
<file path=[Content_Types].xml><?xml version="1.0" encoding="utf-8"?>
<Types xmlns="http://schemas.openxmlformats.org/package/2006/content-types">
  <Override PartName="/ppt/slideMasters/slideMaster3.xml" ContentType="application/vnd.openxmlformats-officedocument.presentationml.slideMaster+xml"/>
  <Override PartName="/ppt/slides/slide47.xml" ContentType="application/vnd.openxmlformats-officedocument.presentationml.slide+xml"/>
  <Override PartName="/ppt/theme/theme5.xml" ContentType="application/vnd.openxmlformats-officedocument.theme+xml"/>
  <Override PartName="/ppt/slideLayouts/slideLayout57.xml" ContentType="application/vnd.openxmlformats-officedocument.presentationml.slideLayout+xml"/>
  <Override PartName="/ppt/notesSlides/notesSlide2.xml" ContentType="application/vnd.openxmlformats-officedocument.presentationml.notesSlide+xml"/>
  <Override PartName="/ppt/slides/slide36.xml" ContentType="application/vnd.openxmlformats-officedocument.presentationml.slide+xml"/>
  <Override PartName="/ppt/slideLayouts/slideLayout46.xml" ContentType="application/vnd.openxmlformats-officedocument.presentationml.slideLayout+xml"/>
  <Override PartName="/ppt/slideLayouts/slideLayout93.xml" ContentType="application/vnd.openxmlformats-officedocument.presentationml.slideLayout+xml"/>
  <Override PartName="/ppt/notesSlides/notesSlide38.xml" ContentType="application/vnd.openxmlformats-officedocument.presentationml.notesSlide+xml"/>
  <Override PartName="/ppt/slides/slide25.xml" ContentType="application/vnd.openxmlformats-officedocument.presentationml.slide+xml"/>
  <Override PartName="/ppt/slideLayouts/slideLayout2.xml" ContentType="application/vnd.openxmlformats-officedocument.presentationml.slideLayout+xml"/>
  <Override PartName="/ppt/slideLayouts/slideLayout35.xml" ContentType="application/vnd.openxmlformats-officedocument.presentationml.slideLayout+xml"/>
  <Override PartName="/ppt/slideLayouts/slideLayout82.xml" ContentType="application/vnd.openxmlformats-officedocument.presentationml.slideLayout+xml"/>
  <Override PartName="/ppt/notesSlides/notesSlide27.xml" ContentType="application/vnd.openxmlformats-officedocument.presentationml.notesSlide+xml"/>
  <Default Extension="xml" ContentType="application/xml"/>
  <Override PartName="/ppt/slides/slide14.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Layouts/slideLayout24.xml" ContentType="application/vnd.openxmlformats-officedocument.presentationml.slideLayout+xml"/>
  <Override PartName="/ppt/slideLayouts/slideLayout60.xml" ContentType="application/vnd.openxmlformats-officedocument.presentationml.slideLayout+xml"/>
  <Override PartName="/ppt/slideLayouts/slideLayout71.xml" ContentType="application/vnd.openxmlformats-officedocument.presentationml.slideLayout+xml"/>
  <Override PartName="/ppt/notesSlides/notesSlide16.xml" ContentType="application/vnd.openxmlformats-officedocument.presentationml.notesSlide+xml"/>
  <Override PartName="/ppt/tableStyles.xml" ContentType="application/vnd.openxmlformats-officedocument.presentationml.tableStyles+xml"/>
  <Override PartName="/ppt/notesSlides/notesSlide41.xml" ContentType="application/vnd.openxmlformats-officedocument.presentationml.notesSlide+xml"/>
  <Override PartName="/ppt/slideMasters/slideMaster8.xml" ContentType="application/vnd.openxmlformats-officedocument.presentationml.slideMaster+xml"/>
  <Override PartName="/ppt/notesSlides/notesSlide30.xml" ContentType="application/vnd.openxmlformats-officedocument.presentationml.notesSlide+xml"/>
  <Override PartName="/ppt/notesSlides/notesSlide7.xml" ContentType="application/vnd.openxmlformats-officedocument.presentationml.notesSlide+xml"/>
  <Override PartName="/ppt/slideLayouts/slideLayout87.xml" ContentType="application/vnd.openxmlformats-officedocument.presentationml.slideLayout+xml"/>
  <Override PartName="/ppt/slideLayouts/slideLayout98.xml" ContentType="application/vnd.openxmlformats-officedocument.presentationml.slideLayout+xml"/>
  <Override PartName="/ppt/theme/theme10.xml" ContentType="application/vnd.openxmlformats-officedocument.theme+xml"/>
  <Override PartName="/ppt/slides/slide5.xml" ContentType="application/vnd.openxmlformats-officedocument.presentationml.slide+xml"/>
  <Override PartName="/ppt/slides/slide19.xml" ContentType="application/vnd.openxmlformats-officedocument.presentationml.slide+xml"/>
  <Override PartName="/ppt/slides/slide48.xml" ContentType="application/vnd.openxmlformats-officedocument.presentationml.slide+xml"/>
  <Override PartName="/ppt/slideLayouts/slideLayout7.xml" ContentType="application/vnd.openxmlformats-officedocument.presentationml.slideLayout+xml"/>
  <Default Extension="png" ContentType="image/png"/>
  <Override PartName="/ppt/slideLayouts/slideLayout29.xml" ContentType="application/vnd.openxmlformats-officedocument.presentationml.slideLayout+xml"/>
  <Override PartName="/ppt/slideLayouts/slideLayout58.xml" ContentType="application/vnd.openxmlformats-officedocument.presentationml.slideLayout+xml"/>
  <Override PartName="/ppt/slideLayouts/slideLayout76.xml" ContentType="application/vnd.openxmlformats-officedocument.presentationml.slideLayout+xml"/>
  <Override PartName="/ppt/notesSlides/notesSlide3.xml" ContentType="application/vnd.openxmlformats-officedocument.presentationml.notesSlide+xml"/>
  <Default Extension="bin" ContentType="application/vnd.openxmlformats-officedocument.oleObject"/>
  <Override PartName="/ppt/slides/slide26.xml" ContentType="application/vnd.openxmlformats-officedocument.presentationml.slide+xml"/>
  <Override PartName="/ppt/slides/slide37.xml" ContentType="application/vnd.openxmlformats-officedocument.presentationml.slide+xml"/>
  <Override PartName="/ppt/presProps.xml" ContentType="application/vnd.openxmlformats-officedocument.presentationml.presProps+xml"/>
  <Override PartName="/ppt/theme/theme2.xml" ContentType="application/vnd.openxmlformats-officedocument.theme+xml"/>
  <Override PartName="/ppt/slideLayouts/slideLayout18.xml" ContentType="application/vnd.openxmlformats-officedocument.presentationml.slideLayout+xml"/>
  <Override PartName="/ppt/slideLayouts/slideLayout36.xml" ContentType="application/vnd.openxmlformats-officedocument.presentationml.slideLayout+xml"/>
  <Override PartName="/ppt/slideLayouts/slideLayout47.xml" ContentType="application/vnd.openxmlformats-officedocument.presentationml.slideLayout+xml"/>
  <Override PartName="/ppt/slideLayouts/slideLayout65.xml" ContentType="application/vnd.openxmlformats-officedocument.presentationml.slideLayout+xml"/>
  <Override PartName="/ppt/slideLayouts/slideLayout83.xml" ContentType="application/vnd.openxmlformats-officedocument.presentationml.slideLayout+xml"/>
  <Override PartName="/ppt/slideLayouts/slideLayout94.xml" ContentType="application/vnd.openxmlformats-officedocument.presentationml.slideLayout+xml"/>
  <Override PartName="/ppt/notesSlides/notesSlide39.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33.xml" ContentType="application/vnd.openxmlformats-officedocument.presentationml.slide+xml"/>
  <Override PartName="/ppt/slides/slide44.xml" ContentType="application/vnd.openxmlformats-officedocument.presentationml.slide+xml"/>
  <Override PartName="/ppt/slideLayouts/slideLayout3.xml" ContentType="application/vnd.openxmlformats-officedocument.presentationml.slideLayout+xml"/>
  <Override PartName="/ppt/slideLayouts/slideLayout25.xml" ContentType="application/vnd.openxmlformats-officedocument.presentationml.slideLayout+xml"/>
  <Override PartName="/ppt/slideLayouts/slideLayout43.xml" ContentType="application/vnd.openxmlformats-officedocument.presentationml.slideLayout+xml"/>
  <Override PartName="/ppt/slideLayouts/slideLayout54.xml" ContentType="application/vnd.openxmlformats-officedocument.presentationml.slideLayout+xml"/>
  <Override PartName="/ppt/slideLayouts/slideLayout72.xml" ContentType="application/vnd.openxmlformats-officedocument.presentationml.slideLayout+xml"/>
  <Override PartName="/ppt/slideLayouts/slideLayout90.xml" ContentType="application/vnd.openxmlformats-officedocument.presentationml.slideLayout+xml"/>
  <Default Extension="emf" ContentType="image/x-emf"/>
  <Override PartName="/ppt/notesSlides/notesSlide17.xml" ContentType="application/vnd.openxmlformats-officedocument.presentationml.notesSlide+xml"/>
  <Override PartName="/ppt/notesSlides/notesSlide28.xml" ContentType="application/vnd.openxmlformats-officedocument.presentationml.notesSlide+xml"/>
  <Override PartName="/ppt/presentation.xml" ContentType="application/vnd.openxmlformats-officedocument.presentationml.presentation.main+xml"/>
  <Override PartName="/ppt/slides/slide22.xml" ContentType="application/vnd.openxmlformats-officedocument.presentationml.slide+xml"/>
  <Override PartName="/ppt/slides/slide51.xml" ContentType="application/vnd.openxmlformats-officedocument.presentationml.slide+xml"/>
  <Override PartName="/ppt/slideLayouts/slideLayout14.xml" ContentType="application/vnd.openxmlformats-officedocument.presentationml.slideLayout+xml"/>
  <Override PartName="/ppt/slideLayouts/slideLayout32.xml" ContentType="application/vnd.openxmlformats-officedocument.presentationml.slideLayout+xml"/>
  <Override PartName="/ppt/slideLayouts/slideLayout61.xml" ContentType="application/vnd.openxmlformats-officedocument.presentationml.slideLayout+xml"/>
  <Override PartName="/ppt/notesSlides/notesSlide24.xml" ContentType="application/vnd.openxmlformats-officedocument.presentationml.notesSlide+xml"/>
  <Override PartName="/ppt/notesSlides/notesSlide35.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40.xml" ContentType="application/vnd.openxmlformats-officedocument.presentationml.slide+xml"/>
  <Override PartName="/ppt/slideLayouts/slideLayout21.xml" ContentType="application/vnd.openxmlformats-officedocument.presentationml.slideLayout+xml"/>
  <Override PartName="/ppt/slideLayouts/slideLayout50.xml" ContentType="application/vnd.openxmlformats-officedocument.presentationml.slideLayout+xml"/>
  <Override PartName="/ppt/notesSlides/notesSlide13.xml" ContentType="application/vnd.openxmlformats-officedocument.presentationml.notesSlide+xml"/>
  <Override PartName="/ppt/notesSlides/notesSlide42.xml" ContentType="application/vnd.openxmlformats-officedocument.presentationml.notesSlide+xml"/>
  <Override PartName="/ppt/slideMasters/slideMaster9.xml" ContentType="application/vnd.openxmlformats-officedocument.presentationml.slideMaster+xml"/>
  <Override PartName="/ppt/slideLayouts/slideLayout10.xml" ContentType="application/vnd.openxmlformats-officedocument.presentationml.slideLayout+xml"/>
  <Override PartName="/ppt/notesSlides/notesSlide8.xml" ContentType="application/vnd.openxmlformats-officedocument.presentationml.notesSlide+xml"/>
  <Default Extension="vml" ContentType="application/vnd.openxmlformats-officedocument.vmlDrawing"/>
  <Override PartName="/ppt/notesSlides/notesSlide20.xml" ContentType="application/vnd.openxmlformats-officedocument.presentationml.notesSlide+xml"/>
  <Override PartName="/ppt/notesSlides/notesSlide31.xml" ContentType="application/vnd.openxmlformats-officedocument.presentationml.notesSlide+xml"/>
  <Override PartName="/ppt/slideLayouts/slideLayout99.xml" ContentType="application/vnd.openxmlformats-officedocument.presentationml.slideLayout+xml"/>
  <Override PartName="/ppt/slideMasters/slideMaster5.xml" ContentType="application/vnd.openxmlformats-officedocument.presentationml.slideMaster+xml"/>
  <Override PartName="/ppt/slides/slide49.xml" ContentType="application/vnd.openxmlformats-officedocument.presentationml.slide+xml"/>
  <Override PartName="/ppt/handoutMasters/handoutMaster1.xml" ContentType="application/vnd.openxmlformats-officedocument.presentationml.handoutMaster+xml"/>
  <Override PartName="/ppt/slideLayouts/slideLayout59.xml" ContentType="application/vnd.openxmlformats-officedocument.presentationml.slideLayout+xml"/>
  <Override PartName="/ppt/theme/theme7.xml" ContentType="application/vnd.openxmlformats-officedocument.theme+xml"/>
  <Override PartName="/ppt/slideLayouts/slideLayout88.xml" ContentType="application/vnd.openxmlformats-officedocument.presentationml.slideLayout+xml"/>
  <Override PartName="/ppt/theme/theme11.xml" ContentType="application/vnd.openxmlformats-officedocument.theme+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Layouts/slideLayout48.xml" ContentType="application/vnd.openxmlformats-officedocument.presentationml.slideLayout+xml"/>
  <Override PartName="/ppt/slideLayouts/slideLayout66.xml" ContentType="application/vnd.openxmlformats-officedocument.presentationml.slideLayout+xml"/>
  <Override PartName="/ppt/slideLayouts/slideLayout77.xml" ContentType="application/vnd.openxmlformats-officedocument.presentationml.slideLayout+xml"/>
  <Override PartName="/ppt/slideLayouts/slideLayout95.xml" ContentType="application/vnd.openxmlformats-officedocument.presentationml.slideLayout+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Layouts/slideLayout4.xml" ContentType="application/vnd.openxmlformats-officedocument.presentationml.slideLayout+xml"/>
  <Override PartName="/ppt/theme/theme3.xml" ContentType="application/vnd.openxmlformats-officedocument.theme+xml"/>
  <Override PartName="/ppt/slideLayouts/slideLayout37.xml" ContentType="application/vnd.openxmlformats-officedocument.presentationml.slideLayout+xml"/>
  <Override PartName="/ppt/slideLayouts/slideLayout55.xml" ContentType="application/vnd.openxmlformats-officedocument.presentationml.slideLayout+xml"/>
  <Override PartName="/ppt/slideLayouts/slideLayout84.xml" ContentType="application/vnd.openxmlformats-officedocument.presentationml.slideLayout+xml"/>
  <Override PartName="/ppt/notesSlides/notesSlide29.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Layouts/slideLayout15.xml" ContentType="application/vnd.openxmlformats-officedocument.presentationml.slideLayout+xml"/>
  <Override PartName="/ppt/slideLayouts/slideLayout26.xml" ContentType="application/vnd.openxmlformats-officedocument.presentationml.slideLayout+xml"/>
  <Override PartName="/ppt/slideLayouts/slideLayout44.xml" ContentType="application/vnd.openxmlformats-officedocument.presentationml.slideLayout+xml"/>
  <Override PartName="/ppt/slideLayouts/slideLayout62.xml" ContentType="application/vnd.openxmlformats-officedocument.presentationml.slideLayout+xml"/>
  <Override PartName="/ppt/slideLayouts/slideLayout73.xml" ContentType="application/vnd.openxmlformats-officedocument.presentationml.slideLayout+xml"/>
  <Override PartName="/ppt/slideLayouts/slideLayout91.xml" ContentType="application/vnd.openxmlformats-officedocument.presentationml.slideLayout+xml"/>
  <Default Extension="wmf" ContentType="image/x-wmf"/>
  <Override PartName="/ppt/notesSlides/notesSlide18.xml" ContentType="application/vnd.openxmlformats-officedocument.presentationml.notesSlide+xml"/>
  <Override PartName="/ppt/notesSlides/notesSlide36.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Layouts/slideLayout22.xml" ContentType="application/vnd.openxmlformats-officedocument.presentationml.slideLayout+xml"/>
  <Override PartName="/ppt/slideLayouts/slideLayout33.xml" ContentType="application/vnd.openxmlformats-officedocument.presentationml.slideLayout+xml"/>
  <Override PartName="/ppt/slideLayouts/slideLayout51.xml" ContentType="application/vnd.openxmlformats-officedocument.presentationml.slideLayout+xml"/>
  <Override PartName="/ppt/slideLayouts/slideLayout80.xml" ContentType="application/vnd.openxmlformats-officedocument.presentationml.slideLayout+xml"/>
  <Override PartName="/ppt/notesSlides/notesSlide25.xml" ContentType="application/vnd.openxmlformats-officedocument.presentationml.notesSlide+xml"/>
  <Override PartName="/ppt/notesSlides/notesSlide43.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slideLayouts/slideLayout40.xml" ContentType="application/vnd.openxmlformats-officedocument.presentationml.slideLayout+xml"/>
  <Override PartName="/ppt/notesSlides/notesSlide14.xml" ContentType="application/vnd.openxmlformats-officedocument.presentationml.notesSlide+xml"/>
  <Override PartName="/ppt/notesSlides/notesSlide32.xml" ContentType="application/vnd.openxmlformats-officedocument.presentationml.notes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slideMasters/slideMaster6.xml" ContentType="application/vnd.openxmlformats-officedocument.presentationml.slideMaster+xml"/>
  <Override PartName="/ppt/theme/theme8.xml" ContentType="application/vnd.openxmlformats-officedocument.theme+xml"/>
  <Override PartName="/ppt/slideLayouts/slideLayout89.xml" ContentType="application/vnd.openxmlformats-officedocument.presentationml.slideLayout+xml"/>
  <Override PartName="/ppt/theme/theme12.xml" ContentType="application/vnd.openxmlformats-officedocument.theme+xml"/>
  <Override PartName="/ppt/notesSlides/notesSlide10.xml" ContentType="application/vnd.openxmlformats-officedocument.presentationml.notesSlide+xml"/>
  <Override PartName="/ppt/slides/slide7.xml" ContentType="application/vnd.openxmlformats-officedocument.presentationml.slide+xml"/>
  <Override PartName="/ppt/slideLayouts/slideLayout9.xml" ContentType="application/vnd.openxmlformats-officedocument.presentationml.slideLayout+xml"/>
  <Override PartName="/ppt/slideLayouts/slideLayout78.xml" ContentType="application/vnd.openxmlformats-officedocument.presentationml.slideLayout+xml"/>
  <Override PartName="/ppt/notesSlides/notesSlide5.xml" ContentType="application/vnd.openxmlformats-officedocument.presentationml.notesSlide+xml"/>
  <Override PartName="/ppt/slideMasters/slideMaster2.xml" ContentType="application/vnd.openxmlformats-officedocument.presentationml.slideMaster+xml"/>
  <Override PartName="/ppt/slides/slide28.xml" ContentType="application/vnd.openxmlformats-officedocument.presentationml.slide+xml"/>
  <Override PartName="/ppt/slides/slide39.xml" ContentType="application/vnd.openxmlformats-officedocument.presentationml.slide+xml"/>
  <Override PartName="/ppt/theme/theme4.xml" ContentType="application/vnd.openxmlformats-officedocument.theme+xml"/>
  <Override PartName="/ppt/slideLayouts/slideLayout38.xml" ContentType="application/vnd.openxmlformats-officedocument.presentationml.slideLayout+xml"/>
  <Override PartName="/ppt/slideLayouts/slideLayout49.xml" ContentType="application/vnd.openxmlformats-officedocument.presentationml.slideLayout+xml"/>
  <Override PartName="/ppt/slideLayouts/slideLayout67.xml" ContentType="application/vnd.openxmlformats-officedocument.presentationml.slideLayout+xml"/>
  <Override PartName="/ppt/slideLayouts/slideLayout85.xml" ContentType="application/vnd.openxmlformats-officedocument.presentationml.slideLayout+xml"/>
  <Override PartName="/ppt/slideLayouts/slideLayout96.xml" ContentType="application/vnd.openxmlformats-officedocument.presentationml.slideLayout+xml"/>
  <Override PartName="/ppt/notesSlides/notesSlide1.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Layouts/slideLayout5.xml" ContentType="application/vnd.openxmlformats-officedocument.presentationml.slideLayout+xml"/>
  <Override PartName="/ppt/slideLayouts/slideLayout27.xml" ContentType="application/vnd.openxmlformats-officedocument.presentationml.slideLayout+xml"/>
  <Override PartName="/ppt/slideLayouts/slideLayout45.xml" ContentType="application/vnd.openxmlformats-officedocument.presentationml.slideLayout+xml"/>
  <Override PartName="/ppt/slideLayouts/slideLayout56.xml" ContentType="application/vnd.openxmlformats-officedocument.presentationml.slideLayout+xml"/>
  <Override PartName="/ppt/slideLayouts/slideLayout74.xml" ContentType="application/vnd.openxmlformats-officedocument.presentationml.slideLayout+xml"/>
  <Override PartName="/ppt/notesSlides/notesSlide19.xml" ContentType="application/vnd.openxmlformats-officedocument.presentationml.notesSlide+xml"/>
  <Override PartName="/ppt/slides/slide24.xml" ContentType="application/vnd.openxmlformats-officedocument.presentationml.slide+xml"/>
  <Override PartName="/ppt/slides/slide35.xml" ContentType="application/vnd.openxmlformats-officedocument.presentationml.slide+xml"/>
  <Override PartName="/ppt/slides/slide53.xml" ContentType="application/vnd.openxmlformats-officedocument.presentationml.slide+xml"/>
  <Override PartName="/ppt/slideLayouts/slideLayout16.xml" ContentType="application/vnd.openxmlformats-officedocument.presentationml.slideLayout+xml"/>
  <Override PartName="/ppt/slideLayouts/slideLayout34.xml" ContentType="application/vnd.openxmlformats-officedocument.presentationml.slideLayout+xml"/>
  <Override PartName="/ppt/slideLayouts/slideLayout63.xml" ContentType="application/vnd.openxmlformats-officedocument.presentationml.slideLayout+xml"/>
  <Override PartName="/ppt/slideLayouts/slideLayout81.xml" ContentType="application/vnd.openxmlformats-officedocument.presentationml.slideLayout+xml"/>
  <Override PartName="/ppt/slideLayouts/slideLayout92.xml" ContentType="application/vnd.openxmlformats-officedocument.presentationml.slideLayout+xml"/>
  <Default Extension="jpeg" ContentType="image/jpeg"/>
  <Override PartName="/ppt/notesSlides/notesSlide37.xml" ContentType="application/vnd.openxmlformats-officedocument.presentationml.notesSlide+xml"/>
  <Override PartName="/ppt/slides/slide13.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Layouts/slideLayout1.xml" ContentType="application/vnd.openxmlformats-officedocument.presentationml.slideLayout+xml"/>
  <Override PartName="/ppt/slideLayouts/slideLayout23.xml" ContentType="application/vnd.openxmlformats-officedocument.presentationml.slideLayout+xml"/>
  <Override PartName="/ppt/slideLayouts/slideLayout41.xml" ContentType="application/vnd.openxmlformats-officedocument.presentationml.slideLayout+xml"/>
  <Override PartName="/ppt/slideLayouts/slideLayout52.xml" ContentType="application/vnd.openxmlformats-officedocument.presentationml.slideLayout+xml"/>
  <Override PartName="/ppt/slideLayouts/slideLayout70.xml" ContentType="application/vnd.openxmlformats-officedocument.presentationml.slideLayout+xml"/>
  <Override PartName="/ppt/notesSlides/notesSlide15.xml" ContentType="application/vnd.openxmlformats-officedocument.presentationml.notesSlide+xml"/>
  <Override PartName="/ppt/notesSlides/notesSlide26.xml" ContentType="application/vnd.openxmlformats-officedocument.presentationml.notesSlide+xml"/>
  <Override PartName="/ppt/notesSlides/notesSlide44.xml" ContentType="application/vnd.openxmlformats-officedocument.presentationml.notesSlide+xml"/>
  <Override PartName="/ppt/slides/slide20.xml" ContentType="application/vnd.openxmlformats-officedocument.presentationml.slide+xml"/>
  <Override PartName="/ppt/slideLayouts/slideLayout12.xml" ContentType="application/vnd.openxmlformats-officedocument.presentationml.slideLayout+xml"/>
  <Override PartName="/ppt/slideLayouts/slideLayout30.xml" ContentType="application/vnd.openxmlformats-officedocument.presentationml.slideLayout+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11.xml" ContentType="application/vnd.openxmlformats-officedocument.presentationml.notesSlide+xml"/>
  <Override PartName="/ppt/notesSlides/notesSlide40.xml" ContentType="application/vnd.openxmlformats-officedocument.presentationml.notesSlide+xml"/>
  <Override PartName="/ppt/slideMasters/slideMaster7.xml" ContentType="application/vnd.openxmlformats-officedocument.presentationml.slideMaster+xml"/>
  <Override PartName="/ppt/slideMasters/slideMaster10.xml" ContentType="application/vnd.openxmlformats-officedocument.presentationml.slideMaster+xml"/>
  <Override PartName="/ppt/theme/theme9.xml" ContentType="application/vnd.openxmlformats-officedocument.theme+xml"/>
  <Override PartName="/ppt/notesSlides/notesSlide6.xml" ContentType="application/vnd.openxmlformats-officedocument.presentationml.notesSlide+xml"/>
  <Override PartName="/ppt/slides/slide8.xml" ContentType="application/vnd.openxmlformats-officedocument.presentationml.slide+xml"/>
  <Override PartName="/ppt/slideLayouts/slideLayout68.xml" ContentType="application/vnd.openxmlformats-officedocument.presentationml.slideLayout+xml"/>
  <Override PartName="/ppt/slideLayouts/slideLayout79.xml" ContentType="application/vnd.openxmlformats-officedocument.presentationml.slideLayout+xml"/>
  <Override PartName="/ppt/slideLayouts/slideLayout97.xml" ContentType="application/vnd.openxmlformats-officedocument.presentationml.slideLayout+xml"/>
  <Override PartName="/ppt/slides/slide29.xml" ContentType="application/vnd.openxmlformats-officedocument.presentationml.slide+xml"/>
  <Override PartName="/ppt/slideLayouts/slideLayout39.xml" ContentType="application/vnd.openxmlformats-officedocument.presentationml.slideLayout+xml"/>
  <Override PartName="/ppt/slideLayouts/slideLayout86.xml" ContentType="application/vnd.openxmlformats-officedocument.presentationml.slideLayout+xml"/>
  <Override PartName="/ppt/slides/slide4.xml" ContentType="application/vnd.openxmlformats-officedocument.presentationml.slide+xml"/>
  <Override PartName="/ppt/slides/slide18.xml" ContentType="application/vnd.openxmlformats-officedocument.presentationml.slide+xml"/>
  <Override PartName="/ppt/slides/slide54.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slideLayouts/slideLayout64.xml" ContentType="application/vnd.openxmlformats-officedocument.presentationml.slideLayout+xml"/>
  <Override PartName="/ppt/slideLayouts/slideLayout75.xml" ContentType="application/vnd.openxmlformats-officedocument.presentationml.slideLayout+xml"/>
  <Override PartName="/ppt/slides/slide43.xml" ContentType="application/vnd.openxmlformats-officedocument.presentationml.slide+xml"/>
  <Override PartName="/ppt/theme/theme1.xml" ContentType="application/vnd.openxmlformats-officedocument.theme+xml"/>
  <Override PartName="/ppt/slideLayouts/slideLayout53.xml" ContentType="application/vnd.openxmlformats-officedocument.presentationml.slideLayout+xml"/>
  <Override PartName="/ppt/notesSlides/notesSlide45.xml" ContentType="application/vnd.openxmlformats-officedocument.presentationml.notesSlide+xml"/>
  <Override PartName="/ppt/slides/slide32.xml" ContentType="application/vnd.openxmlformats-officedocument.presentationml.slide+xml"/>
  <Override PartName="/ppt/slideLayouts/slideLayout42.xml" ContentType="application/vnd.openxmlformats-officedocument.presentationml.slideLayout+xml"/>
  <Override PartName="/ppt/notesSlides/notesSlide34.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slideLayouts/slideLayout20.xml" ContentType="application/vnd.openxmlformats-officedocument.presentationml.slideLayout+xml"/>
  <Override PartName="/ppt/slideLayouts/slideLayout31.xml" ContentType="application/vnd.openxmlformats-officedocument.presentationml.slideLayout+xml"/>
  <Override PartName="/ppt/notesSlides/notesSlide23.xml" ContentType="application/vnd.openxmlformats-officedocument.presentationml.notesSlide+xml"/>
  <Override PartName="/docProps/custom.xml" ContentType="application/vnd.openxmlformats-officedocument.custom-properties+xml"/>
  <Override PartName="/ppt/notesSlides/notesSlide12.xml" ContentType="application/vnd.openxmlformats-officedocument.presentationml.notesSlide+xml"/>
  <Override PartName="/ppt/slideMasters/slideMaster4.xml" ContentType="application/vnd.openxmlformats-officedocument.presentationml.slideMaster+xml"/>
  <Override PartName="/ppt/slides/slide9.xml" ContentType="application/vnd.openxmlformats-officedocument.presentationml.slide+xml"/>
  <Override PartName="/ppt/viewProps.xml" ContentType="application/vnd.openxmlformats-officedocument.presentationml.viewProps+xml"/>
  <Override PartName="/ppt/theme/theme6.xml" ContentType="application/vnd.openxmlformats-officedocument.theme+xml"/>
  <Override PartName="/ppt/slideLayouts/slideLayout69.xml" ContentType="application/vnd.openxmlformats-officedocument.presentationml.slideLayout+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776" r:id="rId1"/>
    <p:sldMasterId id="2147483704" r:id="rId2"/>
    <p:sldMasterId id="2147483934" r:id="rId3"/>
    <p:sldMasterId id="2147484049" r:id="rId4"/>
    <p:sldMasterId id="2147484062" r:id="rId5"/>
    <p:sldMasterId id="2147484075" r:id="rId6"/>
    <p:sldMasterId id="2147484084" r:id="rId7"/>
    <p:sldMasterId id="2147484098" r:id="rId8"/>
    <p:sldMasterId id="2147484108" r:id="rId9"/>
    <p:sldMasterId id="2147484117" r:id="rId10"/>
  </p:sldMasterIdLst>
  <p:notesMasterIdLst>
    <p:notesMasterId r:id="rId65"/>
  </p:notesMasterIdLst>
  <p:handoutMasterIdLst>
    <p:handoutMasterId r:id="rId66"/>
  </p:handoutMasterIdLst>
  <p:sldIdLst>
    <p:sldId id="256" r:id="rId11"/>
    <p:sldId id="683" r:id="rId12"/>
    <p:sldId id="680" r:id="rId13"/>
    <p:sldId id="690" r:id="rId14"/>
    <p:sldId id="691" r:id="rId15"/>
    <p:sldId id="692" r:id="rId16"/>
    <p:sldId id="693" r:id="rId17"/>
    <p:sldId id="697" r:id="rId18"/>
    <p:sldId id="694" r:id="rId19"/>
    <p:sldId id="698" r:id="rId20"/>
    <p:sldId id="695" r:id="rId21"/>
    <p:sldId id="745" r:id="rId22"/>
    <p:sldId id="696" r:id="rId23"/>
    <p:sldId id="744" r:id="rId24"/>
    <p:sldId id="700" r:id="rId25"/>
    <p:sldId id="701" r:id="rId26"/>
    <p:sldId id="756" r:id="rId27"/>
    <p:sldId id="736" r:id="rId28"/>
    <p:sldId id="738" r:id="rId29"/>
    <p:sldId id="684" r:id="rId30"/>
    <p:sldId id="739" r:id="rId31"/>
    <p:sldId id="740" r:id="rId32"/>
    <p:sldId id="741" r:id="rId33"/>
    <p:sldId id="743" r:id="rId34"/>
    <p:sldId id="742" r:id="rId35"/>
    <p:sldId id="702" r:id="rId36"/>
    <p:sldId id="707" r:id="rId37"/>
    <p:sldId id="708" r:id="rId38"/>
    <p:sldId id="709" r:id="rId39"/>
    <p:sldId id="711" r:id="rId40"/>
    <p:sldId id="712" r:id="rId41"/>
    <p:sldId id="761" r:id="rId42"/>
    <p:sldId id="762" r:id="rId43"/>
    <p:sldId id="763" r:id="rId44"/>
    <p:sldId id="757" r:id="rId45"/>
    <p:sldId id="746" r:id="rId46"/>
    <p:sldId id="749" r:id="rId47"/>
    <p:sldId id="750" r:id="rId48"/>
    <p:sldId id="752" r:id="rId49"/>
    <p:sldId id="764" r:id="rId50"/>
    <p:sldId id="754" r:id="rId51"/>
    <p:sldId id="724" r:id="rId52"/>
    <p:sldId id="725" r:id="rId53"/>
    <p:sldId id="726" r:id="rId54"/>
    <p:sldId id="727" r:id="rId55"/>
    <p:sldId id="728" r:id="rId56"/>
    <p:sldId id="729" r:id="rId57"/>
    <p:sldId id="755" r:id="rId58"/>
    <p:sldId id="758" r:id="rId59"/>
    <p:sldId id="732" r:id="rId60"/>
    <p:sldId id="733" r:id="rId61"/>
    <p:sldId id="495" r:id="rId62"/>
    <p:sldId id="759" r:id="rId63"/>
    <p:sldId id="760" r:id="rId64"/>
  </p:sldIdLst>
  <p:sldSz cx="9144000" cy="6858000" type="screen4x3"/>
  <p:notesSz cx="6735763" cy="9866313"/>
  <p:defaultTextStyle>
    <a:defPPr>
      <a:defRPr lang="zh-CN"/>
    </a:defPPr>
    <a:lvl1pPr algn="l" rtl="0" fontAlgn="base">
      <a:spcBef>
        <a:spcPct val="0"/>
      </a:spcBef>
      <a:spcAft>
        <a:spcPct val="0"/>
      </a:spcAft>
      <a:defRPr kumimoji="1" sz="1200" b="1" kern="1200">
        <a:solidFill>
          <a:schemeClr val="tx1"/>
        </a:solidFill>
        <a:latin typeface="Arial" charset="0"/>
        <a:ea typeface="宋体" charset="-122"/>
        <a:cs typeface="+mn-cs"/>
      </a:defRPr>
    </a:lvl1pPr>
    <a:lvl2pPr marL="457200" algn="l" rtl="0" fontAlgn="base">
      <a:spcBef>
        <a:spcPct val="0"/>
      </a:spcBef>
      <a:spcAft>
        <a:spcPct val="0"/>
      </a:spcAft>
      <a:defRPr kumimoji="1" sz="1200" b="1" kern="1200">
        <a:solidFill>
          <a:schemeClr val="tx1"/>
        </a:solidFill>
        <a:latin typeface="Arial" charset="0"/>
        <a:ea typeface="宋体" charset="-122"/>
        <a:cs typeface="+mn-cs"/>
      </a:defRPr>
    </a:lvl2pPr>
    <a:lvl3pPr marL="914400" algn="l" rtl="0" fontAlgn="base">
      <a:spcBef>
        <a:spcPct val="0"/>
      </a:spcBef>
      <a:spcAft>
        <a:spcPct val="0"/>
      </a:spcAft>
      <a:defRPr kumimoji="1" sz="1200" b="1" kern="1200">
        <a:solidFill>
          <a:schemeClr val="tx1"/>
        </a:solidFill>
        <a:latin typeface="Arial" charset="0"/>
        <a:ea typeface="宋体" charset="-122"/>
        <a:cs typeface="+mn-cs"/>
      </a:defRPr>
    </a:lvl3pPr>
    <a:lvl4pPr marL="1371600" algn="l" rtl="0" fontAlgn="base">
      <a:spcBef>
        <a:spcPct val="0"/>
      </a:spcBef>
      <a:spcAft>
        <a:spcPct val="0"/>
      </a:spcAft>
      <a:defRPr kumimoji="1" sz="1200" b="1" kern="1200">
        <a:solidFill>
          <a:schemeClr val="tx1"/>
        </a:solidFill>
        <a:latin typeface="Arial" charset="0"/>
        <a:ea typeface="宋体" charset="-122"/>
        <a:cs typeface="+mn-cs"/>
      </a:defRPr>
    </a:lvl4pPr>
    <a:lvl5pPr marL="1828800" algn="l" rtl="0" fontAlgn="base">
      <a:spcBef>
        <a:spcPct val="0"/>
      </a:spcBef>
      <a:spcAft>
        <a:spcPct val="0"/>
      </a:spcAft>
      <a:defRPr kumimoji="1" sz="1200" b="1" kern="1200">
        <a:solidFill>
          <a:schemeClr val="tx1"/>
        </a:solidFill>
        <a:latin typeface="Arial" charset="0"/>
        <a:ea typeface="宋体" charset="-122"/>
        <a:cs typeface="+mn-cs"/>
      </a:defRPr>
    </a:lvl5pPr>
    <a:lvl6pPr marL="2286000" algn="l" defTabSz="914400" rtl="0" eaLnBrk="1" latinLnBrk="0" hangingPunct="1">
      <a:defRPr kumimoji="1" sz="1200" b="1" kern="1200">
        <a:solidFill>
          <a:schemeClr val="tx1"/>
        </a:solidFill>
        <a:latin typeface="Arial" charset="0"/>
        <a:ea typeface="宋体" charset="-122"/>
        <a:cs typeface="+mn-cs"/>
      </a:defRPr>
    </a:lvl6pPr>
    <a:lvl7pPr marL="2743200" algn="l" defTabSz="914400" rtl="0" eaLnBrk="1" latinLnBrk="0" hangingPunct="1">
      <a:defRPr kumimoji="1" sz="1200" b="1" kern="1200">
        <a:solidFill>
          <a:schemeClr val="tx1"/>
        </a:solidFill>
        <a:latin typeface="Arial" charset="0"/>
        <a:ea typeface="宋体" charset="-122"/>
        <a:cs typeface="+mn-cs"/>
      </a:defRPr>
    </a:lvl7pPr>
    <a:lvl8pPr marL="3200400" algn="l" defTabSz="914400" rtl="0" eaLnBrk="1" latinLnBrk="0" hangingPunct="1">
      <a:defRPr kumimoji="1" sz="1200" b="1" kern="1200">
        <a:solidFill>
          <a:schemeClr val="tx1"/>
        </a:solidFill>
        <a:latin typeface="Arial" charset="0"/>
        <a:ea typeface="宋体" charset="-122"/>
        <a:cs typeface="+mn-cs"/>
      </a:defRPr>
    </a:lvl8pPr>
    <a:lvl9pPr marL="3657600" algn="l" defTabSz="914400" rtl="0" eaLnBrk="1" latinLnBrk="0" hangingPunct="1">
      <a:defRPr kumimoji="1" sz="1200" b="1" kern="1200">
        <a:solidFill>
          <a:schemeClr val="tx1"/>
        </a:solidFill>
        <a:latin typeface="Arial" charset="0"/>
        <a:ea typeface="宋体" charset="-122"/>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5B3D7"/>
    <a:srgbClr val="9BBB59"/>
    <a:srgbClr val="558ED5"/>
    <a:srgbClr val="8EB4E3"/>
    <a:srgbClr val="C2D69A"/>
    <a:srgbClr val="990000"/>
    <a:srgbClr val="3399FF"/>
    <a:srgbClr val="0033CC"/>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735" autoAdjust="0"/>
    <p:restoredTop sz="87634" autoAdjust="0"/>
  </p:normalViewPr>
  <p:slideViewPr>
    <p:cSldViewPr>
      <p:cViewPr varScale="1">
        <p:scale>
          <a:sx n="60" d="100"/>
          <a:sy n="60" d="100"/>
        </p:scale>
        <p:origin x="-1566" y="-78"/>
      </p:cViewPr>
      <p:guideLst>
        <p:guide orient="horz" pos="2160"/>
        <p:guide pos="2880"/>
      </p:guideLst>
    </p:cSldViewPr>
  </p:slideViewPr>
  <p:outlineViewPr>
    <p:cViewPr>
      <p:scale>
        <a:sx n="33" d="100"/>
        <a:sy n="33" d="100"/>
      </p:scale>
      <p:origin x="60" y="0"/>
    </p:cViewPr>
  </p:outlineViewPr>
  <p:notesTextViewPr>
    <p:cViewPr>
      <p:scale>
        <a:sx n="100" d="100"/>
        <a:sy n="100" d="100"/>
      </p:scale>
      <p:origin x="0" y="0"/>
    </p:cViewPr>
  </p:notesTextViewPr>
  <p:sorterViewPr>
    <p:cViewPr>
      <p:scale>
        <a:sx n="100" d="100"/>
        <a:sy n="100" d="100"/>
      </p:scale>
      <p:origin x="0" y="8376"/>
    </p:cViewPr>
  </p:sorterViewPr>
  <p:notesViewPr>
    <p:cSldViewPr>
      <p:cViewPr varScale="1">
        <p:scale>
          <a:sx n="78" d="100"/>
          <a:sy n="78" d="100"/>
        </p:scale>
        <p:origin x="-1968" y="-84"/>
      </p:cViewPr>
      <p:guideLst>
        <p:guide orient="horz" pos="3108"/>
        <p:guide pos="2122"/>
      </p:guideLst>
    </p:cSldViewPr>
  </p:notesViewPr>
  <p:gridSpacing cx="73736200" cy="73736200"/>
</p:viewPr>
</file>

<file path=ppt/_rels/presentation.xml.rels><?xml version="1.0" encoding="UTF-8" standalone="yes"?>
<Relationships xmlns="http://schemas.openxmlformats.org/package/2006/relationships"><Relationship Id="rId13" Type="http://schemas.openxmlformats.org/officeDocument/2006/relationships/slide" Target="slides/slide3.xml"/><Relationship Id="rId18" Type="http://schemas.openxmlformats.org/officeDocument/2006/relationships/slide" Target="slides/slide8.xml"/><Relationship Id="rId26" Type="http://schemas.openxmlformats.org/officeDocument/2006/relationships/slide" Target="slides/slide16.xml"/><Relationship Id="rId39" Type="http://schemas.openxmlformats.org/officeDocument/2006/relationships/slide" Target="slides/slide29.xml"/><Relationship Id="rId21" Type="http://schemas.openxmlformats.org/officeDocument/2006/relationships/slide" Target="slides/slide11.xml"/><Relationship Id="rId34" Type="http://schemas.openxmlformats.org/officeDocument/2006/relationships/slide" Target="slides/slide24.xml"/><Relationship Id="rId42" Type="http://schemas.openxmlformats.org/officeDocument/2006/relationships/slide" Target="slides/slide32.xml"/><Relationship Id="rId47" Type="http://schemas.openxmlformats.org/officeDocument/2006/relationships/slide" Target="slides/slide37.xml"/><Relationship Id="rId50" Type="http://schemas.openxmlformats.org/officeDocument/2006/relationships/slide" Target="slides/slide40.xml"/><Relationship Id="rId55" Type="http://schemas.openxmlformats.org/officeDocument/2006/relationships/slide" Target="slides/slide45.xml"/><Relationship Id="rId63" Type="http://schemas.openxmlformats.org/officeDocument/2006/relationships/slide" Target="slides/slide53.xml"/><Relationship Id="rId68" Type="http://schemas.openxmlformats.org/officeDocument/2006/relationships/viewProps" Target="viewProp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6.xml"/><Relationship Id="rId29"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slide" Target="slides/slide22.xml"/><Relationship Id="rId37" Type="http://schemas.openxmlformats.org/officeDocument/2006/relationships/slide" Target="slides/slide27.xml"/><Relationship Id="rId40" Type="http://schemas.openxmlformats.org/officeDocument/2006/relationships/slide" Target="slides/slide30.xml"/><Relationship Id="rId45" Type="http://schemas.openxmlformats.org/officeDocument/2006/relationships/slide" Target="slides/slide35.xml"/><Relationship Id="rId53" Type="http://schemas.openxmlformats.org/officeDocument/2006/relationships/slide" Target="slides/slide43.xml"/><Relationship Id="rId58" Type="http://schemas.openxmlformats.org/officeDocument/2006/relationships/slide" Target="slides/slide48.xml"/><Relationship Id="rId66" Type="http://schemas.openxmlformats.org/officeDocument/2006/relationships/handoutMaster" Target="handoutMasters/handoutMaster1.xml"/><Relationship Id="rId5" Type="http://schemas.openxmlformats.org/officeDocument/2006/relationships/slideMaster" Target="slideMasters/slideMaster5.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49" Type="http://schemas.openxmlformats.org/officeDocument/2006/relationships/slide" Target="slides/slide39.xml"/><Relationship Id="rId57" Type="http://schemas.openxmlformats.org/officeDocument/2006/relationships/slide" Target="slides/slide47.xml"/><Relationship Id="rId61" Type="http://schemas.openxmlformats.org/officeDocument/2006/relationships/slide" Target="slides/slide51.xml"/><Relationship Id="rId10" Type="http://schemas.openxmlformats.org/officeDocument/2006/relationships/slideMaster" Target="slideMasters/slideMaster10.xml"/><Relationship Id="rId19" Type="http://schemas.openxmlformats.org/officeDocument/2006/relationships/slide" Target="slides/slide9.xml"/><Relationship Id="rId31" Type="http://schemas.openxmlformats.org/officeDocument/2006/relationships/slide" Target="slides/slide21.xml"/><Relationship Id="rId44" Type="http://schemas.openxmlformats.org/officeDocument/2006/relationships/slide" Target="slides/slide34.xml"/><Relationship Id="rId52" Type="http://schemas.openxmlformats.org/officeDocument/2006/relationships/slide" Target="slides/slide42.xml"/><Relationship Id="rId60" Type="http://schemas.openxmlformats.org/officeDocument/2006/relationships/slide" Target="slides/slide50.xml"/><Relationship Id="rId65" Type="http://schemas.openxmlformats.org/officeDocument/2006/relationships/notesMaster" Target="notesMasters/notesMaster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slide" Target="slides/slide25.xml"/><Relationship Id="rId43" Type="http://schemas.openxmlformats.org/officeDocument/2006/relationships/slide" Target="slides/slide33.xml"/><Relationship Id="rId48" Type="http://schemas.openxmlformats.org/officeDocument/2006/relationships/slide" Target="slides/slide38.xml"/><Relationship Id="rId56" Type="http://schemas.openxmlformats.org/officeDocument/2006/relationships/slide" Target="slides/slide46.xml"/><Relationship Id="rId64" Type="http://schemas.openxmlformats.org/officeDocument/2006/relationships/slide" Target="slides/slide54.xml"/><Relationship Id="rId69" Type="http://schemas.openxmlformats.org/officeDocument/2006/relationships/theme" Target="theme/theme1.xml"/><Relationship Id="rId8" Type="http://schemas.openxmlformats.org/officeDocument/2006/relationships/slideMaster" Target="slideMasters/slideMaster8.xml"/><Relationship Id="rId51" Type="http://schemas.openxmlformats.org/officeDocument/2006/relationships/slide" Target="slides/slide41.xml"/><Relationship Id="rId3" Type="http://schemas.openxmlformats.org/officeDocument/2006/relationships/slideMaster" Target="slideMasters/slideMaster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slide" Target="slides/slide28.xml"/><Relationship Id="rId46" Type="http://schemas.openxmlformats.org/officeDocument/2006/relationships/slide" Target="slides/slide36.xml"/><Relationship Id="rId59" Type="http://schemas.openxmlformats.org/officeDocument/2006/relationships/slide" Target="slides/slide49.xml"/><Relationship Id="rId67" Type="http://schemas.openxmlformats.org/officeDocument/2006/relationships/presProps" Target="presProps.xml"/><Relationship Id="rId20" Type="http://schemas.openxmlformats.org/officeDocument/2006/relationships/slide" Target="slides/slide10.xml"/><Relationship Id="rId41" Type="http://schemas.openxmlformats.org/officeDocument/2006/relationships/slide" Target="slides/slide31.xml"/><Relationship Id="rId54" Type="http://schemas.openxmlformats.org/officeDocument/2006/relationships/slide" Target="slides/slide44.xml"/><Relationship Id="rId62" Type="http://schemas.openxmlformats.org/officeDocument/2006/relationships/slide" Target="slides/slide52.xml"/><Relationship Id="rId70" Type="http://schemas.openxmlformats.org/officeDocument/2006/relationships/tableStyles" Target="tableStyle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58.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hdr" sz="quarter"/>
          </p:nvPr>
        </p:nvSpPr>
        <p:spPr bwMode="auto">
          <a:xfrm>
            <a:off x="1" y="0"/>
            <a:ext cx="2918227" cy="493316"/>
          </a:xfrm>
          <a:prstGeom prst="rect">
            <a:avLst/>
          </a:prstGeom>
          <a:noFill/>
          <a:ln w="9525">
            <a:noFill/>
            <a:miter lim="800000"/>
            <a:headEnd/>
            <a:tailEnd/>
          </a:ln>
        </p:spPr>
        <p:txBody>
          <a:bodyPr vert="horz" wrap="square" lIns="94856" tIns="47427" rIns="94856" bIns="47427" numCol="1" anchor="t" anchorCtr="0" compatLnSpc="1">
            <a:prstTxWarp prst="textNoShape">
              <a:avLst/>
            </a:prstTxWarp>
          </a:bodyPr>
          <a:lstStyle>
            <a:lvl1pPr algn="l" defTabSz="948463" eaLnBrk="0" hangingPunct="0">
              <a:defRPr sz="1200">
                <a:solidFill>
                  <a:schemeClr val="bg1"/>
                </a:solidFill>
                <a:latin typeface="Times New Roman" pitchFamily="18" charset="0"/>
                <a:ea typeface="宋体" pitchFamily="2" charset="-122"/>
              </a:defRPr>
            </a:lvl1pPr>
          </a:lstStyle>
          <a:p>
            <a:pPr>
              <a:defRPr/>
            </a:pPr>
            <a:endParaRPr lang="zh-CN" altLang="en-US"/>
          </a:p>
        </p:txBody>
      </p:sp>
      <p:sp>
        <p:nvSpPr>
          <p:cNvPr id="190467" name="Rectangle 3"/>
          <p:cNvSpPr>
            <a:spLocks noGrp="1" noChangeArrowheads="1"/>
          </p:cNvSpPr>
          <p:nvPr>
            <p:ph type="dt" sz="quarter" idx="1"/>
          </p:nvPr>
        </p:nvSpPr>
        <p:spPr bwMode="auto">
          <a:xfrm>
            <a:off x="3816028" y="0"/>
            <a:ext cx="2918227" cy="493316"/>
          </a:xfrm>
          <a:prstGeom prst="rect">
            <a:avLst/>
          </a:prstGeom>
          <a:noFill/>
          <a:ln w="9525">
            <a:noFill/>
            <a:miter lim="800000"/>
            <a:headEnd/>
            <a:tailEnd/>
          </a:ln>
        </p:spPr>
        <p:txBody>
          <a:bodyPr vert="horz" wrap="square" lIns="94856" tIns="47427" rIns="94856" bIns="47427" numCol="1" anchor="t" anchorCtr="0" compatLnSpc="1">
            <a:prstTxWarp prst="textNoShape">
              <a:avLst/>
            </a:prstTxWarp>
          </a:bodyPr>
          <a:lstStyle>
            <a:lvl1pPr algn="r" defTabSz="948463" eaLnBrk="0" hangingPunct="0">
              <a:defRPr sz="1200">
                <a:solidFill>
                  <a:schemeClr val="bg1"/>
                </a:solidFill>
                <a:latin typeface="Times New Roman" pitchFamily="18" charset="0"/>
                <a:ea typeface="宋体" pitchFamily="2" charset="-122"/>
              </a:defRPr>
            </a:lvl1pPr>
          </a:lstStyle>
          <a:p>
            <a:pPr>
              <a:defRPr/>
            </a:pPr>
            <a:fld id="{B4BFA000-49C4-41A1-97F7-BA02AE37480A}" type="datetime1">
              <a:rPr lang="zh-CN" altLang="en-US"/>
              <a:pPr>
                <a:defRPr/>
              </a:pPr>
              <a:t>2012/4/28</a:t>
            </a:fld>
            <a:endParaRPr lang="en-US" altLang="zh-CN"/>
          </a:p>
        </p:txBody>
      </p:sp>
      <p:sp>
        <p:nvSpPr>
          <p:cNvPr id="190468" name="Rectangle 4"/>
          <p:cNvSpPr>
            <a:spLocks noGrp="1" noChangeArrowheads="1"/>
          </p:cNvSpPr>
          <p:nvPr>
            <p:ph type="ftr" sz="quarter" idx="2"/>
          </p:nvPr>
        </p:nvSpPr>
        <p:spPr bwMode="auto">
          <a:xfrm>
            <a:off x="1" y="9371466"/>
            <a:ext cx="2918227" cy="493316"/>
          </a:xfrm>
          <a:prstGeom prst="rect">
            <a:avLst/>
          </a:prstGeom>
          <a:noFill/>
          <a:ln w="9525">
            <a:noFill/>
            <a:miter lim="800000"/>
            <a:headEnd/>
            <a:tailEnd/>
          </a:ln>
        </p:spPr>
        <p:txBody>
          <a:bodyPr vert="horz" wrap="square" lIns="94856" tIns="47427" rIns="94856" bIns="47427" numCol="1" anchor="b" anchorCtr="0" compatLnSpc="1">
            <a:prstTxWarp prst="textNoShape">
              <a:avLst/>
            </a:prstTxWarp>
          </a:bodyPr>
          <a:lstStyle>
            <a:lvl1pPr algn="l" defTabSz="948463" eaLnBrk="0" hangingPunct="0">
              <a:defRPr sz="1200">
                <a:solidFill>
                  <a:schemeClr val="bg1"/>
                </a:solidFill>
                <a:latin typeface="Times New Roman" pitchFamily="18" charset="0"/>
                <a:ea typeface="宋体" pitchFamily="2" charset="-122"/>
              </a:defRPr>
            </a:lvl1pPr>
          </a:lstStyle>
          <a:p>
            <a:pPr>
              <a:defRPr/>
            </a:pPr>
            <a:endParaRPr lang="en-US" altLang="zh-CN"/>
          </a:p>
        </p:txBody>
      </p:sp>
      <p:sp>
        <p:nvSpPr>
          <p:cNvPr id="190469" name="Rectangle 5"/>
          <p:cNvSpPr>
            <a:spLocks noGrp="1" noChangeArrowheads="1"/>
          </p:cNvSpPr>
          <p:nvPr>
            <p:ph type="sldNum" sz="quarter" idx="3"/>
          </p:nvPr>
        </p:nvSpPr>
        <p:spPr bwMode="auto">
          <a:xfrm>
            <a:off x="3816028" y="9371466"/>
            <a:ext cx="2918227" cy="493316"/>
          </a:xfrm>
          <a:prstGeom prst="rect">
            <a:avLst/>
          </a:prstGeom>
          <a:noFill/>
          <a:ln w="9525">
            <a:noFill/>
            <a:miter lim="800000"/>
            <a:headEnd/>
            <a:tailEnd/>
          </a:ln>
        </p:spPr>
        <p:txBody>
          <a:bodyPr vert="horz" wrap="square" lIns="94856" tIns="47427" rIns="94856" bIns="47427" numCol="1" anchor="b" anchorCtr="0" compatLnSpc="1">
            <a:prstTxWarp prst="textNoShape">
              <a:avLst/>
            </a:prstTxWarp>
          </a:bodyPr>
          <a:lstStyle>
            <a:lvl1pPr algn="r" defTabSz="948463" eaLnBrk="0" hangingPunct="0">
              <a:defRPr sz="1200">
                <a:solidFill>
                  <a:schemeClr val="bg1"/>
                </a:solidFill>
                <a:latin typeface="Times New Roman" pitchFamily="18" charset="0"/>
                <a:ea typeface="宋体" pitchFamily="2" charset="-122"/>
              </a:defRPr>
            </a:lvl1pPr>
          </a:lstStyle>
          <a:p>
            <a:pPr>
              <a:defRPr/>
            </a:pPr>
            <a:fld id="{4046B4AA-1F76-4256-A294-06E38F105123}" type="slidenum">
              <a:rPr lang="zh-CN" altLang="en-US"/>
              <a:pPr>
                <a:defRPr/>
              </a:pPr>
              <a:t>‹#›</a:t>
            </a:fld>
            <a:endParaRPr lang="en-US" altLang="zh-CN"/>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hdr" sz="quarter"/>
          </p:nvPr>
        </p:nvSpPr>
        <p:spPr bwMode="auto">
          <a:xfrm>
            <a:off x="1" y="0"/>
            <a:ext cx="2918227" cy="493316"/>
          </a:xfrm>
          <a:prstGeom prst="rect">
            <a:avLst/>
          </a:prstGeom>
          <a:noFill/>
          <a:ln w="9525">
            <a:noFill/>
            <a:miter lim="800000"/>
            <a:headEnd/>
            <a:tailEnd/>
          </a:ln>
        </p:spPr>
        <p:txBody>
          <a:bodyPr vert="horz" wrap="square" lIns="94856" tIns="47427" rIns="94856" bIns="47427" numCol="1" anchor="t" anchorCtr="0" compatLnSpc="1">
            <a:prstTxWarp prst="textNoShape">
              <a:avLst/>
            </a:prstTxWarp>
          </a:bodyPr>
          <a:lstStyle>
            <a:lvl1pPr algn="l" defTabSz="948463" eaLnBrk="1" hangingPunct="1">
              <a:defRPr kumimoji="0" sz="1200" b="0">
                <a:latin typeface="Arial" pitchFamily="34" charset="0"/>
                <a:ea typeface="宋体" pitchFamily="2" charset="-122"/>
              </a:defRPr>
            </a:lvl1pPr>
          </a:lstStyle>
          <a:p>
            <a:pPr>
              <a:defRPr/>
            </a:pPr>
            <a:endParaRPr lang="en-US" altLang="zh-CN"/>
          </a:p>
        </p:txBody>
      </p:sp>
      <p:sp>
        <p:nvSpPr>
          <p:cNvPr id="23555" name="Rectangle 3"/>
          <p:cNvSpPr>
            <a:spLocks noGrp="1" noChangeArrowheads="1"/>
          </p:cNvSpPr>
          <p:nvPr>
            <p:ph type="dt" idx="1"/>
          </p:nvPr>
        </p:nvSpPr>
        <p:spPr bwMode="auto">
          <a:xfrm>
            <a:off x="3816028" y="0"/>
            <a:ext cx="2918227" cy="493316"/>
          </a:xfrm>
          <a:prstGeom prst="rect">
            <a:avLst/>
          </a:prstGeom>
          <a:noFill/>
          <a:ln w="9525">
            <a:noFill/>
            <a:miter lim="800000"/>
            <a:headEnd/>
            <a:tailEnd/>
          </a:ln>
        </p:spPr>
        <p:txBody>
          <a:bodyPr vert="horz" wrap="square" lIns="94856" tIns="47427" rIns="94856" bIns="47427" numCol="1" anchor="t" anchorCtr="0" compatLnSpc="1">
            <a:prstTxWarp prst="textNoShape">
              <a:avLst/>
            </a:prstTxWarp>
          </a:bodyPr>
          <a:lstStyle>
            <a:lvl1pPr algn="r" defTabSz="948463" eaLnBrk="1" hangingPunct="1">
              <a:defRPr kumimoji="0" sz="1200" b="0">
                <a:latin typeface="Arial" pitchFamily="34" charset="0"/>
                <a:ea typeface="宋体" pitchFamily="2" charset="-122"/>
              </a:defRPr>
            </a:lvl1pPr>
          </a:lstStyle>
          <a:p>
            <a:pPr>
              <a:defRPr/>
            </a:pPr>
            <a:endParaRPr lang="en-US" altLang="zh-CN"/>
          </a:p>
        </p:txBody>
      </p:sp>
      <p:sp>
        <p:nvSpPr>
          <p:cNvPr id="111620" name="Rectangle 4"/>
          <p:cNvSpPr>
            <a:spLocks noGrp="1" noRot="1" noChangeAspect="1" noChangeArrowheads="1" noTextEdit="1"/>
          </p:cNvSpPr>
          <p:nvPr>
            <p:ph type="sldImg" idx="2"/>
          </p:nvPr>
        </p:nvSpPr>
        <p:spPr bwMode="auto">
          <a:xfrm>
            <a:off x="901700" y="739775"/>
            <a:ext cx="4932363" cy="3700463"/>
          </a:xfrm>
          <a:prstGeom prst="rect">
            <a:avLst/>
          </a:prstGeom>
          <a:noFill/>
          <a:ln w="9525">
            <a:solidFill>
              <a:srgbClr val="000000"/>
            </a:solidFill>
            <a:miter lim="800000"/>
            <a:headEnd/>
            <a:tailEnd/>
          </a:ln>
        </p:spPr>
      </p:sp>
      <p:sp>
        <p:nvSpPr>
          <p:cNvPr id="23557" name="Rectangle 5"/>
          <p:cNvSpPr>
            <a:spLocks noGrp="1" noChangeArrowheads="1"/>
          </p:cNvSpPr>
          <p:nvPr>
            <p:ph type="body" sz="quarter" idx="3"/>
          </p:nvPr>
        </p:nvSpPr>
        <p:spPr bwMode="auto">
          <a:xfrm>
            <a:off x="672973" y="4686500"/>
            <a:ext cx="5389818" cy="4439841"/>
          </a:xfrm>
          <a:prstGeom prst="rect">
            <a:avLst/>
          </a:prstGeom>
          <a:noFill/>
          <a:ln w="9525">
            <a:noFill/>
            <a:miter lim="800000"/>
            <a:headEnd/>
            <a:tailEnd/>
          </a:ln>
        </p:spPr>
        <p:txBody>
          <a:bodyPr vert="horz" wrap="square" lIns="94856" tIns="47427" rIns="94856" bIns="47427" numCol="1" anchor="t" anchorCtr="0" compatLnSpc="1">
            <a:prstTxWarp prst="textNoShape">
              <a:avLst/>
            </a:prstTxWarp>
          </a:bodyPr>
          <a:lstStyle/>
          <a:p>
            <a:pPr lvl="0"/>
            <a:r>
              <a:rPr lang="zh-CN" altLang="en-US" noProof="0" smtClean="0"/>
              <a:t>单击此处编辑母版文本样式</a:t>
            </a:r>
            <a:endParaRPr lang="en-US" altLang="zh-CN" noProof="0" smtClean="0"/>
          </a:p>
          <a:p>
            <a:pPr lvl="1"/>
            <a:r>
              <a:rPr lang="zh-CN" altLang="en-US" noProof="0" smtClean="0"/>
              <a:t>第二级</a:t>
            </a:r>
            <a:endParaRPr lang="en-US" altLang="zh-CN" noProof="0" smtClean="0"/>
          </a:p>
          <a:p>
            <a:pPr lvl="2"/>
            <a:r>
              <a:rPr lang="zh-CN" altLang="en-US" noProof="0" smtClean="0"/>
              <a:t>第三级</a:t>
            </a:r>
            <a:endParaRPr lang="en-US" altLang="zh-CN" noProof="0" smtClean="0"/>
          </a:p>
          <a:p>
            <a:pPr lvl="3"/>
            <a:r>
              <a:rPr lang="zh-CN" altLang="en-US" noProof="0" smtClean="0"/>
              <a:t>第四级</a:t>
            </a:r>
            <a:endParaRPr lang="en-US" altLang="zh-CN" noProof="0" smtClean="0"/>
          </a:p>
          <a:p>
            <a:pPr lvl="4"/>
            <a:r>
              <a:rPr lang="zh-CN" altLang="en-US" noProof="0" smtClean="0"/>
              <a:t>第五级</a:t>
            </a:r>
            <a:endParaRPr lang="en-US" altLang="zh-CN" noProof="0" smtClean="0"/>
          </a:p>
        </p:txBody>
      </p:sp>
      <p:sp>
        <p:nvSpPr>
          <p:cNvPr id="23558" name="Rectangle 6"/>
          <p:cNvSpPr>
            <a:spLocks noGrp="1" noChangeArrowheads="1"/>
          </p:cNvSpPr>
          <p:nvPr>
            <p:ph type="ftr" sz="quarter" idx="4"/>
          </p:nvPr>
        </p:nvSpPr>
        <p:spPr bwMode="auto">
          <a:xfrm>
            <a:off x="1" y="9371466"/>
            <a:ext cx="2918227" cy="493316"/>
          </a:xfrm>
          <a:prstGeom prst="rect">
            <a:avLst/>
          </a:prstGeom>
          <a:noFill/>
          <a:ln w="9525">
            <a:noFill/>
            <a:miter lim="800000"/>
            <a:headEnd/>
            <a:tailEnd/>
          </a:ln>
        </p:spPr>
        <p:txBody>
          <a:bodyPr vert="horz" wrap="square" lIns="94856" tIns="47427" rIns="94856" bIns="47427" numCol="1" anchor="b" anchorCtr="0" compatLnSpc="1">
            <a:prstTxWarp prst="textNoShape">
              <a:avLst/>
            </a:prstTxWarp>
          </a:bodyPr>
          <a:lstStyle>
            <a:lvl1pPr algn="l" defTabSz="948463" eaLnBrk="1" hangingPunct="1">
              <a:defRPr kumimoji="0" sz="1200" b="0">
                <a:latin typeface="Arial" pitchFamily="34" charset="0"/>
                <a:ea typeface="宋体" pitchFamily="2" charset="-122"/>
              </a:defRPr>
            </a:lvl1pPr>
          </a:lstStyle>
          <a:p>
            <a:pPr>
              <a:defRPr/>
            </a:pPr>
            <a:endParaRPr lang="en-US" altLang="zh-CN"/>
          </a:p>
        </p:txBody>
      </p:sp>
      <p:sp>
        <p:nvSpPr>
          <p:cNvPr id="23559" name="Rectangle 7"/>
          <p:cNvSpPr>
            <a:spLocks noGrp="1" noChangeArrowheads="1"/>
          </p:cNvSpPr>
          <p:nvPr>
            <p:ph type="sldNum" sz="quarter" idx="5"/>
          </p:nvPr>
        </p:nvSpPr>
        <p:spPr bwMode="auto">
          <a:xfrm>
            <a:off x="3816028" y="9371466"/>
            <a:ext cx="2918227" cy="493316"/>
          </a:xfrm>
          <a:prstGeom prst="rect">
            <a:avLst/>
          </a:prstGeom>
          <a:noFill/>
          <a:ln w="9525">
            <a:noFill/>
            <a:miter lim="800000"/>
            <a:headEnd/>
            <a:tailEnd/>
          </a:ln>
        </p:spPr>
        <p:txBody>
          <a:bodyPr vert="horz" wrap="square" lIns="94856" tIns="47427" rIns="94856" bIns="47427" numCol="1" anchor="b" anchorCtr="0" compatLnSpc="1">
            <a:prstTxWarp prst="textNoShape">
              <a:avLst/>
            </a:prstTxWarp>
          </a:bodyPr>
          <a:lstStyle>
            <a:lvl1pPr algn="r" defTabSz="948463" eaLnBrk="1" hangingPunct="1">
              <a:defRPr kumimoji="0" sz="1200" b="0">
                <a:latin typeface="Arial" pitchFamily="34" charset="0"/>
                <a:ea typeface="宋体" pitchFamily="2" charset="-122"/>
              </a:defRPr>
            </a:lvl1pPr>
          </a:lstStyle>
          <a:p>
            <a:pPr>
              <a:defRPr/>
            </a:pPr>
            <a:fld id="{CDF9D3A8-2222-4916-AC31-22D3F46B68F3}" type="slidenum">
              <a:rPr lang="en-US" altLang="zh-CN"/>
              <a:pPr>
                <a:defRPr/>
              </a:pPr>
              <a:t>‹#›</a:t>
            </a:fld>
            <a:endParaRPr lang="en-US" altLang="zh-CN"/>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itchFamily="-112" charset="0"/>
        <a:ea typeface="宋体" pitchFamily="-112" charset="-122"/>
        <a:cs typeface="宋体" pitchFamily="-112" charset="-122"/>
      </a:defRPr>
    </a:lvl1pPr>
    <a:lvl2pPr marL="457200" algn="l" rtl="0" eaLnBrk="0" fontAlgn="base" hangingPunct="0">
      <a:spcBef>
        <a:spcPct val="30000"/>
      </a:spcBef>
      <a:spcAft>
        <a:spcPct val="0"/>
      </a:spcAft>
      <a:defRPr sz="1200" kern="1200">
        <a:solidFill>
          <a:schemeClr val="tx1"/>
        </a:solidFill>
        <a:latin typeface="Arial" pitchFamily="-112" charset="0"/>
        <a:ea typeface="宋体" pitchFamily="-112" charset="-122"/>
        <a:cs typeface="宋体" pitchFamily="-112" charset="-122"/>
      </a:defRPr>
    </a:lvl2pPr>
    <a:lvl3pPr marL="914400" algn="l" rtl="0" eaLnBrk="0" fontAlgn="base" hangingPunct="0">
      <a:spcBef>
        <a:spcPct val="30000"/>
      </a:spcBef>
      <a:spcAft>
        <a:spcPct val="0"/>
      </a:spcAft>
      <a:defRPr sz="1200" kern="1200">
        <a:solidFill>
          <a:schemeClr val="tx1"/>
        </a:solidFill>
        <a:latin typeface="Arial" pitchFamily="-112" charset="0"/>
        <a:ea typeface="宋体" pitchFamily="-112" charset="-122"/>
        <a:cs typeface="宋体" pitchFamily="-112" charset="-122"/>
      </a:defRPr>
    </a:lvl3pPr>
    <a:lvl4pPr marL="1371600" algn="l" rtl="0" eaLnBrk="0" fontAlgn="base" hangingPunct="0">
      <a:spcBef>
        <a:spcPct val="30000"/>
      </a:spcBef>
      <a:spcAft>
        <a:spcPct val="0"/>
      </a:spcAft>
      <a:defRPr sz="1200" kern="1200">
        <a:solidFill>
          <a:schemeClr val="tx1"/>
        </a:solidFill>
        <a:latin typeface="Arial" pitchFamily="-112" charset="0"/>
        <a:ea typeface="宋体" pitchFamily="-112" charset="-122"/>
        <a:cs typeface="宋体" pitchFamily="-112" charset="-122"/>
      </a:defRPr>
    </a:lvl4pPr>
    <a:lvl5pPr marL="1828800" algn="l" rtl="0" eaLnBrk="0" fontAlgn="base" hangingPunct="0">
      <a:spcBef>
        <a:spcPct val="30000"/>
      </a:spcBef>
      <a:spcAft>
        <a:spcPct val="0"/>
      </a:spcAft>
      <a:defRPr sz="1200" kern="1200">
        <a:solidFill>
          <a:schemeClr val="tx1"/>
        </a:solidFill>
        <a:latin typeface="Arial" pitchFamily="-112" charset="0"/>
        <a:ea typeface="宋体" pitchFamily="-112" charset="-122"/>
        <a:cs typeface="宋体" pitchFamily="-112" charset="-122"/>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幻灯片图像占位符 1"/>
          <p:cNvSpPr>
            <a:spLocks noGrp="1" noRot="1" noChangeAspect="1" noTextEdit="1"/>
          </p:cNvSpPr>
          <p:nvPr>
            <p:ph type="sldImg"/>
          </p:nvPr>
        </p:nvSpPr>
        <p:spPr>
          <a:ln/>
        </p:spPr>
      </p:sp>
      <p:sp>
        <p:nvSpPr>
          <p:cNvPr id="114690" name="备注占位符 2"/>
          <p:cNvSpPr>
            <a:spLocks noGrp="1"/>
          </p:cNvSpPr>
          <p:nvPr>
            <p:ph type="body" idx="1"/>
          </p:nvPr>
        </p:nvSpPr>
        <p:spPr>
          <a:noFill/>
          <a:ln/>
        </p:spPr>
        <p:txBody>
          <a:bodyPr/>
          <a:lstStyle/>
          <a:p>
            <a:endParaRPr lang="zh-CN" altLang="en-US" smtClean="0">
              <a:latin typeface="Arial" charset="0"/>
              <a:ea typeface="宋体" charset="-122"/>
            </a:endParaRPr>
          </a:p>
        </p:txBody>
      </p:sp>
      <p:sp>
        <p:nvSpPr>
          <p:cNvPr id="114691" name="灯片编号占位符 3"/>
          <p:cNvSpPr>
            <a:spLocks noGrp="1"/>
          </p:cNvSpPr>
          <p:nvPr>
            <p:ph type="sldNum" sz="quarter" idx="5"/>
          </p:nvPr>
        </p:nvSpPr>
        <p:spPr>
          <a:noFill/>
        </p:spPr>
        <p:txBody>
          <a:bodyPr/>
          <a:lstStyle/>
          <a:p>
            <a:fld id="{8920AA5F-31F6-4A6B-852F-411159277510}" type="slidenum">
              <a:rPr lang="en-US" altLang="zh-CN" smtClean="0">
                <a:latin typeface="Arial" charset="0"/>
                <a:ea typeface="宋体" charset="-122"/>
              </a:rPr>
              <a:pPr/>
              <a:t>1</a:t>
            </a:fld>
            <a:endParaRPr lang="en-US" altLang="zh-CN" smtClean="0">
              <a:latin typeface="Arial" charset="0"/>
              <a:ea typeface="宋体" charset="-122"/>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幻灯片图像占位符 1"/>
          <p:cNvSpPr>
            <a:spLocks noGrp="1" noRot="1" noChangeAspect="1" noTextEdit="1"/>
          </p:cNvSpPr>
          <p:nvPr>
            <p:ph type="sldImg"/>
          </p:nvPr>
        </p:nvSpPr>
        <p:spPr>
          <a:ln/>
        </p:spPr>
      </p:sp>
      <p:sp>
        <p:nvSpPr>
          <p:cNvPr id="133122" name="备注占位符 2"/>
          <p:cNvSpPr>
            <a:spLocks noGrp="1"/>
          </p:cNvSpPr>
          <p:nvPr>
            <p:ph type="body" idx="1"/>
          </p:nvPr>
        </p:nvSpPr>
        <p:spPr>
          <a:noFill/>
          <a:ln/>
        </p:spPr>
        <p:txBody>
          <a:bodyPr/>
          <a:lstStyle/>
          <a:p>
            <a:endParaRPr lang="zh-CN" altLang="en-US" smtClean="0">
              <a:latin typeface="Arial" charset="0"/>
              <a:ea typeface="宋体" charset="-122"/>
            </a:endParaRPr>
          </a:p>
        </p:txBody>
      </p:sp>
      <p:sp>
        <p:nvSpPr>
          <p:cNvPr id="133123" name="灯片编号占位符 3"/>
          <p:cNvSpPr>
            <a:spLocks noGrp="1"/>
          </p:cNvSpPr>
          <p:nvPr>
            <p:ph type="sldNum" sz="quarter" idx="5"/>
          </p:nvPr>
        </p:nvSpPr>
        <p:spPr>
          <a:noFill/>
        </p:spPr>
        <p:txBody>
          <a:bodyPr/>
          <a:lstStyle/>
          <a:p>
            <a:fld id="{CF6DAB00-8270-4CA0-A778-9921ABE4CF1E}" type="slidenum">
              <a:rPr lang="en-US" altLang="zh-CN" smtClean="0">
                <a:latin typeface="Arial" charset="0"/>
                <a:ea typeface="宋体" charset="-122"/>
              </a:rPr>
              <a:pPr/>
              <a:t>10</a:t>
            </a:fld>
            <a:endParaRPr lang="en-US" altLang="zh-CN" smtClean="0">
              <a:latin typeface="Arial" charset="0"/>
              <a:ea typeface="宋体" charset="-122"/>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幻灯片图像占位符 1"/>
          <p:cNvSpPr>
            <a:spLocks noGrp="1" noRot="1" noChangeAspect="1"/>
          </p:cNvSpPr>
          <p:nvPr>
            <p:ph type="sldImg"/>
          </p:nvPr>
        </p:nvSpPr>
        <p:spPr>
          <a:ln/>
        </p:spPr>
      </p:sp>
      <p:sp>
        <p:nvSpPr>
          <p:cNvPr id="135170" name="备注占位符 2"/>
          <p:cNvSpPr>
            <a:spLocks noGrp="1"/>
          </p:cNvSpPr>
          <p:nvPr>
            <p:ph type="body" idx="1"/>
          </p:nvPr>
        </p:nvSpPr>
        <p:spPr>
          <a:noFill/>
          <a:ln/>
        </p:spPr>
        <p:txBody>
          <a:bodyPr/>
          <a:lstStyle/>
          <a:p>
            <a:endParaRPr lang="zh-CN" altLang="en-US" smtClean="0">
              <a:latin typeface="Arial" charset="0"/>
              <a:ea typeface="宋体" charset="-122"/>
            </a:endParaRPr>
          </a:p>
        </p:txBody>
      </p:sp>
      <p:sp>
        <p:nvSpPr>
          <p:cNvPr id="135171" name="灯片编号占位符 3"/>
          <p:cNvSpPr>
            <a:spLocks noGrp="1"/>
          </p:cNvSpPr>
          <p:nvPr>
            <p:ph type="sldNum" sz="quarter" idx="5"/>
          </p:nvPr>
        </p:nvSpPr>
        <p:spPr>
          <a:noFill/>
        </p:spPr>
        <p:txBody>
          <a:bodyPr/>
          <a:lstStyle/>
          <a:p>
            <a:fld id="{99C804F6-B4D3-4069-AD5A-C28AA4324571}" type="slidenum">
              <a:rPr lang="en-US" altLang="zh-CN" smtClean="0">
                <a:latin typeface="Arial" charset="0"/>
                <a:ea typeface="宋体" charset="-122"/>
              </a:rPr>
              <a:pPr/>
              <a:t>11</a:t>
            </a:fld>
            <a:endParaRPr lang="en-US" altLang="zh-CN" smtClean="0">
              <a:latin typeface="Arial" charset="0"/>
              <a:ea typeface="宋体" charset="-122"/>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2"/>
          <p:cNvSpPr>
            <a:spLocks noGrp="1" noRot="1" noChangeAspect="1" noChangeArrowheads="1" noTextEdit="1"/>
          </p:cNvSpPr>
          <p:nvPr>
            <p:ph type="sldImg"/>
          </p:nvPr>
        </p:nvSpPr>
        <p:spPr>
          <a:ln/>
        </p:spPr>
      </p:sp>
      <p:sp>
        <p:nvSpPr>
          <p:cNvPr id="137218" name="Rectangle 3"/>
          <p:cNvSpPr>
            <a:spLocks noGrp="1" noChangeArrowheads="1"/>
          </p:cNvSpPr>
          <p:nvPr>
            <p:ph type="body" idx="1"/>
          </p:nvPr>
        </p:nvSpPr>
        <p:spPr>
          <a:noFill/>
          <a:ln/>
        </p:spPr>
        <p:txBody>
          <a:bodyPr/>
          <a:lstStyle/>
          <a:p>
            <a:r>
              <a:rPr lang="en-US" altLang="zh-CN" smtClean="0">
                <a:latin typeface="Arial" charset="0"/>
                <a:ea typeface="宋体" charset="-122"/>
              </a:rPr>
              <a:t>Wireless railway communication systems include GSM-R, TETRA.(2G), etc.</a:t>
            </a:r>
            <a:endParaRPr lang="zh-CN" altLang="en-US" smtClean="0">
              <a:latin typeface="Arial" charset="0"/>
              <a:ea typeface="宋体" charset="-122"/>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幻灯片图像占位符 1"/>
          <p:cNvSpPr>
            <a:spLocks noGrp="1" noRot="1" noChangeAspect="1" noTextEdit="1"/>
          </p:cNvSpPr>
          <p:nvPr>
            <p:ph type="sldImg"/>
          </p:nvPr>
        </p:nvSpPr>
        <p:spPr>
          <a:ln/>
        </p:spPr>
      </p:sp>
      <p:sp>
        <p:nvSpPr>
          <p:cNvPr id="141314" name="备注占位符 2"/>
          <p:cNvSpPr>
            <a:spLocks noGrp="1"/>
          </p:cNvSpPr>
          <p:nvPr>
            <p:ph type="body" idx="1"/>
          </p:nvPr>
        </p:nvSpPr>
        <p:spPr>
          <a:noFill/>
          <a:ln/>
        </p:spPr>
        <p:txBody>
          <a:bodyPr/>
          <a:lstStyle/>
          <a:p>
            <a:r>
              <a:rPr lang="en-US" altLang="zh-CN" dirty="0" smtClean="0">
                <a:latin typeface="Arial" charset="0"/>
                <a:ea typeface="宋体" charset="-122"/>
              </a:rPr>
              <a:t>There are multiple types of railway communication services to be borne and usually the integrated information network, ticketing system and public security management information system are built on the basis of the data communication network which is then networked via the underlying MSTP. The Delivery system and civil system are usually directly connected with the MSTP node. Under some circumstances, some services such as the video surveillance system on the public security management information system can be also directly connected with the MSTP. Generally speaking, carrying out networking via the data communication system and then completing networking via the underlying transport system is a common way for networking. </a:t>
            </a:r>
            <a:endParaRPr lang="zh-CN" altLang="en-US" dirty="0" smtClean="0">
              <a:latin typeface="Arial" charset="0"/>
              <a:ea typeface="宋体" charset="-122"/>
            </a:endParaRPr>
          </a:p>
        </p:txBody>
      </p:sp>
      <p:sp>
        <p:nvSpPr>
          <p:cNvPr id="141315" name="灯片编号占位符 3"/>
          <p:cNvSpPr>
            <a:spLocks noGrp="1"/>
          </p:cNvSpPr>
          <p:nvPr>
            <p:ph type="sldNum" sz="quarter" idx="5"/>
          </p:nvPr>
        </p:nvSpPr>
        <p:spPr>
          <a:noFill/>
        </p:spPr>
        <p:txBody>
          <a:bodyPr/>
          <a:lstStyle/>
          <a:p>
            <a:fld id="{CAE124D7-F783-45F0-B068-F3827CA42DA8}" type="slidenum">
              <a:rPr lang="en-US" altLang="zh-CN" smtClean="0">
                <a:latin typeface="Arial" charset="0"/>
                <a:ea typeface="宋体" charset="-122"/>
              </a:rPr>
              <a:pPr/>
              <a:t>15</a:t>
            </a:fld>
            <a:endParaRPr lang="en-US" altLang="zh-CN" smtClean="0">
              <a:latin typeface="Arial" charset="0"/>
              <a:ea typeface="宋体" charset="-122"/>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2"/>
          <p:cNvSpPr>
            <a:spLocks noGrp="1" noRot="1" noChangeAspect="1" noChangeArrowheads="1" noTextEdit="1"/>
          </p:cNvSpPr>
          <p:nvPr>
            <p:ph type="sldImg"/>
          </p:nvPr>
        </p:nvSpPr>
        <p:spPr>
          <a:ln/>
        </p:spPr>
      </p:sp>
      <p:sp>
        <p:nvSpPr>
          <p:cNvPr id="143362" name="Rectangle 3"/>
          <p:cNvSpPr>
            <a:spLocks noGrp="1" noChangeArrowheads="1"/>
          </p:cNvSpPr>
          <p:nvPr>
            <p:ph type="body" idx="1"/>
          </p:nvPr>
        </p:nvSpPr>
        <p:spPr>
          <a:noFill/>
          <a:ln/>
        </p:spPr>
        <p:txBody>
          <a:bodyPr/>
          <a:lstStyle/>
          <a:p>
            <a:r>
              <a:rPr lang="en-US" altLang="zh-CN" smtClean="0">
                <a:latin typeface="Arial" charset="0"/>
                <a:ea typeface="宋体" charset="-122"/>
              </a:rPr>
              <a:t>For this solution, only the contents based on the SDH/MSTP technology is described for the time being. </a:t>
            </a:r>
            <a:endParaRPr lang="zh-CN" altLang="en-US" smtClean="0">
              <a:latin typeface="Arial" charset="0"/>
              <a:ea typeface="宋体" charset="-122"/>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幻灯片图像占位符 1"/>
          <p:cNvSpPr>
            <a:spLocks noGrp="1" noRot="1" noChangeAspect="1"/>
          </p:cNvSpPr>
          <p:nvPr>
            <p:ph type="sldImg"/>
          </p:nvPr>
        </p:nvSpPr>
        <p:spPr>
          <a:ln/>
        </p:spPr>
      </p:sp>
      <p:sp>
        <p:nvSpPr>
          <p:cNvPr id="116738" name="备注占位符 2"/>
          <p:cNvSpPr>
            <a:spLocks noGrp="1"/>
          </p:cNvSpPr>
          <p:nvPr>
            <p:ph type="body" idx="1"/>
          </p:nvPr>
        </p:nvSpPr>
        <p:spPr>
          <a:noFill/>
          <a:ln/>
        </p:spPr>
        <p:txBody>
          <a:bodyPr/>
          <a:lstStyle/>
          <a:p>
            <a:endParaRPr lang="zh-CN" altLang="en-US" smtClean="0">
              <a:latin typeface="Arial" charset="0"/>
              <a:ea typeface="宋体" charset="-122"/>
            </a:endParaRPr>
          </a:p>
        </p:txBody>
      </p:sp>
      <p:sp>
        <p:nvSpPr>
          <p:cNvPr id="116739" name="灯片编号占位符 3"/>
          <p:cNvSpPr>
            <a:spLocks noGrp="1"/>
          </p:cNvSpPr>
          <p:nvPr>
            <p:ph type="sldNum" sz="quarter" idx="5"/>
          </p:nvPr>
        </p:nvSpPr>
        <p:spPr>
          <a:noFill/>
        </p:spPr>
        <p:txBody>
          <a:bodyPr/>
          <a:lstStyle/>
          <a:p>
            <a:fld id="{F47C6380-51D4-4719-90F3-F6BE9E34C467}" type="slidenum">
              <a:rPr lang="en-US" altLang="zh-CN" smtClean="0">
                <a:latin typeface="Arial" charset="0"/>
                <a:ea typeface="宋体" charset="-122"/>
              </a:rPr>
              <a:pPr/>
              <a:t>17</a:t>
            </a:fld>
            <a:endParaRPr lang="en-US" altLang="zh-CN" smtClean="0">
              <a:latin typeface="Arial" charset="0"/>
              <a:ea typeface="宋体" charset="-122"/>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幻灯片图像占位符 1"/>
          <p:cNvSpPr>
            <a:spLocks noGrp="1" noRot="1" noChangeAspect="1" noTextEdit="1"/>
          </p:cNvSpPr>
          <p:nvPr>
            <p:ph type="sldImg"/>
          </p:nvPr>
        </p:nvSpPr>
        <p:spPr bwMode="auto">
          <a:noFill/>
          <a:ln>
            <a:solidFill>
              <a:srgbClr val="000000"/>
            </a:solidFill>
            <a:miter lim="800000"/>
            <a:headEnd/>
            <a:tailEnd/>
          </a:ln>
        </p:spPr>
      </p:sp>
      <p:sp>
        <p:nvSpPr>
          <p:cNvPr id="106498" name="备注占位符 2"/>
          <p:cNvSpPr>
            <a:spLocks noGrp="1"/>
          </p:cNvSpPr>
          <p:nvPr>
            <p:ph type="body" idx="1"/>
          </p:nvPr>
        </p:nvSpPr>
        <p:spPr bwMode="auto">
          <a:noFill/>
        </p:spPr>
        <p:txBody>
          <a:bodyPr/>
          <a:lstStyle/>
          <a:p>
            <a:endParaRPr lang="zh-CN" altLang="en-US" smtClean="0"/>
          </a:p>
        </p:txBody>
      </p:sp>
      <p:sp>
        <p:nvSpPr>
          <p:cNvPr id="11268" name="灯片编号占位符 3"/>
          <p:cNvSpPr>
            <a:spLocks noGrp="1"/>
          </p:cNvSpPr>
          <p:nvPr>
            <p:ph type="sldNum" sz="quarter" idx="5"/>
          </p:nvPr>
        </p:nvSpPr>
        <p:spPr/>
        <p:txBody>
          <a:bodyPr/>
          <a:lstStyle/>
          <a:p>
            <a:fld id="{718AC36A-258B-4D05-BBD6-09FB70344E94}" type="slidenum">
              <a:rPr lang="en-US" altLang="zh-CN"/>
              <a:pPr/>
              <a:t>18</a:t>
            </a:fld>
            <a:endParaRPr lang="en-US" altLang="zh-CN"/>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幻灯片图像占位符 1"/>
          <p:cNvSpPr>
            <a:spLocks noGrp="1" noRot="1" noChangeAspect="1" noTextEdit="1"/>
          </p:cNvSpPr>
          <p:nvPr>
            <p:ph type="sldImg"/>
          </p:nvPr>
        </p:nvSpPr>
        <p:spPr>
          <a:ln/>
        </p:spPr>
      </p:sp>
      <p:sp>
        <p:nvSpPr>
          <p:cNvPr id="147458" name="备注占位符 2"/>
          <p:cNvSpPr>
            <a:spLocks noGrp="1"/>
          </p:cNvSpPr>
          <p:nvPr>
            <p:ph type="body" idx="1"/>
          </p:nvPr>
        </p:nvSpPr>
        <p:spPr>
          <a:noFill/>
          <a:ln/>
        </p:spPr>
        <p:txBody>
          <a:bodyPr/>
          <a:lstStyle/>
          <a:p>
            <a:r>
              <a:rPr lang="en-US" altLang="zh-CN" smtClean="0">
                <a:latin typeface="Arial" charset="0"/>
                <a:ea typeface="宋体" charset="-122"/>
              </a:rPr>
              <a:t>Depending upon network size, usually a 2-level or 3-level layered aggregation networking architecture can be selected. </a:t>
            </a:r>
            <a:endParaRPr lang="zh-CN" altLang="en-US" smtClean="0">
              <a:latin typeface="Arial" charset="0"/>
              <a:ea typeface="宋体" charset="-122"/>
            </a:endParaRPr>
          </a:p>
        </p:txBody>
      </p:sp>
      <p:sp>
        <p:nvSpPr>
          <p:cNvPr id="147459" name="灯片编号占位符 3"/>
          <p:cNvSpPr>
            <a:spLocks noGrp="1"/>
          </p:cNvSpPr>
          <p:nvPr>
            <p:ph type="sldNum" sz="quarter" idx="5"/>
          </p:nvPr>
        </p:nvSpPr>
        <p:spPr>
          <a:noFill/>
        </p:spPr>
        <p:txBody>
          <a:bodyPr/>
          <a:lstStyle/>
          <a:p>
            <a:fld id="{786C0428-57F5-48C2-8DDF-983ECACCF987}" type="slidenum">
              <a:rPr lang="en-US" altLang="zh-CN" smtClean="0">
                <a:latin typeface="Arial" charset="0"/>
                <a:ea typeface="宋体" charset="-122"/>
              </a:rPr>
              <a:pPr/>
              <a:t>19</a:t>
            </a:fld>
            <a:endParaRPr lang="en-US" altLang="zh-CN" smtClean="0">
              <a:latin typeface="Arial" charset="0"/>
              <a:ea typeface="宋体" charset="-122"/>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2"/>
          <p:cNvSpPr>
            <a:spLocks noGrp="1" noRot="1" noChangeAspect="1" noChangeArrowheads="1" noTextEdit="1"/>
          </p:cNvSpPr>
          <p:nvPr>
            <p:ph type="sldImg"/>
          </p:nvPr>
        </p:nvSpPr>
        <p:spPr>
          <a:ln/>
        </p:spPr>
      </p:sp>
      <p:sp>
        <p:nvSpPr>
          <p:cNvPr id="149506" name="Rectangle 3"/>
          <p:cNvSpPr>
            <a:spLocks noGrp="1" noChangeArrowheads="1"/>
          </p:cNvSpPr>
          <p:nvPr>
            <p:ph type="body" idx="1"/>
          </p:nvPr>
        </p:nvSpPr>
        <p:spPr>
          <a:noFill/>
          <a:ln/>
        </p:spPr>
        <p:txBody>
          <a:bodyPr/>
          <a:lstStyle/>
          <a:p>
            <a:endParaRPr lang="en-US" altLang="zh-CN" smtClean="0">
              <a:latin typeface="Arial" charset="0"/>
              <a:ea typeface="宋体" charset="-122"/>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1408787E-772A-4A51-96F9-89B3C0B0B8ED}" type="slidenum">
              <a:rPr lang="en-US" altLang="zh-CN"/>
              <a:pPr/>
              <a:t>21</a:t>
            </a:fld>
            <a:endParaRPr lang="en-US" altLang="zh-CN"/>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xfrm>
            <a:off x="898102" y="4686500"/>
            <a:ext cx="4939560" cy="4439841"/>
          </a:xfrm>
          <a:noFill/>
          <a:ln/>
        </p:spPr>
        <p:txBody>
          <a:bodyPr/>
          <a:lstStyle/>
          <a:p>
            <a:pPr eaLnBrk="1" hangingPunct="1"/>
            <a:endParaRPr lang="en-US" altLang="zh-CN" smtClean="0">
              <a:latin typeface="Arial" pitchFamily="34" charset="0"/>
            </a:endParaRPr>
          </a:p>
          <a:p>
            <a:pPr eaLnBrk="1" hangingPunct="1"/>
            <a:r>
              <a:rPr lang="zh-CN" altLang="en-US" smtClean="0">
                <a:latin typeface="Arial" pitchFamily="34" charset="0"/>
              </a:rPr>
              <a:t>对承载网的要求：</a:t>
            </a:r>
          </a:p>
          <a:p>
            <a:pPr eaLnBrk="1" hangingPunct="1"/>
            <a:r>
              <a:rPr lang="en-US" altLang="zh-CN" smtClean="0">
                <a:latin typeface="Arial" pitchFamily="34" charset="0"/>
              </a:rPr>
              <a:t>1</a:t>
            </a:r>
            <a:r>
              <a:rPr lang="zh-CN" altLang="en-US" smtClean="0">
                <a:latin typeface="Arial" pitchFamily="34" charset="0"/>
              </a:rPr>
              <a:t>：适应新型业务</a:t>
            </a:r>
          </a:p>
          <a:p>
            <a:pPr eaLnBrk="1" hangingPunct="1"/>
            <a:r>
              <a:rPr lang="en-US" altLang="zh-CN" smtClean="0">
                <a:latin typeface="Arial" pitchFamily="34" charset="0"/>
              </a:rPr>
              <a:t>2</a:t>
            </a:r>
            <a:r>
              <a:rPr lang="zh-CN" altLang="en-US" smtClean="0">
                <a:latin typeface="Arial" pitchFamily="34" charset="0"/>
              </a:rPr>
              <a:t>：不等同普通宽带业务：要求可控、可管理、可运维</a:t>
            </a:r>
          </a:p>
          <a:p>
            <a:pPr eaLnBrk="1" hangingPunct="1"/>
            <a:r>
              <a:rPr lang="en-US" altLang="zh-CN" smtClean="0">
                <a:latin typeface="Arial" pitchFamily="34" charset="0"/>
              </a:rPr>
              <a:t>3</a:t>
            </a:r>
            <a:r>
              <a:rPr lang="zh-CN" altLang="en-US" smtClean="0">
                <a:latin typeface="Arial" pitchFamily="34" charset="0"/>
              </a:rPr>
              <a:t>：满足电信级的高需求</a:t>
            </a:r>
          </a:p>
          <a:p>
            <a:pPr eaLnBrk="1" hangingPunct="1"/>
            <a:r>
              <a:rPr lang="en-US" altLang="zh-CN" smtClean="0">
                <a:latin typeface="Arial" pitchFamily="34" charset="0"/>
              </a:rPr>
              <a:t>4</a:t>
            </a:r>
            <a:r>
              <a:rPr lang="zh-CN" altLang="en-US" smtClean="0">
                <a:latin typeface="Arial" pitchFamily="34" charset="0"/>
              </a:rPr>
              <a:t>：控制成本，提升竞争力</a:t>
            </a:r>
          </a:p>
          <a:p>
            <a:pPr eaLnBrk="1" hangingPunct="1"/>
            <a:endParaRPr lang="zh-CN" altLang="en-US" smtClean="0">
              <a:latin typeface="Arial" pitchFamily="34" charset="0"/>
            </a:endParaRPr>
          </a:p>
          <a:p>
            <a:pPr eaLnBrk="1" hangingPunct="1"/>
            <a:r>
              <a:rPr lang="zh-CN" altLang="en-US" smtClean="0">
                <a:latin typeface="Arial" pitchFamily="34" charset="0"/>
              </a:rPr>
              <a:t>对中国移动为什么较大推动</a:t>
            </a:r>
            <a:r>
              <a:rPr lang="en-US" altLang="zh-CN" smtClean="0">
                <a:latin typeface="Arial" pitchFamily="34" charset="0"/>
              </a:rPr>
              <a:t>PTN</a:t>
            </a:r>
            <a:r>
              <a:rPr lang="zh-CN" altLang="en-US" smtClean="0">
                <a:latin typeface="Arial" pitchFamily="34" charset="0"/>
              </a:rPr>
              <a:t>：</a:t>
            </a:r>
          </a:p>
          <a:p>
            <a:pPr eaLnBrk="1" hangingPunct="1"/>
            <a:r>
              <a:rPr lang="en-US" altLang="zh-CN" smtClean="0">
                <a:latin typeface="Arial" pitchFamily="34" charset="0"/>
              </a:rPr>
              <a:t>1</a:t>
            </a:r>
            <a:r>
              <a:rPr lang="zh-CN" altLang="en-US" smtClean="0">
                <a:latin typeface="Arial" pitchFamily="34" charset="0"/>
              </a:rPr>
              <a:t>：全业务运营了，本有发达的</a:t>
            </a:r>
            <a:r>
              <a:rPr lang="en-US" altLang="zh-CN" smtClean="0">
                <a:latin typeface="Arial" pitchFamily="34" charset="0"/>
              </a:rPr>
              <a:t>MSTP</a:t>
            </a:r>
            <a:r>
              <a:rPr lang="zh-CN" altLang="en-US" smtClean="0">
                <a:latin typeface="Arial" pitchFamily="34" charset="0"/>
              </a:rPr>
              <a:t>网络，但缺乏固网来支持数据业务，希望能用更先进的网络</a:t>
            </a:r>
          </a:p>
          <a:p>
            <a:pPr eaLnBrk="1" hangingPunct="1"/>
            <a:r>
              <a:rPr lang="en-US" altLang="zh-CN" smtClean="0">
                <a:latin typeface="Arial" pitchFamily="34" charset="0"/>
              </a:rPr>
              <a:t>2</a:t>
            </a:r>
            <a:r>
              <a:rPr lang="zh-CN" altLang="en-US" smtClean="0">
                <a:latin typeface="Arial" pitchFamily="34" charset="0"/>
              </a:rPr>
              <a:t>：移动集采，实现</a:t>
            </a:r>
            <a:r>
              <a:rPr lang="en-US" altLang="zh-CN" smtClean="0">
                <a:latin typeface="Arial" pitchFamily="34" charset="0"/>
              </a:rPr>
              <a:t>IP</a:t>
            </a:r>
            <a:r>
              <a:rPr lang="zh-CN" altLang="en-US" smtClean="0">
                <a:latin typeface="Arial" pitchFamily="34" charset="0"/>
              </a:rPr>
              <a:t>化进程</a:t>
            </a:r>
          </a:p>
          <a:p>
            <a:pPr eaLnBrk="1" hangingPunct="1"/>
            <a:r>
              <a:rPr lang="en-US" altLang="zh-CN" smtClean="0">
                <a:latin typeface="Arial" pitchFamily="34" charset="0"/>
              </a:rPr>
              <a:t>3</a:t>
            </a:r>
            <a:r>
              <a:rPr lang="zh-CN" altLang="en-US" smtClean="0">
                <a:latin typeface="Arial" pitchFamily="34" charset="0"/>
              </a:rPr>
              <a:t>：面临来自另外两个移动制式的竞争：希望延长</a:t>
            </a:r>
            <a:r>
              <a:rPr lang="en-US" altLang="zh-CN" smtClean="0">
                <a:latin typeface="Arial" pitchFamily="34" charset="0"/>
              </a:rPr>
              <a:t>2G</a:t>
            </a:r>
            <a:r>
              <a:rPr lang="zh-CN" altLang="en-US" smtClean="0">
                <a:latin typeface="Arial" pitchFamily="34" charset="0"/>
              </a:rPr>
              <a:t>，加快</a:t>
            </a:r>
            <a:r>
              <a:rPr lang="en-US" altLang="zh-CN" smtClean="0">
                <a:latin typeface="Arial" pitchFamily="34" charset="0"/>
              </a:rPr>
              <a:t>4G LTE</a:t>
            </a:r>
            <a:r>
              <a:rPr lang="zh-CN" altLang="en-US" smtClean="0">
                <a:latin typeface="Arial" pitchFamily="34" charset="0"/>
              </a:rPr>
              <a:t>（如果用</a:t>
            </a:r>
            <a:r>
              <a:rPr lang="en-US" altLang="zh-CN" smtClean="0">
                <a:latin typeface="Arial" pitchFamily="34" charset="0"/>
              </a:rPr>
              <a:t>MSTP</a:t>
            </a:r>
            <a:r>
              <a:rPr lang="zh-CN" altLang="en-US" smtClean="0">
                <a:latin typeface="Arial" pitchFamily="34" charset="0"/>
              </a:rPr>
              <a:t>，单基站带宽不够用），缩短</a:t>
            </a:r>
            <a:r>
              <a:rPr lang="en-US" altLang="zh-CN" smtClean="0">
                <a:latin typeface="Arial" pitchFamily="34" charset="0"/>
              </a:rPr>
              <a:t>3G</a:t>
            </a:r>
          </a:p>
          <a:p>
            <a:pPr eaLnBrk="1" hangingPunct="1"/>
            <a:r>
              <a:rPr lang="en-US" altLang="zh-CN" smtClean="0">
                <a:latin typeface="Arial" pitchFamily="34" charset="0"/>
              </a:rPr>
              <a:t>4</a:t>
            </a:r>
            <a:r>
              <a:rPr lang="zh-CN" altLang="en-US" smtClean="0">
                <a:latin typeface="Arial" pitchFamily="34" charset="0"/>
              </a:rPr>
              <a:t>：财力和精力可关注</a:t>
            </a:r>
            <a:r>
              <a:rPr lang="en-US" altLang="zh-CN" smtClean="0">
                <a:latin typeface="Arial" pitchFamily="34" charset="0"/>
              </a:rPr>
              <a:t>PTN</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幻灯片图像占位符 1"/>
          <p:cNvSpPr>
            <a:spLocks noGrp="1" noRot="1" noChangeAspect="1"/>
          </p:cNvSpPr>
          <p:nvPr>
            <p:ph type="sldImg"/>
          </p:nvPr>
        </p:nvSpPr>
        <p:spPr>
          <a:ln/>
        </p:spPr>
      </p:sp>
      <p:sp>
        <p:nvSpPr>
          <p:cNvPr id="116738" name="备注占位符 2"/>
          <p:cNvSpPr>
            <a:spLocks noGrp="1"/>
          </p:cNvSpPr>
          <p:nvPr>
            <p:ph type="body" idx="1"/>
          </p:nvPr>
        </p:nvSpPr>
        <p:spPr>
          <a:noFill/>
          <a:ln/>
        </p:spPr>
        <p:txBody>
          <a:bodyPr/>
          <a:lstStyle/>
          <a:p>
            <a:endParaRPr lang="zh-CN" altLang="en-US" smtClean="0">
              <a:latin typeface="Arial" charset="0"/>
              <a:ea typeface="宋体" charset="-122"/>
            </a:endParaRPr>
          </a:p>
        </p:txBody>
      </p:sp>
      <p:sp>
        <p:nvSpPr>
          <p:cNvPr id="116739" name="灯片编号占位符 3"/>
          <p:cNvSpPr>
            <a:spLocks noGrp="1"/>
          </p:cNvSpPr>
          <p:nvPr>
            <p:ph type="sldNum" sz="quarter" idx="5"/>
          </p:nvPr>
        </p:nvSpPr>
        <p:spPr>
          <a:noFill/>
        </p:spPr>
        <p:txBody>
          <a:bodyPr/>
          <a:lstStyle/>
          <a:p>
            <a:fld id="{F47C6380-51D4-4719-90F3-F6BE9E34C467}" type="slidenum">
              <a:rPr lang="en-US" altLang="zh-CN" smtClean="0">
                <a:latin typeface="Arial" charset="0"/>
                <a:ea typeface="宋体" charset="-122"/>
              </a:rPr>
              <a:pPr/>
              <a:t>2</a:t>
            </a:fld>
            <a:endParaRPr lang="en-US" altLang="zh-CN" smtClean="0">
              <a:latin typeface="Arial" charset="0"/>
              <a:ea typeface="宋体" charset="-122"/>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pPr algn="r" rtl="0" fontAlgn="base">
              <a:spcBef>
                <a:spcPct val="0"/>
              </a:spcBef>
              <a:spcAft>
                <a:spcPct val="0"/>
              </a:spcAft>
            </a:pPr>
            <a:fld id="{9C2E2B19-B063-4F15-BF1A-E38763486526}" type="slidenum">
              <a:rPr kumimoji="1" lang="en-US" altLang="zh-CN">
                <a:solidFill>
                  <a:prstClr val="white"/>
                </a:solidFill>
                <a:latin typeface="Times New Roman" pitchFamily="18" charset="0"/>
                <a:ea typeface="宋体" charset="-122"/>
              </a:rPr>
              <a:pPr algn="r" rtl="0" fontAlgn="base">
                <a:spcBef>
                  <a:spcPct val="0"/>
                </a:spcBef>
                <a:spcAft>
                  <a:spcPct val="0"/>
                </a:spcAft>
              </a:pPr>
              <a:t>22</a:t>
            </a:fld>
            <a:endParaRPr kumimoji="1" lang="en-US" altLang="zh-CN" dirty="0">
              <a:solidFill>
                <a:prstClr val="white"/>
              </a:solidFill>
              <a:latin typeface="Times New Roman" pitchFamily="18" charset="0"/>
              <a:ea typeface="宋体" charset="-122"/>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pPr lvl="1"/>
            <a:r>
              <a:rPr kumimoji="1" lang="en-US" altLang="zh-CN" smtClean="0">
                <a:latin typeface="Arial" charset="0"/>
                <a:ea typeface="宋体" charset="-122"/>
              </a:rPr>
              <a:t>It is not efficient to transport flexible Ethernet services using static VCG circuits. When ratio of average rate to peak rate is 10-20%,  it is difficult to achieve bandwidth statistically multiplexing and high bandwidth utilization rate. </a:t>
            </a:r>
          </a:p>
          <a:p>
            <a:pPr lvl="1"/>
            <a:r>
              <a:rPr kumimoji="1" lang="en-US" altLang="zh-CN" smtClean="0">
                <a:latin typeface="Arial" charset="0"/>
                <a:ea typeface="宋体" charset="-122"/>
              </a:rPr>
              <a:t>needs complex hardware support and results in higher CAPEX.</a:t>
            </a:r>
            <a:endParaRPr lang="en-US" altLang="zh-CN" smtClean="0">
              <a:solidFill>
                <a:schemeClr val="tx2"/>
              </a:solidFill>
              <a:latin typeface="Arial" charset="0"/>
              <a:ea typeface="宋体" charset="-122"/>
            </a:endParaRPr>
          </a:p>
          <a:p>
            <a:endParaRPr lang="en-US" altLang="zh-CN" smtClean="0">
              <a:latin typeface="Arial" charset="0"/>
              <a:ea typeface="宋体" charset="-122"/>
            </a:endParaRPr>
          </a:p>
          <a:p>
            <a:endParaRPr lang="en-US" altLang="zh-CN" smtClean="0">
              <a:latin typeface="Arial" charset="0"/>
              <a:ea typeface="宋体" charset="-122"/>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Rot="1" noChangeAspect="1" noChangeArrowheads="1" noTextEdit="1"/>
          </p:cNvSpPr>
          <p:nvPr>
            <p:ph type="sldImg"/>
          </p:nvPr>
        </p:nvSpPr>
        <p:spPr>
          <a:xfrm>
            <a:off x="900113" y="739775"/>
            <a:ext cx="4932362" cy="3700463"/>
          </a:xfrm>
          <a:ln/>
        </p:spPr>
      </p:sp>
      <p:sp>
        <p:nvSpPr>
          <p:cNvPr id="381955" name="Rectangle 3"/>
          <p:cNvSpPr>
            <a:spLocks noGrp="1" noChangeArrowheads="1"/>
          </p:cNvSpPr>
          <p:nvPr>
            <p:ph type="body" idx="1"/>
          </p:nvPr>
        </p:nvSpPr>
        <p:spPr>
          <a:ln/>
        </p:spPr>
        <p:txBody>
          <a:bodyPr/>
          <a:lstStyle/>
          <a:p>
            <a:pPr>
              <a:defRPr/>
            </a:pPr>
            <a:r>
              <a:rPr lang="en-US" altLang="zh-CN" dirty="0" smtClean="0">
                <a:latin typeface="Arial" pitchFamily="34" charset="0"/>
                <a:ea typeface="宋体" pitchFamily="2" charset="-122"/>
              </a:rPr>
              <a:t>Based on T-MPLS/MPLS-TP, a kind of equipment named PTN has been developed for better support of data service</a:t>
            </a:r>
          </a:p>
          <a:p>
            <a:pPr>
              <a:defRPr/>
            </a:pPr>
            <a:r>
              <a:rPr lang="en-US" altLang="zh-CN" dirty="0" smtClean="0">
                <a:latin typeface="Arial" pitchFamily="34" charset="0"/>
                <a:ea typeface="宋体" pitchFamily="2" charset="-122"/>
              </a:rPr>
              <a:t>So coming out the PTN concept for the packet-based service transmission. It combines the packet technology and SDH experience together……</a:t>
            </a:r>
          </a:p>
          <a:p>
            <a:pPr>
              <a:defRPr/>
            </a:pPr>
            <a:endParaRPr lang="en-US" altLang="zh-CN" dirty="0" smtClean="0">
              <a:latin typeface="Arial" pitchFamily="34" charset="0"/>
              <a:ea typeface="宋体" pitchFamily="2" charset="-122"/>
            </a:endParaRPr>
          </a:p>
          <a:p>
            <a:pPr lvl="1">
              <a:defRPr/>
            </a:pPr>
            <a:r>
              <a:rPr kumimoji="1" lang="en-US" altLang="zh-CN" dirty="0" smtClean="0">
                <a:latin typeface="Arial" pitchFamily="34" charset="0"/>
                <a:ea typeface="宋体" pitchFamily="2" charset="-122"/>
              </a:rPr>
              <a:t>PTN is the integrated tech from MPLS and SDH.  L2/L3 packet switching / </a:t>
            </a:r>
            <a:r>
              <a:rPr kumimoji="1" lang="en-US" altLang="zh-CN" dirty="0" err="1" smtClean="0">
                <a:latin typeface="Arial" pitchFamily="34" charset="0"/>
                <a:ea typeface="宋体" pitchFamily="2" charset="-122"/>
              </a:rPr>
              <a:t>QoS</a:t>
            </a:r>
            <a:r>
              <a:rPr kumimoji="1" lang="en-US" altLang="zh-CN" dirty="0" smtClean="0">
                <a:latin typeface="Arial" pitchFamily="34" charset="0"/>
                <a:ea typeface="宋体" pitchFamily="2" charset="-122"/>
              </a:rPr>
              <a:t> from MPLS, Carrier-class OAM, clock sync from SDH.</a:t>
            </a:r>
          </a:p>
          <a:p>
            <a:pPr lvl="1">
              <a:defRPr/>
            </a:pPr>
            <a:r>
              <a:rPr kumimoji="1" lang="en-US" altLang="zh-CN" dirty="0" smtClean="0">
                <a:latin typeface="Arial" pitchFamily="34" charset="0"/>
                <a:ea typeface="宋体" pitchFamily="2" charset="-122"/>
              </a:rPr>
              <a:t>In a word, </a:t>
            </a:r>
            <a:r>
              <a:rPr lang="en-US" altLang="zh-CN" b="1" dirty="0" smtClean="0">
                <a:solidFill>
                  <a:srgbClr val="FF0000"/>
                </a:solidFill>
                <a:effectLst>
                  <a:outerShdw blurRad="38100" dist="38100" dir="2700000" algn="tl">
                    <a:srgbClr val="C0C0C0"/>
                  </a:outerShdw>
                </a:effectLst>
                <a:latin typeface="Arial" pitchFamily="34" charset="0"/>
                <a:ea typeface="宋体" pitchFamily="2" charset="-122"/>
              </a:rPr>
              <a:t>PTN / MPLS-TP = MPLS – Most L3 Complexity + OAM + Protection</a:t>
            </a:r>
            <a:endParaRPr lang="en-US" altLang="zh-CN" b="1" dirty="0" smtClean="0">
              <a:latin typeface="Arial" pitchFamily="34" charset="0"/>
              <a:ea typeface="宋体" pitchFamily="2" charset="-122"/>
              <a:cs typeface="Arial" pitchFamily="34" charset="0"/>
            </a:endParaRPr>
          </a:p>
          <a:p>
            <a:pPr>
              <a:defRPr/>
            </a:pPr>
            <a:endParaRPr lang="en-US" altLang="zh-CN" dirty="0" smtClean="0">
              <a:latin typeface="Arial" pitchFamily="34" charset="0"/>
              <a:ea typeface="宋体" pitchFamily="2" charset="-122"/>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p:spPr>
        <p:txBody>
          <a:bodyPr/>
          <a:lstStyle/>
          <a:p>
            <a:fld id="{54592C75-B04B-46BC-99A6-364F571D9DFC}" type="slidenum">
              <a:rPr lang="en-US" altLang="zh-CN"/>
              <a:pPr/>
              <a:t>24</a:t>
            </a:fld>
            <a:endParaRPr lang="en-US" altLang="zh-CN"/>
          </a:p>
        </p:txBody>
      </p:sp>
      <p:sp>
        <p:nvSpPr>
          <p:cNvPr id="79875" name="Rectangle 2"/>
          <p:cNvSpPr>
            <a:spLocks noGrp="1" noRot="1" noChangeAspect="1" noChangeArrowheads="1" noTextEdit="1"/>
          </p:cNvSpPr>
          <p:nvPr>
            <p:ph type="sldImg"/>
          </p:nvPr>
        </p:nvSpPr>
        <p:spPr>
          <a:xfrm>
            <a:off x="903288" y="739775"/>
            <a:ext cx="4932362" cy="3700463"/>
          </a:xfrm>
          <a:ln/>
        </p:spPr>
      </p:sp>
      <p:sp>
        <p:nvSpPr>
          <p:cNvPr id="79876" name="Rectangle 3"/>
          <p:cNvSpPr>
            <a:spLocks noGrp="1" noChangeArrowheads="1"/>
          </p:cNvSpPr>
          <p:nvPr>
            <p:ph type="body" idx="1"/>
          </p:nvPr>
        </p:nvSpPr>
        <p:spPr>
          <a:noFill/>
          <a:ln/>
        </p:spPr>
        <p:txBody>
          <a:bodyPr/>
          <a:lstStyle/>
          <a:p>
            <a:pPr eaLnBrk="1" hangingPunct="1"/>
            <a:endParaRPr lang="zh-CN" altLang="zh-CN" smtClean="0">
              <a:latin typeface="Arial" pitchFamily="34"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p:spPr>
        <p:txBody>
          <a:bodyPr/>
          <a:lstStyle/>
          <a:p>
            <a:fld id="{54592C75-B04B-46BC-99A6-364F571D9DFC}" type="slidenum">
              <a:rPr lang="en-US" altLang="zh-CN"/>
              <a:pPr/>
              <a:t>25</a:t>
            </a:fld>
            <a:endParaRPr lang="en-US" altLang="zh-CN"/>
          </a:p>
        </p:txBody>
      </p:sp>
      <p:sp>
        <p:nvSpPr>
          <p:cNvPr id="79875" name="Rectangle 2"/>
          <p:cNvSpPr>
            <a:spLocks noGrp="1" noRot="1" noChangeAspect="1" noChangeArrowheads="1" noTextEdit="1"/>
          </p:cNvSpPr>
          <p:nvPr>
            <p:ph type="sldImg"/>
          </p:nvPr>
        </p:nvSpPr>
        <p:spPr>
          <a:xfrm>
            <a:off x="903288" y="739775"/>
            <a:ext cx="4932362" cy="3700463"/>
          </a:xfrm>
          <a:ln/>
        </p:spPr>
      </p:sp>
      <p:sp>
        <p:nvSpPr>
          <p:cNvPr id="79876" name="Rectangle 3"/>
          <p:cNvSpPr>
            <a:spLocks noGrp="1" noChangeArrowheads="1"/>
          </p:cNvSpPr>
          <p:nvPr>
            <p:ph type="body" idx="1"/>
          </p:nvPr>
        </p:nvSpPr>
        <p:spPr>
          <a:noFill/>
          <a:ln/>
        </p:spPr>
        <p:txBody>
          <a:bodyPr/>
          <a:lstStyle/>
          <a:p>
            <a:pPr eaLnBrk="1" hangingPunct="1"/>
            <a:endParaRPr lang="zh-CN" altLang="zh-CN" smtClean="0">
              <a:latin typeface="Arial" pitchFamily="34"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幻灯片图像占位符 1"/>
          <p:cNvSpPr>
            <a:spLocks noGrp="1" noRot="1" noChangeAspect="1" noTextEdit="1"/>
          </p:cNvSpPr>
          <p:nvPr>
            <p:ph type="sldImg"/>
          </p:nvPr>
        </p:nvSpPr>
        <p:spPr>
          <a:ln/>
        </p:spPr>
      </p:sp>
      <p:sp>
        <p:nvSpPr>
          <p:cNvPr id="155650" name="备注占位符 2"/>
          <p:cNvSpPr>
            <a:spLocks noGrp="1"/>
          </p:cNvSpPr>
          <p:nvPr>
            <p:ph type="body" idx="1"/>
          </p:nvPr>
        </p:nvSpPr>
        <p:spPr>
          <a:noFill/>
          <a:ln/>
        </p:spPr>
        <p:txBody>
          <a:bodyPr/>
          <a:lstStyle/>
          <a:p>
            <a:r>
              <a:rPr lang="en-US" altLang="zh-CN" smtClean="0">
                <a:latin typeface="Arial" charset="0"/>
                <a:ea typeface="宋体" charset="-122"/>
              </a:rPr>
              <a:t>Ringing in single-node or dual-node mode can be considered. </a:t>
            </a:r>
            <a:endParaRPr lang="zh-CN" altLang="en-US" smtClean="0">
              <a:latin typeface="Arial" charset="0"/>
              <a:ea typeface="宋体" charset="-122"/>
            </a:endParaRPr>
          </a:p>
        </p:txBody>
      </p:sp>
      <p:sp>
        <p:nvSpPr>
          <p:cNvPr id="155651" name="灯片编号占位符 3"/>
          <p:cNvSpPr>
            <a:spLocks noGrp="1"/>
          </p:cNvSpPr>
          <p:nvPr>
            <p:ph type="sldNum" sz="quarter" idx="5"/>
          </p:nvPr>
        </p:nvSpPr>
        <p:spPr>
          <a:noFill/>
        </p:spPr>
        <p:txBody>
          <a:bodyPr/>
          <a:lstStyle/>
          <a:p>
            <a:fld id="{976AC911-AAC9-419C-895E-15DAEA51923D}" type="slidenum">
              <a:rPr lang="en-US" altLang="zh-CN" smtClean="0">
                <a:latin typeface="Arial" charset="0"/>
                <a:ea typeface="宋体" charset="-122"/>
              </a:rPr>
              <a:pPr/>
              <a:t>26</a:t>
            </a:fld>
            <a:endParaRPr lang="en-US" altLang="zh-CN" smtClean="0">
              <a:latin typeface="Arial" charset="0"/>
              <a:ea typeface="宋体" charset="-122"/>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幻灯片图像占位符 1"/>
          <p:cNvSpPr>
            <a:spLocks noGrp="1" noRot="1" noChangeAspect="1"/>
          </p:cNvSpPr>
          <p:nvPr>
            <p:ph type="sldImg"/>
          </p:nvPr>
        </p:nvSpPr>
        <p:spPr>
          <a:ln/>
        </p:spPr>
      </p:sp>
      <p:sp>
        <p:nvSpPr>
          <p:cNvPr id="157698" name="备注占位符 2"/>
          <p:cNvSpPr>
            <a:spLocks noGrp="1"/>
          </p:cNvSpPr>
          <p:nvPr>
            <p:ph type="body" idx="1"/>
          </p:nvPr>
        </p:nvSpPr>
        <p:spPr>
          <a:noFill/>
          <a:ln/>
        </p:spPr>
        <p:txBody>
          <a:bodyPr/>
          <a:lstStyle/>
          <a:p>
            <a:endParaRPr lang="zh-CN" altLang="en-US" smtClean="0">
              <a:latin typeface="Arial" charset="0"/>
              <a:ea typeface="宋体" charset="-122"/>
            </a:endParaRPr>
          </a:p>
        </p:txBody>
      </p:sp>
      <p:sp>
        <p:nvSpPr>
          <p:cNvPr id="157699" name="灯片编号占位符 3"/>
          <p:cNvSpPr>
            <a:spLocks noGrp="1"/>
          </p:cNvSpPr>
          <p:nvPr>
            <p:ph type="sldNum" sz="quarter" idx="5"/>
          </p:nvPr>
        </p:nvSpPr>
        <p:spPr>
          <a:noFill/>
        </p:spPr>
        <p:txBody>
          <a:bodyPr/>
          <a:lstStyle/>
          <a:p>
            <a:fld id="{40420849-80B0-4EDC-B1F1-A1C23C2B2C2F}" type="slidenum">
              <a:rPr lang="en-US" altLang="zh-CN" smtClean="0">
                <a:latin typeface="Arial" charset="0"/>
                <a:ea typeface="宋体" charset="-122"/>
              </a:rPr>
              <a:pPr/>
              <a:t>27</a:t>
            </a:fld>
            <a:endParaRPr lang="en-US" altLang="zh-CN" smtClean="0">
              <a:latin typeface="Arial" charset="0"/>
              <a:ea typeface="宋体" charset="-122"/>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幻灯片图像占位符 1"/>
          <p:cNvSpPr>
            <a:spLocks noGrp="1" noRot="1" noChangeAspect="1" noTextEdit="1"/>
          </p:cNvSpPr>
          <p:nvPr>
            <p:ph type="sldImg"/>
          </p:nvPr>
        </p:nvSpPr>
        <p:spPr>
          <a:ln/>
        </p:spPr>
      </p:sp>
      <p:sp>
        <p:nvSpPr>
          <p:cNvPr id="159746" name="备注占位符 2"/>
          <p:cNvSpPr>
            <a:spLocks noGrp="1"/>
          </p:cNvSpPr>
          <p:nvPr>
            <p:ph type="body" idx="1"/>
          </p:nvPr>
        </p:nvSpPr>
        <p:spPr>
          <a:noFill/>
          <a:ln/>
        </p:spPr>
        <p:txBody>
          <a:bodyPr/>
          <a:lstStyle/>
          <a:p>
            <a:endParaRPr lang="zh-CN" altLang="en-US" smtClean="0">
              <a:latin typeface="Arial" charset="0"/>
              <a:ea typeface="宋体" charset="-122"/>
            </a:endParaRPr>
          </a:p>
        </p:txBody>
      </p:sp>
      <p:sp>
        <p:nvSpPr>
          <p:cNvPr id="159747" name="灯片编号占位符 3"/>
          <p:cNvSpPr>
            <a:spLocks noGrp="1"/>
          </p:cNvSpPr>
          <p:nvPr>
            <p:ph type="sldNum" sz="quarter" idx="5"/>
          </p:nvPr>
        </p:nvSpPr>
        <p:spPr>
          <a:noFill/>
        </p:spPr>
        <p:txBody>
          <a:bodyPr/>
          <a:lstStyle/>
          <a:p>
            <a:fld id="{DDA0C99F-9739-487E-8184-0EA72C262C17}" type="slidenum">
              <a:rPr lang="en-US" altLang="zh-CN" smtClean="0">
                <a:latin typeface="Arial" charset="0"/>
                <a:ea typeface="宋体" charset="-122"/>
              </a:rPr>
              <a:pPr/>
              <a:t>28</a:t>
            </a:fld>
            <a:endParaRPr lang="en-US" altLang="zh-CN" smtClean="0">
              <a:latin typeface="Arial" charset="0"/>
              <a:ea typeface="宋体" charset="-122"/>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2"/>
          <p:cNvSpPr>
            <a:spLocks noGrp="1" noRot="1" noChangeAspect="1" noChangeArrowheads="1" noTextEdit="1"/>
          </p:cNvSpPr>
          <p:nvPr>
            <p:ph type="sldImg"/>
          </p:nvPr>
        </p:nvSpPr>
        <p:spPr>
          <a:ln/>
        </p:spPr>
      </p:sp>
      <p:sp>
        <p:nvSpPr>
          <p:cNvPr id="161794" name="Rectangle 3"/>
          <p:cNvSpPr>
            <a:spLocks noGrp="1" noChangeArrowheads="1"/>
          </p:cNvSpPr>
          <p:nvPr>
            <p:ph type="body" idx="1"/>
          </p:nvPr>
        </p:nvSpPr>
        <p:spPr>
          <a:noFill/>
          <a:ln/>
        </p:spPr>
        <p:txBody>
          <a:bodyPr/>
          <a:lstStyle/>
          <a:p>
            <a:r>
              <a:rPr lang="en-US" altLang="zh-CN" smtClean="0">
                <a:latin typeface="Arial" charset="0"/>
                <a:ea typeface="宋体" charset="-122"/>
              </a:rPr>
              <a:t>Coverage by mobile railway communication networks, including GSM-R, WCDMA-R, LTE-R, etc.</a:t>
            </a:r>
            <a:endParaRPr lang="zh-CN" altLang="en-US" smtClean="0">
              <a:latin typeface="Arial" charset="0"/>
              <a:ea typeface="宋体" charset="-122"/>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2"/>
          <p:cNvSpPr>
            <a:spLocks noGrp="1" noRot="1" noChangeAspect="1" noChangeArrowheads="1" noTextEdit="1"/>
          </p:cNvSpPr>
          <p:nvPr>
            <p:ph type="sldImg"/>
          </p:nvPr>
        </p:nvSpPr>
        <p:spPr>
          <a:ln/>
        </p:spPr>
      </p:sp>
      <p:sp>
        <p:nvSpPr>
          <p:cNvPr id="163842" name="Rectangle 3"/>
          <p:cNvSpPr>
            <a:spLocks noGrp="1" noChangeArrowheads="1"/>
          </p:cNvSpPr>
          <p:nvPr>
            <p:ph type="body" idx="1"/>
          </p:nvPr>
        </p:nvSpPr>
        <p:spPr>
          <a:noFill/>
          <a:ln/>
        </p:spPr>
        <p:txBody>
          <a:bodyPr/>
          <a:lstStyle/>
          <a:p>
            <a:r>
              <a:rPr lang="en-US" altLang="zh-CN" smtClean="0">
                <a:latin typeface="Arial" charset="0"/>
                <a:ea typeface="宋体" charset="-122"/>
              </a:rPr>
              <a:t>Applicable to small and medium sized railway communication networks.</a:t>
            </a:r>
            <a:endParaRPr lang="zh-CN" altLang="en-US" smtClean="0">
              <a:latin typeface="Arial" charset="0"/>
              <a:ea typeface="宋体" charset="-122"/>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2"/>
          <p:cNvSpPr>
            <a:spLocks noGrp="1" noRot="1" noChangeAspect="1" noChangeArrowheads="1" noTextEdit="1"/>
          </p:cNvSpPr>
          <p:nvPr>
            <p:ph type="sldImg"/>
          </p:nvPr>
        </p:nvSpPr>
        <p:spPr>
          <a:ln/>
        </p:spPr>
      </p:sp>
      <p:sp>
        <p:nvSpPr>
          <p:cNvPr id="165890" name="Rectangle 3"/>
          <p:cNvSpPr>
            <a:spLocks noGrp="1" noChangeArrowheads="1"/>
          </p:cNvSpPr>
          <p:nvPr>
            <p:ph type="body" idx="1"/>
          </p:nvPr>
        </p:nvSpPr>
        <p:spPr>
          <a:noFill/>
          <a:ln/>
        </p:spPr>
        <p:txBody>
          <a:bodyPr/>
          <a:lstStyle/>
          <a:p>
            <a:r>
              <a:rPr lang="en-US" altLang="zh-CN" smtClean="0">
                <a:latin typeface="Arial" charset="0"/>
                <a:ea typeface="宋体" charset="-122"/>
              </a:rPr>
              <a:t>This scheme is suitable for large-scale railway communications network. </a:t>
            </a:r>
            <a:endParaRPr lang="zh-CN" altLang="en-US" smtClean="0">
              <a:latin typeface="Arial" charset="0"/>
              <a:ea typeface="宋体" charset="-122"/>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2"/>
          <p:cNvSpPr>
            <a:spLocks noGrp="1" noRot="1" noChangeAspect="1" noChangeArrowheads="1" noTextEdit="1"/>
          </p:cNvSpPr>
          <p:nvPr>
            <p:ph type="sldImg"/>
          </p:nvPr>
        </p:nvSpPr>
        <p:spPr>
          <a:ln/>
        </p:spPr>
      </p:sp>
      <p:sp>
        <p:nvSpPr>
          <p:cNvPr id="118786" name="Rectangle 3"/>
          <p:cNvSpPr>
            <a:spLocks noGrp="1" noChangeArrowheads="1"/>
          </p:cNvSpPr>
          <p:nvPr>
            <p:ph type="body" idx="1"/>
          </p:nvPr>
        </p:nvSpPr>
        <p:spPr>
          <a:noFill/>
          <a:ln/>
        </p:spPr>
        <p:txBody>
          <a:bodyPr/>
          <a:lstStyle/>
          <a:p>
            <a:endParaRPr lang="en-US" altLang="zh-CN" smtClean="0">
              <a:latin typeface="Arial" charset="0"/>
              <a:ea typeface="宋体" charset="-122"/>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幻灯片图像占位符 1"/>
          <p:cNvSpPr>
            <a:spLocks noGrp="1" noRot="1" noChangeAspect="1"/>
          </p:cNvSpPr>
          <p:nvPr>
            <p:ph type="sldImg"/>
          </p:nvPr>
        </p:nvSpPr>
        <p:spPr>
          <a:ln/>
        </p:spPr>
      </p:sp>
      <p:sp>
        <p:nvSpPr>
          <p:cNvPr id="116738" name="备注占位符 2"/>
          <p:cNvSpPr>
            <a:spLocks noGrp="1"/>
          </p:cNvSpPr>
          <p:nvPr>
            <p:ph type="body" idx="1"/>
          </p:nvPr>
        </p:nvSpPr>
        <p:spPr>
          <a:noFill/>
          <a:ln/>
        </p:spPr>
        <p:txBody>
          <a:bodyPr/>
          <a:lstStyle/>
          <a:p>
            <a:endParaRPr lang="zh-CN" altLang="en-US" smtClean="0">
              <a:latin typeface="Arial" charset="0"/>
              <a:ea typeface="宋体" charset="-122"/>
            </a:endParaRPr>
          </a:p>
        </p:txBody>
      </p:sp>
      <p:sp>
        <p:nvSpPr>
          <p:cNvPr id="116739" name="灯片编号占位符 3"/>
          <p:cNvSpPr>
            <a:spLocks noGrp="1"/>
          </p:cNvSpPr>
          <p:nvPr>
            <p:ph type="sldNum" sz="quarter" idx="5"/>
          </p:nvPr>
        </p:nvSpPr>
        <p:spPr>
          <a:noFill/>
        </p:spPr>
        <p:txBody>
          <a:bodyPr/>
          <a:lstStyle/>
          <a:p>
            <a:fld id="{F47C6380-51D4-4719-90F3-F6BE9E34C467}" type="slidenum">
              <a:rPr lang="en-US" altLang="zh-CN" smtClean="0">
                <a:latin typeface="Arial" charset="0"/>
                <a:ea typeface="宋体" charset="-122"/>
              </a:rPr>
              <a:pPr/>
              <a:t>35</a:t>
            </a:fld>
            <a:endParaRPr lang="en-US" altLang="zh-CN" smtClean="0">
              <a:latin typeface="Arial" charset="0"/>
              <a:ea typeface="宋体" charset="-122"/>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Rectangle 2"/>
          <p:cNvSpPr>
            <a:spLocks noGrp="1" noRot="1" noChangeAspect="1" noTextEdit="1"/>
          </p:cNvSpPr>
          <p:nvPr>
            <p:ph type="sldImg"/>
          </p:nvPr>
        </p:nvSpPr>
        <p:spPr bwMode="auto">
          <a:xfrm>
            <a:off x="903288" y="741363"/>
            <a:ext cx="4930775" cy="3698875"/>
          </a:xfrm>
          <a:noFill/>
          <a:ln>
            <a:solidFill>
              <a:srgbClr val="000000"/>
            </a:solidFill>
            <a:miter lim="800000"/>
            <a:headEnd/>
            <a:tailEnd/>
          </a:ln>
        </p:spPr>
      </p:sp>
      <p:sp>
        <p:nvSpPr>
          <p:cNvPr id="324611" name="Rectangle 3"/>
          <p:cNvSpPr>
            <a:spLocks noGrp="1"/>
          </p:cNvSpPr>
          <p:nvPr>
            <p:ph type="body" idx="1"/>
          </p:nvPr>
        </p:nvSpPr>
        <p:spPr bwMode="auto">
          <a:noFill/>
        </p:spPr>
        <p:txBody>
          <a:bodyPr/>
          <a:lstStyle/>
          <a:p>
            <a:endParaRPr lang="zh-CN" altLang="en-US" smtClean="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幻灯片图像占位符 1"/>
          <p:cNvSpPr>
            <a:spLocks noGrp="1" noRot="1" noChangeAspect="1" noTextEdit="1"/>
          </p:cNvSpPr>
          <p:nvPr>
            <p:ph type="sldImg"/>
          </p:nvPr>
        </p:nvSpPr>
        <p:spPr>
          <a:ln/>
        </p:spPr>
      </p:sp>
      <p:sp>
        <p:nvSpPr>
          <p:cNvPr id="81923" name="备注占位符 2"/>
          <p:cNvSpPr>
            <a:spLocks noGrp="1"/>
          </p:cNvSpPr>
          <p:nvPr>
            <p:ph type="body" idx="1"/>
          </p:nvPr>
        </p:nvSpPr>
        <p:spPr>
          <a:noFill/>
          <a:ln/>
        </p:spPr>
        <p:txBody>
          <a:bodyPr/>
          <a:lstStyle/>
          <a:p>
            <a:endParaRPr lang="zh-CN" altLang="en-US" smtClean="0">
              <a:latin typeface="Arial" charset="0"/>
            </a:endParaRPr>
          </a:p>
        </p:txBody>
      </p:sp>
      <p:sp>
        <p:nvSpPr>
          <p:cNvPr id="81924" name="灯片编号占位符 3"/>
          <p:cNvSpPr txBox="1">
            <a:spLocks noGrp="1"/>
          </p:cNvSpPr>
          <p:nvPr/>
        </p:nvSpPr>
        <p:spPr bwMode="auto">
          <a:xfrm>
            <a:off x="3815373" y="9371286"/>
            <a:ext cx="2918831" cy="493316"/>
          </a:xfrm>
          <a:prstGeom prst="rect">
            <a:avLst/>
          </a:prstGeom>
          <a:noFill/>
          <a:ln w="9525">
            <a:noFill/>
            <a:miter lim="800000"/>
            <a:headEnd/>
            <a:tailEnd/>
          </a:ln>
        </p:spPr>
        <p:txBody>
          <a:bodyPr lIns="91426" tIns="45714" rIns="91426" bIns="45714" anchor="b"/>
          <a:lstStyle/>
          <a:p>
            <a:pPr algn="r">
              <a:spcBef>
                <a:spcPct val="0"/>
              </a:spcBef>
              <a:buFontTx/>
              <a:buNone/>
            </a:pPr>
            <a:fld id="{231BAFA2-B1A2-4006-979F-52E6744AB95E}" type="slidenum">
              <a:rPr kumimoji="0" lang="en-US" altLang="zh-CN" b="0"/>
              <a:pPr algn="r">
                <a:spcBef>
                  <a:spcPct val="0"/>
                </a:spcBef>
                <a:buFontTx/>
                <a:buNone/>
              </a:pPr>
              <a:t>39</a:t>
            </a:fld>
            <a:endParaRPr kumimoji="0" lang="en-US" altLang="zh-CN" b="0"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Rectangle 7"/>
          <p:cNvSpPr txBox="1">
            <a:spLocks noGrp="1" noChangeArrowheads="1"/>
          </p:cNvSpPr>
          <p:nvPr/>
        </p:nvSpPr>
        <p:spPr bwMode="auto">
          <a:xfrm>
            <a:off x="3816028" y="9371466"/>
            <a:ext cx="2918227" cy="493316"/>
          </a:xfrm>
          <a:prstGeom prst="rect">
            <a:avLst/>
          </a:prstGeom>
          <a:noFill/>
          <a:ln w="9525">
            <a:noFill/>
            <a:miter lim="800000"/>
            <a:headEnd/>
            <a:tailEnd/>
          </a:ln>
        </p:spPr>
        <p:txBody>
          <a:bodyPr lIns="94856" tIns="47427" rIns="94856" bIns="47427" anchor="b"/>
          <a:lstStyle/>
          <a:p>
            <a:pPr algn="r" defTabSz="948463"/>
            <a:fld id="{0CA66FB9-B9E6-40B7-B887-07AC149649FB}" type="slidenum">
              <a:rPr kumimoji="0" lang="en-US" altLang="zh-CN" b="0"/>
              <a:pPr algn="r" defTabSz="948463"/>
              <a:t>41</a:t>
            </a:fld>
            <a:endParaRPr kumimoji="0" lang="en-US" altLang="zh-CN" b="0" dirty="0"/>
          </a:p>
        </p:txBody>
      </p:sp>
      <p:sp>
        <p:nvSpPr>
          <p:cNvPr id="196610"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xfrm>
            <a:off x="897801" y="4686500"/>
            <a:ext cx="4982413" cy="4439841"/>
          </a:xfrm>
        </p:spPr>
        <p:txBody>
          <a:bodyPr/>
          <a:lstStyle/>
          <a:p>
            <a:pPr>
              <a:lnSpc>
                <a:spcPct val="80000"/>
              </a:lnSpc>
              <a:spcBef>
                <a:spcPct val="50000"/>
              </a:spcBef>
              <a:defRPr/>
            </a:pPr>
            <a:r>
              <a:rPr lang="en-US" altLang="zh-CN" sz="790" b="0" baseline="0" dirty="0" smtClean="0">
                <a:latin typeface="Times New Roman" pitchFamily="18" charset="0"/>
                <a:cs typeface="Times New Roman" pitchFamily="18" charset="0"/>
              </a:rPr>
              <a:t>The backbone transmission network for Qinghai-Tibet railway video surveillance system is the largest commercialized transmission network with RPR embedded in China and also the first commercial application of the RPR technology in a region at 4000m above seal level. Nodes are distributed in such multiple cities and counties as </a:t>
            </a:r>
            <a:r>
              <a:rPr lang="en-US" altLang="zh-CN" sz="790" b="0" baseline="0" dirty="0" err="1" smtClean="0">
                <a:latin typeface="Times New Roman" pitchFamily="18" charset="0"/>
                <a:cs typeface="Times New Roman" pitchFamily="18" charset="0"/>
              </a:rPr>
              <a:t>Golmud</a:t>
            </a:r>
            <a:r>
              <a:rPr lang="en-US" altLang="zh-CN" sz="790" b="0" baseline="0" dirty="0" smtClean="0">
                <a:latin typeface="Times New Roman" pitchFamily="18" charset="0"/>
                <a:cs typeface="Times New Roman" pitchFamily="18" charset="0"/>
              </a:rPr>
              <a:t>, </a:t>
            </a:r>
            <a:r>
              <a:rPr lang="en-US" altLang="zh-CN" sz="790" b="0" baseline="0" dirty="0" err="1" smtClean="0">
                <a:latin typeface="Times New Roman" pitchFamily="18" charset="0"/>
                <a:cs typeface="Times New Roman" pitchFamily="18" charset="0"/>
              </a:rPr>
              <a:t>Anduo</a:t>
            </a:r>
            <a:r>
              <a:rPr lang="en-US" altLang="zh-CN" sz="790" b="0" baseline="0" dirty="0" smtClean="0">
                <a:latin typeface="Times New Roman" pitchFamily="18" charset="0"/>
                <a:cs typeface="Times New Roman" pitchFamily="18" charset="0"/>
              </a:rPr>
              <a:t>, </a:t>
            </a:r>
            <a:r>
              <a:rPr lang="en-US" altLang="zh-CN" sz="790" b="0" baseline="0" dirty="0" err="1" smtClean="0">
                <a:latin typeface="Times New Roman" pitchFamily="18" charset="0"/>
                <a:cs typeface="Times New Roman" pitchFamily="18" charset="0"/>
              </a:rPr>
              <a:t>Naqu</a:t>
            </a:r>
            <a:r>
              <a:rPr lang="en-US" altLang="zh-CN" sz="790" b="0" baseline="0" dirty="0" smtClean="0">
                <a:latin typeface="Times New Roman" pitchFamily="18" charset="0"/>
                <a:cs typeface="Times New Roman" pitchFamily="18" charset="0"/>
              </a:rPr>
              <a:t>, </a:t>
            </a:r>
            <a:r>
              <a:rPr lang="en-US" altLang="zh-CN" sz="790" b="0" baseline="0" dirty="0" err="1" smtClean="0">
                <a:latin typeface="Times New Roman" pitchFamily="18" charset="0"/>
                <a:cs typeface="Times New Roman" pitchFamily="18" charset="0"/>
              </a:rPr>
              <a:t>Dangxiong</a:t>
            </a:r>
            <a:r>
              <a:rPr lang="en-US" altLang="zh-CN" sz="790" b="0" baseline="0" dirty="0" smtClean="0">
                <a:latin typeface="Times New Roman" pitchFamily="18" charset="0"/>
                <a:cs typeface="Times New Roman" pitchFamily="18" charset="0"/>
              </a:rPr>
              <a:t>, Lhasa, etc along the Qinghai-Tibet railway line and a total of 45 stations in Qinghai and Tibet are covered with a total length of 1140km. Until now, ZTE’s communication equipment succeeds in standing the test presented by local climate and environment and no board has been damaged. </a:t>
            </a:r>
            <a:endParaRPr lang="zh-CN" altLang="en-US" sz="790" b="0" baseline="0" dirty="0">
              <a:latin typeface="Times New Roman" pitchFamily="18" charset="0"/>
              <a:cs typeface="Times New Roman" pitchFamily="18" charset="0"/>
            </a:endParaRPr>
          </a:p>
          <a:p>
            <a:pPr>
              <a:lnSpc>
                <a:spcPct val="80000"/>
              </a:lnSpc>
              <a:spcBef>
                <a:spcPct val="50000"/>
              </a:spcBef>
              <a:defRPr/>
            </a:pPr>
            <a:r>
              <a:rPr lang="en-US" altLang="zh-CN" sz="790" b="0" baseline="0" dirty="0" smtClean="0">
                <a:latin typeface="Times New Roman" pitchFamily="18" charset="0"/>
                <a:cs typeface="Times New Roman" pitchFamily="18" charset="0"/>
              </a:rPr>
              <a:t>Services are dominated by real-time video surveillance services and the network supports voice services. </a:t>
            </a:r>
          </a:p>
          <a:p>
            <a:pPr>
              <a:lnSpc>
                <a:spcPct val="80000"/>
              </a:lnSpc>
              <a:spcBef>
                <a:spcPct val="50000"/>
              </a:spcBef>
              <a:defRPr/>
            </a:pPr>
            <a:r>
              <a:rPr lang="en-US" altLang="zh-CN" sz="790" b="0" baseline="0" dirty="0" smtClean="0">
                <a:latin typeface="Times New Roman" pitchFamily="18" charset="0"/>
                <a:cs typeface="Times New Roman" pitchFamily="18" charset="0"/>
              </a:rPr>
              <a:t>The </a:t>
            </a:r>
            <a:r>
              <a:rPr lang="en-US" altLang="zh-CN" sz="790" b="0" baseline="0" dirty="0" err="1" smtClean="0">
                <a:latin typeface="Times New Roman" pitchFamily="18" charset="0"/>
                <a:cs typeface="Times New Roman" pitchFamily="18" charset="0"/>
              </a:rPr>
              <a:t>Golmud</a:t>
            </a:r>
            <a:r>
              <a:rPr lang="en-US" altLang="zh-CN" sz="790" b="0" baseline="0" dirty="0" smtClean="0">
                <a:latin typeface="Times New Roman" pitchFamily="18" charset="0"/>
                <a:cs typeface="Times New Roman" pitchFamily="18" charset="0"/>
              </a:rPr>
              <a:t>-Lhasa section of the Qinghai-Tibet railway line has a total length of 1140km. At present, the entire line has a total of 45 stations, of which 7 are manned stations and the rest 38 are unmanned stations. </a:t>
            </a:r>
            <a:endParaRPr lang="zh-CN" altLang="en-US" sz="790" b="0" baseline="0" dirty="0">
              <a:latin typeface="Times New Roman" pitchFamily="18" charset="0"/>
              <a:cs typeface="Times New Roman" pitchFamily="18" charset="0"/>
            </a:endParaRPr>
          </a:p>
          <a:p>
            <a:pPr>
              <a:lnSpc>
                <a:spcPct val="80000"/>
              </a:lnSpc>
              <a:spcBef>
                <a:spcPct val="50000"/>
              </a:spcBef>
              <a:defRPr/>
            </a:pPr>
            <a:r>
              <a:rPr lang="en-US" altLang="zh-CN" sz="790" b="0" baseline="0" dirty="0" smtClean="0">
                <a:latin typeface="Times New Roman" pitchFamily="18" charset="0"/>
                <a:cs typeface="Times New Roman" pitchFamily="18" charset="0"/>
              </a:rPr>
              <a:t>For the video surveillance system, cameras will be arranged along the line to monitor the railway line and critical areas, including base stations, repeaters, critical bridges and tunnels. Cameras are mounted at the towers, the monitoring nodes along the line. It was preliminarily estimated that 4 to 5 cameras will be mounted at each node. Transmission equipment will be housed in the equipment rooms at the monitoring nodes. The images along the line are converged at unmanned stations and then centralized to 7 manned stations to be analyzed, processed and stored. The monitoring centers in Lhasa and </a:t>
            </a:r>
            <a:r>
              <a:rPr lang="en-US" altLang="zh-CN" sz="790" b="0" baseline="0" dirty="0" err="1" smtClean="0">
                <a:latin typeface="Times New Roman" pitchFamily="18" charset="0"/>
                <a:cs typeface="Times New Roman" pitchFamily="18" charset="0"/>
              </a:rPr>
              <a:t>Golmud</a:t>
            </a:r>
            <a:r>
              <a:rPr lang="en-US" altLang="zh-CN" sz="790" b="0" baseline="0" dirty="0" smtClean="0">
                <a:latin typeface="Times New Roman" pitchFamily="18" charset="0"/>
                <a:cs typeface="Times New Roman" pitchFamily="18" charset="0"/>
              </a:rPr>
              <a:t> monitor all manned stations within the areas under their jurisdiction and the monitoring center in Xining monitors all manned stations in an imaged manner. </a:t>
            </a:r>
            <a:endParaRPr lang="zh-CN" altLang="en-US" sz="790" b="0" baseline="0" dirty="0">
              <a:latin typeface="Times New Roman" pitchFamily="18" charset="0"/>
              <a:cs typeface="Times New Roman" pitchFamily="18" charset="0"/>
            </a:endParaRPr>
          </a:p>
          <a:p>
            <a:pPr>
              <a:lnSpc>
                <a:spcPct val="80000"/>
              </a:lnSpc>
              <a:spcBef>
                <a:spcPct val="50000"/>
              </a:spcBef>
              <a:defRPr/>
            </a:pPr>
            <a:r>
              <a:rPr lang="en-US" altLang="zh-CN" sz="790" b="0" baseline="0" dirty="0" smtClean="0">
                <a:latin typeface="Times New Roman" pitchFamily="18" charset="0"/>
                <a:cs typeface="Times New Roman" pitchFamily="18" charset="0"/>
              </a:rPr>
              <a:t>Services are dominated by real-time video surveillance services and the network supports voice services. </a:t>
            </a:r>
          </a:p>
          <a:p>
            <a:pPr>
              <a:lnSpc>
                <a:spcPct val="80000"/>
              </a:lnSpc>
              <a:defRPr/>
            </a:pPr>
            <a:r>
              <a:rPr lang="en-US" altLang="zh-CN" sz="790" b="0" baseline="0" dirty="0" smtClean="0">
                <a:latin typeface="Times New Roman" pitchFamily="18" charset="0"/>
                <a:cs typeface="Times New Roman" pitchFamily="18" charset="0"/>
              </a:rPr>
              <a:t>[q2] is revised as “if a layered networking solution is adopted; that is the network is divided into the core layer, convergence layer and access layer, then 6 fibers will be needed for just constructing the core layer ring network, and the distance between core layer stations is relatively long so many repeaters need to be added.”</a:t>
            </a:r>
            <a:endParaRPr lang="zh-CN" altLang="en-US" sz="790" b="0" baseline="0" dirty="0">
              <a:latin typeface="Times New Roman" pitchFamily="18" charset="0"/>
              <a:cs typeface="Times New Roman" pitchFamily="18" charset="0"/>
            </a:endParaRPr>
          </a:p>
          <a:p>
            <a:pPr>
              <a:lnSpc>
                <a:spcPct val="80000"/>
              </a:lnSpc>
              <a:defRPr/>
            </a:pPr>
            <a:endParaRPr lang="zh-CN" altLang="en-US" sz="790" b="0" baseline="0" dirty="0">
              <a:latin typeface="Times New Roman" pitchFamily="18" charset="0"/>
              <a:cs typeface="Times New Roman" pitchFamily="18" charset="0"/>
            </a:endParaRPr>
          </a:p>
          <a:p>
            <a:pPr>
              <a:lnSpc>
                <a:spcPct val="80000"/>
              </a:lnSpc>
              <a:defRPr/>
            </a:pPr>
            <a:r>
              <a:rPr lang="en-US" altLang="zh-CN" sz="790" b="0" baseline="0" dirty="0" smtClean="0">
                <a:latin typeface="Times New Roman" pitchFamily="18" charset="0"/>
                <a:cs typeface="Times New Roman" pitchFamily="18" charset="0"/>
              </a:rPr>
              <a:t>Solution description: </a:t>
            </a:r>
            <a:r>
              <a:rPr lang="en-US" altLang="zh-CN" sz="790" b="0" baseline="0" dirty="0" smtClean="0">
                <a:solidFill>
                  <a:srgbClr val="0033CC"/>
                </a:solidFill>
                <a:latin typeface="Times New Roman" pitchFamily="18" charset="0"/>
                <a:cs typeface="Times New Roman" pitchFamily="18" charset="0"/>
              </a:rPr>
              <a:t>Due to limited optical cable resources, many nodes are arranged on the physical ring and exceed the limit of 16 nodes on the multiplex section ring. </a:t>
            </a:r>
            <a:endParaRPr lang="zh-CN" altLang="en-US" sz="790" b="0" baseline="0" dirty="0">
              <a:solidFill>
                <a:srgbClr val="0033CC"/>
              </a:solidFill>
              <a:latin typeface="Times New Roman" pitchFamily="18" charset="0"/>
              <a:cs typeface="Times New Roman" pitchFamily="18" charset="0"/>
            </a:endParaRPr>
          </a:p>
          <a:p>
            <a:pPr>
              <a:lnSpc>
                <a:spcPct val="80000"/>
              </a:lnSpc>
              <a:defRPr/>
            </a:pPr>
            <a:r>
              <a:rPr lang="en-US" altLang="zh-CN" sz="790" b="0" baseline="0" dirty="0" smtClean="0">
                <a:solidFill>
                  <a:srgbClr val="0033CC"/>
                </a:solidFill>
                <a:latin typeface="Times New Roman" pitchFamily="18" charset="0"/>
                <a:cs typeface="Times New Roman" pitchFamily="18" charset="0"/>
              </a:rPr>
              <a:t>The 2.5G ring network solution is adopted. If the 10G ring network solution were adopted, the investment would sharply increase and this cannot be accepted. However, a 2.5G bandwidth is not wide enough to meet the requirement if the RPR technology is not adopted. Therefore, the user decided to adopt the RPR technology. </a:t>
            </a:r>
            <a:endParaRPr lang="zh-CN" altLang="en-US" sz="790" b="0" baseline="0" dirty="0">
              <a:solidFill>
                <a:srgbClr val="0033CC"/>
              </a:solidFill>
              <a:latin typeface="Times New Roman" pitchFamily="18" charset="0"/>
              <a:cs typeface="Times New Roman" pitchFamily="18" charset="0"/>
            </a:endParaRPr>
          </a:p>
          <a:p>
            <a:pPr>
              <a:lnSpc>
                <a:spcPct val="80000"/>
              </a:lnSpc>
              <a:defRPr/>
            </a:pPr>
            <a:endParaRPr lang="zh-CN" altLang="en-US" sz="790" b="0" baseline="0" dirty="0">
              <a:solidFill>
                <a:srgbClr val="0033CC"/>
              </a:solidFill>
              <a:latin typeface="Times New Roman" pitchFamily="18" charset="0"/>
              <a:cs typeface="Times New Roman" pitchFamily="18" charset="0"/>
            </a:endParaRPr>
          </a:p>
          <a:p>
            <a:pPr>
              <a:lnSpc>
                <a:spcPct val="80000"/>
              </a:lnSpc>
              <a:defRPr/>
            </a:pPr>
            <a:r>
              <a:rPr kumimoji="1" lang="en-US" altLang="zh-CN" sz="790" b="0" baseline="0" dirty="0" smtClean="0">
                <a:solidFill>
                  <a:schemeClr val="hlink"/>
                </a:solidFill>
                <a:latin typeface="Times New Roman" pitchFamily="18" charset="0"/>
                <a:cs typeface="Times New Roman" pitchFamily="18" charset="0"/>
              </a:rPr>
              <a:t>Fast service dispatching:</a:t>
            </a:r>
            <a:endParaRPr kumimoji="1" lang="zh-CN" altLang="en-US" sz="790" b="0" baseline="0" dirty="0">
              <a:solidFill>
                <a:schemeClr val="hlink"/>
              </a:solidFill>
              <a:latin typeface="Times New Roman" pitchFamily="18" charset="0"/>
              <a:cs typeface="Times New Roman" pitchFamily="18" charset="0"/>
            </a:endParaRPr>
          </a:p>
          <a:p>
            <a:pPr>
              <a:lnSpc>
                <a:spcPct val="80000"/>
              </a:lnSpc>
              <a:defRPr/>
            </a:pPr>
            <a:r>
              <a:rPr kumimoji="1" lang="en-US" altLang="zh-CN" sz="790" b="0" baseline="0" dirty="0" smtClean="0">
                <a:latin typeface="Times New Roman" pitchFamily="18" charset="0"/>
                <a:cs typeface="Times New Roman" pitchFamily="18" charset="0"/>
              </a:rPr>
              <a:t>Two logic RPRs are divided by service management area. Transmission of services in jurisdiction areas of Lhasa or </a:t>
            </a:r>
            <a:r>
              <a:rPr kumimoji="1" lang="en-US" altLang="zh-CN" sz="790" b="0" baseline="0" dirty="0" err="1" smtClean="0">
                <a:latin typeface="Times New Roman" pitchFamily="18" charset="0"/>
                <a:cs typeface="Times New Roman" pitchFamily="18" charset="0"/>
              </a:rPr>
              <a:t>Golmud</a:t>
            </a:r>
            <a:r>
              <a:rPr kumimoji="1" lang="en-US" altLang="zh-CN" sz="790" b="0" baseline="0" dirty="0" smtClean="0">
                <a:latin typeface="Times New Roman" pitchFamily="18" charset="0"/>
                <a:cs typeface="Times New Roman" pitchFamily="18" charset="0"/>
              </a:rPr>
              <a:t> to all stations is performed on the Lhasa ring or </a:t>
            </a:r>
            <a:r>
              <a:rPr kumimoji="1" lang="en-US" altLang="zh-CN" sz="790" b="0" baseline="0" dirty="0" err="1" smtClean="0">
                <a:latin typeface="Times New Roman" pitchFamily="18" charset="0"/>
                <a:cs typeface="Times New Roman" pitchFamily="18" charset="0"/>
              </a:rPr>
              <a:t>Golmud</a:t>
            </a:r>
            <a:r>
              <a:rPr kumimoji="1" lang="en-US" altLang="zh-CN" sz="790" b="0" baseline="0" dirty="0" smtClean="0">
                <a:latin typeface="Times New Roman" pitchFamily="18" charset="0"/>
                <a:cs typeface="Times New Roman" pitchFamily="18" charset="0"/>
              </a:rPr>
              <a:t> ring to avoid cross-ring dispatching of services. Devices at both ends of the </a:t>
            </a:r>
            <a:r>
              <a:rPr kumimoji="1" lang="en-US" altLang="zh-CN" sz="790" b="0" baseline="0" dirty="0" err="1" smtClean="0">
                <a:latin typeface="Times New Roman" pitchFamily="18" charset="0"/>
                <a:cs typeface="Times New Roman" pitchFamily="18" charset="0"/>
              </a:rPr>
              <a:t>Golmud</a:t>
            </a:r>
            <a:r>
              <a:rPr kumimoji="1" lang="en-US" altLang="zh-CN" sz="790" b="0" baseline="0" dirty="0" smtClean="0">
                <a:latin typeface="Times New Roman" pitchFamily="18" charset="0"/>
                <a:cs typeface="Times New Roman" pitchFamily="18" charset="0"/>
              </a:rPr>
              <a:t> ring serve as the intersection of two RPRs. The monitoring center in Xining can dispatch video images from two rings rapidly. </a:t>
            </a:r>
            <a:endParaRPr lang="en-US" altLang="zh-CN" sz="790" b="0" baseline="0" dirty="0">
              <a:solidFill>
                <a:srgbClr val="0033CC"/>
              </a:solidFill>
              <a:latin typeface="Times New Roman" pitchFamily="18" charset="0"/>
              <a:cs typeface="Times New Roman" pitchFamily="18" charset="0"/>
            </a:endParaRPr>
          </a:p>
          <a:p>
            <a:pPr>
              <a:lnSpc>
                <a:spcPct val="80000"/>
              </a:lnSpc>
              <a:defRPr/>
            </a:pPr>
            <a:endParaRPr lang="en-US" altLang="zh-CN" sz="790" b="0" baseline="0" dirty="0">
              <a:solidFill>
                <a:srgbClr val="0033CC"/>
              </a:solidFill>
              <a:latin typeface="Times New Roman" pitchFamily="18" charset="0"/>
              <a:cs typeface="Times New Roman" pitchFamily="18" charset="0"/>
            </a:endParaRPr>
          </a:p>
          <a:p>
            <a:pPr>
              <a:lnSpc>
                <a:spcPct val="80000"/>
              </a:lnSpc>
              <a:defRPr/>
            </a:pPr>
            <a:r>
              <a:rPr lang="en-US" altLang="zh-CN" sz="790" b="0" baseline="0" dirty="0" smtClean="0">
                <a:solidFill>
                  <a:srgbClr val="0033CC"/>
                </a:solidFill>
                <a:latin typeface="Times New Roman" pitchFamily="18" charset="0"/>
                <a:cs typeface="Times New Roman" pitchFamily="18" charset="0"/>
              </a:rPr>
              <a:t>With </a:t>
            </a:r>
            <a:r>
              <a:rPr lang="en-US" altLang="zh-CN" sz="790" b="0" baseline="0" dirty="0" err="1" smtClean="0">
                <a:solidFill>
                  <a:srgbClr val="0033CC"/>
                </a:solidFill>
                <a:latin typeface="Times New Roman" pitchFamily="18" charset="0"/>
                <a:cs typeface="Times New Roman" pitchFamily="18" charset="0"/>
              </a:rPr>
              <a:t>Tanggula</a:t>
            </a:r>
            <a:r>
              <a:rPr lang="en-US" altLang="zh-CN" sz="790" b="0" baseline="0" dirty="0" smtClean="0">
                <a:solidFill>
                  <a:srgbClr val="0033CC"/>
                </a:solidFill>
                <a:latin typeface="Times New Roman" pitchFamily="18" charset="0"/>
                <a:cs typeface="Times New Roman" pitchFamily="18" charset="0"/>
              </a:rPr>
              <a:t> acting as the boundary, four manned stations such as </a:t>
            </a:r>
            <a:r>
              <a:rPr lang="en-US" altLang="zh-CN" sz="790" b="0" baseline="0" dirty="0" err="1" smtClean="0">
                <a:solidFill>
                  <a:srgbClr val="0033CC"/>
                </a:solidFill>
                <a:latin typeface="Times New Roman" pitchFamily="18" charset="0"/>
                <a:cs typeface="Times New Roman" pitchFamily="18" charset="0"/>
              </a:rPr>
              <a:t>Anduo</a:t>
            </a:r>
            <a:r>
              <a:rPr lang="en-US" altLang="zh-CN" sz="790" b="0" baseline="0" dirty="0" smtClean="0">
                <a:solidFill>
                  <a:srgbClr val="0033CC"/>
                </a:solidFill>
                <a:latin typeface="Times New Roman" pitchFamily="18" charset="0"/>
                <a:cs typeface="Times New Roman" pitchFamily="18" charset="0"/>
              </a:rPr>
              <a:t>, </a:t>
            </a:r>
            <a:r>
              <a:rPr lang="en-US" altLang="zh-CN" sz="790" b="0" baseline="0" dirty="0" err="1" smtClean="0">
                <a:solidFill>
                  <a:srgbClr val="0033CC"/>
                </a:solidFill>
                <a:latin typeface="Times New Roman" pitchFamily="18" charset="0"/>
                <a:cs typeface="Times New Roman" pitchFamily="18" charset="0"/>
              </a:rPr>
              <a:t>Naqu</a:t>
            </a:r>
            <a:r>
              <a:rPr lang="en-US" altLang="zh-CN" sz="790" b="0" baseline="0" dirty="0" smtClean="0">
                <a:solidFill>
                  <a:srgbClr val="0033CC"/>
                </a:solidFill>
                <a:latin typeface="Times New Roman" pitchFamily="18" charset="0"/>
                <a:cs typeface="Times New Roman" pitchFamily="18" charset="0"/>
              </a:rPr>
              <a:t>, </a:t>
            </a:r>
            <a:r>
              <a:rPr lang="en-US" altLang="zh-CN" sz="790" b="0" baseline="0" dirty="0" err="1" smtClean="0">
                <a:solidFill>
                  <a:srgbClr val="0033CC"/>
                </a:solidFill>
                <a:latin typeface="Times New Roman" pitchFamily="18" charset="0"/>
                <a:cs typeface="Times New Roman" pitchFamily="18" charset="0"/>
              </a:rPr>
              <a:t>Dangxiong</a:t>
            </a:r>
            <a:r>
              <a:rPr lang="en-US" altLang="zh-CN" sz="790" b="0" baseline="0" dirty="0" smtClean="0">
                <a:solidFill>
                  <a:srgbClr val="0033CC"/>
                </a:solidFill>
                <a:latin typeface="Times New Roman" pitchFamily="18" charset="0"/>
                <a:cs typeface="Times New Roman" pitchFamily="18" charset="0"/>
              </a:rPr>
              <a:t> and Lhasa Stations, 19 unmanned stations within the autonomous region and </a:t>
            </a:r>
            <a:r>
              <a:rPr lang="en-US" altLang="zh-CN" sz="790" b="0" baseline="0" dirty="0" err="1" smtClean="0">
                <a:solidFill>
                  <a:srgbClr val="0033CC"/>
                </a:solidFill>
                <a:latin typeface="Times New Roman" pitchFamily="18" charset="0"/>
                <a:cs typeface="Times New Roman" pitchFamily="18" charset="0"/>
              </a:rPr>
              <a:t>Golmud</a:t>
            </a:r>
            <a:r>
              <a:rPr lang="en-US" altLang="zh-CN" sz="790" b="0" baseline="0" dirty="0" smtClean="0">
                <a:solidFill>
                  <a:srgbClr val="0033CC"/>
                </a:solidFill>
                <a:latin typeface="Times New Roman" pitchFamily="18" charset="0"/>
                <a:cs typeface="Times New Roman" pitchFamily="18" charset="0"/>
              </a:rPr>
              <a:t> Station, which amount to 24 stations, make up RPR 1, and three manned stations such as </a:t>
            </a:r>
            <a:r>
              <a:rPr lang="en-US" altLang="zh-CN" sz="790" b="0" baseline="0" dirty="0" err="1" smtClean="0">
                <a:solidFill>
                  <a:srgbClr val="0033CC"/>
                </a:solidFill>
                <a:latin typeface="Times New Roman" pitchFamily="18" charset="0"/>
                <a:cs typeface="Times New Roman" pitchFamily="18" charset="0"/>
              </a:rPr>
              <a:t>Tuotuohe</a:t>
            </a:r>
            <a:r>
              <a:rPr lang="en-US" altLang="zh-CN" sz="790" b="0" baseline="0" dirty="0" smtClean="0">
                <a:solidFill>
                  <a:srgbClr val="0033CC"/>
                </a:solidFill>
                <a:latin typeface="Times New Roman" pitchFamily="18" charset="0"/>
                <a:cs typeface="Times New Roman" pitchFamily="18" charset="0"/>
              </a:rPr>
              <a:t>, </a:t>
            </a:r>
            <a:r>
              <a:rPr lang="en-US" altLang="zh-CN" sz="790" b="0" baseline="0" dirty="0" err="1" smtClean="0">
                <a:solidFill>
                  <a:srgbClr val="0033CC"/>
                </a:solidFill>
                <a:latin typeface="Times New Roman" pitchFamily="18" charset="0"/>
                <a:cs typeface="Times New Roman" pitchFamily="18" charset="0"/>
              </a:rPr>
              <a:t>Budongquan</a:t>
            </a:r>
            <a:r>
              <a:rPr lang="en-US" altLang="zh-CN" sz="790" b="0" baseline="0" dirty="0" smtClean="0">
                <a:solidFill>
                  <a:srgbClr val="0033CC"/>
                </a:solidFill>
                <a:latin typeface="Times New Roman" pitchFamily="18" charset="0"/>
                <a:cs typeface="Times New Roman" pitchFamily="18" charset="0"/>
              </a:rPr>
              <a:t> and </a:t>
            </a:r>
            <a:r>
              <a:rPr lang="en-US" altLang="zh-CN" sz="790" b="0" baseline="0" dirty="0" err="1" smtClean="0">
                <a:solidFill>
                  <a:srgbClr val="0033CC"/>
                </a:solidFill>
                <a:latin typeface="Times New Roman" pitchFamily="18" charset="0"/>
                <a:cs typeface="Times New Roman" pitchFamily="18" charset="0"/>
              </a:rPr>
              <a:t>Golmud</a:t>
            </a:r>
            <a:r>
              <a:rPr lang="en-US" altLang="zh-CN" sz="790" b="0" baseline="0" dirty="0" smtClean="0">
                <a:solidFill>
                  <a:srgbClr val="0033CC"/>
                </a:solidFill>
                <a:latin typeface="Times New Roman" pitchFamily="18" charset="0"/>
                <a:cs typeface="Times New Roman" pitchFamily="18" charset="0"/>
              </a:rPr>
              <a:t> Stations, 19 unmanned stations within the autonomous region and Lhasa Station, which amount to 23 stations, make up RPR 2;</a:t>
            </a:r>
            <a:endParaRPr lang="zh-CN" altLang="en-US" sz="790" b="0" baseline="0" dirty="0">
              <a:solidFill>
                <a:srgbClr val="0033CC"/>
              </a:solidFill>
              <a:latin typeface="Times New Roman" pitchFamily="18" charset="0"/>
              <a:cs typeface="Times New Roman" pitchFamily="18" charset="0"/>
            </a:endParaRPr>
          </a:p>
          <a:p>
            <a:pPr>
              <a:lnSpc>
                <a:spcPct val="80000"/>
              </a:lnSpc>
              <a:defRPr/>
            </a:pPr>
            <a:endParaRPr lang="zh-CN" altLang="en-US" sz="790" b="0" baseline="0" dirty="0">
              <a:solidFill>
                <a:srgbClr val="0033CC"/>
              </a:solidFill>
              <a:latin typeface="Times New Roman" pitchFamily="18" charset="0"/>
              <a:cs typeface="Times New Roman" pitchFamily="18" charset="0"/>
            </a:endParaRPr>
          </a:p>
          <a:p>
            <a:pPr>
              <a:lnSpc>
                <a:spcPct val="80000"/>
              </a:lnSpc>
              <a:defRPr/>
            </a:pPr>
            <a:r>
              <a:rPr lang="en-US" altLang="zh-CN" sz="790" b="0" baseline="0" dirty="0" smtClean="0">
                <a:solidFill>
                  <a:srgbClr val="0033CC"/>
                </a:solidFill>
                <a:latin typeface="Times New Roman" pitchFamily="18" charset="0"/>
                <a:cs typeface="Times New Roman" pitchFamily="18" charset="0"/>
              </a:rPr>
              <a:t>The security of nodes at </a:t>
            </a:r>
            <a:r>
              <a:rPr lang="en-US" altLang="zh-CN" sz="790" b="0" baseline="0" dirty="0" err="1" smtClean="0">
                <a:solidFill>
                  <a:srgbClr val="0033CC"/>
                </a:solidFill>
                <a:latin typeface="Times New Roman" pitchFamily="18" charset="0"/>
                <a:cs typeface="Times New Roman" pitchFamily="18" charset="0"/>
              </a:rPr>
              <a:t>Golmud</a:t>
            </a:r>
            <a:r>
              <a:rPr lang="en-US" altLang="zh-CN" sz="790" b="0" baseline="0" dirty="0" smtClean="0">
                <a:solidFill>
                  <a:srgbClr val="0033CC"/>
                </a:solidFill>
                <a:latin typeface="Times New Roman" pitchFamily="18" charset="0"/>
                <a:cs typeface="Times New Roman" pitchFamily="18" charset="0"/>
              </a:rPr>
              <a:t> Station, which is the hub station for service dispatching by the monitoring center in Xining, is of great importance. Two end devices, </a:t>
            </a:r>
            <a:r>
              <a:rPr lang="en-US" altLang="zh-CN" sz="790" b="0" baseline="0" dirty="0" err="1" smtClean="0">
                <a:solidFill>
                  <a:srgbClr val="0033CC"/>
                </a:solidFill>
                <a:latin typeface="Times New Roman" pitchFamily="18" charset="0"/>
                <a:cs typeface="Times New Roman" pitchFamily="18" charset="0"/>
              </a:rPr>
              <a:t>Golmud</a:t>
            </a:r>
            <a:r>
              <a:rPr lang="en-US" altLang="zh-CN" sz="790" b="0" baseline="0" dirty="0" smtClean="0">
                <a:solidFill>
                  <a:srgbClr val="0033CC"/>
                </a:solidFill>
                <a:latin typeface="Times New Roman" pitchFamily="18" charset="0"/>
                <a:cs typeface="Times New Roman" pitchFamily="18" charset="0"/>
              </a:rPr>
              <a:t> 1 and </a:t>
            </a:r>
            <a:r>
              <a:rPr lang="en-US" altLang="zh-CN" sz="790" b="0" baseline="0" dirty="0" err="1" smtClean="0">
                <a:solidFill>
                  <a:srgbClr val="0033CC"/>
                </a:solidFill>
                <a:latin typeface="Times New Roman" pitchFamily="18" charset="0"/>
                <a:cs typeface="Times New Roman" pitchFamily="18" charset="0"/>
              </a:rPr>
              <a:t>Golmud</a:t>
            </a:r>
            <a:r>
              <a:rPr lang="en-US" altLang="zh-CN" sz="790" b="0" baseline="0" dirty="0" smtClean="0">
                <a:solidFill>
                  <a:srgbClr val="0033CC"/>
                </a:solidFill>
                <a:latin typeface="Times New Roman" pitchFamily="18" charset="0"/>
                <a:cs typeface="Times New Roman" pitchFamily="18" charset="0"/>
              </a:rPr>
              <a:t> 2, are arranged at that station to form redundant backup. By leveraging the feature that no connection is established on the face plane of the RPR, routes can be dynamically established without fixedly occupying the bandwidth of the ring network;</a:t>
            </a:r>
            <a:endParaRPr lang="zh-CN" altLang="en-US" sz="790" b="0" baseline="0" dirty="0">
              <a:solidFill>
                <a:srgbClr val="0033CC"/>
              </a:solidFill>
              <a:latin typeface="Times New Roman" pitchFamily="18" charset="0"/>
              <a:cs typeface="Times New Roman" pitchFamily="18" charset="0"/>
            </a:endParaRPr>
          </a:p>
          <a:p>
            <a:pPr>
              <a:lnSpc>
                <a:spcPct val="80000"/>
              </a:lnSpc>
              <a:defRPr/>
            </a:pPr>
            <a:endParaRPr lang="zh-CN" altLang="en-US" sz="790" b="0" baseline="0" dirty="0">
              <a:solidFill>
                <a:srgbClr val="0033CC"/>
              </a:solidFill>
              <a:latin typeface="Times New Roman" pitchFamily="18" charset="0"/>
              <a:cs typeface="Times New Roman" pitchFamily="18" charset="0"/>
            </a:endParaRPr>
          </a:p>
          <a:p>
            <a:pPr>
              <a:lnSpc>
                <a:spcPct val="80000"/>
              </a:lnSpc>
              <a:defRPr/>
            </a:pPr>
            <a:r>
              <a:rPr lang="en-US" altLang="zh-CN" sz="790" b="0" baseline="0" dirty="0" smtClean="0">
                <a:solidFill>
                  <a:srgbClr val="0033CC"/>
                </a:solidFill>
                <a:latin typeface="Times New Roman" pitchFamily="18" charset="0"/>
                <a:cs typeface="Times New Roman" pitchFamily="18" charset="0"/>
              </a:rPr>
              <a:t>The bandwidth of the RPR is based on VC-4/3-Xv and thus can be configured according to needs. Based on the bandwidth requirement table, the required maximum burst bandwidth for RPR 1 is 500M, while the required maximum burst bandwidth for RPR 2 is 600M. For this phase, 5 VC-4 channels will be allocated for RPR 1, 6 VC-4 channels for RPR 2 and for the entire network 5 redundant VC-4 channels can be used for other services. </a:t>
            </a:r>
            <a:endParaRPr lang="zh-CN" altLang="en-US" sz="790" b="0" baseline="0" dirty="0">
              <a:solidFill>
                <a:srgbClr val="0033CC"/>
              </a:solidFill>
              <a:latin typeface="Times New Roman" pitchFamily="18" charset="0"/>
              <a:cs typeface="Times New Roman" pitchFamily="18" charset="0"/>
            </a:endParaRPr>
          </a:p>
          <a:p>
            <a:pPr>
              <a:lnSpc>
                <a:spcPct val="80000"/>
              </a:lnSpc>
              <a:defRPr/>
            </a:pPr>
            <a:endParaRPr lang="en-US" altLang="zh-CN" sz="790" b="0" baseline="0" dirty="0">
              <a:effectLst>
                <a:outerShdw blurRad="38100" dist="38100" dir="2700000" algn="tl">
                  <a:srgbClr val="C0C0C0"/>
                </a:outerShdw>
              </a:effectLst>
              <a:latin typeface="Times New Roman" pitchFamily="18" charset="0"/>
              <a:cs typeface="Times New Roman" pitchFamily="18"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2"/>
          <p:cNvSpPr>
            <a:spLocks noGrp="1" noRot="1" noChangeAspect="1" noChangeArrowheads="1" noTextEdit="1"/>
          </p:cNvSpPr>
          <p:nvPr>
            <p:ph type="sldImg"/>
          </p:nvPr>
        </p:nvSpPr>
        <p:spPr>
          <a:ln/>
        </p:spPr>
      </p:sp>
      <p:sp>
        <p:nvSpPr>
          <p:cNvPr id="198658" name="Rectangle 3"/>
          <p:cNvSpPr>
            <a:spLocks noGrp="1" noChangeArrowheads="1"/>
          </p:cNvSpPr>
          <p:nvPr>
            <p:ph type="body" idx="1"/>
          </p:nvPr>
        </p:nvSpPr>
        <p:spPr>
          <a:noFill/>
          <a:ln/>
        </p:spPr>
        <p:txBody>
          <a:bodyPr/>
          <a:lstStyle/>
          <a:p>
            <a:endParaRPr lang="zh-CN" altLang="en-US" smtClean="0">
              <a:latin typeface="Arial" charset="0"/>
              <a:ea typeface="宋体" charset="-122"/>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txBox="1">
            <a:spLocks noGrp="1" noChangeArrowheads="1"/>
          </p:cNvSpPr>
          <p:nvPr/>
        </p:nvSpPr>
        <p:spPr bwMode="auto">
          <a:xfrm>
            <a:off x="3816028" y="9371466"/>
            <a:ext cx="2918227" cy="493316"/>
          </a:xfrm>
          <a:prstGeom prst="rect">
            <a:avLst/>
          </a:prstGeom>
          <a:noFill/>
          <a:ln w="9525">
            <a:noFill/>
            <a:miter lim="800000"/>
            <a:headEnd/>
            <a:tailEnd/>
          </a:ln>
        </p:spPr>
        <p:txBody>
          <a:bodyPr lIns="94856" tIns="47427" rIns="94856" bIns="47427" anchor="b"/>
          <a:lstStyle/>
          <a:p>
            <a:pPr algn="r" defTabSz="948463"/>
            <a:fld id="{355E345C-2DCB-43CC-8173-1C4770B25A22}" type="slidenum">
              <a:rPr kumimoji="0" lang="en-US" altLang="zh-CN" b="0"/>
              <a:pPr algn="r" defTabSz="948463"/>
              <a:t>43</a:t>
            </a:fld>
            <a:endParaRPr kumimoji="0" lang="en-US" altLang="zh-CN" b="0" dirty="0"/>
          </a:p>
        </p:txBody>
      </p:sp>
      <p:sp>
        <p:nvSpPr>
          <p:cNvPr id="200706" name="Rectangle 7"/>
          <p:cNvSpPr txBox="1">
            <a:spLocks noGrp="1" noChangeArrowheads="1"/>
          </p:cNvSpPr>
          <p:nvPr/>
        </p:nvSpPr>
        <p:spPr bwMode="auto">
          <a:xfrm>
            <a:off x="3816028" y="9371466"/>
            <a:ext cx="2918227" cy="493316"/>
          </a:xfrm>
          <a:prstGeom prst="rect">
            <a:avLst/>
          </a:prstGeom>
          <a:noFill/>
          <a:ln w="9525">
            <a:noFill/>
            <a:miter lim="800000"/>
            <a:headEnd/>
            <a:tailEnd/>
          </a:ln>
        </p:spPr>
        <p:txBody>
          <a:bodyPr lIns="94856" tIns="47427" rIns="94856" bIns="47427" anchor="b"/>
          <a:lstStyle/>
          <a:p>
            <a:pPr algn="r"/>
            <a:fld id="{7D68D55A-6224-4BD1-BC8A-B047D338E0B5}" type="slidenum">
              <a:rPr kumimoji="0" lang="en-US" altLang="zh-CN" b="0"/>
              <a:pPr algn="r"/>
              <a:t>43</a:t>
            </a:fld>
            <a:endParaRPr kumimoji="0" lang="en-US" altLang="zh-CN" b="0" dirty="0"/>
          </a:p>
        </p:txBody>
      </p:sp>
      <p:sp>
        <p:nvSpPr>
          <p:cNvPr id="200707" name="Rectangle 2"/>
          <p:cNvSpPr>
            <a:spLocks noGrp="1" noRot="1" noChangeAspect="1" noChangeArrowheads="1" noTextEdit="1"/>
          </p:cNvSpPr>
          <p:nvPr>
            <p:ph type="sldImg"/>
          </p:nvPr>
        </p:nvSpPr>
        <p:spPr>
          <a:ln/>
        </p:spPr>
      </p:sp>
      <p:sp>
        <p:nvSpPr>
          <p:cNvPr id="200708" name="Rectangle 3"/>
          <p:cNvSpPr>
            <a:spLocks noGrp="1" noChangeArrowheads="1"/>
          </p:cNvSpPr>
          <p:nvPr>
            <p:ph type="body" idx="1"/>
          </p:nvPr>
        </p:nvSpPr>
        <p:spPr>
          <a:xfrm>
            <a:off x="897801" y="4686500"/>
            <a:ext cx="4940163" cy="4439841"/>
          </a:xfrm>
          <a:noFill/>
          <a:ln/>
        </p:spPr>
        <p:txBody>
          <a:bodyPr/>
          <a:lstStyle/>
          <a:p>
            <a:r>
              <a:rPr kumimoji="1" lang="en-US" altLang="zh-CN" sz="800" b="0" dirty="0" smtClean="0">
                <a:solidFill>
                  <a:srgbClr val="5F5F5F"/>
                </a:solidFill>
                <a:latin typeface="Arial" charset="0"/>
                <a:ea typeface="宋体" charset="-122"/>
              </a:rPr>
              <a:t>In this competition for national trunk line project, ZTE also won the projects of other two trunk lines: Guiyang-Liuzhou and </a:t>
            </a:r>
            <a:r>
              <a:rPr kumimoji="1" lang="en-US" altLang="zh-CN" sz="800" b="0" dirty="0" err="1" smtClean="0">
                <a:solidFill>
                  <a:srgbClr val="5F5F5F"/>
                </a:solidFill>
                <a:latin typeface="Arial" charset="0"/>
                <a:ea typeface="宋体" charset="-122"/>
              </a:rPr>
              <a:t>Huaihua</a:t>
            </a:r>
            <a:r>
              <a:rPr kumimoji="1" lang="en-US" altLang="zh-CN" sz="800" b="0" dirty="0" smtClean="0">
                <a:solidFill>
                  <a:srgbClr val="5F5F5F"/>
                </a:solidFill>
                <a:latin typeface="Arial" charset="0"/>
                <a:ea typeface="宋体" charset="-122"/>
              </a:rPr>
              <a:t>-Liuzhou in addition to Baoji-Chengdu Line. Since the foundation of China </a:t>
            </a:r>
            <a:r>
              <a:rPr kumimoji="1" lang="en-US" altLang="zh-CN" sz="800" b="0" dirty="0" err="1" smtClean="0">
                <a:solidFill>
                  <a:srgbClr val="5F5F5F"/>
                </a:solidFill>
                <a:latin typeface="Arial" charset="0"/>
                <a:ea typeface="宋体" charset="-122"/>
              </a:rPr>
              <a:t>Railcom</a:t>
            </a:r>
            <a:r>
              <a:rPr kumimoji="1" lang="en-US" altLang="zh-CN" sz="800" b="0" dirty="0" smtClean="0">
                <a:solidFill>
                  <a:srgbClr val="5F5F5F"/>
                </a:solidFill>
                <a:latin typeface="Arial" charset="0"/>
                <a:ea typeface="宋体" charset="-122"/>
              </a:rPr>
              <a:t>, ZTE has not only maintained a long-lasting partnership with it but also accumulated rich experiences in building railway communication networks and ZTE’s optical transport device and access device series has reflected strong advantages in such applications as China </a:t>
            </a:r>
            <a:r>
              <a:rPr kumimoji="1" lang="en-US" altLang="zh-CN" sz="800" b="0" dirty="0" err="1" smtClean="0">
                <a:solidFill>
                  <a:srgbClr val="5F5F5F"/>
                </a:solidFill>
                <a:latin typeface="Arial" charset="0"/>
                <a:ea typeface="宋体" charset="-122"/>
              </a:rPr>
              <a:t>Railcom</a:t>
            </a:r>
            <a:r>
              <a:rPr kumimoji="1" lang="en-US" altLang="zh-CN" sz="800" b="0" dirty="0" smtClean="0">
                <a:solidFill>
                  <a:srgbClr val="5F5F5F"/>
                </a:solidFill>
                <a:latin typeface="Arial" charset="0"/>
                <a:ea typeface="宋体" charset="-122"/>
              </a:rPr>
              <a:t> trunk lines, MAN, access network, etc. </a:t>
            </a:r>
            <a:endParaRPr kumimoji="1" lang="zh-CN" altLang="zh-CN" sz="800" b="0" dirty="0" smtClean="0">
              <a:solidFill>
                <a:srgbClr val="5F5F5F"/>
              </a:solidFill>
              <a:latin typeface="Arial" charset="0"/>
              <a:ea typeface="宋体" charset="-122"/>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txBox="1">
            <a:spLocks noGrp="1" noChangeArrowheads="1"/>
          </p:cNvSpPr>
          <p:nvPr/>
        </p:nvSpPr>
        <p:spPr bwMode="auto">
          <a:xfrm>
            <a:off x="3816028" y="9371466"/>
            <a:ext cx="2918227" cy="493316"/>
          </a:xfrm>
          <a:prstGeom prst="rect">
            <a:avLst/>
          </a:prstGeom>
          <a:noFill/>
          <a:ln w="9525">
            <a:noFill/>
            <a:miter lim="800000"/>
            <a:headEnd/>
            <a:tailEnd/>
          </a:ln>
        </p:spPr>
        <p:txBody>
          <a:bodyPr lIns="94856" tIns="47427" rIns="94856" bIns="47427" anchor="b"/>
          <a:lstStyle/>
          <a:p>
            <a:pPr algn="r" defTabSz="948463"/>
            <a:fld id="{BE8950D5-9783-4C3A-A14D-C6FF80EFD59F}" type="slidenum">
              <a:rPr kumimoji="0" lang="en-US" altLang="zh-CN" b="0"/>
              <a:pPr algn="r" defTabSz="948463"/>
              <a:t>44</a:t>
            </a:fld>
            <a:endParaRPr kumimoji="0" lang="en-US" altLang="zh-CN" b="0" dirty="0"/>
          </a:p>
        </p:txBody>
      </p:sp>
      <p:sp>
        <p:nvSpPr>
          <p:cNvPr id="202754" name="Rectangle 2"/>
          <p:cNvSpPr>
            <a:spLocks noGrp="1" noRot="1" noChangeAspect="1" noChangeArrowheads="1" noTextEdit="1"/>
          </p:cNvSpPr>
          <p:nvPr>
            <p:ph type="sldImg"/>
          </p:nvPr>
        </p:nvSpPr>
        <p:spPr>
          <a:ln/>
        </p:spPr>
      </p:sp>
      <p:sp>
        <p:nvSpPr>
          <p:cNvPr id="202755" name="Rectangle 3"/>
          <p:cNvSpPr>
            <a:spLocks noGrp="1" noChangeArrowheads="1"/>
          </p:cNvSpPr>
          <p:nvPr>
            <p:ph type="body" idx="1"/>
          </p:nvPr>
        </p:nvSpPr>
        <p:spPr>
          <a:noFill/>
          <a:ln/>
        </p:spPr>
        <p:txBody>
          <a:bodyPr/>
          <a:lstStyle/>
          <a:p>
            <a:r>
              <a:rPr lang="en-US" altLang="zh-CN" b="1" smtClean="0">
                <a:solidFill>
                  <a:schemeClr val="tx2"/>
                </a:solidFill>
                <a:latin typeface="Arial" charset="0"/>
                <a:ea typeface="宋体" charset="-122"/>
              </a:rPr>
              <a:t>The transmission system and capacity of channels along the existing line cannot meet the requirement for video information transmission in this project. </a:t>
            </a:r>
            <a:endParaRPr lang="zh-CN" altLang="en-US" smtClean="0">
              <a:latin typeface="Arial" charset="0"/>
              <a:ea typeface="宋体" charset="-122"/>
            </a:endParaRPr>
          </a:p>
          <a:p>
            <a:r>
              <a:rPr lang="en-US" altLang="zh-CN" smtClean="0">
                <a:latin typeface="Arial" charset="0"/>
                <a:ea typeface="宋体" charset="-122"/>
              </a:rPr>
              <a:t>As China Railcom </a:t>
            </a:r>
            <a:r>
              <a:rPr lang="en-US" altLang="zh-CN" smtClean="0">
                <a:solidFill>
                  <a:schemeClr val="tx2"/>
                </a:solidFill>
                <a:latin typeface="Arial" charset="0"/>
                <a:ea typeface="宋体" charset="-122"/>
              </a:rPr>
              <a:t>transmission system and capacity of channels along the existing line cannot meet the requirement for video information transmission in this project, </a:t>
            </a:r>
            <a:r>
              <a:rPr lang="en-US" altLang="zh-CN" smtClean="0">
                <a:solidFill>
                  <a:schemeClr val="tx2"/>
                </a:solidFill>
                <a:latin typeface="Arial" charset="0"/>
                <a:ea typeface="华文细黑" pitchFamily="2" charset="-122"/>
              </a:rPr>
              <a:t>an E-MSTP system was newly provided for 8 stations to transmit video information between such 8 stations. </a:t>
            </a:r>
            <a:endParaRPr lang="zh-CN" altLang="en-US" smtClean="0">
              <a:latin typeface="Arial" charset="0"/>
              <a:ea typeface="宋体" charset="-122"/>
            </a:endParaRPr>
          </a:p>
          <a:p>
            <a:r>
              <a:rPr lang="en-US" altLang="zh-CN" smtClean="0">
                <a:solidFill>
                  <a:schemeClr val="tx2"/>
                </a:solidFill>
                <a:latin typeface="Arial" charset="0"/>
                <a:ea typeface="华文细黑" pitchFamily="2" charset="-122"/>
              </a:rPr>
              <a:t>The system uses the RPR technology based on the RPR over SDH, and thus has the advantages of statistical multiplexing, spatial reuse, flexible bandwidth allocation, short transmission latency, etc. By utilizing 2-core fibers in optical cables laid in the electrification reconstruction and 2-core fibers (replaced with 2-core fibers in optical cables laid in electrification reconstruction) in China Railcom’s existing 8-core optical cables and connecting such 8 stations with such fibers, a 2.5G physical ring network was built. </a:t>
            </a:r>
            <a:endParaRPr lang="zh-CN" altLang="en-US" smtClean="0">
              <a:latin typeface="Arial" charset="0"/>
              <a:ea typeface="宋体" charset="-122"/>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txBox="1">
            <a:spLocks noGrp="1" noChangeArrowheads="1"/>
          </p:cNvSpPr>
          <p:nvPr/>
        </p:nvSpPr>
        <p:spPr bwMode="auto">
          <a:xfrm>
            <a:off x="3816028" y="9371466"/>
            <a:ext cx="2918227" cy="493316"/>
          </a:xfrm>
          <a:prstGeom prst="rect">
            <a:avLst/>
          </a:prstGeom>
          <a:noFill/>
          <a:ln w="9525">
            <a:noFill/>
            <a:miter lim="800000"/>
            <a:headEnd/>
            <a:tailEnd/>
          </a:ln>
        </p:spPr>
        <p:txBody>
          <a:bodyPr lIns="94856" tIns="47427" rIns="94856" bIns="47427" anchor="b"/>
          <a:lstStyle/>
          <a:p>
            <a:pPr algn="r" defTabSz="948463"/>
            <a:fld id="{200A7A98-B237-4AB3-AF50-6781645936C1}" type="slidenum">
              <a:rPr kumimoji="0" lang="en-US" altLang="zh-CN" b="0"/>
              <a:pPr algn="r" defTabSz="948463"/>
              <a:t>45</a:t>
            </a:fld>
            <a:endParaRPr kumimoji="0" lang="en-US" altLang="zh-CN" b="0" dirty="0"/>
          </a:p>
        </p:txBody>
      </p:sp>
      <p:sp>
        <p:nvSpPr>
          <p:cNvPr id="204802" name="Rectangle 2"/>
          <p:cNvSpPr>
            <a:spLocks noGrp="1" noRot="1" noChangeAspect="1" noChangeArrowheads="1" noTextEdit="1"/>
          </p:cNvSpPr>
          <p:nvPr>
            <p:ph type="sldImg"/>
          </p:nvPr>
        </p:nvSpPr>
        <p:spPr>
          <a:ln/>
        </p:spPr>
      </p:sp>
      <p:sp>
        <p:nvSpPr>
          <p:cNvPr id="204803" name="Rectangle 3"/>
          <p:cNvSpPr>
            <a:spLocks noGrp="1" noChangeArrowheads="1"/>
          </p:cNvSpPr>
          <p:nvPr>
            <p:ph type="body" idx="1"/>
          </p:nvPr>
        </p:nvSpPr>
        <p:spPr>
          <a:noFill/>
          <a:ln/>
        </p:spPr>
        <p:txBody>
          <a:bodyPr/>
          <a:lstStyle/>
          <a:p>
            <a:r>
              <a:rPr lang="en-US" altLang="zh-CN" smtClean="0">
                <a:latin typeface="Arial" charset="0"/>
                <a:ea typeface="宋体" charset="-122"/>
              </a:rPr>
              <a:t>The new railway line, Hankou-Yichang Railway Line, was led out from Hankou Station, a hub station in Wuhan, runs along Wuhan-Danjiangkoui Line to Zhujiatai Station and runs across Wuhan-Danjiangkou Line and Han River. Hanchuan Station was arranged at Makou Town in Hanchuan. The line crosses Han River twice. Xiantao Station was arranged in North Xiantao. Then, the line substantially runs parallel to Wuhan-Yichang Highway. Qijiang Station was arranged in South Qianjiang, Jingzhou Station was arranged in North Jingzhou, Zhijiang Station was arranged in North Zhijiang and then the line connects with East Yichang Station. The total length of the line is 293.151km. </a:t>
            </a:r>
            <a:endParaRPr lang="zh-CN" altLang="en-US" smtClean="0">
              <a:latin typeface="Arial" charset="0"/>
              <a:ea typeface="宋体" charset="-122"/>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txBox="1">
            <a:spLocks noGrp="1" noChangeArrowheads="1"/>
          </p:cNvSpPr>
          <p:nvPr/>
        </p:nvSpPr>
        <p:spPr bwMode="auto">
          <a:xfrm>
            <a:off x="3816028" y="9371466"/>
            <a:ext cx="2918227" cy="493316"/>
          </a:xfrm>
          <a:prstGeom prst="rect">
            <a:avLst/>
          </a:prstGeom>
          <a:noFill/>
          <a:ln w="9525">
            <a:noFill/>
            <a:miter lim="800000"/>
            <a:headEnd/>
            <a:tailEnd/>
          </a:ln>
        </p:spPr>
        <p:txBody>
          <a:bodyPr lIns="94856" tIns="47427" rIns="94856" bIns="47427" anchor="b"/>
          <a:lstStyle/>
          <a:p>
            <a:pPr algn="r" defTabSz="948463"/>
            <a:fld id="{2E981E5A-403F-4B6F-9140-DF7612C4AC1B}" type="slidenum">
              <a:rPr kumimoji="0" lang="en-US" altLang="zh-CN" b="0"/>
              <a:pPr algn="r" defTabSz="948463"/>
              <a:t>46</a:t>
            </a:fld>
            <a:endParaRPr kumimoji="0" lang="en-US" altLang="zh-CN" b="0" dirty="0"/>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noFill/>
          <a:ln/>
        </p:spPr>
        <p:txBody>
          <a:bodyPr/>
          <a:lstStyle/>
          <a:p>
            <a:r>
              <a:rPr lang="en-US" altLang="zh-CN" dirty="0" smtClean="0">
                <a:latin typeface="Arial" charset="0"/>
                <a:ea typeface="宋体" charset="-122"/>
              </a:rPr>
              <a:t>Along the entire line, such a total of 13 stations as Zhengzhou, West Zhengzhou, New </a:t>
            </a:r>
            <a:r>
              <a:rPr lang="en-US" altLang="zh-CN" dirty="0" err="1" smtClean="0">
                <a:latin typeface="Arial" charset="0"/>
                <a:ea typeface="宋体" charset="-122"/>
              </a:rPr>
              <a:t>Rongyang</a:t>
            </a:r>
            <a:r>
              <a:rPr lang="en-US" altLang="zh-CN" dirty="0" smtClean="0">
                <a:latin typeface="Arial" charset="0"/>
                <a:ea typeface="宋体" charset="-122"/>
              </a:rPr>
              <a:t>, New </a:t>
            </a:r>
            <a:r>
              <a:rPr lang="en-US" altLang="zh-CN" dirty="0" err="1" smtClean="0">
                <a:latin typeface="Arial" charset="0"/>
                <a:ea typeface="宋体" charset="-122"/>
              </a:rPr>
              <a:t>Gongyi</a:t>
            </a:r>
            <a:r>
              <a:rPr lang="en-US" altLang="zh-CN" dirty="0" smtClean="0">
                <a:latin typeface="Arial" charset="0"/>
                <a:ea typeface="宋体" charset="-122"/>
              </a:rPr>
              <a:t>, South Luoyang, New </a:t>
            </a:r>
            <a:r>
              <a:rPr lang="en-US" altLang="zh-CN" dirty="0" err="1" smtClean="0">
                <a:latin typeface="Arial" charset="0"/>
                <a:ea typeface="宋体" charset="-122"/>
              </a:rPr>
              <a:t>Mianchi</a:t>
            </a:r>
            <a:r>
              <a:rPr lang="en-US" altLang="zh-CN" dirty="0" smtClean="0">
                <a:latin typeface="Arial" charset="0"/>
                <a:ea typeface="宋体" charset="-122"/>
              </a:rPr>
              <a:t>, New </a:t>
            </a:r>
            <a:r>
              <a:rPr lang="en-US" altLang="zh-CN" dirty="0" err="1" smtClean="0">
                <a:latin typeface="Arial" charset="0"/>
                <a:ea typeface="宋体" charset="-122"/>
              </a:rPr>
              <a:t>Sanmenxia</a:t>
            </a:r>
            <a:r>
              <a:rPr lang="en-US" altLang="zh-CN" dirty="0" smtClean="0">
                <a:latin typeface="Arial" charset="0"/>
                <a:ea typeface="宋体" charset="-122"/>
              </a:rPr>
              <a:t>, New </a:t>
            </a:r>
            <a:r>
              <a:rPr lang="en-US" altLang="zh-CN" dirty="0" err="1" smtClean="0">
                <a:latin typeface="Arial" charset="0"/>
                <a:ea typeface="宋体" charset="-122"/>
              </a:rPr>
              <a:t>Hua</a:t>
            </a:r>
            <a:r>
              <a:rPr lang="en-US" altLang="zh-CN" dirty="0" smtClean="0">
                <a:latin typeface="Arial" charset="0"/>
                <a:ea typeface="宋体" charset="-122"/>
              </a:rPr>
              <a:t> Mountain, New </a:t>
            </a:r>
            <a:r>
              <a:rPr lang="en-US" altLang="zh-CN" dirty="0" err="1" smtClean="0">
                <a:latin typeface="Arial" charset="0"/>
                <a:ea typeface="宋体" charset="-122"/>
              </a:rPr>
              <a:t>Weinan</a:t>
            </a:r>
            <a:r>
              <a:rPr lang="en-US" altLang="zh-CN" dirty="0" smtClean="0">
                <a:latin typeface="Arial" charset="0"/>
                <a:ea typeface="宋体" charset="-122"/>
              </a:rPr>
              <a:t>, New </a:t>
            </a:r>
            <a:r>
              <a:rPr lang="en-US" altLang="zh-CN" dirty="0" err="1" smtClean="0">
                <a:latin typeface="Arial" charset="0"/>
                <a:ea typeface="宋体" charset="-122"/>
              </a:rPr>
              <a:t>Lintong</a:t>
            </a:r>
            <a:r>
              <a:rPr lang="en-US" altLang="zh-CN" dirty="0" smtClean="0">
                <a:latin typeface="Arial" charset="0"/>
                <a:ea typeface="宋体" charset="-122"/>
              </a:rPr>
              <a:t>, North Xi’an and Xi’an Stations are distributed. </a:t>
            </a:r>
            <a:endParaRPr lang="zh-CN" altLang="en-US" dirty="0" smtClean="0">
              <a:latin typeface="Arial" charset="0"/>
              <a:ea typeface="宋体" charset="-122"/>
            </a:endParaRPr>
          </a:p>
          <a:p>
            <a:r>
              <a:rPr lang="en-US" altLang="zh-CN" dirty="0" smtClean="0">
                <a:latin typeface="Arial" charset="0"/>
                <a:ea typeface="宋体" charset="-122"/>
              </a:rPr>
              <a:t>Backbone convergence layer</a:t>
            </a:r>
            <a:endParaRPr lang="zh-CN" altLang="en-US" dirty="0" smtClean="0">
              <a:latin typeface="Arial" charset="0"/>
              <a:ea typeface="宋体" charset="-122"/>
            </a:endParaRPr>
          </a:p>
          <a:p>
            <a:r>
              <a:rPr lang="en-US" altLang="zh-CN" dirty="0" smtClean="0">
                <a:latin typeface="Arial" charset="0"/>
                <a:ea typeface="宋体" charset="-122"/>
              </a:rPr>
              <a:t>At the backbone layer in this solution, the network has a link topology and this project employed the MSP 1+1 technology. At the backbone layer in this project, STM-64 ADM devices were adopted. Nodes on the trunk transmission links from Zhengzhou to Xi’an are at such 9 new stations as Zhengzhou Communication Station, New </a:t>
            </a:r>
            <a:r>
              <a:rPr lang="en-US" altLang="zh-CN" dirty="0" err="1" smtClean="0">
                <a:latin typeface="Arial" charset="0"/>
                <a:ea typeface="宋体" charset="-122"/>
              </a:rPr>
              <a:t>Rongyang</a:t>
            </a:r>
            <a:r>
              <a:rPr lang="en-US" altLang="zh-CN" dirty="0" smtClean="0">
                <a:latin typeface="Arial" charset="0"/>
                <a:ea typeface="宋体" charset="-122"/>
              </a:rPr>
              <a:t>, New </a:t>
            </a:r>
            <a:r>
              <a:rPr lang="en-US" altLang="zh-CN" dirty="0" err="1" smtClean="0">
                <a:latin typeface="Arial" charset="0"/>
                <a:ea typeface="宋体" charset="-122"/>
              </a:rPr>
              <a:t>Gongyi</a:t>
            </a:r>
            <a:r>
              <a:rPr lang="en-US" altLang="zh-CN" dirty="0" smtClean="0">
                <a:latin typeface="Arial" charset="0"/>
                <a:ea typeface="宋体" charset="-122"/>
              </a:rPr>
              <a:t>, South Luoyang, New </a:t>
            </a:r>
            <a:r>
              <a:rPr lang="en-US" altLang="zh-CN" dirty="0" err="1" smtClean="0">
                <a:latin typeface="Arial" charset="0"/>
                <a:ea typeface="宋体" charset="-122"/>
              </a:rPr>
              <a:t>Mianchi</a:t>
            </a:r>
            <a:r>
              <a:rPr lang="en-US" altLang="zh-CN" dirty="0" smtClean="0">
                <a:latin typeface="Arial" charset="0"/>
                <a:ea typeface="宋体" charset="-122"/>
              </a:rPr>
              <a:t>, New </a:t>
            </a:r>
            <a:r>
              <a:rPr lang="en-US" altLang="zh-CN" dirty="0" err="1" smtClean="0">
                <a:latin typeface="Arial" charset="0"/>
                <a:ea typeface="宋体" charset="-122"/>
              </a:rPr>
              <a:t>Sanmenxia</a:t>
            </a:r>
            <a:r>
              <a:rPr lang="en-US" altLang="zh-CN" dirty="0" smtClean="0">
                <a:latin typeface="Arial" charset="0"/>
                <a:ea typeface="宋体" charset="-122"/>
              </a:rPr>
              <a:t>, New </a:t>
            </a:r>
            <a:r>
              <a:rPr lang="en-US" altLang="zh-CN" dirty="0" err="1" smtClean="0">
                <a:latin typeface="Arial" charset="0"/>
                <a:ea typeface="宋体" charset="-122"/>
              </a:rPr>
              <a:t>Lingbao</a:t>
            </a:r>
            <a:r>
              <a:rPr lang="en-US" altLang="zh-CN" dirty="0" smtClean="0">
                <a:latin typeface="Arial" charset="0"/>
                <a:ea typeface="宋体" charset="-122"/>
              </a:rPr>
              <a:t>, New </a:t>
            </a:r>
            <a:r>
              <a:rPr lang="en-US" altLang="zh-CN" dirty="0" err="1" smtClean="0">
                <a:latin typeface="Arial" charset="0"/>
                <a:ea typeface="宋体" charset="-122"/>
              </a:rPr>
              <a:t>Weinan</a:t>
            </a:r>
            <a:r>
              <a:rPr lang="en-US" altLang="zh-CN" dirty="0" smtClean="0">
                <a:latin typeface="Arial" charset="0"/>
                <a:ea typeface="宋体" charset="-122"/>
              </a:rPr>
              <a:t>, New </a:t>
            </a:r>
            <a:r>
              <a:rPr lang="en-US" altLang="zh-CN" dirty="0" err="1" smtClean="0">
                <a:latin typeface="Arial" charset="0"/>
                <a:ea typeface="宋体" charset="-122"/>
              </a:rPr>
              <a:t>Lintong</a:t>
            </a:r>
            <a:r>
              <a:rPr lang="en-US" altLang="zh-CN" dirty="0" smtClean="0">
                <a:latin typeface="Arial" charset="0"/>
                <a:ea typeface="宋体" charset="-122"/>
              </a:rPr>
              <a:t>, North Xi’an Communication Station and existing communication station in Xi’an, 1 new communication station and 2 existing communication stations and such nodes are connected by 4-core fibers to form a STM-64 MSP 1+1 transmission link. </a:t>
            </a:r>
            <a:endParaRPr lang="zh-CN" altLang="en-US" dirty="0" smtClean="0">
              <a:latin typeface="Arial" charset="0"/>
              <a:ea typeface="宋体" charset="-122"/>
            </a:endParaRPr>
          </a:p>
          <a:p>
            <a:r>
              <a:rPr lang="en-US" altLang="zh-CN" dirty="0" smtClean="0">
                <a:latin typeface="Arial" charset="0"/>
                <a:ea typeface="宋体" charset="-122"/>
              </a:rPr>
              <a:t>Access layer</a:t>
            </a:r>
            <a:endParaRPr lang="zh-CN" altLang="en-US" dirty="0" smtClean="0">
              <a:latin typeface="Arial" charset="0"/>
              <a:ea typeface="宋体" charset="-122"/>
            </a:endParaRPr>
          </a:p>
          <a:p>
            <a:r>
              <a:rPr lang="en-US" altLang="zh-CN" dirty="0" smtClean="0">
                <a:latin typeface="Arial" charset="0"/>
                <a:ea typeface="宋体" charset="-122"/>
              </a:rPr>
              <a:t>The backbone layer is interconnected with the access layer by 2 STM-4 optical interfaces arranged between each two stations and services to be transported between stations will be dispatched via such STM-4 optical interfaces. The access system uses the STM-4 transmission devices and the nodes include all stations, maintenance sections, maintenance working areas, Delivery offices, traction substation housings and power distribution offices, GSM-R base stations, signal repeater stations, power car offices, etc and multiple 2-fiber healing rings are formed with the stations serving as the convergence nodes. At stations and within sections at the access layer in this project 224 sets of 622Mb/s MSTP devices and 20 sets of 155Mb/s MSTP devices in total were arranged. </a:t>
            </a:r>
            <a:endParaRPr lang="zh-CN" altLang="en-US" dirty="0" smtClean="0">
              <a:latin typeface="Arial" charset="0"/>
              <a:ea typeface="宋体" charset="-122"/>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幻灯片图像占位符 1"/>
          <p:cNvSpPr>
            <a:spLocks noGrp="1" noRot="1" noChangeAspect="1" noTextEdit="1"/>
          </p:cNvSpPr>
          <p:nvPr>
            <p:ph type="sldImg"/>
          </p:nvPr>
        </p:nvSpPr>
        <p:spPr>
          <a:ln/>
        </p:spPr>
      </p:sp>
      <p:sp>
        <p:nvSpPr>
          <p:cNvPr id="208898" name="备注占位符 2"/>
          <p:cNvSpPr>
            <a:spLocks noGrp="1"/>
          </p:cNvSpPr>
          <p:nvPr>
            <p:ph type="body" idx="1"/>
          </p:nvPr>
        </p:nvSpPr>
        <p:spPr>
          <a:noFill/>
          <a:ln/>
        </p:spPr>
        <p:txBody>
          <a:bodyPr/>
          <a:lstStyle/>
          <a:p>
            <a:r>
              <a:rPr lang="en-US" altLang="zh-CN" smtClean="0">
                <a:latin typeface="Arial" charset="0"/>
                <a:ea typeface="宋体" charset="-122"/>
              </a:rPr>
              <a:t>The solutions were widely applied in railway construction. The areas marked in blue represent provinces which have been confirmed as covered (other regions to be confirmed)</a:t>
            </a:r>
            <a:endParaRPr lang="zh-CN" altLang="en-US" smtClean="0">
              <a:latin typeface="Arial" charset="0"/>
              <a:ea typeface="宋体" charset="-122"/>
            </a:endParaRPr>
          </a:p>
        </p:txBody>
      </p:sp>
      <p:sp>
        <p:nvSpPr>
          <p:cNvPr id="208899" name="灯片编号占位符 3"/>
          <p:cNvSpPr>
            <a:spLocks noGrp="1"/>
          </p:cNvSpPr>
          <p:nvPr>
            <p:ph type="sldNum" sz="quarter" idx="5"/>
          </p:nvPr>
        </p:nvSpPr>
        <p:spPr>
          <a:noFill/>
        </p:spPr>
        <p:txBody>
          <a:bodyPr/>
          <a:lstStyle/>
          <a:p>
            <a:fld id="{9B4545A0-8D52-4FB0-95C6-46F8FA043E95}" type="slidenum">
              <a:rPr lang="en-US" altLang="zh-CN" smtClean="0">
                <a:latin typeface="Arial" charset="0"/>
                <a:ea typeface="宋体" charset="-122"/>
              </a:rPr>
              <a:pPr/>
              <a:t>47</a:t>
            </a:fld>
            <a:endParaRPr lang="en-US" altLang="zh-CN" smtClean="0">
              <a:latin typeface="Arial" charset="0"/>
              <a:ea typeface="宋体" charset="-122"/>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2"/>
          <p:cNvSpPr>
            <a:spLocks noGrp="1" noRot="1" noChangeAspect="1" noChangeArrowheads="1" noTextEdit="1"/>
          </p:cNvSpPr>
          <p:nvPr>
            <p:ph type="sldImg"/>
          </p:nvPr>
        </p:nvSpPr>
        <p:spPr>
          <a:ln/>
        </p:spPr>
      </p:sp>
      <p:sp>
        <p:nvSpPr>
          <p:cNvPr id="120834" name="Rectangle 3"/>
          <p:cNvSpPr>
            <a:spLocks noGrp="1" noChangeArrowheads="1"/>
          </p:cNvSpPr>
          <p:nvPr>
            <p:ph type="body" idx="1"/>
          </p:nvPr>
        </p:nvSpPr>
        <p:spPr>
          <a:noFill/>
          <a:ln/>
        </p:spPr>
        <p:txBody>
          <a:bodyPr/>
          <a:lstStyle/>
          <a:p>
            <a:r>
              <a:rPr lang="en-US" altLang="zh-CN" dirty="0" smtClean="0">
                <a:latin typeface="Arial" charset="0"/>
                <a:ea typeface="华文细黑" pitchFamily="2" charset="-122"/>
              </a:rPr>
              <a:t>The railway information infrastructure network mainly plays its role for the building of the intelligent information system, especially 4 primary application systems; such application systems are independent of each other and used by different service departments. In addition to the above mentioned service systems, there are also civil service systems.</a:t>
            </a:r>
            <a:endParaRPr lang="en-US" altLang="zh-CN" dirty="0" smtClean="0">
              <a:latin typeface="Arial" charset="0"/>
              <a:ea typeface="宋体" charset="-122"/>
            </a:endParaRPr>
          </a:p>
          <a:p>
            <a:r>
              <a:rPr lang="en-US" altLang="zh-CN" dirty="0" smtClean="0">
                <a:latin typeface="Arial" charset="0"/>
                <a:ea typeface="宋体" charset="-122"/>
              </a:rPr>
              <a:t>TDCS: Train Operation Dispatching Control System</a:t>
            </a:r>
          </a:p>
          <a:p>
            <a:r>
              <a:rPr lang="en-US" altLang="zh-CN" dirty="0" smtClean="0">
                <a:latin typeface="Arial" charset="0"/>
                <a:ea typeface="宋体" charset="-122"/>
              </a:rPr>
              <a:t>CTC: Centralized Traffic Control System</a:t>
            </a:r>
          </a:p>
          <a:p>
            <a:r>
              <a:rPr lang="en-US" altLang="zh-CN" dirty="0" smtClean="0">
                <a:latin typeface="Arial" charset="0"/>
                <a:ea typeface="宋体" charset="-122"/>
              </a:rPr>
              <a:t>TMIS: Transportation Management Information System</a:t>
            </a:r>
          </a:p>
          <a:p>
            <a:r>
              <a:rPr lang="en-US" altLang="zh-CN" dirty="0" smtClean="0">
                <a:latin typeface="Arial" charset="0"/>
                <a:ea typeface="宋体" charset="-122"/>
              </a:rPr>
              <a:t>OMIS: Office Management Information System</a:t>
            </a:r>
          </a:p>
          <a:p>
            <a:r>
              <a:rPr lang="en-US" altLang="zh-CN" dirty="0" smtClean="0">
                <a:latin typeface="Arial" charset="0"/>
                <a:ea typeface="宋体" charset="-122"/>
              </a:rPr>
              <a:t>TRS: </a:t>
            </a:r>
            <a:r>
              <a:rPr lang="en-US" altLang="zh-CN" dirty="0" err="1" smtClean="0">
                <a:latin typeface="Arial" charset="0"/>
                <a:ea typeface="宋体" charset="-122"/>
              </a:rPr>
              <a:t>Ticketing&amp;reservation</a:t>
            </a:r>
            <a:r>
              <a:rPr lang="en-US" altLang="zh-CN" dirty="0" smtClean="0">
                <a:latin typeface="Arial" charset="0"/>
                <a:ea typeface="宋体" charset="-122"/>
              </a:rPr>
              <a:t> System</a:t>
            </a:r>
          </a:p>
          <a:p>
            <a:r>
              <a:rPr lang="en-US" altLang="zh-CN" dirty="0" smtClean="0">
                <a:latin typeface="Arial" charset="0"/>
                <a:ea typeface="宋体" charset="-122"/>
              </a:rPr>
              <a:t>PSMIS: Public Security Management Information System</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txBox="1">
            <a:spLocks noGrp="1" noChangeArrowheads="1"/>
          </p:cNvSpPr>
          <p:nvPr/>
        </p:nvSpPr>
        <p:spPr bwMode="auto">
          <a:xfrm>
            <a:off x="3816932" y="9372998"/>
            <a:ext cx="2918831" cy="493316"/>
          </a:xfrm>
          <a:prstGeom prst="rect">
            <a:avLst/>
          </a:prstGeom>
          <a:noFill/>
          <a:ln w="9525">
            <a:noFill/>
            <a:miter lim="800000"/>
            <a:headEnd/>
            <a:tailEnd/>
          </a:ln>
        </p:spPr>
        <p:txBody>
          <a:bodyPr lIns="91426" tIns="45714" rIns="91426" bIns="45714" anchor="b"/>
          <a:lstStyle/>
          <a:p>
            <a:pPr algn="r">
              <a:spcBef>
                <a:spcPct val="0"/>
              </a:spcBef>
              <a:buFontTx/>
              <a:buNone/>
            </a:pPr>
            <a:fld id="{3715C88C-DD47-43D8-A315-846FED8FC0BB}" type="slidenum">
              <a:rPr lang="en-US" altLang="zh-CN" b="0">
                <a:latin typeface="Times New Roman" pitchFamily="18" charset="0"/>
              </a:rPr>
              <a:pPr algn="r">
                <a:spcBef>
                  <a:spcPct val="0"/>
                </a:spcBef>
                <a:buFontTx/>
                <a:buNone/>
              </a:pPr>
              <a:t>48</a:t>
            </a:fld>
            <a:endParaRPr lang="en-US" altLang="zh-CN" b="0" dirty="0">
              <a:latin typeface="Times New Roman" pitchFamily="18" charset="0"/>
            </a:endParaRPr>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xfrm>
            <a:off x="898102" y="4686500"/>
            <a:ext cx="4939560" cy="4439841"/>
          </a:xfrm>
          <a:noFill/>
          <a:ln/>
        </p:spPr>
        <p:txBody>
          <a:bodyPr/>
          <a:lstStyle/>
          <a:p>
            <a:pPr eaLnBrk="1" hangingPunct="1">
              <a:lnSpc>
                <a:spcPct val="160000"/>
              </a:lnSpc>
              <a:spcBef>
                <a:spcPct val="0"/>
              </a:spcBef>
            </a:pPr>
            <a:endParaRPr lang="zh-CN" altLang="en-US" smtClean="0">
              <a:latin typeface="Arial"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幻灯片图像占位符 1"/>
          <p:cNvSpPr>
            <a:spLocks noGrp="1" noRot="1" noChangeAspect="1"/>
          </p:cNvSpPr>
          <p:nvPr>
            <p:ph type="sldImg"/>
          </p:nvPr>
        </p:nvSpPr>
        <p:spPr>
          <a:ln/>
        </p:spPr>
      </p:sp>
      <p:sp>
        <p:nvSpPr>
          <p:cNvPr id="116738" name="备注占位符 2"/>
          <p:cNvSpPr>
            <a:spLocks noGrp="1"/>
          </p:cNvSpPr>
          <p:nvPr>
            <p:ph type="body" idx="1"/>
          </p:nvPr>
        </p:nvSpPr>
        <p:spPr>
          <a:noFill/>
          <a:ln/>
        </p:spPr>
        <p:txBody>
          <a:bodyPr/>
          <a:lstStyle/>
          <a:p>
            <a:endParaRPr lang="zh-CN" altLang="en-US" smtClean="0">
              <a:latin typeface="Arial" charset="0"/>
              <a:ea typeface="宋体" charset="-122"/>
            </a:endParaRPr>
          </a:p>
        </p:txBody>
      </p:sp>
      <p:sp>
        <p:nvSpPr>
          <p:cNvPr id="116739" name="灯片编号占位符 3"/>
          <p:cNvSpPr>
            <a:spLocks noGrp="1"/>
          </p:cNvSpPr>
          <p:nvPr>
            <p:ph type="sldNum" sz="quarter" idx="5"/>
          </p:nvPr>
        </p:nvSpPr>
        <p:spPr>
          <a:noFill/>
        </p:spPr>
        <p:txBody>
          <a:bodyPr/>
          <a:lstStyle/>
          <a:p>
            <a:fld id="{F47C6380-51D4-4719-90F3-F6BE9E34C467}" type="slidenum">
              <a:rPr lang="en-US" altLang="zh-CN" smtClean="0">
                <a:latin typeface="Arial" charset="0"/>
                <a:ea typeface="宋体" charset="-122"/>
              </a:rPr>
              <a:pPr/>
              <a:t>49</a:t>
            </a:fld>
            <a:endParaRPr lang="en-US" altLang="zh-CN" smtClean="0">
              <a:latin typeface="Arial" charset="0"/>
              <a:ea typeface="宋体" charset="-122"/>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幻灯片图像占位符 1"/>
          <p:cNvSpPr>
            <a:spLocks noGrp="1" noRot="1" noChangeAspect="1" noTextEdit="1"/>
          </p:cNvSpPr>
          <p:nvPr>
            <p:ph type="sldImg"/>
          </p:nvPr>
        </p:nvSpPr>
        <p:spPr bwMode="auto">
          <a:noFill/>
          <a:ln>
            <a:solidFill>
              <a:srgbClr val="000000"/>
            </a:solidFill>
            <a:miter lim="800000"/>
            <a:headEnd/>
            <a:tailEnd/>
          </a:ln>
        </p:spPr>
      </p:sp>
      <p:sp>
        <p:nvSpPr>
          <p:cNvPr id="95234" name="备注占位符 2"/>
          <p:cNvSpPr>
            <a:spLocks noGrp="1"/>
          </p:cNvSpPr>
          <p:nvPr>
            <p:ph type="body" idx="1"/>
          </p:nvPr>
        </p:nvSpPr>
        <p:spPr bwMode="auto">
          <a:noFill/>
        </p:spPr>
        <p:txBody>
          <a:bodyPr/>
          <a:lstStyle/>
          <a:p>
            <a:endParaRPr lang="zh-CN" altLang="en-US" smtClean="0"/>
          </a:p>
        </p:txBody>
      </p:sp>
      <p:sp>
        <p:nvSpPr>
          <p:cNvPr id="36868" name="灯片编号占位符 3"/>
          <p:cNvSpPr>
            <a:spLocks noGrp="1"/>
          </p:cNvSpPr>
          <p:nvPr>
            <p:ph type="sldNum" sz="quarter" idx="5"/>
          </p:nvPr>
        </p:nvSpPr>
        <p:spPr bwMode="auto">
          <a:ln>
            <a:miter lim="800000"/>
            <a:headEnd/>
            <a:tailEnd/>
          </a:ln>
        </p:spPr>
        <p:txBody>
          <a:bodyPr/>
          <a:lstStyle/>
          <a:p>
            <a:fld id="{0F675079-D735-4F37-BD9E-F7E6175979D0}" type="slidenum">
              <a:rPr lang="zh-CN" altLang="en-US"/>
              <a:pPr/>
              <a:t>51</a:t>
            </a:fld>
            <a:endParaRPr lang="en-US" altLang="zh-CN"/>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幻灯片图像占位符 1"/>
          <p:cNvSpPr>
            <a:spLocks noGrp="1" noRot="1" noChangeAspect="1"/>
          </p:cNvSpPr>
          <p:nvPr>
            <p:ph type="sldImg"/>
          </p:nvPr>
        </p:nvSpPr>
        <p:spPr>
          <a:ln/>
        </p:spPr>
      </p:sp>
      <p:sp>
        <p:nvSpPr>
          <p:cNvPr id="210946" name="备注占位符 2"/>
          <p:cNvSpPr>
            <a:spLocks noGrp="1"/>
          </p:cNvSpPr>
          <p:nvPr>
            <p:ph type="body" idx="1"/>
          </p:nvPr>
        </p:nvSpPr>
        <p:spPr>
          <a:noFill/>
          <a:ln/>
        </p:spPr>
        <p:txBody>
          <a:bodyPr/>
          <a:lstStyle/>
          <a:p>
            <a:endParaRPr lang="zh-CN" altLang="en-US" smtClean="0">
              <a:latin typeface="Arial" charset="0"/>
              <a:ea typeface="宋体" charset="-122"/>
            </a:endParaRPr>
          </a:p>
        </p:txBody>
      </p:sp>
      <p:sp>
        <p:nvSpPr>
          <p:cNvPr id="210947" name="灯片编号占位符 3"/>
          <p:cNvSpPr>
            <a:spLocks noGrp="1"/>
          </p:cNvSpPr>
          <p:nvPr>
            <p:ph type="sldNum" sz="quarter" idx="5"/>
          </p:nvPr>
        </p:nvSpPr>
        <p:spPr>
          <a:noFill/>
        </p:spPr>
        <p:txBody>
          <a:bodyPr/>
          <a:lstStyle/>
          <a:p>
            <a:fld id="{B53F9D94-67C9-4ABA-A405-87B4ED5B05FD}" type="slidenum">
              <a:rPr lang="en-US" altLang="zh-CN" smtClean="0">
                <a:latin typeface="Arial" charset="0"/>
                <a:ea typeface="宋体" charset="-122"/>
              </a:rPr>
              <a:pPr/>
              <a:t>52</a:t>
            </a:fld>
            <a:endParaRPr lang="en-US" altLang="zh-CN" smtClean="0">
              <a:latin typeface="Arial" charset="0"/>
              <a:ea typeface="宋体" charset="-122"/>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幻灯片图像占位符 1"/>
          <p:cNvSpPr>
            <a:spLocks noGrp="1" noRot="1" noChangeAspect="1" noTextEdit="1"/>
          </p:cNvSpPr>
          <p:nvPr>
            <p:ph type="sldImg"/>
          </p:nvPr>
        </p:nvSpPr>
        <p:spPr>
          <a:ln/>
        </p:spPr>
      </p:sp>
      <p:sp>
        <p:nvSpPr>
          <p:cNvPr id="139266" name="备注占位符 2"/>
          <p:cNvSpPr>
            <a:spLocks noGrp="1"/>
          </p:cNvSpPr>
          <p:nvPr>
            <p:ph type="body" idx="1"/>
          </p:nvPr>
        </p:nvSpPr>
        <p:spPr>
          <a:noFill/>
          <a:ln/>
        </p:spPr>
        <p:txBody>
          <a:bodyPr/>
          <a:lstStyle/>
          <a:p>
            <a:r>
              <a:rPr lang="en-US" altLang="zh-CN" smtClean="0">
                <a:latin typeface="Arial" charset="0"/>
                <a:ea typeface="宋体" charset="-122"/>
              </a:rPr>
              <a:t>For types of railway communication services, main service network systems are relatively independent of each other.</a:t>
            </a:r>
            <a:endParaRPr lang="zh-CN" altLang="en-US" smtClean="0">
              <a:latin typeface="Arial" charset="0"/>
              <a:ea typeface="宋体" charset="-122"/>
            </a:endParaRPr>
          </a:p>
        </p:txBody>
      </p:sp>
      <p:sp>
        <p:nvSpPr>
          <p:cNvPr id="139267" name="灯片编号占位符 3"/>
          <p:cNvSpPr>
            <a:spLocks noGrp="1"/>
          </p:cNvSpPr>
          <p:nvPr>
            <p:ph type="sldNum" sz="quarter" idx="5"/>
          </p:nvPr>
        </p:nvSpPr>
        <p:spPr>
          <a:noFill/>
        </p:spPr>
        <p:txBody>
          <a:bodyPr/>
          <a:lstStyle/>
          <a:p>
            <a:fld id="{61DF3BB1-EFF9-4B18-A6CB-5A0C6FEBA4FA}" type="slidenum">
              <a:rPr lang="en-US" altLang="zh-CN" smtClean="0">
                <a:latin typeface="Arial" charset="0"/>
                <a:ea typeface="宋体" charset="-122"/>
              </a:rPr>
              <a:pPr/>
              <a:t>53</a:t>
            </a:fld>
            <a:endParaRPr lang="en-US" altLang="zh-CN" smtClean="0">
              <a:latin typeface="Arial" charset="0"/>
              <a:ea typeface="宋体" charset="-122"/>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幻灯片图像占位符 1"/>
          <p:cNvSpPr>
            <a:spLocks noGrp="1" noRot="1" noChangeAspect="1" noTextEdit="1"/>
          </p:cNvSpPr>
          <p:nvPr>
            <p:ph type="sldImg"/>
          </p:nvPr>
        </p:nvSpPr>
        <p:spPr>
          <a:ln/>
        </p:spPr>
      </p:sp>
      <p:sp>
        <p:nvSpPr>
          <p:cNvPr id="167938" name="备注占位符 2"/>
          <p:cNvSpPr>
            <a:spLocks noGrp="1"/>
          </p:cNvSpPr>
          <p:nvPr>
            <p:ph type="body" idx="1"/>
          </p:nvPr>
        </p:nvSpPr>
        <p:spPr>
          <a:noFill/>
          <a:ln/>
        </p:spPr>
        <p:txBody>
          <a:bodyPr/>
          <a:lstStyle/>
          <a:p>
            <a:r>
              <a:rPr lang="en-US" altLang="zh-CN" smtClean="0">
                <a:latin typeface="Arial" charset="0"/>
                <a:ea typeface="宋体" charset="-122"/>
              </a:rPr>
              <a:t>Note: if PTN technology is used, the problem of time synchronization will be well addressed. Except the MSTP solution, the 6100 PTN series can be used for networking to provide a dedicated time synchronization network.</a:t>
            </a:r>
            <a:endParaRPr lang="zh-CN" altLang="en-US" smtClean="0">
              <a:latin typeface="Arial" charset="0"/>
              <a:ea typeface="宋体" charset="-122"/>
            </a:endParaRPr>
          </a:p>
        </p:txBody>
      </p:sp>
      <p:sp>
        <p:nvSpPr>
          <p:cNvPr id="167939" name="灯片编号占位符 3"/>
          <p:cNvSpPr>
            <a:spLocks noGrp="1"/>
          </p:cNvSpPr>
          <p:nvPr>
            <p:ph type="sldNum" sz="quarter" idx="5"/>
          </p:nvPr>
        </p:nvSpPr>
        <p:spPr>
          <a:noFill/>
        </p:spPr>
        <p:txBody>
          <a:bodyPr/>
          <a:lstStyle/>
          <a:p>
            <a:fld id="{C484EAA9-04CE-476E-A077-5F062EAF19CF}" type="slidenum">
              <a:rPr lang="en-US" altLang="zh-CN" smtClean="0">
                <a:latin typeface="Arial" charset="0"/>
                <a:ea typeface="宋体" charset="-122"/>
              </a:rPr>
              <a:pPr/>
              <a:t>54</a:t>
            </a:fld>
            <a:endParaRPr lang="en-US" altLang="zh-CN" smtClean="0">
              <a:latin typeface="Arial" charset="0"/>
              <a:ea typeface="宋体" charset="-122"/>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幻灯片图像占位符 1"/>
          <p:cNvSpPr>
            <a:spLocks noGrp="1" noRot="1" noChangeAspect="1" noTextEdit="1"/>
          </p:cNvSpPr>
          <p:nvPr>
            <p:ph type="sldImg"/>
          </p:nvPr>
        </p:nvSpPr>
        <p:spPr>
          <a:ln/>
        </p:spPr>
      </p:sp>
      <p:sp>
        <p:nvSpPr>
          <p:cNvPr id="122882" name="备注占位符 2"/>
          <p:cNvSpPr>
            <a:spLocks noGrp="1"/>
          </p:cNvSpPr>
          <p:nvPr>
            <p:ph type="body" idx="1"/>
          </p:nvPr>
        </p:nvSpPr>
        <p:spPr>
          <a:noFill/>
          <a:ln/>
        </p:spPr>
        <p:txBody>
          <a:bodyPr/>
          <a:lstStyle/>
          <a:p>
            <a:r>
              <a:rPr lang="en-US" altLang="zh-CN" dirty="0" smtClean="0">
                <a:latin typeface="Arial" charset="0"/>
                <a:ea typeface="宋体" charset="-122"/>
              </a:rPr>
              <a:t>The ICT</a:t>
            </a:r>
            <a:r>
              <a:rPr lang="zh-CN" altLang="en-US" dirty="0" smtClean="0">
                <a:latin typeface="Arial" charset="0"/>
                <a:ea typeface="宋体" charset="-122"/>
              </a:rPr>
              <a:t> </a:t>
            </a:r>
            <a:r>
              <a:rPr lang="en-US" altLang="zh-CN" dirty="0" smtClean="0">
                <a:latin typeface="Arial" charset="0"/>
                <a:ea typeface="宋体" charset="-122"/>
              </a:rPr>
              <a:t>is short for information communication technology. </a:t>
            </a:r>
            <a:endParaRPr lang="zh-CN" altLang="en-US" dirty="0" smtClean="0">
              <a:latin typeface="Arial" charset="0"/>
              <a:ea typeface="宋体" charset="-122"/>
            </a:endParaRPr>
          </a:p>
        </p:txBody>
      </p:sp>
      <p:sp>
        <p:nvSpPr>
          <p:cNvPr id="122883" name="灯片编号占位符 3"/>
          <p:cNvSpPr>
            <a:spLocks noGrp="1"/>
          </p:cNvSpPr>
          <p:nvPr>
            <p:ph type="sldNum" sz="quarter" idx="5"/>
          </p:nvPr>
        </p:nvSpPr>
        <p:spPr>
          <a:noFill/>
        </p:spPr>
        <p:txBody>
          <a:bodyPr/>
          <a:lstStyle/>
          <a:p>
            <a:fld id="{14DCF71A-4C82-418D-A10E-67ADF1BFBE11}" type="slidenum">
              <a:rPr lang="en-US" altLang="zh-CN" smtClean="0">
                <a:latin typeface="Arial" charset="0"/>
                <a:ea typeface="宋体" charset="-122"/>
              </a:rPr>
              <a:pPr/>
              <a:t>5</a:t>
            </a:fld>
            <a:endParaRPr lang="en-US" altLang="zh-CN" smtClean="0">
              <a:latin typeface="Arial" charset="0"/>
              <a:ea typeface="宋体" charset="-122"/>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2"/>
          <p:cNvSpPr>
            <a:spLocks noGrp="1" noRot="1" noChangeAspect="1" noChangeArrowheads="1" noTextEdit="1"/>
          </p:cNvSpPr>
          <p:nvPr>
            <p:ph type="sldImg"/>
          </p:nvPr>
        </p:nvSpPr>
        <p:spPr>
          <a:ln/>
        </p:spPr>
      </p:sp>
      <p:sp>
        <p:nvSpPr>
          <p:cNvPr id="124930" name="Rectangle 3"/>
          <p:cNvSpPr>
            <a:spLocks noGrp="1" noChangeArrowheads="1"/>
          </p:cNvSpPr>
          <p:nvPr>
            <p:ph type="body" idx="1"/>
          </p:nvPr>
        </p:nvSpPr>
        <p:spPr>
          <a:noFill/>
          <a:ln/>
        </p:spPr>
        <p:txBody>
          <a:bodyPr/>
          <a:lstStyle/>
          <a:p>
            <a:r>
              <a:rPr lang="en-US" altLang="zh-CN" dirty="0" smtClean="0">
                <a:latin typeface="Arial" charset="0"/>
                <a:ea typeface="宋体" charset="-122"/>
              </a:rPr>
              <a:t>Safety production network: direct information systems relating to the railway production, such as planning and dispatching management system, freight transport management system, etc. </a:t>
            </a:r>
            <a:endParaRPr lang="zh-CN" altLang="en-US" dirty="0" smtClean="0">
              <a:latin typeface="Arial" charset="0"/>
              <a:ea typeface="宋体" charset="-122"/>
            </a:endParaRPr>
          </a:p>
          <a:p>
            <a:r>
              <a:rPr lang="en-US" altLang="zh-CN" dirty="0" smtClean="0">
                <a:latin typeface="Arial" charset="0"/>
                <a:ea typeface="宋体" charset="-122"/>
              </a:rPr>
              <a:t>Intranet: common internal application systems, such as office automation information system, construction management system, etc.</a:t>
            </a:r>
            <a:endParaRPr lang="zh-CN" altLang="en-US" dirty="0" smtClean="0">
              <a:latin typeface="Arial" charset="0"/>
              <a:ea typeface="宋体" charset="-122"/>
            </a:endParaRPr>
          </a:p>
          <a:p>
            <a:r>
              <a:rPr lang="en-US" altLang="zh-CN" dirty="0" smtClean="0">
                <a:latin typeface="Arial" charset="0"/>
                <a:ea typeface="宋体" charset="-122"/>
              </a:rPr>
              <a:t>Extranet: a service platform open to the public, such as the E-commerce, E-government, etc. It is equivalent to the Extranet in terms of meaning. </a:t>
            </a:r>
            <a:endParaRPr lang="zh-CN" altLang="en-US" dirty="0" smtClean="0">
              <a:latin typeface="Arial" charset="0"/>
              <a:ea typeface="宋体" charset="-122"/>
            </a:endParaRPr>
          </a:p>
          <a:p>
            <a:r>
              <a:rPr lang="en-US" altLang="zh-CN" dirty="0" smtClean="0">
                <a:latin typeface="Arial" charset="0"/>
                <a:ea typeface="宋体" charset="-122"/>
              </a:rPr>
              <a:t>The safety production system includes some systems having direct connection with the running safety, capital flow and confidential services, such as the Train Operation Dispatching Control System, Centralized Traffic Control System, Ticketing and Reservation System, Accounting Management Information System, etc. The operation of such systems requires their respective independent private service networks to be compulsorily protected and isolated for exchanging data with other information systems in a controllable manner. </a:t>
            </a:r>
            <a:endParaRPr lang="zh-CN" altLang="en-US" dirty="0" smtClean="0">
              <a:latin typeface="Arial" charset="0"/>
              <a:ea typeface="宋体" charset="-122"/>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幻灯片图像占位符 1"/>
          <p:cNvSpPr>
            <a:spLocks noGrp="1" noRot="1" noChangeAspect="1" noTextEdit="1"/>
          </p:cNvSpPr>
          <p:nvPr>
            <p:ph type="sldImg"/>
          </p:nvPr>
        </p:nvSpPr>
        <p:spPr>
          <a:ln/>
        </p:spPr>
      </p:sp>
      <p:sp>
        <p:nvSpPr>
          <p:cNvPr id="126978" name="备注占位符 2"/>
          <p:cNvSpPr>
            <a:spLocks noGrp="1"/>
          </p:cNvSpPr>
          <p:nvPr>
            <p:ph type="body" idx="1"/>
          </p:nvPr>
        </p:nvSpPr>
        <p:spPr>
          <a:noFill/>
          <a:ln/>
        </p:spPr>
        <p:txBody>
          <a:bodyPr/>
          <a:lstStyle/>
          <a:p>
            <a:endParaRPr lang="zh-CN" altLang="en-US" smtClean="0">
              <a:latin typeface="Arial" charset="0"/>
              <a:ea typeface="宋体" charset="-122"/>
            </a:endParaRPr>
          </a:p>
        </p:txBody>
      </p:sp>
      <p:sp>
        <p:nvSpPr>
          <p:cNvPr id="126979" name="灯片编号占位符 3"/>
          <p:cNvSpPr>
            <a:spLocks noGrp="1"/>
          </p:cNvSpPr>
          <p:nvPr>
            <p:ph type="sldNum" sz="quarter" idx="5"/>
          </p:nvPr>
        </p:nvSpPr>
        <p:spPr>
          <a:noFill/>
        </p:spPr>
        <p:txBody>
          <a:bodyPr/>
          <a:lstStyle/>
          <a:p>
            <a:fld id="{ECB8CDAA-C2C9-4985-A4E8-B5E79BCFF8E6}" type="slidenum">
              <a:rPr lang="en-US" altLang="zh-CN" smtClean="0">
                <a:latin typeface="Arial" charset="0"/>
                <a:ea typeface="宋体" charset="-122"/>
              </a:rPr>
              <a:pPr/>
              <a:t>7</a:t>
            </a:fld>
            <a:endParaRPr lang="en-US" altLang="zh-CN" smtClean="0">
              <a:latin typeface="Arial" charset="0"/>
              <a:ea typeface="宋体" charset="-122"/>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5" name="幻灯片图像占位符 1"/>
          <p:cNvSpPr>
            <a:spLocks noGrp="1" noRot="1" noChangeAspect="1" noTextEdit="1"/>
          </p:cNvSpPr>
          <p:nvPr>
            <p:ph type="sldImg"/>
          </p:nvPr>
        </p:nvSpPr>
        <p:spPr>
          <a:ln/>
        </p:spPr>
      </p:sp>
      <p:sp>
        <p:nvSpPr>
          <p:cNvPr id="129026" name="备注占位符 2"/>
          <p:cNvSpPr>
            <a:spLocks noGrp="1"/>
          </p:cNvSpPr>
          <p:nvPr>
            <p:ph type="body" idx="1"/>
          </p:nvPr>
        </p:nvSpPr>
        <p:spPr>
          <a:noFill/>
          <a:ln/>
        </p:spPr>
        <p:txBody>
          <a:bodyPr/>
          <a:lstStyle/>
          <a:p>
            <a:r>
              <a:rPr lang="en-US" altLang="zh-CN" dirty="0" smtClean="0">
                <a:latin typeface="Arial" charset="0"/>
                <a:ea typeface="宋体" charset="-122"/>
              </a:rPr>
              <a:t>Numerous signal acquisition points are arranged for the Delivery system and signaling services are data services which are transported at low speed. But such services present high security, reliability and real-time performance requirements, so signaling services are usually transmitted over a 2M digital channel. </a:t>
            </a:r>
            <a:endParaRPr lang="zh-CN" altLang="en-US" dirty="0" smtClean="0">
              <a:latin typeface="Arial" charset="0"/>
              <a:ea typeface="宋体" charset="-122"/>
            </a:endParaRPr>
          </a:p>
        </p:txBody>
      </p:sp>
      <p:sp>
        <p:nvSpPr>
          <p:cNvPr id="129027" name="灯片编号占位符 3"/>
          <p:cNvSpPr>
            <a:spLocks noGrp="1"/>
          </p:cNvSpPr>
          <p:nvPr>
            <p:ph type="sldNum" sz="quarter" idx="5"/>
          </p:nvPr>
        </p:nvSpPr>
        <p:spPr>
          <a:noFill/>
        </p:spPr>
        <p:txBody>
          <a:bodyPr/>
          <a:lstStyle/>
          <a:p>
            <a:fld id="{44E8B8D7-47A4-4519-B511-ECCFD75F2F3A}" type="slidenum">
              <a:rPr lang="en-US" altLang="zh-CN" smtClean="0">
                <a:latin typeface="Arial" charset="0"/>
                <a:ea typeface="宋体" charset="-122"/>
              </a:rPr>
              <a:pPr/>
              <a:t>8</a:t>
            </a:fld>
            <a:endParaRPr lang="en-US" altLang="zh-CN" smtClean="0">
              <a:latin typeface="Arial" charset="0"/>
              <a:ea typeface="宋体" charset="-122"/>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幻灯片图像占位符 1"/>
          <p:cNvSpPr>
            <a:spLocks noGrp="1" noRot="1" noChangeAspect="1"/>
          </p:cNvSpPr>
          <p:nvPr>
            <p:ph type="sldImg"/>
          </p:nvPr>
        </p:nvSpPr>
        <p:spPr>
          <a:ln/>
        </p:spPr>
      </p:sp>
      <p:sp>
        <p:nvSpPr>
          <p:cNvPr id="131074" name="备注占位符 2"/>
          <p:cNvSpPr>
            <a:spLocks noGrp="1"/>
          </p:cNvSpPr>
          <p:nvPr>
            <p:ph type="body" idx="1"/>
          </p:nvPr>
        </p:nvSpPr>
        <p:spPr>
          <a:noFill/>
          <a:ln/>
        </p:spPr>
        <p:txBody>
          <a:bodyPr/>
          <a:lstStyle/>
          <a:p>
            <a:endParaRPr lang="zh-CN" altLang="en-US" smtClean="0">
              <a:latin typeface="Arial" charset="0"/>
              <a:ea typeface="宋体" charset="-122"/>
            </a:endParaRPr>
          </a:p>
        </p:txBody>
      </p:sp>
      <p:sp>
        <p:nvSpPr>
          <p:cNvPr id="131075" name="灯片编号占位符 3"/>
          <p:cNvSpPr>
            <a:spLocks noGrp="1"/>
          </p:cNvSpPr>
          <p:nvPr>
            <p:ph type="sldNum" sz="quarter" idx="5"/>
          </p:nvPr>
        </p:nvSpPr>
        <p:spPr>
          <a:noFill/>
        </p:spPr>
        <p:txBody>
          <a:bodyPr/>
          <a:lstStyle/>
          <a:p>
            <a:fld id="{4CCC4AD1-3281-4CE0-8D30-26ADBDE7073F}" type="slidenum">
              <a:rPr lang="en-US" altLang="zh-CN" smtClean="0">
                <a:latin typeface="Arial" charset="0"/>
                <a:ea typeface="宋体" charset="-122"/>
              </a:rPr>
              <a:pPr/>
              <a:t>9</a:t>
            </a:fld>
            <a:endParaRPr lang="en-US" altLang="zh-CN" smtClean="0">
              <a:latin typeface="Arial" charset="0"/>
              <a:ea typeface="宋体" charset="-122"/>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封面">
    <p:spTree>
      <p:nvGrpSpPr>
        <p:cNvPr id="1" name=""/>
        <p:cNvGrpSpPr/>
        <p:nvPr/>
      </p:nvGrpSpPr>
      <p:grpSpPr>
        <a:xfrm>
          <a:off x="0" y="0"/>
          <a:ext cx="0" cy="0"/>
          <a:chOff x="0" y="0"/>
          <a:chExt cx="0" cy="0"/>
        </a:xfrm>
      </p:grpSpPr>
      <p:pic>
        <p:nvPicPr>
          <p:cNvPr id="4" name="Picture 32" descr="p1_1"/>
          <p:cNvPicPr>
            <a:picLocks noChangeAspect="1" noChangeArrowheads="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5" name="Text Box 9"/>
          <p:cNvSpPr txBox="1">
            <a:spLocks noChangeArrowheads="1"/>
          </p:cNvSpPr>
          <p:nvPr/>
        </p:nvSpPr>
        <p:spPr bwMode="auto">
          <a:xfrm>
            <a:off x="-2484438" y="5573713"/>
            <a:ext cx="2297113" cy="1311275"/>
          </a:xfrm>
          <a:prstGeom prst="rect">
            <a:avLst/>
          </a:prstGeom>
          <a:noFill/>
          <a:ln w="9525">
            <a:noFill/>
            <a:miter lim="800000"/>
            <a:headEnd/>
            <a:tailEnd/>
          </a:ln>
          <a:effectLst/>
        </p:spPr>
        <p:txBody>
          <a:bodyPr lIns="93460" tIns="46732" rIns="93460" bIns="46732">
            <a:spAutoFit/>
          </a:bodyPr>
          <a:lstStyle/>
          <a:p>
            <a:pPr algn="r" defTabSz="935038" eaLnBrk="0" hangingPunct="0">
              <a:defRPr/>
            </a:pPr>
            <a:r>
              <a:rPr lang="en-US" altLang="zh-CN" sz="1000" b="0" dirty="0">
                <a:solidFill>
                  <a:schemeClr val="bg1"/>
                </a:solidFill>
                <a:ea typeface="黑体" pitchFamily="2" charset="-122"/>
                <a:cs typeface="Arial" charset="0"/>
              </a:rPr>
              <a:t>Title:</a:t>
            </a:r>
            <a:endParaRPr lang="zh-CN" altLang="ja-JP" sz="1000" b="0" dirty="0">
              <a:solidFill>
                <a:schemeClr val="bg1"/>
              </a:solidFill>
              <a:ea typeface="黑体" pitchFamily="2" charset="-122"/>
              <a:cs typeface="Arial" charset="0"/>
            </a:endParaRPr>
          </a:p>
          <a:p>
            <a:pPr algn="r" defTabSz="935038" eaLnBrk="0" hangingPunct="0">
              <a:defRPr/>
            </a:pPr>
            <a:r>
              <a:rPr lang="en-US" altLang="zh-CN" sz="1000" b="0" dirty="0">
                <a:solidFill>
                  <a:schemeClr val="bg1"/>
                </a:solidFill>
                <a:ea typeface="黑体" pitchFamily="2" charset="-122"/>
                <a:cs typeface="Arial" charset="0"/>
              </a:rPr>
              <a:t>Type</a:t>
            </a:r>
            <a:r>
              <a:rPr lang="zh-CN" altLang="ja-JP" sz="1000" b="0" dirty="0">
                <a:solidFill>
                  <a:schemeClr val="bg1"/>
                </a:solidFill>
                <a:ea typeface="黑体" pitchFamily="2" charset="-122"/>
                <a:cs typeface="Arial" charset="0"/>
              </a:rPr>
              <a:t>: Arial Bold</a:t>
            </a:r>
          </a:p>
          <a:p>
            <a:pPr algn="r" defTabSz="935038" eaLnBrk="0" hangingPunct="0">
              <a:defRPr/>
            </a:pPr>
            <a:r>
              <a:rPr lang="en-US" altLang="zh-CN" sz="1000" b="0" dirty="0">
                <a:solidFill>
                  <a:schemeClr val="bg1"/>
                </a:solidFill>
                <a:ea typeface="黑体" pitchFamily="2" charset="-122"/>
                <a:cs typeface="Arial" charset="0"/>
              </a:rPr>
              <a:t>Size</a:t>
            </a:r>
            <a:r>
              <a:rPr lang="zh-CN" altLang="en-US" sz="1000" b="0" dirty="0">
                <a:solidFill>
                  <a:schemeClr val="bg1"/>
                </a:solidFill>
                <a:ea typeface="黑体" pitchFamily="2" charset="-122"/>
                <a:cs typeface="Arial" charset="0"/>
              </a:rPr>
              <a:t>：</a:t>
            </a:r>
            <a:r>
              <a:rPr lang="zh-CN" altLang="ja-JP" sz="1000" b="0" dirty="0">
                <a:solidFill>
                  <a:schemeClr val="bg1"/>
                </a:solidFill>
                <a:ea typeface="黑体" pitchFamily="2" charset="-122"/>
                <a:cs typeface="Arial" charset="0"/>
              </a:rPr>
              <a:t>40-47pt</a:t>
            </a:r>
          </a:p>
          <a:p>
            <a:pPr algn="r" defTabSz="935038" eaLnBrk="0" hangingPunct="0">
              <a:defRPr/>
            </a:pPr>
            <a:r>
              <a:rPr lang="en-US" altLang="zh-CN" sz="1000" b="0" dirty="0">
                <a:solidFill>
                  <a:schemeClr val="bg1"/>
                </a:solidFill>
                <a:ea typeface="黑体" pitchFamily="2" charset="-122"/>
                <a:cs typeface="Arial" charset="0"/>
              </a:rPr>
              <a:t>Color</a:t>
            </a:r>
            <a:r>
              <a:rPr lang="zh-CN" altLang="en-US" sz="1000" b="0" dirty="0">
                <a:solidFill>
                  <a:schemeClr val="bg1"/>
                </a:solidFill>
                <a:ea typeface="黑体" pitchFamily="2" charset="-122"/>
                <a:cs typeface="Arial" charset="0"/>
              </a:rPr>
              <a:t>：</a:t>
            </a:r>
            <a:r>
              <a:rPr lang="en-US" altLang="zh-CN" sz="1000" b="0" dirty="0">
                <a:solidFill>
                  <a:schemeClr val="bg1"/>
                </a:solidFill>
                <a:ea typeface="黑体" pitchFamily="2" charset="-122"/>
                <a:cs typeface="Arial" charset="0"/>
              </a:rPr>
              <a:t>Theme of Blue</a:t>
            </a:r>
            <a:endParaRPr lang="zh-CN" altLang="ja-JP" sz="1000" b="0" dirty="0">
              <a:solidFill>
                <a:schemeClr val="bg1"/>
              </a:solidFill>
              <a:ea typeface="黑体" pitchFamily="2" charset="-122"/>
              <a:cs typeface="Arial" charset="0"/>
            </a:endParaRPr>
          </a:p>
          <a:p>
            <a:pPr algn="r" defTabSz="935038" eaLnBrk="0" hangingPunct="0">
              <a:defRPr/>
            </a:pPr>
            <a:r>
              <a:rPr lang="en-US" altLang="zh-CN" sz="1000" b="0" dirty="0">
                <a:solidFill>
                  <a:schemeClr val="bg1"/>
                </a:solidFill>
                <a:ea typeface="黑体" pitchFamily="2" charset="-122"/>
                <a:cs typeface="Arial" charset="0"/>
              </a:rPr>
              <a:t>Subtitle:</a:t>
            </a:r>
            <a:endParaRPr lang="zh-CN" altLang="ja-JP" sz="1000" b="0" dirty="0">
              <a:solidFill>
                <a:schemeClr val="bg1"/>
              </a:solidFill>
              <a:ea typeface="黑体" pitchFamily="2" charset="-122"/>
              <a:cs typeface="Arial" charset="0"/>
            </a:endParaRPr>
          </a:p>
          <a:p>
            <a:pPr algn="r" defTabSz="935038" eaLnBrk="0" hangingPunct="0">
              <a:defRPr/>
            </a:pPr>
            <a:r>
              <a:rPr lang="en-US" altLang="zh-CN" sz="1000" b="0" dirty="0">
                <a:solidFill>
                  <a:schemeClr val="bg1"/>
                </a:solidFill>
                <a:ea typeface="黑体" pitchFamily="2" charset="-122"/>
                <a:cs typeface="Arial" charset="0"/>
              </a:rPr>
              <a:t>Type</a:t>
            </a:r>
            <a:r>
              <a:rPr lang="zh-CN" altLang="en-US" sz="1000" b="0" dirty="0">
                <a:solidFill>
                  <a:schemeClr val="bg1"/>
                </a:solidFill>
                <a:ea typeface="黑体" pitchFamily="2" charset="-122"/>
                <a:cs typeface="Arial" charset="0"/>
              </a:rPr>
              <a:t>：</a:t>
            </a:r>
            <a:r>
              <a:rPr lang="zh-CN" altLang="ja-JP" sz="1000" b="0" dirty="0">
                <a:solidFill>
                  <a:schemeClr val="bg1"/>
                </a:solidFill>
                <a:ea typeface="黑体" pitchFamily="2" charset="-122"/>
                <a:cs typeface="Arial" charset="0"/>
              </a:rPr>
              <a:t>Arial</a:t>
            </a:r>
          </a:p>
          <a:p>
            <a:pPr algn="r" defTabSz="935038" eaLnBrk="0" hangingPunct="0">
              <a:defRPr/>
            </a:pPr>
            <a:r>
              <a:rPr lang="en-US" altLang="zh-CN" sz="1000" b="0" dirty="0">
                <a:solidFill>
                  <a:schemeClr val="bg1"/>
                </a:solidFill>
                <a:ea typeface="黑体" pitchFamily="2" charset="-122"/>
                <a:cs typeface="Arial" charset="0"/>
              </a:rPr>
              <a:t>Color</a:t>
            </a:r>
            <a:r>
              <a:rPr lang="zh-CN" altLang="en-US" sz="1000" b="0" dirty="0">
                <a:solidFill>
                  <a:schemeClr val="bg1"/>
                </a:solidFill>
                <a:ea typeface="黑体" pitchFamily="2" charset="-122"/>
                <a:cs typeface="Arial" charset="0"/>
              </a:rPr>
              <a:t>：</a:t>
            </a:r>
            <a:r>
              <a:rPr lang="zh-CN" altLang="ja-JP" sz="1000" b="0" dirty="0">
                <a:solidFill>
                  <a:schemeClr val="bg1"/>
                </a:solidFill>
                <a:ea typeface="黑体" pitchFamily="2" charset="-122"/>
                <a:cs typeface="Arial" charset="0"/>
              </a:rPr>
              <a:t>26-30pt</a:t>
            </a:r>
          </a:p>
          <a:p>
            <a:pPr algn="r" defTabSz="935038" eaLnBrk="0" hangingPunct="0">
              <a:defRPr/>
            </a:pPr>
            <a:r>
              <a:rPr lang="en-US" altLang="zh-CN" sz="1000" b="0" dirty="0">
                <a:solidFill>
                  <a:schemeClr val="bg1"/>
                </a:solidFill>
                <a:ea typeface="黑体" pitchFamily="2" charset="-122"/>
                <a:cs typeface="Arial" charset="0"/>
              </a:rPr>
              <a:t>Color</a:t>
            </a:r>
            <a:r>
              <a:rPr lang="zh-CN" altLang="en-US" sz="1000" b="0" dirty="0">
                <a:solidFill>
                  <a:schemeClr val="bg1"/>
                </a:solidFill>
                <a:ea typeface="黑体" pitchFamily="2" charset="-122"/>
                <a:cs typeface="Arial" charset="0"/>
              </a:rPr>
              <a:t>：</a:t>
            </a:r>
            <a:r>
              <a:rPr lang="en-US" altLang="zh-CN" sz="1000" b="0" dirty="0">
                <a:solidFill>
                  <a:schemeClr val="bg1"/>
                </a:solidFill>
                <a:ea typeface="黑体" pitchFamily="2" charset="-122"/>
                <a:cs typeface="Arial" charset="0"/>
              </a:rPr>
              <a:t>White</a:t>
            </a:r>
            <a:endParaRPr lang="zh-CN" altLang="ja-JP" sz="1000" b="0" dirty="0">
              <a:solidFill>
                <a:schemeClr val="bg1"/>
              </a:solidFill>
              <a:ea typeface="黑体" pitchFamily="2" charset="-122"/>
              <a:cs typeface="Arial" charset="0"/>
            </a:endParaRPr>
          </a:p>
        </p:txBody>
      </p:sp>
      <p:sp>
        <p:nvSpPr>
          <p:cNvPr id="149532" name="Rectangle 3"/>
          <p:cNvSpPr>
            <a:spLocks noGrp="1" noChangeArrowheads="1"/>
          </p:cNvSpPr>
          <p:nvPr>
            <p:ph type="ctrTitle"/>
          </p:nvPr>
        </p:nvSpPr>
        <p:spPr>
          <a:xfrm>
            <a:off x="468313" y="1557338"/>
            <a:ext cx="7772400" cy="1470025"/>
          </a:xfrm>
        </p:spPr>
        <p:txBody>
          <a:bodyPr/>
          <a:lstStyle>
            <a:lvl1pPr>
              <a:defRPr sz="4000"/>
            </a:lvl1pPr>
          </a:lstStyle>
          <a:p>
            <a:r>
              <a:rPr lang="zh-CN" altLang="en-US" smtClean="0"/>
              <a:t>单击此处编辑母版标题样式</a:t>
            </a:r>
            <a:endParaRPr lang="zh-CN" altLang="en-US" dirty="0"/>
          </a:p>
        </p:txBody>
      </p:sp>
      <p:sp>
        <p:nvSpPr>
          <p:cNvPr id="149533" name="Rectangle 4"/>
          <p:cNvSpPr>
            <a:spLocks noGrp="1" noChangeArrowheads="1"/>
          </p:cNvSpPr>
          <p:nvPr>
            <p:ph type="subTitle" idx="1"/>
          </p:nvPr>
        </p:nvSpPr>
        <p:spPr>
          <a:xfrm>
            <a:off x="468313" y="3573463"/>
            <a:ext cx="6400800" cy="1752600"/>
          </a:xfrm>
        </p:spPr>
        <p:txBody>
          <a:bodyPr/>
          <a:lstStyle>
            <a:lvl1pPr marL="0" indent="0">
              <a:buFont typeface="Wingdings" pitchFamily="2" charset="2"/>
              <a:buNone/>
              <a:defRPr>
                <a:solidFill>
                  <a:schemeClr val="bg1"/>
                </a:solidFill>
              </a:defRPr>
            </a:lvl1pPr>
          </a:lstStyle>
          <a:p>
            <a:r>
              <a:rPr lang="zh-CN" altLang="en-US" smtClean="0"/>
              <a:t>单击此处编辑母版副标题样式</a:t>
            </a:r>
            <a:endParaRPr lang="zh-CN" altLang="en-US"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标题和内容">
    <p:bg>
      <p:bgPr>
        <a:blipFill rotWithShape="1">
          <a:blip r:embed="rId2"/>
          <a:stretch>
            <a:fillRect/>
          </a:stretch>
        </a:blipFill>
        <a:effectLst/>
      </p:bgPr>
    </p:bg>
    <p:spTree>
      <p:nvGrpSpPr>
        <p:cNvPr id="1" name=""/>
        <p:cNvGrpSpPr/>
        <p:nvPr/>
      </p:nvGrpSpPr>
      <p:grpSpPr>
        <a:xfrm>
          <a:off x="0" y="0"/>
          <a:ext cx="0" cy="0"/>
          <a:chOff x="0" y="0"/>
          <a:chExt cx="0" cy="0"/>
        </a:xfrm>
      </p:grpSpPr>
      <p:sp>
        <p:nvSpPr>
          <p:cNvPr id="9" name="文本占位符 2"/>
          <p:cNvSpPr>
            <a:spLocks noGrp="1"/>
          </p:cNvSpPr>
          <p:nvPr>
            <p:ph idx="1"/>
          </p:nvPr>
        </p:nvSpPr>
        <p:spPr>
          <a:xfrm>
            <a:off x="457200" y="1600201"/>
            <a:ext cx="8229600" cy="4525963"/>
          </a:xfrm>
          <a:prstGeom prst="rect">
            <a:avLst/>
          </a:prstGeom>
        </p:spPr>
        <p:txBody>
          <a:bodyPr vert="horz" lIns="91440" tIns="45720" rIns="91440" bIns="45720" rtlCol="0">
            <a:normAutofit/>
          </a:bodyPr>
          <a:lstStyle>
            <a:lvl1pPr>
              <a:defRPr sz="2800"/>
            </a:lvl1pPr>
            <a:lvl2pPr>
              <a:defRPr sz="2400"/>
            </a:lvl2pPr>
            <a:lvl3pPr>
              <a:defRPr sz="2000"/>
            </a:lvl3pPr>
            <a:lvl4pPr>
              <a:defRPr sz="1600"/>
            </a:lvl4pPr>
            <a:lvl5pPr>
              <a:defRPr sz="1200"/>
            </a:lvl5pPr>
          </a:lstStyle>
          <a:p>
            <a:pPr lvl="0"/>
            <a:r>
              <a:rPr kumimoji="1" lang="zh-CN" altLang="en-US" dirty="0" smtClean="0"/>
              <a:t>单击此处编辑母版文本样式</a:t>
            </a:r>
          </a:p>
          <a:p>
            <a:pPr lvl="1"/>
            <a:r>
              <a:rPr kumimoji="1" lang="zh-CN" altLang="en-US" dirty="0" smtClean="0"/>
              <a:t>二级</a:t>
            </a:r>
          </a:p>
          <a:p>
            <a:pPr lvl="2"/>
            <a:r>
              <a:rPr kumimoji="1" lang="zh-CN" altLang="en-US" dirty="0" smtClean="0"/>
              <a:t>三级</a:t>
            </a:r>
          </a:p>
          <a:p>
            <a:pPr lvl="3"/>
            <a:r>
              <a:rPr kumimoji="1" lang="zh-CN" altLang="en-US" dirty="0" smtClean="0"/>
              <a:t>四级</a:t>
            </a:r>
          </a:p>
          <a:p>
            <a:pPr lvl="4"/>
            <a:r>
              <a:rPr kumimoji="1" lang="zh-CN" altLang="en-US" dirty="0" smtClean="0"/>
              <a:t>五级</a:t>
            </a:r>
            <a:endParaRPr kumimoji="1" lang="zh-CN" altLang="en-US" dirty="0"/>
          </a:p>
        </p:txBody>
      </p:sp>
      <p:sp>
        <p:nvSpPr>
          <p:cNvPr id="10" name="文本框 9"/>
          <p:cNvSpPr txBox="1"/>
          <p:nvPr userDrawn="1"/>
        </p:nvSpPr>
        <p:spPr>
          <a:xfrm>
            <a:off x="7235600" y="143092"/>
            <a:ext cx="983827" cy="369332"/>
          </a:xfrm>
          <a:prstGeom prst="rect">
            <a:avLst/>
          </a:prstGeom>
          <a:noFill/>
        </p:spPr>
        <p:txBody>
          <a:bodyPr wrap="square" rtlCol="0">
            <a:spAutoFit/>
          </a:bodyPr>
          <a:lstStyle/>
          <a:p>
            <a:endParaRPr kumimoji="1" lang="zh-CN" altLang="en-US" dirty="0"/>
          </a:p>
        </p:txBody>
      </p:sp>
      <p:sp>
        <p:nvSpPr>
          <p:cNvPr id="14" name="标题 13"/>
          <p:cNvSpPr>
            <a:spLocks noGrp="1"/>
          </p:cNvSpPr>
          <p:nvPr>
            <p:ph type="title"/>
          </p:nvPr>
        </p:nvSpPr>
        <p:spPr/>
        <p:txBody>
          <a:bodyPr/>
          <a:lstStyle>
            <a:lvl1pPr>
              <a:defRPr b="0" i="0">
                <a:solidFill>
                  <a:srgbClr val="005BAA"/>
                </a:solidFill>
              </a:defRPr>
            </a:lvl1pPr>
          </a:lstStyle>
          <a:p>
            <a:r>
              <a:rPr kumimoji="1" lang="zh-CN" altLang="en-US" dirty="0" smtClean="0"/>
              <a:t>单击此处编辑母版标题样式</a:t>
            </a:r>
            <a:endParaRPr kumimoji="1" lang="zh-CN" altLang="en-US" dirty="0"/>
          </a:p>
        </p:txBody>
      </p:sp>
      <p:sp>
        <p:nvSpPr>
          <p:cNvPr id="2" name="文本框 1"/>
          <p:cNvSpPr txBox="1"/>
          <p:nvPr userDrawn="1"/>
        </p:nvSpPr>
        <p:spPr>
          <a:xfrm>
            <a:off x="-1334749" y="3615271"/>
            <a:ext cx="184666" cy="369332"/>
          </a:xfrm>
          <a:prstGeom prst="rect">
            <a:avLst/>
          </a:prstGeom>
          <a:noFill/>
        </p:spPr>
        <p:txBody>
          <a:bodyPr wrap="none" rtlCol="0">
            <a:spAutoFit/>
          </a:bodyPr>
          <a:lstStyle/>
          <a:p>
            <a:endParaRPr kumimoji="1" lang="zh-CN" altLang="en-US" dirty="0"/>
          </a:p>
        </p:txBody>
      </p:sp>
      <p:grpSp>
        <p:nvGrpSpPr>
          <p:cNvPr id="3" name="组 2"/>
          <p:cNvGrpSpPr/>
          <p:nvPr userDrawn="1"/>
        </p:nvGrpSpPr>
        <p:grpSpPr>
          <a:xfrm>
            <a:off x="9116242" y="3998997"/>
            <a:ext cx="1360488" cy="2526489"/>
            <a:chOff x="9116242" y="3998997"/>
            <a:chExt cx="1360488" cy="2526489"/>
          </a:xfrm>
        </p:grpSpPr>
        <p:sp>
          <p:nvSpPr>
            <p:cNvPr id="25" name="Rectangle 8"/>
            <p:cNvSpPr>
              <a:spLocks noChangeArrowheads="1"/>
            </p:cNvSpPr>
            <p:nvPr userDrawn="1"/>
          </p:nvSpPr>
          <p:spPr bwMode="auto">
            <a:xfrm>
              <a:off x="9116242" y="3998997"/>
              <a:ext cx="1360488" cy="10638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3442" tIns="46725" rIns="93442" bIns="46725" anchor="b" anchorCtr="1">
              <a:noAutofit/>
            </a:bodyPr>
            <a:lstStyle/>
            <a:p>
              <a:pPr algn="l" defTabSz="935038"/>
              <a:r>
                <a:rPr sz="700" b="1" noProof="1">
                  <a:solidFill>
                    <a:schemeClr val="bg1"/>
                  </a:solidFill>
                  <a:latin typeface="Arial"/>
                  <a:ea typeface="黑体" charset="0"/>
                  <a:cs typeface="Arial"/>
                </a:rPr>
                <a:t>T</a:t>
              </a:r>
              <a:r>
                <a:rPr altLang="zh-CN" sz="700" b="1" noProof="1">
                  <a:solidFill>
                    <a:schemeClr val="bg1"/>
                  </a:solidFill>
                  <a:latin typeface="Arial"/>
                  <a:ea typeface="黑体" charset="0"/>
                  <a:cs typeface="Arial"/>
                </a:rPr>
                <a:t>itle:</a:t>
              </a:r>
              <a:endParaRPr altLang="ja-JP" sz="700" b="1" noProof="1">
                <a:solidFill>
                  <a:schemeClr val="bg1"/>
                </a:solidFill>
                <a:latin typeface="Arial"/>
                <a:ea typeface="黑体" charset="0"/>
                <a:cs typeface="Arial"/>
              </a:endParaRPr>
            </a:p>
            <a:p>
              <a:pPr algn="l" defTabSz="935038"/>
              <a:r>
                <a:rPr altLang="zh-CN" sz="700" i="1" noProof="1">
                  <a:solidFill>
                    <a:schemeClr val="bg1"/>
                  </a:solidFill>
                  <a:latin typeface="Arial"/>
                  <a:ea typeface="宋体" charset="0"/>
                  <a:cs typeface="Arial"/>
                </a:rPr>
                <a:t>Type</a:t>
              </a:r>
              <a:r>
                <a:rPr altLang="ja-JP" sz="700" i="1" noProof="1">
                  <a:solidFill>
                    <a:schemeClr val="bg1"/>
                  </a:solidFill>
                  <a:latin typeface="Arial"/>
                  <a:ea typeface="宋体" charset="0"/>
                  <a:cs typeface="Arial"/>
                </a:rPr>
                <a:t>: Arial </a:t>
              </a:r>
              <a:endParaRPr lang="en-US" altLang="ja-JP" sz="700" i="1" noProof="1" smtClean="0">
                <a:solidFill>
                  <a:schemeClr val="bg1"/>
                </a:solidFill>
                <a:latin typeface="Arial"/>
                <a:ea typeface="宋体" charset="0"/>
                <a:cs typeface="Arial"/>
              </a:endParaRPr>
            </a:p>
            <a:p>
              <a:pPr algn="l" defTabSz="935038"/>
              <a:r>
                <a:rPr sz="700" i="1" noProof="1" smtClean="0">
                  <a:solidFill>
                    <a:schemeClr val="bg1"/>
                  </a:solidFill>
                  <a:latin typeface="Arial"/>
                  <a:ea typeface="宋体" charset="0"/>
                  <a:cs typeface="Arial"/>
                </a:rPr>
                <a:t>S</a:t>
              </a:r>
              <a:r>
                <a:rPr altLang="zh-CN" sz="700" i="1" noProof="1" smtClean="0">
                  <a:solidFill>
                    <a:schemeClr val="bg1"/>
                  </a:solidFill>
                  <a:latin typeface="Arial"/>
                  <a:ea typeface="宋体" charset="0"/>
                  <a:cs typeface="Arial"/>
                </a:rPr>
                <a:t>ize</a:t>
              </a:r>
              <a:r>
                <a:rPr sz="700" i="1" noProof="1">
                  <a:solidFill>
                    <a:schemeClr val="bg1"/>
                  </a:solidFill>
                  <a:latin typeface="Arial"/>
                  <a:ea typeface="宋体" charset="0"/>
                  <a:cs typeface="Arial"/>
                </a:rPr>
                <a:t>：</a:t>
              </a:r>
              <a:r>
                <a:rPr altLang="ja-JP" sz="700" i="1" noProof="1" smtClean="0">
                  <a:solidFill>
                    <a:schemeClr val="bg1"/>
                  </a:solidFill>
                  <a:latin typeface="Arial"/>
                  <a:ea typeface="宋体" charset="0"/>
                  <a:cs typeface="Arial"/>
                </a:rPr>
                <a:t>3</a:t>
              </a:r>
              <a:r>
                <a:rPr lang="en-US" altLang="ja-JP" sz="700" i="1" noProof="1" smtClean="0">
                  <a:solidFill>
                    <a:schemeClr val="bg1"/>
                  </a:solidFill>
                  <a:latin typeface="Arial"/>
                  <a:ea typeface="宋体" charset="0"/>
                  <a:cs typeface="Arial"/>
                </a:rPr>
                <a:t>0</a:t>
              </a:r>
              <a:r>
                <a:rPr altLang="ja-JP" sz="700" i="1" noProof="1" smtClean="0">
                  <a:solidFill>
                    <a:schemeClr val="bg1"/>
                  </a:solidFill>
                  <a:latin typeface="Arial"/>
                  <a:ea typeface="宋体" charset="0"/>
                  <a:cs typeface="Arial"/>
                </a:rPr>
                <a:t>-3</a:t>
              </a:r>
              <a:r>
                <a:rPr lang="en-US" altLang="ja-JP" sz="700" i="1" noProof="1" smtClean="0">
                  <a:solidFill>
                    <a:schemeClr val="bg1"/>
                  </a:solidFill>
                  <a:latin typeface="Arial"/>
                  <a:ea typeface="宋体" charset="0"/>
                  <a:cs typeface="Arial"/>
                </a:rPr>
                <a:t>2</a:t>
              </a:r>
              <a:r>
                <a:rPr altLang="ja-JP" sz="700" i="1" noProof="1" smtClean="0">
                  <a:solidFill>
                    <a:schemeClr val="bg1"/>
                  </a:solidFill>
                  <a:latin typeface="Arial"/>
                  <a:ea typeface="宋体" charset="0"/>
                  <a:cs typeface="Arial"/>
                </a:rPr>
                <a:t>pt</a:t>
              </a:r>
              <a:endParaRPr altLang="ja-JP" sz="700" i="1" noProof="1">
                <a:solidFill>
                  <a:schemeClr val="bg1"/>
                </a:solidFill>
                <a:latin typeface="Arial"/>
                <a:ea typeface="宋体" charset="0"/>
                <a:cs typeface="Arial"/>
              </a:endParaRPr>
            </a:p>
            <a:p>
              <a:pPr algn="l" defTabSz="935038"/>
              <a:r>
                <a:rPr sz="700" i="1" noProof="1">
                  <a:solidFill>
                    <a:schemeClr val="bg1"/>
                  </a:solidFill>
                  <a:latin typeface="Arial"/>
                  <a:ea typeface="宋体" charset="0"/>
                  <a:cs typeface="Arial"/>
                </a:rPr>
                <a:t>C</a:t>
              </a:r>
              <a:r>
                <a:rPr altLang="zh-CN" sz="700" i="1" noProof="1">
                  <a:solidFill>
                    <a:schemeClr val="bg1"/>
                  </a:solidFill>
                  <a:latin typeface="Arial"/>
                  <a:ea typeface="宋体" charset="0"/>
                  <a:cs typeface="Arial"/>
                </a:rPr>
                <a:t>olor</a:t>
              </a:r>
              <a:r>
                <a:rPr sz="700" i="1" noProof="1">
                  <a:solidFill>
                    <a:schemeClr val="bg1"/>
                  </a:solidFill>
                  <a:latin typeface="Arial"/>
                  <a:ea typeface="宋体" charset="0"/>
                  <a:cs typeface="Arial"/>
                </a:rPr>
                <a:t>：T</a:t>
              </a:r>
              <a:r>
                <a:rPr altLang="zh-CN" sz="700" i="1" noProof="1">
                  <a:solidFill>
                    <a:schemeClr val="bg1"/>
                  </a:solidFill>
                  <a:latin typeface="Arial"/>
                  <a:ea typeface="宋体" charset="0"/>
                  <a:cs typeface="Arial"/>
                </a:rPr>
                <a:t>he theme blue</a:t>
              </a:r>
              <a:r>
                <a:rPr altLang="ja-JP" sz="700" i="1" noProof="1">
                  <a:solidFill>
                    <a:schemeClr val="bg1"/>
                  </a:solidFill>
                  <a:latin typeface="Arial"/>
                  <a:ea typeface="宋体" charset="0"/>
                  <a:cs typeface="Arial"/>
                </a:rPr>
                <a:t> </a:t>
              </a:r>
            </a:p>
            <a:p>
              <a:pPr algn="l" defTabSz="935038"/>
              <a:endParaRPr lang="en-US" altLang="zh-CN" sz="700" noProof="1" smtClean="0">
                <a:solidFill>
                  <a:schemeClr val="bg1"/>
                </a:solidFill>
                <a:latin typeface="Arial"/>
                <a:ea typeface="宋体" charset="0"/>
                <a:cs typeface="Arial"/>
              </a:endParaRPr>
            </a:p>
            <a:p>
              <a:pPr algn="l" defTabSz="935038"/>
              <a:r>
                <a:rPr altLang="zh-CN" sz="700" b="1" noProof="1" smtClean="0">
                  <a:solidFill>
                    <a:schemeClr val="bg1"/>
                  </a:solidFill>
                  <a:latin typeface="Arial"/>
                  <a:ea typeface="宋体" charset="0"/>
                  <a:cs typeface="Arial"/>
                </a:rPr>
                <a:t>Text</a:t>
              </a:r>
              <a:r>
                <a:rPr lang="en-US" altLang="zh-CN" sz="700" b="1" noProof="1" smtClean="0">
                  <a:solidFill>
                    <a:schemeClr val="bg1"/>
                  </a:solidFill>
                  <a:latin typeface="Arial"/>
                  <a:ea typeface="宋体" charset="0"/>
                  <a:cs typeface="Arial"/>
                </a:rPr>
                <a:t> </a:t>
              </a:r>
              <a:r>
                <a:rPr altLang="ja-JP" sz="700" b="1" noProof="1" smtClean="0">
                  <a:solidFill>
                    <a:schemeClr val="bg1"/>
                  </a:solidFill>
                  <a:latin typeface="Arial"/>
                  <a:ea typeface="黑体" charset="0"/>
                  <a:cs typeface="Arial"/>
                </a:rPr>
                <a:t>(</a:t>
              </a:r>
              <a:r>
                <a:rPr lang="en-US" altLang="ja-JP" sz="700" b="1" noProof="1" smtClean="0">
                  <a:solidFill>
                    <a:schemeClr val="bg1"/>
                  </a:solidFill>
                  <a:latin typeface="Arial"/>
                  <a:ea typeface="黑体" charset="0"/>
                  <a:cs typeface="Arial"/>
                </a:rPr>
                <a:t>1</a:t>
              </a:r>
              <a:r>
                <a:rPr altLang="ja-JP" sz="700" b="1" noProof="1" smtClean="0">
                  <a:solidFill>
                    <a:schemeClr val="bg1"/>
                  </a:solidFill>
                  <a:latin typeface="Arial"/>
                  <a:ea typeface="黑体" charset="0"/>
                  <a:cs typeface="Arial"/>
                </a:rPr>
                <a:t>-</a:t>
              </a:r>
              <a:r>
                <a:rPr altLang="ja-JP" sz="700" b="1" noProof="1">
                  <a:solidFill>
                    <a:schemeClr val="bg1"/>
                  </a:solidFill>
                  <a:latin typeface="Arial"/>
                  <a:ea typeface="黑体" charset="0"/>
                  <a:cs typeface="Arial"/>
                </a:rPr>
                <a:t>5</a:t>
              </a:r>
              <a:r>
                <a:rPr altLang="zh-CN" sz="700" b="1" noProof="1">
                  <a:solidFill>
                    <a:schemeClr val="bg1"/>
                  </a:solidFill>
                  <a:latin typeface="Arial"/>
                  <a:ea typeface="宋体" charset="0"/>
                  <a:cs typeface="Arial"/>
                </a:rPr>
                <a:t> Level</a:t>
              </a:r>
              <a:r>
                <a:rPr altLang="ja-JP" sz="700" b="1" noProof="1" smtClean="0">
                  <a:solidFill>
                    <a:schemeClr val="bg1"/>
                  </a:solidFill>
                  <a:latin typeface="Arial"/>
                  <a:ea typeface="黑体" charset="0"/>
                  <a:cs typeface="Arial"/>
                </a:rPr>
                <a:t>)</a:t>
              </a:r>
              <a:r>
                <a:rPr lang="en-US" altLang="ja-JP" sz="700" b="1" noProof="1" smtClean="0">
                  <a:solidFill>
                    <a:schemeClr val="bg1"/>
                  </a:solidFill>
                  <a:latin typeface="Arial"/>
                  <a:ea typeface="黑体" charset="0"/>
                  <a:cs typeface="Arial"/>
                </a:rPr>
                <a:t>:</a:t>
              </a:r>
              <a:endParaRPr altLang="ja-JP" sz="700" b="1" noProof="1">
                <a:solidFill>
                  <a:schemeClr val="bg1"/>
                </a:solidFill>
                <a:latin typeface="Arial"/>
                <a:ea typeface="黑体" charset="0"/>
                <a:cs typeface="Arial"/>
              </a:endParaRPr>
            </a:p>
            <a:p>
              <a:pPr algn="l" defTabSz="935038"/>
              <a:r>
                <a:rPr altLang="zh-CN" sz="700" i="1" noProof="1">
                  <a:solidFill>
                    <a:schemeClr val="bg1"/>
                  </a:solidFill>
                  <a:latin typeface="Arial"/>
                  <a:ea typeface="宋体" charset="0"/>
                  <a:cs typeface="Arial"/>
                </a:rPr>
                <a:t>Type</a:t>
              </a:r>
              <a:r>
                <a:rPr sz="700" i="1" noProof="1">
                  <a:solidFill>
                    <a:schemeClr val="bg1"/>
                  </a:solidFill>
                  <a:latin typeface="Arial"/>
                  <a:ea typeface="宋体" charset="0"/>
                  <a:cs typeface="Arial"/>
                </a:rPr>
                <a:t>：</a:t>
              </a:r>
              <a:r>
                <a:rPr altLang="zh-CN" sz="700" i="1" noProof="1">
                  <a:solidFill>
                    <a:schemeClr val="bg1"/>
                  </a:solidFill>
                  <a:latin typeface="Arial"/>
                  <a:ea typeface="宋体" charset="0"/>
                  <a:cs typeface="Arial"/>
                </a:rPr>
                <a:t>Arial</a:t>
              </a:r>
              <a:endParaRPr altLang="ja-JP" sz="700" i="1" noProof="1">
                <a:solidFill>
                  <a:schemeClr val="bg1"/>
                </a:solidFill>
                <a:latin typeface="Arial"/>
                <a:ea typeface="宋体" charset="0"/>
                <a:cs typeface="Arial"/>
              </a:endParaRPr>
            </a:p>
            <a:p>
              <a:pPr algn="l" defTabSz="935038"/>
              <a:r>
                <a:rPr altLang="zh-CN" sz="700" i="1" noProof="1">
                  <a:solidFill>
                    <a:schemeClr val="bg1"/>
                  </a:solidFill>
                  <a:latin typeface="Arial"/>
                  <a:ea typeface="宋体" charset="0"/>
                  <a:cs typeface="Arial"/>
                </a:rPr>
                <a:t>Size</a:t>
              </a:r>
              <a:r>
                <a:rPr sz="700" i="1" noProof="1" smtClean="0">
                  <a:solidFill>
                    <a:schemeClr val="bg1"/>
                  </a:solidFill>
                  <a:latin typeface="Arial"/>
                  <a:ea typeface="宋体" charset="0"/>
                  <a:cs typeface="Arial"/>
                </a:rPr>
                <a:t>：</a:t>
              </a:r>
              <a:r>
                <a:rPr lang="en-US" sz="700" i="1" noProof="1" smtClean="0">
                  <a:solidFill>
                    <a:schemeClr val="bg1"/>
                  </a:solidFill>
                  <a:latin typeface="Arial"/>
                  <a:ea typeface="宋体" charset="0"/>
                  <a:cs typeface="Arial"/>
                </a:rPr>
                <a:t>28~</a:t>
              </a:r>
              <a:r>
                <a:rPr altLang="ja-JP" sz="700" i="1" noProof="1" smtClean="0">
                  <a:solidFill>
                    <a:schemeClr val="bg1"/>
                  </a:solidFill>
                  <a:latin typeface="Arial"/>
                  <a:ea typeface="宋体" charset="0"/>
                  <a:cs typeface="Arial"/>
                </a:rPr>
                <a:t>1</a:t>
              </a:r>
              <a:r>
                <a:rPr lang="en-US" altLang="ja-JP" sz="700" i="1" noProof="1" smtClean="0">
                  <a:solidFill>
                    <a:schemeClr val="bg1"/>
                  </a:solidFill>
                  <a:latin typeface="Arial"/>
                  <a:ea typeface="宋体" charset="0"/>
                  <a:cs typeface="Arial"/>
                </a:rPr>
                <a:t>2</a:t>
              </a:r>
              <a:r>
                <a:rPr altLang="ja-JP" sz="700" i="1" noProof="1" smtClean="0">
                  <a:solidFill>
                    <a:schemeClr val="bg1"/>
                  </a:solidFill>
                  <a:latin typeface="Arial"/>
                  <a:ea typeface="宋体" charset="0"/>
                  <a:cs typeface="Arial"/>
                </a:rPr>
                <a:t>pt</a:t>
              </a:r>
              <a:endParaRPr altLang="ja-JP" sz="700" i="1" noProof="1">
                <a:solidFill>
                  <a:schemeClr val="bg1"/>
                </a:solidFill>
                <a:latin typeface="Arial"/>
                <a:ea typeface="宋体" charset="0"/>
                <a:cs typeface="Arial"/>
              </a:endParaRPr>
            </a:p>
            <a:p>
              <a:pPr algn="l" defTabSz="935038"/>
              <a:r>
                <a:rPr altLang="zh-CN" sz="700" i="1" noProof="1">
                  <a:solidFill>
                    <a:schemeClr val="bg1"/>
                  </a:solidFill>
                  <a:latin typeface="Arial"/>
                  <a:ea typeface="宋体" charset="0"/>
                  <a:cs typeface="Arial"/>
                </a:rPr>
                <a:t>Color</a:t>
              </a:r>
              <a:r>
                <a:rPr sz="700" i="1" noProof="1">
                  <a:solidFill>
                    <a:schemeClr val="bg1"/>
                  </a:solidFill>
                  <a:latin typeface="Arial"/>
                  <a:ea typeface="宋体" charset="0"/>
                  <a:cs typeface="Arial"/>
                </a:rPr>
                <a:t>：</a:t>
              </a:r>
              <a:r>
                <a:rPr altLang="zh-CN" sz="700" i="1" noProof="1">
                  <a:solidFill>
                    <a:schemeClr val="bg1"/>
                  </a:solidFill>
                  <a:latin typeface="Arial"/>
                  <a:ea typeface="宋体" charset="0"/>
                  <a:cs typeface="Arial"/>
                </a:rPr>
                <a:t>Black</a:t>
              </a:r>
              <a:endParaRPr altLang="ja-JP" sz="700" i="1" noProof="1">
                <a:solidFill>
                  <a:schemeClr val="bg1"/>
                </a:solidFill>
                <a:latin typeface="Arial"/>
                <a:ea typeface="宋体" charset="0"/>
                <a:cs typeface="Arial"/>
              </a:endParaRPr>
            </a:p>
          </p:txBody>
        </p:sp>
        <p:grpSp>
          <p:nvGrpSpPr>
            <p:cNvPr id="4" name="组 25"/>
            <p:cNvGrpSpPr/>
            <p:nvPr userDrawn="1"/>
          </p:nvGrpSpPr>
          <p:grpSpPr>
            <a:xfrm>
              <a:off x="9342927" y="5223737"/>
              <a:ext cx="935158" cy="1301749"/>
              <a:chOff x="9286278" y="1725515"/>
              <a:chExt cx="935158" cy="1301749"/>
            </a:xfrm>
          </p:grpSpPr>
          <p:grpSp>
            <p:nvGrpSpPr>
              <p:cNvPr id="5" name="组 26"/>
              <p:cNvGrpSpPr/>
              <p:nvPr userDrawn="1"/>
            </p:nvGrpSpPr>
            <p:grpSpPr>
              <a:xfrm>
                <a:off x="9286278" y="1725515"/>
                <a:ext cx="795145" cy="254390"/>
                <a:chOff x="9286278" y="1725515"/>
                <a:chExt cx="795145" cy="254390"/>
              </a:xfrm>
            </p:grpSpPr>
            <p:sp>
              <p:nvSpPr>
                <p:cNvPr id="36" name="矩形 35"/>
                <p:cNvSpPr/>
                <p:nvPr userDrawn="1"/>
              </p:nvSpPr>
              <p:spPr>
                <a:xfrm>
                  <a:off x="9286278" y="1725515"/>
                  <a:ext cx="254390" cy="254390"/>
                </a:xfrm>
                <a:prstGeom prst="rect">
                  <a:avLst/>
                </a:prstGeom>
                <a:solidFill>
                  <a:srgbClr val="005BAA"/>
                </a:solidFill>
                <a:ln>
                  <a:noFill/>
                </a:ln>
                <a:effectLst/>
              </p:spPr>
              <p:style>
                <a:lnRef idx="1">
                  <a:schemeClr val="accent1"/>
                </a:lnRef>
                <a:fillRef idx="3">
                  <a:schemeClr val="accent1"/>
                </a:fillRef>
                <a:effectRef idx="2">
                  <a:schemeClr val="accent1"/>
                </a:effectRef>
                <a:fontRef idx="minor">
                  <a:schemeClr val="lt1"/>
                </a:fontRef>
              </p:style>
              <p:txBody>
                <a:bodyPr rtlCol="0" anchor="ctr">
                  <a:noAutofit/>
                </a:bodyPr>
                <a:lstStyle/>
                <a:p>
                  <a:pPr algn="ctr"/>
                  <a:endParaRPr kumimoji="1" lang="zh-CN" altLang="en-US"/>
                </a:p>
              </p:txBody>
            </p:sp>
            <p:sp>
              <p:nvSpPr>
                <p:cNvPr id="37" name="文本框 36"/>
                <p:cNvSpPr txBox="1"/>
                <p:nvPr userDrawn="1"/>
              </p:nvSpPr>
              <p:spPr>
                <a:xfrm>
                  <a:off x="9503622" y="1756625"/>
                  <a:ext cx="577801" cy="200055"/>
                </a:xfrm>
                <a:prstGeom prst="rect">
                  <a:avLst/>
                </a:prstGeom>
                <a:noFill/>
              </p:spPr>
              <p:txBody>
                <a:bodyPr wrap="square" rtlCol="0">
                  <a:noAutofit/>
                </a:bodyPr>
                <a:lstStyle/>
                <a:p>
                  <a:pPr algn="l"/>
                  <a:r>
                    <a:rPr kumimoji="1" lang="en-US" altLang="zh-CN" sz="700" i="1" dirty="0" smtClean="0">
                      <a:solidFill>
                        <a:schemeClr val="bg1"/>
                      </a:solidFill>
                      <a:latin typeface="Times"/>
                      <a:cs typeface="Times"/>
                    </a:rPr>
                    <a:t>G91, B170</a:t>
                  </a:r>
                  <a:endParaRPr kumimoji="1" lang="zh-CN" altLang="en-US" sz="700" i="1" dirty="0">
                    <a:solidFill>
                      <a:schemeClr val="bg1"/>
                    </a:solidFill>
                    <a:latin typeface="Times"/>
                    <a:cs typeface="Times"/>
                  </a:endParaRPr>
                </a:p>
              </p:txBody>
            </p:sp>
          </p:grpSp>
          <p:grpSp>
            <p:nvGrpSpPr>
              <p:cNvPr id="6" name="组 27"/>
              <p:cNvGrpSpPr/>
              <p:nvPr userDrawn="1"/>
            </p:nvGrpSpPr>
            <p:grpSpPr>
              <a:xfrm>
                <a:off x="9286278" y="2062596"/>
                <a:ext cx="935158" cy="254390"/>
                <a:chOff x="9286278" y="2062596"/>
                <a:chExt cx="935158" cy="254390"/>
              </a:xfrm>
            </p:grpSpPr>
            <p:sp>
              <p:nvSpPr>
                <p:cNvPr id="34" name="矩形 33"/>
                <p:cNvSpPr/>
                <p:nvPr userDrawn="1"/>
              </p:nvSpPr>
              <p:spPr>
                <a:xfrm>
                  <a:off x="9286278" y="2062596"/>
                  <a:ext cx="254390" cy="254390"/>
                </a:xfrm>
                <a:prstGeom prst="rect">
                  <a:avLst/>
                </a:prstGeom>
                <a:solidFill>
                  <a:srgbClr val="0089CF"/>
                </a:solidFill>
                <a:ln>
                  <a:noFill/>
                </a:ln>
                <a:effectLst/>
              </p:spPr>
              <p:style>
                <a:lnRef idx="1">
                  <a:schemeClr val="accent1"/>
                </a:lnRef>
                <a:fillRef idx="3">
                  <a:schemeClr val="accent1"/>
                </a:fillRef>
                <a:effectRef idx="2">
                  <a:schemeClr val="accent1"/>
                </a:effectRef>
                <a:fontRef idx="minor">
                  <a:schemeClr val="lt1"/>
                </a:fontRef>
              </p:style>
              <p:txBody>
                <a:bodyPr rtlCol="0" anchor="ctr">
                  <a:noAutofit/>
                </a:bodyPr>
                <a:lstStyle/>
                <a:p>
                  <a:pPr algn="ctr"/>
                  <a:endParaRPr kumimoji="1" lang="zh-CN" altLang="en-US"/>
                </a:p>
              </p:txBody>
            </p:sp>
            <p:sp>
              <p:nvSpPr>
                <p:cNvPr id="35" name="文本框 34"/>
                <p:cNvSpPr txBox="1"/>
                <p:nvPr userDrawn="1"/>
              </p:nvSpPr>
              <p:spPr>
                <a:xfrm>
                  <a:off x="9503622" y="2093706"/>
                  <a:ext cx="717814" cy="200055"/>
                </a:xfrm>
                <a:prstGeom prst="rect">
                  <a:avLst/>
                </a:prstGeom>
                <a:noFill/>
              </p:spPr>
              <p:txBody>
                <a:bodyPr wrap="square" rtlCol="0">
                  <a:noAutofit/>
                </a:bodyPr>
                <a:lstStyle/>
                <a:p>
                  <a:pPr algn="l"/>
                  <a:r>
                    <a:rPr kumimoji="1" lang="en-US" altLang="zh-CN" sz="700" i="1" dirty="0" smtClean="0">
                      <a:solidFill>
                        <a:schemeClr val="bg1"/>
                      </a:solidFill>
                      <a:latin typeface="Times"/>
                      <a:cs typeface="Times"/>
                    </a:rPr>
                    <a:t>G137, B207</a:t>
                  </a:r>
                  <a:endParaRPr kumimoji="1" lang="zh-CN" altLang="en-US" sz="700" i="1" dirty="0">
                    <a:solidFill>
                      <a:schemeClr val="bg1"/>
                    </a:solidFill>
                    <a:latin typeface="Times"/>
                    <a:cs typeface="Times"/>
                  </a:endParaRPr>
                </a:p>
              </p:txBody>
            </p:sp>
          </p:grpSp>
          <p:grpSp>
            <p:nvGrpSpPr>
              <p:cNvPr id="7" name="组 28"/>
              <p:cNvGrpSpPr/>
              <p:nvPr userDrawn="1"/>
            </p:nvGrpSpPr>
            <p:grpSpPr>
              <a:xfrm>
                <a:off x="9286278" y="2411716"/>
                <a:ext cx="935158" cy="254390"/>
                <a:chOff x="9286278" y="2411716"/>
                <a:chExt cx="935158" cy="254390"/>
              </a:xfrm>
            </p:grpSpPr>
            <p:sp>
              <p:nvSpPr>
                <p:cNvPr id="32" name="矩形 31"/>
                <p:cNvSpPr/>
                <p:nvPr userDrawn="1"/>
              </p:nvSpPr>
              <p:spPr>
                <a:xfrm>
                  <a:off x="9286278" y="2411716"/>
                  <a:ext cx="254390" cy="254390"/>
                </a:xfrm>
                <a:prstGeom prst="rect">
                  <a:avLst/>
                </a:prstGeom>
                <a:solidFill>
                  <a:srgbClr val="00AEEF"/>
                </a:solidFill>
                <a:ln>
                  <a:noFill/>
                </a:ln>
                <a:effectLst/>
              </p:spPr>
              <p:style>
                <a:lnRef idx="1">
                  <a:schemeClr val="accent1"/>
                </a:lnRef>
                <a:fillRef idx="3">
                  <a:schemeClr val="accent1"/>
                </a:fillRef>
                <a:effectRef idx="2">
                  <a:schemeClr val="accent1"/>
                </a:effectRef>
                <a:fontRef idx="minor">
                  <a:schemeClr val="lt1"/>
                </a:fontRef>
              </p:style>
              <p:txBody>
                <a:bodyPr rtlCol="0" anchor="ctr">
                  <a:noAutofit/>
                </a:bodyPr>
                <a:lstStyle/>
                <a:p>
                  <a:pPr algn="ctr"/>
                  <a:endParaRPr kumimoji="1" lang="zh-CN" altLang="en-US"/>
                </a:p>
              </p:txBody>
            </p:sp>
            <p:sp>
              <p:nvSpPr>
                <p:cNvPr id="33" name="文本框 32"/>
                <p:cNvSpPr txBox="1"/>
                <p:nvPr userDrawn="1"/>
              </p:nvSpPr>
              <p:spPr>
                <a:xfrm>
                  <a:off x="9503622" y="2442826"/>
                  <a:ext cx="717814" cy="200055"/>
                </a:xfrm>
                <a:prstGeom prst="rect">
                  <a:avLst/>
                </a:prstGeom>
                <a:noFill/>
              </p:spPr>
              <p:txBody>
                <a:bodyPr wrap="square" rtlCol="0">
                  <a:noAutofit/>
                </a:bodyPr>
                <a:lstStyle/>
                <a:p>
                  <a:pPr algn="l"/>
                  <a:r>
                    <a:rPr kumimoji="1" lang="en-US" altLang="zh-CN" sz="700" i="1" dirty="0" smtClean="0">
                      <a:solidFill>
                        <a:schemeClr val="bg1"/>
                      </a:solidFill>
                      <a:latin typeface="Times"/>
                      <a:cs typeface="Times"/>
                    </a:rPr>
                    <a:t>G174, B239</a:t>
                  </a:r>
                  <a:endParaRPr kumimoji="1" lang="zh-CN" altLang="en-US" sz="700" i="1" dirty="0">
                    <a:solidFill>
                      <a:schemeClr val="bg1"/>
                    </a:solidFill>
                    <a:latin typeface="Times"/>
                    <a:cs typeface="Times"/>
                  </a:endParaRPr>
                </a:p>
              </p:txBody>
            </p:sp>
          </p:grpSp>
          <p:sp>
            <p:nvSpPr>
              <p:cNvPr id="30" name="矩形 29"/>
              <p:cNvSpPr/>
              <p:nvPr userDrawn="1"/>
            </p:nvSpPr>
            <p:spPr>
              <a:xfrm>
                <a:off x="9286278" y="2772874"/>
                <a:ext cx="254390" cy="254390"/>
              </a:xfrm>
              <a:prstGeom prst="rect">
                <a:avLst/>
              </a:prstGeom>
              <a:solidFill>
                <a:srgbClr val="00ABBD"/>
              </a:solidFill>
              <a:ln>
                <a:noFill/>
              </a:ln>
              <a:effectLst/>
            </p:spPr>
            <p:style>
              <a:lnRef idx="1">
                <a:schemeClr val="accent1"/>
              </a:lnRef>
              <a:fillRef idx="3">
                <a:schemeClr val="accent1"/>
              </a:fillRef>
              <a:effectRef idx="2">
                <a:schemeClr val="accent1"/>
              </a:effectRef>
              <a:fontRef idx="minor">
                <a:schemeClr val="lt1"/>
              </a:fontRef>
            </p:style>
            <p:txBody>
              <a:bodyPr rtlCol="0" anchor="ctr">
                <a:noAutofit/>
              </a:bodyPr>
              <a:lstStyle/>
              <a:p>
                <a:pPr algn="ctr"/>
                <a:endParaRPr kumimoji="1" lang="zh-CN" altLang="en-US"/>
              </a:p>
            </p:txBody>
          </p:sp>
          <p:sp>
            <p:nvSpPr>
              <p:cNvPr id="31" name="文本框 30"/>
              <p:cNvSpPr txBox="1"/>
              <p:nvPr userDrawn="1"/>
            </p:nvSpPr>
            <p:spPr>
              <a:xfrm>
                <a:off x="9503622" y="2803984"/>
                <a:ext cx="717814" cy="200055"/>
              </a:xfrm>
              <a:prstGeom prst="rect">
                <a:avLst/>
              </a:prstGeom>
              <a:noFill/>
            </p:spPr>
            <p:txBody>
              <a:bodyPr wrap="square" rtlCol="0">
                <a:noAutofit/>
              </a:bodyPr>
              <a:lstStyle/>
              <a:p>
                <a:pPr algn="l"/>
                <a:r>
                  <a:rPr kumimoji="1" lang="en-US" altLang="zh-CN" sz="700" i="1" dirty="0" smtClean="0">
                    <a:solidFill>
                      <a:schemeClr val="bg1"/>
                    </a:solidFill>
                    <a:latin typeface="Times"/>
                    <a:cs typeface="Times"/>
                  </a:rPr>
                  <a:t>G171, B189</a:t>
                </a:r>
                <a:endParaRPr kumimoji="1" lang="zh-CN" altLang="en-US" sz="700" i="1" dirty="0">
                  <a:solidFill>
                    <a:schemeClr val="bg1"/>
                  </a:solidFill>
                  <a:latin typeface="Times"/>
                  <a:cs typeface="Times"/>
                </a:endParaRPr>
              </a:p>
            </p:txBody>
          </p:sp>
        </p:grpSp>
      </p:grpSp>
    </p:spTree>
    <p:extLst>
      <p:ext uri="{BB962C8B-B14F-4D97-AF65-F5344CB8AC3E}">
        <p14:creationId xmlns="" xmlns:p14="http://schemas.microsoft.com/office/powerpoint/2010/main" val="2392784604"/>
      </p:ext>
    </p:extLst>
  </p:cSld>
  <p:clrMapOvr>
    <a:masterClrMapping/>
  </p:clrMapOvr>
  <p:hf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封底">
    <p:spTree>
      <p:nvGrpSpPr>
        <p:cNvPr id="1" name=""/>
        <p:cNvGrpSpPr/>
        <p:nvPr/>
      </p:nvGrpSpPr>
      <p:grpSpPr>
        <a:xfrm>
          <a:off x="0" y="0"/>
          <a:ext cx="0" cy="0"/>
          <a:chOff x="0" y="0"/>
          <a:chExt cx="0" cy="0"/>
        </a:xfrm>
      </p:grpSpPr>
      <p:pic>
        <p:nvPicPr>
          <p:cNvPr id="2" name="Picture 7" descr="p4"/>
          <p:cNvPicPr>
            <a:picLocks noChangeAspect="1" noChangeArrowheads="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目录">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smtClean="0"/>
              <a:t>单击此处编辑母版副标题样式</a:t>
            </a:r>
            <a:endParaRPr lang="zh-CN" alt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smtClean="0"/>
              <a:t>单击此处编辑母版文本样式</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312738" y="1268413"/>
            <a:ext cx="4176712"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1850" y="1268413"/>
            <a:ext cx="4178300"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正文标准">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dirty="0"/>
          </a:p>
        </p:txBody>
      </p:sp>
      <p:sp>
        <p:nvSpPr>
          <p:cNvPr id="3" name="内容占位符 2"/>
          <p:cNvSpPr>
            <a:spLocks noGrp="1"/>
          </p:cNvSpPr>
          <p:nvPr>
            <p:ph idx="1"/>
          </p:nvPr>
        </p:nvSpPr>
        <p:spPr/>
        <p:txBody>
          <a:bodyPr/>
          <a:lstStyle>
            <a:lvl4pPr>
              <a:defRPr sz="1800"/>
            </a:lvl4pPr>
            <a:lvl5pPr>
              <a:defRPr sz="1800"/>
            </a:lvl5pPr>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zh-CN" altLang="en-US" dirty="0"/>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smtClean="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94488" y="352425"/>
            <a:ext cx="2125662" cy="610076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312738" y="352425"/>
            <a:ext cx="6229350" cy="610076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itle" preserve="1">
  <p:cSld name="标题幻灯片">
    <p:spTree>
      <p:nvGrpSpPr>
        <p:cNvPr id="1" name=""/>
        <p:cNvGrpSpPr/>
        <p:nvPr/>
      </p:nvGrpSpPr>
      <p:grpSpPr>
        <a:xfrm>
          <a:off x="0" y="0"/>
          <a:ext cx="0" cy="0"/>
          <a:chOff x="0" y="0"/>
          <a:chExt cx="0" cy="0"/>
        </a:xfrm>
      </p:grpSpPr>
      <p:pic>
        <p:nvPicPr>
          <p:cNvPr id="4" name="Picture 32" descr="p1_1"/>
          <p:cNvPicPr>
            <a:picLocks noChangeAspect="1" noChangeArrowheads="1"/>
          </p:cNvPicPr>
          <p:nvPr userDrawn="1"/>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5" name="Text Box 9"/>
          <p:cNvSpPr txBox="1">
            <a:spLocks noChangeArrowheads="1"/>
          </p:cNvSpPr>
          <p:nvPr/>
        </p:nvSpPr>
        <p:spPr bwMode="auto">
          <a:xfrm>
            <a:off x="-2405063" y="5673725"/>
            <a:ext cx="2297113" cy="1184275"/>
          </a:xfrm>
          <a:prstGeom prst="rect">
            <a:avLst/>
          </a:prstGeom>
          <a:noFill/>
          <a:ln w="9525">
            <a:noFill/>
            <a:miter lim="800000"/>
            <a:headEnd/>
            <a:tailEnd/>
          </a:ln>
          <a:effectLst/>
        </p:spPr>
        <p:txBody>
          <a:bodyPr lIns="93460" tIns="46732" rIns="93460" bIns="46732">
            <a:spAutoFit/>
          </a:bodyPr>
          <a:lstStyle/>
          <a:p>
            <a:pPr algn="r" defTabSz="935038" eaLnBrk="0" hangingPunct="0">
              <a:defRPr/>
            </a:pPr>
            <a:r>
              <a:rPr lang="zh-CN" altLang="zh-CN" sz="900">
                <a:solidFill>
                  <a:srgbClr val="B2B2B2"/>
                </a:solidFill>
                <a:latin typeface="宋体" pitchFamily="2" charset="-122"/>
                <a:ea typeface="宋体" pitchFamily="2" charset="-122"/>
              </a:rPr>
              <a:t>中文标题</a:t>
            </a:r>
          </a:p>
          <a:p>
            <a:pPr algn="r" defTabSz="935038" eaLnBrk="0" hangingPunct="0">
              <a:defRPr/>
            </a:pPr>
            <a:r>
              <a:rPr lang="zh-CN" altLang="zh-CN" sz="900">
                <a:solidFill>
                  <a:srgbClr val="B2B2B2"/>
                </a:solidFill>
                <a:latin typeface="宋体" pitchFamily="2" charset="-122"/>
                <a:ea typeface="宋体" pitchFamily="2" charset="-122"/>
              </a:rPr>
              <a:t>字体: 黑体</a:t>
            </a:r>
          </a:p>
          <a:p>
            <a:pPr algn="r" defTabSz="935038" eaLnBrk="0" hangingPunct="0">
              <a:defRPr/>
            </a:pPr>
            <a:r>
              <a:rPr lang="zh-CN" altLang="zh-CN" sz="900">
                <a:solidFill>
                  <a:srgbClr val="B2B2B2"/>
                </a:solidFill>
                <a:latin typeface="宋体" pitchFamily="2" charset="-122"/>
                <a:ea typeface="宋体" pitchFamily="2" charset="-122"/>
              </a:rPr>
              <a:t>字号：35-47pt</a:t>
            </a:r>
          </a:p>
          <a:p>
            <a:pPr algn="r" defTabSz="935038" eaLnBrk="0" hangingPunct="0">
              <a:defRPr/>
            </a:pPr>
            <a:r>
              <a:rPr lang="zh-CN" altLang="zh-CN" sz="900">
                <a:solidFill>
                  <a:srgbClr val="B2B2B2"/>
                </a:solidFill>
                <a:latin typeface="宋体" pitchFamily="2" charset="-122"/>
                <a:ea typeface="宋体" pitchFamily="2" charset="-122"/>
              </a:rPr>
              <a:t>色彩：主题蓝色</a:t>
            </a:r>
          </a:p>
          <a:p>
            <a:pPr algn="r" defTabSz="935038" eaLnBrk="0" hangingPunct="0">
              <a:defRPr/>
            </a:pPr>
            <a:r>
              <a:rPr lang="zh-CN" altLang="zh-CN" sz="900">
                <a:solidFill>
                  <a:srgbClr val="B2B2B2"/>
                </a:solidFill>
                <a:latin typeface="宋体" pitchFamily="2" charset="-122"/>
                <a:ea typeface="宋体" pitchFamily="2" charset="-122"/>
              </a:rPr>
              <a:t>中文副标题</a:t>
            </a:r>
          </a:p>
          <a:p>
            <a:pPr algn="r" defTabSz="935038" eaLnBrk="0" hangingPunct="0">
              <a:defRPr/>
            </a:pPr>
            <a:r>
              <a:rPr lang="zh-CN" altLang="zh-CN" sz="900">
                <a:solidFill>
                  <a:srgbClr val="B2B2B2"/>
                </a:solidFill>
                <a:latin typeface="宋体" pitchFamily="2" charset="-122"/>
                <a:ea typeface="宋体" pitchFamily="2" charset="-122"/>
              </a:rPr>
              <a:t>字体：华文细黑</a:t>
            </a:r>
          </a:p>
          <a:p>
            <a:pPr algn="r" defTabSz="935038" eaLnBrk="0" hangingPunct="0">
              <a:defRPr/>
            </a:pPr>
            <a:r>
              <a:rPr lang="zh-CN" altLang="zh-CN" sz="900">
                <a:solidFill>
                  <a:srgbClr val="B2B2B2"/>
                </a:solidFill>
                <a:latin typeface="宋体" pitchFamily="2" charset="-122"/>
                <a:ea typeface="宋体" pitchFamily="2" charset="-122"/>
              </a:rPr>
              <a:t>字号：24-28pt</a:t>
            </a:r>
          </a:p>
          <a:p>
            <a:pPr algn="r" defTabSz="935038" eaLnBrk="0" hangingPunct="0">
              <a:defRPr/>
            </a:pPr>
            <a:r>
              <a:rPr lang="zh-CN" altLang="zh-CN" sz="900">
                <a:solidFill>
                  <a:srgbClr val="B2B2B2"/>
                </a:solidFill>
                <a:latin typeface="宋体" pitchFamily="2" charset="-122"/>
                <a:ea typeface="宋体" pitchFamily="2" charset="-122"/>
              </a:rPr>
              <a:t>色彩：反白</a:t>
            </a:r>
          </a:p>
        </p:txBody>
      </p:sp>
      <p:sp>
        <p:nvSpPr>
          <p:cNvPr id="149532" name="Rectangle 3"/>
          <p:cNvSpPr>
            <a:spLocks noGrp="1" noChangeArrowheads="1"/>
          </p:cNvSpPr>
          <p:nvPr>
            <p:ph type="ctrTitle"/>
          </p:nvPr>
        </p:nvSpPr>
        <p:spPr>
          <a:xfrm>
            <a:off x="468313" y="1557338"/>
            <a:ext cx="7772400" cy="1470025"/>
          </a:xfrm>
        </p:spPr>
        <p:txBody>
          <a:bodyPr/>
          <a:lstStyle>
            <a:lvl1pPr>
              <a:defRPr sz="4000"/>
            </a:lvl1pPr>
          </a:lstStyle>
          <a:p>
            <a:r>
              <a:rPr lang="zh-CN" altLang="en-US" smtClean="0"/>
              <a:t>单击此处编辑母版标题样式</a:t>
            </a:r>
            <a:endParaRPr lang="zh-CN" altLang="en-US"/>
          </a:p>
        </p:txBody>
      </p:sp>
      <p:sp>
        <p:nvSpPr>
          <p:cNvPr id="149533" name="Rectangle 4"/>
          <p:cNvSpPr>
            <a:spLocks noGrp="1" noChangeArrowheads="1"/>
          </p:cNvSpPr>
          <p:nvPr>
            <p:ph type="subTitle" idx="1"/>
          </p:nvPr>
        </p:nvSpPr>
        <p:spPr>
          <a:xfrm>
            <a:off x="468313" y="3573463"/>
            <a:ext cx="6400800" cy="1752600"/>
          </a:xfrm>
        </p:spPr>
        <p:txBody>
          <a:bodyPr/>
          <a:lstStyle>
            <a:lvl1pPr marL="0" indent="0">
              <a:buFont typeface="Wingdings" pitchFamily="2" charset="2"/>
              <a:buNone/>
              <a:defRPr>
                <a:solidFill>
                  <a:schemeClr val="bg1"/>
                </a:solidFill>
              </a:defRPr>
            </a:lvl1pPr>
          </a:lstStyle>
          <a:p>
            <a:r>
              <a:rPr lang="zh-CN" altLang="en-US" smtClean="0"/>
              <a:t>单击此处编辑母版副标题样式</a:t>
            </a:r>
            <a:endParaRPr lang="zh-CN" altLang="en-US"/>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smtClean="0"/>
              <a:t>单击此处编辑母版文本样式</a:t>
            </a: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312738" y="1268413"/>
            <a:ext cx="4176712"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1850" y="1268413"/>
            <a:ext cx="4178300"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dirty="0"/>
          </a:p>
        </p:txBody>
      </p:sp>
      <p:sp>
        <p:nvSpPr>
          <p:cNvPr id="3" name="内容占位符 2"/>
          <p:cNvSpPr>
            <a:spLocks noGrp="1"/>
          </p:cNvSpPr>
          <p:nvPr>
            <p:ph sz="half" idx="1"/>
          </p:nvPr>
        </p:nvSpPr>
        <p:spPr>
          <a:xfrm>
            <a:off x="312738" y="1268413"/>
            <a:ext cx="4176712"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zh-CN" altLang="en-US" dirty="0"/>
          </a:p>
        </p:txBody>
      </p:sp>
      <p:sp>
        <p:nvSpPr>
          <p:cNvPr id="4" name="内容占位符 3"/>
          <p:cNvSpPr>
            <a:spLocks noGrp="1"/>
          </p:cNvSpPr>
          <p:nvPr>
            <p:ph sz="half" idx="2"/>
          </p:nvPr>
        </p:nvSpPr>
        <p:spPr>
          <a:xfrm>
            <a:off x="4641850" y="1268413"/>
            <a:ext cx="4178300"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zh-CN" altLang="en-US" dirty="0"/>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zh-CN" altLang="en-US" noProof="0" smtClean="0"/>
              <a:t>单击图标添加图片</a:t>
            </a:r>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94488" y="352425"/>
            <a:ext cx="2125662" cy="610076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312738" y="352425"/>
            <a:ext cx="6229350" cy="610076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itle">
  <p:cSld name="1_标题幻灯片">
    <p:spTree>
      <p:nvGrpSpPr>
        <p:cNvPr id="1" name=""/>
        <p:cNvGrpSpPr/>
        <p:nvPr/>
      </p:nvGrpSpPr>
      <p:grpSpPr>
        <a:xfrm>
          <a:off x="0" y="0"/>
          <a:ext cx="0" cy="0"/>
          <a:chOff x="0" y="0"/>
          <a:chExt cx="0" cy="0"/>
        </a:xfrm>
      </p:grpSpPr>
      <p:pic>
        <p:nvPicPr>
          <p:cNvPr id="2" name="Picture 7" descr="p4"/>
          <p:cNvPicPr>
            <a:picLocks noChangeAspect="1" noChangeArrowheads="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ext Box 9"/>
          <p:cNvSpPr txBox="1">
            <a:spLocks noChangeArrowheads="1"/>
          </p:cNvSpPr>
          <p:nvPr/>
        </p:nvSpPr>
        <p:spPr bwMode="auto">
          <a:xfrm>
            <a:off x="7850188" y="260350"/>
            <a:ext cx="1114425" cy="227013"/>
          </a:xfrm>
          <a:prstGeom prst="rect">
            <a:avLst/>
          </a:prstGeom>
          <a:noFill/>
          <a:ln w="38100">
            <a:noFill/>
            <a:miter lim="800000"/>
            <a:headEnd/>
            <a:tailEnd/>
          </a:ln>
          <a:effectLst/>
        </p:spPr>
        <p:txBody>
          <a:bodyPr lIns="0" tIns="43637" rIns="0" bIns="43637">
            <a:spAutoFit/>
          </a:bodyPr>
          <a:lstStyle/>
          <a:p>
            <a:pPr algn="r" defTabSz="873125">
              <a:spcBef>
                <a:spcPct val="50000"/>
              </a:spcBef>
              <a:defRPr/>
            </a:pPr>
            <a:r>
              <a:rPr kumimoji="0" lang="zh-CN" altLang="en-US" sz="900" dirty="0">
                <a:solidFill>
                  <a:schemeClr val="tx2">
                    <a:lumMod val="40000"/>
                    <a:lumOff val="60000"/>
                  </a:schemeClr>
                </a:solidFill>
                <a:ea typeface="华文细黑" pitchFamily="2" charset="-122"/>
              </a:rPr>
              <a:t>内部公开</a:t>
            </a:r>
            <a:r>
              <a:rPr kumimoji="0" lang="en-US" altLang="zh-CN" sz="900" dirty="0">
                <a:solidFill>
                  <a:schemeClr val="tx2">
                    <a:lumMod val="40000"/>
                    <a:lumOff val="60000"/>
                  </a:schemeClr>
                </a:solidFill>
                <a:ea typeface="华文细黑" pitchFamily="2" charset="-122"/>
              </a:rPr>
              <a:t>▲</a:t>
            </a: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itle" preserve="1">
  <p:cSld name="标题幻灯片">
    <p:spTree>
      <p:nvGrpSpPr>
        <p:cNvPr id="1" name=""/>
        <p:cNvGrpSpPr/>
        <p:nvPr/>
      </p:nvGrpSpPr>
      <p:grpSpPr>
        <a:xfrm>
          <a:off x="0" y="0"/>
          <a:ext cx="0" cy="0"/>
          <a:chOff x="0" y="0"/>
          <a:chExt cx="0" cy="0"/>
        </a:xfrm>
      </p:grpSpPr>
      <p:pic>
        <p:nvPicPr>
          <p:cNvPr id="4" name="Picture 32" descr="p1_1"/>
          <p:cNvPicPr>
            <a:picLocks noChangeAspect="1" noChangeArrowheads="1"/>
          </p:cNvPicPr>
          <p:nvPr userDrawn="1"/>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5" name="Text Box 9"/>
          <p:cNvSpPr txBox="1">
            <a:spLocks noChangeArrowheads="1"/>
          </p:cNvSpPr>
          <p:nvPr/>
        </p:nvSpPr>
        <p:spPr bwMode="auto">
          <a:xfrm>
            <a:off x="-2405063" y="5673725"/>
            <a:ext cx="2297113" cy="1184275"/>
          </a:xfrm>
          <a:prstGeom prst="rect">
            <a:avLst/>
          </a:prstGeom>
          <a:noFill/>
          <a:ln w="9525">
            <a:noFill/>
            <a:miter lim="800000"/>
            <a:headEnd/>
            <a:tailEnd/>
          </a:ln>
          <a:effectLst/>
        </p:spPr>
        <p:txBody>
          <a:bodyPr lIns="93460" tIns="46732" rIns="93460" bIns="46732">
            <a:spAutoFit/>
          </a:bodyPr>
          <a:lstStyle/>
          <a:p>
            <a:pPr algn="r" defTabSz="935038" eaLnBrk="0" hangingPunct="0">
              <a:defRPr/>
            </a:pPr>
            <a:r>
              <a:rPr lang="zh-CN" altLang="zh-CN" sz="900">
                <a:solidFill>
                  <a:srgbClr val="B2B2B2"/>
                </a:solidFill>
                <a:latin typeface="宋体" pitchFamily="2" charset="-122"/>
                <a:ea typeface="宋体" pitchFamily="2" charset="-122"/>
              </a:rPr>
              <a:t>中文标题</a:t>
            </a:r>
          </a:p>
          <a:p>
            <a:pPr algn="r" defTabSz="935038" eaLnBrk="0" hangingPunct="0">
              <a:defRPr/>
            </a:pPr>
            <a:r>
              <a:rPr lang="zh-CN" altLang="zh-CN" sz="900">
                <a:solidFill>
                  <a:srgbClr val="B2B2B2"/>
                </a:solidFill>
                <a:latin typeface="宋体" pitchFamily="2" charset="-122"/>
                <a:ea typeface="宋体" pitchFamily="2" charset="-122"/>
              </a:rPr>
              <a:t>字体: 黑体</a:t>
            </a:r>
          </a:p>
          <a:p>
            <a:pPr algn="r" defTabSz="935038" eaLnBrk="0" hangingPunct="0">
              <a:defRPr/>
            </a:pPr>
            <a:r>
              <a:rPr lang="zh-CN" altLang="zh-CN" sz="900">
                <a:solidFill>
                  <a:srgbClr val="B2B2B2"/>
                </a:solidFill>
                <a:latin typeface="宋体" pitchFamily="2" charset="-122"/>
                <a:ea typeface="宋体" pitchFamily="2" charset="-122"/>
              </a:rPr>
              <a:t>字号：35-47pt</a:t>
            </a:r>
          </a:p>
          <a:p>
            <a:pPr algn="r" defTabSz="935038" eaLnBrk="0" hangingPunct="0">
              <a:defRPr/>
            </a:pPr>
            <a:r>
              <a:rPr lang="zh-CN" altLang="zh-CN" sz="900">
                <a:solidFill>
                  <a:srgbClr val="B2B2B2"/>
                </a:solidFill>
                <a:latin typeface="宋体" pitchFamily="2" charset="-122"/>
                <a:ea typeface="宋体" pitchFamily="2" charset="-122"/>
              </a:rPr>
              <a:t>色彩：主题蓝色</a:t>
            </a:r>
          </a:p>
          <a:p>
            <a:pPr algn="r" defTabSz="935038" eaLnBrk="0" hangingPunct="0">
              <a:defRPr/>
            </a:pPr>
            <a:r>
              <a:rPr lang="zh-CN" altLang="zh-CN" sz="900">
                <a:solidFill>
                  <a:srgbClr val="B2B2B2"/>
                </a:solidFill>
                <a:latin typeface="宋体" pitchFamily="2" charset="-122"/>
                <a:ea typeface="宋体" pitchFamily="2" charset="-122"/>
              </a:rPr>
              <a:t>中文副标题</a:t>
            </a:r>
          </a:p>
          <a:p>
            <a:pPr algn="r" defTabSz="935038" eaLnBrk="0" hangingPunct="0">
              <a:defRPr/>
            </a:pPr>
            <a:r>
              <a:rPr lang="zh-CN" altLang="zh-CN" sz="900">
                <a:solidFill>
                  <a:srgbClr val="B2B2B2"/>
                </a:solidFill>
                <a:latin typeface="宋体" pitchFamily="2" charset="-122"/>
                <a:ea typeface="宋体" pitchFamily="2" charset="-122"/>
              </a:rPr>
              <a:t>字体：华文细黑</a:t>
            </a:r>
          </a:p>
          <a:p>
            <a:pPr algn="r" defTabSz="935038" eaLnBrk="0" hangingPunct="0">
              <a:defRPr/>
            </a:pPr>
            <a:r>
              <a:rPr lang="zh-CN" altLang="zh-CN" sz="900">
                <a:solidFill>
                  <a:srgbClr val="B2B2B2"/>
                </a:solidFill>
                <a:latin typeface="宋体" pitchFamily="2" charset="-122"/>
                <a:ea typeface="宋体" pitchFamily="2" charset="-122"/>
              </a:rPr>
              <a:t>字号：24-28pt</a:t>
            </a:r>
          </a:p>
          <a:p>
            <a:pPr algn="r" defTabSz="935038" eaLnBrk="0" hangingPunct="0">
              <a:defRPr/>
            </a:pPr>
            <a:r>
              <a:rPr lang="zh-CN" altLang="zh-CN" sz="900">
                <a:solidFill>
                  <a:srgbClr val="B2B2B2"/>
                </a:solidFill>
                <a:latin typeface="宋体" pitchFamily="2" charset="-122"/>
                <a:ea typeface="宋体" pitchFamily="2" charset="-122"/>
              </a:rPr>
              <a:t>色彩：反白</a:t>
            </a:r>
          </a:p>
        </p:txBody>
      </p:sp>
      <p:sp>
        <p:nvSpPr>
          <p:cNvPr id="149532" name="Rectangle 3"/>
          <p:cNvSpPr>
            <a:spLocks noGrp="1" noChangeArrowheads="1"/>
          </p:cNvSpPr>
          <p:nvPr>
            <p:ph type="ctrTitle"/>
          </p:nvPr>
        </p:nvSpPr>
        <p:spPr>
          <a:xfrm>
            <a:off x="468313" y="1557338"/>
            <a:ext cx="7772400" cy="1470025"/>
          </a:xfrm>
        </p:spPr>
        <p:txBody>
          <a:bodyPr/>
          <a:lstStyle>
            <a:lvl1pPr>
              <a:defRPr sz="4000"/>
            </a:lvl1pPr>
          </a:lstStyle>
          <a:p>
            <a:r>
              <a:rPr lang="zh-CN" altLang="en-US" smtClean="0"/>
              <a:t>单击此处编辑母版标题样式</a:t>
            </a:r>
            <a:endParaRPr lang="zh-CN" altLang="en-US"/>
          </a:p>
        </p:txBody>
      </p:sp>
      <p:sp>
        <p:nvSpPr>
          <p:cNvPr id="149533" name="Rectangle 4"/>
          <p:cNvSpPr>
            <a:spLocks noGrp="1" noChangeArrowheads="1"/>
          </p:cNvSpPr>
          <p:nvPr>
            <p:ph type="subTitle" idx="1"/>
          </p:nvPr>
        </p:nvSpPr>
        <p:spPr>
          <a:xfrm>
            <a:off x="468313" y="3573463"/>
            <a:ext cx="6400800" cy="1752600"/>
          </a:xfrm>
        </p:spPr>
        <p:txBody>
          <a:bodyPr/>
          <a:lstStyle>
            <a:lvl1pPr marL="0" indent="0">
              <a:buFont typeface="Wingdings" pitchFamily="2" charset="2"/>
              <a:buNone/>
              <a:defRPr>
                <a:solidFill>
                  <a:schemeClr val="bg1"/>
                </a:solidFill>
              </a:defRPr>
            </a:lvl1pPr>
          </a:lstStyle>
          <a:p>
            <a:r>
              <a:rPr lang="zh-CN" altLang="en-US" smtClean="0"/>
              <a:t>单击此处编辑母版副标题样式</a:t>
            </a:r>
            <a:endParaRPr lang="zh-CN" altLang="en-US"/>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smtClean="0"/>
              <a:t>单击此处编辑母版文本样式</a:t>
            </a: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smtClean="0"/>
              <a:t>单击此处编辑母版标题样式</a:t>
            </a:r>
            <a:endParaRPr lang="zh-CN" altLang="en-US" dirty="0"/>
          </a:p>
        </p:txBody>
      </p:sp>
      <p:sp>
        <p:nvSpPr>
          <p:cNvPr id="3" name="内容占位符 2"/>
          <p:cNvSpPr>
            <a:spLocks noGrp="1"/>
          </p:cNvSpPr>
          <p:nvPr>
            <p:ph idx="1"/>
          </p:nvPr>
        </p:nvSpPr>
        <p:spPr>
          <a:xfrm>
            <a:off x="3575050" y="273050"/>
            <a:ext cx="5111750" cy="5853113"/>
          </a:xfrm>
        </p:spPr>
        <p:txBody>
          <a:bodyPr/>
          <a:lstStyle>
            <a:lvl1pPr>
              <a:defRPr sz="2800"/>
            </a:lvl1pPr>
            <a:lvl2pPr>
              <a:defRPr sz="2400"/>
            </a:lvl2pPr>
            <a:lvl3pPr>
              <a:defRPr sz="2000"/>
            </a:lvl3pPr>
            <a:lvl4pPr>
              <a:defRPr sz="1800"/>
            </a:lvl4pPr>
            <a:lvl5pPr>
              <a:defRPr sz="18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dirty="0"/>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312738" y="1268413"/>
            <a:ext cx="4176712"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1850" y="1268413"/>
            <a:ext cx="4178300"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zh-CN" altLang="en-US" noProof="0" smtClean="0"/>
              <a:t>单击图标添加图片</a:t>
            </a:r>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94488" y="352425"/>
            <a:ext cx="2125662" cy="610076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312738" y="352425"/>
            <a:ext cx="6229350" cy="610076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itle">
  <p:cSld name="1_标题幻灯片">
    <p:spTree>
      <p:nvGrpSpPr>
        <p:cNvPr id="1" name=""/>
        <p:cNvGrpSpPr/>
        <p:nvPr/>
      </p:nvGrpSpPr>
      <p:grpSpPr>
        <a:xfrm>
          <a:off x="0" y="0"/>
          <a:ext cx="0" cy="0"/>
          <a:chOff x="0" y="0"/>
          <a:chExt cx="0" cy="0"/>
        </a:xfrm>
      </p:grpSpPr>
      <p:pic>
        <p:nvPicPr>
          <p:cNvPr id="2" name="Picture 7" descr="p4"/>
          <p:cNvPicPr>
            <a:picLocks noChangeAspect="1" noChangeArrowheads="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ext Box 9"/>
          <p:cNvSpPr txBox="1">
            <a:spLocks noChangeArrowheads="1"/>
          </p:cNvSpPr>
          <p:nvPr/>
        </p:nvSpPr>
        <p:spPr bwMode="auto">
          <a:xfrm>
            <a:off x="7850188" y="260350"/>
            <a:ext cx="1114425" cy="227013"/>
          </a:xfrm>
          <a:prstGeom prst="rect">
            <a:avLst/>
          </a:prstGeom>
          <a:noFill/>
          <a:ln w="38100">
            <a:noFill/>
            <a:miter lim="800000"/>
            <a:headEnd/>
            <a:tailEnd/>
          </a:ln>
          <a:effectLst/>
        </p:spPr>
        <p:txBody>
          <a:bodyPr lIns="0" tIns="43637" rIns="0" bIns="43637">
            <a:spAutoFit/>
          </a:bodyPr>
          <a:lstStyle/>
          <a:p>
            <a:pPr algn="r" defTabSz="873125">
              <a:spcBef>
                <a:spcPct val="50000"/>
              </a:spcBef>
              <a:defRPr/>
            </a:pPr>
            <a:r>
              <a:rPr kumimoji="0" lang="zh-CN" altLang="en-US" sz="900" dirty="0">
                <a:solidFill>
                  <a:schemeClr val="tx2">
                    <a:lumMod val="40000"/>
                    <a:lumOff val="60000"/>
                  </a:schemeClr>
                </a:solidFill>
                <a:ea typeface="华文细黑" pitchFamily="2" charset="-122"/>
              </a:rPr>
              <a:t>内部公开</a:t>
            </a:r>
            <a:r>
              <a:rPr kumimoji="0" lang="en-US" altLang="zh-CN" sz="900" dirty="0">
                <a:solidFill>
                  <a:schemeClr val="tx2">
                    <a:lumMod val="40000"/>
                    <a:lumOff val="60000"/>
                  </a:schemeClr>
                </a:solidFill>
                <a:ea typeface="华文细黑" pitchFamily="2" charset="-122"/>
              </a:rPr>
              <a:t>▲</a:t>
            </a: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itle" preserve="1">
  <p:cSld name="封面">
    <p:spTree>
      <p:nvGrpSpPr>
        <p:cNvPr id="1" name=""/>
        <p:cNvGrpSpPr/>
        <p:nvPr/>
      </p:nvGrpSpPr>
      <p:grpSpPr>
        <a:xfrm>
          <a:off x="0" y="0"/>
          <a:ext cx="0" cy="0"/>
          <a:chOff x="0" y="0"/>
          <a:chExt cx="0" cy="0"/>
        </a:xfrm>
      </p:grpSpPr>
      <p:pic>
        <p:nvPicPr>
          <p:cNvPr id="4" name="Picture 32" descr="p1_1"/>
          <p:cNvPicPr>
            <a:picLocks noChangeAspect="1" noChangeArrowheads="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5" name="Text Box 9"/>
          <p:cNvSpPr txBox="1">
            <a:spLocks noChangeArrowheads="1"/>
          </p:cNvSpPr>
          <p:nvPr/>
        </p:nvSpPr>
        <p:spPr bwMode="auto">
          <a:xfrm>
            <a:off x="-2484438" y="5573713"/>
            <a:ext cx="2297113" cy="1311275"/>
          </a:xfrm>
          <a:prstGeom prst="rect">
            <a:avLst/>
          </a:prstGeom>
          <a:noFill/>
          <a:ln w="9525">
            <a:noFill/>
            <a:miter lim="800000"/>
            <a:headEnd/>
            <a:tailEnd/>
          </a:ln>
          <a:effectLst/>
        </p:spPr>
        <p:txBody>
          <a:bodyPr lIns="93460" tIns="46732" rIns="93460" bIns="46732">
            <a:spAutoFit/>
          </a:bodyPr>
          <a:lstStyle/>
          <a:p>
            <a:pPr algn="r" defTabSz="935038" eaLnBrk="0" hangingPunct="0">
              <a:defRPr/>
            </a:pPr>
            <a:r>
              <a:rPr lang="en-US" altLang="zh-CN" sz="1000" b="0" dirty="0">
                <a:solidFill>
                  <a:schemeClr val="bg1"/>
                </a:solidFill>
                <a:ea typeface="黑体" pitchFamily="2" charset="-122"/>
                <a:cs typeface="Arial" charset="0"/>
              </a:rPr>
              <a:t>Title:</a:t>
            </a:r>
            <a:endParaRPr lang="zh-CN" altLang="ja-JP" sz="1000" b="0" dirty="0">
              <a:solidFill>
                <a:schemeClr val="bg1"/>
              </a:solidFill>
              <a:ea typeface="黑体" pitchFamily="2" charset="-122"/>
              <a:cs typeface="Arial" charset="0"/>
            </a:endParaRPr>
          </a:p>
          <a:p>
            <a:pPr algn="r" defTabSz="935038" eaLnBrk="0" hangingPunct="0">
              <a:defRPr/>
            </a:pPr>
            <a:r>
              <a:rPr lang="en-US" altLang="zh-CN" sz="1000" b="0" dirty="0">
                <a:solidFill>
                  <a:schemeClr val="bg1"/>
                </a:solidFill>
                <a:ea typeface="黑体" pitchFamily="2" charset="-122"/>
                <a:cs typeface="Arial" charset="0"/>
              </a:rPr>
              <a:t>Type</a:t>
            </a:r>
            <a:r>
              <a:rPr lang="zh-CN" altLang="ja-JP" sz="1000" b="0" dirty="0">
                <a:solidFill>
                  <a:schemeClr val="bg1"/>
                </a:solidFill>
                <a:ea typeface="黑体" pitchFamily="2" charset="-122"/>
                <a:cs typeface="Arial" charset="0"/>
              </a:rPr>
              <a:t>: Arial Bold</a:t>
            </a:r>
          </a:p>
          <a:p>
            <a:pPr algn="r" defTabSz="935038" eaLnBrk="0" hangingPunct="0">
              <a:defRPr/>
            </a:pPr>
            <a:r>
              <a:rPr lang="en-US" altLang="zh-CN" sz="1000" b="0" dirty="0">
                <a:solidFill>
                  <a:schemeClr val="bg1"/>
                </a:solidFill>
                <a:ea typeface="黑体" pitchFamily="2" charset="-122"/>
                <a:cs typeface="Arial" charset="0"/>
              </a:rPr>
              <a:t>Size</a:t>
            </a:r>
            <a:r>
              <a:rPr lang="zh-CN" altLang="en-US" sz="1000" b="0" dirty="0">
                <a:solidFill>
                  <a:schemeClr val="bg1"/>
                </a:solidFill>
                <a:ea typeface="黑体" pitchFamily="2" charset="-122"/>
                <a:cs typeface="Arial" charset="0"/>
              </a:rPr>
              <a:t>：</a:t>
            </a:r>
            <a:r>
              <a:rPr lang="zh-CN" altLang="ja-JP" sz="1000" b="0" dirty="0">
                <a:solidFill>
                  <a:schemeClr val="bg1"/>
                </a:solidFill>
                <a:ea typeface="黑体" pitchFamily="2" charset="-122"/>
                <a:cs typeface="Arial" charset="0"/>
              </a:rPr>
              <a:t>40-47pt</a:t>
            </a:r>
          </a:p>
          <a:p>
            <a:pPr algn="r" defTabSz="935038" eaLnBrk="0" hangingPunct="0">
              <a:defRPr/>
            </a:pPr>
            <a:r>
              <a:rPr lang="en-US" altLang="zh-CN" sz="1000" b="0" dirty="0">
                <a:solidFill>
                  <a:schemeClr val="bg1"/>
                </a:solidFill>
                <a:ea typeface="黑体" pitchFamily="2" charset="-122"/>
                <a:cs typeface="Arial" charset="0"/>
              </a:rPr>
              <a:t>Color</a:t>
            </a:r>
            <a:r>
              <a:rPr lang="zh-CN" altLang="en-US" sz="1000" b="0" dirty="0">
                <a:solidFill>
                  <a:schemeClr val="bg1"/>
                </a:solidFill>
                <a:ea typeface="黑体" pitchFamily="2" charset="-122"/>
                <a:cs typeface="Arial" charset="0"/>
              </a:rPr>
              <a:t>：</a:t>
            </a:r>
            <a:r>
              <a:rPr lang="en-US" altLang="zh-CN" sz="1000" b="0" dirty="0">
                <a:solidFill>
                  <a:schemeClr val="bg1"/>
                </a:solidFill>
                <a:ea typeface="黑体" pitchFamily="2" charset="-122"/>
                <a:cs typeface="Arial" charset="0"/>
              </a:rPr>
              <a:t>Theme of Blue</a:t>
            </a:r>
            <a:endParaRPr lang="zh-CN" altLang="ja-JP" sz="1000" b="0" dirty="0">
              <a:solidFill>
                <a:schemeClr val="bg1"/>
              </a:solidFill>
              <a:ea typeface="黑体" pitchFamily="2" charset="-122"/>
              <a:cs typeface="Arial" charset="0"/>
            </a:endParaRPr>
          </a:p>
          <a:p>
            <a:pPr algn="r" defTabSz="935038" eaLnBrk="0" hangingPunct="0">
              <a:defRPr/>
            </a:pPr>
            <a:r>
              <a:rPr lang="en-US" altLang="zh-CN" sz="1000" b="0" dirty="0">
                <a:solidFill>
                  <a:schemeClr val="bg1"/>
                </a:solidFill>
                <a:ea typeface="黑体" pitchFamily="2" charset="-122"/>
                <a:cs typeface="Arial" charset="0"/>
              </a:rPr>
              <a:t>Subtitle:</a:t>
            </a:r>
            <a:endParaRPr lang="zh-CN" altLang="ja-JP" sz="1000" b="0" dirty="0">
              <a:solidFill>
                <a:schemeClr val="bg1"/>
              </a:solidFill>
              <a:ea typeface="黑体" pitchFamily="2" charset="-122"/>
              <a:cs typeface="Arial" charset="0"/>
            </a:endParaRPr>
          </a:p>
          <a:p>
            <a:pPr algn="r" defTabSz="935038" eaLnBrk="0" hangingPunct="0">
              <a:defRPr/>
            </a:pPr>
            <a:r>
              <a:rPr lang="en-US" altLang="zh-CN" sz="1000" b="0" dirty="0">
                <a:solidFill>
                  <a:schemeClr val="bg1"/>
                </a:solidFill>
                <a:ea typeface="黑体" pitchFamily="2" charset="-122"/>
                <a:cs typeface="Arial" charset="0"/>
              </a:rPr>
              <a:t>Type</a:t>
            </a:r>
            <a:r>
              <a:rPr lang="zh-CN" altLang="en-US" sz="1000" b="0" dirty="0">
                <a:solidFill>
                  <a:schemeClr val="bg1"/>
                </a:solidFill>
                <a:ea typeface="黑体" pitchFamily="2" charset="-122"/>
                <a:cs typeface="Arial" charset="0"/>
              </a:rPr>
              <a:t>：</a:t>
            </a:r>
            <a:r>
              <a:rPr lang="zh-CN" altLang="ja-JP" sz="1000" b="0" dirty="0">
                <a:solidFill>
                  <a:schemeClr val="bg1"/>
                </a:solidFill>
                <a:ea typeface="黑体" pitchFamily="2" charset="-122"/>
                <a:cs typeface="Arial" charset="0"/>
              </a:rPr>
              <a:t>Arial</a:t>
            </a:r>
          </a:p>
          <a:p>
            <a:pPr algn="r" defTabSz="935038" eaLnBrk="0" hangingPunct="0">
              <a:defRPr/>
            </a:pPr>
            <a:r>
              <a:rPr lang="en-US" altLang="zh-CN" sz="1000" b="0" dirty="0">
                <a:solidFill>
                  <a:schemeClr val="bg1"/>
                </a:solidFill>
                <a:ea typeface="黑体" pitchFamily="2" charset="-122"/>
                <a:cs typeface="Arial" charset="0"/>
              </a:rPr>
              <a:t>Color</a:t>
            </a:r>
            <a:r>
              <a:rPr lang="zh-CN" altLang="en-US" sz="1000" b="0" dirty="0">
                <a:solidFill>
                  <a:schemeClr val="bg1"/>
                </a:solidFill>
                <a:ea typeface="黑体" pitchFamily="2" charset="-122"/>
                <a:cs typeface="Arial" charset="0"/>
              </a:rPr>
              <a:t>：</a:t>
            </a:r>
            <a:r>
              <a:rPr lang="zh-CN" altLang="ja-JP" sz="1000" b="0" dirty="0">
                <a:solidFill>
                  <a:schemeClr val="bg1"/>
                </a:solidFill>
                <a:ea typeface="黑体" pitchFamily="2" charset="-122"/>
                <a:cs typeface="Arial" charset="0"/>
              </a:rPr>
              <a:t>26-30pt</a:t>
            </a:r>
          </a:p>
          <a:p>
            <a:pPr algn="r" defTabSz="935038" eaLnBrk="0" hangingPunct="0">
              <a:defRPr/>
            </a:pPr>
            <a:r>
              <a:rPr lang="en-US" altLang="zh-CN" sz="1000" b="0" dirty="0">
                <a:solidFill>
                  <a:schemeClr val="bg1"/>
                </a:solidFill>
                <a:ea typeface="黑体" pitchFamily="2" charset="-122"/>
                <a:cs typeface="Arial" charset="0"/>
              </a:rPr>
              <a:t>Color</a:t>
            </a:r>
            <a:r>
              <a:rPr lang="zh-CN" altLang="en-US" sz="1000" b="0" dirty="0">
                <a:solidFill>
                  <a:schemeClr val="bg1"/>
                </a:solidFill>
                <a:ea typeface="黑体" pitchFamily="2" charset="-122"/>
                <a:cs typeface="Arial" charset="0"/>
              </a:rPr>
              <a:t>：</a:t>
            </a:r>
            <a:r>
              <a:rPr lang="en-US" altLang="zh-CN" sz="1000" b="0" dirty="0">
                <a:solidFill>
                  <a:schemeClr val="bg1"/>
                </a:solidFill>
                <a:ea typeface="黑体" pitchFamily="2" charset="-122"/>
                <a:cs typeface="Arial" charset="0"/>
              </a:rPr>
              <a:t>White</a:t>
            </a:r>
            <a:endParaRPr lang="zh-CN" altLang="ja-JP" sz="1000" b="0" dirty="0">
              <a:solidFill>
                <a:schemeClr val="bg1"/>
              </a:solidFill>
              <a:ea typeface="黑体" pitchFamily="2" charset="-122"/>
              <a:cs typeface="Arial" charset="0"/>
            </a:endParaRPr>
          </a:p>
        </p:txBody>
      </p:sp>
      <p:sp>
        <p:nvSpPr>
          <p:cNvPr id="149532" name="Rectangle 3"/>
          <p:cNvSpPr>
            <a:spLocks noGrp="1" noChangeArrowheads="1"/>
          </p:cNvSpPr>
          <p:nvPr>
            <p:ph type="ctrTitle"/>
          </p:nvPr>
        </p:nvSpPr>
        <p:spPr>
          <a:xfrm>
            <a:off x="468313" y="1557338"/>
            <a:ext cx="7772400" cy="1470025"/>
          </a:xfrm>
        </p:spPr>
        <p:txBody>
          <a:bodyPr/>
          <a:lstStyle>
            <a:lvl1pPr>
              <a:defRPr sz="4000"/>
            </a:lvl1pPr>
          </a:lstStyle>
          <a:p>
            <a:r>
              <a:rPr lang="zh-CN" altLang="en-US" smtClean="0"/>
              <a:t>单击此处编辑母版标题样式</a:t>
            </a:r>
            <a:endParaRPr lang="zh-CN" altLang="en-US" dirty="0"/>
          </a:p>
        </p:txBody>
      </p:sp>
      <p:sp>
        <p:nvSpPr>
          <p:cNvPr id="149533" name="Rectangle 4"/>
          <p:cNvSpPr>
            <a:spLocks noGrp="1" noChangeArrowheads="1"/>
          </p:cNvSpPr>
          <p:nvPr>
            <p:ph type="subTitle" idx="1"/>
          </p:nvPr>
        </p:nvSpPr>
        <p:spPr>
          <a:xfrm>
            <a:off x="468313" y="3573463"/>
            <a:ext cx="6400800" cy="1752600"/>
          </a:xfrm>
        </p:spPr>
        <p:txBody>
          <a:bodyPr/>
          <a:lstStyle>
            <a:lvl1pPr marL="0" indent="0">
              <a:buFont typeface="Wingdings" pitchFamily="2" charset="2"/>
              <a:buNone/>
              <a:defRPr>
                <a:solidFill>
                  <a:schemeClr val="bg1"/>
                </a:solidFill>
              </a:defRPr>
            </a:lvl1pPr>
          </a:lstStyle>
          <a:p>
            <a:r>
              <a:rPr lang="zh-CN" altLang="en-US" smtClean="0"/>
              <a:t>单击此处编辑母版副标题样式</a:t>
            </a:r>
            <a:endParaRPr lang="zh-CN" altLang="en-US"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smtClean="0"/>
              <a:t>单击此处编辑母版标题样式</a:t>
            </a:r>
            <a:endParaRPr lang="zh-CN" altLang="en-US" dirty="0"/>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zh-CN" altLang="en-US" noProof="0" smtClean="0"/>
              <a:t>单击图标添加图片</a:t>
            </a:r>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正文标准">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dirty="0"/>
          </a:p>
        </p:txBody>
      </p:sp>
      <p:sp>
        <p:nvSpPr>
          <p:cNvPr id="3" name="内容占位符 2"/>
          <p:cNvSpPr>
            <a:spLocks noGrp="1"/>
          </p:cNvSpPr>
          <p:nvPr>
            <p:ph idx="1"/>
          </p:nvPr>
        </p:nvSpPr>
        <p:spPr/>
        <p:txBody>
          <a:bodyPr/>
          <a:lstStyle>
            <a:lvl4pPr>
              <a:defRPr sz="1800"/>
            </a:lvl4pPr>
            <a:lvl5pPr>
              <a:defRPr sz="1800"/>
            </a:lvl5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dirty="0"/>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dirty="0"/>
          </a:p>
        </p:txBody>
      </p:sp>
      <p:sp>
        <p:nvSpPr>
          <p:cNvPr id="3" name="内容占位符 2"/>
          <p:cNvSpPr>
            <a:spLocks noGrp="1"/>
          </p:cNvSpPr>
          <p:nvPr>
            <p:ph sz="half" idx="1"/>
          </p:nvPr>
        </p:nvSpPr>
        <p:spPr>
          <a:xfrm>
            <a:off x="312738" y="1268413"/>
            <a:ext cx="4176712"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dirty="0"/>
          </a:p>
        </p:txBody>
      </p:sp>
      <p:sp>
        <p:nvSpPr>
          <p:cNvPr id="4" name="内容占位符 3"/>
          <p:cNvSpPr>
            <a:spLocks noGrp="1"/>
          </p:cNvSpPr>
          <p:nvPr>
            <p:ph sz="half" idx="2"/>
          </p:nvPr>
        </p:nvSpPr>
        <p:spPr>
          <a:xfrm>
            <a:off x="4641850" y="1268413"/>
            <a:ext cx="4178300"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smtClean="0"/>
              <a:t>单击此处编辑母版标题样式</a:t>
            </a:r>
            <a:endParaRPr lang="zh-CN" altLang="en-US" dirty="0"/>
          </a:p>
        </p:txBody>
      </p:sp>
      <p:sp>
        <p:nvSpPr>
          <p:cNvPr id="3" name="内容占位符 2"/>
          <p:cNvSpPr>
            <a:spLocks noGrp="1"/>
          </p:cNvSpPr>
          <p:nvPr>
            <p:ph idx="1"/>
          </p:nvPr>
        </p:nvSpPr>
        <p:spPr>
          <a:xfrm>
            <a:off x="3575050" y="273050"/>
            <a:ext cx="5111750" cy="5853113"/>
          </a:xfrm>
        </p:spPr>
        <p:txBody>
          <a:bodyPr/>
          <a:lstStyle>
            <a:lvl1pPr>
              <a:defRPr sz="2800"/>
            </a:lvl1pPr>
            <a:lvl2pPr>
              <a:defRPr sz="2400"/>
            </a:lvl2pPr>
            <a:lvl3pPr>
              <a:defRPr sz="2000"/>
            </a:lvl3pPr>
            <a:lvl4pPr>
              <a:defRPr sz="1800"/>
            </a:lvl4pPr>
            <a:lvl5pPr>
              <a:defRPr sz="18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dirty="0"/>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smtClean="0"/>
              <a:t>单击此处编辑母版标题样式</a:t>
            </a:r>
            <a:endParaRPr lang="zh-CN" altLang="en-US" dirty="0"/>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zh-CN" altLang="en-US" noProof="0" smtClean="0"/>
              <a:t>单击图标添加图片</a:t>
            </a:r>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bl" preserve="1">
  <p:cSld name="标题和表格">
    <p:spTree>
      <p:nvGrpSpPr>
        <p:cNvPr id="1" name=""/>
        <p:cNvGrpSpPr/>
        <p:nvPr/>
      </p:nvGrpSpPr>
      <p:grpSpPr>
        <a:xfrm>
          <a:off x="0" y="0"/>
          <a:ext cx="0" cy="0"/>
          <a:chOff x="0" y="0"/>
          <a:chExt cx="0" cy="0"/>
        </a:xfrm>
      </p:grpSpPr>
      <p:sp>
        <p:nvSpPr>
          <p:cNvPr id="2" name="标题 1"/>
          <p:cNvSpPr>
            <a:spLocks noGrp="1"/>
          </p:cNvSpPr>
          <p:nvPr>
            <p:ph type="title"/>
          </p:nvPr>
        </p:nvSpPr>
        <p:spPr>
          <a:xfrm>
            <a:off x="312738" y="352425"/>
            <a:ext cx="8496300" cy="647700"/>
          </a:xfrm>
        </p:spPr>
        <p:txBody>
          <a:bodyPr/>
          <a:lstStyle/>
          <a:p>
            <a:r>
              <a:rPr lang="zh-CN" altLang="en-US" smtClean="0"/>
              <a:t>单击此处编辑母版标题样式</a:t>
            </a:r>
            <a:endParaRPr lang="zh-CN" altLang="en-US"/>
          </a:p>
        </p:txBody>
      </p:sp>
      <p:sp>
        <p:nvSpPr>
          <p:cNvPr id="3" name="表格占位符 2"/>
          <p:cNvSpPr>
            <a:spLocks noGrp="1"/>
          </p:cNvSpPr>
          <p:nvPr>
            <p:ph type="tbl" idx="1"/>
          </p:nvPr>
        </p:nvSpPr>
        <p:spPr>
          <a:xfrm>
            <a:off x="312738" y="1268413"/>
            <a:ext cx="8507412" cy="5184775"/>
          </a:xfrm>
        </p:spPr>
        <p:txBody>
          <a:bodyPr/>
          <a:lstStyle/>
          <a:p>
            <a:pPr lvl="0"/>
            <a:endParaRPr lang="zh-CN" altLang="en-US" noProof="0"/>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312738" y="352425"/>
            <a:ext cx="8496300" cy="647700"/>
          </a:xfrm>
        </p:spPr>
        <p:txBody>
          <a:bodyPr/>
          <a:lstStyle/>
          <a:p>
            <a:r>
              <a:rPr lang="zh-CN" altLang="en-US" smtClean="0"/>
              <a:t>单击此处编辑母版标题样式</a:t>
            </a:r>
            <a:endParaRPr lang="zh-CN" altLang="en-US"/>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itle" preserve="1">
  <p:cSld name="标题幻灯片">
    <p:spTree>
      <p:nvGrpSpPr>
        <p:cNvPr id="1" name=""/>
        <p:cNvGrpSpPr/>
        <p:nvPr/>
      </p:nvGrpSpPr>
      <p:grpSpPr>
        <a:xfrm>
          <a:off x="0" y="0"/>
          <a:ext cx="0" cy="0"/>
          <a:chOff x="0" y="0"/>
          <a:chExt cx="0" cy="0"/>
        </a:xfrm>
      </p:grpSpPr>
      <p:pic>
        <p:nvPicPr>
          <p:cNvPr id="4" name="Picture 32" descr="p1_1"/>
          <p:cNvPicPr>
            <a:picLocks noChangeAspect="1" noChangeArrowheads="1"/>
          </p:cNvPicPr>
          <p:nvPr userDrawn="1"/>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5" name="Text Box 9"/>
          <p:cNvSpPr txBox="1">
            <a:spLocks noChangeArrowheads="1"/>
          </p:cNvSpPr>
          <p:nvPr/>
        </p:nvSpPr>
        <p:spPr bwMode="auto">
          <a:xfrm>
            <a:off x="-2405063" y="5673725"/>
            <a:ext cx="2297113" cy="1184275"/>
          </a:xfrm>
          <a:prstGeom prst="rect">
            <a:avLst/>
          </a:prstGeom>
          <a:noFill/>
          <a:ln w="9525">
            <a:noFill/>
            <a:miter lim="800000"/>
            <a:headEnd/>
            <a:tailEnd/>
          </a:ln>
          <a:effectLst/>
        </p:spPr>
        <p:txBody>
          <a:bodyPr lIns="93460" tIns="46732" rIns="93460" bIns="46732">
            <a:spAutoFit/>
          </a:bodyPr>
          <a:lstStyle/>
          <a:p>
            <a:pPr algn="r" defTabSz="935038" eaLnBrk="0" hangingPunct="0">
              <a:defRPr/>
            </a:pPr>
            <a:r>
              <a:rPr lang="zh-CN" altLang="zh-CN" sz="900">
                <a:solidFill>
                  <a:srgbClr val="B2B2B2"/>
                </a:solidFill>
                <a:latin typeface="宋体" pitchFamily="2" charset="-122"/>
                <a:ea typeface="宋体" pitchFamily="2" charset="-122"/>
              </a:rPr>
              <a:t>中文标题</a:t>
            </a:r>
          </a:p>
          <a:p>
            <a:pPr algn="r" defTabSz="935038" eaLnBrk="0" hangingPunct="0">
              <a:defRPr/>
            </a:pPr>
            <a:r>
              <a:rPr lang="zh-CN" altLang="zh-CN" sz="900">
                <a:solidFill>
                  <a:srgbClr val="B2B2B2"/>
                </a:solidFill>
                <a:latin typeface="宋体" pitchFamily="2" charset="-122"/>
                <a:ea typeface="宋体" pitchFamily="2" charset="-122"/>
              </a:rPr>
              <a:t>字体: 黑体</a:t>
            </a:r>
          </a:p>
          <a:p>
            <a:pPr algn="r" defTabSz="935038" eaLnBrk="0" hangingPunct="0">
              <a:defRPr/>
            </a:pPr>
            <a:r>
              <a:rPr lang="zh-CN" altLang="zh-CN" sz="900">
                <a:solidFill>
                  <a:srgbClr val="B2B2B2"/>
                </a:solidFill>
                <a:latin typeface="宋体" pitchFamily="2" charset="-122"/>
                <a:ea typeface="宋体" pitchFamily="2" charset="-122"/>
              </a:rPr>
              <a:t>字号：35-47pt</a:t>
            </a:r>
          </a:p>
          <a:p>
            <a:pPr algn="r" defTabSz="935038" eaLnBrk="0" hangingPunct="0">
              <a:defRPr/>
            </a:pPr>
            <a:r>
              <a:rPr lang="zh-CN" altLang="zh-CN" sz="900">
                <a:solidFill>
                  <a:srgbClr val="B2B2B2"/>
                </a:solidFill>
                <a:latin typeface="宋体" pitchFamily="2" charset="-122"/>
                <a:ea typeface="宋体" pitchFamily="2" charset="-122"/>
              </a:rPr>
              <a:t>色彩：主题蓝色</a:t>
            </a:r>
          </a:p>
          <a:p>
            <a:pPr algn="r" defTabSz="935038" eaLnBrk="0" hangingPunct="0">
              <a:defRPr/>
            </a:pPr>
            <a:r>
              <a:rPr lang="zh-CN" altLang="zh-CN" sz="900">
                <a:solidFill>
                  <a:srgbClr val="B2B2B2"/>
                </a:solidFill>
                <a:latin typeface="宋体" pitchFamily="2" charset="-122"/>
                <a:ea typeface="宋体" pitchFamily="2" charset="-122"/>
              </a:rPr>
              <a:t>中文副标题</a:t>
            </a:r>
          </a:p>
          <a:p>
            <a:pPr algn="r" defTabSz="935038" eaLnBrk="0" hangingPunct="0">
              <a:defRPr/>
            </a:pPr>
            <a:r>
              <a:rPr lang="zh-CN" altLang="zh-CN" sz="900">
                <a:solidFill>
                  <a:srgbClr val="B2B2B2"/>
                </a:solidFill>
                <a:latin typeface="宋体" pitchFamily="2" charset="-122"/>
                <a:ea typeface="宋体" pitchFamily="2" charset="-122"/>
              </a:rPr>
              <a:t>字体：华文细黑</a:t>
            </a:r>
          </a:p>
          <a:p>
            <a:pPr algn="r" defTabSz="935038" eaLnBrk="0" hangingPunct="0">
              <a:defRPr/>
            </a:pPr>
            <a:r>
              <a:rPr lang="zh-CN" altLang="zh-CN" sz="900">
                <a:solidFill>
                  <a:srgbClr val="B2B2B2"/>
                </a:solidFill>
                <a:latin typeface="宋体" pitchFamily="2" charset="-122"/>
                <a:ea typeface="宋体" pitchFamily="2" charset="-122"/>
              </a:rPr>
              <a:t>字号：24-28pt</a:t>
            </a:r>
          </a:p>
          <a:p>
            <a:pPr algn="r" defTabSz="935038" eaLnBrk="0" hangingPunct="0">
              <a:defRPr/>
            </a:pPr>
            <a:r>
              <a:rPr lang="zh-CN" altLang="zh-CN" sz="900">
                <a:solidFill>
                  <a:srgbClr val="B2B2B2"/>
                </a:solidFill>
                <a:latin typeface="宋体" pitchFamily="2" charset="-122"/>
                <a:ea typeface="宋体" pitchFamily="2" charset="-122"/>
              </a:rPr>
              <a:t>色彩：反白</a:t>
            </a:r>
          </a:p>
        </p:txBody>
      </p:sp>
      <p:sp>
        <p:nvSpPr>
          <p:cNvPr id="149532" name="Rectangle 3"/>
          <p:cNvSpPr>
            <a:spLocks noGrp="1" noChangeArrowheads="1"/>
          </p:cNvSpPr>
          <p:nvPr>
            <p:ph type="ctrTitle"/>
          </p:nvPr>
        </p:nvSpPr>
        <p:spPr>
          <a:xfrm>
            <a:off x="468313" y="1557338"/>
            <a:ext cx="7772400" cy="1470025"/>
          </a:xfrm>
        </p:spPr>
        <p:txBody>
          <a:bodyPr/>
          <a:lstStyle>
            <a:lvl1pPr>
              <a:defRPr sz="4000"/>
            </a:lvl1pPr>
          </a:lstStyle>
          <a:p>
            <a:r>
              <a:rPr lang="zh-CN" altLang="en-US" smtClean="0"/>
              <a:t>单击此处编辑母版标题样式</a:t>
            </a:r>
            <a:endParaRPr lang="zh-CN" altLang="en-US"/>
          </a:p>
        </p:txBody>
      </p:sp>
      <p:sp>
        <p:nvSpPr>
          <p:cNvPr id="149533" name="Rectangle 4"/>
          <p:cNvSpPr>
            <a:spLocks noGrp="1" noChangeArrowheads="1"/>
          </p:cNvSpPr>
          <p:nvPr>
            <p:ph type="subTitle" idx="1"/>
          </p:nvPr>
        </p:nvSpPr>
        <p:spPr>
          <a:xfrm>
            <a:off x="468313" y="3573463"/>
            <a:ext cx="6400800" cy="1752600"/>
          </a:xfrm>
        </p:spPr>
        <p:txBody>
          <a:bodyPr/>
          <a:lstStyle>
            <a:lvl1pPr marL="0" indent="0">
              <a:buFont typeface="Wingdings" pitchFamily="2" charset="2"/>
              <a:buNone/>
              <a:defRPr>
                <a:solidFill>
                  <a:schemeClr val="bg1"/>
                </a:solidFill>
              </a:defRPr>
            </a:lvl1pPr>
          </a:lstStyle>
          <a:p>
            <a:r>
              <a:rPr lang="zh-CN" altLang="en-US" smtClean="0"/>
              <a:t>单击此处编辑母版副标题样式</a:t>
            </a:r>
            <a:endParaRPr lang="zh-CN" altLang="en-US"/>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smtClean="0"/>
              <a:t>单击此处编辑母版文本样式</a:t>
            </a: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312738" y="1268413"/>
            <a:ext cx="4176712"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1850" y="1268413"/>
            <a:ext cx="4178300"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zh-CN" altLang="en-US" noProof="0" smtClean="0"/>
              <a:t>单击图标添加图片</a:t>
            </a:r>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94488" y="352425"/>
            <a:ext cx="2125662" cy="610076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312738" y="352425"/>
            <a:ext cx="6229350" cy="610076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itle">
  <p:cSld name="1_标题幻灯片">
    <p:spTree>
      <p:nvGrpSpPr>
        <p:cNvPr id="1" name=""/>
        <p:cNvGrpSpPr/>
        <p:nvPr/>
      </p:nvGrpSpPr>
      <p:grpSpPr>
        <a:xfrm>
          <a:off x="0" y="0"/>
          <a:ext cx="0" cy="0"/>
          <a:chOff x="0" y="0"/>
          <a:chExt cx="0" cy="0"/>
        </a:xfrm>
      </p:grpSpPr>
      <p:pic>
        <p:nvPicPr>
          <p:cNvPr id="2" name="Picture 7" descr="p4"/>
          <p:cNvPicPr>
            <a:picLocks noChangeAspect="1" noChangeArrowheads="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ext Box 9"/>
          <p:cNvSpPr txBox="1">
            <a:spLocks noChangeArrowheads="1"/>
          </p:cNvSpPr>
          <p:nvPr/>
        </p:nvSpPr>
        <p:spPr bwMode="auto">
          <a:xfrm>
            <a:off x="7850188" y="260350"/>
            <a:ext cx="1114425" cy="227013"/>
          </a:xfrm>
          <a:prstGeom prst="rect">
            <a:avLst/>
          </a:prstGeom>
          <a:noFill/>
          <a:ln w="38100">
            <a:noFill/>
            <a:miter lim="800000"/>
            <a:headEnd/>
            <a:tailEnd/>
          </a:ln>
          <a:effectLst/>
        </p:spPr>
        <p:txBody>
          <a:bodyPr lIns="0" tIns="43637" rIns="0" bIns="43637">
            <a:spAutoFit/>
          </a:bodyPr>
          <a:lstStyle/>
          <a:p>
            <a:pPr algn="r" defTabSz="873125">
              <a:spcBef>
                <a:spcPct val="50000"/>
              </a:spcBef>
              <a:defRPr/>
            </a:pPr>
            <a:r>
              <a:rPr kumimoji="0" lang="zh-CN" altLang="en-US" sz="900" dirty="0">
                <a:solidFill>
                  <a:schemeClr val="tx2">
                    <a:lumMod val="40000"/>
                    <a:lumOff val="60000"/>
                  </a:schemeClr>
                </a:solidFill>
                <a:ea typeface="华文细黑" pitchFamily="2" charset="-122"/>
              </a:rPr>
              <a:t>内部公开</a:t>
            </a:r>
            <a:r>
              <a:rPr kumimoji="0" lang="en-US" altLang="zh-CN" sz="900" dirty="0">
                <a:solidFill>
                  <a:schemeClr val="tx2">
                    <a:lumMod val="40000"/>
                    <a:lumOff val="60000"/>
                  </a:schemeClr>
                </a:solidFill>
                <a:ea typeface="华文细黑" pitchFamily="2" charset="-122"/>
              </a:rPr>
              <a:t>▲</a:t>
            </a: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bl">
  <p:cSld name="标题和表格">
    <p:spTree>
      <p:nvGrpSpPr>
        <p:cNvPr id="1" name=""/>
        <p:cNvGrpSpPr/>
        <p:nvPr/>
      </p:nvGrpSpPr>
      <p:grpSpPr>
        <a:xfrm>
          <a:off x="0" y="0"/>
          <a:ext cx="0" cy="0"/>
          <a:chOff x="0" y="0"/>
          <a:chExt cx="0" cy="0"/>
        </a:xfrm>
      </p:grpSpPr>
      <p:sp>
        <p:nvSpPr>
          <p:cNvPr id="2" name="标题 1"/>
          <p:cNvSpPr>
            <a:spLocks noGrp="1"/>
          </p:cNvSpPr>
          <p:nvPr>
            <p:ph type="title"/>
          </p:nvPr>
        </p:nvSpPr>
        <p:spPr>
          <a:xfrm>
            <a:off x="312738" y="352425"/>
            <a:ext cx="8496300" cy="647700"/>
          </a:xfrm>
        </p:spPr>
        <p:txBody>
          <a:bodyPr/>
          <a:lstStyle/>
          <a:p>
            <a:r>
              <a:rPr lang="zh-CN" altLang="en-US" smtClean="0"/>
              <a:t>单击此处编辑母版标题样式</a:t>
            </a:r>
            <a:endParaRPr lang="zh-CN" altLang="en-US"/>
          </a:p>
        </p:txBody>
      </p:sp>
      <p:sp>
        <p:nvSpPr>
          <p:cNvPr id="3" name="表格占位符 2"/>
          <p:cNvSpPr>
            <a:spLocks noGrp="1"/>
          </p:cNvSpPr>
          <p:nvPr>
            <p:ph type="tbl" idx="1"/>
          </p:nvPr>
        </p:nvSpPr>
        <p:spPr>
          <a:xfrm>
            <a:off x="312738" y="1268413"/>
            <a:ext cx="8507412" cy="5184775"/>
          </a:xfrm>
        </p:spPr>
        <p:txBody>
          <a:bodyPr/>
          <a:lstStyle/>
          <a:p>
            <a:pPr lvl="0"/>
            <a:endParaRPr lang="zh-CN" altLang="en-US" noProof="0" smtClean="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bl" preserve="1">
  <p:cSld name="标题和表格">
    <p:spTree>
      <p:nvGrpSpPr>
        <p:cNvPr id="1" name=""/>
        <p:cNvGrpSpPr/>
        <p:nvPr/>
      </p:nvGrpSpPr>
      <p:grpSpPr>
        <a:xfrm>
          <a:off x="0" y="0"/>
          <a:ext cx="0" cy="0"/>
          <a:chOff x="0" y="0"/>
          <a:chExt cx="0" cy="0"/>
        </a:xfrm>
      </p:grpSpPr>
      <p:sp>
        <p:nvSpPr>
          <p:cNvPr id="2" name="标题 1"/>
          <p:cNvSpPr>
            <a:spLocks noGrp="1"/>
          </p:cNvSpPr>
          <p:nvPr>
            <p:ph type="title"/>
          </p:nvPr>
        </p:nvSpPr>
        <p:spPr>
          <a:xfrm>
            <a:off x="312738" y="352425"/>
            <a:ext cx="8496300" cy="647700"/>
          </a:xfrm>
        </p:spPr>
        <p:txBody>
          <a:bodyPr/>
          <a:lstStyle/>
          <a:p>
            <a:r>
              <a:rPr lang="zh-CN" altLang="en-US" smtClean="0"/>
              <a:t>单击此处编辑母版标题样式</a:t>
            </a:r>
            <a:endParaRPr lang="zh-CN" altLang="en-US"/>
          </a:p>
        </p:txBody>
      </p:sp>
      <p:sp>
        <p:nvSpPr>
          <p:cNvPr id="3" name="表格占位符 2"/>
          <p:cNvSpPr>
            <a:spLocks noGrp="1"/>
          </p:cNvSpPr>
          <p:nvPr>
            <p:ph type="tbl" idx="1"/>
          </p:nvPr>
        </p:nvSpPr>
        <p:spPr>
          <a:xfrm>
            <a:off x="312738" y="1268413"/>
            <a:ext cx="8507412" cy="5184775"/>
          </a:xfrm>
        </p:spPr>
        <p:txBody>
          <a:bodyPr/>
          <a:lstStyle/>
          <a:p>
            <a:pPr lvl="0"/>
            <a:endParaRPr lang="zh-CN" altLang="en-US" noProof="0"/>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itle" preserve="1">
  <p:cSld name="封面">
    <p:spTree>
      <p:nvGrpSpPr>
        <p:cNvPr id="1" name=""/>
        <p:cNvGrpSpPr/>
        <p:nvPr/>
      </p:nvGrpSpPr>
      <p:grpSpPr>
        <a:xfrm>
          <a:off x="0" y="0"/>
          <a:ext cx="0" cy="0"/>
          <a:chOff x="0" y="0"/>
          <a:chExt cx="0" cy="0"/>
        </a:xfrm>
      </p:grpSpPr>
      <p:pic>
        <p:nvPicPr>
          <p:cNvPr id="4" name="Picture 32" descr="p1_1"/>
          <p:cNvPicPr>
            <a:picLocks noChangeAspect="1" noChangeArrowheads="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5" name="Text Box 9"/>
          <p:cNvSpPr txBox="1">
            <a:spLocks noChangeArrowheads="1"/>
          </p:cNvSpPr>
          <p:nvPr/>
        </p:nvSpPr>
        <p:spPr bwMode="auto">
          <a:xfrm>
            <a:off x="-2484438" y="5573713"/>
            <a:ext cx="2297113" cy="1311275"/>
          </a:xfrm>
          <a:prstGeom prst="rect">
            <a:avLst/>
          </a:prstGeom>
          <a:noFill/>
          <a:ln w="9525">
            <a:noFill/>
            <a:miter lim="800000"/>
            <a:headEnd/>
            <a:tailEnd/>
          </a:ln>
          <a:effectLst/>
        </p:spPr>
        <p:txBody>
          <a:bodyPr lIns="93460" tIns="46732" rIns="93460" bIns="46732">
            <a:spAutoFit/>
          </a:bodyPr>
          <a:lstStyle/>
          <a:p>
            <a:pPr algn="r" defTabSz="935038" eaLnBrk="0" hangingPunct="0">
              <a:defRPr/>
            </a:pPr>
            <a:r>
              <a:rPr lang="en-US" altLang="zh-CN" sz="1000" b="0" dirty="0">
                <a:solidFill>
                  <a:schemeClr val="bg1"/>
                </a:solidFill>
                <a:ea typeface="黑体" pitchFamily="2" charset="-122"/>
                <a:cs typeface="Arial" charset="0"/>
              </a:rPr>
              <a:t>Title:</a:t>
            </a:r>
            <a:endParaRPr lang="zh-CN" altLang="ja-JP" sz="1000" b="0" dirty="0">
              <a:solidFill>
                <a:schemeClr val="bg1"/>
              </a:solidFill>
              <a:ea typeface="黑体" pitchFamily="2" charset="-122"/>
              <a:cs typeface="Arial" charset="0"/>
            </a:endParaRPr>
          </a:p>
          <a:p>
            <a:pPr algn="r" defTabSz="935038" eaLnBrk="0" hangingPunct="0">
              <a:defRPr/>
            </a:pPr>
            <a:r>
              <a:rPr lang="en-US" altLang="zh-CN" sz="1000" b="0" dirty="0">
                <a:solidFill>
                  <a:schemeClr val="bg1"/>
                </a:solidFill>
                <a:ea typeface="黑体" pitchFamily="2" charset="-122"/>
                <a:cs typeface="Arial" charset="0"/>
              </a:rPr>
              <a:t>Type</a:t>
            </a:r>
            <a:r>
              <a:rPr lang="zh-CN" altLang="ja-JP" sz="1000" b="0" dirty="0">
                <a:solidFill>
                  <a:schemeClr val="bg1"/>
                </a:solidFill>
                <a:ea typeface="黑体" pitchFamily="2" charset="-122"/>
                <a:cs typeface="Arial" charset="0"/>
              </a:rPr>
              <a:t>: Arial Bold</a:t>
            </a:r>
          </a:p>
          <a:p>
            <a:pPr algn="r" defTabSz="935038" eaLnBrk="0" hangingPunct="0">
              <a:defRPr/>
            </a:pPr>
            <a:r>
              <a:rPr lang="en-US" altLang="zh-CN" sz="1000" b="0" dirty="0">
                <a:solidFill>
                  <a:schemeClr val="bg1"/>
                </a:solidFill>
                <a:ea typeface="黑体" pitchFamily="2" charset="-122"/>
                <a:cs typeface="Arial" charset="0"/>
              </a:rPr>
              <a:t>Size</a:t>
            </a:r>
            <a:r>
              <a:rPr lang="zh-CN" altLang="en-US" sz="1000" b="0" dirty="0">
                <a:solidFill>
                  <a:schemeClr val="bg1"/>
                </a:solidFill>
                <a:ea typeface="黑体" pitchFamily="2" charset="-122"/>
                <a:cs typeface="Arial" charset="0"/>
              </a:rPr>
              <a:t>：</a:t>
            </a:r>
            <a:r>
              <a:rPr lang="zh-CN" altLang="ja-JP" sz="1000" b="0" dirty="0">
                <a:solidFill>
                  <a:schemeClr val="bg1"/>
                </a:solidFill>
                <a:ea typeface="黑体" pitchFamily="2" charset="-122"/>
                <a:cs typeface="Arial" charset="0"/>
              </a:rPr>
              <a:t>40-47pt</a:t>
            </a:r>
          </a:p>
          <a:p>
            <a:pPr algn="r" defTabSz="935038" eaLnBrk="0" hangingPunct="0">
              <a:defRPr/>
            </a:pPr>
            <a:r>
              <a:rPr lang="en-US" altLang="zh-CN" sz="1000" b="0" dirty="0">
                <a:solidFill>
                  <a:schemeClr val="bg1"/>
                </a:solidFill>
                <a:ea typeface="黑体" pitchFamily="2" charset="-122"/>
                <a:cs typeface="Arial" charset="0"/>
              </a:rPr>
              <a:t>Color</a:t>
            </a:r>
            <a:r>
              <a:rPr lang="zh-CN" altLang="en-US" sz="1000" b="0" dirty="0">
                <a:solidFill>
                  <a:schemeClr val="bg1"/>
                </a:solidFill>
                <a:ea typeface="黑体" pitchFamily="2" charset="-122"/>
                <a:cs typeface="Arial" charset="0"/>
              </a:rPr>
              <a:t>：</a:t>
            </a:r>
            <a:r>
              <a:rPr lang="en-US" altLang="zh-CN" sz="1000" b="0" dirty="0">
                <a:solidFill>
                  <a:schemeClr val="bg1"/>
                </a:solidFill>
                <a:ea typeface="黑体" pitchFamily="2" charset="-122"/>
                <a:cs typeface="Arial" charset="0"/>
              </a:rPr>
              <a:t>Theme of Blue</a:t>
            </a:r>
            <a:endParaRPr lang="zh-CN" altLang="ja-JP" sz="1000" b="0" dirty="0">
              <a:solidFill>
                <a:schemeClr val="bg1"/>
              </a:solidFill>
              <a:ea typeface="黑体" pitchFamily="2" charset="-122"/>
              <a:cs typeface="Arial" charset="0"/>
            </a:endParaRPr>
          </a:p>
          <a:p>
            <a:pPr algn="r" defTabSz="935038" eaLnBrk="0" hangingPunct="0">
              <a:defRPr/>
            </a:pPr>
            <a:r>
              <a:rPr lang="en-US" altLang="zh-CN" sz="1000" b="0" dirty="0">
                <a:solidFill>
                  <a:schemeClr val="bg1"/>
                </a:solidFill>
                <a:ea typeface="黑体" pitchFamily="2" charset="-122"/>
                <a:cs typeface="Arial" charset="0"/>
              </a:rPr>
              <a:t>Subtitle:</a:t>
            </a:r>
            <a:endParaRPr lang="zh-CN" altLang="ja-JP" sz="1000" b="0" dirty="0">
              <a:solidFill>
                <a:schemeClr val="bg1"/>
              </a:solidFill>
              <a:ea typeface="黑体" pitchFamily="2" charset="-122"/>
              <a:cs typeface="Arial" charset="0"/>
            </a:endParaRPr>
          </a:p>
          <a:p>
            <a:pPr algn="r" defTabSz="935038" eaLnBrk="0" hangingPunct="0">
              <a:defRPr/>
            </a:pPr>
            <a:r>
              <a:rPr lang="en-US" altLang="zh-CN" sz="1000" b="0" dirty="0">
                <a:solidFill>
                  <a:schemeClr val="bg1"/>
                </a:solidFill>
                <a:ea typeface="黑体" pitchFamily="2" charset="-122"/>
                <a:cs typeface="Arial" charset="0"/>
              </a:rPr>
              <a:t>Type</a:t>
            </a:r>
            <a:r>
              <a:rPr lang="zh-CN" altLang="en-US" sz="1000" b="0" dirty="0">
                <a:solidFill>
                  <a:schemeClr val="bg1"/>
                </a:solidFill>
                <a:ea typeface="黑体" pitchFamily="2" charset="-122"/>
                <a:cs typeface="Arial" charset="0"/>
              </a:rPr>
              <a:t>：</a:t>
            </a:r>
            <a:r>
              <a:rPr lang="zh-CN" altLang="ja-JP" sz="1000" b="0" dirty="0">
                <a:solidFill>
                  <a:schemeClr val="bg1"/>
                </a:solidFill>
                <a:ea typeface="黑体" pitchFamily="2" charset="-122"/>
                <a:cs typeface="Arial" charset="0"/>
              </a:rPr>
              <a:t>Arial</a:t>
            </a:r>
          </a:p>
          <a:p>
            <a:pPr algn="r" defTabSz="935038" eaLnBrk="0" hangingPunct="0">
              <a:defRPr/>
            </a:pPr>
            <a:r>
              <a:rPr lang="en-US" altLang="zh-CN" sz="1000" b="0" dirty="0">
                <a:solidFill>
                  <a:schemeClr val="bg1"/>
                </a:solidFill>
                <a:ea typeface="黑体" pitchFamily="2" charset="-122"/>
                <a:cs typeface="Arial" charset="0"/>
              </a:rPr>
              <a:t>Color</a:t>
            </a:r>
            <a:r>
              <a:rPr lang="zh-CN" altLang="en-US" sz="1000" b="0" dirty="0">
                <a:solidFill>
                  <a:schemeClr val="bg1"/>
                </a:solidFill>
                <a:ea typeface="黑体" pitchFamily="2" charset="-122"/>
                <a:cs typeface="Arial" charset="0"/>
              </a:rPr>
              <a:t>：</a:t>
            </a:r>
            <a:r>
              <a:rPr lang="zh-CN" altLang="ja-JP" sz="1000" b="0" dirty="0">
                <a:solidFill>
                  <a:schemeClr val="bg1"/>
                </a:solidFill>
                <a:ea typeface="黑体" pitchFamily="2" charset="-122"/>
                <a:cs typeface="Arial" charset="0"/>
              </a:rPr>
              <a:t>26-30pt</a:t>
            </a:r>
          </a:p>
          <a:p>
            <a:pPr algn="r" defTabSz="935038" eaLnBrk="0" hangingPunct="0">
              <a:defRPr/>
            </a:pPr>
            <a:r>
              <a:rPr lang="en-US" altLang="zh-CN" sz="1000" b="0" dirty="0">
                <a:solidFill>
                  <a:schemeClr val="bg1"/>
                </a:solidFill>
                <a:ea typeface="黑体" pitchFamily="2" charset="-122"/>
                <a:cs typeface="Arial" charset="0"/>
              </a:rPr>
              <a:t>Color</a:t>
            </a:r>
            <a:r>
              <a:rPr lang="zh-CN" altLang="en-US" sz="1000" b="0" dirty="0">
                <a:solidFill>
                  <a:schemeClr val="bg1"/>
                </a:solidFill>
                <a:ea typeface="黑体" pitchFamily="2" charset="-122"/>
                <a:cs typeface="Arial" charset="0"/>
              </a:rPr>
              <a:t>：</a:t>
            </a:r>
            <a:r>
              <a:rPr lang="en-US" altLang="zh-CN" sz="1000" b="0" dirty="0">
                <a:solidFill>
                  <a:schemeClr val="bg1"/>
                </a:solidFill>
                <a:ea typeface="黑体" pitchFamily="2" charset="-122"/>
                <a:cs typeface="Arial" charset="0"/>
              </a:rPr>
              <a:t>White</a:t>
            </a:r>
            <a:endParaRPr lang="zh-CN" altLang="ja-JP" sz="1000" b="0" dirty="0">
              <a:solidFill>
                <a:schemeClr val="bg1"/>
              </a:solidFill>
              <a:ea typeface="黑体" pitchFamily="2" charset="-122"/>
              <a:cs typeface="Arial" charset="0"/>
            </a:endParaRPr>
          </a:p>
        </p:txBody>
      </p:sp>
      <p:sp>
        <p:nvSpPr>
          <p:cNvPr id="149532" name="Rectangle 3"/>
          <p:cNvSpPr>
            <a:spLocks noGrp="1" noChangeArrowheads="1"/>
          </p:cNvSpPr>
          <p:nvPr>
            <p:ph type="ctrTitle"/>
          </p:nvPr>
        </p:nvSpPr>
        <p:spPr>
          <a:xfrm>
            <a:off x="468313" y="1557338"/>
            <a:ext cx="7772400" cy="1470025"/>
          </a:xfrm>
        </p:spPr>
        <p:txBody>
          <a:bodyPr/>
          <a:lstStyle>
            <a:lvl1pPr>
              <a:defRPr sz="4000"/>
            </a:lvl1pPr>
          </a:lstStyle>
          <a:p>
            <a:r>
              <a:rPr lang="zh-CN" altLang="en-US" smtClean="0"/>
              <a:t>单击此处编辑母版标题样式</a:t>
            </a:r>
            <a:endParaRPr lang="zh-CN" altLang="en-US" dirty="0"/>
          </a:p>
        </p:txBody>
      </p:sp>
      <p:sp>
        <p:nvSpPr>
          <p:cNvPr id="149533" name="Rectangle 4"/>
          <p:cNvSpPr>
            <a:spLocks noGrp="1" noChangeArrowheads="1"/>
          </p:cNvSpPr>
          <p:nvPr>
            <p:ph type="subTitle" idx="1"/>
          </p:nvPr>
        </p:nvSpPr>
        <p:spPr>
          <a:xfrm>
            <a:off x="468313" y="3573463"/>
            <a:ext cx="6400800" cy="1752600"/>
          </a:xfrm>
        </p:spPr>
        <p:txBody>
          <a:bodyPr/>
          <a:lstStyle>
            <a:lvl1pPr marL="0" indent="0">
              <a:buFont typeface="Wingdings" pitchFamily="2" charset="2"/>
              <a:buNone/>
              <a:defRPr>
                <a:solidFill>
                  <a:schemeClr val="bg1"/>
                </a:solidFill>
              </a:defRPr>
            </a:lvl1pPr>
          </a:lstStyle>
          <a:p>
            <a:r>
              <a:rPr lang="zh-CN" altLang="en-US" smtClean="0"/>
              <a:t>单击此处编辑母版副标题样式</a:t>
            </a:r>
            <a:endParaRPr lang="zh-CN" altLang="en-US" dirty="0"/>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正文标准">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dirty="0"/>
          </a:p>
        </p:txBody>
      </p:sp>
      <p:sp>
        <p:nvSpPr>
          <p:cNvPr id="3" name="内容占位符 2"/>
          <p:cNvSpPr>
            <a:spLocks noGrp="1"/>
          </p:cNvSpPr>
          <p:nvPr>
            <p:ph idx="1"/>
          </p:nvPr>
        </p:nvSpPr>
        <p:spPr/>
        <p:txBody>
          <a:bodyPr/>
          <a:lstStyle>
            <a:lvl4pPr>
              <a:defRPr sz="1800"/>
            </a:lvl4pPr>
            <a:lvl5pPr>
              <a:defRPr sz="1800"/>
            </a:lvl5pPr>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zh-CN" altLang="en-US" dirty="0"/>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dirty="0"/>
          </a:p>
        </p:txBody>
      </p:sp>
      <p:sp>
        <p:nvSpPr>
          <p:cNvPr id="3" name="内容占位符 2"/>
          <p:cNvSpPr>
            <a:spLocks noGrp="1"/>
          </p:cNvSpPr>
          <p:nvPr>
            <p:ph sz="half" idx="1"/>
          </p:nvPr>
        </p:nvSpPr>
        <p:spPr>
          <a:xfrm>
            <a:off x="312738" y="1268413"/>
            <a:ext cx="4176712"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zh-CN" altLang="en-US" dirty="0"/>
          </a:p>
        </p:txBody>
      </p:sp>
      <p:sp>
        <p:nvSpPr>
          <p:cNvPr id="4" name="内容占位符 3"/>
          <p:cNvSpPr>
            <a:spLocks noGrp="1"/>
          </p:cNvSpPr>
          <p:nvPr>
            <p:ph sz="half" idx="2"/>
          </p:nvPr>
        </p:nvSpPr>
        <p:spPr>
          <a:xfrm>
            <a:off x="4641850" y="1268413"/>
            <a:ext cx="4178300"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zh-CN" altLang="en-US" dirty="0"/>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smtClean="0"/>
              <a:t>单击此处编辑母版标题样式</a:t>
            </a:r>
            <a:endParaRPr lang="zh-CN" altLang="en-US" dirty="0"/>
          </a:p>
        </p:txBody>
      </p:sp>
      <p:sp>
        <p:nvSpPr>
          <p:cNvPr id="3" name="内容占位符 2"/>
          <p:cNvSpPr>
            <a:spLocks noGrp="1"/>
          </p:cNvSpPr>
          <p:nvPr>
            <p:ph idx="1"/>
          </p:nvPr>
        </p:nvSpPr>
        <p:spPr>
          <a:xfrm>
            <a:off x="3575050" y="273050"/>
            <a:ext cx="5111750" cy="5853113"/>
          </a:xfrm>
        </p:spPr>
        <p:txBody>
          <a:bodyPr/>
          <a:lstStyle>
            <a:lvl1pPr>
              <a:defRPr sz="2800"/>
            </a:lvl1pPr>
            <a:lvl2pPr>
              <a:defRPr sz="2400"/>
            </a:lvl2pPr>
            <a:lvl3pPr>
              <a:defRPr sz="2000"/>
            </a:lvl3pPr>
            <a:lvl4pPr>
              <a:defRPr sz="1800"/>
            </a:lvl4pPr>
            <a:lvl5pPr>
              <a:defRPr sz="18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dirty="0"/>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smtClean="0"/>
              <a:t>单击此处编辑母版标题样式</a:t>
            </a:r>
            <a:endParaRPr lang="zh-CN" altLang="en-US" dirty="0"/>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zh-CN" altLang="en-US" noProof="0" smtClean="0"/>
              <a:t>单击图标添加图片</a:t>
            </a:r>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bl" preserve="1">
  <p:cSld name="标题和表格">
    <p:spTree>
      <p:nvGrpSpPr>
        <p:cNvPr id="1" name=""/>
        <p:cNvGrpSpPr/>
        <p:nvPr/>
      </p:nvGrpSpPr>
      <p:grpSpPr>
        <a:xfrm>
          <a:off x="0" y="0"/>
          <a:ext cx="0" cy="0"/>
          <a:chOff x="0" y="0"/>
          <a:chExt cx="0" cy="0"/>
        </a:xfrm>
      </p:grpSpPr>
      <p:sp>
        <p:nvSpPr>
          <p:cNvPr id="2" name="标题 1"/>
          <p:cNvSpPr>
            <a:spLocks noGrp="1"/>
          </p:cNvSpPr>
          <p:nvPr>
            <p:ph type="title"/>
          </p:nvPr>
        </p:nvSpPr>
        <p:spPr>
          <a:xfrm>
            <a:off x="312738" y="352425"/>
            <a:ext cx="8496300" cy="647700"/>
          </a:xfrm>
        </p:spPr>
        <p:txBody>
          <a:bodyPr/>
          <a:lstStyle/>
          <a:p>
            <a:r>
              <a:rPr lang="zh-CN" altLang="en-US" smtClean="0"/>
              <a:t>单击此处编辑母版标题样式</a:t>
            </a:r>
            <a:endParaRPr lang="zh-CN" altLang="en-US"/>
          </a:p>
        </p:txBody>
      </p:sp>
      <p:sp>
        <p:nvSpPr>
          <p:cNvPr id="3" name="表格占位符 2"/>
          <p:cNvSpPr>
            <a:spLocks noGrp="1"/>
          </p:cNvSpPr>
          <p:nvPr>
            <p:ph type="tbl" idx="1"/>
          </p:nvPr>
        </p:nvSpPr>
        <p:spPr>
          <a:xfrm>
            <a:off x="312738" y="1268413"/>
            <a:ext cx="8507412" cy="5184775"/>
          </a:xfrm>
        </p:spPr>
        <p:txBody>
          <a:bodyPr/>
          <a:lstStyle/>
          <a:p>
            <a:pPr lvl="0"/>
            <a:endParaRPr lang="zh-CN" altLang="en-US" noProof="0"/>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312738" y="352425"/>
            <a:ext cx="8496300" cy="647700"/>
          </a:xfrm>
        </p:spPr>
        <p:txBody>
          <a:bodyPr/>
          <a:lstStyle/>
          <a:p>
            <a:r>
              <a:rPr lang="zh-CN" altLang="en-US" smtClean="0"/>
              <a:t>单击此处编辑母版标题样式</a:t>
            </a:r>
            <a:endParaRPr lang="zh-CN" altLang="en-US"/>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userDrawn="1">
  <p:cSld name="封底">
    <p:spTree>
      <p:nvGrpSpPr>
        <p:cNvPr id="1" name=""/>
        <p:cNvGrpSpPr/>
        <p:nvPr/>
      </p:nvGrpSpPr>
      <p:grpSpPr>
        <a:xfrm>
          <a:off x="0" y="0"/>
          <a:ext cx="0" cy="0"/>
          <a:chOff x="0" y="0"/>
          <a:chExt cx="0" cy="0"/>
        </a:xfrm>
      </p:grpSpPr>
      <p:pic>
        <p:nvPicPr>
          <p:cNvPr id="2" name="Picture 7" descr="p4"/>
          <p:cNvPicPr>
            <a:picLocks noChangeAspect="1" noChangeArrowheads="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Only">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312738" y="352425"/>
            <a:ext cx="8507412" cy="6100763"/>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312738" y="352425"/>
            <a:ext cx="8496300" cy="647700"/>
          </a:xfrm>
        </p:spPr>
        <p:txBody>
          <a:bodyPr/>
          <a:lstStyle/>
          <a:p>
            <a:r>
              <a:rPr lang="zh-CN" altLang="en-US" smtClean="0"/>
              <a:t>单击此处编辑母版标题样式</a:t>
            </a:r>
            <a:endParaRPr lang="zh-CN" altLang="en-US"/>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itle" preserve="1">
  <p:cSld name="封面">
    <p:spTree>
      <p:nvGrpSpPr>
        <p:cNvPr id="1" name=""/>
        <p:cNvGrpSpPr/>
        <p:nvPr/>
      </p:nvGrpSpPr>
      <p:grpSpPr>
        <a:xfrm>
          <a:off x="0" y="0"/>
          <a:ext cx="0" cy="0"/>
          <a:chOff x="0" y="0"/>
          <a:chExt cx="0" cy="0"/>
        </a:xfrm>
      </p:grpSpPr>
      <p:pic>
        <p:nvPicPr>
          <p:cNvPr id="4" name="Picture 32" descr="p1_1"/>
          <p:cNvPicPr>
            <a:picLocks noChangeAspect="1" noChangeArrowheads="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5" name="Text Box 9"/>
          <p:cNvSpPr txBox="1">
            <a:spLocks noChangeArrowheads="1"/>
          </p:cNvSpPr>
          <p:nvPr/>
        </p:nvSpPr>
        <p:spPr bwMode="auto">
          <a:xfrm>
            <a:off x="-2484438" y="5573713"/>
            <a:ext cx="2297113" cy="1311275"/>
          </a:xfrm>
          <a:prstGeom prst="rect">
            <a:avLst/>
          </a:prstGeom>
          <a:noFill/>
          <a:ln w="9525">
            <a:noFill/>
            <a:miter lim="800000"/>
            <a:headEnd/>
            <a:tailEnd/>
          </a:ln>
          <a:effectLst/>
        </p:spPr>
        <p:txBody>
          <a:bodyPr lIns="93460" tIns="46732" rIns="93460" bIns="46732">
            <a:spAutoFit/>
          </a:bodyPr>
          <a:lstStyle/>
          <a:p>
            <a:pPr algn="r" defTabSz="935038" eaLnBrk="0" hangingPunct="0">
              <a:defRPr/>
            </a:pPr>
            <a:r>
              <a:rPr lang="en-US" altLang="zh-CN" sz="1000" dirty="0">
                <a:solidFill>
                  <a:schemeClr val="bg1"/>
                </a:solidFill>
                <a:ea typeface="黑体" pitchFamily="2" charset="-122"/>
                <a:cs typeface="Arial" charset="0"/>
              </a:rPr>
              <a:t>Title:</a:t>
            </a:r>
            <a:endParaRPr lang="zh-CN" altLang="ja-JP" sz="1000" dirty="0">
              <a:solidFill>
                <a:schemeClr val="bg1"/>
              </a:solidFill>
              <a:ea typeface="黑体" pitchFamily="2" charset="-122"/>
              <a:cs typeface="Arial" charset="0"/>
            </a:endParaRPr>
          </a:p>
          <a:p>
            <a:pPr algn="r" defTabSz="935038" eaLnBrk="0" hangingPunct="0">
              <a:defRPr/>
            </a:pPr>
            <a:r>
              <a:rPr lang="en-US" altLang="zh-CN" sz="1000" dirty="0">
                <a:solidFill>
                  <a:schemeClr val="bg1"/>
                </a:solidFill>
                <a:ea typeface="黑体" pitchFamily="2" charset="-122"/>
                <a:cs typeface="Arial" charset="0"/>
              </a:rPr>
              <a:t>Type</a:t>
            </a:r>
            <a:r>
              <a:rPr lang="zh-CN" altLang="ja-JP" sz="1000" dirty="0">
                <a:solidFill>
                  <a:schemeClr val="bg1"/>
                </a:solidFill>
                <a:ea typeface="黑体" pitchFamily="2" charset="-122"/>
                <a:cs typeface="Arial" charset="0"/>
              </a:rPr>
              <a:t>: Arial Bold</a:t>
            </a:r>
          </a:p>
          <a:p>
            <a:pPr algn="r" defTabSz="935038" eaLnBrk="0" hangingPunct="0">
              <a:defRPr/>
            </a:pPr>
            <a:r>
              <a:rPr lang="en-US" altLang="zh-CN" sz="1000" dirty="0">
                <a:solidFill>
                  <a:schemeClr val="bg1"/>
                </a:solidFill>
                <a:ea typeface="黑体" pitchFamily="2" charset="-122"/>
                <a:cs typeface="Arial" charset="0"/>
              </a:rPr>
              <a:t>Size</a:t>
            </a:r>
            <a:r>
              <a:rPr lang="zh-CN" altLang="en-US" sz="1000" dirty="0">
                <a:solidFill>
                  <a:schemeClr val="bg1"/>
                </a:solidFill>
                <a:ea typeface="黑体" pitchFamily="2" charset="-122"/>
                <a:cs typeface="Arial" charset="0"/>
              </a:rPr>
              <a:t>：</a:t>
            </a:r>
            <a:r>
              <a:rPr lang="zh-CN" altLang="ja-JP" sz="1000" dirty="0">
                <a:solidFill>
                  <a:schemeClr val="bg1"/>
                </a:solidFill>
                <a:ea typeface="黑体" pitchFamily="2" charset="-122"/>
                <a:cs typeface="Arial" charset="0"/>
              </a:rPr>
              <a:t>40-47pt</a:t>
            </a:r>
          </a:p>
          <a:p>
            <a:pPr algn="r" defTabSz="935038" eaLnBrk="0" hangingPunct="0">
              <a:defRPr/>
            </a:pPr>
            <a:r>
              <a:rPr lang="en-US" altLang="zh-CN" sz="1000" dirty="0">
                <a:solidFill>
                  <a:schemeClr val="bg1"/>
                </a:solidFill>
                <a:ea typeface="黑体" pitchFamily="2" charset="-122"/>
                <a:cs typeface="Arial" charset="0"/>
              </a:rPr>
              <a:t>Color</a:t>
            </a:r>
            <a:r>
              <a:rPr lang="zh-CN" altLang="en-US" sz="1000" dirty="0">
                <a:solidFill>
                  <a:schemeClr val="bg1"/>
                </a:solidFill>
                <a:ea typeface="黑体" pitchFamily="2" charset="-122"/>
                <a:cs typeface="Arial" charset="0"/>
              </a:rPr>
              <a:t>：</a:t>
            </a:r>
            <a:r>
              <a:rPr lang="en-US" altLang="zh-CN" sz="1000" dirty="0">
                <a:solidFill>
                  <a:schemeClr val="bg1"/>
                </a:solidFill>
                <a:ea typeface="黑体" pitchFamily="2" charset="-122"/>
                <a:cs typeface="Arial" charset="0"/>
              </a:rPr>
              <a:t>Theme of Blue</a:t>
            </a:r>
            <a:endParaRPr lang="zh-CN" altLang="ja-JP" sz="1000" dirty="0">
              <a:solidFill>
                <a:schemeClr val="bg1"/>
              </a:solidFill>
              <a:ea typeface="黑体" pitchFamily="2" charset="-122"/>
              <a:cs typeface="Arial" charset="0"/>
            </a:endParaRPr>
          </a:p>
          <a:p>
            <a:pPr algn="r" defTabSz="935038" eaLnBrk="0" hangingPunct="0">
              <a:defRPr/>
            </a:pPr>
            <a:r>
              <a:rPr lang="en-US" altLang="zh-CN" sz="1000" dirty="0">
                <a:solidFill>
                  <a:schemeClr val="bg1"/>
                </a:solidFill>
                <a:ea typeface="黑体" pitchFamily="2" charset="-122"/>
                <a:cs typeface="Arial" charset="0"/>
              </a:rPr>
              <a:t>Subtitle:</a:t>
            </a:r>
            <a:endParaRPr lang="zh-CN" altLang="ja-JP" sz="1000" dirty="0">
              <a:solidFill>
                <a:schemeClr val="bg1"/>
              </a:solidFill>
              <a:ea typeface="黑体" pitchFamily="2" charset="-122"/>
              <a:cs typeface="Arial" charset="0"/>
            </a:endParaRPr>
          </a:p>
          <a:p>
            <a:pPr algn="r" defTabSz="935038" eaLnBrk="0" hangingPunct="0">
              <a:defRPr/>
            </a:pPr>
            <a:r>
              <a:rPr lang="en-US" altLang="zh-CN" sz="1000" dirty="0">
                <a:solidFill>
                  <a:schemeClr val="bg1"/>
                </a:solidFill>
                <a:ea typeface="黑体" pitchFamily="2" charset="-122"/>
                <a:cs typeface="Arial" charset="0"/>
              </a:rPr>
              <a:t>Type</a:t>
            </a:r>
            <a:r>
              <a:rPr lang="zh-CN" altLang="en-US" sz="1000" dirty="0">
                <a:solidFill>
                  <a:schemeClr val="bg1"/>
                </a:solidFill>
                <a:ea typeface="黑体" pitchFamily="2" charset="-122"/>
                <a:cs typeface="Arial" charset="0"/>
              </a:rPr>
              <a:t>：</a:t>
            </a:r>
            <a:r>
              <a:rPr lang="zh-CN" altLang="ja-JP" sz="1000" dirty="0">
                <a:solidFill>
                  <a:schemeClr val="bg1"/>
                </a:solidFill>
                <a:ea typeface="黑体" pitchFamily="2" charset="-122"/>
                <a:cs typeface="Arial" charset="0"/>
              </a:rPr>
              <a:t>Arial</a:t>
            </a:r>
          </a:p>
          <a:p>
            <a:pPr algn="r" defTabSz="935038" eaLnBrk="0" hangingPunct="0">
              <a:defRPr/>
            </a:pPr>
            <a:r>
              <a:rPr lang="en-US" altLang="zh-CN" sz="1000" dirty="0">
                <a:solidFill>
                  <a:schemeClr val="bg1"/>
                </a:solidFill>
                <a:ea typeface="黑体" pitchFamily="2" charset="-122"/>
                <a:cs typeface="Arial" charset="0"/>
              </a:rPr>
              <a:t>Color</a:t>
            </a:r>
            <a:r>
              <a:rPr lang="zh-CN" altLang="en-US" sz="1000" dirty="0">
                <a:solidFill>
                  <a:schemeClr val="bg1"/>
                </a:solidFill>
                <a:ea typeface="黑体" pitchFamily="2" charset="-122"/>
                <a:cs typeface="Arial" charset="0"/>
              </a:rPr>
              <a:t>：</a:t>
            </a:r>
            <a:r>
              <a:rPr lang="zh-CN" altLang="ja-JP" sz="1000" dirty="0">
                <a:solidFill>
                  <a:schemeClr val="bg1"/>
                </a:solidFill>
                <a:ea typeface="黑体" pitchFamily="2" charset="-122"/>
                <a:cs typeface="Arial" charset="0"/>
              </a:rPr>
              <a:t>26-30pt</a:t>
            </a:r>
          </a:p>
          <a:p>
            <a:pPr algn="r" defTabSz="935038" eaLnBrk="0" hangingPunct="0">
              <a:defRPr/>
            </a:pPr>
            <a:r>
              <a:rPr lang="en-US" altLang="zh-CN" sz="1000" dirty="0">
                <a:solidFill>
                  <a:schemeClr val="bg1"/>
                </a:solidFill>
                <a:ea typeface="黑体" pitchFamily="2" charset="-122"/>
                <a:cs typeface="Arial" charset="0"/>
              </a:rPr>
              <a:t>Color</a:t>
            </a:r>
            <a:r>
              <a:rPr lang="zh-CN" altLang="en-US" sz="1000" dirty="0">
                <a:solidFill>
                  <a:schemeClr val="bg1"/>
                </a:solidFill>
                <a:ea typeface="黑体" pitchFamily="2" charset="-122"/>
                <a:cs typeface="Arial" charset="0"/>
              </a:rPr>
              <a:t>：</a:t>
            </a:r>
            <a:r>
              <a:rPr lang="en-US" altLang="zh-CN" sz="1000" dirty="0">
                <a:solidFill>
                  <a:schemeClr val="bg1"/>
                </a:solidFill>
                <a:ea typeface="黑体" pitchFamily="2" charset="-122"/>
                <a:cs typeface="Arial" charset="0"/>
              </a:rPr>
              <a:t>White</a:t>
            </a:r>
            <a:endParaRPr lang="zh-CN" altLang="ja-JP" sz="1000" dirty="0">
              <a:solidFill>
                <a:schemeClr val="bg1"/>
              </a:solidFill>
              <a:ea typeface="黑体" pitchFamily="2" charset="-122"/>
              <a:cs typeface="Arial" charset="0"/>
            </a:endParaRPr>
          </a:p>
        </p:txBody>
      </p:sp>
      <p:sp>
        <p:nvSpPr>
          <p:cNvPr id="149532" name="Rectangle 3"/>
          <p:cNvSpPr>
            <a:spLocks noGrp="1" noChangeArrowheads="1"/>
          </p:cNvSpPr>
          <p:nvPr>
            <p:ph type="ctrTitle"/>
          </p:nvPr>
        </p:nvSpPr>
        <p:spPr>
          <a:xfrm>
            <a:off x="468313" y="1557338"/>
            <a:ext cx="7772400" cy="1470025"/>
          </a:xfrm>
        </p:spPr>
        <p:txBody>
          <a:bodyPr/>
          <a:lstStyle>
            <a:lvl1pPr>
              <a:defRPr sz="4000"/>
            </a:lvl1pPr>
          </a:lstStyle>
          <a:p>
            <a:r>
              <a:rPr lang="zh-CN" altLang="en-US" smtClean="0"/>
              <a:t>单击此处编辑母版标题样式</a:t>
            </a:r>
            <a:endParaRPr lang="zh-CN" altLang="en-US" dirty="0"/>
          </a:p>
        </p:txBody>
      </p:sp>
      <p:sp>
        <p:nvSpPr>
          <p:cNvPr id="149533" name="Rectangle 4"/>
          <p:cNvSpPr>
            <a:spLocks noGrp="1" noChangeArrowheads="1"/>
          </p:cNvSpPr>
          <p:nvPr>
            <p:ph type="subTitle" idx="1"/>
          </p:nvPr>
        </p:nvSpPr>
        <p:spPr>
          <a:xfrm>
            <a:off x="468313" y="3573463"/>
            <a:ext cx="6400800" cy="1752600"/>
          </a:xfrm>
        </p:spPr>
        <p:txBody>
          <a:bodyPr/>
          <a:lstStyle>
            <a:lvl1pPr marL="0" indent="0">
              <a:buFont typeface="Wingdings" pitchFamily="2" charset="2"/>
              <a:buNone/>
              <a:defRPr>
                <a:solidFill>
                  <a:schemeClr val="bg1"/>
                </a:solidFill>
              </a:defRPr>
            </a:lvl1pPr>
          </a:lstStyle>
          <a:p>
            <a:r>
              <a:rPr lang="zh-CN" altLang="en-US" smtClean="0"/>
              <a:t>单击此处编辑母版副标题样式</a:t>
            </a:r>
            <a:endParaRPr lang="zh-CN" altLang="en-US" dirty="0"/>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正文标准">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dirty="0"/>
          </a:p>
        </p:txBody>
      </p:sp>
      <p:sp>
        <p:nvSpPr>
          <p:cNvPr id="3" name="内容占位符 2"/>
          <p:cNvSpPr>
            <a:spLocks noGrp="1"/>
          </p:cNvSpPr>
          <p:nvPr>
            <p:ph idx="1"/>
          </p:nvPr>
        </p:nvSpPr>
        <p:spPr/>
        <p:txBody>
          <a:bodyPr/>
          <a:lstStyle>
            <a:lvl4pPr>
              <a:defRPr sz="1800"/>
            </a:lvl4pPr>
            <a:lvl5pPr>
              <a:defRPr sz="1800"/>
            </a:lvl5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dirty="0"/>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dirty="0"/>
          </a:p>
        </p:txBody>
      </p:sp>
      <p:sp>
        <p:nvSpPr>
          <p:cNvPr id="3" name="内容占位符 2"/>
          <p:cNvSpPr>
            <a:spLocks noGrp="1"/>
          </p:cNvSpPr>
          <p:nvPr>
            <p:ph sz="half" idx="1"/>
          </p:nvPr>
        </p:nvSpPr>
        <p:spPr>
          <a:xfrm>
            <a:off x="312738" y="1268413"/>
            <a:ext cx="4176712"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dirty="0"/>
          </a:p>
        </p:txBody>
      </p:sp>
      <p:sp>
        <p:nvSpPr>
          <p:cNvPr id="4" name="内容占位符 3"/>
          <p:cNvSpPr>
            <a:spLocks noGrp="1"/>
          </p:cNvSpPr>
          <p:nvPr>
            <p:ph sz="half" idx="2"/>
          </p:nvPr>
        </p:nvSpPr>
        <p:spPr>
          <a:xfrm>
            <a:off x="4641850" y="1268413"/>
            <a:ext cx="4178300"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smtClean="0"/>
              <a:t>单击此处编辑母版标题样式</a:t>
            </a:r>
            <a:endParaRPr lang="zh-CN" altLang="en-US" dirty="0"/>
          </a:p>
        </p:txBody>
      </p:sp>
      <p:sp>
        <p:nvSpPr>
          <p:cNvPr id="3" name="内容占位符 2"/>
          <p:cNvSpPr>
            <a:spLocks noGrp="1"/>
          </p:cNvSpPr>
          <p:nvPr>
            <p:ph idx="1"/>
          </p:nvPr>
        </p:nvSpPr>
        <p:spPr>
          <a:xfrm>
            <a:off x="3575050" y="273050"/>
            <a:ext cx="5111750" cy="5853113"/>
          </a:xfrm>
        </p:spPr>
        <p:txBody>
          <a:bodyPr/>
          <a:lstStyle>
            <a:lvl1pPr>
              <a:defRPr sz="2800"/>
            </a:lvl1pPr>
            <a:lvl2pPr>
              <a:defRPr sz="2400"/>
            </a:lvl2pPr>
            <a:lvl3pPr>
              <a:defRPr sz="2000"/>
            </a:lvl3pPr>
            <a:lvl4pPr>
              <a:defRPr sz="1800"/>
            </a:lvl4pPr>
            <a:lvl5pPr>
              <a:defRPr sz="18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dirty="0"/>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smtClean="0"/>
              <a:t>单击此处编辑母版标题样式</a:t>
            </a:r>
            <a:endParaRPr lang="zh-CN" altLang="en-US" dirty="0"/>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zh-CN" altLang="en-US" noProof="0" smtClean="0"/>
              <a:t>单击图标添加图片</a:t>
            </a:r>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312738" y="352425"/>
            <a:ext cx="8507412" cy="6100763"/>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itle" preserve="1">
  <p:cSld name="标题幻灯片">
    <p:spTree>
      <p:nvGrpSpPr>
        <p:cNvPr id="1" name=""/>
        <p:cNvGrpSpPr/>
        <p:nvPr/>
      </p:nvGrpSpPr>
      <p:grpSpPr>
        <a:xfrm>
          <a:off x="0" y="0"/>
          <a:ext cx="0" cy="0"/>
          <a:chOff x="0" y="0"/>
          <a:chExt cx="0" cy="0"/>
        </a:xfrm>
      </p:grpSpPr>
      <p:pic>
        <p:nvPicPr>
          <p:cNvPr id="4" name="Picture 32" descr="p1_1"/>
          <p:cNvPicPr>
            <a:picLocks noChangeAspect="1" noChangeArrowheads="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5" name="Text Box 9"/>
          <p:cNvSpPr txBox="1">
            <a:spLocks noChangeArrowheads="1"/>
          </p:cNvSpPr>
          <p:nvPr/>
        </p:nvSpPr>
        <p:spPr bwMode="auto">
          <a:xfrm>
            <a:off x="-2405063" y="5673725"/>
            <a:ext cx="2297113" cy="1184275"/>
          </a:xfrm>
          <a:prstGeom prst="rect">
            <a:avLst/>
          </a:prstGeom>
          <a:noFill/>
          <a:ln w="9525">
            <a:noFill/>
            <a:miter lim="800000"/>
            <a:headEnd/>
            <a:tailEnd/>
          </a:ln>
          <a:effectLst/>
        </p:spPr>
        <p:txBody>
          <a:bodyPr lIns="93460" tIns="46732" rIns="93460" bIns="46732">
            <a:spAutoFit/>
          </a:bodyPr>
          <a:lstStyle/>
          <a:p>
            <a:pPr algn="r" defTabSz="935038" eaLnBrk="0" hangingPunct="0">
              <a:defRPr/>
            </a:pPr>
            <a:r>
              <a:rPr lang="zh-CN" altLang="zh-CN" sz="900">
                <a:solidFill>
                  <a:srgbClr val="B2B2B2"/>
                </a:solidFill>
                <a:latin typeface="宋体" pitchFamily="2" charset="-122"/>
                <a:ea typeface="宋体" pitchFamily="2" charset="-122"/>
              </a:rPr>
              <a:t>中文标题</a:t>
            </a:r>
          </a:p>
          <a:p>
            <a:pPr algn="r" defTabSz="935038" eaLnBrk="0" hangingPunct="0">
              <a:defRPr/>
            </a:pPr>
            <a:r>
              <a:rPr lang="zh-CN" altLang="zh-CN" sz="900">
                <a:solidFill>
                  <a:srgbClr val="B2B2B2"/>
                </a:solidFill>
                <a:latin typeface="宋体" pitchFamily="2" charset="-122"/>
                <a:ea typeface="宋体" pitchFamily="2" charset="-122"/>
              </a:rPr>
              <a:t>字体: 黑体</a:t>
            </a:r>
          </a:p>
          <a:p>
            <a:pPr algn="r" defTabSz="935038" eaLnBrk="0" hangingPunct="0">
              <a:defRPr/>
            </a:pPr>
            <a:r>
              <a:rPr lang="zh-CN" altLang="zh-CN" sz="900">
                <a:solidFill>
                  <a:srgbClr val="B2B2B2"/>
                </a:solidFill>
                <a:latin typeface="宋体" pitchFamily="2" charset="-122"/>
                <a:ea typeface="宋体" pitchFamily="2" charset="-122"/>
              </a:rPr>
              <a:t>字号：35-47pt</a:t>
            </a:r>
          </a:p>
          <a:p>
            <a:pPr algn="r" defTabSz="935038" eaLnBrk="0" hangingPunct="0">
              <a:defRPr/>
            </a:pPr>
            <a:r>
              <a:rPr lang="zh-CN" altLang="zh-CN" sz="900">
                <a:solidFill>
                  <a:srgbClr val="B2B2B2"/>
                </a:solidFill>
                <a:latin typeface="宋体" pitchFamily="2" charset="-122"/>
                <a:ea typeface="宋体" pitchFamily="2" charset="-122"/>
              </a:rPr>
              <a:t>色彩：主题蓝色</a:t>
            </a:r>
          </a:p>
          <a:p>
            <a:pPr algn="r" defTabSz="935038" eaLnBrk="0" hangingPunct="0">
              <a:defRPr/>
            </a:pPr>
            <a:r>
              <a:rPr lang="zh-CN" altLang="zh-CN" sz="900">
                <a:solidFill>
                  <a:srgbClr val="B2B2B2"/>
                </a:solidFill>
                <a:latin typeface="宋体" pitchFamily="2" charset="-122"/>
                <a:ea typeface="宋体" pitchFamily="2" charset="-122"/>
              </a:rPr>
              <a:t>中文副标题</a:t>
            </a:r>
          </a:p>
          <a:p>
            <a:pPr algn="r" defTabSz="935038" eaLnBrk="0" hangingPunct="0">
              <a:defRPr/>
            </a:pPr>
            <a:r>
              <a:rPr lang="zh-CN" altLang="zh-CN" sz="900">
                <a:solidFill>
                  <a:srgbClr val="B2B2B2"/>
                </a:solidFill>
                <a:latin typeface="宋体" pitchFamily="2" charset="-122"/>
                <a:ea typeface="宋体" pitchFamily="2" charset="-122"/>
              </a:rPr>
              <a:t>字体：华文细黑</a:t>
            </a:r>
          </a:p>
          <a:p>
            <a:pPr algn="r" defTabSz="935038" eaLnBrk="0" hangingPunct="0">
              <a:defRPr/>
            </a:pPr>
            <a:r>
              <a:rPr lang="zh-CN" altLang="zh-CN" sz="900">
                <a:solidFill>
                  <a:srgbClr val="B2B2B2"/>
                </a:solidFill>
                <a:latin typeface="宋体" pitchFamily="2" charset="-122"/>
                <a:ea typeface="宋体" pitchFamily="2" charset="-122"/>
              </a:rPr>
              <a:t>字号：24-28pt</a:t>
            </a:r>
          </a:p>
          <a:p>
            <a:pPr algn="r" defTabSz="935038" eaLnBrk="0" hangingPunct="0">
              <a:defRPr/>
            </a:pPr>
            <a:r>
              <a:rPr lang="zh-CN" altLang="zh-CN" sz="900">
                <a:solidFill>
                  <a:srgbClr val="B2B2B2"/>
                </a:solidFill>
                <a:latin typeface="宋体" pitchFamily="2" charset="-122"/>
                <a:ea typeface="宋体" pitchFamily="2" charset="-122"/>
              </a:rPr>
              <a:t>色彩：反白</a:t>
            </a:r>
          </a:p>
        </p:txBody>
      </p:sp>
      <p:sp>
        <p:nvSpPr>
          <p:cNvPr id="149532" name="Rectangle 3"/>
          <p:cNvSpPr>
            <a:spLocks noGrp="1" noChangeArrowheads="1"/>
          </p:cNvSpPr>
          <p:nvPr>
            <p:ph type="ctrTitle"/>
          </p:nvPr>
        </p:nvSpPr>
        <p:spPr>
          <a:xfrm>
            <a:off x="468313" y="1557338"/>
            <a:ext cx="7772400" cy="1470025"/>
          </a:xfrm>
        </p:spPr>
        <p:txBody>
          <a:bodyPr/>
          <a:lstStyle>
            <a:lvl1pPr>
              <a:defRPr sz="4000"/>
            </a:lvl1pPr>
          </a:lstStyle>
          <a:p>
            <a:r>
              <a:rPr lang="zh-CN" altLang="en-US"/>
              <a:t>单击此处编辑母版标题样式</a:t>
            </a:r>
          </a:p>
        </p:txBody>
      </p:sp>
      <p:sp>
        <p:nvSpPr>
          <p:cNvPr id="149533" name="Rectangle 4"/>
          <p:cNvSpPr>
            <a:spLocks noGrp="1" noChangeArrowheads="1"/>
          </p:cNvSpPr>
          <p:nvPr>
            <p:ph type="subTitle" idx="1"/>
          </p:nvPr>
        </p:nvSpPr>
        <p:spPr>
          <a:xfrm>
            <a:off x="468313" y="3573463"/>
            <a:ext cx="6400800" cy="1752600"/>
          </a:xfrm>
        </p:spPr>
        <p:txBody>
          <a:bodyPr/>
          <a:lstStyle>
            <a:lvl1pPr marL="0" indent="0">
              <a:buFont typeface="Wingdings" pitchFamily="2" charset="2"/>
              <a:buNone/>
              <a:defRPr>
                <a:solidFill>
                  <a:schemeClr val="bg1"/>
                </a:solidFill>
              </a:defRPr>
            </a:lvl1pPr>
          </a:lstStyle>
          <a:p>
            <a:r>
              <a:rPr lang="zh-CN" altLang="en-US"/>
              <a:t>单击此处编辑母版副标题样式</a:t>
            </a: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smtClean="0"/>
              <a:t>单击此处编辑母版文本样式</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userDrawn="1">
  <p:cSld name="封底">
    <p:spTree>
      <p:nvGrpSpPr>
        <p:cNvPr id="1" name=""/>
        <p:cNvGrpSpPr/>
        <p:nvPr/>
      </p:nvGrpSpPr>
      <p:grpSpPr>
        <a:xfrm>
          <a:off x="0" y="0"/>
          <a:ext cx="0" cy="0"/>
          <a:chOff x="0" y="0"/>
          <a:chExt cx="0" cy="0"/>
        </a:xfrm>
      </p:grpSpPr>
      <p:pic>
        <p:nvPicPr>
          <p:cNvPr id="2" name="Picture 7" descr="p4"/>
          <p:cNvPicPr>
            <a:picLocks noChangeAspect="1" noChangeArrowheads="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312738" y="1268413"/>
            <a:ext cx="4176712"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1850" y="1268413"/>
            <a:ext cx="4178300"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smtClean="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94488" y="352425"/>
            <a:ext cx="2125662" cy="610076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312738" y="352425"/>
            <a:ext cx="6229350" cy="610076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bl" preserve="1">
  <p:cSld name="标题和表格">
    <p:spTree>
      <p:nvGrpSpPr>
        <p:cNvPr id="1" name=""/>
        <p:cNvGrpSpPr/>
        <p:nvPr/>
      </p:nvGrpSpPr>
      <p:grpSpPr>
        <a:xfrm>
          <a:off x="0" y="0"/>
          <a:ext cx="0" cy="0"/>
          <a:chOff x="0" y="0"/>
          <a:chExt cx="0" cy="0"/>
        </a:xfrm>
      </p:grpSpPr>
      <p:sp>
        <p:nvSpPr>
          <p:cNvPr id="2" name="标题 1"/>
          <p:cNvSpPr>
            <a:spLocks noGrp="1"/>
          </p:cNvSpPr>
          <p:nvPr>
            <p:ph type="title"/>
          </p:nvPr>
        </p:nvSpPr>
        <p:spPr>
          <a:xfrm>
            <a:off x="312738" y="352425"/>
            <a:ext cx="8496300" cy="647700"/>
          </a:xfrm>
        </p:spPr>
        <p:txBody>
          <a:bodyPr/>
          <a:lstStyle/>
          <a:p>
            <a:r>
              <a:rPr lang="zh-CN" altLang="en-US" smtClean="0"/>
              <a:t>单击此处编辑母版标题样式</a:t>
            </a:r>
            <a:endParaRPr lang="zh-CN" altLang="en-US"/>
          </a:p>
        </p:txBody>
      </p:sp>
      <p:sp>
        <p:nvSpPr>
          <p:cNvPr id="3" name="表格占位符 2"/>
          <p:cNvSpPr>
            <a:spLocks noGrp="1"/>
          </p:cNvSpPr>
          <p:nvPr>
            <p:ph type="tbl" idx="1"/>
          </p:nvPr>
        </p:nvSpPr>
        <p:spPr>
          <a:xfrm>
            <a:off x="312738" y="1268413"/>
            <a:ext cx="8507412" cy="5184775"/>
          </a:xfrm>
        </p:spPr>
        <p:txBody>
          <a:bodyPr/>
          <a:lstStyle/>
          <a:p>
            <a:pPr lvl="0"/>
            <a:endParaRPr lang="zh-CN" altLang="en-US" noProof="0" smtClean="0"/>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312738" y="352425"/>
            <a:ext cx="8507412" cy="6100763"/>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4.xml"/><Relationship Id="rId13" Type="http://schemas.openxmlformats.org/officeDocument/2006/relationships/slideLayout" Target="../slideLayouts/slideLayout99.xml"/><Relationship Id="rId3" Type="http://schemas.openxmlformats.org/officeDocument/2006/relationships/slideLayout" Target="../slideLayouts/slideLayout89.xml"/><Relationship Id="rId7" Type="http://schemas.openxmlformats.org/officeDocument/2006/relationships/slideLayout" Target="../slideLayouts/slideLayout93.xml"/><Relationship Id="rId12" Type="http://schemas.openxmlformats.org/officeDocument/2006/relationships/slideLayout" Target="../slideLayouts/slideLayout98.xml"/><Relationship Id="rId2" Type="http://schemas.openxmlformats.org/officeDocument/2006/relationships/slideLayout" Target="../slideLayouts/slideLayout88.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5" Type="http://schemas.openxmlformats.org/officeDocument/2006/relationships/slideLayout" Target="../slideLayouts/slideLayout91.xml"/><Relationship Id="rId15" Type="http://schemas.openxmlformats.org/officeDocument/2006/relationships/image" Target="../media/image1.png"/><Relationship Id="rId10" Type="http://schemas.openxmlformats.org/officeDocument/2006/relationships/slideLayout" Target="../slideLayouts/slideLayout96.xml"/><Relationship Id="rId4" Type="http://schemas.openxmlformats.org/officeDocument/2006/relationships/slideLayout" Target="../slideLayouts/slideLayout90.xml"/><Relationship Id="rId9" Type="http://schemas.openxmlformats.org/officeDocument/2006/relationships/slideLayout" Target="../slideLayouts/slideLayout95.xml"/><Relationship Id="rId14" Type="http://schemas.openxmlformats.org/officeDocument/2006/relationships/theme" Target="../theme/theme10.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slideLayout" Target="../slideLayouts/slideLayout12.xml"/><Relationship Id="rId1" Type="http://schemas.openxmlformats.org/officeDocument/2006/relationships/slideLayout" Target="../slideLayouts/slideLayout11.xml"/><Relationship Id="rId5" Type="http://schemas.openxmlformats.org/officeDocument/2006/relationships/image" Target="../media/image5.png"/><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image" Target="../media/image1.png"/><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3.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theme" Target="../theme/theme4.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image" Target="../media/image1.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theme" Target="../theme/theme5.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image" Target="../media/image6.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6.xml"/><Relationship Id="rId3" Type="http://schemas.openxmlformats.org/officeDocument/2006/relationships/slideLayout" Target="../slideLayouts/slideLayout51.xml"/><Relationship Id="rId7" Type="http://schemas.openxmlformats.org/officeDocument/2006/relationships/slideLayout" Target="../slideLayouts/slideLayout55.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5" Type="http://schemas.openxmlformats.org/officeDocument/2006/relationships/slideLayout" Target="../slideLayouts/slideLayout53.xml"/><Relationship Id="rId10" Type="http://schemas.openxmlformats.org/officeDocument/2006/relationships/image" Target="../media/image1.png"/><Relationship Id="rId4" Type="http://schemas.openxmlformats.org/officeDocument/2006/relationships/slideLayout" Target="../slideLayouts/slideLayout52.xml"/><Relationship Id="rId9"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slideLayout" Target="../slideLayouts/slideLayout69.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5" Type="http://schemas.openxmlformats.org/officeDocument/2006/relationships/image" Target="../media/image1.png"/><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7.xml"/><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image" Target="../media/image1.png"/><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theme" Target="../theme/theme8.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s>
</file>

<file path=ppt/slideMasters/_rels/slideMaster9.xml.rels><?xml version="1.0" encoding="UTF-8" standalone="yes"?>
<Relationships xmlns="http://schemas.openxmlformats.org/package/2006/relationships"><Relationship Id="rId8" Type="http://schemas.openxmlformats.org/officeDocument/2006/relationships/theme" Target="../theme/theme9.xml"/><Relationship Id="rId3" Type="http://schemas.openxmlformats.org/officeDocument/2006/relationships/slideLayout" Target="../slideLayouts/slideLayout82.xml"/><Relationship Id="rId7" Type="http://schemas.openxmlformats.org/officeDocument/2006/relationships/slideLayout" Target="../slideLayouts/slideLayout86.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5" Type="http://schemas.openxmlformats.org/officeDocument/2006/relationships/slideLayout" Target="../slideLayouts/slideLayout84.xml"/><Relationship Id="rId4" Type="http://schemas.openxmlformats.org/officeDocument/2006/relationships/slideLayout" Target="../slideLayouts/slideLayout83.xml"/><Relationship Id="rId9"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图片 29" descr="p3_2.png"/>
          <p:cNvPicPr>
            <a:picLocks noChangeAspect="1"/>
          </p:cNvPicPr>
          <p:nvPr/>
        </p:nvPicPr>
        <p:blipFill>
          <a:blip r:embed="rId12"/>
          <a:srcRect/>
          <a:stretch>
            <a:fillRect/>
          </a:stretch>
        </p:blipFill>
        <p:spPr bwMode="auto">
          <a:xfrm>
            <a:off x="0" y="0"/>
            <a:ext cx="9144000" cy="6858000"/>
          </a:xfrm>
          <a:prstGeom prst="rect">
            <a:avLst/>
          </a:prstGeom>
          <a:noFill/>
          <a:ln w="9525">
            <a:noFill/>
            <a:miter lim="800000"/>
            <a:headEnd/>
            <a:tailEnd/>
          </a:ln>
        </p:spPr>
      </p:pic>
      <p:sp>
        <p:nvSpPr>
          <p:cNvPr id="1027" name="Rectangle 3"/>
          <p:cNvSpPr>
            <a:spLocks noGrp="1" noChangeArrowheads="1"/>
          </p:cNvSpPr>
          <p:nvPr>
            <p:ph type="title"/>
          </p:nvPr>
        </p:nvSpPr>
        <p:spPr bwMode="auto">
          <a:xfrm>
            <a:off x="312738" y="352425"/>
            <a:ext cx="8496300" cy="6477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zh-CN" altLang="en-US" smtClean="0"/>
              <a:t>单击此处编辑母版标题样式</a:t>
            </a:r>
            <a:endParaRPr lang="en-US" altLang="zh-CN" smtClean="0"/>
          </a:p>
        </p:txBody>
      </p:sp>
      <p:sp>
        <p:nvSpPr>
          <p:cNvPr id="1028" name="Rectangle 4"/>
          <p:cNvSpPr>
            <a:spLocks noGrp="1" noChangeArrowheads="1"/>
          </p:cNvSpPr>
          <p:nvPr>
            <p:ph type="body" idx="1"/>
          </p:nvPr>
        </p:nvSpPr>
        <p:spPr bwMode="auto">
          <a:xfrm>
            <a:off x="312738" y="1268413"/>
            <a:ext cx="8507412" cy="51847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CN" altLang="en-US" smtClean="0"/>
              <a:t>单击此处编辑母版文本样式</a:t>
            </a:r>
            <a:endParaRPr lang="en-US" altLang="zh-CN" smtClean="0"/>
          </a:p>
          <a:p>
            <a:pPr lvl="1"/>
            <a:r>
              <a:rPr lang="zh-CN" altLang="en-US" smtClean="0"/>
              <a:t>第二级</a:t>
            </a:r>
            <a:endParaRPr lang="en-US" altLang="zh-CN" smtClean="0"/>
          </a:p>
          <a:p>
            <a:pPr lvl="2"/>
            <a:r>
              <a:rPr lang="zh-CN" altLang="en-US" smtClean="0"/>
              <a:t>第三级</a:t>
            </a:r>
            <a:endParaRPr lang="en-US" altLang="zh-CN" smtClean="0"/>
          </a:p>
          <a:p>
            <a:pPr lvl="3"/>
            <a:r>
              <a:rPr lang="zh-CN" altLang="en-US" smtClean="0"/>
              <a:t>第四级</a:t>
            </a:r>
            <a:endParaRPr lang="en-US" altLang="zh-CN" smtClean="0"/>
          </a:p>
          <a:p>
            <a:pPr lvl="4"/>
            <a:r>
              <a:rPr lang="zh-CN" altLang="en-US" smtClean="0"/>
              <a:t>第五级</a:t>
            </a:r>
            <a:endParaRPr lang="en-US" altLang="zh-CN" smtClean="0"/>
          </a:p>
        </p:txBody>
      </p:sp>
      <p:grpSp>
        <p:nvGrpSpPr>
          <p:cNvPr id="1029" name="Group 45"/>
          <p:cNvGrpSpPr>
            <a:grpSpLocks/>
          </p:cNvGrpSpPr>
          <p:nvPr/>
        </p:nvGrpSpPr>
        <p:grpSpPr bwMode="auto">
          <a:xfrm>
            <a:off x="9324975" y="5229225"/>
            <a:ext cx="1765300" cy="1455738"/>
            <a:chOff x="5805" y="1298"/>
            <a:chExt cx="1112" cy="917"/>
          </a:xfrm>
        </p:grpSpPr>
        <p:grpSp>
          <p:nvGrpSpPr>
            <p:cNvPr id="1032" name="Group 46"/>
            <p:cNvGrpSpPr>
              <a:grpSpLocks/>
            </p:cNvGrpSpPr>
            <p:nvPr/>
          </p:nvGrpSpPr>
          <p:grpSpPr bwMode="auto">
            <a:xfrm>
              <a:off x="6174" y="1298"/>
              <a:ext cx="743" cy="917"/>
              <a:chOff x="5919" y="1253"/>
              <a:chExt cx="817" cy="1008"/>
            </a:xfrm>
          </p:grpSpPr>
          <p:grpSp>
            <p:nvGrpSpPr>
              <p:cNvPr id="1037" name="Group 47"/>
              <p:cNvGrpSpPr>
                <a:grpSpLocks/>
              </p:cNvGrpSpPr>
              <p:nvPr/>
            </p:nvGrpSpPr>
            <p:grpSpPr bwMode="auto">
              <a:xfrm>
                <a:off x="5919" y="1253"/>
                <a:ext cx="144" cy="1008"/>
                <a:chOff x="5919" y="1104"/>
                <a:chExt cx="144" cy="1008"/>
              </a:xfrm>
            </p:grpSpPr>
            <p:sp>
              <p:nvSpPr>
                <p:cNvPr id="53" name="Rectangle 52"/>
                <p:cNvSpPr/>
                <p:nvPr/>
              </p:nvSpPr>
              <p:spPr bwMode="auto">
                <a:xfrm>
                  <a:off x="5919" y="1104"/>
                  <a:ext cx="144" cy="144"/>
                </a:xfrm>
                <a:prstGeom prst="rect">
                  <a:avLst/>
                </a:prstGeom>
                <a:solidFill>
                  <a:srgbClr val="F08C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57" name="Rectangle 56"/>
                <p:cNvSpPr/>
                <p:nvPr/>
              </p:nvSpPr>
              <p:spPr bwMode="auto">
                <a:xfrm>
                  <a:off x="5919" y="1392"/>
                  <a:ext cx="144" cy="144"/>
                </a:xfrm>
                <a:prstGeom prst="rect">
                  <a:avLst/>
                </a:prstGeom>
                <a:solidFill>
                  <a:srgbClr val="E4007F"/>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1" name="Rectangle 60"/>
                <p:cNvSpPr/>
                <p:nvPr/>
              </p:nvSpPr>
              <p:spPr bwMode="auto">
                <a:xfrm>
                  <a:off x="5919" y="1680"/>
                  <a:ext cx="144" cy="144"/>
                </a:xfrm>
                <a:prstGeom prst="rect">
                  <a:avLst/>
                </a:prstGeom>
                <a:solidFill>
                  <a:srgbClr val="696969"/>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5" name="Rectangle 64"/>
                <p:cNvSpPr/>
                <p:nvPr/>
              </p:nvSpPr>
              <p:spPr bwMode="auto">
                <a:xfrm>
                  <a:off x="5919" y="1968"/>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grpSp>
          <p:sp>
            <p:nvSpPr>
              <p:cNvPr id="54" name="Rectangle 53"/>
              <p:cNvSpPr>
                <a:spLocks noChangeArrowheads="1"/>
              </p:cNvSpPr>
              <p:nvPr/>
            </p:nvSpPr>
            <p:spPr bwMode="auto">
              <a:xfrm>
                <a:off x="6144" y="1253"/>
                <a:ext cx="144" cy="144"/>
              </a:xfrm>
              <a:prstGeom prst="rect">
                <a:avLst/>
              </a:prstGeom>
              <a:solidFill>
                <a:srgbClr val="0087E2"/>
              </a:solidFill>
              <a:ln w="9525">
                <a:solidFill>
                  <a:schemeClr val="bg1"/>
                </a:solidFill>
                <a:round/>
                <a:headEnd/>
                <a:tailEnd/>
              </a:ln>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58" name="Rectangle 57"/>
              <p:cNvSpPr/>
              <p:nvPr/>
            </p:nvSpPr>
            <p:spPr bwMode="auto">
              <a:xfrm>
                <a:off x="6144" y="1541"/>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2" name="Rectangle 61"/>
              <p:cNvSpPr>
                <a:spLocks noChangeArrowheads="1"/>
              </p:cNvSpPr>
              <p:nvPr/>
            </p:nvSpPr>
            <p:spPr bwMode="auto">
              <a:xfrm>
                <a:off x="6144" y="1829"/>
                <a:ext cx="144" cy="144"/>
              </a:xfrm>
              <a:prstGeom prst="rect">
                <a:avLst/>
              </a:prstGeom>
              <a:solidFill>
                <a:srgbClr val="CAD1AF"/>
              </a:solidFill>
              <a:ln w="9525">
                <a:solidFill>
                  <a:schemeClr val="bg1"/>
                </a:solidFill>
                <a:round/>
                <a:headEnd/>
                <a:tailEnd/>
              </a:ln>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6" name="Rectangle 65"/>
              <p:cNvSpPr/>
              <p:nvPr/>
            </p:nvSpPr>
            <p:spPr bwMode="auto">
              <a:xfrm>
                <a:off x="6144" y="2117"/>
                <a:ext cx="144" cy="144"/>
              </a:xfrm>
              <a:prstGeom prst="rect">
                <a:avLst/>
              </a:prstGeom>
              <a:solidFill>
                <a:srgbClr val="F08C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55" name="Rectangle 54"/>
              <p:cNvSpPr/>
              <p:nvPr/>
            </p:nvSpPr>
            <p:spPr bwMode="auto">
              <a:xfrm>
                <a:off x="6365" y="1253"/>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59" name="Rectangle 58"/>
              <p:cNvSpPr>
                <a:spLocks noChangeArrowheads="1"/>
              </p:cNvSpPr>
              <p:nvPr/>
            </p:nvSpPr>
            <p:spPr bwMode="auto">
              <a:xfrm>
                <a:off x="6365" y="1541"/>
                <a:ext cx="144" cy="144"/>
              </a:xfrm>
              <a:prstGeom prst="rect">
                <a:avLst/>
              </a:prstGeom>
              <a:solidFill>
                <a:srgbClr val="99CC00"/>
              </a:solidFill>
              <a:ln w="9525">
                <a:solidFill>
                  <a:schemeClr val="bg1"/>
                </a:solidFill>
                <a:round/>
                <a:headEnd/>
                <a:tailEnd/>
              </a:ln>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3" name="Rectangle 62"/>
              <p:cNvSpPr/>
              <p:nvPr/>
            </p:nvSpPr>
            <p:spPr bwMode="auto">
              <a:xfrm>
                <a:off x="6365" y="1829"/>
                <a:ext cx="144" cy="144"/>
              </a:xfrm>
              <a:prstGeom prst="rect">
                <a:avLst/>
              </a:prstGeom>
              <a:solidFill>
                <a:srgbClr val="005CA2"/>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7" name="Rectangle 66"/>
              <p:cNvSpPr>
                <a:spLocks noChangeArrowheads="1"/>
              </p:cNvSpPr>
              <p:nvPr/>
            </p:nvSpPr>
            <p:spPr bwMode="auto">
              <a:xfrm>
                <a:off x="6365" y="2117"/>
                <a:ext cx="144" cy="144"/>
              </a:xfrm>
              <a:prstGeom prst="rect">
                <a:avLst/>
              </a:prstGeom>
              <a:solidFill>
                <a:srgbClr val="DD0955"/>
              </a:solidFill>
              <a:ln w="9525">
                <a:solidFill>
                  <a:schemeClr val="bg1"/>
                </a:solidFill>
                <a:round/>
                <a:headEnd/>
                <a:tailEnd/>
              </a:ln>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56" name="Rectangle 55"/>
              <p:cNvSpPr/>
              <p:nvPr/>
            </p:nvSpPr>
            <p:spPr bwMode="auto">
              <a:xfrm>
                <a:off x="6592" y="1253"/>
                <a:ext cx="144" cy="144"/>
              </a:xfrm>
              <a:prstGeom prst="rect">
                <a:avLst/>
              </a:prstGeom>
              <a:solidFill>
                <a:srgbClr val="5F1987"/>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0" name="Rectangle 59"/>
              <p:cNvSpPr>
                <a:spLocks noChangeArrowheads="1"/>
              </p:cNvSpPr>
              <p:nvPr/>
            </p:nvSpPr>
            <p:spPr bwMode="auto">
              <a:xfrm>
                <a:off x="6592" y="1541"/>
                <a:ext cx="144" cy="144"/>
              </a:xfrm>
              <a:prstGeom prst="rect">
                <a:avLst/>
              </a:prstGeom>
              <a:solidFill>
                <a:srgbClr val="0087E2"/>
              </a:solidFill>
              <a:ln w="9525">
                <a:solidFill>
                  <a:schemeClr val="bg1"/>
                </a:solidFill>
                <a:round/>
                <a:headEnd/>
                <a:tailEnd/>
              </a:ln>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4" name="Rectangle 63"/>
              <p:cNvSpPr/>
              <p:nvPr/>
            </p:nvSpPr>
            <p:spPr bwMode="auto">
              <a:xfrm>
                <a:off x="6592" y="1829"/>
                <a:ext cx="144" cy="144"/>
              </a:xfrm>
              <a:prstGeom prst="rect">
                <a:avLst/>
              </a:prstGeom>
              <a:solidFill>
                <a:srgbClr val="000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8" name="Rectangle 67"/>
              <p:cNvSpPr/>
              <p:nvPr/>
            </p:nvSpPr>
            <p:spPr bwMode="auto">
              <a:xfrm>
                <a:off x="6592" y="2117"/>
                <a:ext cx="144" cy="144"/>
              </a:xfrm>
              <a:prstGeom prst="rect">
                <a:avLst/>
              </a:prstGeom>
              <a:solidFill>
                <a:srgbClr val="00AFC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grpSp>
        <p:sp>
          <p:nvSpPr>
            <p:cNvPr id="119872" name="Text Box 64"/>
            <p:cNvSpPr txBox="1">
              <a:spLocks noChangeArrowheads="1"/>
            </p:cNvSpPr>
            <p:nvPr/>
          </p:nvSpPr>
          <p:spPr bwMode="auto">
            <a:xfrm>
              <a:off x="5805" y="1298"/>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b="0" i="1" dirty="0">
                  <a:solidFill>
                    <a:schemeClr val="bg1"/>
                  </a:solidFill>
                  <a:ea typeface="宋体" pitchFamily="2" charset="-122"/>
                </a:rPr>
                <a:t>Theme1</a:t>
              </a:r>
            </a:p>
          </p:txBody>
        </p:sp>
        <p:sp>
          <p:nvSpPr>
            <p:cNvPr id="119873" name="Text Box 65"/>
            <p:cNvSpPr txBox="1">
              <a:spLocks noChangeArrowheads="1"/>
            </p:cNvSpPr>
            <p:nvPr/>
          </p:nvSpPr>
          <p:spPr bwMode="auto">
            <a:xfrm>
              <a:off x="5805" y="1570"/>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b="0" i="1" dirty="0">
                  <a:solidFill>
                    <a:schemeClr val="bg1"/>
                  </a:solidFill>
                  <a:ea typeface="宋体" pitchFamily="2" charset="-122"/>
                </a:rPr>
                <a:t>Theme2</a:t>
              </a:r>
            </a:p>
          </p:txBody>
        </p:sp>
        <p:sp>
          <p:nvSpPr>
            <p:cNvPr id="119874" name="Text Box 66"/>
            <p:cNvSpPr txBox="1">
              <a:spLocks noChangeArrowheads="1"/>
            </p:cNvSpPr>
            <p:nvPr/>
          </p:nvSpPr>
          <p:spPr bwMode="auto">
            <a:xfrm>
              <a:off x="5805" y="1797"/>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b="0" i="1" dirty="0">
                  <a:solidFill>
                    <a:schemeClr val="bg1"/>
                  </a:solidFill>
                  <a:ea typeface="宋体" pitchFamily="2" charset="-122"/>
                </a:rPr>
                <a:t>Theme3</a:t>
              </a:r>
            </a:p>
          </p:txBody>
        </p:sp>
        <p:sp>
          <p:nvSpPr>
            <p:cNvPr id="119875" name="Text Box 67"/>
            <p:cNvSpPr txBox="1">
              <a:spLocks noChangeArrowheads="1"/>
            </p:cNvSpPr>
            <p:nvPr/>
          </p:nvSpPr>
          <p:spPr bwMode="auto">
            <a:xfrm>
              <a:off x="5805" y="2069"/>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b="0" i="1">
                  <a:solidFill>
                    <a:schemeClr val="bg1"/>
                  </a:solidFill>
                  <a:ea typeface="宋体" pitchFamily="2" charset="-122"/>
                </a:rPr>
                <a:t>Theme4</a:t>
              </a:r>
            </a:p>
          </p:txBody>
        </p:sp>
      </p:grpSp>
      <p:sp>
        <p:nvSpPr>
          <p:cNvPr id="31" name="Rectangle 8"/>
          <p:cNvSpPr>
            <a:spLocks noChangeArrowheads="1"/>
          </p:cNvSpPr>
          <p:nvPr/>
        </p:nvSpPr>
        <p:spPr bwMode="auto">
          <a:xfrm>
            <a:off x="-2357438" y="4910138"/>
            <a:ext cx="2152650" cy="1947862"/>
          </a:xfrm>
          <a:prstGeom prst="rect">
            <a:avLst/>
          </a:prstGeom>
          <a:noFill/>
          <a:ln w="9525">
            <a:noFill/>
            <a:miter lim="800000"/>
            <a:headEnd/>
            <a:tailEnd/>
          </a:ln>
          <a:effectLst/>
        </p:spPr>
        <p:txBody>
          <a:bodyPr lIns="93442" tIns="46725" rIns="93442" bIns="46725"/>
          <a:lstStyle/>
          <a:p>
            <a:pPr algn="r" defTabSz="935038" eaLnBrk="0" hangingPunct="0">
              <a:defRPr/>
            </a:pPr>
            <a:r>
              <a:rPr lang="en-US" altLang="en-US" sz="1000" b="0" noProof="1">
                <a:solidFill>
                  <a:schemeClr val="bg1"/>
                </a:solidFill>
                <a:ea typeface="黑体" pitchFamily="2" charset="-122"/>
              </a:rPr>
              <a:t>T</a:t>
            </a:r>
            <a:r>
              <a:rPr lang="en-US" altLang="zh-CN" sz="1000" b="0" noProof="1">
                <a:solidFill>
                  <a:schemeClr val="bg1"/>
                </a:solidFill>
                <a:ea typeface="黑体" pitchFamily="2" charset="-122"/>
                <a:cs typeface="Arial" charset="0"/>
              </a:rPr>
              <a:t>itle:</a:t>
            </a:r>
            <a:endParaRPr lang="en-US" altLang="ja-JP" sz="1000" b="0" noProof="1">
              <a:solidFill>
                <a:schemeClr val="bg1"/>
              </a:solidFill>
              <a:ea typeface="黑体" pitchFamily="2" charset="-122"/>
            </a:endParaRPr>
          </a:p>
          <a:p>
            <a:pPr algn="r" defTabSz="935038" eaLnBrk="0" hangingPunct="0">
              <a:defRPr/>
            </a:pPr>
            <a:r>
              <a:rPr lang="en-US" altLang="zh-CN" sz="1000" b="0" noProof="1">
                <a:solidFill>
                  <a:schemeClr val="bg1"/>
                </a:solidFill>
                <a:ea typeface="宋体" pitchFamily="2" charset="-122"/>
                <a:cs typeface="Arial" charset="0"/>
              </a:rPr>
              <a:t>Type</a:t>
            </a:r>
            <a:r>
              <a:rPr lang="en-US" altLang="ja-JP" sz="1000" b="0" noProof="1">
                <a:solidFill>
                  <a:schemeClr val="bg1"/>
                </a:solidFill>
                <a:ea typeface="宋体" pitchFamily="2" charset="-122"/>
                <a:cs typeface="Arial" charset="0"/>
              </a:rPr>
              <a:t>: Arial Bold</a:t>
            </a:r>
          </a:p>
          <a:p>
            <a:pPr algn="r" defTabSz="935038" eaLnBrk="0" hangingPunct="0">
              <a:defRPr/>
            </a:pPr>
            <a:r>
              <a:rPr lang="en-US" altLang="en-US" sz="1000" b="0" noProof="1">
                <a:solidFill>
                  <a:schemeClr val="bg1"/>
                </a:solidFill>
                <a:ea typeface="宋体" pitchFamily="2" charset="-122"/>
                <a:cs typeface="Arial" charset="0"/>
              </a:rPr>
              <a:t>S</a:t>
            </a:r>
            <a:r>
              <a:rPr lang="en-US" altLang="zh-CN" sz="1000" b="0" noProof="1">
                <a:solidFill>
                  <a:schemeClr val="bg1"/>
                </a:solidFill>
                <a:ea typeface="宋体" pitchFamily="2" charset="-122"/>
                <a:cs typeface="Arial" charset="0"/>
              </a:rPr>
              <a:t>ize</a:t>
            </a:r>
            <a:r>
              <a:rPr lang="en-US" altLang="en-US" sz="1000" b="0" noProof="1">
                <a:solidFill>
                  <a:schemeClr val="bg1"/>
                </a:solidFill>
                <a:ea typeface="宋体" pitchFamily="2" charset="-122"/>
                <a:cs typeface="Arial" charset="0"/>
              </a:rPr>
              <a:t>：</a:t>
            </a:r>
            <a:r>
              <a:rPr lang="en-US" altLang="ja-JP" sz="1000" b="0" noProof="1">
                <a:solidFill>
                  <a:schemeClr val="bg1"/>
                </a:solidFill>
                <a:ea typeface="宋体" pitchFamily="2" charset="-122"/>
                <a:cs typeface="Arial" charset="0"/>
              </a:rPr>
              <a:t>32-35pt</a:t>
            </a:r>
          </a:p>
          <a:p>
            <a:pPr algn="r" defTabSz="935038" eaLnBrk="0" hangingPunct="0">
              <a:defRPr/>
            </a:pPr>
            <a:r>
              <a:rPr lang="en-US" altLang="en-US" sz="1000" b="0" noProof="1">
                <a:solidFill>
                  <a:schemeClr val="bg1"/>
                </a:solidFill>
                <a:ea typeface="宋体" pitchFamily="2" charset="-122"/>
                <a:cs typeface="Arial" charset="0"/>
              </a:rPr>
              <a:t>C</a:t>
            </a:r>
            <a:r>
              <a:rPr lang="en-US" altLang="zh-CN" sz="1000" b="0" noProof="1">
                <a:solidFill>
                  <a:schemeClr val="bg1"/>
                </a:solidFill>
                <a:ea typeface="宋体" pitchFamily="2" charset="-122"/>
                <a:cs typeface="Arial" charset="0"/>
              </a:rPr>
              <a:t>olor</a:t>
            </a:r>
            <a:r>
              <a:rPr lang="en-US" altLang="en-US" sz="1000" b="0" noProof="1">
                <a:solidFill>
                  <a:schemeClr val="bg1"/>
                </a:solidFill>
                <a:ea typeface="宋体" pitchFamily="2" charset="-122"/>
                <a:cs typeface="Arial" charset="0"/>
              </a:rPr>
              <a:t>：T</a:t>
            </a:r>
            <a:r>
              <a:rPr lang="en-US" altLang="zh-CN" sz="1000" b="0" noProof="1">
                <a:solidFill>
                  <a:schemeClr val="bg1"/>
                </a:solidFill>
                <a:ea typeface="宋体" pitchFamily="2" charset="-122"/>
                <a:cs typeface="Arial" charset="0"/>
              </a:rPr>
              <a:t>he theme blue</a:t>
            </a:r>
            <a:r>
              <a:rPr lang="en-US" altLang="ja-JP" sz="1000" b="0" noProof="1">
                <a:solidFill>
                  <a:schemeClr val="bg1"/>
                </a:solidFill>
                <a:ea typeface="宋体" pitchFamily="2" charset="-122"/>
                <a:cs typeface="Arial" charset="0"/>
              </a:rPr>
              <a:t> </a:t>
            </a:r>
          </a:p>
          <a:p>
            <a:pPr algn="r" defTabSz="935038" eaLnBrk="0" hangingPunct="0">
              <a:defRPr/>
            </a:pPr>
            <a:r>
              <a:rPr lang="en-US" altLang="zh-CN" sz="1000" b="0" noProof="1">
                <a:solidFill>
                  <a:schemeClr val="bg1"/>
                </a:solidFill>
                <a:ea typeface="宋体" pitchFamily="2" charset="-122"/>
                <a:cs typeface="Arial" charset="0"/>
              </a:rPr>
              <a:t>Subtitle:</a:t>
            </a:r>
            <a:endParaRPr lang="en-US" altLang="ja-JP" sz="1000" b="0" noProof="1">
              <a:solidFill>
                <a:schemeClr val="bg1"/>
              </a:solidFill>
              <a:ea typeface="宋体" pitchFamily="2" charset="-122"/>
              <a:cs typeface="Arial" charset="0"/>
            </a:endParaRPr>
          </a:p>
          <a:p>
            <a:pPr algn="r" defTabSz="935038" eaLnBrk="0" hangingPunct="0">
              <a:defRPr/>
            </a:pPr>
            <a:r>
              <a:rPr lang="en-US" altLang="en-US" sz="1000" b="0" noProof="1">
                <a:solidFill>
                  <a:schemeClr val="bg1"/>
                </a:solidFill>
                <a:ea typeface="宋体" pitchFamily="2" charset="-122"/>
                <a:cs typeface="Arial" charset="0"/>
              </a:rPr>
              <a:t>T</a:t>
            </a:r>
            <a:r>
              <a:rPr lang="en-US" altLang="zh-CN" sz="1000" b="0" noProof="1">
                <a:solidFill>
                  <a:schemeClr val="bg1"/>
                </a:solidFill>
                <a:ea typeface="宋体" pitchFamily="2" charset="-122"/>
                <a:cs typeface="Arial" charset="0"/>
              </a:rPr>
              <a:t>ype</a:t>
            </a:r>
            <a:r>
              <a:rPr lang="en-US" altLang="en-US" sz="1000" b="0" noProof="1">
                <a:solidFill>
                  <a:schemeClr val="bg1"/>
                </a:solidFill>
                <a:ea typeface="宋体" pitchFamily="2" charset="-122"/>
                <a:cs typeface="Arial" charset="0"/>
              </a:rPr>
              <a:t>：</a:t>
            </a:r>
            <a:r>
              <a:rPr lang="en-US" altLang="ja-JP" sz="1000" b="0" noProof="1">
                <a:solidFill>
                  <a:schemeClr val="bg1"/>
                </a:solidFill>
                <a:ea typeface="宋体" pitchFamily="2" charset="-122"/>
                <a:cs typeface="Arial" charset="0"/>
              </a:rPr>
              <a:t>Arial</a:t>
            </a:r>
          </a:p>
          <a:p>
            <a:pPr algn="r" defTabSz="935038" eaLnBrk="0" hangingPunct="0">
              <a:defRPr/>
            </a:pPr>
            <a:r>
              <a:rPr lang="en-US" altLang="en-US" sz="1000" b="0" noProof="1">
                <a:solidFill>
                  <a:schemeClr val="bg1"/>
                </a:solidFill>
                <a:ea typeface="宋体" pitchFamily="2" charset="-122"/>
                <a:cs typeface="Arial" charset="0"/>
              </a:rPr>
              <a:t>S</a:t>
            </a:r>
            <a:r>
              <a:rPr lang="en-US" altLang="zh-CN" sz="1000" b="0" noProof="1">
                <a:solidFill>
                  <a:schemeClr val="bg1"/>
                </a:solidFill>
                <a:ea typeface="宋体" pitchFamily="2" charset="-122"/>
                <a:cs typeface="Arial" charset="0"/>
              </a:rPr>
              <a:t>ize</a:t>
            </a:r>
            <a:r>
              <a:rPr lang="en-US" altLang="en-US" sz="1000" b="0" noProof="1">
                <a:solidFill>
                  <a:schemeClr val="bg1"/>
                </a:solidFill>
                <a:ea typeface="宋体" pitchFamily="2" charset="-122"/>
                <a:cs typeface="Arial" charset="0"/>
              </a:rPr>
              <a:t>：</a:t>
            </a:r>
            <a:r>
              <a:rPr lang="en-US" altLang="ja-JP" sz="1000" b="0" noProof="1">
                <a:solidFill>
                  <a:schemeClr val="bg1"/>
                </a:solidFill>
                <a:ea typeface="宋体" pitchFamily="2" charset="-122"/>
                <a:cs typeface="Arial" charset="0"/>
              </a:rPr>
              <a:t>28pt</a:t>
            </a:r>
          </a:p>
          <a:p>
            <a:pPr algn="r" defTabSz="935038" eaLnBrk="0" hangingPunct="0">
              <a:defRPr/>
            </a:pPr>
            <a:r>
              <a:rPr lang="en-US" altLang="en-US" sz="1000" b="0" noProof="1">
                <a:solidFill>
                  <a:schemeClr val="bg1"/>
                </a:solidFill>
                <a:ea typeface="宋体" pitchFamily="2" charset="-122"/>
                <a:cs typeface="Arial" charset="0"/>
              </a:rPr>
              <a:t>C</a:t>
            </a:r>
            <a:r>
              <a:rPr lang="en-US" altLang="zh-CN" sz="1000" b="0" noProof="1">
                <a:solidFill>
                  <a:schemeClr val="bg1"/>
                </a:solidFill>
                <a:ea typeface="宋体" pitchFamily="2" charset="-122"/>
                <a:cs typeface="Arial" charset="0"/>
              </a:rPr>
              <a:t>olor</a:t>
            </a:r>
            <a:r>
              <a:rPr lang="en-US" altLang="en-US" sz="1000" b="0" noProof="1">
                <a:solidFill>
                  <a:schemeClr val="bg1"/>
                </a:solidFill>
                <a:ea typeface="宋体" pitchFamily="2" charset="-122"/>
                <a:cs typeface="Arial" charset="0"/>
              </a:rPr>
              <a:t>：B</a:t>
            </a:r>
            <a:r>
              <a:rPr lang="en-US" altLang="zh-CN" sz="1000" b="0" noProof="1">
                <a:solidFill>
                  <a:schemeClr val="bg1"/>
                </a:solidFill>
                <a:ea typeface="宋体" pitchFamily="2" charset="-122"/>
                <a:cs typeface="Arial" charset="0"/>
              </a:rPr>
              <a:t>lack</a:t>
            </a:r>
            <a:endParaRPr lang="en-US" altLang="ja-JP" sz="1000" b="0" noProof="1">
              <a:solidFill>
                <a:schemeClr val="bg1"/>
              </a:solidFill>
              <a:ea typeface="宋体" pitchFamily="2" charset="-122"/>
              <a:cs typeface="Arial" charset="0"/>
            </a:endParaRPr>
          </a:p>
          <a:p>
            <a:pPr algn="r" defTabSz="935038" eaLnBrk="0" hangingPunct="0">
              <a:defRPr/>
            </a:pPr>
            <a:r>
              <a:rPr lang="en-US" altLang="zh-CN" sz="1000" b="0" noProof="1">
                <a:solidFill>
                  <a:schemeClr val="bg1"/>
                </a:solidFill>
                <a:ea typeface="宋体" pitchFamily="2" charset="-122"/>
                <a:cs typeface="Arial" charset="0"/>
              </a:rPr>
              <a:t>Text</a:t>
            </a:r>
            <a:r>
              <a:rPr lang="en-US" altLang="ja-JP" sz="1000" b="0" noProof="1">
                <a:solidFill>
                  <a:schemeClr val="bg1"/>
                </a:solidFill>
                <a:ea typeface="黑体" pitchFamily="2" charset="-122"/>
              </a:rPr>
              <a:t>(2-5</a:t>
            </a:r>
            <a:r>
              <a:rPr lang="en-US" altLang="zh-CN" sz="1000" b="0" noProof="1">
                <a:solidFill>
                  <a:schemeClr val="bg1"/>
                </a:solidFill>
                <a:ea typeface="宋体" pitchFamily="2" charset="-122"/>
                <a:cs typeface="Arial" charset="0"/>
              </a:rPr>
              <a:t> Level</a:t>
            </a:r>
            <a:r>
              <a:rPr lang="en-US" altLang="ja-JP" sz="1000" b="0" noProof="1">
                <a:solidFill>
                  <a:schemeClr val="bg1"/>
                </a:solidFill>
                <a:ea typeface="黑体" pitchFamily="2" charset="-122"/>
              </a:rPr>
              <a:t>)</a:t>
            </a:r>
          </a:p>
          <a:p>
            <a:pPr algn="r" defTabSz="935038" eaLnBrk="0" hangingPunct="0">
              <a:defRPr/>
            </a:pPr>
            <a:r>
              <a:rPr lang="en-US" altLang="zh-CN" sz="1000" b="0" noProof="1">
                <a:solidFill>
                  <a:schemeClr val="bg1"/>
                </a:solidFill>
                <a:ea typeface="宋体" pitchFamily="2" charset="-122"/>
                <a:cs typeface="Arial" charset="0"/>
              </a:rPr>
              <a:t>Type</a:t>
            </a:r>
            <a:r>
              <a:rPr lang="en-US" altLang="en-US" sz="1000" b="0" noProof="1">
                <a:solidFill>
                  <a:schemeClr val="bg1"/>
                </a:solidFill>
                <a:ea typeface="宋体" pitchFamily="2" charset="-122"/>
                <a:cs typeface="Arial" charset="0"/>
              </a:rPr>
              <a:t>：</a:t>
            </a:r>
            <a:r>
              <a:rPr lang="en-US" altLang="zh-CN" sz="1000" b="0" noProof="1">
                <a:solidFill>
                  <a:schemeClr val="bg1"/>
                </a:solidFill>
                <a:ea typeface="宋体" pitchFamily="2" charset="-122"/>
                <a:cs typeface="Arial" charset="0"/>
              </a:rPr>
              <a:t>Arial</a:t>
            </a:r>
            <a:endParaRPr lang="en-US" altLang="ja-JP" sz="1000" b="0" noProof="1">
              <a:solidFill>
                <a:schemeClr val="bg1"/>
              </a:solidFill>
              <a:ea typeface="宋体" pitchFamily="2" charset="-122"/>
              <a:cs typeface="Arial" charset="0"/>
            </a:endParaRPr>
          </a:p>
          <a:p>
            <a:pPr algn="r" defTabSz="935038" eaLnBrk="0" hangingPunct="0">
              <a:defRPr/>
            </a:pPr>
            <a:r>
              <a:rPr lang="en-US" altLang="zh-CN" sz="1000" b="0" noProof="1">
                <a:solidFill>
                  <a:schemeClr val="bg1"/>
                </a:solidFill>
                <a:ea typeface="宋体" pitchFamily="2" charset="-122"/>
                <a:cs typeface="Arial" charset="0"/>
              </a:rPr>
              <a:t>Size</a:t>
            </a:r>
            <a:r>
              <a:rPr lang="en-US" altLang="en-US" sz="1000" b="0" noProof="1">
                <a:solidFill>
                  <a:schemeClr val="bg1"/>
                </a:solidFill>
                <a:ea typeface="宋体" pitchFamily="2" charset="-122"/>
                <a:cs typeface="Arial" charset="0"/>
              </a:rPr>
              <a:t>：24-</a:t>
            </a:r>
            <a:r>
              <a:rPr lang="en-US" altLang="ja-JP" sz="1000" b="0" noProof="1">
                <a:solidFill>
                  <a:schemeClr val="bg1"/>
                </a:solidFill>
                <a:ea typeface="宋体" pitchFamily="2" charset="-122"/>
                <a:cs typeface="Arial" charset="0"/>
              </a:rPr>
              <a:t>18pt</a:t>
            </a:r>
          </a:p>
          <a:p>
            <a:pPr algn="r" defTabSz="935038" eaLnBrk="0" hangingPunct="0">
              <a:defRPr/>
            </a:pPr>
            <a:r>
              <a:rPr lang="en-US" altLang="zh-CN" sz="1000" b="0" noProof="1">
                <a:solidFill>
                  <a:schemeClr val="bg1"/>
                </a:solidFill>
                <a:ea typeface="宋体" pitchFamily="2" charset="-122"/>
                <a:cs typeface="Arial" charset="0"/>
              </a:rPr>
              <a:t>Color</a:t>
            </a:r>
            <a:r>
              <a:rPr lang="en-US" altLang="en-US" sz="1000" b="0" noProof="1">
                <a:solidFill>
                  <a:schemeClr val="bg1"/>
                </a:solidFill>
                <a:ea typeface="宋体" pitchFamily="2" charset="-122"/>
                <a:cs typeface="Arial" charset="0"/>
              </a:rPr>
              <a:t>：</a:t>
            </a:r>
            <a:r>
              <a:rPr lang="en-US" altLang="zh-CN" sz="1000" b="0" noProof="1">
                <a:solidFill>
                  <a:schemeClr val="bg1"/>
                </a:solidFill>
                <a:ea typeface="宋体" pitchFamily="2" charset="-122"/>
                <a:cs typeface="Arial" charset="0"/>
              </a:rPr>
              <a:t>Black</a:t>
            </a:r>
            <a:endParaRPr lang="en-US" altLang="ja-JP" sz="1000" b="0" noProof="1">
              <a:solidFill>
                <a:schemeClr val="bg1"/>
              </a:solidFill>
              <a:ea typeface="宋体" pitchFamily="2" charset="-122"/>
              <a:cs typeface="Arial" charset="0"/>
            </a:endParaRPr>
          </a:p>
        </p:txBody>
      </p:sp>
      <p:sp>
        <p:nvSpPr>
          <p:cNvPr id="1054" name="Text Box 30"/>
          <p:cNvSpPr txBox="1">
            <a:spLocks noChangeArrowheads="1"/>
          </p:cNvSpPr>
          <p:nvPr/>
        </p:nvSpPr>
        <p:spPr bwMode="auto">
          <a:xfrm>
            <a:off x="4562475" y="6516688"/>
            <a:ext cx="369888" cy="274637"/>
          </a:xfrm>
          <a:prstGeom prst="rect">
            <a:avLst/>
          </a:prstGeom>
          <a:noFill/>
          <a:ln w="9525" algn="ctr">
            <a:noFill/>
            <a:miter lim="800000"/>
            <a:headEnd/>
            <a:tailEnd/>
          </a:ln>
          <a:effectLst/>
        </p:spPr>
        <p:txBody>
          <a:bodyPr wrap="none">
            <a:spAutoFit/>
          </a:bodyPr>
          <a:lstStyle/>
          <a:p>
            <a:pPr algn="ctr" eaLnBrk="0" hangingPunct="0">
              <a:defRPr/>
            </a:pPr>
            <a:fld id="{5D5279DC-DE0C-482A-BD3F-3937F4FC8493}" type="slidenum">
              <a:rPr lang="zh-CN" altLang="en-US">
                <a:solidFill>
                  <a:schemeClr val="bg1"/>
                </a:solidFill>
                <a:latin typeface="Arial" pitchFamily="34" charset="0"/>
                <a:ea typeface="宋体" pitchFamily="2" charset="-122"/>
              </a:rPr>
              <a:pPr algn="ctr" eaLnBrk="0" hangingPunct="0">
                <a:defRPr/>
              </a:pPr>
              <a:t>‹#›</a:t>
            </a:fld>
            <a:endParaRPr lang="en-US" altLang="zh-CN" dirty="0">
              <a:solidFill>
                <a:schemeClr val="bg1"/>
              </a:solidFill>
              <a:latin typeface="Arial" pitchFamily="34" charset="0"/>
              <a:ea typeface="宋体" pitchFamily="2" charset="-122"/>
            </a:endParaRPr>
          </a:p>
        </p:txBody>
      </p:sp>
    </p:spTree>
  </p:cSld>
  <p:clrMap bg1="lt1" tx1="dk1" bg2="lt2" tx2="dk2" accent1="accent1" accent2="accent2" accent3="accent3" accent4="accent4" accent5="accent5" accent6="accent6" hlink="hlink" folHlink="folHlink"/>
  <p:sldLayoutIdLst>
    <p:sldLayoutId id="2147484216" r:id="rId1"/>
    <p:sldLayoutId id="2147484138" r:id="rId2"/>
    <p:sldLayoutId id="2147484137" r:id="rId3"/>
    <p:sldLayoutId id="2147484136" r:id="rId4"/>
    <p:sldLayoutId id="2147484135" r:id="rId5"/>
    <p:sldLayoutId id="2147484134" r:id="rId6"/>
    <p:sldLayoutId id="2147484133" r:id="rId7"/>
    <p:sldLayoutId id="2147484132" r:id="rId8"/>
    <p:sldLayoutId id="2147484217" r:id="rId9"/>
    <p:sldLayoutId id="2147484230" r:id="rId10"/>
  </p:sldLayoutIdLst>
  <p:txStyles>
    <p:titleStyle>
      <a:lvl1pPr algn="l" rtl="0" eaLnBrk="0" fontAlgn="base" hangingPunct="0">
        <a:spcBef>
          <a:spcPct val="0"/>
        </a:spcBef>
        <a:spcAft>
          <a:spcPct val="0"/>
        </a:spcAft>
        <a:defRPr sz="3200" b="1">
          <a:solidFill>
            <a:schemeClr val="tx2"/>
          </a:solidFill>
          <a:latin typeface="Arial" pitchFamily="34" charset="0"/>
          <a:ea typeface="+mj-ea"/>
          <a:cs typeface="+mj-cs"/>
        </a:defRPr>
      </a:lvl1pPr>
      <a:lvl2pPr algn="l" rtl="0" eaLnBrk="0" fontAlgn="base" hangingPunct="0">
        <a:spcBef>
          <a:spcPct val="0"/>
        </a:spcBef>
        <a:spcAft>
          <a:spcPct val="0"/>
        </a:spcAft>
        <a:defRPr sz="3200" b="1">
          <a:solidFill>
            <a:schemeClr val="tx2"/>
          </a:solidFill>
          <a:latin typeface="Arial" charset="0"/>
          <a:ea typeface="黑体" pitchFamily="2" charset="-122"/>
        </a:defRPr>
      </a:lvl2pPr>
      <a:lvl3pPr algn="l" rtl="0" eaLnBrk="0" fontAlgn="base" hangingPunct="0">
        <a:spcBef>
          <a:spcPct val="0"/>
        </a:spcBef>
        <a:spcAft>
          <a:spcPct val="0"/>
        </a:spcAft>
        <a:defRPr sz="3200" b="1">
          <a:solidFill>
            <a:schemeClr val="tx2"/>
          </a:solidFill>
          <a:latin typeface="Arial" charset="0"/>
          <a:ea typeface="黑体" pitchFamily="2" charset="-122"/>
        </a:defRPr>
      </a:lvl3pPr>
      <a:lvl4pPr algn="l" rtl="0" eaLnBrk="0" fontAlgn="base" hangingPunct="0">
        <a:spcBef>
          <a:spcPct val="0"/>
        </a:spcBef>
        <a:spcAft>
          <a:spcPct val="0"/>
        </a:spcAft>
        <a:defRPr sz="3200" b="1">
          <a:solidFill>
            <a:schemeClr val="tx2"/>
          </a:solidFill>
          <a:latin typeface="Arial" charset="0"/>
          <a:ea typeface="黑体" pitchFamily="2" charset="-122"/>
        </a:defRPr>
      </a:lvl4pPr>
      <a:lvl5pPr algn="l" rtl="0" eaLnBrk="0" fontAlgn="base" hangingPunct="0">
        <a:spcBef>
          <a:spcPct val="0"/>
        </a:spcBef>
        <a:spcAft>
          <a:spcPct val="0"/>
        </a:spcAft>
        <a:defRPr sz="3200" b="1">
          <a:solidFill>
            <a:schemeClr val="tx2"/>
          </a:solidFill>
          <a:latin typeface="Arial" charset="0"/>
          <a:ea typeface="黑体" pitchFamily="2" charset="-122"/>
        </a:defRPr>
      </a:lvl5pPr>
      <a:lvl6pPr marL="457200" algn="l" rtl="0" eaLnBrk="1" fontAlgn="base" hangingPunct="1">
        <a:spcBef>
          <a:spcPct val="0"/>
        </a:spcBef>
        <a:spcAft>
          <a:spcPct val="0"/>
        </a:spcAft>
        <a:defRPr sz="3000">
          <a:solidFill>
            <a:schemeClr val="tx2"/>
          </a:solidFill>
          <a:latin typeface="Arial" charset="0"/>
          <a:ea typeface="黑体" pitchFamily="2" charset="-122"/>
        </a:defRPr>
      </a:lvl6pPr>
      <a:lvl7pPr marL="914400" algn="l" rtl="0" eaLnBrk="1" fontAlgn="base" hangingPunct="1">
        <a:spcBef>
          <a:spcPct val="0"/>
        </a:spcBef>
        <a:spcAft>
          <a:spcPct val="0"/>
        </a:spcAft>
        <a:defRPr sz="3000">
          <a:solidFill>
            <a:schemeClr val="tx2"/>
          </a:solidFill>
          <a:latin typeface="Arial" charset="0"/>
          <a:ea typeface="黑体" pitchFamily="2" charset="-122"/>
        </a:defRPr>
      </a:lvl7pPr>
      <a:lvl8pPr marL="1371600" algn="l" rtl="0" eaLnBrk="1" fontAlgn="base" hangingPunct="1">
        <a:spcBef>
          <a:spcPct val="0"/>
        </a:spcBef>
        <a:spcAft>
          <a:spcPct val="0"/>
        </a:spcAft>
        <a:defRPr sz="3000">
          <a:solidFill>
            <a:schemeClr val="tx2"/>
          </a:solidFill>
          <a:latin typeface="Arial" charset="0"/>
          <a:ea typeface="黑体" pitchFamily="2" charset="-122"/>
        </a:defRPr>
      </a:lvl8pPr>
      <a:lvl9pPr marL="1828800" algn="l" rtl="0" eaLnBrk="1" fontAlgn="base" hangingPunct="1">
        <a:spcBef>
          <a:spcPct val="0"/>
        </a:spcBef>
        <a:spcAft>
          <a:spcPct val="0"/>
        </a:spcAft>
        <a:defRPr sz="3000">
          <a:solidFill>
            <a:schemeClr val="tx2"/>
          </a:solidFill>
          <a:latin typeface="Arial" charset="0"/>
          <a:ea typeface="黑体" pitchFamily="2" charset="-122"/>
        </a:defRPr>
      </a:lvl9pPr>
    </p:titleStyle>
    <p:bodyStyle>
      <a:lvl1pPr marL="342900" indent="-342900" algn="l" rtl="0" eaLnBrk="0" fontAlgn="base" hangingPunct="0">
        <a:spcBef>
          <a:spcPct val="20000"/>
        </a:spcBef>
        <a:spcAft>
          <a:spcPct val="0"/>
        </a:spcAft>
        <a:buClr>
          <a:schemeClr val="tx2"/>
        </a:buClr>
        <a:buSzPct val="80000"/>
        <a:buFont typeface="Wingdings" pitchFamily="2" charset="2"/>
        <a:buChar char="n"/>
        <a:defRPr sz="28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60000"/>
        <a:buFont typeface="Wingdings" pitchFamily="2" charset="2"/>
        <a:buChar char="l"/>
        <a:defRPr sz="2400">
          <a:solidFill>
            <a:schemeClr val="tx1"/>
          </a:solidFill>
          <a:latin typeface="+mn-lt"/>
          <a:ea typeface="+mn-ea"/>
        </a:defRPr>
      </a:lvl2pPr>
      <a:lvl3pPr marL="1143000" indent="-228600" algn="l" rtl="0" eaLnBrk="0" fontAlgn="base" hangingPunct="0">
        <a:spcBef>
          <a:spcPct val="20000"/>
        </a:spcBef>
        <a:spcAft>
          <a:spcPct val="0"/>
        </a:spcAft>
        <a:buClr>
          <a:schemeClr val="tx2"/>
        </a:buClr>
        <a:buSzPct val="45000"/>
        <a:buFont typeface="Wingdings" pitchFamily="2" charset="2"/>
        <a:buChar char="n"/>
        <a:defRPr sz="2000">
          <a:solidFill>
            <a:schemeClr val="tx1"/>
          </a:solidFill>
          <a:latin typeface="+mn-lt"/>
          <a:ea typeface="+mn-ea"/>
        </a:defRPr>
      </a:lvl3pPr>
      <a:lvl4pPr marL="1600200" indent="-228600" algn="l" rtl="0" eaLnBrk="0" fontAlgn="base" hangingPunct="0">
        <a:spcBef>
          <a:spcPct val="20000"/>
        </a:spcBef>
        <a:spcAft>
          <a:spcPct val="0"/>
        </a:spcAft>
        <a:buClr>
          <a:schemeClr val="tx2"/>
        </a:buClr>
        <a:buFont typeface="Arial"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tx2"/>
        </a:buClr>
        <a:buFont typeface="Arial" charset="0"/>
        <a:buChar char="»"/>
        <a:defRPr sz="2000">
          <a:solidFill>
            <a:schemeClr val="tx1"/>
          </a:solidFill>
          <a:latin typeface="+mn-lt"/>
          <a:ea typeface="+mn-ea"/>
        </a:defRPr>
      </a:lvl5pPr>
      <a:lvl6pPr marL="25146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6pPr>
      <a:lvl7pPr marL="29718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7pPr>
      <a:lvl8pPr marL="34290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8pPr>
      <a:lvl9pPr marL="38862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7282" name="Rectangle 3"/>
          <p:cNvSpPr>
            <a:spLocks noGrp="1" noChangeArrowheads="1"/>
          </p:cNvSpPr>
          <p:nvPr>
            <p:ph type="title"/>
          </p:nvPr>
        </p:nvSpPr>
        <p:spPr bwMode="auto">
          <a:xfrm>
            <a:off x="312738" y="352425"/>
            <a:ext cx="8496300" cy="6477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zh-CN" altLang="en-US" smtClean="0"/>
              <a:t>单击此处编辑母版标题样式</a:t>
            </a:r>
            <a:endParaRPr lang="en-US" altLang="zh-CN" smtClean="0"/>
          </a:p>
        </p:txBody>
      </p:sp>
      <p:sp>
        <p:nvSpPr>
          <p:cNvPr id="97283" name="Rectangle 4"/>
          <p:cNvSpPr>
            <a:spLocks noGrp="1" noChangeArrowheads="1"/>
          </p:cNvSpPr>
          <p:nvPr>
            <p:ph type="body" idx="1"/>
          </p:nvPr>
        </p:nvSpPr>
        <p:spPr bwMode="auto">
          <a:xfrm>
            <a:off x="312738" y="1268413"/>
            <a:ext cx="8507412" cy="51847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CN" altLang="en-US" smtClean="0"/>
              <a:t>单击此处编辑母版文本样式</a:t>
            </a:r>
            <a:endParaRPr lang="en-US" altLang="zh-CN" smtClean="0"/>
          </a:p>
          <a:p>
            <a:pPr lvl="1"/>
            <a:r>
              <a:rPr lang="zh-CN" altLang="en-US" smtClean="0"/>
              <a:t>第二级</a:t>
            </a:r>
            <a:endParaRPr lang="en-US" altLang="zh-CN" smtClean="0"/>
          </a:p>
          <a:p>
            <a:pPr lvl="2"/>
            <a:r>
              <a:rPr lang="zh-CN" altLang="en-US" smtClean="0"/>
              <a:t>第三级</a:t>
            </a:r>
            <a:endParaRPr lang="en-US" altLang="zh-CN" smtClean="0"/>
          </a:p>
          <a:p>
            <a:pPr lvl="3"/>
            <a:r>
              <a:rPr lang="zh-CN" altLang="en-US" smtClean="0"/>
              <a:t>第四级</a:t>
            </a:r>
            <a:endParaRPr lang="en-US" altLang="zh-CN" smtClean="0"/>
          </a:p>
          <a:p>
            <a:pPr lvl="4"/>
            <a:r>
              <a:rPr lang="zh-CN" altLang="en-US" smtClean="0"/>
              <a:t>第五级</a:t>
            </a:r>
            <a:endParaRPr lang="en-US" altLang="zh-CN" smtClean="0"/>
          </a:p>
        </p:txBody>
      </p:sp>
      <p:grpSp>
        <p:nvGrpSpPr>
          <p:cNvPr id="97284" name="Group 45"/>
          <p:cNvGrpSpPr>
            <a:grpSpLocks/>
          </p:cNvGrpSpPr>
          <p:nvPr/>
        </p:nvGrpSpPr>
        <p:grpSpPr bwMode="auto">
          <a:xfrm>
            <a:off x="9109075" y="5229225"/>
            <a:ext cx="1765300" cy="1455738"/>
            <a:chOff x="5805" y="1298"/>
            <a:chExt cx="1112" cy="917"/>
          </a:xfrm>
        </p:grpSpPr>
        <p:grpSp>
          <p:nvGrpSpPr>
            <p:cNvPr id="97288" name="Group 46"/>
            <p:cNvGrpSpPr>
              <a:grpSpLocks/>
            </p:cNvGrpSpPr>
            <p:nvPr/>
          </p:nvGrpSpPr>
          <p:grpSpPr bwMode="auto">
            <a:xfrm>
              <a:off x="6174" y="1298"/>
              <a:ext cx="743" cy="917"/>
              <a:chOff x="5919" y="1253"/>
              <a:chExt cx="817" cy="1008"/>
            </a:xfrm>
          </p:grpSpPr>
          <p:grpSp>
            <p:nvGrpSpPr>
              <p:cNvPr id="97293" name="Group 47"/>
              <p:cNvGrpSpPr>
                <a:grpSpLocks/>
              </p:cNvGrpSpPr>
              <p:nvPr userDrawn="1"/>
            </p:nvGrpSpPr>
            <p:grpSpPr bwMode="auto">
              <a:xfrm>
                <a:off x="5919" y="1253"/>
                <a:ext cx="144" cy="1008"/>
                <a:chOff x="5919" y="1104"/>
                <a:chExt cx="144" cy="1008"/>
              </a:xfrm>
            </p:grpSpPr>
            <p:sp>
              <p:nvSpPr>
                <p:cNvPr id="53" name="Rectangle 52"/>
                <p:cNvSpPr/>
                <p:nvPr userDrawn="1"/>
              </p:nvSpPr>
              <p:spPr bwMode="auto">
                <a:xfrm>
                  <a:off x="5919" y="1104"/>
                  <a:ext cx="144" cy="144"/>
                </a:xfrm>
                <a:prstGeom prst="rect">
                  <a:avLst/>
                </a:prstGeom>
                <a:solidFill>
                  <a:srgbClr val="F08C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solidFill>
                      <a:srgbClr val="FFFFFF"/>
                    </a:solidFill>
                    <a:latin typeface="Times New Roman" pitchFamily="18" charset="0"/>
                    <a:ea typeface="宋体" pitchFamily="2" charset="-122"/>
                  </a:endParaRPr>
                </a:p>
              </p:txBody>
            </p:sp>
            <p:sp>
              <p:nvSpPr>
                <p:cNvPr id="57" name="Rectangle 56"/>
                <p:cNvSpPr/>
                <p:nvPr userDrawn="1"/>
              </p:nvSpPr>
              <p:spPr bwMode="auto">
                <a:xfrm>
                  <a:off x="5919" y="1392"/>
                  <a:ext cx="144" cy="144"/>
                </a:xfrm>
                <a:prstGeom prst="rect">
                  <a:avLst/>
                </a:prstGeom>
                <a:solidFill>
                  <a:srgbClr val="E4007F"/>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solidFill>
                      <a:srgbClr val="FFFFFF"/>
                    </a:solidFill>
                    <a:latin typeface="Times New Roman" pitchFamily="18" charset="0"/>
                    <a:ea typeface="宋体" pitchFamily="2" charset="-122"/>
                  </a:endParaRPr>
                </a:p>
              </p:txBody>
            </p:sp>
            <p:sp>
              <p:nvSpPr>
                <p:cNvPr id="61" name="Rectangle 60"/>
                <p:cNvSpPr/>
                <p:nvPr userDrawn="1"/>
              </p:nvSpPr>
              <p:spPr bwMode="auto">
                <a:xfrm>
                  <a:off x="5919" y="1680"/>
                  <a:ext cx="144" cy="144"/>
                </a:xfrm>
                <a:prstGeom prst="rect">
                  <a:avLst/>
                </a:prstGeom>
                <a:solidFill>
                  <a:srgbClr val="696969"/>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solidFill>
                      <a:srgbClr val="FFFFFF"/>
                    </a:solidFill>
                    <a:latin typeface="Times New Roman" pitchFamily="18" charset="0"/>
                    <a:ea typeface="宋体" pitchFamily="2" charset="-122"/>
                  </a:endParaRPr>
                </a:p>
              </p:txBody>
            </p:sp>
            <p:sp>
              <p:nvSpPr>
                <p:cNvPr id="65" name="Rectangle 64"/>
                <p:cNvSpPr/>
                <p:nvPr userDrawn="1"/>
              </p:nvSpPr>
              <p:spPr bwMode="auto">
                <a:xfrm>
                  <a:off x="5919" y="1968"/>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solidFill>
                      <a:srgbClr val="FFFFFF"/>
                    </a:solidFill>
                    <a:latin typeface="Times New Roman" pitchFamily="18" charset="0"/>
                    <a:ea typeface="宋体" pitchFamily="2" charset="-122"/>
                  </a:endParaRPr>
                </a:p>
              </p:txBody>
            </p:sp>
          </p:grpSp>
          <p:sp>
            <p:nvSpPr>
              <p:cNvPr id="54" name="Rectangle 53"/>
              <p:cNvSpPr>
                <a:spLocks noChangeArrowheads="1"/>
              </p:cNvSpPr>
              <p:nvPr userDrawn="1"/>
            </p:nvSpPr>
            <p:spPr bwMode="auto">
              <a:xfrm>
                <a:off x="6144" y="1253"/>
                <a:ext cx="144" cy="144"/>
              </a:xfrm>
              <a:prstGeom prst="rect">
                <a:avLst/>
              </a:prstGeom>
              <a:solidFill>
                <a:srgbClr val="0087E2"/>
              </a:solidFill>
              <a:ln w="9525">
                <a:solidFill>
                  <a:schemeClr val="bg1"/>
                </a:solidFill>
                <a:round/>
                <a:headEnd/>
                <a:tailEnd/>
              </a:ln>
            </p:spPr>
            <p:txBody>
              <a:bodyPr wrap="none" lIns="90000" tIns="46800" rIns="90000" bIns="46800" anchor="ctr"/>
              <a:lstStyle/>
              <a:p>
                <a:pPr algn="ctr" eaLnBrk="0" hangingPunct="0">
                  <a:defRPr/>
                </a:pPr>
                <a:endParaRPr lang="ja-JP" altLang="en-US">
                  <a:solidFill>
                    <a:srgbClr val="FFFFFF"/>
                  </a:solidFill>
                  <a:latin typeface="Times New Roman" pitchFamily="18" charset="0"/>
                  <a:ea typeface="宋体" pitchFamily="2" charset="-122"/>
                </a:endParaRPr>
              </a:p>
            </p:txBody>
          </p:sp>
          <p:sp>
            <p:nvSpPr>
              <p:cNvPr id="58" name="Rectangle 57"/>
              <p:cNvSpPr/>
              <p:nvPr userDrawn="1"/>
            </p:nvSpPr>
            <p:spPr bwMode="auto">
              <a:xfrm>
                <a:off x="6144" y="1541"/>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solidFill>
                    <a:srgbClr val="FFFFFF"/>
                  </a:solidFill>
                  <a:latin typeface="Times New Roman" pitchFamily="18" charset="0"/>
                  <a:ea typeface="宋体" pitchFamily="2" charset="-122"/>
                </a:endParaRPr>
              </a:p>
            </p:txBody>
          </p:sp>
          <p:sp>
            <p:nvSpPr>
              <p:cNvPr id="62" name="Rectangle 61"/>
              <p:cNvSpPr>
                <a:spLocks noChangeArrowheads="1"/>
              </p:cNvSpPr>
              <p:nvPr userDrawn="1"/>
            </p:nvSpPr>
            <p:spPr bwMode="auto">
              <a:xfrm>
                <a:off x="6144" y="1829"/>
                <a:ext cx="144" cy="144"/>
              </a:xfrm>
              <a:prstGeom prst="rect">
                <a:avLst/>
              </a:prstGeom>
              <a:solidFill>
                <a:srgbClr val="CAD1AF"/>
              </a:solidFill>
              <a:ln w="9525">
                <a:solidFill>
                  <a:schemeClr val="bg1"/>
                </a:solidFill>
                <a:round/>
                <a:headEnd/>
                <a:tailEnd/>
              </a:ln>
            </p:spPr>
            <p:txBody>
              <a:bodyPr wrap="none" lIns="90000" tIns="46800" rIns="90000" bIns="46800" anchor="ctr"/>
              <a:lstStyle/>
              <a:p>
                <a:pPr algn="ctr" eaLnBrk="0" hangingPunct="0">
                  <a:defRPr/>
                </a:pPr>
                <a:endParaRPr lang="ja-JP" altLang="en-US">
                  <a:solidFill>
                    <a:srgbClr val="FFFFFF"/>
                  </a:solidFill>
                  <a:latin typeface="Times New Roman" pitchFamily="18" charset="0"/>
                  <a:ea typeface="宋体" pitchFamily="2" charset="-122"/>
                </a:endParaRPr>
              </a:p>
            </p:txBody>
          </p:sp>
          <p:sp>
            <p:nvSpPr>
              <p:cNvPr id="66" name="Rectangle 65"/>
              <p:cNvSpPr/>
              <p:nvPr userDrawn="1"/>
            </p:nvSpPr>
            <p:spPr bwMode="auto">
              <a:xfrm>
                <a:off x="6144" y="2117"/>
                <a:ext cx="144" cy="144"/>
              </a:xfrm>
              <a:prstGeom prst="rect">
                <a:avLst/>
              </a:prstGeom>
              <a:solidFill>
                <a:srgbClr val="F08C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solidFill>
                    <a:srgbClr val="FFFFFF"/>
                  </a:solidFill>
                  <a:latin typeface="Times New Roman" pitchFamily="18" charset="0"/>
                  <a:ea typeface="宋体" pitchFamily="2" charset="-122"/>
                </a:endParaRPr>
              </a:p>
            </p:txBody>
          </p:sp>
          <p:sp>
            <p:nvSpPr>
              <p:cNvPr id="55" name="Rectangle 54"/>
              <p:cNvSpPr/>
              <p:nvPr userDrawn="1"/>
            </p:nvSpPr>
            <p:spPr bwMode="auto">
              <a:xfrm>
                <a:off x="6365" y="1253"/>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solidFill>
                    <a:srgbClr val="FFFFFF"/>
                  </a:solidFill>
                  <a:latin typeface="Times New Roman" pitchFamily="18" charset="0"/>
                  <a:ea typeface="宋体" pitchFamily="2" charset="-122"/>
                </a:endParaRPr>
              </a:p>
            </p:txBody>
          </p:sp>
          <p:sp>
            <p:nvSpPr>
              <p:cNvPr id="59" name="Rectangle 58"/>
              <p:cNvSpPr>
                <a:spLocks noChangeArrowheads="1"/>
              </p:cNvSpPr>
              <p:nvPr userDrawn="1"/>
            </p:nvSpPr>
            <p:spPr bwMode="auto">
              <a:xfrm>
                <a:off x="6365" y="1541"/>
                <a:ext cx="144" cy="144"/>
              </a:xfrm>
              <a:prstGeom prst="rect">
                <a:avLst/>
              </a:prstGeom>
              <a:solidFill>
                <a:srgbClr val="99CC00"/>
              </a:solidFill>
              <a:ln w="9525">
                <a:solidFill>
                  <a:schemeClr val="bg1"/>
                </a:solidFill>
                <a:round/>
                <a:headEnd/>
                <a:tailEnd/>
              </a:ln>
            </p:spPr>
            <p:txBody>
              <a:bodyPr wrap="none" lIns="90000" tIns="46800" rIns="90000" bIns="46800" anchor="ctr"/>
              <a:lstStyle/>
              <a:p>
                <a:pPr algn="ctr" eaLnBrk="0" hangingPunct="0">
                  <a:defRPr/>
                </a:pPr>
                <a:endParaRPr lang="ja-JP" altLang="en-US">
                  <a:solidFill>
                    <a:srgbClr val="FFFFFF"/>
                  </a:solidFill>
                  <a:latin typeface="Times New Roman" pitchFamily="18" charset="0"/>
                  <a:ea typeface="宋体" pitchFamily="2" charset="-122"/>
                </a:endParaRPr>
              </a:p>
            </p:txBody>
          </p:sp>
          <p:sp>
            <p:nvSpPr>
              <p:cNvPr id="63" name="Rectangle 62"/>
              <p:cNvSpPr/>
              <p:nvPr userDrawn="1"/>
            </p:nvSpPr>
            <p:spPr bwMode="auto">
              <a:xfrm>
                <a:off x="6365" y="1829"/>
                <a:ext cx="144" cy="144"/>
              </a:xfrm>
              <a:prstGeom prst="rect">
                <a:avLst/>
              </a:prstGeom>
              <a:solidFill>
                <a:srgbClr val="005CA2"/>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solidFill>
                    <a:srgbClr val="FFFFFF"/>
                  </a:solidFill>
                  <a:latin typeface="Times New Roman" pitchFamily="18" charset="0"/>
                  <a:ea typeface="宋体" pitchFamily="2" charset="-122"/>
                </a:endParaRPr>
              </a:p>
            </p:txBody>
          </p:sp>
          <p:sp>
            <p:nvSpPr>
              <p:cNvPr id="67" name="Rectangle 66"/>
              <p:cNvSpPr>
                <a:spLocks noChangeArrowheads="1"/>
              </p:cNvSpPr>
              <p:nvPr userDrawn="1"/>
            </p:nvSpPr>
            <p:spPr bwMode="auto">
              <a:xfrm>
                <a:off x="6365" y="2117"/>
                <a:ext cx="144" cy="144"/>
              </a:xfrm>
              <a:prstGeom prst="rect">
                <a:avLst/>
              </a:prstGeom>
              <a:solidFill>
                <a:srgbClr val="DD0955"/>
              </a:solidFill>
              <a:ln w="9525">
                <a:solidFill>
                  <a:schemeClr val="bg1"/>
                </a:solidFill>
                <a:round/>
                <a:headEnd/>
                <a:tailEnd/>
              </a:ln>
            </p:spPr>
            <p:txBody>
              <a:bodyPr wrap="none" lIns="90000" tIns="46800" rIns="90000" bIns="46800" anchor="ctr"/>
              <a:lstStyle/>
              <a:p>
                <a:pPr algn="ctr" eaLnBrk="0" hangingPunct="0">
                  <a:defRPr/>
                </a:pPr>
                <a:endParaRPr lang="ja-JP" altLang="en-US">
                  <a:solidFill>
                    <a:srgbClr val="FFFFFF"/>
                  </a:solidFill>
                  <a:latin typeface="Times New Roman" pitchFamily="18" charset="0"/>
                  <a:ea typeface="宋体" pitchFamily="2" charset="-122"/>
                </a:endParaRPr>
              </a:p>
            </p:txBody>
          </p:sp>
          <p:sp>
            <p:nvSpPr>
              <p:cNvPr id="56" name="Rectangle 55"/>
              <p:cNvSpPr/>
              <p:nvPr userDrawn="1"/>
            </p:nvSpPr>
            <p:spPr bwMode="auto">
              <a:xfrm>
                <a:off x="6592" y="1253"/>
                <a:ext cx="144" cy="144"/>
              </a:xfrm>
              <a:prstGeom prst="rect">
                <a:avLst/>
              </a:prstGeom>
              <a:solidFill>
                <a:srgbClr val="5F1987"/>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solidFill>
                    <a:srgbClr val="FFFFFF"/>
                  </a:solidFill>
                  <a:latin typeface="Times New Roman" pitchFamily="18" charset="0"/>
                  <a:ea typeface="宋体" pitchFamily="2" charset="-122"/>
                </a:endParaRPr>
              </a:p>
            </p:txBody>
          </p:sp>
          <p:sp>
            <p:nvSpPr>
              <p:cNvPr id="60" name="Rectangle 59"/>
              <p:cNvSpPr>
                <a:spLocks noChangeArrowheads="1"/>
              </p:cNvSpPr>
              <p:nvPr userDrawn="1"/>
            </p:nvSpPr>
            <p:spPr bwMode="auto">
              <a:xfrm>
                <a:off x="6592" y="1541"/>
                <a:ext cx="144" cy="144"/>
              </a:xfrm>
              <a:prstGeom prst="rect">
                <a:avLst/>
              </a:prstGeom>
              <a:solidFill>
                <a:srgbClr val="0087E2"/>
              </a:solidFill>
              <a:ln w="9525">
                <a:solidFill>
                  <a:schemeClr val="bg1"/>
                </a:solidFill>
                <a:round/>
                <a:headEnd/>
                <a:tailEnd/>
              </a:ln>
            </p:spPr>
            <p:txBody>
              <a:bodyPr wrap="none" lIns="90000" tIns="46800" rIns="90000" bIns="46800" anchor="ctr"/>
              <a:lstStyle/>
              <a:p>
                <a:pPr algn="ctr" eaLnBrk="0" hangingPunct="0">
                  <a:defRPr/>
                </a:pPr>
                <a:endParaRPr lang="ja-JP" altLang="en-US">
                  <a:solidFill>
                    <a:srgbClr val="FFFFFF"/>
                  </a:solidFill>
                  <a:latin typeface="Times New Roman" pitchFamily="18" charset="0"/>
                  <a:ea typeface="宋体" pitchFamily="2" charset="-122"/>
                </a:endParaRPr>
              </a:p>
            </p:txBody>
          </p:sp>
          <p:sp>
            <p:nvSpPr>
              <p:cNvPr id="64" name="Rectangle 63"/>
              <p:cNvSpPr/>
              <p:nvPr userDrawn="1"/>
            </p:nvSpPr>
            <p:spPr bwMode="auto">
              <a:xfrm>
                <a:off x="6592" y="1829"/>
                <a:ext cx="144" cy="144"/>
              </a:xfrm>
              <a:prstGeom prst="rect">
                <a:avLst/>
              </a:prstGeom>
              <a:solidFill>
                <a:srgbClr val="000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solidFill>
                    <a:srgbClr val="FFFFFF"/>
                  </a:solidFill>
                  <a:latin typeface="Times New Roman" pitchFamily="18" charset="0"/>
                  <a:ea typeface="宋体" pitchFamily="2" charset="-122"/>
                </a:endParaRPr>
              </a:p>
            </p:txBody>
          </p:sp>
          <p:sp>
            <p:nvSpPr>
              <p:cNvPr id="68" name="Rectangle 67"/>
              <p:cNvSpPr/>
              <p:nvPr userDrawn="1"/>
            </p:nvSpPr>
            <p:spPr bwMode="auto">
              <a:xfrm>
                <a:off x="6592" y="2117"/>
                <a:ext cx="144" cy="144"/>
              </a:xfrm>
              <a:prstGeom prst="rect">
                <a:avLst/>
              </a:prstGeom>
              <a:solidFill>
                <a:srgbClr val="00AFC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solidFill>
                    <a:srgbClr val="FFFFFF"/>
                  </a:solidFill>
                  <a:latin typeface="Times New Roman" pitchFamily="18" charset="0"/>
                  <a:ea typeface="宋体" pitchFamily="2" charset="-122"/>
                </a:endParaRPr>
              </a:p>
            </p:txBody>
          </p:sp>
        </p:grpSp>
        <p:sp>
          <p:nvSpPr>
            <p:cNvPr id="119872" name="Text Box 64"/>
            <p:cNvSpPr txBox="1">
              <a:spLocks noChangeArrowheads="1"/>
            </p:cNvSpPr>
            <p:nvPr/>
          </p:nvSpPr>
          <p:spPr bwMode="auto">
            <a:xfrm>
              <a:off x="5805" y="1298"/>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i="1">
                  <a:solidFill>
                    <a:srgbClr val="B2B2B2"/>
                  </a:solidFill>
                  <a:ea typeface="宋体" pitchFamily="2" charset="-122"/>
                </a:rPr>
                <a:t>Theme1</a:t>
              </a:r>
            </a:p>
          </p:txBody>
        </p:sp>
        <p:sp>
          <p:nvSpPr>
            <p:cNvPr id="119873" name="Text Box 65"/>
            <p:cNvSpPr txBox="1">
              <a:spLocks noChangeArrowheads="1"/>
            </p:cNvSpPr>
            <p:nvPr/>
          </p:nvSpPr>
          <p:spPr bwMode="auto">
            <a:xfrm>
              <a:off x="5805" y="1570"/>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i="1">
                  <a:solidFill>
                    <a:srgbClr val="B2B2B2"/>
                  </a:solidFill>
                  <a:ea typeface="宋体" pitchFamily="2" charset="-122"/>
                </a:rPr>
                <a:t>Theme2</a:t>
              </a:r>
            </a:p>
          </p:txBody>
        </p:sp>
        <p:sp>
          <p:nvSpPr>
            <p:cNvPr id="119874" name="Text Box 66"/>
            <p:cNvSpPr txBox="1">
              <a:spLocks noChangeArrowheads="1"/>
            </p:cNvSpPr>
            <p:nvPr/>
          </p:nvSpPr>
          <p:spPr bwMode="auto">
            <a:xfrm>
              <a:off x="5805" y="1797"/>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i="1">
                  <a:solidFill>
                    <a:srgbClr val="B2B2B2"/>
                  </a:solidFill>
                  <a:ea typeface="宋体" pitchFamily="2" charset="-122"/>
                </a:rPr>
                <a:t>Theme3</a:t>
              </a:r>
            </a:p>
          </p:txBody>
        </p:sp>
        <p:sp>
          <p:nvSpPr>
            <p:cNvPr id="119875" name="Text Box 67"/>
            <p:cNvSpPr txBox="1">
              <a:spLocks noChangeArrowheads="1"/>
            </p:cNvSpPr>
            <p:nvPr/>
          </p:nvSpPr>
          <p:spPr bwMode="auto">
            <a:xfrm>
              <a:off x="5805" y="2069"/>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i="1">
                  <a:solidFill>
                    <a:srgbClr val="B2B2B2"/>
                  </a:solidFill>
                  <a:ea typeface="宋体" pitchFamily="2" charset="-122"/>
                </a:rPr>
                <a:t>Theme4</a:t>
              </a:r>
            </a:p>
          </p:txBody>
        </p:sp>
      </p:grpSp>
      <p:sp>
        <p:nvSpPr>
          <p:cNvPr id="10" name="Rectangle 8"/>
          <p:cNvSpPr>
            <a:spLocks noChangeArrowheads="1"/>
          </p:cNvSpPr>
          <p:nvPr/>
        </p:nvSpPr>
        <p:spPr bwMode="auto">
          <a:xfrm>
            <a:off x="-2260600" y="5157788"/>
            <a:ext cx="2152650" cy="2016125"/>
          </a:xfrm>
          <a:prstGeom prst="rect">
            <a:avLst/>
          </a:prstGeom>
          <a:noFill/>
          <a:ln w="9525">
            <a:noFill/>
            <a:miter lim="800000"/>
            <a:headEnd/>
            <a:tailEnd/>
          </a:ln>
          <a:effectLst/>
        </p:spPr>
        <p:txBody>
          <a:bodyPr lIns="93442" tIns="46725" rIns="93442" bIns="46725"/>
          <a:lstStyle/>
          <a:p>
            <a:pPr algn="r" defTabSz="935038" eaLnBrk="0" hangingPunct="0">
              <a:defRPr/>
            </a:pPr>
            <a:r>
              <a:rPr lang="zh-CN" altLang="zh-CN" sz="900">
                <a:solidFill>
                  <a:srgbClr val="B2B2B2"/>
                </a:solidFill>
                <a:latin typeface="宋体" pitchFamily="2" charset="-122"/>
                <a:ea typeface="宋体" pitchFamily="2" charset="-122"/>
              </a:rPr>
              <a:t>中文标题</a:t>
            </a:r>
          </a:p>
          <a:p>
            <a:pPr algn="r" defTabSz="935038" eaLnBrk="0" hangingPunct="0">
              <a:defRPr/>
            </a:pPr>
            <a:r>
              <a:rPr lang="zh-CN" altLang="zh-CN" sz="900">
                <a:solidFill>
                  <a:srgbClr val="B2B2B2"/>
                </a:solidFill>
                <a:latin typeface="宋体" pitchFamily="2" charset="-122"/>
                <a:ea typeface="宋体" pitchFamily="2" charset="-122"/>
              </a:rPr>
              <a:t>字体: 黑体</a:t>
            </a:r>
          </a:p>
          <a:p>
            <a:pPr algn="r" defTabSz="935038" eaLnBrk="0" hangingPunct="0">
              <a:defRPr/>
            </a:pPr>
            <a:r>
              <a:rPr lang="zh-CN" altLang="zh-CN" sz="900">
                <a:solidFill>
                  <a:srgbClr val="B2B2B2"/>
                </a:solidFill>
                <a:latin typeface="宋体" pitchFamily="2" charset="-122"/>
                <a:ea typeface="宋体" pitchFamily="2" charset="-122"/>
              </a:rPr>
              <a:t>字号：30-32pt</a:t>
            </a:r>
          </a:p>
          <a:p>
            <a:pPr algn="r" defTabSz="935038" eaLnBrk="0" hangingPunct="0">
              <a:defRPr/>
            </a:pPr>
            <a:r>
              <a:rPr lang="zh-CN" altLang="zh-CN" sz="900">
                <a:solidFill>
                  <a:srgbClr val="B2B2B2"/>
                </a:solidFill>
                <a:latin typeface="宋体" pitchFamily="2" charset="-122"/>
                <a:ea typeface="宋体" pitchFamily="2" charset="-122"/>
              </a:rPr>
              <a:t>色彩：蓝色</a:t>
            </a:r>
          </a:p>
          <a:p>
            <a:pPr algn="r" defTabSz="935038" eaLnBrk="0" hangingPunct="0">
              <a:defRPr/>
            </a:pPr>
            <a:r>
              <a:rPr lang="zh-CN" altLang="zh-CN" sz="900">
                <a:solidFill>
                  <a:srgbClr val="B2B2B2"/>
                </a:solidFill>
                <a:latin typeface="宋体" pitchFamily="2" charset="-122"/>
                <a:ea typeface="宋体" pitchFamily="2" charset="-122"/>
              </a:rPr>
              <a:t>中文副标题</a:t>
            </a:r>
          </a:p>
          <a:p>
            <a:pPr algn="r" defTabSz="935038" eaLnBrk="0" hangingPunct="0">
              <a:defRPr/>
            </a:pPr>
            <a:r>
              <a:rPr lang="zh-CN" altLang="zh-CN" sz="900">
                <a:solidFill>
                  <a:srgbClr val="B2B2B2"/>
                </a:solidFill>
                <a:latin typeface="宋体" pitchFamily="2" charset="-122"/>
                <a:ea typeface="宋体" pitchFamily="2" charset="-122"/>
              </a:rPr>
              <a:t>字体：华文细黑</a:t>
            </a:r>
          </a:p>
          <a:p>
            <a:pPr algn="r" defTabSz="935038" eaLnBrk="0" hangingPunct="0">
              <a:defRPr/>
            </a:pPr>
            <a:r>
              <a:rPr lang="zh-CN" altLang="zh-CN" sz="900">
                <a:solidFill>
                  <a:srgbClr val="B2B2B2"/>
                </a:solidFill>
                <a:latin typeface="宋体" pitchFamily="2" charset="-122"/>
                <a:ea typeface="宋体" pitchFamily="2" charset="-122"/>
              </a:rPr>
              <a:t>字号：20-22pt</a:t>
            </a:r>
          </a:p>
          <a:p>
            <a:pPr algn="r" defTabSz="935038" eaLnBrk="0" hangingPunct="0">
              <a:defRPr/>
            </a:pPr>
            <a:r>
              <a:rPr lang="zh-CN" altLang="zh-CN" sz="900">
                <a:solidFill>
                  <a:srgbClr val="B2B2B2"/>
                </a:solidFill>
                <a:latin typeface="宋体" pitchFamily="2" charset="-122"/>
                <a:ea typeface="宋体" pitchFamily="2" charset="-122"/>
              </a:rPr>
              <a:t>色彩：黑色</a:t>
            </a:r>
          </a:p>
          <a:p>
            <a:pPr algn="r" defTabSz="935038" eaLnBrk="0" hangingPunct="0">
              <a:defRPr/>
            </a:pPr>
            <a:r>
              <a:rPr lang="zh-CN" altLang="zh-CN" sz="900">
                <a:solidFill>
                  <a:srgbClr val="B2B2B2"/>
                </a:solidFill>
                <a:latin typeface="宋体" pitchFamily="2" charset="-122"/>
                <a:ea typeface="宋体" pitchFamily="2" charset="-122"/>
              </a:rPr>
              <a:t>子目录 (2-5级) </a:t>
            </a:r>
          </a:p>
          <a:p>
            <a:pPr algn="r" defTabSz="935038" eaLnBrk="0" hangingPunct="0">
              <a:defRPr/>
            </a:pPr>
            <a:r>
              <a:rPr lang="zh-CN" altLang="zh-CN" sz="900">
                <a:solidFill>
                  <a:srgbClr val="B2B2B2"/>
                </a:solidFill>
                <a:latin typeface="宋体" pitchFamily="2" charset="-122"/>
                <a:ea typeface="宋体" pitchFamily="2" charset="-122"/>
              </a:rPr>
              <a:t>字体：华文细黑</a:t>
            </a:r>
          </a:p>
          <a:p>
            <a:pPr algn="r" defTabSz="935038" eaLnBrk="0" hangingPunct="0">
              <a:defRPr/>
            </a:pPr>
            <a:r>
              <a:rPr lang="zh-CN" altLang="zh-CN" sz="900">
                <a:solidFill>
                  <a:srgbClr val="B2B2B2"/>
                </a:solidFill>
                <a:latin typeface="宋体" pitchFamily="2" charset="-122"/>
                <a:ea typeface="宋体" pitchFamily="2" charset="-122"/>
              </a:rPr>
              <a:t>字号：18pt</a:t>
            </a:r>
          </a:p>
          <a:p>
            <a:pPr algn="r" defTabSz="935038" eaLnBrk="0" hangingPunct="0">
              <a:defRPr/>
            </a:pPr>
            <a:r>
              <a:rPr lang="zh-CN" altLang="zh-CN" sz="900">
                <a:solidFill>
                  <a:srgbClr val="B2B2B2"/>
                </a:solidFill>
                <a:latin typeface="宋体" pitchFamily="2" charset="-122"/>
                <a:ea typeface="宋体" pitchFamily="2" charset="-122"/>
              </a:rPr>
              <a:t>色彩：黑色</a:t>
            </a:r>
          </a:p>
        </p:txBody>
      </p:sp>
      <p:pic>
        <p:nvPicPr>
          <p:cNvPr id="97286" name="图片 29" descr="p3_2.png"/>
          <p:cNvPicPr>
            <a:picLocks noChangeAspect="1"/>
          </p:cNvPicPr>
          <p:nvPr/>
        </p:nvPicPr>
        <p:blipFill>
          <a:blip r:embed="rId15"/>
          <a:srcRect/>
          <a:stretch>
            <a:fillRect/>
          </a:stretch>
        </p:blipFill>
        <p:spPr bwMode="auto">
          <a:xfrm>
            <a:off x="0" y="0"/>
            <a:ext cx="9144000" cy="6858000"/>
          </a:xfrm>
          <a:prstGeom prst="rect">
            <a:avLst/>
          </a:prstGeom>
          <a:noFill/>
          <a:ln w="9525">
            <a:noFill/>
            <a:miter lim="800000"/>
            <a:headEnd/>
            <a:tailEnd/>
          </a:ln>
        </p:spPr>
      </p:pic>
      <p:sp>
        <p:nvSpPr>
          <p:cNvPr id="31" name="Text Box 30"/>
          <p:cNvSpPr txBox="1">
            <a:spLocks noChangeArrowheads="1"/>
          </p:cNvSpPr>
          <p:nvPr/>
        </p:nvSpPr>
        <p:spPr bwMode="auto">
          <a:xfrm>
            <a:off x="4562475" y="6516688"/>
            <a:ext cx="369888" cy="274637"/>
          </a:xfrm>
          <a:prstGeom prst="rect">
            <a:avLst/>
          </a:prstGeom>
          <a:noFill/>
          <a:ln w="9525" algn="ctr">
            <a:noFill/>
            <a:miter lim="800000"/>
            <a:headEnd/>
            <a:tailEnd/>
          </a:ln>
          <a:effectLst/>
        </p:spPr>
        <p:txBody>
          <a:bodyPr wrap="none">
            <a:spAutoFit/>
          </a:bodyPr>
          <a:lstStyle/>
          <a:p>
            <a:pPr algn="ctr" eaLnBrk="0" hangingPunct="0">
              <a:defRPr/>
            </a:pPr>
            <a:fld id="{CDE45569-536F-4CA5-A92C-2731D6172A3A}" type="slidenum">
              <a:rPr lang="zh-CN" altLang="en-US">
                <a:solidFill>
                  <a:schemeClr val="bg1"/>
                </a:solidFill>
                <a:latin typeface="Arial" pitchFamily="34" charset="0"/>
                <a:ea typeface="宋体" pitchFamily="2" charset="-122"/>
              </a:rPr>
              <a:pPr algn="ctr" eaLnBrk="0" hangingPunct="0">
                <a:defRPr/>
              </a:pPr>
              <a:t>‹#›</a:t>
            </a:fld>
            <a:endParaRPr lang="en-US" altLang="zh-CN" dirty="0">
              <a:solidFill>
                <a:schemeClr val="bg1"/>
              </a:solidFill>
              <a:latin typeface="Arial" pitchFamily="34" charset="0"/>
              <a:ea typeface="宋体" pitchFamily="2" charset="-122"/>
            </a:endParaRPr>
          </a:p>
        </p:txBody>
      </p:sp>
    </p:spTree>
  </p:cSld>
  <p:clrMap bg1="lt1" tx1="dk1" bg2="lt2" tx2="dk2" accent1="accent1" accent2="accent2" accent3="accent3" accent4="accent4" accent5="accent5" accent6="accent6" hlink="hlink" folHlink="folHlink"/>
  <p:sldLayoutIdLst>
    <p:sldLayoutId id="2147484229" r:id="rId1"/>
    <p:sldLayoutId id="2147484215" r:id="rId2"/>
    <p:sldLayoutId id="2147484214" r:id="rId3"/>
    <p:sldLayoutId id="2147484213" r:id="rId4"/>
    <p:sldLayoutId id="2147484212" r:id="rId5"/>
    <p:sldLayoutId id="2147484211" r:id="rId6"/>
    <p:sldLayoutId id="2147484210" r:id="rId7"/>
    <p:sldLayoutId id="2147484209" r:id="rId8"/>
    <p:sldLayoutId id="2147484208" r:id="rId9"/>
    <p:sldLayoutId id="2147484207" r:id="rId10"/>
    <p:sldLayoutId id="2147484206" r:id="rId11"/>
    <p:sldLayoutId id="2147484205" r:id="rId12"/>
    <p:sldLayoutId id="2147484204" r:id="rId13"/>
  </p:sldLayoutIdLst>
  <p:txStyles>
    <p:titleStyle>
      <a:lvl1pPr algn="l" rtl="0" eaLnBrk="0" fontAlgn="base" hangingPunct="0">
        <a:spcBef>
          <a:spcPct val="0"/>
        </a:spcBef>
        <a:spcAft>
          <a:spcPct val="0"/>
        </a:spcAft>
        <a:defRPr sz="3000">
          <a:solidFill>
            <a:schemeClr val="tx2"/>
          </a:solidFill>
          <a:latin typeface="+mj-lt"/>
          <a:ea typeface="黑体" pitchFamily="2" charset="-122"/>
          <a:cs typeface="+mj-cs"/>
        </a:defRPr>
      </a:lvl1pPr>
      <a:lvl2pPr algn="l" rtl="0" eaLnBrk="0" fontAlgn="base" hangingPunct="0">
        <a:spcBef>
          <a:spcPct val="0"/>
        </a:spcBef>
        <a:spcAft>
          <a:spcPct val="0"/>
        </a:spcAft>
        <a:defRPr sz="3000">
          <a:solidFill>
            <a:schemeClr val="tx2"/>
          </a:solidFill>
          <a:latin typeface="Arial" charset="0"/>
          <a:ea typeface="黑体" pitchFamily="2" charset="-122"/>
        </a:defRPr>
      </a:lvl2pPr>
      <a:lvl3pPr algn="l" rtl="0" eaLnBrk="0" fontAlgn="base" hangingPunct="0">
        <a:spcBef>
          <a:spcPct val="0"/>
        </a:spcBef>
        <a:spcAft>
          <a:spcPct val="0"/>
        </a:spcAft>
        <a:defRPr sz="3000">
          <a:solidFill>
            <a:schemeClr val="tx2"/>
          </a:solidFill>
          <a:latin typeface="Arial" charset="0"/>
          <a:ea typeface="黑体" pitchFamily="2" charset="-122"/>
        </a:defRPr>
      </a:lvl3pPr>
      <a:lvl4pPr algn="l" rtl="0" eaLnBrk="0" fontAlgn="base" hangingPunct="0">
        <a:spcBef>
          <a:spcPct val="0"/>
        </a:spcBef>
        <a:spcAft>
          <a:spcPct val="0"/>
        </a:spcAft>
        <a:defRPr sz="3000">
          <a:solidFill>
            <a:schemeClr val="tx2"/>
          </a:solidFill>
          <a:latin typeface="Arial" charset="0"/>
          <a:ea typeface="黑体" pitchFamily="2" charset="-122"/>
        </a:defRPr>
      </a:lvl4pPr>
      <a:lvl5pPr algn="l" rtl="0" eaLnBrk="0" fontAlgn="base" hangingPunct="0">
        <a:spcBef>
          <a:spcPct val="0"/>
        </a:spcBef>
        <a:spcAft>
          <a:spcPct val="0"/>
        </a:spcAft>
        <a:defRPr sz="3000">
          <a:solidFill>
            <a:schemeClr val="tx2"/>
          </a:solidFill>
          <a:latin typeface="Arial" charset="0"/>
          <a:ea typeface="黑体" pitchFamily="2" charset="-122"/>
        </a:defRPr>
      </a:lvl5pPr>
      <a:lvl6pPr marL="457200" algn="l" rtl="0" fontAlgn="base">
        <a:spcBef>
          <a:spcPct val="0"/>
        </a:spcBef>
        <a:spcAft>
          <a:spcPct val="0"/>
        </a:spcAft>
        <a:defRPr sz="3000">
          <a:solidFill>
            <a:schemeClr val="tx2"/>
          </a:solidFill>
          <a:latin typeface="Arial" charset="0"/>
          <a:ea typeface="黑体" pitchFamily="2" charset="-122"/>
        </a:defRPr>
      </a:lvl6pPr>
      <a:lvl7pPr marL="914400" algn="l" rtl="0" fontAlgn="base">
        <a:spcBef>
          <a:spcPct val="0"/>
        </a:spcBef>
        <a:spcAft>
          <a:spcPct val="0"/>
        </a:spcAft>
        <a:defRPr sz="3000">
          <a:solidFill>
            <a:schemeClr val="tx2"/>
          </a:solidFill>
          <a:latin typeface="Arial" charset="0"/>
          <a:ea typeface="黑体" pitchFamily="2" charset="-122"/>
        </a:defRPr>
      </a:lvl7pPr>
      <a:lvl8pPr marL="1371600" algn="l" rtl="0" fontAlgn="base">
        <a:spcBef>
          <a:spcPct val="0"/>
        </a:spcBef>
        <a:spcAft>
          <a:spcPct val="0"/>
        </a:spcAft>
        <a:defRPr sz="3000">
          <a:solidFill>
            <a:schemeClr val="tx2"/>
          </a:solidFill>
          <a:latin typeface="Arial" charset="0"/>
          <a:ea typeface="黑体" pitchFamily="2" charset="-122"/>
        </a:defRPr>
      </a:lvl8pPr>
      <a:lvl9pPr marL="1828800" algn="l" rtl="0" fontAlgn="base">
        <a:spcBef>
          <a:spcPct val="0"/>
        </a:spcBef>
        <a:spcAft>
          <a:spcPct val="0"/>
        </a:spcAft>
        <a:defRPr sz="3000">
          <a:solidFill>
            <a:schemeClr val="tx2"/>
          </a:solidFill>
          <a:latin typeface="Arial" charset="0"/>
          <a:ea typeface="黑体" pitchFamily="2" charset="-122"/>
        </a:defRPr>
      </a:lvl9pPr>
    </p:titleStyle>
    <p:bodyStyle>
      <a:lvl1pPr marL="342900" indent="-342900" algn="l" rtl="0" eaLnBrk="0" fontAlgn="base" hangingPunct="0">
        <a:spcBef>
          <a:spcPct val="20000"/>
        </a:spcBef>
        <a:spcAft>
          <a:spcPct val="0"/>
        </a:spcAft>
        <a:buClr>
          <a:schemeClr val="tx2"/>
        </a:buClr>
        <a:buSzPct val="80000"/>
        <a:buFont typeface="Wingdings" pitchFamily="2" charset="2"/>
        <a:buChar char="n"/>
        <a:defRPr sz="2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60000"/>
        <a:buFont typeface="Wingdings" pitchFamily="2" charset="2"/>
        <a:buChar char="l"/>
        <a:defRPr sz="2800">
          <a:solidFill>
            <a:schemeClr val="tx1"/>
          </a:solidFill>
          <a:latin typeface="+mn-lt"/>
          <a:ea typeface="+mn-ea"/>
        </a:defRPr>
      </a:lvl2pPr>
      <a:lvl3pPr marL="1143000" indent="-228600" algn="l" rtl="0" eaLnBrk="0" fontAlgn="base" hangingPunct="0">
        <a:spcBef>
          <a:spcPct val="20000"/>
        </a:spcBef>
        <a:spcAft>
          <a:spcPct val="0"/>
        </a:spcAft>
        <a:buClr>
          <a:schemeClr val="tx2"/>
        </a:buClr>
        <a:buSzPct val="45000"/>
        <a:buFont typeface="Wingdings" pitchFamily="2" charset="2"/>
        <a:buChar char="n"/>
        <a:defRPr sz="2400">
          <a:solidFill>
            <a:schemeClr val="tx1"/>
          </a:solidFill>
          <a:latin typeface="+mn-lt"/>
          <a:ea typeface="+mn-ea"/>
        </a:defRPr>
      </a:lvl3pPr>
      <a:lvl4pPr marL="1600200" indent="-228600" algn="l" rtl="0" eaLnBrk="0" fontAlgn="base" hangingPunct="0">
        <a:spcBef>
          <a:spcPct val="20000"/>
        </a:spcBef>
        <a:spcAft>
          <a:spcPct val="0"/>
        </a:spcAft>
        <a:buClr>
          <a:schemeClr val="tx2"/>
        </a:buClr>
        <a:buFont typeface="Arial"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tx2"/>
        </a:buClr>
        <a:buFont typeface="Arial" charset="0"/>
        <a:buChar char="»"/>
        <a:defRPr sz="2000">
          <a:solidFill>
            <a:schemeClr val="tx1"/>
          </a:solidFill>
          <a:latin typeface="+mn-lt"/>
          <a:ea typeface="+mn-ea"/>
        </a:defRPr>
      </a:lvl5pPr>
      <a:lvl6pPr marL="2514600" indent="-228600" algn="l" rtl="0" fontAlgn="base">
        <a:spcBef>
          <a:spcPct val="20000"/>
        </a:spcBef>
        <a:spcAft>
          <a:spcPct val="0"/>
        </a:spcAft>
        <a:buClr>
          <a:schemeClr val="tx2"/>
        </a:buClr>
        <a:buFont typeface="Arial" charset="0"/>
        <a:buChar char="»"/>
        <a:defRPr>
          <a:solidFill>
            <a:schemeClr val="tx1"/>
          </a:solidFill>
          <a:latin typeface="+mn-lt"/>
          <a:ea typeface="+mn-ea"/>
        </a:defRPr>
      </a:lvl6pPr>
      <a:lvl7pPr marL="2971800" indent="-228600" algn="l" rtl="0" fontAlgn="base">
        <a:spcBef>
          <a:spcPct val="20000"/>
        </a:spcBef>
        <a:spcAft>
          <a:spcPct val="0"/>
        </a:spcAft>
        <a:buClr>
          <a:schemeClr val="tx2"/>
        </a:buClr>
        <a:buFont typeface="Arial" charset="0"/>
        <a:buChar char="»"/>
        <a:defRPr>
          <a:solidFill>
            <a:schemeClr val="tx1"/>
          </a:solidFill>
          <a:latin typeface="+mn-lt"/>
          <a:ea typeface="+mn-ea"/>
        </a:defRPr>
      </a:lvl7pPr>
      <a:lvl8pPr marL="3429000" indent="-228600" algn="l" rtl="0" fontAlgn="base">
        <a:spcBef>
          <a:spcPct val="20000"/>
        </a:spcBef>
        <a:spcAft>
          <a:spcPct val="0"/>
        </a:spcAft>
        <a:buClr>
          <a:schemeClr val="tx2"/>
        </a:buClr>
        <a:buFont typeface="Arial" charset="0"/>
        <a:buChar char="»"/>
        <a:defRPr>
          <a:solidFill>
            <a:schemeClr val="tx1"/>
          </a:solidFill>
          <a:latin typeface="+mn-lt"/>
          <a:ea typeface="+mn-ea"/>
        </a:defRPr>
      </a:lvl8pPr>
      <a:lvl9pPr marL="3886200" indent="-228600" algn="l" rtl="0" fontAlgn="base">
        <a:spcBef>
          <a:spcPct val="20000"/>
        </a:spcBef>
        <a:spcAft>
          <a:spcPct val="0"/>
        </a:spcAft>
        <a:buClr>
          <a:schemeClr val="tx2"/>
        </a:buClr>
        <a:buFont typeface="Arial" charset="0"/>
        <a:buChar char="»"/>
        <a:defRPr>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1266" name="Picture 31" descr="p2"/>
          <p:cNvPicPr>
            <a:picLocks noChangeAspect="1" noChangeArrowheads="1"/>
          </p:cNvPicPr>
          <p:nvPr/>
        </p:nvPicPr>
        <p:blipFill>
          <a:blip r:embed="rId5"/>
          <a:srcRect/>
          <a:stretch>
            <a:fillRect/>
          </a:stretch>
        </p:blipFill>
        <p:spPr bwMode="auto">
          <a:xfrm>
            <a:off x="0" y="0"/>
            <a:ext cx="9144000" cy="6858000"/>
          </a:xfrm>
          <a:prstGeom prst="rect">
            <a:avLst/>
          </a:prstGeom>
          <a:noFill/>
          <a:ln w="9525">
            <a:noFill/>
            <a:miter lim="800000"/>
            <a:headEnd/>
            <a:tailEnd/>
          </a:ln>
        </p:spPr>
      </p:pic>
      <p:sp>
        <p:nvSpPr>
          <p:cNvPr id="11267" name="Rectangle 3"/>
          <p:cNvSpPr>
            <a:spLocks noGrp="1" noChangeArrowheads="1"/>
          </p:cNvSpPr>
          <p:nvPr>
            <p:ph type="title"/>
          </p:nvPr>
        </p:nvSpPr>
        <p:spPr bwMode="auto">
          <a:xfrm>
            <a:off x="312738" y="352425"/>
            <a:ext cx="8496300" cy="6477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zh-CN" altLang="en-US" smtClean="0"/>
              <a:t>单击此处编辑母版标题样式</a:t>
            </a:r>
            <a:endParaRPr lang="en-US" altLang="zh-CN" smtClean="0"/>
          </a:p>
        </p:txBody>
      </p:sp>
      <p:sp>
        <p:nvSpPr>
          <p:cNvPr id="11268" name="Rectangle 4"/>
          <p:cNvSpPr>
            <a:spLocks noGrp="1" noChangeArrowheads="1"/>
          </p:cNvSpPr>
          <p:nvPr>
            <p:ph type="body" idx="1"/>
          </p:nvPr>
        </p:nvSpPr>
        <p:spPr bwMode="auto">
          <a:xfrm>
            <a:off x="312738" y="1268413"/>
            <a:ext cx="8507412" cy="51847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CN" altLang="en-US" smtClean="0"/>
              <a:t>单击此处编辑母版文本样式</a:t>
            </a:r>
            <a:endParaRPr lang="en-US" altLang="zh-CN" smtClean="0"/>
          </a:p>
          <a:p>
            <a:pPr lvl="1"/>
            <a:r>
              <a:rPr lang="zh-CN" altLang="en-US" smtClean="0"/>
              <a:t>第二级</a:t>
            </a:r>
            <a:endParaRPr lang="en-US" altLang="zh-CN" smtClean="0"/>
          </a:p>
          <a:p>
            <a:pPr lvl="2"/>
            <a:r>
              <a:rPr lang="zh-CN" altLang="en-US" smtClean="0"/>
              <a:t>第三级</a:t>
            </a:r>
            <a:endParaRPr lang="en-US" altLang="zh-CN" smtClean="0"/>
          </a:p>
          <a:p>
            <a:pPr lvl="3"/>
            <a:r>
              <a:rPr lang="zh-CN" altLang="en-US" smtClean="0"/>
              <a:t>第四级</a:t>
            </a:r>
            <a:endParaRPr lang="en-US" altLang="zh-CN" smtClean="0"/>
          </a:p>
          <a:p>
            <a:pPr lvl="4"/>
            <a:r>
              <a:rPr lang="zh-CN" altLang="en-US" smtClean="0"/>
              <a:t>第五级</a:t>
            </a:r>
            <a:endParaRPr lang="en-US" altLang="zh-CN" smtClean="0"/>
          </a:p>
        </p:txBody>
      </p:sp>
      <p:sp>
        <p:nvSpPr>
          <p:cNvPr id="33" name="Rectangle 8"/>
          <p:cNvSpPr>
            <a:spLocks noChangeArrowheads="1"/>
          </p:cNvSpPr>
          <p:nvPr/>
        </p:nvSpPr>
        <p:spPr bwMode="auto">
          <a:xfrm>
            <a:off x="-2366963" y="4910138"/>
            <a:ext cx="2152650" cy="1947862"/>
          </a:xfrm>
          <a:prstGeom prst="rect">
            <a:avLst/>
          </a:prstGeom>
          <a:noFill/>
          <a:ln w="9525">
            <a:noFill/>
            <a:miter lim="800000"/>
            <a:headEnd/>
            <a:tailEnd/>
          </a:ln>
          <a:effectLst/>
        </p:spPr>
        <p:txBody>
          <a:bodyPr lIns="93442" tIns="46725" rIns="93442" bIns="46725"/>
          <a:lstStyle/>
          <a:p>
            <a:pPr algn="r" defTabSz="935038" eaLnBrk="0" hangingPunct="0">
              <a:defRPr/>
            </a:pPr>
            <a:r>
              <a:rPr lang="en-US" altLang="en-US" sz="1000" b="0" noProof="1">
                <a:solidFill>
                  <a:schemeClr val="bg1"/>
                </a:solidFill>
                <a:ea typeface="黑体" pitchFamily="2" charset="-122"/>
              </a:rPr>
              <a:t>T</a:t>
            </a:r>
            <a:r>
              <a:rPr lang="en-US" altLang="zh-CN" sz="1000" b="0" noProof="1">
                <a:solidFill>
                  <a:schemeClr val="bg1"/>
                </a:solidFill>
                <a:ea typeface="黑体" pitchFamily="2" charset="-122"/>
                <a:cs typeface="Arial" charset="0"/>
              </a:rPr>
              <a:t>itle:</a:t>
            </a:r>
            <a:endParaRPr lang="en-US" altLang="ja-JP" sz="1000" b="0" noProof="1">
              <a:solidFill>
                <a:schemeClr val="bg1"/>
              </a:solidFill>
              <a:ea typeface="黑体" pitchFamily="2" charset="-122"/>
            </a:endParaRPr>
          </a:p>
          <a:p>
            <a:pPr algn="r" defTabSz="935038" eaLnBrk="0" hangingPunct="0">
              <a:defRPr/>
            </a:pPr>
            <a:r>
              <a:rPr lang="en-US" altLang="zh-CN" sz="1000" b="0" noProof="1">
                <a:solidFill>
                  <a:schemeClr val="bg1"/>
                </a:solidFill>
                <a:ea typeface="宋体" pitchFamily="2" charset="-122"/>
                <a:cs typeface="Arial" charset="0"/>
              </a:rPr>
              <a:t>Type</a:t>
            </a:r>
            <a:r>
              <a:rPr lang="en-US" altLang="ja-JP" sz="1000" b="0" noProof="1">
                <a:solidFill>
                  <a:schemeClr val="bg1"/>
                </a:solidFill>
                <a:ea typeface="宋体" pitchFamily="2" charset="-122"/>
                <a:cs typeface="Arial" charset="0"/>
              </a:rPr>
              <a:t>: Arial Bold</a:t>
            </a:r>
          </a:p>
          <a:p>
            <a:pPr algn="r" defTabSz="935038" eaLnBrk="0" hangingPunct="0">
              <a:defRPr/>
            </a:pPr>
            <a:r>
              <a:rPr lang="en-US" altLang="en-US" sz="1000" b="0" noProof="1">
                <a:solidFill>
                  <a:schemeClr val="bg1"/>
                </a:solidFill>
                <a:ea typeface="宋体" pitchFamily="2" charset="-122"/>
                <a:cs typeface="Arial" charset="0"/>
              </a:rPr>
              <a:t>S</a:t>
            </a:r>
            <a:r>
              <a:rPr lang="en-US" altLang="zh-CN" sz="1000" b="0" noProof="1">
                <a:solidFill>
                  <a:schemeClr val="bg1"/>
                </a:solidFill>
                <a:ea typeface="宋体" pitchFamily="2" charset="-122"/>
                <a:cs typeface="Arial" charset="0"/>
              </a:rPr>
              <a:t>ize</a:t>
            </a:r>
            <a:r>
              <a:rPr lang="en-US" altLang="en-US" sz="1000" b="0" noProof="1">
                <a:solidFill>
                  <a:schemeClr val="bg1"/>
                </a:solidFill>
                <a:ea typeface="宋体" pitchFamily="2" charset="-122"/>
                <a:cs typeface="Arial" charset="0"/>
              </a:rPr>
              <a:t>：</a:t>
            </a:r>
            <a:r>
              <a:rPr lang="en-US" altLang="ja-JP" sz="1000" b="0" noProof="1">
                <a:solidFill>
                  <a:schemeClr val="bg1"/>
                </a:solidFill>
                <a:ea typeface="宋体" pitchFamily="2" charset="-122"/>
                <a:cs typeface="Arial" charset="0"/>
              </a:rPr>
              <a:t>32-35pt</a:t>
            </a:r>
          </a:p>
          <a:p>
            <a:pPr algn="r" defTabSz="935038" eaLnBrk="0" hangingPunct="0">
              <a:defRPr/>
            </a:pPr>
            <a:r>
              <a:rPr lang="en-US" altLang="en-US" sz="1000" b="0" noProof="1">
                <a:solidFill>
                  <a:schemeClr val="bg1"/>
                </a:solidFill>
                <a:ea typeface="宋体" pitchFamily="2" charset="-122"/>
                <a:cs typeface="Arial" charset="0"/>
              </a:rPr>
              <a:t>C</a:t>
            </a:r>
            <a:r>
              <a:rPr lang="en-US" altLang="zh-CN" sz="1000" b="0" noProof="1">
                <a:solidFill>
                  <a:schemeClr val="bg1"/>
                </a:solidFill>
                <a:ea typeface="宋体" pitchFamily="2" charset="-122"/>
                <a:cs typeface="Arial" charset="0"/>
              </a:rPr>
              <a:t>olor</a:t>
            </a:r>
            <a:r>
              <a:rPr lang="en-US" altLang="en-US" sz="1000" b="0" noProof="1">
                <a:solidFill>
                  <a:schemeClr val="bg1"/>
                </a:solidFill>
                <a:ea typeface="宋体" pitchFamily="2" charset="-122"/>
                <a:cs typeface="Arial" charset="0"/>
              </a:rPr>
              <a:t>：T</a:t>
            </a:r>
            <a:r>
              <a:rPr lang="en-US" altLang="zh-CN" sz="1000" b="0" noProof="1">
                <a:solidFill>
                  <a:schemeClr val="bg1"/>
                </a:solidFill>
                <a:ea typeface="宋体" pitchFamily="2" charset="-122"/>
                <a:cs typeface="Arial" charset="0"/>
              </a:rPr>
              <a:t>he theme blue</a:t>
            </a:r>
            <a:r>
              <a:rPr lang="en-US" altLang="ja-JP" sz="1000" b="0" noProof="1">
                <a:solidFill>
                  <a:schemeClr val="bg1"/>
                </a:solidFill>
                <a:ea typeface="宋体" pitchFamily="2" charset="-122"/>
                <a:cs typeface="Arial" charset="0"/>
              </a:rPr>
              <a:t> </a:t>
            </a:r>
          </a:p>
          <a:p>
            <a:pPr algn="r" defTabSz="935038" eaLnBrk="0" hangingPunct="0">
              <a:defRPr/>
            </a:pPr>
            <a:r>
              <a:rPr lang="en-US" altLang="zh-CN" sz="1000" b="0" noProof="1">
                <a:solidFill>
                  <a:schemeClr val="bg1"/>
                </a:solidFill>
                <a:ea typeface="宋体" pitchFamily="2" charset="-122"/>
                <a:cs typeface="Arial" charset="0"/>
              </a:rPr>
              <a:t>Subtitle:</a:t>
            </a:r>
            <a:endParaRPr lang="en-US" altLang="ja-JP" sz="1000" b="0" noProof="1">
              <a:solidFill>
                <a:schemeClr val="bg1"/>
              </a:solidFill>
              <a:ea typeface="宋体" pitchFamily="2" charset="-122"/>
              <a:cs typeface="Arial" charset="0"/>
            </a:endParaRPr>
          </a:p>
          <a:p>
            <a:pPr algn="r" defTabSz="935038" eaLnBrk="0" hangingPunct="0">
              <a:defRPr/>
            </a:pPr>
            <a:r>
              <a:rPr lang="en-US" altLang="en-US" sz="1000" b="0" noProof="1">
                <a:solidFill>
                  <a:schemeClr val="bg1"/>
                </a:solidFill>
                <a:ea typeface="宋体" pitchFamily="2" charset="-122"/>
                <a:cs typeface="Arial" charset="0"/>
              </a:rPr>
              <a:t>T</a:t>
            </a:r>
            <a:r>
              <a:rPr lang="en-US" altLang="zh-CN" sz="1000" b="0" noProof="1">
                <a:solidFill>
                  <a:schemeClr val="bg1"/>
                </a:solidFill>
                <a:ea typeface="宋体" pitchFamily="2" charset="-122"/>
                <a:cs typeface="Arial" charset="0"/>
              </a:rPr>
              <a:t>ype</a:t>
            </a:r>
            <a:r>
              <a:rPr lang="en-US" altLang="en-US" sz="1000" b="0" noProof="1">
                <a:solidFill>
                  <a:schemeClr val="bg1"/>
                </a:solidFill>
                <a:ea typeface="宋体" pitchFamily="2" charset="-122"/>
                <a:cs typeface="Arial" charset="0"/>
              </a:rPr>
              <a:t>：</a:t>
            </a:r>
            <a:r>
              <a:rPr lang="en-US" altLang="ja-JP" sz="1000" b="0" noProof="1">
                <a:solidFill>
                  <a:schemeClr val="bg1"/>
                </a:solidFill>
                <a:ea typeface="宋体" pitchFamily="2" charset="-122"/>
                <a:cs typeface="Arial" charset="0"/>
              </a:rPr>
              <a:t>Arial</a:t>
            </a:r>
          </a:p>
          <a:p>
            <a:pPr algn="r" defTabSz="935038" eaLnBrk="0" hangingPunct="0">
              <a:defRPr/>
            </a:pPr>
            <a:r>
              <a:rPr lang="en-US" altLang="en-US" sz="1000" b="0" noProof="1">
                <a:solidFill>
                  <a:schemeClr val="bg1"/>
                </a:solidFill>
                <a:ea typeface="宋体" pitchFamily="2" charset="-122"/>
                <a:cs typeface="Arial" charset="0"/>
              </a:rPr>
              <a:t>S</a:t>
            </a:r>
            <a:r>
              <a:rPr lang="en-US" altLang="zh-CN" sz="1000" b="0" noProof="1">
                <a:solidFill>
                  <a:schemeClr val="bg1"/>
                </a:solidFill>
                <a:ea typeface="宋体" pitchFamily="2" charset="-122"/>
                <a:cs typeface="Arial" charset="0"/>
              </a:rPr>
              <a:t>ize</a:t>
            </a:r>
            <a:r>
              <a:rPr lang="en-US" altLang="en-US" sz="1000" b="0" noProof="1">
                <a:solidFill>
                  <a:schemeClr val="bg1"/>
                </a:solidFill>
                <a:ea typeface="宋体" pitchFamily="2" charset="-122"/>
                <a:cs typeface="Arial" charset="0"/>
              </a:rPr>
              <a:t>：</a:t>
            </a:r>
            <a:r>
              <a:rPr lang="en-US" altLang="ja-JP" sz="1000" b="0" noProof="1">
                <a:solidFill>
                  <a:schemeClr val="bg1"/>
                </a:solidFill>
                <a:ea typeface="宋体" pitchFamily="2" charset="-122"/>
                <a:cs typeface="Arial" charset="0"/>
              </a:rPr>
              <a:t>28pt</a:t>
            </a:r>
          </a:p>
          <a:p>
            <a:pPr algn="r" defTabSz="935038" eaLnBrk="0" hangingPunct="0">
              <a:defRPr/>
            </a:pPr>
            <a:r>
              <a:rPr lang="en-US" altLang="en-US" sz="1000" b="0" noProof="1">
                <a:solidFill>
                  <a:schemeClr val="bg1"/>
                </a:solidFill>
                <a:ea typeface="宋体" pitchFamily="2" charset="-122"/>
                <a:cs typeface="Arial" charset="0"/>
              </a:rPr>
              <a:t>C</a:t>
            </a:r>
            <a:r>
              <a:rPr lang="en-US" altLang="zh-CN" sz="1000" b="0" noProof="1">
                <a:solidFill>
                  <a:schemeClr val="bg1"/>
                </a:solidFill>
                <a:ea typeface="宋体" pitchFamily="2" charset="-122"/>
                <a:cs typeface="Arial" charset="0"/>
              </a:rPr>
              <a:t>olor</a:t>
            </a:r>
            <a:r>
              <a:rPr lang="en-US" altLang="en-US" sz="1000" b="0" noProof="1">
                <a:solidFill>
                  <a:schemeClr val="bg1"/>
                </a:solidFill>
                <a:ea typeface="宋体" pitchFamily="2" charset="-122"/>
                <a:cs typeface="Arial" charset="0"/>
              </a:rPr>
              <a:t>：White</a:t>
            </a:r>
            <a:endParaRPr lang="en-US" altLang="ja-JP" sz="1000" b="0" noProof="1">
              <a:solidFill>
                <a:schemeClr val="bg1"/>
              </a:solidFill>
              <a:ea typeface="宋体" pitchFamily="2" charset="-122"/>
              <a:cs typeface="Arial" charset="0"/>
            </a:endParaRPr>
          </a:p>
          <a:p>
            <a:pPr algn="r" defTabSz="935038" eaLnBrk="0" hangingPunct="0">
              <a:defRPr/>
            </a:pPr>
            <a:r>
              <a:rPr lang="en-US" altLang="zh-CN" sz="1000" b="0" noProof="1">
                <a:solidFill>
                  <a:schemeClr val="bg1"/>
                </a:solidFill>
                <a:ea typeface="宋体" pitchFamily="2" charset="-122"/>
                <a:cs typeface="Arial" charset="0"/>
              </a:rPr>
              <a:t>Text</a:t>
            </a:r>
            <a:r>
              <a:rPr lang="en-US" altLang="ja-JP" sz="1000" b="0" noProof="1">
                <a:solidFill>
                  <a:schemeClr val="bg1"/>
                </a:solidFill>
                <a:ea typeface="黑体" pitchFamily="2" charset="-122"/>
              </a:rPr>
              <a:t>(2-5</a:t>
            </a:r>
            <a:r>
              <a:rPr lang="en-US" altLang="zh-CN" sz="1000" b="0" noProof="1">
                <a:solidFill>
                  <a:schemeClr val="bg1"/>
                </a:solidFill>
                <a:ea typeface="宋体" pitchFamily="2" charset="-122"/>
                <a:cs typeface="Arial" charset="0"/>
              </a:rPr>
              <a:t> Level</a:t>
            </a:r>
            <a:r>
              <a:rPr lang="en-US" altLang="ja-JP" sz="1000" b="0" noProof="1">
                <a:solidFill>
                  <a:schemeClr val="bg1"/>
                </a:solidFill>
                <a:ea typeface="黑体" pitchFamily="2" charset="-122"/>
              </a:rPr>
              <a:t>)</a:t>
            </a:r>
          </a:p>
          <a:p>
            <a:pPr algn="r" defTabSz="935038" eaLnBrk="0" hangingPunct="0">
              <a:defRPr/>
            </a:pPr>
            <a:r>
              <a:rPr lang="en-US" altLang="zh-CN" sz="1000" b="0" noProof="1">
                <a:solidFill>
                  <a:schemeClr val="bg1"/>
                </a:solidFill>
                <a:ea typeface="宋体" pitchFamily="2" charset="-122"/>
                <a:cs typeface="Arial" charset="0"/>
              </a:rPr>
              <a:t>Type</a:t>
            </a:r>
            <a:r>
              <a:rPr lang="en-US" altLang="en-US" sz="1000" b="0" noProof="1">
                <a:solidFill>
                  <a:schemeClr val="bg1"/>
                </a:solidFill>
                <a:ea typeface="宋体" pitchFamily="2" charset="-122"/>
                <a:cs typeface="Arial" charset="0"/>
              </a:rPr>
              <a:t>：</a:t>
            </a:r>
            <a:r>
              <a:rPr lang="en-US" altLang="zh-CN" sz="1000" b="0" noProof="1">
                <a:solidFill>
                  <a:schemeClr val="bg1"/>
                </a:solidFill>
                <a:ea typeface="宋体" pitchFamily="2" charset="-122"/>
                <a:cs typeface="Arial" charset="0"/>
              </a:rPr>
              <a:t>Arial</a:t>
            </a:r>
            <a:endParaRPr lang="en-US" altLang="ja-JP" sz="1000" b="0" noProof="1">
              <a:solidFill>
                <a:schemeClr val="bg1"/>
              </a:solidFill>
              <a:ea typeface="宋体" pitchFamily="2" charset="-122"/>
              <a:cs typeface="Arial" charset="0"/>
            </a:endParaRPr>
          </a:p>
          <a:p>
            <a:pPr algn="r" defTabSz="935038" eaLnBrk="0" hangingPunct="0">
              <a:defRPr/>
            </a:pPr>
            <a:r>
              <a:rPr lang="en-US" altLang="zh-CN" sz="1000" b="0" noProof="1">
                <a:solidFill>
                  <a:schemeClr val="bg1"/>
                </a:solidFill>
                <a:ea typeface="宋体" pitchFamily="2" charset="-122"/>
                <a:cs typeface="Arial" charset="0"/>
              </a:rPr>
              <a:t>Size</a:t>
            </a:r>
            <a:r>
              <a:rPr lang="en-US" altLang="en-US" sz="1000" b="0" noProof="1">
                <a:solidFill>
                  <a:schemeClr val="bg1"/>
                </a:solidFill>
                <a:ea typeface="宋体" pitchFamily="2" charset="-122"/>
                <a:cs typeface="Arial" charset="0"/>
              </a:rPr>
              <a:t>：24-</a:t>
            </a:r>
            <a:r>
              <a:rPr lang="en-US" altLang="ja-JP" sz="1000" b="0" noProof="1">
                <a:solidFill>
                  <a:schemeClr val="bg1"/>
                </a:solidFill>
                <a:ea typeface="宋体" pitchFamily="2" charset="-122"/>
                <a:cs typeface="Arial" charset="0"/>
              </a:rPr>
              <a:t>18pt</a:t>
            </a:r>
          </a:p>
          <a:p>
            <a:pPr algn="r" defTabSz="935038" eaLnBrk="0" hangingPunct="0">
              <a:defRPr/>
            </a:pPr>
            <a:r>
              <a:rPr lang="en-US" altLang="zh-CN" sz="1000" b="0" noProof="1">
                <a:solidFill>
                  <a:schemeClr val="bg1"/>
                </a:solidFill>
                <a:ea typeface="宋体" pitchFamily="2" charset="-122"/>
                <a:cs typeface="Arial" charset="0"/>
              </a:rPr>
              <a:t>Color</a:t>
            </a:r>
            <a:r>
              <a:rPr lang="en-US" altLang="en-US" sz="1000" b="0" noProof="1">
                <a:solidFill>
                  <a:schemeClr val="bg1"/>
                </a:solidFill>
                <a:ea typeface="宋体" pitchFamily="2" charset="-122"/>
                <a:cs typeface="Arial" charset="0"/>
              </a:rPr>
              <a:t>：</a:t>
            </a:r>
            <a:r>
              <a:rPr lang="en-US" altLang="zh-CN" sz="1000" b="0" noProof="1">
                <a:solidFill>
                  <a:schemeClr val="bg1"/>
                </a:solidFill>
                <a:ea typeface="宋体" pitchFamily="2" charset="-122"/>
                <a:cs typeface="Arial" charset="0"/>
              </a:rPr>
              <a:t>White</a:t>
            </a:r>
            <a:endParaRPr lang="en-US" altLang="ja-JP" sz="1000" b="0" noProof="1">
              <a:solidFill>
                <a:schemeClr val="bg1"/>
              </a:solidFill>
              <a:ea typeface="宋体" pitchFamily="2" charset="-122"/>
              <a:cs typeface="Arial" charset="0"/>
            </a:endParaRPr>
          </a:p>
        </p:txBody>
      </p:sp>
    </p:spTree>
  </p:cSld>
  <p:clrMap bg1="lt1" tx1="dk1" bg2="lt2" tx2="dk2" accent1="accent1" accent2="accent2" accent3="accent3" accent4="accent4" accent5="accent5" accent6="accent6" hlink="hlink" folHlink="folHlink"/>
  <p:sldLayoutIdLst>
    <p:sldLayoutId id="2147484218" r:id="rId1"/>
    <p:sldLayoutId id="2147484140" r:id="rId2"/>
    <p:sldLayoutId id="2147484139" r:id="rId3"/>
  </p:sldLayoutIdLst>
  <p:txStyles>
    <p:titleStyle>
      <a:lvl1pPr algn="l" rtl="0" eaLnBrk="0" fontAlgn="base" hangingPunct="0">
        <a:spcBef>
          <a:spcPct val="0"/>
        </a:spcBef>
        <a:spcAft>
          <a:spcPct val="0"/>
        </a:spcAft>
        <a:defRPr sz="3200">
          <a:solidFill>
            <a:schemeClr val="tx2"/>
          </a:solidFill>
          <a:latin typeface="+mj-lt"/>
          <a:ea typeface="+mj-ea"/>
          <a:cs typeface="+mj-cs"/>
        </a:defRPr>
      </a:lvl1pPr>
      <a:lvl2pPr algn="l" rtl="0" eaLnBrk="0" fontAlgn="base" hangingPunct="0">
        <a:spcBef>
          <a:spcPct val="0"/>
        </a:spcBef>
        <a:spcAft>
          <a:spcPct val="0"/>
        </a:spcAft>
        <a:defRPr sz="3200">
          <a:solidFill>
            <a:schemeClr val="tx2"/>
          </a:solidFill>
          <a:latin typeface="Arial" charset="0"/>
          <a:ea typeface="黑体" pitchFamily="2" charset="-122"/>
        </a:defRPr>
      </a:lvl2pPr>
      <a:lvl3pPr algn="l" rtl="0" eaLnBrk="0" fontAlgn="base" hangingPunct="0">
        <a:spcBef>
          <a:spcPct val="0"/>
        </a:spcBef>
        <a:spcAft>
          <a:spcPct val="0"/>
        </a:spcAft>
        <a:defRPr sz="3200">
          <a:solidFill>
            <a:schemeClr val="tx2"/>
          </a:solidFill>
          <a:latin typeface="Arial" charset="0"/>
          <a:ea typeface="黑体" pitchFamily="2" charset="-122"/>
        </a:defRPr>
      </a:lvl3pPr>
      <a:lvl4pPr algn="l" rtl="0" eaLnBrk="0" fontAlgn="base" hangingPunct="0">
        <a:spcBef>
          <a:spcPct val="0"/>
        </a:spcBef>
        <a:spcAft>
          <a:spcPct val="0"/>
        </a:spcAft>
        <a:defRPr sz="3200">
          <a:solidFill>
            <a:schemeClr val="tx2"/>
          </a:solidFill>
          <a:latin typeface="Arial" charset="0"/>
          <a:ea typeface="黑体" pitchFamily="2" charset="-122"/>
        </a:defRPr>
      </a:lvl4pPr>
      <a:lvl5pPr algn="l" rtl="0" eaLnBrk="0" fontAlgn="base" hangingPunct="0">
        <a:spcBef>
          <a:spcPct val="0"/>
        </a:spcBef>
        <a:spcAft>
          <a:spcPct val="0"/>
        </a:spcAft>
        <a:defRPr sz="3200">
          <a:solidFill>
            <a:schemeClr val="tx2"/>
          </a:solidFill>
          <a:latin typeface="Arial" charset="0"/>
          <a:ea typeface="黑体" pitchFamily="2" charset="-122"/>
        </a:defRPr>
      </a:lvl5pPr>
      <a:lvl6pPr marL="457200" algn="l" rtl="0" eaLnBrk="1" fontAlgn="base" hangingPunct="1">
        <a:spcBef>
          <a:spcPct val="0"/>
        </a:spcBef>
        <a:spcAft>
          <a:spcPct val="0"/>
        </a:spcAft>
        <a:defRPr sz="3000">
          <a:solidFill>
            <a:schemeClr val="tx2"/>
          </a:solidFill>
          <a:latin typeface="Arial" charset="0"/>
          <a:ea typeface="黑体" pitchFamily="2" charset="-122"/>
        </a:defRPr>
      </a:lvl6pPr>
      <a:lvl7pPr marL="914400" algn="l" rtl="0" eaLnBrk="1" fontAlgn="base" hangingPunct="1">
        <a:spcBef>
          <a:spcPct val="0"/>
        </a:spcBef>
        <a:spcAft>
          <a:spcPct val="0"/>
        </a:spcAft>
        <a:defRPr sz="3000">
          <a:solidFill>
            <a:schemeClr val="tx2"/>
          </a:solidFill>
          <a:latin typeface="Arial" charset="0"/>
          <a:ea typeface="黑体" pitchFamily="2" charset="-122"/>
        </a:defRPr>
      </a:lvl7pPr>
      <a:lvl8pPr marL="1371600" algn="l" rtl="0" eaLnBrk="1" fontAlgn="base" hangingPunct="1">
        <a:spcBef>
          <a:spcPct val="0"/>
        </a:spcBef>
        <a:spcAft>
          <a:spcPct val="0"/>
        </a:spcAft>
        <a:defRPr sz="3000">
          <a:solidFill>
            <a:schemeClr val="tx2"/>
          </a:solidFill>
          <a:latin typeface="Arial" charset="0"/>
          <a:ea typeface="黑体" pitchFamily="2" charset="-122"/>
        </a:defRPr>
      </a:lvl8pPr>
      <a:lvl9pPr marL="1828800" algn="l" rtl="0" eaLnBrk="1" fontAlgn="base" hangingPunct="1">
        <a:spcBef>
          <a:spcPct val="0"/>
        </a:spcBef>
        <a:spcAft>
          <a:spcPct val="0"/>
        </a:spcAft>
        <a:defRPr sz="3000">
          <a:solidFill>
            <a:schemeClr val="tx2"/>
          </a:solidFill>
          <a:latin typeface="Arial" charset="0"/>
          <a:ea typeface="黑体" pitchFamily="2" charset="-122"/>
        </a:defRPr>
      </a:lvl9pPr>
    </p:titleStyle>
    <p:bodyStyle>
      <a:lvl1pPr marL="342900" indent="-342900" algn="l" rtl="0" eaLnBrk="0" fontAlgn="base" hangingPunct="0">
        <a:spcBef>
          <a:spcPct val="20000"/>
        </a:spcBef>
        <a:spcAft>
          <a:spcPct val="0"/>
        </a:spcAft>
        <a:buClr>
          <a:schemeClr val="bg1"/>
        </a:buClr>
        <a:buSzPct val="80000"/>
        <a:buFont typeface="Wingdings" pitchFamily="2" charset="2"/>
        <a:buChar char="n"/>
        <a:defRPr sz="2800">
          <a:solidFill>
            <a:schemeClr val="bg1"/>
          </a:solidFill>
          <a:latin typeface="+mn-lt"/>
          <a:ea typeface="+mn-ea"/>
          <a:cs typeface="+mn-cs"/>
        </a:defRPr>
      </a:lvl1pPr>
      <a:lvl2pPr marL="742950" indent="-285750" algn="l" rtl="0" eaLnBrk="0" fontAlgn="base" hangingPunct="0">
        <a:spcBef>
          <a:spcPct val="20000"/>
        </a:spcBef>
        <a:spcAft>
          <a:spcPct val="0"/>
        </a:spcAft>
        <a:buClr>
          <a:schemeClr val="bg1"/>
        </a:buClr>
        <a:buSzPct val="60000"/>
        <a:buFont typeface="Wingdings" pitchFamily="2" charset="2"/>
        <a:buChar char="l"/>
        <a:defRPr sz="2400">
          <a:solidFill>
            <a:schemeClr val="bg1"/>
          </a:solidFill>
          <a:latin typeface="+mn-lt"/>
          <a:ea typeface="+mn-ea"/>
        </a:defRPr>
      </a:lvl2pPr>
      <a:lvl3pPr marL="1143000" indent="-228600" algn="l" rtl="0" eaLnBrk="0" fontAlgn="base" hangingPunct="0">
        <a:spcBef>
          <a:spcPct val="20000"/>
        </a:spcBef>
        <a:spcAft>
          <a:spcPct val="0"/>
        </a:spcAft>
        <a:buClr>
          <a:schemeClr val="bg1"/>
        </a:buClr>
        <a:buSzPct val="45000"/>
        <a:buFont typeface="Wingdings" pitchFamily="2" charset="2"/>
        <a:buChar char="n"/>
        <a:defRPr sz="2000">
          <a:solidFill>
            <a:schemeClr val="bg1"/>
          </a:solidFill>
          <a:latin typeface="+mn-lt"/>
          <a:ea typeface="+mn-ea"/>
        </a:defRPr>
      </a:lvl3pPr>
      <a:lvl4pPr marL="1600200" indent="-228600" algn="l" rtl="0" eaLnBrk="0" fontAlgn="base" hangingPunct="0">
        <a:spcBef>
          <a:spcPct val="20000"/>
        </a:spcBef>
        <a:spcAft>
          <a:spcPct val="0"/>
        </a:spcAft>
        <a:buClr>
          <a:schemeClr val="bg1"/>
        </a:buClr>
        <a:buFont typeface="Arial" charset="0"/>
        <a:buChar char="–"/>
        <a:defRPr sz="2000">
          <a:solidFill>
            <a:schemeClr val="bg1"/>
          </a:solidFill>
          <a:latin typeface="+mn-lt"/>
          <a:ea typeface="+mn-ea"/>
        </a:defRPr>
      </a:lvl4pPr>
      <a:lvl5pPr marL="2057400" indent="-228600" algn="l" rtl="0" eaLnBrk="0" fontAlgn="base" hangingPunct="0">
        <a:spcBef>
          <a:spcPct val="20000"/>
        </a:spcBef>
        <a:spcAft>
          <a:spcPct val="0"/>
        </a:spcAft>
        <a:buClr>
          <a:schemeClr val="bg1"/>
        </a:buClr>
        <a:buFont typeface="Arial" charset="0"/>
        <a:buChar char="»"/>
        <a:defRPr sz="2000">
          <a:solidFill>
            <a:schemeClr val="bg1"/>
          </a:solidFill>
          <a:latin typeface="+mn-lt"/>
          <a:ea typeface="+mn-ea"/>
        </a:defRPr>
      </a:lvl5pPr>
      <a:lvl6pPr marL="25146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6pPr>
      <a:lvl7pPr marL="29718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7pPr>
      <a:lvl8pPr marL="34290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8pPr>
      <a:lvl9pPr marL="38862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5362" name="图片 29" descr="p3_2.png"/>
          <p:cNvPicPr>
            <a:picLocks noChangeAspect="1"/>
          </p:cNvPicPr>
          <p:nvPr/>
        </p:nvPicPr>
        <p:blipFill>
          <a:blip r:embed="rId13"/>
          <a:srcRect/>
          <a:stretch>
            <a:fillRect/>
          </a:stretch>
        </p:blipFill>
        <p:spPr bwMode="auto">
          <a:xfrm>
            <a:off x="0" y="0"/>
            <a:ext cx="9144000" cy="6858000"/>
          </a:xfrm>
          <a:prstGeom prst="rect">
            <a:avLst/>
          </a:prstGeom>
          <a:noFill/>
          <a:ln w="9525">
            <a:noFill/>
            <a:miter lim="800000"/>
            <a:headEnd/>
            <a:tailEnd/>
          </a:ln>
        </p:spPr>
      </p:pic>
      <p:sp>
        <p:nvSpPr>
          <p:cNvPr id="15363" name="Rectangle 3"/>
          <p:cNvSpPr>
            <a:spLocks noGrp="1" noChangeArrowheads="1"/>
          </p:cNvSpPr>
          <p:nvPr>
            <p:ph type="title"/>
          </p:nvPr>
        </p:nvSpPr>
        <p:spPr bwMode="auto">
          <a:xfrm>
            <a:off x="312738" y="352425"/>
            <a:ext cx="8496300" cy="6477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zh-CN" altLang="en-US" smtClean="0"/>
              <a:t>单击此处编辑母版标题样式</a:t>
            </a:r>
            <a:endParaRPr lang="en-US" altLang="zh-CN" smtClean="0"/>
          </a:p>
        </p:txBody>
      </p:sp>
      <p:sp>
        <p:nvSpPr>
          <p:cNvPr id="15364" name="Rectangle 4"/>
          <p:cNvSpPr>
            <a:spLocks noGrp="1" noChangeArrowheads="1"/>
          </p:cNvSpPr>
          <p:nvPr>
            <p:ph type="body" idx="1"/>
          </p:nvPr>
        </p:nvSpPr>
        <p:spPr bwMode="auto">
          <a:xfrm>
            <a:off x="312738" y="1268413"/>
            <a:ext cx="8507412" cy="51847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CN" altLang="en-US" smtClean="0"/>
              <a:t>单击此处编辑母版文本样式</a:t>
            </a:r>
            <a:endParaRPr lang="en-US" altLang="zh-CN" smtClean="0"/>
          </a:p>
          <a:p>
            <a:pPr lvl="1"/>
            <a:r>
              <a:rPr lang="zh-CN" altLang="en-US" smtClean="0"/>
              <a:t>第二级</a:t>
            </a:r>
            <a:endParaRPr lang="en-US" altLang="zh-CN" smtClean="0"/>
          </a:p>
          <a:p>
            <a:pPr lvl="2"/>
            <a:r>
              <a:rPr lang="zh-CN" altLang="en-US" smtClean="0"/>
              <a:t>第三级</a:t>
            </a:r>
            <a:endParaRPr lang="en-US" altLang="zh-CN" smtClean="0"/>
          </a:p>
          <a:p>
            <a:pPr lvl="3"/>
            <a:r>
              <a:rPr lang="zh-CN" altLang="en-US" smtClean="0"/>
              <a:t>第四级</a:t>
            </a:r>
            <a:endParaRPr lang="en-US" altLang="zh-CN" smtClean="0"/>
          </a:p>
          <a:p>
            <a:pPr lvl="4"/>
            <a:r>
              <a:rPr lang="zh-CN" altLang="en-US" smtClean="0"/>
              <a:t>第五级</a:t>
            </a:r>
            <a:endParaRPr lang="en-US" altLang="zh-CN" smtClean="0"/>
          </a:p>
        </p:txBody>
      </p:sp>
      <p:grpSp>
        <p:nvGrpSpPr>
          <p:cNvPr id="15365" name="Group 45"/>
          <p:cNvGrpSpPr>
            <a:grpSpLocks/>
          </p:cNvGrpSpPr>
          <p:nvPr/>
        </p:nvGrpSpPr>
        <p:grpSpPr bwMode="auto">
          <a:xfrm>
            <a:off x="9324975" y="5229225"/>
            <a:ext cx="1765300" cy="1455738"/>
            <a:chOff x="5805" y="1298"/>
            <a:chExt cx="1112" cy="917"/>
          </a:xfrm>
        </p:grpSpPr>
        <p:grpSp>
          <p:nvGrpSpPr>
            <p:cNvPr id="15368" name="Group 46"/>
            <p:cNvGrpSpPr>
              <a:grpSpLocks/>
            </p:cNvGrpSpPr>
            <p:nvPr/>
          </p:nvGrpSpPr>
          <p:grpSpPr bwMode="auto">
            <a:xfrm>
              <a:off x="6174" y="1298"/>
              <a:ext cx="743" cy="917"/>
              <a:chOff x="5919" y="1253"/>
              <a:chExt cx="817" cy="1008"/>
            </a:xfrm>
          </p:grpSpPr>
          <p:grpSp>
            <p:nvGrpSpPr>
              <p:cNvPr id="15373" name="Group 47"/>
              <p:cNvGrpSpPr>
                <a:grpSpLocks/>
              </p:cNvGrpSpPr>
              <p:nvPr/>
            </p:nvGrpSpPr>
            <p:grpSpPr bwMode="auto">
              <a:xfrm>
                <a:off x="5919" y="1253"/>
                <a:ext cx="144" cy="1008"/>
                <a:chOff x="5919" y="1104"/>
                <a:chExt cx="144" cy="1008"/>
              </a:xfrm>
            </p:grpSpPr>
            <p:sp>
              <p:nvSpPr>
                <p:cNvPr id="53" name="Rectangle 52"/>
                <p:cNvSpPr/>
                <p:nvPr/>
              </p:nvSpPr>
              <p:spPr bwMode="auto">
                <a:xfrm>
                  <a:off x="5919" y="1104"/>
                  <a:ext cx="144" cy="144"/>
                </a:xfrm>
                <a:prstGeom prst="rect">
                  <a:avLst/>
                </a:prstGeom>
                <a:solidFill>
                  <a:srgbClr val="F08C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57" name="Rectangle 56"/>
                <p:cNvSpPr/>
                <p:nvPr/>
              </p:nvSpPr>
              <p:spPr bwMode="auto">
                <a:xfrm>
                  <a:off x="5919" y="1392"/>
                  <a:ext cx="144" cy="144"/>
                </a:xfrm>
                <a:prstGeom prst="rect">
                  <a:avLst/>
                </a:prstGeom>
                <a:solidFill>
                  <a:srgbClr val="E4007F"/>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1" name="Rectangle 60"/>
                <p:cNvSpPr/>
                <p:nvPr/>
              </p:nvSpPr>
              <p:spPr bwMode="auto">
                <a:xfrm>
                  <a:off x="5919" y="1680"/>
                  <a:ext cx="144" cy="144"/>
                </a:xfrm>
                <a:prstGeom prst="rect">
                  <a:avLst/>
                </a:prstGeom>
                <a:solidFill>
                  <a:srgbClr val="696969"/>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5" name="Rectangle 64"/>
                <p:cNvSpPr/>
                <p:nvPr/>
              </p:nvSpPr>
              <p:spPr bwMode="auto">
                <a:xfrm>
                  <a:off x="5919" y="1968"/>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grpSp>
          <p:sp>
            <p:nvSpPr>
              <p:cNvPr id="54" name="Rectangle 53"/>
              <p:cNvSpPr>
                <a:spLocks noChangeArrowheads="1"/>
              </p:cNvSpPr>
              <p:nvPr/>
            </p:nvSpPr>
            <p:spPr bwMode="auto">
              <a:xfrm>
                <a:off x="6144" y="1253"/>
                <a:ext cx="144" cy="144"/>
              </a:xfrm>
              <a:prstGeom prst="rect">
                <a:avLst/>
              </a:prstGeom>
              <a:solidFill>
                <a:srgbClr val="0087E2"/>
              </a:solidFill>
              <a:ln w="9525">
                <a:solidFill>
                  <a:schemeClr val="bg1"/>
                </a:solidFill>
                <a:round/>
                <a:headEnd/>
                <a:tailEnd/>
              </a:ln>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58" name="Rectangle 57"/>
              <p:cNvSpPr/>
              <p:nvPr/>
            </p:nvSpPr>
            <p:spPr bwMode="auto">
              <a:xfrm>
                <a:off x="6144" y="1541"/>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2" name="Rectangle 61"/>
              <p:cNvSpPr>
                <a:spLocks noChangeArrowheads="1"/>
              </p:cNvSpPr>
              <p:nvPr/>
            </p:nvSpPr>
            <p:spPr bwMode="auto">
              <a:xfrm>
                <a:off x="6144" y="1829"/>
                <a:ext cx="144" cy="144"/>
              </a:xfrm>
              <a:prstGeom prst="rect">
                <a:avLst/>
              </a:prstGeom>
              <a:solidFill>
                <a:srgbClr val="CAD1AF"/>
              </a:solidFill>
              <a:ln w="9525">
                <a:solidFill>
                  <a:schemeClr val="bg1"/>
                </a:solidFill>
                <a:round/>
                <a:headEnd/>
                <a:tailEnd/>
              </a:ln>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6" name="Rectangle 65"/>
              <p:cNvSpPr/>
              <p:nvPr/>
            </p:nvSpPr>
            <p:spPr bwMode="auto">
              <a:xfrm>
                <a:off x="6144" y="2117"/>
                <a:ext cx="144" cy="144"/>
              </a:xfrm>
              <a:prstGeom prst="rect">
                <a:avLst/>
              </a:prstGeom>
              <a:solidFill>
                <a:srgbClr val="F08C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55" name="Rectangle 54"/>
              <p:cNvSpPr/>
              <p:nvPr/>
            </p:nvSpPr>
            <p:spPr bwMode="auto">
              <a:xfrm>
                <a:off x="6365" y="1253"/>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59" name="Rectangle 58"/>
              <p:cNvSpPr>
                <a:spLocks noChangeArrowheads="1"/>
              </p:cNvSpPr>
              <p:nvPr/>
            </p:nvSpPr>
            <p:spPr bwMode="auto">
              <a:xfrm>
                <a:off x="6365" y="1541"/>
                <a:ext cx="144" cy="144"/>
              </a:xfrm>
              <a:prstGeom prst="rect">
                <a:avLst/>
              </a:prstGeom>
              <a:solidFill>
                <a:srgbClr val="99CC00"/>
              </a:solidFill>
              <a:ln w="9525">
                <a:solidFill>
                  <a:schemeClr val="bg1"/>
                </a:solidFill>
                <a:round/>
                <a:headEnd/>
                <a:tailEnd/>
              </a:ln>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3" name="Rectangle 62"/>
              <p:cNvSpPr/>
              <p:nvPr/>
            </p:nvSpPr>
            <p:spPr bwMode="auto">
              <a:xfrm>
                <a:off x="6365" y="1829"/>
                <a:ext cx="144" cy="144"/>
              </a:xfrm>
              <a:prstGeom prst="rect">
                <a:avLst/>
              </a:prstGeom>
              <a:solidFill>
                <a:srgbClr val="005CA2"/>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7" name="Rectangle 66"/>
              <p:cNvSpPr>
                <a:spLocks noChangeArrowheads="1"/>
              </p:cNvSpPr>
              <p:nvPr/>
            </p:nvSpPr>
            <p:spPr bwMode="auto">
              <a:xfrm>
                <a:off x="6365" y="2117"/>
                <a:ext cx="144" cy="144"/>
              </a:xfrm>
              <a:prstGeom prst="rect">
                <a:avLst/>
              </a:prstGeom>
              <a:solidFill>
                <a:srgbClr val="DD0955"/>
              </a:solidFill>
              <a:ln w="9525">
                <a:solidFill>
                  <a:schemeClr val="bg1"/>
                </a:solidFill>
                <a:round/>
                <a:headEnd/>
                <a:tailEnd/>
              </a:ln>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56" name="Rectangle 55"/>
              <p:cNvSpPr/>
              <p:nvPr/>
            </p:nvSpPr>
            <p:spPr bwMode="auto">
              <a:xfrm>
                <a:off x="6592" y="1253"/>
                <a:ext cx="144" cy="144"/>
              </a:xfrm>
              <a:prstGeom prst="rect">
                <a:avLst/>
              </a:prstGeom>
              <a:solidFill>
                <a:srgbClr val="5F1987"/>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0" name="Rectangle 59"/>
              <p:cNvSpPr>
                <a:spLocks noChangeArrowheads="1"/>
              </p:cNvSpPr>
              <p:nvPr/>
            </p:nvSpPr>
            <p:spPr bwMode="auto">
              <a:xfrm>
                <a:off x="6592" y="1541"/>
                <a:ext cx="144" cy="144"/>
              </a:xfrm>
              <a:prstGeom prst="rect">
                <a:avLst/>
              </a:prstGeom>
              <a:solidFill>
                <a:srgbClr val="0087E2"/>
              </a:solidFill>
              <a:ln w="9525">
                <a:solidFill>
                  <a:schemeClr val="bg1"/>
                </a:solidFill>
                <a:round/>
                <a:headEnd/>
                <a:tailEnd/>
              </a:ln>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4" name="Rectangle 63"/>
              <p:cNvSpPr/>
              <p:nvPr/>
            </p:nvSpPr>
            <p:spPr bwMode="auto">
              <a:xfrm>
                <a:off x="6592" y="1829"/>
                <a:ext cx="144" cy="144"/>
              </a:xfrm>
              <a:prstGeom prst="rect">
                <a:avLst/>
              </a:prstGeom>
              <a:solidFill>
                <a:srgbClr val="000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8" name="Rectangle 67"/>
              <p:cNvSpPr/>
              <p:nvPr/>
            </p:nvSpPr>
            <p:spPr bwMode="auto">
              <a:xfrm>
                <a:off x="6592" y="2117"/>
                <a:ext cx="144" cy="144"/>
              </a:xfrm>
              <a:prstGeom prst="rect">
                <a:avLst/>
              </a:prstGeom>
              <a:solidFill>
                <a:srgbClr val="00AFC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grpSp>
        <p:sp>
          <p:nvSpPr>
            <p:cNvPr id="119872" name="Text Box 64"/>
            <p:cNvSpPr txBox="1">
              <a:spLocks noChangeArrowheads="1"/>
            </p:cNvSpPr>
            <p:nvPr/>
          </p:nvSpPr>
          <p:spPr bwMode="auto">
            <a:xfrm>
              <a:off x="5805" y="1298"/>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b="0" i="1" dirty="0">
                  <a:solidFill>
                    <a:schemeClr val="bg1"/>
                  </a:solidFill>
                  <a:ea typeface="宋体" pitchFamily="2" charset="-122"/>
                </a:rPr>
                <a:t>Theme1</a:t>
              </a:r>
            </a:p>
          </p:txBody>
        </p:sp>
        <p:sp>
          <p:nvSpPr>
            <p:cNvPr id="119873" name="Text Box 65"/>
            <p:cNvSpPr txBox="1">
              <a:spLocks noChangeArrowheads="1"/>
            </p:cNvSpPr>
            <p:nvPr/>
          </p:nvSpPr>
          <p:spPr bwMode="auto">
            <a:xfrm>
              <a:off x="5805" y="1570"/>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b="0" i="1" dirty="0">
                  <a:solidFill>
                    <a:schemeClr val="bg1"/>
                  </a:solidFill>
                  <a:ea typeface="宋体" pitchFamily="2" charset="-122"/>
                </a:rPr>
                <a:t>Theme2</a:t>
              </a:r>
            </a:p>
          </p:txBody>
        </p:sp>
        <p:sp>
          <p:nvSpPr>
            <p:cNvPr id="119874" name="Text Box 66"/>
            <p:cNvSpPr txBox="1">
              <a:spLocks noChangeArrowheads="1"/>
            </p:cNvSpPr>
            <p:nvPr/>
          </p:nvSpPr>
          <p:spPr bwMode="auto">
            <a:xfrm>
              <a:off x="5805" y="1797"/>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b="0" i="1" dirty="0">
                  <a:solidFill>
                    <a:schemeClr val="bg1"/>
                  </a:solidFill>
                  <a:ea typeface="宋体" pitchFamily="2" charset="-122"/>
                </a:rPr>
                <a:t>Theme3</a:t>
              </a:r>
            </a:p>
          </p:txBody>
        </p:sp>
        <p:sp>
          <p:nvSpPr>
            <p:cNvPr id="119875" name="Text Box 67"/>
            <p:cNvSpPr txBox="1">
              <a:spLocks noChangeArrowheads="1"/>
            </p:cNvSpPr>
            <p:nvPr/>
          </p:nvSpPr>
          <p:spPr bwMode="auto">
            <a:xfrm>
              <a:off x="5805" y="2069"/>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b="0" i="1">
                  <a:solidFill>
                    <a:schemeClr val="bg1"/>
                  </a:solidFill>
                  <a:ea typeface="宋体" pitchFamily="2" charset="-122"/>
                </a:rPr>
                <a:t>Theme4</a:t>
              </a:r>
            </a:p>
          </p:txBody>
        </p:sp>
      </p:grpSp>
      <p:sp>
        <p:nvSpPr>
          <p:cNvPr id="31" name="Rectangle 8"/>
          <p:cNvSpPr>
            <a:spLocks noChangeArrowheads="1"/>
          </p:cNvSpPr>
          <p:nvPr/>
        </p:nvSpPr>
        <p:spPr bwMode="auto">
          <a:xfrm>
            <a:off x="-2357438" y="4910138"/>
            <a:ext cx="2152650" cy="1947862"/>
          </a:xfrm>
          <a:prstGeom prst="rect">
            <a:avLst/>
          </a:prstGeom>
          <a:noFill/>
          <a:ln w="9525">
            <a:noFill/>
            <a:miter lim="800000"/>
            <a:headEnd/>
            <a:tailEnd/>
          </a:ln>
          <a:effectLst/>
        </p:spPr>
        <p:txBody>
          <a:bodyPr lIns="93442" tIns="46725" rIns="93442" bIns="46725"/>
          <a:lstStyle/>
          <a:p>
            <a:pPr algn="r" defTabSz="935038" eaLnBrk="0" hangingPunct="0">
              <a:defRPr/>
            </a:pPr>
            <a:r>
              <a:rPr lang="en-US" altLang="en-US" sz="1000" b="0" noProof="1">
                <a:solidFill>
                  <a:schemeClr val="bg1"/>
                </a:solidFill>
                <a:ea typeface="黑体" pitchFamily="2" charset="-122"/>
              </a:rPr>
              <a:t>T</a:t>
            </a:r>
            <a:r>
              <a:rPr lang="en-US" altLang="zh-CN" sz="1000" b="0" noProof="1">
                <a:solidFill>
                  <a:schemeClr val="bg1"/>
                </a:solidFill>
                <a:ea typeface="黑体" pitchFamily="2" charset="-122"/>
                <a:cs typeface="Arial" charset="0"/>
              </a:rPr>
              <a:t>itle:</a:t>
            </a:r>
            <a:endParaRPr lang="en-US" altLang="ja-JP" sz="1000" b="0" noProof="1">
              <a:solidFill>
                <a:schemeClr val="bg1"/>
              </a:solidFill>
              <a:ea typeface="黑体" pitchFamily="2" charset="-122"/>
            </a:endParaRPr>
          </a:p>
          <a:p>
            <a:pPr algn="r" defTabSz="935038" eaLnBrk="0" hangingPunct="0">
              <a:defRPr/>
            </a:pPr>
            <a:r>
              <a:rPr lang="en-US" altLang="zh-CN" sz="1000" b="0" noProof="1">
                <a:solidFill>
                  <a:schemeClr val="bg1"/>
                </a:solidFill>
                <a:ea typeface="宋体" pitchFamily="2" charset="-122"/>
                <a:cs typeface="Arial" charset="0"/>
              </a:rPr>
              <a:t>Type</a:t>
            </a:r>
            <a:r>
              <a:rPr lang="en-US" altLang="ja-JP" sz="1000" b="0" noProof="1">
                <a:solidFill>
                  <a:schemeClr val="bg1"/>
                </a:solidFill>
                <a:ea typeface="宋体" pitchFamily="2" charset="-122"/>
                <a:cs typeface="Arial" charset="0"/>
              </a:rPr>
              <a:t>: Arial Bold</a:t>
            </a:r>
          </a:p>
          <a:p>
            <a:pPr algn="r" defTabSz="935038" eaLnBrk="0" hangingPunct="0">
              <a:defRPr/>
            </a:pPr>
            <a:r>
              <a:rPr lang="en-US" altLang="en-US" sz="1000" b="0" noProof="1">
                <a:solidFill>
                  <a:schemeClr val="bg1"/>
                </a:solidFill>
                <a:ea typeface="宋体" pitchFamily="2" charset="-122"/>
                <a:cs typeface="Arial" charset="0"/>
              </a:rPr>
              <a:t>S</a:t>
            </a:r>
            <a:r>
              <a:rPr lang="en-US" altLang="zh-CN" sz="1000" b="0" noProof="1">
                <a:solidFill>
                  <a:schemeClr val="bg1"/>
                </a:solidFill>
                <a:ea typeface="宋体" pitchFamily="2" charset="-122"/>
                <a:cs typeface="Arial" charset="0"/>
              </a:rPr>
              <a:t>ize</a:t>
            </a:r>
            <a:r>
              <a:rPr lang="en-US" altLang="en-US" sz="1000" b="0" noProof="1">
                <a:solidFill>
                  <a:schemeClr val="bg1"/>
                </a:solidFill>
                <a:ea typeface="宋体" pitchFamily="2" charset="-122"/>
                <a:cs typeface="Arial" charset="0"/>
              </a:rPr>
              <a:t>：</a:t>
            </a:r>
            <a:r>
              <a:rPr lang="en-US" altLang="ja-JP" sz="1000" b="0" noProof="1">
                <a:solidFill>
                  <a:schemeClr val="bg1"/>
                </a:solidFill>
                <a:ea typeface="宋体" pitchFamily="2" charset="-122"/>
                <a:cs typeface="Arial" charset="0"/>
              </a:rPr>
              <a:t>32-35pt</a:t>
            </a:r>
          </a:p>
          <a:p>
            <a:pPr algn="r" defTabSz="935038" eaLnBrk="0" hangingPunct="0">
              <a:defRPr/>
            </a:pPr>
            <a:r>
              <a:rPr lang="en-US" altLang="en-US" sz="1000" b="0" noProof="1">
                <a:solidFill>
                  <a:schemeClr val="bg1"/>
                </a:solidFill>
                <a:ea typeface="宋体" pitchFamily="2" charset="-122"/>
                <a:cs typeface="Arial" charset="0"/>
              </a:rPr>
              <a:t>C</a:t>
            </a:r>
            <a:r>
              <a:rPr lang="en-US" altLang="zh-CN" sz="1000" b="0" noProof="1">
                <a:solidFill>
                  <a:schemeClr val="bg1"/>
                </a:solidFill>
                <a:ea typeface="宋体" pitchFamily="2" charset="-122"/>
                <a:cs typeface="Arial" charset="0"/>
              </a:rPr>
              <a:t>olor</a:t>
            </a:r>
            <a:r>
              <a:rPr lang="en-US" altLang="en-US" sz="1000" b="0" noProof="1">
                <a:solidFill>
                  <a:schemeClr val="bg1"/>
                </a:solidFill>
                <a:ea typeface="宋体" pitchFamily="2" charset="-122"/>
                <a:cs typeface="Arial" charset="0"/>
              </a:rPr>
              <a:t>：T</a:t>
            </a:r>
            <a:r>
              <a:rPr lang="en-US" altLang="zh-CN" sz="1000" b="0" noProof="1">
                <a:solidFill>
                  <a:schemeClr val="bg1"/>
                </a:solidFill>
                <a:ea typeface="宋体" pitchFamily="2" charset="-122"/>
                <a:cs typeface="Arial" charset="0"/>
              </a:rPr>
              <a:t>he theme blue</a:t>
            </a:r>
            <a:r>
              <a:rPr lang="en-US" altLang="ja-JP" sz="1000" b="0" noProof="1">
                <a:solidFill>
                  <a:schemeClr val="bg1"/>
                </a:solidFill>
                <a:ea typeface="宋体" pitchFamily="2" charset="-122"/>
                <a:cs typeface="Arial" charset="0"/>
              </a:rPr>
              <a:t> </a:t>
            </a:r>
          </a:p>
          <a:p>
            <a:pPr algn="r" defTabSz="935038" eaLnBrk="0" hangingPunct="0">
              <a:defRPr/>
            </a:pPr>
            <a:r>
              <a:rPr lang="en-US" altLang="zh-CN" sz="1000" b="0" noProof="1">
                <a:solidFill>
                  <a:schemeClr val="bg1"/>
                </a:solidFill>
                <a:ea typeface="宋体" pitchFamily="2" charset="-122"/>
                <a:cs typeface="Arial" charset="0"/>
              </a:rPr>
              <a:t>Subtitle:</a:t>
            </a:r>
            <a:endParaRPr lang="en-US" altLang="ja-JP" sz="1000" b="0" noProof="1">
              <a:solidFill>
                <a:schemeClr val="bg1"/>
              </a:solidFill>
              <a:ea typeface="宋体" pitchFamily="2" charset="-122"/>
              <a:cs typeface="Arial" charset="0"/>
            </a:endParaRPr>
          </a:p>
          <a:p>
            <a:pPr algn="r" defTabSz="935038" eaLnBrk="0" hangingPunct="0">
              <a:defRPr/>
            </a:pPr>
            <a:r>
              <a:rPr lang="en-US" altLang="en-US" sz="1000" b="0" noProof="1">
                <a:solidFill>
                  <a:schemeClr val="bg1"/>
                </a:solidFill>
                <a:ea typeface="宋体" pitchFamily="2" charset="-122"/>
                <a:cs typeface="Arial" charset="0"/>
              </a:rPr>
              <a:t>T</a:t>
            </a:r>
            <a:r>
              <a:rPr lang="en-US" altLang="zh-CN" sz="1000" b="0" noProof="1">
                <a:solidFill>
                  <a:schemeClr val="bg1"/>
                </a:solidFill>
                <a:ea typeface="宋体" pitchFamily="2" charset="-122"/>
                <a:cs typeface="Arial" charset="0"/>
              </a:rPr>
              <a:t>ype</a:t>
            </a:r>
            <a:r>
              <a:rPr lang="en-US" altLang="en-US" sz="1000" b="0" noProof="1">
                <a:solidFill>
                  <a:schemeClr val="bg1"/>
                </a:solidFill>
                <a:ea typeface="宋体" pitchFamily="2" charset="-122"/>
                <a:cs typeface="Arial" charset="0"/>
              </a:rPr>
              <a:t>：</a:t>
            </a:r>
            <a:r>
              <a:rPr lang="en-US" altLang="ja-JP" sz="1000" b="0" noProof="1">
                <a:solidFill>
                  <a:schemeClr val="bg1"/>
                </a:solidFill>
                <a:ea typeface="宋体" pitchFamily="2" charset="-122"/>
                <a:cs typeface="Arial" charset="0"/>
              </a:rPr>
              <a:t>Arial</a:t>
            </a:r>
          </a:p>
          <a:p>
            <a:pPr algn="r" defTabSz="935038" eaLnBrk="0" hangingPunct="0">
              <a:defRPr/>
            </a:pPr>
            <a:r>
              <a:rPr lang="en-US" altLang="en-US" sz="1000" b="0" noProof="1">
                <a:solidFill>
                  <a:schemeClr val="bg1"/>
                </a:solidFill>
                <a:ea typeface="宋体" pitchFamily="2" charset="-122"/>
                <a:cs typeface="Arial" charset="0"/>
              </a:rPr>
              <a:t>S</a:t>
            </a:r>
            <a:r>
              <a:rPr lang="en-US" altLang="zh-CN" sz="1000" b="0" noProof="1">
                <a:solidFill>
                  <a:schemeClr val="bg1"/>
                </a:solidFill>
                <a:ea typeface="宋体" pitchFamily="2" charset="-122"/>
                <a:cs typeface="Arial" charset="0"/>
              </a:rPr>
              <a:t>ize</a:t>
            </a:r>
            <a:r>
              <a:rPr lang="en-US" altLang="en-US" sz="1000" b="0" noProof="1">
                <a:solidFill>
                  <a:schemeClr val="bg1"/>
                </a:solidFill>
                <a:ea typeface="宋体" pitchFamily="2" charset="-122"/>
                <a:cs typeface="Arial" charset="0"/>
              </a:rPr>
              <a:t>：</a:t>
            </a:r>
            <a:r>
              <a:rPr lang="en-US" altLang="ja-JP" sz="1000" b="0" noProof="1">
                <a:solidFill>
                  <a:schemeClr val="bg1"/>
                </a:solidFill>
                <a:ea typeface="宋体" pitchFamily="2" charset="-122"/>
                <a:cs typeface="Arial" charset="0"/>
              </a:rPr>
              <a:t>28pt</a:t>
            </a:r>
          </a:p>
          <a:p>
            <a:pPr algn="r" defTabSz="935038" eaLnBrk="0" hangingPunct="0">
              <a:defRPr/>
            </a:pPr>
            <a:r>
              <a:rPr lang="en-US" altLang="en-US" sz="1000" b="0" noProof="1">
                <a:solidFill>
                  <a:schemeClr val="bg1"/>
                </a:solidFill>
                <a:ea typeface="宋体" pitchFamily="2" charset="-122"/>
                <a:cs typeface="Arial" charset="0"/>
              </a:rPr>
              <a:t>C</a:t>
            </a:r>
            <a:r>
              <a:rPr lang="en-US" altLang="zh-CN" sz="1000" b="0" noProof="1">
                <a:solidFill>
                  <a:schemeClr val="bg1"/>
                </a:solidFill>
                <a:ea typeface="宋体" pitchFamily="2" charset="-122"/>
                <a:cs typeface="Arial" charset="0"/>
              </a:rPr>
              <a:t>olor</a:t>
            </a:r>
            <a:r>
              <a:rPr lang="en-US" altLang="en-US" sz="1000" b="0" noProof="1">
                <a:solidFill>
                  <a:schemeClr val="bg1"/>
                </a:solidFill>
                <a:ea typeface="宋体" pitchFamily="2" charset="-122"/>
                <a:cs typeface="Arial" charset="0"/>
              </a:rPr>
              <a:t>：B</a:t>
            </a:r>
            <a:r>
              <a:rPr lang="en-US" altLang="zh-CN" sz="1000" b="0" noProof="1">
                <a:solidFill>
                  <a:schemeClr val="bg1"/>
                </a:solidFill>
                <a:ea typeface="宋体" pitchFamily="2" charset="-122"/>
                <a:cs typeface="Arial" charset="0"/>
              </a:rPr>
              <a:t>lack</a:t>
            </a:r>
            <a:endParaRPr lang="en-US" altLang="ja-JP" sz="1000" b="0" noProof="1">
              <a:solidFill>
                <a:schemeClr val="bg1"/>
              </a:solidFill>
              <a:ea typeface="宋体" pitchFamily="2" charset="-122"/>
              <a:cs typeface="Arial" charset="0"/>
            </a:endParaRPr>
          </a:p>
          <a:p>
            <a:pPr algn="r" defTabSz="935038" eaLnBrk="0" hangingPunct="0">
              <a:defRPr/>
            </a:pPr>
            <a:r>
              <a:rPr lang="en-US" altLang="zh-CN" sz="1000" b="0" noProof="1">
                <a:solidFill>
                  <a:schemeClr val="bg1"/>
                </a:solidFill>
                <a:ea typeface="宋体" pitchFamily="2" charset="-122"/>
                <a:cs typeface="Arial" charset="0"/>
              </a:rPr>
              <a:t>Text</a:t>
            </a:r>
            <a:r>
              <a:rPr lang="en-US" altLang="ja-JP" sz="1000" b="0" noProof="1">
                <a:solidFill>
                  <a:schemeClr val="bg1"/>
                </a:solidFill>
                <a:ea typeface="黑体" pitchFamily="2" charset="-122"/>
              </a:rPr>
              <a:t>(2-5</a:t>
            </a:r>
            <a:r>
              <a:rPr lang="en-US" altLang="zh-CN" sz="1000" b="0" noProof="1">
                <a:solidFill>
                  <a:schemeClr val="bg1"/>
                </a:solidFill>
                <a:ea typeface="宋体" pitchFamily="2" charset="-122"/>
                <a:cs typeface="Arial" charset="0"/>
              </a:rPr>
              <a:t> Level</a:t>
            </a:r>
            <a:r>
              <a:rPr lang="en-US" altLang="ja-JP" sz="1000" b="0" noProof="1">
                <a:solidFill>
                  <a:schemeClr val="bg1"/>
                </a:solidFill>
                <a:ea typeface="黑体" pitchFamily="2" charset="-122"/>
              </a:rPr>
              <a:t>)</a:t>
            </a:r>
          </a:p>
          <a:p>
            <a:pPr algn="r" defTabSz="935038" eaLnBrk="0" hangingPunct="0">
              <a:defRPr/>
            </a:pPr>
            <a:r>
              <a:rPr lang="en-US" altLang="zh-CN" sz="1000" b="0" noProof="1">
                <a:solidFill>
                  <a:schemeClr val="bg1"/>
                </a:solidFill>
                <a:ea typeface="宋体" pitchFamily="2" charset="-122"/>
                <a:cs typeface="Arial" charset="0"/>
              </a:rPr>
              <a:t>Type</a:t>
            </a:r>
            <a:r>
              <a:rPr lang="en-US" altLang="en-US" sz="1000" b="0" noProof="1">
                <a:solidFill>
                  <a:schemeClr val="bg1"/>
                </a:solidFill>
                <a:ea typeface="宋体" pitchFamily="2" charset="-122"/>
                <a:cs typeface="Arial" charset="0"/>
              </a:rPr>
              <a:t>：</a:t>
            </a:r>
            <a:r>
              <a:rPr lang="en-US" altLang="zh-CN" sz="1000" b="0" noProof="1">
                <a:solidFill>
                  <a:schemeClr val="bg1"/>
                </a:solidFill>
                <a:ea typeface="宋体" pitchFamily="2" charset="-122"/>
                <a:cs typeface="Arial" charset="0"/>
              </a:rPr>
              <a:t>Arial</a:t>
            </a:r>
            <a:endParaRPr lang="en-US" altLang="ja-JP" sz="1000" b="0" noProof="1">
              <a:solidFill>
                <a:schemeClr val="bg1"/>
              </a:solidFill>
              <a:ea typeface="宋体" pitchFamily="2" charset="-122"/>
              <a:cs typeface="Arial" charset="0"/>
            </a:endParaRPr>
          </a:p>
          <a:p>
            <a:pPr algn="r" defTabSz="935038" eaLnBrk="0" hangingPunct="0">
              <a:defRPr/>
            </a:pPr>
            <a:r>
              <a:rPr lang="en-US" altLang="zh-CN" sz="1000" b="0" noProof="1">
                <a:solidFill>
                  <a:schemeClr val="bg1"/>
                </a:solidFill>
                <a:ea typeface="宋体" pitchFamily="2" charset="-122"/>
                <a:cs typeface="Arial" charset="0"/>
              </a:rPr>
              <a:t>Size</a:t>
            </a:r>
            <a:r>
              <a:rPr lang="en-US" altLang="en-US" sz="1000" b="0" noProof="1">
                <a:solidFill>
                  <a:schemeClr val="bg1"/>
                </a:solidFill>
                <a:ea typeface="宋体" pitchFamily="2" charset="-122"/>
                <a:cs typeface="Arial" charset="0"/>
              </a:rPr>
              <a:t>：24-</a:t>
            </a:r>
            <a:r>
              <a:rPr lang="en-US" altLang="ja-JP" sz="1000" b="0" noProof="1">
                <a:solidFill>
                  <a:schemeClr val="bg1"/>
                </a:solidFill>
                <a:ea typeface="宋体" pitchFamily="2" charset="-122"/>
                <a:cs typeface="Arial" charset="0"/>
              </a:rPr>
              <a:t>18pt</a:t>
            </a:r>
          </a:p>
          <a:p>
            <a:pPr algn="r" defTabSz="935038" eaLnBrk="0" hangingPunct="0">
              <a:defRPr/>
            </a:pPr>
            <a:r>
              <a:rPr lang="en-US" altLang="zh-CN" sz="1000" b="0" noProof="1">
                <a:solidFill>
                  <a:schemeClr val="bg1"/>
                </a:solidFill>
                <a:ea typeface="宋体" pitchFamily="2" charset="-122"/>
                <a:cs typeface="Arial" charset="0"/>
              </a:rPr>
              <a:t>Color</a:t>
            </a:r>
            <a:r>
              <a:rPr lang="en-US" altLang="en-US" sz="1000" b="0" noProof="1">
                <a:solidFill>
                  <a:schemeClr val="bg1"/>
                </a:solidFill>
                <a:ea typeface="宋体" pitchFamily="2" charset="-122"/>
                <a:cs typeface="Arial" charset="0"/>
              </a:rPr>
              <a:t>：</a:t>
            </a:r>
            <a:r>
              <a:rPr lang="en-US" altLang="zh-CN" sz="1000" b="0" noProof="1">
                <a:solidFill>
                  <a:schemeClr val="bg1"/>
                </a:solidFill>
                <a:ea typeface="宋体" pitchFamily="2" charset="-122"/>
                <a:cs typeface="Arial" charset="0"/>
              </a:rPr>
              <a:t>Black</a:t>
            </a:r>
            <a:endParaRPr lang="en-US" altLang="ja-JP" sz="1000" b="0" noProof="1">
              <a:solidFill>
                <a:schemeClr val="bg1"/>
              </a:solidFill>
              <a:ea typeface="宋体" pitchFamily="2" charset="-122"/>
              <a:cs typeface="Arial" charset="0"/>
            </a:endParaRPr>
          </a:p>
        </p:txBody>
      </p:sp>
      <p:sp>
        <p:nvSpPr>
          <p:cNvPr id="243741" name="Text Box 29"/>
          <p:cNvSpPr txBox="1">
            <a:spLocks noChangeArrowheads="1"/>
          </p:cNvSpPr>
          <p:nvPr/>
        </p:nvSpPr>
        <p:spPr bwMode="auto">
          <a:xfrm>
            <a:off x="4562475" y="6516688"/>
            <a:ext cx="369888" cy="274637"/>
          </a:xfrm>
          <a:prstGeom prst="rect">
            <a:avLst/>
          </a:prstGeom>
          <a:noFill/>
          <a:ln w="9525" algn="ctr">
            <a:noFill/>
            <a:miter lim="800000"/>
            <a:headEnd/>
            <a:tailEnd/>
          </a:ln>
          <a:effectLst/>
        </p:spPr>
        <p:txBody>
          <a:bodyPr wrap="none">
            <a:spAutoFit/>
          </a:bodyPr>
          <a:lstStyle/>
          <a:p>
            <a:pPr algn="ctr" eaLnBrk="0" hangingPunct="0">
              <a:defRPr/>
            </a:pPr>
            <a:fld id="{39CB4B5D-F800-49DF-AADA-5B57B7F71D02}" type="slidenum">
              <a:rPr lang="zh-CN" altLang="en-US">
                <a:solidFill>
                  <a:schemeClr val="bg1"/>
                </a:solidFill>
                <a:latin typeface="Arial" pitchFamily="34" charset="0"/>
                <a:ea typeface="宋体" pitchFamily="2" charset="-122"/>
              </a:rPr>
              <a:pPr algn="ctr" eaLnBrk="0" hangingPunct="0">
                <a:defRPr/>
              </a:pPr>
              <a:t>‹#›</a:t>
            </a:fld>
            <a:endParaRPr lang="en-US" altLang="zh-CN" dirty="0">
              <a:solidFill>
                <a:schemeClr val="bg1"/>
              </a:solidFill>
              <a:latin typeface="Arial" pitchFamily="34" charset="0"/>
              <a:ea typeface="宋体" pitchFamily="2" charset="-122"/>
            </a:endParaRPr>
          </a:p>
        </p:txBody>
      </p:sp>
    </p:spTree>
  </p:cSld>
  <p:clrMap bg1="lt1" tx1="dk1" bg2="lt2" tx2="dk2" accent1="accent1" accent2="accent2" accent3="accent3" accent4="accent4" accent5="accent5" accent6="accent6" hlink="hlink" folHlink="folHlink"/>
  <p:sldLayoutIdLst>
    <p:sldLayoutId id="2147484151" r:id="rId1"/>
    <p:sldLayoutId id="2147484150" r:id="rId2"/>
    <p:sldLayoutId id="2147484149" r:id="rId3"/>
    <p:sldLayoutId id="2147484148" r:id="rId4"/>
    <p:sldLayoutId id="2147484147" r:id="rId5"/>
    <p:sldLayoutId id="2147484146" r:id="rId6"/>
    <p:sldLayoutId id="2147484145" r:id="rId7"/>
    <p:sldLayoutId id="2147484144" r:id="rId8"/>
    <p:sldLayoutId id="2147484143" r:id="rId9"/>
    <p:sldLayoutId id="2147484142" r:id="rId10"/>
    <p:sldLayoutId id="2147484141" r:id="rId11"/>
  </p:sldLayoutIdLst>
  <p:txStyles>
    <p:titleStyle>
      <a:lvl1pPr algn="l" rtl="0" eaLnBrk="0" fontAlgn="base" hangingPunct="0">
        <a:spcBef>
          <a:spcPct val="0"/>
        </a:spcBef>
        <a:spcAft>
          <a:spcPct val="0"/>
        </a:spcAft>
        <a:defRPr sz="3200" b="1">
          <a:solidFill>
            <a:schemeClr val="tx2"/>
          </a:solidFill>
          <a:latin typeface="+mj-lt"/>
          <a:ea typeface="+mj-ea"/>
          <a:cs typeface="+mj-cs"/>
        </a:defRPr>
      </a:lvl1pPr>
      <a:lvl2pPr algn="l" rtl="0" eaLnBrk="0" fontAlgn="base" hangingPunct="0">
        <a:spcBef>
          <a:spcPct val="0"/>
        </a:spcBef>
        <a:spcAft>
          <a:spcPct val="0"/>
        </a:spcAft>
        <a:defRPr sz="3200" b="1">
          <a:solidFill>
            <a:schemeClr val="tx2"/>
          </a:solidFill>
          <a:latin typeface="Arial" pitchFamily="34" charset="0"/>
          <a:ea typeface="宋体" pitchFamily="2" charset="-122"/>
        </a:defRPr>
      </a:lvl2pPr>
      <a:lvl3pPr algn="l" rtl="0" eaLnBrk="0" fontAlgn="base" hangingPunct="0">
        <a:spcBef>
          <a:spcPct val="0"/>
        </a:spcBef>
        <a:spcAft>
          <a:spcPct val="0"/>
        </a:spcAft>
        <a:defRPr sz="3200" b="1">
          <a:solidFill>
            <a:schemeClr val="tx2"/>
          </a:solidFill>
          <a:latin typeface="Arial" pitchFamily="34" charset="0"/>
          <a:ea typeface="宋体" pitchFamily="2" charset="-122"/>
        </a:defRPr>
      </a:lvl3pPr>
      <a:lvl4pPr algn="l" rtl="0" eaLnBrk="0" fontAlgn="base" hangingPunct="0">
        <a:spcBef>
          <a:spcPct val="0"/>
        </a:spcBef>
        <a:spcAft>
          <a:spcPct val="0"/>
        </a:spcAft>
        <a:defRPr sz="3200" b="1">
          <a:solidFill>
            <a:schemeClr val="tx2"/>
          </a:solidFill>
          <a:latin typeface="Arial" pitchFamily="34" charset="0"/>
          <a:ea typeface="宋体" pitchFamily="2" charset="-122"/>
        </a:defRPr>
      </a:lvl4pPr>
      <a:lvl5pPr algn="l" rtl="0" eaLnBrk="0" fontAlgn="base" hangingPunct="0">
        <a:spcBef>
          <a:spcPct val="0"/>
        </a:spcBef>
        <a:spcAft>
          <a:spcPct val="0"/>
        </a:spcAft>
        <a:defRPr sz="3200" b="1">
          <a:solidFill>
            <a:schemeClr val="tx2"/>
          </a:solidFill>
          <a:latin typeface="Arial" pitchFamily="34" charset="0"/>
          <a:ea typeface="宋体" pitchFamily="2" charset="-122"/>
        </a:defRPr>
      </a:lvl5pPr>
      <a:lvl6pPr marL="457200" algn="l" rtl="0" fontAlgn="base">
        <a:spcBef>
          <a:spcPct val="0"/>
        </a:spcBef>
        <a:spcAft>
          <a:spcPct val="0"/>
        </a:spcAft>
        <a:defRPr sz="3200" b="1">
          <a:solidFill>
            <a:schemeClr val="tx2"/>
          </a:solidFill>
          <a:latin typeface="Arial" pitchFamily="34" charset="0"/>
          <a:ea typeface="宋体" pitchFamily="2" charset="-122"/>
        </a:defRPr>
      </a:lvl6pPr>
      <a:lvl7pPr marL="914400" algn="l" rtl="0" fontAlgn="base">
        <a:spcBef>
          <a:spcPct val="0"/>
        </a:spcBef>
        <a:spcAft>
          <a:spcPct val="0"/>
        </a:spcAft>
        <a:defRPr sz="3200" b="1">
          <a:solidFill>
            <a:schemeClr val="tx2"/>
          </a:solidFill>
          <a:latin typeface="Arial" pitchFamily="34" charset="0"/>
          <a:ea typeface="宋体" pitchFamily="2" charset="-122"/>
        </a:defRPr>
      </a:lvl7pPr>
      <a:lvl8pPr marL="1371600" algn="l" rtl="0" fontAlgn="base">
        <a:spcBef>
          <a:spcPct val="0"/>
        </a:spcBef>
        <a:spcAft>
          <a:spcPct val="0"/>
        </a:spcAft>
        <a:defRPr sz="3200" b="1">
          <a:solidFill>
            <a:schemeClr val="tx2"/>
          </a:solidFill>
          <a:latin typeface="Arial" pitchFamily="34" charset="0"/>
          <a:ea typeface="宋体" pitchFamily="2" charset="-122"/>
        </a:defRPr>
      </a:lvl8pPr>
      <a:lvl9pPr marL="1828800" algn="l" rtl="0" fontAlgn="base">
        <a:spcBef>
          <a:spcPct val="0"/>
        </a:spcBef>
        <a:spcAft>
          <a:spcPct val="0"/>
        </a:spcAft>
        <a:defRPr sz="3200" b="1">
          <a:solidFill>
            <a:schemeClr val="tx2"/>
          </a:solidFill>
          <a:latin typeface="Arial" pitchFamily="34" charset="0"/>
          <a:ea typeface="宋体" pitchFamily="2" charset="-122"/>
        </a:defRPr>
      </a:lvl9pPr>
    </p:titleStyle>
    <p:bodyStyle>
      <a:lvl1pPr marL="342900" indent="-342900" algn="l" rtl="0" eaLnBrk="0" fontAlgn="base" hangingPunct="0">
        <a:spcBef>
          <a:spcPct val="20000"/>
        </a:spcBef>
        <a:spcAft>
          <a:spcPct val="0"/>
        </a:spcAft>
        <a:buClr>
          <a:schemeClr val="tx2"/>
        </a:buClr>
        <a:buSzPct val="80000"/>
        <a:buFont typeface="Wingdings" pitchFamily="2" charset="2"/>
        <a:buChar char="n"/>
        <a:defRPr sz="28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60000"/>
        <a:buFont typeface="Wingdings" pitchFamily="2" charset="2"/>
        <a:buChar char="l"/>
        <a:defRPr sz="2400">
          <a:solidFill>
            <a:schemeClr val="tx1"/>
          </a:solidFill>
          <a:latin typeface="+mn-lt"/>
          <a:ea typeface="+mn-ea"/>
        </a:defRPr>
      </a:lvl2pPr>
      <a:lvl3pPr marL="1143000" indent="-228600" algn="l" rtl="0" eaLnBrk="0" fontAlgn="base" hangingPunct="0">
        <a:spcBef>
          <a:spcPct val="20000"/>
        </a:spcBef>
        <a:spcAft>
          <a:spcPct val="0"/>
        </a:spcAft>
        <a:buClr>
          <a:schemeClr val="tx2"/>
        </a:buClr>
        <a:buSzPct val="45000"/>
        <a:buFont typeface="Wingdings" pitchFamily="2" charset="2"/>
        <a:buChar char="n"/>
        <a:defRPr sz="2000">
          <a:solidFill>
            <a:schemeClr val="tx1"/>
          </a:solidFill>
          <a:latin typeface="+mn-lt"/>
          <a:ea typeface="+mn-ea"/>
        </a:defRPr>
      </a:lvl3pPr>
      <a:lvl4pPr marL="1600200" indent="-228600" algn="l" rtl="0" eaLnBrk="0" fontAlgn="base" hangingPunct="0">
        <a:spcBef>
          <a:spcPct val="20000"/>
        </a:spcBef>
        <a:spcAft>
          <a:spcPct val="0"/>
        </a:spcAft>
        <a:buClr>
          <a:schemeClr val="tx2"/>
        </a:buClr>
        <a:buFont typeface="Arial"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tx2"/>
        </a:buClr>
        <a:buFont typeface="Arial" charset="0"/>
        <a:buChar char="»"/>
        <a:defRPr sz="2000">
          <a:solidFill>
            <a:schemeClr val="tx1"/>
          </a:solidFill>
          <a:latin typeface="+mn-lt"/>
          <a:ea typeface="+mn-ea"/>
        </a:defRPr>
      </a:lvl5pPr>
      <a:lvl6pPr marL="2514600" indent="-228600" algn="l" rtl="0" fontAlgn="base">
        <a:spcBef>
          <a:spcPct val="20000"/>
        </a:spcBef>
        <a:spcAft>
          <a:spcPct val="0"/>
        </a:spcAft>
        <a:buClr>
          <a:schemeClr val="tx2"/>
        </a:buClr>
        <a:buFont typeface="Arial" pitchFamily="34" charset="0"/>
        <a:buChar char="»"/>
        <a:defRPr>
          <a:solidFill>
            <a:schemeClr val="tx1"/>
          </a:solidFill>
          <a:latin typeface="+mn-lt"/>
          <a:ea typeface="+mn-ea"/>
        </a:defRPr>
      </a:lvl6pPr>
      <a:lvl7pPr marL="2971800" indent="-228600" algn="l" rtl="0" fontAlgn="base">
        <a:spcBef>
          <a:spcPct val="20000"/>
        </a:spcBef>
        <a:spcAft>
          <a:spcPct val="0"/>
        </a:spcAft>
        <a:buClr>
          <a:schemeClr val="tx2"/>
        </a:buClr>
        <a:buFont typeface="Arial" pitchFamily="34" charset="0"/>
        <a:buChar char="»"/>
        <a:defRPr>
          <a:solidFill>
            <a:schemeClr val="tx1"/>
          </a:solidFill>
          <a:latin typeface="+mn-lt"/>
          <a:ea typeface="+mn-ea"/>
        </a:defRPr>
      </a:lvl7pPr>
      <a:lvl8pPr marL="3429000" indent="-228600" algn="l" rtl="0" fontAlgn="base">
        <a:spcBef>
          <a:spcPct val="20000"/>
        </a:spcBef>
        <a:spcAft>
          <a:spcPct val="0"/>
        </a:spcAft>
        <a:buClr>
          <a:schemeClr val="tx2"/>
        </a:buClr>
        <a:buFont typeface="Arial" pitchFamily="34" charset="0"/>
        <a:buChar char="»"/>
        <a:defRPr>
          <a:solidFill>
            <a:schemeClr val="tx1"/>
          </a:solidFill>
          <a:latin typeface="+mn-lt"/>
          <a:ea typeface="+mn-ea"/>
        </a:defRPr>
      </a:lvl8pPr>
      <a:lvl9pPr marL="3886200" indent="-228600" algn="l" rtl="0" fontAlgn="base">
        <a:spcBef>
          <a:spcPct val="20000"/>
        </a:spcBef>
        <a:spcAft>
          <a:spcPct val="0"/>
        </a:spcAft>
        <a:buClr>
          <a:schemeClr val="tx2"/>
        </a:buClr>
        <a:buFont typeface="Arial" pitchFamily="34" charset="0"/>
        <a:buChar char="»"/>
        <a:defRPr>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7650" name="Rectangle 3"/>
          <p:cNvSpPr>
            <a:spLocks noGrp="1" noChangeArrowheads="1"/>
          </p:cNvSpPr>
          <p:nvPr>
            <p:ph type="title"/>
          </p:nvPr>
        </p:nvSpPr>
        <p:spPr bwMode="auto">
          <a:xfrm>
            <a:off x="312738" y="352425"/>
            <a:ext cx="8496300" cy="6477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zh-CN" altLang="en-US" smtClean="0"/>
              <a:t>单击此处编辑母版标题样式</a:t>
            </a:r>
            <a:endParaRPr lang="en-US" altLang="zh-CN" smtClean="0"/>
          </a:p>
        </p:txBody>
      </p:sp>
      <p:sp>
        <p:nvSpPr>
          <p:cNvPr id="27651" name="Rectangle 4"/>
          <p:cNvSpPr>
            <a:spLocks noGrp="1" noChangeArrowheads="1"/>
          </p:cNvSpPr>
          <p:nvPr>
            <p:ph type="body" idx="1"/>
          </p:nvPr>
        </p:nvSpPr>
        <p:spPr bwMode="auto">
          <a:xfrm>
            <a:off x="312738" y="1268413"/>
            <a:ext cx="8507412" cy="51847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CN" altLang="en-US" smtClean="0"/>
              <a:t>单击此处编辑母版文本样式</a:t>
            </a:r>
            <a:endParaRPr lang="en-US" altLang="zh-CN" smtClean="0"/>
          </a:p>
          <a:p>
            <a:pPr lvl="1"/>
            <a:r>
              <a:rPr lang="zh-CN" altLang="en-US" smtClean="0"/>
              <a:t>第二级</a:t>
            </a:r>
            <a:endParaRPr lang="en-US" altLang="zh-CN" smtClean="0"/>
          </a:p>
          <a:p>
            <a:pPr lvl="2"/>
            <a:r>
              <a:rPr lang="zh-CN" altLang="en-US" smtClean="0"/>
              <a:t>第三级</a:t>
            </a:r>
            <a:endParaRPr lang="en-US" altLang="zh-CN" smtClean="0"/>
          </a:p>
          <a:p>
            <a:pPr lvl="3"/>
            <a:r>
              <a:rPr lang="zh-CN" altLang="en-US" smtClean="0"/>
              <a:t>第四级</a:t>
            </a:r>
            <a:endParaRPr lang="en-US" altLang="zh-CN" smtClean="0"/>
          </a:p>
          <a:p>
            <a:pPr lvl="4"/>
            <a:r>
              <a:rPr lang="zh-CN" altLang="en-US" smtClean="0"/>
              <a:t>第五级</a:t>
            </a:r>
            <a:endParaRPr lang="en-US" altLang="zh-CN" smtClean="0"/>
          </a:p>
        </p:txBody>
      </p:sp>
      <p:grpSp>
        <p:nvGrpSpPr>
          <p:cNvPr id="27652" name="Group 45"/>
          <p:cNvGrpSpPr>
            <a:grpSpLocks/>
          </p:cNvGrpSpPr>
          <p:nvPr/>
        </p:nvGrpSpPr>
        <p:grpSpPr bwMode="auto">
          <a:xfrm>
            <a:off x="9324975" y="5229225"/>
            <a:ext cx="1765300" cy="1455738"/>
            <a:chOff x="5805" y="1298"/>
            <a:chExt cx="1112" cy="917"/>
          </a:xfrm>
        </p:grpSpPr>
        <p:grpSp>
          <p:nvGrpSpPr>
            <p:cNvPr id="27656" name="Group 46"/>
            <p:cNvGrpSpPr>
              <a:grpSpLocks/>
            </p:cNvGrpSpPr>
            <p:nvPr/>
          </p:nvGrpSpPr>
          <p:grpSpPr bwMode="auto">
            <a:xfrm>
              <a:off x="6174" y="1298"/>
              <a:ext cx="743" cy="917"/>
              <a:chOff x="5919" y="1253"/>
              <a:chExt cx="817" cy="1008"/>
            </a:xfrm>
          </p:grpSpPr>
          <p:grpSp>
            <p:nvGrpSpPr>
              <p:cNvPr id="27661" name="Group 47"/>
              <p:cNvGrpSpPr>
                <a:grpSpLocks/>
              </p:cNvGrpSpPr>
              <p:nvPr userDrawn="1"/>
            </p:nvGrpSpPr>
            <p:grpSpPr bwMode="auto">
              <a:xfrm>
                <a:off x="5919" y="1253"/>
                <a:ext cx="144" cy="1008"/>
                <a:chOff x="5919" y="1104"/>
                <a:chExt cx="144" cy="1008"/>
              </a:xfrm>
            </p:grpSpPr>
            <p:sp>
              <p:nvSpPr>
                <p:cNvPr id="53" name="Rectangle 52"/>
                <p:cNvSpPr/>
                <p:nvPr userDrawn="1"/>
              </p:nvSpPr>
              <p:spPr bwMode="auto">
                <a:xfrm>
                  <a:off x="5919" y="1104"/>
                  <a:ext cx="144" cy="144"/>
                </a:xfrm>
                <a:prstGeom prst="rect">
                  <a:avLst/>
                </a:prstGeom>
                <a:solidFill>
                  <a:srgbClr val="F08C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57" name="Rectangle 56"/>
                <p:cNvSpPr/>
                <p:nvPr userDrawn="1"/>
              </p:nvSpPr>
              <p:spPr bwMode="auto">
                <a:xfrm>
                  <a:off x="5919" y="1392"/>
                  <a:ext cx="144" cy="144"/>
                </a:xfrm>
                <a:prstGeom prst="rect">
                  <a:avLst/>
                </a:prstGeom>
                <a:solidFill>
                  <a:srgbClr val="E4007F"/>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1" name="Rectangle 60"/>
                <p:cNvSpPr/>
                <p:nvPr userDrawn="1"/>
              </p:nvSpPr>
              <p:spPr bwMode="auto">
                <a:xfrm>
                  <a:off x="5919" y="1680"/>
                  <a:ext cx="144" cy="144"/>
                </a:xfrm>
                <a:prstGeom prst="rect">
                  <a:avLst/>
                </a:prstGeom>
                <a:solidFill>
                  <a:srgbClr val="696969"/>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5" name="Rectangle 64"/>
                <p:cNvSpPr/>
                <p:nvPr userDrawn="1"/>
              </p:nvSpPr>
              <p:spPr bwMode="auto">
                <a:xfrm>
                  <a:off x="5919" y="1968"/>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grpSp>
          <p:sp>
            <p:nvSpPr>
              <p:cNvPr id="54" name="Rectangle 53"/>
              <p:cNvSpPr>
                <a:spLocks noChangeArrowheads="1"/>
              </p:cNvSpPr>
              <p:nvPr userDrawn="1"/>
            </p:nvSpPr>
            <p:spPr bwMode="auto">
              <a:xfrm>
                <a:off x="6144" y="1253"/>
                <a:ext cx="144" cy="144"/>
              </a:xfrm>
              <a:prstGeom prst="rect">
                <a:avLst/>
              </a:prstGeom>
              <a:solidFill>
                <a:srgbClr val="0087E2"/>
              </a:solidFill>
              <a:ln w="9525">
                <a:solidFill>
                  <a:schemeClr val="bg1"/>
                </a:solidFill>
                <a:round/>
                <a:headEnd/>
                <a:tailEnd/>
              </a:ln>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58" name="Rectangle 57"/>
              <p:cNvSpPr/>
              <p:nvPr userDrawn="1"/>
            </p:nvSpPr>
            <p:spPr bwMode="auto">
              <a:xfrm>
                <a:off x="6144" y="1541"/>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2" name="Rectangle 61"/>
              <p:cNvSpPr>
                <a:spLocks noChangeArrowheads="1"/>
              </p:cNvSpPr>
              <p:nvPr userDrawn="1"/>
            </p:nvSpPr>
            <p:spPr bwMode="auto">
              <a:xfrm>
                <a:off x="6144" y="1829"/>
                <a:ext cx="144" cy="144"/>
              </a:xfrm>
              <a:prstGeom prst="rect">
                <a:avLst/>
              </a:prstGeom>
              <a:solidFill>
                <a:srgbClr val="CAD1AF"/>
              </a:solidFill>
              <a:ln w="9525">
                <a:solidFill>
                  <a:schemeClr val="bg1"/>
                </a:solidFill>
                <a:round/>
                <a:headEnd/>
                <a:tailEnd/>
              </a:ln>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6" name="Rectangle 65"/>
              <p:cNvSpPr/>
              <p:nvPr userDrawn="1"/>
            </p:nvSpPr>
            <p:spPr bwMode="auto">
              <a:xfrm>
                <a:off x="6144" y="2117"/>
                <a:ext cx="144" cy="144"/>
              </a:xfrm>
              <a:prstGeom prst="rect">
                <a:avLst/>
              </a:prstGeom>
              <a:solidFill>
                <a:srgbClr val="F08C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55" name="Rectangle 54"/>
              <p:cNvSpPr/>
              <p:nvPr userDrawn="1"/>
            </p:nvSpPr>
            <p:spPr bwMode="auto">
              <a:xfrm>
                <a:off x="6365" y="1253"/>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59" name="Rectangle 58"/>
              <p:cNvSpPr>
                <a:spLocks noChangeArrowheads="1"/>
              </p:cNvSpPr>
              <p:nvPr userDrawn="1"/>
            </p:nvSpPr>
            <p:spPr bwMode="auto">
              <a:xfrm>
                <a:off x="6365" y="1541"/>
                <a:ext cx="144" cy="144"/>
              </a:xfrm>
              <a:prstGeom prst="rect">
                <a:avLst/>
              </a:prstGeom>
              <a:solidFill>
                <a:srgbClr val="99CC00"/>
              </a:solidFill>
              <a:ln w="9525">
                <a:solidFill>
                  <a:schemeClr val="bg1"/>
                </a:solidFill>
                <a:round/>
                <a:headEnd/>
                <a:tailEnd/>
              </a:ln>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3" name="Rectangle 62"/>
              <p:cNvSpPr/>
              <p:nvPr userDrawn="1"/>
            </p:nvSpPr>
            <p:spPr bwMode="auto">
              <a:xfrm>
                <a:off x="6365" y="1829"/>
                <a:ext cx="144" cy="144"/>
              </a:xfrm>
              <a:prstGeom prst="rect">
                <a:avLst/>
              </a:prstGeom>
              <a:solidFill>
                <a:srgbClr val="005CA2"/>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7" name="Rectangle 66"/>
              <p:cNvSpPr>
                <a:spLocks noChangeArrowheads="1"/>
              </p:cNvSpPr>
              <p:nvPr userDrawn="1"/>
            </p:nvSpPr>
            <p:spPr bwMode="auto">
              <a:xfrm>
                <a:off x="6365" y="2117"/>
                <a:ext cx="144" cy="144"/>
              </a:xfrm>
              <a:prstGeom prst="rect">
                <a:avLst/>
              </a:prstGeom>
              <a:solidFill>
                <a:srgbClr val="DD0955"/>
              </a:solidFill>
              <a:ln w="9525">
                <a:solidFill>
                  <a:schemeClr val="bg1"/>
                </a:solidFill>
                <a:round/>
                <a:headEnd/>
                <a:tailEnd/>
              </a:ln>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56" name="Rectangle 55"/>
              <p:cNvSpPr/>
              <p:nvPr userDrawn="1"/>
            </p:nvSpPr>
            <p:spPr bwMode="auto">
              <a:xfrm>
                <a:off x="6592" y="1253"/>
                <a:ext cx="144" cy="144"/>
              </a:xfrm>
              <a:prstGeom prst="rect">
                <a:avLst/>
              </a:prstGeom>
              <a:solidFill>
                <a:srgbClr val="5F1987"/>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0" name="Rectangle 59"/>
              <p:cNvSpPr>
                <a:spLocks noChangeArrowheads="1"/>
              </p:cNvSpPr>
              <p:nvPr userDrawn="1"/>
            </p:nvSpPr>
            <p:spPr bwMode="auto">
              <a:xfrm>
                <a:off x="6592" y="1541"/>
                <a:ext cx="144" cy="144"/>
              </a:xfrm>
              <a:prstGeom prst="rect">
                <a:avLst/>
              </a:prstGeom>
              <a:solidFill>
                <a:srgbClr val="0087E2"/>
              </a:solidFill>
              <a:ln w="9525">
                <a:solidFill>
                  <a:schemeClr val="bg1"/>
                </a:solidFill>
                <a:round/>
                <a:headEnd/>
                <a:tailEnd/>
              </a:ln>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4" name="Rectangle 63"/>
              <p:cNvSpPr/>
              <p:nvPr userDrawn="1"/>
            </p:nvSpPr>
            <p:spPr bwMode="auto">
              <a:xfrm>
                <a:off x="6592" y="1829"/>
                <a:ext cx="144" cy="144"/>
              </a:xfrm>
              <a:prstGeom prst="rect">
                <a:avLst/>
              </a:prstGeom>
              <a:solidFill>
                <a:srgbClr val="000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8" name="Rectangle 67"/>
              <p:cNvSpPr/>
              <p:nvPr userDrawn="1"/>
            </p:nvSpPr>
            <p:spPr bwMode="auto">
              <a:xfrm>
                <a:off x="6592" y="2117"/>
                <a:ext cx="144" cy="144"/>
              </a:xfrm>
              <a:prstGeom prst="rect">
                <a:avLst/>
              </a:prstGeom>
              <a:solidFill>
                <a:srgbClr val="00AFC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grpSp>
        <p:sp>
          <p:nvSpPr>
            <p:cNvPr id="119872" name="Text Box 64"/>
            <p:cNvSpPr txBox="1">
              <a:spLocks noChangeArrowheads="1"/>
            </p:cNvSpPr>
            <p:nvPr/>
          </p:nvSpPr>
          <p:spPr bwMode="auto">
            <a:xfrm>
              <a:off x="5805" y="1298"/>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i="1">
                  <a:solidFill>
                    <a:srgbClr val="B2B2B2"/>
                  </a:solidFill>
                  <a:ea typeface="宋体" pitchFamily="2" charset="-122"/>
                </a:rPr>
                <a:t>Theme1</a:t>
              </a:r>
            </a:p>
          </p:txBody>
        </p:sp>
        <p:sp>
          <p:nvSpPr>
            <p:cNvPr id="119873" name="Text Box 65"/>
            <p:cNvSpPr txBox="1">
              <a:spLocks noChangeArrowheads="1"/>
            </p:cNvSpPr>
            <p:nvPr/>
          </p:nvSpPr>
          <p:spPr bwMode="auto">
            <a:xfrm>
              <a:off x="5805" y="1570"/>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i="1">
                  <a:solidFill>
                    <a:srgbClr val="B2B2B2"/>
                  </a:solidFill>
                  <a:ea typeface="宋体" pitchFamily="2" charset="-122"/>
                </a:rPr>
                <a:t>Theme2</a:t>
              </a:r>
            </a:p>
          </p:txBody>
        </p:sp>
        <p:sp>
          <p:nvSpPr>
            <p:cNvPr id="119874" name="Text Box 66"/>
            <p:cNvSpPr txBox="1">
              <a:spLocks noChangeArrowheads="1"/>
            </p:cNvSpPr>
            <p:nvPr/>
          </p:nvSpPr>
          <p:spPr bwMode="auto">
            <a:xfrm>
              <a:off x="5805" y="1797"/>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i="1">
                  <a:solidFill>
                    <a:srgbClr val="B2B2B2"/>
                  </a:solidFill>
                  <a:ea typeface="宋体" pitchFamily="2" charset="-122"/>
                </a:rPr>
                <a:t>Theme3</a:t>
              </a:r>
            </a:p>
          </p:txBody>
        </p:sp>
        <p:sp>
          <p:nvSpPr>
            <p:cNvPr id="119875" name="Text Box 67"/>
            <p:cNvSpPr txBox="1">
              <a:spLocks noChangeArrowheads="1"/>
            </p:cNvSpPr>
            <p:nvPr/>
          </p:nvSpPr>
          <p:spPr bwMode="auto">
            <a:xfrm>
              <a:off x="5805" y="2069"/>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i="1">
                  <a:solidFill>
                    <a:srgbClr val="B2B2B2"/>
                  </a:solidFill>
                  <a:ea typeface="宋体" pitchFamily="2" charset="-122"/>
                </a:rPr>
                <a:t>Theme4</a:t>
              </a:r>
            </a:p>
          </p:txBody>
        </p:sp>
      </p:grpSp>
      <p:sp>
        <p:nvSpPr>
          <p:cNvPr id="10" name="Rectangle 8"/>
          <p:cNvSpPr>
            <a:spLocks noChangeArrowheads="1"/>
          </p:cNvSpPr>
          <p:nvPr/>
        </p:nvSpPr>
        <p:spPr bwMode="auto">
          <a:xfrm>
            <a:off x="-2260600" y="5157788"/>
            <a:ext cx="2152650" cy="2016125"/>
          </a:xfrm>
          <a:prstGeom prst="rect">
            <a:avLst/>
          </a:prstGeom>
          <a:noFill/>
          <a:ln w="9525">
            <a:noFill/>
            <a:miter lim="800000"/>
            <a:headEnd/>
            <a:tailEnd/>
          </a:ln>
          <a:effectLst/>
        </p:spPr>
        <p:txBody>
          <a:bodyPr lIns="93442" tIns="46725" rIns="93442" bIns="46725"/>
          <a:lstStyle/>
          <a:p>
            <a:pPr algn="r" defTabSz="935038" eaLnBrk="0" hangingPunct="0">
              <a:defRPr/>
            </a:pPr>
            <a:r>
              <a:rPr lang="zh-CN" altLang="zh-CN" sz="900">
                <a:solidFill>
                  <a:srgbClr val="B2B2B2"/>
                </a:solidFill>
                <a:latin typeface="宋体" pitchFamily="2" charset="-122"/>
                <a:ea typeface="宋体" pitchFamily="2" charset="-122"/>
              </a:rPr>
              <a:t>中文标题</a:t>
            </a:r>
          </a:p>
          <a:p>
            <a:pPr algn="r" defTabSz="935038" eaLnBrk="0" hangingPunct="0">
              <a:defRPr/>
            </a:pPr>
            <a:r>
              <a:rPr lang="zh-CN" altLang="zh-CN" sz="900">
                <a:solidFill>
                  <a:srgbClr val="B2B2B2"/>
                </a:solidFill>
                <a:latin typeface="宋体" pitchFamily="2" charset="-122"/>
                <a:ea typeface="宋体" pitchFamily="2" charset="-122"/>
              </a:rPr>
              <a:t>字体: 黑体</a:t>
            </a:r>
          </a:p>
          <a:p>
            <a:pPr algn="r" defTabSz="935038" eaLnBrk="0" hangingPunct="0">
              <a:defRPr/>
            </a:pPr>
            <a:r>
              <a:rPr lang="zh-CN" altLang="zh-CN" sz="900">
                <a:solidFill>
                  <a:srgbClr val="B2B2B2"/>
                </a:solidFill>
                <a:latin typeface="宋体" pitchFamily="2" charset="-122"/>
                <a:ea typeface="宋体" pitchFamily="2" charset="-122"/>
              </a:rPr>
              <a:t>字号：30-32pt</a:t>
            </a:r>
          </a:p>
          <a:p>
            <a:pPr algn="r" defTabSz="935038" eaLnBrk="0" hangingPunct="0">
              <a:defRPr/>
            </a:pPr>
            <a:r>
              <a:rPr lang="zh-CN" altLang="zh-CN" sz="900">
                <a:solidFill>
                  <a:srgbClr val="B2B2B2"/>
                </a:solidFill>
                <a:latin typeface="宋体" pitchFamily="2" charset="-122"/>
                <a:ea typeface="宋体" pitchFamily="2" charset="-122"/>
              </a:rPr>
              <a:t>色彩：蓝色</a:t>
            </a:r>
          </a:p>
          <a:p>
            <a:pPr algn="r" defTabSz="935038" eaLnBrk="0" hangingPunct="0">
              <a:defRPr/>
            </a:pPr>
            <a:r>
              <a:rPr lang="zh-CN" altLang="zh-CN" sz="900">
                <a:solidFill>
                  <a:srgbClr val="B2B2B2"/>
                </a:solidFill>
                <a:latin typeface="宋体" pitchFamily="2" charset="-122"/>
                <a:ea typeface="宋体" pitchFamily="2" charset="-122"/>
              </a:rPr>
              <a:t>中文副标题</a:t>
            </a:r>
          </a:p>
          <a:p>
            <a:pPr algn="r" defTabSz="935038" eaLnBrk="0" hangingPunct="0">
              <a:defRPr/>
            </a:pPr>
            <a:r>
              <a:rPr lang="zh-CN" altLang="zh-CN" sz="900">
                <a:solidFill>
                  <a:srgbClr val="B2B2B2"/>
                </a:solidFill>
                <a:latin typeface="宋体" pitchFamily="2" charset="-122"/>
                <a:ea typeface="宋体" pitchFamily="2" charset="-122"/>
              </a:rPr>
              <a:t>字体：华文细黑</a:t>
            </a:r>
          </a:p>
          <a:p>
            <a:pPr algn="r" defTabSz="935038" eaLnBrk="0" hangingPunct="0">
              <a:defRPr/>
            </a:pPr>
            <a:r>
              <a:rPr lang="zh-CN" altLang="zh-CN" sz="900">
                <a:solidFill>
                  <a:srgbClr val="B2B2B2"/>
                </a:solidFill>
                <a:latin typeface="宋体" pitchFamily="2" charset="-122"/>
                <a:ea typeface="宋体" pitchFamily="2" charset="-122"/>
              </a:rPr>
              <a:t>字号：20-22pt</a:t>
            </a:r>
          </a:p>
          <a:p>
            <a:pPr algn="r" defTabSz="935038" eaLnBrk="0" hangingPunct="0">
              <a:defRPr/>
            </a:pPr>
            <a:r>
              <a:rPr lang="zh-CN" altLang="zh-CN" sz="900">
                <a:solidFill>
                  <a:srgbClr val="B2B2B2"/>
                </a:solidFill>
                <a:latin typeface="宋体" pitchFamily="2" charset="-122"/>
                <a:ea typeface="宋体" pitchFamily="2" charset="-122"/>
              </a:rPr>
              <a:t>色彩：黑色</a:t>
            </a:r>
          </a:p>
          <a:p>
            <a:pPr algn="r" defTabSz="935038" eaLnBrk="0" hangingPunct="0">
              <a:defRPr/>
            </a:pPr>
            <a:r>
              <a:rPr lang="zh-CN" altLang="zh-CN" sz="900">
                <a:solidFill>
                  <a:srgbClr val="B2B2B2"/>
                </a:solidFill>
                <a:latin typeface="宋体" pitchFamily="2" charset="-122"/>
                <a:ea typeface="宋体" pitchFamily="2" charset="-122"/>
              </a:rPr>
              <a:t>子目录(2-5级)</a:t>
            </a:r>
          </a:p>
          <a:p>
            <a:pPr algn="r" defTabSz="935038" eaLnBrk="0" hangingPunct="0">
              <a:defRPr/>
            </a:pPr>
            <a:r>
              <a:rPr lang="zh-CN" altLang="zh-CN" sz="900">
                <a:solidFill>
                  <a:srgbClr val="B2B2B2"/>
                </a:solidFill>
                <a:latin typeface="宋体" pitchFamily="2" charset="-122"/>
                <a:ea typeface="宋体" pitchFamily="2" charset="-122"/>
              </a:rPr>
              <a:t>字体：华文细黑</a:t>
            </a:r>
          </a:p>
          <a:p>
            <a:pPr algn="r" defTabSz="935038" eaLnBrk="0" hangingPunct="0">
              <a:defRPr/>
            </a:pPr>
            <a:r>
              <a:rPr lang="zh-CN" altLang="zh-CN" sz="900">
                <a:solidFill>
                  <a:srgbClr val="B2B2B2"/>
                </a:solidFill>
                <a:latin typeface="宋体" pitchFamily="2" charset="-122"/>
                <a:ea typeface="宋体" pitchFamily="2" charset="-122"/>
              </a:rPr>
              <a:t>字号：18pt</a:t>
            </a:r>
          </a:p>
          <a:p>
            <a:pPr algn="r" defTabSz="935038" eaLnBrk="0" hangingPunct="0">
              <a:defRPr/>
            </a:pPr>
            <a:r>
              <a:rPr lang="zh-CN" altLang="zh-CN" sz="900">
                <a:solidFill>
                  <a:srgbClr val="B2B2B2"/>
                </a:solidFill>
                <a:latin typeface="宋体" pitchFamily="2" charset="-122"/>
                <a:ea typeface="宋体" pitchFamily="2" charset="-122"/>
              </a:rPr>
              <a:t>色彩：黑色</a:t>
            </a:r>
          </a:p>
        </p:txBody>
      </p:sp>
      <p:pic>
        <p:nvPicPr>
          <p:cNvPr id="27654" name="图片 29" descr="p3_2.png"/>
          <p:cNvPicPr>
            <a:picLocks noChangeAspect="1"/>
          </p:cNvPicPr>
          <p:nvPr/>
        </p:nvPicPr>
        <p:blipFill>
          <a:blip r:embed="rId14"/>
          <a:srcRect/>
          <a:stretch>
            <a:fillRect/>
          </a:stretch>
        </p:blipFill>
        <p:spPr bwMode="auto">
          <a:xfrm>
            <a:off x="0" y="0"/>
            <a:ext cx="9144000" cy="6858000"/>
          </a:xfrm>
          <a:prstGeom prst="rect">
            <a:avLst/>
          </a:prstGeom>
          <a:noFill/>
          <a:ln w="9525">
            <a:noFill/>
            <a:miter lim="800000"/>
            <a:headEnd/>
            <a:tailEnd/>
          </a:ln>
        </p:spPr>
      </p:pic>
      <p:sp>
        <p:nvSpPr>
          <p:cNvPr id="30" name="Text Box 29"/>
          <p:cNvSpPr txBox="1">
            <a:spLocks noChangeArrowheads="1"/>
          </p:cNvSpPr>
          <p:nvPr/>
        </p:nvSpPr>
        <p:spPr bwMode="auto">
          <a:xfrm>
            <a:off x="4562475" y="6516688"/>
            <a:ext cx="369888" cy="274637"/>
          </a:xfrm>
          <a:prstGeom prst="rect">
            <a:avLst/>
          </a:prstGeom>
          <a:noFill/>
          <a:ln w="9525" algn="ctr">
            <a:noFill/>
            <a:miter lim="800000"/>
            <a:headEnd/>
            <a:tailEnd/>
          </a:ln>
          <a:effectLst/>
        </p:spPr>
        <p:txBody>
          <a:bodyPr wrap="none">
            <a:spAutoFit/>
          </a:bodyPr>
          <a:lstStyle/>
          <a:p>
            <a:pPr algn="ctr" eaLnBrk="0" hangingPunct="0">
              <a:defRPr/>
            </a:pPr>
            <a:fld id="{B16F7CE9-34DD-45F6-904D-6D1C12F5848C}" type="slidenum">
              <a:rPr lang="zh-CN" altLang="en-US">
                <a:solidFill>
                  <a:schemeClr val="bg1"/>
                </a:solidFill>
                <a:latin typeface="Arial" pitchFamily="34" charset="0"/>
                <a:ea typeface="宋体" pitchFamily="2" charset="-122"/>
              </a:rPr>
              <a:pPr algn="ctr" eaLnBrk="0" hangingPunct="0">
                <a:defRPr/>
              </a:pPr>
              <a:t>‹#›</a:t>
            </a:fld>
            <a:endParaRPr lang="en-US" altLang="zh-CN" dirty="0">
              <a:solidFill>
                <a:schemeClr val="bg1"/>
              </a:solidFill>
              <a:latin typeface="Arial" pitchFamily="34" charset="0"/>
              <a:ea typeface="宋体" pitchFamily="2" charset="-122"/>
            </a:endParaRPr>
          </a:p>
        </p:txBody>
      </p:sp>
    </p:spTree>
  </p:cSld>
  <p:clrMap bg1="lt1" tx1="dk1" bg2="lt2" tx2="dk2" accent1="accent1" accent2="accent2" accent3="accent3" accent4="accent4" accent5="accent5" accent6="accent6" hlink="hlink" folHlink="folHlink"/>
  <p:sldLayoutIdLst>
    <p:sldLayoutId id="2147484219" r:id="rId1"/>
    <p:sldLayoutId id="2147484161" r:id="rId2"/>
    <p:sldLayoutId id="2147484160" r:id="rId3"/>
    <p:sldLayoutId id="2147484159" r:id="rId4"/>
    <p:sldLayoutId id="2147484158" r:id="rId5"/>
    <p:sldLayoutId id="2147484157" r:id="rId6"/>
    <p:sldLayoutId id="2147484156" r:id="rId7"/>
    <p:sldLayoutId id="2147484155" r:id="rId8"/>
    <p:sldLayoutId id="2147484154" r:id="rId9"/>
    <p:sldLayoutId id="2147484153" r:id="rId10"/>
    <p:sldLayoutId id="2147484152" r:id="rId11"/>
    <p:sldLayoutId id="2147484220" r:id="rId12"/>
  </p:sldLayoutIdLst>
  <p:txStyles>
    <p:titleStyle>
      <a:lvl1pPr algn="l" rtl="0" eaLnBrk="0" fontAlgn="base" hangingPunct="0">
        <a:spcBef>
          <a:spcPct val="0"/>
        </a:spcBef>
        <a:spcAft>
          <a:spcPct val="0"/>
        </a:spcAft>
        <a:defRPr sz="3000">
          <a:solidFill>
            <a:schemeClr val="tx2"/>
          </a:solidFill>
          <a:latin typeface="+mj-lt"/>
          <a:ea typeface="+mj-ea"/>
          <a:cs typeface="+mj-cs"/>
        </a:defRPr>
      </a:lvl1pPr>
      <a:lvl2pPr algn="l" rtl="0" eaLnBrk="0" fontAlgn="base" hangingPunct="0">
        <a:spcBef>
          <a:spcPct val="0"/>
        </a:spcBef>
        <a:spcAft>
          <a:spcPct val="0"/>
        </a:spcAft>
        <a:defRPr sz="3000">
          <a:solidFill>
            <a:schemeClr val="tx2"/>
          </a:solidFill>
          <a:latin typeface="Arial" charset="0"/>
          <a:ea typeface="黑体" pitchFamily="2" charset="-122"/>
        </a:defRPr>
      </a:lvl2pPr>
      <a:lvl3pPr algn="l" rtl="0" eaLnBrk="0" fontAlgn="base" hangingPunct="0">
        <a:spcBef>
          <a:spcPct val="0"/>
        </a:spcBef>
        <a:spcAft>
          <a:spcPct val="0"/>
        </a:spcAft>
        <a:defRPr sz="3000">
          <a:solidFill>
            <a:schemeClr val="tx2"/>
          </a:solidFill>
          <a:latin typeface="Arial" charset="0"/>
          <a:ea typeface="黑体" pitchFamily="2" charset="-122"/>
        </a:defRPr>
      </a:lvl3pPr>
      <a:lvl4pPr algn="l" rtl="0" eaLnBrk="0" fontAlgn="base" hangingPunct="0">
        <a:spcBef>
          <a:spcPct val="0"/>
        </a:spcBef>
        <a:spcAft>
          <a:spcPct val="0"/>
        </a:spcAft>
        <a:defRPr sz="3000">
          <a:solidFill>
            <a:schemeClr val="tx2"/>
          </a:solidFill>
          <a:latin typeface="Arial" charset="0"/>
          <a:ea typeface="黑体" pitchFamily="2" charset="-122"/>
        </a:defRPr>
      </a:lvl4pPr>
      <a:lvl5pPr algn="l" rtl="0" eaLnBrk="0" fontAlgn="base" hangingPunct="0">
        <a:spcBef>
          <a:spcPct val="0"/>
        </a:spcBef>
        <a:spcAft>
          <a:spcPct val="0"/>
        </a:spcAft>
        <a:defRPr sz="3000">
          <a:solidFill>
            <a:schemeClr val="tx2"/>
          </a:solidFill>
          <a:latin typeface="Arial" charset="0"/>
          <a:ea typeface="黑体" pitchFamily="2" charset="-122"/>
        </a:defRPr>
      </a:lvl5pPr>
      <a:lvl6pPr marL="457200" algn="l" rtl="0" eaLnBrk="1" fontAlgn="base" hangingPunct="1">
        <a:spcBef>
          <a:spcPct val="0"/>
        </a:spcBef>
        <a:spcAft>
          <a:spcPct val="0"/>
        </a:spcAft>
        <a:defRPr sz="3000">
          <a:solidFill>
            <a:schemeClr val="tx2"/>
          </a:solidFill>
          <a:latin typeface="Arial" charset="0"/>
          <a:ea typeface="黑体" pitchFamily="2" charset="-122"/>
        </a:defRPr>
      </a:lvl6pPr>
      <a:lvl7pPr marL="914400" algn="l" rtl="0" eaLnBrk="1" fontAlgn="base" hangingPunct="1">
        <a:spcBef>
          <a:spcPct val="0"/>
        </a:spcBef>
        <a:spcAft>
          <a:spcPct val="0"/>
        </a:spcAft>
        <a:defRPr sz="3000">
          <a:solidFill>
            <a:schemeClr val="tx2"/>
          </a:solidFill>
          <a:latin typeface="Arial" charset="0"/>
          <a:ea typeface="黑体" pitchFamily="2" charset="-122"/>
        </a:defRPr>
      </a:lvl7pPr>
      <a:lvl8pPr marL="1371600" algn="l" rtl="0" eaLnBrk="1" fontAlgn="base" hangingPunct="1">
        <a:spcBef>
          <a:spcPct val="0"/>
        </a:spcBef>
        <a:spcAft>
          <a:spcPct val="0"/>
        </a:spcAft>
        <a:defRPr sz="3000">
          <a:solidFill>
            <a:schemeClr val="tx2"/>
          </a:solidFill>
          <a:latin typeface="Arial" charset="0"/>
          <a:ea typeface="黑体" pitchFamily="2" charset="-122"/>
        </a:defRPr>
      </a:lvl8pPr>
      <a:lvl9pPr marL="1828800" algn="l" rtl="0" eaLnBrk="1" fontAlgn="base" hangingPunct="1">
        <a:spcBef>
          <a:spcPct val="0"/>
        </a:spcBef>
        <a:spcAft>
          <a:spcPct val="0"/>
        </a:spcAft>
        <a:defRPr sz="3000">
          <a:solidFill>
            <a:schemeClr val="tx2"/>
          </a:solidFill>
          <a:latin typeface="Arial" charset="0"/>
          <a:ea typeface="黑体" pitchFamily="2" charset="-122"/>
        </a:defRPr>
      </a:lvl9pPr>
    </p:titleStyle>
    <p:bodyStyle>
      <a:lvl1pPr marL="342900" indent="-342900" algn="l" rtl="0" eaLnBrk="0" fontAlgn="base" hangingPunct="0">
        <a:spcBef>
          <a:spcPct val="20000"/>
        </a:spcBef>
        <a:spcAft>
          <a:spcPct val="0"/>
        </a:spcAft>
        <a:buClr>
          <a:schemeClr val="tx2"/>
        </a:buClr>
        <a:buSzPct val="80000"/>
        <a:buFont typeface="Wingdings" pitchFamily="2" charset="2"/>
        <a:buChar char="n"/>
        <a:defRPr sz="2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60000"/>
        <a:buFont typeface="Wingdings" pitchFamily="2" charset="2"/>
        <a:buChar char="l"/>
        <a:defRPr sz="2800">
          <a:solidFill>
            <a:schemeClr val="tx1"/>
          </a:solidFill>
          <a:latin typeface="+mn-lt"/>
          <a:ea typeface="+mn-ea"/>
        </a:defRPr>
      </a:lvl2pPr>
      <a:lvl3pPr marL="1143000" indent="-228600" algn="l" rtl="0" eaLnBrk="0" fontAlgn="base" hangingPunct="0">
        <a:spcBef>
          <a:spcPct val="20000"/>
        </a:spcBef>
        <a:spcAft>
          <a:spcPct val="0"/>
        </a:spcAft>
        <a:buClr>
          <a:schemeClr val="tx2"/>
        </a:buClr>
        <a:buSzPct val="45000"/>
        <a:buFont typeface="Wingdings" pitchFamily="2" charset="2"/>
        <a:buChar char="n"/>
        <a:defRPr sz="2400">
          <a:solidFill>
            <a:schemeClr val="tx1"/>
          </a:solidFill>
          <a:latin typeface="+mn-lt"/>
          <a:ea typeface="+mn-ea"/>
        </a:defRPr>
      </a:lvl3pPr>
      <a:lvl4pPr marL="1600200" indent="-228600" algn="l" rtl="0" eaLnBrk="0" fontAlgn="base" hangingPunct="0">
        <a:spcBef>
          <a:spcPct val="20000"/>
        </a:spcBef>
        <a:spcAft>
          <a:spcPct val="0"/>
        </a:spcAft>
        <a:buClr>
          <a:schemeClr val="tx2"/>
        </a:buClr>
        <a:buFont typeface="Arial"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tx2"/>
        </a:buClr>
        <a:buFont typeface="Arial" charset="0"/>
        <a:buChar char="»"/>
        <a:defRPr sz="2000">
          <a:solidFill>
            <a:schemeClr val="tx1"/>
          </a:solidFill>
          <a:latin typeface="+mn-lt"/>
          <a:ea typeface="+mn-ea"/>
        </a:defRPr>
      </a:lvl5pPr>
      <a:lvl6pPr marL="25146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6pPr>
      <a:lvl7pPr marL="29718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7pPr>
      <a:lvl8pPr marL="34290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8pPr>
      <a:lvl9pPr marL="38862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0962" name="Picture 69" descr="p3"/>
          <p:cNvPicPr>
            <a:picLocks noChangeAspect="1" noChangeArrowheads="1"/>
          </p:cNvPicPr>
          <p:nvPr/>
        </p:nvPicPr>
        <p:blipFill>
          <a:blip r:embed="rId14"/>
          <a:srcRect/>
          <a:stretch>
            <a:fillRect/>
          </a:stretch>
        </p:blipFill>
        <p:spPr bwMode="auto">
          <a:xfrm>
            <a:off x="0" y="0"/>
            <a:ext cx="9144000" cy="6858000"/>
          </a:xfrm>
          <a:prstGeom prst="rect">
            <a:avLst/>
          </a:prstGeom>
          <a:noFill/>
          <a:ln w="9525">
            <a:noFill/>
            <a:miter lim="800000"/>
            <a:headEnd/>
            <a:tailEnd/>
          </a:ln>
        </p:spPr>
      </p:pic>
      <p:sp>
        <p:nvSpPr>
          <p:cNvPr id="40963" name="Rectangle 3"/>
          <p:cNvSpPr>
            <a:spLocks noGrp="1" noChangeArrowheads="1"/>
          </p:cNvSpPr>
          <p:nvPr>
            <p:ph type="title"/>
          </p:nvPr>
        </p:nvSpPr>
        <p:spPr bwMode="auto">
          <a:xfrm>
            <a:off x="312738" y="352425"/>
            <a:ext cx="8496300" cy="6477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zh-CN" altLang="en-US" smtClean="0"/>
              <a:t>单击此处编辑母版标题样式</a:t>
            </a:r>
            <a:endParaRPr lang="en-US" altLang="zh-CN" smtClean="0"/>
          </a:p>
        </p:txBody>
      </p:sp>
      <p:sp>
        <p:nvSpPr>
          <p:cNvPr id="40964" name="Rectangle 4"/>
          <p:cNvSpPr>
            <a:spLocks noGrp="1" noChangeArrowheads="1"/>
          </p:cNvSpPr>
          <p:nvPr>
            <p:ph type="body" idx="1"/>
          </p:nvPr>
        </p:nvSpPr>
        <p:spPr bwMode="auto">
          <a:xfrm>
            <a:off x="312738" y="1268413"/>
            <a:ext cx="8507412" cy="51847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CN" altLang="en-US" smtClean="0"/>
              <a:t>单击此处编辑母版文本样式</a:t>
            </a:r>
            <a:endParaRPr lang="en-US" altLang="zh-CN" smtClean="0"/>
          </a:p>
          <a:p>
            <a:pPr lvl="1"/>
            <a:r>
              <a:rPr lang="zh-CN" altLang="en-US" smtClean="0"/>
              <a:t>第二级</a:t>
            </a:r>
            <a:endParaRPr lang="en-US" altLang="zh-CN" smtClean="0"/>
          </a:p>
          <a:p>
            <a:pPr lvl="2"/>
            <a:r>
              <a:rPr lang="zh-CN" altLang="en-US" smtClean="0"/>
              <a:t>第三级</a:t>
            </a:r>
            <a:endParaRPr lang="en-US" altLang="zh-CN" smtClean="0"/>
          </a:p>
          <a:p>
            <a:pPr lvl="3"/>
            <a:r>
              <a:rPr lang="zh-CN" altLang="en-US" smtClean="0"/>
              <a:t>第四级</a:t>
            </a:r>
            <a:endParaRPr lang="en-US" altLang="zh-CN" smtClean="0"/>
          </a:p>
          <a:p>
            <a:pPr lvl="4"/>
            <a:r>
              <a:rPr lang="zh-CN" altLang="en-US" smtClean="0"/>
              <a:t>第五级</a:t>
            </a:r>
            <a:endParaRPr lang="en-US" altLang="zh-CN" smtClean="0"/>
          </a:p>
        </p:txBody>
      </p:sp>
      <p:grpSp>
        <p:nvGrpSpPr>
          <p:cNvPr id="40965" name="Group 45"/>
          <p:cNvGrpSpPr>
            <a:grpSpLocks/>
          </p:cNvGrpSpPr>
          <p:nvPr/>
        </p:nvGrpSpPr>
        <p:grpSpPr bwMode="auto">
          <a:xfrm>
            <a:off x="9324975" y="5229225"/>
            <a:ext cx="1765300" cy="1455738"/>
            <a:chOff x="5805" y="1298"/>
            <a:chExt cx="1112" cy="917"/>
          </a:xfrm>
        </p:grpSpPr>
        <p:grpSp>
          <p:nvGrpSpPr>
            <p:cNvPr id="40968" name="Group 46"/>
            <p:cNvGrpSpPr>
              <a:grpSpLocks/>
            </p:cNvGrpSpPr>
            <p:nvPr/>
          </p:nvGrpSpPr>
          <p:grpSpPr bwMode="auto">
            <a:xfrm>
              <a:off x="6174" y="1298"/>
              <a:ext cx="743" cy="917"/>
              <a:chOff x="5919" y="1253"/>
              <a:chExt cx="817" cy="1008"/>
            </a:xfrm>
          </p:grpSpPr>
          <p:grpSp>
            <p:nvGrpSpPr>
              <p:cNvPr id="40973" name="Group 47"/>
              <p:cNvGrpSpPr>
                <a:grpSpLocks/>
              </p:cNvGrpSpPr>
              <p:nvPr userDrawn="1"/>
            </p:nvGrpSpPr>
            <p:grpSpPr bwMode="auto">
              <a:xfrm>
                <a:off x="5919" y="1253"/>
                <a:ext cx="144" cy="1008"/>
                <a:chOff x="5919" y="1104"/>
                <a:chExt cx="144" cy="1008"/>
              </a:xfrm>
            </p:grpSpPr>
            <p:sp>
              <p:nvSpPr>
                <p:cNvPr id="53" name="Rectangle 52"/>
                <p:cNvSpPr/>
                <p:nvPr userDrawn="1"/>
              </p:nvSpPr>
              <p:spPr bwMode="auto">
                <a:xfrm>
                  <a:off x="5919" y="1104"/>
                  <a:ext cx="144" cy="144"/>
                </a:xfrm>
                <a:prstGeom prst="rect">
                  <a:avLst/>
                </a:prstGeom>
                <a:solidFill>
                  <a:srgbClr val="F08C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57" name="Rectangle 56"/>
                <p:cNvSpPr/>
                <p:nvPr userDrawn="1"/>
              </p:nvSpPr>
              <p:spPr bwMode="auto">
                <a:xfrm>
                  <a:off x="5919" y="1392"/>
                  <a:ext cx="144" cy="144"/>
                </a:xfrm>
                <a:prstGeom prst="rect">
                  <a:avLst/>
                </a:prstGeom>
                <a:solidFill>
                  <a:srgbClr val="E4007F"/>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1" name="Rectangle 60"/>
                <p:cNvSpPr/>
                <p:nvPr userDrawn="1"/>
              </p:nvSpPr>
              <p:spPr bwMode="auto">
                <a:xfrm>
                  <a:off x="5919" y="1680"/>
                  <a:ext cx="144" cy="144"/>
                </a:xfrm>
                <a:prstGeom prst="rect">
                  <a:avLst/>
                </a:prstGeom>
                <a:solidFill>
                  <a:srgbClr val="696969"/>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5" name="Rectangle 64"/>
                <p:cNvSpPr/>
                <p:nvPr userDrawn="1"/>
              </p:nvSpPr>
              <p:spPr bwMode="auto">
                <a:xfrm>
                  <a:off x="5919" y="1968"/>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grpSp>
          <p:sp>
            <p:nvSpPr>
              <p:cNvPr id="54" name="Rectangle 53"/>
              <p:cNvSpPr>
                <a:spLocks noChangeArrowheads="1"/>
              </p:cNvSpPr>
              <p:nvPr userDrawn="1"/>
            </p:nvSpPr>
            <p:spPr bwMode="auto">
              <a:xfrm>
                <a:off x="6144" y="1253"/>
                <a:ext cx="144" cy="144"/>
              </a:xfrm>
              <a:prstGeom prst="rect">
                <a:avLst/>
              </a:prstGeom>
              <a:solidFill>
                <a:srgbClr val="0087E2"/>
              </a:solidFill>
              <a:ln w="9525">
                <a:solidFill>
                  <a:schemeClr val="bg1"/>
                </a:solidFill>
                <a:round/>
                <a:headEnd/>
                <a:tailEnd/>
              </a:ln>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58" name="Rectangle 57"/>
              <p:cNvSpPr/>
              <p:nvPr userDrawn="1"/>
            </p:nvSpPr>
            <p:spPr bwMode="auto">
              <a:xfrm>
                <a:off x="6144" y="1541"/>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2" name="Rectangle 61"/>
              <p:cNvSpPr>
                <a:spLocks noChangeArrowheads="1"/>
              </p:cNvSpPr>
              <p:nvPr userDrawn="1"/>
            </p:nvSpPr>
            <p:spPr bwMode="auto">
              <a:xfrm>
                <a:off x="6144" y="1829"/>
                <a:ext cx="144" cy="144"/>
              </a:xfrm>
              <a:prstGeom prst="rect">
                <a:avLst/>
              </a:prstGeom>
              <a:solidFill>
                <a:srgbClr val="CAD1AF"/>
              </a:solidFill>
              <a:ln w="9525">
                <a:solidFill>
                  <a:schemeClr val="bg1"/>
                </a:solidFill>
                <a:round/>
                <a:headEnd/>
                <a:tailEnd/>
              </a:ln>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6" name="Rectangle 65"/>
              <p:cNvSpPr/>
              <p:nvPr userDrawn="1"/>
            </p:nvSpPr>
            <p:spPr bwMode="auto">
              <a:xfrm>
                <a:off x="6144" y="2117"/>
                <a:ext cx="144" cy="144"/>
              </a:xfrm>
              <a:prstGeom prst="rect">
                <a:avLst/>
              </a:prstGeom>
              <a:solidFill>
                <a:srgbClr val="F08C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55" name="Rectangle 54"/>
              <p:cNvSpPr/>
              <p:nvPr userDrawn="1"/>
            </p:nvSpPr>
            <p:spPr bwMode="auto">
              <a:xfrm>
                <a:off x="6365" y="1253"/>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59" name="Rectangle 58"/>
              <p:cNvSpPr>
                <a:spLocks noChangeArrowheads="1"/>
              </p:cNvSpPr>
              <p:nvPr userDrawn="1"/>
            </p:nvSpPr>
            <p:spPr bwMode="auto">
              <a:xfrm>
                <a:off x="6365" y="1541"/>
                <a:ext cx="144" cy="144"/>
              </a:xfrm>
              <a:prstGeom prst="rect">
                <a:avLst/>
              </a:prstGeom>
              <a:solidFill>
                <a:srgbClr val="99CC00"/>
              </a:solidFill>
              <a:ln w="9525">
                <a:solidFill>
                  <a:schemeClr val="bg1"/>
                </a:solidFill>
                <a:round/>
                <a:headEnd/>
                <a:tailEnd/>
              </a:ln>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3" name="Rectangle 62"/>
              <p:cNvSpPr/>
              <p:nvPr userDrawn="1"/>
            </p:nvSpPr>
            <p:spPr bwMode="auto">
              <a:xfrm>
                <a:off x="6365" y="1829"/>
                <a:ext cx="144" cy="144"/>
              </a:xfrm>
              <a:prstGeom prst="rect">
                <a:avLst/>
              </a:prstGeom>
              <a:solidFill>
                <a:srgbClr val="005CA2"/>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7" name="Rectangle 66"/>
              <p:cNvSpPr>
                <a:spLocks noChangeArrowheads="1"/>
              </p:cNvSpPr>
              <p:nvPr userDrawn="1"/>
            </p:nvSpPr>
            <p:spPr bwMode="auto">
              <a:xfrm>
                <a:off x="6365" y="2117"/>
                <a:ext cx="144" cy="144"/>
              </a:xfrm>
              <a:prstGeom prst="rect">
                <a:avLst/>
              </a:prstGeom>
              <a:solidFill>
                <a:srgbClr val="DD0955"/>
              </a:solidFill>
              <a:ln w="9525">
                <a:solidFill>
                  <a:schemeClr val="bg1"/>
                </a:solidFill>
                <a:round/>
                <a:headEnd/>
                <a:tailEnd/>
              </a:ln>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56" name="Rectangle 55"/>
              <p:cNvSpPr/>
              <p:nvPr userDrawn="1"/>
            </p:nvSpPr>
            <p:spPr bwMode="auto">
              <a:xfrm>
                <a:off x="6592" y="1253"/>
                <a:ext cx="144" cy="144"/>
              </a:xfrm>
              <a:prstGeom prst="rect">
                <a:avLst/>
              </a:prstGeom>
              <a:solidFill>
                <a:srgbClr val="5F1987"/>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0" name="Rectangle 59"/>
              <p:cNvSpPr>
                <a:spLocks noChangeArrowheads="1"/>
              </p:cNvSpPr>
              <p:nvPr userDrawn="1"/>
            </p:nvSpPr>
            <p:spPr bwMode="auto">
              <a:xfrm>
                <a:off x="6592" y="1541"/>
                <a:ext cx="144" cy="144"/>
              </a:xfrm>
              <a:prstGeom prst="rect">
                <a:avLst/>
              </a:prstGeom>
              <a:solidFill>
                <a:srgbClr val="0087E2"/>
              </a:solidFill>
              <a:ln w="9525">
                <a:solidFill>
                  <a:schemeClr val="bg1"/>
                </a:solidFill>
                <a:round/>
                <a:headEnd/>
                <a:tailEnd/>
              </a:ln>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4" name="Rectangle 63"/>
              <p:cNvSpPr/>
              <p:nvPr userDrawn="1"/>
            </p:nvSpPr>
            <p:spPr bwMode="auto">
              <a:xfrm>
                <a:off x="6592" y="1829"/>
                <a:ext cx="144" cy="144"/>
              </a:xfrm>
              <a:prstGeom prst="rect">
                <a:avLst/>
              </a:prstGeom>
              <a:solidFill>
                <a:srgbClr val="000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8" name="Rectangle 67"/>
              <p:cNvSpPr/>
              <p:nvPr userDrawn="1"/>
            </p:nvSpPr>
            <p:spPr bwMode="auto">
              <a:xfrm>
                <a:off x="6592" y="2117"/>
                <a:ext cx="144" cy="144"/>
              </a:xfrm>
              <a:prstGeom prst="rect">
                <a:avLst/>
              </a:prstGeom>
              <a:solidFill>
                <a:srgbClr val="00AFC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grpSp>
        <p:sp>
          <p:nvSpPr>
            <p:cNvPr id="119872" name="Text Box 64"/>
            <p:cNvSpPr txBox="1">
              <a:spLocks noChangeArrowheads="1"/>
            </p:cNvSpPr>
            <p:nvPr/>
          </p:nvSpPr>
          <p:spPr bwMode="auto">
            <a:xfrm>
              <a:off x="5805" y="1298"/>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i="1">
                  <a:solidFill>
                    <a:srgbClr val="B2B2B2"/>
                  </a:solidFill>
                  <a:ea typeface="宋体" pitchFamily="2" charset="-122"/>
                </a:rPr>
                <a:t>Theme1</a:t>
              </a:r>
            </a:p>
          </p:txBody>
        </p:sp>
        <p:sp>
          <p:nvSpPr>
            <p:cNvPr id="119873" name="Text Box 65"/>
            <p:cNvSpPr txBox="1">
              <a:spLocks noChangeArrowheads="1"/>
            </p:cNvSpPr>
            <p:nvPr/>
          </p:nvSpPr>
          <p:spPr bwMode="auto">
            <a:xfrm>
              <a:off x="5805" y="1570"/>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i="1">
                  <a:solidFill>
                    <a:srgbClr val="B2B2B2"/>
                  </a:solidFill>
                  <a:ea typeface="宋体" pitchFamily="2" charset="-122"/>
                </a:rPr>
                <a:t>Theme2</a:t>
              </a:r>
            </a:p>
          </p:txBody>
        </p:sp>
        <p:sp>
          <p:nvSpPr>
            <p:cNvPr id="119874" name="Text Box 66"/>
            <p:cNvSpPr txBox="1">
              <a:spLocks noChangeArrowheads="1"/>
            </p:cNvSpPr>
            <p:nvPr/>
          </p:nvSpPr>
          <p:spPr bwMode="auto">
            <a:xfrm>
              <a:off x="5805" y="1797"/>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i="1">
                  <a:solidFill>
                    <a:srgbClr val="B2B2B2"/>
                  </a:solidFill>
                  <a:ea typeface="宋体" pitchFamily="2" charset="-122"/>
                </a:rPr>
                <a:t>Theme3</a:t>
              </a:r>
            </a:p>
          </p:txBody>
        </p:sp>
        <p:sp>
          <p:nvSpPr>
            <p:cNvPr id="119875" name="Text Box 67"/>
            <p:cNvSpPr txBox="1">
              <a:spLocks noChangeArrowheads="1"/>
            </p:cNvSpPr>
            <p:nvPr/>
          </p:nvSpPr>
          <p:spPr bwMode="auto">
            <a:xfrm>
              <a:off x="5805" y="2069"/>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i="1">
                  <a:solidFill>
                    <a:srgbClr val="B2B2B2"/>
                  </a:solidFill>
                  <a:ea typeface="宋体" pitchFamily="2" charset="-122"/>
                </a:rPr>
                <a:t>Theme4</a:t>
              </a:r>
            </a:p>
          </p:txBody>
        </p:sp>
      </p:grpSp>
      <p:sp>
        <p:nvSpPr>
          <p:cNvPr id="10" name="Rectangle 8"/>
          <p:cNvSpPr>
            <a:spLocks noChangeArrowheads="1"/>
          </p:cNvSpPr>
          <p:nvPr/>
        </p:nvSpPr>
        <p:spPr bwMode="auto">
          <a:xfrm>
            <a:off x="-2260600" y="5157788"/>
            <a:ext cx="2152650" cy="2016125"/>
          </a:xfrm>
          <a:prstGeom prst="rect">
            <a:avLst/>
          </a:prstGeom>
          <a:noFill/>
          <a:ln w="9525">
            <a:noFill/>
            <a:miter lim="800000"/>
            <a:headEnd/>
            <a:tailEnd/>
          </a:ln>
          <a:effectLst/>
        </p:spPr>
        <p:txBody>
          <a:bodyPr lIns="93442" tIns="46725" rIns="93442" bIns="46725"/>
          <a:lstStyle/>
          <a:p>
            <a:pPr algn="r" defTabSz="935038" eaLnBrk="0" hangingPunct="0">
              <a:defRPr/>
            </a:pPr>
            <a:r>
              <a:rPr lang="zh-CN" altLang="zh-CN" sz="900">
                <a:solidFill>
                  <a:srgbClr val="B2B2B2"/>
                </a:solidFill>
                <a:latin typeface="宋体" pitchFamily="2" charset="-122"/>
                <a:ea typeface="宋体" pitchFamily="2" charset="-122"/>
              </a:rPr>
              <a:t>中文标题</a:t>
            </a:r>
          </a:p>
          <a:p>
            <a:pPr algn="r" defTabSz="935038" eaLnBrk="0" hangingPunct="0">
              <a:defRPr/>
            </a:pPr>
            <a:r>
              <a:rPr lang="zh-CN" altLang="zh-CN" sz="900">
                <a:solidFill>
                  <a:srgbClr val="B2B2B2"/>
                </a:solidFill>
                <a:latin typeface="宋体" pitchFamily="2" charset="-122"/>
                <a:ea typeface="宋体" pitchFamily="2" charset="-122"/>
              </a:rPr>
              <a:t>字体: 黑体</a:t>
            </a:r>
          </a:p>
          <a:p>
            <a:pPr algn="r" defTabSz="935038" eaLnBrk="0" hangingPunct="0">
              <a:defRPr/>
            </a:pPr>
            <a:r>
              <a:rPr lang="zh-CN" altLang="zh-CN" sz="900">
                <a:solidFill>
                  <a:srgbClr val="B2B2B2"/>
                </a:solidFill>
                <a:latin typeface="宋体" pitchFamily="2" charset="-122"/>
                <a:ea typeface="宋体" pitchFamily="2" charset="-122"/>
              </a:rPr>
              <a:t>字号：30-32pt</a:t>
            </a:r>
          </a:p>
          <a:p>
            <a:pPr algn="r" defTabSz="935038" eaLnBrk="0" hangingPunct="0">
              <a:defRPr/>
            </a:pPr>
            <a:r>
              <a:rPr lang="zh-CN" altLang="zh-CN" sz="900">
                <a:solidFill>
                  <a:srgbClr val="B2B2B2"/>
                </a:solidFill>
                <a:latin typeface="宋体" pitchFamily="2" charset="-122"/>
                <a:ea typeface="宋体" pitchFamily="2" charset="-122"/>
              </a:rPr>
              <a:t>色彩：蓝色</a:t>
            </a:r>
          </a:p>
          <a:p>
            <a:pPr algn="r" defTabSz="935038" eaLnBrk="0" hangingPunct="0">
              <a:defRPr/>
            </a:pPr>
            <a:r>
              <a:rPr lang="zh-CN" altLang="zh-CN" sz="900">
                <a:solidFill>
                  <a:srgbClr val="B2B2B2"/>
                </a:solidFill>
                <a:latin typeface="宋体" pitchFamily="2" charset="-122"/>
                <a:ea typeface="宋体" pitchFamily="2" charset="-122"/>
              </a:rPr>
              <a:t>中文副标题</a:t>
            </a:r>
          </a:p>
          <a:p>
            <a:pPr algn="r" defTabSz="935038" eaLnBrk="0" hangingPunct="0">
              <a:defRPr/>
            </a:pPr>
            <a:r>
              <a:rPr lang="zh-CN" altLang="zh-CN" sz="900">
                <a:solidFill>
                  <a:srgbClr val="B2B2B2"/>
                </a:solidFill>
                <a:latin typeface="宋体" pitchFamily="2" charset="-122"/>
                <a:ea typeface="宋体" pitchFamily="2" charset="-122"/>
              </a:rPr>
              <a:t>字体：华文细黑</a:t>
            </a:r>
          </a:p>
          <a:p>
            <a:pPr algn="r" defTabSz="935038" eaLnBrk="0" hangingPunct="0">
              <a:defRPr/>
            </a:pPr>
            <a:r>
              <a:rPr lang="zh-CN" altLang="zh-CN" sz="900">
                <a:solidFill>
                  <a:srgbClr val="B2B2B2"/>
                </a:solidFill>
                <a:latin typeface="宋体" pitchFamily="2" charset="-122"/>
                <a:ea typeface="宋体" pitchFamily="2" charset="-122"/>
              </a:rPr>
              <a:t>字号：20-22pt</a:t>
            </a:r>
          </a:p>
          <a:p>
            <a:pPr algn="r" defTabSz="935038" eaLnBrk="0" hangingPunct="0">
              <a:defRPr/>
            </a:pPr>
            <a:r>
              <a:rPr lang="zh-CN" altLang="zh-CN" sz="900">
                <a:solidFill>
                  <a:srgbClr val="B2B2B2"/>
                </a:solidFill>
                <a:latin typeface="宋体" pitchFamily="2" charset="-122"/>
                <a:ea typeface="宋体" pitchFamily="2" charset="-122"/>
              </a:rPr>
              <a:t>色彩：黑色</a:t>
            </a:r>
          </a:p>
          <a:p>
            <a:pPr algn="r" defTabSz="935038" eaLnBrk="0" hangingPunct="0">
              <a:defRPr/>
            </a:pPr>
            <a:r>
              <a:rPr lang="zh-CN" altLang="zh-CN" sz="900">
                <a:solidFill>
                  <a:srgbClr val="B2B2B2"/>
                </a:solidFill>
                <a:latin typeface="宋体" pitchFamily="2" charset="-122"/>
                <a:ea typeface="宋体" pitchFamily="2" charset="-122"/>
              </a:rPr>
              <a:t>子目录(2-5级)</a:t>
            </a:r>
          </a:p>
          <a:p>
            <a:pPr algn="r" defTabSz="935038" eaLnBrk="0" hangingPunct="0">
              <a:defRPr/>
            </a:pPr>
            <a:r>
              <a:rPr lang="zh-CN" altLang="zh-CN" sz="900">
                <a:solidFill>
                  <a:srgbClr val="B2B2B2"/>
                </a:solidFill>
                <a:latin typeface="宋体" pitchFamily="2" charset="-122"/>
                <a:ea typeface="宋体" pitchFamily="2" charset="-122"/>
              </a:rPr>
              <a:t>字体：华文细黑</a:t>
            </a:r>
          </a:p>
          <a:p>
            <a:pPr algn="r" defTabSz="935038" eaLnBrk="0" hangingPunct="0">
              <a:defRPr/>
            </a:pPr>
            <a:r>
              <a:rPr lang="zh-CN" altLang="zh-CN" sz="900">
                <a:solidFill>
                  <a:srgbClr val="B2B2B2"/>
                </a:solidFill>
                <a:latin typeface="宋体" pitchFamily="2" charset="-122"/>
                <a:ea typeface="宋体" pitchFamily="2" charset="-122"/>
              </a:rPr>
              <a:t>字号：18pt</a:t>
            </a:r>
          </a:p>
          <a:p>
            <a:pPr algn="r" defTabSz="935038" eaLnBrk="0" hangingPunct="0">
              <a:defRPr/>
            </a:pPr>
            <a:r>
              <a:rPr lang="zh-CN" altLang="zh-CN" sz="900">
                <a:solidFill>
                  <a:srgbClr val="B2B2B2"/>
                </a:solidFill>
                <a:latin typeface="宋体" pitchFamily="2" charset="-122"/>
                <a:ea typeface="宋体" pitchFamily="2" charset="-122"/>
              </a:rPr>
              <a:t>色彩：黑色</a:t>
            </a:r>
          </a:p>
        </p:txBody>
      </p:sp>
      <p:sp>
        <p:nvSpPr>
          <p:cNvPr id="30" name="Text Box 30"/>
          <p:cNvSpPr txBox="1">
            <a:spLocks noChangeArrowheads="1"/>
          </p:cNvSpPr>
          <p:nvPr/>
        </p:nvSpPr>
        <p:spPr bwMode="auto">
          <a:xfrm>
            <a:off x="4562475" y="6516688"/>
            <a:ext cx="369888" cy="274637"/>
          </a:xfrm>
          <a:prstGeom prst="rect">
            <a:avLst/>
          </a:prstGeom>
          <a:noFill/>
          <a:ln w="9525" algn="ctr">
            <a:noFill/>
            <a:miter lim="800000"/>
            <a:headEnd/>
            <a:tailEnd/>
          </a:ln>
          <a:effectLst/>
        </p:spPr>
        <p:txBody>
          <a:bodyPr wrap="none">
            <a:spAutoFit/>
          </a:bodyPr>
          <a:lstStyle/>
          <a:p>
            <a:pPr algn="ctr" eaLnBrk="0" hangingPunct="0">
              <a:defRPr/>
            </a:pPr>
            <a:fld id="{A5793785-112C-4C53-B813-5E6717D55D75}" type="slidenum">
              <a:rPr lang="zh-CN" altLang="en-US">
                <a:solidFill>
                  <a:schemeClr val="bg1"/>
                </a:solidFill>
                <a:latin typeface="Arial" pitchFamily="34" charset="0"/>
                <a:ea typeface="宋体" pitchFamily="2" charset="-122"/>
              </a:rPr>
              <a:pPr algn="ctr" eaLnBrk="0" hangingPunct="0">
                <a:defRPr/>
              </a:pPr>
              <a:t>‹#›</a:t>
            </a:fld>
            <a:endParaRPr lang="en-US" altLang="zh-CN" dirty="0">
              <a:solidFill>
                <a:schemeClr val="bg1"/>
              </a:solidFill>
              <a:latin typeface="Arial" pitchFamily="34" charset="0"/>
              <a:ea typeface="宋体" pitchFamily="2" charset="-122"/>
            </a:endParaRPr>
          </a:p>
        </p:txBody>
      </p:sp>
    </p:spTree>
  </p:cSld>
  <p:clrMap bg1="lt1" tx1="dk1" bg2="lt2" tx2="dk2" accent1="accent1" accent2="accent2" accent3="accent3" accent4="accent4" accent5="accent5" accent6="accent6" hlink="hlink" folHlink="folHlink"/>
  <p:sldLayoutIdLst>
    <p:sldLayoutId id="2147484221" r:id="rId1"/>
    <p:sldLayoutId id="2147484171" r:id="rId2"/>
    <p:sldLayoutId id="2147484170" r:id="rId3"/>
    <p:sldLayoutId id="2147484169" r:id="rId4"/>
    <p:sldLayoutId id="2147484168" r:id="rId5"/>
    <p:sldLayoutId id="2147484167" r:id="rId6"/>
    <p:sldLayoutId id="2147484166" r:id="rId7"/>
    <p:sldLayoutId id="2147484165" r:id="rId8"/>
    <p:sldLayoutId id="2147484164" r:id="rId9"/>
    <p:sldLayoutId id="2147484163" r:id="rId10"/>
    <p:sldLayoutId id="2147484162" r:id="rId11"/>
    <p:sldLayoutId id="2147484222" r:id="rId12"/>
  </p:sldLayoutIdLst>
  <p:txStyles>
    <p:titleStyle>
      <a:lvl1pPr algn="l" rtl="0" eaLnBrk="0" fontAlgn="base" hangingPunct="0">
        <a:spcBef>
          <a:spcPct val="0"/>
        </a:spcBef>
        <a:spcAft>
          <a:spcPct val="0"/>
        </a:spcAft>
        <a:defRPr sz="3000">
          <a:solidFill>
            <a:schemeClr val="tx2"/>
          </a:solidFill>
          <a:latin typeface="+mj-lt"/>
          <a:ea typeface="+mj-ea"/>
          <a:cs typeface="+mj-cs"/>
        </a:defRPr>
      </a:lvl1pPr>
      <a:lvl2pPr algn="l" rtl="0" eaLnBrk="0" fontAlgn="base" hangingPunct="0">
        <a:spcBef>
          <a:spcPct val="0"/>
        </a:spcBef>
        <a:spcAft>
          <a:spcPct val="0"/>
        </a:spcAft>
        <a:defRPr sz="3000">
          <a:solidFill>
            <a:schemeClr val="tx2"/>
          </a:solidFill>
          <a:latin typeface="Arial" charset="0"/>
          <a:ea typeface="黑体" pitchFamily="2" charset="-122"/>
        </a:defRPr>
      </a:lvl2pPr>
      <a:lvl3pPr algn="l" rtl="0" eaLnBrk="0" fontAlgn="base" hangingPunct="0">
        <a:spcBef>
          <a:spcPct val="0"/>
        </a:spcBef>
        <a:spcAft>
          <a:spcPct val="0"/>
        </a:spcAft>
        <a:defRPr sz="3000">
          <a:solidFill>
            <a:schemeClr val="tx2"/>
          </a:solidFill>
          <a:latin typeface="Arial" charset="0"/>
          <a:ea typeface="黑体" pitchFamily="2" charset="-122"/>
        </a:defRPr>
      </a:lvl3pPr>
      <a:lvl4pPr algn="l" rtl="0" eaLnBrk="0" fontAlgn="base" hangingPunct="0">
        <a:spcBef>
          <a:spcPct val="0"/>
        </a:spcBef>
        <a:spcAft>
          <a:spcPct val="0"/>
        </a:spcAft>
        <a:defRPr sz="3000">
          <a:solidFill>
            <a:schemeClr val="tx2"/>
          </a:solidFill>
          <a:latin typeface="Arial" charset="0"/>
          <a:ea typeface="黑体" pitchFamily="2" charset="-122"/>
        </a:defRPr>
      </a:lvl4pPr>
      <a:lvl5pPr algn="l" rtl="0" eaLnBrk="0" fontAlgn="base" hangingPunct="0">
        <a:spcBef>
          <a:spcPct val="0"/>
        </a:spcBef>
        <a:spcAft>
          <a:spcPct val="0"/>
        </a:spcAft>
        <a:defRPr sz="3000">
          <a:solidFill>
            <a:schemeClr val="tx2"/>
          </a:solidFill>
          <a:latin typeface="Arial" charset="0"/>
          <a:ea typeface="黑体" pitchFamily="2" charset="-122"/>
        </a:defRPr>
      </a:lvl5pPr>
      <a:lvl6pPr marL="457200" algn="l" rtl="0" eaLnBrk="1" fontAlgn="base" hangingPunct="1">
        <a:spcBef>
          <a:spcPct val="0"/>
        </a:spcBef>
        <a:spcAft>
          <a:spcPct val="0"/>
        </a:spcAft>
        <a:defRPr sz="3000">
          <a:solidFill>
            <a:schemeClr val="tx2"/>
          </a:solidFill>
          <a:latin typeface="Arial" charset="0"/>
          <a:ea typeface="黑体" pitchFamily="2" charset="-122"/>
        </a:defRPr>
      </a:lvl6pPr>
      <a:lvl7pPr marL="914400" algn="l" rtl="0" eaLnBrk="1" fontAlgn="base" hangingPunct="1">
        <a:spcBef>
          <a:spcPct val="0"/>
        </a:spcBef>
        <a:spcAft>
          <a:spcPct val="0"/>
        </a:spcAft>
        <a:defRPr sz="3000">
          <a:solidFill>
            <a:schemeClr val="tx2"/>
          </a:solidFill>
          <a:latin typeface="Arial" charset="0"/>
          <a:ea typeface="黑体" pitchFamily="2" charset="-122"/>
        </a:defRPr>
      </a:lvl7pPr>
      <a:lvl8pPr marL="1371600" algn="l" rtl="0" eaLnBrk="1" fontAlgn="base" hangingPunct="1">
        <a:spcBef>
          <a:spcPct val="0"/>
        </a:spcBef>
        <a:spcAft>
          <a:spcPct val="0"/>
        </a:spcAft>
        <a:defRPr sz="3000">
          <a:solidFill>
            <a:schemeClr val="tx2"/>
          </a:solidFill>
          <a:latin typeface="Arial" charset="0"/>
          <a:ea typeface="黑体" pitchFamily="2" charset="-122"/>
        </a:defRPr>
      </a:lvl8pPr>
      <a:lvl9pPr marL="1828800" algn="l" rtl="0" eaLnBrk="1" fontAlgn="base" hangingPunct="1">
        <a:spcBef>
          <a:spcPct val="0"/>
        </a:spcBef>
        <a:spcAft>
          <a:spcPct val="0"/>
        </a:spcAft>
        <a:defRPr sz="3000">
          <a:solidFill>
            <a:schemeClr val="tx2"/>
          </a:solidFill>
          <a:latin typeface="Arial" charset="0"/>
          <a:ea typeface="黑体" pitchFamily="2" charset="-122"/>
        </a:defRPr>
      </a:lvl9pPr>
    </p:titleStyle>
    <p:bodyStyle>
      <a:lvl1pPr marL="342900" indent="-342900" algn="l" rtl="0" eaLnBrk="0" fontAlgn="base" hangingPunct="0">
        <a:spcBef>
          <a:spcPct val="20000"/>
        </a:spcBef>
        <a:spcAft>
          <a:spcPct val="0"/>
        </a:spcAft>
        <a:buClr>
          <a:schemeClr val="tx2"/>
        </a:buClr>
        <a:buSzPct val="80000"/>
        <a:buFont typeface="Wingdings" pitchFamily="2" charset="2"/>
        <a:buChar char="n"/>
        <a:defRPr sz="2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60000"/>
        <a:buFont typeface="Wingdings" pitchFamily="2" charset="2"/>
        <a:buChar char="l"/>
        <a:defRPr sz="2800">
          <a:solidFill>
            <a:schemeClr val="tx1"/>
          </a:solidFill>
          <a:latin typeface="+mn-lt"/>
          <a:ea typeface="+mn-ea"/>
        </a:defRPr>
      </a:lvl2pPr>
      <a:lvl3pPr marL="1143000" indent="-228600" algn="l" rtl="0" eaLnBrk="0" fontAlgn="base" hangingPunct="0">
        <a:spcBef>
          <a:spcPct val="20000"/>
        </a:spcBef>
        <a:spcAft>
          <a:spcPct val="0"/>
        </a:spcAft>
        <a:buClr>
          <a:schemeClr val="tx2"/>
        </a:buClr>
        <a:buSzPct val="45000"/>
        <a:buFont typeface="Wingdings" pitchFamily="2" charset="2"/>
        <a:buChar char="n"/>
        <a:defRPr sz="2400">
          <a:solidFill>
            <a:schemeClr val="tx1"/>
          </a:solidFill>
          <a:latin typeface="+mn-lt"/>
          <a:ea typeface="+mn-ea"/>
        </a:defRPr>
      </a:lvl3pPr>
      <a:lvl4pPr marL="1600200" indent="-228600" algn="l" rtl="0" eaLnBrk="0" fontAlgn="base" hangingPunct="0">
        <a:spcBef>
          <a:spcPct val="20000"/>
        </a:spcBef>
        <a:spcAft>
          <a:spcPct val="0"/>
        </a:spcAft>
        <a:buClr>
          <a:schemeClr val="tx2"/>
        </a:buClr>
        <a:buFont typeface="Arial"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tx2"/>
        </a:buClr>
        <a:buFont typeface="Arial" charset="0"/>
        <a:buChar char="»"/>
        <a:defRPr sz="2000">
          <a:solidFill>
            <a:schemeClr val="tx1"/>
          </a:solidFill>
          <a:latin typeface="+mn-lt"/>
          <a:ea typeface="+mn-ea"/>
        </a:defRPr>
      </a:lvl5pPr>
      <a:lvl6pPr marL="25146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6pPr>
      <a:lvl7pPr marL="29718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7pPr>
      <a:lvl8pPr marL="34290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8pPr>
      <a:lvl9pPr marL="38862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54274" name="图片 29" descr="p3_2.png"/>
          <p:cNvPicPr>
            <a:picLocks noChangeAspect="1"/>
          </p:cNvPicPr>
          <p:nvPr/>
        </p:nvPicPr>
        <p:blipFill>
          <a:blip r:embed="rId10"/>
          <a:srcRect/>
          <a:stretch>
            <a:fillRect/>
          </a:stretch>
        </p:blipFill>
        <p:spPr bwMode="auto">
          <a:xfrm>
            <a:off x="0" y="0"/>
            <a:ext cx="9144000" cy="6858000"/>
          </a:xfrm>
          <a:prstGeom prst="rect">
            <a:avLst/>
          </a:prstGeom>
          <a:noFill/>
          <a:ln w="9525">
            <a:noFill/>
            <a:miter lim="800000"/>
            <a:headEnd/>
            <a:tailEnd/>
          </a:ln>
        </p:spPr>
      </p:pic>
      <p:sp>
        <p:nvSpPr>
          <p:cNvPr id="54275" name="Rectangle 3"/>
          <p:cNvSpPr>
            <a:spLocks noGrp="1" noChangeArrowheads="1"/>
          </p:cNvSpPr>
          <p:nvPr>
            <p:ph type="title"/>
          </p:nvPr>
        </p:nvSpPr>
        <p:spPr bwMode="auto">
          <a:xfrm>
            <a:off x="312738" y="352425"/>
            <a:ext cx="8496300" cy="6477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zh-CN" altLang="en-US" smtClean="0"/>
              <a:t>单击此处编辑母版标题样式</a:t>
            </a:r>
            <a:endParaRPr lang="en-US" altLang="zh-CN" smtClean="0"/>
          </a:p>
        </p:txBody>
      </p:sp>
      <p:sp>
        <p:nvSpPr>
          <p:cNvPr id="54276" name="Rectangle 4"/>
          <p:cNvSpPr>
            <a:spLocks noGrp="1" noChangeArrowheads="1"/>
          </p:cNvSpPr>
          <p:nvPr>
            <p:ph type="body" idx="1"/>
          </p:nvPr>
        </p:nvSpPr>
        <p:spPr bwMode="auto">
          <a:xfrm>
            <a:off x="312738" y="1268413"/>
            <a:ext cx="8507412" cy="51847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CN" altLang="en-US" smtClean="0"/>
              <a:t>单击此处编辑母版文本样式</a:t>
            </a:r>
            <a:endParaRPr lang="en-US" altLang="zh-CN" smtClean="0"/>
          </a:p>
          <a:p>
            <a:pPr lvl="1"/>
            <a:r>
              <a:rPr lang="zh-CN" altLang="en-US" smtClean="0"/>
              <a:t>第二级</a:t>
            </a:r>
            <a:endParaRPr lang="en-US" altLang="zh-CN" smtClean="0"/>
          </a:p>
          <a:p>
            <a:pPr lvl="2"/>
            <a:r>
              <a:rPr lang="zh-CN" altLang="en-US" smtClean="0"/>
              <a:t>第三级</a:t>
            </a:r>
            <a:endParaRPr lang="en-US" altLang="zh-CN" smtClean="0"/>
          </a:p>
          <a:p>
            <a:pPr lvl="3"/>
            <a:r>
              <a:rPr lang="zh-CN" altLang="en-US" smtClean="0"/>
              <a:t>第四级</a:t>
            </a:r>
            <a:endParaRPr lang="en-US" altLang="zh-CN" smtClean="0"/>
          </a:p>
          <a:p>
            <a:pPr lvl="4"/>
            <a:r>
              <a:rPr lang="zh-CN" altLang="en-US" smtClean="0"/>
              <a:t>第五级</a:t>
            </a:r>
            <a:endParaRPr lang="en-US" altLang="zh-CN" smtClean="0"/>
          </a:p>
        </p:txBody>
      </p:sp>
      <p:grpSp>
        <p:nvGrpSpPr>
          <p:cNvPr id="54277" name="Group 45"/>
          <p:cNvGrpSpPr>
            <a:grpSpLocks/>
          </p:cNvGrpSpPr>
          <p:nvPr/>
        </p:nvGrpSpPr>
        <p:grpSpPr bwMode="auto">
          <a:xfrm>
            <a:off x="9324975" y="5229225"/>
            <a:ext cx="1765300" cy="1455738"/>
            <a:chOff x="5805" y="1298"/>
            <a:chExt cx="1112" cy="917"/>
          </a:xfrm>
        </p:grpSpPr>
        <p:grpSp>
          <p:nvGrpSpPr>
            <p:cNvPr id="54280" name="Group 46"/>
            <p:cNvGrpSpPr>
              <a:grpSpLocks/>
            </p:cNvGrpSpPr>
            <p:nvPr/>
          </p:nvGrpSpPr>
          <p:grpSpPr bwMode="auto">
            <a:xfrm>
              <a:off x="6174" y="1298"/>
              <a:ext cx="743" cy="917"/>
              <a:chOff x="5919" y="1253"/>
              <a:chExt cx="817" cy="1008"/>
            </a:xfrm>
          </p:grpSpPr>
          <p:grpSp>
            <p:nvGrpSpPr>
              <p:cNvPr id="54285" name="Group 47"/>
              <p:cNvGrpSpPr>
                <a:grpSpLocks/>
              </p:cNvGrpSpPr>
              <p:nvPr/>
            </p:nvGrpSpPr>
            <p:grpSpPr bwMode="auto">
              <a:xfrm>
                <a:off x="5919" y="1253"/>
                <a:ext cx="144" cy="1008"/>
                <a:chOff x="5919" y="1104"/>
                <a:chExt cx="144" cy="1008"/>
              </a:xfrm>
            </p:grpSpPr>
            <p:sp>
              <p:nvSpPr>
                <p:cNvPr id="53" name="Rectangle 52"/>
                <p:cNvSpPr/>
                <p:nvPr/>
              </p:nvSpPr>
              <p:spPr bwMode="auto">
                <a:xfrm>
                  <a:off x="5919" y="1104"/>
                  <a:ext cx="144" cy="144"/>
                </a:xfrm>
                <a:prstGeom prst="rect">
                  <a:avLst/>
                </a:prstGeom>
                <a:solidFill>
                  <a:srgbClr val="F08C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57" name="Rectangle 56"/>
                <p:cNvSpPr/>
                <p:nvPr/>
              </p:nvSpPr>
              <p:spPr bwMode="auto">
                <a:xfrm>
                  <a:off x="5919" y="1392"/>
                  <a:ext cx="144" cy="144"/>
                </a:xfrm>
                <a:prstGeom prst="rect">
                  <a:avLst/>
                </a:prstGeom>
                <a:solidFill>
                  <a:srgbClr val="E4007F"/>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1" name="Rectangle 60"/>
                <p:cNvSpPr/>
                <p:nvPr/>
              </p:nvSpPr>
              <p:spPr bwMode="auto">
                <a:xfrm>
                  <a:off x="5919" y="1680"/>
                  <a:ext cx="144" cy="144"/>
                </a:xfrm>
                <a:prstGeom prst="rect">
                  <a:avLst/>
                </a:prstGeom>
                <a:solidFill>
                  <a:srgbClr val="696969"/>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5" name="Rectangle 64"/>
                <p:cNvSpPr/>
                <p:nvPr/>
              </p:nvSpPr>
              <p:spPr bwMode="auto">
                <a:xfrm>
                  <a:off x="5919" y="1968"/>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grpSp>
          <p:sp>
            <p:nvSpPr>
              <p:cNvPr id="54" name="Rectangle 53"/>
              <p:cNvSpPr>
                <a:spLocks noChangeArrowheads="1"/>
              </p:cNvSpPr>
              <p:nvPr/>
            </p:nvSpPr>
            <p:spPr bwMode="auto">
              <a:xfrm>
                <a:off x="6144" y="1253"/>
                <a:ext cx="144" cy="144"/>
              </a:xfrm>
              <a:prstGeom prst="rect">
                <a:avLst/>
              </a:prstGeom>
              <a:solidFill>
                <a:srgbClr val="0087E2"/>
              </a:solidFill>
              <a:ln w="9525">
                <a:solidFill>
                  <a:schemeClr val="bg1"/>
                </a:solidFill>
                <a:round/>
                <a:headEnd/>
                <a:tailEnd/>
              </a:ln>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58" name="Rectangle 57"/>
              <p:cNvSpPr/>
              <p:nvPr/>
            </p:nvSpPr>
            <p:spPr bwMode="auto">
              <a:xfrm>
                <a:off x="6144" y="1541"/>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2" name="Rectangle 61"/>
              <p:cNvSpPr>
                <a:spLocks noChangeArrowheads="1"/>
              </p:cNvSpPr>
              <p:nvPr/>
            </p:nvSpPr>
            <p:spPr bwMode="auto">
              <a:xfrm>
                <a:off x="6144" y="1829"/>
                <a:ext cx="144" cy="144"/>
              </a:xfrm>
              <a:prstGeom prst="rect">
                <a:avLst/>
              </a:prstGeom>
              <a:solidFill>
                <a:srgbClr val="CAD1AF"/>
              </a:solidFill>
              <a:ln w="9525">
                <a:solidFill>
                  <a:schemeClr val="bg1"/>
                </a:solidFill>
                <a:round/>
                <a:headEnd/>
                <a:tailEnd/>
              </a:ln>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6" name="Rectangle 65"/>
              <p:cNvSpPr/>
              <p:nvPr/>
            </p:nvSpPr>
            <p:spPr bwMode="auto">
              <a:xfrm>
                <a:off x="6144" y="2117"/>
                <a:ext cx="144" cy="144"/>
              </a:xfrm>
              <a:prstGeom prst="rect">
                <a:avLst/>
              </a:prstGeom>
              <a:solidFill>
                <a:srgbClr val="F08C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55" name="Rectangle 54"/>
              <p:cNvSpPr/>
              <p:nvPr/>
            </p:nvSpPr>
            <p:spPr bwMode="auto">
              <a:xfrm>
                <a:off x="6365" y="1253"/>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59" name="Rectangle 58"/>
              <p:cNvSpPr>
                <a:spLocks noChangeArrowheads="1"/>
              </p:cNvSpPr>
              <p:nvPr/>
            </p:nvSpPr>
            <p:spPr bwMode="auto">
              <a:xfrm>
                <a:off x="6365" y="1541"/>
                <a:ext cx="144" cy="144"/>
              </a:xfrm>
              <a:prstGeom prst="rect">
                <a:avLst/>
              </a:prstGeom>
              <a:solidFill>
                <a:srgbClr val="99CC00"/>
              </a:solidFill>
              <a:ln w="9525">
                <a:solidFill>
                  <a:schemeClr val="bg1"/>
                </a:solidFill>
                <a:round/>
                <a:headEnd/>
                <a:tailEnd/>
              </a:ln>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3" name="Rectangle 62"/>
              <p:cNvSpPr/>
              <p:nvPr/>
            </p:nvSpPr>
            <p:spPr bwMode="auto">
              <a:xfrm>
                <a:off x="6365" y="1829"/>
                <a:ext cx="144" cy="144"/>
              </a:xfrm>
              <a:prstGeom prst="rect">
                <a:avLst/>
              </a:prstGeom>
              <a:solidFill>
                <a:srgbClr val="005CA2"/>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7" name="Rectangle 66"/>
              <p:cNvSpPr>
                <a:spLocks noChangeArrowheads="1"/>
              </p:cNvSpPr>
              <p:nvPr/>
            </p:nvSpPr>
            <p:spPr bwMode="auto">
              <a:xfrm>
                <a:off x="6365" y="2117"/>
                <a:ext cx="144" cy="144"/>
              </a:xfrm>
              <a:prstGeom prst="rect">
                <a:avLst/>
              </a:prstGeom>
              <a:solidFill>
                <a:srgbClr val="DD0955"/>
              </a:solidFill>
              <a:ln w="9525">
                <a:solidFill>
                  <a:schemeClr val="bg1"/>
                </a:solidFill>
                <a:round/>
                <a:headEnd/>
                <a:tailEnd/>
              </a:ln>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56" name="Rectangle 55"/>
              <p:cNvSpPr/>
              <p:nvPr/>
            </p:nvSpPr>
            <p:spPr bwMode="auto">
              <a:xfrm>
                <a:off x="6592" y="1253"/>
                <a:ext cx="144" cy="144"/>
              </a:xfrm>
              <a:prstGeom prst="rect">
                <a:avLst/>
              </a:prstGeom>
              <a:solidFill>
                <a:srgbClr val="5F1987"/>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0" name="Rectangle 59"/>
              <p:cNvSpPr>
                <a:spLocks noChangeArrowheads="1"/>
              </p:cNvSpPr>
              <p:nvPr/>
            </p:nvSpPr>
            <p:spPr bwMode="auto">
              <a:xfrm>
                <a:off x="6592" y="1541"/>
                <a:ext cx="144" cy="144"/>
              </a:xfrm>
              <a:prstGeom prst="rect">
                <a:avLst/>
              </a:prstGeom>
              <a:solidFill>
                <a:srgbClr val="0087E2"/>
              </a:solidFill>
              <a:ln w="9525">
                <a:solidFill>
                  <a:schemeClr val="bg1"/>
                </a:solidFill>
                <a:round/>
                <a:headEnd/>
                <a:tailEnd/>
              </a:ln>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4" name="Rectangle 63"/>
              <p:cNvSpPr/>
              <p:nvPr/>
            </p:nvSpPr>
            <p:spPr bwMode="auto">
              <a:xfrm>
                <a:off x="6592" y="1829"/>
                <a:ext cx="144" cy="144"/>
              </a:xfrm>
              <a:prstGeom prst="rect">
                <a:avLst/>
              </a:prstGeom>
              <a:solidFill>
                <a:srgbClr val="000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8" name="Rectangle 67"/>
              <p:cNvSpPr/>
              <p:nvPr/>
            </p:nvSpPr>
            <p:spPr bwMode="auto">
              <a:xfrm>
                <a:off x="6592" y="2117"/>
                <a:ext cx="144" cy="144"/>
              </a:xfrm>
              <a:prstGeom prst="rect">
                <a:avLst/>
              </a:prstGeom>
              <a:solidFill>
                <a:srgbClr val="00AFC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grpSp>
        <p:sp>
          <p:nvSpPr>
            <p:cNvPr id="119872" name="Text Box 64"/>
            <p:cNvSpPr txBox="1">
              <a:spLocks noChangeArrowheads="1"/>
            </p:cNvSpPr>
            <p:nvPr/>
          </p:nvSpPr>
          <p:spPr bwMode="auto">
            <a:xfrm>
              <a:off x="5805" y="1298"/>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b="0" i="1" dirty="0">
                  <a:solidFill>
                    <a:schemeClr val="bg1"/>
                  </a:solidFill>
                  <a:ea typeface="宋体" pitchFamily="2" charset="-122"/>
                </a:rPr>
                <a:t>Theme1</a:t>
              </a:r>
            </a:p>
          </p:txBody>
        </p:sp>
        <p:sp>
          <p:nvSpPr>
            <p:cNvPr id="119873" name="Text Box 65"/>
            <p:cNvSpPr txBox="1">
              <a:spLocks noChangeArrowheads="1"/>
            </p:cNvSpPr>
            <p:nvPr/>
          </p:nvSpPr>
          <p:spPr bwMode="auto">
            <a:xfrm>
              <a:off x="5805" y="1570"/>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b="0" i="1" dirty="0">
                  <a:solidFill>
                    <a:schemeClr val="bg1"/>
                  </a:solidFill>
                  <a:ea typeface="宋体" pitchFamily="2" charset="-122"/>
                </a:rPr>
                <a:t>Theme2</a:t>
              </a:r>
            </a:p>
          </p:txBody>
        </p:sp>
        <p:sp>
          <p:nvSpPr>
            <p:cNvPr id="119874" name="Text Box 66"/>
            <p:cNvSpPr txBox="1">
              <a:spLocks noChangeArrowheads="1"/>
            </p:cNvSpPr>
            <p:nvPr/>
          </p:nvSpPr>
          <p:spPr bwMode="auto">
            <a:xfrm>
              <a:off x="5805" y="1797"/>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b="0" i="1" dirty="0">
                  <a:solidFill>
                    <a:schemeClr val="bg1"/>
                  </a:solidFill>
                  <a:ea typeface="宋体" pitchFamily="2" charset="-122"/>
                </a:rPr>
                <a:t>Theme3</a:t>
              </a:r>
            </a:p>
          </p:txBody>
        </p:sp>
        <p:sp>
          <p:nvSpPr>
            <p:cNvPr id="119875" name="Text Box 67"/>
            <p:cNvSpPr txBox="1">
              <a:spLocks noChangeArrowheads="1"/>
            </p:cNvSpPr>
            <p:nvPr/>
          </p:nvSpPr>
          <p:spPr bwMode="auto">
            <a:xfrm>
              <a:off x="5805" y="2069"/>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b="0" i="1">
                  <a:solidFill>
                    <a:schemeClr val="bg1"/>
                  </a:solidFill>
                  <a:ea typeface="宋体" pitchFamily="2" charset="-122"/>
                </a:rPr>
                <a:t>Theme4</a:t>
              </a:r>
            </a:p>
          </p:txBody>
        </p:sp>
      </p:grpSp>
      <p:sp>
        <p:nvSpPr>
          <p:cNvPr id="31" name="Rectangle 8"/>
          <p:cNvSpPr>
            <a:spLocks noChangeArrowheads="1"/>
          </p:cNvSpPr>
          <p:nvPr/>
        </p:nvSpPr>
        <p:spPr bwMode="auto">
          <a:xfrm>
            <a:off x="-2357438" y="4910138"/>
            <a:ext cx="2152650" cy="1947862"/>
          </a:xfrm>
          <a:prstGeom prst="rect">
            <a:avLst/>
          </a:prstGeom>
          <a:noFill/>
          <a:ln w="9525">
            <a:noFill/>
            <a:miter lim="800000"/>
            <a:headEnd/>
            <a:tailEnd/>
          </a:ln>
          <a:effectLst/>
        </p:spPr>
        <p:txBody>
          <a:bodyPr lIns="93442" tIns="46725" rIns="93442" bIns="46725"/>
          <a:lstStyle/>
          <a:p>
            <a:pPr algn="r" defTabSz="935038" eaLnBrk="0" hangingPunct="0">
              <a:defRPr/>
            </a:pPr>
            <a:r>
              <a:rPr lang="en-US" altLang="en-US" sz="1000" b="0" noProof="1">
                <a:solidFill>
                  <a:schemeClr val="bg1"/>
                </a:solidFill>
                <a:ea typeface="黑体" pitchFamily="2" charset="-122"/>
              </a:rPr>
              <a:t>T</a:t>
            </a:r>
            <a:r>
              <a:rPr lang="en-US" altLang="zh-CN" sz="1000" b="0" noProof="1">
                <a:solidFill>
                  <a:schemeClr val="bg1"/>
                </a:solidFill>
                <a:ea typeface="黑体" pitchFamily="2" charset="-122"/>
                <a:cs typeface="Arial" charset="0"/>
              </a:rPr>
              <a:t>itle:</a:t>
            </a:r>
            <a:endParaRPr lang="en-US" altLang="ja-JP" sz="1000" b="0" noProof="1">
              <a:solidFill>
                <a:schemeClr val="bg1"/>
              </a:solidFill>
              <a:ea typeface="黑体" pitchFamily="2" charset="-122"/>
            </a:endParaRPr>
          </a:p>
          <a:p>
            <a:pPr algn="r" defTabSz="935038" eaLnBrk="0" hangingPunct="0">
              <a:defRPr/>
            </a:pPr>
            <a:r>
              <a:rPr lang="en-US" altLang="zh-CN" sz="1000" b="0" noProof="1">
                <a:solidFill>
                  <a:schemeClr val="bg1"/>
                </a:solidFill>
                <a:ea typeface="宋体" pitchFamily="2" charset="-122"/>
                <a:cs typeface="Arial" charset="0"/>
              </a:rPr>
              <a:t>Type</a:t>
            </a:r>
            <a:r>
              <a:rPr lang="en-US" altLang="ja-JP" sz="1000" b="0" noProof="1">
                <a:solidFill>
                  <a:schemeClr val="bg1"/>
                </a:solidFill>
                <a:ea typeface="宋体" pitchFamily="2" charset="-122"/>
                <a:cs typeface="Arial" charset="0"/>
              </a:rPr>
              <a:t>: Arial Bold</a:t>
            </a:r>
          </a:p>
          <a:p>
            <a:pPr algn="r" defTabSz="935038" eaLnBrk="0" hangingPunct="0">
              <a:defRPr/>
            </a:pPr>
            <a:r>
              <a:rPr lang="en-US" altLang="en-US" sz="1000" b="0" noProof="1">
                <a:solidFill>
                  <a:schemeClr val="bg1"/>
                </a:solidFill>
                <a:ea typeface="宋体" pitchFamily="2" charset="-122"/>
                <a:cs typeface="Arial" charset="0"/>
              </a:rPr>
              <a:t>S</a:t>
            </a:r>
            <a:r>
              <a:rPr lang="en-US" altLang="zh-CN" sz="1000" b="0" noProof="1">
                <a:solidFill>
                  <a:schemeClr val="bg1"/>
                </a:solidFill>
                <a:ea typeface="宋体" pitchFamily="2" charset="-122"/>
                <a:cs typeface="Arial" charset="0"/>
              </a:rPr>
              <a:t>ize</a:t>
            </a:r>
            <a:r>
              <a:rPr lang="en-US" altLang="en-US" sz="1000" b="0" noProof="1">
                <a:solidFill>
                  <a:schemeClr val="bg1"/>
                </a:solidFill>
                <a:ea typeface="宋体" pitchFamily="2" charset="-122"/>
                <a:cs typeface="Arial" charset="0"/>
              </a:rPr>
              <a:t>：</a:t>
            </a:r>
            <a:r>
              <a:rPr lang="en-US" altLang="ja-JP" sz="1000" b="0" noProof="1">
                <a:solidFill>
                  <a:schemeClr val="bg1"/>
                </a:solidFill>
                <a:ea typeface="宋体" pitchFamily="2" charset="-122"/>
                <a:cs typeface="Arial" charset="0"/>
              </a:rPr>
              <a:t>32-35pt</a:t>
            </a:r>
          </a:p>
          <a:p>
            <a:pPr algn="r" defTabSz="935038" eaLnBrk="0" hangingPunct="0">
              <a:defRPr/>
            </a:pPr>
            <a:r>
              <a:rPr lang="en-US" altLang="en-US" sz="1000" b="0" noProof="1">
                <a:solidFill>
                  <a:schemeClr val="bg1"/>
                </a:solidFill>
                <a:ea typeface="宋体" pitchFamily="2" charset="-122"/>
                <a:cs typeface="Arial" charset="0"/>
              </a:rPr>
              <a:t>C</a:t>
            </a:r>
            <a:r>
              <a:rPr lang="en-US" altLang="zh-CN" sz="1000" b="0" noProof="1">
                <a:solidFill>
                  <a:schemeClr val="bg1"/>
                </a:solidFill>
                <a:ea typeface="宋体" pitchFamily="2" charset="-122"/>
                <a:cs typeface="Arial" charset="0"/>
              </a:rPr>
              <a:t>olor</a:t>
            </a:r>
            <a:r>
              <a:rPr lang="en-US" altLang="en-US" sz="1000" b="0" noProof="1">
                <a:solidFill>
                  <a:schemeClr val="bg1"/>
                </a:solidFill>
                <a:ea typeface="宋体" pitchFamily="2" charset="-122"/>
                <a:cs typeface="Arial" charset="0"/>
              </a:rPr>
              <a:t>：T</a:t>
            </a:r>
            <a:r>
              <a:rPr lang="en-US" altLang="zh-CN" sz="1000" b="0" noProof="1">
                <a:solidFill>
                  <a:schemeClr val="bg1"/>
                </a:solidFill>
                <a:ea typeface="宋体" pitchFamily="2" charset="-122"/>
                <a:cs typeface="Arial" charset="0"/>
              </a:rPr>
              <a:t>he theme blue</a:t>
            </a:r>
            <a:r>
              <a:rPr lang="en-US" altLang="ja-JP" sz="1000" b="0" noProof="1">
                <a:solidFill>
                  <a:schemeClr val="bg1"/>
                </a:solidFill>
                <a:ea typeface="宋体" pitchFamily="2" charset="-122"/>
                <a:cs typeface="Arial" charset="0"/>
              </a:rPr>
              <a:t> </a:t>
            </a:r>
          </a:p>
          <a:p>
            <a:pPr algn="r" defTabSz="935038" eaLnBrk="0" hangingPunct="0">
              <a:defRPr/>
            </a:pPr>
            <a:r>
              <a:rPr lang="en-US" altLang="zh-CN" sz="1000" b="0" noProof="1">
                <a:solidFill>
                  <a:schemeClr val="bg1"/>
                </a:solidFill>
                <a:ea typeface="宋体" pitchFamily="2" charset="-122"/>
                <a:cs typeface="Arial" charset="0"/>
              </a:rPr>
              <a:t>Subtitle:</a:t>
            </a:r>
            <a:endParaRPr lang="en-US" altLang="ja-JP" sz="1000" b="0" noProof="1">
              <a:solidFill>
                <a:schemeClr val="bg1"/>
              </a:solidFill>
              <a:ea typeface="宋体" pitchFamily="2" charset="-122"/>
              <a:cs typeface="Arial" charset="0"/>
            </a:endParaRPr>
          </a:p>
          <a:p>
            <a:pPr algn="r" defTabSz="935038" eaLnBrk="0" hangingPunct="0">
              <a:defRPr/>
            </a:pPr>
            <a:r>
              <a:rPr lang="en-US" altLang="en-US" sz="1000" b="0" noProof="1">
                <a:solidFill>
                  <a:schemeClr val="bg1"/>
                </a:solidFill>
                <a:ea typeface="宋体" pitchFamily="2" charset="-122"/>
                <a:cs typeface="Arial" charset="0"/>
              </a:rPr>
              <a:t>T</a:t>
            </a:r>
            <a:r>
              <a:rPr lang="en-US" altLang="zh-CN" sz="1000" b="0" noProof="1">
                <a:solidFill>
                  <a:schemeClr val="bg1"/>
                </a:solidFill>
                <a:ea typeface="宋体" pitchFamily="2" charset="-122"/>
                <a:cs typeface="Arial" charset="0"/>
              </a:rPr>
              <a:t>ype</a:t>
            </a:r>
            <a:r>
              <a:rPr lang="en-US" altLang="en-US" sz="1000" b="0" noProof="1">
                <a:solidFill>
                  <a:schemeClr val="bg1"/>
                </a:solidFill>
                <a:ea typeface="宋体" pitchFamily="2" charset="-122"/>
                <a:cs typeface="Arial" charset="0"/>
              </a:rPr>
              <a:t>：</a:t>
            </a:r>
            <a:r>
              <a:rPr lang="en-US" altLang="ja-JP" sz="1000" b="0" noProof="1">
                <a:solidFill>
                  <a:schemeClr val="bg1"/>
                </a:solidFill>
                <a:ea typeface="宋体" pitchFamily="2" charset="-122"/>
                <a:cs typeface="Arial" charset="0"/>
              </a:rPr>
              <a:t>Arial</a:t>
            </a:r>
          </a:p>
          <a:p>
            <a:pPr algn="r" defTabSz="935038" eaLnBrk="0" hangingPunct="0">
              <a:defRPr/>
            </a:pPr>
            <a:r>
              <a:rPr lang="en-US" altLang="en-US" sz="1000" b="0" noProof="1">
                <a:solidFill>
                  <a:schemeClr val="bg1"/>
                </a:solidFill>
                <a:ea typeface="宋体" pitchFamily="2" charset="-122"/>
                <a:cs typeface="Arial" charset="0"/>
              </a:rPr>
              <a:t>S</a:t>
            </a:r>
            <a:r>
              <a:rPr lang="en-US" altLang="zh-CN" sz="1000" b="0" noProof="1">
                <a:solidFill>
                  <a:schemeClr val="bg1"/>
                </a:solidFill>
                <a:ea typeface="宋体" pitchFamily="2" charset="-122"/>
                <a:cs typeface="Arial" charset="0"/>
              </a:rPr>
              <a:t>ize</a:t>
            </a:r>
            <a:r>
              <a:rPr lang="en-US" altLang="en-US" sz="1000" b="0" noProof="1">
                <a:solidFill>
                  <a:schemeClr val="bg1"/>
                </a:solidFill>
                <a:ea typeface="宋体" pitchFamily="2" charset="-122"/>
                <a:cs typeface="Arial" charset="0"/>
              </a:rPr>
              <a:t>：</a:t>
            </a:r>
            <a:r>
              <a:rPr lang="en-US" altLang="ja-JP" sz="1000" b="0" noProof="1">
                <a:solidFill>
                  <a:schemeClr val="bg1"/>
                </a:solidFill>
                <a:ea typeface="宋体" pitchFamily="2" charset="-122"/>
                <a:cs typeface="Arial" charset="0"/>
              </a:rPr>
              <a:t>28pt</a:t>
            </a:r>
          </a:p>
          <a:p>
            <a:pPr algn="r" defTabSz="935038" eaLnBrk="0" hangingPunct="0">
              <a:defRPr/>
            </a:pPr>
            <a:r>
              <a:rPr lang="en-US" altLang="en-US" sz="1000" b="0" noProof="1">
                <a:solidFill>
                  <a:schemeClr val="bg1"/>
                </a:solidFill>
                <a:ea typeface="宋体" pitchFamily="2" charset="-122"/>
                <a:cs typeface="Arial" charset="0"/>
              </a:rPr>
              <a:t>C</a:t>
            </a:r>
            <a:r>
              <a:rPr lang="en-US" altLang="zh-CN" sz="1000" b="0" noProof="1">
                <a:solidFill>
                  <a:schemeClr val="bg1"/>
                </a:solidFill>
                <a:ea typeface="宋体" pitchFamily="2" charset="-122"/>
                <a:cs typeface="Arial" charset="0"/>
              </a:rPr>
              <a:t>olor</a:t>
            </a:r>
            <a:r>
              <a:rPr lang="en-US" altLang="en-US" sz="1000" b="0" noProof="1">
                <a:solidFill>
                  <a:schemeClr val="bg1"/>
                </a:solidFill>
                <a:ea typeface="宋体" pitchFamily="2" charset="-122"/>
                <a:cs typeface="Arial" charset="0"/>
              </a:rPr>
              <a:t>：B</a:t>
            </a:r>
            <a:r>
              <a:rPr lang="en-US" altLang="zh-CN" sz="1000" b="0" noProof="1">
                <a:solidFill>
                  <a:schemeClr val="bg1"/>
                </a:solidFill>
                <a:ea typeface="宋体" pitchFamily="2" charset="-122"/>
                <a:cs typeface="Arial" charset="0"/>
              </a:rPr>
              <a:t>lack</a:t>
            </a:r>
            <a:endParaRPr lang="en-US" altLang="ja-JP" sz="1000" b="0" noProof="1">
              <a:solidFill>
                <a:schemeClr val="bg1"/>
              </a:solidFill>
              <a:ea typeface="宋体" pitchFamily="2" charset="-122"/>
              <a:cs typeface="Arial" charset="0"/>
            </a:endParaRPr>
          </a:p>
          <a:p>
            <a:pPr algn="r" defTabSz="935038" eaLnBrk="0" hangingPunct="0">
              <a:defRPr/>
            </a:pPr>
            <a:r>
              <a:rPr lang="en-US" altLang="zh-CN" sz="1000" b="0" noProof="1">
                <a:solidFill>
                  <a:schemeClr val="bg1"/>
                </a:solidFill>
                <a:ea typeface="宋体" pitchFamily="2" charset="-122"/>
                <a:cs typeface="Arial" charset="0"/>
              </a:rPr>
              <a:t>Text</a:t>
            </a:r>
            <a:r>
              <a:rPr lang="en-US" altLang="ja-JP" sz="1000" b="0" noProof="1">
                <a:solidFill>
                  <a:schemeClr val="bg1"/>
                </a:solidFill>
                <a:ea typeface="黑体" pitchFamily="2" charset="-122"/>
              </a:rPr>
              <a:t>(2-5</a:t>
            </a:r>
            <a:r>
              <a:rPr lang="en-US" altLang="zh-CN" sz="1000" b="0" noProof="1">
                <a:solidFill>
                  <a:schemeClr val="bg1"/>
                </a:solidFill>
                <a:ea typeface="宋体" pitchFamily="2" charset="-122"/>
                <a:cs typeface="Arial" charset="0"/>
              </a:rPr>
              <a:t> Level</a:t>
            </a:r>
            <a:r>
              <a:rPr lang="en-US" altLang="ja-JP" sz="1000" b="0" noProof="1">
                <a:solidFill>
                  <a:schemeClr val="bg1"/>
                </a:solidFill>
                <a:ea typeface="黑体" pitchFamily="2" charset="-122"/>
              </a:rPr>
              <a:t>)</a:t>
            </a:r>
          </a:p>
          <a:p>
            <a:pPr algn="r" defTabSz="935038" eaLnBrk="0" hangingPunct="0">
              <a:defRPr/>
            </a:pPr>
            <a:r>
              <a:rPr lang="en-US" altLang="zh-CN" sz="1000" b="0" noProof="1">
                <a:solidFill>
                  <a:schemeClr val="bg1"/>
                </a:solidFill>
                <a:ea typeface="宋体" pitchFamily="2" charset="-122"/>
                <a:cs typeface="Arial" charset="0"/>
              </a:rPr>
              <a:t>Type</a:t>
            </a:r>
            <a:r>
              <a:rPr lang="en-US" altLang="en-US" sz="1000" b="0" noProof="1">
                <a:solidFill>
                  <a:schemeClr val="bg1"/>
                </a:solidFill>
                <a:ea typeface="宋体" pitchFamily="2" charset="-122"/>
                <a:cs typeface="Arial" charset="0"/>
              </a:rPr>
              <a:t>：</a:t>
            </a:r>
            <a:r>
              <a:rPr lang="en-US" altLang="zh-CN" sz="1000" b="0" noProof="1">
                <a:solidFill>
                  <a:schemeClr val="bg1"/>
                </a:solidFill>
                <a:ea typeface="宋体" pitchFamily="2" charset="-122"/>
                <a:cs typeface="Arial" charset="0"/>
              </a:rPr>
              <a:t>Arial</a:t>
            </a:r>
            <a:endParaRPr lang="en-US" altLang="ja-JP" sz="1000" b="0" noProof="1">
              <a:solidFill>
                <a:schemeClr val="bg1"/>
              </a:solidFill>
              <a:ea typeface="宋体" pitchFamily="2" charset="-122"/>
              <a:cs typeface="Arial" charset="0"/>
            </a:endParaRPr>
          </a:p>
          <a:p>
            <a:pPr algn="r" defTabSz="935038" eaLnBrk="0" hangingPunct="0">
              <a:defRPr/>
            </a:pPr>
            <a:r>
              <a:rPr lang="en-US" altLang="zh-CN" sz="1000" b="0" noProof="1">
                <a:solidFill>
                  <a:schemeClr val="bg1"/>
                </a:solidFill>
                <a:ea typeface="宋体" pitchFamily="2" charset="-122"/>
                <a:cs typeface="Arial" charset="0"/>
              </a:rPr>
              <a:t>Size</a:t>
            </a:r>
            <a:r>
              <a:rPr lang="en-US" altLang="en-US" sz="1000" b="0" noProof="1">
                <a:solidFill>
                  <a:schemeClr val="bg1"/>
                </a:solidFill>
                <a:ea typeface="宋体" pitchFamily="2" charset="-122"/>
                <a:cs typeface="Arial" charset="0"/>
              </a:rPr>
              <a:t>：24-</a:t>
            </a:r>
            <a:r>
              <a:rPr lang="en-US" altLang="ja-JP" sz="1000" b="0" noProof="1">
                <a:solidFill>
                  <a:schemeClr val="bg1"/>
                </a:solidFill>
                <a:ea typeface="宋体" pitchFamily="2" charset="-122"/>
                <a:cs typeface="Arial" charset="0"/>
              </a:rPr>
              <a:t>18pt</a:t>
            </a:r>
          </a:p>
          <a:p>
            <a:pPr algn="r" defTabSz="935038" eaLnBrk="0" hangingPunct="0">
              <a:defRPr/>
            </a:pPr>
            <a:r>
              <a:rPr lang="en-US" altLang="zh-CN" sz="1000" b="0" noProof="1">
                <a:solidFill>
                  <a:schemeClr val="bg1"/>
                </a:solidFill>
                <a:ea typeface="宋体" pitchFamily="2" charset="-122"/>
                <a:cs typeface="Arial" charset="0"/>
              </a:rPr>
              <a:t>Color</a:t>
            </a:r>
            <a:r>
              <a:rPr lang="en-US" altLang="en-US" sz="1000" b="0" noProof="1">
                <a:solidFill>
                  <a:schemeClr val="bg1"/>
                </a:solidFill>
                <a:ea typeface="宋体" pitchFamily="2" charset="-122"/>
                <a:cs typeface="Arial" charset="0"/>
              </a:rPr>
              <a:t>：</a:t>
            </a:r>
            <a:r>
              <a:rPr lang="en-US" altLang="zh-CN" sz="1000" b="0" noProof="1">
                <a:solidFill>
                  <a:schemeClr val="bg1"/>
                </a:solidFill>
                <a:ea typeface="宋体" pitchFamily="2" charset="-122"/>
                <a:cs typeface="Arial" charset="0"/>
              </a:rPr>
              <a:t>Black</a:t>
            </a:r>
            <a:endParaRPr lang="en-US" altLang="ja-JP" sz="1000" b="0" noProof="1">
              <a:solidFill>
                <a:schemeClr val="bg1"/>
              </a:solidFill>
              <a:ea typeface="宋体" pitchFamily="2" charset="-122"/>
              <a:cs typeface="Arial" charset="0"/>
            </a:endParaRPr>
          </a:p>
        </p:txBody>
      </p:sp>
      <p:sp>
        <p:nvSpPr>
          <p:cNvPr id="1054" name="Text Box 30"/>
          <p:cNvSpPr txBox="1">
            <a:spLocks noChangeArrowheads="1"/>
          </p:cNvSpPr>
          <p:nvPr/>
        </p:nvSpPr>
        <p:spPr bwMode="auto">
          <a:xfrm>
            <a:off x="4562475" y="6516688"/>
            <a:ext cx="369888" cy="274637"/>
          </a:xfrm>
          <a:prstGeom prst="rect">
            <a:avLst/>
          </a:prstGeom>
          <a:noFill/>
          <a:ln w="9525" algn="ctr">
            <a:noFill/>
            <a:miter lim="800000"/>
            <a:headEnd/>
            <a:tailEnd/>
          </a:ln>
          <a:effectLst/>
        </p:spPr>
        <p:txBody>
          <a:bodyPr wrap="none">
            <a:spAutoFit/>
          </a:bodyPr>
          <a:lstStyle/>
          <a:p>
            <a:pPr algn="ctr" eaLnBrk="0" hangingPunct="0">
              <a:defRPr/>
            </a:pPr>
            <a:fld id="{28A09505-C69F-4D60-A079-D60A0AC98C9F}" type="slidenum">
              <a:rPr lang="zh-CN" altLang="en-US">
                <a:solidFill>
                  <a:schemeClr val="bg1"/>
                </a:solidFill>
                <a:latin typeface="Arial" pitchFamily="34" charset="0"/>
                <a:ea typeface="宋体" pitchFamily="2" charset="-122"/>
              </a:rPr>
              <a:pPr algn="ctr" eaLnBrk="0" hangingPunct="0">
                <a:defRPr/>
              </a:pPr>
              <a:t>‹#›</a:t>
            </a:fld>
            <a:endParaRPr lang="en-US" altLang="zh-CN">
              <a:solidFill>
                <a:schemeClr val="bg1"/>
              </a:solidFill>
              <a:latin typeface="Arial" pitchFamily="34" charset="0"/>
              <a:ea typeface="宋体" pitchFamily="2" charset="-122"/>
            </a:endParaRPr>
          </a:p>
        </p:txBody>
      </p:sp>
    </p:spTree>
  </p:cSld>
  <p:clrMap bg1="lt1" tx1="dk1" bg2="lt2" tx2="dk2" accent1="accent1" accent2="accent2" accent3="accent3" accent4="accent4" accent5="accent5" accent6="accent6" hlink="hlink" folHlink="folHlink"/>
  <p:sldLayoutIdLst>
    <p:sldLayoutId id="2147484223" r:id="rId1"/>
    <p:sldLayoutId id="2147484178" r:id="rId2"/>
    <p:sldLayoutId id="2147484177" r:id="rId3"/>
    <p:sldLayoutId id="2147484176" r:id="rId4"/>
    <p:sldLayoutId id="2147484175" r:id="rId5"/>
    <p:sldLayoutId id="2147484174" r:id="rId6"/>
    <p:sldLayoutId id="2147484173" r:id="rId7"/>
    <p:sldLayoutId id="2147484172" r:id="rId8"/>
  </p:sldLayoutIdLst>
  <p:txStyles>
    <p:titleStyle>
      <a:lvl1pPr algn="l" rtl="0" eaLnBrk="0" fontAlgn="base" hangingPunct="0">
        <a:spcBef>
          <a:spcPct val="0"/>
        </a:spcBef>
        <a:spcAft>
          <a:spcPct val="0"/>
        </a:spcAft>
        <a:defRPr sz="3200" b="1">
          <a:solidFill>
            <a:schemeClr val="tx2"/>
          </a:solidFill>
          <a:latin typeface="Arial" pitchFamily="34" charset="0"/>
          <a:ea typeface="+mj-ea"/>
          <a:cs typeface="+mj-cs"/>
        </a:defRPr>
      </a:lvl1pPr>
      <a:lvl2pPr algn="l" rtl="0" eaLnBrk="0" fontAlgn="base" hangingPunct="0">
        <a:spcBef>
          <a:spcPct val="0"/>
        </a:spcBef>
        <a:spcAft>
          <a:spcPct val="0"/>
        </a:spcAft>
        <a:defRPr sz="3200" b="1">
          <a:solidFill>
            <a:schemeClr val="tx2"/>
          </a:solidFill>
          <a:latin typeface="Arial" charset="0"/>
          <a:ea typeface="黑体" pitchFamily="2" charset="-122"/>
        </a:defRPr>
      </a:lvl2pPr>
      <a:lvl3pPr algn="l" rtl="0" eaLnBrk="0" fontAlgn="base" hangingPunct="0">
        <a:spcBef>
          <a:spcPct val="0"/>
        </a:spcBef>
        <a:spcAft>
          <a:spcPct val="0"/>
        </a:spcAft>
        <a:defRPr sz="3200" b="1">
          <a:solidFill>
            <a:schemeClr val="tx2"/>
          </a:solidFill>
          <a:latin typeface="Arial" charset="0"/>
          <a:ea typeface="黑体" pitchFamily="2" charset="-122"/>
        </a:defRPr>
      </a:lvl3pPr>
      <a:lvl4pPr algn="l" rtl="0" eaLnBrk="0" fontAlgn="base" hangingPunct="0">
        <a:spcBef>
          <a:spcPct val="0"/>
        </a:spcBef>
        <a:spcAft>
          <a:spcPct val="0"/>
        </a:spcAft>
        <a:defRPr sz="3200" b="1">
          <a:solidFill>
            <a:schemeClr val="tx2"/>
          </a:solidFill>
          <a:latin typeface="Arial" charset="0"/>
          <a:ea typeface="黑体" pitchFamily="2" charset="-122"/>
        </a:defRPr>
      </a:lvl4pPr>
      <a:lvl5pPr algn="l" rtl="0" eaLnBrk="0" fontAlgn="base" hangingPunct="0">
        <a:spcBef>
          <a:spcPct val="0"/>
        </a:spcBef>
        <a:spcAft>
          <a:spcPct val="0"/>
        </a:spcAft>
        <a:defRPr sz="3200" b="1">
          <a:solidFill>
            <a:schemeClr val="tx2"/>
          </a:solidFill>
          <a:latin typeface="Arial" charset="0"/>
          <a:ea typeface="黑体" pitchFamily="2" charset="-122"/>
        </a:defRPr>
      </a:lvl5pPr>
      <a:lvl6pPr marL="457200" algn="l" rtl="0" eaLnBrk="1" fontAlgn="base" hangingPunct="1">
        <a:spcBef>
          <a:spcPct val="0"/>
        </a:spcBef>
        <a:spcAft>
          <a:spcPct val="0"/>
        </a:spcAft>
        <a:defRPr sz="3000">
          <a:solidFill>
            <a:schemeClr val="tx2"/>
          </a:solidFill>
          <a:latin typeface="Arial" charset="0"/>
          <a:ea typeface="黑体" pitchFamily="2" charset="-122"/>
        </a:defRPr>
      </a:lvl6pPr>
      <a:lvl7pPr marL="914400" algn="l" rtl="0" eaLnBrk="1" fontAlgn="base" hangingPunct="1">
        <a:spcBef>
          <a:spcPct val="0"/>
        </a:spcBef>
        <a:spcAft>
          <a:spcPct val="0"/>
        </a:spcAft>
        <a:defRPr sz="3000">
          <a:solidFill>
            <a:schemeClr val="tx2"/>
          </a:solidFill>
          <a:latin typeface="Arial" charset="0"/>
          <a:ea typeface="黑体" pitchFamily="2" charset="-122"/>
        </a:defRPr>
      </a:lvl7pPr>
      <a:lvl8pPr marL="1371600" algn="l" rtl="0" eaLnBrk="1" fontAlgn="base" hangingPunct="1">
        <a:spcBef>
          <a:spcPct val="0"/>
        </a:spcBef>
        <a:spcAft>
          <a:spcPct val="0"/>
        </a:spcAft>
        <a:defRPr sz="3000">
          <a:solidFill>
            <a:schemeClr val="tx2"/>
          </a:solidFill>
          <a:latin typeface="Arial" charset="0"/>
          <a:ea typeface="黑体" pitchFamily="2" charset="-122"/>
        </a:defRPr>
      </a:lvl8pPr>
      <a:lvl9pPr marL="1828800" algn="l" rtl="0" eaLnBrk="1" fontAlgn="base" hangingPunct="1">
        <a:spcBef>
          <a:spcPct val="0"/>
        </a:spcBef>
        <a:spcAft>
          <a:spcPct val="0"/>
        </a:spcAft>
        <a:defRPr sz="3000">
          <a:solidFill>
            <a:schemeClr val="tx2"/>
          </a:solidFill>
          <a:latin typeface="Arial" charset="0"/>
          <a:ea typeface="黑体" pitchFamily="2" charset="-122"/>
        </a:defRPr>
      </a:lvl9pPr>
    </p:titleStyle>
    <p:bodyStyle>
      <a:lvl1pPr marL="342900" indent="-342900" algn="l" rtl="0" eaLnBrk="0" fontAlgn="base" hangingPunct="0">
        <a:spcBef>
          <a:spcPct val="20000"/>
        </a:spcBef>
        <a:spcAft>
          <a:spcPct val="0"/>
        </a:spcAft>
        <a:buClr>
          <a:schemeClr val="tx2"/>
        </a:buClr>
        <a:buSzPct val="80000"/>
        <a:buFont typeface="Wingdings" pitchFamily="2" charset="2"/>
        <a:buChar char="n"/>
        <a:defRPr sz="28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60000"/>
        <a:buFont typeface="Wingdings" pitchFamily="2" charset="2"/>
        <a:buChar char="l"/>
        <a:defRPr sz="2400">
          <a:solidFill>
            <a:schemeClr val="tx1"/>
          </a:solidFill>
          <a:latin typeface="+mn-lt"/>
          <a:ea typeface="+mn-ea"/>
        </a:defRPr>
      </a:lvl2pPr>
      <a:lvl3pPr marL="1143000" indent="-228600" algn="l" rtl="0" eaLnBrk="0" fontAlgn="base" hangingPunct="0">
        <a:spcBef>
          <a:spcPct val="20000"/>
        </a:spcBef>
        <a:spcAft>
          <a:spcPct val="0"/>
        </a:spcAft>
        <a:buClr>
          <a:schemeClr val="tx2"/>
        </a:buClr>
        <a:buSzPct val="45000"/>
        <a:buFont typeface="Wingdings" pitchFamily="2" charset="2"/>
        <a:buChar char="n"/>
        <a:defRPr sz="2000">
          <a:solidFill>
            <a:schemeClr val="tx1"/>
          </a:solidFill>
          <a:latin typeface="+mn-lt"/>
          <a:ea typeface="+mn-ea"/>
        </a:defRPr>
      </a:lvl3pPr>
      <a:lvl4pPr marL="1600200" indent="-228600" algn="l" rtl="0" eaLnBrk="0" fontAlgn="base" hangingPunct="0">
        <a:spcBef>
          <a:spcPct val="20000"/>
        </a:spcBef>
        <a:spcAft>
          <a:spcPct val="0"/>
        </a:spcAft>
        <a:buClr>
          <a:schemeClr val="tx2"/>
        </a:buClr>
        <a:buFont typeface="Arial"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tx2"/>
        </a:buClr>
        <a:buFont typeface="Arial" charset="0"/>
        <a:buChar char="»"/>
        <a:defRPr sz="2000">
          <a:solidFill>
            <a:schemeClr val="tx1"/>
          </a:solidFill>
          <a:latin typeface="+mn-lt"/>
          <a:ea typeface="+mn-ea"/>
        </a:defRPr>
      </a:lvl5pPr>
      <a:lvl6pPr marL="25146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6pPr>
      <a:lvl7pPr marL="29718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7pPr>
      <a:lvl8pPr marL="34290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8pPr>
      <a:lvl9pPr marL="38862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63490" name="Rectangle 3"/>
          <p:cNvSpPr>
            <a:spLocks noGrp="1" noChangeArrowheads="1"/>
          </p:cNvSpPr>
          <p:nvPr>
            <p:ph type="title"/>
          </p:nvPr>
        </p:nvSpPr>
        <p:spPr bwMode="auto">
          <a:xfrm>
            <a:off x="312738" y="352425"/>
            <a:ext cx="8496300" cy="6477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zh-CN" altLang="en-US" smtClean="0"/>
              <a:t>单击此处编辑母版标题样式</a:t>
            </a:r>
            <a:endParaRPr lang="en-US" altLang="zh-CN" smtClean="0"/>
          </a:p>
        </p:txBody>
      </p:sp>
      <p:sp>
        <p:nvSpPr>
          <p:cNvPr id="63491" name="Rectangle 4"/>
          <p:cNvSpPr>
            <a:spLocks noGrp="1" noChangeArrowheads="1"/>
          </p:cNvSpPr>
          <p:nvPr>
            <p:ph type="body" idx="1"/>
          </p:nvPr>
        </p:nvSpPr>
        <p:spPr bwMode="auto">
          <a:xfrm>
            <a:off x="312738" y="1268413"/>
            <a:ext cx="8507412" cy="51847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CN" altLang="en-US" smtClean="0"/>
              <a:t>单击此处编辑母版文本样式</a:t>
            </a:r>
            <a:endParaRPr lang="en-US" altLang="zh-CN" smtClean="0"/>
          </a:p>
          <a:p>
            <a:pPr lvl="1"/>
            <a:r>
              <a:rPr lang="zh-CN" altLang="en-US" smtClean="0"/>
              <a:t>第二级</a:t>
            </a:r>
            <a:endParaRPr lang="en-US" altLang="zh-CN" smtClean="0"/>
          </a:p>
          <a:p>
            <a:pPr lvl="2"/>
            <a:r>
              <a:rPr lang="zh-CN" altLang="en-US" smtClean="0"/>
              <a:t>第三级</a:t>
            </a:r>
            <a:endParaRPr lang="en-US" altLang="zh-CN" smtClean="0"/>
          </a:p>
          <a:p>
            <a:pPr lvl="3"/>
            <a:r>
              <a:rPr lang="zh-CN" altLang="en-US" smtClean="0"/>
              <a:t>第四级</a:t>
            </a:r>
            <a:endParaRPr lang="en-US" altLang="zh-CN" smtClean="0"/>
          </a:p>
          <a:p>
            <a:pPr lvl="4"/>
            <a:r>
              <a:rPr lang="zh-CN" altLang="en-US" smtClean="0"/>
              <a:t>第五级</a:t>
            </a:r>
            <a:endParaRPr lang="en-US" altLang="zh-CN" smtClean="0"/>
          </a:p>
        </p:txBody>
      </p:sp>
      <p:grpSp>
        <p:nvGrpSpPr>
          <p:cNvPr id="63492" name="Group 45"/>
          <p:cNvGrpSpPr>
            <a:grpSpLocks/>
          </p:cNvGrpSpPr>
          <p:nvPr/>
        </p:nvGrpSpPr>
        <p:grpSpPr bwMode="auto">
          <a:xfrm>
            <a:off x="9324975" y="5229225"/>
            <a:ext cx="1765300" cy="1455738"/>
            <a:chOff x="5805" y="1298"/>
            <a:chExt cx="1112" cy="917"/>
          </a:xfrm>
        </p:grpSpPr>
        <p:grpSp>
          <p:nvGrpSpPr>
            <p:cNvPr id="63496" name="Group 46"/>
            <p:cNvGrpSpPr>
              <a:grpSpLocks/>
            </p:cNvGrpSpPr>
            <p:nvPr/>
          </p:nvGrpSpPr>
          <p:grpSpPr bwMode="auto">
            <a:xfrm>
              <a:off x="6174" y="1298"/>
              <a:ext cx="743" cy="917"/>
              <a:chOff x="5919" y="1253"/>
              <a:chExt cx="817" cy="1008"/>
            </a:xfrm>
          </p:grpSpPr>
          <p:grpSp>
            <p:nvGrpSpPr>
              <p:cNvPr id="63501" name="Group 47"/>
              <p:cNvGrpSpPr>
                <a:grpSpLocks/>
              </p:cNvGrpSpPr>
              <p:nvPr userDrawn="1"/>
            </p:nvGrpSpPr>
            <p:grpSpPr bwMode="auto">
              <a:xfrm>
                <a:off x="5919" y="1253"/>
                <a:ext cx="144" cy="1008"/>
                <a:chOff x="5919" y="1104"/>
                <a:chExt cx="144" cy="1008"/>
              </a:xfrm>
            </p:grpSpPr>
            <p:sp>
              <p:nvSpPr>
                <p:cNvPr id="53" name="Rectangle 52"/>
                <p:cNvSpPr/>
                <p:nvPr userDrawn="1"/>
              </p:nvSpPr>
              <p:spPr bwMode="auto">
                <a:xfrm>
                  <a:off x="5919" y="1104"/>
                  <a:ext cx="144" cy="144"/>
                </a:xfrm>
                <a:prstGeom prst="rect">
                  <a:avLst/>
                </a:prstGeom>
                <a:solidFill>
                  <a:srgbClr val="F08C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57" name="Rectangle 56"/>
                <p:cNvSpPr/>
                <p:nvPr userDrawn="1"/>
              </p:nvSpPr>
              <p:spPr bwMode="auto">
                <a:xfrm>
                  <a:off x="5919" y="1392"/>
                  <a:ext cx="144" cy="144"/>
                </a:xfrm>
                <a:prstGeom prst="rect">
                  <a:avLst/>
                </a:prstGeom>
                <a:solidFill>
                  <a:srgbClr val="E4007F"/>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1" name="Rectangle 60"/>
                <p:cNvSpPr/>
                <p:nvPr userDrawn="1"/>
              </p:nvSpPr>
              <p:spPr bwMode="auto">
                <a:xfrm>
                  <a:off x="5919" y="1680"/>
                  <a:ext cx="144" cy="144"/>
                </a:xfrm>
                <a:prstGeom prst="rect">
                  <a:avLst/>
                </a:prstGeom>
                <a:solidFill>
                  <a:srgbClr val="696969"/>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5" name="Rectangle 64"/>
                <p:cNvSpPr/>
                <p:nvPr userDrawn="1"/>
              </p:nvSpPr>
              <p:spPr bwMode="auto">
                <a:xfrm>
                  <a:off x="5919" y="1968"/>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grpSp>
          <p:sp>
            <p:nvSpPr>
              <p:cNvPr id="54" name="Rectangle 53"/>
              <p:cNvSpPr>
                <a:spLocks noChangeArrowheads="1"/>
              </p:cNvSpPr>
              <p:nvPr userDrawn="1"/>
            </p:nvSpPr>
            <p:spPr bwMode="auto">
              <a:xfrm>
                <a:off x="6144" y="1253"/>
                <a:ext cx="144" cy="144"/>
              </a:xfrm>
              <a:prstGeom prst="rect">
                <a:avLst/>
              </a:prstGeom>
              <a:solidFill>
                <a:srgbClr val="0087E2"/>
              </a:solidFill>
              <a:ln w="9525">
                <a:solidFill>
                  <a:schemeClr val="bg1"/>
                </a:solidFill>
                <a:round/>
                <a:headEnd/>
                <a:tailEnd/>
              </a:ln>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58" name="Rectangle 57"/>
              <p:cNvSpPr/>
              <p:nvPr userDrawn="1"/>
            </p:nvSpPr>
            <p:spPr bwMode="auto">
              <a:xfrm>
                <a:off x="6144" y="1541"/>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2" name="Rectangle 61"/>
              <p:cNvSpPr>
                <a:spLocks noChangeArrowheads="1"/>
              </p:cNvSpPr>
              <p:nvPr userDrawn="1"/>
            </p:nvSpPr>
            <p:spPr bwMode="auto">
              <a:xfrm>
                <a:off x="6144" y="1829"/>
                <a:ext cx="144" cy="144"/>
              </a:xfrm>
              <a:prstGeom prst="rect">
                <a:avLst/>
              </a:prstGeom>
              <a:solidFill>
                <a:srgbClr val="CAD1AF"/>
              </a:solidFill>
              <a:ln w="9525">
                <a:solidFill>
                  <a:schemeClr val="bg1"/>
                </a:solidFill>
                <a:round/>
                <a:headEnd/>
                <a:tailEnd/>
              </a:ln>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6" name="Rectangle 65"/>
              <p:cNvSpPr/>
              <p:nvPr userDrawn="1"/>
            </p:nvSpPr>
            <p:spPr bwMode="auto">
              <a:xfrm>
                <a:off x="6144" y="2117"/>
                <a:ext cx="144" cy="144"/>
              </a:xfrm>
              <a:prstGeom prst="rect">
                <a:avLst/>
              </a:prstGeom>
              <a:solidFill>
                <a:srgbClr val="F08C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55" name="Rectangle 54"/>
              <p:cNvSpPr/>
              <p:nvPr userDrawn="1"/>
            </p:nvSpPr>
            <p:spPr bwMode="auto">
              <a:xfrm>
                <a:off x="6365" y="1253"/>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59" name="Rectangle 58"/>
              <p:cNvSpPr>
                <a:spLocks noChangeArrowheads="1"/>
              </p:cNvSpPr>
              <p:nvPr userDrawn="1"/>
            </p:nvSpPr>
            <p:spPr bwMode="auto">
              <a:xfrm>
                <a:off x="6365" y="1541"/>
                <a:ext cx="144" cy="144"/>
              </a:xfrm>
              <a:prstGeom prst="rect">
                <a:avLst/>
              </a:prstGeom>
              <a:solidFill>
                <a:srgbClr val="99CC00"/>
              </a:solidFill>
              <a:ln w="9525">
                <a:solidFill>
                  <a:schemeClr val="bg1"/>
                </a:solidFill>
                <a:round/>
                <a:headEnd/>
                <a:tailEnd/>
              </a:ln>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3" name="Rectangle 62"/>
              <p:cNvSpPr/>
              <p:nvPr userDrawn="1"/>
            </p:nvSpPr>
            <p:spPr bwMode="auto">
              <a:xfrm>
                <a:off x="6365" y="1829"/>
                <a:ext cx="144" cy="144"/>
              </a:xfrm>
              <a:prstGeom prst="rect">
                <a:avLst/>
              </a:prstGeom>
              <a:solidFill>
                <a:srgbClr val="005CA2"/>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7" name="Rectangle 66"/>
              <p:cNvSpPr>
                <a:spLocks noChangeArrowheads="1"/>
              </p:cNvSpPr>
              <p:nvPr userDrawn="1"/>
            </p:nvSpPr>
            <p:spPr bwMode="auto">
              <a:xfrm>
                <a:off x="6365" y="2117"/>
                <a:ext cx="144" cy="144"/>
              </a:xfrm>
              <a:prstGeom prst="rect">
                <a:avLst/>
              </a:prstGeom>
              <a:solidFill>
                <a:srgbClr val="DD0955"/>
              </a:solidFill>
              <a:ln w="9525">
                <a:solidFill>
                  <a:schemeClr val="bg1"/>
                </a:solidFill>
                <a:round/>
                <a:headEnd/>
                <a:tailEnd/>
              </a:ln>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56" name="Rectangle 55"/>
              <p:cNvSpPr/>
              <p:nvPr userDrawn="1"/>
            </p:nvSpPr>
            <p:spPr bwMode="auto">
              <a:xfrm>
                <a:off x="6592" y="1253"/>
                <a:ext cx="144" cy="144"/>
              </a:xfrm>
              <a:prstGeom prst="rect">
                <a:avLst/>
              </a:prstGeom>
              <a:solidFill>
                <a:srgbClr val="5F1987"/>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0" name="Rectangle 59"/>
              <p:cNvSpPr>
                <a:spLocks noChangeArrowheads="1"/>
              </p:cNvSpPr>
              <p:nvPr userDrawn="1"/>
            </p:nvSpPr>
            <p:spPr bwMode="auto">
              <a:xfrm>
                <a:off x="6592" y="1541"/>
                <a:ext cx="144" cy="144"/>
              </a:xfrm>
              <a:prstGeom prst="rect">
                <a:avLst/>
              </a:prstGeom>
              <a:solidFill>
                <a:srgbClr val="0087E2"/>
              </a:solidFill>
              <a:ln w="9525">
                <a:solidFill>
                  <a:schemeClr val="bg1"/>
                </a:solidFill>
                <a:round/>
                <a:headEnd/>
                <a:tailEnd/>
              </a:ln>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4" name="Rectangle 63"/>
              <p:cNvSpPr/>
              <p:nvPr userDrawn="1"/>
            </p:nvSpPr>
            <p:spPr bwMode="auto">
              <a:xfrm>
                <a:off x="6592" y="1829"/>
                <a:ext cx="144" cy="144"/>
              </a:xfrm>
              <a:prstGeom prst="rect">
                <a:avLst/>
              </a:prstGeom>
              <a:solidFill>
                <a:srgbClr val="000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sp>
            <p:nvSpPr>
              <p:cNvPr id="68" name="Rectangle 67"/>
              <p:cNvSpPr/>
              <p:nvPr userDrawn="1"/>
            </p:nvSpPr>
            <p:spPr bwMode="auto">
              <a:xfrm>
                <a:off x="6592" y="2117"/>
                <a:ext cx="144" cy="144"/>
              </a:xfrm>
              <a:prstGeom prst="rect">
                <a:avLst/>
              </a:prstGeom>
              <a:solidFill>
                <a:srgbClr val="00AFC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latin typeface="Arial" pitchFamily="34" charset="0"/>
                  <a:ea typeface="宋体" pitchFamily="2" charset="-122"/>
                </a:endParaRPr>
              </a:p>
            </p:txBody>
          </p:sp>
        </p:grpSp>
        <p:sp>
          <p:nvSpPr>
            <p:cNvPr id="119872" name="Text Box 64"/>
            <p:cNvSpPr txBox="1">
              <a:spLocks noChangeArrowheads="1"/>
            </p:cNvSpPr>
            <p:nvPr/>
          </p:nvSpPr>
          <p:spPr bwMode="auto">
            <a:xfrm>
              <a:off x="5805" y="1298"/>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i="1">
                  <a:solidFill>
                    <a:srgbClr val="B2B2B2"/>
                  </a:solidFill>
                  <a:ea typeface="宋体" pitchFamily="2" charset="-122"/>
                </a:rPr>
                <a:t>Theme1</a:t>
              </a:r>
            </a:p>
          </p:txBody>
        </p:sp>
        <p:sp>
          <p:nvSpPr>
            <p:cNvPr id="119873" name="Text Box 65"/>
            <p:cNvSpPr txBox="1">
              <a:spLocks noChangeArrowheads="1"/>
            </p:cNvSpPr>
            <p:nvPr/>
          </p:nvSpPr>
          <p:spPr bwMode="auto">
            <a:xfrm>
              <a:off x="5805" y="1570"/>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i="1">
                  <a:solidFill>
                    <a:srgbClr val="B2B2B2"/>
                  </a:solidFill>
                  <a:ea typeface="宋体" pitchFamily="2" charset="-122"/>
                </a:rPr>
                <a:t>Theme2</a:t>
              </a:r>
            </a:p>
          </p:txBody>
        </p:sp>
        <p:sp>
          <p:nvSpPr>
            <p:cNvPr id="119874" name="Text Box 66"/>
            <p:cNvSpPr txBox="1">
              <a:spLocks noChangeArrowheads="1"/>
            </p:cNvSpPr>
            <p:nvPr/>
          </p:nvSpPr>
          <p:spPr bwMode="auto">
            <a:xfrm>
              <a:off x="5805" y="1797"/>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i="1">
                  <a:solidFill>
                    <a:srgbClr val="B2B2B2"/>
                  </a:solidFill>
                  <a:ea typeface="宋体" pitchFamily="2" charset="-122"/>
                </a:rPr>
                <a:t>Theme3</a:t>
              </a:r>
            </a:p>
          </p:txBody>
        </p:sp>
        <p:sp>
          <p:nvSpPr>
            <p:cNvPr id="119875" name="Text Box 67"/>
            <p:cNvSpPr txBox="1">
              <a:spLocks noChangeArrowheads="1"/>
            </p:cNvSpPr>
            <p:nvPr/>
          </p:nvSpPr>
          <p:spPr bwMode="auto">
            <a:xfrm>
              <a:off x="5805" y="2069"/>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i="1">
                  <a:solidFill>
                    <a:srgbClr val="B2B2B2"/>
                  </a:solidFill>
                  <a:ea typeface="宋体" pitchFamily="2" charset="-122"/>
                </a:rPr>
                <a:t>Theme4</a:t>
              </a:r>
            </a:p>
          </p:txBody>
        </p:sp>
      </p:grpSp>
      <p:sp>
        <p:nvSpPr>
          <p:cNvPr id="10" name="Rectangle 8"/>
          <p:cNvSpPr>
            <a:spLocks noChangeArrowheads="1"/>
          </p:cNvSpPr>
          <p:nvPr/>
        </p:nvSpPr>
        <p:spPr bwMode="auto">
          <a:xfrm>
            <a:off x="-2260600" y="5157788"/>
            <a:ext cx="2152650" cy="2016125"/>
          </a:xfrm>
          <a:prstGeom prst="rect">
            <a:avLst/>
          </a:prstGeom>
          <a:noFill/>
          <a:ln w="9525">
            <a:noFill/>
            <a:miter lim="800000"/>
            <a:headEnd/>
            <a:tailEnd/>
          </a:ln>
          <a:effectLst/>
        </p:spPr>
        <p:txBody>
          <a:bodyPr lIns="93442" tIns="46725" rIns="93442" bIns="46725"/>
          <a:lstStyle/>
          <a:p>
            <a:pPr algn="r" defTabSz="935038" eaLnBrk="0" hangingPunct="0">
              <a:defRPr/>
            </a:pPr>
            <a:r>
              <a:rPr lang="zh-CN" altLang="zh-CN" sz="900">
                <a:solidFill>
                  <a:srgbClr val="B2B2B2"/>
                </a:solidFill>
                <a:latin typeface="宋体" pitchFamily="2" charset="-122"/>
                <a:ea typeface="宋体" pitchFamily="2" charset="-122"/>
              </a:rPr>
              <a:t>中文标题</a:t>
            </a:r>
          </a:p>
          <a:p>
            <a:pPr algn="r" defTabSz="935038" eaLnBrk="0" hangingPunct="0">
              <a:defRPr/>
            </a:pPr>
            <a:r>
              <a:rPr lang="zh-CN" altLang="zh-CN" sz="900">
                <a:solidFill>
                  <a:srgbClr val="B2B2B2"/>
                </a:solidFill>
                <a:latin typeface="宋体" pitchFamily="2" charset="-122"/>
                <a:ea typeface="宋体" pitchFamily="2" charset="-122"/>
              </a:rPr>
              <a:t>字体: 黑体</a:t>
            </a:r>
          </a:p>
          <a:p>
            <a:pPr algn="r" defTabSz="935038" eaLnBrk="0" hangingPunct="0">
              <a:defRPr/>
            </a:pPr>
            <a:r>
              <a:rPr lang="zh-CN" altLang="zh-CN" sz="900">
                <a:solidFill>
                  <a:srgbClr val="B2B2B2"/>
                </a:solidFill>
                <a:latin typeface="宋体" pitchFamily="2" charset="-122"/>
                <a:ea typeface="宋体" pitchFamily="2" charset="-122"/>
              </a:rPr>
              <a:t>字号：30-32pt</a:t>
            </a:r>
          </a:p>
          <a:p>
            <a:pPr algn="r" defTabSz="935038" eaLnBrk="0" hangingPunct="0">
              <a:defRPr/>
            </a:pPr>
            <a:r>
              <a:rPr lang="zh-CN" altLang="zh-CN" sz="900">
                <a:solidFill>
                  <a:srgbClr val="B2B2B2"/>
                </a:solidFill>
                <a:latin typeface="宋体" pitchFamily="2" charset="-122"/>
                <a:ea typeface="宋体" pitchFamily="2" charset="-122"/>
              </a:rPr>
              <a:t>色彩：蓝色</a:t>
            </a:r>
          </a:p>
          <a:p>
            <a:pPr algn="r" defTabSz="935038" eaLnBrk="0" hangingPunct="0">
              <a:defRPr/>
            </a:pPr>
            <a:r>
              <a:rPr lang="zh-CN" altLang="zh-CN" sz="900">
                <a:solidFill>
                  <a:srgbClr val="B2B2B2"/>
                </a:solidFill>
                <a:latin typeface="宋体" pitchFamily="2" charset="-122"/>
                <a:ea typeface="宋体" pitchFamily="2" charset="-122"/>
              </a:rPr>
              <a:t>中文副标题</a:t>
            </a:r>
          </a:p>
          <a:p>
            <a:pPr algn="r" defTabSz="935038" eaLnBrk="0" hangingPunct="0">
              <a:defRPr/>
            </a:pPr>
            <a:r>
              <a:rPr lang="zh-CN" altLang="zh-CN" sz="900">
                <a:solidFill>
                  <a:srgbClr val="B2B2B2"/>
                </a:solidFill>
                <a:latin typeface="宋体" pitchFamily="2" charset="-122"/>
                <a:ea typeface="宋体" pitchFamily="2" charset="-122"/>
              </a:rPr>
              <a:t>字体：华文细黑</a:t>
            </a:r>
          </a:p>
          <a:p>
            <a:pPr algn="r" defTabSz="935038" eaLnBrk="0" hangingPunct="0">
              <a:defRPr/>
            </a:pPr>
            <a:r>
              <a:rPr lang="zh-CN" altLang="zh-CN" sz="900">
                <a:solidFill>
                  <a:srgbClr val="B2B2B2"/>
                </a:solidFill>
                <a:latin typeface="宋体" pitchFamily="2" charset="-122"/>
                <a:ea typeface="宋体" pitchFamily="2" charset="-122"/>
              </a:rPr>
              <a:t>字号：20-22pt</a:t>
            </a:r>
          </a:p>
          <a:p>
            <a:pPr algn="r" defTabSz="935038" eaLnBrk="0" hangingPunct="0">
              <a:defRPr/>
            </a:pPr>
            <a:r>
              <a:rPr lang="zh-CN" altLang="zh-CN" sz="900">
                <a:solidFill>
                  <a:srgbClr val="B2B2B2"/>
                </a:solidFill>
                <a:latin typeface="宋体" pitchFamily="2" charset="-122"/>
                <a:ea typeface="宋体" pitchFamily="2" charset="-122"/>
              </a:rPr>
              <a:t>色彩：黑色</a:t>
            </a:r>
          </a:p>
          <a:p>
            <a:pPr algn="r" defTabSz="935038" eaLnBrk="0" hangingPunct="0">
              <a:defRPr/>
            </a:pPr>
            <a:r>
              <a:rPr lang="zh-CN" altLang="zh-CN" sz="900">
                <a:solidFill>
                  <a:srgbClr val="B2B2B2"/>
                </a:solidFill>
                <a:latin typeface="宋体" pitchFamily="2" charset="-122"/>
                <a:ea typeface="宋体" pitchFamily="2" charset="-122"/>
              </a:rPr>
              <a:t>子目录(2-5级)</a:t>
            </a:r>
          </a:p>
          <a:p>
            <a:pPr algn="r" defTabSz="935038" eaLnBrk="0" hangingPunct="0">
              <a:defRPr/>
            </a:pPr>
            <a:r>
              <a:rPr lang="zh-CN" altLang="zh-CN" sz="900">
                <a:solidFill>
                  <a:srgbClr val="B2B2B2"/>
                </a:solidFill>
                <a:latin typeface="宋体" pitchFamily="2" charset="-122"/>
                <a:ea typeface="宋体" pitchFamily="2" charset="-122"/>
              </a:rPr>
              <a:t>字体：华文细黑</a:t>
            </a:r>
          </a:p>
          <a:p>
            <a:pPr algn="r" defTabSz="935038" eaLnBrk="0" hangingPunct="0">
              <a:defRPr/>
            </a:pPr>
            <a:r>
              <a:rPr lang="zh-CN" altLang="zh-CN" sz="900">
                <a:solidFill>
                  <a:srgbClr val="B2B2B2"/>
                </a:solidFill>
                <a:latin typeface="宋体" pitchFamily="2" charset="-122"/>
                <a:ea typeface="宋体" pitchFamily="2" charset="-122"/>
              </a:rPr>
              <a:t>字号：18pt</a:t>
            </a:r>
          </a:p>
          <a:p>
            <a:pPr algn="r" defTabSz="935038" eaLnBrk="0" hangingPunct="0">
              <a:defRPr/>
            </a:pPr>
            <a:r>
              <a:rPr lang="zh-CN" altLang="zh-CN" sz="900">
                <a:solidFill>
                  <a:srgbClr val="B2B2B2"/>
                </a:solidFill>
                <a:latin typeface="宋体" pitchFamily="2" charset="-122"/>
                <a:ea typeface="宋体" pitchFamily="2" charset="-122"/>
              </a:rPr>
              <a:t>色彩：黑色</a:t>
            </a:r>
          </a:p>
        </p:txBody>
      </p:sp>
      <p:pic>
        <p:nvPicPr>
          <p:cNvPr id="63494" name="图片 29" descr="p3_2.png"/>
          <p:cNvPicPr>
            <a:picLocks noChangeAspect="1"/>
          </p:cNvPicPr>
          <p:nvPr/>
        </p:nvPicPr>
        <p:blipFill>
          <a:blip r:embed="rId15"/>
          <a:srcRect/>
          <a:stretch>
            <a:fillRect/>
          </a:stretch>
        </p:blipFill>
        <p:spPr bwMode="auto">
          <a:xfrm>
            <a:off x="0" y="0"/>
            <a:ext cx="9144000" cy="6858000"/>
          </a:xfrm>
          <a:prstGeom prst="rect">
            <a:avLst/>
          </a:prstGeom>
          <a:noFill/>
          <a:ln w="9525">
            <a:noFill/>
            <a:miter lim="800000"/>
            <a:headEnd/>
            <a:tailEnd/>
          </a:ln>
        </p:spPr>
      </p:pic>
      <p:sp>
        <p:nvSpPr>
          <p:cNvPr id="30" name="Text Box 30"/>
          <p:cNvSpPr txBox="1">
            <a:spLocks noChangeArrowheads="1"/>
          </p:cNvSpPr>
          <p:nvPr/>
        </p:nvSpPr>
        <p:spPr bwMode="auto">
          <a:xfrm>
            <a:off x="4562475" y="6516688"/>
            <a:ext cx="369888" cy="274637"/>
          </a:xfrm>
          <a:prstGeom prst="rect">
            <a:avLst/>
          </a:prstGeom>
          <a:noFill/>
          <a:ln w="9525" algn="ctr">
            <a:noFill/>
            <a:miter lim="800000"/>
            <a:headEnd/>
            <a:tailEnd/>
          </a:ln>
          <a:effectLst/>
        </p:spPr>
        <p:txBody>
          <a:bodyPr wrap="none">
            <a:spAutoFit/>
          </a:bodyPr>
          <a:lstStyle/>
          <a:p>
            <a:pPr algn="ctr" eaLnBrk="0" hangingPunct="0">
              <a:defRPr/>
            </a:pPr>
            <a:fld id="{C1CD070C-D387-4569-8372-398BDECC7E0B}" type="slidenum">
              <a:rPr lang="zh-CN" altLang="en-US">
                <a:solidFill>
                  <a:schemeClr val="bg1"/>
                </a:solidFill>
                <a:latin typeface="Arial" pitchFamily="34" charset="0"/>
                <a:ea typeface="宋体" pitchFamily="2" charset="-122"/>
              </a:rPr>
              <a:pPr algn="ctr" eaLnBrk="0" hangingPunct="0">
                <a:defRPr/>
              </a:pPr>
              <a:t>‹#›</a:t>
            </a:fld>
            <a:endParaRPr lang="en-US" altLang="zh-CN" dirty="0">
              <a:solidFill>
                <a:schemeClr val="bg1"/>
              </a:solidFill>
              <a:latin typeface="Arial" pitchFamily="34" charset="0"/>
              <a:ea typeface="宋体" pitchFamily="2" charset="-122"/>
            </a:endParaRPr>
          </a:p>
        </p:txBody>
      </p:sp>
    </p:spTree>
  </p:cSld>
  <p:clrMap bg1="lt1" tx1="dk1" bg2="lt2" tx2="dk2" accent1="accent1" accent2="accent2" accent3="accent3" accent4="accent4" accent5="accent5" accent6="accent6" hlink="hlink" folHlink="folHlink"/>
  <p:sldLayoutIdLst>
    <p:sldLayoutId id="2147484224" r:id="rId1"/>
    <p:sldLayoutId id="2147484189" r:id="rId2"/>
    <p:sldLayoutId id="2147484188" r:id="rId3"/>
    <p:sldLayoutId id="2147484187" r:id="rId4"/>
    <p:sldLayoutId id="2147484186" r:id="rId5"/>
    <p:sldLayoutId id="2147484185" r:id="rId6"/>
    <p:sldLayoutId id="2147484184" r:id="rId7"/>
    <p:sldLayoutId id="2147484183" r:id="rId8"/>
    <p:sldLayoutId id="2147484182" r:id="rId9"/>
    <p:sldLayoutId id="2147484181" r:id="rId10"/>
    <p:sldLayoutId id="2147484180" r:id="rId11"/>
    <p:sldLayoutId id="2147484225" r:id="rId12"/>
    <p:sldLayoutId id="2147484179" r:id="rId13"/>
  </p:sldLayoutIdLst>
  <p:txStyles>
    <p:titleStyle>
      <a:lvl1pPr algn="l" rtl="0" eaLnBrk="0" fontAlgn="base" hangingPunct="0">
        <a:spcBef>
          <a:spcPct val="0"/>
        </a:spcBef>
        <a:spcAft>
          <a:spcPct val="0"/>
        </a:spcAft>
        <a:defRPr sz="3000">
          <a:solidFill>
            <a:schemeClr val="tx2"/>
          </a:solidFill>
          <a:latin typeface="+mj-lt"/>
          <a:ea typeface="+mj-ea"/>
          <a:cs typeface="+mj-cs"/>
        </a:defRPr>
      </a:lvl1pPr>
      <a:lvl2pPr algn="l" rtl="0" eaLnBrk="0" fontAlgn="base" hangingPunct="0">
        <a:spcBef>
          <a:spcPct val="0"/>
        </a:spcBef>
        <a:spcAft>
          <a:spcPct val="0"/>
        </a:spcAft>
        <a:defRPr sz="3000">
          <a:solidFill>
            <a:schemeClr val="tx2"/>
          </a:solidFill>
          <a:latin typeface="Arial" charset="0"/>
          <a:ea typeface="黑体" pitchFamily="2" charset="-122"/>
        </a:defRPr>
      </a:lvl2pPr>
      <a:lvl3pPr algn="l" rtl="0" eaLnBrk="0" fontAlgn="base" hangingPunct="0">
        <a:spcBef>
          <a:spcPct val="0"/>
        </a:spcBef>
        <a:spcAft>
          <a:spcPct val="0"/>
        </a:spcAft>
        <a:defRPr sz="3000">
          <a:solidFill>
            <a:schemeClr val="tx2"/>
          </a:solidFill>
          <a:latin typeface="Arial" charset="0"/>
          <a:ea typeface="黑体" pitchFamily="2" charset="-122"/>
        </a:defRPr>
      </a:lvl3pPr>
      <a:lvl4pPr algn="l" rtl="0" eaLnBrk="0" fontAlgn="base" hangingPunct="0">
        <a:spcBef>
          <a:spcPct val="0"/>
        </a:spcBef>
        <a:spcAft>
          <a:spcPct val="0"/>
        </a:spcAft>
        <a:defRPr sz="3000">
          <a:solidFill>
            <a:schemeClr val="tx2"/>
          </a:solidFill>
          <a:latin typeface="Arial" charset="0"/>
          <a:ea typeface="黑体" pitchFamily="2" charset="-122"/>
        </a:defRPr>
      </a:lvl4pPr>
      <a:lvl5pPr algn="l" rtl="0" eaLnBrk="0" fontAlgn="base" hangingPunct="0">
        <a:spcBef>
          <a:spcPct val="0"/>
        </a:spcBef>
        <a:spcAft>
          <a:spcPct val="0"/>
        </a:spcAft>
        <a:defRPr sz="3000">
          <a:solidFill>
            <a:schemeClr val="tx2"/>
          </a:solidFill>
          <a:latin typeface="Arial" charset="0"/>
          <a:ea typeface="黑体" pitchFamily="2" charset="-122"/>
        </a:defRPr>
      </a:lvl5pPr>
      <a:lvl6pPr marL="457200" algn="l" rtl="0" eaLnBrk="1" fontAlgn="base" hangingPunct="1">
        <a:spcBef>
          <a:spcPct val="0"/>
        </a:spcBef>
        <a:spcAft>
          <a:spcPct val="0"/>
        </a:spcAft>
        <a:defRPr sz="3000">
          <a:solidFill>
            <a:schemeClr val="tx2"/>
          </a:solidFill>
          <a:latin typeface="Arial" charset="0"/>
          <a:ea typeface="黑体" pitchFamily="2" charset="-122"/>
        </a:defRPr>
      </a:lvl6pPr>
      <a:lvl7pPr marL="914400" algn="l" rtl="0" eaLnBrk="1" fontAlgn="base" hangingPunct="1">
        <a:spcBef>
          <a:spcPct val="0"/>
        </a:spcBef>
        <a:spcAft>
          <a:spcPct val="0"/>
        </a:spcAft>
        <a:defRPr sz="3000">
          <a:solidFill>
            <a:schemeClr val="tx2"/>
          </a:solidFill>
          <a:latin typeface="Arial" charset="0"/>
          <a:ea typeface="黑体" pitchFamily="2" charset="-122"/>
        </a:defRPr>
      </a:lvl7pPr>
      <a:lvl8pPr marL="1371600" algn="l" rtl="0" eaLnBrk="1" fontAlgn="base" hangingPunct="1">
        <a:spcBef>
          <a:spcPct val="0"/>
        </a:spcBef>
        <a:spcAft>
          <a:spcPct val="0"/>
        </a:spcAft>
        <a:defRPr sz="3000">
          <a:solidFill>
            <a:schemeClr val="tx2"/>
          </a:solidFill>
          <a:latin typeface="Arial" charset="0"/>
          <a:ea typeface="黑体" pitchFamily="2" charset="-122"/>
        </a:defRPr>
      </a:lvl8pPr>
      <a:lvl9pPr marL="1828800" algn="l" rtl="0" eaLnBrk="1" fontAlgn="base" hangingPunct="1">
        <a:spcBef>
          <a:spcPct val="0"/>
        </a:spcBef>
        <a:spcAft>
          <a:spcPct val="0"/>
        </a:spcAft>
        <a:defRPr sz="3000">
          <a:solidFill>
            <a:schemeClr val="tx2"/>
          </a:solidFill>
          <a:latin typeface="Arial" charset="0"/>
          <a:ea typeface="黑体" pitchFamily="2" charset="-122"/>
        </a:defRPr>
      </a:lvl9pPr>
    </p:titleStyle>
    <p:bodyStyle>
      <a:lvl1pPr marL="342900" indent="-342900" algn="l" rtl="0" eaLnBrk="0" fontAlgn="base" hangingPunct="0">
        <a:spcBef>
          <a:spcPct val="20000"/>
        </a:spcBef>
        <a:spcAft>
          <a:spcPct val="0"/>
        </a:spcAft>
        <a:buClr>
          <a:schemeClr val="tx2"/>
        </a:buClr>
        <a:buSzPct val="80000"/>
        <a:buFont typeface="Wingdings" pitchFamily="2" charset="2"/>
        <a:buChar char="n"/>
        <a:defRPr sz="2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60000"/>
        <a:buFont typeface="Wingdings" pitchFamily="2" charset="2"/>
        <a:buChar char="l"/>
        <a:defRPr sz="2800">
          <a:solidFill>
            <a:schemeClr val="tx1"/>
          </a:solidFill>
          <a:latin typeface="+mn-lt"/>
          <a:ea typeface="+mn-ea"/>
        </a:defRPr>
      </a:lvl2pPr>
      <a:lvl3pPr marL="1143000" indent="-228600" algn="l" rtl="0" eaLnBrk="0" fontAlgn="base" hangingPunct="0">
        <a:spcBef>
          <a:spcPct val="20000"/>
        </a:spcBef>
        <a:spcAft>
          <a:spcPct val="0"/>
        </a:spcAft>
        <a:buClr>
          <a:schemeClr val="tx2"/>
        </a:buClr>
        <a:buSzPct val="45000"/>
        <a:buFont typeface="Wingdings" pitchFamily="2" charset="2"/>
        <a:buChar char="n"/>
        <a:defRPr sz="2400">
          <a:solidFill>
            <a:schemeClr val="tx1"/>
          </a:solidFill>
          <a:latin typeface="+mn-lt"/>
          <a:ea typeface="+mn-ea"/>
        </a:defRPr>
      </a:lvl3pPr>
      <a:lvl4pPr marL="1600200" indent="-228600" algn="l" rtl="0" eaLnBrk="0" fontAlgn="base" hangingPunct="0">
        <a:spcBef>
          <a:spcPct val="20000"/>
        </a:spcBef>
        <a:spcAft>
          <a:spcPct val="0"/>
        </a:spcAft>
        <a:buClr>
          <a:schemeClr val="tx2"/>
        </a:buClr>
        <a:buFont typeface="Arial"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tx2"/>
        </a:buClr>
        <a:buFont typeface="Arial" charset="0"/>
        <a:buChar char="»"/>
        <a:defRPr sz="2000">
          <a:solidFill>
            <a:schemeClr val="tx1"/>
          </a:solidFill>
          <a:latin typeface="+mn-lt"/>
          <a:ea typeface="+mn-ea"/>
        </a:defRPr>
      </a:lvl5pPr>
      <a:lvl6pPr marL="25146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6pPr>
      <a:lvl7pPr marL="29718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7pPr>
      <a:lvl8pPr marL="34290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8pPr>
      <a:lvl9pPr marL="38862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77826" name="图片 29" descr="p3_2.png"/>
          <p:cNvPicPr>
            <a:picLocks noChangeAspect="1"/>
          </p:cNvPicPr>
          <p:nvPr/>
        </p:nvPicPr>
        <p:blipFill>
          <a:blip r:embed="rId12"/>
          <a:srcRect/>
          <a:stretch>
            <a:fillRect/>
          </a:stretch>
        </p:blipFill>
        <p:spPr bwMode="auto">
          <a:xfrm>
            <a:off x="0" y="0"/>
            <a:ext cx="9144000" cy="6858000"/>
          </a:xfrm>
          <a:prstGeom prst="rect">
            <a:avLst/>
          </a:prstGeom>
          <a:noFill/>
          <a:ln w="9525">
            <a:noFill/>
            <a:miter lim="800000"/>
            <a:headEnd/>
            <a:tailEnd/>
          </a:ln>
        </p:spPr>
      </p:pic>
      <p:sp>
        <p:nvSpPr>
          <p:cNvPr id="77827" name="Rectangle 3"/>
          <p:cNvSpPr>
            <a:spLocks noGrp="1" noChangeArrowheads="1"/>
          </p:cNvSpPr>
          <p:nvPr>
            <p:ph type="title"/>
          </p:nvPr>
        </p:nvSpPr>
        <p:spPr bwMode="auto">
          <a:xfrm>
            <a:off x="312738" y="352425"/>
            <a:ext cx="8496300" cy="6477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zh-CN" altLang="en-US" smtClean="0"/>
              <a:t>单击此处编辑母版标题样式</a:t>
            </a:r>
            <a:endParaRPr lang="en-US" altLang="zh-CN" smtClean="0"/>
          </a:p>
        </p:txBody>
      </p:sp>
      <p:sp>
        <p:nvSpPr>
          <p:cNvPr id="77828" name="Rectangle 4"/>
          <p:cNvSpPr>
            <a:spLocks noGrp="1" noChangeArrowheads="1"/>
          </p:cNvSpPr>
          <p:nvPr>
            <p:ph type="body" idx="1"/>
          </p:nvPr>
        </p:nvSpPr>
        <p:spPr bwMode="auto">
          <a:xfrm>
            <a:off x="312738" y="1268413"/>
            <a:ext cx="8507412" cy="51847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CN" altLang="en-US" smtClean="0"/>
              <a:t>单击此处编辑母版文本样式</a:t>
            </a:r>
            <a:endParaRPr lang="en-US" altLang="zh-CN" smtClean="0"/>
          </a:p>
          <a:p>
            <a:pPr lvl="1"/>
            <a:r>
              <a:rPr lang="zh-CN" altLang="en-US" smtClean="0"/>
              <a:t>第二级</a:t>
            </a:r>
            <a:endParaRPr lang="en-US" altLang="zh-CN" smtClean="0"/>
          </a:p>
          <a:p>
            <a:pPr lvl="2"/>
            <a:r>
              <a:rPr lang="zh-CN" altLang="en-US" smtClean="0"/>
              <a:t>第三级</a:t>
            </a:r>
            <a:endParaRPr lang="en-US" altLang="zh-CN" smtClean="0"/>
          </a:p>
          <a:p>
            <a:pPr lvl="3"/>
            <a:r>
              <a:rPr lang="zh-CN" altLang="en-US" smtClean="0"/>
              <a:t>第四级</a:t>
            </a:r>
            <a:endParaRPr lang="en-US" altLang="zh-CN" smtClean="0"/>
          </a:p>
          <a:p>
            <a:pPr lvl="4"/>
            <a:r>
              <a:rPr lang="zh-CN" altLang="en-US" smtClean="0"/>
              <a:t>第五级</a:t>
            </a:r>
            <a:endParaRPr lang="en-US" altLang="zh-CN" smtClean="0"/>
          </a:p>
        </p:txBody>
      </p:sp>
      <p:grpSp>
        <p:nvGrpSpPr>
          <p:cNvPr id="77829" name="Group 45"/>
          <p:cNvGrpSpPr>
            <a:grpSpLocks/>
          </p:cNvGrpSpPr>
          <p:nvPr/>
        </p:nvGrpSpPr>
        <p:grpSpPr bwMode="auto">
          <a:xfrm>
            <a:off x="9109075" y="5229225"/>
            <a:ext cx="1765300" cy="1455738"/>
            <a:chOff x="5805" y="1298"/>
            <a:chExt cx="1112" cy="917"/>
          </a:xfrm>
        </p:grpSpPr>
        <p:grpSp>
          <p:nvGrpSpPr>
            <p:cNvPr id="77832" name="Group 46"/>
            <p:cNvGrpSpPr>
              <a:grpSpLocks/>
            </p:cNvGrpSpPr>
            <p:nvPr/>
          </p:nvGrpSpPr>
          <p:grpSpPr bwMode="auto">
            <a:xfrm>
              <a:off x="6174" y="1298"/>
              <a:ext cx="743" cy="917"/>
              <a:chOff x="5919" y="1253"/>
              <a:chExt cx="817" cy="1008"/>
            </a:xfrm>
          </p:grpSpPr>
          <p:grpSp>
            <p:nvGrpSpPr>
              <p:cNvPr id="77837" name="Group 47"/>
              <p:cNvGrpSpPr>
                <a:grpSpLocks/>
              </p:cNvGrpSpPr>
              <p:nvPr/>
            </p:nvGrpSpPr>
            <p:grpSpPr bwMode="auto">
              <a:xfrm>
                <a:off x="5919" y="1253"/>
                <a:ext cx="144" cy="1008"/>
                <a:chOff x="5919" y="1104"/>
                <a:chExt cx="144" cy="1008"/>
              </a:xfrm>
            </p:grpSpPr>
            <p:sp>
              <p:nvSpPr>
                <p:cNvPr id="53" name="Rectangle 52"/>
                <p:cNvSpPr/>
                <p:nvPr/>
              </p:nvSpPr>
              <p:spPr bwMode="auto">
                <a:xfrm>
                  <a:off x="5919" y="1104"/>
                  <a:ext cx="144" cy="144"/>
                </a:xfrm>
                <a:prstGeom prst="rect">
                  <a:avLst/>
                </a:prstGeom>
                <a:solidFill>
                  <a:srgbClr val="F08C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57" name="Rectangle 56"/>
                <p:cNvSpPr/>
                <p:nvPr/>
              </p:nvSpPr>
              <p:spPr bwMode="auto">
                <a:xfrm>
                  <a:off x="5919" y="1392"/>
                  <a:ext cx="144" cy="144"/>
                </a:xfrm>
                <a:prstGeom prst="rect">
                  <a:avLst/>
                </a:prstGeom>
                <a:solidFill>
                  <a:srgbClr val="E4007F"/>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1" name="Rectangle 60"/>
                <p:cNvSpPr/>
                <p:nvPr/>
              </p:nvSpPr>
              <p:spPr bwMode="auto">
                <a:xfrm>
                  <a:off x="5919" y="1680"/>
                  <a:ext cx="144" cy="144"/>
                </a:xfrm>
                <a:prstGeom prst="rect">
                  <a:avLst/>
                </a:prstGeom>
                <a:solidFill>
                  <a:srgbClr val="696969"/>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5" name="Rectangle 64"/>
                <p:cNvSpPr/>
                <p:nvPr/>
              </p:nvSpPr>
              <p:spPr bwMode="auto">
                <a:xfrm>
                  <a:off x="5919" y="1968"/>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grpSp>
          <p:sp>
            <p:nvSpPr>
              <p:cNvPr id="54" name="Rectangle 53"/>
              <p:cNvSpPr>
                <a:spLocks noChangeArrowheads="1"/>
              </p:cNvSpPr>
              <p:nvPr/>
            </p:nvSpPr>
            <p:spPr bwMode="auto">
              <a:xfrm>
                <a:off x="6144" y="1253"/>
                <a:ext cx="144" cy="144"/>
              </a:xfrm>
              <a:prstGeom prst="rect">
                <a:avLst/>
              </a:prstGeom>
              <a:solidFill>
                <a:srgbClr val="0087E2"/>
              </a:solidFill>
              <a:ln w="9525">
                <a:solidFill>
                  <a:schemeClr val="bg1"/>
                </a:solidFill>
                <a:round/>
                <a:headEnd/>
                <a:tailEnd/>
              </a:ln>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58" name="Rectangle 57"/>
              <p:cNvSpPr/>
              <p:nvPr/>
            </p:nvSpPr>
            <p:spPr bwMode="auto">
              <a:xfrm>
                <a:off x="6144" y="1541"/>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2" name="Rectangle 61"/>
              <p:cNvSpPr>
                <a:spLocks noChangeArrowheads="1"/>
              </p:cNvSpPr>
              <p:nvPr/>
            </p:nvSpPr>
            <p:spPr bwMode="auto">
              <a:xfrm>
                <a:off x="6144" y="1829"/>
                <a:ext cx="144" cy="144"/>
              </a:xfrm>
              <a:prstGeom prst="rect">
                <a:avLst/>
              </a:prstGeom>
              <a:solidFill>
                <a:srgbClr val="CAD1AF"/>
              </a:solidFill>
              <a:ln w="9525">
                <a:solidFill>
                  <a:schemeClr val="bg1"/>
                </a:solidFill>
                <a:round/>
                <a:headEnd/>
                <a:tailEnd/>
              </a:ln>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6" name="Rectangle 65"/>
              <p:cNvSpPr/>
              <p:nvPr/>
            </p:nvSpPr>
            <p:spPr bwMode="auto">
              <a:xfrm>
                <a:off x="6144" y="2117"/>
                <a:ext cx="144" cy="144"/>
              </a:xfrm>
              <a:prstGeom prst="rect">
                <a:avLst/>
              </a:prstGeom>
              <a:solidFill>
                <a:srgbClr val="F08C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55" name="Rectangle 54"/>
              <p:cNvSpPr/>
              <p:nvPr/>
            </p:nvSpPr>
            <p:spPr bwMode="auto">
              <a:xfrm>
                <a:off x="6365" y="1253"/>
                <a:ext cx="144" cy="144"/>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59" name="Rectangle 58"/>
              <p:cNvSpPr>
                <a:spLocks noChangeArrowheads="1"/>
              </p:cNvSpPr>
              <p:nvPr/>
            </p:nvSpPr>
            <p:spPr bwMode="auto">
              <a:xfrm>
                <a:off x="6365" y="1541"/>
                <a:ext cx="144" cy="144"/>
              </a:xfrm>
              <a:prstGeom prst="rect">
                <a:avLst/>
              </a:prstGeom>
              <a:solidFill>
                <a:srgbClr val="99CC00"/>
              </a:solidFill>
              <a:ln w="9525">
                <a:solidFill>
                  <a:schemeClr val="bg1"/>
                </a:solidFill>
                <a:round/>
                <a:headEnd/>
                <a:tailEnd/>
              </a:ln>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3" name="Rectangle 62"/>
              <p:cNvSpPr/>
              <p:nvPr/>
            </p:nvSpPr>
            <p:spPr bwMode="auto">
              <a:xfrm>
                <a:off x="6365" y="1829"/>
                <a:ext cx="144" cy="144"/>
              </a:xfrm>
              <a:prstGeom prst="rect">
                <a:avLst/>
              </a:prstGeom>
              <a:solidFill>
                <a:srgbClr val="005CA2"/>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7" name="Rectangle 66"/>
              <p:cNvSpPr>
                <a:spLocks noChangeArrowheads="1"/>
              </p:cNvSpPr>
              <p:nvPr/>
            </p:nvSpPr>
            <p:spPr bwMode="auto">
              <a:xfrm>
                <a:off x="6365" y="2117"/>
                <a:ext cx="144" cy="144"/>
              </a:xfrm>
              <a:prstGeom prst="rect">
                <a:avLst/>
              </a:prstGeom>
              <a:solidFill>
                <a:srgbClr val="DD0955"/>
              </a:solidFill>
              <a:ln w="9525">
                <a:solidFill>
                  <a:schemeClr val="bg1"/>
                </a:solidFill>
                <a:round/>
                <a:headEnd/>
                <a:tailEnd/>
              </a:ln>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56" name="Rectangle 55"/>
              <p:cNvSpPr/>
              <p:nvPr/>
            </p:nvSpPr>
            <p:spPr bwMode="auto">
              <a:xfrm>
                <a:off x="6592" y="1253"/>
                <a:ext cx="144" cy="144"/>
              </a:xfrm>
              <a:prstGeom prst="rect">
                <a:avLst/>
              </a:prstGeom>
              <a:solidFill>
                <a:srgbClr val="5F1987"/>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0" name="Rectangle 59"/>
              <p:cNvSpPr>
                <a:spLocks noChangeArrowheads="1"/>
              </p:cNvSpPr>
              <p:nvPr/>
            </p:nvSpPr>
            <p:spPr bwMode="auto">
              <a:xfrm>
                <a:off x="6592" y="1541"/>
                <a:ext cx="144" cy="144"/>
              </a:xfrm>
              <a:prstGeom prst="rect">
                <a:avLst/>
              </a:prstGeom>
              <a:solidFill>
                <a:srgbClr val="0087E2"/>
              </a:solidFill>
              <a:ln w="9525">
                <a:solidFill>
                  <a:schemeClr val="bg1"/>
                </a:solidFill>
                <a:round/>
                <a:headEnd/>
                <a:tailEnd/>
              </a:ln>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4" name="Rectangle 63"/>
              <p:cNvSpPr/>
              <p:nvPr/>
            </p:nvSpPr>
            <p:spPr bwMode="auto">
              <a:xfrm>
                <a:off x="6592" y="1829"/>
                <a:ext cx="144" cy="144"/>
              </a:xfrm>
              <a:prstGeom prst="rect">
                <a:avLst/>
              </a:prstGeom>
              <a:solidFill>
                <a:srgbClr val="000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sp>
            <p:nvSpPr>
              <p:cNvPr id="68" name="Rectangle 67"/>
              <p:cNvSpPr/>
              <p:nvPr/>
            </p:nvSpPr>
            <p:spPr bwMode="auto">
              <a:xfrm>
                <a:off x="6592" y="2117"/>
                <a:ext cx="144" cy="144"/>
              </a:xfrm>
              <a:prstGeom prst="rect">
                <a:avLst/>
              </a:prstGeom>
              <a:solidFill>
                <a:srgbClr val="00AFC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sz="1800">
                  <a:solidFill>
                    <a:schemeClr val="bg1"/>
                  </a:solidFill>
                  <a:latin typeface="Times New Roman" pitchFamily="18" charset="0"/>
                  <a:ea typeface="宋体" pitchFamily="2" charset="-122"/>
                </a:endParaRPr>
              </a:p>
            </p:txBody>
          </p:sp>
        </p:grpSp>
        <p:sp>
          <p:nvSpPr>
            <p:cNvPr id="119872" name="Text Box 64"/>
            <p:cNvSpPr txBox="1">
              <a:spLocks noChangeArrowheads="1"/>
            </p:cNvSpPr>
            <p:nvPr/>
          </p:nvSpPr>
          <p:spPr bwMode="auto">
            <a:xfrm>
              <a:off x="5805" y="1298"/>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b="0" i="1" dirty="0">
                  <a:solidFill>
                    <a:schemeClr val="bg1"/>
                  </a:solidFill>
                  <a:ea typeface="宋体" pitchFamily="2" charset="-122"/>
                </a:rPr>
                <a:t>Theme1</a:t>
              </a:r>
            </a:p>
          </p:txBody>
        </p:sp>
        <p:sp>
          <p:nvSpPr>
            <p:cNvPr id="119873" name="Text Box 65"/>
            <p:cNvSpPr txBox="1">
              <a:spLocks noChangeArrowheads="1"/>
            </p:cNvSpPr>
            <p:nvPr/>
          </p:nvSpPr>
          <p:spPr bwMode="auto">
            <a:xfrm>
              <a:off x="5805" y="1570"/>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b="0" i="1" dirty="0">
                  <a:solidFill>
                    <a:schemeClr val="bg1"/>
                  </a:solidFill>
                  <a:ea typeface="宋体" pitchFamily="2" charset="-122"/>
                </a:rPr>
                <a:t>Theme2</a:t>
              </a:r>
            </a:p>
          </p:txBody>
        </p:sp>
        <p:sp>
          <p:nvSpPr>
            <p:cNvPr id="119874" name="Text Box 66"/>
            <p:cNvSpPr txBox="1">
              <a:spLocks noChangeArrowheads="1"/>
            </p:cNvSpPr>
            <p:nvPr/>
          </p:nvSpPr>
          <p:spPr bwMode="auto">
            <a:xfrm>
              <a:off x="5805" y="1797"/>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b="0" i="1" dirty="0">
                  <a:solidFill>
                    <a:schemeClr val="bg1"/>
                  </a:solidFill>
                  <a:ea typeface="宋体" pitchFamily="2" charset="-122"/>
                </a:rPr>
                <a:t>Theme3</a:t>
              </a:r>
            </a:p>
          </p:txBody>
        </p:sp>
        <p:sp>
          <p:nvSpPr>
            <p:cNvPr id="119875" name="Text Box 67"/>
            <p:cNvSpPr txBox="1">
              <a:spLocks noChangeArrowheads="1"/>
            </p:cNvSpPr>
            <p:nvPr/>
          </p:nvSpPr>
          <p:spPr bwMode="auto">
            <a:xfrm>
              <a:off x="5805" y="2069"/>
              <a:ext cx="363" cy="136"/>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b="0" i="1">
                  <a:solidFill>
                    <a:schemeClr val="bg1"/>
                  </a:solidFill>
                  <a:ea typeface="宋体" pitchFamily="2" charset="-122"/>
                </a:rPr>
                <a:t>Theme4</a:t>
              </a:r>
            </a:p>
          </p:txBody>
        </p:sp>
      </p:grpSp>
      <p:sp>
        <p:nvSpPr>
          <p:cNvPr id="31" name="Rectangle 8"/>
          <p:cNvSpPr>
            <a:spLocks noChangeArrowheads="1"/>
          </p:cNvSpPr>
          <p:nvPr/>
        </p:nvSpPr>
        <p:spPr bwMode="auto">
          <a:xfrm>
            <a:off x="-2357438" y="4910138"/>
            <a:ext cx="2152650" cy="1947862"/>
          </a:xfrm>
          <a:prstGeom prst="rect">
            <a:avLst/>
          </a:prstGeom>
          <a:noFill/>
          <a:ln w="9525">
            <a:noFill/>
            <a:miter lim="800000"/>
            <a:headEnd/>
            <a:tailEnd/>
          </a:ln>
          <a:effectLst/>
        </p:spPr>
        <p:txBody>
          <a:bodyPr lIns="93442" tIns="46725" rIns="93442" bIns="46725"/>
          <a:lstStyle/>
          <a:p>
            <a:pPr algn="r" defTabSz="935038" eaLnBrk="0" hangingPunct="0">
              <a:defRPr/>
            </a:pPr>
            <a:r>
              <a:rPr lang="en-US" altLang="en-US" sz="1000" b="0" noProof="1">
                <a:solidFill>
                  <a:schemeClr val="bg1"/>
                </a:solidFill>
                <a:ea typeface="黑体" pitchFamily="2" charset="-122"/>
              </a:rPr>
              <a:t>T</a:t>
            </a:r>
            <a:r>
              <a:rPr lang="en-US" altLang="zh-CN" sz="1000" b="0" noProof="1">
                <a:solidFill>
                  <a:schemeClr val="bg1"/>
                </a:solidFill>
                <a:ea typeface="黑体" pitchFamily="2" charset="-122"/>
                <a:cs typeface="Arial" charset="0"/>
              </a:rPr>
              <a:t>itle:</a:t>
            </a:r>
            <a:endParaRPr lang="en-US" altLang="ja-JP" sz="1000" b="0" noProof="1">
              <a:solidFill>
                <a:schemeClr val="bg1"/>
              </a:solidFill>
              <a:ea typeface="黑体" pitchFamily="2" charset="-122"/>
            </a:endParaRPr>
          </a:p>
          <a:p>
            <a:pPr algn="r" defTabSz="935038" eaLnBrk="0" hangingPunct="0">
              <a:defRPr/>
            </a:pPr>
            <a:r>
              <a:rPr lang="en-US" altLang="zh-CN" sz="1000" b="0" noProof="1">
                <a:solidFill>
                  <a:schemeClr val="bg1"/>
                </a:solidFill>
                <a:ea typeface="宋体" pitchFamily="2" charset="-122"/>
                <a:cs typeface="Arial" charset="0"/>
              </a:rPr>
              <a:t>Type</a:t>
            </a:r>
            <a:r>
              <a:rPr lang="en-US" altLang="ja-JP" sz="1000" b="0" noProof="1">
                <a:solidFill>
                  <a:schemeClr val="bg1"/>
                </a:solidFill>
                <a:ea typeface="宋体" pitchFamily="2" charset="-122"/>
                <a:cs typeface="Arial" charset="0"/>
              </a:rPr>
              <a:t>: Arial Bold</a:t>
            </a:r>
          </a:p>
          <a:p>
            <a:pPr algn="r" defTabSz="935038" eaLnBrk="0" hangingPunct="0">
              <a:defRPr/>
            </a:pPr>
            <a:r>
              <a:rPr lang="en-US" altLang="en-US" sz="1000" b="0" noProof="1">
                <a:solidFill>
                  <a:schemeClr val="bg1"/>
                </a:solidFill>
                <a:ea typeface="宋体" pitchFamily="2" charset="-122"/>
                <a:cs typeface="Arial" charset="0"/>
              </a:rPr>
              <a:t>S</a:t>
            </a:r>
            <a:r>
              <a:rPr lang="en-US" altLang="zh-CN" sz="1000" b="0" noProof="1">
                <a:solidFill>
                  <a:schemeClr val="bg1"/>
                </a:solidFill>
                <a:ea typeface="宋体" pitchFamily="2" charset="-122"/>
                <a:cs typeface="Arial" charset="0"/>
              </a:rPr>
              <a:t>ize</a:t>
            </a:r>
            <a:r>
              <a:rPr lang="en-US" altLang="en-US" sz="1000" b="0" noProof="1">
                <a:solidFill>
                  <a:schemeClr val="bg1"/>
                </a:solidFill>
                <a:ea typeface="宋体" pitchFamily="2" charset="-122"/>
                <a:cs typeface="Arial" charset="0"/>
              </a:rPr>
              <a:t>：</a:t>
            </a:r>
            <a:r>
              <a:rPr lang="en-US" altLang="ja-JP" sz="1000" b="0" noProof="1">
                <a:solidFill>
                  <a:schemeClr val="bg1"/>
                </a:solidFill>
                <a:ea typeface="宋体" pitchFamily="2" charset="-122"/>
                <a:cs typeface="Arial" charset="0"/>
              </a:rPr>
              <a:t>32-35pt</a:t>
            </a:r>
          </a:p>
          <a:p>
            <a:pPr algn="r" defTabSz="935038" eaLnBrk="0" hangingPunct="0">
              <a:defRPr/>
            </a:pPr>
            <a:r>
              <a:rPr lang="en-US" altLang="en-US" sz="1000" b="0" noProof="1">
                <a:solidFill>
                  <a:schemeClr val="bg1"/>
                </a:solidFill>
                <a:ea typeface="宋体" pitchFamily="2" charset="-122"/>
                <a:cs typeface="Arial" charset="0"/>
              </a:rPr>
              <a:t>C</a:t>
            </a:r>
            <a:r>
              <a:rPr lang="en-US" altLang="zh-CN" sz="1000" b="0" noProof="1">
                <a:solidFill>
                  <a:schemeClr val="bg1"/>
                </a:solidFill>
                <a:ea typeface="宋体" pitchFamily="2" charset="-122"/>
                <a:cs typeface="Arial" charset="0"/>
              </a:rPr>
              <a:t>olor</a:t>
            </a:r>
            <a:r>
              <a:rPr lang="en-US" altLang="en-US" sz="1000" b="0" noProof="1">
                <a:solidFill>
                  <a:schemeClr val="bg1"/>
                </a:solidFill>
                <a:ea typeface="宋体" pitchFamily="2" charset="-122"/>
                <a:cs typeface="Arial" charset="0"/>
              </a:rPr>
              <a:t>：T</a:t>
            </a:r>
            <a:r>
              <a:rPr lang="en-US" altLang="zh-CN" sz="1000" b="0" noProof="1">
                <a:solidFill>
                  <a:schemeClr val="bg1"/>
                </a:solidFill>
                <a:ea typeface="宋体" pitchFamily="2" charset="-122"/>
                <a:cs typeface="Arial" charset="0"/>
              </a:rPr>
              <a:t>he theme blue</a:t>
            </a:r>
            <a:r>
              <a:rPr lang="en-US" altLang="ja-JP" sz="1000" b="0" noProof="1">
                <a:solidFill>
                  <a:schemeClr val="bg1"/>
                </a:solidFill>
                <a:ea typeface="宋体" pitchFamily="2" charset="-122"/>
                <a:cs typeface="Arial" charset="0"/>
              </a:rPr>
              <a:t> </a:t>
            </a:r>
          </a:p>
          <a:p>
            <a:pPr algn="r" defTabSz="935038" eaLnBrk="0" hangingPunct="0">
              <a:defRPr/>
            </a:pPr>
            <a:r>
              <a:rPr lang="en-US" altLang="zh-CN" sz="1000" b="0" noProof="1">
                <a:solidFill>
                  <a:schemeClr val="bg1"/>
                </a:solidFill>
                <a:ea typeface="宋体" pitchFamily="2" charset="-122"/>
                <a:cs typeface="Arial" charset="0"/>
              </a:rPr>
              <a:t>Subtitle:</a:t>
            </a:r>
            <a:endParaRPr lang="en-US" altLang="ja-JP" sz="1000" b="0" noProof="1">
              <a:solidFill>
                <a:schemeClr val="bg1"/>
              </a:solidFill>
              <a:ea typeface="宋体" pitchFamily="2" charset="-122"/>
              <a:cs typeface="Arial" charset="0"/>
            </a:endParaRPr>
          </a:p>
          <a:p>
            <a:pPr algn="r" defTabSz="935038" eaLnBrk="0" hangingPunct="0">
              <a:defRPr/>
            </a:pPr>
            <a:r>
              <a:rPr lang="en-US" altLang="en-US" sz="1000" b="0" noProof="1">
                <a:solidFill>
                  <a:schemeClr val="bg1"/>
                </a:solidFill>
                <a:ea typeface="宋体" pitchFamily="2" charset="-122"/>
                <a:cs typeface="Arial" charset="0"/>
              </a:rPr>
              <a:t>T</a:t>
            </a:r>
            <a:r>
              <a:rPr lang="en-US" altLang="zh-CN" sz="1000" b="0" noProof="1">
                <a:solidFill>
                  <a:schemeClr val="bg1"/>
                </a:solidFill>
                <a:ea typeface="宋体" pitchFamily="2" charset="-122"/>
                <a:cs typeface="Arial" charset="0"/>
              </a:rPr>
              <a:t>ype</a:t>
            </a:r>
            <a:r>
              <a:rPr lang="en-US" altLang="en-US" sz="1000" b="0" noProof="1">
                <a:solidFill>
                  <a:schemeClr val="bg1"/>
                </a:solidFill>
                <a:ea typeface="宋体" pitchFamily="2" charset="-122"/>
                <a:cs typeface="Arial" charset="0"/>
              </a:rPr>
              <a:t>：</a:t>
            </a:r>
            <a:r>
              <a:rPr lang="en-US" altLang="ja-JP" sz="1000" b="0" noProof="1">
                <a:solidFill>
                  <a:schemeClr val="bg1"/>
                </a:solidFill>
                <a:ea typeface="宋体" pitchFamily="2" charset="-122"/>
                <a:cs typeface="Arial" charset="0"/>
              </a:rPr>
              <a:t>Arial</a:t>
            </a:r>
          </a:p>
          <a:p>
            <a:pPr algn="r" defTabSz="935038" eaLnBrk="0" hangingPunct="0">
              <a:defRPr/>
            </a:pPr>
            <a:r>
              <a:rPr lang="en-US" altLang="en-US" sz="1000" b="0" noProof="1">
                <a:solidFill>
                  <a:schemeClr val="bg1"/>
                </a:solidFill>
                <a:ea typeface="宋体" pitchFamily="2" charset="-122"/>
                <a:cs typeface="Arial" charset="0"/>
              </a:rPr>
              <a:t>S</a:t>
            </a:r>
            <a:r>
              <a:rPr lang="en-US" altLang="zh-CN" sz="1000" b="0" noProof="1">
                <a:solidFill>
                  <a:schemeClr val="bg1"/>
                </a:solidFill>
                <a:ea typeface="宋体" pitchFamily="2" charset="-122"/>
                <a:cs typeface="Arial" charset="0"/>
              </a:rPr>
              <a:t>ize</a:t>
            </a:r>
            <a:r>
              <a:rPr lang="en-US" altLang="en-US" sz="1000" b="0" noProof="1">
                <a:solidFill>
                  <a:schemeClr val="bg1"/>
                </a:solidFill>
                <a:ea typeface="宋体" pitchFamily="2" charset="-122"/>
                <a:cs typeface="Arial" charset="0"/>
              </a:rPr>
              <a:t>：</a:t>
            </a:r>
            <a:r>
              <a:rPr lang="en-US" altLang="ja-JP" sz="1000" b="0" noProof="1">
                <a:solidFill>
                  <a:schemeClr val="bg1"/>
                </a:solidFill>
                <a:ea typeface="宋体" pitchFamily="2" charset="-122"/>
                <a:cs typeface="Arial" charset="0"/>
              </a:rPr>
              <a:t>28pt</a:t>
            </a:r>
          </a:p>
          <a:p>
            <a:pPr algn="r" defTabSz="935038" eaLnBrk="0" hangingPunct="0">
              <a:defRPr/>
            </a:pPr>
            <a:r>
              <a:rPr lang="en-US" altLang="en-US" sz="1000" b="0" noProof="1">
                <a:solidFill>
                  <a:schemeClr val="bg1"/>
                </a:solidFill>
                <a:ea typeface="宋体" pitchFamily="2" charset="-122"/>
                <a:cs typeface="Arial" charset="0"/>
              </a:rPr>
              <a:t>C</a:t>
            </a:r>
            <a:r>
              <a:rPr lang="en-US" altLang="zh-CN" sz="1000" b="0" noProof="1">
                <a:solidFill>
                  <a:schemeClr val="bg1"/>
                </a:solidFill>
                <a:ea typeface="宋体" pitchFamily="2" charset="-122"/>
                <a:cs typeface="Arial" charset="0"/>
              </a:rPr>
              <a:t>olor</a:t>
            </a:r>
            <a:r>
              <a:rPr lang="en-US" altLang="en-US" sz="1000" b="0" noProof="1">
                <a:solidFill>
                  <a:schemeClr val="bg1"/>
                </a:solidFill>
                <a:ea typeface="宋体" pitchFamily="2" charset="-122"/>
                <a:cs typeface="Arial" charset="0"/>
              </a:rPr>
              <a:t>：B</a:t>
            </a:r>
            <a:r>
              <a:rPr lang="en-US" altLang="zh-CN" sz="1000" b="0" noProof="1">
                <a:solidFill>
                  <a:schemeClr val="bg1"/>
                </a:solidFill>
                <a:ea typeface="宋体" pitchFamily="2" charset="-122"/>
                <a:cs typeface="Arial" charset="0"/>
              </a:rPr>
              <a:t>lack</a:t>
            </a:r>
            <a:endParaRPr lang="en-US" altLang="ja-JP" sz="1000" b="0" noProof="1">
              <a:solidFill>
                <a:schemeClr val="bg1"/>
              </a:solidFill>
              <a:ea typeface="宋体" pitchFamily="2" charset="-122"/>
              <a:cs typeface="Arial" charset="0"/>
            </a:endParaRPr>
          </a:p>
          <a:p>
            <a:pPr algn="r" defTabSz="935038" eaLnBrk="0" hangingPunct="0">
              <a:defRPr/>
            </a:pPr>
            <a:r>
              <a:rPr lang="en-US" altLang="zh-CN" sz="1000" b="0" noProof="1">
                <a:solidFill>
                  <a:schemeClr val="bg1"/>
                </a:solidFill>
                <a:ea typeface="宋体" pitchFamily="2" charset="-122"/>
                <a:cs typeface="Arial" charset="0"/>
              </a:rPr>
              <a:t>Text</a:t>
            </a:r>
            <a:r>
              <a:rPr lang="en-US" altLang="ja-JP" sz="1000" b="0" noProof="1">
                <a:solidFill>
                  <a:schemeClr val="bg1"/>
                </a:solidFill>
                <a:ea typeface="黑体" pitchFamily="2" charset="-122"/>
              </a:rPr>
              <a:t>(2-5</a:t>
            </a:r>
            <a:r>
              <a:rPr lang="en-US" altLang="zh-CN" sz="1000" b="0" noProof="1">
                <a:solidFill>
                  <a:schemeClr val="bg1"/>
                </a:solidFill>
                <a:ea typeface="宋体" pitchFamily="2" charset="-122"/>
                <a:cs typeface="Arial" charset="0"/>
              </a:rPr>
              <a:t> Level</a:t>
            </a:r>
            <a:r>
              <a:rPr lang="en-US" altLang="ja-JP" sz="1000" b="0" noProof="1">
                <a:solidFill>
                  <a:schemeClr val="bg1"/>
                </a:solidFill>
                <a:ea typeface="黑体" pitchFamily="2" charset="-122"/>
              </a:rPr>
              <a:t>)</a:t>
            </a:r>
          </a:p>
          <a:p>
            <a:pPr algn="r" defTabSz="935038" eaLnBrk="0" hangingPunct="0">
              <a:defRPr/>
            </a:pPr>
            <a:r>
              <a:rPr lang="en-US" altLang="zh-CN" sz="1000" b="0" noProof="1">
                <a:solidFill>
                  <a:schemeClr val="bg1"/>
                </a:solidFill>
                <a:ea typeface="宋体" pitchFamily="2" charset="-122"/>
                <a:cs typeface="Arial" charset="0"/>
              </a:rPr>
              <a:t>Type</a:t>
            </a:r>
            <a:r>
              <a:rPr lang="en-US" altLang="en-US" sz="1000" b="0" noProof="1">
                <a:solidFill>
                  <a:schemeClr val="bg1"/>
                </a:solidFill>
                <a:ea typeface="宋体" pitchFamily="2" charset="-122"/>
                <a:cs typeface="Arial" charset="0"/>
              </a:rPr>
              <a:t>：</a:t>
            </a:r>
            <a:r>
              <a:rPr lang="en-US" altLang="zh-CN" sz="1000" b="0" noProof="1">
                <a:solidFill>
                  <a:schemeClr val="bg1"/>
                </a:solidFill>
                <a:ea typeface="宋体" pitchFamily="2" charset="-122"/>
                <a:cs typeface="Arial" charset="0"/>
              </a:rPr>
              <a:t>Arial</a:t>
            </a:r>
            <a:endParaRPr lang="en-US" altLang="ja-JP" sz="1000" b="0" noProof="1">
              <a:solidFill>
                <a:schemeClr val="bg1"/>
              </a:solidFill>
              <a:ea typeface="宋体" pitchFamily="2" charset="-122"/>
              <a:cs typeface="Arial" charset="0"/>
            </a:endParaRPr>
          </a:p>
          <a:p>
            <a:pPr algn="r" defTabSz="935038" eaLnBrk="0" hangingPunct="0">
              <a:defRPr/>
            </a:pPr>
            <a:r>
              <a:rPr lang="en-US" altLang="zh-CN" sz="1000" b="0" noProof="1">
                <a:solidFill>
                  <a:schemeClr val="bg1"/>
                </a:solidFill>
                <a:ea typeface="宋体" pitchFamily="2" charset="-122"/>
                <a:cs typeface="Arial" charset="0"/>
              </a:rPr>
              <a:t>Size</a:t>
            </a:r>
            <a:r>
              <a:rPr lang="en-US" altLang="en-US" sz="1000" b="0" noProof="1">
                <a:solidFill>
                  <a:schemeClr val="bg1"/>
                </a:solidFill>
                <a:ea typeface="宋体" pitchFamily="2" charset="-122"/>
                <a:cs typeface="Arial" charset="0"/>
              </a:rPr>
              <a:t>：24-</a:t>
            </a:r>
            <a:r>
              <a:rPr lang="en-US" altLang="ja-JP" sz="1000" b="0" noProof="1">
                <a:solidFill>
                  <a:schemeClr val="bg1"/>
                </a:solidFill>
                <a:ea typeface="宋体" pitchFamily="2" charset="-122"/>
                <a:cs typeface="Arial" charset="0"/>
              </a:rPr>
              <a:t>18pt</a:t>
            </a:r>
          </a:p>
          <a:p>
            <a:pPr algn="r" defTabSz="935038" eaLnBrk="0" hangingPunct="0">
              <a:defRPr/>
            </a:pPr>
            <a:r>
              <a:rPr lang="en-US" altLang="zh-CN" sz="1000" b="0" noProof="1">
                <a:solidFill>
                  <a:schemeClr val="bg1"/>
                </a:solidFill>
                <a:ea typeface="宋体" pitchFamily="2" charset="-122"/>
                <a:cs typeface="Arial" charset="0"/>
              </a:rPr>
              <a:t>Color</a:t>
            </a:r>
            <a:r>
              <a:rPr lang="en-US" altLang="en-US" sz="1000" b="0" noProof="1">
                <a:solidFill>
                  <a:schemeClr val="bg1"/>
                </a:solidFill>
                <a:ea typeface="宋体" pitchFamily="2" charset="-122"/>
                <a:cs typeface="Arial" charset="0"/>
              </a:rPr>
              <a:t>：</a:t>
            </a:r>
            <a:r>
              <a:rPr lang="en-US" altLang="zh-CN" sz="1000" b="0" noProof="1">
                <a:solidFill>
                  <a:schemeClr val="bg1"/>
                </a:solidFill>
                <a:ea typeface="宋体" pitchFamily="2" charset="-122"/>
                <a:cs typeface="Arial" charset="0"/>
              </a:rPr>
              <a:t>Black</a:t>
            </a:r>
            <a:endParaRPr lang="en-US" altLang="ja-JP" sz="1000" b="0" noProof="1">
              <a:solidFill>
                <a:schemeClr val="bg1"/>
              </a:solidFill>
              <a:ea typeface="宋体" pitchFamily="2" charset="-122"/>
              <a:cs typeface="Arial" charset="0"/>
            </a:endParaRPr>
          </a:p>
        </p:txBody>
      </p:sp>
      <p:sp>
        <p:nvSpPr>
          <p:cNvPr id="30" name="Text Box 30"/>
          <p:cNvSpPr txBox="1">
            <a:spLocks noChangeArrowheads="1"/>
          </p:cNvSpPr>
          <p:nvPr/>
        </p:nvSpPr>
        <p:spPr bwMode="auto">
          <a:xfrm>
            <a:off x="4562475" y="6516688"/>
            <a:ext cx="369888" cy="274637"/>
          </a:xfrm>
          <a:prstGeom prst="rect">
            <a:avLst/>
          </a:prstGeom>
          <a:noFill/>
          <a:ln w="9525" algn="ctr">
            <a:noFill/>
            <a:miter lim="800000"/>
            <a:headEnd/>
            <a:tailEnd/>
          </a:ln>
          <a:effectLst/>
        </p:spPr>
        <p:txBody>
          <a:bodyPr wrap="none">
            <a:spAutoFit/>
          </a:bodyPr>
          <a:lstStyle/>
          <a:p>
            <a:pPr algn="ctr" eaLnBrk="0" hangingPunct="0">
              <a:defRPr/>
            </a:pPr>
            <a:fld id="{5D6E48E9-756A-4CE6-9141-08A8DE851418}" type="slidenum">
              <a:rPr lang="zh-CN" altLang="en-US">
                <a:solidFill>
                  <a:schemeClr val="bg1"/>
                </a:solidFill>
                <a:latin typeface="Arial" pitchFamily="34" charset="0"/>
                <a:ea typeface="宋体" pitchFamily="2" charset="-122"/>
              </a:rPr>
              <a:pPr algn="ctr" eaLnBrk="0" hangingPunct="0">
                <a:defRPr/>
              </a:pPr>
              <a:t>‹#›</a:t>
            </a:fld>
            <a:endParaRPr lang="en-US" altLang="zh-CN" dirty="0">
              <a:solidFill>
                <a:schemeClr val="bg1"/>
              </a:solidFill>
              <a:latin typeface="Arial" pitchFamily="34" charset="0"/>
              <a:ea typeface="宋体" pitchFamily="2" charset="-122"/>
            </a:endParaRPr>
          </a:p>
        </p:txBody>
      </p:sp>
    </p:spTree>
  </p:cSld>
  <p:clrMap bg1="lt1" tx1="dk1" bg2="lt2" tx2="dk2" accent1="accent1" accent2="accent2" accent3="accent3" accent4="accent4" accent5="accent5" accent6="accent6" hlink="hlink" folHlink="folHlink"/>
  <p:sldLayoutIdLst>
    <p:sldLayoutId id="2147484226" r:id="rId1"/>
    <p:sldLayoutId id="2147484197" r:id="rId2"/>
    <p:sldLayoutId id="2147484196" r:id="rId3"/>
    <p:sldLayoutId id="2147484195" r:id="rId4"/>
    <p:sldLayoutId id="2147484194" r:id="rId5"/>
    <p:sldLayoutId id="2147484193" r:id="rId6"/>
    <p:sldLayoutId id="2147484192" r:id="rId7"/>
    <p:sldLayoutId id="2147484191" r:id="rId8"/>
    <p:sldLayoutId id="2147484227" r:id="rId9"/>
    <p:sldLayoutId id="2147484190" r:id="rId10"/>
  </p:sldLayoutIdLst>
  <p:txStyles>
    <p:titleStyle>
      <a:lvl1pPr algn="l" rtl="0" eaLnBrk="0" fontAlgn="base" hangingPunct="0">
        <a:spcBef>
          <a:spcPct val="0"/>
        </a:spcBef>
        <a:spcAft>
          <a:spcPct val="0"/>
        </a:spcAft>
        <a:defRPr sz="3200" b="1">
          <a:solidFill>
            <a:schemeClr val="tx2"/>
          </a:solidFill>
          <a:latin typeface="Arial" pitchFamily="34" charset="0"/>
          <a:ea typeface="+mj-ea"/>
          <a:cs typeface="+mj-cs"/>
        </a:defRPr>
      </a:lvl1pPr>
      <a:lvl2pPr algn="l" rtl="0" eaLnBrk="0" fontAlgn="base" hangingPunct="0">
        <a:spcBef>
          <a:spcPct val="0"/>
        </a:spcBef>
        <a:spcAft>
          <a:spcPct val="0"/>
        </a:spcAft>
        <a:defRPr sz="3200" b="1">
          <a:solidFill>
            <a:schemeClr val="tx2"/>
          </a:solidFill>
          <a:latin typeface="Arial" charset="0"/>
          <a:ea typeface="黑体" pitchFamily="2" charset="-122"/>
        </a:defRPr>
      </a:lvl2pPr>
      <a:lvl3pPr algn="l" rtl="0" eaLnBrk="0" fontAlgn="base" hangingPunct="0">
        <a:spcBef>
          <a:spcPct val="0"/>
        </a:spcBef>
        <a:spcAft>
          <a:spcPct val="0"/>
        </a:spcAft>
        <a:defRPr sz="3200" b="1">
          <a:solidFill>
            <a:schemeClr val="tx2"/>
          </a:solidFill>
          <a:latin typeface="Arial" charset="0"/>
          <a:ea typeface="黑体" pitchFamily="2" charset="-122"/>
        </a:defRPr>
      </a:lvl3pPr>
      <a:lvl4pPr algn="l" rtl="0" eaLnBrk="0" fontAlgn="base" hangingPunct="0">
        <a:spcBef>
          <a:spcPct val="0"/>
        </a:spcBef>
        <a:spcAft>
          <a:spcPct val="0"/>
        </a:spcAft>
        <a:defRPr sz="3200" b="1">
          <a:solidFill>
            <a:schemeClr val="tx2"/>
          </a:solidFill>
          <a:latin typeface="Arial" charset="0"/>
          <a:ea typeface="黑体" pitchFamily="2" charset="-122"/>
        </a:defRPr>
      </a:lvl4pPr>
      <a:lvl5pPr algn="l" rtl="0" eaLnBrk="0" fontAlgn="base" hangingPunct="0">
        <a:spcBef>
          <a:spcPct val="0"/>
        </a:spcBef>
        <a:spcAft>
          <a:spcPct val="0"/>
        </a:spcAft>
        <a:defRPr sz="3200" b="1">
          <a:solidFill>
            <a:schemeClr val="tx2"/>
          </a:solidFill>
          <a:latin typeface="Arial" charset="0"/>
          <a:ea typeface="黑体" pitchFamily="2" charset="-122"/>
        </a:defRPr>
      </a:lvl5pPr>
      <a:lvl6pPr marL="457200" algn="l" rtl="0" eaLnBrk="1" fontAlgn="base" hangingPunct="1">
        <a:spcBef>
          <a:spcPct val="0"/>
        </a:spcBef>
        <a:spcAft>
          <a:spcPct val="0"/>
        </a:spcAft>
        <a:defRPr sz="3000">
          <a:solidFill>
            <a:schemeClr val="tx2"/>
          </a:solidFill>
          <a:latin typeface="Arial" charset="0"/>
          <a:ea typeface="黑体" pitchFamily="2" charset="-122"/>
        </a:defRPr>
      </a:lvl6pPr>
      <a:lvl7pPr marL="914400" algn="l" rtl="0" eaLnBrk="1" fontAlgn="base" hangingPunct="1">
        <a:spcBef>
          <a:spcPct val="0"/>
        </a:spcBef>
        <a:spcAft>
          <a:spcPct val="0"/>
        </a:spcAft>
        <a:defRPr sz="3000">
          <a:solidFill>
            <a:schemeClr val="tx2"/>
          </a:solidFill>
          <a:latin typeface="Arial" charset="0"/>
          <a:ea typeface="黑体" pitchFamily="2" charset="-122"/>
        </a:defRPr>
      </a:lvl7pPr>
      <a:lvl8pPr marL="1371600" algn="l" rtl="0" eaLnBrk="1" fontAlgn="base" hangingPunct="1">
        <a:spcBef>
          <a:spcPct val="0"/>
        </a:spcBef>
        <a:spcAft>
          <a:spcPct val="0"/>
        </a:spcAft>
        <a:defRPr sz="3000">
          <a:solidFill>
            <a:schemeClr val="tx2"/>
          </a:solidFill>
          <a:latin typeface="Arial" charset="0"/>
          <a:ea typeface="黑体" pitchFamily="2" charset="-122"/>
        </a:defRPr>
      </a:lvl8pPr>
      <a:lvl9pPr marL="1828800" algn="l" rtl="0" eaLnBrk="1" fontAlgn="base" hangingPunct="1">
        <a:spcBef>
          <a:spcPct val="0"/>
        </a:spcBef>
        <a:spcAft>
          <a:spcPct val="0"/>
        </a:spcAft>
        <a:defRPr sz="3000">
          <a:solidFill>
            <a:schemeClr val="tx2"/>
          </a:solidFill>
          <a:latin typeface="Arial" charset="0"/>
          <a:ea typeface="黑体" pitchFamily="2" charset="-122"/>
        </a:defRPr>
      </a:lvl9pPr>
    </p:titleStyle>
    <p:bodyStyle>
      <a:lvl1pPr marL="342900" indent="-342900" algn="l" rtl="0" eaLnBrk="0" fontAlgn="base" hangingPunct="0">
        <a:spcBef>
          <a:spcPct val="20000"/>
        </a:spcBef>
        <a:spcAft>
          <a:spcPct val="0"/>
        </a:spcAft>
        <a:buClr>
          <a:schemeClr val="tx2"/>
        </a:buClr>
        <a:buSzPct val="80000"/>
        <a:buFont typeface="Wingdings" pitchFamily="2" charset="2"/>
        <a:buChar char="n"/>
        <a:defRPr sz="28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60000"/>
        <a:buFont typeface="Wingdings" pitchFamily="2" charset="2"/>
        <a:buChar char="l"/>
        <a:defRPr sz="2400">
          <a:solidFill>
            <a:schemeClr val="tx1"/>
          </a:solidFill>
          <a:latin typeface="+mn-lt"/>
          <a:ea typeface="+mn-ea"/>
        </a:defRPr>
      </a:lvl2pPr>
      <a:lvl3pPr marL="1143000" indent="-228600" algn="l" rtl="0" eaLnBrk="0" fontAlgn="base" hangingPunct="0">
        <a:spcBef>
          <a:spcPct val="20000"/>
        </a:spcBef>
        <a:spcAft>
          <a:spcPct val="0"/>
        </a:spcAft>
        <a:buClr>
          <a:schemeClr val="tx2"/>
        </a:buClr>
        <a:buSzPct val="45000"/>
        <a:buFont typeface="Wingdings" pitchFamily="2" charset="2"/>
        <a:buChar char="n"/>
        <a:defRPr sz="2000">
          <a:solidFill>
            <a:schemeClr val="tx1"/>
          </a:solidFill>
          <a:latin typeface="+mn-lt"/>
          <a:ea typeface="+mn-ea"/>
        </a:defRPr>
      </a:lvl3pPr>
      <a:lvl4pPr marL="1600200" indent="-228600" algn="l" rtl="0" eaLnBrk="0" fontAlgn="base" hangingPunct="0">
        <a:spcBef>
          <a:spcPct val="20000"/>
        </a:spcBef>
        <a:spcAft>
          <a:spcPct val="0"/>
        </a:spcAft>
        <a:buClr>
          <a:schemeClr val="tx2"/>
        </a:buClr>
        <a:buFont typeface="Arial"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tx2"/>
        </a:buClr>
        <a:buFont typeface="Arial" charset="0"/>
        <a:buChar char="»"/>
        <a:defRPr sz="2000">
          <a:solidFill>
            <a:schemeClr val="tx1"/>
          </a:solidFill>
          <a:latin typeface="+mn-lt"/>
          <a:ea typeface="+mn-ea"/>
        </a:defRPr>
      </a:lvl5pPr>
      <a:lvl6pPr marL="25146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6pPr>
      <a:lvl7pPr marL="29718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7pPr>
      <a:lvl8pPr marL="34290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8pPr>
      <a:lvl9pPr marL="38862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89090" name="图片 29" descr="p3_2.png"/>
          <p:cNvPicPr>
            <a:picLocks noChangeAspect="1"/>
          </p:cNvPicPr>
          <p:nvPr/>
        </p:nvPicPr>
        <p:blipFill>
          <a:blip r:embed="rId9"/>
          <a:srcRect/>
          <a:stretch>
            <a:fillRect/>
          </a:stretch>
        </p:blipFill>
        <p:spPr bwMode="auto">
          <a:xfrm>
            <a:off x="0" y="0"/>
            <a:ext cx="9144000" cy="6858000"/>
          </a:xfrm>
          <a:prstGeom prst="rect">
            <a:avLst/>
          </a:prstGeom>
          <a:noFill/>
          <a:ln w="9525">
            <a:noFill/>
            <a:miter lim="800000"/>
            <a:headEnd/>
            <a:tailEnd/>
          </a:ln>
        </p:spPr>
      </p:pic>
      <p:sp>
        <p:nvSpPr>
          <p:cNvPr id="89091" name="Rectangle 3"/>
          <p:cNvSpPr>
            <a:spLocks noGrp="1" noChangeArrowheads="1"/>
          </p:cNvSpPr>
          <p:nvPr>
            <p:ph type="title"/>
          </p:nvPr>
        </p:nvSpPr>
        <p:spPr bwMode="auto">
          <a:xfrm>
            <a:off x="312738" y="352425"/>
            <a:ext cx="8496300" cy="6477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zh-CN" altLang="en-US" smtClean="0"/>
              <a:t>单击此处编辑母版标题样式</a:t>
            </a:r>
            <a:endParaRPr lang="en-US" altLang="zh-CN" smtClean="0"/>
          </a:p>
        </p:txBody>
      </p:sp>
      <p:sp>
        <p:nvSpPr>
          <p:cNvPr id="89092" name="Rectangle 4"/>
          <p:cNvSpPr>
            <a:spLocks noGrp="1" noChangeArrowheads="1"/>
          </p:cNvSpPr>
          <p:nvPr>
            <p:ph type="body" idx="1"/>
          </p:nvPr>
        </p:nvSpPr>
        <p:spPr bwMode="auto">
          <a:xfrm>
            <a:off x="312738" y="1268413"/>
            <a:ext cx="8507412" cy="51847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CN" altLang="en-US" smtClean="0"/>
              <a:t>单击此处编辑母版文本样式</a:t>
            </a:r>
            <a:endParaRPr lang="en-US" altLang="zh-CN" smtClean="0"/>
          </a:p>
          <a:p>
            <a:pPr lvl="1"/>
            <a:r>
              <a:rPr lang="zh-CN" altLang="en-US" smtClean="0"/>
              <a:t>第二级</a:t>
            </a:r>
            <a:endParaRPr lang="en-US" altLang="zh-CN" smtClean="0"/>
          </a:p>
          <a:p>
            <a:pPr lvl="2"/>
            <a:r>
              <a:rPr lang="zh-CN" altLang="en-US" smtClean="0"/>
              <a:t>第三级</a:t>
            </a:r>
            <a:endParaRPr lang="en-US" altLang="zh-CN" smtClean="0"/>
          </a:p>
          <a:p>
            <a:pPr lvl="3"/>
            <a:r>
              <a:rPr lang="zh-CN" altLang="en-US" smtClean="0"/>
              <a:t>第四级</a:t>
            </a:r>
            <a:endParaRPr lang="en-US" altLang="zh-CN" smtClean="0"/>
          </a:p>
          <a:p>
            <a:pPr lvl="4"/>
            <a:r>
              <a:rPr lang="zh-CN" altLang="en-US" smtClean="0"/>
              <a:t>第五级</a:t>
            </a:r>
            <a:endParaRPr lang="en-US" altLang="zh-CN" smtClean="0"/>
          </a:p>
        </p:txBody>
      </p:sp>
      <p:sp>
        <p:nvSpPr>
          <p:cNvPr id="53" name="Rectangle 52"/>
          <p:cNvSpPr/>
          <p:nvPr/>
        </p:nvSpPr>
        <p:spPr bwMode="auto">
          <a:xfrm>
            <a:off x="9694863" y="5229225"/>
            <a:ext cx="207962" cy="207963"/>
          </a:xfrm>
          <a:prstGeom prst="rect">
            <a:avLst/>
          </a:prstGeom>
          <a:solidFill>
            <a:srgbClr val="F08C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solidFill>
                <a:schemeClr val="bg1"/>
              </a:solidFill>
              <a:latin typeface="Times New Roman" pitchFamily="18" charset="0"/>
              <a:ea typeface="宋体" pitchFamily="2" charset="-122"/>
            </a:endParaRPr>
          </a:p>
        </p:txBody>
      </p:sp>
      <p:sp>
        <p:nvSpPr>
          <p:cNvPr id="57" name="Rectangle 56"/>
          <p:cNvSpPr/>
          <p:nvPr/>
        </p:nvSpPr>
        <p:spPr bwMode="auto">
          <a:xfrm>
            <a:off x="9694863" y="5645150"/>
            <a:ext cx="207962" cy="207963"/>
          </a:xfrm>
          <a:prstGeom prst="rect">
            <a:avLst/>
          </a:prstGeom>
          <a:solidFill>
            <a:srgbClr val="E4007F"/>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solidFill>
                <a:schemeClr val="bg1"/>
              </a:solidFill>
              <a:latin typeface="Times New Roman" pitchFamily="18" charset="0"/>
              <a:ea typeface="宋体" pitchFamily="2" charset="-122"/>
            </a:endParaRPr>
          </a:p>
        </p:txBody>
      </p:sp>
      <p:sp>
        <p:nvSpPr>
          <p:cNvPr id="61" name="Rectangle 60"/>
          <p:cNvSpPr/>
          <p:nvPr/>
        </p:nvSpPr>
        <p:spPr bwMode="auto">
          <a:xfrm>
            <a:off x="9694863" y="6061075"/>
            <a:ext cx="207962" cy="207963"/>
          </a:xfrm>
          <a:prstGeom prst="rect">
            <a:avLst/>
          </a:prstGeom>
          <a:solidFill>
            <a:srgbClr val="696969"/>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solidFill>
                <a:schemeClr val="bg1"/>
              </a:solidFill>
              <a:latin typeface="Times New Roman" pitchFamily="18" charset="0"/>
              <a:ea typeface="宋体" pitchFamily="2" charset="-122"/>
            </a:endParaRPr>
          </a:p>
        </p:txBody>
      </p:sp>
      <p:sp>
        <p:nvSpPr>
          <p:cNvPr id="65" name="Rectangle 64"/>
          <p:cNvSpPr/>
          <p:nvPr/>
        </p:nvSpPr>
        <p:spPr bwMode="auto">
          <a:xfrm>
            <a:off x="9694863" y="6477000"/>
            <a:ext cx="207962" cy="207963"/>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solidFill>
                <a:schemeClr val="bg1"/>
              </a:solidFill>
              <a:latin typeface="Times New Roman" pitchFamily="18" charset="0"/>
              <a:ea typeface="宋体" pitchFamily="2" charset="-122"/>
            </a:endParaRPr>
          </a:p>
        </p:txBody>
      </p:sp>
      <p:sp>
        <p:nvSpPr>
          <p:cNvPr id="54" name="Rectangle 53"/>
          <p:cNvSpPr>
            <a:spLocks noChangeArrowheads="1"/>
          </p:cNvSpPr>
          <p:nvPr/>
        </p:nvSpPr>
        <p:spPr bwMode="auto">
          <a:xfrm>
            <a:off x="10020300" y="5229225"/>
            <a:ext cx="207963" cy="207963"/>
          </a:xfrm>
          <a:prstGeom prst="rect">
            <a:avLst/>
          </a:prstGeom>
          <a:solidFill>
            <a:srgbClr val="0087E2"/>
          </a:solidFill>
          <a:ln w="9525">
            <a:solidFill>
              <a:schemeClr val="bg1"/>
            </a:solidFill>
            <a:round/>
            <a:headEnd/>
            <a:tailEnd/>
          </a:ln>
        </p:spPr>
        <p:txBody>
          <a:bodyPr wrap="none" lIns="90000" tIns="46800" rIns="90000" bIns="46800" anchor="ctr"/>
          <a:lstStyle/>
          <a:p>
            <a:pPr algn="ctr" eaLnBrk="0" hangingPunct="0">
              <a:defRPr/>
            </a:pPr>
            <a:endParaRPr lang="ja-JP" altLang="en-US">
              <a:solidFill>
                <a:schemeClr val="bg1"/>
              </a:solidFill>
              <a:latin typeface="Times New Roman" pitchFamily="18" charset="0"/>
              <a:ea typeface="宋体" pitchFamily="2" charset="-122"/>
            </a:endParaRPr>
          </a:p>
        </p:txBody>
      </p:sp>
      <p:sp>
        <p:nvSpPr>
          <p:cNvPr id="58" name="Rectangle 57"/>
          <p:cNvSpPr/>
          <p:nvPr/>
        </p:nvSpPr>
        <p:spPr bwMode="auto">
          <a:xfrm>
            <a:off x="10020300" y="5645150"/>
            <a:ext cx="207963" cy="207963"/>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solidFill>
                <a:schemeClr val="bg1"/>
              </a:solidFill>
              <a:latin typeface="Times New Roman" pitchFamily="18" charset="0"/>
              <a:ea typeface="宋体" pitchFamily="2" charset="-122"/>
            </a:endParaRPr>
          </a:p>
        </p:txBody>
      </p:sp>
      <p:sp>
        <p:nvSpPr>
          <p:cNvPr id="62" name="Rectangle 61"/>
          <p:cNvSpPr>
            <a:spLocks noChangeArrowheads="1"/>
          </p:cNvSpPr>
          <p:nvPr/>
        </p:nvSpPr>
        <p:spPr bwMode="auto">
          <a:xfrm>
            <a:off x="10020300" y="6061075"/>
            <a:ext cx="207963" cy="207963"/>
          </a:xfrm>
          <a:prstGeom prst="rect">
            <a:avLst/>
          </a:prstGeom>
          <a:solidFill>
            <a:srgbClr val="CAD1AF"/>
          </a:solidFill>
          <a:ln w="9525">
            <a:solidFill>
              <a:schemeClr val="bg1"/>
            </a:solidFill>
            <a:round/>
            <a:headEnd/>
            <a:tailEnd/>
          </a:ln>
        </p:spPr>
        <p:txBody>
          <a:bodyPr wrap="none" lIns="90000" tIns="46800" rIns="90000" bIns="46800" anchor="ctr"/>
          <a:lstStyle/>
          <a:p>
            <a:pPr algn="ctr" eaLnBrk="0" hangingPunct="0">
              <a:defRPr/>
            </a:pPr>
            <a:endParaRPr lang="ja-JP" altLang="en-US">
              <a:solidFill>
                <a:schemeClr val="bg1"/>
              </a:solidFill>
              <a:latin typeface="Times New Roman" pitchFamily="18" charset="0"/>
              <a:ea typeface="宋体" pitchFamily="2" charset="-122"/>
            </a:endParaRPr>
          </a:p>
        </p:txBody>
      </p:sp>
      <p:sp>
        <p:nvSpPr>
          <p:cNvPr id="66" name="Rectangle 65"/>
          <p:cNvSpPr/>
          <p:nvPr/>
        </p:nvSpPr>
        <p:spPr bwMode="auto">
          <a:xfrm>
            <a:off x="10020300" y="6477000"/>
            <a:ext cx="207963" cy="207963"/>
          </a:xfrm>
          <a:prstGeom prst="rect">
            <a:avLst/>
          </a:prstGeom>
          <a:solidFill>
            <a:srgbClr val="F08C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solidFill>
                <a:schemeClr val="bg1"/>
              </a:solidFill>
              <a:latin typeface="Times New Roman" pitchFamily="18" charset="0"/>
              <a:ea typeface="宋体" pitchFamily="2" charset="-122"/>
            </a:endParaRPr>
          </a:p>
        </p:txBody>
      </p:sp>
      <p:sp>
        <p:nvSpPr>
          <p:cNvPr id="55" name="Rectangle 54"/>
          <p:cNvSpPr/>
          <p:nvPr/>
        </p:nvSpPr>
        <p:spPr bwMode="auto">
          <a:xfrm>
            <a:off x="10339388" y="5229225"/>
            <a:ext cx="207962" cy="207963"/>
          </a:xfrm>
          <a:prstGeom prst="rect">
            <a:avLst/>
          </a:prstGeom>
          <a:solidFill>
            <a:srgbClr val="FFF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solidFill>
                <a:schemeClr val="bg1"/>
              </a:solidFill>
              <a:latin typeface="Times New Roman" pitchFamily="18" charset="0"/>
              <a:ea typeface="宋体" pitchFamily="2" charset="-122"/>
            </a:endParaRPr>
          </a:p>
        </p:txBody>
      </p:sp>
      <p:sp>
        <p:nvSpPr>
          <p:cNvPr id="59" name="Rectangle 58"/>
          <p:cNvSpPr>
            <a:spLocks noChangeArrowheads="1"/>
          </p:cNvSpPr>
          <p:nvPr/>
        </p:nvSpPr>
        <p:spPr bwMode="auto">
          <a:xfrm>
            <a:off x="10339388" y="5645150"/>
            <a:ext cx="207962" cy="207963"/>
          </a:xfrm>
          <a:prstGeom prst="rect">
            <a:avLst/>
          </a:prstGeom>
          <a:solidFill>
            <a:srgbClr val="99CC00"/>
          </a:solidFill>
          <a:ln w="9525">
            <a:solidFill>
              <a:schemeClr val="bg1"/>
            </a:solidFill>
            <a:round/>
            <a:headEnd/>
            <a:tailEnd/>
          </a:ln>
        </p:spPr>
        <p:txBody>
          <a:bodyPr wrap="none" lIns="90000" tIns="46800" rIns="90000" bIns="46800" anchor="ctr"/>
          <a:lstStyle/>
          <a:p>
            <a:pPr algn="ctr" eaLnBrk="0" hangingPunct="0">
              <a:defRPr/>
            </a:pPr>
            <a:endParaRPr lang="ja-JP" altLang="en-US">
              <a:solidFill>
                <a:schemeClr val="bg1"/>
              </a:solidFill>
              <a:latin typeface="Times New Roman" pitchFamily="18" charset="0"/>
              <a:ea typeface="宋体" pitchFamily="2" charset="-122"/>
            </a:endParaRPr>
          </a:p>
        </p:txBody>
      </p:sp>
      <p:sp>
        <p:nvSpPr>
          <p:cNvPr id="63" name="Rectangle 62"/>
          <p:cNvSpPr/>
          <p:nvPr/>
        </p:nvSpPr>
        <p:spPr bwMode="auto">
          <a:xfrm>
            <a:off x="10339388" y="6061075"/>
            <a:ext cx="207962" cy="207963"/>
          </a:xfrm>
          <a:prstGeom prst="rect">
            <a:avLst/>
          </a:prstGeom>
          <a:solidFill>
            <a:srgbClr val="005CA2"/>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solidFill>
                <a:schemeClr val="bg1"/>
              </a:solidFill>
              <a:latin typeface="Times New Roman" pitchFamily="18" charset="0"/>
              <a:ea typeface="宋体" pitchFamily="2" charset="-122"/>
            </a:endParaRPr>
          </a:p>
        </p:txBody>
      </p:sp>
      <p:sp>
        <p:nvSpPr>
          <p:cNvPr id="67" name="Rectangle 66"/>
          <p:cNvSpPr>
            <a:spLocks noChangeArrowheads="1"/>
          </p:cNvSpPr>
          <p:nvPr/>
        </p:nvSpPr>
        <p:spPr bwMode="auto">
          <a:xfrm>
            <a:off x="10339388" y="6477000"/>
            <a:ext cx="207962" cy="207963"/>
          </a:xfrm>
          <a:prstGeom prst="rect">
            <a:avLst/>
          </a:prstGeom>
          <a:solidFill>
            <a:srgbClr val="DD0955"/>
          </a:solidFill>
          <a:ln w="9525">
            <a:solidFill>
              <a:schemeClr val="bg1"/>
            </a:solidFill>
            <a:round/>
            <a:headEnd/>
            <a:tailEnd/>
          </a:ln>
        </p:spPr>
        <p:txBody>
          <a:bodyPr wrap="none" lIns="90000" tIns="46800" rIns="90000" bIns="46800" anchor="ctr"/>
          <a:lstStyle/>
          <a:p>
            <a:pPr algn="ctr" eaLnBrk="0" hangingPunct="0">
              <a:defRPr/>
            </a:pPr>
            <a:endParaRPr lang="ja-JP" altLang="en-US">
              <a:solidFill>
                <a:schemeClr val="bg1"/>
              </a:solidFill>
              <a:latin typeface="Times New Roman" pitchFamily="18" charset="0"/>
              <a:ea typeface="宋体" pitchFamily="2" charset="-122"/>
            </a:endParaRPr>
          </a:p>
        </p:txBody>
      </p:sp>
      <p:sp>
        <p:nvSpPr>
          <p:cNvPr id="56" name="Rectangle 55"/>
          <p:cNvSpPr/>
          <p:nvPr/>
        </p:nvSpPr>
        <p:spPr bwMode="auto">
          <a:xfrm>
            <a:off x="10666413" y="5229225"/>
            <a:ext cx="207962" cy="207963"/>
          </a:xfrm>
          <a:prstGeom prst="rect">
            <a:avLst/>
          </a:prstGeom>
          <a:solidFill>
            <a:srgbClr val="5F1987"/>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solidFill>
                <a:schemeClr val="bg1"/>
              </a:solidFill>
              <a:latin typeface="Times New Roman" pitchFamily="18" charset="0"/>
              <a:ea typeface="宋体" pitchFamily="2" charset="-122"/>
            </a:endParaRPr>
          </a:p>
        </p:txBody>
      </p:sp>
      <p:sp>
        <p:nvSpPr>
          <p:cNvPr id="60" name="Rectangle 59"/>
          <p:cNvSpPr>
            <a:spLocks noChangeArrowheads="1"/>
          </p:cNvSpPr>
          <p:nvPr/>
        </p:nvSpPr>
        <p:spPr bwMode="auto">
          <a:xfrm>
            <a:off x="10666413" y="5645150"/>
            <a:ext cx="207962" cy="207963"/>
          </a:xfrm>
          <a:prstGeom prst="rect">
            <a:avLst/>
          </a:prstGeom>
          <a:solidFill>
            <a:srgbClr val="0087E2"/>
          </a:solidFill>
          <a:ln w="9525">
            <a:solidFill>
              <a:schemeClr val="bg1"/>
            </a:solidFill>
            <a:round/>
            <a:headEnd/>
            <a:tailEnd/>
          </a:ln>
        </p:spPr>
        <p:txBody>
          <a:bodyPr wrap="none" lIns="90000" tIns="46800" rIns="90000" bIns="46800" anchor="ctr"/>
          <a:lstStyle/>
          <a:p>
            <a:pPr algn="ctr" eaLnBrk="0" hangingPunct="0">
              <a:defRPr/>
            </a:pPr>
            <a:endParaRPr lang="ja-JP" altLang="en-US">
              <a:solidFill>
                <a:schemeClr val="bg1"/>
              </a:solidFill>
              <a:latin typeface="Times New Roman" pitchFamily="18" charset="0"/>
              <a:ea typeface="宋体" pitchFamily="2" charset="-122"/>
            </a:endParaRPr>
          </a:p>
        </p:txBody>
      </p:sp>
      <p:sp>
        <p:nvSpPr>
          <p:cNvPr id="64" name="Rectangle 63"/>
          <p:cNvSpPr/>
          <p:nvPr/>
        </p:nvSpPr>
        <p:spPr bwMode="auto">
          <a:xfrm>
            <a:off x="10666413" y="6061075"/>
            <a:ext cx="207962" cy="207963"/>
          </a:xfrm>
          <a:prstGeom prst="rect">
            <a:avLst/>
          </a:prstGeom>
          <a:solidFill>
            <a:srgbClr val="00000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solidFill>
                <a:schemeClr val="bg1"/>
              </a:solidFill>
              <a:latin typeface="Times New Roman" pitchFamily="18" charset="0"/>
              <a:ea typeface="宋体" pitchFamily="2" charset="-122"/>
            </a:endParaRPr>
          </a:p>
        </p:txBody>
      </p:sp>
      <p:sp>
        <p:nvSpPr>
          <p:cNvPr id="68" name="Rectangle 67"/>
          <p:cNvSpPr/>
          <p:nvPr/>
        </p:nvSpPr>
        <p:spPr bwMode="auto">
          <a:xfrm>
            <a:off x="10666413" y="6477000"/>
            <a:ext cx="207962" cy="207963"/>
          </a:xfrm>
          <a:prstGeom prst="rect">
            <a:avLst/>
          </a:prstGeom>
          <a:solidFill>
            <a:srgbClr val="00AFC0"/>
          </a:solidFill>
          <a:ln w="9525" cap="flat" cmpd="sng" algn="ctr">
            <a:solidFill>
              <a:schemeClr val="bg1"/>
            </a:solidFill>
            <a:prstDash val="solid"/>
            <a:round/>
            <a:headEnd type="none" w="med" len="med"/>
            <a:tailEnd type="none" w="med" len="med"/>
          </a:ln>
          <a:effectLst/>
        </p:spPr>
        <p:txBody>
          <a:bodyPr wrap="none" lIns="90000" tIns="46800" rIns="90000" bIns="46800" anchor="ctr"/>
          <a:lstStyle/>
          <a:p>
            <a:pPr algn="ctr" eaLnBrk="0" hangingPunct="0">
              <a:defRPr/>
            </a:pPr>
            <a:endParaRPr lang="ja-JP" altLang="en-US">
              <a:solidFill>
                <a:schemeClr val="bg1"/>
              </a:solidFill>
              <a:latin typeface="Times New Roman" pitchFamily="18" charset="0"/>
              <a:ea typeface="宋体" pitchFamily="2" charset="-122"/>
            </a:endParaRPr>
          </a:p>
        </p:txBody>
      </p:sp>
      <p:sp>
        <p:nvSpPr>
          <p:cNvPr id="119872" name="Text Box 64"/>
          <p:cNvSpPr txBox="1">
            <a:spLocks noChangeArrowheads="1"/>
          </p:cNvSpPr>
          <p:nvPr/>
        </p:nvSpPr>
        <p:spPr bwMode="auto">
          <a:xfrm>
            <a:off x="9109075" y="5229225"/>
            <a:ext cx="576263" cy="215900"/>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i="1" dirty="0">
                <a:solidFill>
                  <a:schemeClr val="bg1"/>
                </a:solidFill>
                <a:ea typeface="宋体" pitchFamily="2" charset="-122"/>
              </a:rPr>
              <a:t>Theme1</a:t>
            </a:r>
          </a:p>
        </p:txBody>
      </p:sp>
      <p:sp>
        <p:nvSpPr>
          <p:cNvPr id="119873" name="Text Box 65"/>
          <p:cNvSpPr txBox="1">
            <a:spLocks noChangeArrowheads="1"/>
          </p:cNvSpPr>
          <p:nvPr/>
        </p:nvSpPr>
        <p:spPr bwMode="auto">
          <a:xfrm>
            <a:off x="9109075" y="5661025"/>
            <a:ext cx="576263" cy="215900"/>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i="1" dirty="0">
                <a:solidFill>
                  <a:schemeClr val="bg1"/>
                </a:solidFill>
                <a:ea typeface="宋体" pitchFamily="2" charset="-122"/>
              </a:rPr>
              <a:t>Theme2</a:t>
            </a:r>
          </a:p>
        </p:txBody>
      </p:sp>
      <p:sp>
        <p:nvSpPr>
          <p:cNvPr id="119874" name="Text Box 66"/>
          <p:cNvSpPr txBox="1">
            <a:spLocks noChangeArrowheads="1"/>
          </p:cNvSpPr>
          <p:nvPr/>
        </p:nvSpPr>
        <p:spPr bwMode="auto">
          <a:xfrm>
            <a:off x="9109075" y="6021388"/>
            <a:ext cx="576263" cy="215900"/>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i="1" dirty="0">
                <a:solidFill>
                  <a:schemeClr val="bg1"/>
                </a:solidFill>
                <a:ea typeface="宋体" pitchFamily="2" charset="-122"/>
              </a:rPr>
              <a:t>Theme3</a:t>
            </a:r>
          </a:p>
        </p:txBody>
      </p:sp>
      <p:sp>
        <p:nvSpPr>
          <p:cNvPr id="119875" name="Text Box 67"/>
          <p:cNvSpPr txBox="1">
            <a:spLocks noChangeArrowheads="1"/>
          </p:cNvSpPr>
          <p:nvPr/>
        </p:nvSpPr>
        <p:spPr bwMode="auto">
          <a:xfrm>
            <a:off x="9109075" y="6453188"/>
            <a:ext cx="576263" cy="215900"/>
          </a:xfrm>
          <a:prstGeom prst="rect">
            <a:avLst/>
          </a:prstGeom>
          <a:noFill/>
          <a:ln w="9525" algn="ctr">
            <a:noFill/>
            <a:miter lim="800000"/>
            <a:headEnd/>
            <a:tailEnd/>
          </a:ln>
          <a:effectLst/>
        </p:spPr>
        <p:txBody>
          <a:bodyPr lIns="90000" tIns="46800" rIns="90000" bIns="46800">
            <a:spAutoFit/>
          </a:bodyPr>
          <a:lstStyle/>
          <a:p>
            <a:pPr algn="ctr" eaLnBrk="0" hangingPunct="0">
              <a:spcBef>
                <a:spcPct val="50000"/>
              </a:spcBef>
              <a:defRPr/>
            </a:pPr>
            <a:r>
              <a:rPr lang="en-US" altLang="zh-CN" sz="800" i="1">
                <a:solidFill>
                  <a:schemeClr val="bg1"/>
                </a:solidFill>
                <a:ea typeface="宋体" pitchFamily="2" charset="-122"/>
              </a:rPr>
              <a:t>Theme4</a:t>
            </a:r>
          </a:p>
        </p:txBody>
      </p:sp>
      <p:sp>
        <p:nvSpPr>
          <p:cNvPr id="31" name="Rectangle 8"/>
          <p:cNvSpPr>
            <a:spLocks noChangeArrowheads="1"/>
          </p:cNvSpPr>
          <p:nvPr/>
        </p:nvSpPr>
        <p:spPr bwMode="auto">
          <a:xfrm>
            <a:off x="-2357438" y="4910138"/>
            <a:ext cx="2152650" cy="1947862"/>
          </a:xfrm>
          <a:prstGeom prst="rect">
            <a:avLst/>
          </a:prstGeom>
          <a:noFill/>
          <a:ln w="9525">
            <a:noFill/>
            <a:miter lim="800000"/>
            <a:headEnd/>
            <a:tailEnd/>
          </a:ln>
          <a:effectLst/>
        </p:spPr>
        <p:txBody>
          <a:bodyPr lIns="93442" tIns="46725" rIns="93442" bIns="46725"/>
          <a:lstStyle/>
          <a:p>
            <a:pPr algn="r" defTabSz="935038" eaLnBrk="0" hangingPunct="0">
              <a:defRPr/>
            </a:pPr>
            <a:r>
              <a:rPr lang="en-US" altLang="en-US" sz="1000" noProof="1">
                <a:solidFill>
                  <a:schemeClr val="bg1"/>
                </a:solidFill>
                <a:ea typeface="黑体" pitchFamily="2" charset="-122"/>
              </a:rPr>
              <a:t>T</a:t>
            </a:r>
            <a:r>
              <a:rPr lang="en-US" altLang="zh-CN" sz="1000" noProof="1">
                <a:solidFill>
                  <a:schemeClr val="bg1"/>
                </a:solidFill>
                <a:ea typeface="黑体" pitchFamily="2" charset="-122"/>
                <a:cs typeface="Arial" charset="0"/>
              </a:rPr>
              <a:t>itle:</a:t>
            </a:r>
            <a:endParaRPr lang="en-US" altLang="ja-JP" sz="1000" noProof="1">
              <a:solidFill>
                <a:schemeClr val="bg1"/>
              </a:solidFill>
              <a:ea typeface="黑体" pitchFamily="2" charset="-122"/>
            </a:endParaRPr>
          </a:p>
          <a:p>
            <a:pPr algn="r" defTabSz="935038" eaLnBrk="0" hangingPunct="0">
              <a:defRPr/>
            </a:pPr>
            <a:r>
              <a:rPr lang="en-US" altLang="zh-CN" sz="1000" noProof="1">
                <a:solidFill>
                  <a:schemeClr val="bg1"/>
                </a:solidFill>
                <a:ea typeface="宋体" pitchFamily="2" charset="-122"/>
                <a:cs typeface="Arial" charset="0"/>
              </a:rPr>
              <a:t>Type</a:t>
            </a:r>
            <a:r>
              <a:rPr lang="en-US" altLang="ja-JP" sz="1000" noProof="1">
                <a:solidFill>
                  <a:schemeClr val="bg1"/>
                </a:solidFill>
                <a:ea typeface="宋体" pitchFamily="2" charset="-122"/>
                <a:cs typeface="Arial" charset="0"/>
              </a:rPr>
              <a:t>: Arial Bold</a:t>
            </a:r>
          </a:p>
          <a:p>
            <a:pPr algn="r" defTabSz="935038" eaLnBrk="0" hangingPunct="0">
              <a:defRPr/>
            </a:pPr>
            <a:r>
              <a:rPr lang="en-US" altLang="en-US" sz="1000" noProof="1">
                <a:solidFill>
                  <a:schemeClr val="bg1"/>
                </a:solidFill>
                <a:ea typeface="宋体" pitchFamily="2" charset="-122"/>
                <a:cs typeface="Arial" charset="0"/>
              </a:rPr>
              <a:t>S</a:t>
            </a:r>
            <a:r>
              <a:rPr lang="en-US" altLang="zh-CN" sz="1000" noProof="1">
                <a:solidFill>
                  <a:schemeClr val="bg1"/>
                </a:solidFill>
                <a:ea typeface="宋体" pitchFamily="2" charset="-122"/>
                <a:cs typeface="Arial" charset="0"/>
              </a:rPr>
              <a:t>ize</a:t>
            </a:r>
            <a:r>
              <a:rPr lang="en-US" altLang="en-US" sz="1000" noProof="1">
                <a:solidFill>
                  <a:schemeClr val="bg1"/>
                </a:solidFill>
                <a:ea typeface="宋体" pitchFamily="2" charset="-122"/>
                <a:cs typeface="Arial" charset="0"/>
              </a:rPr>
              <a:t>：</a:t>
            </a:r>
            <a:r>
              <a:rPr lang="en-US" altLang="ja-JP" sz="1000" noProof="1">
                <a:solidFill>
                  <a:schemeClr val="bg1"/>
                </a:solidFill>
                <a:ea typeface="宋体" pitchFamily="2" charset="-122"/>
                <a:cs typeface="Arial" charset="0"/>
              </a:rPr>
              <a:t>32-35pt</a:t>
            </a:r>
          </a:p>
          <a:p>
            <a:pPr algn="r" defTabSz="935038" eaLnBrk="0" hangingPunct="0">
              <a:defRPr/>
            </a:pPr>
            <a:r>
              <a:rPr lang="en-US" altLang="en-US" sz="1000" noProof="1">
                <a:solidFill>
                  <a:schemeClr val="bg1"/>
                </a:solidFill>
                <a:ea typeface="宋体" pitchFamily="2" charset="-122"/>
                <a:cs typeface="Arial" charset="0"/>
              </a:rPr>
              <a:t>C</a:t>
            </a:r>
            <a:r>
              <a:rPr lang="en-US" altLang="zh-CN" sz="1000" noProof="1">
                <a:solidFill>
                  <a:schemeClr val="bg1"/>
                </a:solidFill>
                <a:ea typeface="宋体" pitchFamily="2" charset="-122"/>
                <a:cs typeface="Arial" charset="0"/>
              </a:rPr>
              <a:t>olor</a:t>
            </a:r>
            <a:r>
              <a:rPr lang="en-US" altLang="en-US" sz="1000" noProof="1">
                <a:solidFill>
                  <a:schemeClr val="bg1"/>
                </a:solidFill>
                <a:ea typeface="宋体" pitchFamily="2" charset="-122"/>
                <a:cs typeface="Arial" charset="0"/>
              </a:rPr>
              <a:t>：T</a:t>
            </a:r>
            <a:r>
              <a:rPr lang="en-US" altLang="zh-CN" sz="1000" noProof="1">
                <a:solidFill>
                  <a:schemeClr val="bg1"/>
                </a:solidFill>
                <a:ea typeface="宋体" pitchFamily="2" charset="-122"/>
                <a:cs typeface="Arial" charset="0"/>
              </a:rPr>
              <a:t>he theme blue</a:t>
            </a:r>
            <a:r>
              <a:rPr lang="en-US" altLang="ja-JP" sz="1000" noProof="1">
                <a:solidFill>
                  <a:schemeClr val="bg1"/>
                </a:solidFill>
                <a:ea typeface="宋体" pitchFamily="2" charset="-122"/>
                <a:cs typeface="Arial" charset="0"/>
              </a:rPr>
              <a:t> </a:t>
            </a:r>
          </a:p>
          <a:p>
            <a:pPr algn="r" defTabSz="935038" eaLnBrk="0" hangingPunct="0">
              <a:defRPr/>
            </a:pPr>
            <a:r>
              <a:rPr lang="en-US" altLang="zh-CN" sz="1000" noProof="1">
                <a:solidFill>
                  <a:schemeClr val="bg1"/>
                </a:solidFill>
                <a:ea typeface="宋体" pitchFamily="2" charset="-122"/>
                <a:cs typeface="Arial" charset="0"/>
              </a:rPr>
              <a:t>Subtitle:</a:t>
            </a:r>
            <a:endParaRPr lang="en-US" altLang="ja-JP" sz="1000" noProof="1">
              <a:solidFill>
                <a:schemeClr val="bg1"/>
              </a:solidFill>
              <a:ea typeface="宋体" pitchFamily="2" charset="-122"/>
              <a:cs typeface="Arial" charset="0"/>
            </a:endParaRPr>
          </a:p>
          <a:p>
            <a:pPr algn="r" defTabSz="935038" eaLnBrk="0" hangingPunct="0">
              <a:defRPr/>
            </a:pPr>
            <a:r>
              <a:rPr lang="en-US" altLang="en-US" sz="1000" noProof="1">
                <a:solidFill>
                  <a:schemeClr val="bg1"/>
                </a:solidFill>
                <a:ea typeface="宋体" pitchFamily="2" charset="-122"/>
                <a:cs typeface="Arial" charset="0"/>
              </a:rPr>
              <a:t>T</a:t>
            </a:r>
            <a:r>
              <a:rPr lang="en-US" altLang="zh-CN" sz="1000" noProof="1">
                <a:solidFill>
                  <a:schemeClr val="bg1"/>
                </a:solidFill>
                <a:ea typeface="宋体" pitchFamily="2" charset="-122"/>
                <a:cs typeface="Arial" charset="0"/>
              </a:rPr>
              <a:t>ype</a:t>
            </a:r>
            <a:r>
              <a:rPr lang="en-US" altLang="en-US" sz="1000" noProof="1">
                <a:solidFill>
                  <a:schemeClr val="bg1"/>
                </a:solidFill>
                <a:ea typeface="宋体" pitchFamily="2" charset="-122"/>
                <a:cs typeface="Arial" charset="0"/>
              </a:rPr>
              <a:t>：</a:t>
            </a:r>
            <a:r>
              <a:rPr lang="en-US" altLang="ja-JP" sz="1000" noProof="1">
                <a:solidFill>
                  <a:schemeClr val="bg1"/>
                </a:solidFill>
                <a:ea typeface="宋体" pitchFamily="2" charset="-122"/>
                <a:cs typeface="Arial" charset="0"/>
              </a:rPr>
              <a:t>Arial</a:t>
            </a:r>
          </a:p>
          <a:p>
            <a:pPr algn="r" defTabSz="935038" eaLnBrk="0" hangingPunct="0">
              <a:defRPr/>
            </a:pPr>
            <a:r>
              <a:rPr lang="en-US" altLang="en-US" sz="1000" noProof="1">
                <a:solidFill>
                  <a:schemeClr val="bg1"/>
                </a:solidFill>
                <a:ea typeface="宋体" pitchFamily="2" charset="-122"/>
                <a:cs typeface="Arial" charset="0"/>
              </a:rPr>
              <a:t>S</a:t>
            </a:r>
            <a:r>
              <a:rPr lang="en-US" altLang="zh-CN" sz="1000" noProof="1">
                <a:solidFill>
                  <a:schemeClr val="bg1"/>
                </a:solidFill>
                <a:ea typeface="宋体" pitchFamily="2" charset="-122"/>
                <a:cs typeface="Arial" charset="0"/>
              </a:rPr>
              <a:t>ize</a:t>
            </a:r>
            <a:r>
              <a:rPr lang="en-US" altLang="en-US" sz="1000" noProof="1">
                <a:solidFill>
                  <a:schemeClr val="bg1"/>
                </a:solidFill>
                <a:ea typeface="宋体" pitchFamily="2" charset="-122"/>
                <a:cs typeface="Arial" charset="0"/>
              </a:rPr>
              <a:t>：</a:t>
            </a:r>
            <a:r>
              <a:rPr lang="en-US" altLang="ja-JP" sz="1000" noProof="1">
                <a:solidFill>
                  <a:schemeClr val="bg1"/>
                </a:solidFill>
                <a:ea typeface="宋体" pitchFamily="2" charset="-122"/>
                <a:cs typeface="Arial" charset="0"/>
              </a:rPr>
              <a:t>28pt</a:t>
            </a:r>
          </a:p>
          <a:p>
            <a:pPr algn="r" defTabSz="935038" eaLnBrk="0" hangingPunct="0">
              <a:defRPr/>
            </a:pPr>
            <a:r>
              <a:rPr lang="en-US" altLang="en-US" sz="1000" noProof="1">
                <a:solidFill>
                  <a:schemeClr val="bg1"/>
                </a:solidFill>
                <a:ea typeface="宋体" pitchFamily="2" charset="-122"/>
                <a:cs typeface="Arial" charset="0"/>
              </a:rPr>
              <a:t>C</a:t>
            </a:r>
            <a:r>
              <a:rPr lang="en-US" altLang="zh-CN" sz="1000" noProof="1">
                <a:solidFill>
                  <a:schemeClr val="bg1"/>
                </a:solidFill>
                <a:ea typeface="宋体" pitchFamily="2" charset="-122"/>
                <a:cs typeface="Arial" charset="0"/>
              </a:rPr>
              <a:t>olor</a:t>
            </a:r>
            <a:r>
              <a:rPr lang="en-US" altLang="en-US" sz="1000" noProof="1">
                <a:solidFill>
                  <a:schemeClr val="bg1"/>
                </a:solidFill>
                <a:ea typeface="宋体" pitchFamily="2" charset="-122"/>
                <a:cs typeface="Arial" charset="0"/>
              </a:rPr>
              <a:t>：B</a:t>
            </a:r>
            <a:r>
              <a:rPr lang="en-US" altLang="zh-CN" sz="1000" noProof="1">
                <a:solidFill>
                  <a:schemeClr val="bg1"/>
                </a:solidFill>
                <a:ea typeface="宋体" pitchFamily="2" charset="-122"/>
                <a:cs typeface="Arial" charset="0"/>
              </a:rPr>
              <a:t>lack</a:t>
            </a:r>
            <a:endParaRPr lang="en-US" altLang="ja-JP" sz="1000" noProof="1">
              <a:solidFill>
                <a:schemeClr val="bg1"/>
              </a:solidFill>
              <a:ea typeface="宋体" pitchFamily="2" charset="-122"/>
              <a:cs typeface="Arial" charset="0"/>
            </a:endParaRPr>
          </a:p>
          <a:p>
            <a:pPr algn="r" defTabSz="935038" eaLnBrk="0" hangingPunct="0">
              <a:defRPr/>
            </a:pPr>
            <a:r>
              <a:rPr lang="en-US" altLang="zh-CN" sz="1000" noProof="1">
                <a:solidFill>
                  <a:schemeClr val="bg1"/>
                </a:solidFill>
                <a:ea typeface="宋体" pitchFamily="2" charset="-122"/>
                <a:cs typeface="Arial" charset="0"/>
              </a:rPr>
              <a:t>Text</a:t>
            </a:r>
            <a:r>
              <a:rPr lang="en-US" altLang="ja-JP" sz="1000" noProof="1">
                <a:solidFill>
                  <a:schemeClr val="bg1"/>
                </a:solidFill>
                <a:ea typeface="黑体" pitchFamily="2" charset="-122"/>
              </a:rPr>
              <a:t>(2-5</a:t>
            </a:r>
            <a:r>
              <a:rPr lang="en-US" altLang="zh-CN" sz="1000" noProof="1">
                <a:solidFill>
                  <a:schemeClr val="bg1"/>
                </a:solidFill>
                <a:ea typeface="宋体" pitchFamily="2" charset="-122"/>
                <a:cs typeface="Arial" charset="0"/>
              </a:rPr>
              <a:t> Level</a:t>
            </a:r>
            <a:r>
              <a:rPr lang="en-US" altLang="ja-JP" sz="1000" noProof="1">
                <a:solidFill>
                  <a:schemeClr val="bg1"/>
                </a:solidFill>
                <a:ea typeface="黑体" pitchFamily="2" charset="-122"/>
              </a:rPr>
              <a:t>)</a:t>
            </a:r>
          </a:p>
          <a:p>
            <a:pPr algn="r" defTabSz="935038" eaLnBrk="0" hangingPunct="0">
              <a:defRPr/>
            </a:pPr>
            <a:r>
              <a:rPr lang="en-US" altLang="zh-CN" sz="1000" noProof="1">
                <a:solidFill>
                  <a:schemeClr val="bg1"/>
                </a:solidFill>
                <a:ea typeface="宋体" pitchFamily="2" charset="-122"/>
                <a:cs typeface="Arial" charset="0"/>
              </a:rPr>
              <a:t>Type</a:t>
            </a:r>
            <a:r>
              <a:rPr lang="en-US" altLang="en-US" sz="1000" noProof="1">
                <a:solidFill>
                  <a:schemeClr val="bg1"/>
                </a:solidFill>
                <a:ea typeface="宋体" pitchFamily="2" charset="-122"/>
                <a:cs typeface="Arial" charset="0"/>
              </a:rPr>
              <a:t>：</a:t>
            </a:r>
            <a:r>
              <a:rPr lang="en-US" altLang="zh-CN" sz="1000" noProof="1">
                <a:solidFill>
                  <a:schemeClr val="bg1"/>
                </a:solidFill>
                <a:ea typeface="宋体" pitchFamily="2" charset="-122"/>
                <a:cs typeface="Arial" charset="0"/>
              </a:rPr>
              <a:t>Arial</a:t>
            </a:r>
            <a:endParaRPr lang="en-US" altLang="ja-JP" sz="1000" noProof="1">
              <a:solidFill>
                <a:schemeClr val="bg1"/>
              </a:solidFill>
              <a:ea typeface="宋体" pitchFamily="2" charset="-122"/>
              <a:cs typeface="Arial" charset="0"/>
            </a:endParaRPr>
          </a:p>
          <a:p>
            <a:pPr algn="r" defTabSz="935038" eaLnBrk="0" hangingPunct="0">
              <a:defRPr/>
            </a:pPr>
            <a:r>
              <a:rPr lang="en-US" altLang="zh-CN" sz="1000" noProof="1">
                <a:solidFill>
                  <a:schemeClr val="bg1"/>
                </a:solidFill>
                <a:ea typeface="宋体" pitchFamily="2" charset="-122"/>
                <a:cs typeface="Arial" charset="0"/>
              </a:rPr>
              <a:t>Size</a:t>
            </a:r>
            <a:r>
              <a:rPr lang="en-US" altLang="en-US" sz="1000" noProof="1">
                <a:solidFill>
                  <a:schemeClr val="bg1"/>
                </a:solidFill>
                <a:ea typeface="宋体" pitchFamily="2" charset="-122"/>
                <a:cs typeface="Arial" charset="0"/>
              </a:rPr>
              <a:t>：24-</a:t>
            </a:r>
            <a:r>
              <a:rPr lang="en-US" altLang="ja-JP" sz="1000" noProof="1">
                <a:solidFill>
                  <a:schemeClr val="bg1"/>
                </a:solidFill>
                <a:ea typeface="宋体" pitchFamily="2" charset="-122"/>
                <a:cs typeface="Arial" charset="0"/>
              </a:rPr>
              <a:t>18pt</a:t>
            </a:r>
          </a:p>
          <a:p>
            <a:pPr algn="r" defTabSz="935038" eaLnBrk="0" hangingPunct="0">
              <a:defRPr/>
            </a:pPr>
            <a:r>
              <a:rPr lang="en-US" altLang="zh-CN" sz="1000" noProof="1">
                <a:solidFill>
                  <a:schemeClr val="bg1"/>
                </a:solidFill>
                <a:ea typeface="宋体" pitchFamily="2" charset="-122"/>
                <a:cs typeface="Arial" charset="0"/>
              </a:rPr>
              <a:t>Color</a:t>
            </a:r>
            <a:r>
              <a:rPr lang="en-US" altLang="en-US" sz="1000" noProof="1">
                <a:solidFill>
                  <a:schemeClr val="bg1"/>
                </a:solidFill>
                <a:ea typeface="宋体" pitchFamily="2" charset="-122"/>
                <a:cs typeface="Arial" charset="0"/>
              </a:rPr>
              <a:t>：</a:t>
            </a:r>
            <a:r>
              <a:rPr lang="en-US" altLang="zh-CN" sz="1000" noProof="1">
                <a:solidFill>
                  <a:schemeClr val="bg1"/>
                </a:solidFill>
                <a:ea typeface="宋体" pitchFamily="2" charset="-122"/>
                <a:cs typeface="Arial" charset="0"/>
              </a:rPr>
              <a:t>Black</a:t>
            </a:r>
            <a:endParaRPr lang="en-US" altLang="ja-JP" sz="1000" noProof="1">
              <a:solidFill>
                <a:schemeClr val="bg1"/>
              </a:solidFill>
              <a:ea typeface="宋体" pitchFamily="2" charset="-122"/>
              <a:cs typeface="Arial" charset="0"/>
            </a:endParaRPr>
          </a:p>
        </p:txBody>
      </p:sp>
      <p:sp>
        <p:nvSpPr>
          <p:cNvPr id="27" name="Text Box 30"/>
          <p:cNvSpPr txBox="1">
            <a:spLocks noChangeArrowheads="1"/>
          </p:cNvSpPr>
          <p:nvPr/>
        </p:nvSpPr>
        <p:spPr bwMode="auto">
          <a:xfrm>
            <a:off x="4562475" y="6516688"/>
            <a:ext cx="369888" cy="274637"/>
          </a:xfrm>
          <a:prstGeom prst="rect">
            <a:avLst/>
          </a:prstGeom>
          <a:noFill/>
          <a:ln w="9525" algn="ctr">
            <a:noFill/>
            <a:miter lim="800000"/>
            <a:headEnd/>
            <a:tailEnd/>
          </a:ln>
          <a:effectLst/>
        </p:spPr>
        <p:txBody>
          <a:bodyPr wrap="none">
            <a:spAutoFit/>
          </a:bodyPr>
          <a:lstStyle/>
          <a:p>
            <a:pPr algn="ctr" eaLnBrk="0" hangingPunct="0">
              <a:defRPr/>
            </a:pPr>
            <a:fld id="{032BD150-DD77-4E95-99B4-B6C2A4FC69DF}" type="slidenum">
              <a:rPr lang="zh-CN" altLang="en-US">
                <a:solidFill>
                  <a:schemeClr val="bg1"/>
                </a:solidFill>
                <a:latin typeface="Arial" pitchFamily="34" charset="0"/>
                <a:ea typeface="宋体" pitchFamily="2" charset="-122"/>
              </a:rPr>
              <a:pPr algn="ctr" eaLnBrk="0" hangingPunct="0">
                <a:defRPr/>
              </a:pPr>
              <a:t>‹#›</a:t>
            </a:fld>
            <a:endParaRPr lang="en-US" altLang="zh-CN" dirty="0">
              <a:solidFill>
                <a:schemeClr val="bg1"/>
              </a:solidFill>
              <a:latin typeface="Arial" pitchFamily="34" charset="0"/>
              <a:ea typeface="宋体" pitchFamily="2" charset="-122"/>
            </a:endParaRPr>
          </a:p>
        </p:txBody>
      </p:sp>
    </p:spTree>
  </p:cSld>
  <p:clrMap bg1="lt1" tx1="dk1" bg2="lt2" tx2="dk2" accent1="accent1" accent2="accent2" accent3="accent3" accent4="accent4" accent5="accent5" accent6="accent6" hlink="hlink" folHlink="folHlink"/>
  <p:sldLayoutIdLst>
    <p:sldLayoutId id="2147484228" r:id="rId1"/>
    <p:sldLayoutId id="2147484203" r:id="rId2"/>
    <p:sldLayoutId id="2147484202" r:id="rId3"/>
    <p:sldLayoutId id="2147484201" r:id="rId4"/>
    <p:sldLayoutId id="2147484200" r:id="rId5"/>
    <p:sldLayoutId id="2147484199" r:id="rId6"/>
    <p:sldLayoutId id="2147484198" r:id="rId7"/>
  </p:sldLayoutIdLst>
  <p:txStyles>
    <p:titleStyle>
      <a:lvl1pPr algn="l" rtl="0" eaLnBrk="0" fontAlgn="base" hangingPunct="0">
        <a:spcBef>
          <a:spcPct val="0"/>
        </a:spcBef>
        <a:spcAft>
          <a:spcPct val="0"/>
        </a:spcAft>
        <a:defRPr sz="3200" b="1">
          <a:solidFill>
            <a:schemeClr val="tx2"/>
          </a:solidFill>
          <a:latin typeface="Arial" pitchFamily="34" charset="0"/>
          <a:ea typeface="+mj-ea"/>
          <a:cs typeface="+mj-cs"/>
        </a:defRPr>
      </a:lvl1pPr>
      <a:lvl2pPr algn="l" rtl="0" eaLnBrk="0" fontAlgn="base" hangingPunct="0">
        <a:spcBef>
          <a:spcPct val="0"/>
        </a:spcBef>
        <a:spcAft>
          <a:spcPct val="0"/>
        </a:spcAft>
        <a:defRPr sz="3200" b="1">
          <a:solidFill>
            <a:schemeClr val="tx2"/>
          </a:solidFill>
          <a:latin typeface="Arial" charset="0"/>
          <a:ea typeface="黑体" pitchFamily="2" charset="-122"/>
        </a:defRPr>
      </a:lvl2pPr>
      <a:lvl3pPr algn="l" rtl="0" eaLnBrk="0" fontAlgn="base" hangingPunct="0">
        <a:spcBef>
          <a:spcPct val="0"/>
        </a:spcBef>
        <a:spcAft>
          <a:spcPct val="0"/>
        </a:spcAft>
        <a:defRPr sz="3200" b="1">
          <a:solidFill>
            <a:schemeClr val="tx2"/>
          </a:solidFill>
          <a:latin typeface="Arial" charset="0"/>
          <a:ea typeface="黑体" pitchFamily="2" charset="-122"/>
        </a:defRPr>
      </a:lvl3pPr>
      <a:lvl4pPr algn="l" rtl="0" eaLnBrk="0" fontAlgn="base" hangingPunct="0">
        <a:spcBef>
          <a:spcPct val="0"/>
        </a:spcBef>
        <a:spcAft>
          <a:spcPct val="0"/>
        </a:spcAft>
        <a:defRPr sz="3200" b="1">
          <a:solidFill>
            <a:schemeClr val="tx2"/>
          </a:solidFill>
          <a:latin typeface="Arial" charset="0"/>
          <a:ea typeface="黑体" pitchFamily="2" charset="-122"/>
        </a:defRPr>
      </a:lvl4pPr>
      <a:lvl5pPr algn="l" rtl="0" eaLnBrk="0" fontAlgn="base" hangingPunct="0">
        <a:spcBef>
          <a:spcPct val="0"/>
        </a:spcBef>
        <a:spcAft>
          <a:spcPct val="0"/>
        </a:spcAft>
        <a:defRPr sz="3200" b="1">
          <a:solidFill>
            <a:schemeClr val="tx2"/>
          </a:solidFill>
          <a:latin typeface="Arial" charset="0"/>
          <a:ea typeface="黑体" pitchFamily="2" charset="-122"/>
        </a:defRPr>
      </a:lvl5pPr>
      <a:lvl6pPr marL="457200" algn="l" rtl="0" eaLnBrk="1" fontAlgn="base" hangingPunct="1">
        <a:spcBef>
          <a:spcPct val="0"/>
        </a:spcBef>
        <a:spcAft>
          <a:spcPct val="0"/>
        </a:spcAft>
        <a:defRPr sz="3000">
          <a:solidFill>
            <a:schemeClr val="tx2"/>
          </a:solidFill>
          <a:latin typeface="Arial" charset="0"/>
          <a:ea typeface="黑体" pitchFamily="2" charset="-122"/>
        </a:defRPr>
      </a:lvl6pPr>
      <a:lvl7pPr marL="914400" algn="l" rtl="0" eaLnBrk="1" fontAlgn="base" hangingPunct="1">
        <a:spcBef>
          <a:spcPct val="0"/>
        </a:spcBef>
        <a:spcAft>
          <a:spcPct val="0"/>
        </a:spcAft>
        <a:defRPr sz="3000">
          <a:solidFill>
            <a:schemeClr val="tx2"/>
          </a:solidFill>
          <a:latin typeface="Arial" charset="0"/>
          <a:ea typeface="黑体" pitchFamily="2" charset="-122"/>
        </a:defRPr>
      </a:lvl7pPr>
      <a:lvl8pPr marL="1371600" algn="l" rtl="0" eaLnBrk="1" fontAlgn="base" hangingPunct="1">
        <a:spcBef>
          <a:spcPct val="0"/>
        </a:spcBef>
        <a:spcAft>
          <a:spcPct val="0"/>
        </a:spcAft>
        <a:defRPr sz="3000">
          <a:solidFill>
            <a:schemeClr val="tx2"/>
          </a:solidFill>
          <a:latin typeface="Arial" charset="0"/>
          <a:ea typeface="黑体" pitchFamily="2" charset="-122"/>
        </a:defRPr>
      </a:lvl8pPr>
      <a:lvl9pPr marL="1828800" algn="l" rtl="0" eaLnBrk="1" fontAlgn="base" hangingPunct="1">
        <a:spcBef>
          <a:spcPct val="0"/>
        </a:spcBef>
        <a:spcAft>
          <a:spcPct val="0"/>
        </a:spcAft>
        <a:defRPr sz="3000">
          <a:solidFill>
            <a:schemeClr val="tx2"/>
          </a:solidFill>
          <a:latin typeface="Arial" charset="0"/>
          <a:ea typeface="黑体" pitchFamily="2" charset="-122"/>
        </a:defRPr>
      </a:lvl9pPr>
    </p:titleStyle>
    <p:bodyStyle>
      <a:lvl1pPr marL="342900" indent="-342900" algn="l" rtl="0" eaLnBrk="0" fontAlgn="base" hangingPunct="0">
        <a:spcBef>
          <a:spcPct val="20000"/>
        </a:spcBef>
        <a:spcAft>
          <a:spcPct val="0"/>
        </a:spcAft>
        <a:buClr>
          <a:schemeClr val="tx2"/>
        </a:buClr>
        <a:buSzPct val="80000"/>
        <a:buFont typeface="Wingdings" pitchFamily="2" charset="2"/>
        <a:buChar char="n"/>
        <a:defRPr sz="28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60000"/>
        <a:buFont typeface="Wingdings" pitchFamily="2" charset="2"/>
        <a:buChar char="l"/>
        <a:defRPr sz="2400">
          <a:solidFill>
            <a:schemeClr val="tx1"/>
          </a:solidFill>
          <a:latin typeface="+mn-lt"/>
          <a:ea typeface="+mn-ea"/>
        </a:defRPr>
      </a:lvl2pPr>
      <a:lvl3pPr marL="1143000" indent="-228600" algn="l" rtl="0" eaLnBrk="0" fontAlgn="base" hangingPunct="0">
        <a:spcBef>
          <a:spcPct val="20000"/>
        </a:spcBef>
        <a:spcAft>
          <a:spcPct val="0"/>
        </a:spcAft>
        <a:buClr>
          <a:schemeClr val="tx2"/>
        </a:buClr>
        <a:buSzPct val="45000"/>
        <a:buFont typeface="Wingdings" pitchFamily="2" charset="2"/>
        <a:buChar char="n"/>
        <a:defRPr sz="2000">
          <a:solidFill>
            <a:schemeClr val="tx1"/>
          </a:solidFill>
          <a:latin typeface="+mn-lt"/>
          <a:ea typeface="+mn-ea"/>
        </a:defRPr>
      </a:lvl3pPr>
      <a:lvl4pPr marL="1600200" indent="-228600" algn="l" rtl="0" eaLnBrk="0" fontAlgn="base" hangingPunct="0">
        <a:spcBef>
          <a:spcPct val="20000"/>
        </a:spcBef>
        <a:spcAft>
          <a:spcPct val="0"/>
        </a:spcAft>
        <a:buClr>
          <a:schemeClr val="tx2"/>
        </a:buClr>
        <a:buFont typeface="Arial"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tx2"/>
        </a:buClr>
        <a:buFont typeface="Arial" charset="0"/>
        <a:buChar char="»"/>
        <a:defRPr sz="2000">
          <a:solidFill>
            <a:schemeClr val="tx1"/>
          </a:solidFill>
          <a:latin typeface="+mn-lt"/>
          <a:ea typeface="+mn-ea"/>
        </a:defRPr>
      </a:lvl5pPr>
      <a:lvl6pPr marL="25146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6pPr>
      <a:lvl7pPr marL="29718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7pPr>
      <a:lvl8pPr marL="34290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8pPr>
      <a:lvl9pPr marL="3886200" indent="-228600" algn="l" rtl="0" eaLnBrk="1" fontAlgn="base" hangingPunct="1">
        <a:spcBef>
          <a:spcPct val="20000"/>
        </a:spcBef>
        <a:spcAft>
          <a:spcPct val="0"/>
        </a:spcAft>
        <a:buClr>
          <a:schemeClr val="tx2"/>
        </a:buClr>
        <a:buFont typeface="Arial" charset="0"/>
        <a:buChar char="»"/>
        <a:defRPr>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hyperlink" Target="mailto:Ashwani.kumar1@zte.com.cn" TargetMode="Externa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8" Type="http://schemas.openxmlformats.org/officeDocument/2006/relationships/image" Target="../media/image29.png"/><Relationship Id="rId13" Type="http://schemas.openxmlformats.org/officeDocument/2006/relationships/image" Target="../media/image34.jpeg"/><Relationship Id="rId3" Type="http://schemas.openxmlformats.org/officeDocument/2006/relationships/image" Target="../media/image24.jpeg"/><Relationship Id="rId7" Type="http://schemas.openxmlformats.org/officeDocument/2006/relationships/image" Target="../media/image28.wmf"/><Relationship Id="rId12" Type="http://schemas.openxmlformats.org/officeDocument/2006/relationships/image" Target="../media/image33.jpeg"/><Relationship Id="rId17" Type="http://schemas.openxmlformats.org/officeDocument/2006/relationships/image" Target="../media/image38.emf"/><Relationship Id="rId2" Type="http://schemas.openxmlformats.org/officeDocument/2006/relationships/image" Target="../media/image23.wmf"/><Relationship Id="rId16" Type="http://schemas.openxmlformats.org/officeDocument/2006/relationships/image" Target="../media/image37.wmf"/><Relationship Id="rId1" Type="http://schemas.openxmlformats.org/officeDocument/2006/relationships/slideLayout" Target="../slideLayouts/slideLayout6.xml"/><Relationship Id="rId6" Type="http://schemas.openxmlformats.org/officeDocument/2006/relationships/image" Target="../media/image27.jpeg"/><Relationship Id="rId11" Type="http://schemas.openxmlformats.org/officeDocument/2006/relationships/image" Target="../media/image32.jpeg"/><Relationship Id="rId5" Type="http://schemas.openxmlformats.org/officeDocument/2006/relationships/image" Target="../media/image26.wmf"/><Relationship Id="rId15" Type="http://schemas.openxmlformats.org/officeDocument/2006/relationships/image" Target="../media/image36.emf"/><Relationship Id="rId10" Type="http://schemas.openxmlformats.org/officeDocument/2006/relationships/image" Target="../media/image31.emf"/><Relationship Id="rId4" Type="http://schemas.openxmlformats.org/officeDocument/2006/relationships/image" Target="../media/image25.jpeg"/><Relationship Id="rId9" Type="http://schemas.openxmlformats.org/officeDocument/2006/relationships/image" Target="../media/image30.emf"/><Relationship Id="rId14" Type="http://schemas.openxmlformats.org/officeDocument/2006/relationships/image" Target="../media/image35.emf"/></Relationships>
</file>

<file path=ppt/slides/_rels/slide15.xml.rels><?xml version="1.0" encoding="UTF-8" standalone="yes"?>
<Relationships xmlns="http://schemas.openxmlformats.org/package/2006/relationships"><Relationship Id="rId8" Type="http://schemas.openxmlformats.org/officeDocument/2006/relationships/image" Target="../media/image22.jpeg"/><Relationship Id="rId3" Type="http://schemas.openxmlformats.org/officeDocument/2006/relationships/image" Target="../media/image39.jpeg"/><Relationship Id="rId7" Type="http://schemas.openxmlformats.org/officeDocument/2006/relationships/image" Target="../media/image16.wmf"/><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1.jpeg"/><Relationship Id="rId5" Type="http://schemas.openxmlformats.org/officeDocument/2006/relationships/image" Target="../media/image9.jpeg"/><Relationship Id="rId4" Type="http://schemas.openxmlformats.org/officeDocument/2006/relationships/image" Target="../media/image10.jpeg"/></Relationships>
</file>

<file path=ppt/slides/_rels/slide1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8" Type="http://schemas.openxmlformats.org/officeDocument/2006/relationships/image" Target="../media/image46.jpeg"/><Relationship Id="rId13" Type="http://schemas.openxmlformats.org/officeDocument/2006/relationships/image" Target="../media/image51.jpeg"/><Relationship Id="rId18" Type="http://schemas.openxmlformats.org/officeDocument/2006/relationships/image" Target="../media/image56.jpeg"/><Relationship Id="rId3" Type="http://schemas.openxmlformats.org/officeDocument/2006/relationships/image" Target="../media/image41.png"/><Relationship Id="rId7" Type="http://schemas.openxmlformats.org/officeDocument/2006/relationships/image" Target="../media/image45.jpeg"/><Relationship Id="rId12" Type="http://schemas.openxmlformats.org/officeDocument/2006/relationships/image" Target="../media/image50.png"/><Relationship Id="rId17" Type="http://schemas.openxmlformats.org/officeDocument/2006/relationships/image" Target="../media/image55.png"/><Relationship Id="rId2" Type="http://schemas.openxmlformats.org/officeDocument/2006/relationships/notesSlide" Target="../notesSlides/notesSlide16.xml"/><Relationship Id="rId16" Type="http://schemas.openxmlformats.org/officeDocument/2006/relationships/image" Target="../media/image54.png"/><Relationship Id="rId1" Type="http://schemas.openxmlformats.org/officeDocument/2006/relationships/slideLayout" Target="../slideLayouts/slideLayout2.xml"/><Relationship Id="rId6" Type="http://schemas.openxmlformats.org/officeDocument/2006/relationships/image" Target="../media/image44.png"/><Relationship Id="rId11" Type="http://schemas.openxmlformats.org/officeDocument/2006/relationships/image" Target="../media/image49.jpeg"/><Relationship Id="rId5" Type="http://schemas.openxmlformats.org/officeDocument/2006/relationships/image" Target="../media/image43.png"/><Relationship Id="rId15" Type="http://schemas.openxmlformats.org/officeDocument/2006/relationships/image" Target="../media/image53.jpeg"/><Relationship Id="rId10" Type="http://schemas.openxmlformats.org/officeDocument/2006/relationships/image" Target="../media/image48.jpeg"/><Relationship Id="rId19" Type="http://schemas.openxmlformats.org/officeDocument/2006/relationships/image" Target="../media/image57.png"/><Relationship Id="rId4" Type="http://schemas.openxmlformats.org/officeDocument/2006/relationships/image" Target="../media/image42.png"/><Relationship Id="rId9" Type="http://schemas.openxmlformats.org/officeDocument/2006/relationships/image" Target="../media/image47.emf"/><Relationship Id="rId14" Type="http://schemas.openxmlformats.org/officeDocument/2006/relationships/image" Target="../media/image52.jpe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8" Type="http://schemas.openxmlformats.org/officeDocument/2006/relationships/oleObject" Target="../embeddings/oleObject3.bin"/><Relationship Id="rId13" Type="http://schemas.openxmlformats.org/officeDocument/2006/relationships/image" Target="../media/image64.jpeg"/><Relationship Id="rId18" Type="http://schemas.openxmlformats.org/officeDocument/2006/relationships/image" Target="../media/image68.wmf"/><Relationship Id="rId3" Type="http://schemas.openxmlformats.org/officeDocument/2006/relationships/notesSlide" Target="../notesSlides/notesSlide19.xml"/><Relationship Id="rId21" Type="http://schemas.openxmlformats.org/officeDocument/2006/relationships/image" Target="../media/image71.png"/><Relationship Id="rId7" Type="http://schemas.openxmlformats.org/officeDocument/2006/relationships/oleObject" Target="../embeddings/oleObject2.bin"/><Relationship Id="rId12" Type="http://schemas.openxmlformats.org/officeDocument/2006/relationships/image" Target="../media/image63.jpeg"/><Relationship Id="rId17" Type="http://schemas.openxmlformats.org/officeDocument/2006/relationships/image" Target="../media/image67.png"/><Relationship Id="rId2" Type="http://schemas.openxmlformats.org/officeDocument/2006/relationships/slideLayout" Target="../slideLayouts/slideLayout10.xml"/><Relationship Id="rId16" Type="http://schemas.openxmlformats.org/officeDocument/2006/relationships/image" Target="../media/image66.jpeg"/><Relationship Id="rId20" Type="http://schemas.openxmlformats.org/officeDocument/2006/relationships/image" Target="../media/image70.png"/><Relationship Id="rId1" Type="http://schemas.openxmlformats.org/officeDocument/2006/relationships/vmlDrawing" Target="../drawings/vmlDrawing1.vml"/><Relationship Id="rId6" Type="http://schemas.openxmlformats.org/officeDocument/2006/relationships/oleObject" Target="../embeddings/oleObject1.bin"/><Relationship Id="rId11" Type="http://schemas.openxmlformats.org/officeDocument/2006/relationships/image" Target="../media/image62.jpeg"/><Relationship Id="rId24" Type="http://schemas.openxmlformats.org/officeDocument/2006/relationships/image" Target="../media/image74.png"/><Relationship Id="rId5" Type="http://schemas.openxmlformats.org/officeDocument/2006/relationships/image" Target="../media/image60.png"/><Relationship Id="rId15" Type="http://schemas.openxmlformats.org/officeDocument/2006/relationships/image" Target="../media/image65.png"/><Relationship Id="rId23" Type="http://schemas.openxmlformats.org/officeDocument/2006/relationships/image" Target="../media/image73.png"/><Relationship Id="rId10" Type="http://schemas.openxmlformats.org/officeDocument/2006/relationships/image" Target="../media/image61.png"/><Relationship Id="rId19" Type="http://schemas.openxmlformats.org/officeDocument/2006/relationships/image" Target="../media/image69.png"/><Relationship Id="rId4" Type="http://schemas.openxmlformats.org/officeDocument/2006/relationships/image" Target="../media/image59.png"/><Relationship Id="rId9" Type="http://schemas.openxmlformats.org/officeDocument/2006/relationships/oleObject" Target="../embeddings/oleObject4.bin"/><Relationship Id="rId14" Type="http://schemas.openxmlformats.org/officeDocument/2006/relationships/image" Target="../media/image51.jpeg"/><Relationship Id="rId22" Type="http://schemas.openxmlformats.org/officeDocument/2006/relationships/image" Target="../media/image72.wmf"/></Relationships>
</file>

<file path=ppt/slides/_rels/slide22.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20.xml"/><Relationship Id="rId1" Type="http://schemas.openxmlformats.org/officeDocument/2006/relationships/slideLayout" Target="../slideLayouts/slideLayout10.xml"/><Relationship Id="rId4" Type="http://schemas.openxmlformats.org/officeDocument/2006/relationships/image" Target="../media/image76.png"/></Relationships>
</file>

<file path=ppt/slides/_rels/slide23.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8" Type="http://schemas.openxmlformats.org/officeDocument/2006/relationships/image" Target="../media/image83.png"/><Relationship Id="rId13" Type="http://schemas.openxmlformats.org/officeDocument/2006/relationships/image" Target="../media/image88.png"/><Relationship Id="rId18" Type="http://schemas.openxmlformats.org/officeDocument/2006/relationships/image" Target="../media/image93.png"/><Relationship Id="rId3" Type="http://schemas.openxmlformats.org/officeDocument/2006/relationships/image" Target="../media/image78.jpeg"/><Relationship Id="rId21" Type="http://schemas.openxmlformats.org/officeDocument/2006/relationships/image" Target="../media/image96.jpeg"/><Relationship Id="rId7" Type="http://schemas.openxmlformats.org/officeDocument/2006/relationships/image" Target="../media/image82.jpeg"/><Relationship Id="rId12" Type="http://schemas.openxmlformats.org/officeDocument/2006/relationships/image" Target="../media/image87.png"/><Relationship Id="rId17" Type="http://schemas.openxmlformats.org/officeDocument/2006/relationships/image" Target="../media/image92.png"/><Relationship Id="rId2" Type="http://schemas.openxmlformats.org/officeDocument/2006/relationships/notesSlide" Target="../notesSlides/notesSlide22.xml"/><Relationship Id="rId16" Type="http://schemas.openxmlformats.org/officeDocument/2006/relationships/image" Target="../media/image91.jpeg"/><Relationship Id="rId20" Type="http://schemas.openxmlformats.org/officeDocument/2006/relationships/image" Target="../media/image95.png"/><Relationship Id="rId1" Type="http://schemas.openxmlformats.org/officeDocument/2006/relationships/slideLayout" Target="../slideLayouts/slideLayout8.xml"/><Relationship Id="rId6" Type="http://schemas.openxmlformats.org/officeDocument/2006/relationships/image" Target="../media/image81.jpeg"/><Relationship Id="rId11" Type="http://schemas.openxmlformats.org/officeDocument/2006/relationships/image" Target="../media/image86.png"/><Relationship Id="rId5" Type="http://schemas.openxmlformats.org/officeDocument/2006/relationships/image" Target="../media/image80.png"/><Relationship Id="rId15" Type="http://schemas.openxmlformats.org/officeDocument/2006/relationships/image" Target="../media/image90.png"/><Relationship Id="rId23" Type="http://schemas.openxmlformats.org/officeDocument/2006/relationships/image" Target="../media/image98.png"/><Relationship Id="rId10" Type="http://schemas.openxmlformats.org/officeDocument/2006/relationships/image" Target="../media/image85.png"/><Relationship Id="rId19" Type="http://schemas.openxmlformats.org/officeDocument/2006/relationships/image" Target="../media/image94.png"/><Relationship Id="rId4" Type="http://schemas.openxmlformats.org/officeDocument/2006/relationships/image" Target="../media/image79.jpeg"/><Relationship Id="rId9" Type="http://schemas.openxmlformats.org/officeDocument/2006/relationships/image" Target="../media/image84.png"/><Relationship Id="rId14" Type="http://schemas.openxmlformats.org/officeDocument/2006/relationships/image" Target="../media/image89.png"/><Relationship Id="rId22" Type="http://schemas.openxmlformats.org/officeDocument/2006/relationships/image" Target="../media/image97.png"/></Relationships>
</file>

<file path=ppt/slides/_rels/slide25.xml.rels><?xml version="1.0" encoding="UTF-8" standalone="yes"?>
<Relationships xmlns="http://schemas.openxmlformats.org/package/2006/relationships"><Relationship Id="rId8" Type="http://schemas.openxmlformats.org/officeDocument/2006/relationships/image" Target="../media/image83.png"/><Relationship Id="rId13" Type="http://schemas.openxmlformats.org/officeDocument/2006/relationships/image" Target="../media/image88.png"/><Relationship Id="rId18" Type="http://schemas.openxmlformats.org/officeDocument/2006/relationships/image" Target="../media/image93.png"/><Relationship Id="rId3" Type="http://schemas.openxmlformats.org/officeDocument/2006/relationships/image" Target="../media/image78.jpeg"/><Relationship Id="rId21" Type="http://schemas.openxmlformats.org/officeDocument/2006/relationships/image" Target="../media/image96.jpeg"/><Relationship Id="rId7" Type="http://schemas.openxmlformats.org/officeDocument/2006/relationships/image" Target="../media/image82.jpeg"/><Relationship Id="rId12" Type="http://schemas.openxmlformats.org/officeDocument/2006/relationships/image" Target="../media/image87.png"/><Relationship Id="rId17" Type="http://schemas.openxmlformats.org/officeDocument/2006/relationships/image" Target="../media/image92.png"/><Relationship Id="rId2" Type="http://schemas.openxmlformats.org/officeDocument/2006/relationships/notesSlide" Target="../notesSlides/notesSlide23.xml"/><Relationship Id="rId16" Type="http://schemas.openxmlformats.org/officeDocument/2006/relationships/image" Target="../media/image91.jpeg"/><Relationship Id="rId20" Type="http://schemas.openxmlformats.org/officeDocument/2006/relationships/image" Target="../media/image95.png"/><Relationship Id="rId1" Type="http://schemas.openxmlformats.org/officeDocument/2006/relationships/slideLayout" Target="../slideLayouts/slideLayout8.xml"/><Relationship Id="rId6" Type="http://schemas.openxmlformats.org/officeDocument/2006/relationships/image" Target="../media/image81.jpeg"/><Relationship Id="rId11" Type="http://schemas.openxmlformats.org/officeDocument/2006/relationships/image" Target="../media/image86.png"/><Relationship Id="rId5" Type="http://schemas.openxmlformats.org/officeDocument/2006/relationships/image" Target="../media/image80.png"/><Relationship Id="rId15" Type="http://schemas.openxmlformats.org/officeDocument/2006/relationships/image" Target="../media/image90.png"/><Relationship Id="rId23" Type="http://schemas.openxmlformats.org/officeDocument/2006/relationships/image" Target="../media/image98.png"/><Relationship Id="rId10" Type="http://schemas.openxmlformats.org/officeDocument/2006/relationships/image" Target="../media/image85.png"/><Relationship Id="rId19" Type="http://schemas.openxmlformats.org/officeDocument/2006/relationships/image" Target="../media/image94.png"/><Relationship Id="rId4" Type="http://schemas.openxmlformats.org/officeDocument/2006/relationships/image" Target="../media/image79.jpeg"/><Relationship Id="rId9" Type="http://schemas.openxmlformats.org/officeDocument/2006/relationships/image" Target="../media/image84.png"/><Relationship Id="rId14" Type="http://schemas.openxmlformats.org/officeDocument/2006/relationships/image" Target="../media/image89.png"/><Relationship Id="rId22" Type="http://schemas.openxmlformats.org/officeDocument/2006/relationships/image" Target="../media/image97.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openxmlformats.org/officeDocument/2006/relationships/image" Target="../media/image16.wmf"/><Relationship Id="rId5" Type="http://schemas.openxmlformats.org/officeDocument/2006/relationships/image" Target="../media/image11.jpeg"/><Relationship Id="rId4" Type="http://schemas.openxmlformats.org/officeDocument/2006/relationships/image" Target="../media/image9.jpeg"/></Relationships>
</file>

<file path=ppt/slides/_rels/slide2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28.xml"/><Relationship Id="rId1" Type="http://schemas.openxmlformats.org/officeDocument/2006/relationships/slideLayout" Target="../slideLayouts/slideLayout2.xml"/><Relationship Id="rId6" Type="http://schemas.openxmlformats.org/officeDocument/2006/relationships/image" Target="../media/image101.jpeg"/><Relationship Id="rId5" Type="http://schemas.openxmlformats.org/officeDocument/2006/relationships/image" Target="../media/image100.jpeg"/><Relationship Id="rId4" Type="http://schemas.openxmlformats.org/officeDocument/2006/relationships/image" Target="../media/image99.jpeg"/></Relationships>
</file>

<file path=ppt/slides/_rels/slide3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29.xml"/><Relationship Id="rId1" Type="http://schemas.openxmlformats.org/officeDocument/2006/relationships/slideLayout" Target="../slideLayouts/slideLayout2.xml"/><Relationship Id="rId6" Type="http://schemas.openxmlformats.org/officeDocument/2006/relationships/image" Target="../media/image101.jpeg"/><Relationship Id="rId5" Type="http://schemas.openxmlformats.org/officeDocument/2006/relationships/image" Target="../media/image100.jpeg"/><Relationship Id="rId4" Type="http://schemas.openxmlformats.org/officeDocument/2006/relationships/image" Target="../media/image99.jpeg"/></Relationships>
</file>

<file path=ppt/slides/_rels/slide32.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image" Target="../media/image102.jpeg"/><Relationship Id="rId1" Type="http://schemas.openxmlformats.org/officeDocument/2006/relationships/slideLayout" Target="../slideLayouts/slideLayout6.xml"/><Relationship Id="rId6" Type="http://schemas.openxmlformats.org/officeDocument/2006/relationships/image" Target="../media/image106.jpeg"/><Relationship Id="rId5" Type="http://schemas.openxmlformats.org/officeDocument/2006/relationships/image" Target="../media/image105.jpeg"/><Relationship Id="rId4" Type="http://schemas.openxmlformats.org/officeDocument/2006/relationships/image" Target="../media/image104.jpeg"/></Relationships>
</file>

<file path=ppt/slides/_rels/slide33.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image" Target="../media/image107.jpeg"/><Relationship Id="rId1" Type="http://schemas.openxmlformats.org/officeDocument/2006/relationships/slideLayout" Target="../slideLayouts/slideLayout6.xml"/><Relationship Id="rId6" Type="http://schemas.openxmlformats.org/officeDocument/2006/relationships/image" Target="../media/image111.jpeg"/><Relationship Id="rId5" Type="http://schemas.openxmlformats.org/officeDocument/2006/relationships/image" Target="../media/image110.jpeg"/><Relationship Id="rId4" Type="http://schemas.openxmlformats.org/officeDocument/2006/relationships/image" Target="../media/image109.jpe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8" Type="http://schemas.openxmlformats.org/officeDocument/2006/relationships/image" Target="../media/image118.png"/><Relationship Id="rId13" Type="http://schemas.openxmlformats.org/officeDocument/2006/relationships/image" Target="../media/image123.png"/><Relationship Id="rId3" Type="http://schemas.openxmlformats.org/officeDocument/2006/relationships/image" Target="../media/image113.jpeg"/><Relationship Id="rId7" Type="http://schemas.openxmlformats.org/officeDocument/2006/relationships/image" Target="../media/image117.png"/><Relationship Id="rId12" Type="http://schemas.openxmlformats.org/officeDocument/2006/relationships/image" Target="../media/image122.png"/><Relationship Id="rId2" Type="http://schemas.openxmlformats.org/officeDocument/2006/relationships/image" Target="../media/image112.jpeg"/><Relationship Id="rId1" Type="http://schemas.openxmlformats.org/officeDocument/2006/relationships/slideLayout" Target="../slideLayouts/slideLayout75.xml"/><Relationship Id="rId6" Type="http://schemas.openxmlformats.org/officeDocument/2006/relationships/image" Target="../media/image116.png"/><Relationship Id="rId11" Type="http://schemas.openxmlformats.org/officeDocument/2006/relationships/image" Target="../media/image121.png"/><Relationship Id="rId5" Type="http://schemas.openxmlformats.org/officeDocument/2006/relationships/image" Target="../media/image115.jpeg"/><Relationship Id="rId10" Type="http://schemas.openxmlformats.org/officeDocument/2006/relationships/image" Target="../media/image120.png"/><Relationship Id="rId4" Type="http://schemas.openxmlformats.org/officeDocument/2006/relationships/image" Target="../media/image114.jpeg"/><Relationship Id="rId9" Type="http://schemas.openxmlformats.org/officeDocument/2006/relationships/image" Target="../media/image119.png"/></Relationships>
</file>

<file path=ppt/slides/_rels/slide37.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image" Target="../media/image124.jpeg"/><Relationship Id="rId1" Type="http://schemas.openxmlformats.org/officeDocument/2006/relationships/slideLayout" Target="../slideLayouts/slideLayout75.xml"/></Relationships>
</file>

<file path=ppt/slides/_rels/slide38.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31.xml"/><Relationship Id="rId1" Type="http://schemas.openxmlformats.org/officeDocument/2006/relationships/slideLayout" Target="../slideLayouts/slideLayout75.xml"/><Relationship Id="rId5" Type="http://schemas.openxmlformats.org/officeDocument/2006/relationships/image" Target="../media/image128.jpeg"/><Relationship Id="rId4" Type="http://schemas.openxmlformats.org/officeDocument/2006/relationships/image" Target="../media/image127.jpe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5.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Layout" Target="../slideLayouts/slideLayout7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5.xml"/></Relationships>
</file>

<file path=ppt/slides/_rels/slide42.xml.rels><?xml version="1.0" encoding="UTF-8" standalone="yes"?>
<Relationships xmlns="http://schemas.openxmlformats.org/package/2006/relationships"><Relationship Id="rId13" Type="http://schemas.openxmlformats.org/officeDocument/2006/relationships/image" Target="../media/image140.emf"/><Relationship Id="rId18" Type="http://schemas.openxmlformats.org/officeDocument/2006/relationships/image" Target="../media/image145.emf"/><Relationship Id="rId26" Type="http://schemas.openxmlformats.org/officeDocument/2006/relationships/image" Target="../media/image153.emf"/><Relationship Id="rId39" Type="http://schemas.openxmlformats.org/officeDocument/2006/relationships/image" Target="../media/image166.emf"/><Relationship Id="rId21" Type="http://schemas.openxmlformats.org/officeDocument/2006/relationships/image" Target="../media/image148.emf"/><Relationship Id="rId34" Type="http://schemas.openxmlformats.org/officeDocument/2006/relationships/image" Target="../media/image161.emf"/><Relationship Id="rId42" Type="http://schemas.openxmlformats.org/officeDocument/2006/relationships/image" Target="../media/image169.emf"/><Relationship Id="rId47" Type="http://schemas.openxmlformats.org/officeDocument/2006/relationships/image" Target="../media/image174.emf"/><Relationship Id="rId50" Type="http://schemas.openxmlformats.org/officeDocument/2006/relationships/image" Target="../media/image177.emf"/><Relationship Id="rId55" Type="http://schemas.openxmlformats.org/officeDocument/2006/relationships/image" Target="../media/image182.emf"/><Relationship Id="rId7" Type="http://schemas.openxmlformats.org/officeDocument/2006/relationships/image" Target="../media/image134.emf"/><Relationship Id="rId12" Type="http://schemas.openxmlformats.org/officeDocument/2006/relationships/image" Target="../media/image139.emf"/><Relationship Id="rId17" Type="http://schemas.openxmlformats.org/officeDocument/2006/relationships/image" Target="../media/image144.emf"/><Relationship Id="rId25" Type="http://schemas.openxmlformats.org/officeDocument/2006/relationships/image" Target="../media/image152.emf"/><Relationship Id="rId33" Type="http://schemas.openxmlformats.org/officeDocument/2006/relationships/image" Target="../media/image160.emf"/><Relationship Id="rId38" Type="http://schemas.openxmlformats.org/officeDocument/2006/relationships/image" Target="../media/image165.emf"/><Relationship Id="rId46" Type="http://schemas.openxmlformats.org/officeDocument/2006/relationships/image" Target="../media/image173.emf"/><Relationship Id="rId2" Type="http://schemas.openxmlformats.org/officeDocument/2006/relationships/notesSlide" Target="../notesSlides/notesSlide34.xml"/><Relationship Id="rId16" Type="http://schemas.openxmlformats.org/officeDocument/2006/relationships/image" Target="../media/image143.emf"/><Relationship Id="rId20" Type="http://schemas.openxmlformats.org/officeDocument/2006/relationships/image" Target="../media/image147.emf"/><Relationship Id="rId29" Type="http://schemas.openxmlformats.org/officeDocument/2006/relationships/image" Target="../media/image156.png"/><Relationship Id="rId41" Type="http://schemas.openxmlformats.org/officeDocument/2006/relationships/image" Target="../media/image168.emf"/><Relationship Id="rId54" Type="http://schemas.openxmlformats.org/officeDocument/2006/relationships/image" Target="../media/image181.emf"/><Relationship Id="rId1" Type="http://schemas.openxmlformats.org/officeDocument/2006/relationships/slideLayout" Target="../slideLayouts/slideLayout75.xml"/><Relationship Id="rId6" Type="http://schemas.openxmlformats.org/officeDocument/2006/relationships/image" Target="../media/image133.emf"/><Relationship Id="rId11" Type="http://schemas.openxmlformats.org/officeDocument/2006/relationships/image" Target="../media/image138.jpeg"/><Relationship Id="rId24" Type="http://schemas.openxmlformats.org/officeDocument/2006/relationships/image" Target="../media/image151.emf"/><Relationship Id="rId32" Type="http://schemas.openxmlformats.org/officeDocument/2006/relationships/image" Target="../media/image159.png"/><Relationship Id="rId37" Type="http://schemas.openxmlformats.org/officeDocument/2006/relationships/image" Target="../media/image164.emf"/><Relationship Id="rId40" Type="http://schemas.openxmlformats.org/officeDocument/2006/relationships/image" Target="../media/image167.emf"/><Relationship Id="rId45" Type="http://schemas.openxmlformats.org/officeDocument/2006/relationships/image" Target="../media/image172.emf"/><Relationship Id="rId53" Type="http://schemas.openxmlformats.org/officeDocument/2006/relationships/image" Target="../media/image180.emf"/><Relationship Id="rId58" Type="http://schemas.openxmlformats.org/officeDocument/2006/relationships/image" Target="../media/image185.emf"/><Relationship Id="rId5" Type="http://schemas.openxmlformats.org/officeDocument/2006/relationships/image" Target="../media/image132.emf"/><Relationship Id="rId15" Type="http://schemas.openxmlformats.org/officeDocument/2006/relationships/image" Target="../media/image142.emf"/><Relationship Id="rId23" Type="http://schemas.openxmlformats.org/officeDocument/2006/relationships/image" Target="../media/image150.emf"/><Relationship Id="rId28" Type="http://schemas.openxmlformats.org/officeDocument/2006/relationships/image" Target="../media/image155.emf"/><Relationship Id="rId36" Type="http://schemas.openxmlformats.org/officeDocument/2006/relationships/image" Target="../media/image163.emf"/><Relationship Id="rId49" Type="http://schemas.openxmlformats.org/officeDocument/2006/relationships/image" Target="../media/image176.emf"/><Relationship Id="rId57" Type="http://schemas.openxmlformats.org/officeDocument/2006/relationships/image" Target="../media/image184.emf"/><Relationship Id="rId10" Type="http://schemas.openxmlformats.org/officeDocument/2006/relationships/image" Target="../media/image137.emf"/><Relationship Id="rId19" Type="http://schemas.openxmlformats.org/officeDocument/2006/relationships/image" Target="../media/image146.emf"/><Relationship Id="rId31" Type="http://schemas.openxmlformats.org/officeDocument/2006/relationships/image" Target="../media/image158.emf"/><Relationship Id="rId44" Type="http://schemas.openxmlformats.org/officeDocument/2006/relationships/image" Target="../media/image171.emf"/><Relationship Id="rId52" Type="http://schemas.openxmlformats.org/officeDocument/2006/relationships/image" Target="../media/image179.emf"/><Relationship Id="rId4" Type="http://schemas.openxmlformats.org/officeDocument/2006/relationships/image" Target="../media/image131.emf"/><Relationship Id="rId9" Type="http://schemas.openxmlformats.org/officeDocument/2006/relationships/image" Target="../media/image136.emf"/><Relationship Id="rId14" Type="http://schemas.openxmlformats.org/officeDocument/2006/relationships/image" Target="../media/image141.emf"/><Relationship Id="rId22" Type="http://schemas.openxmlformats.org/officeDocument/2006/relationships/image" Target="../media/image149.emf"/><Relationship Id="rId27" Type="http://schemas.openxmlformats.org/officeDocument/2006/relationships/image" Target="../media/image154.emf"/><Relationship Id="rId30" Type="http://schemas.openxmlformats.org/officeDocument/2006/relationships/image" Target="../media/image157.emf"/><Relationship Id="rId35" Type="http://schemas.openxmlformats.org/officeDocument/2006/relationships/image" Target="../media/image162.emf"/><Relationship Id="rId43" Type="http://schemas.openxmlformats.org/officeDocument/2006/relationships/image" Target="../media/image170.emf"/><Relationship Id="rId48" Type="http://schemas.openxmlformats.org/officeDocument/2006/relationships/image" Target="../media/image175.emf"/><Relationship Id="rId56" Type="http://schemas.openxmlformats.org/officeDocument/2006/relationships/image" Target="../media/image183.emf"/><Relationship Id="rId8" Type="http://schemas.openxmlformats.org/officeDocument/2006/relationships/image" Target="../media/image135.emf"/><Relationship Id="rId51" Type="http://schemas.openxmlformats.org/officeDocument/2006/relationships/image" Target="../media/image178.emf"/><Relationship Id="rId3" Type="http://schemas.openxmlformats.org/officeDocument/2006/relationships/image" Target="../media/image130.emf"/></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5.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5.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5.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5.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8" Type="http://schemas.openxmlformats.org/officeDocument/2006/relationships/image" Target="../media/image14.jpeg"/><Relationship Id="rId13" Type="http://schemas.openxmlformats.org/officeDocument/2006/relationships/image" Target="../media/image19.jpeg"/><Relationship Id="rId3" Type="http://schemas.openxmlformats.org/officeDocument/2006/relationships/image" Target="../media/image9.jpeg"/><Relationship Id="rId7" Type="http://schemas.openxmlformats.org/officeDocument/2006/relationships/image" Target="../media/image13.jpeg"/><Relationship Id="rId12" Type="http://schemas.openxmlformats.org/officeDocument/2006/relationships/image" Target="../media/image18.jpe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2.jpeg"/><Relationship Id="rId11" Type="http://schemas.openxmlformats.org/officeDocument/2006/relationships/image" Target="../media/image17.jpeg"/><Relationship Id="rId5" Type="http://schemas.openxmlformats.org/officeDocument/2006/relationships/image" Target="../media/image11.jpeg"/><Relationship Id="rId10" Type="http://schemas.openxmlformats.org/officeDocument/2006/relationships/image" Target="../media/image16.wmf"/><Relationship Id="rId4" Type="http://schemas.openxmlformats.org/officeDocument/2006/relationships/image" Target="../media/image10.jpeg"/><Relationship Id="rId9" Type="http://schemas.openxmlformats.org/officeDocument/2006/relationships/image" Target="../media/image15.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7.xml"/></Relationships>
</file>

<file path=ppt/slides/_rels/slide51.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42.xml"/><Relationship Id="rId1" Type="http://schemas.openxmlformats.org/officeDocument/2006/relationships/slideLayout" Target="../slideLayouts/slideLayout7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9.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20.jpe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Logo.png"/>
          <p:cNvPicPr>
            <a:picLocks noChangeAspect="1"/>
          </p:cNvPicPr>
          <p:nvPr/>
        </p:nvPicPr>
        <p:blipFill>
          <a:blip r:embed="rId3" cstate="print"/>
          <a:stretch>
            <a:fillRect/>
          </a:stretch>
        </p:blipFill>
        <p:spPr>
          <a:xfrm>
            <a:off x="5723142" y="0"/>
            <a:ext cx="3420858" cy="991001"/>
          </a:xfrm>
          <a:prstGeom prst="rect">
            <a:avLst/>
          </a:prstGeom>
        </p:spPr>
      </p:pic>
      <p:sp>
        <p:nvSpPr>
          <p:cNvPr id="5" name="Text Box 3"/>
          <p:cNvSpPr txBox="1">
            <a:spLocks noChangeArrowheads="1"/>
          </p:cNvSpPr>
          <p:nvPr/>
        </p:nvSpPr>
        <p:spPr bwMode="auto">
          <a:xfrm>
            <a:off x="5543600" y="5780782"/>
            <a:ext cx="3600400" cy="1077218"/>
          </a:xfrm>
          <a:prstGeom prst="rect">
            <a:avLst/>
          </a:prstGeom>
          <a:noFill/>
          <a:ln w="9525">
            <a:noFill/>
            <a:miter lim="800000"/>
            <a:headEnd/>
            <a:tailEnd/>
          </a:ln>
          <a:effectLst>
            <a:prstShdw prst="shdw17" dist="17961" dir="2700000">
              <a:schemeClr val="accent1">
                <a:gamma/>
                <a:shade val="60000"/>
                <a:invGamma/>
              </a:schemeClr>
            </a:prstShdw>
          </a:effectLst>
        </p:spPr>
        <p:txBody>
          <a:bodyPr wrap="square">
            <a:spAutoFit/>
          </a:bodyPr>
          <a:lstStyle/>
          <a:p>
            <a:pPr>
              <a:spcBef>
                <a:spcPts val="0"/>
              </a:spcBef>
            </a:pPr>
            <a:r>
              <a:rPr lang="en-US" altLang="zh-CN" sz="1600" b="1" dirty="0" smtClean="0">
                <a:solidFill>
                  <a:schemeClr val="bg1"/>
                </a:solidFill>
                <a:latin typeface="Times New Roman" pitchFamily="18" charset="0"/>
                <a:cs typeface="Times New Roman" pitchFamily="18" charset="0"/>
              </a:rPr>
              <a:t>Ashwani Kumar</a:t>
            </a:r>
            <a:endParaRPr lang="en-US" altLang="zh-CN" sz="1600" b="1" dirty="0">
              <a:solidFill>
                <a:schemeClr val="bg1"/>
              </a:solidFill>
              <a:latin typeface="Times New Roman" pitchFamily="18" charset="0"/>
              <a:cs typeface="Times New Roman" pitchFamily="18" charset="0"/>
            </a:endParaRPr>
          </a:p>
          <a:p>
            <a:pPr>
              <a:spcBef>
                <a:spcPts val="0"/>
              </a:spcBef>
            </a:pPr>
            <a:r>
              <a:rPr lang="en-US" altLang="zh-CN" sz="1600" b="1" dirty="0" smtClean="0">
                <a:solidFill>
                  <a:schemeClr val="bg1"/>
                </a:solidFill>
                <a:latin typeface="Times New Roman" pitchFamily="18" charset="0"/>
                <a:cs typeface="Times New Roman" pitchFamily="18" charset="0"/>
              </a:rPr>
              <a:t>Director-Wireline Technical Sales</a:t>
            </a:r>
            <a:endParaRPr lang="en-US" altLang="zh-CN" sz="1600" b="1" dirty="0">
              <a:solidFill>
                <a:schemeClr val="bg1"/>
              </a:solidFill>
              <a:latin typeface="Times New Roman" pitchFamily="18" charset="0"/>
              <a:cs typeface="Times New Roman" pitchFamily="18" charset="0"/>
            </a:endParaRPr>
          </a:p>
          <a:p>
            <a:pPr>
              <a:spcBef>
                <a:spcPts val="0"/>
              </a:spcBef>
            </a:pPr>
            <a:r>
              <a:rPr lang="en-US" altLang="zh-CN" sz="1600" b="1" dirty="0" smtClean="0">
                <a:solidFill>
                  <a:schemeClr val="bg1"/>
                </a:solidFill>
                <a:latin typeface="Times New Roman" pitchFamily="18" charset="0"/>
                <a:cs typeface="Times New Roman" pitchFamily="18" charset="0"/>
                <a:hlinkClick r:id="rId4"/>
              </a:rPr>
              <a:t>Ashwani.kumar1@zte.com.cn</a:t>
            </a:r>
            <a:endParaRPr lang="en-US" altLang="zh-CN" sz="1600" b="1" dirty="0" smtClean="0">
              <a:solidFill>
                <a:schemeClr val="bg1"/>
              </a:solidFill>
              <a:latin typeface="Times New Roman" pitchFamily="18" charset="0"/>
              <a:cs typeface="Times New Roman" pitchFamily="18" charset="0"/>
            </a:endParaRPr>
          </a:p>
          <a:p>
            <a:pPr>
              <a:spcBef>
                <a:spcPts val="0"/>
              </a:spcBef>
            </a:pPr>
            <a:r>
              <a:rPr lang="en-US" sz="1600" b="1" dirty="0" smtClean="0">
                <a:solidFill>
                  <a:schemeClr val="bg1"/>
                </a:solidFill>
                <a:latin typeface="Times New Roman" pitchFamily="18" charset="0"/>
                <a:cs typeface="Times New Roman" pitchFamily="18" charset="0"/>
              </a:rPr>
              <a:t>April 27-28 2012</a:t>
            </a:r>
          </a:p>
        </p:txBody>
      </p:sp>
      <p:sp>
        <p:nvSpPr>
          <p:cNvPr id="6" name="TextBox 5"/>
          <p:cNvSpPr txBox="1"/>
          <p:nvPr/>
        </p:nvSpPr>
        <p:spPr>
          <a:xfrm>
            <a:off x="0" y="5934670"/>
            <a:ext cx="3779912" cy="923330"/>
          </a:xfrm>
          <a:prstGeom prst="rect">
            <a:avLst/>
          </a:prstGeom>
          <a:noFill/>
        </p:spPr>
        <p:txBody>
          <a:bodyPr wrap="square" rtlCol="0">
            <a:spAutoFit/>
          </a:bodyPr>
          <a:lstStyle/>
          <a:p>
            <a:r>
              <a:rPr lang="en-US" sz="1800" b="1" dirty="0" smtClean="0">
                <a:solidFill>
                  <a:schemeClr val="bg1"/>
                </a:solidFill>
                <a:latin typeface="Times New Roman" pitchFamily="18" charset="0"/>
                <a:cs typeface="Times New Roman" pitchFamily="18" charset="0"/>
              </a:rPr>
              <a:t>International Convention -</a:t>
            </a:r>
          </a:p>
          <a:p>
            <a:r>
              <a:rPr lang="en-US" sz="1800" b="1" dirty="0" smtClean="0">
                <a:solidFill>
                  <a:schemeClr val="bg1"/>
                </a:solidFill>
                <a:latin typeface="Times New Roman" pitchFamily="18" charset="0"/>
                <a:cs typeface="Times New Roman" pitchFamily="18" charset="0"/>
              </a:rPr>
              <a:t>Modern Telecom System for Safety &amp; Efficient Train Management</a:t>
            </a:r>
          </a:p>
        </p:txBody>
      </p:sp>
      <p:sp>
        <p:nvSpPr>
          <p:cNvPr id="8" name="Rectangle 16"/>
          <p:cNvSpPr>
            <a:spLocks noGrp="1" noChangeArrowheads="1"/>
          </p:cNvSpPr>
          <p:nvPr>
            <p:ph type="ctrTitle"/>
          </p:nvPr>
        </p:nvSpPr>
        <p:spPr/>
        <p:txBody>
          <a:bodyPr/>
          <a:lstStyle/>
          <a:p>
            <a:pPr algn="ctr" eaLnBrk="1" hangingPunct="1"/>
            <a:r>
              <a:rPr lang="en-US" altLang="zh-CN" dirty="0" smtClean="0">
                <a:solidFill>
                  <a:srgbClr val="002060"/>
                </a:solidFill>
                <a:latin typeface="Times New Roman" pitchFamily="18" charset="0"/>
                <a:cs typeface="Times New Roman" pitchFamily="18" charset="0"/>
              </a:rPr>
              <a:t>Railway Communication System [RCS]</a:t>
            </a:r>
            <a:endParaRPr lang="en-US" altLang="zh-CN" sz="2400" dirty="0" smtClean="0">
              <a:solidFill>
                <a:srgbClr val="002060"/>
              </a:solidFill>
              <a:latin typeface="Times New Roman" pitchFamily="18" charset="0"/>
              <a:cs typeface="Times New Roman" pitchFamily="18" charset="0"/>
            </a:endParaRPr>
          </a:p>
        </p:txBody>
      </p:sp>
    </p:spTree>
  </p:cSld>
  <p:clrMapOvr>
    <a:masterClrMapping/>
  </p:clrMapOvr>
  <p:transition>
    <p:fade/>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Line 149"/>
          <p:cNvSpPr>
            <a:spLocks noChangeShapeType="1"/>
          </p:cNvSpPr>
          <p:nvPr/>
        </p:nvSpPr>
        <p:spPr bwMode="auto">
          <a:xfrm flipH="1" flipV="1">
            <a:off x="4284663" y="5300663"/>
            <a:ext cx="71437" cy="576262"/>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132098" name="Line 149"/>
          <p:cNvSpPr>
            <a:spLocks noChangeShapeType="1"/>
          </p:cNvSpPr>
          <p:nvPr/>
        </p:nvSpPr>
        <p:spPr bwMode="auto">
          <a:xfrm flipH="1" flipV="1">
            <a:off x="4140200" y="5229225"/>
            <a:ext cx="71438" cy="576263"/>
          </a:xfrm>
          <a:prstGeom prst="line">
            <a:avLst/>
          </a:prstGeom>
          <a:noFill/>
          <a:ln w="12700">
            <a:solidFill>
              <a:srgbClr val="0000FF"/>
            </a:solidFill>
            <a:round/>
            <a:headEnd/>
            <a:tailEnd/>
          </a:ln>
        </p:spPr>
        <p:txBody>
          <a:bodyPr wrap="none" lIns="90000" tIns="46800" rIns="90000" bIns="46800" anchor="ctr"/>
          <a:lstStyle/>
          <a:p>
            <a:endParaRPr lang="zh-CN" altLang="en-US"/>
          </a:p>
        </p:txBody>
      </p:sp>
      <p:grpSp>
        <p:nvGrpSpPr>
          <p:cNvPr id="132099" name="Group 730"/>
          <p:cNvGrpSpPr>
            <a:grpSpLocks/>
          </p:cNvGrpSpPr>
          <p:nvPr/>
        </p:nvGrpSpPr>
        <p:grpSpPr bwMode="auto">
          <a:xfrm>
            <a:off x="3348038" y="4364038"/>
            <a:ext cx="1946275" cy="1079500"/>
            <a:chOff x="884" y="2977"/>
            <a:chExt cx="1270" cy="635"/>
          </a:xfrm>
        </p:grpSpPr>
        <p:sp>
          <p:nvSpPr>
            <p:cNvPr id="132806" name="Freeform 136"/>
            <p:cNvSpPr>
              <a:spLocks/>
            </p:cNvSpPr>
            <p:nvPr/>
          </p:nvSpPr>
          <p:spPr bwMode="auto">
            <a:xfrm>
              <a:off x="884" y="2977"/>
              <a:ext cx="1270" cy="635"/>
            </a:xfrm>
            <a:custGeom>
              <a:avLst/>
              <a:gdLst>
                <a:gd name="T0" fmla="*/ 2147483647 w 277"/>
                <a:gd name="T1" fmla="*/ 2147483647 h 182"/>
                <a:gd name="T2" fmla="*/ 2147483647 w 277"/>
                <a:gd name="T3" fmla="*/ 2147483647 h 182"/>
                <a:gd name="T4" fmla="*/ 2147483647 w 277"/>
                <a:gd name="T5" fmla="*/ 2147483647 h 182"/>
                <a:gd name="T6" fmla="*/ 2147483647 w 277"/>
                <a:gd name="T7" fmla="*/ 2147483647 h 182"/>
                <a:gd name="T8" fmla="*/ 2147483647 w 277"/>
                <a:gd name="T9" fmla="*/ 2147483647 h 182"/>
                <a:gd name="T10" fmla="*/ 2147483647 w 277"/>
                <a:gd name="T11" fmla="*/ 2147483647 h 182"/>
                <a:gd name="T12" fmla="*/ 2147483647 w 277"/>
                <a:gd name="T13" fmla="*/ 2147483647 h 182"/>
                <a:gd name="T14" fmla="*/ 2147483647 w 277"/>
                <a:gd name="T15" fmla="*/ 2147483647 h 182"/>
                <a:gd name="T16" fmla="*/ 2147483647 w 277"/>
                <a:gd name="T17" fmla="*/ 2147483647 h 182"/>
                <a:gd name="T18" fmla="*/ 2147483647 w 277"/>
                <a:gd name="T19" fmla="*/ 2147483647 h 182"/>
                <a:gd name="T20" fmla="*/ 2147483647 w 277"/>
                <a:gd name="T21" fmla="*/ 2147483647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7"/>
                <a:gd name="T34" fmla="*/ 0 h 182"/>
                <a:gd name="T35" fmla="*/ 277 w 277"/>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7" h="182">
                  <a:moveTo>
                    <a:pt x="89" y="36"/>
                  </a:moveTo>
                  <a:cubicBezTo>
                    <a:pt x="89" y="36"/>
                    <a:pt x="99" y="0"/>
                    <a:pt x="150" y="3"/>
                  </a:cubicBezTo>
                  <a:cubicBezTo>
                    <a:pt x="194" y="7"/>
                    <a:pt x="206" y="45"/>
                    <a:pt x="206" y="45"/>
                  </a:cubicBezTo>
                  <a:cubicBezTo>
                    <a:pt x="206" y="45"/>
                    <a:pt x="255" y="32"/>
                    <a:pt x="266" y="73"/>
                  </a:cubicBezTo>
                  <a:cubicBezTo>
                    <a:pt x="277" y="113"/>
                    <a:pt x="234" y="125"/>
                    <a:pt x="234" y="125"/>
                  </a:cubicBezTo>
                  <a:cubicBezTo>
                    <a:pt x="234" y="125"/>
                    <a:pt x="234" y="152"/>
                    <a:pt x="209" y="160"/>
                  </a:cubicBezTo>
                  <a:cubicBezTo>
                    <a:pt x="180" y="168"/>
                    <a:pt x="162" y="147"/>
                    <a:pt x="162" y="147"/>
                  </a:cubicBezTo>
                  <a:cubicBezTo>
                    <a:pt x="162" y="147"/>
                    <a:pt x="138" y="182"/>
                    <a:pt x="96" y="173"/>
                  </a:cubicBezTo>
                  <a:cubicBezTo>
                    <a:pt x="56" y="165"/>
                    <a:pt x="57" y="131"/>
                    <a:pt x="57" y="131"/>
                  </a:cubicBezTo>
                  <a:cubicBezTo>
                    <a:pt x="57" y="131"/>
                    <a:pt x="0" y="114"/>
                    <a:pt x="10" y="69"/>
                  </a:cubicBezTo>
                  <a:cubicBezTo>
                    <a:pt x="22" y="15"/>
                    <a:pt x="89" y="36"/>
                    <a:pt x="89" y="36"/>
                  </a:cubicBezTo>
                  <a:close/>
                </a:path>
              </a:pathLst>
            </a:custGeom>
            <a:solidFill>
              <a:srgbClr val="558ED5"/>
            </a:solidFill>
            <a:ln w="9525">
              <a:noFill/>
              <a:round/>
              <a:headEnd/>
              <a:tailEnd/>
            </a:ln>
          </p:spPr>
          <p:txBody>
            <a:bodyPr/>
            <a:lstStyle/>
            <a:p>
              <a:endParaRPr lang="zh-CN" altLang="en-US"/>
            </a:p>
          </p:txBody>
        </p:sp>
        <p:sp>
          <p:nvSpPr>
            <p:cNvPr id="132807" name="Freeform 137"/>
            <p:cNvSpPr>
              <a:spLocks/>
            </p:cNvSpPr>
            <p:nvPr/>
          </p:nvSpPr>
          <p:spPr bwMode="auto">
            <a:xfrm>
              <a:off x="975" y="3042"/>
              <a:ext cx="825" cy="388"/>
            </a:xfrm>
            <a:custGeom>
              <a:avLst/>
              <a:gdLst>
                <a:gd name="T0" fmla="*/ 2147483647 w 180"/>
                <a:gd name="T1" fmla="*/ 2147483647 h 111"/>
                <a:gd name="T2" fmla="*/ 2147483647 w 180"/>
                <a:gd name="T3" fmla="*/ 2147483647 h 111"/>
                <a:gd name="T4" fmla="*/ 2147483647 w 180"/>
                <a:gd name="T5" fmla="*/ 2147483647 h 111"/>
                <a:gd name="T6" fmla="*/ 2147483647 w 180"/>
                <a:gd name="T7" fmla="*/ 2147483647 h 111"/>
                <a:gd name="T8" fmla="*/ 2147483647 w 180"/>
                <a:gd name="T9" fmla="*/ 2147483647 h 111"/>
                <a:gd name="T10" fmla="*/ 2147483647 w 180"/>
                <a:gd name="T11" fmla="*/ 2147483647 h 111"/>
                <a:gd name="T12" fmla="*/ 2147483647 w 180"/>
                <a:gd name="T13" fmla="*/ 2147483647 h 111"/>
                <a:gd name="T14" fmla="*/ 2147483647 w 180"/>
                <a:gd name="T15" fmla="*/ 2147483647 h 111"/>
                <a:gd name="T16" fmla="*/ 2147483647 w 180"/>
                <a:gd name="T17" fmla="*/ 2147483647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0"/>
                <a:gd name="T28" fmla="*/ 0 h 111"/>
                <a:gd name="T29" fmla="*/ 180 w 180"/>
                <a:gd name="T30" fmla="*/ 111 h 1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0" h="111">
                  <a:moveTo>
                    <a:pt x="40" y="111"/>
                  </a:moveTo>
                  <a:cubicBezTo>
                    <a:pt x="40" y="111"/>
                    <a:pt x="0" y="93"/>
                    <a:pt x="4" y="64"/>
                  </a:cubicBezTo>
                  <a:cubicBezTo>
                    <a:pt x="7" y="35"/>
                    <a:pt x="34" y="24"/>
                    <a:pt x="77" y="36"/>
                  </a:cubicBezTo>
                  <a:cubicBezTo>
                    <a:pt x="77" y="36"/>
                    <a:pt x="95" y="0"/>
                    <a:pt x="131" y="1"/>
                  </a:cubicBezTo>
                  <a:cubicBezTo>
                    <a:pt x="162" y="3"/>
                    <a:pt x="175" y="22"/>
                    <a:pt x="180" y="34"/>
                  </a:cubicBezTo>
                  <a:cubicBezTo>
                    <a:pt x="180" y="34"/>
                    <a:pt x="161" y="8"/>
                    <a:pt x="129" y="8"/>
                  </a:cubicBezTo>
                  <a:cubicBezTo>
                    <a:pt x="92" y="9"/>
                    <a:pt x="79" y="41"/>
                    <a:pt x="79" y="41"/>
                  </a:cubicBezTo>
                  <a:cubicBezTo>
                    <a:pt x="79" y="41"/>
                    <a:pt x="35" y="24"/>
                    <a:pt x="14" y="57"/>
                  </a:cubicBezTo>
                  <a:cubicBezTo>
                    <a:pt x="7" y="78"/>
                    <a:pt x="11" y="93"/>
                    <a:pt x="40" y="111"/>
                  </a:cubicBezTo>
                </a:path>
              </a:pathLst>
            </a:custGeom>
            <a:solidFill>
              <a:schemeClr val="bg1"/>
            </a:solidFill>
            <a:ln w="9525">
              <a:noFill/>
              <a:round/>
              <a:headEnd/>
              <a:tailEnd/>
            </a:ln>
          </p:spPr>
          <p:txBody>
            <a:bodyPr/>
            <a:lstStyle/>
            <a:p>
              <a:endParaRPr lang="zh-CN" altLang="en-US"/>
            </a:p>
          </p:txBody>
        </p:sp>
      </p:grpSp>
      <p:sp>
        <p:nvSpPr>
          <p:cNvPr id="132100" name="Line 149"/>
          <p:cNvSpPr>
            <a:spLocks noChangeShapeType="1"/>
          </p:cNvSpPr>
          <p:nvPr/>
        </p:nvSpPr>
        <p:spPr bwMode="auto">
          <a:xfrm flipV="1">
            <a:off x="2411413" y="3429000"/>
            <a:ext cx="142875" cy="360363"/>
          </a:xfrm>
          <a:prstGeom prst="line">
            <a:avLst/>
          </a:prstGeom>
          <a:noFill/>
          <a:ln w="28575">
            <a:solidFill>
              <a:srgbClr val="0000FF"/>
            </a:solidFill>
            <a:round/>
            <a:headEnd/>
            <a:tailEnd/>
          </a:ln>
        </p:spPr>
        <p:txBody>
          <a:bodyPr wrap="none" lIns="90000" tIns="46800" rIns="90000" bIns="46800" anchor="ctr"/>
          <a:lstStyle/>
          <a:p>
            <a:endParaRPr lang="zh-CN" altLang="en-US"/>
          </a:p>
        </p:txBody>
      </p:sp>
      <p:sp>
        <p:nvSpPr>
          <p:cNvPr id="132101" name="Line 149"/>
          <p:cNvSpPr>
            <a:spLocks noChangeShapeType="1"/>
          </p:cNvSpPr>
          <p:nvPr/>
        </p:nvSpPr>
        <p:spPr bwMode="auto">
          <a:xfrm flipV="1">
            <a:off x="2268538" y="3284538"/>
            <a:ext cx="142875" cy="360362"/>
          </a:xfrm>
          <a:prstGeom prst="line">
            <a:avLst/>
          </a:prstGeom>
          <a:noFill/>
          <a:ln w="28575">
            <a:solidFill>
              <a:srgbClr val="0000FF"/>
            </a:solidFill>
            <a:round/>
            <a:headEnd/>
            <a:tailEnd/>
          </a:ln>
        </p:spPr>
        <p:txBody>
          <a:bodyPr wrap="none" lIns="90000" tIns="46800" rIns="90000" bIns="46800" anchor="ctr"/>
          <a:lstStyle/>
          <a:p>
            <a:endParaRPr lang="zh-CN" altLang="en-US"/>
          </a:p>
        </p:txBody>
      </p:sp>
      <p:sp>
        <p:nvSpPr>
          <p:cNvPr id="132102" name="Rectangle 2"/>
          <p:cNvSpPr>
            <a:spLocks noGrp="1" noChangeArrowheads="1"/>
          </p:cNvSpPr>
          <p:nvPr>
            <p:ph type="title"/>
          </p:nvPr>
        </p:nvSpPr>
        <p:spPr>
          <a:xfrm>
            <a:off x="142875" y="209550"/>
            <a:ext cx="8715375" cy="647700"/>
          </a:xfrm>
        </p:spPr>
        <p:txBody>
          <a:bodyPr/>
          <a:lstStyle/>
          <a:p>
            <a:r>
              <a:rPr lang="en-US" altLang="zh-CN" sz="2200" smtClean="0">
                <a:latin typeface="Arial" charset="0"/>
              </a:rPr>
              <a:t>Networking architecture for ticketing and reservation services</a:t>
            </a:r>
            <a:endParaRPr lang="zh-CN" altLang="en-US" sz="2200" smtClean="0">
              <a:latin typeface="Arial" charset="0"/>
            </a:endParaRPr>
          </a:p>
        </p:txBody>
      </p:sp>
      <p:grpSp>
        <p:nvGrpSpPr>
          <p:cNvPr id="132103" name="Group 4"/>
          <p:cNvGrpSpPr>
            <a:grpSpLocks/>
          </p:cNvGrpSpPr>
          <p:nvPr/>
        </p:nvGrpSpPr>
        <p:grpSpPr bwMode="auto">
          <a:xfrm>
            <a:off x="1155700" y="1590675"/>
            <a:ext cx="2085975" cy="647700"/>
            <a:chOff x="1292" y="2341"/>
            <a:chExt cx="1194" cy="360"/>
          </a:xfrm>
        </p:grpSpPr>
        <p:sp>
          <p:nvSpPr>
            <p:cNvPr id="132793"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endParaRPr kumimoji="0" lang="en-US" altLang="zh-CN" sz="1800" b="0">
                <a:latin typeface="宋体" charset="-122"/>
              </a:endParaRPr>
            </a:p>
          </p:txBody>
        </p:sp>
        <p:sp>
          <p:nvSpPr>
            <p:cNvPr id="132794" name="Freeform 13"/>
            <p:cNvSpPr>
              <a:spLocks/>
            </p:cNvSpPr>
            <p:nvPr/>
          </p:nvSpPr>
          <p:spPr bwMode="auto">
            <a:xfrm>
              <a:off x="1354" y="2507"/>
              <a:ext cx="1088"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endParaRPr lang="zh-CN" altLang="en-US"/>
            </a:p>
          </p:txBody>
        </p:sp>
        <p:sp>
          <p:nvSpPr>
            <p:cNvPr id="132795" name="Line 149"/>
            <p:cNvSpPr>
              <a:spLocks noChangeShapeType="1"/>
            </p:cNvSpPr>
            <p:nvPr/>
          </p:nvSpPr>
          <p:spPr bwMode="auto">
            <a:xfrm flipH="1">
              <a:off x="2245"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796" name="Line 149"/>
            <p:cNvSpPr>
              <a:spLocks noChangeShapeType="1"/>
            </p:cNvSpPr>
            <p:nvPr/>
          </p:nvSpPr>
          <p:spPr bwMode="auto">
            <a:xfrm flipH="1">
              <a:off x="2290"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797"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798"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799" name="Line 149"/>
            <p:cNvSpPr>
              <a:spLocks noChangeShapeType="1"/>
            </p:cNvSpPr>
            <p:nvPr/>
          </p:nvSpPr>
          <p:spPr bwMode="auto">
            <a:xfrm flipH="1">
              <a:off x="1973"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800"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801" name="Line 149"/>
            <p:cNvSpPr>
              <a:spLocks noChangeShapeType="1"/>
            </p:cNvSpPr>
            <p:nvPr/>
          </p:nvSpPr>
          <p:spPr bwMode="auto">
            <a:xfrm flipH="1">
              <a:off x="1791"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802" name="Line 149"/>
            <p:cNvSpPr>
              <a:spLocks noChangeShapeType="1"/>
            </p:cNvSpPr>
            <p:nvPr/>
          </p:nvSpPr>
          <p:spPr bwMode="auto">
            <a:xfrm flipH="1">
              <a:off x="1701"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803" name="Line 149"/>
            <p:cNvSpPr>
              <a:spLocks noChangeShapeType="1"/>
            </p:cNvSpPr>
            <p:nvPr/>
          </p:nvSpPr>
          <p:spPr bwMode="auto">
            <a:xfrm flipH="1">
              <a:off x="1520"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804" name="Line 149"/>
            <p:cNvSpPr>
              <a:spLocks noChangeShapeType="1"/>
            </p:cNvSpPr>
            <p:nvPr/>
          </p:nvSpPr>
          <p:spPr bwMode="auto">
            <a:xfrm flipH="1">
              <a:off x="1474"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805" name="Line 149"/>
            <p:cNvSpPr>
              <a:spLocks noChangeShapeType="1"/>
            </p:cNvSpPr>
            <p:nvPr/>
          </p:nvSpPr>
          <p:spPr bwMode="auto">
            <a:xfrm flipH="1">
              <a:off x="1610"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grpSp>
      <p:grpSp>
        <p:nvGrpSpPr>
          <p:cNvPr id="132104" name="Group 267"/>
          <p:cNvGrpSpPr>
            <a:grpSpLocks/>
          </p:cNvGrpSpPr>
          <p:nvPr/>
        </p:nvGrpSpPr>
        <p:grpSpPr bwMode="auto">
          <a:xfrm>
            <a:off x="3276600" y="1627188"/>
            <a:ext cx="361950" cy="485775"/>
            <a:chOff x="2592388" y="2597150"/>
            <a:chExt cx="573088" cy="620713"/>
          </a:xfrm>
        </p:grpSpPr>
        <p:sp>
          <p:nvSpPr>
            <p:cNvPr id="132789"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2790"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2791"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2792"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2105" name="Group 267"/>
          <p:cNvGrpSpPr>
            <a:grpSpLocks/>
          </p:cNvGrpSpPr>
          <p:nvPr/>
        </p:nvGrpSpPr>
        <p:grpSpPr bwMode="auto">
          <a:xfrm>
            <a:off x="2916238" y="1627188"/>
            <a:ext cx="361950" cy="485775"/>
            <a:chOff x="2592388" y="2597150"/>
            <a:chExt cx="573088" cy="620713"/>
          </a:xfrm>
        </p:grpSpPr>
        <p:sp>
          <p:nvSpPr>
            <p:cNvPr id="132785"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2786"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2787"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2788"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2106" name="Group 253"/>
          <p:cNvGrpSpPr>
            <a:grpSpLocks/>
          </p:cNvGrpSpPr>
          <p:nvPr/>
        </p:nvGrpSpPr>
        <p:grpSpPr bwMode="auto">
          <a:xfrm>
            <a:off x="1763713" y="2058988"/>
            <a:ext cx="361950" cy="403225"/>
            <a:chOff x="2557463" y="5356226"/>
            <a:chExt cx="569913" cy="681038"/>
          </a:xfrm>
        </p:grpSpPr>
        <p:sp>
          <p:nvSpPr>
            <p:cNvPr id="132777"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endParaRPr lang="zh-CN" altLang="en-US"/>
            </a:p>
          </p:txBody>
        </p:sp>
        <p:sp>
          <p:nvSpPr>
            <p:cNvPr id="132778"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endParaRPr lang="zh-CN" altLang="en-US"/>
            </a:p>
          </p:txBody>
        </p:sp>
        <p:sp>
          <p:nvSpPr>
            <p:cNvPr id="132779"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780"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781"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782"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endParaRPr lang="zh-CN" altLang="en-US"/>
            </a:p>
          </p:txBody>
        </p:sp>
        <p:sp>
          <p:nvSpPr>
            <p:cNvPr id="132783"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784"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endParaRPr lang="zh-CN" altLang="en-US"/>
            </a:p>
          </p:txBody>
        </p:sp>
      </p:grpSp>
      <p:grpSp>
        <p:nvGrpSpPr>
          <p:cNvPr id="132107" name="Group 253"/>
          <p:cNvGrpSpPr>
            <a:grpSpLocks/>
          </p:cNvGrpSpPr>
          <p:nvPr/>
        </p:nvGrpSpPr>
        <p:grpSpPr bwMode="auto">
          <a:xfrm>
            <a:off x="1763713" y="1339850"/>
            <a:ext cx="361950" cy="403225"/>
            <a:chOff x="2557463" y="5356226"/>
            <a:chExt cx="569913" cy="681038"/>
          </a:xfrm>
        </p:grpSpPr>
        <p:sp>
          <p:nvSpPr>
            <p:cNvPr id="132769"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endParaRPr lang="zh-CN" altLang="en-US"/>
            </a:p>
          </p:txBody>
        </p:sp>
        <p:sp>
          <p:nvSpPr>
            <p:cNvPr id="132770"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endParaRPr lang="zh-CN" altLang="en-US"/>
            </a:p>
          </p:txBody>
        </p:sp>
        <p:sp>
          <p:nvSpPr>
            <p:cNvPr id="132771"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772"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773"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774"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endParaRPr lang="zh-CN" altLang="en-US"/>
            </a:p>
          </p:txBody>
        </p:sp>
        <p:sp>
          <p:nvSpPr>
            <p:cNvPr id="132775"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776"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endParaRPr lang="zh-CN" altLang="en-US"/>
            </a:p>
          </p:txBody>
        </p:sp>
      </p:grpSp>
      <p:grpSp>
        <p:nvGrpSpPr>
          <p:cNvPr id="132108" name="Group 239"/>
          <p:cNvGrpSpPr>
            <a:grpSpLocks/>
          </p:cNvGrpSpPr>
          <p:nvPr/>
        </p:nvGrpSpPr>
        <p:grpSpPr bwMode="auto">
          <a:xfrm>
            <a:off x="2197100" y="1339850"/>
            <a:ext cx="476250" cy="422275"/>
            <a:chOff x="4265613" y="1200150"/>
            <a:chExt cx="663575" cy="623888"/>
          </a:xfrm>
        </p:grpSpPr>
        <p:sp>
          <p:nvSpPr>
            <p:cNvPr id="132763"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2764"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2765"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2766"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2767"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768"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nvGrpSpPr>
          <p:cNvPr id="132109" name="Group 71"/>
          <p:cNvGrpSpPr>
            <a:grpSpLocks/>
          </p:cNvGrpSpPr>
          <p:nvPr/>
        </p:nvGrpSpPr>
        <p:grpSpPr bwMode="auto">
          <a:xfrm>
            <a:off x="755650" y="1555750"/>
            <a:ext cx="649288" cy="647700"/>
            <a:chOff x="1383" y="1298"/>
            <a:chExt cx="409" cy="408"/>
          </a:xfrm>
        </p:grpSpPr>
        <p:grpSp>
          <p:nvGrpSpPr>
            <p:cNvPr id="132725" name="Group 268"/>
            <p:cNvGrpSpPr>
              <a:grpSpLocks/>
            </p:cNvGrpSpPr>
            <p:nvPr/>
          </p:nvGrpSpPr>
          <p:grpSpPr bwMode="auto">
            <a:xfrm>
              <a:off x="1383" y="1298"/>
              <a:ext cx="227" cy="408"/>
              <a:chOff x="4291013" y="2641600"/>
              <a:chExt cx="596900" cy="598488"/>
            </a:xfrm>
          </p:grpSpPr>
          <p:sp>
            <p:nvSpPr>
              <p:cNvPr id="132745" name="Freeform 76"/>
              <p:cNvSpPr>
                <a:spLocks/>
              </p:cNvSpPr>
              <p:nvPr/>
            </p:nvSpPr>
            <p:spPr bwMode="auto">
              <a:xfrm>
                <a:off x="4294188" y="3074988"/>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746" name="Oval 77"/>
              <p:cNvSpPr>
                <a:spLocks noChangeArrowheads="1"/>
              </p:cNvSpPr>
              <p:nvPr/>
            </p:nvSpPr>
            <p:spPr bwMode="auto">
              <a:xfrm>
                <a:off x="4294188" y="293846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747" name="Freeform 78"/>
              <p:cNvSpPr>
                <a:spLocks noEditPoints="1"/>
              </p:cNvSpPr>
              <p:nvPr/>
            </p:nvSpPr>
            <p:spPr bwMode="auto">
              <a:xfrm>
                <a:off x="4291013" y="2935288"/>
                <a:ext cx="596900" cy="27305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2748" name="Freeform 79"/>
              <p:cNvSpPr>
                <a:spLocks/>
              </p:cNvSpPr>
              <p:nvPr/>
            </p:nvSpPr>
            <p:spPr bwMode="auto">
              <a:xfrm>
                <a:off x="4294188" y="3014663"/>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749" name="Oval 80"/>
              <p:cNvSpPr>
                <a:spLocks noChangeArrowheads="1"/>
              </p:cNvSpPr>
              <p:nvPr/>
            </p:nvSpPr>
            <p:spPr bwMode="auto">
              <a:xfrm>
                <a:off x="4294188" y="288131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750" name="Freeform 81"/>
              <p:cNvSpPr>
                <a:spLocks noEditPoints="1"/>
              </p:cNvSpPr>
              <p:nvPr/>
            </p:nvSpPr>
            <p:spPr bwMode="auto">
              <a:xfrm>
                <a:off x="4291013" y="2874963"/>
                <a:ext cx="596900" cy="276225"/>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2751" name="Freeform 82"/>
              <p:cNvSpPr>
                <a:spLocks/>
              </p:cNvSpPr>
              <p:nvPr/>
            </p:nvSpPr>
            <p:spPr bwMode="auto">
              <a:xfrm>
                <a:off x="4294188" y="2957513"/>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752" name="Oval 83"/>
              <p:cNvSpPr>
                <a:spLocks noChangeArrowheads="1"/>
              </p:cNvSpPr>
              <p:nvPr/>
            </p:nvSpPr>
            <p:spPr bwMode="auto">
              <a:xfrm>
                <a:off x="4294188" y="2822575"/>
                <a:ext cx="590550" cy="261938"/>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753" name="Freeform 84"/>
              <p:cNvSpPr>
                <a:spLocks noEditPoints="1"/>
              </p:cNvSpPr>
              <p:nvPr/>
            </p:nvSpPr>
            <p:spPr bwMode="auto">
              <a:xfrm>
                <a:off x="4291013" y="2816225"/>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2754" name="Freeform 85"/>
              <p:cNvSpPr>
                <a:spLocks/>
              </p:cNvSpPr>
              <p:nvPr/>
            </p:nvSpPr>
            <p:spPr bwMode="auto">
              <a:xfrm>
                <a:off x="4294188" y="2897188"/>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755" name="Oval 86"/>
              <p:cNvSpPr>
                <a:spLocks noChangeArrowheads="1"/>
              </p:cNvSpPr>
              <p:nvPr/>
            </p:nvSpPr>
            <p:spPr bwMode="auto">
              <a:xfrm>
                <a:off x="4294188" y="276225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756" name="Freeform 87"/>
              <p:cNvSpPr>
                <a:spLocks noEditPoints="1"/>
              </p:cNvSpPr>
              <p:nvPr/>
            </p:nvSpPr>
            <p:spPr bwMode="auto">
              <a:xfrm>
                <a:off x="4291013" y="2755900"/>
                <a:ext cx="596900" cy="277813"/>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endParaRPr lang="zh-CN" altLang="en-US"/>
              </a:p>
            </p:txBody>
          </p:sp>
          <p:sp>
            <p:nvSpPr>
              <p:cNvPr id="132757" name="Freeform 88"/>
              <p:cNvSpPr>
                <a:spLocks/>
              </p:cNvSpPr>
              <p:nvPr/>
            </p:nvSpPr>
            <p:spPr bwMode="auto">
              <a:xfrm>
                <a:off x="4294188" y="2838450"/>
                <a:ext cx="590550" cy="1698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758" name="Oval 89"/>
              <p:cNvSpPr>
                <a:spLocks noChangeArrowheads="1"/>
              </p:cNvSpPr>
              <p:nvPr/>
            </p:nvSpPr>
            <p:spPr bwMode="auto">
              <a:xfrm>
                <a:off x="4294188" y="270510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759" name="Freeform 90"/>
              <p:cNvSpPr>
                <a:spLocks noEditPoints="1"/>
              </p:cNvSpPr>
              <p:nvPr/>
            </p:nvSpPr>
            <p:spPr bwMode="auto">
              <a:xfrm>
                <a:off x="4291013" y="269875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2760" name="Freeform 91"/>
              <p:cNvSpPr>
                <a:spLocks/>
              </p:cNvSpPr>
              <p:nvPr/>
            </p:nvSpPr>
            <p:spPr bwMode="auto">
              <a:xfrm>
                <a:off x="4294188" y="2781300"/>
                <a:ext cx="590550" cy="16668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761" name="Oval 92"/>
              <p:cNvSpPr>
                <a:spLocks noChangeArrowheads="1"/>
              </p:cNvSpPr>
              <p:nvPr/>
            </p:nvSpPr>
            <p:spPr bwMode="auto">
              <a:xfrm>
                <a:off x="4294188" y="2644775"/>
                <a:ext cx="590550" cy="265113"/>
              </a:xfrm>
              <a:prstGeom prst="ellipse">
                <a:avLst/>
              </a:prstGeom>
              <a:solidFill>
                <a:srgbClr val="3D61A3"/>
              </a:solidFill>
              <a:ln w="9525">
                <a:noFill/>
                <a:round/>
                <a:headEnd/>
                <a:tailEnd/>
              </a:ln>
            </p:spPr>
            <p:txBody>
              <a:bodyPr/>
              <a:lstStyle/>
              <a:p>
                <a:endParaRPr kumimoji="0" lang="en-US" altLang="zh-CN" sz="1800" b="0">
                  <a:latin typeface="宋体" charset="-122"/>
                </a:endParaRPr>
              </a:p>
            </p:txBody>
          </p:sp>
          <p:sp>
            <p:nvSpPr>
              <p:cNvPr id="132762" name="Freeform 93"/>
              <p:cNvSpPr>
                <a:spLocks noEditPoints="1"/>
              </p:cNvSpPr>
              <p:nvPr/>
            </p:nvSpPr>
            <p:spPr bwMode="auto">
              <a:xfrm>
                <a:off x="4291013" y="264160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grpSp>
        <p:grpSp>
          <p:nvGrpSpPr>
            <p:cNvPr id="132726" name="Group 268"/>
            <p:cNvGrpSpPr>
              <a:grpSpLocks/>
            </p:cNvGrpSpPr>
            <p:nvPr/>
          </p:nvGrpSpPr>
          <p:grpSpPr bwMode="auto">
            <a:xfrm>
              <a:off x="1565" y="1298"/>
              <a:ext cx="227" cy="408"/>
              <a:chOff x="4291013" y="2641600"/>
              <a:chExt cx="596900" cy="598488"/>
            </a:xfrm>
          </p:grpSpPr>
          <p:sp>
            <p:nvSpPr>
              <p:cNvPr id="132727" name="Freeform 76"/>
              <p:cNvSpPr>
                <a:spLocks/>
              </p:cNvSpPr>
              <p:nvPr/>
            </p:nvSpPr>
            <p:spPr bwMode="auto">
              <a:xfrm>
                <a:off x="4294188" y="3074988"/>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728" name="Oval 77"/>
              <p:cNvSpPr>
                <a:spLocks noChangeArrowheads="1"/>
              </p:cNvSpPr>
              <p:nvPr/>
            </p:nvSpPr>
            <p:spPr bwMode="auto">
              <a:xfrm>
                <a:off x="4294188" y="293846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729" name="Freeform 78"/>
              <p:cNvSpPr>
                <a:spLocks noEditPoints="1"/>
              </p:cNvSpPr>
              <p:nvPr/>
            </p:nvSpPr>
            <p:spPr bwMode="auto">
              <a:xfrm>
                <a:off x="4291013" y="2935288"/>
                <a:ext cx="596900" cy="27305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2730" name="Freeform 79"/>
              <p:cNvSpPr>
                <a:spLocks/>
              </p:cNvSpPr>
              <p:nvPr/>
            </p:nvSpPr>
            <p:spPr bwMode="auto">
              <a:xfrm>
                <a:off x="4294188" y="3014663"/>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731" name="Oval 80"/>
              <p:cNvSpPr>
                <a:spLocks noChangeArrowheads="1"/>
              </p:cNvSpPr>
              <p:nvPr/>
            </p:nvSpPr>
            <p:spPr bwMode="auto">
              <a:xfrm>
                <a:off x="4294188" y="288131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732" name="Freeform 81"/>
              <p:cNvSpPr>
                <a:spLocks noEditPoints="1"/>
              </p:cNvSpPr>
              <p:nvPr/>
            </p:nvSpPr>
            <p:spPr bwMode="auto">
              <a:xfrm>
                <a:off x="4291013" y="2874963"/>
                <a:ext cx="596900" cy="276225"/>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2733" name="Freeform 82"/>
              <p:cNvSpPr>
                <a:spLocks/>
              </p:cNvSpPr>
              <p:nvPr/>
            </p:nvSpPr>
            <p:spPr bwMode="auto">
              <a:xfrm>
                <a:off x="4294188" y="2957513"/>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734" name="Oval 83"/>
              <p:cNvSpPr>
                <a:spLocks noChangeArrowheads="1"/>
              </p:cNvSpPr>
              <p:nvPr/>
            </p:nvSpPr>
            <p:spPr bwMode="auto">
              <a:xfrm>
                <a:off x="4294188" y="2822575"/>
                <a:ext cx="590550" cy="261938"/>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735" name="Freeform 84"/>
              <p:cNvSpPr>
                <a:spLocks noEditPoints="1"/>
              </p:cNvSpPr>
              <p:nvPr/>
            </p:nvSpPr>
            <p:spPr bwMode="auto">
              <a:xfrm>
                <a:off x="4291013" y="2816225"/>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2736" name="Freeform 85"/>
              <p:cNvSpPr>
                <a:spLocks/>
              </p:cNvSpPr>
              <p:nvPr/>
            </p:nvSpPr>
            <p:spPr bwMode="auto">
              <a:xfrm>
                <a:off x="4294188" y="2897188"/>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737" name="Oval 86"/>
              <p:cNvSpPr>
                <a:spLocks noChangeArrowheads="1"/>
              </p:cNvSpPr>
              <p:nvPr/>
            </p:nvSpPr>
            <p:spPr bwMode="auto">
              <a:xfrm>
                <a:off x="4294188" y="276225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738" name="Freeform 87"/>
              <p:cNvSpPr>
                <a:spLocks noEditPoints="1"/>
              </p:cNvSpPr>
              <p:nvPr/>
            </p:nvSpPr>
            <p:spPr bwMode="auto">
              <a:xfrm>
                <a:off x="4291013" y="2755900"/>
                <a:ext cx="596900" cy="277813"/>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endParaRPr lang="zh-CN" altLang="en-US"/>
              </a:p>
            </p:txBody>
          </p:sp>
          <p:sp>
            <p:nvSpPr>
              <p:cNvPr id="132739" name="Freeform 88"/>
              <p:cNvSpPr>
                <a:spLocks/>
              </p:cNvSpPr>
              <p:nvPr/>
            </p:nvSpPr>
            <p:spPr bwMode="auto">
              <a:xfrm>
                <a:off x="4294188" y="2838450"/>
                <a:ext cx="590550" cy="1698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740" name="Oval 89"/>
              <p:cNvSpPr>
                <a:spLocks noChangeArrowheads="1"/>
              </p:cNvSpPr>
              <p:nvPr/>
            </p:nvSpPr>
            <p:spPr bwMode="auto">
              <a:xfrm>
                <a:off x="4294188" y="270510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741" name="Freeform 90"/>
              <p:cNvSpPr>
                <a:spLocks noEditPoints="1"/>
              </p:cNvSpPr>
              <p:nvPr/>
            </p:nvSpPr>
            <p:spPr bwMode="auto">
              <a:xfrm>
                <a:off x="4291013" y="269875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2742" name="Freeform 91"/>
              <p:cNvSpPr>
                <a:spLocks/>
              </p:cNvSpPr>
              <p:nvPr/>
            </p:nvSpPr>
            <p:spPr bwMode="auto">
              <a:xfrm>
                <a:off x="4294188" y="2781300"/>
                <a:ext cx="590550" cy="16668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743" name="Oval 92"/>
              <p:cNvSpPr>
                <a:spLocks noChangeArrowheads="1"/>
              </p:cNvSpPr>
              <p:nvPr/>
            </p:nvSpPr>
            <p:spPr bwMode="auto">
              <a:xfrm>
                <a:off x="4294188" y="2644775"/>
                <a:ext cx="590550" cy="265113"/>
              </a:xfrm>
              <a:prstGeom prst="ellipse">
                <a:avLst/>
              </a:prstGeom>
              <a:solidFill>
                <a:srgbClr val="3D61A3"/>
              </a:solidFill>
              <a:ln w="9525">
                <a:noFill/>
                <a:round/>
                <a:headEnd/>
                <a:tailEnd/>
              </a:ln>
            </p:spPr>
            <p:txBody>
              <a:bodyPr/>
              <a:lstStyle/>
              <a:p>
                <a:endParaRPr kumimoji="0" lang="en-US" altLang="zh-CN" sz="1800" b="0">
                  <a:latin typeface="宋体" charset="-122"/>
                </a:endParaRPr>
              </a:p>
            </p:txBody>
          </p:sp>
          <p:sp>
            <p:nvSpPr>
              <p:cNvPr id="132744" name="Freeform 93"/>
              <p:cNvSpPr>
                <a:spLocks noEditPoints="1"/>
              </p:cNvSpPr>
              <p:nvPr/>
            </p:nvSpPr>
            <p:spPr bwMode="auto">
              <a:xfrm>
                <a:off x="4291013" y="264160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grpSp>
      </p:grpSp>
      <p:grpSp>
        <p:nvGrpSpPr>
          <p:cNvPr id="132110" name="Group 239"/>
          <p:cNvGrpSpPr>
            <a:grpSpLocks/>
          </p:cNvGrpSpPr>
          <p:nvPr/>
        </p:nvGrpSpPr>
        <p:grpSpPr bwMode="auto">
          <a:xfrm>
            <a:off x="2197100" y="2058988"/>
            <a:ext cx="476250" cy="422275"/>
            <a:chOff x="4265613" y="1200150"/>
            <a:chExt cx="663575" cy="623888"/>
          </a:xfrm>
        </p:grpSpPr>
        <p:sp>
          <p:nvSpPr>
            <p:cNvPr id="132719"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2720"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2721"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2722"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2723"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724"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nvGrpSpPr>
          <p:cNvPr id="132111" name="Group 118"/>
          <p:cNvGrpSpPr>
            <a:grpSpLocks/>
          </p:cNvGrpSpPr>
          <p:nvPr/>
        </p:nvGrpSpPr>
        <p:grpSpPr bwMode="auto">
          <a:xfrm>
            <a:off x="539750" y="3429000"/>
            <a:ext cx="2016125" cy="719138"/>
            <a:chOff x="1927" y="618"/>
            <a:chExt cx="1816" cy="719"/>
          </a:xfrm>
        </p:grpSpPr>
        <p:grpSp>
          <p:nvGrpSpPr>
            <p:cNvPr id="132624" name="Group 119"/>
            <p:cNvGrpSpPr>
              <a:grpSpLocks/>
            </p:cNvGrpSpPr>
            <p:nvPr/>
          </p:nvGrpSpPr>
          <p:grpSpPr bwMode="auto">
            <a:xfrm>
              <a:off x="2179" y="776"/>
              <a:ext cx="1314" cy="408"/>
              <a:chOff x="1292" y="2341"/>
              <a:chExt cx="1194" cy="360"/>
            </a:xfrm>
          </p:grpSpPr>
          <p:sp>
            <p:nvSpPr>
              <p:cNvPr id="132706"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endParaRPr kumimoji="0" lang="en-US" altLang="zh-CN" sz="1800" b="0">
                  <a:latin typeface="宋体" charset="-122"/>
                </a:endParaRPr>
              </a:p>
            </p:txBody>
          </p:sp>
          <p:sp>
            <p:nvSpPr>
              <p:cNvPr id="132707" name="Freeform 13"/>
              <p:cNvSpPr>
                <a:spLocks/>
              </p:cNvSpPr>
              <p:nvPr/>
            </p:nvSpPr>
            <p:spPr bwMode="auto">
              <a:xfrm>
                <a:off x="1354" y="2507"/>
                <a:ext cx="1088"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endParaRPr lang="zh-CN" altLang="en-US"/>
              </a:p>
            </p:txBody>
          </p:sp>
          <p:sp>
            <p:nvSpPr>
              <p:cNvPr id="132708" name="Line 149"/>
              <p:cNvSpPr>
                <a:spLocks noChangeShapeType="1"/>
              </p:cNvSpPr>
              <p:nvPr/>
            </p:nvSpPr>
            <p:spPr bwMode="auto">
              <a:xfrm flipH="1">
                <a:off x="2245"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709" name="Line 149"/>
              <p:cNvSpPr>
                <a:spLocks noChangeShapeType="1"/>
              </p:cNvSpPr>
              <p:nvPr/>
            </p:nvSpPr>
            <p:spPr bwMode="auto">
              <a:xfrm flipH="1">
                <a:off x="2290"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710"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711"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712" name="Line 149"/>
              <p:cNvSpPr>
                <a:spLocks noChangeShapeType="1"/>
              </p:cNvSpPr>
              <p:nvPr/>
            </p:nvSpPr>
            <p:spPr bwMode="auto">
              <a:xfrm flipH="1">
                <a:off x="1973"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713"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714" name="Line 149"/>
              <p:cNvSpPr>
                <a:spLocks noChangeShapeType="1"/>
              </p:cNvSpPr>
              <p:nvPr/>
            </p:nvSpPr>
            <p:spPr bwMode="auto">
              <a:xfrm flipH="1">
                <a:off x="1791"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715" name="Line 149"/>
              <p:cNvSpPr>
                <a:spLocks noChangeShapeType="1"/>
              </p:cNvSpPr>
              <p:nvPr/>
            </p:nvSpPr>
            <p:spPr bwMode="auto">
              <a:xfrm flipH="1">
                <a:off x="1701"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716" name="Line 149"/>
              <p:cNvSpPr>
                <a:spLocks noChangeShapeType="1"/>
              </p:cNvSpPr>
              <p:nvPr/>
            </p:nvSpPr>
            <p:spPr bwMode="auto">
              <a:xfrm flipH="1">
                <a:off x="1520"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717" name="Line 149"/>
              <p:cNvSpPr>
                <a:spLocks noChangeShapeType="1"/>
              </p:cNvSpPr>
              <p:nvPr/>
            </p:nvSpPr>
            <p:spPr bwMode="auto">
              <a:xfrm flipH="1">
                <a:off x="1474"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718" name="Line 149"/>
              <p:cNvSpPr>
                <a:spLocks noChangeShapeType="1"/>
              </p:cNvSpPr>
              <p:nvPr/>
            </p:nvSpPr>
            <p:spPr bwMode="auto">
              <a:xfrm flipH="1">
                <a:off x="1610"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grpSp>
        <p:grpSp>
          <p:nvGrpSpPr>
            <p:cNvPr id="132625" name="Group 267"/>
            <p:cNvGrpSpPr>
              <a:grpSpLocks/>
            </p:cNvGrpSpPr>
            <p:nvPr/>
          </p:nvGrpSpPr>
          <p:grpSpPr bwMode="auto">
            <a:xfrm>
              <a:off x="3515" y="799"/>
              <a:ext cx="228" cy="306"/>
              <a:chOff x="2592388" y="2597150"/>
              <a:chExt cx="573088" cy="620713"/>
            </a:xfrm>
          </p:grpSpPr>
          <p:sp>
            <p:nvSpPr>
              <p:cNvPr id="132702"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2703"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2704"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2705"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2626" name="Group 267"/>
            <p:cNvGrpSpPr>
              <a:grpSpLocks/>
            </p:cNvGrpSpPr>
            <p:nvPr/>
          </p:nvGrpSpPr>
          <p:grpSpPr bwMode="auto">
            <a:xfrm>
              <a:off x="3288" y="799"/>
              <a:ext cx="228" cy="306"/>
              <a:chOff x="2592388" y="2597150"/>
              <a:chExt cx="573088" cy="620713"/>
            </a:xfrm>
          </p:grpSpPr>
          <p:sp>
            <p:nvSpPr>
              <p:cNvPr id="132698"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2699"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2700"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2701"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2627" name="Group 253"/>
            <p:cNvGrpSpPr>
              <a:grpSpLocks/>
            </p:cNvGrpSpPr>
            <p:nvPr/>
          </p:nvGrpSpPr>
          <p:grpSpPr bwMode="auto">
            <a:xfrm>
              <a:off x="2562" y="1071"/>
              <a:ext cx="228" cy="254"/>
              <a:chOff x="2557463" y="5356226"/>
              <a:chExt cx="569913" cy="681038"/>
            </a:xfrm>
          </p:grpSpPr>
          <p:sp>
            <p:nvSpPr>
              <p:cNvPr id="132690"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endParaRPr lang="zh-CN" altLang="en-US"/>
              </a:p>
            </p:txBody>
          </p:sp>
          <p:sp>
            <p:nvSpPr>
              <p:cNvPr id="132691"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endParaRPr lang="zh-CN" altLang="en-US"/>
              </a:p>
            </p:txBody>
          </p:sp>
          <p:sp>
            <p:nvSpPr>
              <p:cNvPr id="132692"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693"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694"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695"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endParaRPr lang="zh-CN" altLang="en-US"/>
              </a:p>
            </p:txBody>
          </p:sp>
          <p:sp>
            <p:nvSpPr>
              <p:cNvPr id="132696"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697"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endParaRPr lang="zh-CN" altLang="en-US"/>
              </a:p>
            </p:txBody>
          </p:sp>
        </p:grpSp>
        <p:grpSp>
          <p:nvGrpSpPr>
            <p:cNvPr id="132628" name="Group 253"/>
            <p:cNvGrpSpPr>
              <a:grpSpLocks/>
            </p:cNvGrpSpPr>
            <p:nvPr/>
          </p:nvGrpSpPr>
          <p:grpSpPr bwMode="auto">
            <a:xfrm>
              <a:off x="2562" y="618"/>
              <a:ext cx="228" cy="254"/>
              <a:chOff x="2557463" y="5356226"/>
              <a:chExt cx="569913" cy="681038"/>
            </a:xfrm>
          </p:grpSpPr>
          <p:sp>
            <p:nvSpPr>
              <p:cNvPr id="132682"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endParaRPr lang="zh-CN" altLang="en-US"/>
              </a:p>
            </p:txBody>
          </p:sp>
          <p:sp>
            <p:nvSpPr>
              <p:cNvPr id="132683"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endParaRPr lang="zh-CN" altLang="en-US"/>
              </a:p>
            </p:txBody>
          </p:sp>
          <p:sp>
            <p:nvSpPr>
              <p:cNvPr id="132684"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685"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686"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687"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endParaRPr lang="zh-CN" altLang="en-US"/>
              </a:p>
            </p:txBody>
          </p:sp>
          <p:sp>
            <p:nvSpPr>
              <p:cNvPr id="132688"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689"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endParaRPr lang="zh-CN" altLang="en-US"/>
              </a:p>
            </p:txBody>
          </p:sp>
        </p:grpSp>
        <p:grpSp>
          <p:nvGrpSpPr>
            <p:cNvPr id="132629" name="Group 239"/>
            <p:cNvGrpSpPr>
              <a:grpSpLocks/>
            </p:cNvGrpSpPr>
            <p:nvPr/>
          </p:nvGrpSpPr>
          <p:grpSpPr bwMode="auto">
            <a:xfrm>
              <a:off x="2835" y="618"/>
              <a:ext cx="300" cy="266"/>
              <a:chOff x="4265613" y="1200150"/>
              <a:chExt cx="663575" cy="623888"/>
            </a:xfrm>
          </p:grpSpPr>
          <p:sp>
            <p:nvSpPr>
              <p:cNvPr id="132676"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2677"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2678"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2679"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2680"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681"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nvGrpSpPr>
            <p:cNvPr id="132630" name="Group 168"/>
            <p:cNvGrpSpPr>
              <a:grpSpLocks/>
            </p:cNvGrpSpPr>
            <p:nvPr/>
          </p:nvGrpSpPr>
          <p:grpSpPr bwMode="auto">
            <a:xfrm>
              <a:off x="1927" y="754"/>
              <a:ext cx="409" cy="408"/>
              <a:chOff x="1383" y="1298"/>
              <a:chExt cx="409" cy="408"/>
            </a:xfrm>
          </p:grpSpPr>
          <p:grpSp>
            <p:nvGrpSpPr>
              <p:cNvPr id="132638" name="Group 268"/>
              <p:cNvGrpSpPr>
                <a:grpSpLocks/>
              </p:cNvGrpSpPr>
              <p:nvPr/>
            </p:nvGrpSpPr>
            <p:grpSpPr bwMode="auto">
              <a:xfrm>
                <a:off x="1383" y="1298"/>
                <a:ext cx="227" cy="408"/>
                <a:chOff x="4291013" y="2641600"/>
                <a:chExt cx="596900" cy="598488"/>
              </a:xfrm>
            </p:grpSpPr>
            <p:sp>
              <p:nvSpPr>
                <p:cNvPr id="132658" name="Freeform 76"/>
                <p:cNvSpPr>
                  <a:spLocks/>
                </p:cNvSpPr>
                <p:nvPr/>
              </p:nvSpPr>
              <p:spPr bwMode="auto">
                <a:xfrm>
                  <a:off x="4294188" y="3074988"/>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659" name="Oval 77"/>
                <p:cNvSpPr>
                  <a:spLocks noChangeArrowheads="1"/>
                </p:cNvSpPr>
                <p:nvPr/>
              </p:nvSpPr>
              <p:spPr bwMode="auto">
                <a:xfrm>
                  <a:off x="4294188" y="293846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660" name="Freeform 78"/>
                <p:cNvSpPr>
                  <a:spLocks noEditPoints="1"/>
                </p:cNvSpPr>
                <p:nvPr/>
              </p:nvSpPr>
              <p:spPr bwMode="auto">
                <a:xfrm>
                  <a:off x="4291013" y="2935288"/>
                  <a:ext cx="596900" cy="27305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2661" name="Freeform 79"/>
                <p:cNvSpPr>
                  <a:spLocks/>
                </p:cNvSpPr>
                <p:nvPr/>
              </p:nvSpPr>
              <p:spPr bwMode="auto">
                <a:xfrm>
                  <a:off x="4294188" y="3014663"/>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662" name="Oval 80"/>
                <p:cNvSpPr>
                  <a:spLocks noChangeArrowheads="1"/>
                </p:cNvSpPr>
                <p:nvPr/>
              </p:nvSpPr>
              <p:spPr bwMode="auto">
                <a:xfrm>
                  <a:off x="4294188" y="288131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663" name="Freeform 81"/>
                <p:cNvSpPr>
                  <a:spLocks noEditPoints="1"/>
                </p:cNvSpPr>
                <p:nvPr/>
              </p:nvSpPr>
              <p:spPr bwMode="auto">
                <a:xfrm>
                  <a:off x="4291013" y="2874963"/>
                  <a:ext cx="596900" cy="276225"/>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2664" name="Freeform 82"/>
                <p:cNvSpPr>
                  <a:spLocks/>
                </p:cNvSpPr>
                <p:nvPr/>
              </p:nvSpPr>
              <p:spPr bwMode="auto">
                <a:xfrm>
                  <a:off x="4294188" y="2957513"/>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665" name="Oval 83"/>
                <p:cNvSpPr>
                  <a:spLocks noChangeArrowheads="1"/>
                </p:cNvSpPr>
                <p:nvPr/>
              </p:nvSpPr>
              <p:spPr bwMode="auto">
                <a:xfrm>
                  <a:off x="4294188" y="2822575"/>
                  <a:ext cx="590550" cy="261938"/>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666" name="Freeform 84"/>
                <p:cNvSpPr>
                  <a:spLocks noEditPoints="1"/>
                </p:cNvSpPr>
                <p:nvPr/>
              </p:nvSpPr>
              <p:spPr bwMode="auto">
                <a:xfrm>
                  <a:off x="4291013" y="2816225"/>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2667" name="Freeform 85"/>
                <p:cNvSpPr>
                  <a:spLocks/>
                </p:cNvSpPr>
                <p:nvPr/>
              </p:nvSpPr>
              <p:spPr bwMode="auto">
                <a:xfrm>
                  <a:off x="4294188" y="2897188"/>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668" name="Oval 86"/>
                <p:cNvSpPr>
                  <a:spLocks noChangeArrowheads="1"/>
                </p:cNvSpPr>
                <p:nvPr/>
              </p:nvSpPr>
              <p:spPr bwMode="auto">
                <a:xfrm>
                  <a:off x="4294188" y="276225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669" name="Freeform 87"/>
                <p:cNvSpPr>
                  <a:spLocks noEditPoints="1"/>
                </p:cNvSpPr>
                <p:nvPr/>
              </p:nvSpPr>
              <p:spPr bwMode="auto">
                <a:xfrm>
                  <a:off x="4291013" y="2755900"/>
                  <a:ext cx="596900" cy="277813"/>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endParaRPr lang="zh-CN" altLang="en-US"/>
                </a:p>
              </p:txBody>
            </p:sp>
            <p:sp>
              <p:nvSpPr>
                <p:cNvPr id="132670" name="Freeform 88"/>
                <p:cNvSpPr>
                  <a:spLocks/>
                </p:cNvSpPr>
                <p:nvPr/>
              </p:nvSpPr>
              <p:spPr bwMode="auto">
                <a:xfrm>
                  <a:off x="4294188" y="2838450"/>
                  <a:ext cx="590550" cy="1698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671" name="Oval 89"/>
                <p:cNvSpPr>
                  <a:spLocks noChangeArrowheads="1"/>
                </p:cNvSpPr>
                <p:nvPr/>
              </p:nvSpPr>
              <p:spPr bwMode="auto">
                <a:xfrm>
                  <a:off x="4294188" y="270510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672" name="Freeform 90"/>
                <p:cNvSpPr>
                  <a:spLocks noEditPoints="1"/>
                </p:cNvSpPr>
                <p:nvPr/>
              </p:nvSpPr>
              <p:spPr bwMode="auto">
                <a:xfrm>
                  <a:off x="4291013" y="269875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2673" name="Freeform 91"/>
                <p:cNvSpPr>
                  <a:spLocks/>
                </p:cNvSpPr>
                <p:nvPr/>
              </p:nvSpPr>
              <p:spPr bwMode="auto">
                <a:xfrm>
                  <a:off x="4294188" y="2781300"/>
                  <a:ext cx="590550" cy="16668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674" name="Oval 92"/>
                <p:cNvSpPr>
                  <a:spLocks noChangeArrowheads="1"/>
                </p:cNvSpPr>
                <p:nvPr/>
              </p:nvSpPr>
              <p:spPr bwMode="auto">
                <a:xfrm>
                  <a:off x="4294188" y="2644775"/>
                  <a:ext cx="590550" cy="265113"/>
                </a:xfrm>
                <a:prstGeom prst="ellipse">
                  <a:avLst/>
                </a:prstGeom>
                <a:solidFill>
                  <a:srgbClr val="3D61A3"/>
                </a:solidFill>
                <a:ln w="9525">
                  <a:noFill/>
                  <a:round/>
                  <a:headEnd/>
                  <a:tailEnd/>
                </a:ln>
              </p:spPr>
              <p:txBody>
                <a:bodyPr/>
                <a:lstStyle/>
                <a:p>
                  <a:endParaRPr kumimoji="0" lang="en-US" altLang="zh-CN" sz="1800" b="0">
                    <a:latin typeface="宋体" charset="-122"/>
                  </a:endParaRPr>
                </a:p>
              </p:txBody>
            </p:sp>
            <p:sp>
              <p:nvSpPr>
                <p:cNvPr id="132675" name="Freeform 93"/>
                <p:cNvSpPr>
                  <a:spLocks noEditPoints="1"/>
                </p:cNvSpPr>
                <p:nvPr/>
              </p:nvSpPr>
              <p:spPr bwMode="auto">
                <a:xfrm>
                  <a:off x="4291013" y="264160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grpSp>
          <p:grpSp>
            <p:nvGrpSpPr>
              <p:cNvPr id="132639" name="Group 268"/>
              <p:cNvGrpSpPr>
                <a:grpSpLocks/>
              </p:cNvGrpSpPr>
              <p:nvPr/>
            </p:nvGrpSpPr>
            <p:grpSpPr bwMode="auto">
              <a:xfrm>
                <a:off x="1565" y="1298"/>
                <a:ext cx="227" cy="408"/>
                <a:chOff x="4291013" y="2641600"/>
                <a:chExt cx="596900" cy="598488"/>
              </a:xfrm>
            </p:grpSpPr>
            <p:sp>
              <p:nvSpPr>
                <p:cNvPr id="132640" name="Freeform 76"/>
                <p:cNvSpPr>
                  <a:spLocks/>
                </p:cNvSpPr>
                <p:nvPr/>
              </p:nvSpPr>
              <p:spPr bwMode="auto">
                <a:xfrm>
                  <a:off x="4294188" y="3074988"/>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641" name="Oval 77"/>
                <p:cNvSpPr>
                  <a:spLocks noChangeArrowheads="1"/>
                </p:cNvSpPr>
                <p:nvPr/>
              </p:nvSpPr>
              <p:spPr bwMode="auto">
                <a:xfrm>
                  <a:off x="4294188" y="293846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642" name="Freeform 78"/>
                <p:cNvSpPr>
                  <a:spLocks noEditPoints="1"/>
                </p:cNvSpPr>
                <p:nvPr/>
              </p:nvSpPr>
              <p:spPr bwMode="auto">
                <a:xfrm>
                  <a:off x="4291013" y="2935288"/>
                  <a:ext cx="596900" cy="27305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2643" name="Freeform 79"/>
                <p:cNvSpPr>
                  <a:spLocks/>
                </p:cNvSpPr>
                <p:nvPr/>
              </p:nvSpPr>
              <p:spPr bwMode="auto">
                <a:xfrm>
                  <a:off x="4294188" y="3014663"/>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644" name="Oval 80"/>
                <p:cNvSpPr>
                  <a:spLocks noChangeArrowheads="1"/>
                </p:cNvSpPr>
                <p:nvPr/>
              </p:nvSpPr>
              <p:spPr bwMode="auto">
                <a:xfrm>
                  <a:off x="4294188" y="288131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645" name="Freeform 81"/>
                <p:cNvSpPr>
                  <a:spLocks noEditPoints="1"/>
                </p:cNvSpPr>
                <p:nvPr/>
              </p:nvSpPr>
              <p:spPr bwMode="auto">
                <a:xfrm>
                  <a:off x="4291013" y="2874963"/>
                  <a:ext cx="596900" cy="276225"/>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2646" name="Freeform 82"/>
                <p:cNvSpPr>
                  <a:spLocks/>
                </p:cNvSpPr>
                <p:nvPr/>
              </p:nvSpPr>
              <p:spPr bwMode="auto">
                <a:xfrm>
                  <a:off x="4294188" y="2957513"/>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647" name="Oval 83"/>
                <p:cNvSpPr>
                  <a:spLocks noChangeArrowheads="1"/>
                </p:cNvSpPr>
                <p:nvPr/>
              </p:nvSpPr>
              <p:spPr bwMode="auto">
                <a:xfrm>
                  <a:off x="4294188" y="2822575"/>
                  <a:ext cx="590550" cy="261938"/>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648" name="Freeform 84"/>
                <p:cNvSpPr>
                  <a:spLocks noEditPoints="1"/>
                </p:cNvSpPr>
                <p:nvPr/>
              </p:nvSpPr>
              <p:spPr bwMode="auto">
                <a:xfrm>
                  <a:off x="4291013" y="2816225"/>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2649" name="Freeform 85"/>
                <p:cNvSpPr>
                  <a:spLocks/>
                </p:cNvSpPr>
                <p:nvPr/>
              </p:nvSpPr>
              <p:spPr bwMode="auto">
                <a:xfrm>
                  <a:off x="4294188" y="2897188"/>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650" name="Oval 86"/>
                <p:cNvSpPr>
                  <a:spLocks noChangeArrowheads="1"/>
                </p:cNvSpPr>
                <p:nvPr/>
              </p:nvSpPr>
              <p:spPr bwMode="auto">
                <a:xfrm>
                  <a:off x="4294188" y="276225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651" name="Freeform 87"/>
                <p:cNvSpPr>
                  <a:spLocks noEditPoints="1"/>
                </p:cNvSpPr>
                <p:nvPr/>
              </p:nvSpPr>
              <p:spPr bwMode="auto">
                <a:xfrm>
                  <a:off x="4291013" y="2755900"/>
                  <a:ext cx="596900" cy="277813"/>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endParaRPr lang="zh-CN" altLang="en-US"/>
                </a:p>
              </p:txBody>
            </p:sp>
            <p:sp>
              <p:nvSpPr>
                <p:cNvPr id="132652" name="Freeform 88"/>
                <p:cNvSpPr>
                  <a:spLocks/>
                </p:cNvSpPr>
                <p:nvPr/>
              </p:nvSpPr>
              <p:spPr bwMode="auto">
                <a:xfrm>
                  <a:off x="4294188" y="2838450"/>
                  <a:ext cx="590550" cy="1698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653" name="Oval 89"/>
                <p:cNvSpPr>
                  <a:spLocks noChangeArrowheads="1"/>
                </p:cNvSpPr>
                <p:nvPr/>
              </p:nvSpPr>
              <p:spPr bwMode="auto">
                <a:xfrm>
                  <a:off x="4294188" y="270510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654" name="Freeform 90"/>
                <p:cNvSpPr>
                  <a:spLocks noEditPoints="1"/>
                </p:cNvSpPr>
                <p:nvPr/>
              </p:nvSpPr>
              <p:spPr bwMode="auto">
                <a:xfrm>
                  <a:off x="4291013" y="269875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2655" name="Freeform 91"/>
                <p:cNvSpPr>
                  <a:spLocks/>
                </p:cNvSpPr>
                <p:nvPr/>
              </p:nvSpPr>
              <p:spPr bwMode="auto">
                <a:xfrm>
                  <a:off x="4294188" y="2781300"/>
                  <a:ext cx="590550" cy="16668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656" name="Oval 92"/>
                <p:cNvSpPr>
                  <a:spLocks noChangeArrowheads="1"/>
                </p:cNvSpPr>
                <p:nvPr/>
              </p:nvSpPr>
              <p:spPr bwMode="auto">
                <a:xfrm>
                  <a:off x="4294188" y="2644775"/>
                  <a:ext cx="590550" cy="265113"/>
                </a:xfrm>
                <a:prstGeom prst="ellipse">
                  <a:avLst/>
                </a:prstGeom>
                <a:solidFill>
                  <a:srgbClr val="3D61A3"/>
                </a:solidFill>
                <a:ln w="9525">
                  <a:noFill/>
                  <a:round/>
                  <a:headEnd/>
                  <a:tailEnd/>
                </a:ln>
              </p:spPr>
              <p:txBody>
                <a:bodyPr/>
                <a:lstStyle/>
                <a:p>
                  <a:endParaRPr kumimoji="0" lang="en-US" altLang="zh-CN" sz="1800" b="0">
                    <a:latin typeface="宋体" charset="-122"/>
                  </a:endParaRPr>
                </a:p>
              </p:txBody>
            </p:sp>
            <p:sp>
              <p:nvSpPr>
                <p:cNvPr id="132657" name="Freeform 93"/>
                <p:cNvSpPr>
                  <a:spLocks noEditPoints="1"/>
                </p:cNvSpPr>
                <p:nvPr/>
              </p:nvSpPr>
              <p:spPr bwMode="auto">
                <a:xfrm>
                  <a:off x="4291013" y="264160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grpSp>
        </p:grpSp>
        <p:grpSp>
          <p:nvGrpSpPr>
            <p:cNvPr id="132631" name="Group 239"/>
            <p:cNvGrpSpPr>
              <a:grpSpLocks/>
            </p:cNvGrpSpPr>
            <p:nvPr/>
          </p:nvGrpSpPr>
          <p:grpSpPr bwMode="auto">
            <a:xfrm>
              <a:off x="2835" y="1071"/>
              <a:ext cx="300" cy="266"/>
              <a:chOff x="4265613" y="1200150"/>
              <a:chExt cx="663575" cy="623888"/>
            </a:xfrm>
          </p:grpSpPr>
          <p:sp>
            <p:nvSpPr>
              <p:cNvPr id="132632"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2633"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2634"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2635"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2636"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637"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grpSp>
        <p:nvGrpSpPr>
          <p:cNvPr id="132112" name="Group 310"/>
          <p:cNvGrpSpPr>
            <a:grpSpLocks/>
          </p:cNvGrpSpPr>
          <p:nvPr/>
        </p:nvGrpSpPr>
        <p:grpSpPr bwMode="auto">
          <a:xfrm>
            <a:off x="2771775" y="3500438"/>
            <a:ext cx="2016125" cy="719137"/>
            <a:chOff x="1927" y="618"/>
            <a:chExt cx="1816" cy="719"/>
          </a:xfrm>
        </p:grpSpPr>
        <p:grpSp>
          <p:nvGrpSpPr>
            <p:cNvPr id="132529" name="Group 311"/>
            <p:cNvGrpSpPr>
              <a:grpSpLocks/>
            </p:cNvGrpSpPr>
            <p:nvPr/>
          </p:nvGrpSpPr>
          <p:grpSpPr bwMode="auto">
            <a:xfrm>
              <a:off x="2179" y="776"/>
              <a:ext cx="1314" cy="408"/>
              <a:chOff x="1292" y="2341"/>
              <a:chExt cx="1194" cy="360"/>
            </a:xfrm>
          </p:grpSpPr>
          <p:sp>
            <p:nvSpPr>
              <p:cNvPr id="132611"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endParaRPr kumimoji="0" lang="en-US" altLang="zh-CN" sz="1800" b="0">
                  <a:latin typeface="宋体" charset="-122"/>
                </a:endParaRPr>
              </a:p>
            </p:txBody>
          </p:sp>
          <p:sp>
            <p:nvSpPr>
              <p:cNvPr id="132612" name="Freeform 13"/>
              <p:cNvSpPr>
                <a:spLocks/>
              </p:cNvSpPr>
              <p:nvPr/>
            </p:nvSpPr>
            <p:spPr bwMode="auto">
              <a:xfrm>
                <a:off x="1354" y="2507"/>
                <a:ext cx="1088"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endParaRPr lang="zh-CN" altLang="en-US"/>
              </a:p>
            </p:txBody>
          </p:sp>
          <p:sp>
            <p:nvSpPr>
              <p:cNvPr id="132613" name="Line 149"/>
              <p:cNvSpPr>
                <a:spLocks noChangeShapeType="1"/>
              </p:cNvSpPr>
              <p:nvPr/>
            </p:nvSpPr>
            <p:spPr bwMode="auto">
              <a:xfrm flipH="1">
                <a:off x="2245"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614" name="Line 149"/>
              <p:cNvSpPr>
                <a:spLocks noChangeShapeType="1"/>
              </p:cNvSpPr>
              <p:nvPr/>
            </p:nvSpPr>
            <p:spPr bwMode="auto">
              <a:xfrm flipH="1">
                <a:off x="2290"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615"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616"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617" name="Line 149"/>
              <p:cNvSpPr>
                <a:spLocks noChangeShapeType="1"/>
              </p:cNvSpPr>
              <p:nvPr/>
            </p:nvSpPr>
            <p:spPr bwMode="auto">
              <a:xfrm flipH="1">
                <a:off x="1973"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618"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619" name="Line 149"/>
              <p:cNvSpPr>
                <a:spLocks noChangeShapeType="1"/>
              </p:cNvSpPr>
              <p:nvPr/>
            </p:nvSpPr>
            <p:spPr bwMode="auto">
              <a:xfrm flipH="1">
                <a:off x="1791"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620" name="Line 149"/>
              <p:cNvSpPr>
                <a:spLocks noChangeShapeType="1"/>
              </p:cNvSpPr>
              <p:nvPr/>
            </p:nvSpPr>
            <p:spPr bwMode="auto">
              <a:xfrm flipH="1">
                <a:off x="1701"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621" name="Line 149"/>
              <p:cNvSpPr>
                <a:spLocks noChangeShapeType="1"/>
              </p:cNvSpPr>
              <p:nvPr/>
            </p:nvSpPr>
            <p:spPr bwMode="auto">
              <a:xfrm flipH="1">
                <a:off x="1520"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622" name="Line 149"/>
              <p:cNvSpPr>
                <a:spLocks noChangeShapeType="1"/>
              </p:cNvSpPr>
              <p:nvPr/>
            </p:nvSpPr>
            <p:spPr bwMode="auto">
              <a:xfrm flipH="1">
                <a:off x="1474"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623" name="Line 149"/>
              <p:cNvSpPr>
                <a:spLocks noChangeShapeType="1"/>
              </p:cNvSpPr>
              <p:nvPr/>
            </p:nvSpPr>
            <p:spPr bwMode="auto">
              <a:xfrm flipH="1">
                <a:off x="1610"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grpSp>
        <p:grpSp>
          <p:nvGrpSpPr>
            <p:cNvPr id="132530" name="Group 267"/>
            <p:cNvGrpSpPr>
              <a:grpSpLocks/>
            </p:cNvGrpSpPr>
            <p:nvPr/>
          </p:nvGrpSpPr>
          <p:grpSpPr bwMode="auto">
            <a:xfrm>
              <a:off x="3515" y="799"/>
              <a:ext cx="228" cy="306"/>
              <a:chOff x="2592388" y="2597150"/>
              <a:chExt cx="573088" cy="620713"/>
            </a:xfrm>
          </p:grpSpPr>
          <p:sp>
            <p:nvSpPr>
              <p:cNvPr id="132607"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2608"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2609"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2610"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2531" name="Group 267"/>
            <p:cNvGrpSpPr>
              <a:grpSpLocks/>
            </p:cNvGrpSpPr>
            <p:nvPr/>
          </p:nvGrpSpPr>
          <p:grpSpPr bwMode="auto">
            <a:xfrm>
              <a:off x="3288" y="799"/>
              <a:ext cx="228" cy="306"/>
              <a:chOff x="2592388" y="2597150"/>
              <a:chExt cx="573088" cy="620713"/>
            </a:xfrm>
          </p:grpSpPr>
          <p:sp>
            <p:nvSpPr>
              <p:cNvPr id="132603"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2604"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2605"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2606"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2532" name="Group 253"/>
            <p:cNvGrpSpPr>
              <a:grpSpLocks/>
            </p:cNvGrpSpPr>
            <p:nvPr/>
          </p:nvGrpSpPr>
          <p:grpSpPr bwMode="auto">
            <a:xfrm>
              <a:off x="2562" y="1071"/>
              <a:ext cx="228" cy="254"/>
              <a:chOff x="2557463" y="5356226"/>
              <a:chExt cx="569913" cy="681038"/>
            </a:xfrm>
          </p:grpSpPr>
          <p:sp>
            <p:nvSpPr>
              <p:cNvPr id="132595"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endParaRPr lang="zh-CN" altLang="en-US"/>
              </a:p>
            </p:txBody>
          </p:sp>
          <p:sp>
            <p:nvSpPr>
              <p:cNvPr id="132596"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endParaRPr lang="zh-CN" altLang="en-US"/>
              </a:p>
            </p:txBody>
          </p:sp>
          <p:sp>
            <p:nvSpPr>
              <p:cNvPr id="132597"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598"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599"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600"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endParaRPr lang="zh-CN" altLang="en-US"/>
              </a:p>
            </p:txBody>
          </p:sp>
          <p:sp>
            <p:nvSpPr>
              <p:cNvPr id="132601"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602"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endParaRPr lang="zh-CN" altLang="en-US"/>
              </a:p>
            </p:txBody>
          </p:sp>
        </p:grpSp>
        <p:grpSp>
          <p:nvGrpSpPr>
            <p:cNvPr id="132533" name="Group 253"/>
            <p:cNvGrpSpPr>
              <a:grpSpLocks/>
            </p:cNvGrpSpPr>
            <p:nvPr/>
          </p:nvGrpSpPr>
          <p:grpSpPr bwMode="auto">
            <a:xfrm>
              <a:off x="2562" y="618"/>
              <a:ext cx="228" cy="254"/>
              <a:chOff x="2557463" y="5356226"/>
              <a:chExt cx="569913" cy="681038"/>
            </a:xfrm>
          </p:grpSpPr>
          <p:sp>
            <p:nvSpPr>
              <p:cNvPr id="132587"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endParaRPr lang="zh-CN" altLang="en-US"/>
              </a:p>
            </p:txBody>
          </p:sp>
          <p:sp>
            <p:nvSpPr>
              <p:cNvPr id="132588"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endParaRPr lang="zh-CN" altLang="en-US"/>
              </a:p>
            </p:txBody>
          </p:sp>
          <p:sp>
            <p:nvSpPr>
              <p:cNvPr id="132589"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590"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591"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592"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endParaRPr lang="zh-CN" altLang="en-US"/>
              </a:p>
            </p:txBody>
          </p:sp>
          <p:sp>
            <p:nvSpPr>
              <p:cNvPr id="132593"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594"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endParaRPr lang="zh-CN" altLang="en-US"/>
              </a:p>
            </p:txBody>
          </p:sp>
        </p:grpSp>
        <p:grpSp>
          <p:nvGrpSpPr>
            <p:cNvPr id="132534" name="Group 239"/>
            <p:cNvGrpSpPr>
              <a:grpSpLocks/>
            </p:cNvGrpSpPr>
            <p:nvPr/>
          </p:nvGrpSpPr>
          <p:grpSpPr bwMode="auto">
            <a:xfrm>
              <a:off x="2835" y="618"/>
              <a:ext cx="300" cy="266"/>
              <a:chOff x="4265613" y="1200150"/>
              <a:chExt cx="663575" cy="623888"/>
            </a:xfrm>
          </p:grpSpPr>
          <p:sp>
            <p:nvSpPr>
              <p:cNvPr id="132581"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2582"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2583"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2584"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2585"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586"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nvGrpSpPr>
            <p:cNvPr id="132535" name="Group 360"/>
            <p:cNvGrpSpPr>
              <a:grpSpLocks/>
            </p:cNvGrpSpPr>
            <p:nvPr/>
          </p:nvGrpSpPr>
          <p:grpSpPr bwMode="auto">
            <a:xfrm>
              <a:off x="1927" y="754"/>
              <a:ext cx="409" cy="408"/>
              <a:chOff x="1383" y="1298"/>
              <a:chExt cx="409" cy="408"/>
            </a:xfrm>
          </p:grpSpPr>
          <p:grpSp>
            <p:nvGrpSpPr>
              <p:cNvPr id="132543" name="Group 268"/>
              <p:cNvGrpSpPr>
                <a:grpSpLocks/>
              </p:cNvGrpSpPr>
              <p:nvPr/>
            </p:nvGrpSpPr>
            <p:grpSpPr bwMode="auto">
              <a:xfrm>
                <a:off x="1383" y="1298"/>
                <a:ext cx="227" cy="408"/>
                <a:chOff x="4291013" y="2641600"/>
                <a:chExt cx="596900" cy="598488"/>
              </a:xfrm>
            </p:grpSpPr>
            <p:sp>
              <p:nvSpPr>
                <p:cNvPr id="132563" name="Freeform 76"/>
                <p:cNvSpPr>
                  <a:spLocks/>
                </p:cNvSpPr>
                <p:nvPr/>
              </p:nvSpPr>
              <p:spPr bwMode="auto">
                <a:xfrm>
                  <a:off x="4294188" y="3074988"/>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564" name="Oval 77"/>
                <p:cNvSpPr>
                  <a:spLocks noChangeArrowheads="1"/>
                </p:cNvSpPr>
                <p:nvPr/>
              </p:nvSpPr>
              <p:spPr bwMode="auto">
                <a:xfrm>
                  <a:off x="4294188" y="293846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565" name="Freeform 78"/>
                <p:cNvSpPr>
                  <a:spLocks noEditPoints="1"/>
                </p:cNvSpPr>
                <p:nvPr/>
              </p:nvSpPr>
              <p:spPr bwMode="auto">
                <a:xfrm>
                  <a:off x="4291013" y="2935288"/>
                  <a:ext cx="596900" cy="27305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2566" name="Freeform 79"/>
                <p:cNvSpPr>
                  <a:spLocks/>
                </p:cNvSpPr>
                <p:nvPr/>
              </p:nvSpPr>
              <p:spPr bwMode="auto">
                <a:xfrm>
                  <a:off x="4294188" y="3014663"/>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567" name="Oval 80"/>
                <p:cNvSpPr>
                  <a:spLocks noChangeArrowheads="1"/>
                </p:cNvSpPr>
                <p:nvPr/>
              </p:nvSpPr>
              <p:spPr bwMode="auto">
                <a:xfrm>
                  <a:off x="4294188" y="288131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568" name="Freeform 81"/>
                <p:cNvSpPr>
                  <a:spLocks noEditPoints="1"/>
                </p:cNvSpPr>
                <p:nvPr/>
              </p:nvSpPr>
              <p:spPr bwMode="auto">
                <a:xfrm>
                  <a:off x="4291013" y="2874963"/>
                  <a:ext cx="596900" cy="276225"/>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2569" name="Freeform 82"/>
                <p:cNvSpPr>
                  <a:spLocks/>
                </p:cNvSpPr>
                <p:nvPr/>
              </p:nvSpPr>
              <p:spPr bwMode="auto">
                <a:xfrm>
                  <a:off x="4294188" y="2957513"/>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570" name="Oval 83"/>
                <p:cNvSpPr>
                  <a:spLocks noChangeArrowheads="1"/>
                </p:cNvSpPr>
                <p:nvPr/>
              </p:nvSpPr>
              <p:spPr bwMode="auto">
                <a:xfrm>
                  <a:off x="4294188" y="2822575"/>
                  <a:ext cx="590550" cy="261938"/>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571" name="Freeform 84"/>
                <p:cNvSpPr>
                  <a:spLocks noEditPoints="1"/>
                </p:cNvSpPr>
                <p:nvPr/>
              </p:nvSpPr>
              <p:spPr bwMode="auto">
                <a:xfrm>
                  <a:off x="4291013" y="2816225"/>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2572" name="Freeform 85"/>
                <p:cNvSpPr>
                  <a:spLocks/>
                </p:cNvSpPr>
                <p:nvPr/>
              </p:nvSpPr>
              <p:spPr bwMode="auto">
                <a:xfrm>
                  <a:off x="4294188" y="2897188"/>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573" name="Oval 86"/>
                <p:cNvSpPr>
                  <a:spLocks noChangeArrowheads="1"/>
                </p:cNvSpPr>
                <p:nvPr/>
              </p:nvSpPr>
              <p:spPr bwMode="auto">
                <a:xfrm>
                  <a:off x="4294188" y="276225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574" name="Freeform 87"/>
                <p:cNvSpPr>
                  <a:spLocks noEditPoints="1"/>
                </p:cNvSpPr>
                <p:nvPr/>
              </p:nvSpPr>
              <p:spPr bwMode="auto">
                <a:xfrm>
                  <a:off x="4291013" y="2755900"/>
                  <a:ext cx="596900" cy="277813"/>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endParaRPr lang="zh-CN" altLang="en-US"/>
                </a:p>
              </p:txBody>
            </p:sp>
            <p:sp>
              <p:nvSpPr>
                <p:cNvPr id="132575" name="Freeform 88"/>
                <p:cNvSpPr>
                  <a:spLocks/>
                </p:cNvSpPr>
                <p:nvPr/>
              </p:nvSpPr>
              <p:spPr bwMode="auto">
                <a:xfrm>
                  <a:off x="4294188" y="2838450"/>
                  <a:ext cx="590550" cy="1698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576" name="Oval 89"/>
                <p:cNvSpPr>
                  <a:spLocks noChangeArrowheads="1"/>
                </p:cNvSpPr>
                <p:nvPr/>
              </p:nvSpPr>
              <p:spPr bwMode="auto">
                <a:xfrm>
                  <a:off x="4294188" y="270510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577" name="Freeform 90"/>
                <p:cNvSpPr>
                  <a:spLocks noEditPoints="1"/>
                </p:cNvSpPr>
                <p:nvPr/>
              </p:nvSpPr>
              <p:spPr bwMode="auto">
                <a:xfrm>
                  <a:off x="4291013" y="269875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2578" name="Freeform 91"/>
                <p:cNvSpPr>
                  <a:spLocks/>
                </p:cNvSpPr>
                <p:nvPr/>
              </p:nvSpPr>
              <p:spPr bwMode="auto">
                <a:xfrm>
                  <a:off x="4294188" y="2781300"/>
                  <a:ext cx="590550" cy="16668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579" name="Oval 92"/>
                <p:cNvSpPr>
                  <a:spLocks noChangeArrowheads="1"/>
                </p:cNvSpPr>
                <p:nvPr/>
              </p:nvSpPr>
              <p:spPr bwMode="auto">
                <a:xfrm>
                  <a:off x="4294188" y="2644775"/>
                  <a:ext cx="590550" cy="265113"/>
                </a:xfrm>
                <a:prstGeom prst="ellipse">
                  <a:avLst/>
                </a:prstGeom>
                <a:solidFill>
                  <a:srgbClr val="3D61A3"/>
                </a:solidFill>
                <a:ln w="9525">
                  <a:noFill/>
                  <a:round/>
                  <a:headEnd/>
                  <a:tailEnd/>
                </a:ln>
              </p:spPr>
              <p:txBody>
                <a:bodyPr/>
                <a:lstStyle/>
                <a:p>
                  <a:endParaRPr kumimoji="0" lang="en-US" altLang="zh-CN" sz="1800" b="0">
                    <a:latin typeface="宋体" charset="-122"/>
                  </a:endParaRPr>
                </a:p>
              </p:txBody>
            </p:sp>
            <p:sp>
              <p:nvSpPr>
                <p:cNvPr id="132580" name="Freeform 93"/>
                <p:cNvSpPr>
                  <a:spLocks noEditPoints="1"/>
                </p:cNvSpPr>
                <p:nvPr/>
              </p:nvSpPr>
              <p:spPr bwMode="auto">
                <a:xfrm>
                  <a:off x="4291013" y="264160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grpSp>
          <p:grpSp>
            <p:nvGrpSpPr>
              <p:cNvPr id="132544" name="Group 268"/>
              <p:cNvGrpSpPr>
                <a:grpSpLocks/>
              </p:cNvGrpSpPr>
              <p:nvPr/>
            </p:nvGrpSpPr>
            <p:grpSpPr bwMode="auto">
              <a:xfrm>
                <a:off x="1565" y="1298"/>
                <a:ext cx="227" cy="408"/>
                <a:chOff x="4291013" y="2641600"/>
                <a:chExt cx="596900" cy="598488"/>
              </a:xfrm>
            </p:grpSpPr>
            <p:sp>
              <p:nvSpPr>
                <p:cNvPr id="132545" name="Freeform 76"/>
                <p:cNvSpPr>
                  <a:spLocks/>
                </p:cNvSpPr>
                <p:nvPr/>
              </p:nvSpPr>
              <p:spPr bwMode="auto">
                <a:xfrm>
                  <a:off x="4294188" y="3074988"/>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546" name="Oval 77"/>
                <p:cNvSpPr>
                  <a:spLocks noChangeArrowheads="1"/>
                </p:cNvSpPr>
                <p:nvPr/>
              </p:nvSpPr>
              <p:spPr bwMode="auto">
                <a:xfrm>
                  <a:off x="4294188" y="293846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547" name="Freeform 78"/>
                <p:cNvSpPr>
                  <a:spLocks noEditPoints="1"/>
                </p:cNvSpPr>
                <p:nvPr/>
              </p:nvSpPr>
              <p:spPr bwMode="auto">
                <a:xfrm>
                  <a:off x="4291013" y="2935288"/>
                  <a:ext cx="596900" cy="27305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2548" name="Freeform 79"/>
                <p:cNvSpPr>
                  <a:spLocks/>
                </p:cNvSpPr>
                <p:nvPr/>
              </p:nvSpPr>
              <p:spPr bwMode="auto">
                <a:xfrm>
                  <a:off x="4294188" y="3014663"/>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549" name="Oval 80"/>
                <p:cNvSpPr>
                  <a:spLocks noChangeArrowheads="1"/>
                </p:cNvSpPr>
                <p:nvPr/>
              </p:nvSpPr>
              <p:spPr bwMode="auto">
                <a:xfrm>
                  <a:off x="4294188" y="288131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550" name="Freeform 81"/>
                <p:cNvSpPr>
                  <a:spLocks noEditPoints="1"/>
                </p:cNvSpPr>
                <p:nvPr/>
              </p:nvSpPr>
              <p:spPr bwMode="auto">
                <a:xfrm>
                  <a:off x="4291013" y="2874963"/>
                  <a:ext cx="596900" cy="276225"/>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2551" name="Freeform 82"/>
                <p:cNvSpPr>
                  <a:spLocks/>
                </p:cNvSpPr>
                <p:nvPr/>
              </p:nvSpPr>
              <p:spPr bwMode="auto">
                <a:xfrm>
                  <a:off x="4294188" y="2957513"/>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552" name="Oval 83"/>
                <p:cNvSpPr>
                  <a:spLocks noChangeArrowheads="1"/>
                </p:cNvSpPr>
                <p:nvPr/>
              </p:nvSpPr>
              <p:spPr bwMode="auto">
                <a:xfrm>
                  <a:off x="4294188" y="2822575"/>
                  <a:ext cx="590550" cy="261938"/>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553" name="Freeform 84"/>
                <p:cNvSpPr>
                  <a:spLocks noEditPoints="1"/>
                </p:cNvSpPr>
                <p:nvPr/>
              </p:nvSpPr>
              <p:spPr bwMode="auto">
                <a:xfrm>
                  <a:off x="4291013" y="2816225"/>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2554" name="Freeform 85"/>
                <p:cNvSpPr>
                  <a:spLocks/>
                </p:cNvSpPr>
                <p:nvPr/>
              </p:nvSpPr>
              <p:spPr bwMode="auto">
                <a:xfrm>
                  <a:off x="4294188" y="2897188"/>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555" name="Oval 86"/>
                <p:cNvSpPr>
                  <a:spLocks noChangeArrowheads="1"/>
                </p:cNvSpPr>
                <p:nvPr/>
              </p:nvSpPr>
              <p:spPr bwMode="auto">
                <a:xfrm>
                  <a:off x="4294188" y="276225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556" name="Freeform 87"/>
                <p:cNvSpPr>
                  <a:spLocks noEditPoints="1"/>
                </p:cNvSpPr>
                <p:nvPr/>
              </p:nvSpPr>
              <p:spPr bwMode="auto">
                <a:xfrm>
                  <a:off x="4291013" y="2755900"/>
                  <a:ext cx="596900" cy="277813"/>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endParaRPr lang="zh-CN" altLang="en-US"/>
                </a:p>
              </p:txBody>
            </p:sp>
            <p:sp>
              <p:nvSpPr>
                <p:cNvPr id="132557" name="Freeform 88"/>
                <p:cNvSpPr>
                  <a:spLocks/>
                </p:cNvSpPr>
                <p:nvPr/>
              </p:nvSpPr>
              <p:spPr bwMode="auto">
                <a:xfrm>
                  <a:off x="4294188" y="2838450"/>
                  <a:ext cx="590550" cy="1698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558" name="Oval 89"/>
                <p:cNvSpPr>
                  <a:spLocks noChangeArrowheads="1"/>
                </p:cNvSpPr>
                <p:nvPr/>
              </p:nvSpPr>
              <p:spPr bwMode="auto">
                <a:xfrm>
                  <a:off x="4294188" y="270510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559" name="Freeform 90"/>
                <p:cNvSpPr>
                  <a:spLocks noEditPoints="1"/>
                </p:cNvSpPr>
                <p:nvPr/>
              </p:nvSpPr>
              <p:spPr bwMode="auto">
                <a:xfrm>
                  <a:off x="4291013" y="269875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2560" name="Freeform 91"/>
                <p:cNvSpPr>
                  <a:spLocks/>
                </p:cNvSpPr>
                <p:nvPr/>
              </p:nvSpPr>
              <p:spPr bwMode="auto">
                <a:xfrm>
                  <a:off x="4294188" y="2781300"/>
                  <a:ext cx="590550" cy="16668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561" name="Oval 92"/>
                <p:cNvSpPr>
                  <a:spLocks noChangeArrowheads="1"/>
                </p:cNvSpPr>
                <p:nvPr/>
              </p:nvSpPr>
              <p:spPr bwMode="auto">
                <a:xfrm>
                  <a:off x="4294188" y="2644775"/>
                  <a:ext cx="590550" cy="265113"/>
                </a:xfrm>
                <a:prstGeom prst="ellipse">
                  <a:avLst/>
                </a:prstGeom>
                <a:solidFill>
                  <a:srgbClr val="3D61A3"/>
                </a:solidFill>
                <a:ln w="9525">
                  <a:noFill/>
                  <a:round/>
                  <a:headEnd/>
                  <a:tailEnd/>
                </a:ln>
              </p:spPr>
              <p:txBody>
                <a:bodyPr/>
                <a:lstStyle/>
                <a:p>
                  <a:endParaRPr kumimoji="0" lang="en-US" altLang="zh-CN" sz="1800" b="0">
                    <a:latin typeface="宋体" charset="-122"/>
                  </a:endParaRPr>
                </a:p>
              </p:txBody>
            </p:sp>
            <p:sp>
              <p:nvSpPr>
                <p:cNvPr id="132562" name="Freeform 93"/>
                <p:cNvSpPr>
                  <a:spLocks noEditPoints="1"/>
                </p:cNvSpPr>
                <p:nvPr/>
              </p:nvSpPr>
              <p:spPr bwMode="auto">
                <a:xfrm>
                  <a:off x="4291013" y="264160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grpSp>
        </p:grpSp>
        <p:grpSp>
          <p:nvGrpSpPr>
            <p:cNvPr id="132536" name="Group 239"/>
            <p:cNvGrpSpPr>
              <a:grpSpLocks/>
            </p:cNvGrpSpPr>
            <p:nvPr/>
          </p:nvGrpSpPr>
          <p:grpSpPr bwMode="auto">
            <a:xfrm>
              <a:off x="2835" y="1071"/>
              <a:ext cx="300" cy="266"/>
              <a:chOff x="4265613" y="1200150"/>
              <a:chExt cx="663575" cy="623888"/>
            </a:xfrm>
          </p:grpSpPr>
          <p:sp>
            <p:nvSpPr>
              <p:cNvPr id="132537"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2538"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2539"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2540"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2541"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542"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grpSp>
        <p:nvGrpSpPr>
          <p:cNvPr id="132113" name="Group 593"/>
          <p:cNvGrpSpPr>
            <a:grpSpLocks/>
          </p:cNvGrpSpPr>
          <p:nvPr/>
        </p:nvGrpSpPr>
        <p:grpSpPr bwMode="auto">
          <a:xfrm>
            <a:off x="250825" y="5589588"/>
            <a:ext cx="1189038" cy="574675"/>
            <a:chOff x="589" y="3204"/>
            <a:chExt cx="1021" cy="453"/>
          </a:xfrm>
        </p:grpSpPr>
        <p:grpSp>
          <p:nvGrpSpPr>
            <p:cNvPr id="132454" name="Group 407"/>
            <p:cNvGrpSpPr>
              <a:grpSpLocks/>
            </p:cNvGrpSpPr>
            <p:nvPr/>
          </p:nvGrpSpPr>
          <p:grpSpPr bwMode="auto">
            <a:xfrm>
              <a:off x="657" y="3304"/>
              <a:ext cx="778" cy="257"/>
              <a:chOff x="1292" y="2341"/>
              <a:chExt cx="1194" cy="360"/>
            </a:xfrm>
          </p:grpSpPr>
          <p:sp>
            <p:nvSpPr>
              <p:cNvPr id="132516"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endParaRPr kumimoji="0" lang="en-US" altLang="zh-CN" sz="1800" b="0">
                  <a:latin typeface="宋体" charset="-122"/>
                </a:endParaRPr>
              </a:p>
            </p:txBody>
          </p:sp>
          <p:sp>
            <p:nvSpPr>
              <p:cNvPr id="132517" name="Freeform 13"/>
              <p:cNvSpPr>
                <a:spLocks/>
              </p:cNvSpPr>
              <p:nvPr/>
            </p:nvSpPr>
            <p:spPr bwMode="auto">
              <a:xfrm>
                <a:off x="1354" y="2507"/>
                <a:ext cx="1088"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endParaRPr lang="zh-CN" altLang="en-US"/>
              </a:p>
            </p:txBody>
          </p:sp>
          <p:sp>
            <p:nvSpPr>
              <p:cNvPr id="132518" name="Line 149"/>
              <p:cNvSpPr>
                <a:spLocks noChangeShapeType="1"/>
              </p:cNvSpPr>
              <p:nvPr/>
            </p:nvSpPr>
            <p:spPr bwMode="auto">
              <a:xfrm flipH="1">
                <a:off x="2245"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519" name="Line 149"/>
              <p:cNvSpPr>
                <a:spLocks noChangeShapeType="1"/>
              </p:cNvSpPr>
              <p:nvPr/>
            </p:nvSpPr>
            <p:spPr bwMode="auto">
              <a:xfrm flipH="1">
                <a:off x="2290"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520"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521"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522" name="Line 149"/>
              <p:cNvSpPr>
                <a:spLocks noChangeShapeType="1"/>
              </p:cNvSpPr>
              <p:nvPr/>
            </p:nvSpPr>
            <p:spPr bwMode="auto">
              <a:xfrm flipH="1">
                <a:off x="1973"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523"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524" name="Line 149"/>
              <p:cNvSpPr>
                <a:spLocks noChangeShapeType="1"/>
              </p:cNvSpPr>
              <p:nvPr/>
            </p:nvSpPr>
            <p:spPr bwMode="auto">
              <a:xfrm flipH="1">
                <a:off x="1791"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525" name="Line 149"/>
              <p:cNvSpPr>
                <a:spLocks noChangeShapeType="1"/>
              </p:cNvSpPr>
              <p:nvPr/>
            </p:nvSpPr>
            <p:spPr bwMode="auto">
              <a:xfrm flipH="1">
                <a:off x="1701"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526" name="Line 149"/>
              <p:cNvSpPr>
                <a:spLocks noChangeShapeType="1"/>
              </p:cNvSpPr>
              <p:nvPr/>
            </p:nvSpPr>
            <p:spPr bwMode="auto">
              <a:xfrm flipH="1">
                <a:off x="1520"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527" name="Line 149"/>
              <p:cNvSpPr>
                <a:spLocks noChangeShapeType="1"/>
              </p:cNvSpPr>
              <p:nvPr/>
            </p:nvSpPr>
            <p:spPr bwMode="auto">
              <a:xfrm flipH="1">
                <a:off x="1474"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528" name="Line 149"/>
              <p:cNvSpPr>
                <a:spLocks noChangeShapeType="1"/>
              </p:cNvSpPr>
              <p:nvPr/>
            </p:nvSpPr>
            <p:spPr bwMode="auto">
              <a:xfrm flipH="1">
                <a:off x="1610"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grpSp>
        <p:grpSp>
          <p:nvGrpSpPr>
            <p:cNvPr id="132455" name="Group 267"/>
            <p:cNvGrpSpPr>
              <a:grpSpLocks/>
            </p:cNvGrpSpPr>
            <p:nvPr/>
          </p:nvGrpSpPr>
          <p:grpSpPr bwMode="auto">
            <a:xfrm>
              <a:off x="1451" y="3318"/>
              <a:ext cx="159" cy="193"/>
              <a:chOff x="2592388" y="2597150"/>
              <a:chExt cx="573088" cy="620713"/>
            </a:xfrm>
          </p:grpSpPr>
          <p:sp>
            <p:nvSpPr>
              <p:cNvPr id="132512"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2513"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2514"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2515"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2456" name="Group 267"/>
            <p:cNvGrpSpPr>
              <a:grpSpLocks/>
            </p:cNvGrpSpPr>
            <p:nvPr/>
          </p:nvGrpSpPr>
          <p:grpSpPr bwMode="auto">
            <a:xfrm>
              <a:off x="1292" y="3318"/>
              <a:ext cx="159" cy="193"/>
              <a:chOff x="2592388" y="2597150"/>
              <a:chExt cx="573088" cy="620713"/>
            </a:xfrm>
          </p:grpSpPr>
          <p:sp>
            <p:nvSpPr>
              <p:cNvPr id="132508"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2509"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2510"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2511"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2457" name="Group 253"/>
            <p:cNvGrpSpPr>
              <a:grpSpLocks/>
            </p:cNvGrpSpPr>
            <p:nvPr/>
          </p:nvGrpSpPr>
          <p:grpSpPr bwMode="auto">
            <a:xfrm>
              <a:off x="784" y="3489"/>
              <a:ext cx="160" cy="160"/>
              <a:chOff x="2557463" y="5356226"/>
              <a:chExt cx="569913" cy="681038"/>
            </a:xfrm>
          </p:grpSpPr>
          <p:sp>
            <p:nvSpPr>
              <p:cNvPr id="132500"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endParaRPr lang="zh-CN" altLang="en-US"/>
              </a:p>
            </p:txBody>
          </p:sp>
          <p:sp>
            <p:nvSpPr>
              <p:cNvPr id="132501"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endParaRPr lang="zh-CN" altLang="en-US"/>
              </a:p>
            </p:txBody>
          </p:sp>
          <p:sp>
            <p:nvSpPr>
              <p:cNvPr id="132502"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503"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504"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505"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endParaRPr lang="zh-CN" altLang="en-US"/>
              </a:p>
            </p:txBody>
          </p:sp>
          <p:sp>
            <p:nvSpPr>
              <p:cNvPr id="132506"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507"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endParaRPr lang="zh-CN" altLang="en-US"/>
              </a:p>
            </p:txBody>
          </p:sp>
        </p:grpSp>
        <p:grpSp>
          <p:nvGrpSpPr>
            <p:cNvPr id="132458" name="Group 253"/>
            <p:cNvGrpSpPr>
              <a:grpSpLocks/>
            </p:cNvGrpSpPr>
            <p:nvPr/>
          </p:nvGrpSpPr>
          <p:grpSpPr bwMode="auto">
            <a:xfrm>
              <a:off x="784" y="3204"/>
              <a:ext cx="160" cy="160"/>
              <a:chOff x="2557463" y="5356226"/>
              <a:chExt cx="569913" cy="681038"/>
            </a:xfrm>
          </p:grpSpPr>
          <p:sp>
            <p:nvSpPr>
              <p:cNvPr id="132492"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endParaRPr lang="zh-CN" altLang="en-US"/>
              </a:p>
            </p:txBody>
          </p:sp>
          <p:sp>
            <p:nvSpPr>
              <p:cNvPr id="132493"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endParaRPr lang="zh-CN" altLang="en-US"/>
              </a:p>
            </p:txBody>
          </p:sp>
          <p:sp>
            <p:nvSpPr>
              <p:cNvPr id="132494"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495"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496"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497"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endParaRPr lang="zh-CN" altLang="en-US"/>
              </a:p>
            </p:txBody>
          </p:sp>
          <p:sp>
            <p:nvSpPr>
              <p:cNvPr id="132498"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499"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endParaRPr lang="zh-CN" altLang="en-US"/>
              </a:p>
            </p:txBody>
          </p:sp>
        </p:grpSp>
        <p:grpSp>
          <p:nvGrpSpPr>
            <p:cNvPr id="132459" name="Group 239"/>
            <p:cNvGrpSpPr>
              <a:grpSpLocks/>
            </p:cNvGrpSpPr>
            <p:nvPr/>
          </p:nvGrpSpPr>
          <p:grpSpPr bwMode="auto">
            <a:xfrm>
              <a:off x="975" y="3204"/>
              <a:ext cx="210" cy="168"/>
              <a:chOff x="4265613" y="1200150"/>
              <a:chExt cx="663575" cy="623888"/>
            </a:xfrm>
          </p:grpSpPr>
          <p:sp>
            <p:nvSpPr>
              <p:cNvPr id="132486"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2487"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2488"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2489"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2490"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491"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nvGrpSpPr>
            <p:cNvPr id="132460" name="Group 268"/>
            <p:cNvGrpSpPr>
              <a:grpSpLocks/>
            </p:cNvGrpSpPr>
            <p:nvPr/>
          </p:nvGrpSpPr>
          <p:grpSpPr bwMode="auto">
            <a:xfrm>
              <a:off x="589" y="3290"/>
              <a:ext cx="159" cy="257"/>
              <a:chOff x="4291013" y="2641600"/>
              <a:chExt cx="596900" cy="598488"/>
            </a:xfrm>
          </p:grpSpPr>
          <p:sp>
            <p:nvSpPr>
              <p:cNvPr id="132468" name="Freeform 76"/>
              <p:cNvSpPr>
                <a:spLocks/>
              </p:cNvSpPr>
              <p:nvPr/>
            </p:nvSpPr>
            <p:spPr bwMode="auto">
              <a:xfrm>
                <a:off x="4294188" y="3074988"/>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469" name="Oval 77"/>
              <p:cNvSpPr>
                <a:spLocks noChangeArrowheads="1"/>
              </p:cNvSpPr>
              <p:nvPr/>
            </p:nvSpPr>
            <p:spPr bwMode="auto">
              <a:xfrm>
                <a:off x="4294188" y="293846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470" name="Freeform 78"/>
              <p:cNvSpPr>
                <a:spLocks noEditPoints="1"/>
              </p:cNvSpPr>
              <p:nvPr/>
            </p:nvSpPr>
            <p:spPr bwMode="auto">
              <a:xfrm>
                <a:off x="4291013" y="2935288"/>
                <a:ext cx="596900" cy="27305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2471" name="Freeform 79"/>
              <p:cNvSpPr>
                <a:spLocks/>
              </p:cNvSpPr>
              <p:nvPr/>
            </p:nvSpPr>
            <p:spPr bwMode="auto">
              <a:xfrm>
                <a:off x="4294188" y="3014663"/>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472" name="Oval 80"/>
              <p:cNvSpPr>
                <a:spLocks noChangeArrowheads="1"/>
              </p:cNvSpPr>
              <p:nvPr/>
            </p:nvSpPr>
            <p:spPr bwMode="auto">
              <a:xfrm>
                <a:off x="4294188" y="288131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473" name="Freeform 81"/>
              <p:cNvSpPr>
                <a:spLocks noEditPoints="1"/>
              </p:cNvSpPr>
              <p:nvPr/>
            </p:nvSpPr>
            <p:spPr bwMode="auto">
              <a:xfrm>
                <a:off x="4291013" y="2874963"/>
                <a:ext cx="596900" cy="276225"/>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2474" name="Freeform 82"/>
              <p:cNvSpPr>
                <a:spLocks/>
              </p:cNvSpPr>
              <p:nvPr/>
            </p:nvSpPr>
            <p:spPr bwMode="auto">
              <a:xfrm>
                <a:off x="4294188" y="2957513"/>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475" name="Oval 83"/>
              <p:cNvSpPr>
                <a:spLocks noChangeArrowheads="1"/>
              </p:cNvSpPr>
              <p:nvPr/>
            </p:nvSpPr>
            <p:spPr bwMode="auto">
              <a:xfrm>
                <a:off x="4294188" y="2822575"/>
                <a:ext cx="590550" cy="261938"/>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476" name="Freeform 84"/>
              <p:cNvSpPr>
                <a:spLocks noEditPoints="1"/>
              </p:cNvSpPr>
              <p:nvPr/>
            </p:nvSpPr>
            <p:spPr bwMode="auto">
              <a:xfrm>
                <a:off x="4291013" y="2816225"/>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2477" name="Freeform 85"/>
              <p:cNvSpPr>
                <a:spLocks/>
              </p:cNvSpPr>
              <p:nvPr/>
            </p:nvSpPr>
            <p:spPr bwMode="auto">
              <a:xfrm>
                <a:off x="4294188" y="2897188"/>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478" name="Oval 86"/>
              <p:cNvSpPr>
                <a:spLocks noChangeArrowheads="1"/>
              </p:cNvSpPr>
              <p:nvPr/>
            </p:nvSpPr>
            <p:spPr bwMode="auto">
              <a:xfrm>
                <a:off x="4294188" y="276225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479" name="Freeform 87"/>
              <p:cNvSpPr>
                <a:spLocks noEditPoints="1"/>
              </p:cNvSpPr>
              <p:nvPr/>
            </p:nvSpPr>
            <p:spPr bwMode="auto">
              <a:xfrm>
                <a:off x="4291013" y="2755900"/>
                <a:ext cx="596900" cy="277813"/>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endParaRPr lang="zh-CN" altLang="en-US"/>
              </a:p>
            </p:txBody>
          </p:sp>
          <p:sp>
            <p:nvSpPr>
              <p:cNvPr id="132480" name="Freeform 88"/>
              <p:cNvSpPr>
                <a:spLocks/>
              </p:cNvSpPr>
              <p:nvPr/>
            </p:nvSpPr>
            <p:spPr bwMode="auto">
              <a:xfrm>
                <a:off x="4294188" y="2838450"/>
                <a:ext cx="590550" cy="1698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481" name="Oval 89"/>
              <p:cNvSpPr>
                <a:spLocks noChangeArrowheads="1"/>
              </p:cNvSpPr>
              <p:nvPr/>
            </p:nvSpPr>
            <p:spPr bwMode="auto">
              <a:xfrm>
                <a:off x="4294188" y="270510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482" name="Freeform 90"/>
              <p:cNvSpPr>
                <a:spLocks noEditPoints="1"/>
              </p:cNvSpPr>
              <p:nvPr/>
            </p:nvSpPr>
            <p:spPr bwMode="auto">
              <a:xfrm>
                <a:off x="4291013" y="269875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2483" name="Freeform 91"/>
              <p:cNvSpPr>
                <a:spLocks/>
              </p:cNvSpPr>
              <p:nvPr/>
            </p:nvSpPr>
            <p:spPr bwMode="auto">
              <a:xfrm>
                <a:off x="4294188" y="2781300"/>
                <a:ext cx="590550" cy="16668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484" name="Oval 92"/>
              <p:cNvSpPr>
                <a:spLocks noChangeArrowheads="1"/>
              </p:cNvSpPr>
              <p:nvPr/>
            </p:nvSpPr>
            <p:spPr bwMode="auto">
              <a:xfrm>
                <a:off x="4294188" y="2644775"/>
                <a:ext cx="590550" cy="265113"/>
              </a:xfrm>
              <a:prstGeom prst="ellipse">
                <a:avLst/>
              </a:prstGeom>
              <a:solidFill>
                <a:srgbClr val="3D61A3"/>
              </a:solidFill>
              <a:ln w="9525">
                <a:noFill/>
                <a:round/>
                <a:headEnd/>
                <a:tailEnd/>
              </a:ln>
            </p:spPr>
            <p:txBody>
              <a:bodyPr/>
              <a:lstStyle/>
              <a:p>
                <a:endParaRPr kumimoji="0" lang="en-US" altLang="zh-CN" sz="1800" b="0">
                  <a:latin typeface="宋体" charset="-122"/>
                </a:endParaRPr>
              </a:p>
            </p:txBody>
          </p:sp>
          <p:sp>
            <p:nvSpPr>
              <p:cNvPr id="132485" name="Freeform 93"/>
              <p:cNvSpPr>
                <a:spLocks noEditPoints="1"/>
              </p:cNvSpPr>
              <p:nvPr/>
            </p:nvSpPr>
            <p:spPr bwMode="auto">
              <a:xfrm>
                <a:off x="4291013" y="264160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grpSp>
        <p:grpSp>
          <p:nvGrpSpPr>
            <p:cNvPr id="132461" name="Group 239"/>
            <p:cNvGrpSpPr>
              <a:grpSpLocks/>
            </p:cNvGrpSpPr>
            <p:nvPr/>
          </p:nvGrpSpPr>
          <p:grpSpPr bwMode="auto">
            <a:xfrm>
              <a:off x="975" y="3489"/>
              <a:ext cx="210" cy="168"/>
              <a:chOff x="4265613" y="1200150"/>
              <a:chExt cx="663575" cy="623888"/>
            </a:xfrm>
          </p:grpSpPr>
          <p:sp>
            <p:nvSpPr>
              <p:cNvPr id="132462"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2463"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2464"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2465"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2466"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467"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grpSp>
        <p:nvGrpSpPr>
          <p:cNvPr id="132114" name="Group 595"/>
          <p:cNvGrpSpPr>
            <a:grpSpLocks/>
          </p:cNvGrpSpPr>
          <p:nvPr/>
        </p:nvGrpSpPr>
        <p:grpSpPr bwMode="auto">
          <a:xfrm>
            <a:off x="4714875" y="5661025"/>
            <a:ext cx="1152525" cy="576263"/>
            <a:chOff x="2245" y="3249"/>
            <a:chExt cx="953" cy="453"/>
          </a:xfrm>
        </p:grpSpPr>
        <p:grpSp>
          <p:nvGrpSpPr>
            <p:cNvPr id="132402" name="Group 596"/>
            <p:cNvGrpSpPr>
              <a:grpSpLocks/>
            </p:cNvGrpSpPr>
            <p:nvPr/>
          </p:nvGrpSpPr>
          <p:grpSpPr bwMode="auto">
            <a:xfrm>
              <a:off x="2245" y="3349"/>
              <a:ext cx="778" cy="257"/>
              <a:chOff x="1292" y="2341"/>
              <a:chExt cx="1194" cy="360"/>
            </a:xfrm>
          </p:grpSpPr>
          <p:sp>
            <p:nvSpPr>
              <p:cNvPr id="132441"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endParaRPr kumimoji="0" lang="en-US" altLang="zh-CN" sz="1800" b="0">
                  <a:latin typeface="宋体" charset="-122"/>
                </a:endParaRPr>
              </a:p>
            </p:txBody>
          </p:sp>
          <p:sp>
            <p:nvSpPr>
              <p:cNvPr id="132442" name="Freeform 13"/>
              <p:cNvSpPr>
                <a:spLocks/>
              </p:cNvSpPr>
              <p:nvPr/>
            </p:nvSpPr>
            <p:spPr bwMode="auto">
              <a:xfrm>
                <a:off x="1354" y="2507"/>
                <a:ext cx="1088"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endParaRPr lang="zh-CN" altLang="en-US"/>
              </a:p>
            </p:txBody>
          </p:sp>
          <p:sp>
            <p:nvSpPr>
              <p:cNvPr id="132443" name="Line 149"/>
              <p:cNvSpPr>
                <a:spLocks noChangeShapeType="1"/>
              </p:cNvSpPr>
              <p:nvPr/>
            </p:nvSpPr>
            <p:spPr bwMode="auto">
              <a:xfrm flipH="1">
                <a:off x="2245"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444" name="Line 149"/>
              <p:cNvSpPr>
                <a:spLocks noChangeShapeType="1"/>
              </p:cNvSpPr>
              <p:nvPr/>
            </p:nvSpPr>
            <p:spPr bwMode="auto">
              <a:xfrm flipH="1">
                <a:off x="2290"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445"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446"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447" name="Line 149"/>
              <p:cNvSpPr>
                <a:spLocks noChangeShapeType="1"/>
              </p:cNvSpPr>
              <p:nvPr/>
            </p:nvSpPr>
            <p:spPr bwMode="auto">
              <a:xfrm flipH="1">
                <a:off x="1973"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448"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449" name="Line 149"/>
              <p:cNvSpPr>
                <a:spLocks noChangeShapeType="1"/>
              </p:cNvSpPr>
              <p:nvPr/>
            </p:nvSpPr>
            <p:spPr bwMode="auto">
              <a:xfrm flipH="1">
                <a:off x="1791"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450" name="Line 149"/>
              <p:cNvSpPr>
                <a:spLocks noChangeShapeType="1"/>
              </p:cNvSpPr>
              <p:nvPr/>
            </p:nvSpPr>
            <p:spPr bwMode="auto">
              <a:xfrm flipH="1">
                <a:off x="1701"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451" name="Line 149"/>
              <p:cNvSpPr>
                <a:spLocks noChangeShapeType="1"/>
              </p:cNvSpPr>
              <p:nvPr/>
            </p:nvSpPr>
            <p:spPr bwMode="auto">
              <a:xfrm flipH="1">
                <a:off x="1520"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452" name="Line 149"/>
              <p:cNvSpPr>
                <a:spLocks noChangeShapeType="1"/>
              </p:cNvSpPr>
              <p:nvPr/>
            </p:nvSpPr>
            <p:spPr bwMode="auto">
              <a:xfrm flipH="1">
                <a:off x="1474"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453" name="Line 149"/>
              <p:cNvSpPr>
                <a:spLocks noChangeShapeType="1"/>
              </p:cNvSpPr>
              <p:nvPr/>
            </p:nvSpPr>
            <p:spPr bwMode="auto">
              <a:xfrm flipH="1">
                <a:off x="1610"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grpSp>
        <p:grpSp>
          <p:nvGrpSpPr>
            <p:cNvPr id="132403" name="Group 267"/>
            <p:cNvGrpSpPr>
              <a:grpSpLocks/>
            </p:cNvGrpSpPr>
            <p:nvPr/>
          </p:nvGrpSpPr>
          <p:grpSpPr bwMode="auto">
            <a:xfrm>
              <a:off x="3039" y="3363"/>
              <a:ext cx="159" cy="193"/>
              <a:chOff x="2592388" y="2597150"/>
              <a:chExt cx="573088" cy="620713"/>
            </a:xfrm>
          </p:grpSpPr>
          <p:sp>
            <p:nvSpPr>
              <p:cNvPr id="132437"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2438"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2439"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2440"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2404" name="Group 267"/>
            <p:cNvGrpSpPr>
              <a:grpSpLocks/>
            </p:cNvGrpSpPr>
            <p:nvPr/>
          </p:nvGrpSpPr>
          <p:grpSpPr bwMode="auto">
            <a:xfrm>
              <a:off x="2880" y="3363"/>
              <a:ext cx="159" cy="193"/>
              <a:chOff x="2592388" y="2597150"/>
              <a:chExt cx="573088" cy="620713"/>
            </a:xfrm>
          </p:grpSpPr>
          <p:sp>
            <p:nvSpPr>
              <p:cNvPr id="132433"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2434"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2435"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2436"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2405" name="Group 239"/>
            <p:cNvGrpSpPr>
              <a:grpSpLocks/>
            </p:cNvGrpSpPr>
            <p:nvPr/>
          </p:nvGrpSpPr>
          <p:grpSpPr bwMode="auto">
            <a:xfrm>
              <a:off x="2563" y="3249"/>
              <a:ext cx="210" cy="168"/>
              <a:chOff x="4265613" y="1200150"/>
              <a:chExt cx="663575" cy="623888"/>
            </a:xfrm>
          </p:grpSpPr>
          <p:sp>
            <p:nvSpPr>
              <p:cNvPr id="132427"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2428"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2429"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2430"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2431"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432"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nvGrpSpPr>
            <p:cNvPr id="132406" name="Group 239"/>
            <p:cNvGrpSpPr>
              <a:grpSpLocks/>
            </p:cNvGrpSpPr>
            <p:nvPr/>
          </p:nvGrpSpPr>
          <p:grpSpPr bwMode="auto">
            <a:xfrm>
              <a:off x="2563" y="3534"/>
              <a:ext cx="210" cy="168"/>
              <a:chOff x="4265613" y="1200150"/>
              <a:chExt cx="663575" cy="623888"/>
            </a:xfrm>
          </p:grpSpPr>
          <p:sp>
            <p:nvSpPr>
              <p:cNvPr id="132421"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2422"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2423"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2424"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2425"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426"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nvGrpSpPr>
            <p:cNvPr id="132407" name="Group 239"/>
            <p:cNvGrpSpPr>
              <a:grpSpLocks/>
            </p:cNvGrpSpPr>
            <p:nvPr/>
          </p:nvGrpSpPr>
          <p:grpSpPr bwMode="auto">
            <a:xfrm>
              <a:off x="2313" y="3521"/>
              <a:ext cx="210" cy="168"/>
              <a:chOff x="4265613" y="1200150"/>
              <a:chExt cx="663575" cy="623888"/>
            </a:xfrm>
          </p:grpSpPr>
          <p:sp>
            <p:nvSpPr>
              <p:cNvPr id="132415"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2416"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2417"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2418"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2419"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420"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nvGrpSpPr>
            <p:cNvPr id="132408" name="Group 239"/>
            <p:cNvGrpSpPr>
              <a:grpSpLocks/>
            </p:cNvGrpSpPr>
            <p:nvPr/>
          </p:nvGrpSpPr>
          <p:grpSpPr bwMode="auto">
            <a:xfrm>
              <a:off x="2313" y="3249"/>
              <a:ext cx="210" cy="168"/>
              <a:chOff x="4265613" y="1200150"/>
              <a:chExt cx="663575" cy="623888"/>
            </a:xfrm>
          </p:grpSpPr>
          <p:sp>
            <p:nvSpPr>
              <p:cNvPr id="132409"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2410"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2411"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2412"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2413"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414"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grpSp>
        <p:nvGrpSpPr>
          <p:cNvPr id="132115" name="Group 648"/>
          <p:cNvGrpSpPr>
            <a:grpSpLocks/>
          </p:cNvGrpSpPr>
          <p:nvPr/>
        </p:nvGrpSpPr>
        <p:grpSpPr bwMode="auto">
          <a:xfrm>
            <a:off x="1870075" y="5661025"/>
            <a:ext cx="1189038" cy="574675"/>
            <a:chOff x="589" y="3204"/>
            <a:chExt cx="1021" cy="453"/>
          </a:xfrm>
        </p:grpSpPr>
        <p:grpSp>
          <p:nvGrpSpPr>
            <p:cNvPr id="132327" name="Group 649"/>
            <p:cNvGrpSpPr>
              <a:grpSpLocks/>
            </p:cNvGrpSpPr>
            <p:nvPr/>
          </p:nvGrpSpPr>
          <p:grpSpPr bwMode="auto">
            <a:xfrm>
              <a:off x="657" y="3304"/>
              <a:ext cx="778" cy="257"/>
              <a:chOff x="1292" y="2341"/>
              <a:chExt cx="1194" cy="360"/>
            </a:xfrm>
          </p:grpSpPr>
          <p:sp>
            <p:nvSpPr>
              <p:cNvPr id="132389"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endParaRPr kumimoji="0" lang="en-US" altLang="zh-CN" sz="1800" b="0">
                  <a:latin typeface="宋体" charset="-122"/>
                </a:endParaRPr>
              </a:p>
            </p:txBody>
          </p:sp>
          <p:sp>
            <p:nvSpPr>
              <p:cNvPr id="132390" name="Freeform 13"/>
              <p:cNvSpPr>
                <a:spLocks/>
              </p:cNvSpPr>
              <p:nvPr/>
            </p:nvSpPr>
            <p:spPr bwMode="auto">
              <a:xfrm>
                <a:off x="1354" y="2507"/>
                <a:ext cx="1088"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endParaRPr lang="zh-CN" altLang="en-US"/>
              </a:p>
            </p:txBody>
          </p:sp>
          <p:sp>
            <p:nvSpPr>
              <p:cNvPr id="132391" name="Line 149"/>
              <p:cNvSpPr>
                <a:spLocks noChangeShapeType="1"/>
              </p:cNvSpPr>
              <p:nvPr/>
            </p:nvSpPr>
            <p:spPr bwMode="auto">
              <a:xfrm flipH="1">
                <a:off x="2245"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392" name="Line 149"/>
              <p:cNvSpPr>
                <a:spLocks noChangeShapeType="1"/>
              </p:cNvSpPr>
              <p:nvPr/>
            </p:nvSpPr>
            <p:spPr bwMode="auto">
              <a:xfrm flipH="1">
                <a:off x="2290"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393"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394"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395" name="Line 149"/>
              <p:cNvSpPr>
                <a:spLocks noChangeShapeType="1"/>
              </p:cNvSpPr>
              <p:nvPr/>
            </p:nvSpPr>
            <p:spPr bwMode="auto">
              <a:xfrm flipH="1">
                <a:off x="1973"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396"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397" name="Line 149"/>
              <p:cNvSpPr>
                <a:spLocks noChangeShapeType="1"/>
              </p:cNvSpPr>
              <p:nvPr/>
            </p:nvSpPr>
            <p:spPr bwMode="auto">
              <a:xfrm flipH="1">
                <a:off x="1791"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398" name="Line 149"/>
              <p:cNvSpPr>
                <a:spLocks noChangeShapeType="1"/>
              </p:cNvSpPr>
              <p:nvPr/>
            </p:nvSpPr>
            <p:spPr bwMode="auto">
              <a:xfrm flipH="1">
                <a:off x="1701"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399" name="Line 149"/>
              <p:cNvSpPr>
                <a:spLocks noChangeShapeType="1"/>
              </p:cNvSpPr>
              <p:nvPr/>
            </p:nvSpPr>
            <p:spPr bwMode="auto">
              <a:xfrm flipH="1">
                <a:off x="1520"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400" name="Line 149"/>
              <p:cNvSpPr>
                <a:spLocks noChangeShapeType="1"/>
              </p:cNvSpPr>
              <p:nvPr/>
            </p:nvSpPr>
            <p:spPr bwMode="auto">
              <a:xfrm flipH="1">
                <a:off x="1474"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401" name="Line 149"/>
              <p:cNvSpPr>
                <a:spLocks noChangeShapeType="1"/>
              </p:cNvSpPr>
              <p:nvPr/>
            </p:nvSpPr>
            <p:spPr bwMode="auto">
              <a:xfrm flipH="1">
                <a:off x="1610"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grpSp>
        <p:grpSp>
          <p:nvGrpSpPr>
            <p:cNvPr id="132328" name="Group 267"/>
            <p:cNvGrpSpPr>
              <a:grpSpLocks/>
            </p:cNvGrpSpPr>
            <p:nvPr/>
          </p:nvGrpSpPr>
          <p:grpSpPr bwMode="auto">
            <a:xfrm>
              <a:off x="1451" y="3318"/>
              <a:ext cx="159" cy="193"/>
              <a:chOff x="2592388" y="2597150"/>
              <a:chExt cx="573088" cy="620713"/>
            </a:xfrm>
          </p:grpSpPr>
          <p:sp>
            <p:nvSpPr>
              <p:cNvPr id="132385"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2386"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2387"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2388"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2329" name="Group 267"/>
            <p:cNvGrpSpPr>
              <a:grpSpLocks/>
            </p:cNvGrpSpPr>
            <p:nvPr/>
          </p:nvGrpSpPr>
          <p:grpSpPr bwMode="auto">
            <a:xfrm>
              <a:off x="1292" y="3318"/>
              <a:ext cx="159" cy="193"/>
              <a:chOff x="2592388" y="2597150"/>
              <a:chExt cx="573088" cy="620713"/>
            </a:xfrm>
          </p:grpSpPr>
          <p:sp>
            <p:nvSpPr>
              <p:cNvPr id="132381"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2382"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2383"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2384"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2330" name="Group 253"/>
            <p:cNvGrpSpPr>
              <a:grpSpLocks/>
            </p:cNvGrpSpPr>
            <p:nvPr/>
          </p:nvGrpSpPr>
          <p:grpSpPr bwMode="auto">
            <a:xfrm>
              <a:off x="784" y="3489"/>
              <a:ext cx="160" cy="160"/>
              <a:chOff x="2557463" y="5356226"/>
              <a:chExt cx="569913" cy="681038"/>
            </a:xfrm>
          </p:grpSpPr>
          <p:sp>
            <p:nvSpPr>
              <p:cNvPr id="132373"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endParaRPr lang="zh-CN" altLang="en-US"/>
              </a:p>
            </p:txBody>
          </p:sp>
          <p:sp>
            <p:nvSpPr>
              <p:cNvPr id="132374"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endParaRPr lang="zh-CN" altLang="en-US"/>
              </a:p>
            </p:txBody>
          </p:sp>
          <p:sp>
            <p:nvSpPr>
              <p:cNvPr id="132375"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376"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377"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378"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endParaRPr lang="zh-CN" altLang="en-US"/>
              </a:p>
            </p:txBody>
          </p:sp>
          <p:sp>
            <p:nvSpPr>
              <p:cNvPr id="132379"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380"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endParaRPr lang="zh-CN" altLang="en-US"/>
              </a:p>
            </p:txBody>
          </p:sp>
        </p:grpSp>
        <p:grpSp>
          <p:nvGrpSpPr>
            <p:cNvPr id="132331" name="Group 253"/>
            <p:cNvGrpSpPr>
              <a:grpSpLocks/>
            </p:cNvGrpSpPr>
            <p:nvPr/>
          </p:nvGrpSpPr>
          <p:grpSpPr bwMode="auto">
            <a:xfrm>
              <a:off x="784" y="3204"/>
              <a:ext cx="160" cy="160"/>
              <a:chOff x="2557463" y="5356226"/>
              <a:chExt cx="569913" cy="681038"/>
            </a:xfrm>
          </p:grpSpPr>
          <p:sp>
            <p:nvSpPr>
              <p:cNvPr id="132365"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endParaRPr lang="zh-CN" altLang="en-US"/>
              </a:p>
            </p:txBody>
          </p:sp>
          <p:sp>
            <p:nvSpPr>
              <p:cNvPr id="132366"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endParaRPr lang="zh-CN" altLang="en-US"/>
              </a:p>
            </p:txBody>
          </p:sp>
          <p:sp>
            <p:nvSpPr>
              <p:cNvPr id="132367"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368"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369"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370"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endParaRPr lang="zh-CN" altLang="en-US"/>
              </a:p>
            </p:txBody>
          </p:sp>
          <p:sp>
            <p:nvSpPr>
              <p:cNvPr id="132371"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372"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endParaRPr lang="zh-CN" altLang="en-US"/>
              </a:p>
            </p:txBody>
          </p:sp>
        </p:grpSp>
        <p:grpSp>
          <p:nvGrpSpPr>
            <p:cNvPr id="132332" name="Group 239"/>
            <p:cNvGrpSpPr>
              <a:grpSpLocks/>
            </p:cNvGrpSpPr>
            <p:nvPr/>
          </p:nvGrpSpPr>
          <p:grpSpPr bwMode="auto">
            <a:xfrm>
              <a:off x="975" y="3204"/>
              <a:ext cx="210" cy="168"/>
              <a:chOff x="4265613" y="1200150"/>
              <a:chExt cx="663575" cy="623888"/>
            </a:xfrm>
          </p:grpSpPr>
          <p:sp>
            <p:nvSpPr>
              <p:cNvPr id="132359"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2360"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2361"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2362"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2363"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364"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nvGrpSpPr>
            <p:cNvPr id="132333" name="Group 268"/>
            <p:cNvGrpSpPr>
              <a:grpSpLocks/>
            </p:cNvGrpSpPr>
            <p:nvPr/>
          </p:nvGrpSpPr>
          <p:grpSpPr bwMode="auto">
            <a:xfrm>
              <a:off x="589" y="3290"/>
              <a:ext cx="159" cy="257"/>
              <a:chOff x="4291013" y="2641600"/>
              <a:chExt cx="596900" cy="598488"/>
            </a:xfrm>
          </p:grpSpPr>
          <p:sp>
            <p:nvSpPr>
              <p:cNvPr id="132341" name="Freeform 76"/>
              <p:cNvSpPr>
                <a:spLocks/>
              </p:cNvSpPr>
              <p:nvPr/>
            </p:nvSpPr>
            <p:spPr bwMode="auto">
              <a:xfrm>
                <a:off x="4294188" y="3074988"/>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342" name="Oval 77"/>
              <p:cNvSpPr>
                <a:spLocks noChangeArrowheads="1"/>
              </p:cNvSpPr>
              <p:nvPr/>
            </p:nvSpPr>
            <p:spPr bwMode="auto">
              <a:xfrm>
                <a:off x="4294188" y="293846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343" name="Freeform 78"/>
              <p:cNvSpPr>
                <a:spLocks noEditPoints="1"/>
              </p:cNvSpPr>
              <p:nvPr/>
            </p:nvSpPr>
            <p:spPr bwMode="auto">
              <a:xfrm>
                <a:off x="4291013" y="2935288"/>
                <a:ext cx="596900" cy="27305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2344" name="Freeform 79"/>
              <p:cNvSpPr>
                <a:spLocks/>
              </p:cNvSpPr>
              <p:nvPr/>
            </p:nvSpPr>
            <p:spPr bwMode="auto">
              <a:xfrm>
                <a:off x="4294188" y="3014663"/>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345" name="Oval 80"/>
              <p:cNvSpPr>
                <a:spLocks noChangeArrowheads="1"/>
              </p:cNvSpPr>
              <p:nvPr/>
            </p:nvSpPr>
            <p:spPr bwMode="auto">
              <a:xfrm>
                <a:off x="4294188" y="288131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346" name="Freeform 81"/>
              <p:cNvSpPr>
                <a:spLocks noEditPoints="1"/>
              </p:cNvSpPr>
              <p:nvPr/>
            </p:nvSpPr>
            <p:spPr bwMode="auto">
              <a:xfrm>
                <a:off x="4291013" y="2874963"/>
                <a:ext cx="596900" cy="276225"/>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2347" name="Freeform 82"/>
              <p:cNvSpPr>
                <a:spLocks/>
              </p:cNvSpPr>
              <p:nvPr/>
            </p:nvSpPr>
            <p:spPr bwMode="auto">
              <a:xfrm>
                <a:off x="4294188" y="2957513"/>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348" name="Oval 83"/>
              <p:cNvSpPr>
                <a:spLocks noChangeArrowheads="1"/>
              </p:cNvSpPr>
              <p:nvPr/>
            </p:nvSpPr>
            <p:spPr bwMode="auto">
              <a:xfrm>
                <a:off x="4294188" y="2822575"/>
                <a:ext cx="590550" cy="261938"/>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349" name="Freeform 84"/>
              <p:cNvSpPr>
                <a:spLocks noEditPoints="1"/>
              </p:cNvSpPr>
              <p:nvPr/>
            </p:nvSpPr>
            <p:spPr bwMode="auto">
              <a:xfrm>
                <a:off x="4291013" y="2816225"/>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2350" name="Freeform 85"/>
              <p:cNvSpPr>
                <a:spLocks/>
              </p:cNvSpPr>
              <p:nvPr/>
            </p:nvSpPr>
            <p:spPr bwMode="auto">
              <a:xfrm>
                <a:off x="4294188" y="2897188"/>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351" name="Oval 86"/>
              <p:cNvSpPr>
                <a:spLocks noChangeArrowheads="1"/>
              </p:cNvSpPr>
              <p:nvPr/>
            </p:nvSpPr>
            <p:spPr bwMode="auto">
              <a:xfrm>
                <a:off x="4294188" y="276225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352" name="Freeform 87"/>
              <p:cNvSpPr>
                <a:spLocks noEditPoints="1"/>
              </p:cNvSpPr>
              <p:nvPr/>
            </p:nvSpPr>
            <p:spPr bwMode="auto">
              <a:xfrm>
                <a:off x="4291013" y="2755900"/>
                <a:ext cx="596900" cy="277813"/>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endParaRPr lang="zh-CN" altLang="en-US"/>
              </a:p>
            </p:txBody>
          </p:sp>
          <p:sp>
            <p:nvSpPr>
              <p:cNvPr id="132353" name="Freeform 88"/>
              <p:cNvSpPr>
                <a:spLocks/>
              </p:cNvSpPr>
              <p:nvPr/>
            </p:nvSpPr>
            <p:spPr bwMode="auto">
              <a:xfrm>
                <a:off x="4294188" y="2838450"/>
                <a:ext cx="590550" cy="1698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354" name="Oval 89"/>
              <p:cNvSpPr>
                <a:spLocks noChangeArrowheads="1"/>
              </p:cNvSpPr>
              <p:nvPr/>
            </p:nvSpPr>
            <p:spPr bwMode="auto">
              <a:xfrm>
                <a:off x="4294188" y="270510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355" name="Freeform 90"/>
              <p:cNvSpPr>
                <a:spLocks noEditPoints="1"/>
              </p:cNvSpPr>
              <p:nvPr/>
            </p:nvSpPr>
            <p:spPr bwMode="auto">
              <a:xfrm>
                <a:off x="4291013" y="269875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2356" name="Freeform 91"/>
              <p:cNvSpPr>
                <a:spLocks/>
              </p:cNvSpPr>
              <p:nvPr/>
            </p:nvSpPr>
            <p:spPr bwMode="auto">
              <a:xfrm>
                <a:off x="4294188" y="2781300"/>
                <a:ext cx="590550" cy="16668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357" name="Oval 92"/>
              <p:cNvSpPr>
                <a:spLocks noChangeArrowheads="1"/>
              </p:cNvSpPr>
              <p:nvPr/>
            </p:nvSpPr>
            <p:spPr bwMode="auto">
              <a:xfrm>
                <a:off x="4294188" y="2644775"/>
                <a:ext cx="590550" cy="265113"/>
              </a:xfrm>
              <a:prstGeom prst="ellipse">
                <a:avLst/>
              </a:prstGeom>
              <a:solidFill>
                <a:srgbClr val="3D61A3"/>
              </a:solidFill>
              <a:ln w="9525">
                <a:noFill/>
                <a:round/>
                <a:headEnd/>
                <a:tailEnd/>
              </a:ln>
            </p:spPr>
            <p:txBody>
              <a:bodyPr/>
              <a:lstStyle/>
              <a:p>
                <a:endParaRPr kumimoji="0" lang="en-US" altLang="zh-CN" sz="1800" b="0">
                  <a:latin typeface="宋体" charset="-122"/>
                </a:endParaRPr>
              </a:p>
            </p:txBody>
          </p:sp>
          <p:sp>
            <p:nvSpPr>
              <p:cNvPr id="132358" name="Freeform 93"/>
              <p:cNvSpPr>
                <a:spLocks noEditPoints="1"/>
              </p:cNvSpPr>
              <p:nvPr/>
            </p:nvSpPr>
            <p:spPr bwMode="auto">
              <a:xfrm>
                <a:off x="4291013" y="264160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grpSp>
        <p:grpSp>
          <p:nvGrpSpPr>
            <p:cNvPr id="132334" name="Group 239"/>
            <p:cNvGrpSpPr>
              <a:grpSpLocks/>
            </p:cNvGrpSpPr>
            <p:nvPr/>
          </p:nvGrpSpPr>
          <p:grpSpPr bwMode="auto">
            <a:xfrm>
              <a:off x="975" y="3489"/>
              <a:ext cx="210" cy="168"/>
              <a:chOff x="4265613" y="1200150"/>
              <a:chExt cx="663575" cy="623888"/>
            </a:xfrm>
          </p:grpSpPr>
          <p:sp>
            <p:nvSpPr>
              <p:cNvPr id="132335"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2336"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2337"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2338"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2339"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340"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grpSp>
        <p:nvGrpSpPr>
          <p:cNvPr id="132116" name="Group 724"/>
          <p:cNvGrpSpPr>
            <a:grpSpLocks/>
          </p:cNvGrpSpPr>
          <p:nvPr/>
        </p:nvGrpSpPr>
        <p:grpSpPr bwMode="auto">
          <a:xfrm>
            <a:off x="2051050" y="2420938"/>
            <a:ext cx="1946275" cy="1079500"/>
            <a:chOff x="884" y="2977"/>
            <a:chExt cx="1270" cy="635"/>
          </a:xfrm>
        </p:grpSpPr>
        <p:sp>
          <p:nvSpPr>
            <p:cNvPr id="132325" name="Freeform 136"/>
            <p:cNvSpPr>
              <a:spLocks/>
            </p:cNvSpPr>
            <p:nvPr/>
          </p:nvSpPr>
          <p:spPr bwMode="auto">
            <a:xfrm>
              <a:off x="884" y="2977"/>
              <a:ext cx="1270" cy="635"/>
            </a:xfrm>
            <a:custGeom>
              <a:avLst/>
              <a:gdLst>
                <a:gd name="T0" fmla="*/ 2147483647 w 277"/>
                <a:gd name="T1" fmla="*/ 2147483647 h 182"/>
                <a:gd name="T2" fmla="*/ 2147483647 w 277"/>
                <a:gd name="T3" fmla="*/ 2147483647 h 182"/>
                <a:gd name="T4" fmla="*/ 2147483647 w 277"/>
                <a:gd name="T5" fmla="*/ 2147483647 h 182"/>
                <a:gd name="T6" fmla="*/ 2147483647 w 277"/>
                <a:gd name="T7" fmla="*/ 2147483647 h 182"/>
                <a:gd name="T8" fmla="*/ 2147483647 w 277"/>
                <a:gd name="T9" fmla="*/ 2147483647 h 182"/>
                <a:gd name="T10" fmla="*/ 2147483647 w 277"/>
                <a:gd name="T11" fmla="*/ 2147483647 h 182"/>
                <a:gd name="T12" fmla="*/ 2147483647 w 277"/>
                <a:gd name="T13" fmla="*/ 2147483647 h 182"/>
                <a:gd name="T14" fmla="*/ 2147483647 w 277"/>
                <a:gd name="T15" fmla="*/ 2147483647 h 182"/>
                <a:gd name="T16" fmla="*/ 2147483647 w 277"/>
                <a:gd name="T17" fmla="*/ 2147483647 h 182"/>
                <a:gd name="T18" fmla="*/ 2147483647 w 277"/>
                <a:gd name="T19" fmla="*/ 2147483647 h 182"/>
                <a:gd name="T20" fmla="*/ 2147483647 w 277"/>
                <a:gd name="T21" fmla="*/ 2147483647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7"/>
                <a:gd name="T34" fmla="*/ 0 h 182"/>
                <a:gd name="T35" fmla="*/ 277 w 277"/>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7" h="182">
                  <a:moveTo>
                    <a:pt x="89" y="36"/>
                  </a:moveTo>
                  <a:cubicBezTo>
                    <a:pt x="89" y="36"/>
                    <a:pt x="99" y="0"/>
                    <a:pt x="150" y="3"/>
                  </a:cubicBezTo>
                  <a:cubicBezTo>
                    <a:pt x="194" y="7"/>
                    <a:pt x="206" y="45"/>
                    <a:pt x="206" y="45"/>
                  </a:cubicBezTo>
                  <a:cubicBezTo>
                    <a:pt x="206" y="45"/>
                    <a:pt x="255" y="32"/>
                    <a:pt x="266" y="73"/>
                  </a:cubicBezTo>
                  <a:cubicBezTo>
                    <a:pt x="277" y="113"/>
                    <a:pt x="234" y="125"/>
                    <a:pt x="234" y="125"/>
                  </a:cubicBezTo>
                  <a:cubicBezTo>
                    <a:pt x="234" y="125"/>
                    <a:pt x="234" y="152"/>
                    <a:pt x="209" y="160"/>
                  </a:cubicBezTo>
                  <a:cubicBezTo>
                    <a:pt x="180" y="168"/>
                    <a:pt x="162" y="147"/>
                    <a:pt x="162" y="147"/>
                  </a:cubicBezTo>
                  <a:cubicBezTo>
                    <a:pt x="162" y="147"/>
                    <a:pt x="138" y="182"/>
                    <a:pt x="96" y="173"/>
                  </a:cubicBezTo>
                  <a:cubicBezTo>
                    <a:pt x="56" y="165"/>
                    <a:pt x="57" y="131"/>
                    <a:pt x="57" y="131"/>
                  </a:cubicBezTo>
                  <a:cubicBezTo>
                    <a:pt x="57" y="131"/>
                    <a:pt x="0" y="114"/>
                    <a:pt x="10" y="69"/>
                  </a:cubicBezTo>
                  <a:cubicBezTo>
                    <a:pt x="22" y="15"/>
                    <a:pt x="89" y="36"/>
                    <a:pt x="89" y="36"/>
                  </a:cubicBezTo>
                  <a:close/>
                </a:path>
              </a:pathLst>
            </a:custGeom>
            <a:solidFill>
              <a:srgbClr val="558ED5"/>
            </a:solidFill>
            <a:ln w="9525">
              <a:noFill/>
              <a:round/>
              <a:headEnd/>
              <a:tailEnd/>
            </a:ln>
          </p:spPr>
          <p:txBody>
            <a:bodyPr/>
            <a:lstStyle/>
            <a:p>
              <a:endParaRPr lang="zh-CN" altLang="en-US"/>
            </a:p>
          </p:txBody>
        </p:sp>
        <p:sp>
          <p:nvSpPr>
            <p:cNvPr id="132326" name="Freeform 137"/>
            <p:cNvSpPr>
              <a:spLocks/>
            </p:cNvSpPr>
            <p:nvPr/>
          </p:nvSpPr>
          <p:spPr bwMode="auto">
            <a:xfrm>
              <a:off x="975" y="3042"/>
              <a:ext cx="825" cy="388"/>
            </a:xfrm>
            <a:custGeom>
              <a:avLst/>
              <a:gdLst>
                <a:gd name="T0" fmla="*/ 2147483647 w 180"/>
                <a:gd name="T1" fmla="*/ 2147483647 h 111"/>
                <a:gd name="T2" fmla="*/ 2147483647 w 180"/>
                <a:gd name="T3" fmla="*/ 2147483647 h 111"/>
                <a:gd name="T4" fmla="*/ 2147483647 w 180"/>
                <a:gd name="T5" fmla="*/ 2147483647 h 111"/>
                <a:gd name="T6" fmla="*/ 2147483647 w 180"/>
                <a:gd name="T7" fmla="*/ 2147483647 h 111"/>
                <a:gd name="T8" fmla="*/ 2147483647 w 180"/>
                <a:gd name="T9" fmla="*/ 2147483647 h 111"/>
                <a:gd name="T10" fmla="*/ 2147483647 w 180"/>
                <a:gd name="T11" fmla="*/ 2147483647 h 111"/>
                <a:gd name="T12" fmla="*/ 2147483647 w 180"/>
                <a:gd name="T13" fmla="*/ 2147483647 h 111"/>
                <a:gd name="T14" fmla="*/ 2147483647 w 180"/>
                <a:gd name="T15" fmla="*/ 2147483647 h 111"/>
                <a:gd name="T16" fmla="*/ 2147483647 w 180"/>
                <a:gd name="T17" fmla="*/ 2147483647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0"/>
                <a:gd name="T28" fmla="*/ 0 h 111"/>
                <a:gd name="T29" fmla="*/ 180 w 180"/>
                <a:gd name="T30" fmla="*/ 111 h 1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0" h="111">
                  <a:moveTo>
                    <a:pt x="40" y="111"/>
                  </a:moveTo>
                  <a:cubicBezTo>
                    <a:pt x="40" y="111"/>
                    <a:pt x="0" y="93"/>
                    <a:pt x="4" y="64"/>
                  </a:cubicBezTo>
                  <a:cubicBezTo>
                    <a:pt x="7" y="35"/>
                    <a:pt x="34" y="24"/>
                    <a:pt x="77" y="36"/>
                  </a:cubicBezTo>
                  <a:cubicBezTo>
                    <a:pt x="77" y="36"/>
                    <a:pt x="95" y="0"/>
                    <a:pt x="131" y="1"/>
                  </a:cubicBezTo>
                  <a:cubicBezTo>
                    <a:pt x="162" y="3"/>
                    <a:pt x="175" y="22"/>
                    <a:pt x="180" y="34"/>
                  </a:cubicBezTo>
                  <a:cubicBezTo>
                    <a:pt x="180" y="34"/>
                    <a:pt x="161" y="8"/>
                    <a:pt x="129" y="8"/>
                  </a:cubicBezTo>
                  <a:cubicBezTo>
                    <a:pt x="92" y="9"/>
                    <a:pt x="79" y="41"/>
                    <a:pt x="79" y="41"/>
                  </a:cubicBezTo>
                  <a:cubicBezTo>
                    <a:pt x="79" y="41"/>
                    <a:pt x="35" y="24"/>
                    <a:pt x="14" y="57"/>
                  </a:cubicBezTo>
                  <a:cubicBezTo>
                    <a:pt x="7" y="78"/>
                    <a:pt x="11" y="93"/>
                    <a:pt x="40" y="111"/>
                  </a:cubicBezTo>
                </a:path>
              </a:pathLst>
            </a:custGeom>
            <a:solidFill>
              <a:schemeClr val="bg1"/>
            </a:solidFill>
            <a:ln w="9525">
              <a:noFill/>
              <a:round/>
              <a:headEnd/>
              <a:tailEnd/>
            </a:ln>
          </p:spPr>
          <p:txBody>
            <a:bodyPr/>
            <a:lstStyle/>
            <a:p>
              <a:endParaRPr lang="zh-CN" altLang="en-US"/>
            </a:p>
          </p:txBody>
        </p:sp>
      </p:grpSp>
      <p:grpSp>
        <p:nvGrpSpPr>
          <p:cNvPr id="132117" name="Group 727"/>
          <p:cNvGrpSpPr>
            <a:grpSpLocks/>
          </p:cNvGrpSpPr>
          <p:nvPr/>
        </p:nvGrpSpPr>
        <p:grpSpPr bwMode="auto">
          <a:xfrm>
            <a:off x="900113" y="4292600"/>
            <a:ext cx="1946275" cy="1079500"/>
            <a:chOff x="884" y="2977"/>
            <a:chExt cx="1270" cy="635"/>
          </a:xfrm>
        </p:grpSpPr>
        <p:sp>
          <p:nvSpPr>
            <p:cNvPr id="132323" name="Freeform 136"/>
            <p:cNvSpPr>
              <a:spLocks/>
            </p:cNvSpPr>
            <p:nvPr/>
          </p:nvSpPr>
          <p:spPr bwMode="auto">
            <a:xfrm>
              <a:off x="884" y="2977"/>
              <a:ext cx="1270" cy="635"/>
            </a:xfrm>
            <a:custGeom>
              <a:avLst/>
              <a:gdLst>
                <a:gd name="T0" fmla="*/ 2147483647 w 277"/>
                <a:gd name="T1" fmla="*/ 2147483647 h 182"/>
                <a:gd name="T2" fmla="*/ 2147483647 w 277"/>
                <a:gd name="T3" fmla="*/ 2147483647 h 182"/>
                <a:gd name="T4" fmla="*/ 2147483647 w 277"/>
                <a:gd name="T5" fmla="*/ 2147483647 h 182"/>
                <a:gd name="T6" fmla="*/ 2147483647 w 277"/>
                <a:gd name="T7" fmla="*/ 2147483647 h 182"/>
                <a:gd name="T8" fmla="*/ 2147483647 w 277"/>
                <a:gd name="T9" fmla="*/ 2147483647 h 182"/>
                <a:gd name="T10" fmla="*/ 2147483647 w 277"/>
                <a:gd name="T11" fmla="*/ 2147483647 h 182"/>
                <a:gd name="T12" fmla="*/ 2147483647 w 277"/>
                <a:gd name="T13" fmla="*/ 2147483647 h 182"/>
                <a:gd name="T14" fmla="*/ 2147483647 w 277"/>
                <a:gd name="T15" fmla="*/ 2147483647 h 182"/>
                <a:gd name="T16" fmla="*/ 2147483647 w 277"/>
                <a:gd name="T17" fmla="*/ 2147483647 h 182"/>
                <a:gd name="T18" fmla="*/ 2147483647 w 277"/>
                <a:gd name="T19" fmla="*/ 2147483647 h 182"/>
                <a:gd name="T20" fmla="*/ 2147483647 w 277"/>
                <a:gd name="T21" fmla="*/ 2147483647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7"/>
                <a:gd name="T34" fmla="*/ 0 h 182"/>
                <a:gd name="T35" fmla="*/ 277 w 277"/>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7" h="182">
                  <a:moveTo>
                    <a:pt x="89" y="36"/>
                  </a:moveTo>
                  <a:cubicBezTo>
                    <a:pt x="89" y="36"/>
                    <a:pt x="99" y="0"/>
                    <a:pt x="150" y="3"/>
                  </a:cubicBezTo>
                  <a:cubicBezTo>
                    <a:pt x="194" y="7"/>
                    <a:pt x="206" y="45"/>
                    <a:pt x="206" y="45"/>
                  </a:cubicBezTo>
                  <a:cubicBezTo>
                    <a:pt x="206" y="45"/>
                    <a:pt x="255" y="32"/>
                    <a:pt x="266" y="73"/>
                  </a:cubicBezTo>
                  <a:cubicBezTo>
                    <a:pt x="277" y="113"/>
                    <a:pt x="234" y="125"/>
                    <a:pt x="234" y="125"/>
                  </a:cubicBezTo>
                  <a:cubicBezTo>
                    <a:pt x="234" y="125"/>
                    <a:pt x="234" y="152"/>
                    <a:pt x="209" y="160"/>
                  </a:cubicBezTo>
                  <a:cubicBezTo>
                    <a:pt x="180" y="168"/>
                    <a:pt x="162" y="147"/>
                    <a:pt x="162" y="147"/>
                  </a:cubicBezTo>
                  <a:cubicBezTo>
                    <a:pt x="162" y="147"/>
                    <a:pt x="138" y="182"/>
                    <a:pt x="96" y="173"/>
                  </a:cubicBezTo>
                  <a:cubicBezTo>
                    <a:pt x="56" y="165"/>
                    <a:pt x="57" y="131"/>
                    <a:pt x="57" y="131"/>
                  </a:cubicBezTo>
                  <a:cubicBezTo>
                    <a:pt x="57" y="131"/>
                    <a:pt x="0" y="114"/>
                    <a:pt x="10" y="69"/>
                  </a:cubicBezTo>
                  <a:cubicBezTo>
                    <a:pt x="22" y="15"/>
                    <a:pt x="89" y="36"/>
                    <a:pt x="89" y="36"/>
                  </a:cubicBezTo>
                  <a:close/>
                </a:path>
              </a:pathLst>
            </a:custGeom>
            <a:solidFill>
              <a:srgbClr val="558ED5"/>
            </a:solidFill>
            <a:ln w="9525">
              <a:noFill/>
              <a:round/>
              <a:headEnd/>
              <a:tailEnd/>
            </a:ln>
          </p:spPr>
          <p:txBody>
            <a:bodyPr/>
            <a:lstStyle/>
            <a:p>
              <a:endParaRPr lang="zh-CN" altLang="en-US"/>
            </a:p>
          </p:txBody>
        </p:sp>
        <p:sp>
          <p:nvSpPr>
            <p:cNvPr id="132324" name="Freeform 137"/>
            <p:cNvSpPr>
              <a:spLocks/>
            </p:cNvSpPr>
            <p:nvPr/>
          </p:nvSpPr>
          <p:spPr bwMode="auto">
            <a:xfrm>
              <a:off x="975" y="3042"/>
              <a:ext cx="825" cy="388"/>
            </a:xfrm>
            <a:custGeom>
              <a:avLst/>
              <a:gdLst>
                <a:gd name="T0" fmla="*/ 2147483647 w 180"/>
                <a:gd name="T1" fmla="*/ 2147483647 h 111"/>
                <a:gd name="T2" fmla="*/ 2147483647 w 180"/>
                <a:gd name="T3" fmla="*/ 2147483647 h 111"/>
                <a:gd name="T4" fmla="*/ 2147483647 w 180"/>
                <a:gd name="T5" fmla="*/ 2147483647 h 111"/>
                <a:gd name="T6" fmla="*/ 2147483647 w 180"/>
                <a:gd name="T7" fmla="*/ 2147483647 h 111"/>
                <a:gd name="T8" fmla="*/ 2147483647 w 180"/>
                <a:gd name="T9" fmla="*/ 2147483647 h 111"/>
                <a:gd name="T10" fmla="*/ 2147483647 w 180"/>
                <a:gd name="T11" fmla="*/ 2147483647 h 111"/>
                <a:gd name="T12" fmla="*/ 2147483647 w 180"/>
                <a:gd name="T13" fmla="*/ 2147483647 h 111"/>
                <a:gd name="T14" fmla="*/ 2147483647 w 180"/>
                <a:gd name="T15" fmla="*/ 2147483647 h 111"/>
                <a:gd name="T16" fmla="*/ 2147483647 w 180"/>
                <a:gd name="T17" fmla="*/ 2147483647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0"/>
                <a:gd name="T28" fmla="*/ 0 h 111"/>
                <a:gd name="T29" fmla="*/ 180 w 180"/>
                <a:gd name="T30" fmla="*/ 111 h 1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0" h="111">
                  <a:moveTo>
                    <a:pt x="40" y="111"/>
                  </a:moveTo>
                  <a:cubicBezTo>
                    <a:pt x="40" y="111"/>
                    <a:pt x="0" y="93"/>
                    <a:pt x="4" y="64"/>
                  </a:cubicBezTo>
                  <a:cubicBezTo>
                    <a:pt x="7" y="35"/>
                    <a:pt x="34" y="24"/>
                    <a:pt x="77" y="36"/>
                  </a:cubicBezTo>
                  <a:cubicBezTo>
                    <a:pt x="77" y="36"/>
                    <a:pt x="95" y="0"/>
                    <a:pt x="131" y="1"/>
                  </a:cubicBezTo>
                  <a:cubicBezTo>
                    <a:pt x="162" y="3"/>
                    <a:pt x="175" y="22"/>
                    <a:pt x="180" y="34"/>
                  </a:cubicBezTo>
                  <a:cubicBezTo>
                    <a:pt x="180" y="34"/>
                    <a:pt x="161" y="8"/>
                    <a:pt x="129" y="8"/>
                  </a:cubicBezTo>
                  <a:cubicBezTo>
                    <a:pt x="92" y="9"/>
                    <a:pt x="79" y="41"/>
                    <a:pt x="79" y="41"/>
                  </a:cubicBezTo>
                  <a:cubicBezTo>
                    <a:pt x="79" y="41"/>
                    <a:pt x="35" y="24"/>
                    <a:pt x="14" y="57"/>
                  </a:cubicBezTo>
                  <a:cubicBezTo>
                    <a:pt x="7" y="78"/>
                    <a:pt x="11" y="93"/>
                    <a:pt x="40" y="111"/>
                  </a:cubicBezTo>
                </a:path>
              </a:pathLst>
            </a:custGeom>
            <a:solidFill>
              <a:schemeClr val="bg1"/>
            </a:solidFill>
            <a:ln w="9525">
              <a:noFill/>
              <a:round/>
              <a:headEnd/>
              <a:tailEnd/>
            </a:ln>
          </p:spPr>
          <p:txBody>
            <a:bodyPr/>
            <a:lstStyle/>
            <a:p>
              <a:endParaRPr lang="zh-CN" altLang="en-US"/>
            </a:p>
          </p:txBody>
        </p:sp>
      </p:grpSp>
      <p:sp>
        <p:nvSpPr>
          <p:cNvPr id="516829" name="Rectangle 733"/>
          <p:cNvSpPr>
            <a:spLocks noChangeArrowheads="1"/>
          </p:cNvSpPr>
          <p:nvPr/>
        </p:nvSpPr>
        <p:spPr bwMode="auto">
          <a:xfrm>
            <a:off x="2700338" y="2852738"/>
            <a:ext cx="668337" cy="276225"/>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dirty="0">
                <a:solidFill>
                  <a:srgbClr val="FEFFFF"/>
                </a:solidFill>
                <a:latin typeface="Arial" pitchFamily="34" charset="0"/>
                <a:ea typeface="宋体" pitchFamily="2" charset="-122"/>
              </a:rPr>
              <a:t>Bearer</a:t>
            </a:r>
            <a:endParaRPr kumimoji="0" lang="zh-CN" altLang="en-US" dirty="0">
              <a:solidFill>
                <a:srgbClr val="FEFFFF"/>
              </a:solidFill>
              <a:latin typeface="Arial" pitchFamily="34" charset="0"/>
              <a:ea typeface="宋体" pitchFamily="2" charset="-122"/>
            </a:endParaRPr>
          </a:p>
        </p:txBody>
      </p:sp>
      <p:grpSp>
        <p:nvGrpSpPr>
          <p:cNvPr id="132119" name="Group 744"/>
          <p:cNvGrpSpPr>
            <a:grpSpLocks/>
          </p:cNvGrpSpPr>
          <p:nvPr/>
        </p:nvGrpSpPr>
        <p:grpSpPr bwMode="auto">
          <a:xfrm>
            <a:off x="2916238" y="2347913"/>
            <a:ext cx="647700" cy="288925"/>
            <a:chOff x="3288" y="1615"/>
            <a:chExt cx="545" cy="272"/>
          </a:xfrm>
        </p:grpSpPr>
        <p:grpSp>
          <p:nvGrpSpPr>
            <p:cNvPr id="132313" name="Group 261"/>
            <p:cNvGrpSpPr>
              <a:grpSpLocks/>
            </p:cNvGrpSpPr>
            <p:nvPr/>
          </p:nvGrpSpPr>
          <p:grpSpPr bwMode="auto">
            <a:xfrm>
              <a:off x="3288" y="1615"/>
              <a:ext cx="363" cy="226"/>
              <a:chOff x="831850" y="1282700"/>
              <a:chExt cx="695325" cy="488950"/>
            </a:xfrm>
          </p:grpSpPr>
          <p:sp>
            <p:nvSpPr>
              <p:cNvPr id="132319"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2320"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2321"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2322"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32314" name="Group 261"/>
            <p:cNvGrpSpPr>
              <a:grpSpLocks/>
            </p:cNvGrpSpPr>
            <p:nvPr/>
          </p:nvGrpSpPr>
          <p:grpSpPr bwMode="auto">
            <a:xfrm>
              <a:off x="3470" y="1661"/>
              <a:ext cx="363" cy="226"/>
              <a:chOff x="831850" y="1282700"/>
              <a:chExt cx="695325" cy="488950"/>
            </a:xfrm>
          </p:grpSpPr>
          <p:sp>
            <p:nvSpPr>
              <p:cNvPr id="132315"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2316"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2317"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2318"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grpSp>
        <p:nvGrpSpPr>
          <p:cNvPr id="132120" name="Group 745"/>
          <p:cNvGrpSpPr>
            <a:grpSpLocks/>
          </p:cNvGrpSpPr>
          <p:nvPr/>
        </p:nvGrpSpPr>
        <p:grpSpPr bwMode="auto">
          <a:xfrm>
            <a:off x="2268538" y="3211513"/>
            <a:ext cx="647700" cy="288925"/>
            <a:chOff x="3288" y="1615"/>
            <a:chExt cx="545" cy="272"/>
          </a:xfrm>
        </p:grpSpPr>
        <p:grpSp>
          <p:nvGrpSpPr>
            <p:cNvPr id="132303" name="Group 261"/>
            <p:cNvGrpSpPr>
              <a:grpSpLocks/>
            </p:cNvGrpSpPr>
            <p:nvPr/>
          </p:nvGrpSpPr>
          <p:grpSpPr bwMode="auto">
            <a:xfrm>
              <a:off x="3288" y="1615"/>
              <a:ext cx="363" cy="226"/>
              <a:chOff x="831850" y="1282700"/>
              <a:chExt cx="695325" cy="488950"/>
            </a:xfrm>
          </p:grpSpPr>
          <p:sp>
            <p:nvSpPr>
              <p:cNvPr id="132309"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2310"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2311"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2312"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32304" name="Group 261"/>
            <p:cNvGrpSpPr>
              <a:grpSpLocks/>
            </p:cNvGrpSpPr>
            <p:nvPr/>
          </p:nvGrpSpPr>
          <p:grpSpPr bwMode="auto">
            <a:xfrm>
              <a:off x="3470" y="1661"/>
              <a:ext cx="363" cy="226"/>
              <a:chOff x="831850" y="1282700"/>
              <a:chExt cx="695325" cy="488950"/>
            </a:xfrm>
          </p:grpSpPr>
          <p:sp>
            <p:nvSpPr>
              <p:cNvPr id="132305"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2306"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2307"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2308"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grpSp>
        <p:nvGrpSpPr>
          <p:cNvPr id="132121" name="Group 756"/>
          <p:cNvGrpSpPr>
            <a:grpSpLocks/>
          </p:cNvGrpSpPr>
          <p:nvPr/>
        </p:nvGrpSpPr>
        <p:grpSpPr bwMode="auto">
          <a:xfrm>
            <a:off x="3492500" y="3068638"/>
            <a:ext cx="647700" cy="288925"/>
            <a:chOff x="3288" y="1615"/>
            <a:chExt cx="545" cy="272"/>
          </a:xfrm>
        </p:grpSpPr>
        <p:grpSp>
          <p:nvGrpSpPr>
            <p:cNvPr id="132293" name="Group 261"/>
            <p:cNvGrpSpPr>
              <a:grpSpLocks/>
            </p:cNvGrpSpPr>
            <p:nvPr/>
          </p:nvGrpSpPr>
          <p:grpSpPr bwMode="auto">
            <a:xfrm>
              <a:off x="3288" y="1615"/>
              <a:ext cx="363" cy="226"/>
              <a:chOff x="831850" y="1282700"/>
              <a:chExt cx="695325" cy="488950"/>
            </a:xfrm>
          </p:grpSpPr>
          <p:sp>
            <p:nvSpPr>
              <p:cNvPr id="132299"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2300"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2301"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2302"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32294" name="Group 261"/>
            <p:cNvGrpSpPr>
              <a:grpSpLocks/>
            </p:cNvGrpSpPr>
            <p:nvPr/>
          </p:nvGrpSpPr>
          <p:grpSpPr bwMode="auto">
            <a:xfrm>
              <a:off x="3470" y="1661"/>
              <a:ext cx="363" cy="226"/>
              <a:chOff x="831850" y="1282700"/>
              <a:chExt cx="695325" cy="488950"/>
            </a:xfrm>
          </p:grpSpPr>
          <p:sp>
            <p:nvSpPr>
              <p:cNvPr id="132295"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2296"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2297"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2298"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grpSp>
        <p:nvGrpSpPr>
          <p:cNvPr id="132122" name="Group 767"/>
          <p:cNvGrpSpPr>
            <a:grpSpLocks/>
          </p:cNvGrpSpPr>
          <p:nvPr/>
        </p:nvGrpSpPr>
        <p:grpSpPr bwMode="auto">
          <a:xfrm>
            <a:off x="1835150" y="4221163"/>
            <a:ext cx="647700" cy="288925"/>
            <a:chOff x="3288" y="1615"/>
            <a:chExt cx="545" cy="272"/>
          </a:xfrm>
        </p:grpSpPr>
        <p:grpSp>
          <p:nvGrpSpPr>
            <p:cNvPr id="132283" name="Group 261"/>
            <p:cNvGrpSpPr>
              <a:grpSpLocks/>
            </p:cNvGrpSpPr>
            <p:nvPr/>
          </p:nvGrpSpPr>
          <p:grpSpPr bwMode="auto">
            <a:xfrm>
              <a:off x="3288" y="1615"/>
              <a:ext cx="363" cy="226"/>
              <a:chOff x="831850" y="1282700"/>
              <a:chExt cx="695325" cy="488950"/>
            </a:xfrm>
          </p:grpSpPr>
          <p:sp>
            <p:nvSpPr>
              <p:cNvPr id="132289"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2290"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2291"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2292"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32284" name="Group 261"/>
            <p:cNvGrpSpPr>
              <a:grpSpLocks/>
            </p:cNvGrpSpPr>
            <p:nvPr/>
          </p:nvGrpSpPr>
          <p:grpSpPr bwMode="auto">
            <a:xfrm>
              <a:off x="3470" y="1661"/>
              <a:ext cx="363" cy="226"/>
              <a:chOff x="831850" y="1282700"/>
              <a:chExt cx="695325" cy="488950"/>
            </a:xfrm>
          </p:grpSpPr>
          <p:sp>
            <p:nvSpPr>
              <p:cNvPr id="132285"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2286"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2287"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2288"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grpSp>
        <p:nvGrpSpPr>
          <p:cNvPr id="132123" name="Group 778"/>
          <p:cNvGrpSpPr>
            <a:grpSpLocks/>
          </p:cNvGrpSpPr>
          <p:nvPr/>
        </p:nvGrpSpPr>
        <p:grpSpPr bwMode="auto">
          <a:xfrm>
            <a:off x="1116013" y="5084763"/>
            <a:ext cx="647700" cy="288925"/>
            <a:chOff x="3288" y="1615"/>
            <a:chExt cx="545" cy="272"/>
          </a:xfrm>
        </p:grpSpPr>
        <p:grpSp>
          <p:nvGrpSpPr>
            <p:cNvPr id="132273" name="Group 261"/>
            <p:cNvGrpSpPr>
              <a:grpSpLocks/>
            </p:cNvGrpSpPr>
            <p:nvPr/>
          </p:nvGrpSpPr>
          <p:grpSpPr bwMode="auto">
            <a:xfrm>
              <a:off x="3288" y="1615"/>
              <a:ext cx="363" cy="226"/>
              <a:chOff x="831850" y="1282700"/>
              <a:chExt cx="695325" cy="488950"/>
            </a:xfrm>
          </p:grpSpPr>
          <p:sp>
            <p:nvSpPr>
              <p:cNvPr id="132279"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2280"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2281"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2282"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32274" name="Group 261"/>
            <p:cNvGrpSpPr>
              <a:grpSpLocks/>
            </p:cNvGrpSpPr>
            <p:nvPr/>
          </p:nvGrpSpPr>
          <p:grpSpPr bwMode="auto">
            <a:xfrm>
              <a:off x="3470" y="1661"/>
              <a:ext cx="363" cy="226"/>
              <a:chOff x="831850" y="1282700"/>
              <a:chExt cx="695325" cy="488950"/>
            </a:xfrm>
          </p:grpSpPr>
          <p:sp>
            <p:nvSpPr>
              <p:cNvPr id="132275"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2276"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2277"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2278"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grpSp>
        <p:nvGrpSpPr>
          <p:cNvPr id="132124" name="Group 789"/>
          <p:cNvGrpSpPr>
            <a:grpSpLocks/>
          </p:cNvGrpSpPr>
          <p:nvPr/>
        </p:nvGrpSpPr>
        <p:grpSpPr bwMode="auto">
          <a:xfrm>
            <a:off x="2124075" y="5084763"/>
            <a:ext cx="647700" cy="288925"/>
            <a:chOff x="3288" y="1615"/>
            <a:chExt cx="545" cy="272"/>
          </a:xfrm>
        </p:grpSpPr>
        <p:grpSp>
          <p:nvGrpSpPr>
            <p:cNvPr id="132263" name="Group 261"/>
            <p:cNvGrpSpPr>
              <a:grpSpLocks/>
            </p:cNvGrpSpPr>
            <p:nvPr/>
          </p:nvGrpSpPr>
          <p:grpSpPr bwMode="auto">
            <a:xfrm>
              <a:off x="3288" y="1615"/>
              <a:ext cx="363" cy="226"/>
              <a:chOff x="831850" y="1282700"/>
              <a:chExt cx="695325" cy="488950"/>
            </a:xfrm>
          </p:grpSpPr>
          <p:sp>
            <p:nvSpPr>
              <p:cNvPr id="132269"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2270"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2271"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2272"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32264" name="Group 261"/>
            <p:cNvGrpSpPr>
              <a:grpSpLocks/>
            </p:cNvGrpSpPr>
            <p:nvPr/>
          </p:nvGrpSpPr>
          <p:grpSpPr bwMode="auto">
            <a:xfrm>
              <a:off x="3470" y="1661"/>
              <a:ext cx="363" cy="226"/>
              <a:chOff x="831850" y="1282700"/>
              <a:chExt cx="695325" cy="488950"/>
            </a:xfrm>
          </p:grpSpPr>
          <p:sp>
            <p:nvSpPr>
              <p:cNvPr id="132265"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2266"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2267"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2268"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grpSp>
        <p:nvGrpSpPr>
          <p:cNvPr id="132125" name="Group 800"/>
          <p:cNvGrpSpPr>
            <a:grpSpLocks/>
          </p:cNvGrpSpPr>
          <p:nvPr/>
        </p:nvGrpSpPr>
        <p:grpSpPr bwMode="auto">
          <a:xfrm>
            <a:off x="4427538" y="4364038"/>
            <a:ext cx="647700" cy="288925"/>
            <a:chOff x="3288" y="1615"/>
            <a:chExt cx="545" cy="272"/>
          </a:xfrm>
        </p:grpSpPr>
        <p:grpSp>
          <p:nvGrpSpPr>
            <p:cNvPr id="132253" name="Group 261"/>
            <p:cNvGrpSpPr>
              <a:grpSpLocks/>
            </p:cNvGrpSpPr>
            <p:nvPr/>
          </p:nvGrpSpPr>
          <p:grpSpPr bwMode="auto">
            <a:xfrm>
              <a:off x="3288" y="1615"/>
              <a:ext cx="363" cy="226"/>
              <a:chOff x="831850" y="1282700"/>
              <a:chExt cx="695325" cy="488950"/>
            </a:xfrm>
          </p:grpSpPr>
          <p:sp>
            <p:nvSpPr>
              <p:cNvPr id="132259"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2260"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2261"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2262"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32254" name="Group 261"/>
            <p:cNvGrpSpPr>
              <a:grpSpLocks/>
            </p:cNvGrpSpPr>
            <p:nvPr/>
          </p:nvGrpSpPr>
          <p:grpSpPr bwMode="auto">
            <a:xfrm>
              <a:off x="3470" y="1661"/>
              <a:ext cx="363" cy="226"/>
              <a:chOff x="831850" y="1282700"/>
              <a:chExt cx="695325" cy="488950"/>
            </a:xfrm>
          </p:grpSpPr>
          <p:sp>
            <p:nvSpPr>
              <p:cNvPr id="132255"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2256"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2257"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2258"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grpSp>
        <p:nvGrpSpPr>
          <p:cNvPr id="132126" name="Group 811"/>
          <p:cNvGrpSpPr>
            <a:grpSpLocks/>
          </p:cNvGrpSpPr>
          <p:nvPr/>
        </p:nvGrpSpPr>
        <p:grpSpPr bwMode="auto">
          <a:xfrm>
            <a:off x="3851275" y="5084763"/>
            <a:ext cx="647700" cy="288925"/>
            <a:chOff x="3288" y="1615"/>
            <a:chExt cx="545" cy="272"/>
          </a:xfrm>
        </p:grpSpPr>
        <p:grpSp>
          <p:nvGrpSpPr>
            <p:cNvPr id="132243" name="Group 261"/>
            <p:cNvGrpSpPr>
              <a:grpSpLocks/>
            </p:cNvGrpSpPr>
            <p:nvPr/>
          </p:nvGrpSpPr>
          <p:grpSpPr bwMode="auto">
            <a:xfrm>
              <a:off x="3288" y="1615"/>
              <a:ext cx="363" cy="226"/>
              <a:chOff x="831850" y="1282700"/>
              <a:chExt cx="695325" cy="488950"/>
            </a:xfrm>
          </p:grpSpPr>
          <p:sp>
            <p:nvSpPr>
              <p:cNvPr id="132249"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2250"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2251"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2252"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32244" name="Group 261"/>
            <p:cNvGrpSpPr>
              <a:grpSpLocks/>
            </p:cNvGrpSpPr>
            <p:nvPr/>
          </p:nvGrpSpPr>
          <p:grpSpPr bwMode="auto">
            <a:xfrm>
              <a:off x="3470" y="1661"/>
              <a:ext cx="363" cy="226"/>
              <a:chOff x="831850" y="1282700"/>
              <a:chExt cx="695325" cy="488950"/>
            </a:xfrm>
          </p:grpSpPr>
          <p:sp>
            <p:nvSpPr>
              <p:cNvPr id="132245"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2246"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2247"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2248"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grpSp>
        <p:nvGrpSpPr>
          <p:cNvPr id="132127" name="Group 822"/>
          <p:cNvGrpSpPr>
            <a:grpSpLocks/>
          </p:cNvGrpSpPr>
          <p:nvPr/>
        </p:nvGrpSpPr>
        <p:grpSpPr bwMode="auto">
          <a:xfrm>
            <a:off x="4787900" y="5011738"/>
            <a:ext cx="647700" cy="288925"/>
            <a:chOff x="3288" y="1615"/>
            <a:chExt cx="545" cy="272"/>
          </a:xfrm>
        </p:grpSpPr>
        <p:grpSp>
          <p:nvGrpSpPr>
            <p:cNvPr id="132233" name="Group 261"/>
            <p:cNvGrpSpPr>
              <a:grpSpLocks/>
            </p:cNvGrpSpPr>
            <p:nvPr/>
          </p:nvGrpSpPr>
          <p:grpSpPr bwMode="auto">
            <a:xfrm>
              <a:off x="3288" y="1615"/>
              <a:ext cx="363" cy="226"/>
              <a:chOff x="831850" y="1282700"/>
              <a:chExt cx="695325" cy="488950"/>
            </a:xfrm>
          </p:grpSpPr>
          <p:sp>
            <p:nvSpPr>
              <p:cNvPr id="132239"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2240"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2241"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2242"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32234" name="Group 261"/>
            <p:cNvGrpSpPr>
              <a:grpSpLocks/>
            </p:cNvGrpSpPr>
            <p:nvPr/>
          </p:nvGrpSpPr>
          <p:grpSpPr bwMode="auto">
            <a:xfrm>
              <a:off x="3470" y="1661"/>
              <a:ext cx="363" cy="226"/>
              <a:chOff x="831850" y="1282700"/>
              <a:chExt cx="695325" cy="488950"/>
            </a:xfrm>
          </p:grpSpPr>
          <p:sp>
            <p:nvSpPr>
              <p:cNvPr id="132235"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2236"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2237"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2238"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sp>
        <p:nvSpPr>
          <p:cNvPr id="132128" name="Line 149"/>
          <p:cNvSpPr>
            <a:spLocks noChangeShapeType="1"/>
          </p:cNvSpPr>
          <p:nvPr/>
        </p:nvSpPr>
        <p:spPr bwMode="auto">
          <a:xfrm flipH="1" flipV="1">
            <a:off x="3132138" y="2060575"/>
            <a:ext cx="0" cy="287338"/>
          </a:xfrm>
          <a:prstGeom prst="line">
            <a:avLst/>
          </a:prstGeom>
          <a:noFill/>
          <a:ln w="28575">
            <a:solidFill>
              <a:srgbClr val="0000FF"/>
            </a:solidFill>
            <a:round/>
            <a:headEnd/>
            <a:tailEnd/>
          </a:ln>
        </p:spPr>
        <p:txBody>
          <a:bodyPr wrap="none" lIns="90000" tIns="46800" rIns="90000" bIns="46800" anchor="ctr"/>
          <a:lstStyle/>
          <a:p>
            <a:endParaRPr lang="zh-CN" altLang="en-US"/>
          </a:p>
        </p:txBody>
      </p:sp>
      <p:sp>
        <p:nvSpPr>
          <p:cNvPr id="132129" name="Line 149"/>
          <p:cNvSpPr>
            <a:spLocks noChangeShapeType="1"/>
          </p:cNvSpPr>
          <p:nvPr/>
        </p:nvSpPr>
        <p:spPr bwMode="auto">
          <a:xfrm flipH="1" flipV="1">
            <a:off x="3394075" y="1987550"/>
            <a:ext cx="0" cy="433388"/>
          </a:xfrm>
          <a:prstGeom prst="line">
            <a:avLst/>
          </a:prstGeom>
          <a:noFill/>
          <a:ln w="28575">
            <a:solidFill>
              <a:srgbClr val="0000FF"/>
            </a:solidFill>
            <a:round/>
            <a:headEnd/>
            <a:tailEnd/>
          </a:ln>
        </p:spPr>
        <p:txBody>
          <a:bodyPr wrap="none" lIns="90000" tIns="46800" rIns="90000" bIns="46800" anchor="ctr"/>
          <a:lstStyle/>
          <a:p>
            <a:endParaRPr lang="zh-CN" altLang="en-US"/>
          </a:p>
        </p:txBody>
      </p:sp>
      <p:sp>
        <p:nvSpPr>
          <p:cNvPr id="129058" name="Rectangle 835"/>
          <p:cNvSpPr>
            <a:spLocks noChangeArrowheads="1"/>
          </p:cNvSpPr>
          <p:nvPr/>
        </p:nvSpPr>
        <p:spPr bwMode="gray">
          <a:xfrm>
            <a:off x="379413" y="1143000"/>
            <a:ext cx="1549400" cy="461963"/>
          </a:xfrm>
          <a:prstGeom prst="rect">
            <a:avLst/>
          </a:prstGeom>
          <a:noFill/>
          <a:ln w="9525">
            <a:noFill/>
            <a:miter lim="800000"/>
            <a:headEnd/>
            <a:tailEnd/>
          </a:ln>
        </p:spPr>
        <p:txBody>
          <a:bodyPr>
            <a:spAutoFit/>
          </a:bodyPr>
          <a:lstStyle/>
          <a:p>
            <a:pPr>
              <a:defRPr/>
            </a:pPr>
            <a:r>
              <a:rPr kumimoji="0" lang="en-US" altLang="zh-CN" dirty="0">
                <a:solidFill>
                  <a:schemeClr val="folHlink"/>
                </a:solidFill>
                <a:latin typeface="+mn-lt"/>
                <a:ea typeface="华文细黑" pitchFamily="2" charset="-122"/>
              </a:rPr>
              <a:t>Headquarter</a:t>
            </a:r>
            <a:endParaRPr kumimoji="0" lang="zh-CN" altLang="en-US" dirty="0">
              <a:solidFill>
                <a:schemeClr val="folHlink"/>
              </a:solidFill>
              <a:latin typeface="+mn-lt"/>
              <a:ea typeface="华文细黑" pitchFamily="2" charset="-122"/>
            </a:endParaRPr>
          </a:p>
          <a:p>
            <a:pPr>
              <a:defRPr/>
            </a:pPr>
            <a:r>
              <a:rPr kumimoji="0" lang="en-US" altLang="zh-CN" dirty="0">
                <a:solidFill>
                  <a:schemeClr val="folHlink"/>
                </a:solidFill>
                <a:latin typeface="+mn-lt"/>
                <a:ea typeface="华文细黑" pitchFamily="2" charset="-122"/>
              </a:rPr>
              <a:t>Central system</a:t>
            </a:r>
            <a:endParaRPr kumimoji="0" lang="zh-CN" altLang="en-US" dirty="0">
              <a:solidFill>
                <a:schemeClr val="folHlink"/>
              </a:solidFill>
              <a:latin typeface="+mn-lt"/>
              <a:ea typeface="华文细黑" pitchFamily="2" charset="-122"/>
            </a:endParaRPr>
          </a:p>
        </p:txBody>
      </p:sp>
      <p:sp>
        <p:nvSpPr>
          <p:cNvPr id="129059" name="Rectangle 836"/>
          <p:cNvSpPr>
            <a:spLocks noChangeArrowheads="1"/>
          </p:cNvSpPr>
          <p:nvPr/>
        </p:nvSpPr>
        <p:spPr bwMode="gray">
          <a:xfrm>
            <a:off x="142875" y="2924175"/>
            <a:ext cx="1260475" cy="646113"/>
          </a:xfrm>
          <a:prstGeom prst="rect">
            <a:avLst/>
          </a:prstGeom>
          <a:noFill/>
          <a:ln w="9525" algn="ctr">
            <a:noFill/>
            <a:miter lim="800000"/>
            <a:headEnd/>
            <a:tailEnd/>
          </a:ln>
        </p:spPr>
        <p:txBody>
          <a:bodyPr>
            <a:spAutoFit/>
          </a:bodyPr>
          <a:lstStyle/>
          <a:p>
            <a:pPr>
              <a:defRPr/>
            </a:pPr>
            <a:r>
              <a:rPr kumimoji="0" lang="en-US" altLang="zh-CN" dirty="0">
                <a:solidFill>
                  <a:schemeClr val="folHlink"/>
                </a:solidFill>
                <a:latin typeface="+mn-lt"/>
                <a:ea typeface="华文细黑" pitchFamily="2" charset="-122"/>
              </a:rPr>
              <a:t>Central system at the local level</a:t>
            </a:r>
            <a:endParaRPr kumimoji="0" lang="zh-CN" altLang="en-US" dirty="0">
              <a:solidFill>
                <a:schemeClr val="folHlink"/>
              </a:solidFill>
              <a:latin typeface="+mn-lt"/>
              <a:ea typeface="华文细黑" pitchFamily="2" charset="-122"/>
            </a:endParaRPr>
          </a:p>
        </p:txBody>
      </p:sp>
      <p:sp>
        <p:nvSpPr>
          <p:cNvPr id="129060" name="Rectangle 837"/>
          <p:cNvSpPr>
            <a:spLocks noChangeArrowheads="1"/>
          </p:cNvSpPr>
          <p:nvPr/>
        </p:nvSpPr>
        <p:spPr bwMode="gray">
          <a:xfrm>
            <a:off x="71438" y="4997450"/>
            <a:ext cx="1008062" cy="646113"/>
          </a:xfrm>
          <a:prstGeom prst="rect">
            <a:avLst/>
          </a:prstGeom>
          <a:noFill/>
          <a:ln w="9525" algn="ctr">
            <a:noFill/>
            <a:miter lim="800000"/>
            <a:headEnd/>
            <a:tailEnd/>
          </a:ln>
        </p:spPr>
        <p:txBody>
          <a:bodyPr>
            <a:spAutoFit/>
          </a:bodyPr>
          <a:lstStyle/>
          <a:p>
            <a:pPr>
              <a:defRPr/>
            </a:pPr>
            <a:r>
              <a:rPr kumimoji="0" lang="en-US" altLang="zh-CN" dirty="0">
                <a:solidFill>
                  <a:schemeClr val="folHlink"/>
                </a:solidFill>
                <a:latin typeface="+mn-lt"/>
                <a:ea typeface="华文细黑" pitchFamily="2" charset="-122"/>
              </a:rPr>
              <a:t>System at the station level</a:t>
            </a:r>
            <a:endParaRPr kumimoji="0" lang="zh-CN" altLang="en-US" dirty="0">
              <a:solidFill>
                <a:schemeClr val="folHlink"/>
              </a:solidFill>
              <a:latin typeface="+mn-lt"/>
              <a:ea typeface="华文细黑" pitchFamily="2" charset="-122"/>
            </a:endParaRPr>
          </a:p>
        </p:txBody>
      </p:sp>
      <p:grpSp>
        <p:nvGrpSpPr>
          <p:cNvPr id="132133" name="Group 838"/>
          <p:cNvGrpSpPr>
            <a:grpSpLocks/>
          </p:cNvGrpSpPr>
          <p:nvPr/>
        </p:nvGrpSpPr>
        <p:grpSpPr bwMode="auto">
          <a:xfrm>
            <a:off x="3309938" y="5661025"/>
            <a:ext cx="1189037" cy="574675"/>
            <a:chOff x="589" y="3204"/>
            <a:chExt cx="1021" cy="453"/>
          </a:xfrm>
        </p:grpSpPr>
        <p:grpSp>
          <p:nvGrpSpPr>
            <p:cNvPr id="132158" name="Group 839"/>
            <p:cNvGrpSpPr>
              <a:grpSpLocks/>
            </p:cNvGrpSpPr>
            <p:nvPr/>
          </p:nvGrpSpPr>
          <p:grpSpPr bwMode="auto">
            <a:xfrm>
              <a:off x="657" y="3304"/>
              <a:ext cx="778" cy="257"/>
              <a:chOff x="1292" y="2341"/>
              <a:chExt cx="1194" cy="360"/>
            </a:xfrm>
          </p:grpSpPr>
          <p:sp>
            <p:nvSpPr>
              <p:cNvPr id="132220"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endParaRPr kumimoji="0" lang="en-US" altLang="zh-CN" sz="1800" b="0">
                  <a:latin typeface="宋体" charset="-122"/>
                </a:endParaRPr>
              </a:p>
            </p:txBody>
          </p:sp>
          <p:sp>
            <p:nvSpPr>
              <p:cNvPr id="132221" name="Freeform 13"/>
              <p:cNvSpPr>
                <a:spLocks/>
              </p:cNvSpPr>
              <p:nvPr/>
            </p:nvSpPr>
            <p:spPr bwMode="auto">
              <a:xfrm>
                <a:off x="1354" y="2507"/>
                <a:ext cx="1088"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endParaRPr lang="zh-CN" altLang="en-US"/>
              </a:p>
            </p:txBody>
          </p:sp>
          <p:sp>
            <p:nvSpPr>
              <p:cNvPr id="132222" name="Line 149"/>
              <p:cNvSpPr>
                <a:spLocks noChangeShapeType="1"/>
              </p:cNvSpPr>
              <p:nvPr/>
            </p:nvSpPr>
            <p:spPr bwMode="auto">
              <a:xfrm flipH="1">
                <a:off x="2245"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223" name="Line 149"/>
              <p:cNvSpPr>
                <a:spLocks noChangeShapeType="1"/>
              </p:cNvSpPr>
              <p:nvPr/>
            </p:nvSpPr>
            <p:spPr bwMode="auto">
              <a:xfrm flipH="1">
                <a:off x="2290"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224"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225"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226" name="Line 149"/>
              <p:cNvSpPr>
                <a:spLocks noChangeShapeType="1"/>
              </p:cNvSpPr>
              <p:nvPr/>
            </p:nvSpPr>
            <p:spPr bwMode="auto">
              <a:xfrm flipH="1">
                <a:off x="1973"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227"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228" name="Line 149"/>
              <p:cNvSpPr>
                <a:spLocks noChangeShapeType="1"/>
              </p:cNvSpPr>
              <p:nvPr/>
            </p:nvSpPr>
            <p:spPr bwMode="auto">
              <a:xfrm flipH="1">
                <a:off x="1791"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229" name="Line 149"/>
              <p:cNvSpPr>
                <a:spLocks noChangeShapeType="1"/>
              </p:cNvSpPr>
              <p:nvPr/>
            </p:nvSpPr>
            <p:spPr bwMode="auto">
              <a:xfrm flipH="1">
                <a:off x="1701"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2230" name="Line 149"/>
              <p:cNvSpPr>
                <a:spLocks noChangeShapeType="1"/>
              </p:cNvSpPr>
              <p:nvPr/>
            </p:nvSpPr>
            <p:spPr bwMode="auto">
              <a:xfrm flipH="1">
                <a:off x="1520"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231" name="Line 149"/>
              <p:cNvSpPr>
                <a:spLocks noChangeShapeType="1"/>
              </p:cNvSpPr>
              <p:nvPr/>
            </p:nvSpPr>
            <p:spPr bwMode="auto">
              <a:xfrm flipH="1">
                <a:off x="1474"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2232" name="Line 149"/>
              <p:cNvSpPr>
                <a:spLocks noChangeShapeType="1"/>
              </p:cNvSpPr>
              <p:nvPr/>
            </p:nvSpPr>
            <p:spPr bwMode="auto">
              <a:xfrm flipH="1">
                <a:off x="1610"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grpSp>
        <p:grpSp>
          <p:nvGrpSpPr>
            <p:cNvPr id="132159" name="Group 267"/>
            <p:cNvGrpSpPr>
              <a:grpSpLocks/>
            </p:cNvGrpSpPr>
            <p:nvPr/>
          </p:nvGrpSpPr>
          <p:grpSpPr bwMode="auto">
            <a:xfrm>
              <a:off x="1451" y="3318"/>
              <a:ext cx="159" cy="193"/>
              <a:chOff x="2592388" y="2597150"/>
              <a:chExt cx="573088" cy="620713"/>
            </a:xfrm>
          </p:grpSpPr>
          <p:sp>
            <p:nvSpPr>
              <p:cNvPr id="132216"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2217"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2218"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2219"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2160" name="Group 267"/>
            <p:cNvGrpSpPr>
              <a:grpSpLocks/>
            </p:cNvGrpSpPr>
            <p:nvPr/>
          </p:nvGrpSpPr>
          <p:grpSpPr bwMode="auto">
            <a:xfrm>
              <a:off x="1292" y="3318"/>
              <a:ext cx="159" cy="193"/>
              <a:chOff x="2592388" y="2597150"/>
              <a:chExt cx="573088" cy="620713"/>
            </a:xfrm>
          </p:grpSpPr>
          <p:sp>
            <p:nvSpPr>
              <p:cNvPr id="132212"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2213"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2214"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2215"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2161" name="Group 253"/>
            <p:cNvGrpSpPr>
              <a:grpSpLocks/>
            </p:cNvGrpSpPr>
            <p:nvPr/>
          </p:nvGrpSpPr>
          <p:grpSpPr bwMode="auto">
            <a:xfrm>
              <a:off x="784" y="3489"/>
              <a:ext cx="160" cy="160"/>
              <a:chOff x="2557463" y="5356226"/>
              <a:chExt cx="569913" cy="681038"/>
            </a:xfrm>
          </p:grpSpPr>
          <p:sp>
            <p:nvSpPr>
              <p:cNvPr id="132204"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endParaRPr lang="zh-CN" altLang="en-US"/>
              </a:p>
            </p:txBody>
          </p:sp>
          <p:sp>
            <p:nvSpPr>
              <p:cNvPr id="132205"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endParaRPr lang="zh-CN" altLang="en-US"/>
              </a:p>
            </p:txBody>
          </p:sp>
          <p:sp>
            <p:nvSpPr>
              <p:cNvPr id="132206"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207"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208"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209"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endParaRPr lang="zh-CN" altLang="en-US"/>
              </a:p>
            </p:txBody>
          </p:sp>
          <p:sp>
            <p:nvSpPr>
              <p:cNvPr id="132210"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211"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endParaRPr lang="zh-CN" altLang="en-US"/>
              </a:p>
            </p:txBody>
          </p:sp>
        </p:grpSp>
        <p:grpSp>
          <p:nvGrpSpPr>
            <p:cNvPr id="132162" name="Group 253"/>
            <p:cNvGrpSpPr>
              <a:grpSpLocks/>
            </p:cNvGrpSpPr>
            <p:nvPr/>
          </p:nvGrpSpPr>
          <p:grpSpPr bwMode="auto">
            <a:xfrm>
              <a:off x="784" y="3204"/>
              <a:ext cx="160" cy="160"/>
              <a:chOff x="2557463" y="5356226"/>
              <a:chExt cx="569913" cy="681038"/>
            </a:xfrm>
          </p:grpSpPr>
          <p:sp>
            <p:nvSpPr>
              <p:cNvPr id="132196"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endParaRPr lang="zh-CN" altLang="en-US"/>
              </a:p>
            </p:txBody>
          </p:sp>
          <p:sp>
            <p:nvSpPr>
              <p:cNvPr id="132197"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endParaRPr lang="zh-CN" altLang="en-US"/>
              </a:p>
            </p:txBody>
          </p:sp>
          <p:sp>
            <p:nvSpPr>
              <p:cNvPr id="132198"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199"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200"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2201"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endParaRPr lang="zh-CN" altLang="en-US"/>
              </a:p>
            </p:txBody>
          </p:sp>
          <p:sp>
            <p:nvSpPr>
              <p:cNvPr id="132202"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203"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endParaRPr lang="zh-CN" altLang="en-US"/>
              </a:p>
            </p:txBody>
          </p:sp>
        </p:grpSp>
        <p:grpSp>
          <p:nvGrpSpPr>
            <p:cNvPr id="132163" name="Group 239"/>
            <p:cNvGrpSpPr>
              <a:grpSpLocks/>
            </p:cNvGrpSpPr>
            <p:nvPr/>
          </p:nvGrpSpPr>
          <p:grpSpPr bwMode="auto">
            <a:xfrm>
              <a:off x="975" y="3204"/>
              <a:ext cx="210" cy="168"/>
              <a:chOff x="4265613" y="1200150"/>
              <a:chExt cx="663575" cy="623888"/>
            </a:xfrm>
          </p:grpSpPr>
          <p:sp>
            <p:nvSpPr>
              <p:cNvPr id="132190"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2191"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2192"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2193"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2194"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195"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nvGrpSpPr>
            <p:cNvPr id="132164" name="Group 268"/>
            <p:cNvGrpSpPr>
              <a:grpSpLocks/>
            </p:cNvGrpSpPr>
            <p:nvPr/>
          </p:nvGrpSpPr>
          <p:grpSpPr bwMode="auto">
            <a:xfrm>
              <a:off x="589" y="3290"/>
              <a:ext cx="159" cy="257"/>
              <a:chOff x="4291013" y="2641600"/>
              <a:chExt cx="596900" cy="598488"/>
            </a:xfrm>
          </p:grpSpPr>
          <p:sp>
            <p:nvSpPr>
              <p:cNvPr id="132172" name="Freeform 76"/>
              <p:cNvSpPr>
                <a:spLocks/>
              </p:cNvSpPr>
              <p:nvPr/>
            </p:nvSpPr>
            <p:spPr bwMode="auto">
              <a:xfrm>
                <a:off x="4294188" y="3074988"/>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173" name="Oval 77"/>
              <p:cNvSpPr>
                <a:spLocks noChangeArrowheads="1"/>
              </p:cNvSpPr>
              <p:nvPr/>
            </p:nvSpPr>
            <p:spPr bwMode="auto">
              <a:xfrm>
                <a:off x="4294188" y="293846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174" name="Freeform 78"/>
              <p:cNvSpPr>
                <a:spLocks noEditPoints="1"/>
              </p:cNvSpPr>
              <p:nvPr/>
            </p:nvSpPr>
            <p:spPr bwMode="auto">
              <a:xfrm>
                <a:off x="4291013" y="2935288"/>
                <a:ext cx="596900" cy="27305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2175" name="Freeform 79"/>
              <p:cNvSpPr>
                <a:spLocks/>
              </p:cNvSpPr>
              <p:nvPr/>
            </p:nvSpPr>
            <p:spPr bwMode="auto">
              <a:xfrm>
                <a:off x="4294188" y="3014663"/>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176" name="Oval 80"/>
              <p:cNvSpPr>
                <a:spLocks noChangeArrowheads="1"/>
              </p:cNvSpPr>
              <p:nvPr/>
            </p:nvSpPr>
            <p:spPr bwMode="auto">
              <a:xfrm>
                <a:off x="4294188" y="288131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177" name="Freeform 81"/>
              <p:cNvSpPr>
                <a:spLocks noEditPoints="1"/>
              </p:cNvSpPr>
              <p:nvPr/>
            </p:nvSpPr>
            <p:spPr bwMode="auto">
              <a:xfrm>
                <a:off x="4291013" y="2874963"/>
                <a:ext cx="596900" cy="276225"/>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2178" name="Freeform 82"/>
              <p:cNvSpPr>
                <a:spLocks/>
              </p:cNvSpPr>
              <p:nvPr/>
            </p:nvSpPr>
            <p:spPr bwMode="auto">
              <a:xfrm>
                <a:off x="4294188" y="2957513"/>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179" name="Oval 83"/>
              <p:cNvSpPr>
                <a:spLocks noChangeArrowheads="1"/>
              </p:cNvSpPr>
              <p:nvPr/>
            </p:nvSpPr>
            <p:spPr bwMode="auto">
              <a:xfrm>
                <a:off x="4294188" y="2822575"/>
                <a:ext cx="590550" cy="261938"/>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180" name="Freeform 84"/>
              <p:cNvSpPr>
                <a:spLocks noEditPoints="1"/>
              </p:cNvSpPr>
              <p:nvPr/>
            </p:nvSpPr>
            <p:spPr bwMode="auto">
              <a:xfrm>
                <a:off x="4291013" y="2816225"/>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2181" name="Freeform 85"/>
              <p:cNvSpPr>
                <a:spLocks/>
              </p:cNvSpPr>
              <p:nvPr/>
            </p:nvSpPr>
            <p:spPr bwMode="auto">
              <a:xfrm>
                <a:off x="4294188" y="2897188"/>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182" name="Oval 86"/>
              <p:cNvSpPr>
                <a:spLocks noChangeArrowheads="1"/>
              </p:cNvSpPr>
              <p:nvPr/>
            </p:nvSpPr>
            <p:spPr bwMode="auto">
              <a:xfrm>
                <a:off x="4294188" y="276225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183" name="Freeform 87"/>
              <p:cNvSpPr>
                <a:spLocks noEditPoints="1"/>
              </p:cNvSpPr>
              <p:nvPr/>
            </p:nvSpPr>
            <p:spPr bwMode="auto">
              <a:xfrm>
                <a:off x="4291013" y="2755900"/>
                <a:ext cx="596900" cy="277813"/>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endParaRPr lang="zh-CN" altLang="en-US"/>
              </a:p>
            </p:txBody>
          </p:sp>
          <p:sp>
            <p:nvSpPr>
              <p:cNvPr id="132184" name="Freeform 88"/>
              <p:cNvSpPr>
                <a:spLocks/>
              </p:cNvSpPr>
              <p:nvPr/>
            </p:nvSpPr>
            <p:spPr bwMode="auto">
              <a:xfrm>
                <a:off x="4294188" y="2838450"/>
                <a:ext cx="590550" cy="1698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185" name="Oval 89"/>
              <p:cNvSpPr>
                <a:spLocks noChangeArrowheads="1"/>
              </p:cNvSpPr>
              <p:nvPr/>
            </p:nvSpPr>
            <p:spPr bwMode="auto">
              <a:xfrm>
                <a:off x="4294188" y="270510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186" name="Freeform 90"/>
              <p:cNvSpPr>
                <a:spLocks noEditPoints="1"/>
              </p:cNvSpPr>
              <p:nvPr/>
            </p:nvSpPr>
            <p:spPr bwMode="auto">
              <a:xfrm>
                <a:off x="4291013" y="269875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2187" name="Freeform 91"/>
              <p:cNvSpPr>
                <a:spLocks/>
              </p:cNvSpPr>
              <p:nvPr/>
            </p:nvSpPr>
            <p:spPr bwMode="auto">
              <a:xfrm>
                <a:off x="4294188" y="2781300"/>
                <a:ext cx="590550" cy="16668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2188" name="Oval 92"/>
              <p:cNvSpPr>
                <a:spLocks noChangeArrowheads="1"/>
              </p:cNvSpPr>
              <p:nvPr/>
            </p:nvSpPr>
            <p:spPr bwMode="auto">
              <a:xfrm>
                <a:off x="4294188" y="2644775"/>
                <a:ext cx="590550" cy="265113"/>
              </a:xfrm>
              <a:prstGeom prst="ellipse">
                <a:avLst/>
              </a:prstGeom>
              <a:solidFill>
                <a:srgbClr val="3D61A3"/>
              </a:solidFill>
              <a:ln w="9525">
                <a:noFill/>
                <a:round/>
                <a:headEnd/>
                <a:tailEnd/>
              </a:ln>
            </p:spPr>
            <p:txBody>
              <a:bodyPr/>
              <a:lstStyle/>
              <a:p>
                <a:endParaRPr kumimoji="0" lang="en-US" altLang="zh-CN" sz="1800" b="0">
                  <a:latin typeface="宋体" charset="-122"/>
                </a:endParaRPr>
              </a:p>
            </p:txBody>
          </p:sp>
          <p:sp>
            <p:nvSpPr>
              <p:cNvPr id="132189" name="Freeform 93"/>
              <p:cNvSpPr>
                <a:spLocks noEditPoints="1"/>
              </p:cNvSpPr>
              <p:nvPr/>
            </p:nvSpPr>
            <p:spPr bwMode="auto">
              <a:xfrm>
                <a:off x="4291013" y="264160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grpSp>
        <p:grpSp>
          <p:nvGrpSpPr>
            <p:cNvPr id="132165" name="Group 239"/>
            <p:cNvGrpSpPr>
              <a:grpSpLocks/>
            </p:cNvGrpSpPr>
            <p:nvPr/>
          </p:nvGrpSpPr>
          <p:grpSpPr bwMode="auto">
            <a:xfrm>
              <a:off x="975" y="3489"/>
              <a:ext cx="210" cy="168"/>
              <a:chOff x="4265613" y="1200150"/>
              <a:chExt cx="663575" cy="623888"/>
            </a:xfrm>
          </p:grpSpPr>
          <p:sp>
            <p:nvSpPr>
              <p:cNvPr id="132166"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2167"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2168"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2169"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2170"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2171"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sp>
        <p:nvSpPr>
          <p:cNvPr id="132134" name="Line 149"/>
          <p:cNvSpPr>
            <a:spLocks noChangeShapeType="1"/>
          </p:cNvSpPr>
          <p:nvPr/>
        </p:nvSpPr>
        <p:spPr bwMode="auto">
          <a:xfrm flipH="1" flipV="1">
            <a:off x="4067175" y="3284538"/>
            <a:ext cx="504825" cy="431800"/>
          </a:xfrm>
          <a:prstGeom prst="line">
            <a:avLst/>
          </a:prstGeom>
          <a:noFill/>
          <a:ln w="28575">
            <a:solidFill>
              <a:srgbClr val="0000FF"/>
            </a:solidFill>
            <a:round/>
            <a:headEnd/>
            <a:tailEnd/>
          </a:ln>
        </p:spPr>
        <p:txBody>
          <a:bodyPr wrap="none" lIns="90000" tIns="46800" rIns="90000" bIns="46800" anchor="ctr"/>
          <a:lstStyle/>
          <a:p>
            <a:endParaRPr lang="zh-CN" altLang="en-US"/>
          </a:p>
        </p:txBody>
      </p:sp>
      <p:sp>
        <p:nvSpPr>
          <p:cNvPr id="132135" name="Line 149"/>
          <p:cNvSpPr>
            <a:spLocks noChangeShapeType="1"/>
          </p:cNvSpPr>
          <p:nvPr/>
        </p:nvSpPr>
        <p:spPr bwMode="auto">
          <a:xfrm flipH="1" flipV="1">
            <a:off x="3924300" y="3357563"/>
            <a:ext cx="433388" cy="360362"/>
          </a:xfrm>
          <a:prstGeom prst="line">
            <a:avLst/>
          </a:prstGeom>
          <a:noFill/>
          <a:ln w="28575">
            <a:solidFill>
              <a:srgbClr val="0000FF"/>
            </a:solidFill>
            <a:round/>
            <a:headEnd/>
            <a:tailEnd/>
          </a:ln>
        </p:spPr>
        <p:txBody>
          <a:bodyPr wrap="none" lIns="90000" tIns="46800" rIns="90000" bIns="46800" anchor="ctr"/>
          <a:lstStyle/>
          <a:p>
            <a:endParaRPr lang="zh-CN" altLang="en-US"/>
          </a:p>
        </p:txBody>
      </p:sp>
      <p:sp>
        <p:nvSpPr>
          <p:cNvPr id="132136" name="Line 149"/>
          <p:cNvSpPr>
            <a:spLocks noChangeShapeType="1"/>
          </p:cNvSpPr>
          <p:nvPr/>
        </p:nvSpPr>
        <p:spPr bwMode="auto">
          <a:xfrm flipH="1" flipV="1">
            <a:off x="4643438" y="3860800"/>
            <a:ext cx="215900" cy="576263"/>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132137" name="Line 149"/>
          <p:cNvSpPr>
            <a:spLocks noChangeShapeType="1"/>
          </p:cNvSpPr>
          <p:nvPr/>
        </p:nvSpPr>
        <p:spPr bwMode="auto">
          <a:xfrm flipH="1" flipV="1">
            <a:off x="4500563" y="3933825"/>
            <a:ext cx="142875" cy="431800"/>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132138" name="Line 149"/>
          <p:cNvSpPr>
            <a:spLocks noChangeShapeType="1"/>
          </p:cNvSpPr>
          <p:nvPr/>
        </p:nvSpPr>
        <p:spPr bwMode="auto">
          <a:xfrm flipH="1" flipV="1">
            <a:off x="5219700" y="5229225"/>
            <a:ext cx="504825" cy="647700"/>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132139" name="Line 149"/>
          <p:cNvSpPr>
            <a:spLocks noChangeShapeType="1"/>
          </p:cNvSpPr>
          <p:nvPr/>
        </p:nvSpPr>
        <p:spPr bwMode="auto">
          <a:xfrm flipH="1" flipV="1">
            <a:off x="5003800" y="5229225"/>
            <a:ext cx="504825" cy="576263"/>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132140" name="Line 149"/>
          <p:cNvSpPr>
            <a:spLocks noChangeShapeType="1"/>
          </p:cNvSpPr>
          <p:nvPr/>
        </p:nvSpPr>
        <p:spPr bwMode="auto">
          <a:xfrm flipV="1">
            <a:off x="2051050" y="3860800"/>
            <a:ext cx="144463" cy="360363"/>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132141" name="Line 149"/>
          <p:cNvSpPr>
            <a:spLocks noChangeShapeType="1"/>
          </p:cNvSpPr>
          <p:nvPr/>
        </p:nvSpPr>
        <p:spPr bwMode="auto">
          <a:xfrm flipV="1">
            <a:off x="2241550" y="3932238"/>
            <a:ext cx="144463" cy="360362"/>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517022" name="Rectangle 926"/>
          <p:cNvSpPr>
            <a:spLocks noChangeArrowheads="1"/>
          </p:cNvSpPr>
          <p:nvPr/>
        </p:nvSpPr>
        <p:spPr bwMode="auto">
          <a:xfrm>
            <a:off x="1547813" y="4652963"/>
            <a:ext cx="668337" cy="276225"/>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dirty="0">
                <a:solidFill>
                  <a:srgbClr val="FEFFFF"/>
                </a:solidFill>
                <a:latin typeface="Arial" pitchFamily="34" charset="0"/>
                <a:ea typeface="宋体" pitchFamily="2" charset="-122"/>
              </a:rPr>
              <a:t>Bearer</a:t>
            </a:r>
            <a:endParaRPr kumimoji="0" lang="zh-CN" altLang="en-US" dirty="0">
              <a:solidFill>
                <a:srgbClr val="FEFFFF"/>
              </a:solidFill>
              <a:latin typeface="Arial" pitchFamily="34" charset="0"/>
              <a:ea typeface="宋体" pitchFamily="2" charset="-122"/>
            </a:endParaRPr>
          </a:p>
        </p:txBody>
      </p:sp>
      <p:sp>
        <p:nvSpPr>
          <p:cNvPr id="517023" name="Rectangle 927"/>
          <p:cNvSpPr>
            <a:spLocks noChangeArrowheads="1"/>
          </p:cNvSpPr>
          <p:nvPr/>
        </p:nvSpPr>
        <p:spPr bwMode="auto">
          <a:xfrm>
            <a:off x="3995738" y="4724400"/>
            <a:ext cx="668337" cy="276225"/>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dirty="0">
                <a:solidFill>
                  <a:srgbClr val="FEFFFF"/>
                </a:solidFill>
                <a:latin typeface="Arial" pitchFamily="34" charset="0"/>
                <a:ea typeface="宋体" pitchFamily="2" charset="-122"/>
              </a:rPr>
              <a:t>Bearer</a:t>
            </a:r>
            <a:endParaRPr kumimoji="0" lang="zh-CN" altLang="en-US" dirty="0">
              <a:solidFill>
                <a:srgbClr val="FEFFFF"/>
              </a:solidFill>
              <a:latin typeface="Arial" pitchFamily="34" charset="0"/>
              <a:ea typeface="宋体" pitchFamily="2" charset="-122"/>
            </a:endParaRPr>
          </a:p>
        </p:txBody>
      </p:sp>
      <p:sp>
        <p:nvSpPr>
          <p:cNvPr id="132144" name="Line 149"/>
          <p:cNvSpPr>
            <a:spLocks noChangeShapeType="1"/>
          </p:cNvSpPr>
          <p:nvPr/>
        </p:nvSpPr>
        <p:spPr bwMode="auto">
          <a:xfrm flipV="1">
            <a:off x="1331913" y="5300663"/>
            <a:ext cx="144462" cy="433387"/>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132145" name="Line 149"/>
          <p:cNvSpPr>
            <a:spLocks noChangeShapeType="1"/>
          </p:cNvSpPr>
          <p:nvPr/>
        </p:nvSpPr>
        <p:spPr bwMode="auto">
          <a:xfrm flipV="1">
            <a:off x="1187450" y="5229225"/>
            <a:ext cx="144463" cy="504825"/>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132146" name="Line 149"/>
          <p:cNvSpPr>
            <a:spLocks noChangeShapeType="1"/>
          </p:cNvSpPr>
          <p:nvPr/>
        </p:nvSpPr>
        <p:spPr bwMode="auto">
          <a:xfrm flipH="1" flipV="1">
            <a:off x="2484438" y="5300663"/>
            <a:ext cx="431800" cy="504825"/>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132147" name="Line 149"/>
          <p:cNvSpPr>
            <a:spLocks noChangeShapeType="1"/>
          </p:cNvSpPr>
          <p:nvPr/>
        </p:nvSpPr>
        <p:spPr bwMode="auto">
          <a:xfrm flipH="1" flipV="1">
            <a:off x="2339975" y="5229225"/>
            <a:ext cx="431800" cy="576263"/>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132148" name="Rectangle 105"/>
          <p:cNvSpPr txBox="1">
            <a:spLocks noChangeArrowheads="1"/>
          </p:cNvSpPr>
          <p:nvPr/>
        </p:nvSpPr>
        <p:spPr bwMode="auto">
          <a:xfrm>
            <a:off x="5580112" y="1700808"/>
            <a:ext cx="3203575" cy="3509963"/>
          </a:xfrm>
          <a:prstGeom prst="rect">
            <a:avLst/>
          </a:prstGeom>
          <a:noFill/>
          <a:ln w="9525">
            <a:noFill/>
            <a:miter lim="800000"/>
            <a:headEnd/>
            <a:tailEnd/>
          </a:ln>
        </p:spPr>
        <p:txBody>
          <a:bodyPr/>
          <a:lstStyle/>
          <a:p>
            <a:pPr marL="355600" indent="-355600">
              <a:lnSpc>
                <a:spcPct val="110000"/>
              </a:lnSpc>
              <a:spcAft>
                <a:spcPts val="400"/>
              </a:spcAft>
              <a:buClr>
                <a:srgbClr val="0087E2"/>
              </a:buClr>
              <a:buSzPct val="80000"/>
              <a:buFont typeface="Arial" charset="0"/>
              <a:buChar char="●"/>
            </a:pPr>
            <a:r>
              <a:rPr lang="en-US" altLang="zh-CN" sz="1400" b="0" dirty="0">
                <a:solidFill>
                  <a:srgbClr val="000000"/>
                </a:solidFill>
                <a:ea typeface="华文细黑" pitchFamily="2" charset="-122"/>
              </a:rPr>
              <a:t>The application platforms at the central, local and station levels are connected by the data communication networks. </a:t>
            </a:r>
            <a:endParaRPr lang="zh-CN" altLang="en-US" sz="1400" b="0" dirty="0">
              <a:solidFill>
                <a:srgbClr val="000000"/>
              </a:solidFill>
              <a:ea typeface="华文细黑" pitchFamily="2" charset="-122"/>
            </a:endParaRPr>
          </a:p>
          <a:p>
            <a:pPr marL="355600" indent="-355600">
              <a:lnSpc>
                <a:spcPct val="110000"/>
              </a:lnSpc>
              <a:spcAft>
                <a:spcPts val="400"/>
              </a:spcAft>
              <a:buClr>
                <a:srgbClr val="0087E2"/>
              </a:buClr>
              <a:buSzPct val="80000"/>
              <a:buFont typeface="Arial" charset="0"/>
              <a:buChar char="●"/>
            </a:pPr>
            <a:r>
              <a:rPr lang="en-US" altLang="zh-CN" sz="1400" b="0" dirty="0">
                <a:solidFill>
                  <a:srgbClr val="000000"/>
                </a:solidFill>
                <a:ea typeface="华文细黑" pitchFamily="2" charset="-122"/>
              </a:rPr>
              <a:t>Services are borne over the data communication networks, which are connected via the underlying bearer, such as </a:t>
            </a:r>
            <a:r>
              <a:rPr lang="en-US" altLang="zh-CN" sz="1400" b="0" dirty="0" smtClean="0">
                <a:solidFill>
                  <a:srgbClr val="000000"/>
                </a:solidFill>
                <a:ea typeface="华文细黑" pitchFamily="2" charset="-122"/>
              </a:rPr>
              <a:t>PTN.</a:t>
            </a:r>
            <a:endParaRPr lang="zh-CN" altLang="en-US" sz="1400" b="0" dirty="0">
              <a:solidFill>
                <a:srgbClr val="000000"/>
              </a:solidFill>
              <a:ea typeface="华文细黑" pitchFamily="2" charset="-122"/>
            </a:endParaRPr>
          </a:p>
          <a:p>
            <a:pPr marL="355600" indent="-355600">
              <a:lnSpc>
                <a:spcPct val="110000"/>
              </a:lnSpc>
              <a:spcAft>
                <a:spcPts val="400"/>
              </a:spcAft>
              <a:buClr>
                <a:srgbClr val="0087E2"/>
              </a:buClr>
              <a:buSzPct val="80000"/>
              <a:buFont typeface="Arial" charset="0"/>
              <a:buChar char="●"/>
            </a:pPr>
            <a:r>
              <a:rPr lang="en-US" altLang="zh-CN" sz="1400" b="0" dirty="0">
                <a:solidFill>
                  <a:srgbClr val="000000"/>
                </a:solidFill>
                <a:ea typeface="华文细黑" pitchFamily="2" charset="-122"/>
              </a:rPr>
              <a:t>Most of the service platform interfaces are (10/100/1000M) Ethernet interfaces. </a:t>
            </a:r>
            <a:endParaRPr lang="zh-CN" altLang="en-US" sz="1400" b="0" dirty="0">
              <a:solidFill>
                <a:srgbClr val="000000"/>
              </a:solidFill>
              <a:ea typeface="华文细黑" pitchFamily="2" charset="-122"/>
            </a:endParaRPr>
          </a:p>
          <a:p>
            <a:pPr marL="355600" indent="-355600">
              <a:lnSpc>
                <a:spcPct val="110000"/>
              </a:lnSpc>
              <a:spcAft>
                <a:spcPts val="400"/>
              </a:spcAft>
              <a:buClr>
                <a:srgbClr val="0087E2"/>
              </a:buClr>
              <a:buSzPct val="80000"/>
              <a:buFont typeface="Arial" charset="0"/>
              <a:buChar char="●"/>
            </a:pPr>
            <a:r>
              <a:rPr lang="en-US" altLang="zh-CN" sz="1400" b="0" dirty="0">
                <a:solidFill>
                  <a:srgbClr val="000000"/>
                </a:solidFill>
                <a:ea typeface="华文细黑" pitchFamily="2" charset="-122"/>
              </a:rPr>
              <a:t>The interfaces with the PE devices are POS (STM-N) or Ethernet (FE/GE) interfaces. </a:t>
            </a:r>
          </a:p>
        </p:txBody>
      </p:sp>
      <p:sp>
        <p:nvSpPr>
          <p:cNvPr id="517030" name="Text Box 934"/>
          <p:cNvSpPr txBox="1">
            <a:spLocks noChangeArrowheads="1"/>
          </p:cNvSpPr>
          <p:nvPr/>
        </p:nvSpPr>
        <p:spPr bwMode="auto">
          <a:xfrm>
            <a:off x="3563938" y="2349500"/>
            <a:ext cx="1266825" cy="3381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sz="1600" dirty="0">
                <a:solidFill>
                  <a:schemeClr val="tx2"/>
                </a:solidFill>
                <a:latin typeface="Arial" pitchFamily="34" charset="0"/>
                <a:ea typeface="华文细黑" pitchFamily="2" charset="-122"/>
              </a:rPr>
              <a:t>PE devices</a:t>
            </a:r>
          </a:p>
        </p:txBody>
      </p:sp>
      <p:sp>
        <p:nvSpPr>
          <p:cNvPr id="517031" name="Text Box 935"/>
          <p:cNvSpPr txBox="1">
            <a:spLocks noChangeArrowheads="1"/>
          </p:cNvSpPr>
          <p:nvPr/>
        </p:nvSpPr>
        <p:spPr bwMode="auto">
          <a:xfrm>
            <a:off x="2484438" y="4221163"/>
            <a:ext cx="1266825" cy="3381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sz="1600" dirty="0">
                <a:solidFill>
                  <a:schemeClr val="tx2"/>
                </a:solidFill>
                <a:latin typeface="Arial" pitchFamily="34" charset="0"/>
                <a:ea typeface="华文细黑" pitchFamily="2" charset="-122"/>
              </a:rPr>
              <a:t>PE devices</a:t>
            </a:r>
          </a:p>
        </p:txBody>
      </p:sp>
      <p:sp>
        <p:nvSpPr>
          <p:cNvPr id="132152" name="Rectangle 936"/>
          <p:cNvSpPr>
            <a:spLocks noChangeArrowheads="1"/>
          </p:cNvSpPr>
          <p:nvPr/>
        </p:nvSpPr>
        <p:spPr bwMode="gray">
          <a:xfrm>
            <a:off x="1835150" y="1052513"/>
            <a:ext cx="1450975" cy="276225"/>
          </a:xfrm>
          <a:prstGeom prst="rect">
            <a:avLst/>
          </a:prstGeom>
          <a:noFill/>
          <a:ln w="9525">
            <a:noFill/>
            <a:miter lim="800000"/>
            <a:headEnd/>
            <a:tailEnd/>
          </a:ln>
        </p:spPr>
        <p:txBody>
          <a:bodyPr>
            <a:spAutoFit/>
          </a:bodyPr>
          <a:lstStyle/>
          <a:p>
            <a:r>
              <a:rPr kumimoji="0" lang="en-US" altLang="zh-CN" b="0">
                <a:solidFill>
                  <a:schemeClr val="folHlink"/>
                </a:solidFill>
                <a:ea typeface="华文细黑" pitchFamily="2" charset="-122"/>
              </a:rPr>
              <a:t>Ticketing system</a:t>
            </a:r>
            <a:endParaRPr kumimoji="0" lang="zh-CN" altLang="en-US" b="0">
              <a:solidFill>
                <a:schemeClr val="folHlink"/>
              </a:solidFill>
              <a:ea typeface="华文细黑" pitchFamily="2" charset="-122"/>
            </a:endParaRPr>
          </a:p>
        </p:txBody>
      </p:sp>
      <p:sp>
        <p:nvSpPr>
          <p:cNvPr id="129081" name="Rectangle 937"/>
          <p:cNvSpPr>
            <a:spLocks noChangeArrowheads="1"/>
          </p:cNvSpPr>
          <p:nvPr/>
        </p:nvSpPr>
        <p:spPr bwMode="gray">
          <a:xfrm>
            <a:off x="250825" y="4005263"/>
            <a:ext cx="1152525" cy="461962"/>
          </a:xfrm>
          <a:prstGeom prst="rect">
            <a:avLst/>
          </a:prstGeom>
          <a:noFill/>
          <a:ln w="9525">
            <a:noFill/>
            <a:miter lim="800000"/>
            <a:headEnd/>
            <a:tailEnd/>
          </a:ln>
        </p:spPr>
        <p:txBody>
          <a:bodyPr>
            <a:spAutoFit/>
          </a:bodyPr>
          <a:lstStyle/>
          <a:p>
            <a:pPr>
              <a:defRPr/>
            </a:pPr>
            <a:r>
              <a:rPr kumimoji="0" lang="en-US" altLang="zh-CN" b="0" dirty="0">
                <a:solidFill>
                  <a:schemeClr val="folHlink"/>
                </a:solidFill>
                <a:latin typeface="+mn-lt"/>
                <a:ea typeface="华文细黑" pitchFamily="2" charset="-122"/>
              </a:rPr>
              <a:t>Ticketing system</a:t>
            </a:r>
            <a:endParaRPr kumimoji="0" lang="zh-CN" altLang="en-US" b="0" dirty="0">
              <a:solidFill>
                <a:schemeClr val="folHlink"/>
              </a:solidFill>
              <a:latin typeface="+mn-lt"/>
              <a:ea typeface="华文细黑" pitchFamily="2" charset="-122"/>
            </a:endParaRPr>
          </a:p>
        </p:txBody>
      </p:sp>
      <p:sp>
        <p:nvSpPr>
          <p:cNvPr id="129082" name="Rectangle 938"/>
          <p:cNvSpPr>
            <a:spLocks noChangeArrowheads="1"/>
          </p:cNvSpPr>
          <p:nvPr/>
        </p:nvSpPr>
        <p:spPr bwMode="gray">
          <a:xfrm>
            <a:off x="71438" y="6153150"/>
            <a:ext cx="1463675" cy="276225"/>
          </a:xfrm>
          <a:prstGeom prst="rect">
            <a:avLst/>
          </a:prstGeom>
          <a:noFill/>
          <a:ln w="9525">
            <a:noFill/>
            <a:miter lim="800000"/>
            <a:headEnd/>
            <a:tailEnd/>
          </a:ln>
        </p:spPr>
        <p:txBody>
          <a:bodyPr>
            <a:spAutoFit/>
          </a:bodyPr>
          <a:lstStyle/>
          <a:p>
            <a:pPr algn="just">
              <a:defRPr/>
            </a:pPr>
            <a:r>
              <a:rPr kumimoji="0" lang="en-US" altLang="zh-CN" b="0" dirty="0">
                <a:solidFill>
                  <a:schemeClr val="folHlink"/>
                </a:solidFill>
                <a:latin typeface="+mn-lt"/>
                <a:ea typeface="华文细黑" pitchFamily="2" charset="-122"/>
              </a:rPr>
              <a:t>Ticketing system</a:t>
            </a:r>
            <a:endParaRPr kumimoji="0" lang="zh-CN" altLang="en-US" b="0" dirty="0">
              <a:solidFill>
                <a:schemeClr val="folHlink"/>
              </a:solidFill>
              <a:latin typeface="+mn-lt"/>
              <a:ea typeface="华文细黑" pitchFamily="2" charset="-122"/>
            </a:endParaRPr>
          </a:p>
        </p:txBody>
      </p:sp>
      <p:sp>
        <p:nvSpPr>
          <p:cNvPr id="517035" name="Text Box 939"/>
          <p:cNvSpPr txBox="1">
            <a:spLocks noChangeArrowheads="1"/>
          </p:cNvSpPr>
          <p:nvPr/>
        </p:nvSpPr>
        <p:spPr bwMode="auto">
          <a:xfrm>
            <a:off x="2678113" y="5253038"/>
            <a:ext cx="1266825" cy="3381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sz="1600" dirty="0">
                <a:solidFill>
                  <a:schemeClr val="tx2"/>
                </a:solidFill>
                <a:latin typeface="Arial" pitchFamily="34" charset="0"/>
                <a:ea typeface="华文细黑" pitchFamily="2" charset="-122"/>
              </a:rPr>
              <a:t>PE devices</a:t>
            </a:r>
          </a:p>
        </p:txBody>
      </p:sp>
      <p:sp>
        <p:nvSpPr>
          <p:cNvPr id="517036" name="Text Box 940"/>
          <p:cNvSpPr txBox="1">
            <a:spLocks noChangeArrowheads="1"/>
          </p:cNvSpPr>
          <p:nvPr/>
        </p:nvSpPr>
        <p:spPr bwMode="auto">
          <a:xfrm>
            <a:off x="4714875" y="3857625"/>
            <a:ext cx="998538" cy="584200"/>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defRPr/>
            </a:pPr>
            <a:r>
              <a:rPr lang="en-US" altLang="zh-CN" sz="1600" dirty="0">
                <a:solidFill>
                  <a:schemeClr val="tx2"/>
                </a:solidFill>
                <a:latin typeface="Arial" pitchFamily="34" charset="0"/>
                <a:ea typeface="华文细黑" pitchFamily="2" charset="-122"/>
              </a:rPr>
              <a:t>PE devices</a:t>
            </a:r>
          </a:p>
        </p:txBody>
      </p:sp>
      <p:sp>
        <p:nvSpPr>
          <p:cNvPr id="129085" name="Rectangle 941"/>
          <p:cNvSpPr>
            <a:spLocks noChangeArrowheads="1"/>
          </p:cNvSpPr>
          <p:nvPr/>
        </p:nvSpPr>
        <p:spPr bwMode="gray">
          <a:xfrm>
            <a:off x="3786188" y="6143625"/>
            <a:ext cx="1433512" cy="276225"/>
          </a:xfrm>
          <a:prstGeom prst="rect">
            <a:avLst/>
          </a:prstGeom>
          <a:noFill/>
          <a:ln w="9525">
            <a:noFill/>
            <a:miter lim="800000"/>
            <a:headEnd/>
            <a:tailEnd/>
          </a:ln>
        </p:spPr>
        <p:txBody>
          <a:bodyPr>
            <a:spAutoFit/>
          </a:bodyPr>
          <a:lstStyle/>
          <a:p>
            <a:pPr algn="just">
              <a:defRPr/>
            </a:pPr>
            <a:r>
              <a:rPr kumimoji="0" lang="en-US" altLang="zh-CN" b="0" dirty="0">
                <a:solidFill>
                  <a:schemeClr val="folHlink"/>
                </a:solidFill>
                <a:latin typeface="+mn-lt"/>
                <a:ea typeface="华文细黑" pitchFamily="2" charset="-122"/>
              </a:rPr>
              <a:t>Ticketing system</a:t>
            </a:r>
            <a:endParaRPr kumimoji="0" lang="zh-CN" altLang="en-US" b="0" dirty="0">
              <a:solidFill>
                <a:schemeClr val="folHlink"/>
              </a:solidFill>
              <a:latin typeface="+mn-lt"/>
              <a:ea typeface="华文细黑" pitchFamily="2" charset="-122"/>
            </a:endParaRP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2"/>
          <p:cNvSpPr>
            <a:spLocks noGrp="1" noChangeArrowheads="1"/>
          </p:cNvSpPr>
          <p:nvPr>
            <p:ph type="title"/>
          </p:nvPr>
        </p:nvSpPr>
        <p:spPr>
          <a:xfrm>
            <a:off x="219074" y="209550"/>
            <a:ext cx="8924925" cy="647700"/>
          </a:xfrm>
        </p:spPr>
        <p:txBody>
          <a:bodyPr/>
          <a:lstStyle/>
          <a:p>
            <a:r>
              <a:rPr lang="en-US" altLang="zh-CN" sz="2000" dirty="0" smtClean="0">
                <a:latin typeface="Arial" charset="0"/>
              </a:rPr>
              <a:t>Networking architecture of public security management information system</a:t>
            </a:r>
            <a:endParaRPr lang="zh-CN" altLang="en-US" sz="2000" dirty="0" smtClean="0">
              <a:latin typeface="Arial" charset="0"/>
            </a:endParaRPr>
          </a:p>
        </p:txBody>
      </p:sp>
      <p:sp>
        <p:nvSpPr>
          <p:cNvPr id="134146" name="Line 149"/>
          <p:cNvSpPr>
            <a:spLocks noChangeShapeType="1"/>
          </p:cNvSpPr>
          <p:nvPr/>
        </p:nvSpPr>
        <p:spPr bwMode="auto">
          <a:xfrm flipH="1" flipV="1">
            <a:off x="4284663" y="5300663"/>
            <a:ext cx="71437" cy="576262"/>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134147" name="Line 149"/>
          <p:cNvSpPr>
            <a:spLocks noChangeShapeType="1"/>
          </p:cNvSpPr>
          <p:nvPr/>
        </p:nvSpPr>
        <p:spPr bwMode="auto">
          <a:xfrm flipH="1" flipV="1">
            <a:off x="4140200" y="5229225"/>
            <a:ext cx="71438" cy="576263"/>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134148" name="Freeform 136"/>
          <p:cNvSpPr>
            <a:spLocks/>
          </p:cNvSpPr>
          <p:nvPr/>
        </p:nvSpPr>
        <p:spPr bwMode="auto">
          <a:xfrm>
            <a:off x="3348038" y="4364038"/>
            <a:ext cx="1946275" cy="1079500"/>
          </a:xfrm>
          <a:custGeom>
            <a:avLst/>
            <a:gdLst>
              <a:gd name="T0" fmla="*/ 2147483647 w 277"/>
              <a:gd name="T1" fmla="*/ 2147483647 h 182"/>
              <a:gd name="T2" fmla="*/ 2147483647 w 277"/>
              <a:gd name="T3" fmla="*/ 2147483647 h 182"/>
              <a:gd name="T4" fmla="*/ 2147483647 w 277"/>
              <a:gd name="T5" fmla="*/ 2147483647 h 182"/>
              <a:gd name="T6" fmla="*/ 2147483647 w 277"/>
              <a:gd name="T7" fmla="*/ 2147483647 h 182"/>
              <a:gd name="T8" fmla="*/ 2147483647 w 277"/>
              <a:gd name="T9" fmla="*/ 2147483647 h 182"/>
              <a:gd name="T10" fmla="*/ 2147483647 w 277"/>
              <a:gd name="T11" fmla="*/ 2147483647 h 182"/>
              <a:gd name="T12" fmla="*/ 2147483647 w 277"/>
              <a:gd name="T13" fmla="*/ 2147483647 h 182"/>
              <a:gd name="T14" fmla="*/ 2147483647 w 277"/>
              <a:gd name="T15" fmla="*/ 2147483647 h 182"/>
              <a:gd name="T16" fmla="*/ 2147483647 w 277"/>
              <a:gd name="T17" fmla="*/ 2147483647 h 182"/>
              <a:gd name="T18" fmla="*/ 2147483647 w 277"/>
              <a:gd name="T19" fmla="*/ 2147483647 h 182"/>
              <a:gd name="T20" fmla="*/ 2147483647 w 277"/>
              <a:gd name="T21" fmla="*/ 2147483647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7"/>
              <a:gd name="T34" fmla="*/ 0 h 182"/>
              <a:gd name="T35" fmla="*/ 277 w 277"/>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7" h="182">
                <a:moveTo>
                  <a:pt x="89" y="36"/>
                </a:moveTo>
                <a:cubicBezTo>
                  <a:pt x="89" y="36"/>
                  <a:pt x="99" y="0"/>
                  <a:pt x="150" y="3"/>
                </a:cubicBezTo>
                <a:cubicBezTo>
                  <a:pt x="194" y="7"/>
                  <a:pt x="206" y="45"/>
                  <a:pt x="206" y="45"/>
                </a:cubicBezTo>
                <a:cubicBezTo>
                  <a:pt x="206" y="45"/>
                  <a:pt x="255" y="32"/>
                  <a:pt x="266" y="73"/>
                </a:cubicBezTo>
                <a:cubicBezTo>
                  <a:pt x="277" y="113"/>
                  <a:pt x="234" y="125"/>
                  <a:pt x="234" y="125"/>
                </a:cubicBezTo>
                <a:cubicBezTo>
                  <a:pt x="234" y="125"/>
                  <a:pt x="234" y="152"/>
                  <a:pt x="209" y="160"/>
                </a:cubicBezTo>
                <a:cubicBezTo>
                  <a:pt x="180" y="168"/>
                  <a:pt x="162" y="147"/>
                  <a:pt x="162" y="147"/>
                </a:cubicBezTo>
                <a:cubicBezTo>
                  <a:pt x="162" y="147"/>
                  <a:pt x="138" y="182"/>
                  <a:pt x="96" y="173"/>
                </a:cubicBezTo>
                <a:cubicBezTo>
                  <a:pt x="56" y="165"/>
                  <a:pt x="57" y="131"/>
                  <a:pt x="57" y="131"/>
                </a:cubicBezTo>
                <a:cubicBezTo>
                  <a:pt x="57" y="131"/>
                  <a:pt x="0" y="114"/>
                  <a:pt x="10" y="69"/>
                </a:cubicBezTo>
                <a:cubicBezTo>
                  <a:pt x="22" y="15"/>
                  <a:pt x="89" y="36"/>
                  <a:pt x="89" y="36"/>
                </a:cubicBezTo>
                <a:close/>
              </a:path>
            </a:pathLst>
          </a:custGeom>
          <a:solidFill>
            <a:srgbClr val="99CCFF"/>
          </a:solidFill>
          <a:ln w="9525" algn="ctr">
            <a:noFill/>
            <a:round/>
            <a:headEnd/>
            <a:tailEnd/>
          </a:ln>
        </p:spPr>
        <p:txBody>
          <a:bodyPr/>
          <a:lstStyle/>
          <a:p>
            <a:endParaRPr lang="zh-CN" altLang="en-US"/>
          </a:p>
        </p:txBody>
      </p:sp>
      <p:sp>
        <p:nvSpPr>
          <p:cNvPr id="134149" name="Freeform 137"/>
          <p:cNvSpPr>
            <a:spLocks/>
          </p:cNvSpPr>
          <p:nvPr/>
        </p:nvSpPr>
        <p:spPr bwMode="auto">
          <a:xfrm>
            <a:off x="3487738" y="4475163"/>
            <a:ext cx="1263650" cy="658812"/>
          </a:xfrm>
          <a:custGeom>
            <a:avLst/>
            <a:gdLst>
              <a:gd name="T0" fmla="*/ 2147483647 w 180"/>
              <a:gd name="T1" fmla="*/ 2147483647 h 111"/>
              <a:gd name="T2" fmla="*/ 2147483647 w 180"/>
              <a:gd name="T3" fmla="*/ 2147483647 h 111"/>
              <a:gd name="T4" fmla="*/ 2147483647 w 180"/>
              <a:gd name="T5" fmla="*/ 2147483647 h 111"/>
              <a:gd name="T6" fmla="*/ 2147483647 w 180"/>
              <a:gd name="T7" fmla="*/ 2147483647 h 111"/>
              <a:gd name="T8" fmla="*/ 2147483647 w 180"/>
              <a:gd name="T9" fmla="*/ 2147483647 h 111"/>
              <a:gd name="T10" fmla="*/ 2147483647 w 180"/>
              <a:gd name="T11" fmla="*/ 2147483647 h 111"/>
              <a:gd name="T12" fmla="*/ 2147483647 w 180"/>
              <a:gd name="T13" fmla="*/ 2147483647 h 111"/>
              <a:gd name="T14" fmla="*/ 2147483647 w 180"/>
              <a:gd name="T15" fmla="*/ 2147483647 h 111"/>
              <a:gd name="T16" fmla="*/ 2147483647 w 180"/>
              <a:gd name="T17" fmla="*/ 2147483647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0"/>
              <a:gd name="T28" fmla="*/ 0 h 111"/>
              <a:gd name="T29" fmla="*/ 180 w 180"/>
              <a:gd name="T30" fmla="*/ 111 h 1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0" h="111">
                <a:moveTo>
                  <a:pt x="40" y="111"/>
                </a:moveTo>
                <a:cubicBezTo>
                  <a:pt x="40" y="111"/>
                  <a:pt x="0" y="93"/>
                  <a:pt x="4" y="64"/>
                </a:cubicBezTo>
                <a:cubicBezTo>
                  <a:pt x="7" y="35"/>
                  <a:pt x="34" y="24"/>
                  <a:pt x="77" y="36"/>
                </a:cubicBezTo>
                <a:cubicBezTo>
                  <a:pt x="77" y="36"/>
                  <a:pt x="95" y="0"/>
                  <a:pt x="131" y="1"/>
                </a:cubicBezTo>
                <a:cubicBezTo>
                  <a:pt x="162" y="3"/>
                  <a:pt x="175" y="22"/>
                  <a:pt x="180" y="34"/>
                </a:cubicBezTo>
                <a:cubicBezTo>
                  <a:pt x="180" y="34"/>
                  <a:pt x="161" y="8"/>
                  <a:pt x="129" y="8"/>
                </a:cubicBezTo>
                <a:cubicBezTo>
                  <a:pt x="92" y="9"/>
                  <a:pt x="79" y="41"/>
                  <a:pt x="79" y="41"/>
                </a:cubicBezTo>
                <a:cubicBezTo>
                  <a:pt x="79" y="41"/>
                  <a:pt x="35" y="24"/>
                  <a:pt x="14" y="57"/>
                </a:cubicBezTo>
                <a:cubicBezTo>
                  <a:pt x="7" y="78"/>
                  <a:pt x="11" y="93"/>
                  <a:pt x="40" y="111"/>
                </a:cubicBezTo>
              </a:path>
            </a:pathLst>
          </a:custGeom>
          <a:solidFill>
            <a:schemeClr val="bg1"/>
          </a:solidFill>
          <a:ln w="9525">
            <a:noFill/>
            <a:round/>
            <a:headEnd/>
            <a:tailEnd/>
          </a:ln>
        </p:spPr>
        <p:txBody>
          <a:bodyPr/>
          <a:lstStyle/>
          <a:p>
            <a:endParaRPr lang="zh-CN" altLang="en-US"/>
          </a:p>
        </p:txBody>
      </p:sp>
      <p:sp>
        <p:nvSpPr>
          <p:cNvPr id="134150" name="Line 149"/>
          <p:cNvSpPr>
            <a:spLocks noChangeShapeType="1"/>
          </p:cNvSpPr>
          <p:nvPr/>
        </p:nvSpPr>
        <p:spPr bwMode="auto">
          <a:xfrm flipV="1">
            <a:off x="2411413" y="3429000"/>
            <a:ext cx="142875" cy="360363"/>
          </a:xfrm>
          <a:prstGeom prst="line">
            <a:avLst/>
          </a:prstGeom>
          <a:noFill/>
          <a:ln w="28575">
            <a:solidFill>
              <a:srgbClr val="0000FF"/>
            </a:solidFill>
            <a:round/>
            <a:headEnd/>
            <a:tailEnd/>
          </a:ln>
        </p:spPr>
        <p:txBody>
          <a:bodyPr wrap="none" lIns="90000" tIns="46800" rIns="90000" bIns="46800" anchor="ctr"/>
          <a:lstStyle/>
          <a:p>
            <a:endParaRPr lang="zh-CN" altLang="en-US"/>
          </a:p>
        </p:txBody>
      </p:sp>
      <p:sp>
        <p:nvSpPr>
          <p:cNvPr id="134151" name="Line 149"/>
          <p:cNvSpPr>
            <a:spLocks noChangeShapeType="1"/>
          </p:cNvSpPr>
          <p:nvPr/>
        </p:nvSpPr>
        <p:spPr bwMode="auto">
          <a:xfrm flipV="1">
            <a:off x="2268538" y="3284538"/>
            <a:ext cx="142875" cy="360362"/>
          </a:xfrm>
          <a:prstGeom prst="line">
            <a:avLst/>
          </a:prstGeom>
          <a:noFill/>
          <a:ln w="28575">
            <a:solidFill>
              <a:srgbClr val="0000FF"/>
            </a:solidFill>
            <a:round/>
            <a:headEnd/>
            <a:tailEnd/>
          </a:ln>
        </p:spPr>
        <p:txBody>
          <a:bodyPr wrap="none" lIns="90000" tIns="46800" rIns="90000" bIns="46800" anchor="ctr"/>
          <a:lstStyle/>
          <a:p>
            <a:endParaRPr lang="zh-CN" altLang="en-US"/>
          </a:p>
        </p:txBody>
      </p:sp>
      <p:grpSp>
        <p:nvGrpSpPr>
          <p:cNvPr id="134152" name="Group 12"/>
          <p:cNvGrpSpPr>
            <a:grpSpLocks/>
          </p:cNvGrpSpPr>
          <p:nvPr/>
        </p:nvGrpSpPr>
        <p:grpSpPr bwMode="auto">
          <a:xfrm>
            <a:off x="1155700" y="1590675"/>
            <a:ext cx="2085975" cy="647700"/>
            <a:chOff x="1292" y="2341"/>
            <a:chExt cx="1194" cy="360"/>
          </a:xfrm>
        </p:grpSpPr>
        <p:sp>
          <p:nvSpPr>
            <p:cNvPr id="134811"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endParaRPr kumimoji="0" lang="en-US" altLang="zh-CN" sz="1800" b="0">
                <a:latin typeface="宋体" charset="-122"/>
              </a:endParaRPr>
            </a:p>
          </p:txBody>
        </p:sp>
        <p:sp>
          <p:nvSpPr>
            <p:cNvPr id="134812" name="Freeform 13"/>
            <p:cNvSpPr>
              <a:spLocks/>
            </p:cNvSpPr>
            <p:nvPr/>
          </p:nvSpPr>
          <p:spPr bwMode="auto">
            <a:xfrm>
              <a:off x="1354" y="2507"/>
              <a:ext cx="1088"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endParaRPr lang="zh-CN" altLang="en-US"/>
            </a:p>
          </p:txBody>
        </p:sp>
        <p:sp>
          <p:nvSpPr>
            <p:cNvPr id="134813" name="Line 149"/>
            <p:cNvSpPr>
              <a:spLocks noChangeShapeType="1"/>
            </p:cNvSpPr>
            <p:nvPr/>
          </p:nvSpPr>
          <p:spPr bwMode="auto">
            <a:xfrm flipH="1">
              <a:off x="2245"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814" name="Line 149"/>
            <p:cNvSpPr>
              <a:spLocks noChangeShapeType="1"/>
            </p:cNvSpPr>
            <p:nvPr/>
          </p:nvSpPr>
          <p:spPr bwMode="auto">
            <a:xfrm flipH="1">
              <a:off x="2290"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815"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816"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817" name="Line 149"/>
            <p:cNvSpPr>
              <a:spLocks noChangeShapeType="1"/>
            </p:cNvSpPr>
            <p:nvPr/>
          </p:nvSpPr>
          <p:spPr bwMode="auto">
            <a:xfrm flipH="1">
              <a:off x="1973"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818"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819" name="Line 149"/>
            <p:cNvSpPr>
              <a:spLocks noChangeShapeType="1"/>
            </p:cNvSpPr>
            <p:nvPr/>
          </p:nvSpPr>
          <p:spPr bwMode="auto">
            <a:xfrm flipH="1">
              <a:off x="1791"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820" name="Line 149"/>
            <p:cNvSpPr>
              <a:spLocks noChangeShapeType="1"/>
            </p:cNvSpPr>
            <p:nvPr/>
          </p:nvSpPr>
          <p:spPr bwMode="auto">
            <a:xfrm flipH="1">
              <a:off x="1701"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821" name="Line 149"/>
            <p:cNvSpPr>
              <a:spLocks noChangeShapeType="1"/>
            </p:cNvSpPr>
            <p:nvPr/>
          </p:nvSpPr>
          <p:spPr bwMode="auto">
            <a:xfrm flipH="1">
              <a:off x="1520"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822" name="Line 149"/>
            <p:cNvSpPr>
              <a:spLocks noChangeShapeType="1"/>
            </p:cNvSpPr>
            <p:nvPr/>
          </p:nvSpPr>
          <p:spPr bwMode="auto">
            <a:xfrm flipH="1">
              <a:off x="1474"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823" name="Line 149"/>
            <p:cNvSpPr>
              <a:spLocks noChangeShapeType="1"/>
            </p:cNvSpPr>
            <p:nvPr/>
          </p:nvSpPr>
          <p:spPr bwMode="auto">
            <a:xfrm flipH="1">
              <a:off x="1610"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grpSp>
      <p:grpSp>
        <p:nvGrpSpPr>
          <p:cNvPr id="134153" name="Group 267"/>
          <p:cNvGrpSpPr>
            <a:grpSpLocks/>
          </p:cNvGrpSpPr>
          <p:nvPr/>
        </p:nvGrpSpPr>
        <p:grpSpPr bwMode="auto">
          <a:xfrm>
            <a:off x="3276600" y="1627188"/>
            <a:ext cx="361950" cy="485775"/>
            <a:chOff x="2592388" y="2597150"/>
            <a:chExt cx="573088" cy="620713"/>
          </a:xfrm>
        </p:grpSpPr>
        <p:sp>
          <p:nvSpPr>
            <p:cNvPr id="134807"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4808"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4809"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4810"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4154" name="Group 267"/>
          <p:cNvGrpSpPr>
            <a:grpSpLocks/>
          </p:cNvGrpSpPr>
          <p:nvPr/>
        </p:nvGrpSpPr>
        <p:grpSpPr bwMode="auto">
          <a:xfrm>
            <a:off x="2916238" y="1627188"/>
            <a:ext cx="361950" cy="485775"/>
            <a:chOff x="2592388" y="2597150"/>
            <a:chExt cx="573088" cy="620713"/>
          </a:xfrm>
        </p:grpSpPr>
        <p:sp>
          <p:nvSpPr>
            <p:cNvPr id="134803"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4804"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4805"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4806"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4155" name="Group 253"/>
          <p:cNvGrpSpPr>
            <a:grpSpLocks/>
          </p:cNvGrpSpPr>
          <p:nvPr/>
        </p:nvGrpSpPr>
        <p:grpSpPr bwMode="auto">
          <a:xfrm>
            <a:off x="1763713" y="2058988"/>
            <a:ext cx="361950" cy="403225"/>
            <a:chOff x="2557463" y="5356226"/>
            <a:chExt cx="569913" cy="681038"/>
          </a:xfrm>
        </p:grpSpPr>
        <p:sp>
          <p:nvSpPr>
            <p:cNvPr id="134795"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endParaRPr lang="zh-CN" altLang="en-US"/>
            </a:p>
          </p:txBody>
        </p:sp>
        <p:sp>
          <p:nvSpPr>
            <p:cNvPr id="134796"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endParaRPr lang="zh-CN" altLang="en-US"/>
            </a:p>
          </p:txBody>
        </p:sp>
        <p:sp>
          <p:nvSpPr>
            <p:cNvPr id="134797"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798"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4799"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4800"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endParaRPr lang="zh-CN" altLang="en-US"/>
            </a:p>
          </p:txBody>
        </p:sp>
        <p:sp>
          <p:nvSpPr>
            <p:cNvPr id="134801"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802"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endParaRPr lang="zh-CN" altLang="en-US"/>
            </a:p>
          </p:txBody>
        </p:sp>
      </p:grpSp>
      <p:grpSp>
        <p:nvGrpSpPr>
          <p:cNvPr id="134156" name="Group 253"/>
          <p:cNvGrpSpPr>
            <a:grpSpLocks/>
          </p:cNvGrpSpPr>
          <p:nvPr/>
        </p:nvGrpSpPr>
        <p:grpSpPr bwMode="auto">
          <a:xfrm>
            <a:off x="1763713" y="1339850"/>
            <a:ext cx="361950" cy="403225"/>
            <a:chOff x="2557463" y="5356226"/>
            <a:chExt cx="569913" cy="681038"/>
          </a:xfrm>
        </p:grpSpPr>
        <p:sp>
          <p:nvSpPr>
            <p:cNvPr id="134787"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endParaRPr lang="zh-CN" altLang="en-US"/>
            </a:p>
          </p:txBody>
        </p:sp>
        <p:sp>
          <p:nvSpPr>
            <p:cNvPr id="134788"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endParaRPr lang="zh-CN" altLang="en-US"/>
            </a:p>
          </p:txBody>
        </p:sp>
        <p:sp>
          <p:nvSpPr>
            <p:cNvPr id="134789"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790"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4791"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4792"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endParaRPr lang="zh-CN" altLang="en-US"/>
            </a:p>
          </p:txBody>
        </p:sp>
        <p:sp>
          <p:nvSpPr>
            <p:cNvPr id="134793"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794"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endParaRPr lang="zh-CN" altLang="en-US"/>
            </a:p>
          </p:txBody>
        </p:sp>
      </p:grpSp>
      <p:grpSp>
        <p:nvGrpSpPr>
          <p:cNvPr id="134157" name="Group 61"/>
          <p:cNvGrpSpPr>
            <a:grpSpLocks/>
          </p:cNvGrpSpPr>
          <p:nvPr/>
        </p:nvGrpSpPr>
        <p:grpSpPr bwMode="auto">
          <a:xfrm>
            <a:off x="755650" y="1555750"/>
            <a:ext cx="649288" cy="647700"/>
            <a:chOff x="1383" y="1298"/>
            <a:chExt cx="409" cy="408"/>
          </a:xfrm>
        </p:grpSpPr>
        <p:grpSp>
          <p:nvGrpSpPr>
            <p:cNvPr id="134749" name="Group 268"/>
            <p:cNvGrpSpPr>
              <a:grpSpLocks/>
            </p:cNvGrpSpPr>
            <p:nvPr/>
          </p:nvGrpSpPr>
          <p:grpSpPr bwMode="auto">
            <a:xfrm>
              <a:off x="1383" y="1298"/>
              <a:ext cx="227" cy="408"/>
              <a:chOff x="4291013" y="2641600"/>
              <a:chExt cx="596900" cy="598488"/>
            </a:xfrm>
          </p:grpSpPr>
          <p:sp>
            <p:nvSpPr>
              <p:cNvPr id="134769" name="Freeform 76"/>
              <p:cNvSpPr>
                <a:spLocks/>
              </p:cNvSpPr>
              <p:nvPr/>
            </p:nvSpPr>
            <p:spPr bwMode="auto">
              <a:xfrm>
                <a:off x="4294188" y="3074988"/>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770" name="Oval 77"/>
              <p:cNvSpPr>
                <a:spLocks noChangeArrowheads="1"/>
              </p:cNvSpPr>
              <p:nvPr/>
            </p:nvSpPr>
            <p:spPr bwMode="auto">
              <a:xfrm>
                <a:off x="4294188" y="293846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771" name="Freeform 78"/>
              <p:cNvSpPr>
                <a:spLocks noEditPoints="1"/>
              </p:cNvSpPr>
              <p:nvPr/>
            </p:nvSpPr>
            <p:spPr bwMode="auto">
              <a:xfrm>
                <a:off x="4291013" y="2935288"/>
                <a:ext cx="596900" cy="27305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4772" name="Freeform 79"/>
              <p:cNvSpPr>
                <a:spLocks/>
              </p:cNvSpPr>
              <p:nvPr/>
            </p:nvSpPr>
            <p:spPr bwMode="auto">
              <a:xfrm>
                <a:off x="4294188" y="3014663"/>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773" name="Oval 80"/>
              <p:cNvSpPr>
                <a:spLocks noChangeArrowheads="1"/>
              </p:cNvSpPr>
              <p:nvPr/>
            </p:nvSpPr>
            <p:spPr bwMode="auto">
              <a:xfrm>
                <a:off x="4294188" y="288131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774" name="Freeform 81"/>
              <p:cNvSpPr>
                <a:spLocks noEditPoints="1"/>
              </p:cNvSpPr>
              <p:nvPr/>
            </p:nvSpPr>
            <p:spPr bwMode="auto">
              <a:xfrm>
                <a:off x="4291013" y="2874963"/>
                <a:ext cx="596900" cy="276225"/>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4775" name="Freeform 82"/>
              <p:cNvSpPr>
                <a:spLocks/>
              </p:cNvSpPr>
              <p:nvPr/>
            </p:nvSpPr>
            <p:spPr bwMode="auto">
              <a:xfrm>
                <a:off x="4294188" y="2957513"/>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776" name="Oval 83"/>
              <p:cNvSpPr>
                <a:spLocks noChangeArrowheads="1"/>
              </p:cNvSpPr>
              <p:nvPr/>
            </p:nvSpPr>
            <p:spPr bwMode="auto">
              <a:xfrm>
                <a:off x="4294188" y="2822575"/>
                <a:ext cx="590550" cy="261938"/>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777" name="Freeform 84"/>
              <p:cNvSpPr>
                <a:spLocks noEditPoints="1"/>
              </p:cNvSpPr>
              <p:nvPr/>
            </p:nvSpPr>
            <p:spPr bwMode="auto">
              <a:xfrm>
                <a:off x="4291013" y="2816225"/>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4778" name="Freeform 85"/>
              <p:cNvSpPr>
                <a:spLocks/>
              </p:cNvSpPr>
              <p:nvPr/>
            </p:nvSpPr>
            <p:spPr bwMode="auto">
              <a:xfrm>
                <a:off x="4294188" y="2897188"/>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779" name="Oval 86"/>
              <p:cNvSpPr>
                <a:spLocks noChangeArrowheads="1"/>
              </p:cNvSpPr>
              <p:nvPr/>
            </p:nvSpPr>
            <p:spPr bwMode="auto">
              <a:xfrm>
                <a:off x="4294188" y="276225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780" name="Freeform 87"/>
              <p:cNvSpPr>
                <a:spLocks noEditPoints="1"/>
              </p:cNvSpPr>
              <p:nvPr/>
            </p:nvSpPr>
            <p:spPr bwMode="auto">
              <a:xfrm>
                <a:off x="4291013" y="2755900"/>
                <a:ext cx="596900" cy="277813"/>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endParaRPr lang="zh-CN" altLang="en-US"/>
              </a:p>
            </p:txBody>
          </p:sp>
          <p:sp>
            <p:nvSpPr>
              <p:cNvPr id="134781" name="Freeform 88"/>
              <p:cNvSpPr>
                <a:spLocks/>
              </p:cNvSpPr>
              <p:nvPr/>
            </p:nvSpPr>
            <p:spPr bwMode="auto">
              <a:xfrm>
                <a:off x="4294188" y="2838450"/>
                <a:ext cx="590550" cy="1698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782" name="Oval 89"/>
              <p:cNvSpPr>
                <a:spLocks noChangeArrowheads="1"/>
              </p:cNvSpPr>
              <p:nvPr/>
            </p:nvSpPr>
            <p:spPr bwMode="auto">
              <a:xfrm>
                <a:off x="4294188" y="270510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783" name="Freeform 90"/>
              <p:cNvSpPr>
                <a:spLocks noEditPoints="1"/>
              </p:cNvSpPr>
              <p:nvPr/>
            </p:nvSpPr>
            <p:spPr bwMode="auto">
              <a:xfrm>
                <a:off x="4291013" y="269875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4784" name="Freeform 91"/>
              <p:cNvSpPr>
                <a:spLocks/>
              </p:cNvSpPr>
              <p:nvPr/>
            </p:nvSpPr>
            <p:spPr bwMode="auto">
              <a:xfrm>
                <a:off x="4294188" y="2781300"/>
                <a:ext cx="590550" cy="16668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785" name="Oval 92"/>
              <p:cNvSpPr>
                <a:spLocks noChangeArrowheads="1"/>
              </p:cNvSpPr>
              <p:nvPr/>
            </p:nvSpPr>
            <p:spPr bwMode="auto">
              <a:xfrm>
                <a:off x="4294188" y="2644775"/>
                <a:ext cx="590550" cy="265113"/>
              </a:xfrm>
              <a:prstGeom prst="ellipse">
                <a:avLst/>
              </a:prstGeom>
              <a:solidFill>
                <a:srgbClr val="3D61A3"/>
              </a:solidFill>
              <a:ln w="9525">
                <a:noFill/>
                <a:round/>
                <a:headEnd/>
                <a:tailEnd/>
              </a:ln>
            </p:spPr>
            <p:txBody>
              <a:bodyPr/>
              <a:lstStyle/>
              <a:p>
                <a:endParaRPr kumimoji="0" lang="en-US" altLang="zh-CN" sz="1800" b="0">
                  <a:latin typeface="宋体" charset="-122"/>
                </a:endParaRPr>
              </a:p>
            </p:txBody>
          </p:sp>
          <p:sp>
            <p:nvSpPr>
              <p:cNvPr id="134786" name="Freeform 93"/>
              <p:cNvSpPr>
                <a:spLocks noEditPoints="1"/>
              </p:cNvSpPr>
              <p:nvPr/>
            </p:nvSpPr>
            <p:spPr bwMode="auto">
              <a:xfrm>
                <a:off x="4291013" y="264160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grpSp>
        <p:grpSp>
          <p:nvGrpSpPr>
            <p:cNvPr id="134750" name="Group 268"/>
            <p:cNvGrpSpPr>
              <a:grpSpLocks/>
            </p:cNvGrpSpPr>
            <p:nvPr/>
          </p:nvGrpSpPr>
          <p:grpSpPr bwMode="auto">
            <a:xfrm>
              <a:off x="1565" y="1298"/>
              <a:ext cx="227" cy="408"/>
              <a:chOff x="4291013" y="2641600"/>
              <a:chExt cx="596900" cy="598488"/>
            </a:xfrm>
          </p:grpSpPr>
          <p:sp>
            <p:nvSpPr>
              <p:cNvPr id="134751" name="Freeform 76"/>
              <p:cNvSpPr>
                <a:spLocks/>
              </p:cNvSpPr>
              <p:nvPr/>
            </p:nvSpPr>
            <p:spPr bwMode="auto">
              <a:xfrm>
                <a:off x="4294188" y="3074988"/>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752" name="Oval 77"/>
              <p:cNvSpPr>
                <a:spLocks noChangeArrowheads="1"/>
              </p:cNvSpPr>
              <p:nvPr/>
            </p:nvSpPr>
            <p:spPr bwMode="auto">
              <a:xfrm>
                <a:off x="4294188" y="293846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753" name="Freeform 78"/>
              <p:cNvSpPr>
                <a:spLocks noEditPoints="1"/>
              </p:cNvSpPr>
              <p:nvPr/>
            </p:nvSpPr>
            <p:spPr bwMode="auto">
              <a:xfrm>
                <a:off x="4291013" y="2935288"/>
                <a:ext cx="596900" cy="27305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4754" name="Freeform 79"/>
              <p:cNvSpPr>
                <a:spLocks/>
              </p:cNvSpPr>
              <p:nvPr/>
            </p:nvSpPr>
            <p:spPr bwMode="auto">
              <a:xfrm>
                <a:off x="4294188" y="3014663"/>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755" name="Oval 80"/>
              <p:cNvSpPr>
                <a:spLocks noChangeArrowheads="1"/>
              </p:cNvSpPr>
              <p:nvPr/>
            </p:nvSpPr>
            <p:spPr bwMode="auto">
              <a:xfrm>
                <a:off x="4294188" y="288131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756" name="Freeform 81"/>
              <p:cNvSpPr>
                <a:spLocks noEditPoints="1"/>
              </p:cNvSpPr>
              <p:nvPr/>
            </p:nvSpPr>
            <p:spPr bwMode="auto">
              <a:xfrm>
                <a:off x="4291013" y="2874963"/>
                <a:ext cx="596900" cy="276225"/>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4757" name="Freeform 82"/>
              <p:cNvSpPr>
                <a:spLocks/>
              </p:cNvSpPr>
              <p:nvPr/>
            </p:nvSpPr>
            <p:spPr bwMode="auto">
              <a:xfrm>
                <a:off x="4294188" y="2957513"/>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758" name="Oval 83"/>
              <p:cNvSpPr>
                <a:spLocks noChangeArrowheads="1"/>
              </p:cNvSpPr>
              <p:nvPr/>
            </p:nvSpPr>
            <p:spPr bwMode="auto">
              <a:xfrm>
                <a:off x="4294188" y="2822575"/>
                <a:ext cx="590550" cy="261938"/>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759" name="Freeform 84"/>
              <p:cNvSpPr>
                <a:spLocks noEditPoints="1"/>
              </p:cNvSpPr>
              <p:nvPr/>
            </p:nvSpPr>
            <p:spPr bwMode="auto">
              <a:xfrm>
                <a:off x="4291013" y="2816225"/>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4760" name="Freeform 85"/>
              <p:cNvSpPr>
                <a:spLocks/>
              </p:cNvSpPr>
              <p:nvPr/>
            </p:nvSpPr>
            <p:spPr bwMode="auto">
              <a:xfrm>
                <a:off x="4294188" y="2897188"/>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761" name="Oval 86"/>
              <p:cNvSpPr>
                <a:spLocks noChangeArrowheads="1"/>
              </p:cNvSpPr>
              <p:nvPr/>
            </p:nvSpPr>
            <p:spPr bwMode="auto">
              <a:xfrm>
                <a:off x="4294188" y="276225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762" name="Freeform 87"/>
              <p:cNvSpPr>
                <a:spLocks noEditPoints="1"/>
              </p:cNvSpPr>
              <p:nvPr/>
            </p:nvSpPr>
            <p:spPr bwMode="auto">
              <a:xfrm>
                <a:off x="4291013" y="2755900"/>
                <a:ext cx="596900" cy="277813"/>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endParaRPr lang="zh-CN" altLang="en-US"/>
              </a:p>
            </p:txBody>
          </p:sp>
          <p:sp>
            <p:nvSpPr>
              <p:cNvPr id="134763" name="Freeform 88"/>
              <p:cNvSpPr>
                <a:spLocks/>
              </p:cNvSpPr>
              <p:nvPr/>
            </p:nvSpPr>
            <p:spPr bwMode="auto">
              <a:xfrm>
                <a:off x="4294188" y="2838450"/>
                <a:ext cx="590550" cy="1698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764" name="Oval 89"/>
              <p:cNvSpPr>
                <a:spLocks noChangeArrowheads="1"/>
              </p:cNvSpPr>
              <p:nvPr/>
            </p:nvSpPr>
            <p:spPr bwMode="auto">
              <a:xfrm>
                <a:off x="4294188" y="270510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765" name="Freeform 90"/>
              <p:cNvSpPr>
                <a:spLocks noEditPoints="1"/>
              </p:cNvSpPr>
              <p:nvPr/>
            </p:nvSpPr>
            <p:spPr bwMode="auto">
              <a:xfrm>
                <a:off x="4291013" y="269875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4766" name="Freeform 91"/>
              <p:cNvSpPr>
                <a:spLocks/>
              </p:cNvSpPr>
              <p:nvPr/>
            </p:nvSpPr>
            <p:spPr bwMode="auto">
              <a:xfrm>
                <a:off x="4294188" y="2781300"/>
                <a:ext cx="590550" cy="16668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767" name="Oval 92"/>
              <p:cNvSpPr>
                <a:spLocks noChangeArrowheads="1"/>
              </p:cNvSpPr>
              <p:nvPr/>
            </p:nvSpPr>
            <p:spPr bwMode="auto">
              <a:xfrm>
                <a:off x="4294188" y="2644775"/>
                <a:ext cx="590550" cy="265113"/>
              </a:xfrm>
              <a:prstGeom prst="ellipse">
                <a:avLst/>
              </a:prstGeom>
              <a:solidFill>
                <a:srgbClr val="3D61A3"/>
              </a:solidFill>
              <a:ln w="9525">
                <a:noFill/>
                <a:round/>
                <a:headEnd/>
                <a:tailEnd/>
              </a:ln>
            </p:spPr>
            <p:txBody>
              <a:bodyPr/>
              <a:lstStyle/>
              <a:p>
                <a:endParaRPr kumimoji="0" lang="en-US" altLang="zh-CN" sz="1800" b="0">
                  <a:latin typeface="宋体" charset="-122"/>
                </a:endParaRPr>
              </a:p>
            </p:txBody>
          </p:sp>
          <p:sp>
            <p:nvSpPr>
              <p:cNvPr id="134768" name="Freeform 93"/>
              <p:cNvSpPr>
                <a:spLocks noEditPoints="1"/>
              </p:cNvSpPr>
              <p:nvPr/>
            </p:nvSpPr>
            <p:spPr bwMode="auto">
              <a:xfrm>
                <a:off x="4291013" y="264160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grpSp>
      </p:grpSp>
      <p:grpSp>
        <p:nvGrpSpPr>
          <p:cNvPr id="134158" name="Group 108"/>
          <p:cNvGrpSpPr>
            <a:grpSpLocks/>
          </p:cNvGrpSpPr>
          <p:nvPr/>
        </p:nvGrpSpPr>
        <p:grpSpPr bwMode="auto">
          <a:xfrm>
            <a:off x="819150" y="3587750"/>
            <a:ext cx="1458913" cy="407988"/>
            <a:chOff x="1292" y="2341"/>
            <a:chExt cx="1194" cy="360"/>
          </a:xfrm>
        </p:grpSpPr>
        <p:sp>
          <p:nvSpPr>
            <p:cNvPr id="134736"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endParaRPr kumimoji="0" lang="en-US" altLang="zh-CN" sz="1800" b="0">
                <a:latin typeface="宋体" charset="-122"/>
              </a:endParaRPr>
            </a:p>
          </p:txBody>
        </p:sp>
        <p:sp>
          <p:nvSpPr>
            <p:cNvPr id="134737" name="Freeform 13"/>
            <p:cNvSpPr>
              <a:spLocks/>
            </p:cNvSpPr>
            <p:nvPr/>
          </p:nvSpPr>
          <p:spPr bwMode="auto">
            <a:xfrm>
              <a:off x="1354" y="2507"/>
              <a:ext cx="1088"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endParaRPr lang="zh-CN" altLang="en-US"/>
            </a:p>
          </p:txBody>
        </p:sp>
        <p:sp>
          <p:nvSpPr>
            <p:cNvPr id="134738" name="Line 149"/>
            <p:cNvSpPr>
              <a:spLocks noChangeShapeType="1"/>
            </p:cNvSpPr>
            <p:nvPr/>
          </p:nvSpPr>
          <p:spPr bwMode="auto">
            <a:xfrm flipH="1">
              <a:off x="2245"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739" name="Line 149"/>
            <p:cNvSpPr>
              <a:spLocks noChangeShapeType="1"/>
            </p:cNvSpPr>
            <p:nvPr/>
          </p:nvSpPr>
          <p:spPr bwMode="auto">
            <a:xfrm flipH="1">
              <a:off x="2290"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740"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741"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742" name="Line 149"/>
            <p:cNvSpPr>
              <a:spLocks noChangeShapeType="1"/>
            </p:cNvSpPr>
            <p:nvPr/>
          </p:nvSpPr>
          <p:spPr bwMode="auto">
            <a:xfrm flipH="1">
              <a:off x="1973"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743"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744" name="Line 149"/>
            <p:cNvSpPr>
              <a:spLocks noChangeShapeType="1"/>
            </p:cNvSpPr>
            <p:nvPr/>
          </p:nvSpPr>
          <p:spPr bwMode="auto">
            <a:xfrm flipH="1">
              <a:off x="1791"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745" name="Line 149"/>
            <p:cNvSpPr>
              <a:spLocks noChangeShapeType="1"/>
            </p:cNvSpPr>
            <p:nvPr/>
          </p:nvSpPr>
          <p:spPr bwMode="auto">
            <a:xfrm flipH="1">
              <a:off x="1701"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746" name="Line 149"/>
            <p:cNvSpPr>
              <a:spLocks noChangeShapeType="1"/>
            </p:cNvSpPr>
            <p:nvPr/>
          </p:nvSpPr>
          <p:spPr bwMode="auto">
            <a:xfrm flipH="1">
              <a:off x="1520"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747" name="Line 149"/>
            <p:cNvSpPr>
              <a:spLocks noChangeShapeType="1"/>
            </p:cNvSpPr>
            <p:nvPr/>
          </p:nvSpPr>
          <p:spPr bwMode="auto">
            <a:xfrm flipH="1">
              <a:off x="1474"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748" name="Line 149"/>
            <p:cNvSpPr>
              <a:spLocks noChangeShapeType="1"/>
            </p:cNvSpPr>
            <p:nvPr/>
          </p:nvSpPr>
          <p:spPr bwMode="auto">
            <a:xfrm flipH="1">
              <a:off x="1610"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grpSp>
      <p:grpSp>
        <p:nvGrpSpPr>
          <p:cNvPr id="134159" name="Group 267"/>
          <p:cNvGrpSpPr>
            <a:grpSpLocks/>
          </p:cNvGrpSpPr>
          <p:nvPr/>
        </p:nvGrpSpPr>
        <p:grpSpPr bwMode="auto">
          <a:xfrm>
            <a:off x="2303463" y="3609975"/>
            <a:ext cx="252412" cy="306388"/>
            <a:chOff x="2592388" y="2597150"/>
            <a:chExt cx="573088" cy="620713"/>
          </a:xfrm>
        </p:grpSpPr>
        <p:sp>
          <p:nvSpPr>
            <p:cNvPr id="134732"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4733"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4734"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4735"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4160" name="Group 267"/>
          <p:cNvGrpSpPr>
            <a:grpSpLocks/>
          </p:cNvGrpSpPr>
          <p:nvPr/>
        </p:nvGrpSpPr>
        <p:grpSpPr bwMode="auto">
          <a:xfrm>
            <a:off x="2051050" y="3609975"/>
            <a:ext cx="252413" cy="306388"/>
            <a:chOff x="2592388" y="2597150"/>
            <a:chExt cx="573088" cy="620713"/>
          </a:xfrm>
        </p:grpSpPr>
        <p:sp>
          <p:nvSpPr>
            <p:cNvPr id="134728"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4729"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4730"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4731"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4161" name="Group 253"/>
          <p:cNvGrpSpPr>
            <a:grpSpLocks/>
          </p:cNvGrpSpPr>
          <p:nvPr/>
        </p:nvGrpSpPr>
        <p:grpSpPr bwMode="auto">
          <a:xfrm>
            <a:off x="1244600" y="3429000"/>
            <a:ext cx="254000" cy="254000"/>
            <a:chOff x="2557463" y="5356226"/>
            <a:chExt cx="569913" cy="681038"/>
          </a:xfrm>
        </p:grpSpPr>
        <p:sp>
          <p:nvSpPr>
            <p:cNvPr id="134720"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endParaRPr lang="zh-CN" altLang="en-US"/>
            </a:p>
          </p:txBody>
        </p:sp>
        <p:sp>
          <p:nvSpPr>
            <p:cNvPr id="134721"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endParaRPr lang="zh-CN" altLang="en-US"/>
            </a:p>
          </p:txBody>
        </p:sp>
        <p:sp>
          <p:nvSpPr>
            <p:cNvPr id="134722"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723"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4724"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4725"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endParaRPr lang="zh-CN" altLang="en-US"/>
            </a:p>
          </p:txBody>
        </p:sp>
        <p:sp>
          <p:nvSpPr>
            <p:cNvPr id="134726"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727"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endParaRPr lang="zh-CN" altLang="en-US"/>
            </a:p>
          </p:txBody>
        </p:sp>
      </p:grpSp>
      <p:grpSp>
        <p:nvGrpSpPr>
          <p:cNvPr id="134162" name="Group 239"/>
          <p:cNvGrpSpPr>
            <a:grpSpLocks/>
          </p:cNvGrpSpPr>
          <p:nvPr/>
        </p:nvGrpSpPr>
        <p:grpSpPr bwMode="auto">
          <a:xfrm>
            <a:off x="1547813" y="3429000"/>
            <a:ext cx="333375" cy="266700"/>
            <a:chOff x="4265613" y="1200150"/>
            <a:chExt cx="663575" cy="623888"/>
          </a:xfrm>
        </p:grpSpPr>
        <p:sp>
          <p:nvSpPr>
            <p:cNvPr id="134714"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4715"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4716"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4717"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4718"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719"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nvGrpSpPr>
          <p:cNvPr id="134163" name="Group 157"/>
          <p:cNvGrpSpPr>
            <a:grpSpLocks/>
          </p:cNvGrpSpPr>
          <p:nvPr/>
        </p:nvGrpSpPr>
        <p:grpSpPr bwMode="auto">
          <a:xfrm>
            <a:off x="539750" y="3565525"/>
            <a:ext cx="454025" cy="407988"/>
            <a:chOff x="1383" y="1298"/>
            <a:chExt cx="409" cy="408"/>
          </a:xfrm>
        </p:grpSpPr>
        <p:grpSp>
          <p:nvGrpSpPr>
            <p:cNvPr id="134676" name="Group 268"/>
            <p:cNvGrpSpPr>
              <a:grpSpLocks/>
            </p:cNvGrpSpPr>
            <p:nvPr/>
          </p:nvGrpSpPr>
          <p:grpSpPr bwMode="auto">
            <a:xfrm>
              <a:off x="1383" y="1298"/>
              <a:ext cx="227" cy="408"/>
              <a:chOff x="4291013" y="2641600"/>
              <a:chExt cx="596900" cy="598488"/>
            </a:xfrm>
          </p:grpSpPr>
          <p:sp>
            <p:nvSpPr>
              <p:cNvPr id="134696" name="Freeform 76"/>
              <p:cNvSpPr>
                <a:spLocks/>
              </p:cNvSpPr>
              <p:nvPr/>
            </p:nvSpPr>
            <p:spPr bwMode="auto">
              <a:xfrm>
                <a:off x="4294188" y="3074988"/>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697" name="Oval 77"/>
              <p:cNvSpPr>
                <a:spLocks noChangeArrowheads="1"/>
              </p:cNvSpPr>
              <p:nvPr/>
            </p:nvSpPr>
            <p:spPr bwMode="auto">
              <a:xfrm>
                <a:off x="4294188" y="293846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698" name="Freeform 78"/>
              <p:cNvSpPr>
                <a:spLocks noEditPoints="1"/>
              </p:cNvSpPr>
              <p:nvPr/>
            </p:nvSpPr>
            <p:spPr bwMode="auto">
              <a:xfrm>
                <a:off x="4291013" y="2935288"/>
                <a:ext cx="596900" cy="27305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4699" name="Freeform 79"/>
              <p:cNvSpPr>
                <a:spLocks/>
              </p:cNvSpPr>
              <p:nvPr/>
            </p:nvSpPr>
            <p:spPr bwMode="auto">
              <a:xfrm>
                <a:off x="4294188" y="3014663"/>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700" name="Oval 80"/>
              <p:cNvSpPr>
                <a:spLocks noChangeArrowheads="1"/>
              </p:cNvSpPr>
              <p:nvPr/>
            </p:nvSpPr>
            <p:spPr bwMode="auto">
              <a:xfrm>
                <a:off x="4294188" y="288131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701" name="Freeform 81"/>
              <p:cNvSpPr>
                <a:spLocks noEditPoints="1"/>
              </p:cNvSpPr>
              <p:nvPr/>
            </p:nvSpPr>
            <p:spPr bwMode="auto">
              <a:xfrm>
                <a:off x="4291013" y="2874963"/>
                <a:ext cx="596900" cy="276225"/>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4702" name="Freeform 82"/>
              <p:cNvSpPr>
                <a:spLocks/>
              </p:cNvSpPr>
              <p:nvPr/>
            </p:nvSpPr>
            <p:spPr bwMode="auto">
              <a:xfrm>
                <a:off x="4294188" y="2957513"/>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703" name="Oval 83"/>
              <p:cNvSpPr>
                <a:spLocks noChangeArrowheads="1"/>
              </p:cNvSpPr>
              <p:nvPr/>
            </p:nvSpPr>
            <p:spPr bwMode="auto">
              <a:xfrm>
                <a:off x="4294188" y="2822575"/>
                <a:ext cx="590550" cy="261938"/>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704" name="Freeform 84"/>
              <p:cNvSpPr>
                <a:spLocks noEditPoints="1"/>
              </p:cNvSpPr>
              <p:nvPr/>
            </p:nvSpPr>
            <p:spPr bwMode="auto">
              <a:xfrm>
                <a:off x="4291013" y="2816225"/>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4705" name="Freeform 85"/>
              <p:cNvSpPr>
                <a:spLocks/>
              </p:cNvSpPr>
              <p:nvPr/>
            </p:nvSpPr>
            <p:spPr bwMode="auto">
              <a:xfrm>
                <a:off x="4294188" y="2897188"/>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706" name="Oval 86"/>
              <p:cNvSpPr>
                <a:spLocks noChangeArrowheads="1"/>
              </p:cNvSpPr>
              <p:nvPr/>
            </p:nvSpPr>
            <p:spPr bwMode="auto">
              <a:xfrm>
                <a:off x="4294188" y="276225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707" name="Freeform 87"/>
              <p:cNvSpPr>
                <a:spLocks noEditPoints="1"/>
              </p:cNvSpPr>
              <p:nvPr/>
            </p:nvSpPr>
            <p:spPr bwMode="auto">
              <a:xfrm>
                <a:off x="4291013" y="2755900"/>
                <a:ext cx="596900" cy="277813"/>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endParaRPr lang="zh-CN" altLang="en-US"/>
              </a:p>
            </p:txBody>
          </p:sp>
          <p:sp>
            <p:nvSpPr>
              <p:cNvPr id="134708" name="Freeform 88"/>
              <p:cNvSpPr>
                <a:spLocks/>
              </p:cNvSpPr>
              <p:nvPr/>
            </p:nvSpPr>
            <p:spPr bwMode="auto">
              <a:xfrm>
                <a:off x="4294188" y="2838450"/>
                <a:ext cx="590550" cy="1698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709" name="Oval 89"/>
              <p:cNvSpPr>
                <a:spLocks noChangeArrowheads="1"/>
              </p:cNvSpPr>
              <p:nvPr/>
            </p:nvSpPr>
            <p:spPr bwMode="auto">
              <a:xfrm>
                <a:off x="4294188" y="270510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710" name="Freeform 90"/>
              <p:cNvSpPr>
                <a:spLocks noEditPoints="1"/>
              </p:cNvSpPr>
              <p:nvPr/>
            </p:nvSpPr>
            <p:spPr bwMode="auto">
              <a:xfrm>
                <a:off x="4291013" y="269875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4711" name="Freeform 91"/>
              <p:cNvSpPr>
                <a:spLocks/>
              </p:cNvSpPr>
              <p:nvPr/>
            </p:nvSpPr>
            <p:spPr bwMode="auto">
              <a:xfrm>
                <a:off x="4294188" y="2781300"/>
                <a:ext cx="590550" cy="16668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712" name="Oval 92"/>
              <p:cNvSpPr>
                <a:spLocks noChangeArrowheads="1"/>
              </p:cNvSpPr>
              <p:nvPr/>
            </p:nvSpPr>
            <p:spPr bwMode="auto">
              <a:xfrm>
                <a:off x="4294188" y="2644775"/>
                <a:ext cx="590550" cy="265113"/>
              </a:xfrm>
              <a:prstGeom prst="ellipse">
                <a:avLst/>
              </a:prstGeom>
              <a:solidFill>
                <a:srgbClr val="3D61A3"/>
              </a:solidFill>
              <a:ln w="9525">
                <a:noFill/>
                <a:round/>
                <a:headEnd/>
                <a:tailEnd/>
              </a:ln>
            </p:spPr>
            <p:txBody>
              <a:bodyPr/>
              <a:lstStyle/>
              <a:p>
                <a:endParaRPr kumimoji="0" lang="en-US" altLang="zh-CN" sz="1800" b="0">
                  <a:latin typeface="宋体" charset="-122"/>
                </a:endParaRPr>
              </a:p>
            </p:txBody>
          </p:sp>
          <p:sp>
            <p:nvSpPr>
              <p:cNvPr id="134713" name="Freeform 93"/>
              <p:cNvSpPr>
                <a:spLocks noEditPoints="1"/>
              </p:cNvSpPr>
              <p:nvPr/>
            </p:nvSpPr>
            <p:spPr bwMode="auto">
              <a:xfrm>
                <a:off x="4291013" y="264160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grpSp>
        <p:grpSp>
          <p:nvGrpSpPr>
            <p:cNvPr id="134677" name="Group 268"/>
            <p:cNvGrpSpPr>
              <a:grpSpLocks/>
            </p:cNvGrpSpPr>
            <p:nvPr/>
          </p:nvGrpSpPr>
          <p:grpSpPr bwMode="auto">
            <a:xfrm>
              <a:off x="1565" y="1298"/>
              <a:ext cx="227" cy="408"/>
              <a:chOff x="4291013" y="2641600"/>
              <a:chExt cx="596900" cy="598488"/>
            </a:xfrm>
          </p:grpSpPr>
          <p:sp>
            <p:nvSpPr>
              <p:cNvPr id="134678" name="Freeform 76"/>
              <p:cNvSpPr>
                <a:spLocks/>
              </p:cNvSpPr>
              <p:nvPr/>
            </p:nvSpPr>
            <p:spPr bwMode="auto">
              <a:xfrm>
                <a:off x="4294188" y="3074988"/>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679" name="Oval 77"/>
              <p:cNvSpPr>
                <a:spLocks noChangeArrowheads="1"/>
              </p:cNvSpPr>
              <p:nvPr/>
            </p:nvSpPr>
            <p:spPr bwMode="auto">
              <a:xfrm>
                <a:off x="4294188" y="293846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680" name="Freeform 78"/>
              <p:cNvSpPr>
                <a:spLocks noEditPoints="1"/>
              </p:cNvSpPr>
              <p:nvPr/>
            </p:nvSpPr>
            <p:spPr bwMode="auto">
              <a:xfrm>
                <a:off x="4291013" y="2935288"/>
                <a:ext cx="596900" cy="27305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4681" name="Freeform 79"/>
              <p:cNvSpPr>
                <a:spLocks/>
              </p:cNvSpPr>
              <p:nvPr/>
            </p:nvSpPr>
            <p:spPr bwMode="auto">
              <a:xfrm>
                <a:off x="4294188" y="3014663"/>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682" name="Oval 80"/>
              <p:cNvSpPr>
                <a:spLocks noChangeArrowheads="1"/>
              </p:cNvSpPr>
              <p:nvPr/>
            </p:nvSpPr>
            <p:spPr bwMode="auto">
              <a:xfrm>
                <a:off x="4294188" y="288131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683" name="Freeform 81"/>
              <p:cNvSpPr>
                <a:spLocks noEditPoints="1"/>
              </p:cNvSpPr>
              <p:nvPr/>
            </p:nvSpPr>
            <p:spPr bwMode="auto">
              <a:xfrm>
                <a:off x="4291013" y="2874963"/>
                <a:ext cx="596900" cy="276225"/>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4684" name="Freeform 82"/>
              <p:cNvSpPr>
                <a:spLocks/>
              </p:cNvSpPr>
              <p:nvPr/>
            </p:nvSpPr>
            <p:spPr bwMode="auto">
              <a:xfrm>
                <a:off x="4294188" y="2957513"/>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685" name="Oval 83"/>
              <p:cNvSpPr>
                <a:spLocks noChangeArrowheads="1"/>
              </p:cNvSpPr>
              <p:nvPr/>
            </p:nvSpPr>
            <p:spPr bwMode="auto">
              <a:xfrm>
                <a:off x="4294188" y="2822575"/>
                <a:ext cx="590550" cy="261938"/>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686" name="Freeform 84"/>
              <p:cNvSpPr>
                <a:spLocks noEditPoints="1"/>
              </p:cNvSpPr>
              <p:nvPr/>
            </p:nvSpPr>
            <p:spPr bwMode="auto">
              <a:xfrm>
                <a:off x="4291013" y="2816225"/>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4687" name="Freeform 85"/>
              <p:cNvSpPr>
                <a:spLocks/>
              </p:cNvSpPr>
              <p:nvPr/>
            </p:nvSpPr>
            <p:spPr bwMode="auto">
              <a:xfrm>
                <a:off x="4294188" y="2897188"/>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688" name="Oval 86"/>
              <p:cNvSpPr>
                <a:spLocks noChangeArrowheads="1"/>
              </p:cNvSpPr>
              <p:nvPr/>
            </p:nvSpPr>
            <p:spPr bwMode="auto">
              <a:xfrm>
                <a:off x="4294188" y="276225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689" name="Freeform 87"/>
              <p:cNvSpPr>
                <a:spLocks noEditPoints="1"/>
              </p:cNvSpPr>
              <p:nvPr/>
            </p:nvSpPr>
            <p:spPr bwMode="auto">
              <a:xfrm>
                <a:off x="4291013" y="2755900"/>
                <a:ext cx="596900" cy="277813"/>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endParaRPr lang="zh-CN" altLang="en-US"/>
              </a:p>
            </p:txBody>
          </p:sp>
          <p:sp>
            <p:nvSpPr>
              <p:cNvPr id="134690" name="Freeform 88"/>
              <p:cNvSpPr>
                <a:spLocks/>
              </p:cNvSpPr>
              <p:nvPr/>
            </p:nvSpPr>
            <p:spPr bwMode="auto">
              <a:xfrm>
                <a:off x="4294188" y="2838450"/>
                <a:ext cx="590550" cy="1698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691" name="Oval 89"/>
              <p:cNvSpPr>
                <a:spLocks noChangeArrowheads="1"/>
              </p:cNvSpPr>
              <p:nvPr/>
            </p:nvSpPr>
            <p:spPr bwMode="auto">
              <a:xfrm>
                <a:off x="4294188" y="270510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692" name="Freeform 90"/>
              <p:cNvSpPr>
                <a:spLocks noEditPoints="1"/>
              </p:cNvSpPr>
              <p:nvPr/>
            </p:nvSpPr>
            <p:spPr bwMode="auto">
              <a:xfrm>
                <a:off x="4291013" y="269875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4693" name="Freeform 91"/>
              <p:cNvSpPr>
                <a:spLocks/>
              </p:cNvSpPr>
              <p:nvPr/>
            </p:nvSpPr>
            <p:spPr bwMode="auto">
              <a:xfrm>
                <a:off x="4294188" y="2781300"/>
                <a:ext cx="590550" cy="16668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694" name="Oval 92"/>
              <p:cNvSpPr>
                <a:spLocks noChangeArrowheads="1"/>
              </p:cNvSpPr>
              <p:nvPr/>
            </p:nvSpPr>
            <p:spPr bwMode="auto">
              <a:xfrm>
                <a:off x="4294188" y="2644775"/>
                <a:ext cx="590550" cy="265113"/>
              </a:xfrm>
              <a:prstGeom prst="ellipse">
                <a:avLst/>
              </a:prstGeom>
              <a:solidFill>
                <a:srgbClr val="3D61A3"/>
              </a:solidFill>
              <a:ln w="9525">
                <a:noFill/>
                <a:round/>
                <a:headEnd/>
                <a:tailEnd/>
              </a:ln>
            </p:spPr>
            <p:txBody>
              <a:bodyPr/>
              <a:lstStyle/>
              <a:p>
                <a:endParaRPr kumimoji="0" lang="en-US" altLang="zh-CN" sz="1800" b="0">
                  <a:latin typeface="宋体" charset="-122"/>
                </a:endParaRPr>
              </a:p>
            </p:txBody>
          </p:sp>
          <p:sp>
            <p:nvSpPr>
              <p:cNvPr id="134695" name="Freeform 93"/>
              <p:cNvSpPr>
                <a:spLocks noEditPoints="1"/>
              </p:cNvSpPr>
              <p:nvPr/>
            </p:nvSpPr>
            <p:spPr bwMode="auto">
              <a:xfrm>
                <a:off x="4291013" y="264160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grpSp>
      </p:grpSp>
      <p:grpSp>
        <p:nvGrpSpPr>
          <p:cNvPr id="134164" name="Group 239"/>
          <p:cNvGrpSpPr>
            <a:grpSpLocks/>
          </p:cNvGrpSpPr>
          <p:nvPr/>
        </p:nvGrpSpPr>
        <p:grpSpPr bwMode="auto">
          <a:xfrm>
            <a:off x="1547813" y="3881438"/>
            <a:ext cx="333375" cy="266700"/>
            <a:chOff x="4265613" y="1200150"/>
            <a:chExt cx="663575" cy="623888"/>
          </a:xfrm>
        </p:grpSpPr>
        <p:sp>
          <p:nvSpPr>
            <p:cNvPr id="134670"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4671"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4672"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4673"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4674"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675"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nvGrpSpPr>
          <p:cNvPr id="134165" name="Group 204"/>
          <p:cNvGrpSpPr>
            <a:grpSpLocks/>
          </p:cNvGrpSpPr>
          <p:nvPr/>
        </p:nvGrpSpPr>
        <p:grpSpPr bwMode="auto">
          <a:xfrm>
            <a:off x="3051175" y="3659188"/>
            <a:ext cx="1458913" cy="407987"/>
            <a:chOff x="1292" y="2341"/>
            <a:chExt cx="1194" cy="360"/>
          </a:xfrm>
        </p:grpSpPr>
        <p:sp>
          <p:nvSpPr>
            <p:cNvPr id="134657"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endParaRPr kumimoji="0" lang="en-US" altLang="zh-CN" sz="1800" b="0">
                <a:latin typeface="宋体" charset="-122"/>
              </a:endParaRPr>
            </a:p>
          </p:txBody>
        </p:sp>
        <p:sp>
          <p:nvSpPr>
            <p:cNvPr id="134658" name="Freeform 13"/>
            <p:cNvSpPr>
              <a:spLocks/>
            </p:cNvSpPr>
            <p:nvPr/>
          </p:nvSpPr>
          <p:spPr bwMode="auto">
            <a:xfrm>
              <a:off x="1354" y="2507"/>
              <a:ext cx="1088"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endParaRPr lang="zh-CN" altLang="en-US"/>
            </a:p>
          </p:txBody>
        </p:sp>
        <p:sp>
          <p:nvSpPr>
            <p:cNvPr id="134659" name="Line 149"/>
            <p:cNvSpPr>
              <a:spLocks noChangeShapeType="1"/>
            </p:cNvSpPr>
            <p:nvPr/>
          </p:nvSpPr>
          <p:spPr bwMode="auto">
            <a:xfrm flipH="1">
              <a:off x="2245"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660" name="Line 149"/>
            <p:cNvSpPr>
              <a:spLocks noChangeShapeType="1"/>
            </p:cNvSpPr>
            <p:nvPr/>
          </p:nvSpPr>
          <p:spPr bwMode="auto">
            <a:xfrm flipH="1">
              <a:off x="2290"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661"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662"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663" name="Line 149"/>
            <p:cNvSpPr>
              <a:spLocks noChangeShapeType="1"/>
            </p:cNvSpPr>
            <p:nvPr/>
          </p:nvSpPr>
          <p:spPr bwMode="auto">
            <a:xfrm flipH="1">
              <a:off x="1973"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664"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665" name="Line 149"/>
            <p:cNvSpPr>
              <a:spLocks noChangeShapeType="1"/>
            </p:cNvSpPr>
            <p:nvPr/>
          </p:nvSpPr>
          <p:spPr bwMode="auto">
            <a:xfrm flipH="1">
              <a:off x="1791"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666" name="Line 149"/>
            <p:cNvSpPr>
              <a:spLocks noChangeShapeType="1"/>
            </p:cNvSpPr>
            <p:nvPr/>
          </p:nvSpPr>
          <p:spPr bwMode="auto">
            <a:xfrm flipH="1">
              <a:off x="1701"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667" name="Line 149"/>
            <p:cNvSpPr>
              <a:spLocks noChangeShapeType="1"/>
            </p:cNvSpPr>
            <p:nvPr/>
          </p:nvSpPr>
          <p:spPr bwMode="auto">
            <a:xfrm flipH="1">
              <a:off x="1520"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668" name="Line 149"/>
            <p:cNvSpPr>
              <a:spLocks noChangeShapeType="1"/>
            </p:cNvSpPr>
            <p:nvPr/>
          </p:nvSpPr>
          <p:spPr bwMode="auto">
            <a:xfrm flipH="1">
              <a:off x="1474"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669" name="Line 149"/>
            <p:cNvSpPr>
              <a:spLocks noChangeShapeType="1"/>
            </p:cNvSpPr>
            <p:nvPr/>
          </p:nvSpPr>
          <p:spPr bwMode="auto">
            <a:xfrm flipH="1">
              <a:off x="1610"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grpSp>
      <p:grpSp>
        <p:nvGrpSpPr>
          <p:cNvPr id="134166" name="Group 267"/>
          <p:cNvGrpSpPr>
            <a:grpSpLocks/>
          </p:cNvGrpSpPr>
          <p:nvPr/>
        </p:nvGrpSpPr>
        <p:grpSpPr bwMode="auto">
          <a:xfrm>
            <a:off x="4535488" y="3681413"/>
            <a:ext cx="252412" cy="306387"/>
            <a:chOff x="2592388" y="2597150"/>
            <a:chExt cx="573088" cy="620713"/>
          </a:xfrm>
        </p:grpSpPr>
        <p:sp>
          <p:nvSpPr>
            <p:cNvPr id="134653"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4654"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4655"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4656"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4167" name="Group 267"/>
          <p:cNvGrpSpPr>
            <a:grpSpLocks/>
          </p:cNvGrpSpPr>
          <p:nvPr/>
        </p:nvGrpSpPr>
        <p:grpSpPr bwMode="auto">
          <a:xfrm>
            <a:off x="4283075" y="3681413"/>
            <a:ext cx="252413" cy="306387"/>
            <a:chOff x="2592388" y="2597150"/>
            <a:chExt cx="573088" cy="620713"/>
          </a:xfrm>
        </p:grpSpPr>
        <p:sp>
          <p:nvSpPr>
            <p:cNvPr id="134649"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4650"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4651"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4652"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4168" name="Group 253"/>
          <p:cNvGrpSpPr>
            <a:grpSpLocks/>
          </p:cNvGrpSpPr>
          <p:nvPr/>
        </p:nvGrpSpPr>
        <p:grpSpPr bwMode="auto">
          <a:xfrm>
            <a:off x="3476625" y="3500438"/>
            <a:ext cx="254000" cy="254000"/>
            <a:chOff x="2557463" y="5356226"/>
            <a:chExt cx="569913" cy="681038"/>
          </a:xfrm>
        </p:grpSpPr>
        <p:sp>
          <p:nvSpPr>
            <p:cNvPr id="134641"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endParaRPr lang="zh-CN" altLang="en-US"/>
            </a:p>
          </p:txBody>
        </p:sp>
        <p:sp>
          <p:nvSpPr>
            <p:cNvPr id="134642"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endParaRPr lang="zh-CN" altLang="en-US"/>
            </a:p>
          </p:txBody>
        </p:sp>
        <p:sp>
          <p:nvSpPr>
            <p:cNvPr id="134643"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644"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4645"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4646"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endParaRPr lang="zh-CN" altLang="en-US"/>
            </a:p>
          </p:txBody>
        </p:sp>
        <p:sp>
          <p:nvSpPr>
            <p:cNvPr id="134647"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648"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endParaRPr lang="zh-CN" altLang="en-US"/>
            </a:p>
          </p:txBody>
        </p:sp>
      </p:grpSp>
      <p:grpSp>
        <p:nvGrpSpPr>
          <p:cNvPr id="134169" name="Group 239"/>
          <p:cNvGrpSpPr>
            <a:grpSpLocks/>
          </p:cNvGrpSpPr>
          <p:nvPr/>
        </p:nvGrpSpPr>
        <p:grpSpPr bwMode="auto">
          <a:xfrm>
            <a:off x="3779838" y="3500438"/>
            <a:ext cx="333375" cy="266700"/>
            <a:chOff x="4265613" y="1200150"/>
            <a:chExt cx="663575" cy="623888"/>
          </a:xfrm>
        </p:grpSpPr>
        <p:sp>
          <p:nvSpPr>
            <p:cNvPr id="134635"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4636"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4637"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4638"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4639"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640"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nvGrpSpPr>
          <p:cNvPr id="134170" name="Group 253"/>
          <p:cNvGrpSpPr>
            <a:grpSpLocks/>
          </p:cNvGrpSpPr>
          <p:nvPr/>
        </p:nvGrpSpPr>
        <p:grpSpPr bwMode="auto">
          <a:xfrm>
            <a:off x="2771775" y="3636963"/>
            <a:ext cx="454025" cy="407987"/>
            <a:chOff x="1383" y="1298"/>
            <a:chExt cx="409" cy="408"/>
          </a:xfrm>
        </p:grpSpPr>
        <p:grpSp>
          <p:nvGrpSpPr>
            <p:cNvPr id="134597" name="Group 268"/>
            <p:cNvGrpSpPr>
              <a:grpSpLocks/>
            </p:cNvGrpSpPr>
            <p:nvPr/>
          </p:nvGrpSpPr>
          <p:grpSpPr bwMode="auto">
            <a:xfrm>
              <a:off x="1383" y="1298"/>
              <a:ext cx="227" cy="408"/>
              <a:chOff x="4291013" y="2641600"/>
              <a:chExt cx="596900" cy="598488"/>
            </a:xfrm>
          </p:grpSpPr>
          <p:sp>
            <p:nvSpPr>
              <p:cNvPr id="134617" name="Freeform 76"/>
              <p:cNvSpPr>
                <a:spLocks/>
              </p:cNvSpPr>
              <p:nvPr/>
            </p:nvSpPr>
            <p:spPr bwMode="auto">
              <a:xfrm>
                <a:off x="4294188" y="3074988"/>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618" name="Oval 77"/>
              <p:cNvSpPr>
                <a:spLocks noChangeArrowheads="1"/>
              </p:cNvSpPr>
              <p:nvPr/>
            </p:nvSpPr>
            <p:spPr bwMode="auto">
              <a:xfrm>
                <a:off x="4294188" y="293846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619" name="Freeform 78"/>
              <p:cNvSpPr>
                <a:spLocks noEditPoints="1"/>
              </p:cNvSpPr>
              <p:nvPr/>
            </p:nvSpPr>
            <p:spPr bwMode="auto">
              <a:xfrm>
                <a:off x="4291013" y="2935288"/>
                <a:ext cx="596900" cy="27305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4620" name="Freeform 79"/>
              <p:cNvSpPr>
                <a:spLocks/>
              </p:cNvSpPr>
              <p:nvPr/>
            </p:nvSpPr>
            <p:spPr bwMode="auto">
              <a:xfrm>
                <a:off x="4294188" y="3014663"/>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621" name="Oval 80"/>
              <p:cNvSpPr>
                <a:spLocks noChangeArrowheads="1"/>
              </p:cNvSpPr>
              <p:nvPr/>
            </p:nvSpPr>
            <p:spPr bwMode="auto">
              <a:xfrm>
                <a:off x="4294188" y="288131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622" name="Freeform 81"/>
              <p:cNvSpPr>
                <a:spLocks noEditPoints="1"/>
              </p:cNvSpPr>
              <p:nvPr/>
            </p:nvSpPr>
            <p:spPr bwMode="auto">
              <a:xfrm>
                <a:off x="4291013" y="2874963"/>
                <a:ext cx="596900" cy="276225"/>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4623" name="Freeform 82"/>
              <p:cNvSpPr>
                <a:spLocks/>
              </p:cNvSpPr>
              <p:nvPr/>
            </p:nvSpPr>
            <p:spPr bwMode="auto">
              <a:xfrm>
                <a:off x="4294188" y="2957513"/>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624" name="Oval 83"/>
              <p:cNvSpPr>
                <a:spLocks noChangeArrowheads="1"/>
              </p:cNvSpPr>
              <p:nvPr/>
            </p:nvSpPr>
            <p:spPr bwMode="auto">
              <a:xfrm>
                <a:off x="4294188" y="2822575"/>
                <a:ext cx="590550" cy="261938"/>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625" name="Freeform 84"/>
              <p:cNvSpPr>
                <a:spLocks noEditPoints="1"/>
              </p:cNvSpPr>
              <p:nvPr/>
            </p:nvSpPr>
            <p:spPr bwMode="auto">
              <a:xfrm>
                <a:off x="4291013" y="2816225"/>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4626" name="Freeform 85"/>
              <p:cNvSpPr>
                <a:spLocks/>
              </p:cNvSpPr>
              <p:nvPr/>
            </p:nvSpPr>
            <p:spPr bwMode="auto">
              <a:xfrm>
                <a:off x="4294188" y="2897188"/>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627" name="Oval 86"/>
              <p:cNvSpPr>
                <a:spLocks noChangeArrowheads="1"/>
              </p:cNvSpPr>
              <p:nvPr/>
            </p:nvSpPr>
            <p:spPr bwMode="auto">
              <a:xfrm>
                <a:off x="4294188" y="276225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628" name="Freeform 87"/>
              <p:cNvSpPr>
                <a:spLocks noEditPoints="1"/>
              </p:cNvSpPr>
              <p:nvPr/>
            </p:nvSpPr>
            <p:spPr bwMode="auto">
              <a:xfrm>
                <a:off x="4291013" y="2755900"/>
                <a:ext cx="596900" cy="277813"/>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endParaRPr lang="zh-CN" altLang="en-US"/>
              </a:p>
            </p:txBody>
          </p:sp>
          <p:sp>
            <p:nvSpPr>
              <p:cNvPr id="134629" name="Freeform 88"/>
              <p:cNvSpPr>
                <a:spLocks/>
              </p:cNvSpPr>
              <p:nvPr/>
            </p:nvSpPr>
            <p:spPr bwMode="auto">
              <a:xfrm>
                <a:off x="4294188" y="2838450"/>
                <a:ext cx="590550" cy="1698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630" name="Oval 89"/>
              <p:cNvSpPr>
                <a:spLocks noChangeArrowheads="1"/>
              </p:cNvSpPr>
              <p:nvPr/>
            </p:nvSpPr>
            <p:spPr bwMode="auto">
              <a:xfrm>
                <a:off x="4294188" y="270510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631" name="Freeform 90"/>
              <p:cNvSpPr>
                <a:spLocks noEditPoints="1"/>
              </p:cNvSpPr>
              <p:nvPr/>
            </p:nvSpPr>
            <p:spPr bwMode="auto">
              <a:xfrm>
                <a:off x="4291013" y="269875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4632" name="Freeform 91"/>
              <p:cNvSpPr>
                <a:spLocks/>
              </p:cNvSpPr>
              <p:nvPr/>
            </p:nvSpPr>
            <p:spPr bwMode="auto">
              <a:xfrm>
                <a:off x="4294188" y="2781300"/>
                <a:ext cx="590550" cy="16668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633" name="Oval 92"/>
              <p:cNvSpPr>
                <a:spLocks noChangeArrowheads="1"/>
              </p:cNvSpPr>
              <p:nvPr/>
            </p:nvSpPr>
            <p:spPr bwMode="auto">
              <a:xfrm>
                <a:off x="4294188" y="2644775"/>
                <a:ext cx="590550" cy="265113"/>
              </a:xfrm>
              <a:prstGeom prst="ellipse">
                <a:avLst/>
              </a:prstGeom>
              <a:solidFill>
                <a:srgbClr val="3D61A3"/>
              </a:solidFill>
              <a:ln w="9525">
                <a:noFill/>
                <a:round/>
                <a:headEnd/>
                <a:tailEnd/>
              </a:ln>
            </p:spPr>
            <p:txBody>
              <a:bodyPr/>
              <a:lstStyle/>
              <a:p>
                <a:endParaRPr kumimoji="0" lang="en-US" altLang="zh-CN" sz="1800" b="0">
                  <a:latin typeface="宋体" charset="-122"/>
                </a:endParaRPr>
              </a:p>
            </p:txBody>
          </p:sp>
          <p:sp>
            <p:nvSpPr>
              <p:cNvPr id="134634" name="Freeform 93"/>
              <p:cNvSpPr>
                <a:spLocks noEditPoints="1"/>
              </p:cNvSpPr>
              <p:nvPr/>
            </p:nvSpPr>
            <p:spPr bwMode="auto">
              <a:xfrm>
                <a:off x="4291013" y="264160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grpSp>
        <p:grpSp>
          <p:nvGrpSpPr>
            <p:cNvPr id="134598" name="Group 268"/>
            <p:cNvGrpSpPr>
              <a:grpSpLocks/>
            </p:cNvGrpSpPr>
            <p:nvPr/>
          </p:nvGrpSpPr>
          <p:grpSpPr bwMode="auto">
            <a:xfrm>
              <a:off x="1565" y="1298"/>
              <a:ext cx="227" cy="408"/>
              <a:chOff x="4291013" y="2641600"/>
              <a:chExt cx="596900" cy="598488"/>
            </a:xfrm>
          </p:grpSpPr>
          <p:sp>
            <p:nvSpPr>
              <p:cNvPr id="134599" name="Freeform 76"/>
              <p:cNvSpPr>
                <a:spLocks/>
              </p:cNvSpPr>
              <p:nvPr/>
            </p:nvSpPr>
            <p:spPr bwMode="auto">
              <a:xfrm>
                <a:off x="4294188" y="3074988"/>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600" name="Oval 77"/>
              <p:cNvSpPr>
                <a:spLocks noChangeArrowheads="1"/>
              </p:cNvSpPr>
              <p:nvPr/>
            </p:nvSpPr>
            <p:spPr bwMode="auto">
              <a:xfrm>
                <a:off x="4294188" y="293846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601" name="Freeform 78"/>
              <p:cNvSpPr>
                <a:spLocks noEditPoints="1"/>
              </p:cNvSpPr>
              <p:nvPr/>
            </p:nvSpPr>
            <p:spPr bwMode="auto">
              <a:xfrm>
                <a:off x="4291013" y="2935288"/>
                <a:ext cx="596900" cy="27305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4602" name="Freeform 79"/>
              <p:cNvSpPr>
                <a:spLocks/>
              </p:cNvSpPr>
              <p:nvPr/>
            </p:nvSpPr>
            <p:spPr bwMode="auto">
              <a:xfrm>
                <a:off x="4294188" y="3014663"/>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603" name="Oval 80"/>
              <p:cNvSpPr>
                <a:spLocks noChangeArrowheads="1"/>
              </p:cNvSpPr>
              <p:nvPr/>
            </p:nvSpPr>
            <p:spPr bwMode="auto">
              <a:xfrm>
                <a:off x="4294188" y="2881313"/>
                <a:ext cx="590550" cy="2635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604" name="Freeform 81"/>
              <p:cNvSpPr>
                <a:spLocks noEditPoints="1"/>
              </p:cNvSpPr>
              <p:nvPr/>
            </p:nvSpPr>
            <p:spPr bwMode="auto">
              <a:xfrm>
                <a:off x="4291013" y="2874963"/>
                <a:ext cx="596900" cy="276225"/>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4605" name="Freeform 82"/>
              <p:cNvSpPr>
                <a:spLocks/>
              </p:cNvSpPr>
              <p:nvPr/>
            </p:nvSpPr>
            <p:spPr bwMode="auto">
              <a:xfrm>
                <a:off x="4294188" y="2957513"/>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606" name="Oval 83"/>
              <p:cNvSpPr>
                <a:spLocks noChangeArrowheads="1"/>
              </p:cNvSpPr>
              <p:nvPr/>
            </p:nvSpPr>
            <p:spPr bwMode="auto">
              <a:xfrm>
                <a:off x="4294188" y="2822575"/>
                <a:ext cx="590550" cy="261938"/>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607" name="Freeform 84"/>
              <p:cNvSpPr>
                <a:spLocks noEditPoints="1"/>
              </p:cNvSpPr>
              <p:nvPr/>
            </p:nvSpPr>
            <p:spPr bwMode="auto">
              <a:xfrm>
                <a:off x="4291013" y="2816225"/>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sp>
            <p:nvSpPr>
              <p:cNvPr id="134608" name="Freeform 85"/>
              <p:cNvSpPr>
                <a:spLocks/>
              </p:cNvSpPr>
              <p:nvPr/>
            </p:nvSpPr>
            <p:spPr bwMode="auto">
              <a:xfrm>
                <a:off x="4294188" y="2897188"/>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609" name="Oval 86"/>
              <p:cNvSpPr>
                <a:spLocks noChangeArrowheads="1"/>
              </p:cNvSpPr>
              <p:nvPr/>
            </p:nvSpPr>
            <p:spPr bwMode="auto">
              <a:xfrm>
                <a:off x="4294188" y="276225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610" name="Freeform 87"/>
              <p:cNvSpPr>
                <a:spLocks noEditPoints="1"/>
              </p:cNvSpPr>
              <p:nvPr/>
            </p:nvSpPr>
            <p:spPr bwMode="auto">
              <a:xfrm>
                <a:off x="4291013" y="2755900"/>
                <a:ext cx="596900" cy="277813"/>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endParaRPr lang="zh-CN" altLang="en-US"/>
              </a:p>
            </p:txBody>
          </p:sp>
          <p:sp>
            <p:nvSpPr>
              <p:cNvPr id="134611" name="Freeform 88"/>
              <p:cNvSpPr>
                <a:spLocks/>
              </p:cNvSpPr>
              <p:nvPr/>
            </p:nvSpPr>
            <p:spPr bwMode="auto">
              <a:xfrm>
                <a:off x="4294188" y="2838450"/>
                <a:ext cx="590550" cy="1698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612" name="Oval 89"/>
              <p:cNvSpPr>
                <a:spLocks noChangeArrowheads="1"/>
              </p:cNvSpPr>
              <p:nvPr/>
            </p:nvSpPr>
            <p:spPr bwMode="auto">
              <a:xfrm>
                <a:off x="4294188" y="2705100"/>
                <a:ext cx="590550" cy="265113"/>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613" name="Freeform 90"/>
              <p:cNvSpPr>
                <a:spLocks noEditPoints="1"/>
              </p:cNvSpPr>
              <p:nvPr/>
            </p:nvSpPr>
            <p:spPr bwMode="auto">
              <a:xfrm>
                <a:off x="4291013" y="269875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endParaRPr lang="zh-CN" altLang="en-US"/>
              </a:p>
            </p:txBody>
          </p:sp>
          <p:sp>
            <p:nvSpPr>
              <p:cNvPr id="134614" name="Freeform 91"/>
              <p:cNvSpPr>
                <a:spLocks/>
              </p:cNvSpPr>
              <p:nvPr/>
            </p:nvSpPr>
            <p:spPr bwMode="auto">
              <a:xfrm>
                <a:off x="4294188" y="2781300"/>
                <a:ext cx="590550" cy="16668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endParaRPr lang="zh-CN" altLang="en-US"/>
              </a:p>
            </p:txBody>
          </p:sp>
          <p:sp>
            <p:nvSpPr>
              <p:cNvPr id="134615" name="Oval 92"/>
              <p:cNvSpPr>
                <a:spLocks noChangeArrowheads="1"/>
              </p:cNvSpPr>
              <p:nvPr/>
            </p:nvSpPr>
            <p:spPr bwMode="auto">
              <a:xfrm>
                <a:off x="4294188" y="2644775"/>
                <a:ext cx="590550" cy="265113"/>
              </a:xfrm>
              <a:prstGeom prst="ellipse">
                <a:avLst/>
              </a:prstGeom>
              <a:solidFill>
                <a:srgbClr val="3D61A3"/>
              </a:solidFill>
              <a:ln w="9525">
                <a:noFill/>
                <a:round/>
                <a:headEnd/>
                <a:tailEnd/>
              </a:ln>
            </p:spPr>
            <p:txBody>
              <a:bodyPr/>
              <a:lstStyle/>
              <a:p>
                <a:endParaRPr kumimoji="0" lang="en-US" altLang="zh-CN" sz="1800" b="0">
                  <a:latin typeface="宋体" charset="-122"/>
                </a:endParaRPr>
              </a:p>
            </p:txBody>
          </p:sp>
          <p:sp>
            <p:nvSpPr>
              <p:cNvPr id="134616" name="Freeform 93"/>
              <p:cNvSpPr>
                <a:spLocks noEditPoints="1"/>
              </p:cNvSpPr>
              <p:nvPr/>
            </p:nvSpPr>
            <p:spPr bwMode="auto">
              <a:xfrm>
                <a:off x="4291013" y="264160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endParaRPr lang="zh-CN" altLang="en-US"/>
              </a:p>
            </p:txBody>
          </p:sp>
        </p:grpSp>
      </p:grpSp>
      <p:grpSp>
        <p:nvGrpSpPr>
          <p:cNvPr id="134171" name="Group 239"/>
          <p:cNvGrpSpPr>
            <a:grpSpLocks/>
          </p:cNvGrpSpPr>
          <p:nvPr/>
        </p:nvGrpSpPr>
        <p:grpSpPr bwMode="auto">
          <a:xfrm>
            <a:off x="3779838" y="3952875"/>
            <a:ext cx="333375" cy="266700"/>
            <a:chOff x="4265613" y="1200150"/>
            <a:chExt cx="663575" cy="623888"/>
          </a:xfrm>
        </p:grpSpPr>
        <p:sp>
          <p:nvSpPr>
            <p:cNvPr id="134591"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4592"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4593"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4594"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4595"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596"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nvGrpSpPr>
          <p:cNvPr id="134172" name="Group 300"/>
          <p:cNvGrpSpPr>
            <a:grpSpLocks/>
          </p:cNvGrpSpPr>
          <p:nvPr/>
        </p:nvGrpSpPr>
        <p:grpSpPr bwMode="auto">
          <a:xfrm>
            <a:off x="330200" y="5716588"/>
            <a:ext cx="906463" cy="325437"/>
            <a:chOff x="1292" y="2341"/>
            <a:chExt cx="1194" cy="360"/>
          </a:xfrm>
        </p:grpSpPr>
        <p:sp>
          <p:nvSpPr>
            <p:cNvPr id="134578"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endParaRPr kumimoji="0" lang="en-US" altLang="zh-CN" sz="1800" b="0">
                <a:latin typeface="宋体" charset="-122"/>
              </a:endParaRPr>
            </a:p>
          </p:txBody>
        </p:sp>
        <p:sp>
          <p:nvSpPr>
            <p:cNvPr id="134579" name="Freeform 13"/>
            <p:cNvSpPr>
              <a:spLocks/>
            </p:cNvSpPr>
            <p:nvPr/>
          </p:nvSpPr>
          <p:spPr bwMode="auto">
            <a:xfrm>
              <a:off x="1354" y="2507"/>
              <a:ext cx="1088"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endParaRPr lang="zh-CN" altLang="en-US"/>
            </a:p>
          </p:txBody>
        </p:sp>
        <p:sp>
          <p:nvSpPr>
            <p:cNvPr id="134580" name="Line 149"/>
            <p:cNvSpPr>
              <a:spLocks noChangeShapeType="1"/>
            </p:cNvSpPr>
            <p:nvPr/>
          </p:nvSpPr>
          <p:spPr bwMode="auto">
            <a:xfrm flipH="1">
              <a:off x="2245"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581" name="Line 149"/>
            <p:cNvSpPr>
              <a:spLocks noChangeShapeType="1"/>
            </p:cNvSpPr>
            <p:nvPr/>
          </p:nvSpPr>
          <p:spPr bwMode="auto">
            <a:xfrm flipH="1">
              <a:off x="2290"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582"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583"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584" name="Line 149"/>
            <p:cNvSpPr>
              <a:spLocks noChangeShapeType="1"/>
            </p:cNvSpPr>
            <p:nvPr/>
          </p:nvSpPr>
          <p:spPr bwMode="auto">
            <a:xfrm flipH="1">
              <a:off x="1973"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585"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586" name="Line 149"/>
            <p:cNvSpPr>
              <a:spLocks noChangeShapeType="1"/>
            </p:cNvSpPr>
            <p:nvPr/>
          </p:nvSpPr>
          <p:spPr bwMode="auto">
            <a:xfrm flipH="1">
              <a:off x="1791"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587" name="Line 149"/>
            <p:cNvSpPr>
              <a:spLocks noChangeShapeType="1"/>
            </p:cNvSpPr>
            <p:nvPr/>
          </p:nvSpPr>
          <p:spPr bwMode="auto">
            <a:xfrm flipH="1">
              <a:off x="1701"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588" name="Line 149"/>
            <p:cNvSpPr>
              <a:spLocks noChangeShapeType="1"/>
            </p:cNvSpPr>
            <p:nvPr/>
          </p:nvSpPr>
          <p:spPr bwMode="auto">
            <a:xfrm flipH="1">
              <a:off x="1520"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589" name="Line 149"/>
            <p:cNvSpPr>
              <a:spLocks noChangeShapeType="1"/>
            </p:cNvSpPr>
            <p:nvPr/>
          </p:nvSpPr>
          <p:spPr bwMode="auto">
            <a:xfrm flipH="1">
              <a:off x="1474"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590" name="Line 149"/>
            <p:cNvSpPr>
              <a:spLocks noChangeShapeType="1"/>
            </p:cNvSpPr>
            <p:nvPr/>
          </p:nvSpPr>
          <p:spPr bwMode="auto">
            <a:xfrm flipH="1">
              <a:off x="1610"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grpSp>
      <p:grpSp>
        <p:nvGrpSpPr>
          <p:cNvPr id="134173" name="Group 267"/>
          <p:cNvGrpSpPr>
            <a:grpSpLocks/>
          </p:cNvGrpSpPr>
          <p:nvPr/>
        </p:nvGrpSpPr>
        <p:grpSpPr bwMode="auto">
          <a:xfrm>
            <a:off x="1254125" y="5734050"/>
            <a:ext cx="185738" cy="244475"/>
            <a:chOff x="2592388" y="2597150"/>
            <a:chExt cx="573088" cy="620713"/>
          </a:xfrm>
        </p:grpSpPr>
        <p:sp>
          <p:nvSpPr>
            <p:cNvPr id="134574"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4575"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4576"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4577"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4174" name="Group 267"/>
          <p:cNvGrpSpPr>
            <a:grpSpLocks/>
          </p:cNvGrpSpPr>
          <p:nvPr/>
        </p:nvGrpSpPr>
        <p:grpSpPr bwMode="auto">
          <a:xfrm>
            <a:off x="1069975" y="5734050"/>
            <a:ext cx="184150" cy="244475"/>
            <a:chOff x="2592388" y="2597150"/>
            <a:chExt cx="573088" cy="620713"/>
          </a:xfrm>
        </p:grpSpPr>
        <p:sp>
          <p:nvSpPr>
            <p:cNvPr id="134570"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4571"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4572"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4573"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4175" name="Group 253"/>
          <p:cNvGrpSpPr>
            <a:grpSpLocks/>
          </p:cNvGrpSpPr>
          <p:nvPr/>
        </p:nvGrpSpPr>
        <p:grpSpPr bwMode="auto">
          <a:xfrm>
            <a:off x="477838" y="5589588"/>
            <a:ext cx="185737" cy="203200"/>
            <a:chOff x="2557463" y="5356226"/>
            <a:chExt cx="569913" cy="681038"/>
          </a:xfrm>
        </p:grpSpPr>
        <p:sp>
          <p:nvSpPr>
            <p:cNvPr id="134562"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endParaRPr lang="zh-CN" altLang="en-US"/>
            </a:p>
          </p:txBody>
        </p:sp>
        <p:sp>
          <p:nvSpPr>
            <p:cNvPr id="134563"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endParaRPr lang="zh-CN" altLang="en-US"/>
            </a:p>
          </p:txBody>
        </p:sp>
        <p:sp>
          <p:nvSpPr>
            <p:cNvPr id="134564"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565"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4566"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4567"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endParaRPr lang="zh-CN" altLang="en-US"/>
            </a:p>
          </p:txBody>
        </p:sp>
        <p:sp>
          <p:nvSpPr>
            <p:cNvPr id="134568"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569"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endParaRPr lang="zh-CN" altLang="en-US"/>
            </a:p>
          </p:txBody>
        </p:sp>
      </p:grpSp>
      <p:grpSp>
        <p:nvGrpSpPr>
          <p:cNvPr id="134176" name="Group 239"/>
          <p:cNvGrpSpPr>
            <a:grpSpLocks/>
          </p:cNvGrpSpPr>
          <p:nvPr/>
        </p:nvGrpSpPr>
        <p:grpSpPr bwMode="auto">
          <a:xfrm>
            <a:off x="700088" y="5589588"/>
            <a:ext cx="244475" cy="212725"/>
            <a:chOff x="4265613" y="1200150"/>
            <a:chExt cx="663575" cy="623888"/>
          </a:xfrm>
        </p:grpSpPr>
        <p:sp>
          <p:nvSpPr>
            <p:cNvPr id="134556"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4557"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4558"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4559"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4560"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561"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nvGrpSpPr>
          <p:cNvPr id="134177" name="Group 239"/>
          <p:cNvGrpSpPr>
            <a:grpSpLocks/>
          </p:cNvGrpSpPr>
          <p:nvPr/>
        </p:nvGrpSpPr>
        <p:grpSpPr bwMode="auto">
          <a:xfrm>
            <a:off x="727075" y="5951538"/>
            <a:ext cx="244475" cy="212725"/>
            <a:chOff x="4265613" y="1200150"/>
            <a:chExt cx="663575" cy="623888"/>
          </a:xfrm>
        </p:grpSpPr>
        <p:sp>
          <p:nvSpPr>
            <p:cNvPr id="134550"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4551"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4552"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4553"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4554"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555"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sp>
        <p:nvSpPr>
          <p:cNvPr id="134178" name="Freeform 136"/>
          <p:cNvSpPr>
            <a:spLocks/>
          </p:cNvSpPr>
          <p:nvPr/>
        </p:nvSpPr>
        <p:spPr bwMode="auto">
          <a:xfrm>
            <a:off x="2051050" y="2420938"/>
            <a:ext cx="1946275" cy="1079500"/>
          </a:xfrm>
          <a:custGeom>
            <a:avLst/>
            <a:gdLst>
              <a:gd name="T0" fmla="*/ 2147483647 w 277"/>
              <a:gd name="T1" fmla="*/ 2147483647 h 182"/>
              <a:gd name="T2" fmla="*/ 2147483647 w 277"/>
              <a:gd name="T3" fmla="*/ 2147483647 h 182"/>
              <a:gd name="T4" fmla="*/ 2147483647 w 277"/>
              <a:gd name="T5" fmla="*/ 2147483647 h 182"/>
              <a:gd name="T6" fmla="*/ 2147483647 w 277"/>
              <a:gd name="T7" fmla="*/ 2147483647 h 182"/>
              <a:gd name="T8" fmla="*/ 2147483647 w 277"/>
              <a:gd name="T9" fmla="*/ 2147483647 h 182"/>
              <a:gd name="T10" fmla="*/ 2147483647 w 277"/>
              <a:gd name="T11" fmla="*/ 2147483647 h 182"/>
              <a:gd name="T12" fmla="*/ 2147483647 w 277"/>
              <a:gd name="T13" fmla="*/ 2147483647 h 182"/>
              <a:gd name="T14" fmla="*/ 2147483647 w 277"/>
              <a:gd name="T15" fmla="*/ 2147483647 h 182"/>
              <a:gd name="T16" fmla="*/ 2147483647 w 277"/>
              <a:gd name="T17" fmla="*/ 2147483647 h 182"/>
              <a:gd name="T18" fmla="*/ 2147483647 w 277"/>
              <a:gd name="T19" fmla="*/ 2147483647 h 182"/>
              <a:gd name="T20" fmla="*/ 2147483647 w 277"/>
              <a:gd name="T21" fmla="*/ 2147483647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7"/>
              <a:gd name="T34" fmla="*/ 0 h 182"/>
              <a:gd name="T35" fmla="*/ 277 w 277"/>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7" h="182">
                <a:moveTo>
                  <a:pt x="89" y="36"/>
                </a:moveTo>
                <a:cubicBezTo>
                  <a:pt x="89" y="36"/>
                  <a:pt x="99" y="0"/>
                  <a:pt x="150" y="3"/>
                </a:cubicBezTo>
                <a:cubicBezTo>
                  <a:pt x="194" y="7"/>
                  <a:pt x="206" y="45"/>
                  <a:pt x="206" y="45"/>
                </a:cubicBezTo>
                <a:cubicBezTo>
                  <a:pt x="206" y="45"/>
                  <a:pt x="255" y="32"/>
                  <a:pt x="266" y="73"/>
                </a:cubicBezTo>
                <a:cubicBezTo>
                  <a:pt x="277" y="113"/>
                  <a:pt x="234" y="125"/>
                  <a:pt x="234" y="125"/>
                </a:cubicBezTo>
                <a:cubicBezTo>
                  <a:pt x="234" y="125"/>
                  <a:pt x="234" y="152"/>
                  <a:pt x="209" y="160"/>
                </a:cubicBezTo>
                <a:cubicBezTo>
                  <a:pt x="180" y="168"/>
                  <a:pt x="162" y="147"/>
                  <a:pt x="162" y="147"/>
                </a:cubicBezTo>
                <a:cubicBezTo>
                  <a:pt x="162" y="147"/>
                  <a:pt x="138" y="182"/>
                  <a:pt x="96" y="173"/>
                </a:cubicBezTo>
                <a:cubicBezTo>
                  <a:pt x="56" y="165"/>
                  <a:pt x="57" y="131"/>
                  <a:pt x="57" y="131"/>
                </a:cubicBezTo>
                <a:cubicBezTo>
                  <a:pt x="57" y="131"/>
                  <a:pt x="0" y="114"/>
                  <a:pt x="10" y="69"/>
                </a:cubicBezTo>
                <a:cubicBezTo>
                  <a:pt x="22" y="15"/>
                  <a:pt x="89" y="36"/>
                  <a:pt x="89" y="36"/>
                </a:cubicBezTo>
                <a:close/>
              </a:path>
            </a:pathLst>
          </a:custGeom>
          <a:solidFill>
            <a:srgbClr val="99CCFF"/>
          </a:solidFill>
          <a:ln w="9525" algn="ctr">
            <a:noFill/>
            <a:round/>
            <a:headEnd/>
            <a:tailEnd/>
          </a:ln>
        </p:spPr>
        <p:txBody>
          <a:bodyPr/>
          <a:lstStyle/>
          <a:p>
            <a:endParaRPr lang="zh-CN" altLang="en-US"/>
          </a:p>
        </p:txBody>
      </p:sp>
      <p:sp>
        <p:nvSpPr>
          <p:cNvPr id="134179" name="Freeform 137"/>
          <p:cNvSpPr>
            <a:spLocks/>
          </p:cNvSpPr>
          <p:nvPr/>
        </p:nvSpPr>
        <p:spPr bwMode="auto">
          <a:xfrm>
            <a:off x="2190750" y="2532063"/>
            <a:ext cx="1263650" cy="658812"/>
          </a:xfrm>
          <a:custGeom>
            <a:avLst/>
            <a:gdLst>
              <a:gd name="T0" fmla="*/ 2147483647 w 180"/>
              <a:gd name="T1" fmla="*/ 2147483647 h 111"/>
              <a:gd name="T2" fmla="*/ 2147483647 w 180"/>
              <a:gd name="T3" fmla="*/ 2147483647 h 111"/>
              <a:gd name="T4" fmla="*/ 2147483647 w 180"/>
              <a:gd name="T5" fmla="*/ 2147483647 h 111"/>
              <a:gd name="T6" fmla="*/ 2147483647 w 180"/>
              <a:gd name="T7" fmla="*/ 2147483647 h 111"/>
              <a:gd name="T8" fmla="*/ 2147483647 w 180"/>
              <a:gd name="T9" fmla="*/ 2147483647 h 111"/>
              <a:gd name="T10" fmla="*/ 2147483647 w 180"/>
              <a:gd name="T11" fmla="*/ 2147483647 h 111"/>
              <a:gd name="T12" fmla="*/ 2147483647 w 180"/>
              <a:gd name="T13" fmla="*/ 2147483647 h 111"/>
              <a:gd name="T14" fmla="*/ 2147483647 w 180"/>
              <a:gd name="T15" fmla="*/ 2147483647 h 111"/>
              <a:gd name="T16" fmla="*/ 2147483647 w 180"/>
              <a:gd name="T17" fmla="*/ 2147483647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0"/>
              <a:gd name="T28" fmla="*/ 0 h 111"/>
              <a:gd name="T29" fmla="*/ 180 w 180"/>
              <a:gd name="T30" fmla="*/ 111 h 1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0" h="111">
                <a:moveTo>
                  <a:pt x="40" y="111"/>
                </a:moveTo>
                <a:cubicBezTo>
                  <a:pt x="40" y="111"/>
                  <a:pt x="0" y="93"/>
                  <a:pt x="4" y="64"/>
                </a:cubicBezTo>
                <a:cubicBezTo>
                  <a:pt x="7" y="35"/>
                  <a:pt x="34" y="24"/>
                  <a:pt x="77" y="36"/>
                </a:cubicBezTo>
                <a:cubicBezTo>
                  <a:pt x="77" y="36"/>
                  <a:pt x="95" y="0"/>
                  <a:pt x="131" y="1"/>
                </a:cubicBezTo>
                <a:cubicBezTo>
                  <a:pt x="162" y="3"/>
                  <a:pt x="175" y="22"/>
                  <a:pt x="180" y="34"/>
                </a:cubicBezTo>
                <a:cubicBezTo>
                  <a:pt x="180" y="34"/>
                  <a:pt x="161" y="8"/>
                  <a:pt x="129" y="8"/>
                </a:cubicBezTo>
                <a:cubicBezTo>
                  <a:pt x="92" y="9"/>
                  <a:pt x="79" y="41"/>
                  <a:pt x="79" y="41"/>
                </a:cubicBezTo>
                <a:cubicBezTo>
                  <a:pt x="79" y="41"/>
                  <a:pt x="35" y="24"/>
                  <a:pt x="14" y="57"/>
                </a:cubicBezTo>
                <a:cubicBezTo>
                  <a:pt x="7" y="78"/>
                  <a:pt x="11" y="93"/>
                  <a:pt x="40" y="111"/>
                </a:cubicBezTo>
              </a:path>
            </a:pathLst>
          </a:custGeom>
          <a:solidFill>
            <a:schemeClr val="bg1"/>
          </a:solidFill>
          <a:ln w="9525">
            <a:noFill/>
            <a:round/>
            <a:headEnd/>
            <a:tailEnd/>
          </a:ln>
        </p:spPr>
        <p:txBody>
          <a:bodyPr/>
          <a:lstStyle/>
          <a:p>
            <a:endParaRPr lang="zh-CN" altLang="en-US"/>
          </a:p>
        </p:txBody>
      </p:sp>
      <p:sp>
        <p:nvSpPr>
          <p:cNvPr id="134180" name="Freeform 136"/>
          <p:cNvSpPr>
            <a:spLocks/>
          </p:cNvSpPr>
          <p:nvPr/>
        </p:nvSpPr>
        <p:spPr bwMode="auto">
          <a:xfrm>
            <a:off x="900113" y="4292600"/>
            <a:ext cx="1946275" cy="1079500"/>
          </a:xfrm>
          <a:custGeom>
            <a:avLst/>
            <a:gdLst>
              <a:gd name="T0" fmla="*/ 2147483647 w 277"/>
              <a:gd name="T1" fmla="*/ 2147483647 h 182"/>
              <a:gd name="T2" fmla="*/ 2147483647 w 277"/>
              <a:gd name="T3" fmla="*/ 2147483647 h 182"/>
              <a:gd name="T4" fmla="*/ 2147483647 w 277"/>
              <a:gd name="T5" fmla="*/ 2147483647 h 182"/>
              <a:gd name="T6" fmla="*/ 2147483647 w 277"/>
              <a:gd name="T7" fmla="*/ 2147483647 h 182"/>
              <a:gd name="T8" fmla="*/ 2147483647 w 277"/>
              <a:gd name="T9" fmla="*/ 2147483647 h 182"/>
              <a:gd name="T10" fmla="*/ 2147483647 w 277"/>
              <a:gd name="T11" fmla="*/ 2147483647 h 182"/>
              <a:gd name="T12" fmla="*/ 2147483647 w 277"/>
              <a:gd name="T13" fmla="*/ 2147483647 h 182"/>
              <a:gd name="T14" fmla="*/ 2147483647 w 277"/>
              <a:gd name="T15" fmla="*/ 2147483647 h 182"/>
              <a:gd name="T16" fmla="*/ 2147483647 w 277"/>
              <a:gd name="T17" fmla="*/ 2147483647 h 182"/>
              <a:gd name="T18" fmla="*/ 2147483647 w 277"/>
              <a:gd name="T19" fmla="*/ 2147483647 h 182"/>
              <a:gd name="T20" fmla="*/ 2147483647 w 277"/>
              <a:gd name="T21" fmla="*/ 2147483647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7"/>
              <a:gd name="T34" fmla="*/ 0 h 182"/>
              <a:gd name="T35" fmla="*/ 277 w 277"/>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7" h="182">
                <a:moveTo>
                  <a:pt x="89" y="36"/>
                </a:moveTo>
                <a:cubicBezTo>
                  <a:pt x="89" y="36"/>
                  <a:pt x="99" y="0"/>
                  <a:pt x="150" y="3"/>
                </a:cubicBezTo>
                <a:cubicBezTo>
                  <a:pt x="194" y="7"/>
                  <a:pt x="206" y="45"/>
                  <a:pt x="206" y="45"/>
                </a:cubicBezTo>
                <a:cubicBezTo>
                  <a:pt x="206" y="45"/>
                  <a:pt x="255" y="32"/>
                  <a:pt x="266" y="73"/>
                </a:cubicBezTo>
                <a:cubicBezTo>
                  <a:pt x="277" y="113"/>
                  <a:pt x="234" y="125"/>
                  <a:pt x="234" y="125"/>
                </a:cubicBezTo>
                <a:cubicBezTo>
                  <a:pt x="234" y="125"/>
                  <a:pt x="234" y="152"/>
                  <a:pt x="209" y="160"/>
                </a:cubicBezTo>
                <a:cubicBezTo>
                  <a:pt x="180" y="168"/>
                  <a:pt x="162" y="147"/>
                  <a:pt x="162" y="147"/>
                </a:cubicBezTo>
                <a:cubicBezTo>
                  <a:pt x="162" y="147"/>
                  <a:pt x="138" y="182"/>
                  <a:pt x="96" y="173"/>
                </a:cubicBezTo>
                <a:cubicBezTo>
                  <a:pt x="56" y="165"/>
                  <a:pt x="57" y="131"/>
                  <a:pt x="57" y="131"/>
                </a:cubicBezTo>
                <a:cubicBezTo>
                  <a:pt x="57" y="131"/>
                  <a:pt x="0" y="114"/>
                  <a:pt x="10" y="69"/>
                </a:cubicBezTo>
                <a:cubicBezTo>
                  <a:pt x="22" y="15"/>
                  <a:pt x="89" y="36"/>
                  <a:pt x="89" y="36"/>
                </a:cubicBezTo>
                <a:close/>
              </a:path>
            </a:pathLst>
          </a:custGeom>
          <a:solidFill>
            <a:srgbClr val="99CCFF"/>
          </a:solidFill>
          <a:ln w="9525">
            <a:noFill/>
            <a:round/>
            <a:headEnd/>
            <a:tailEnd/>
          </a:ln>
        </p:spPr>
        <p:txBody>
          <a:bodyPr/>
          <a:lstStyle/>
          <a:p>
            <a:endParaRPr lang="zh-CN" altLang="en-US"/>
          </a:p>
        </p:txBody>
      </p:sp>
      <p:sp>
        <p:nvSpPr>
          <p:cNvPr id="134181" name="Freeform 137"/>
          <p:cNvSpPr>
            <a:spLocks/>
          </p:cNvSpPr>
          <p:nvPr/>
        </p:nvSpPr>
        <p:spPr bwMode="auto">
          <a:xfrm>
            <a:off x="1039813" y="4403725"/>
            <a:ext cx="1263650" cy="658813"/>
          </a:xfrm>
          <a:custGeom>
            <a:avLst/>
            <a:gdLst>
              <a:gd name="T0" fmla="*/ 2147483647 w 180"/>
              <a:gd name="T1" fmla="*/ 2147483647 h 111"/>
              <a:gd name="T2" fmla="*/ 2147483647 w 180"/>
              <a:gd name="T3" fmla="*/ 2147483647 h 111"/>
              <a:gd name="T4" fmla="*/ 2147483647 w 180"/>
              <a:gd name="T5" fmla="*/ 2147483647 h 111"/>
              <a:gd name="T6" fmla="*/ 2147483647 w 180"/>
              <a:gd name="T7" fmla="*/ 2147483647 h 111"/>
              <a:gd name="T8" fmla="*/ 2147483647 w 180"/>
              <a:gd name="T9" fmla="*/ 2147483647 h 111"/>
              <a:gd name="T10" fmla="*/ 2147483647 w 180"/>
              <a:gd name="T11" fmla="*/ 2147483647 h 111"/>
              <a:gd name="T12" fmla="*/ 2147483647 w 180"/>
              <a:gd name="T13" fmla="*/ 2147483647 h 111"/>
              <a:gd name="T14" fmla="*/ 2147483647 w 180"/>
              <a:gd name="T15" fmla="*/ 2147483647 h 111"/>
              <a:gd name="T16" fmla="*/ 2147483647 w 180"/>
              <a:gd name="T17" fmla="*/ 2147483647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0"/>
              <a:gd name="T28" fmla="*/ 0 h 111"/>
              <a:gd name="T29" fmla="*/ 180 w 180"/>
              <a:gd name="T30" fmla="*/ 111 h 1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0" h="111">
                <a:moveTo>
                  <a:pt x="40" y="111"/>
                </a:moveTo>
                <a:cubicBezTo>
                  <a:pt x="40" y="111"/>
                  <a:pt x="0" y="93"/>
                  <a:pt x="4" y="64"/>
                </a:cubicBezTo>
                <a:cubicBezTo>
                  <a:pt x="7" y="35"/>
                  <a:pt x="34" y="24"/>
                  <a:pt x="77" y="36"/>
                </a:cubicBezTo>
                <a:cubicBezTo>
                  <a:pt x="77" y="36"/>
                  <a:pt x="95" y="0"/>
                  <a:pt x="131" y="1"/>
                </a:cubicBezTo>
                <a:cubicBezTo>
                  <a:pt x="162" y="3"/>
                  <a:pt x="175" y="22"/>
                  <a:pt x="180" y="34"/>
                </a:cubicBezTo>
                <a:cubicBezTo>
                  <a:pt x="180" y="34"/>
                  <a:pt x="161" y="8"/>
                  <a:pt x="129" y="8"/>
                </a:cubicBezTo>
                <a:cubicBezTo>
                  <a:pt x="92" y="9"/>
                  <a:pt x="79" y="41"/>
                  <a:pt x="79" y="41"/>
                </a:cubicBezTo>
                <a:cubicBezTo>
                  <a:pt x="79" y="41"/>
                  <a:pt x="35" y="24"/>
                  <a:pt x="14" y="57"/>
                </a:cubicBezTo>
                <a:cubicBezTo>
                  <a:pt x="7" y="78"/>
                  <a:pt x="11" y="93"/>
                  <a:pt x="40" y="111"/>
                </a:cubicBezTo>
              </a:path>
            </a:pathLst>
          </a:custGeom>
          <a:solidFill>
            <a:schemeClr val="bg1"/>
          </a:solidFill>
          <a:ln w="9525">
            <a:noFill/>
            <a:round/>
            <a:headEnd/>
            <a:tailEnd/>
          </a:ln>
        </p:spPr>
        <p:txBody>
          <a:bodyPr/>
          <a:lstStyle/>
          <a:p>
            <a:endParaRPr lang="zh-CN" altLang="en-US"/>
          </a:p>
        </p:txBody>
      </p:sp>
      <p:sp>
        <p:nvSpPr>
          <p:cNvPr id="512510" name="Rectangle 510"/>
          <p:cNvSpPr>
            <a:spLocks noChangeArrowheads="1"/>
          </p:cNvSpPr>
          <p:nvPr/>
        </p:nvSpPr>
        <p:spPr bwMode="auto">
          <a:xfrm>
            <a:off x="2571750" y="2786063"/>
            <a:ext cx="1301750" cy="276225"/>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dirty="0">
                <a:solidFill>
                  <a:srgbClr val="FEFFFF"/>
                </a:solidFill>
                <a:latin typeface="Arial" pitchFamily="34" charset="0"/>
                <a:ea typeface="宋体" pitchFamily="2" charset="-122"/>
              </a:rPr>
              <a:t>Bearer network</a:t>
            </a:r>
            <a:endParaRPr kumimoji="0" lang="zh-CN" altLang="en-US" dirty="0">
              <a:solidFill>
                <a:srgbClr val="FEFFFF"/>
              </a:solidFill>
              <a:latin typeface="Arial" pitchFamily="34" charset="0"/>
              <a:ea typeface="宋体" pitchFamily="2" charset="-122"/>
            </a:endParaRPr>
          </a:p>
        </p:txBody>
      </p:sp>
      <p:grpSp>
        <p:nvGrpSpPr>
          <p:cNvPr id="134183" name="Group 511"/>
          <p:cNvGrpSpPr>
            <a:grpSpLocks/>
          </p:cNvGrpSpPr>
          <p:nvPr/>
        </p:nvGrpSpPr>
        <p:grpSpPr bwMode="auto">
          <a:xfrm>
            <a:off x="2916238" y="2347913"/>
            <a:ext cx="647700" cy="288925"/>
            <a:chOff x="3288" y="1615"/>
            <a:chExt cx="545" cy="272"/>
          </a:xfrm>
        </p:grpSpPr>
        <p:grpSp>
          <p:nvGrpSpPr>
            <p:cNvPr id="134540" name="Group 261"/>
            <p:cNvGrpSpPr>
              <a:grpSpLocks/>
            </p:cNvGrpSpPr>
            <p:nvPr/>
          </p:nvGrpSpPr>
          <p:grpSpPr bwMode="auto">
            <a:xfrm>
              <a:off x="3288" y="1615"/>
              <a:ext cx="363" cy="226"/>
              <a:chOff x="831850" y="1282700"/>
              <a:chExt cx="695325" cy="488950"/>
            </a:xfrm>
          </p:grpSpPr>
          <p:sp>
            <p:nvSpPr>
              <p:cNvPr id="134546"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4547"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4548"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4549"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34541" name="Group 261"/>
            <p:cNvGrpSpPr>
              <a:grpSpLocks/>
            </p:cNvGrpSpPr>
            <p:nvPr/>
          </p:nvGrpSpPr>
          <p:grpSpPr bwMode="auto">
            <a:xfrm>
              <a:off x="3470" y="1661"/>
              <a:ext cx="363" cy="226"/>
              <a:chOff x="831850" y="1282700"/>
              <a:chExt cx="695325" cy="488950"/>
            </a:xfrm>
          </p:grpSpPr>
          <p:sp>
            <p:nvSpPr>
              <p:cNvPr id="134542"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4543"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4544"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4545"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grpSp>
        <p:nvGrpSpPr>
          <p:cNvPr id="134184" name="Group 522"/>
          <p:cNvGrpSpPr>
            <a:grpSpLocks/>
          </p:cNvGrpSpPr>
          <p:nvPr/>
        </p:nvGrpSpPr>
        <p:grpSpPr bwMode="auto">
          <a:xfrm>
            <a:off x="2268538" y="3211513"/>
            <a:ext cx="647700" cy="288925"/>
            <a:chOff x="3288" y="1615"/>
            <a:chExt cx="545" cy="272"/>
          </a:xfrm>
        </p:grpSpPr>
        <p:grpSp>
          <p:nvGrpSpPr>
            <p:cNvPr id="134530" name="Group 261"/>
            <p:cNvGrpSpPr>
              <a:grpSpLocks/>
            </p:cNvGrpSpPr>
            <p:nvPr/>
          </p:nvGrpSpPr>
          <p:grpSpPr bwMode="auto">
            <a:xfrm>
              <a:off x="3288" y="1615"/>
              <a:ext cx="363" cy="226"/>
              <a:chOff x="831850" y="1282700"/>
              <a:chExt cx="695325" cy="488950"/>
            </a:xfrm>
          </p:grpSpPr>
          <p:sp>
            <p:nvSpPr>
              <p:cNvPr id="134536"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4537"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4538"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4539"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34531" name="Group 261"/>
            <p:cNvGrpSpPr>
              <a:grpSpLocks/>
            </p:cNvGrpSpPr>
            <p:nvPr/>
          </p:nvGrpSpPr>
          <p:grpSpPr bwMode="auto">
            <a:xfrm>
              <a:off x="3470" y="1661"/>
              <a:ext cx="363" cy="226"/>
              <a:chOff x="831850" y="1282700"/>
              <a:chExt cx="695325" cy="488950"/>
            </a:xfrm>
          </p:grpSpPr>
          <p:sp>
            <p:nvSpPr>
              <p:cNvPr id="134532"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4533"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4534"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4535"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grpSp>
        <p:nvGrpSpPr>
          <p:cNvPr id="134185" name="Group 533"/>
          <p:cNvGrpSpPr>
            <a:grpSpLocks/>
          </p:cNvGrpSpPr>
          <p:nvPr/>
        </p:nvGrpSpPr>
        <p:grpSpPr bwMode="auto">
          <a:xfrm>
            <a:off x="3492500" y="3068638"/>
            <a:ext cx="647700" cy="288925"/>
            <a:chOff x="3288" y="1615"/>
            <a:chExt cx="545" cy="272"/>
          </a:xfrm>
        </p:grpSpPr>
        <p:grpSp>
          <p:nvGrpSpPr>
            <p:cNvPr id="134520" name="Group 261"/>
            <p:cNvGrpSpPr>
              <a:grpSpLocks/>
            </p:cNvGrpSpPr>
            <p:nvPr/>
          </p:nvGrpSpPr>
          <p:grpSpPr bwMode="auto">
            <a:xfrm>
              <a:off x="3288" y="1615"/>
              <a:ext cx="363" cy="226"/>
              <a:chOff x="831850" y="1282700"/>
              <a:chExt cx="695325" cy="488950"/>
            </a:xfrm>
          </p:grpSpPr>
          <p:sp>
            <p:nvSpPr>
              <p:cNvPr id="134526"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4527"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4528"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4529"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34521" name="Group 261"/>
            <p:cNvGrpSpPr>
              <a:grpSpLocks/>
            </p:cNvGrpSpPr>
            <p:nvPr/>
          </p:nvGrpSpPr>
          <p:grpSpPr bwMode="auto">
            <a:xfrm>
              <a:off x="3470" y="1661"/>
              <a:ext cx="363" cy="226"/>
              <a:chOff x="831850" y="1282700"/>
              <a:chExt cx="695325" cy="488950"/>
            </a:xfrm>
          </p:grpSpPr>
          <p:sp>
            <p:nvSpPr>
              <p:cNvPr id="134522"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4523"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4524"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4525"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grpSp>
        <p:nvGrpSpPr>
          <p:cNvPr id="134186" name="Group 544"/>
          <p:cNvGrpSpPr>
            <a:grpSpLocks/>
          </p:cNvGrpSpPr>
          <p:nvPr/>
        </p:nvGrpSpPr>
        <p:grpSpPr bwMode="auto">
          <a:xfrm>
            <a:off x="1835150" y="4221163"/>
            <a:ext cx="647700" cy="288925"/>
            <a:chOff x="3288" y="1615"/>
            <a:chExt cx="545" cy="272"/>
          </a:xfrm>
        </p:grpSpPr>
        <p:grpSp>
          <p:nvGrpSpPr>
            <p:cNvPr id="134510" name="Group 261"/>
            <p:cNvGrpSpPr>
              <a:grpSpLocks/>
            </p:cNvGrpSpPr>
            <p:nvPr/>
          </p:nvGrpSpPr>
          <p:grpSpPr bwMode="auto">
            <a:xfrm>
              <a:off x="3288" y="1615"/>
              <a:ext cx="363" cy="226"/>
              <a:chOff x="831850" y="1282700"/>
              <a:chExt cx="695325" cy="488950"/>
            </a:xfrm>
          </p:grpSpPr>
          <p:sp>
            <p:nvSpPr>
              <p:cNvPr id="134516"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4517"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4518"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4519"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34511" name="Group 261"/>
            <p:cNvGrpSpPr>
              <a:grpSpLocks/>
            </p:cNvGrpSpPr>
            <p:nvPr/>
          </p:nvGrpSpPr>
          <p:grpSpPr bwMode="auto">
            <a:xfrm>
              <a:off x="3470" y="1661"/>
              <a:ext cx="363" cy="226"/>
              <a:chOff x="831850" y="1282700"/>
              <a:chExt cx="695325" cy="488950"/>
            </a:xfrm>
          </p:grpSpPr>
          <p:sp>
            <p:nvSpPr>
              <p:cNvPr id="134512"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4513"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4514"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4515"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grpSp>
        <p:nvGrpSpPr>
          <p:cNvPr id="134187" name="Group 555"/>
          <p:cNvGrpSpPr>
            <a:grpSpLocks/>
          </p:cNvGrpSpPr>
          <p:nvPr/>
        </p:nvGrpSpPr>
        <p:grpSpPr bwMode="auto">
          <a:xfrm>
            <a:off x="1116013" y="5084763"/>
            <a:ext cx="647700" cy="288925"/>
            <a:chOff x="3288" y="1615"/>
            <a:chExt cx="545" cy="272"/>
          </a:xfrm>
        </p:grpSpPr>
        <p:grpSp>
          <p:nvGrpSpPr>
            <p:cNvPr id="134500" name="Group 261"/>
            <p:cNvGrpSpPr>
              <a:grpSpLocks/>
            </p:cNvGrpSpPr>
            <p:nvPr/>
          </p:nvGrpSpPr>
          <p:grpSpPr bwMode="auto">
            <a:xfrm>
              <a:off x="3288" y="1615"/>
              <a:ext cx="363" cy="226"/>
              <a:chOff x="831850" y="1282700"/>
              <a:chExt cx="695325" cy="488950"/>
            </a:xfrm>
          </p:grpSpPr>
          <p:sp>
            <p:nvSpPr>
              <p:cNvPr id="134506"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4507"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4508"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4509"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34501" name="Group 261"/>
            <p:cNvGrpSpPr>
              <a:grpSpLocks/>
            </p:cNvGrpSpPr>
            <p:nvPr/>
          </p:nvGrpSpPr>
          <p:grpSpPr bwMode="auto">
            <a:xfrm>
              <a:off x="3470" y="1661"/>
              <a:ext cx="363" cy="226"/>
              <a:chOff x="831850" y="1282700"/>
              <a:chExt cx="695325" cy="488950"/>
            </a:xfrm>
          </p:grpSpPr>
          <p:sp>
            <p:nvSpPr>
              <p:cNvPr id="134502"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4503"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4504"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4505"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grpSp>
        <p:nvGrpSpPr>
          <p:cNvPr id="134188" name="Group 566"/>
          <p:cNvGrpSpPr>
            <a:grpSpLocks/>
          </p:cNvGrpSpPr>
          <p:nvPr/>
        </p:nvGrpSpPr>
        <p:grpSpPr bwMode="auto">
          <a:xfrm>
            <a:off x="2124075" y="5084763"/>
            <a:ext cx="647700" cy="288925"/>
            <a:chOff x="3288" y="1615"/>
            <a:chExt cx="545" cy="272"/>
          </a:xfrm>
        </p:grpSpPr>
        <p:grpSp>
          <p:nvGrpSpPr>
            <p:cNvPr id="134490" name="Group 261"/>
            <p:cNvGrpSpPr>
              <a:grpSpLocks/>
            </p:cNvGrpSpPr>
            <p:nvPr/>
          </p:nvGrpSpPr>
          <p:grpSpPr bwMode="auto">
            <a:xfrm>
              <a:off x="3288" y="1615"/>
              <a:ext cx="363" cy="226"/>
              <a:chOff x="831850" y="1282700"/>
              <a:chExt cx="695325" cy="488950"/>
            </a:xfrm>
          </p:grpSpPr>
          <p:sp>
            <p:nvSpPr>
              <p:cNvPr id="134496"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4497"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4498"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4499"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34491" name="Group 261"/>
            <p:cNvGrpSpPr>
              <a:grpSpLocks/>
            </p:cNvGrpSpPr>
            <p:nvPr/>
          </p:nvGrpSpPr>
          <p:grpSpPr bwMode="auto">
            <a:xfrm>
              <a:off x="3470" y="1661"/>
              <a:ext cx="363" cy="226"/>
              <a:chOff x="831850" y="1282700"/>
              <a:chExt cx="695325" cy="488950"/>
            </a:xfrm>
          </p:grpSpPr>
          <p:sp>
            <p:nvSpPr>
              <p:cNvPr id="134492"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4493"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4494"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4495"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grpSp>
        <p:nvGrpSpPr>
          <p:cNvPr id="134189" name="Group 577"/>
          <p:cNvGrpSpPr>
            <a:grpSpLocks/>
          </p:cNvGrpSpPr>
          <p:nvPr/>
        </p:nvGrpSpPr>
        <p:grpSpPr bwMode="auto">
          <a:xfrm>
            <a:off x="4427538" y="4364038"/>
            <a:ext cx="647700" cy="288925"/>
            <a:chOff x="3288" y="1615"/>
            <a:chExt cx="545" cy="272"/>
          </a:xfrm>
        </p:grpSpPr>
        <p:grpSp>
          <p:nvGrpSpPr>
            <p:cNvPr id="134480" name="Group 261"/>
            <p:cNvGrpSpPr>
              <a:grpSpLocks/>
            </p:cNvGrpSpPr>
            <p:nvPr/>
          </p:nvGrpSpPr>
          <p:grpSpPr bwMode="auto">
            <a:xfrm>
              <a:off x="3288" y="1615"/>
              <a:ext cx="363" cy="226"/>
              <a:chOff x="831850" y="1282700"/>
              <a:chExt cx="695325" cy="488950"/>
            </a:xfrm>
          </p:grpSpPr>
          <p:sp>
            <p:nvSpPr>
              <p:cNvPr id="134486"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4487"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4488"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4489"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34481" name="Group 261"/>
            <p:cNvGrpSpPr>
              <a:grpSpLocks/>
            </p:cNvGrpSpPr>
            <p:nvPr/>
          </p:nvGrpSpPr>
          <p:grpSpPr bwMode="auto">
            <a:xfrm>
              <a:off x="3470" y="1661"/>
              <a:ext cx="363" cy="226"/>
              <a:chOff x="831850" y="1282700"/>
              <a:chExt cx="695325" cy="488950"/>
            </a:xfrm>
          </p:grpSpPr>
          <p:sp>
            <p:nvSpPr>
              <p:cNvPr id="134482"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4483"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4484"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4485"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grpSp>
        <p:nvGrpSpPr>
          <p:cNvPr id="134190" name="Group 588"/>
          <p:cNvGrpSpPr>
            <a:grpSpLocks/>
          </p:cNvGrpSpPr>
          <p:nvPr/>
        </p:nvGrpSpPr>
        <p:grpSpPr bwMode="auto">
          <a:xfrm>
            <a:off x="3851275" y="5084763"/>
            <a:ext cx="647700" cy="288925"/>
            <a:chOff x="3288" y="1615"/>
            <a:chExt cx="545" cy="272"/>
          </a:xfrm>
        </p:grpSpPr>
        <p:grpSp>
          <p:nvGrpSpPr>
            <p:cNvPr id="134470" name="Group 261"/>
            <p:cNvGrpSpPr>
              <a:grpSpLocks/>
            </p:cNvGrpSpPr>
            <p:nvPr/>
          </p:nvGrpSpPr>
          <p:grpSpPr bwMode="auto">
            <a:xfrm>
              <a:off x="3288" y="1615"/>
              <a:ext cx="363" cy="226"/>
              <a:chOff x="831850" y="1282700"/>
              <a:chExt cx="695325" cy="488950"/>
            </a:xfrm>
          </p:grpSpPr>
          <p:sp>
            <p:nvSpPr>
              <p:cNvPr id="134476"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4477"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4478"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4479"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34471" name="Group 261"/>
            <p:cNvGrpSpPr>
              <a:grpSpLocks/>
            </p:cNvGrpSpPr>
            <p:nvPr/>
          </p:nvGrpSpPr>
          <p:grpSpPr bwMode="auto">
            <a:xfrm>
              <a:off x="3470" y="1661"/>
              <a:ext cx="363" cy="226"/>
              <a:chOff x="831850" y="1282700"/>
              <a:chExt cx="695325" cy="488950"/>
            </a:xfrm>
          </p:grpSpPr>
          <p:sp>
            <p:nvSpPr>
              <p:cNvPr id="134472"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4473"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4474"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4475"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grpSp>
        <p:nvGrpSpPr>
          <p:cNvPr id="134191" name="Group 599"/>
          <p:cNvGrpSpPr>
            <a:grpSpLocks/>
          </p:cNvGrpSpPr>
          <p:nvPr/>
        </p:nvGrpSpPr>
        <p:grpSpPr bwMode="auto">
          <a:xfrm>
            <a:off x="4787900" y="5011738"/>
            <a:ext cx="647700" cy="288925"/>
            <a:chOff x="3288" y="1615"/>
            <a:chExt cx="545" cy="272"/>
          </a:xfrm>
        </p:grpSpPr>
        <p:grpSp>
          <p:nvGrpSpPr>
            <p:cNvPr id="134460" name="Group 261"/>
            <p:cNvGrpSpPr>
              <a:grpSpLocks/>
            </p:cNvGrpSpPr>
            <p:nvPr/>
          </p:nvGrpSpPr>
          <p:grpSpPr bwMode="auto">
            <a:xfrm>
              <a:off x="3288" y="1615"/>
              <a:ext cx="363" cy="226"/>
              <a:chOff x="831850" y="1282700"/>
              <a:chExt cx="695325" cy="488950"/>
            </a:xfrm>
          </p:grpSpPr>
          <p:sp>
            <p:nvSpPr>
              <p:cNvPr id="134466"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4467"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4468"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4469"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34461" name="Group 261"/>
            <p:cNvGrpSpPr>
              <a:grpSpLocks/>
            </p:cNvGrpSpPr>
            <p:nvPr/>
          </p:nvGrpSpPr>
          <p:grpSpPr bwMode="auto">
            <a:xfrm>
              <a:off x="3470" y="1661"/>
              <a:ext cx="363" cy="226"/>
              <a:chOff x="831850" y="1282700"/>
              <a:chExt cx="695325" cy="488950"/>
            </a:xfrm>
          </p:grpSpPr>
          <p:sp>
            <p:nvSpPr>
              <p:cNvPr id="134462"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34463"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34464"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34465"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sp>
        <p:nvSpPr>
          <p:cNvPr id="134192" name="Line 149"/>
          <p:cNvSpPr>
            <a:spLocks noChangeShapeType="1"/>
          </p:cNvSpPr>
          <p:nvPr/>
        </p:nvSpPr>
        <p:spPr bwMode="auto">
          <a:xfrm flipH="1" flipV="1">
            <a:off x="3132138" y="2060575"/>
            <a:ext cx="0" cy="287338"/>
          </a:xfrm>
          <a:prstGeom prst="line">
            <a:avLst/>
          </a:prstGeom>
          <a:noFill/>
          <a:ln w="28575">
            <a:solidFill>
              <a:srgbClr val="0000FF"/>
            </a:solidFill>
            <a:round/>
            <a:headEnd/>
            <a:tailEnd/>
          </a:ln>
        </p:spPr>
        <p:txBody>
          <a:bodyPr wrap="none" lIns="90000" tIns="46800" rIns="90000" bIns="46800" anchor="ctr"/>
          <a:lstStyle/>
          <a:p>
            <a:endParaRPr lang="zh-CN" altLang="en-US"/>
          </a:p>
        </p:txBody>
      </p:sp>
      <p:sp>
        <p:nvSpPr>
          <p:cNvPr id="134193" name="Line 149"/>
          <p:cNvSpPr>
            <a:spLocks noChangeShapeType="1"/>
          </p:cNvSpPr>
          <p:nvPr/>
        </p:nvSpPr>
        <p:spPr bwMode="auto">
          <a:xfrm flipH="1" flipV="1">
            <a:off x="3394075" y="1987550"/>
            <a:ext cx="0" cy="433388"/>
          </a:xfrm>
          <a:prstGeom prst="line">
            <a:avLst/>
          </a:prstGeom>
          <a:noFill/>
          <a:ln w="28575">
            <a:solidFill>
              <a:srgbClr val="0000FF"/>
            </a:solidFill>
            <a:round/>
            <a:headEnd/>
            <a:tailEnd/>
          </a:ln>
        </p:spPr>
        <p:txBody>
          <a:bodyPr wrap="none" lIns="90000" tIns="46800" rIns="90000" bIns="46800" anchor="ctr"/>
          <a:lstStyle/>
          <a:p>
            <a:endParaRPr lang="zh-CN" altLang="en-US"/>
          </a:p>
        </p:txBody>
      </p:sp>
      <p:sp>
        <p:nvSpPr>
          <p:cNvPr id="131122" name="Rectangle 612"/>
          <p:cNvSpPr>
            <a:spLocks noChangeArrowheads="1"/>
          </p:cNvSpPr>
          <p:nvPr/>
        </p:nvSpPr>
        <p:spPr bwMode="gray">
          <a:xfrm>
            <a:off x="214313" y="1052513"/>
            <a:ext cx="1643062" cy="646112"/>
          </a:xfrm>
          <a:prstGeom prst="rect">
            <a:avLst/>
          </a:prstGeom>
          <a:noFill/>
          <a:ln w="9525">
            <a:noFill/>
            <a:miter lim="800000"/>
            <a:headEnd/>
            <a:tailEnd/>
          </a:ln>
        </p:spPr>
        <p:txBody>
          <a:bodyPr>
            <a:spAutoFit/>
          </a:bodyPr>
          <a:lstStyle/>
          <a:p>
            <a:pPr>
              <a:defRPr/>
            </a:pPr>
            <a:r>
              <a:rPr kumimoji="0" lang="en-US" altLang="zh-CN" dirty="0">
                <a:solidFill>
                  <a:schemeClr val="folHlink"/>
                </a:solidFill>
                <a:latin typeface="+mn-lt"/>
                <a:ea typeface="华文细黑" pitchFamily="2" charset="-122"/>
              </a:rPr>
              <a:t>Headquarter</a:t>
            </a:r>
            <a:endParaRPr kumimoji="0" lang="zh-CN" altLang="en-US" dirty="0">
              <a:solidFill>
                <a:schemeClr val="folHlink"/>
              </a:solidFill>
              <a:latin typeface="+mn-lt"/>
              <a:ea typeface="华文细黑" pitchFamily="2" charset="-122"/>
            </a:endParaRPr>
          </a:p>
          <a:p>
            <a:pPr>
              <a:defRPr/>
            </a:pPr>
            <a:r>
              <a:rPr kumimoji="0" lang="en-US" altLang="zh-CN" dirty="0">
                <a:solidFill>
                  <a:schemeClr val="folHlink"/>
                </a:solidFill>
                <a:latin typeface="+mn-lt"/>
                <a:ea typeface="华文细黑" pitchFamily="2" charset="-122"/>
              </a:rPr>
              <a:t>Public security bureau</a:t>
            </a:r>
            <a:endParaRPr kumimoji="0" lang="zh-CN" altLang="en-US" dirty="0">
              <a:solidFill>
                <a:schemeClr val="folHlink"/>
              </a:solidFill>
              <a:latin typeface="+mn-lt"/>
              <a:ea typeface="华文细黑" pitchFamily="2" charset="-122"/>
            </a:endParaRPr>
          </a:p>
        </p:txBody>
      </p:sp>
      <p:sp>
        <p:nvSpPr>
          <p:cNvPr id="131123" name="Rectangle 613"/>
          <p:cNvSpPr>
            <a:spLocks noChangeArrowheads="1"/>
          </p:cNvSpPr>
          <p:nvPr/>
        </p:nvSpPr>
        <p:spPr bwMode="gray">
          <a:xfrm>
            <a:off x="34925" y="3997325"/>
            <a:ext cx="1322388" cy="646113"/>
          </a:xfrm>
          <a:prstGeom prst="rect">
            <a:avLst/>
          </a:prstGeom>
          <a:noFill/>
          <a:ln w="9525" algn="ctr">
            <a:noFill/>
            <a:miter lim="800000"/>
            <a:headEnd/>
            <a:tailEnd/>
          </a:ln>
        </p:spPr>
        <p:txBody>
          <a:bodyPr>
            <a:spAutoFit/>
          </a:bodyPr>
          <a:lstStyle/>
          <a:p>
            <a:pPr>
              <a:defRPr/>
            </a:pPr>
            <a:r>
              <a:rPr kumimoji="0" lang="en-US" altLang="zh-CN" dirty="0">
                <a:solidFill>
                  <a:schemeClr val="folHlink"/>
                </a:solidFill>
                <a:latin typeface="+mn-lt"/>
                <a:ea typeface="华文细黑" pitchFamily="2" charset="-122"/>
              </a:rPr>
              <a:t>Local public security departments</a:t>
            </a:r>
            <a:endParaRPr kumimoji="0" lang="zh-CN" altLang="en-US" dirty="0">
              <a:solidFill>
                <a:schemeClr val="folHlink"/>
              </a:solidFill>
              <a:latin typeface="+mn-lt"/>
              <a:ea typeface="华文细黑" pitchFamily="2" charset="-122"/>
            </a:endParaRPr>
          </a:p>
        </p:txBody>
      </p:sp>
      <p:sp>
        <p:nvSpPr>
          <p:cNvPr id="131124" name="Rectangle 614"/>
          <p:cNvSpPr>
            <a:spLocks noChangeArrowheads="1"/>
          </p:cNvSpPr>
          <p:nvPr/>
        </p:nvSpPr>
        <p:spPr bwMode="gray">
          <a:xfrm>
            <a:off x="0" y="5143500"/>
            <a:ext cx="1214438" cy="461963"/>
          </a:xfrm>
          <a:prstGeom prst="rect">
            <a:avLst/>
          </a:prstGeom>
          <a:noFill/>
          <a:ln w="9525" algn="ctr">
            <a:noFill/>
            <a:miter lim="800000"/>
            <a:headEnd/>
            <a:tailEnd/>
          </a:ln>
        </p:spPr>
        <p:txBody>
          <a:bodyPr>
            <a:spAutoFit/>
          </a:bodyPr>
          <a:lstStyle/>
          <a:p>
            <a:pPr>
              <a:defRPr/>
            </a:pPr>
            <a:r>
              <a:rPr kumimoji="0" lang="en-US" altLang="zh-CN" dirty="0">
                <a:solidFill>
                  <a:schemeClr val="folHlink"/>
                </a:solidFill>
                <a:latin typeface="+mn-lt"/>
                <a:ea typeface="华文细黑" pitchFamily="2" charset="-122"/>
              </a:rPr>
              <a:t>Basic police stations</a:t>
            </a:r>
            <a:endParaRPr kumimoji="0" lang="zh-CN" altLang="en-US" dirty="0">
              <a:solidFill>
                <a:schemeClr val="folHlink"/>
              </a:solidFill>
              <a:latin typeface="+mn-lt"/>
              <a:ea typeface="华文细黑" pitchFamily="2" charset="-122"/>
            </a:endParaRPr>
          </a:p>
        </p:txBody>
      </p:sp>
      <p:sp>
        <p:nvSpPr>
          <p:cNvPr id="134197" name="Line 149"/>
          <p:cNvSpPr>
            <a:spLocks noChangeShapeType="1"/>
          </p:cNvSpPr>
          <p:nvPr/>
        </p:nvSpPr>
        <p:spPr bwMode="auto">
          <a:xfrm flipH="1" flipV="1">
            <a:off x="4067175" y="3284538"/>
            <a:ext cx="504825" cy="431800"/>
          </a:xfrm>
          <a:prstGeom prst="line">
            <a:avLst/>
          </a:prstGeom>
          <a:noFill/>
          <a:ln w="28575">
            <a:solidFill>
              <a:srgbClr val="0000FF"/>
            </a:solidFill>
            <a:round/>
            <a:headEnd/>
            <a:tailEnd/>
          </a:ln>
        </p:spPr>
        <p:txBody>
          <a:bodyPr wrap="none" lIns="90000" tIns="46800" rIns="90000" bIns="46800" anchor="ctr"/>
          <a:lstStyle/>
          <a:p>
            <a:endParaRPr lang="zh-CN" altLang="en-US"/>
          </a:p>
        </p:txBody>
      </p:sp>
      <p:sp>
        <p:nvSpPr>
          <p:cNvPr id="134198" name="Line 149"/>
          <p:cNvSpPr>
            <a:spLocks noChangeShapeType="1"/>
          </p:cNvSpPr>
          <p:nvPr/>
        </p:nvSpPr>
        <p:spPr bwMode="auto">
          <a:xfrm flipH="1" flipV="1">
            <a:off x="3924300" y="3357563"/>
            <a:ext cx="433388" cy="360362"/>
          </a:xfrm>
          <a:prstGeom prst="line">
            <a:avLst/>
          </a:prstGeom>
          <a:noFill/>
          <a:ln w="28575">
            <a:solidFill>
              <a:srgbClr val="0000FF"/>
            </a:solidFill>
            <a:round/>
            <a:headEnd/>
            <a:tailEnd/>
          </a:ln>
        </p:spPr>
        <p:txBody>
          <a:bodyPr wrap="none" lIns="90000" tIns="46800" rIns="90000" bIns="46800" anchor="ctr"/>
          <a:lstStyle/>
          <a:p>
            <a:endParaRPr lang="zh-CN" altLang="en-US"/>
          </a:p>
        </p:txBody>
      </p:sp>
      <p:sp>
        <p:nvSpPr>
          <p:cNvPr id="134199" name="Line 149"/>
          <p:cNvSpPr>
            <a:spLocks noChangeShapeType="1"/>
          </p:cNvSpPr>
          <p:nvPr/>
        </p:nvSpPr>
        <p:spPr bwMode="auto">
          <a:xfrm flipH="1" flipV="1">
            <a:off x="4643438" y="3860800"/>
            <a:ext cx="215900" cy="576263"/>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134200" name="Line 149"/>
          <p:cNvSpPr>
            <a:spLocks noChangeShapeType="1"/>
          </p:cNvSpPr>
          <p:nvPr/>
        </p:nvSpPr>
        <p:spPr bwMode="auto">
          <a:xfrm flipH="1" flipV="1">
            <a:off x="4500563" y="3933825"/>
            <a:ext cx="142875" cy="431800"/>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134201" name="Line 149"/>
          <p:cNvSpPr>
            <a:spLocks noChangeShapeType="1"/>
          </p:cNvSpPr>
          <p:nvPr/>
        </p:nvSpPr>
        <p:spPr bwMode="auto">
          <a:xfrm flipH="1" flipV="1">
            <a:off x="5219700" y="5229225"/>
            <a:ext cx="504825" cy="647700"/>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134202" name="Line 149"/>
          <p:cNvSpPr>
            <a:spLocks noChangeShapeType="1"/>
          </p:cNvSpPr>
          <p:nvPr/>
        </p:nvSpPr>
        <p:spPr bwMode="auto">
          <a:xfrm flipH="1" flipV="1">
            <a:off x="5076825" y="5229225"/>
            <a:ext cx="431800" cy="576263"/>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134203" name="Line 149"/>
          <p:cNvSpPr>
            <a:spLocks noChangeShapeType="1"/>
          </p:cNvSpPr>
          <p:nvPr/>
        </p:nvSpPr>
        <p:spPr bwMode="auto">
          <a:xfrm flipV="1">
            <a:off x="2051050" y="3860800"/>
            <a:ext cx="144463" cy="360363"/>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134204" name="Line 149"/>
          <p:cNvSpPr>
            <a:spLocks noChangeShapeType="1"/>
          </p:cNvSpPr>
          <p:nvPr/>
        </p:nvSpPr>
        <p:spPr bwMode="auto">
          <a:xfrm flipV="1">
            <a:off x="2241550" y="3932238"/>
            <a:ext cx="144463" cy="360362"/>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512699" name="Rectangle 699"/>
          <p:cNvSpPr>
            <a:spLocks noChangeArrowheads="1"/>
          </p:cNvSpPr>
          <p:nvPr/>
        </p:nvSpPr>
        <p:spPr bwMode="auto">
          <a:xfrm>
            <a:off x="1285875" y="4681538"/>
            <a:ext cx="1301750" cy="461962"/>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dirty="0">
                <a:solidFill>
                  <a:srgbClr val="FEFFFF"/>
                </a:solidFill>
                <a:latin typeface="Arial" pitchFamily="34" charset="0"/>
                <a:ea typeface="宋体" pitchFamily="2" charset="-122"/>
              </a:rPr>
              <a:t>Bearer network</a:t>
            </a:r>
            <a:endParaRPr kumimoji="0" lang="zh-CN" altLang="en-US" dirty="0">
              <a:solidFill>
                <a:srgbClr val="FEFFFF"/>
              </a:solidFill>
              <a:latin typeface="Arial" pitchFamily="34" charset="0"/>
              <a:ea typeface="宋体" pitchFamily="2" charset="-122"/>
            </a:endParaRPr>
          </a:p>
          <a:p>
            <a:pPr>
              <a:defRPr/>
            </a:pPr>
            <a:endParaRPr kumimoji="0" lang="zh-CN" altLang="en-US" dirty="0">
              <a:solidFill>
                <a:srgbClr val="FEFFFF"/>
              </a:solidFill>
              <a:latin typeface="Arial" pitchFamily="34" charset="0"/>
              <a:ea typeface="宋体" pitchFamily="2" charset="-122"/>
            </a:endParaRPr>
          </a:p>
        </p:txBody>
      </p:sp>
      <p:sp>
        <p:nvSpPr>
          <p:cNvPr id="512700" name="Rectangle 700"/>
          <p:cNvSpPr>
            <a:spLocks noChangeArrowheads="1"/>
          </p:cNvSpPr>
          <p:nvPr/>
        </p:nvSpPr>
        <p:spPr bwMode="auto">
          <a:xfrm>
            <a:off x="3786188" y="4714875"/>
            <a:ext cx="1301750" cy="461963"/>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dirty="0">
                <a:solidFill>
                  <a:srgbClr val="FEFFFF"/>
                </a:solidFill>
                <a:latin typeface="Arial" pitchFamily="34" charset="0"/>
                <a:ea typeface="宋体" pitchFamily="2" charset="-122"/>
              </a:rPr>
              <a:t>Bearer network</a:t>
            </a:r>
            <a:endParaRPr kumimoji="0" lang="zh-CN" altLang="en-US" dirty="0">
              <a:solidFill>
                <a:srgbClr val="FEFFFF"/>
              </a:solidFill>
              <a:latin typeface="Arial" pitchFamily="34" charset="0"/>
              <a:ea typeface="宋体" pitchFamily="2" charset="-122"/>
            </a:endParaRPr>
          </a:p>
          <a:p>
            <a:pPr>
              <a:defRPr/>
            </a:pPr>
            <a:endParaRPr kumimoji="0" lang="zh-CN" altLang="en-US" dirty="0">
              <a:solidFill>
                <a:srgbClr val="FEFFFF"/>
              </a:solidFill>
              <a:latin typeface="Arial" pitchFamily="34" charset="0"/>
              <a:ea typeface="宋体" pitchFamily="2" charset="-122"/>
            </a:endParaRPr>
          </a:p>
        </p:txBody>
      </p:sp>
      <p:sp>
        <p:nvSpPr>
          <p:cNvPr id="134207" name="Line 149"/>
          <p:cNvSpPr>
            <a:spLocks noChangeShapeType="1"/>
          </p:cNvSpPr>
          <p:nvPr/>
        </p:nvSpPr>
        <p:spPr bwMode="auto">
          <a:xfrm flipV="1">
            <a:off x="1331913" y="5300663"/>
            <a:ext cx="144462" cy="433387"/>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134208" name="Line 149"/>
          <p:cNvSpPr>
            <a:spLocks noChangeShapeType="1"/>
          </p:cNvSpPr>
          <p:nvPr/>
        </p:nvSpPr>
        <p:spPr bwMode="auto">
          <a:xfrm flipV="1">
            <a:off x="1187450" y="5229225"/>
            <a:ext cx="144463" cy="504825"/>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134209" name="Line 149"/>
          <p:cNvSpPr>
            <a:spLocks noChangeShapeType="1"/>
          </p:cNvSpPr>
          <p:nvPr/>
        </p:nvSpPr>
        <p:spPr bwMode="auto">
          <a:xfrm flipH="1" flipV="1">
            <a:off x="2484438" y="5300663"/>
            <a:ext cx="287337" cy="504825"/>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134210" name="Line 149"/>
          <p:cNvSpPr>
            <a:spLocks noChangeShapeType="1"/>
          </p:cNvSpPr>
          <p:nvPr/>
        </p:nvSpPr>
        <p:spPr bwMode="auto">
          <a:xfrm flipH="1" flipV="1">
            <a:off x="2339975" y="5229225"/>
            <a:ext cx="287338" cy="576263"/>
          </a:xfrm>
          <a:prstGeom prst="line">
            <a:avLst/>
          </a:prstGeom>
          <a:noFill/>
          <a:ln w="12700">
            <a:solidFill>
              <a:srgbClr val="0000FF"/>
            </a:solidFill>
            <a:round/>
            <a:headEnd/>
            <a:tailEnd/>
          </a:ln>
        </p:spPr>
        <p:txBody>
          <a:bodyPr wrap="none" lIns="90000" tIns="46800" rIns="90000" bIns="46800" anchor="ctr"/>
          <a:lstStyle/>
          <a:p>
            <a:endParaRPr lang="zh-CN" altLang="en-US"/>
          </a:p>
        </p:txBody>
      </p:sp>
      <p:sp>
        <p:nvSpPr>
          <p:cNvPr id="512705" name="Text Box 705"/>
          <p:cNvSpPr txBox="1">
            <a:spLocks noChangeArrowheads="1"/>
          </p:cNvSpPr>
          <p:nvPr/>
        </p:nvSpPr>
        <p:spPr bwMode="auto">
          <a:xfrm>
            <a:off x="3563938" y="2349500"/>
            <a:ext cx="1266825" cy="3381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sz="1600" dirty="0">
                <a:solidFill>
                  <a:schemeClr val="tx2"/>
                </a:solidFill>
                <a:latin typeface="Arial" pitchFamily="34" charset="0"/>
                <a:ea typeface="华文细黑" pitchFamily="2" charset="-122"/>
              </a:rPr>
              <a:t>PE devices</a:t>
            </a:r>
          </a:p>
        </p:txBody>
      </p:sp>
      <p:sp>
        <p:nvSpPr>
          <p:cNvPr id="512706" name="Text Box 706"/>
          <p:cNvSpPr txBox="1">
            <a:spLocks noChangeArrowheads="1"/>
          </p:cNvSpPr>
          <p:nvPr/>
        </p:nvSpPr>
        <p:spPr bwMode="auto">
          <a:xfrm>
            <a:off x="2484438" y="4221163"/>
            <a:ext cx="1266825" cy="584200"/>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sz="1600" dirty="0">
                <a:solidFill>
                  <a:schemeClr val="tx2"/>
                </a:solidFill>
                <a:latin typeface="Arial" pitchFamily="34" charset="0"/>
                <a:ea typeface="华文细黑" pitchFamily="2" charset="-122"/>
              </a:rPr>
              <a:t>PE devices</a:t>
            </a:r>
          </a:p>
          <a:p>
            <a:pPr>
              <a:defRPr/>
            </a:pPr>
            <a:endParaRPr lang="en-US" altLang="zh-CN" sz="1600" dirty="0">
              <a:solidFill>
                <a:schemeClr val="tx2"/>
              </a:solidFill>
              <a:latin typeface="Arial" pitchFamily="34" charset="0"/>
              <a:ea typeface="华文细黑" pitchFamily="2" charset="-122"/>
            </a:endParaRPr>
          </a:p>
        </p:txBody>
      </p:sp>
      <p:sp>
        <p:nvSpPr>
          <p:cNvPr id="512710" name="Text Box 710"/>
          <p:cNvSpPr txBox="1">
            <a:spLocks noChangeArrowheads="1"/>
          </p:cNvSpPr>
          <p:nvPr/>
        </p:nvSpPr>
        <p:spPr bwMode="auto">
          <a:xfrm>
            <a:off x="2700338" y="5084763"/>
            <a:ext cx="1014412" cy="830262"/>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defRPr/>
            </a:pPr>
            <a:r>
              <a:rPr lang="en-US" altLang="zh-CN" sz="1600" dirty="0">
                <a:solidFill>
                  <a:schemeClr val="tx2"/>
                </a:solidFill>
                <a:latin typeface="Arial" pitchFamily="34" charset="0"/>
                <a:ea typeface="华文细黑" pitchFamily="2" charset="-122"/>
              </a:rPr>
              <a:t>PE devices</a:t>
            </a:r>
          </a:p>
          <a:p>
            <a:pPr>
              <a:defRPr/>
            </a:pPr>
            <a:endParaRPr lang="en-US" altLang="zh-CN" sz="1600" dirty="0">
              <a:solidFill>
                <a:schemeClr val="tx2"/>
              </a:solidFill>
              <a:latin typeface="Arial" pitchFamily="34" charset="0"/>
              <a:ea typeface="华文细黑" pitchFamily="2" charset="-122"/>
            </a:endParaRPr>
          </a:p>
        </p:txBody>
      </p:sp>
      <p:sp>
        <p:nvSpPr>
          <p:cNvPr id="512711" name="Text Box 711"/>
          <p:cNvSpPr txBox="1">
            <a:spLocks noChangeArrowheads="1"/>
          </p:cNvSpPr>
          <p:nvPr/>
        </p:nvSpPr>
        <p:spPr bwMode="auto">
          <a:xfrm>
            <a:off x="4714875" y="3857625"/>
            <a:ext cx="998538" cy="584200"/>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defRPr/>
            </a:pPr>
            <a:r>
              <a:rPr lang="en-US" altLang="zh-CN" sz="1600" dirty="0">
                <a:solidFill>
                  <a:schemeClr val="tx2"/>
                </a:solidFill>
                <a:latin typeface="Arial" pitchFamily="34" charset="0"/>
                <a:ea typeface="华文细黑" pitchFamily="2" charset="-122"/>
              </a:rPr>
              <a:t>PE devices</a:t>
            </a:r>
          </a:p>
        </p:txBody>
      </p:sp>
      <p:grpSp>
        <p:nvGrpSpPr>
          <p:cNvPr id="134215" name="Group 239"/>
          <p:cNvGrpSpPr>
            <a:grpSpLocks/>
          </p:cNvGrpSpPr>
          <p:nvPr/>
        </p:nvGrpSpPr>
        <p:grpSpPr bwMode="auto">
          <a:xfrm>
            <a:off x="2268538" y="1989138"/>
            <a:ext cx="476250" cy="422275"/>
            <a:chOff x="4265613" y="1200150"/>
            <a:chExt cx="663575" cy="623888"/>
          </a:xfrm>
        </p:grpSpPr>
        <p:sp>
          <p:nvSpPr>
            <p:cNvPr id="134454"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4455"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4456"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4457"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4458"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459"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pic>
        <p:nvPicPr>
          <p:cNvPr id="134216" name="Picture 719" descr="03"/>
          <p:cNvPicPr>
            <a:picLocks noChangeAspect="1" noChangeArrowheads="1"/>
          </p:cNvPicPr>
          <p:nvPr/>
        </p:nvPicPr>
        <p:blipFill>
          <a:blip r:embed="rId3"/>
          <a:srcRect/>
          <a:stretch>
            <a:fillRect/>
          </a:stretch>
        </p:blipFill>
        <p:spPr bwMode="auto">
          <a:xfrm>
            <a:off x="2843213" y="765175"/>
            <a:ext cx="1152525" cy="798513"/>
          </a:xfrm>
          <a:prstGeom prst="rect">
            <a:avLst/>
          </a:prstGeom>
          <a:noFill/>
          <a:ln w="9525">
            <a:noFill/>
            <a:miter lim="800000"/>
            <a:headEnd/>
            <a:tailEnd/>
          </a:ln>
        </p:spPr>
      </p:pic>
      <p:grpSp>
        <p:nvGrpSpPr>
          <p:cNvPr id="134217" name="Group 239"/>
          <p:cNvGrpSpPr>
            <a:grpSpLocks/>
          </p:cNvGrpSpPr>
          <p:nvPr/>
        </p:nvGrpSpPr>
        <p:grpSpPr bwMode="auto">
          <a:xfrm>
            <a:off x="2268538" y="1268413"/>
            <a:ext cx="476250" cy="422275"/>
            <a:chOff x="4265613" y="1200150"/>
            <a:chExt cx="663575" cy="623888"/>
          </a:xfrm>
        </p:grpSpPr>
        <p:sp>
          <p:nvSpPr>
            <p:cNvPr id="134448"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4449"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4450"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4451"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4452"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453"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pic>
        <p:nvPicPr>
          <p:cNvPr id="134218" name="Picture 727" descr="03"/>
          <p:cNvPicPr>
            <a:picLocks noChangeAspect="1" noChangeArrowheads="1"/>
          </p:cNvPicPr>
          <p:nvPr/>
        </p:nvPicPr>
        <p:blipFill>
          <a:blip r:embed="rId3"/>
          <a:srcRect/>
          <a:stretch>
            <a:fillRect/>
          </a:stretch>
        </p:blipFill>
        <p:spPr bwMode="auto">
          <a:xfrm>
            <a:off x="468313" y="2708275"/>
            <a:ext cx="1008062" cy="698500"/>
          </a:xfrm>
          <a:prstGeom prst="rect">
            <a:avLst/>
          </a:prstGeom>
          <a:noFill/>
          <a:ln w="9525">
            <a:noFill/>
            <a:miter lim="800000"/>
            <a:headEnd/>
            <a:tailEnd/>
          </a:ln>
        </p:spPr>
      </p:pic>
      <p:grpSp>
        <p:nvGrpSpPr>
          <p:cNvPr id="134219" name="Group 255"/>
          <p:cNvGrpSpPr>
            <a:grpSpLocks/>
          </p:cNvGrpSpPr>
          <p:nvPr/>
        </p:nvGrpSpPr>
        <p:grpSpPr bwMode="auto">
          <a:xfrm>
            <a:off x="288925" y="5978525"/>
            <a:ext cx="395288" cy="330200"/>
            <a:chOff x="5875338" y="5407025"/>
            <a:chExt cx="806450" cy="509588"/>
          </a:xfrm>
        </p:grpSpPr>
        <p:sp>
          <p:nvSpPr>
            <p:cNvPr id="134435" name="Freeform 218"/>
            <p:cNvSpPr>
              <a:spLocks/>
            </p:cNvSpPr>
            <p:nvPr/>
          </p:nvSpPr>
          <p:spPr bwMode="auto">
            <a:xfrm>
              <a:off x="6564313" y="5448300"/>
              <a:ext cx="117475" cy="123825"/>
            </a:xfrm>
            <a:custGeom>
              <a:avLst/>
              <a:gdLst>
                <a:gd name="T0" fmla="*/ 0 w 37"/>
                <a:gd name="T1" fmla="*/ 2147483647 h 39"/>
                <a:gd name="T2" fmla="*/ 2147483647 w 37"/>
                <a:gd name="T3" fmla="*/ 2147483647 h 39"/>
                <a:gd name="T4" fmla="*/ 2147483647 w 37"/>
                <a:gd name="T5" fmla="*/ 2147483647 h 39"/>
                <a:gd name="T6" fmla="*/ 2147483647 w 37"/>
                <a:gd name="T7" fmla="*/ 2147483647 h 39"/>
                <a:gd name="T8" fmla="*/ 2147483647 w 37"/>
                <a:gd name="T9" fmla="*/ 2147483647 h 39"/>
                <a:gd name="T10" fmla="*/ 0 w 37"/>
                <a:gd name="T11" fmla="*/ 2147483647 h 39"/>
                <a:gd name="T12" fmla="*/ 0 60000 65536"/>
                <a:gd name="T13" fmla="*/ 0 60000 65536"/>
                <a:gd name="T14" fmla="*/ 0 60000 65536"/>
                <a:gd name="T15" fmla="*/ 0 60000 65536"/>
                <a:gd name="T16" fmla="*/ 0 60000 65536"/>
                <a:gd name="T17" fmla="*/ 0 60000 65536"/>
                <a:gd name="T18" fmla="*/ 0 w 37"/>
                <a:gd name="T19" fmla="*/ 0 h 39"/>
                <a:gd name="T20" fmla="*/ 37 w 37"/>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7" h="39">
                  <a:moveTo>
                    <a:pt x="0" y="6"/>
                  </a:moveTo>
                  <a:cubicBezTo>
                    <a:pt x="0" y="6"/>
                    <a:pt x="15" y="2"/>
                    <a:pt x="19" y="1"/>
                  </a:cubicBezTo>
                  <a:cubicBezTo>
                    <a:pt x="23" y="0"/>
                    <a:pt x="35" y="7"/>
                    <a:pt x="36" y="22"/>
                  </a:cubicBezTo>
                  <a:cubicBezTo>
                    <a:pt x="37" y="36"/>
                    <a:pt x="29" y="39"/>
                    <a:pt x="26" y="39"/>
                  </a:cubicBezTo>
                  <a:cubicBezTo>
                    <a:pt x="23" y="39"/>
                    <a:pt x="17" y="39"/>
                    <a:pt x="17" y="39"/>
                  </a:cubicBezTo>
                  <a:lnTo>
                    <a:pt x="0" y="6"/>
                  </a:lnTo>
                  <a:close/>
                </a:path>
              </a:pathLst>
            </a:custGeom>
            <a:solidFill>
              <a:srgbClr val="3D61A4"/>
            </a:solidFill>
            <a:ln w="9525">
              <a:noFill/>
              <a:round/>
              <a:headEnd/>
              <a:tailEnd/>
            </a:ln>
          </p:spPr>
          <p:txBody>
            <a:bodyPr/>
            <a:lstStyle/>
            <a:p>
              <a:endParaRPr lang="zh-CN" altLang="en-US"/>
            </a:p>
          </p:txBody>
        </p:sp>
        <p:sp>
          <p:nvSpPr>
            <p:cNvPr id="134436" name="Freeform 219"/>
            <p:cNvSpPr>
              <a:spLocks/>
            </p:cNvSpPr>
            <p:nvPr/>
          </p:nvSpPr>
          <p:spPr bwMode="auto">
            <a:xfrm>
              <a:off x="6121400" y="5451475"/>
              <a:ext cx="557213" cy="430213"/>
            </a:xfrm>
            <a:custGeom>
              <a:avLst/>
              <a:gdLst>
                <a:gd name="T0" fmla="*/ 2147483647 w 351"/>
                <a:gd name="T1" fmla="*/ 2147483647 h 271"/>
                <a:gd name="T2" fmla="*/ 2147483647 w 351"/>
                <a:gd name="T3" fmla="*/ 2147483647 h 271"/>
                <a:gd name="T4" fmla="*/ 2147483647 w 351"/>
                <a:gd name="T5" fmla="*/ 2147483647 h 271"/>
                <a:gd name="T6" fmla="*/ 2147483647 w 351"/>
                <a:gd name="T7" fmla="*/ 2147483647 h 271"/>
                <a:gd name="T8" fmla="*/ 2147483647 w 351"/>
                <a:gd name="T9" fmla="*/ 2147483647 h 271"/>
                <a:gd name="T10" fmla="*/ 2147483647 w 351"/>
                <a:gd name="T11" fmla="*/ 2147483647 h 271"/>
                <a:gd name="T12" fmla="*/ 2147483647 w 351"/>
                <a:gd name="T13" fmla="*/ 0 h 271"/>
                <a:gd name="T14" fmla="*/ 2147483647 w 351"/>
                <a:gd name="T15" fmla="*/ 2147483647 h 271"/>
                <a:gd name="T16" fmla="*/ 0 w 351"/>
                <a:gd name="T17" fmla="*/ 2147483647 h 271"/>
                <a:gd name="T18" fmla="*/ 0 w 351"/>
                <a:gd name="T19" fmla="*/ 2147483647 h 271"/>
                <a:gd name="T20" fmla="*/ 2147483647 w 351"/>
                <a:gd name="T21" fmla="*/ 2147483647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1"/>
                <a:gd name="T34" fmla="*/ 0 h 271"/>
                <a:gd name="T35" fmla="*/ 351 w 351"/>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1" h="271">
                  <a:moveTo>
                    <a:pt x="94" y="271"/>
                  </a:moveTo>
                  <a:lnTo>
                    <a:pt x="317" y="200"/>
                  </a:lnTo>
                  <a:lnTo>
                    <a:pt x="351" y="134"/>
                  </a:lnTo>
                  <a:lnTo>
                    <a:pt x="351" y="70"/>
                  </a:lnTo>
                  <a:lnTo>
                    <a:pt x="333" y="66"/>
                  </a:lnTo>
                  <a:lnTo>
                    <a:pt x="333" y="20"/>
                  </a:lnTo>
                  <a:lnTo>
                    <a:pt x="247" y="0"/>
                  </a:lnTo>
                  <a:lnTo>
                    <a:pt x="42" y="56"/>
                  </a:lnTo>
                  <a:lnTo>
                    <a:pt x="0" y="100"/>
                  </a:lnTo>
                  <a:lnTo>
                    <a:pt x="0" y="241"/>
                  </a:lnTo>
                  <a:lnTo>
                    <a:pt x="94" y="271"/>
                  </a:lnTo>
                  <a:close/>
                </a:path>
              </a:pathLst>
            </a:custGeom>
            <a:solidFill>
              <a:srgbClr val="3D61A4"/>
            </a:solidFill>
            <a:ln w="9525">
              <a:noFill/>
              <a:round/>
              <a:headEnd/>
              <a:tailEnd/>
            </a:ln>
          </p:spPr>
          <p:txBody>
            <a:bodyPr/>
            <a:lstStyle/>
            <a:p>
              <a:endParaRPr lang="zh-CN" altLang="en-US"/>
            </a:p>
          </p:txBody>
        </p:sp>
        <p:sp>
          <p:nvSpPr>
            <p:cNvPr id="134437" name="Freeform 220"/>
            <p:cNvSpPr>
              <a:spLocks/>
            </p:cNvSpPr>
            <p:nvPr/>
          </p:nvSpPr>
          <p:spPr bwMode="auto">
            <a:xfrm>
              <a:off x="6359525" y="5556250"/>
              <a:ext cx="223838" cy="127000"/>
            </a:xfrm>
            <a:custGeom>
              <a:avLst/>
              <a:gdLst>
                <a:gd name="T0" fmla="*/ 0 w 70"/>
                <a:gd name="T1" fmla="*/ 2147483647 h 40"/>
                <a:gd name="T2" fmla="*/ 0 w 70"/>
                <a:gd name="T3" fmla="*/ 2147483647 h 40"/>
                <a:gd name="T4" fmla="*/ 2147483647 w 70"/>
                <a:gd name="T5" fmla="*/ 2147483647 h 40"/>
                <a:gd name="T6" fmla="*/ 2147483647 w 70"/>
                <a:gd name="T7" fmla="*/ 2147483647 h 40"/>
                <a:gd name="T8" fmla="*/ 2147483647 w 70"/>
                <a:gd name="T9" fmla="*/ 2147483647 h 40"/>
                <a:gd name="T10" fmla="*/ 2147483647 w 70"/>
                <a:gd name="T11" fmla="*/ 0 h 40"/>
                <a:gd name="T12" fmla="*/ 0 w 70"/>
                <a:gd name="T13" fmla="*/ 2147483647 h 40"/>
                <a:gd name="T14" fmla="*/ 0 60000 65536"/>
                <a:gd name="T15" fmla="*/ 0 60000 65536"/>
                <a:gd name="T16" fmla="*/ 0 60000 65536"/>
                <a:gd name="T17" fmla="*/ 0 60000 65536"/>
                <a:gd name="T18" fmla="*/ 0 60000 65536"/>
                <a:gd name="T19" fmla="*/ 0 60000 65536"/>
                <a:gd name="T20" fmla="*/ 0 60000 65536"/>
                <a:gd name="T21" fmla="*/ 0 w 70"/>
                <a:gd name="T22" fmla="*/ 0 h 40"/>
                <a:gd name="T23" fmla="*/ 70 w 7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40">
                  <a:moveTo>
                    <a:pt x="0" y="23"/>
                  </a:moveTo>
                  <a:cubicBezTo>
                    <a:pt x="0" y="29"/>
                    <a:pt x="0" y="29"/>
                    <a:pt x="0" y="29"/>
                  </a:cubicBezTo>
                  <a:cubicBezTo>
                    <a:pt x="0" y="29"/>
                    <a:pt x="57" y="11"/>
                    <a:pt x="64" y="8"/>
                  </a:cubicBezTo>
                  <a:cubicBezTo>
                    <a:pt x="64" y="15"/>
                    <a:pt x="64" y="40"/>
                    <a:pt x="64" y="40"/>
                  </a:cubicBezTo>
                  <a:cubicBezTo>
                    <a:pt x="70" y="38"/>
                    <a:pt x="70" y="38"/>
                    <a:pt x="70" y="38"/>
                  </a:cubicBezTo>
                  <a:cubicBezTo>
                    <a:pt x="70" y="0"/>
                    <a:pt x="70" y="0"/>
                    <a:pt x="70" y="0"/>
                  </a:cubicBezTo>
                  <a:lnTo>
                    <a:pt x="0" y="23"/>
                  </a:lnTo>
                  <a:close/>
                </a:path>
              </a:pathLst>
            </a:custGeom>
            <a:solidFill>
              <a:srgbClr val="FFFFFF"/>
            </a:solidFill>
            <a:ln w="9525">
              <a:noFill/>
              <a:round/>
              <a:headEnd/>
              <a:tailEnd/>
            </a:ln>
          </p:spPr>
          <p:txBody>
            <a:bodyPr/>
            <a:lstStyle/>
            <a:p>
              <a:endParaRPr lang="zh-CN" altLang="en-US"/>
            </a:p>
          </p:txBody>
        </p:sp>
        <p:sp>
          <p:nvSpPr>
            <p:cNvPr id="134438" name="Freeform 221"/>
            <p:cNvSpPr>
              <a:spLocks/>
            </p:cNvSpPr>
            <p:nvPr/>
          </p:nvSpPr>
          <p:spPr bwMode="auto">
            <a:xfrm>
              <a:off x="6121400" y="5480050"/>
              <a:ext cx="538163" cy="401638"/>
            </a:xfrm>
            <a:custGeom>
              <a:avLst/>
              <a:gdLst>
                <a:gd name="T0" fmla="*/ 2147483647 w 339"/>
                <a:gd name="T1" fmla="*/ 2147483647 h 253"/>
                <a:gd name="T2" fmla="*/ 2147483647 w 339"/>
                <a:gd name="T3" fmla="*/ 2147483647 h 253"/>
                <a:gd name="T4" fmla="*/ 2147483647 w 339"/>
                <a:gd name="T5" fmla="*/ 2147483647 h 253"/>
                <a:gd name="T6" fmla="*/ 2147483647 w 339"/>
                <a:gd name="T7" fmla="*/ 2147483647 h 253"/>
                <a:gd name="T8" fmla="*/ 2147483647 w 339"/>
                <a:gd name="T9" fmla="*/ 2147483647 h 253"/>
                <a:gd name="T10" fmla="*/ 2147483647 w 339"/>
                <a:gd name="T11" fmla="*/ 2147483647 h 253"/>
                <a:gd name="T12" fmla="*/ 2147483647 w 339"/>
                <a:gd name="T13" fmla="*/ 2147483647 h 253"/>
                <a:gd name="T14" fmla="*/ 2147483647 w 339"/>
                <a:gd name="T15" fmla="*/ 2147483647 h 253"/>
                <a:gd name="T16" fmla="*/ 2147483647 w 339"/>
                <a:gd name="T17" fmla="*/ 2147483647 h 253"/>
                <a:gd name="T18" fmla="*/ 2147483647 w 339"/>
                <a:gd name="T19" fmla="*/ 0 h 253"/>
                <a:gd name="T20" fmla="*/ 2147483647 w 339"/>
                <a:gd name="T21" fmla="*/ 2147483647 h 253"/>
                <a:gd name="T22" fmla="*/ 2147483647 w 339"/>
                <a:gd name="T23" fmla="*/ 2147483647 h 253"/>
                <a:gd name="T24" fmla="*/ 2147483647 w 339"/>
                <a:gd name="T25" fmla="*/ 2147483647 h 253"/>
                <a:gd name="T26" fmla="*/ 0 w 339"/>
                <a:gd name="T27" fmla="*/ 2147483647 h 253"/>
                <a:gd name="T28" fmla="*/ 0 w 339"/>
                <a:gd name="T29" fmla="*/ 2147483647 h 253"/>
                <a:gd name="T30" fmla="*/ 0 w 339"/>
                <a:gd name="T31" fmla="*/ 2147483647 h 253"/>
                <a:gd name="T32" fmla="*/ 2147483647 w 339"/>
                <a:gd name="T33" fmla="*/ 2147483647 h 253"/>
                <a:gd name="T34" fmla="*/ 2147483647 w 339"/>
                <a:gd name="T35" fmla="*/ 2147483647 h 253"/>
                <a:gd name="T36" fmla="*/ 2147483647 w 339"/>
                <a:gd name="T37" fmla="*/ 2147483647 h 253"/>
                <a:gd name="T38" fmla="*/ 2147483647 w 339"/>
                <a:gd name="T39" fmla="*/ 2147483647 h 253"/>
                <a:gd name="T40" fmla="*/ 2147483647 w 339"/>
                <a:gd name="T41" fmla="*/ 2147483647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9"/>
                <a:gd name="T64" fmla="*/ 0 h 253"/>
                <a:gd name="T65" fmla="*/ 339 w 339"/>
                <a:gd name="T66" fmla="*/ 253 h 25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9" h="253">
                  <a:moveTo>
                    <a:pt x="96" y="219"/>
                  </a:moveTo>
                  <a:lnTo>
                    <a:pt x="337" y="142"/>
                  </a:lnTo>
                  <a:lnTo>
                    <a:pt x="339" y="136"/>
                  </a:lnTo>
                  <a:lnTo>
                    <a:pt x="96" y="213"/>
                  </a:lnTo>
                  <a:lnTo>
                    <a:pt x="96" y="112"/>
                  </a:lnTo>
                  <a:lnTo>
                    <a:pt x="130" y="66"/>
                  </a:lnTo>
                  <a:lnTo>
                    <a:pt x="335" y="4"/>
                  </a:lnTo>
                  <a:lnTo>
                    <a:pt x="333" y="2"/>
                  </a:lnTo>
                  <a:lnTo>
                    <a:pt x="327" y="0"/>
                  </a:lnTo>
                  <a:lnTo>
                    <a:pt x="126" y="60"/>
                  </a:lnTo>
                  <a:lnTo>
                    <a:pt x="92" y="108"/>
                  </a:lnTo>
                  <a:lnTo>
                    <a:pt x="2" y="80"/>
                  </a:lnTo>
                  <a:lnTo>
                    <a:pt x="0" y="82"/>
                  </a:lnTo>
                  <a:lnTo>
                    <a:pt x="0" y="86"/>
                  </a:lnTo>
                  <a:lnTo>
                    <a:pt x="90" y="114"/>
                  </a:lnTo>
                  <a:lnTo>
                    <a:pt x="90" y="251"/>
                  </a:lnTo>
                  <a:lnTo>
                    <a:pt x="94" y="253"/>
                  </a:lnTo>
                  <a:lnTo>
                    <a:pt x="96" y="251"/>
                  </a:lnTo>
                  <a:lnTo>
                    <a:pt x="96" y="219"/>
                  </a:lnTo>
                  <a:close/>
                </a:path>
              </a:pathLst>
            </a:custGeom>
            <a:solidFill>
              <a:srgbClr val="FFFFFF"/>
            </a:solidFill>
            <a:ln w="9525">
              <a:noFill/>
              <a:round/>
              <a:headEnd/>
              <a:tailEnd/>
            </a:ln>
          </p:spPr>
          <p:txBody>
            <a:bodyPr/>
            <a:lstStyle/>
            <a:p>
              <a:endParaRPr lang="zh-CN" altLang="en-US"/>
            </a:p>
          </p:txBody>
        </p:sp>
        <p:sp>
          <p:nvSpPr>
            <p:cNvPr id="134439" name="Freeform 222"/>
            <p:cNvSpPr>
              <a:spLocks/>
            </p:cNvSpPr>
            <p:nvPr/>
          </p:nvSpPr>
          <p:spPr bwMode="auto">
            <a:xfrm>
              <a:off x="5992813" y="5664200"/>
              <a:ext cx="249238" cy="204788"/>
            </a:xfrm>
            <a:custGeom>
              <a:avLst/>
              <a:gdLst>
                <a:gd name="T0" fmla="*/ 0 w 78"/>
                <a:gd name="T1" fmla="*/ 2147483647 h 64"/>
                <a:gd name="T2" fmla="*/ 2147483647 w 78"/>
                <a:gd name="T3" fmla="*/ 2147483647 h 64"/>
                <a:gd name="T4" fmla="*/ 2147483647 w 78"/>
                <a:gd name="T5" fmla="*/ 2147483647 h 64"/>
                <a:gd name="T6" fmla="*/ 2147483647 w 78"/>
                <a:gd name="T7" fmla="*/ 2147483647 h 64"/>
                <a:gd name="T8" fmla="*/ 2147483647 w 78"/>
                <a:gd name="T9" fmla="*/ 2147483647 h 64"/>
                <a:gd name="T10" fmla="*/ 2147483647 w 78"/>
                <a:gd name="T11" fmla="*/ 2147483647 h 64"/>
                <a:gd name="T12" fmla="*/ 0 w 78"/>
                <a:gd name="T13" fmla="*/ 2147483647 h 64"/>
                <a:gd name="T14" fmla="*/ 0 60000 65536"/>
                <a:gd name="T15" fmla="*/ 0 60000 65536"/>
                <a:gd name="T16" fmla="*/ 0 60000 65536"/>
                <a:gd name="T17" fmla="*/ 0 60000 65536"/>
                <a:gd name="T18" fmla="*/ 0 60000 65536"/>
                <a:gd name="T19" fmla="*/ 0 60000 65536"/>
                <a:gd name="T20" fmla="*/ 0 60000 65536"/>
                <a:gd name="T21" fmla="*/ 0 w 78"/>
                <a:gd name="T22" fmla="*/ 0 h 64"/>
                <a:gd name="T23" fmla="*/ 78 w 78"/>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64">
                  <a:moveTo>
                    <a:pt x="0" y="13"/>
                  </a:moveTo>
                  <a:cubicBezTo>
                    <a:pt x="21" y="64"/>
                    <a:pt x="21" y="64"/>
                    <a:pt x="21" y="64"/>
                  </a:cubicBezTo>
                  <a:cubicBezTo>
                    <a:pt x="69" y="49"/>
                    <a:pt x="69" y="49"/>
                    <a:pt x="69" y="49"/>
                  </a:cubicBezTo>
                  <a:cubicBezTo>
                    <a:pt x="69" y="49"/>
                    <a:pt x="78" y="43"/>
                    <a:pt x="78" y="28"/>
                  </a:cubicBezTo>
                  <a:cubicBezTo>
                    <a:pt x="78" y="13"/>
                    <a:pt x="66" y="4"/>
                    <a:pt x="58" y="1"/>
                  </a:cubicBezTo>
                  <a:cubicBezTo>
                    <a:pt x="51" y="0"/>
                    <a:pt x="48" y="1"/>
                    <a:pt x="27" y="6"/>
                  </a:cubicBezTo>
                  <a:lnTo>
                    <a:pt x="0" y="13"/>
                  </a:lnTo>
                  <a:close/>
                </a:path>
              </a:pathLst>
            </a:custGeom>
            <a:solidFill>
              <a:srgbClr val="3D61A4"/>
            </a:solidFill>
            <a:ln w="9525">
              <a:noFill/>
              <a:round/>
              <a:headEnd/>
              <a:tailEnd/>
            </a:ln>
          </p:spPr>
          <p:txBody>
            <a:bodyPr/>
            <a:lstStyle/>
            <a:p>
              <a:endParaRPr lang="zh-CN" altLang="en-US"/>
            </a:p>
          </p:txBody>
        </p:sp>
        <p:sp>
          <p:nvSpPr>
            <p:cNvPr id="134440" name="Freeform 223"/>
            <p:cNvSpPr>
              <a:spLocks noEditPoints="1"/>
            </p:cNvSpPr>
            <p:nvPr/>
          </p:nvSpPr>
          <p:spPr bwMode="auto">
            <a:xfrm>
              <a:off x="5986463" y="5661025"/>
              <a:ext cx="261938" cy="214313"/>
            </a:xfrm>
            <a:custGeom>
              <a:avLst/>
              <a:gdLst>
                <a:gd name="T0" fmla="*/ 2147483647 w 82"/>
                <a:gd name="T1" fmla="*/ 2147483647 h 67"/>
                <a:gd name="T2" fmla="*/ 2147483647 w 82"/>
                <a:gd name="T3" fmla="*/ 2147483647 h 67"/>
                <a:gd name="T4" fmla="*/ 0 w 82"/>
                <a:gd name="T5" fmla="*/ 2147483647 h 67"/>
                <a:gd name="T6" fmla="*/ 2147483647 w 82"/>
                <a:gd name="T7" fmla="*/ 2147483647 h 67"/>
                <a:gd name="T8" fmla="*/ 2147483647 w 82"/>
                <a:gd name="T9" fmla="*/ 2147483647 h 67"/>
                <a:gd name="T10" fmla="*/ 2147483647 w 82"/>
                <a:gd name="T11" fmla="*/ 2147483647 h 67"/>
                <a:gd name="T12" fmla="*/ 2147483647 w 82"/>
                <a:gd name="T13" fmla="*/ 2147483647 h 67"/>
                <a:gd name="T14" fmla="*/ 2147483647 w 82"/>
                <a:gd name="T15" fmla="*/ 2147483647 h 67"/>
                <a:gd name="T16" fmla="*/ 2147483647 w 82"/>
                <a:gd name="T17" fmla="*/ 2147483647 h 67"/>
                <a:gd name="T18" fmla="*/ 2147483647 w 82"/>
                <a:gd name="T19" fmla="*/ 2147483647 h 67"/>
                <a:gd name="T20" fmla="*/ 2147483647 w 82"/>
                <a:gd name="T21" fmla="*/ 2147483647 h 67"/>
                <a:gd name="T22" fmla="*/ 2147483647 w 82"/>
                <a:gd name="T23" fmla="*/ 2147483647 h 67"/>
                <a:gd name="T24" fmla="*/ 2147483647 w 82"/>
                <a:gd name="T25" fmla="*/ 2147483647 h 67"/>
                <a:gd name="T26" fmla="*/ 2147483647 w 82"/>
                <a:gd name="T27" fmla="*/ 2147483647 h 67"/>
                <a:gd name="T28" fmla="*/ 2147483647 w 82"/>
                <a:gd name="T29" fmla="*/ 2147483647 h 67"/>
                <a:gd name="T30" fmla="*/ 2147483647 w 82"/>
                <a:gd name="T31" fmla="*/ 2147483647 h 67"/>
                <a:gd name="T32" fmla="*/ 2147483647 w 82"/>
                <a:gd name="T33" fmla="*/ 2147483647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67"/>
                <a:gd name="T53" fmla="*/ 82 w 82"/>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67">
                  <a:moveTo>
                    <a:pt x="38" y="3"/>
                  </a:moveTo>
                  <a:cubicBezTo>
                    <a:pt x="29" y="6"/>
                    <a:pt x="29" y="6"/>
                    <a:pt x="29" y="6"/>
                  </a:cubicBezTo>
                  <a:cubicBezTo>
                    <a:pt x="0" y="13"/>
                    <a:pt x="0" y="13"/>
                    <a:pt x="0" y="13"/>
                  </a:cubicBezTo>
                  <a:cubicBezTo>
                    <a:pt x="23" y="67"/>
                    <a:pt x="23" y="67"/>
                    <a:pt x="23" y="67"/>
                  </a:cubicBezTo>
                  <a:cubicBezTo>
                    <a:pt x="71" y="52"/>
                    <a:pt x="71" y="52"/>
                    <a:pt x="71" y="52"/>
                  </a:cubicBezTo>
                  <a:cubicBezTo>
                    <a:pt x="72" y="51"/>
                    <a:pt x="82" y="44"/>
                    <a:pt x="81" y="29"/>
                  </a:cubicBezTo>
                  <a:cubicBezTo>
                    <a:pt x="81" y="13"/>
                    <a:pt x="68" y="3"/>
                    <a:pt x="60" y="1"/>
                  </a:cubicBezTo>
                  <a:cubicBezTo>
                    <a:pt x="54" y="0"/>
                    <a:pt x="51" y="0"/>
                    <a:pt x="38" y="3"/>
                  </a:cubicBezTo>
                  <a:close/>
                  <a:moveTo>
                    <a:pt x="39" y="6"/>
                  </a:moveTo>
                  <a:cubicBezTo>
                    <a:pt x="51" y="3"/>
                    <a:pt x="54" y="2"/>
                    <a:pt x="60" y="4"/>
                  </a:cubicBezTo>
                  <a:cubicBezTo>
                    <a:pt x="67" y="6"/>
                    <a:pt x="79" y="14"/>
                    <a:pt x="79" y="29"/>
                  </a:cubicBezTo>
                  <a:cubicBezTo>
                    <a:pt x="79" y="29"/>
                    <a:pt x="79" y="29"/>
                    <a:pt x="79" y="30"/>
                  </a:cubicBezTo>
                  <a:cubicBezTo>
                    <a:pt x="79" y="43"/>
                    <a:pt x="70" y="49"/>
                    <a:pt x="70" y="49"/>
                  </a:cubicBezTo>
                  <a:cubicBezTo>
                    <a:pt x="70" y="49"/>
                    <a:pt x="26" y="63"/>
                    <a:pt x="24" y="63"/>
                  </a:cubicBezTo>
                  <a:cubicBezTo>
                    <a:pt x="23" y="61"/>
                    <a:pt x="5" y="18"/>
                    <a:pt x="4" y="15"/>
                  </a:cubicBezTo>
                  <a:cubicBezTo>
                    <a:pt x="7" y="14"/>
                    <a:pt x="30" y="8"/>
                    <a:pt x="30" y="8"/>
                  </a:cubicBezTo>
                  <a:cubicBezTo>
                    <a:pt x="30" y="8"/>
                    <a:pt x="39" y="6"/>
                    <a:pt x="39" y="6"/>
                  </a:cubicBezTo>
                  <a:close/>
                </a:path>
              </a:pathLst>
            </a:custGeom>
            <a:solidFill>
              <a:srgbClr val="FFFFFF"/>
            </a:solidFill>
            <a:ln w="9525">
              <a:noFill/>
              <a:round/>
              <a:headEnd/>
              <a:tailEnd/>
            </a:ln>
          </p:spPr>
          <p:txBody>
            <a:bodyPr/>
            <a:lstStyle/>
            <a:p>
              <a:endParaRPr lang="zh-CN" altLang="en-US"/>
            </a:p>
          </p:txBody>
        </p:sp>
        <p:sp>
          <p:nvSpPr>
            <p:cNvPr id="134441" name="Freeform 224"/>
            <p:cNvSpPr>
              <a:spLocks/>
            </p:cNvSpPr>
            <p:nvPr/>
          </p:nvSpPr>
          <p:spPr bwMode="auto">
            <a:xfrm>
              <a:off x="5875338" y="5664200"/>
              <a:ext cx="198438" cy="252413"/>
            </a:xfrm>
            <a:custGeom>
              <a:avLst/>
              <a:gdLst>
                <a:gd name="T0" fmla="*/ 0 w 125"/>
                <a:gd name="T1" fmla="*/ 2147483647 h 159"/>
                <a:gd name="T2" fmla="*/ 2147483647 w 125"/>
                <a:gd name="T3" fmla="*/ 0 h 159"/>
                <a:gd name="T4" fmla="*/ 2147483647 w 125"/>
                <a:gd name="T5" fmla="*/ 2147483647 h 159"/>
                <a:gd name="T6" fmla="*/ 2147483647 w 125"/>
                <a:gd name="T7" fmla="*/ 2147483647 h 159"/>
                <a:gd name="T8" fmla="*/ 2147483647 w 125"/>
                <a:gd name="T9" fmla="*/ 2147483647 h 159"/>
                <a:gd name="T10" fmla="*/ 2147483647 w 125"/>
                <a:gd name="T11" fmla="*/ 2147483647 h 159"/>
                <a:gd name="T12" fmla="*/ 2147483647 w 125"/>
                <a:gd name="T13" fmla="*/ 2147483647 h 159"/>
                <a:gd name="T14" fmla="*/ 0 w 125"/>
                <a:gd name="T15" fmla="*/ 2147483647 h 159"/>
                <a:gd name="T16" fmla="*/ 0 w 125"/>
                <a:gd name="T17" fmla="*/ 2147483647 h 1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159"/>
                <a:gd name="T29" fmla="*/ 125 w 125"/>
                <a:gd name="T30" fmla="*/ 159 h 1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159">
                  <a:moveTo>
                    <a:pt x="0" y="4"/>
                  </a:moveTo>
                  <a:lnTo>
                    <a:pt x="10" y="0"/>
                  </a:lnTo>
                  <a:lnTo>
                    <a:pt x="102" y="28"/>
                  </a:lnTo>
                  <a:lnTo>
                    <a:pt x="125" y="44"/>
                  </a:lnTo>
                  <a:lnTo>
                    <a:pt x="125" y="135"/>
                  </a:lnTo>
                  <a:lnTo>
                    <a:pt x="100" y="155"/>
                  </a:lnTo>
                  <a:lnTo>
                    <a:pt x="92" y="159"/>
                  </a:lnTo>
                  <a:lnTo>
                    <a:pt x="0" y="129"/>
                  </a:lnTo>
                  <a:lnTo>
                    <a:pt x="0" y="4"/>
                  </a:lnTo>
                  <a:close/>
                </a:path>
              </a:pathLst>
            </a:custGeom>
            <a:solidFill>
              <a:srgbClr val="3D61A4"/>
            </a:solidFill>
            <a:ln w="9525">
              <a:noFill/>
              <a:round/>
              <a:headEnd/>
              <a:tailEnd/>
            </a:ln>
          </p:spPr>
          <p:txBody>
            <a:bodyPr/>
            <a:lstStyle/>
            <a:p>
              <a:endParaRPr lang="zh-CN" altLang="en-US"/>
            </a:p>
          </p:txBody>
        </p:sp>
        <p:sp>
          <p:nvSpPr>
            <p:cNvPr id="134442" name="Freeform 225"/>
            <p:cNvSpPr>
              <a:spLocks/>
            </p:cNvSpPr>
            <p:nvPr/>
          </p:nvSpPr>
          <p:spPr bwMode="auto">
            <a:xfrm>
              <a:off x="5875338" y="5670550"/>
              <a:ext cx="149225" cy="246063"/>
            </a:xfrm>
            <a:custGeom>
              <a:avLst/>
              <a:gdLst>
                <a:gd name="T0" fmla="*/ 0 w 94"/>
                <a:gd name="T1" fmla="*/ 2147483647 h 155"/>
                <a:gd name="T2" fmla="*/ 2147483647 w 94"/>
                <a:gd name="T3" fmla="*/ 2147483647 h 155"/>
                <a:gd name="T4" fmla="*/ 2147483647 w 94"/>
                <a:gd name="T5" fmla="*/ 2147483647 h 155"/>
                <a:gd name="T6" fmla="*/ 2147483647 w 94"/>
                <a:gd name="T7" fmla="*/ 2147483647 h 155"/>
                <a:gd name="T8" fmla="*/ 2147483647 w 94"/>
                <a:gd name="T9" fmla="*/ 2147483647 h 155"/>
                <a:gd name="T10" fmla="*/ 2147483647 w 94"/>
                <a:gd name="T11" fmla="*/ 2147483647 h 155"/>
                <a:gd name="T12" fmla="*/ 0 w 94"/>
                <a:gd name="T13" fmla="*/ 0 h 155"/>
                <a:gd name="T14" fmla="*/ 0 w 94"/>
                <a:gd name="T15" fmla="*/ 2147483647 h 155"/>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155"/>
                <a:gd name="T26" fmla="*/ 94 w 94"/>
                <a:gd name="T27" fmla="*/ 155 h 1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155">
                  <a:moveTo>
                    <a:pt x="0" y="6"/>
                  </a:moveTo>
                  <a:lnTo>
                    <a:pt x="88" y="32"/>
                  </a:lnTo>
                  <a:lnTo>
                    <a:pt x="88" y="153"/>
                  </a:lnTo>
                  <a:lnTo>
                    <a:pt x="92" y="155"/>
                  </a:lnTo>
                  <a:lnTo>
                    <a:pt x="94" y="153"/>
                  </a:lnTo>
                  <a:lnTo>
                    <a:pt x="94" y="28"/>
                  </a:lnTo>
                  <a:lnTo>
                    <a:pt x="0" y="0"/>
                  </a:lnTo>
                  <a:lnTo>
                    <a:pt x="0" y="6"/>
                  </a:lnTo>
                  <a:close/>
                </a:path>
              </a:pathLst>
            </a:custGeom>
            <a:solidFill>
              <a:srgbClr val="FFFFFF"/>
            </a:solidFill>
            <a:ln w="9525">
              <a:noFill/>
              <a:round/>
              <a:headEnd/>
              <a:tailEnd/>
            </a:ln>
          </p:spPr>
          <p:txBody>
            <a:bodyPr/>
            <a:lstStyle/>
            <a:p>
              <a:endParaRPr lang="zh-CN" altLang="en-US"/>
            </a:p>
          </p:txBody>
        </p:sp>
        <p:sp>
          <p:nvSpPr>
            <p:cNvPr id="134443" name="Freeform 226"/>
            <p:cNvSpPr>
              <a:spLocks/>
            </p:cNvSpPr>
            <p:nvPr/>
          </p:nvSpPr>
          <p:spPr bwMode="auto">
            <a:xfrm>
              <a:off x="6251575" y="5470525"/>
              <a:ext cx="303213" cy="79375"/>
            </a:xfrm>
            <a:custGeom>
              <a:avLst/>
              <a:gdLst>
                <a:gd name="T0" fmla="*/ 0 w 191"/>
                <a:gd name="T1" fmla="*/ 2147483647 h 50"/>
                <a:gd name="T2" fmla="*/ 2147483647 w 191"/>
                <a:gd name="T3" fmla="*/ 2147483647 h 50"/>
                <a:gd name="T4" fmla="*/ 2147483647 w 191"/>
                <a:gd name="T5" fmla="*/ 2147483647 h 50"/>
                <a:gd name="T6" fmla="*/ 2147483647 w 191"/>
                <a:gd name="T7" fmla="*/ 0 h 50"/>
                <a:gd name="T8" fmla="*/ 0 w 191"/>
                <a:gd name="T9" fmla="*/ 2147483647 h 50"/>
                <a:gd name="T10" fmla="*/ 0 60000 65536"/>
                <a:gd name="T11" fmla="*/ 0 60000 65536"/>
                <a:gd name="T12" fmla="*/ 0 60000 65536"/>
                <a:gd name="T13" fmla="*/ 0 60000 65536"/>
                <a:gd name="T14" fmla="*/ 0 60000 65536"/>
                <a:gd name="T15" fmla="*/ 0 w 191"/>
                <a:gd name="T16" fmla="*/ 0 h 50"/>
                <a:gd name="T17" fmla="*/ 191 w 191"/>
                <a:gd name="T18" fmla="*/ 50 h 50"/>
              </a:gdLst>
              <a:ahLst/>
              <a:cxnLst>
                <a:cxn ang="T10">
                  <a:pos x="T0" y="T1"/>
                </a:cxn>
                <a:cxn ang="T11">
                  <a:pos x="T2" y="T3"/>
                </a:cxn>
                <a:cxn ang="T12">
                  <a:pos x="T4" y="T5"/>
                </a:cxn>
                <a:cxn ang="T13">
                  <a:pos x="T6" y="T7"/>
                </a:cxn>
                <a:cxn ang="T14">
                  <a:pos x="T8" y="T9"/>
                </a:cxn>
              </a:cxnLst>
              <a:rect l="T15" t="T16" r="T17" b="T18"/>
              <a:pathLst>
                <a:path w="191" h="50">
                  <a:moveTo>
                    <a:pt x="0" y="42"/>
                  </a:moveTo>
                  <a:lnTo>
                    <a:pt x="52" y="50"/>
                  </a:lnTo>
                  <a:lnTo>
                    <a:pt x="191" y="8"/>
                  </a:lnTo>
                  <a:lnTo>
                    <a:pt x="149" y="0"/>
                  </a:lnTo>
                  <a:lnTo>
                    <a:pt x="0" y="42"/>
                  </a:lnTo>
                  <a:close/>
                </a:path>
              </a:pathLst>
            </a:custGeom>
            <a:solidFill>
              <a:srgbClr val="FFFFFF"/>
            </a:solidFill>
            <a:ln w="9525">
              <a:noFill/>
              <a:round/>
              <a:headEnd/>
              <a:tailEnd/>
            </a:ln>
          </p:spPr>
          <p:txBody>
            <a:bodyPr/>
            <a:lstStyle/>
            <a:p>
              <a:endParaRPr lang="zh-CN" altLang="en-US"/>
            </a:p>
          </p:txBody>
        </p:sp>
        <p:sp>
          <p:nvSpPr>
            <p:cNvPr id="134444" name="Freeform 227"/>
            <p:cNvSpPr>
              <a:spLocks/>
            </p:cNvSpPr>
            <p:nvPr/>
          </p:nvSpPr>
          <p:spPr bwMode="auto">
            <a:xfrm>
              <a:off x="6245225" y="5407025"/>
              <a:ext cx="268288" cy="155575"/>
            </a:xfrm>
            <a:custGeom>
              <a:avLst/>
              <a:gdLst>
                <a:gd name="T0" fmla="*/ 0 w 84"/>
                <a:gd name="T1" fmla="*/ 2147483647 h 49"/>
                <a:gd name="T2" fmla="*/ 2147483647 w 84"/>
                <a:gd name="T3" fmla="*/ 2147483647 h 49"/>
                <a:gd name="T4" fmla="*/ 2147483647 w 84"/>
                <a:gd name="T5" fmla="*/ 2147483647 h 49"/>
                <a:gd name="T6" fmla="*/ 2147483647 w 84"/>
                <a:gd name="T7" fmla="*/ 2147483647 h 49"/>
                <a:gd name="T8" fmla="*/ 2147483647 w 84"/>
                <a:gd name="T9" fmla="*/ 2147483647 h 49"/>
                <a:gd name="T10" fmla="*/ 2147483647 w 84"/>
                <a:gd name="T11" fmla="*/ 2147483647 h 49"/>
                <a:gd name="T12" fmla="*/ 2147483647 w 84"/>
                <a:gd name="T13" fmla="*/ 2147483647 h 49"/>
                <a:gd name="T14" fmla="*/ 2147483647 w 84"/>
                <a:gd name="T15" fmla="*/ 2147483647 h 49"/>
                <a:gd name="T16" fmla="*/ 2147483647 w 84"/>
                <a:gd name="T17" fmla="*/ 2147483647 h 49"/>
                <a:gd name="T18" fmla="*/ 2147483647 w 84"/>
                <a:gd name="T19" fmla="*/ 0 h 49"/>
                <a:gd name="T20" fmla="*/ 2147483647 w 84"/>
                <a:gd name="T21" fmla="*/ 2147483647 h 49"/>
                <a:gd name="T22" fmla="*/ 0 w 84"/>
                <a:gd name="T23" fmla="*/ 2147483647 h 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49"/>
                <a:gd name="T38" fmla="*/ 84 w 84"/>
                <a:gd name="T39" fmla="*/ 49 h 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49">
                  <a:moveTo>
                    <a:pt x="0" y="47"/>
                  </a:moveTo>
                  <a:cubicBezTo>
                    <a:pt x="0" y="47"/>
                    <a:pt x="4" y="48"/>
                    <a:pt x="5" y="48"/>
                  </a:cubicBezTo>
                  <a:cubicBezTo>
                    <a:pt x="9" y="49"/>
                    <a:pt x="13" y="48"/>
                    <a:pt x="18" y="47"/>
                  </a:cubicBezTo>
                  <a:cubicBezTo>
                    <a:pt x="25" y="20"/>
                    <a:pt x="25" y="20"/>
                    <a:pt x="25" y="20"/>
                  </a:cubicBezTo>
                  <a:cubicBezTo>
                    <a:pt x="64" y="10"/>
                    <a:pt x="64" y="10"/>
                    <a:pt x="64" y="10"/>
                  </a:cubicBezTo>
                  <a:cubicBezTo>
                    <a:pt x="64" y="10"/>
                    <a:pt x="68" y="28"/>
                    <a:pt x="68" y="28"/>
                  </a:cubicBezTo>
                  <a:cubicBezTo>
                    <a:pt x="68" y="28"/>
                    <a:pt x="72" y="29"/>
                    <a:pt x="73" y="29"/>
                  </a:cubicBezTo>
                  <a:cubicBezTo>
                    <a:pt x="78" y="30"/>
                    <a:pt x="81" y="28"/>
                    <a:pt x="84" y="25"/>
                  </a:cubicBezTo>
                  <a:cubicBezTo>
                    <a:pt x="73" y="2"/>
                    <a:pt x="73" y="2"/>
                    <a:pt x="73" y="2"/>
                  </a:cubicBezTo>
                  <a:cubicBezTo>
                    <a:pt x="67" y="0"/>
                    <a:pt x="67" y="0"/>
                    <a:pt x="67" y="0"/>
                  </a:cubicBezTo>
                  <a:cubicBezTo>
                    <a:pt x="15" y="14"/>
                    <a:pt x="15" y="14"/>
                    <a:pt x="15" y="14"/>
                  </a:cubicBezTo>
                  <a:cubicBezTo>
                    <a:pt x="15" y="14"/>
                    <a:pt x="0" y="47"/>
                    <a:pt x="0" y="47"/>
                  </a:cubicBezTo>
                  <a:close/>
                </a:path>
              </a:pathLst>
            </a:custGeom>
            <a:solidFill>
              <a:srgbClr val="3D61A4"/>
            </a:solidFill>
            <a:ln w="9525">
              <a:noFill/>
              <a:round/>
              <a:headEnd/>
              <a:tailEnd/>
            </a:ln>
          </p:spPr>
          <p:txBody>
            <a:bodyPr/>
            <a:lstStyle/>
            <a:p>
              <a:endParaRPr lang="zh-CN" altLang="en-US"/>
            </a:p>
          </p:txBody>
        </p:sp>
        <p:sp>
          <p:nvSpPr>
            <p:cNvPr id="134445" name="Freeform 228"/>
            <p:cNvSpPr>
              <a:spLocks/>
            </p:cNvSpPr>
            <p:nvPr/>
          </p:nvSpPr>
          <p:spPr bwMode="auto">
            <a:xfrm>
              <a:off x="6005513" y="5695950"/>
              <a:ext cx="77788" cy="176213"/>
            </a:xfrm>
            <a:custGeom>
              <a:avLst/>
              <a:gdLst>
                <a:gd name="T0" fmla="*/ 2147483647 w 49"/>
                <a:gd name="T1" fmla="*/ 2147483647 h 111"/>
                <a:gd name="T2" fmla="*/ 2147483647 w 49"/>
                <a:gd name="T3" fmla="*/ 2147483647 h 111"/>
                <a:gd name="T4" fmla="*/ 2147483647 w 49"/>
                <a:gd name="T5" fmla="*/ 2147483647 h 111"/>
                <a:gd name="T6" fmla="*/ 0 w 49"/>
                <a:gd name="T7" fmla="*/ 2147483647 h 111"/>
                <a:gd name="T8" fmla="*/ 2147483647 w 49"/>
                <a:gd name="T9" fmla="*/ 0 h 111"/>
                <a:gd name="T10" fmla="*/ 2147483647 w 49"/>
                <a:gd name="T11" fmla="*/ 2147483647 h 111"/>
                <a:gd name="T12" fmla="*/ 2147483647 w 49"/>
                <a:gd name="T13" fmla="*/ 2147483647 h 111"/>
                <a:gd name="T14" fmla="*/ 2147483647 w 49"/>
                <a:gd name="T15" fmla="*/ 2147483647 h 111"/>
                <a:gd name="T16" fmla="*/ 2147483647 w 49"/>
                <a:gd name="T17" fmla="*/ 2147483647 h 111"/>
                <a:gd name="T18" fmla="*/ 2147483647 w 49"/>
                <a:gd name="T19" fmla="*/ 2147483647 h 1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111"/>
                <a:gd name="T32" fmla="*/ 49 w 49"/>
                <a:gd name="T33" fmla="*/ 111 h 1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111">
                  <a:moveTo>
                    <a:pt x="43" y="111"/>
                  </a:moveTo>
                  <a:lnTo>
                    <a:pt x="43" y="22"/>
                  </a:lnTo>
                  <a:lnTo>
                    <a:pt x="22" y="8"/>
                  </a:lnTo>
                  <a:lnTo>
                    <a:pt x="0" y="2"/>
                  </a:lnTo>
                  <a:lnTo>
                    <a:pt x="12" y="0"/>
                  </a:lnTo>
                  <a:lnTo>
                    <a:pt x="24" y="4"/>
                  </a:lnTo>
                  <a:lnTo>
                    <a:pt x="49" y="20"/>
                  </a:lnTo>
                  <a:lnTo>
                    <a:pt x="49" y="107"/>
                  </a:lnTo>
                  <a:lnTo>
                    <a:pt x="43" y="111"/>
                  </a:lnTo>
                  <a:close/>
                </a:path>
              </a:pathLst>
            </a:custGeom>
            <a:solidFill>
              <a:srgbClr val="FFFFFF"/>
            </a:solidFill>
            <a:ln w="9525">
              <a:noFill/>
              <a:round/>
              <a:headEnd/>
              <a:tailEnd/>
            </a:ln>
          </p:spPr>
          <p:txBody>
            <a:bodyPr/>
            <a:lstStyle/>
            <a:p>
              <a:endParaRPr lang="zh-CN" altLang="en-US"/>
            </a:p>
          </p:txBody>
        </p:sp>
        <p:sp>
          <p:nvSpPr>
            <p:cNvPr id="134446" name="Freeform 229"/>
            <p:cNvSpPr>
              <a:spLocks/>
            </p:cNvSpPr>
            <p:nvPr/>
          </p:nvSpPr>
          <p:spPr bwMode="auto">
            <a:xfrm>
              <a:off x="5897563" y="5718175"/>
              <a:ext cx="76200" cy="150813"/>
            </a:xfrm>
            <a:custGeom>
              <a:avLst/>
              <a:gdLst>
                <a:gd name="T0" fmla="*/ 2147483647 w 24"/>
                <a:gd name="T1" fmla="*/ 2147483647 h 47"/>
                <a:gd name="T2" fmla="*/ 2147483647 w 24"/>
                <a:gd name="T3" fmla="*/ 2147483647 h 47"/>
                <a:gd name="T4" fmla="*/ 2147483647 w 24"/>
                <a:gd name="T5" fmla="*/ 0 h 47"/>
                <a:gd name="T6" fmla="*/ 0 w 24"/>
                <a:gd name="T7" fmla="*/ 2147483647 h 47"/>
                <a:gd name="T8" fmla="*/ 2147483647 w 24"/>
                <a:gd name="T9" fmla="*/ 2147483647 h 47"/>
                <a:gd name="T10" fmla="*/ 2147483647 w 24"/>
                <a:gd name="T11" fmla="*/ 2147483647 h 47"/>
                <a:gd name="T12" fmla="*/ 2147483647 w 24"/>
                <a:gd name="T13" fmla="*/ 2147483647 h 47"/>
                <a:gd name="T14" fmla="*/ 0 60000 65536"/>
                <a:gd name="T15" fmla="*/ 0 60000 65536"/>
                <a:gd name="T16" fmla="*/ 0 60000 65536"/>
                <a:gd name="T17" fmla="*/ 0 60000 65536"/>
                <a:gd name="T18" fmla="*/ 0 60000 65536"/>
                <a:gd name="T19" fmla="*/ 0 60000 65536"/>
                <a:gd name="T20" fmla="*/ 0 60000 65536"/>
                <a:gd name="T21" fmla="*/ 0 w 24"/>
                <a:gd name="T22" fmla="*/ 0 h 47"/>
                <a:gd name="T23" fmla="*/ 24 w 24"/>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47">
                  <a:moveTo>
                    <a:pt x="21" y="45"/>
                  </a:moveTo>
                  <a:cubicBezTo>
                    <a:pt x="12" y="42"/>
                    <a:pt x="4" y="30"/>
                    <a:pt x="4" y="17"/>
                  </a:cubicBezTo>
                  <a:cubicBezTo>
                    <a:pt x="4" y="9"/>
                    <a:pt x="8" y="3"/>
                    <a:pt x="13" y="0"/>
                  </a:cubicBezTo>
                  <a:cubicBezTo>
                    <a:pt x="5" y="0"/>
                    <a:pt x="0" y="8"/>
                    <a:pt x="0" y="18"/>
                  </a:cubicBezTo>
                  <a:cubicBezTo>
                    <a:pt x="0" y="31"/>
                    <a:pt x="7" y="43"/>
                    <a:pt x="16" y="46"/>
                  </a:cubicBezTo>
                  <a:cubicBezTo>
                    <a:pt x="19" y="47"/>
                    <a:pt x="22" y="47"/>
                    <a:pt x="24" y="46"/>
                  </a:cubicBezTo>
                  <a:cubicBezTo>
                    <a:pt x="23" y="46"/>
                    <a:pt x="22" y="45"/>
                    <a:pt x="21" y="45"/>
                  </a:cubicBezTo>
                  <a:close/>
                </a:path>
              </a:pathLst>
            </a:custGeom>
            <a:solidFill>
              <a:srgbClr val="FFFFFF"/>
            </a:solidFill>
            <a:ln w="9525">
              <a:noFill/>
              <a:round/>
              <a:headEnd/>
              <a:tailEnd/>
            </a:ln>
          </p:spPr>
          <p:txBody>
            <a:bodyPr/>
            <a:lstStyle/>
            <a:p>
              <a:endParaRPr lang="zh-CN" altLang="en-US"/>
            </a:p>
          </p:txBody>
        </p:sp>
        <p:sp>
          <p:nvSpPr>
            <p:cNvPr id="134447" name="Freeform 230"/>
            <p:cNvSpPr>
              <a:spLocks/>
            </p:cNvSpPr>
            <p:nvPr/>
          </p:nvSpPr>
          <p:spPr bwMode="auto">
            <a:xfrm>
              <a:off x="5926138" y="5724525"/>
              <a:ext cx="76200" cy="128588"/>
            </a:xfrm>
            <a:custGeom>
              <a:avLst/>
              <a:gdLst>
                <a:gd name="T0" fmla="*/ 2147483647 w 24"/>
                <a:gd name="T1" fmla="*/ 2147483647 h 40"/>
                <a:gd name="T2" fmla="*/ 2147483647 w 24"/>
                <a:gd name="T3" fmla="*/ 2147483647 h 40"/>
                <a:gd name="T4" fmla="*/ 0 w 24"/>
                <a:gd name="T5" fmla="*/ 2147483647 h 40"/>
                <a:gd name="T6" fmla="*/ 2147483647 w 24"/>
                <a:gd name="T7" fmla="*/ 2147483647 h 40"/>
                <a:gd name="T8" fmla="*/ 2147483647 w 24"/>
                <a:gd name="T9" fmla="*/ 2147483647 h 40"/>
                <a:gd name="T10" fmla="*/ 2147483647 w 24"/>
                <a:gd name="T11" fmla="*/ 2147483647 h 40"/>
                <a:gd name="T12" fmla="*/ 0 60000 65536"/>
                <a:gd name="T13" fmla="*/ 0 60000 65536"/>
                <a:gd name="T14" fmla="*/ 0 60000 65536"/>
                <a:gd name="T15" fmla="*/ 0 60000 65536"/>
                <a:gd name="T16" fmla="*/ 0 60000 65536"/>
                <a:gd name="T17" fmla="*/ 0 60000 65536"/>
                <a:gd name="T18" fmla="*/ 0 w 24"/>
                <a:gd name="T19" fmla="*/ 0 h 40"/>
                <a:gd name="T20" fmla="*/ 24 w 24"/>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24" h="40">
                  <a:moveTo>
                    <a:pt x="24" y="27"/>
                  </a:moveTo>
                  <a:cubicBezTo>
                    <a:pt x="24" y="16"/>
                    <a:pt x="19" y="6"/>
                    <a:pt x="12" y="1"/>
                  </a:cubicBezTo>
                  <a:cubicBezTo>
                    <a:pt x="5" y="0"/>
                    <a:pt x="0" y="7"/>
                    <a:pt x="0" y="16"/>
                  </a:cubicBezTo>
                  <a:cubicBezTo>
                    <a:pt x="0" y="26"/>
                    <a:pt x="6" y="37"/>
                    <a:pt x="14" y="39"/>
                  </a:cubicBezTo>
                  <a:cubicBezTo>
                    <a:pt x="16" y="40"/>
                    <a:pt x="18" y="40"/>
                    <a:pt x="20" y="39"/>
                  </a:cubicBezTo>
                  <a:cubicBezTo>
                    <a:pt x="22" y="36"/>
                    <a:pt x="24" y="32"/>
                    <a:pt x="24" y="27"/>
                  </a:cubicBezTo>
                  <a:close/>
                </a:path>
              </a:pathLst>
            </a:custGeom>
            <a:solidFill>
              <a:srgbClr val="FFFFFF"/>
            </a:solidFill>
            <a:ln w="9525">
              <a:noFill/>
              <a:round/>
              <a:headEnd/>
              <a:tailEnd/>
            </a:ln>
          </p:spPr>
          <p:txBody>
            <a:bodyPr/>
            <a:lstStyle/>
            <a:p>
              <a:endParaRPr lang="zh-CN" altLang="en-US"/>
            </a:p>
          </p:txBody>
        </p:sp>
      </p:grpSp>
      <p:sp>
        <p:nvSpPr>
          <p:cNvPr id="134220" name="Rectangle 105"/>
          <p:cNvSpPr txBox="1">
            <a:spLocks noChangeArrowheads="1"/>
          </p:cNvSpPr>
          <p:nvPr/>
        </p:nvSpPr>
        <p:spPr bwMode="auto">
          <a:xfrm>
            <a:off x="5721350" y="1556792"/>
            <a:ext cx="3422650" cy="4038029"/>
          </a:xfrm>
          <a:prstGeom prst="rect">
            <a:avLst/>
          </a:prstGeom>
          <a:noFill/>
          <a:ln w="9525">
            <a:noFill/>
            <a:miter lim="800000"/>
            <a:headEnd/>
            <a:tailEnd/>
          </a:ln>
        </p:spPr>
        <p:txBody>
          <a:bodyPr>
            <a:spAutoFit/>
          </a:bodyPr>
          <a:lstStyle/>
          <a:p>
            <a:pPr marL="355600" indent="-355600">
              <a:lnSpc>
                <a:spcPct val="110000"/>
              </a:lnSpc>
              <a:spcAft>
                <a:spcPts val="400"/>
              </a:spcAft>
              <a:buClr>
                <a:srgbClr val="0087E2"/>
              </a:buClr>
              <a:buSzPct val="80000"/>
              <a:buFont typeface="Arial" charset="0"/>
              <a:buChar char="●"/>
            </a:pPr>
            <a:r>
              <a:rPr lang="en-US" altLang="zh-CN" sz="1400" b="0" dirty="0">
                <a:solidFill>
                  <a:srgbClr val="000000"/>
                </a:solidFill>
                <a:ea typeface="华文细黑" pitchFamily="2" charset="-122"/>
              </a:rPr>
              <a:t>The networking includes the networking of such services as online </a:t>
            </a:r>
            <a:r>
              <a:rPr lang="en-US" altLang="zh-CN" sz="1400" b="0" dirty="0" smtClean="0">
                <a:solidFill>
                  <a:srgbClr val="000000"/>
                </a:solidFill>
                <a:ea typeface="华文细黑" pitchFamily="2" charset="-122"/>
              </a:rPr>
              <a:t>office, </a:t>
            </a:r>
            <a:r>
              <a:rPr lang="en-US" altLang="zh-CN" sz="1400" b="0" dirty="0">
                <a:solidFill>
                  <a:srgbClr val="000000"/>
                </a:solidFill>
                <a:ea typeface="华文细黑" pitchFamily="2" charset="-122"/>
              </a:rPr>
              <a:t>video conferencing, video monitoring, etc. </a:t>
            </a:r>
            <a:endParaRPr lang="zh-CN" altLang="en-US" sz="1400" b="0" dirty="0">
              <a:solidFill>
                <a:srgbClr val="000000"/>
              </a:solidFill>
              <a:ea typeface="华文细黑" pitchFamily="2" charset="-122"/>
            </a:endParaRPr>
          </a:p>
          <a:p>
            <a:pPr marL="355600" indent="-355600">
              <a:lnSpc>
                <a:spcPct val="110000"/>
              </a:lnSpc>
              <a:spcAft>
                <a:spcPts val="400"/>
              </a:spcAft>
              <a:buClr>
                <a:srgbClr val="0087E2"/>
              </a:buClr>
              <a:buSzPct val="80000"/>
              <a:buFont typeface="Arial" charset="0"/>
              <a:buChar char="●"/>
            </a:pPr>
            <a:r>
              <a:rPr lang="en-US" altLang="zh-CN" sz="1400" b="0" dirty="0">
                <a:solidFill>
                  <a:srgbClr val="000000"/>
                </a:solidFill>
                <a:ea typeface="华文细黑" pitchFamily="2" charset="-122"/>
              </a:rPr>
              <a:t>For video surveillance services, mass storage needs to be provided. </a:t>
            </a:r>
            <a:endParaRPr lang="zh-CN" altLang="en-US" sz="1400" b="0" dirty="0">
              <a:solidFill>
                <a:srgbClr val="000000"/>
              </a:solidFill>
              <a:ea typeface="华文细黑" pitchFamily="2" charset="-122"/>
            </a:endParaRPr>
          </a:p>
          <a:p>
            <a:pPr marL="355600" indent="-355600">
              <a:lnSpc>
                <a:spcPct val="110000"/>
              </a:lnSpc>
              <a:spcAft>
                <a:spcPts val="400"/>
              </a:spcAft>
              <a:buClr>
                <a:srgbClr val="0087E2"/>
              </a:buClr>
              <a:buSzPct val="80000"/>
              <a:buFont typeface="Arial" charset="0"/>
              <a:buChar char="●"/>
            </a:pPr>
            <a:r>
              <a:rPr lang="en-US" altLang="zh-CN" sz="1400" b="0" dirty="0">
                <a:solidFill>
                  <a:srgbClr val="000000"/>
                </a:solidFill>
                <a:ea typeface="华文细黑" pitchFamily="2" charset="-122"/>
              </a:rPr>
              <a:t>The application platforms at the central, local and station levels are connected by the data communication networks. </a:t>
            </a:r>
            <a:endParaRPr lang="zh-CN" altLang="en-US" sz="1400" b="0" dirty="0">
              <a:solidFill>
                <a:srgbClr val="000000"/>
              </a:solidFill>
              <a:ea typeface="华文细黑" pitchFamily="2" charset="-122"/>
            </a:endParaRPr>
          </a:p>
          <a:p>
            <a:pPr marL="355600" indent="-355600">
              <a:lnSpc>
                <a:spcPct val="110000"/>
              </a:lnSpc>
              <a:spcAft>
                <a:spcPts val="400"/>
              </a:spcAft>
              <a:buClr>
                <a:srgbClr val="0087E2"/>
              </a:buClr>
              <a:buSzPct val="80000"/>
              <a:buFont typeface="Arial" charset="0"/>
              <a:buChar char="●"/>
            </a:pPr>
            <a:r>
              <a:rPr lang="en-US" altLang="zh-CN" sz="1400" b="0" dirty="0">
                <a:solidFill>
                  <a:srgbClr val="000000"/>
                </a:solidFill>
                <a:ea typeface="华文细黑" pitchFamily="2" charset="-122"/>
              </a:rPr>
              <a:t>Monitoring and video conferencing applications utilize wide bandwidths. Depending upon difference in sites, usually a bandwidth ranging from 50 to 150M is needed by each site for the standard video resolution. </a:t>
            </a:r>
            <a:endParaRPr lang="zh-CN" altLang="en-US" sz="1400" b="0" dirty="0">
              <a:solidFill>
                <a:srgbClr val="000000"/>
              </a:solidFill>
              <a:ea typeface="华文细黑" pitchFamily="2" charset="-122"/>
            </a:endParaRPr>
          </a:p>
        </p:txBody>
      </p:sp>
      <p:grpSp>
        <p:nvGrpSpPr>
          <p:cNvPr id="134221" name="Group 255"/>
          <p:cNvGrpSpPr>
            <a:grpSpLocks/>
          </p:cNvGrpSpPr>
          <p:nvPr/>
        </p:nvGrpSpPr>
        <p:grpSpPr bwMode="auto">
          <a:xfrm>
            <a:off x="1042988" y="3933825"/>
            <a:ext cx="395287" cy="330200"/>
            <a:chOff x="5875338" y="5407025"/>
            <a:chExt cx="806450" cy="509588"/>
          </a:xfrm>
        </p:grpSpPr>
        <p:sp>
          <p:nvSpPr>
            <p:cNvPr id="134422" name="Freeform 218"/>
            <p:cNvSpPr>
              <a:spLocks/>
            </p:cNvSpPr>
            <p:nvPr/>
          </p:nvSpPr>
          <p:spPr bwMode="auto">
            <a:xfrm>
              <a:off x="6564313" y="5448300"/>
              <a:ext cx="117475" cy="123825"/>
            </a:xfrm>
            <a:custGeom>
              <a:avLst/>
              <a:gdLst>
                <a:gd name="T0" fmla="*/ 0 w 37"/>
                <a:gd name="T1" fmla="*/ 2147483647 h 39"/>
                <a:gd name="T2" fmla="*/ 2147483647 w 37"/>
                <a:gd name="T3" fmla="*/ 2147483647 h 39"/>
                <a:gd name="T4" fmla="*/ 2147483647 w 37"/>
                <a:gd name="T5" fmla="*/ 2147483647 h 39"/>
                <a:gd name="T6" fmla="*/ 2147483647 w 37"/>
                <a:gd name="T7" fmla="*/ 2147483647 h 39"/>
                <a:gd name="T8" fmla="*/ 2147483647 w 37"/>
                <a:gd name="T9" fmla="*/ 2147483647 h 39"/>
                <a:gd name="T10" fmla="*/ 0 w 37"/>
                <a:gd name="T11" fmla="*/ 2147483647 h 39"/>
                <a:gd name="T12" fmla="*/ 0 60000 65536"/>
                <a:gd name="T13" fmla="*/ 0 60000 65536"/>
                <a:gd name="T14" fmla="*/ 0 60000 65536"/>
                <a:gd name="T15" fmla="*/ 0 60000 65536"/>
                <a:gd name="T16" fmla="*/ 0 60000 65536"/>
                <a:gd name="T17" fmla="*/ 0 60000 65536"/>
                <a:gd name="T18" fmla="*/ 0 w 37"/>
                <a:gd name="T19" fmla="*/ 0 h 39"/>
                <a:gd name="T20" fmla="*/ 37 w 37"/>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7" h="39">
                  <a:moveTo>
                    <a:pt x="0" y="6"/>
                  </a:moveTo>
                  <a:cubicBezTo>
                    <a:pt x="0" y="6"/>
                    <a:pt x="15" y="2"/>
                    <a:pt x="19" y="1"/>
                  </a:cubicBezTo>
                  <a:cubicBezTo>
                    <a:pt x="23" y="0"/>
                    <a:pt x="35" y="7"/>
                    <a:pt x="36" y="22"/>
                  </a:cubicBezTo>
                  <a:cubicBezTo>
                    <a:pt x="37" y="36"/>
                    <a:pt x="29" y="39"/>
                    <a:pt x="26" y="39"/>
                  </a:cubicBezTo>
                  <a:cubicBezTo>
                    <a:pt x="23" y="39"/>
                    <a:pt x="17" y="39"/>
                    <a:pt x="17" y="39"/>
                  </a:cubicBezTo>
                  <a:lnTo>
                    <a:pt x="0" y="6"/>
                  </a:lnTo>
                  <a:close/>
                </a:path>
              </a:pathLst>
            </a:custGeom>
            <a:solidFill>
              <a:srgbClr val="3D61A4"/>
            </a:solidFill>
            <a:ln w="9525">
              <a:noFill/>
              <a:round/>
              <a:headEnd/>
              <a:tailEnd/>
            </a:ln>
          </p:spPr>
          <p:txBody>
            <a:bodyPr/>
            <a:lstStyle/>
            <a:p>
              <a:endParaRPr lang="zh-CN" altLang="en-US"/>
            </a:p>
          </p:txBody>
        </p:sp>
        <p:sp>
          <p:nvSpPr>
            <p:cNvPr id="134423" name="Freeform 219"/>
            <p:cNvSpPr>
              <a:spLocks/>
            </p:cNvSpPr>
            <p:nvPr/>
          </p:nvSpPr>
          <p:spPr bwMode="auto">
            <a:xfrm>
              <a:off x="6121400" y="5451475"/>
              <a:ext cx="557213" cy="430213"/>
            </a:xfrm>
            <a:custGeom>
              <a:avLst/>
              <a:gdLst>
                <a:gd name="T0" fmla="*/ 2147483647 w 351"/>
                <a:gd name="T1" fmla="*/ 2147483647 h 271"/>
                <a:gd name="T2" fmla="*/ 2147483647 w 351"/>
                <a:gd name="T3" fmla="*/ 2147483647 h 271"/>
                <a:gd name="T4" fmla="*/ 2147483647 w 351"/>
                <a:gd name="T5" fmla="*/ 2147483647 h 271"/>
                <a:gd name="T6" fmla="*/ 2147483647 w 351"/>
                <a:gd name="T7" fmla="*/ 2147483647 h 271"/>
                <a:gd name="T8" fmla="*/ 2147483647 w 351"/>
                <a:gd name="T9" fmla="*/ 2147483647 h 271"/>
                <a:gd name="T10" fmla="*/ 2147483647 w 351"/>
                <a:gd name="T11" fmla="*/ 2147483647 h 271"/>
                <a:gd name="T12" fmla="*/ 2147483647 w 351"/>
                <a:gd name="T13" fmla="*/ 0 h 271"/>
                <a:gd name="T14" fmla="*/ 2147483647 w 351"/>
                <a:gd name="T15" fmla="*/ 2147483647 h 271"/>
                <a:gd name="T16" fmla="*/ 0 w 351"/>
                <a:gd name="T17" fmla="*/ 2147483647 h 271"/>
                <a:gd name="T18" fmla="*/ 0 w 351"/>
                <a:gd name="T19" fmla="*/ 2147483647 h 271"/>
                <a:gd name="T20" fmla="*/ 2147483647 w 351"/>
                <a:gd name="T21" fmla="*/ 2147483647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1"/>
                <a:gd name="T34" fmla="*/ 0 h 271"/>
                <a:gd name="T35" fmla="*/ 351 w 351"/>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1" h="271">
                  <a:moveTo>
                    <a:pt x="94" y="271"/>
                  </a:moveTo>
                  <a:lnTo>
                    <a:pt x="317" y="200"/>
                  </a:lnTo>
                  <a:lnTo>
                    <a:pt x="351" y="134"/>
                  </a:lnTo>
                  <a:lnTo>
                    <a:pt x="351" y="70"/>
                  </a:lnTo>
                  <a:lnTo>
                    <a:pt x="333" y="66"/>
                  </a:lnTo>
                  <a:lnTo>
                    <a:pt x="333" y="20"/>
                  </a:lnTo>
                  <a:lnTo>
                    <a:pt x="247" y="0"/>
                  </a:lnTo>
                  <a:lnTo>
                    <a:pt x="42" y="56"/>
                  </a:lnTo>
                  <a:lnTo>
                    <a:pt x="0" y="100"/>
                  </a:lnTo>
                  <a:lnTo>
                    <a:pt x="0" y="241"/>
                  </a:lnTo>
                  <a:lnTo>
                    <a:pt x="94" y="271"/>
                  </a:lnTo>
                  <a:close/>
                </a:path>
              </a:pathLst>
            </a:custGeom>
            <a:solidFill>
              <a:srgbClr val="3D61A4"/>
            </a:solidFill>
            <a:ln w="9525">
              <a:noFill/>
              <a:round/>
              <a:headEnd/>
              <a:tailEnd/>
            </a:ln>
          </p:spPr>
          <p:txBody>
            <a:bodyPr/>
            <a:lstStyle/>
            <a:p>
              <a:endParaRPr lang="zh-CN" altLang="en-US"/>
            </a:p>
          </p:txBody>
        </p:sp>
        <p:sp>
          <p:nvSpPr>
            <p:cNvPr id="134424" name="Freeform 220"/>
            <p:cNvSpPr>
              <a:spLocks/>
            </p:cNvSpPr>
            <p:nvPr/>
          </p:nvSpPr>
          <p:spPr bwMode="auto">
            <a:xfrm>
              <a:off x="6359525" y="5556250"/>
              <a:ext cx="223838" cy="127000"/>
            </a:xfrm>
            <a:custGeom>
              <a:avLst/>
              <a:gdLst>
                <a:gd name="T0" fmla="*/ 0 w 70"/>
                <a:gd name="T1" fmla="*/ 2147483647 h 40"/>
                <a:gd name="T2" fmla="*/ 0 w 70"/>
                <a:gd name="T3" fmla="*/ 2147483647 h 40"/>
                <a:gd name="T4" fmla="*/ 2147483647 w 70"/>
                <a:gd name="T5" fmla="*/ 2147483647 h 40"/>
                <a:gd name="T6" fmla="*/ 2147483647 w 70"/>
                <a:gd name="T7" fmla="*/ 2147483647 h 40"/>
                <a:gd name="T8" fmla="*/ 2147483647 w 70"/>
                <a:gd name="T9" fmla="*/ 2147483647 h 40"/>
                <a:gd name="T10" fmla="*/ 2147483647 w 70"/>
                <a:gd name="T11" fmla="*/ 0 h 40"/>
                <a:gd name="T12" fmla="*/ 0 w 70"/>
                <a:gd name="T13" fmla="*/ 2147483647 h 40"/>
                <a:gd name="T14" fmla="*/ 0 60000 65536"/>
                <a:gd name="T15" fmla="*/ 0 60000 65536"/>
                <a:gd name="T16" fmla="*/ 0 60000 65536"/>
                <a:gd name="T17" fmla="*/ 0 60000 65536"/>
                <a:gd name="T18" fmla="*/ 0 60000 65536"/>
                <a:gd name="T19" fmla="*/ 0 60000 65536"/>
                <a:gd name="T20" fmla="*/ 0 60000 65536"/>
                <a:gd name="T21" fmla="*/ 0 w 70"/>
                <a:gd name="T22" fmla="*/ 0 h 40"/>
                <a:gd name="T23" fmla="*/ 70 w 7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40">
                  <a:moveTo>
                    <a:pt x="0" y="23"/>
                  </a:moveTo>
                  <a:cubicBezTo>
                    <a:pt x="0" y="29"/>
                    <a:pt x="0" y="29"/>
                    <a:pt x="0" y="29"/>
                  </a:cubicBezTo>
                  <a:cubicBezTo>
                    <a:pt x="0" y="29"/>
                    <a:pt x="57" y="11"/>
                    <a:pt x="64" y="8"/>
                  </a:cubicBezTo>
                  <a:cubicBezTo>
                    <a:pt x="64" y="15"/>
                    <a:pt x="64" y="40"/>
                    <a:pt x="64" y="40"/>
                  </a:cubicBezTo>
                  <a:cubicBezTo>
                    <a:pt x="70" y="38"/>
                    <a:pt x="70" y="38"/>
                    <a:pt x="70" y="38"/>
                  </a:cubicBezTo>
                  <a:cubicBezTo>
                    <a:pt x="70" y="0"/>
                    <a:pt x="70" y="0"/>
                    <a:pt x="70" y="0"/>
                  </a:cubicBezTo>
                  <a:lnTo>
                    <a:pt x="0" y="23"/>
                  </a:lnTo>
                  <a:close/>
                </a:path>
              </a:pathLst>
            </a:custGeom>
            <a:solidFill>
              <a:srgbClr val="FFFFFF"/>
            </a:solidFill>
            <a:ln w="9525">
              <a:noFill/>
              <a:round/>
              <a:headEnd/>
              <a:tailEnd/>
            </a:ln>
          </p:spPr>
          <p:txBody>
            <a:bodyPr/>
            <a:lstStyle/>
            <a:p>
              <a:endParaRPr lang="zh-CN" altLang="en-US"/>
            </a:p>
          </p:txBody>
        </p:sp>
        <p:sp>
          <p:nvSpPr>
            <p:cNvPr id="134425" name="Freeform 221"/>
            <p:cNvSpPr>
              <a:spLocks/>
            </p:cNvSpPr>
            <p:nvPr/>
          </p:nvSpPr>
          <p:spPr bwMode="auto">
            <a:xfrm>
              <a:off x="6121400" y="5480050"/>
              <a:ext cx="538163" cy="401638"/>
            </a:xfrm>
            <a:custGeom>
              <a:avLst/>
              <a:gdLst>
                <a:gd name="T0" fmla="*/ 2147483647 w 339"/>
                <a:gd name="T1" fmla="*/ 2147483647 h 253"/>
                <a:gd name="T2" fmla="*/ 2147483647 w 339"/>
                <a:gd name="T3" fmla="*/ 2147483647 h 253"/>
                <a:gd name="T4" fmla="*/ 2147483647 w 339"/>
                <a:gd name="T5" fmla="*/ 2147483647 h 253"/>
                <a:gd name="T6" fmla="*/ 2147483647 w 339"/>
                <a:gd name="T7" fmla="*/ 2147483647 h 253"/>
                <a:gd name="T8" fmla="*/ 2147483647 w 339"/>
                <a:gd name="T9" fmla="*/ 2147483647 h 253"/>
                <a:gd name="T10" fmla="*/ 2147483647 w 339"/>
                <a:gd name="T11" fmla="*/ 2147483647 h 253"/>
                <a:gd name="T12" fmla="*/ 2147483647 w 339"/>
                <a:gd name="T13" fmla="*/ 2147483647 h 253"/>
                <a:gd name="T14" fmla="*/ 2147483647 w 339"/>
                <a:gd name="T15" fmla="*/ 2147483647 h 253"/>
                <a:gd name="T16" fmla="*/ 2147483647 w 339"/>
                <a:gd name="T17" fmla="*/ 2147483647 h 253"/>
                <a:gd name="T18" fmla="*/ 2147483647 w 339"/>
                <a:gd name="T19" fmla="*/ 0 h 253"/>
                <a:gd name="T20" fmla="*/ 2147483647 w 339"/>
                <a:gd name="T21" fmla="*/ 2147483647 h 253"/>
                <a:gd name="T22" fmla="*/ 2147483647 w 339"/>
                <a:gd name="T23" fmla="*/ 2147483647 h 253"/>
                <a:gd name="T24" fmla="*/ 2147483647 w 339"/>
                <a:gd name="T25" fmla="*/ 2147483647 h 253"/>
                <a:gd name="T26" fmla="*/ 0 w 339"/>
                <a:gd name="T27" fmla="*/ 2147483647 h 253"/>
                <a:gd name="T28" fmla="*/ 0 w 339"/>
                <a:gd name="T29" fmla="*/ 2147483647 h 253"/>
                <a:gd name="T30" fmla="*/ 0 w 339"/>
                <a:gd name="T31" fmla="*/ 2147483647 h 253"/>
                <a:gd name="T32" fmla="*/ 2147483647 w 339"/>
                <a:gd name="T33" fmla="*/ 2147483647 h 253"/>
                <a:gd name="T34" fmla="*/ 2147483647 w 339"/>
                <a:gd name="T35" fmla="*/ 2147483647 h 253"/>
                <a:gd name="T36" fmla="*/ 2147483647 w 339"/>
                <a:gd name="T37" fmla="*/ 2147483647 h 253"/>
                <a:gd name="T38" fmla="*/ 2147483647 w 339"/>
                <a:gd name="T39" fmla="*/ 2147483647 h 253"/>
                <a:gd name="T40" fmla="*/ 2147483647 w 339"/>
                <a:gd name="T41" fmla="*/ 2147483647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9"/>
                <a:gd name="T64" fmla="*/ 0 h 253"/>
                <a:gd name="T65" fmla="*/ 339 w 339"/>
                <a:gd name="T66" fmla="*/ 253 h 25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9" h="253">
                  <a:moveTo>
                    <a:pt x="96" y="219"/>
                  </a:moveTo>
                  <a:lnTo>
                    <a:pt x="337" y="142"/>
                  </a:lnTo>
                  <a:lnTo>
                    <a:pt x="339" y="136"/>
                  </a:lnTo>
                  <a:lnTo>
                    <a:pt x="96" y="213"/>
                  </a:lnTo>
                  <a:lnTo>
                    <a:pt x="96" y="112"/>
                  </a:lnTo>
                  <a:lnTo>
                    <a:pt x="130" y="66"/>
                  </a:lnTo>
                  <a:lnTo>
                    <a:pt x="335" y="4"/>
                  </a:lnTo>
                  <a:lnTo>
                    <a:pt x="333" y="2"/>
                  </a:lnTo>
                  <a:lnTo>
                    <a:pt x="327" y="0"/>
                  </a:lnTo>
                  <a:lnTo>
                    <a:pt x="126" y="60"/>
                  </a:lnTo>
                  <a:lnTo>
                    <a:pt x="92" y="108"/>
                  </a:lnTo>
                  <a:lnTo>
                    <a:pt x="2" y="80"/>
                  </a:lnTo>
                  <a:lnTo>
                    <a:pt x="0" y="82"/>
                  </a:lnTo>
                  <a:lnTo>
                    <a:pt x="0" y="86"/>
                  </a:lnTo>
                  <a:lnTo>
                    <a:pt x="90" y="114"/>
                  </a:lnTo>
                  <a:lnTo>
                    <a:pt x="90" y="251"/>
                  </a:lnTo>
                  <a:lnTo>
                    <a:pt x="94" y="253"/>
                  </a:lnTo>
                  <a:lnTo>
                    <a:pt x="96" y="251"/>
                  </a:lnTo>
                  <a:lnTo>
                    <a:pt x="96" y="219"/>
                  </a:lnTo>
                  <a:close/>
                </a:path>
              </a:pathLst>
            </a:custGeom>
            <a:solidFill>
              <a:srgbClr val="FFFFFF"/>
            </a:solidFill>
            <a:ln w="9525">
              <a:noFill/>
              <a:round/>
              <a:headEnd/>
              <a:tailEnd/>
            </a:ln>
          </p:spPr>
          <p:txBody>
            <a:bodyPr/>
            <a:lstStyle/>
            <a:p>
              <a:endParaRPr lang="zh-CN" altLang="en-US"/>
            </a:p>
          </p:txBody>
        </p:sp>
        <p:sp>
          <p:nvSpPr>
            <p:cNvPr id="134426" name="Freeform 222"/>
            <p:cNvSpPr>
              <a:spLocks/>
            </p:cNvSpPr>
            <p:nvPr/>
          </p:nvSpPr>
          <p:spPr bwMode="auto">
            <a:xfrm>
              <a:off x="5992813" y="5664200"/>
              <a:ext cx="249238" cy="204788"/>
            </a:xfrm>
            <a:custGeom>
              <a:avLst/>
              <a:gdLst>
                <a:gd name="T0" fmla="*/ 0 w 78"/>
                <a:gd name="T1" fmla="*/ 2147483647 h 64"/>
                <a:gd name="T2" fmla="*/ 2147483647 w 78"/>
                <a:gd name="T3" fmla="*/ 2147483647 h 64"/>
                <a:gd name="T4" fmla="*/ 2147483647 w 78"/>
                <a:gd name="T5" fmla="*/ 2147483647 h 64"/>
                <a:gd name="T6" fmla="*/ 2147483647 w 78"/>
                <a:gd name="T7" fmla="*/ 2147483647 h 64"/>
                <a:gd name="T8" fmla="*/ 2147483647 w 78"/>
                <a:gd name="T9" fmla="*/ 2147483647 h 64"/>
                <a:gd name="T10" fmla="*/ 2147483647 w 78"/>
                <a:gd name="T11" fmla="*/ 2147483647 h 64"/>
                <a:gd name="T12" fmla="*/ 0 w 78"/>
                <a:gd name="T13" fmla="*/ 2147483647 h 64"/>
                <a:gd name="T14" fmla="*/ 0 60000 65536"/>
                <a:gd name="T15" fmla="*/ 0 60000 65536"/>
                <a:gd name="T16" fmla="*/ 0 60000 65536"/>
                <a:gd name="T17" fmla="*/ 0 60000 65536"/>
                <a:gd name="T18" fmla="*/ 0 60000 65536"/>
                <a:gd name="T19" fmla="*/ 0 60000 65536"/>
                <a:gd name="T20" fmla="*/ 0 60000 65536"/>
                <a:gd name="T21" fmla="*/ 0 w 78"/>
                <a:gd name="T22" fmla="*/ 0 h 64"/>
                <a:gd name="T23" fmla="*/ 78 w 78"/>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64">
                  <a:moveTo>
                    <a:pt x="0" y="13"/>
                  </a:moveTo>
                  <a:cubicBezTo>
                    <a:pt x="21" y="64"/>
                    <a:pt x="21" y="64"/>
                    <a:pt x="21" y="64"/>
                  </a:cubicBezTo>
                  <a:cubicBezTo>
                    <a:pt x="69" y="49"/>
                    <a:pt x="69" y="49"/>
                    <a:pt x="69" y="49"/>
                  </a:cubicBezTo>
                  <a:cubicBezTo>
                    <a:pt x="69" y="49"/>
                    <a:pt x="78" y="43"/>
                    <a:pt x="78" y="28"/>
                  </a:cubicBezTo>
                  <a:cubicBezTo>
                    <a:pt x="78" y="13"/>
                    <a:pt x="66" y="4"/>
                    <a:pt x="58" y="1"/>
                  </a:cubicBezTo>
                  <a:cubicBezTo>
                    <a:pt x="51" y="0"/>
                    <a:pt x="48" y="1"/>
                    <a:pt x="27" y="6"/>
                  </a:cubicBezTo>
                  <a:lnTo>
                    <a:pt x="0" y="13"/>
                  </a:lnTo>
                  <a:close/>
                </a:path>
              </a:pathLst>
            </a:custGeom>
            <a:solidFill>
              <a:srgbClr val="3D61A4"/>
            </a:solidFill>
            <a:ln w="9525">
              <a:noFill/>
              <a:round/>
              <a:headEnd/>
              <a:tailEnd/>
            </a:ln>
          </p:spPr>
          <p:txBody>
            <a:bodyPr/>
            <a:lstStyle/>
            <a:p>
              <a:endParaRPr lang="zh-CN" altLang="en-US"/>
            </a:p>
          </p:txBody>
        </p:sp>
        <p:sp>
          <p:nvSpPr>
            <p:cNvPr id="134427" name="Freeform 223"/>
            <p:cNvSpPr>
              <a:spLocks noEditPoints="1"/>
            </p:cNvSpPr>
            <p:nvPr/>
          </p:nvSpPr>
          <p:spPr bwMode="auto">
            <a:xfrm>
              <a:off x="5986463" y="5661025"/>
              <a:ext cx="261938" cy="214313"/>
            </a:xfrm>
            <a:custGeom>
              <a:avLst/>
              <a:gdLst>
                <a:gd name="T0" fmla="*/ 2147483647 w 82"/>
                <a:gd name="T1" fmla="*/ 2147483647 h 67"/>
                <a:gd name="T2" fmla="*/ 2147483647 w 82"/>
                <a:gd name="T3" fmla="*/ 2147483647 h 67"/>
                <a:gd name="T4" fmla="*/ 0 w 82"/>
                <a:gd name="T5" fmla="*/ 2147483647 h 67"/>
                <a:gd name="T6" fmla="*/ 2147483647 w 82"/>
                <a:gd name="T7" fmla="*/ 2147483647 h 67"/>
                <a:gd name="T8" fmla="*/ 2147483647 w 82"/>
                <a:gd name="T9" fmla="*/ 2147483647 h 67"/>
                <a:gd name="T10" fmla="*/ 2147483647 w 82"/>
                <a:gd name="T11" fmla="*/ 2147483647 h 67"/>
                <a:gd name="T12" fmla="*/ 2147483647 w 82"/>
                <a:gd name="T13" fmla="*/ 2147483647 h 67"/>
                <a:gd name="T14" fmla="*/ 2147483647 w 82"/>
                <a:gd name="T15" fmla="*/ 2147483647 h 67"/>
                <a:gd name="T16" fmla="*/ 2147483647 w 82"/>
                <a:gd name="T17" fmla="*/ 2147483647 h 67"/>
                <a:gd name="T18" fmla="*/ 2147483647 w 82"/>
                <a:gd name="T19" fmla="*/ 2147483647 h 67"/>
                <a:gd name="T20" fmla="*/ 2147483647 w 82"/>
                <a:gd name="T21" fmla="*/ 2147483647 h 67"/>
                <a:gd name="T22" fmla="*/ 2147483647 w 82"/>
                <a:gd name="T23" fmla="*/ 2147483647 h 67"/>
                <a:gd name="T24" fmla="*/ 2147483647 w 82"/>
                <a:gd name="T25" fmla="*/ 2147483647 h 67"/>
                <a:gd name="T26" fmla="*/ 2147483647 w 82"/>
                <a:gd name="T27" fmla="*/ 2147483647 h 67"/>
                <a:gd name="T28" fmla="*/ 2147483647 w 82"/>
                <a:gd name="T29" fmla="*/ 2147483647 h 67"/>
                <a:gd name="T30" fmla="*/ 2147483647 w 82"/>
                <a:gd name="T31" fmla="*/ 2147483647 h 67"/>
                <a:gd name="T32" fmla="*/ 2147483647 w 82"/>
                <a:gd name="T33" fmla="*/ 2147483647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67"/>
                <a:gd name="T53" fmla="*/ 82 w 82"/>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67">
                  <a:moveTo>
                    <a:pt x="38" y="3"/>
                  </a:moveTo>
                  <a:cubicBezTo>
                    <a:pt x="29" y="6"/>
                    <a:pt x="29" y="6"/>
                    <a:pt x="29" y="6"/>
                  </a:cubicBezTo>
                  <a:cubicBezTo>
                    <a:pt x="0" y="13"/>
                    <a:pt x="0" y="13"/>
                    <a:pt x="0" y="13"/>
                  </a:cubicBezTo>
                  <a:cubicBezTo>
                    <a:pt x="23" y="67"/>
                    <a:pt x="23" y="67"/>
                    <a:pt x="23" y="67"/>
                  </a:cubicBezTo>
                  <a:cubicBezTo>
                    <a:pt x="71" y="52"/>
                    <a:pt x="71" y="52"/>
                    <a:pt x="71" y="52"/>
                  </a:cubicBezTo>
                  <a:cubicBezTo>
                    <a:pt x="72" y="51"/>
                    <a:pt x="82" y="44"/>
                    <a:pt x="81" y="29"/>
                  </a:cubicBezTo>
                  <a:cubicBezTo>
                    <a:pt x="81" y="13"/>
                    <a:pt x="68" y="3"/>
                    <a:pt x="60" y="1"/>
                  </a:cubicBezTo>
                  <a:cubicBezTo>
                    <a:pt x="54" y="0"/>
                    <a:pt x="51" y="0"/>
                    <a:pt x="38" y="3"/>
                  </a:cubicBezTo>
                  <a:close/>
                  <a:moveTo>
                    <a:pt x="39" y="6"/>
                  </a:moveTo>
                  <a:cubicBezTo>
                    <a:pt x="51" y="3"/>
                    <a:pt x="54" y="2"/>
                    <a:pt x="60" y="4"/>
                  </a:cubicBezTo>
                  <a:cubicBezTo>
                    <a:pt x="67" y="6"/>
                    <a:pt x="79" y="14"/>
                    <a:pt x="79" y="29"/>
                  </a:cubicBezTo>
                  <a:cubicBezTo>
                    <a:pt x="79" y="29"/>
                    <a:pt x="79" y="29"/>
                    <a:pt x="79" y="30"/>
                  </a:cubicBezTo>
                  <a:cubicBezTo>
                    <a:pt x="79" y="43"/>
                    <a:pt x="70" y="49"/>
                    <a:pt x="70" y="49"/>
                  </a:cubicBezTo>
                  <a:cubicBezTo>
                    <a:pt x="70" y="49"/>
                    <a:pt x="26" y="63"/>
                    <a:pt x="24" y="63"/>
                  </a:cubicBezTo>
                  <a:cubicBezTo>
                    <a:pt x="23" y="61"/>
                    <a:pt x="5" y="18"/>
                    <a:pt x="4" y="15"/>
                  </a:cubicBezTo>
                  <a:cubicBezTo>
                    <a:pt x="7" y="14"/>
                    <a:pt x="30" y="8"/>
                    <a:pt x="30" y="8"/>
                  </a:cubicBezTo>
                  <a:cubicBezTo>
                    <a:pt x="30" y="8"/>
                    <a:pt x="39" y="6"/>
                    <a:pt x="39" y="6"/>
                  </a:cubicBezTo>
                  <a:close/>
                </a:path>
              </a:pathLst>
            </a:custGeom>
            <a:solidFill>
              <a:srgbClr val="FFFFFF"/>
            </a:solidFill>
            <a:ln w="9525">
              <a:noFill/>
              <a:round/>
              <a:headEnd/>
              <a:tailEnd/>
            </a:ln>
          </p:spPr>
          <p:txBody>
            <a:bodyPr/>
            <a:lstStyle/>
            <a:p>
              <a:endParaRPr lang="zh-CN" altLang="en-US"/>
            </a:p>
          </p:txBody>
        </p:sp>
        <p:sp>
          <p:nvSpPr>
            <p:cNvPr id="134428" name="Freeform 224"/>
            <p:cNvSpPr>
              <a:spLocks/>
            </p:cNvSpPr>
            <p:nvPr/>
          </p:nvSpPr>
          <p:spPr bwMode="auto">
            <a:xfrm>
              <a:off x="5875338" y="5664200"/>
              <a:ext cx="198438" cy="252413"/>
            </a:xfrm>
            <a:custGeom>
              <a:avLst/>
              <a:gdLst>
                <a:gd name="T0" fmla="*/ 0 w 125"/>
                <a:gd name="T1" fmla="*/ 2147483647 h 159"/>
                <a:gd name="T2" fmla="*/ 2147483647 w 125"/>
                <a:gd name="T3" fmla="*/ 0 h 159"/>
                <a:gd name="T4" fmla="*/ 2147483647 w 125"/>
                <a:gd name="T5" fmla="*/ 2147483647 h 159"/>
                <a:gd name="T6" fmla="*/ 2147483647 w 125"/>
                <a:gd name="T7" fmla="*/ 2147483647 h 159"/>
                <a:gd name="T8" fmla="*/ 2147483647 w 125"/>
                <a:gd name="T9" fmla="*/ 2147483647 h 159"/>
                <a:gd name="T10" fmla="*/ 2147483647 w 125"/>
                <a:gd name="T11" fmla="*/ 2147483647 h 159"/>
                <a:gd name="T12" fmla="*/ 2147483647 w 125"/>
                <a:gd name="T13" fmla="*/ 2147483647 h 159"/>
                <a:gd name="T14" fmla="*/ 0 w 125"/>
                <a:gd name="T15" fmla="*/ 2147483647 h 159"/>
                <a:gd name="T16" fmla="*/ 0 w 125"/>
                <a:gd name="T17" fmla="*/ 2147483647 h 1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159"/>
                <a:gd name="T29" fmla="*/ 125 w 125"/>
                <a:gd name="T30" fmla="*/ 159 h 1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159">
                  <a:moveTo>
                    <a:pt x="0" y="4"/>
                  </a:moveTo>
                  <a:lnTo>
                    <a:pt x="10" y="0"/>
                  </a:lnTo>
                  <a:lnTo>
                    <a:pt x="102" y="28"/>
                  </a:lnTo>
                  <a:lnTo>
                    <a:pt x="125" y="44"/>
                  </a:lnTo>
                  <a:lnTo>
                    <a:pt x="125" y="135"/>
                  </a:lnTo>
                  <a:lnTo>
                    <a:pt x="100" y="155"/>
                  </a:lnTo>
                  <a:lnTo>
                    <a:pt x="92" y="159"/>
                  </a:lnTo>
                  <a:lnTo>
                    <a:pt x="0" y="129"/>
                  </a:lnTo>
                  <a:lnTo>
                    <a:pt x="0" y="4"/>
                  </a:lnTo>
                  <a:close/>
                </a:path>
              </a:pathLst>
            </a:custGeom>
            <a:solidFill>
              <a:srgbClr val="3D61A4"/>
            </a:solidFill>
            <a:ln w="9525">
              <a:noFill/>
              <a:round/>
              <a:headEnd/>
              <a:tailEnd/>
            </a:ln>
          </p:spPr>
          <p:txBody>
            <a:bodyPr/>
            <a:lstStyle/>
            <a:p>
              <a:endParaRPr lang="zh-CN" altLang="en-US"/>
            </a:p>
          </p:txBody>
        </p:sp>
        <p:sp>
          <p:nvSpPr>
            <p:cNvPr id="134429" name="Freeform 225"/>
            <p:cNvSpPr>
              <a:spLocks/>
            </p:cNvSpPr>
            <p:nvPr/>
          </p:nvSpPr>
          <p:spPr bwMode="auto">
            <a:xfrm>
              <a:off x="5875338" y="5670550"/>
              <a:ext cx="149225" cy="246063"/>
            </a:xfrm>
            <a:custGeom>
              <a:avLst/>
              <a:gdLst>
                <a:gd name="T0" fmla="*/ 0 w 94"/>
                <a:gd name="T1" fmla="*/ 2147483647 h 155"/>
                <a:gd name="T2" fmla="*/ 2147483647 w 94"/>
                <a:gd name="T3" fmla="*/ 2147483647 h 155"/>
                <a:gd name="T4" fmla="*/ 2147483647 w 94"/>
                <a:gd name="T5" fmla="*/ 2147483647 h 155"/>
                <a:gd name="T6" fmla="*/ 2147483647 w 94"/>
                <a:gd name="T7" fmla="*/ 2147483647 h 155"/>
                <a:gd name="T8" fmla="*/ 2147483647 w 94"/>
                <a:gd name="T9" fmla="*/ 2147483647 h 155"/>
                <a:gd name="T10" fmla="*/ 2147483647 w 94"/>
                <a:gd name="T11" fmla="*/ 2147483647 h 155"/>
                <a:gd name="T12" fmla="*/ 0 w 94"/>
                <a:gd name="T13" fmla="*/ 0 h 155"/>
                <a:gd name="T14" fmla="*/ 0 w 94"/>
                <a:gd name="T15" fmla="*/ 2147483647 h 155"/>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155"/>
                <a:gd name="T26" fmla="*/ 94 w 94"/>
                <a:gd name="T27" fmla="*/ 155 h 1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155">
                  <a:moveTo>
                    <a:pt x="0" y="6"/>
                  </a:moveTo>
                  <a:lnTo>
                    <a:pt x="88" y="32"/>
                  </a:lnTo>
                  <a:lnTo>
                    <a:pt x="88" y="153"/>
                  </a:lnTo>
                  <a:lnTo>
                    <a:pt x="92" y="155"/>
                  </a:lnTo>
                  <a:lnTo>
                    <a:pt x="94" y="153"/>
                  </a:lnTo>
                  <a:lnTo>
                    <a:pt x="94" y="28"/>
                  </a:lnTo>
                  <a:lnTo>
                    <a:pt x="0" y="0"/>
                  </a:lnTo>
                  <a:lnTo>
                    <a:pt x="0" y="6"/>
                  </a:lnTo>
                  <a:close/>
                </a:path>
              </a:pathLst>
            </a:custGeom>
            <a:solidFill>
              <a:srgbClr val="FFFFFF"/>
            </a:solidFill>
            <a:ln w="9525">
              <a:noFill/>
              <a:round/>
              <a:headEnd/>
              <a:tailEnd/>
            </a:ln>
          </p:spPr>
          <p:txBody>
            <a:bodyPr/>
            <a:lstStyle/>
            <a:p>
              <a:endParaRPr lang="zh-CN" altLang="en-US"/>
            </a:p>
          </p:txBody>
        </p:sp>
        <p:sp>
          <p:nvSpPr>
            <p:cNvPr id="134430" name="Freeform 226"/>
            <p:cNvSpPr>
              <a:spLocks/>
            </p:cNvSpPr>
            <p:nvPr/>
          </p:nvSpPr>
          <p:spPr bwMode="auto">
            <a:xfrm>
              <a:off x="6251575" y="5470525"/>
              <a:ext cx="303213" cy="79375"/>
            </a:xfrm>
            <a:custGeom>
              <a:avLst/>
              <a:gdLst>
                <a:gd name="T0" fmla="*/ 0 w 191"/>
                <a:gd name="T1" fmla="*/ 2147483647 h 50"/>
                <a:gd name="T2" fmla="*/ 2147483647 w 191"/>
                <a:gd name="T3" fmla="*/ 2147483647 h 50"/>
                <a:gd name="T4" fmla="*/ 2147483647 w 191"/>
                <a:gd name="T5" fmla="*/ 2147483647 h 50"/>
                <a:gd name="T6" fmla="*/ 2147483647 w 191"/>
                <a:gd name="T7" fmla="*/ 0 h 50"/>
                <a:gd name="T8" fmla="*/ 0 w 191"/>
                <a:gd name="T9" fmla="*/ 2147483647 h 50"/>
                <a:gd name="T10" fmla="*/ 0 60000 65536"/>
                <a:gd name="T11" fmla="*/ 0 60000 65536"/>
                <a:gd name="T12" fmla="*/ 0 60000 65536"/>
                <a:gd name="T13" fmla="*/ 0 60000 65536"/>
                <a:gd name="T14" fmla="*/ 0 60000 65536"/>
                <a:gd name="T15" fmla="*/ 0 w 191"/>
                <a:gd name="T16" fmla="*/ 0 h 50"/>
                <a:gd name="T17" fmla="*/ 191 w 191"/>
                <a:gd name="T18" fmla="*/ 50 h 50"/>
              </a:gdLst>
              <a:ahLst/>
              <a:cxnLst>
                <a:cxn ang="T10">
                  <a:pos x="T0" y="T1"/>
                </a:cxn>
                <a:cxn ang="T11">
                  <a:pos x="T2" y="T3"/>
                </a:cxn>
                <a:cxn ang="T12">
                  <a:pos x="T4" y="T5"/>
                </a:cxn>
                <a:cxn ang="T13">
                  <a:pos x="T6" y="T7"/>
                </a:cxn>
                <a:cxn ang="T14">
                  <a:pos x="T8" y="T9"/>
                </a:cxn>
              </a:cxnLst>
              <a:rect l="T15" t="T16" r="T17" b="T18"/>
              <a:pathLst>
                <a:path w="191" h="50">
                  <a:moveTo>
                    <a:pt x="0" y="42"/>
                  </a:moveTo>
                  <a:lnTo>
                    <a:pt x="52" y="50"/>
                  </a:lnTo>
                  <a:lnTo>
                    <a:pt x="191" y="8"/>
                  </a:lnTo>
                  <a:lnTo>
                    <a:pt x="149" y="0"/>
                  </a:lnTo>
                  <a:lnTo>
                    <a:pt x="0" y="42"/>
                  </a:lnTo>
                  <a:close/>
                </a:path>
              </a:pathLst>
            </a:custGeom>
            <a:solidFill>
              <a:srgbClr val="FFFFFF"/>
            </a:solidFill>
            <a:ln w="9525">
              <a:noFill/>
              <a:round/>
              <a:headEnd/>
              <a:tailEnd/>
            </a:ln>
          </p:spPr>
          <p:txBody>
            <a:bodyPr/>
            <a:lstStyle/>
            <a:p>
              <a:endParaRPr lang="zh-CN" altLang="en-US"/>
            </a:p>
          </p:txBody>
        </p:sp>
        <p:sp>
          <p:nvSpPr>
            <p:cNvPr id="134431" name="Freeform 227"/>
            <p:cNvSpPr>
              <a:spLocks/>
            </p:cNvSpPr>
            <p:nvPr/>
          </p:nvSpPr>
          <p:spPr bwMode="auto">
            <a:xfrm>
              <a:off x="6245225" y="5407025"/>
              <a:ext cx="268288" cy="155575"/>
            </a:xfrm>
            <a:custGeom>
              <a:avLst/>
              <a:gdLst>
                <a:gd name="T0" fmla="*/ 0 w 84"/>
                <a:gd name="T1" fmla="*/ 2147483647 h 49"/>
                <a:gd name="T2" fmla="*/ 2147483647 w 84"/>
                <a:gd name="T3" fmla="*/ 2147483647 h 49"/>
                <a:gd name="T4" fmla="*/ 2147483647 w 84"/>
                <a:gd name="T5" fmla="*/ 2147483647 h 49"/>
                <a:gd name="T6" fmla="*/ 2147483647 w 84"/>
                <a:gd name="T7" fmla="*/ 2147483647 h 49"/>
                <a:gd name="T8" fmla="*/ 2147483647 w 84"/>
                <a:gd name="T9" fmla="*/ 2147483647 h 49"/>
                <a:gd name="T10" fmla="*/ 2147483647 w 84"/>
                <a:gd name="T11" fmla="*/ 2147483647 h 49"/>
                <a:gd name="T12" fmla="*/ 2147483647 w 84"/>
                <a:gd name="T13" fmla="*/ 2147483647 h 49"/>
                <a:gd name="T14" fmla="*/ 2147483647 w 84"/>
                <a:gd name="T15" fmla="*/ 2147483647 h 49"/>
                <a:gd name="T16" fmla="*/ 2147483647 w 84"/>
                <a:gd name="T17" fmla="*/ 2147483647 h 49"/>
                <a:gd name="T18" fmla="*/ 2147483647 w 84"/>
                <a:gd name="T19" fmla="*/ 0 h 49"/>
                <a:gd name="T20" fmla="*/ 2147483647 w 84"/>
                <a:gd name="T21" fmla="*/ 2147483647 h 49"/>
                <a:gd name="T22" fmla="*/ 0 w 84"/>
                <a:gd name="T23" fmla="*/ 2147483647 h 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49"/>
                <a:gd name="T38" fmla="*/ 84 w 84"/>
                <a:gd name="T39" fmla="*/ 49 h 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49">
                  <a:moveTo>
                    <a:pt x="0" y="47"/>
                  </a:moveTo>
                  <a:cubicBezTo>
                    <a:pt x="0" y="47"/>
                    <a:pt x="4" y="48"/>
                    <a:pt x="5" y="48"/>
                  </a:cubicBezTo>
                  <a:cubicBezTo>
                    <a:pt x="9" y="49"/>
                    <a:pt x="13" y="48"/>
                    <a:pt x="18" y="47"/>
                  </a:cubicBezTo>
                  <a:cubicBezTo>
                    <a:pt x="25" y="20"/>
                    <a:pt x="25" y="20"/>
                    <a:pt x="25" y="20"/>
                  </a:cubicBezTo>
                  <a:cubicBezTo>
                    <a:pt x="64" y="10"/>
                    <a:pt x="64" y="10"/>
                    <a:pt x="64" y="10"/>
                  </a:cubicBezTo>
                  <a:cubicBezTo>
                    <a:pt x="64" y="10"/>
                    <a:pt x="68" y="28"/>
                    <a:pt x="68" y="28"/>
                  </a:cubicBezTo>
                  <a:cubicBezTo>
                    <a:pt x="68" y="28"/>
                    <a:pt x="72" y="29"/>
                    <a:pt x="73" y="29"/>
                  </a:cubicBezTo>
                  <a:cubicBezTo>
                    <a:pt x="78" y="30"/>
                    <a:pt x="81" y="28"/>
                    <a:pt x="84" y="25"/>
                  </a:cubicBezTo>
                  <a:cubicBezTo>
                    <a:pt x="73" y="2"/>
                    <a:pt x="73" y="2"/>
                    <a:pt x="73" y="2"/>
                  </a:cubicBezTo>
                  <a:cubicBezTo>
                    <a:pt x="67" y="0"/>
                    <a:pt x="67" y="0"/>
                    <a:pt x="67" y="0"/>
                  </a:cubicBezTo>
                  <a:cubicBezTo>
                    <a:pt x="15" y="14"/>
                    <a:pt x="15" y="14"/>
                    <a:pt x="15" y="14"/>
                  </a:cubicBezTo>
                  <a:cubicBezTo>
                    <a:pt x="15" y="14"/>
                    <a:pt x="0" y="47"/>
                    <a:pt x="0" y="47"/>
                  </a:cubicBezTo>
                  <a:close/>
                </a:path>
              </a:pathLst>
            </a:custGeom>
            <a:solidFill>
              <a:srgbClr val="3D61A4"/>
            </a:solidFill>
            <a:ln w="9525">
              <a:noFill/>
              <a:round/>
              <a:headEnd/>
              <a:tailEnd/>
            </a:ln>
          </p:spPr>
          <p:txBody>
            <a:bodyPr/>
            <a:lstStyle/>
            <a:p>
              <a:endParaRPr lang="zh-CN" altLang="en-US"/>
            </a:p>
          </p:txBody>
        </p:sp>
        <p:sp>
          <p:nvSpPr>
            <p:cNvPr id="134432" name="Freeform 228"/>
            <p:cNvSpPr>
              <a:spLocks/>
            </p:cNvSpPr>
            <p:nvPr/>
          </p:nvSpPr>
          <p:spPr bwMode="auto">
            <a:xfrm>
              <a:off x="6005513" y="5695950"/>
              <a:ext cx="77788" cy="176213"/>
            </a:xfrm>
            <a:custGeom>
              <a:avLst/>
              <a:gdLst>
                <a:gd name="T0" fmla="*/ 2147483647 w 49"/>
                <a:gd name="T1" fmla="*/ 2147483647 h 111"/>
                <a:gd name="T2" fmla="*/ 2147483647 w 49"/>
                <a:gd name="T3" fmla="*/ 2147483647 h 111"/>
                <a:gd name="T4" fmla="*/ 2147483647 w 49"/>
                <a:gd name="T5" fmla="*/ 2147483647 h 111"/>
                <a:gd name="T6" fmla="*/ 0 w 49"/>
                <a:gd name="T7" fmla="*/ 2147483647 h 111"/>
                <a:gd name="T8" fmla="*/ 2147483647 w 49"/>
                <a:gd name="T9" fmla="*/ 0 h 111"/>
                <a:gd name="T10" fmla="*/ 2147483647 w 49"/>
                <a:gd name="T11" fmla="*/ 2147483647 h 111"/>
                <a:gd name="T12" fmla="*/ 2147483647 w 49"/>
                <a:gd name="T13" fmla="*/ 2147483647 h 111"/>
                <a:gd name="T14" fmla="*/ 2147483647 w 49"/>
                <a:gd name="T15" fmla="*/ 2147483647 h 111"/>
                <a:gd name="T16" fmla="*/ 2147483647 w 49"/>
                <a:gd name="T17" fmla="*/ 2147483647 h 111"/>
                <a:gd name="T18" fmla="*/ 2147483647 w 49"/>
                <a:gd name="T19" fmla="*/ 2147483647 h 1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111"/>
                <a:gd name="T32" fmla="*/ 49 w 49"/>
                <a:gd name="T33" fmla="*/ 111 h 1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111">
                  <a:moveTo>
                    <a:pt x="43" y="111"/>
                  </a:moveTo>
                  <a:lnTo>
                    <a:pt x="43" y="22"/>
                  </a:lnTo>
                  <a:lnTo>
                    <a:pt x="22" y="8"/>
                  </a:lnTo>
                  <a:lnTo>
                    <a:pt x="0" y="2"/>
                  </a:lnTo>
                  <a:lnTo>
                    <a:pt x="12" y="0"/>
                  </a:lnTo>
                  <a:lnTo>
                    <a:pt x="24" y="4"/>
                  </a:lnTo>
                  <a:lnTo>
                    <a:pt x="49" y="20"/>
                  </a:lnTo>
                  <a:lnTo>
                    <a:pt x="49" y="107"/>
                  </a:lnTo>
                  <a:lnTo>
                    <a:pt x="43" y="111"/>
                  </a:lnTo>
                  <a:close/>
                </a:path>
              </a:pathLst>
            </a:custGeom>
            <a:solidFill>
              <a:srgbClr val="FFFFFF"/>
            </a:solidFill>
            <a:ln w="9525">
              <a:noFill/>
              <a:round/>
              <a:headEnd/>
              <a:tailEnd/>
            </a:ln>
          </p:spPr>
          <p:txBody>
            <a:bodyPr/>
            <a:lstStyle/>
            <a:p>
              <a:endParaRPr lang="zh-CN" altLang="en-US"/>
            </a:p>
          </p:txBody>
        </p:sp>
        <p:sp>
          <p:nvSpPr>
            <p:cNvPr id="134433" name="Freeform 229"/>
            <p:cNvSpPr>
              <a:spLocks/>
            </p:cNvSpPr>
            <p:nvPr/>
          </p:nvSpPr>
          <p:spPr bwMode="auto">
            <a:xfrm>
              <a:off x="5897563" y="5718175"/>
              <a:ext cx="76200" cy="150813"/>
            </a:xfrm>
            <a:custGeom>
              <a:avLst/>
              <a:gdLst>
                <a:gd name="T0" fmla="*/ 2147483647 w 24"/>
                <a:gd name="T1" fmla="*/ 2147483647 h 47"/>
                <a:gd name="T2" fmla="*/ 2147483647 w 24"/>
                <a:gd name="T3" fmla="*/ 2147483647 h 47"/>
                <a:gd name="T4" fmla="*/ 2147483647 w 24"/>
                <a:gd name="T5" fmla="*/ 0 h 47"/>
                <a:gd name="T6" fmla="*/ 0 w 24"/>
                <a:gd name="T7" fmla="*/ 2147483647 h 47"/>
                <a:gd name="T8" fmla="*/ 2147483647 w 24"/>
                <a:gd name="T9" fmla="*/ 2147483647 h 47"/>
                <a:gd name="T10" fmla="*/ 2147483647 w 24"/>
                <a:gd name="T11" fmla="*/ 2147483647 h 47"/>
                <a:gd name="T12" fmla="*/ 2147483647 w 24"/>
                <a:gd name="T13" fmla="*/ 2147483647 h 47"/>
                <a:gd name="T14" fmla="*/ 0 60000 65536"/>
                <a:gd name="T15" fmla="*/ 0 60000 65536"/>
                <a:gd name="T16" fmla="*/ 0 60000 65536"/>
                <a:gd name="T17" fmla="*/ 0 60000 65536"/>
                <a:gd name="T18" fmla="*/ 0 60000 65536"/>
                <a:gd name="T19" fmla="*/ 0 60000 65536"/>
                <a:gd name="T20" fmla="*/ 0 60000 65536"/>
                <a:gd name="T21" fmla="*/ 0 w 24"/>
                <a:gd name="T22" fmla="*/ 0 h 47"/>
                <a:gd name="T23" fmla="*/ 24 w 24"/>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47">
                  <a:moveTo>
                    <a:pt x="21" y="45"/>
                  </a:moveTo>
                  <a:cubicBezTo>
                    <a:pt x="12" y="42"/>
                    <a:pt x="4" y="30"/>
                    <a:pt x="4" y="17"/>
                  </a:cubicBezTo>
                  <a:cubicBezTo>
                    <a:pt x="4" y="9"/>
                    <a:pt x="8" y="3"/>
                    <a:pt x="13" y="0"/>
                  </a:cubicBezTo>
                  <a:cubicBezTo>
                    <a:pt x="5" y="0"/>
                    <a:pt x="0" y="8"/>
                    <a:pt x="0" y="18"/>
                  </a:cubicBezTo>
                  <a:cubicBezTo>
                    <a:pt x="0" y="31"/>
                    <a:pt x="7" y="43"/>
                    <a:pt x="16" y="46"/>
                  </a:cubicBezTo>
                  <a:cubicBezTo>
                    <a:pt x="19" y="47"/>
                    <a:pt x="22" y="47"/>
                    <a:pt x="24" y="46"/>
                  </a:cubicBezTo>
                  <a:cubicBezTo>
                    <a:pt x="23" y="46"/>
                    <a:pt x="22" y="45"/>
                    <a:pt x="21" y="45"/>
                  </a:cubicBezTo>
                  <a:close/>
                </a:path>
              </a:pathLst>
            </a:custGeom>
            <a:solidFill>
              <a:srgbClr val="FFFFFF"/>
            </a:solidFill>
            <a:ln w="9525">
              <a:noFill/>
              <a:round/>
              <a:headEnd/>
              <a:tailEnd/>
            </a:ln>
          </p:spPr>
          <p:txBody>
            <a:bodyPr/>
            <a:lstStyle/>
            <a:p>
              <a:endParaRPr lang="zh-CN" altLang="en-US"/>
            </a:p>
          </p:txBody>
        </p:sp>
        <p:sp>
          <p:nvSpPr>
            <p:cNvPr id="134434" name="Freeform 230"/>
            <p:cNvSpPr>
              <a:spLocks/>
            </p:cNvSpPr>
            <p:nvPr/>
          </p:nvSpPr>
          <p:spPr bwMode="auto">
            <a:xfrm>
              <a:off x="5926138" y="5724525"/>
              <a:ext cx="76200" cy="128588"/>
            </a:xfrm>
            <a:custGeom>
              <a:avLst/>
              <a:gdLst>
                <a:gd name="T0" fmla="*/ 2147483647 w 24"/>
                <a:gd name="T1" fmla="*/ 2147483647 h 40"/>
                <a:gd name="T2" fmla="*/ 2147483647 w 24"/>
                <a:gd name="T3" fmla="*/ 2147483647 h 40"/>
                <a:gd name="T4" fmla="*/ 0 w 24"/>
                <a:gd name="T5" fmla="*/ 2147483647 h 40"/>
                <a:gd name="T6" fmla="*/ 2147483647 w 24"/>
                <a:gd name="T7" fmla="*/ 2147483647 h 40"/>
                <a:gd name="T8" fmla="*/ 2147483647 w 24"/>
                <a:gd name="T9" fmla="*/ 2147483647 h 40"/>
                <a:gd name="T10" fmla="*/ 2147483647 w 24"/>
                <a:gd name="T11" fmla="*/ 2147483647 h 40"/>
                <a:gd name="T12" fmla="*/ 0 60000 65536"/>
                <a:gd name="T13" fmla="*/ 0 60000 65536"/>
                <a:gd name="T14" fmla="*/ 0 60000 65536"/>
                <a:gd name="T15" fmla="*/ 0 60000 65536"/>
                <a:gd name="T16" fmla="*/ 0 60000 65536"/>
                <a:gd name="T17" fmla="*/ 0 60000 65536"/>
                <a:gd name="T18" fmla="*/ 0 w 24"/>
                <a:gd name="T19" fmla="*/ 0 h 40"/>
                <a:gd name="T20" fmla="*/ 24 w 24"/>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24" h="40">
                  <a:moveTo>
                    <a:pt x="24" y="27"/>
                  </a:moveTo>
                  <a:cubicBezTo>
                    <a:pt x="24" y="16"/>
                    <a:pt x="19" y="6"/>
                    <a:pt x="12" y="1"/>
                  </a:cubicBezTo>
                  <a:cubicBezTo>
                    <a:pt x="5" y="0"/>
                    <a:pt x="0" y="7"/>
                    <a:pt x="0" y="16"/>
                  </a:cubicBezTo>
                  <a:cubicBezTo>
                    <a:pt x="0" y="26"/>
                    <a:pt x="6" y="37"/>
                    <a:pt x="14" y="39"/>
                  </a:cubicBezTo>
                  <a:cubicBezTo>
                    <a:pt x="16" y="40"/>
                    <a:pt x="18" y="40"/>
                    <a:pt x="20" y="39"/>
                  </a:cubicBezTo>
                  <a:cubicBezTo>
                    <a:pt x="22" y="36"/>
                    <a:pt x="24" y="32"/>
                    <a:pt x="24" y="27"/>
                  </a:cubicBezTo>
                  <a:close/>
                </a:path>
              </a:pathLst>
            </a:custGeom>
            <a:solidFill>
              <a:srgbClr val="FFFFFF"/>
            </a:solidFill>
            <a:ln w="9525">
              <a:noFill/>
              <a:round/>
              <a:headEnd/>
              <a:tailEnd/>
            </a:ln>
          </p:spPr>
          <p:txBody>
            <a:bodyPr/>
            <a:lstStyle/>
            <a:p>
              <a:endParaRPr lang="zh-CN" altLang="en-US"/>
            </a:p>
          </p:txBody>
        </p:sp>
      </p:grpSp>
      <p:grpSp>
        <p:nvGrpSpPr>
          <p:cNvPr id="134222" name="Group 255"/>
          <p:cNvGrpSpPr>
            <a:grpSpLocks/>
          </p:cNvGrpSpPr>
          <p:nvPr/>
        </p:nvGrpSpPr>
        <p:grpSpPr bwMode="auto">
          <a:xfrm>
            <a:off x="3276600" y="3933825"/>
            <a:ext cx="395288" cy="330200"/>
            <a:chOff x="5875338" y="5407025"/>
            <a:chExt cx="806450" cy="509588"/>
          </a:xfrm>
        </p:grpSpPr>
        <p:sp>
          <p:nvSpPr>
            <p:cNvPr id="134409" name="Freeform 218"/>
            <p:cNvSpPr>
              <a:spLocks/>
            </p:cNvSpPr>
            <p:nvPr/>
          </p:nvSpPr>
          <p:spPr bwMode="auto">
            <a:xfrm>
              <a:off x="6564313" y="5448300"/>
              <a:ext cx="117475" cy="123825"/>
            </a:xfrm>
            <a:custGeom>
              <a:avLst/>
              <a:gdLst>
                <a:gd name="T0" fmla="*/ 0 w 37"/>
                <a:gd name="T1" fmla="*/ 2147483647 h 39"/>
                <a:gd name="T2" fmla="*/ 2147483647 w 37"/>
                <a:gd name="T3" fmla="*/ 2147483647 h 39"/>
                <a:gd name="T4" fmla="*/ 2147483647 w 37"/>
                <a:gd name="T5" fmla="*/ 2147483647 h 39"/>
                <a:gd name="T6" fmla="*/ 2147483647 w 37"/>
                <a:gd name="T7" fmla="*/ 2147483647 h 39"/>
                <a:gd name="T8" fmla="*/ 2147483647 w 37"/>
                <a:gd name="T9" fmla="*/ 2147483647 h 39"/>
                <a:gd name="T10" fmla="*/ 0 w 37"/>
                <a:gd name="T11" fmla="*/ 2147483647 h 39"/>
                <a:gd name="T12" fmla="*/ 0 60000 65536"/>
                <a:gd name="T13" fmla="*/ 0 60000 65536"/>
                <a:gd name="T14" fmla="*/ 0 60000 65536"/>
                <a:gd name="T15" fmla="*/ 0 60000 65536"/>
                <a:gd name="T16" fmla="*/ 0 60000 65536"/>
                <a:gd name="T17" fmla="*/ 0 60000 65536"/>
                <a:gd name="T18" fmla="*/ 0 w 37"/>
                <a:gd name="T19" fmla="*/ 0 h 39"/>
                <a:gd name="T20" fmla="*/ 37 w 37"/>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7" h="39">
                  <a:moveTo>
                    <a:pt x="0" y="6"/>
                  </a:moveTo>
                  <a:cubicBezTo>
                    <a:pt x="0" y="6"/>
                    <a:pt x="15" y="2"/>
                    <a:pt x="19" y="1"/>
                  </a:cubicBezTo>
                  <a:cubicBezTo>
                    <a:pt x="23" y="0"/>
                    <a:pt x="35" y="7"/>
                    <a:pt x="36" y="22"/>
                  </a:cubicBezTo>
                  <a:cubicBezTo>
                    <a:pt x="37" y="36"/>
                    <a:pt x="29" y="39"/>
                    <a:pt x="26" y="39"/>
                  </a:cubicBezTo>
                  <a:cubicBezTo>
                    <a:pt x="23" y="39"/>
                    <a:pt x="17" y="39"/>
                    <a:pt x="17" y="39"/>
                  </a:cubicBezTo>
                  <a:lnTo>
                    <a:pt x="0" y="6"/>
                  </a:lnTo>
                  <a:close/>
                </a:path>
              </a:pathLst>
            </a:custGeom>
            <a:solidFill>
              <a:srgbClr val="3D61A4"/>
            </a:solidFill>
            <a:ln w="9525">
              <a:noFill/>
              <a:round/>
              <a:headEnd/>
              <a:tailEnd/>
            </a:ln>
          </p:spPr>
          <p:txBody>
            <a:bodyPr/>
            <a:lstStyle/>
            <a:p>
              <a:endParaRPr lang="zh-CN" altLang="en-US"/>
            </a:p>
          </p:txBody>
        </p:sp>
        <p:sp>
          <p:nvSpPr>
            <p:cNvPr id="134410" name="Freeform 219"/>
            <p:cNvSpPr>
              <a:spLocks/>
            </p:cNvSpPr>
            <p:nvPr/>
          </p:nvSpPr>
          <p:spPr bwMode="auto">
            <a:xfrm>
              <a:off x="6121400" y="5451475"/>
              <a:ext cx="557213" cy="430213"/>
            </a:xfrm>
            <a:custGeom>
              <a:avLst/>
              <a:gdLst>
                <a:gd name="T0" fmla="*/ 2147483647 w 351"/>
                <a:gd name="T1" fmla="*/ 2147483647 h 271"/>
                <a:gd name="T2" fmla="*/ 2147483647 w 351"/>
                <a:gd name="T3" fmla="*/ 2147483647 h 271"/>
                <a:gd name="T4" fmla="*/ 2147483647 w 351"/>
                <a:gd name="T5" fmla="*/ 2147483647 h 271"/>
                <a:gd name="T6" fmla="*/ 2147483647 w 351"/>
                <a:gd name="T7" fmla="*/ 2147483647 h 271"/>
                <a:gd name="T8" fmla="*/ 2147483647 w 351"/>
                <a:gd name="T9" fmla="*/ 2147483647 h 271"/>
                <a:gd name="T10" fmla="*/ 2147483647 w 351"/>
                <a:gd name="T11" fmla="*/ 2147483647 h 271"/>
                <a:gd name="T12" fmla="*/ 2147483647 w 351"/>
                <a:gd name="T13" fmla="*/ 0 h 271"/>
                <a:gd name="T14" fmla="*/ 2147483647 w 351"/>
                <a:gd name="T15" fmla="*/ 2147483647 h 271"/>
                <a:gd name="T16" fmla="*/ 0 w 351"/>
                <a:gd name="T17" fmla="*/ 2147483647 h 271"/>
                <a:gd name="T18" fmla="*/ 0 w 351"/>
                <a:gd name="T19" fmla="*/ 2147483647 h 271"/>
                <a:gd name="T20" fmla="*/ 2147483647 w 351"/>
                <a:gd name="T21" fmla="*/ 2147483647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1"/>
                <a:gd name="T34" fmla="*/ 0 h 271"/>
                <a:gd name="T35" fmla="*/ 351 w 351"/>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1" h="271">
                  <a:moveTo>
                    <a:pt x="94" y="271"/>
                  </a:moveTo>
                  <a:lnTo>
                    <a:pt x="317" y="200"/>
                  </a:lnTo>
                  <a:lnTo>
                    <a:pt x="351" y="134"/>
                  </a:lnTo>
                  <a:lnTo>
                    <a:pt x="351" y="70"/>
                  </a:lnTo>
                  <a:lnTo>
                    <a:pt x="333" y="66"/>
                  </a:lnTo>
                  <a:lnTo>
                    <a:pt x="333" y="20"/>
                  </a:lnTo>
                  <a:lnTo>
                    <a:pt x="247" y="0"/>
                  </a:lnTo>
                  <a:lnTo>
                    <a:pt x="42" y="56"/>
                  </a:lnTo>
                  <a:lnTo>
                    <a:pt x="0" y="100"/>
                  </a:lnTo>
                  <a:lnTo>
                    <a:pt x="0" y="241"/>
                  </a:lnTo>
                  <a:lnTo>
                    <a:pt x="94" y="271"/>
                  </a:lnTo>
                  <a:close/>
                </a:path>
              </a:pathLst>
            </a:custGeom>
            <a:solidFill>
              <a:srgbClr val="3D61A4"/>
            </a:solidFill>
            <a:ln w="9525">
              <a:noFill/>
              <a:round/>
              <a:headEnd/>
              <a:tailEnd/>
            </a:ln>
          </p:spPr>
          <p:txBody>
            <a:bodyPr/>
            <a:lstStyle/>
            <a:p>
              <a:endParaRPr lang="zh-CN" altLang="en-US"/>
            </a:p>
          </p:txBody>
        </p:sp>
        <p:sp>
          <p:nvSpPr>
            <p:cNvPr id="134411" name="Freeform 220"/>
            <p:cNvSpPr>
              <a:spLocks/>
            </p:cNvSpPr>
            <p:nvPr/>
          </p:nvSpPr>
          <p:spPr bwMode="auto">
            <a:xfrm>
              <a:off x="6359525" y="5556250"/>
              <a:ext cx="223838" cy="127000"/>
            </a:xfrm>
            <a:custGeom>
              <a:avLst/>
              <a:gdLst>
                <a:gd name="T0" fmla="*/ 0 w 70"/>
                <a:gd name="T1" fmla="*/ 2147483647 h 40"/>
                <a:gd name="T2" fmla="*/ 0 w 70"/>
                <a:gd name="T3" fmla="*/ 2147483647 h 40"/>
                <a:gd name="T4" fmla="*/ 2147483647 w 70"/>
                <a:gd name="T5" fmla="*/ 2147483647 h 40"/>
                <a:gd name="T6" fmla="*/ 2147483647 w 70"/>
                <a:gd name="T7" fmla="*/ 2147483647 h 40"/>
                <a:gd name="T8" fmla="*/ 2147483647 w 70"/>
                <a:gd name="T9" fmla="*/ 2147483647 h 40"/>
                <a:gd name="T10" fmla="*/ 2147483647 w 70"/>
                <a:gd name="T11" fmla="*/ 0 h 40"/>
                <a:gd name="T12" fmla="*/ 0 w 70"/>
                <a:gd name="T13" fmla="*/ 2147483647 h 40"/>
                <a:gd name="T14" fmla="*/ 0 60000 65536"/>
                <a:gd name="T15" fmla="*/ 0 60000 65536"/>
                <a:gd name="T16" fmla="*/ 0 60000 65536"/>
                <a:gd name="T17" fmla="*/ 0 60000 65536"/>
                <a:gd name="T18" fmla="*/ 0 60000 65536"/>
                <a:gd name="T19" fmla="*/ 0 60000 65536"/>
                <a:gd name="T20" fmla="*/ 0 60000 65536"/>
                <a:gd name="T21" fmla="*/ 0 w 70"/>
                <a:gd name="T22" fmla="*/ 0 h 40"/>
                <a:gd name="T23" fmla="*/ 70 w 7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40">
                  <a:moveTo>
                    <a:pt x="0" y="23"/>
                  </a:moveTo>
                  <a:cubicBezTo>
                    <a:pt x="0" y="29"/>
                    <a:pt x="0" y="29"/>
                    <a:pt x="0" y="29"/>
                  </a:cubicBezTo>
                  <a:cubicBezTo>
                    <a:pt x="0" y="29"/>
                    <a:pt x="57" y="11"/>
                    <a:pt x="64" y="8"/>
                  </a:cubicBezTo>
                  <a:cubicBezTo>
                    <a:pt x="64" y="15"/>
                    <a:pt x="64" y="40"/>
                    <a:pt x="64" y="40"/>
                  </a:cubicBezTo>
                  <a:cubicBezTo>
                    <a:pt x="70" y="38"/>
                    <a:pt x="70" y="38"/>
                    <a:pt x="70" y="38"/>
                  </a:cubicBezTo>
                  <a:cubicBezTo>
                    <a:pt x="70" y="0"/>
                    <a:pt x="70" y="0"/>
                    <a:pt x="70" y="0"/>
                  </a:cubicBezTo>
                  <a:lnTo>
                    <a:pt x="0" y="23"/>
                  </a:lnTo>
                  <a:close/>
                </a:path>
              </a:pathLst>
            </a:custGeom>
            <a:solidFill>
              <a:srgbClr val="FFFFFF"/>
            </a:solidFill>
            <a:ln w="9525">
              <a:noFill/>
              <a:round/>
              <a:headEnd/>
              <a:tailEnd/>
            </a:ln>
          </p:spPr>
          <p:txBody>
            <a:bodyPr/>
            <a:lstStyle/>
            <a:p>
              <a:endParaRPr lang="zh-CN" altLang="en-US"/>
            </a:p>
          </p:txBody>
        </p:sp>
        <p:sp>
          <p:nvSpPr>
            <p:cNvPr id="134412" name="Freeform 221"/>
            <p:cNvSpPr>
              <a:spLocks/>
            </p:cNvSpPr>
            <p:nvPr/>
          </p:nvSpPr>
          <p:spPr bwMode="auto">
            <a:xfrm>
              <a:off x="6121400" y="5480050"/>
              <a:ext cx="538163" cy="401638"/>
            </a:xfrm>
            <a:custGeom>
              <a:avLst/>
              <a:gdLst>
                <a:gd name="T0" fmla="*/ 2147483647 w 339"/>
                <a:gd name="T1" fmla="*/ 2147483647 h 253"/>
                <a:gd name="T2" fmla="*/ 2147483647 w 339"/>
                <a:gd name="T3" fmla="*/ 2147483647 h 253"/>
                <a:gd name="T4" fmla="*/ 2147483647 w 339"/>
                <a:gd name="T5" fmla="*/ 2147483647 h 253"/>
                <a:gd name="T6" fmla="*/ 2147483647 w 339"/>
                <a:gd name="T7" fmla="*/ 2147483647 h 253"/>
                <a:gd name="T8" fmla="*/ 2147483647 w 339"/>
                <a:gd name="T9" fmla="*/ 2147483647 h 253"/>
                <a:gd name="T10" fmla="*/ 2147483647 w 339"/>
                <a:gd name="T11" fmla="*/ 2147483647 h 253"/>
                <a:gd name="T12" fmla="*/ 2147483647 w 339"/>
                <a:gd name="T13" fmla="*/ 2147483647 h 253"/>
                <a:gd name="T14" fmla="*/ 2147483647 w 339"/>
                <a:gd name="T15" fmla="*/ 2147483647 h 253"/>
                <a:gd name="T16" fmla="*/ 2147483647 w 339"/>
                <a:gd name="T17" fmla="*/ 2147483647 h 253"/>
                <a:gd name="T18" fmla="*/ 2147483647 w 339"/>
                <a:gd name="T19" fmla="*/ 0 h 253"/>
                <a:gd name="T20" fmla="*/ 2147483647 w 339"/>
                <a:gd name="T21" fmla="*/ 2147483647 h 253"/>
                <a:gd name="T22" fmla="*/ 2147483647 w 339"/>
                <a:gd name="T23" fmla="*/ 2147483647 h 253"/>
                <a:gd name="T24" fmla="*/ 2147483647 w 339"/>
                <a:gd name="T25" fmla="*/ 2147483647 h 253"/>
                <a:gd name="T26" fmla="*/ 0 w 339"/>
                <a:gd name="T27" fmla="*/ 2147483647 h 253"/>
                <a:gd name="T28" fmla="*/ 0 w 339"/>
                <a:gd name="T29" fmla="*/ 2147483647 h 253"/>
                <a:gd name="T30" fmla="*/ 0 w 339"/>
                <a:gd name="T31" fmla="*/ 2147483647 h 253"/>
                <a:gd name="T32" fmla="*/ 2147483647 w 339"/>
                <a:gd name="T33" fmla="*/ 2147483647 h 253"/>
                <a:gd name="T34" fmla="*/ 2147483647 w 339"/>
                <a:gd name="T35" fmla="*/ 2147483647 h 253"/>
                <a:gd name="T36" fmla="*/ 2147483647 w 339"/>
                <a:gd name="T37" fmla="*/ 2147483647 h 253"/>
                <a:gd name="T38" fmla="*/ 2147483647 w 339"/>
                <a:gd name="T39" fmla="*/ 2147483647 h 253"/>
                <a:gd name="T40" fmla="*/ 2147483647 w 339"/>
                <a:gd name="T41" fmla="*/ 2147483647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9"/>
                <a:gd name="T64" fmla="*/ 0 h 253"/>
                <a:gd name="T65" fmla="*/ 339 w 339"/>
                <a:gd name="T66" fmla="*/ 253 h 25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9" h="253">
                  <a:moveTo>
                    <a:pt x="96" y="219"/>
                  </a:moveTo>
                  <a:lnTo>
                    <a:pt x="337" y="142"/>
                  </a:lnTo>
                  <a:lnTo>
                    <a:pt x="339" y="136"/>
                  </a:lnTo>
                  <a:lnTo>
                    <a:pt x="96" y="213"/>
                  </a:lnTo>
                  <a:lnTo>
                    <a:pt x="96" y="112"/>
                  </a:lnTo>
                  <a:lnTo>
                    <a:pt x="130" y="66"/>
                  </a:lnTo>
                  <a:lnTo>
                    <a:pt x="335" y="4"/>
                  </a:lnTo>
                  <a:lnTo>
                    <a:pt x="333" y="2"/>
                  </a:lnTo>
                  <a:lnTo>
                    <a:pt x="327" y="0"/>
                  </a:lnTo>
                  <a:lnTo>
                    <a:pt x="126" y="60"/>
                  </a:lnTo>
                  <a:lnTo>
                    <a:pt x="92" y="108"/>
                  </a:lnTo>
                  <a:lnTo>
                    <a:pt x="2" y="80"/>
                  </a:lnTo>
                  <a:lnTo>
                    <a:pt x="0" y="82"/>
                  </a:lnTo>
                  <a:lnTo>
                    <a:pt x="0" y="86"/>
                  </a:lnTo>
                  <a:lnTo>
                    <a:pt x="90" y="114"/>
                  </a:lnTo>
                  <a:lnTo>
                    <a:pt x="90" y="251"/>
                  </a:lnTo>
                  <a:lnTo>
                    <a:pt x="94" y="253"/>
                  </a:lnTo>
                  <a:lnTo>
                    <a:pt x="96" y="251"/>
                  </a:lnTo>
                  <a:lnTo>
                    <a:pt x="96" y="219"/>
                  </a:lnTo>
                  <a:close/>
                </a:path>
              </a:pathLst>
            </a:custGeom>
            <a:solidFill>
              <a:srgbClr val="FFFFFF"/>
            </a:solidFill>
            <a:ln w="9525">
              <a:noFill/>
              <a:round/>
              <a:headEnd/>
              <a:tailEnd/>
            </a:ln>
          </p:spPr>
          <p:txBody>
            <a:bodyPr/>
            <a:lstStyle/>
            <a:p>
              <a:endParaRPr lang="zh-CN" altLang="en-US"/>
            </a:p>
          </p:txBody>
        </p:sp>
        <p:sp>
          <p:nvSpPr>
            <p:cNvPr id="134413" name="Freeform 222"/>
            <p:cNvSpPr>
              <a:spLocks/>
            </p:cNvSpPr>
            <p:nvPr/>
          </p:nvSpPr>
          <p:spPr bwMode="auto">
            <a:xfrm>
              <a:off x="5992813" y="5664200"/>
              <a:ext cx="249238" cy="204788"/>
            </a:xfrm>
            <a:custGeom>
              <a:avLst/>
              <a:gdLst>
                <a:gd name="T0" fmla="*/ 0 w 78"/>
                <a:gd name="T1" fmla="*/ 2147483647 h 64"/>
                <a:gd name="T2" fmla="*/ 2147483647 w 78"/>
                <a:gd name="T3" fmla="*/ 2147483647 h 64"/>
                <a:gd name="T4" fmla="*/ 2147483647 w 78"/>
                <a:gd name="T5" fmla="*/ 2147483647 h 64"/>
                <a:gd name="T6" fmla="*/ 2147483647 w 78"/>
                <a:gd name="T7" fmla="*/ 2147483647 h 64"/>
                <a:gd name="T8" fmla="*/ 2147483647 w 78"/>
                <a:gd name="T9" fmla="*/ 2147483647 h 64"/>
                <a:gd name="T10" fmla="*/ 2147483647 w 78"/>
                <a:gd name="T11" fmla="*/ 2147483647 h 64"/>
                <a:gd name="T12" fmla="*/ 0 w 78"/>
                <a:gd name="T13" fmla="*/ 2147483647 h 64"/>
                <a:gd name="T14" fmla="*/ 0 60000 65536"/>
                <a:gd name="T15" fmla="*/ 0 60000 65536"/>
                <a:gd name="T16" fmla="*/ 0 60000 65536"/>
                <a:gd name="T17" fmla="*/ 0 60000 65536"/>
                <a:gd name="T18" fmla="*/ 0 60000 65536"/>
                <a:gd name="T19" fmla="*/ 0 60000 65536"/>
                <a:gd name="T20" fmla="*/ 0 60000 65536"/>
                <a:gd name="T21" fmla="*/ 0 w 78"/>
                <a:gd name="T22" fmla="*/ 0 h 64"/>
                <a:gd name="T23" fmla="*/ 78 w 78"/>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64">
                  <a:moveTo>
                    <a:pt x="0" y="13"/>
                  </a:moveTo>
                  <a:cubicBezTo>
                    <a:pt x="21" y="64"/>
                    <a:pt x="21" y="64"/>
                    <a:pt x="21" y="64"/>
                  </a:cubicBezTo>
                  <a:cubicBezTo>
                    <a:pt x="69" y="49"/>
                    <a:pt x="69" y="49"/>
                    <a:pt x="69" y="49"/>
                  </a:cubicBezTo>
                  <a:cubicBezTo>
                    <a:pt x="69" y="49"/>
                    <a:pt x="78" y="43"/>
                    <a:pt x="78" y="28"/>
                  </a:cubicBezTo>
                  <a:cubicBezTo>
                    <a:pt x="78" y="13"/>
                    <a:pt x="66" y="4"/>
                    <a:pt x="58" y="1"/>
                  </a:cubicBezTo>
                  <a:cubicBezTo>
                    <a:pt x="51" y="0"/>
                    <a:pt x="48" y="1"/>
                    <a:pt x="27" y="6"/>
                  </a:cubicBezTo>
                  <a:lnTo>
                    <a:pt x="0" y="13"/>
                  </a:lnTo>
                  <a:close/>
                </a:path>
              </a:pathLst>
            </a:custGeom>
            <a:solidFill>
              <a:srgbClr val="3D61A4"/>
            </a:solidFill>
            <a:ln w="9525">
              <a:noFill/>
              <a:round/>
              <a:headEnd/>
              <a:tailEnd/>
            </a:ln>
          </p:spPr>
          <p:txBody>
            <a:bodyPr/>
            <a:lstStyle/>
            <a:p>
              <a:endParaRPr lang="zh-CN" altLang="en-US"/>
            </a:p>
          </p:txBody>
        </p:sp>
        <p:sp>
          <p:nvSpPr>
            <p:cNvPr id="134414" name="Freeform 223"/>
            <p:cNvSpPr>
              <a:spLocks noEditPoints="1"/>
            </p:cNvSpPr>
            <p:nvPr/>
          </p:nvSpPr>
          <p:spPr bwMode="auto">
            <a:xfrm>
              <a:off x="5986463" y="5661025"/>
              <a:ext cx="261938" cy="214313"/>
            </a:xfrm>
            <a:custGeom>
              <a:avLst/>
              <a:gdLst>
                <a:gd name="T0" fmla="*/ 2147483647 w 82"/>
                <a:gd name="T1" fmla="*/ 2147483647 h 67"/>
                <a:gd name="T2" fmla="*/ 2147483647 w 82"/>
                <a:gd name="T3" fmla="*/ 2147483647 h 67"/>
                <a:gd name="T4" fmla="*/ 0 w 82"/>
                <a:gd name="T5" fmla="*/ 2147483647 h 67"/>
                <a:gd name="T6" fmla="*/ 2147483647 w 82"/>
                <a:gd name="T7" fmla="*/ 2147483647 h 67"/>
                <a:gd name="T8" fmla="*/ 2147483647 w 82"/>
                <a:gd name="T9" fmla="*/ 2147483647 h 67"/>
                <a:gd name="T10" fmla="*/ 2147483647 w 82"/>
                <a:gd name="T11" fmla="*/ 2147483647 h 67"/>
                <a:gd name="T12" fmla="*/ 2147483647 w 82"/>
                <a:gd name="T13" fmla="*/ 2147483647 h 67"/>
                <a:gd name="T14" fmla="*/ 2147483647 w 82"/>
                <a:gd name="T15" fmla="*/ 2147483647 h 67"/>
                <a:gd name="T16" fmla="*/ 2147483647 w 82"/>
                <a:gd name="T17" fmla="*/ 2147483647 h 67"/>
                <a:gd name="T18" fmla="*/ 2147483647 w 82"/>
                <a:gd name="T19" fmla="*/ 2147483647 h 67"/>
                <a:gd name="T20" fmla="*/ 2147483647 w 82"/>
                <a:gd name="T21" fmla="*/ 2147483647 h 67"/>
                <a:gd name="T22" fmla="*/ 2147483647 w 82"/>
                <a:gd name="T23" fmla="*/ 2147483647 h 67"/>
                <a:gd name="T24" fmla="*/ 2147483647 w 82"/>
                <a:gd name="T25" fmla="*/ 2147483647 h 67"/>
                <a:gd name="T26" fmla="*/ 2147483647 w 82"/>
                <a:gd name="T27" fmla="*/ 2147483647 h 67"/>
                <a:gd name="T28" fmla="*/ 2147483647 w 82"/>
                <a:gd name="T29" fmla="*/ 2147483647 h 67"/>
                <a:gd name="T30" fmla="*/ 2147483647 w 82"/>
                <a:gd name="T31" fmla="*/ 2147483647 h 67"/>
                <a:gd name="T32" fmla="*/ 2147483647 w 82"/>
                <a:gd name="T33" fmla="*/ 2147483647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67"/>
                <a:gd name="T53" fmla="*/ 82 w 82"/>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67">
                  <a:moveTo>
                    <a:pt x="38" y="3"/>
                  </a:moveTo>
                  <a:cubicBezTo>
                    <a:pt x="29" y="6"/>
                    <a:pt x="29" y="6"/>
                    <a:pt x="29" y="6"/>
                  </a:cubicBezTo>
                  <a:cubicBezTo>
                    <a:pt x="0" y="13"/>
                    <a:pt x="0" y="13"/>
                    <a:pt x="0" y="13"/>
                  </a:cubicBezTo>
                  <a:cubicBezTo>
                    <a:pt x="23" y="67"/>
                    <a:pt x="23" y="67"/>
                    <a:pt x="23" y="67"/>
                  </a:cubicBezTo>
                  <a:cubicBezTo>
                    <a:pt x="71" y="52"/>
                    <a:pt x="71" y="52"/>
                    <a:pt x="71" y="52"/>
                  </a:cubicBezTo>
                  <a:cubicBezTo>
                    <a:pt x="72" y="51"/>
                    <a:pt x="82" y="44"/>
                    <a:pt x="81" y="29"/>
                  </a:cubicBezTo>
                  <a:cubicBezTo>
                    <a:pt x="81" y="13"/>
                    <a:pt x="68" y="3"/>
                    <a:pt x="60" y="1"/>
                  </a:cubicBezTo>
                  <a:cubicBezTo>
                    <a:pt x="54" y="0"/>
                    <a:pt x="51" y="0"/>
                    <a:pt x="38" y="3"/>
                  </a:cubicBezTo>
                  <a:close/>
                  <a:moveTo>
                    <a:pt x="39" y="6"/>
                  </a:moveTo>
                  <a:cubicBezTo>
                    <a:pt x="51" y="3"/>
                    <a:pt x="54" y="2"/>
                    <a:pt x="60" y="4"/>
                  </a:cubicBezTo>
                  <a:cubicBezTo>
                    <a:pt x="67" y="6"/>
                    <a:pt x="79" y="14"/>
                    <a:pt x="79" y="29"/>
                  </a:cubicBezTo>
                  <a:cubicBezTo>
                    <a:pt x="79" y="29"/>
                    <a:pt x="79" y="29"/>
                    <a:pt x="79" y="30"/>
                  </a:cubicBezTo>
                  <a:cubicBezTo>
                    <a:pt x="79" y="43"/>
                    <a:pt x="70" y="49"/>
                    <a:pt x="70" y="49"/>
                  </a:cubicBezTo>
                  <a:cubicBezTo>
                    <a:pt x="70" y="49"/>
                    <a:pt x="26" y="63"/>
                    <a:pt x="24" y="63"/>
                  </a:cubicBezTo>
                  <a:cubicBezTo>
                    <a:pt x="23" y="61"/>
                    <a:pt x="5" y="18"/>
                    <a:pt x="4" y="15"/>
                  </a:cubicBezTo>
                  <a:cubicBezTo>
                    <a:pt x="7" y="14"/>
                    <a:pt x="30" y="8"/>
                    <a:pt x="30" y="8"/>
                  </a:cubicBezTo>
                  <a:cubicBezTo>
                    <a:pt x="30" y="8"/>
                    <a:pt x="39" y="6"/>
                    <a:pt x="39" y="6"/>
                  </a:cubicBezTo>
                  <a:close/>
                </a:path>
              </a:pathLst>
            </a:custGeom>
            <a:solidFill>
              <a:srgbClr val="FFFFFF"/>
            </a:solidFill>
            <a:ln w="9525">
              <a:noFill/>
              <a:round/>
              <a:headEnd/>
              <a:tailEnd/>
            </a:ln>
          </p:spPr>
          <p:txBody>
            <a:bodyPr/>
            <a:lstStyle/>
            <a:p>
              <a:endParaRPr lang="zh-CN" altLang="en-US"/>
            </a:p>
          </p:txBody>
        </p:sp>
        <p:sp>
          <p:nvSpPr>
            <p:cNvPr id="134415" name="Freeform 224"/>
            <p:cNvSpPr>
              <a:spLocks/>
            </p:cNvSpPr>
            <p:nvPr/>
          </p:nvSpPr>
          <p:spPr bwMode="auto">
            <a:xfrm>
              <a:off x="5875338" y="5664200"/>
              <a:ext cx="198438" cy="252413"/>
            </a:xfrm>
            <a:custGeom>
              <a:avLst/>
              <a:gdLst>
                <a:gd name="T0" fmla="*/ 0 w 125"/>
                <a:gd name="T1" fmla="*/ 2147483647 h 159"/>
                <a:gd name="T2" fmla="*/ 2147483647 w 125"/>
                <a:gd name="T3" fmla="*/ 0 h 159"/>
                <a:gd name="T4" fmla="*/ 2147483647 w 125"/>
                <a:gd name="T5" fmla="*/ 2147483647 h 159"/>
                <a:gd name="T6" fmla="*/ 2147483647 w 125"/>
                <a:gd name="T7" fmla="*/ 2147483647 h 159"/>
                <a:gd name="T8" fmla="*/ 2147483647 w 125"/>
                <a:gd name="T9" fmla="*/ 2147483647 h 159"/>
                <a:gd name="T10" fmla="*/ 2147483647 w 125"/>
                <a:gd name="T11" fmla="*/ 2147483647 h 159"/>
                <a:gd name="T12" fmla="*/ 2147483647 w 125"/>
                <a:gd name="T13" fmla="*/ 2147483647 h 159"/>
                <a:gd name="T14" fmla="*/ 0 w 125"/>
                <a:gd name="T15" fmla="*/ 2147483647 h 159"/>
                <a:gd name="T16" fmla="*/ 0 w 125"/>
                <a:gd name="T17" fmla="*/ 2147483647 h 1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159"/>
                <a:gd name="T29" fmla="*/ 125 w 125"/>
                <a:gd name="T30" fmla="*/ 159 h 1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159">
                  <a:moveTo>
                    <a:pt x="0" y="4"/>
                  </a:moveTo>
                  <a:lnTo>
                    <a:pt x="10" y="0"/>
                  </a:lnTo>
                  <a:lnTo>
                    <a:pt x="102" y="28"/>
                  </a:lnTo>
                  <a:lnTo>
                    <a:pt x="125" y="44"/>
                  </a:lnTo>
                  <a:lnTo>
                    <a:pt x="125" y="135"/>
                  </a:lnTo>
                  <a:lnTo>
                    <a:pt x="100" y="155"/>
                  </a:lnTo>
                  <a:lnTo>
                    <a:pt x="92" y="159"/>
                  </a:lnTo>
                  <a:lnTo>
                    <a:pt x="0" y="129"/>
                  </a:lnTo>
                  <a:lnTo>
                    <a:pt x="0" y="4"/>
                  </a:lnTo>
                  <a:close/>
                </a:path>
              </a:pathLst>
            </a:custGeom>
            <a:solidFill>
              <a:srgbClr val="3D61A4"/>
            </a:solidFill>
            <a:ln w="9525">
              <a:noFill/>
              <a:round/>
              <a:headEnd/>
              <a:tailEnd/>
            </a:ln>
          </p:spPr>
          <p:txBody>
            <a:bodyPr/>
            <a:lstStyle/>
            <a:p>
              <a:endParaRPr lang="zh-CN" altLang="en-US"/>
            </a:p>
          </p:txBody>
        </p:sp>
        <p:sp>
          <p:nvSpPr>
            <p:cNvPr id="134416" name="Freeform 225"/>
            <p:cNvSpPr>
              <a:spLocks/>
            </p:cNvSpPr>
            <p:nvPr/>
          </p:nvSpPr>
          <p:spPr bwMode="auto">
            <a:xfrm>
              <a:off x="5875338" y="5670550"/>
              <a:ext cx="149225" cy="246063"/>
            </a:xfrm>
            <a:custGeom>
              <a:avLst/>
              <a:gdLst>
                <a:gd name="T0" fmla="*/ 0 w 94"/>
                <a:gd name="T1" fmla="*/ 2147483647 h 155"/>
                <a:gd name="T2" fmla="*/ 2147483647 w 94"/>
                <a:gd name="T3" fmla="*/ 2147483647 h 155"/>
                <a:gd name="T4" fmla="*/ 2147483647 w 94"/>
                <a:gd name="T5" fmla="*/ 2147483647 h 155"/>
                <a:gd name="T6" fmla="*/ 2147483647 w 94"/>
                <a:gd name="T7" fmla="*/ 2147483647 h 155"/>
                <a:gd name="T8" fmla="*/ 2147483647 w 94"/>
                <a:gd name="T9" fmla="*/ 2147483647 h 155"/>
                <a:gd name="T10" fmla="*/ 2147483647 w 94"/>
                <a:gd name="T11" fmla="*/ 2147483647 h 155"/>
                <a:gd name="T12" fmla="*/ 0 w 94"/>
                <a:gd name="T13" fmla="*/ 0 h 155"/>
                <a:gd name="T14" fmla="*/ 0 w 94"/>
                <a:gd name="T15" fmla="*/ 2147483647 h 155"/>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155"/>
                <a:gd name="T26" fmla="*/ 94 w 94"/>
                <a:gd name="T27" fmla="*/ 155 h 1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155">
                  <a:moveTo>
                    <a:pt x="0" y="6"/>
                  </a:moveTo>
                  <a:lnTo>
                    <a:pt x="88" y="32"/>
                  </a:lnTo>
                  <a:lnTo>
                    <a:pt x="88" y="153"/>
                  </a:lnTo>
                  <a:lnTo>
                    <a:pt x="92" y="155"/>
                  </a:lnTo>
                  <a:lnTo>
                    <a:pt x="94" y="153"/>
                  </a:lnTo>
                  <a:lnTo>
                    <a:pt x="94" y="28"/>
                  </a:lnTo>
                  <a:lnTo>
                    <a:pt x="0" y="0"/>
                  </a:lnTo>
                  <a:lnTo>
                    <a:pt x="0" y="6"/>
                  </a:lnTo>
                  <a:close/>
                </a:path>
              </a:pathLst>
            </a:custGeom>
            <a:solidFill>
              <a:srgbClr val="FFFFFF"/>
            </a:solidFill>
            <a:ln w="9525">
              <a:noFill/>
              <a:round/>
              <a:headEnd/>
              <a:tailEnd/>
            </a:ln>
          </p:spPr>
          <p:txBody>
            <a:bodyPr/>
            <a:lstStyle/>
            <a:p>
              <a:endParaRPr lang="zh-CN" altLang="en-US"/>
            </a:p>
          </p:txBody>
        </p:sp>
        <p:sp>
          <p:nvSpPr>
            <p:cNvPr id="134417" name="Freeform 226"/>
            <p:cNvSpPr>
              <a:spLocks/>
            </p:cNvSpPr>
            <p:nvPr/>
          </p:nvSpPr>
          <p:spPr bwMode="auto">
            <a:xfrm>
              <a:off x="6251575" y="5470525"/>
              <a:ext cx="303213" cy="79375"/>
            </a:xfrm>
            <a:custGeom>
              <a:avLst/>
              <a:gdLst>
                <a:gd name="T0" fmla="*/ 0 w 191"/>
                <a:gd name="T1" fmla="*/ 2147483647 h 50"/>
                <a:gd name="T2" fmla="*/ 2147483647 w 191"/>
                <a:gd name="T3" fmla="*/ 2147483647 h 50"/>
                <a:gd name="T4" fmla="*/ 2147483647 w 191"/>
                <a:gd name="T5" fmla="*/ 2147483647 h 50"/>
                <a:gd name="T6" fmla="*/ 2147483647 w 191"/>
                <a:gd name="T7" fmla="*/ 0 h 50"/>
                <a:gd name="T8" fmla="*/ 0 w 191"/>
                <a:gd name="T9" fmla="*/ 2147483647 h 50"/>
                <a:gd name="T10" fmla="*/ 0 60000 65536"/>
                <a:gd name="T11" fmla="*/ 0 60000 65536"/>
                <a:gd name="T12" fmla="*/ 0 60000 65536"/>
                <a:gd name="T13" fmla="*/ 0 60000 65536"/>
                <a:gd name="T14" fmla="*/ 0 60000 65536"/>
                <a:gd name="T15" fmla="*/ 0 w 191"/>
                <a:gd name="T16" fmla="*/ 0 h 50"/>
                <a:gd name="T17" fmla="*/ 191 w 191"/>
                <a:gd name="T18" fmla="*/ 50 h 50"/>
              </a:gdLst>
              <a:ahLst/>
              <a:cxnLst>
                <a:cxn ang="T10">
                  <a:pos x="T0" y="T1"/>
                </a:cxn>
                <a:cxn ang="T11">
                  <a:pos x="T2" y="T3"/>
                </a:cxn>
                <a:cxn ang="T12">
                  <a:pos x="T4" y="T5"/>
                </a:cxn>
                <a:cxn ang="T13">
                  <a:pos x="T6" y="T7"/>
                </a:cxn>
                <a:cxn ang="T14">
                  <a:pos x="T8" y="T9"/>
                </a:cxn>
              </a:cxnLst>
              <a:rect l="T15" t="T16" r="T17" b="T18"/>
              <a:pathLst>
                <a:path w="191" h="50">
                  <a:moveTo>
                    <a:pt x="0" y="42"/>
                  </a:moveTo>
                  <a:lnTo>
                    <a:pt x="52" y="50"/>
                  </a:lnTo>
                  <a:lnTo>
                    <a:pt x="191" y="8"/>
                  </a:lnTo>
                  <a:lnTo>
                    <a:pt x="149" y="0"/>
                  </a:lnTo>
                  <a:lnTo>
                    <a:pt x="0" y="42"/>
                  </a:lnTo>
                  <a:close/>
                </a:path>
              </a:pathLst>
            </a:custGeom>
            <a:solidFill>
              <a:srgbClr val="FFFFFF"/>
            </a:solidFill>
            <a:ln w="9525">
              <a:noFill/>
              <a:round/>
              <a:headEnd/>
              <a:tailEnd/>
            </a:ln>
          </p:spPr>
          <p:txBody>
            <a:bodyPr/>
            <a:lstStyle/>
            <a:p>
              <a:endParaRPr lang="zh-CN" altLang="en-US"/>
            </a:p>
          </p:txBody>
        </p:sp>
        <p:sp>
          <p:nvSpPr>
            <p:cNvPr id="134418" name="Freeform 227"/>
            <p:cNvSpPr>
              <a:spLocks/>
            </p:cNvSpPr>
            <p:nvPr/>
          </p:nvSpPr>
          <p:spPr bwMode="auto">
            <a:xfrm>
              <a:off x="6245225" y="5407025"/>
              <a:ext cx="268288" cy="155575"/>
            </a:xfrm>
            <a:custGeom>
              <a:avLst/>
              <a:gdLst>
                <a:gd name="T0" fmla="*/ 0 w 84"/>
                <a:gd name="T1" fmla="*/ 2147483647 h 49"/>
                <a:gd name="T2" fmla="*/ 2147483647 w 84"/>
                <a:gd name="T3" fmla="*/ 2147483647 h 49"/>
                <a:gd name="T4" fmla="*/ 2147483647 w 84"/>
                <a:gd name="T5" fmla="*/ 2147483647 h 49"/>
                <a:gd name="T6" fmla="*/ 2147483647 w 84"/>
                <a:gd name="T7" fmla="*/ 2147483647 h 49"/>
                <a:gd name="T8" fmla="*/ 2147483647 w 84"/>
                <a:gd name="T9" fmla="*/ 2147483647 h 49"/>
                <a:gd name="T10" fmla="*/ 2147483647 w 84"/>
                <a:gd name="T11" fmla="*/ 2147483647 h 49"/>
                <a:gd name="T12" fmla="*/ 2147483647 w 84"/>
                <a:gd name="T13" fmla="*/ 2147483647 h 49"/>
                <a:gd name="T14" fmla="*/ 2147483647 w 84"/>
                <a:gd name="T15" fmla="*/ 2147483647 h 49"/>
                <a:gd name="T16" fmla="*/ 2147483647 w 84"/>
                <a:gd name="T17" fmla="*/ 2147483647 h 49"/>
                <a:gd name="T18" fmla="*/ 2147483647 w 84"/>
                <a:gd name="T19" fmla="*/ 0 h 49"/>
                <a:gd name="T20" fmla="*/ 2147483647 w 84"/>
                <a:gd name="T21" fmla="*/ 2147483647 h 49"/>
                <a:gd name="T22" fmla="*/ 0 w 84"/>
                <a:gd name="T23" fmla="*/ 2147483647 h 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49"/>
                <a:gd name="T38" fmla="*/ 84 w 84"/>
                <a:gd name="T39" fmla="*/ 49 h 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49">
                  <a:moveTo>
                    <a:pt x="0" y="47"/>
                  </a:moveTo>
                  <a:cubicBezTo>
                    <a:pt x="0" y="47"/>
                    <a:pt x="4" y="48"/>
                    <a:pt x="5" y="48"/>
                  </a:cubicBezTo>
                  <a:cubicBezTo>
                    <a:pt x="9" y="49"/>
                    <a:pt x="13" y="48"/>
                    <a:pt x="18" y="47"/>
                  </a:cubicBezTo>
                  <a:cubicBezTo>
                    <a:pt x="25" y="20"/>
                    <a:pt x="25" y="20"/>
                    <a:pt x="25" y="20"/>
                  </a:cubicBezTo>
                  <a:cubicBezTo>
                    <a:pt x="64" y="10"/>
                    <a:pt x="64" y="10"/>
                    <a:pt x="64" y="10"/>
                  </a:cubicBezTo>
                  <a:cubicBezTo>
                    <a:pt x="64" y="10"/>
                    <a:pt x="68" y="28"/>
                    <a:pt x="68" y="28"/>
                  </a:cubicBezTo>
                  <a:cubicBezTo>
                    <a:pt x="68" y="28"/>
                    <a:pt x="72" y="29"/>
                    <a:pt x="73" y="29"/>
                  </a:cubicBezTo>
                  <a:cubicBezTo>
                    <a:pt x="78" y="30"/>
                    <a:pt x="81" y="28"/>
                    <a:pt x="84" y="25"/>
                  </a:cubicBezTo>
                  <a:cubicBezTo>
                    <a:pt x="73" y="2"/>
                    <a:pt x="73" y="2"/>
                    <a:pt x="73" y="2"/>
                  </a:cubicBezTo>
                  <a:cubicBezTo>
                    <a:pt x="67" y="0"/>
                    <a:pt x="67" y="0"/>
                    <a:pt x="67" y="0"/>
                  </a:cubicBezTo>
                  <a:cubicBezTo>
                    <a:pt x="15" y="14"/>
                    <a:pt x="15" y="14"/>
                    <a:pt x="15" y="14"/>
                  </a:cubicBezTo>
                  <a:cubicBezTo>
                    <a:pt x="15" y="14"/>
                    <a:pt x="0" y="47"/>
                    <a:pt x="0" y="47"/>
                  </a:cubicBezTo>
                  <a:close/>
                </a:path>
              </a:pathLst>
            </a:custGeom>
            <a:solidFill>
              <a:srgbClr val="3D61A4"/>
            </a:solidFill>
            <a:ln w="9525">
              <a:noFill/>
              <a:round/>
              <a:headEnd/>
              <a:tailEnd/>
            </a:ln>
          </p:spPr>
          <p:txBody>
            <a:bodyPr/>
            <a:lstStyle/>
            <a:p>
              <a:endParaRPr lang="zh-CN" altLang="en-US"/>
            </a:p>
          </p:txBody>
        </p:sp>
        <p:sp>
          <p:nvSpPr>
            <p:cNvPr id="134419" name="Freeform 228"/>
            <p:cNvSpPr>
              <a:spLocks/>
            </p:cNvSpPr>
            <p:nvPr/>
          </p:nvSpPr>
          <p:spPr bwMode="auto">
            <a:xfrm>
              <a:off x="6005513" y="5695950"/>
              <a:ext cx="77788" cy="176213"/>
            </a:xfrm>
            <a:custGeom>
              <a:avLst/>
              <a:gdLst>
                <a:gd name="T0" fmla="*/ 2147483647 w 49"/>
                <a:gd name="T1" fmla="*/ 2147483647 h 111"/>
                <a:gd name="T2" fmla="*/ 2147483647 w 49"/>
                <a:gd name="T3" fmla="*/ 2147483647 h 111"/>
                <a:gd name="T4" fmla="*/ 2147483647 w 49"/>
                <a:gd name="T5" fmla="*/ 2147483647 h 111"/>
                <a:gd name="T6" fmla="*/ 0 w 49"/>
                <a:gd name="T7" fmla="*/ 2147483647 h 111"/>
                <a:gd name="T8" fmla="*/ 2147483647 w 49"/>
                <a:gd name="T9" fmla="*/ 0 h 111"/>
                <a:gd name="T10" fmla="*/ 2147483647 w 49"/>
                <a:gd name="T11" fmla="*/ 2147483647 h 111"/>
                <a:gd name="T12" fmla="*/ 2147483647 w 49"/>
                <a:gd name="T13" fmla="*/ 2147483647 h 111"/>
                <a:gd name="T14" fmla="*/ 2147483647 w 49"/>
                <a:gd name="T15" fmla="*/ 2147483647 h 111"/>
                <a:gd name="T16" fmla="*/ 2147483647 w 49"/>
                <a:gd name="T17" fmla="*/ 2147483647 h 111"/>
                <a:gd name="T18" fmla="*/ 2147483647 w 49"/>
                <a:gd name="T19" fmla="*/ 2147483647 h 1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111"/>
                <a:gd name="T32" fmla="*/ 49 w 49"/>
                <a:gd name="T33" fmla="*/ 111 h 1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111">
                  <a:moveTo>
                    <a:pt x="43" y="111"/>
                  </a:moveTo>
                  <a:lnTo>
                    <a:pt x="43" y="22"/>
                  </a:lnTo>
                  <a:lnTo>
                    <a:pt x="22" y="8"/>
                  </a:lnTo>
                  <a:lnTo>
                    <a:pt x="0" y="2"/>
                  </a:lnTo>
                  <a:lnTo>
                    <a:pt x="12" y="0"/>
                  </a:lnTo>
                  <a:lnTo>
                    <a:pt x="24" y="4"/>
                  </a:lnTo>
                  <a:lnTo>
                    <a:pt x="49" y="20"/>
                  </a:lnTo>
                  <a:lnTo>
                    <a:pt x="49" y="107"/>
                  </a:lnTo>
                  <a:lnTo>
                    <a:pt x="43" y="111"/>
                  </a:lnTo>
                  <a:close/>
                </a:path>
              </a:pathLst>
            </a:custGeom>
            <a:solidFill>
              <a:srgbClr val="FFFFFF"/>
            </a:solidFill>
            <a:ln w="9525">
              <a:noFill/>
              <a:round/>
              <a:headEnd/>
              <a:tailEnd/>
            </a:ln>
          </p:spPr>
          <p:txBody>
            <a:bodyPr/>
            <a:lstStyle/>
            <a:p>
              <a:endParaRPr lang="zh-CN" altLang="en-US"/>
            </a:p>
          </p:txBody>
        </p:sp>
        <p:sp>
          <p:nvSpPr>
            <p:cNvPr id="134420" name="Freeform 229"/>
            <p:cNvSpPr>
              <a:spLocks/>
            </p:cNvSpPr>
            <p:nvPr/>
          </p:nvSpPr>
          <p:spPr bwMode="auto">
            <a:xfrm>
              <a:off x="5897563" y="5718175"/>
              <a:ext cx="76200" cy="150813"/>
            </a:xfrm>
            <a:custGeom>
              <a:avLst/>
              <a:gdLst>
                <a:gd name="T0" fmla="*/ 2147483647 w 24"/>
                <a:gd name="T1" fmla="*/ 2147483647 h 47"/>
                <a:gd name="T2" fmla="*/ 2147483647 w 24"/>
                <a:gd name="T3" fmla="*/ 2147483647 h 47"/>
                <a:gd name="T4" fmla="*/ 2147483647 w 24"/>
                <a:gd name="T5" fmla="*/ 0 h 47"/>
                <a:gd name="T6" fmla="*/ 0 w 24"/>
                <a:gd name="T7" fmla="*/ 2147483647 h 47"/>
                <a:gd name="T8" fmla="*/ 2147483647 w 24"/>
                <a:gd name="T9" fmla="*/ 2147483647 h 47"/>
                <a:gd name="T10" fmla="*/ 2147483647 w 24"/>
                <a:gd name="T11" fmla="*/ 2147483647 h 47"/>
                <a:gd name="T12" fmla="*/ 2147483647 w 24"/>
                <a:gd name="T13" fmla="*/ 2147483647 h 47"/>
                <a:gd name="T14" fmla="*/ 0 60000 65536"/>
                <a:gd name="T15" fmla="*/ 0 60000 65536"/>
                <a:gd name="T16" fmla="*/ 0 60000 65536"/>
                <a:gd name="T17" fmla="*/ 0 60000 65536"/>
                <a:gd name="T18" fmla="*/ 0 60000 65536"/>
                <a:gd name="T19" fmla="*/ 0 60000 65536"/>
                <a:gd name="T20" fmla="*/ 0 60000 65536"/>
                <a:gd name="T21" fmla="*/ 0 w 24"/>
                <a:gd name="T22" fmla="*/ 0 h 47"/>
                <a:gd name="T23" fmla="*/ 24 w 24"/>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47">
                  <a:moveTo>
                    <a:pt x="21" y="45"/>
                  </a:moveTo>
                  <a:cubicBezTo>
                    <a:pt x="12" y="42"/>
                    <a:pt x="4" y="30"/>
                    <a:pt x="4" y="17"/>
                  </a:cubicBezTo>
                  <a:cubicBezTo>
                    <a:pt x="4" y="9"/>
                    <a:pt x="8" y="3"/>
                    <a:pt x="13" y="0"/>
                  </a:cubicBezTo>
                  <a:cubicBezTo>
                    <a:pt x="5" y="0"/>
                    <a:pt x="0" y="8"/>
                    <a:pt x="0" y="18"/>
                  </a:cubicBezTo>
                  <a:cubicBezTo>
                    <a:pt x="0" y="31"/>
                    <a:pt x="7" y="43"/>
                    <a:pt x="16" y="46"/>
                  </a:cubicBezTo>
                  <a:cubicBezTo>
                    <a:pt x="19" y="47"/>
                    <a:pt x="22" y="47"/>
                    <a:pt x="24" y="46"/>
                  </a:cubicBezTo>
                  <a:cubicBezTo>
                    <a:pt x="23" y="46"/>
                    <a:pt x="22" y="45"/>
                    <a:pt x="21" y="45"/>
                  </a:cubicBezTo>
                  <a:close/>
                </a:path>
              </a:pathLst>
            </a:custGeom>
            <a:solidFill>
              <a:srgbClr val="FFFFFF"/>
            </a:solidFill>
            <a:ln w="9525">
              <a:noFill/>
              <a:round/>
              <a:headEnd/>
              <a:tailEnd/>
            </a:ln>
          </p:spPr>
          <p:txBody>
            <a:bodyPr/>
            <a:lstStyle/>
            <a:p>
              <a:endParaRPr lang="zh-CN" altLang="en-US"/>
            </a:p>
          </p:txBody>
        </p:sp>
        <p:sp>
          <p:nvSpPr>
            <p:cNvPr id="134421" name="Freeform 230"/>
            <p:cNvSpPr>
              <a:spLocks/>
            </p:cNvSpPr>
            <p:nvPr/>
          </p:nvSpPr>
          <p:spPr bwMode="auto">
            <a:xfrm>
              <a:off x="5926138" y="5724525"/>
              <a:ext cx="76200" cy="128588"/>
            </a:xfrm>
            <a:custGeom>
              <a:avLst/>
              <a:gdLst>
                <a:gd name="T0" fmla="*/ 2147483647 w 24"/>
                <a:gd name="T1" fmla="*/ 2147483647 h 40"/>
                <a:gd name="T2" fmla="*/ 2147483647 w 24"/>
                <a:gd name="T3" fmla="*/ 2147483647 h 40"/>
                <a:gd name="T4" fmla="*/ 0 w 24"/>
                <a:gd name="T5" fmla="*/ 2147483647 h 40"/>
                <a:gd name="T6" fmla="*/ 2147483647 w 24"/>
                <a:gd name="T7" fmla="*/ 2147483647 h 40"/>
                <a:gd name="T8" fmla="*/ 2147483647 w 24"/>
                <a:gd name="T9" fmla="*/ 2147483647 h 40"/>
                <a:gd name="T10" fmla="*/ 2147483647 w 24"/>
                <a:gd name="T11" fmla="*/ 2147483647 h 40"/>
                <a:gd name="T12" fmla="*/ 0 60000 65536"/>
                <a:gd name="T13" fmla="*/ 0 60000 65536"/>
                <a:gd name="T14" fmla="*/ 0 60000 65536"/>
                <a:gd name="T15" fmla="*/ 0 60000 65536"/>
                <a:gd name="T16" fmla="*/ 0 60000 65536"/>
                <a:gd name="T17" fmla="*/ 0 60000 65536"/>
                <a:gd name="T18" fmla="*/ 0 w 24"/>
                <a:gd name="T19" fmla="*/ 0 h 40"/>
                <a:gd name="T20" fmla="*/ 24 w 24"/>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24" h="40">
                  <a:moveTo>
                    <a:pt x="24" y="27"/>
                  </a:moveTo>
                  <a:cubicBezTo>
                    <a:pt x="24" y="16"/>
                    <a:pt x="19" y="6"/>
                    <a:pt x="12" y="1"/>
                  </a:cubicBezTo>
                  <a:cubicBezTo>
                    <a:pt x="5" y="0"/>
                    <a:pt x="0" y="7"/>
                    <a:pt x="0" y="16"/>
                  </a:cubicBezTo>
                  <a:cubicBezTo>
                    <a:pt x="0" y="26"/>
                    <a:pt x="6" y="37"/>
                    <a:pt x="14" y="39"/>
                  </a:cubicBezTo>
                  <a:cubicBezTo>
                    <a:pt x="16" y="40"/>
                    <a:pt x="18" y="40"/>
                    <a:pt x="20" y="39"/>
                  </a:cubicBezTo>
                  <a:cubicBezTo>
                    <a:pt x="22" y="36"/>
                    <a:pt x="24" y="32"/>
                    <a:pt x="24" y="27"/>
                  </a:cubicBezTo>
                  <a:close/>
                </a:path>
              </a:pathLst>
            </a:custGeom>
            <a:solidFill>
              <a:srgbClr val="FFFFFF"/>
            </a:solidFill>
            <a:ln w="9525">
              <a:noFill/>
              <a:round/>
              <a:headEnd/>
              <a:tailEnd/>
            </a:ln>
          </p:spPr>
          <p:txBody>
            <a:bodyPr/>
            <a:lstStyle/>
            <a:p>
              <a:endParaRPr lang="zh-CN" altLang="en-US"/>
            </a:p>
          </p:txBody>
        </p:sp>
      </p:grpSp>
      <p:grpSp>
        <p:nvGrpSpPr>
          <p:cNvPr id="134223" name="Group 771"/>
          <p:cNvGrpSpPr>
            <a:grpSpLocks/>
          </p:cNvGrpSpPr>
          <p:nvPr/>
        </p:nvGrpSpPr>
        <p:grpSpPr bwMode="auto">
          <a:xfrm>
            <a:off x="1876425" y="5789613"/>
            <a:ext cx="906463" cy="325437"/>
            <a:chOff x="1292" y="2341"/>
            <a:chExt cx="1194" cy="360"/>
          </a:xfrm>
        </p:grpSpPr>
        <p:sp>
          <p:nvSpPr>
            <p:cNvPr id="134396"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endParaRPr kumimoji="0" lang="en-US" altLang="zh-CN" sz="1800" b="0">
                <a:latin typeface="宋体" charset="-122"/>
              </a:endParaRPr>
            </a:p>
          </p:txBody>
        </p:sp>
        <p:sp>
          <p:nvSpPr>
            <p:cNvPr id="134397" name="Freeform 13"/>
            <p:cNvSpPr>
              <a:spLocks/>
            </p:cNvSpPr>
            <p:nvPr/>
          </p:nvSpPr>
          <p:spPr bwMode="auto">
            <a:xfrm>
              <a:off x="1354" y="2507"/>
              <a:ext cx="1088"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endParaRPr lang="zh-CN" altLang="en-US"/>
            </a:p>
          </p:txBody>
        </p:sp>
        <p:sp>
          <p:nvSpPr>
            <p:cNvPr id="134398" name="Line 149"/>
            <p:cNvSpPr>
              <a:spLocks noChangeShapeType="1"/>
            </p:cNvSpPr>
            <p:nvPr/>
          </p:nvSpPr>
          <p:spPr bwMode="auto">
            <a:xfrm flipH="1">
              <a:off x="2245"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399" name="Line 149"/>
            <p:cNvSpPr>
              <a:spLocks noChangeShapeType="1"/>
            </p:cNvSpPr>
            <p:nvPr/>
          </p:nvSpPr>
          <p:spPr bwMode="auto">
            <a:xfrm flipH="1">
              <a:off x="2290"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400"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401"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402" name="Line 149"/>
            <p:cNvSpPr>
              <a:spLocks noChangeShapeType="1"/>
            </p:cNvSpPr>
            <p:nvPr/>
          </p:nvSpPr>
          <p:spPr bwMode="auto">
            <a:xfrm flipH="1">
              <a:off x="1973"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403"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404" name="Line 149"/>
            <p:cNvSpPr>
              <a:spLocks noChangeShapeType="1"/>
            </p:cNvSpPr>
            <p:nvPr/>
          </p:nvSpPr>
          <p:spPr bwMode="auto">
            <a:xfrm flipH="1">
              <a:off x="1791"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405" name="Line 149"/>
            <p:cNvSpPr>
              <a:spLocks noChangeShapeType="1"/>
            </p:cNvSpPr>
            <p:nvPr/>
          </p:nvSpPr>
          <p:spPr bwMode="auto">
            <a:xfrm flipH="1">
              <a:off x="1701"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406" name="Line 149"/>
            <p:cNvSpPr>
              <a:spLocks noChangeShapeType="1"/>
            </p:cNvSpPr>
            <p:nvPr/>
          </p:nvSpPr>
          <p:spPr bwMode="auto">
            <a:xfrm flipH="1">
              <a:off x="1520"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407" name="Line 149"/>
            <p:cNvSpPr>
              <a:spLocks noChangeShapeType="1"/>
            </p:cNvSpPr>
            <p:nvPr/>
          </p:nvSpPr>
          <p:spPr bwMode="auto">
            <a:xfrm flipH="1">
              <a:off x="1474"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408" name="Line 149"/>
            <p:cNvSpPr>
              <a:spLocks noChangeShapeType="1"/>
            </p:cNvSpPr>
            <p:nvPr/>
          </p:nvSpPr>
          <p:spPr bwMode="auto">
            <a:xfrm flipH="1">
              <a:off x="1610"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grpSp>
      <p:grpSp>
        <p:nvGrpSpPr>
          <p:cNvPr id="134224" name="Group 267"/>
          <p:cNvGrpSpPr>
            <a:grpSpLocks/>
          </p:cNvGrpSpPr>
          <p:nvPr/>
        </p:nvGrpSpPr>
        <p:grpSpPr bwMode="auto">
          <a:xfrm>
            <a:off x="2800350" y="5807075"/>
            <a:ext cx="185738" cy="244475"/>
            <a:chOff x="2592388" y="2597150"/>
            <a:chExt cx="573088" cy="620713"/>
          </a:xfrm>
        </p:grpSpPr>
        <p:sp>
          <p:nvSpPr>
            <p:cNvPr id="134392"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4393"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4394"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4395"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4225" name="Group 267"/>
          <p:cNvGrpSpPr>
            <a:grpSpLocks/>
          </p:cNvGrpSpPr>
          <p:nvPr/>
        </p:nvGrpSpPr>
        <p:grpSpPr bwMode="auto">
          <a:xfrm>
            <a:off x="2616200" y="5807075"/>
            <a:ext cx="184150" cy="244475"/>
            <a:chOff x="2592388" y="2597150"/>
            <a:chExt cx="573088" cy="620713"/>
          </a:xfrm>
        </p:grpSpPr>
        <p:sp>
          <p:nvSpPr>
            <p:cNvPr id="134388"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4389"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4390"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4391"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4226" name="Group 253"/>
          <p:cNvGrpSpPr>
            <a:grpSpLocks/>
          </p:cNvGrpSpPr>
          <p:nvPr/>
        </p:nvGrpSpPr>
        <p:grpSpPr bwMode="auto">
          <a:xfrm>
            <a:off x="2024063" y="5662613"/>
            <a:ext cx="185737" cy="203200"/>
            <a:chOff x="2557463" y="5356226"/>
            <a:chExt cx="569913" cy="681038"/>
          </a:xfrm>
        </p:grpSpPr>
        <p:sp>
          <p:nvSpPr>
            <p:cNvPr id="134380"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endParaRPr lang="zh-CN" altLang="en-US"/>
            </a:p>
          </p:txBody>
        </p:sp>
        <p:sp>
          <p:nvSpPr>
            <p:cNvPr id="134381"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endParaRPr lang="zh-CN" altLang="en-US"/>
            </a:p>
          </p:txBody>
        </p:sp>
        <p:sp>
          <p:nvSpPr>
            <p:cNvPr id="134382"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383"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4384"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4385"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endParaRPr lang="zh-CN" altLang="en-US"/>
            </a:p>
          </p:txBody>
        </p:sp>
        <p:sp>
          <p:nvSpPr>
            <p:cNvPr id="134386"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387"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endParaRPr lang="zh-CN" altLang="en-US"/>
            </a:p>
          </p:txBody>
        </p:sp>
      </p:grpSp>
      <p:grpSp>
        <p:nvGrpSpPr>
          <p:cNvPr id="134227" name="Group 239"/>
          <p:cNvGrpSpPr>
            <a:grpSpLocks/>
          </p:cNvGrpSpPr>
          <p:nvPr/>
        </p:nvGrpSpPr>
        <p:grpSpPr bwMode="auto">
          <a:xfrm>
            <a:off x="2246313" y="5662613"/>
            <a:ext cx="244475" cy="212725"/>
            <a:chOff x="4265613" y="1200150"/>
            <a:chExt cx="663575" cy="623888"/>
          </a:xfrm>
        </p:grpSpPr>
        <p:sp>
          <p:nvSpPr>
            <p:cNvPr id="134374"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4375"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4376"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4377"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4378"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379"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nvGrpSpPr>
          <p:cNvPr id="134228" name="Group 239"/>
          <p:cNvGrpSpPr>
            <a:grpSpLocks/>
          </p:cNvGrpSpPr>
          <p:nvPr/>
        </p:nvGrpSpPr>
        <p:grpSpPr bwMode="auto">
          <a:xfrm>
            <a:off x="2273300" y="6024563"/>
            <a:ext cx="244475" cy="212725"/>
            <a:chOff x="4265613" y="1200150"/>
            <a:chExt cx="663575" cy="623888"/>
          </a:xfrm>
        </p:grpSpPr>
        <p:sp>
          <p:nvSpPr>
            <p:cNvPr id="134368"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4369"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4370"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4371"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4372"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373"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nvGrpSpPr>
          <p:cNvPr id="134229" name="Group 255"/>
          <p:cNvGrpSpPr>
            <a:grpSpLocks/>
          </p:cNvGrpSpPr>
          <p:nvPr/>
        </p:nvGrpSpPr>
        <p:grpSpPr bwMode="auto">
          <a:xfrm>
            <a:off x="1835150" y="6051550"/>
            <a:ext cx="395288" cy="330200"/>
            <a:chOff x="5875338" y="5407025"/>
            <a:chExt cx="806450" cy="509588"/>
          </a:xfrm>
        </p:grpSpPr>
        <p:sp>
          <p:nvSpPr>
            <p:cNvPr id="134355" name="Freeform 218"/>
            <p:cNvSpPr>
              <a:spLocks/>
            </p:cNvSpPr>
            <p:nvPr/>
          </p:nvSpPr>
          <p:spPr bwMode="auto">
            <a:xfrm>
              <a:off x="6564313" y="5448300"/>
              <a:ext cx="117475" cy="123825"/>
            </a:xfrm>
            <a:custGeom>
              <a:avLst/>
              <a:gdLst>
                <a:gd name="T0" fmla="*/ 0 w 37"/>
                <a:gd name="T1" fmla="*/ 2147483647 h 39"/>
                <a:gd name="T2" fmla="*/ 2147483647 w 37"/>
                <a:gd name="T3" fmla="*/ 2147483647 h 39"/>
                <a:gd name="T4" fmla="*/ 2147483647 w 37"/>
                <a:gd name="T5" fmla="*/ 2147483647 h 39"/>
                <a:gd name="T6" fmla="*/ 2147483647 w 37"/>
                <a:gd name="T7" fmla="*/ 2147483647 h 39"/>
                <a:gd name="T8" fmla="*/ 2147483647 w 37"/>
                <a:gd name="T9" fmla="*/ 2147483647 h 39"/>
                <a:gd name="T10" fmla="*/ 0 w 37"/>
                <a:gd name="T11" fmla="*/ 2147483647 h 39"/>
                <a:gd name="T12" fmla="*/ 0 60000 65536"/>
                <a:gd name="T13" fmla="*/ 0 60000 65536"/>
                <a:gd name="T14" fmla="*/ 0 60000 65536"/>
                <a:gd name="T15" fmla="*/ 0 60000 65536"/>
                <a:gd name="T16" fmla="*/ 0 60000 65536"/>
                <a:gd name="T17" fmla="*/ 0 60000 65536"/>
                <a:gd name="T18" fmla="*/ 0 w 37"/>
                <a:gd name="T19" fmla="*/ 0 h 39"/>
                <a:gd name="T20" fmla="*/ 37 w 37"/>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7" h="39">
                  <a:moveTo>
                    <a:pt x="0" y="6"/>
                  </a:moveTo>
                  <a:cubicBezTo>
                    <a:pt x="0" y="6"/>
                    <a:pt x="15" y="2"/>
                    <a:pt x="19" y="1"/>
                  </a:cubicBezTo>
                  <a:cubicBezTo>
                    <a:pt x="23" y="0"/>
                    <a:pt x="35" y="7"/>
                    <a:pt x="36" y="22"/>
                  </a:cubicBezTo>
                  <a:cubicBezTo>
                    <a:pt x="37" y="36"/>
                    <a:pt x="29" y="39"/>
                    <a:pt x="26" y="39"/>
                  </a:cubicBezTo>
                  <a:cubicBezTo>
                    <a:pt x="23" y="39"/>
                    <a:pt x="17" y="39"/>
                    <a:pt x="17" y="39"/>
                  </a:cubicBezTo>
                  <a:lnTo>
                    <a:pt x="0" y="6"/>
                  </a:lnTo>
                  <a:close/>
                </a:path>
              </a:pathLst>
            </a:custGeom>
            <a:solidFill>
              <a:srgbClr val="3D61A4"/>
            </a:solidFill>
            <a:ln w="9525">
              <a:noFill/>
              <a:round/>
              <a:headEnd/>
              <a:tailEnd/>
            </a:ln>
          </p:spPr>
          <p:txBody>
            <a:bodyPr/>
            <a:lstStyle/>
            <a:p>
              <a:endParaRPr lang="zh-CN" altLang="en-US"/>
            </a:p>
          </p:txBody>
        </p:sp>
        <p:sp>
          <p:nvSpPr>
            <p:cNvPr id="134356" name="Freeform 219"/>
            <p:cNvSpPr>
              <a:spLocks/>
            </p:cNvSpPr>
            <p:nvPr/>
          </p:nvSpPr>
          <p:spPr bwMode="auto">
            <a:xfrm>
              <a:off x="6121400" y="5451475"/>
              <a:ext cx="557213" cy="430213"/>
            </a:xfrm>
            <a:custGeom>
              <a:avLst/>
              <a:gdLst>
                <a:gd name="T0" fmla="*/ 2147483647 w 351"/>
                <a:gd name="T1" fmla="*/ 2147483647 h 271"/>
                <a:gd name="T2" fmla="*/ 2147483647 w 351"/>
                <a:gd name="T3" fmla="*/ 2147483647 h 271"/>
                <a:gd name="T4" fmla="*/ 2147483647 w 351"/>
                <a:gd name="T5" fmla="*/ 2147483647 h 271"/>
                <a:gd name="T6" fmla="*/ 2147483647 w 351"/>
                <a:gd name="T7" fmla="*/ 2147483647 h 271"/>
                <a:gd name="T8" fmla="*/ 2147483647 w 351"/>
                <a:gd name="T9" fmla="*/ 2147483647 h 271"/>
                <a:gd name="T10" fmla="*/ 2147483647 w 351"/>
                <a:gd name="T11" fmla="*/ 2147483647 h 271"/>
                <a:gd name="T12" fmla="*/ 2147483647 w 351"/>
                <a:gd name="T13" fmla="*/ 0 h 271"/>
                <a:gd name="T14" fmla="*/ 2147483647 w 351"/>
                <a:gd name="T15" fmla="*/ 2147483647 h 271"/>
                <a:gd name="T16" fmla="*/ 0 w 351"/>
                <a:gd name="T17" fmla="*/ 2147483647 h 271"/>
                <a:gd name="T18" fmla="*/ 0 w 351"/>
                <a:gd name="T19" fmla="*/ 2147483647 h 271"/>
                <a:gd name="T20" fmla="*/ 2147483647 w 351"/>
                <a:gd name="T21" fmla="*/ 2147483647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1"/>
                <a:gd name="T34" fmla="*/ 0 h 271"/>
                <a:gd name="T35" fmla="*/ 351 w 351"/>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1" h="271">
                  <a:moveTo>
                    <a:pt x="94" y="271"/>
                  </a:moveTo>
                  <a:lnTo>
                    <a:pt x="317" y="200"/>
                  </a:lnTo>
                  <a:lnTo>
                    <a:pt x="351" y="134"/>
                  </a:lnTo>
                  <a:lnTo>
                    <a:pt x="351" y="70"/>
                  </a:lnTo>
                  <a:lnTo>
                    <a:pt x="333" y="66"/>
                  </a:lnTo>
                  <a:lnTo>
                    <a:pt x="333" y="20"/>
                  </a:lnTo>
                  <a:lnTo>
                    <a:pt x="247" y="0"/>
                  </a:lnTo>
                  <a:lnTo>
                    <a:pt x="42" y="56"/>
                  </a:lnTo>
                  <a:lnTo>
                    <a:pt x="0" y="100"/>
                  </a:lnTo>
                  <a:lnTo>
                    <a:pt x="0" y="241"/>
                  </a:lnTo>
                  <a:lnTo>
                    <a:pt x="94" y="271"/>
                  </a:lnTo>
                  <a:close/>
                </a:path>
              </a:pathLst>
            </a:custGeom>
            <a:solidFill>
              <a:srgbClr val="3D61A4"/>
            </a:solidFill>
            <a:ln w="9525">
              <a:noFill/>
              <a:round/>
              <a:headEnd/>
              <a:tailEnd/>
            </a:ln>
          </p:spPr>
          <p:txBody>
            <a:bodyPr/>
            <a:lstStyle/>
            <a:p>
              <a:endParaRPr lang="zh-CN" altLang="en-US"/>
            </a:p>
          </p:txBody>
        </p:sp>
        <p:sp>
          <p:nvSpPr>
            <p:cNvPr id="134357" name="Freeform 220"/>
            <p:cNvSpPr>
              <a:spLocks/>
            </p:cNvSpPr>
            <p:nvPr/>
          </p:nvSpPr>
          <p:spPr bwMode="auto">
            <a:xfrm>
              <a:off x="6359525" y="5556250"/>
              <a:ext cx="223838" cy="127000"/>
            </a:xfrm>
            <a:custGeom>
              <a:avLst/>
              <a:gdLst>
                <a:gd name="T0" fmla="*/ 0 w 70"/>
                <a:gd name="T1" fmla="*/ 2147483647 h 40"/>
                <a:gd name="T2" fmla="*/ 0 w 70"/>
                <a:gd name="T3" fmla="*/ 2147483647 h 40"/>
                <a:gd name="T4" fmla="*/ 2147483647 w 70"/>
                <a:gd name="T5" fmla="*/ 2147483647 h 40"/>
                <a:gd name="T6" fmla="*/ 2147483647 w 70"/>
                <a:gd name="T7" fmla="*/ 2147483647 h 40"/>
                <a:gd name="T8" fmla="*/ 2147483647 w 70"/>
                <a:gd name="T9" fmla="*/ 2147483647 h 40"/>
                <a:gd name="T10" fmla="*/ 2147483647 w 70"/>
                <a:gd name="T11" fmla="*/ 0 h 40"/>
                <a:gd name="T12" fmla="*/ 0 w 70"/>
                <a:gd name="T13" fmla="*/ 2147483647 h 40"/>
                <a:gd name="T14" fmla="*/ 0 60000 65536"/>
                <a:gd name="T15" fmla="*/ 0 60000 65536"/>
                <a:gd name="T16" fmla="*/ 0 60000 65536"/>
                <a:gd name="T17" fmla="*/ 0 60000 65536"/>
                <a:gd name="T18" fmla="*/ 0 60000 65536"/>
                <a:gd name="T19" fmla="*/ 0 60000 65536"/>
                <a:gd name="T20" fmla="*/ 0 60000 65536"/>
                <a:gd name="T21" fmla="*/ 0 w 70"/>
                <a:gd name="T22" fmla="*/ 0 h 40"/>
                <a:gd name="T23" fmla="*/ 70 w 7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40">
                  <a:moveTo>
                    <a:pt x="0" y="23"/>
                  </a:moveTo>
                  <a:cubicBezTo>
                    <a:pt x="0" y="29"/>
                    <a:pt x="0" y="29"/>
                    <a:pt x="0" y="29"/>
                  </a:cubicBezTo>
                  <a:cubicBezTo>
                    <a:pt x="0" y="29"/>
                    <a:pt x="57" y="11"/>
                    <a:pt x="64" y="8"/>
                  </a:cubicBezTo>
                  <a:cubicBezTo>
                    <a:pt x="64" y="15"/>
                    <a:pt x="64" y="40"/>
                    <a:pt x="64" y="40"/>
                  </a:cubicBezTo>
                  <a:cubicBezTo>
                    <a:pt x="70" y="38"/>
                    <a:pt x="70" y="38"/>
                    <a:pt x="70" y="38"/>
                  </a:cubicBezTo>
                  <a:cubicBezTo>
                    <a:pt x="70" y="0"/>
                    <a:pt x="70" y="0"/>
                    <a:pt x="70" y="0"/>
                  </a:cubicBezTo>
                  <a:lnTo>
                    <a:pt x="0" y="23"/>
                  </a:lnTo>
                  <a:close/>
                </a:path>
              </a:pathLst>
            </a:custGeom>
            <a:solidFill>
              <a:srgbClr val="FFFFFF"/>
            </a:solidFill>
            <a:ln w="9525">
              <a:noFill/>
              <a:round/>
              <a:headEnd/>
              <a:tailEnd/>
            </a:ln>
          </p:spPr>
          <p:txBody>
            <a:bodyPr/>
            <a:lstStyle/>
            <a:p>
              <a:endParaRPr lang="zh-CN" altLang="en-US"/>
            </a:p>
          </p:txBody>
        </p:sp>
        <p:sp>
          <p:nvSpPr>
            <p:cNvPr id="134358" name="Freeform 221"/>
            <p:cNvSpPr>
              <a:spLocks/>
            </p:cNvSpPr>
            <p:nvPr/>
          </p:nvSpPr>
          <p:spPr bwMode="auto">
            <a:xfrm>
              <a:off x="6121400" y="5480050"/>
              <a:ext cx="538163" cy="401638"/>
            </a:xfrm>
            <a:custGeom>
              <a:avLst/>
              <a:gdLst>
                <a:gd name="T0" fmla="*/ 2147483647 w 339"/>
                <a:gd name="T1" fmla="*/ 2147483647 h 253"/>
                <a:gd name="T2" fmla="*/ 2147483647 w 339"/>
                <a:gd name="T3" fmla="*/ 2147483647 h 253"/>
                <a:gd name="T4" fmla="*/ 2147483647 w 339"/>
                <a:gd name="T5" fmla="*/ 2147483647 h 253"/>
                <a:gd name="T6" fmla="*/ 2147483647 w 339"/>
                <a:gd name="T7" fmla="*/ 2147483647 h 253"/>
                <a:gd name="T8" fmla="*/ 2147483647 w 339"/>
                <a:gd name="T9" fmla="*/ 2147483647 h 253"/>
                <a:gd name="T10" fmla="*/ 2147483647 w 339"/>
                <a:gd name="T11" fmla="*/ 2147483647 h 253"/>
                <a:gd name="T12" fmla="*/ 2147483647 w 339"/>
                <a:gd name="T13" fmla="*/ 2147483647 h 253"/>
                <a:gd name="T14" fmla="*/ 2147483647 w 339"/>
                <a:gd name="T15" fmla="*/ 2147483647 h 253"/>
                <a:gd name="T16" fmla="*/ 2147483647 w 339"/>
                <a:gd name="T17" fmla="*/ 2147483647 h 253"/>
                <a:gd name="T18" fmla="*/ 2147483647 w 339"/>
                <a:gd name="T19" fmla="*/ 0 h 253"/>
                <a:gd name="T20" fmla="*/ 2147483647 w 339"/>
                <a:gd name="T21" fmla="*/ 2147483647 h 253"/>
                <a:gd name="T22" fmla="*/ 2147483647 w 339"/>
                <a:gd name="T23" fmla="*/ 2147483647 h 253"/>
                <a:gd name="T24" fmla="*/ 2147483647 w 339"/>
                <a:gd name="T25" fmla="*/ 2147483647 h 253"/>
                <a:gd name="T26" fmla="*/ 0 w 339"/>
                <a:gd name="T27" fmla="*/ 2147483647 h 253"/>
                <a:gd name="T28" fmla="*/ 0 w 339"/>
                <a:gd name="T29" fmla="*/ 2147483647 h 253"/>
                <a:gd name="T30" fmla="*/ 0 w 339"/>
                <a:gd name="T31" fmla="*/ 2147483647 h 253"/>
                <a:gd name="T32" fmla="*/ 2147483647 w 339"/>
                <a:gd name="T33" fmla="*/ 2147483647 h 253"/>
                <a:gd name="T34" fmla="*/ 2147483647 w 339"/>
                <a:gd name="T35" fmla="*/ 2147483647 h 253"/>
                <a:gd name="T36" fmla="*/ 2147483647 w 339"/>
                <a:gd name="T37" fmla="*/ 2147483647 h 253"/>
                <a:gd name="T38" fmla="*/ 2147483647 w 339"/>
                <a:gd name="T39" fmla="*/ 2147483647 h 253"/>
                <a:gd name="T40" fmla="*/ 2147483647 w 339"/>
                <a:gd name="T41" fmla="*/ 2147483647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9"/>
                <a:gd name="T64" fmla="*/ 0 h 253"/>
                <a:gd name="T65" fmla="*/ 339 w 339"/>
                <a:gd name="T66" fmla="*/ 253 h 25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9" h="253">
                  <a:moveTo>
                    <a:pt x="96" y="219"/>
                  </a:moveTo>
                  <a:lnTo>
                    <a:pt x="337" y="142"/>
                  </a:lnTo>
                  <a:lnTo>
                    <a:pt x="339" y="136"/>
                  </a:lnTo>
                  <a:lnTo>
                    <a:pt x="96" y="213"/>
                  </a:lnTo>
                  <a:lnTo>
                    <a:pt x="96" y="112"/>
                  </a:lnTo>
                  <a:lnTo>
                    <a:pt x="130" y="66"/>
                  </a:lnTo>
                  <a:lnTo>
                    <a:pt x="335" y="4"/>
                  </a:lnTo>
                  <a:lnTo>
                    <a:pt x="333" y="2"/>
                  </a:lnTo>
                  <a:lnTo>
                    <a:pt x="327" y="0"/>
                  </a:lnTo>
                  <a:lnTo>
                    <a:pt x="126" y="60"/>
                  </a:lnTo>
                  <a:lnTo>
                    <a:pt x="92" y="108"/>
                  </a:lnTo>
                  <a:lnTo>
                    <a:pt x="2" y="80"/>
                  </a:lnTo>
                  <a:lnTo>
                    <a:pt x="0" y="82"/>
                  </a:lnTo>
                  <a:lnTo>
                    <a:pt x="0" y="86"/>
                  </a:lnTo>
                  <a:lnTo>
                    <a:pt x="90" y="114"/>
                  </a:lnTo>
                  <a:lnTo>
                    <a:pt x="90" y="251"/>
                  </a:lnTo>
                  <a:lnTo>
                    <a:pt x="94" y="253"/>
                  </a:lnTo>
                  <a:lnTo>
                    <a:pt x="96" y="251"/>
                  </a:lnTo>
                  <a:lnTo>
                    <a:pt x="96" y="219"/>
                  </a:lnTo>
                  <a:close/>
                </a:path>
              </a:pathLst>
            </a:custGeom>
            <a:solidFill>
              <a:srgbClr val="FFFFFF"/>
            </a:solidFill>
            <a:ln w="9525">
              <a:noFill/>
              <a:round/>
              <a:headEnd/>
              <a:tailEnd/>
            </a:ln>
          </p:spPr>
          <p:txBody>
            <a:bodyPr/>
            <a:lstStyle/>
            <a:p>
              <a:endParaRPr lang="zh-CN" altLang="en-US"/>
            </a:p>
          </p:txBody>
        </p:sp>
        <p:sp>
          <p:nvSpPr>
            <p:cNvPr id="134359" name="Freeform 222"/>
            <p:cNvSpPr>
              <a:spLocks/>
            </p:cNvSpPr>
            <p:nvPr/>
          </p:nvSpPr>
          <p:spPr bwMode="auto">
            <a:xfrm>
              <a:off x="5992813" y="5664200"/>
              <a:ext cx="249238" cy="204788"/>
            </a:xfrm>
            <a:custGeom>
              <a:avLst/>
              <a:gdLst>
                <a:gd name="T0" fmla="*/ 0 w 78"/>
                <a:gd name="T1" fmla="*/ 2147483647 h 64"/>
                <a:gd name="T2" fmla="*/ 2147483647 w 78"/>
                <a:gd name="T3" fmla="*/ 2147483647 h 64"/>
                <a:gd name="T4" fmla="*/ 2147483647 w 78"/>
                <a:gd name="T5" fmla="*/ 2147483647 h 64"/>
                <a:gd name="T6" fmla="*/ 2147483647 w 78"/>
                <a:gd name="T7" fmla="*/ 2147483647 h 64"/>
                <a:gd name="T8" fmla="*/ 2147483647 w 78"/>
                <a:gd name="T9" fmla="*/ 2147483647 h 64"/>
                <a:gd name="T10" fmla="*/ 2147483647 w 78"/>
                <a:gd name="T11" fmla="*/ 2147483647 h 64"/>
                <a:gd name="T12" fmla="*/ 0 w 78"/>
                <a:gd name="T13" fmla="*/ 2147483647 h 64"/>
                <a:gd name="T14" fmla="*/ 0 60000 65536"/>
                <a:gd name="T15" fmla="*/ 0 60000 65536"/>
                <a:gd name="T16" fmla="*/ 0 60000 65536"/>
                <a:gd name="T17" fmla="*/ 0 60000 65536"/>
                <a:gd name="T18" fmla="*/ 0 60000 65536"/>
                <a:gd name="T19" fmla="*/ 0 60000 65536"/>
                <a:gd name="T20" fmla="*/ 0 60000 65536"/>
                <a:gd name="T21" fmla="*/ 0 w 78"/>
                <a:gd name="T22" fmla="*/ 0 h 64"/>
                <a:gd name="T23" fmla="*/ 78 w 78"/>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64">
                  <a:moveTo>
                    <a:pt x="0" y="13"/>
                  </a:moveTo>
                  <a:cubicBezTo>
                    <a:pt x="21" y="64"/>
                    <a:pt x="21" y="64"/>
                    <a:pt x="21" y="64"/>
                  </a:cubicBezTo>
                  <a:cubicBezTo>
                    <a:pt x="69" y="49"/>
                    <a:pt x="69" y="49"/>
                    <a:pt x="69" y="49"/>
                  </a:cubicBezTo>
                  <a:cubicBezTo>
                    <a:pt x="69" y="49"/>
                    <a:pt x="78" y="43"/>
                    <a:pt x="78" y="28"/>
                  </a:cubicBezTo>
                  <a:cubicBezTo>
                    <a:pt x="78" y="13"/>
                    <a:pt x="66" y="4"/>
                    <a:pt x="58" y="1"/>
                  </a:cubicBezTo>
                  <a:cubicBezTo>
                    <a:pt x="51" y="0"/>
                    <a:pt x="48" y="1"/>
                    <a:pt x="27" y="6"/>
                  </a:cubicBezTo>
                  <a:lnTo>
                    <a:pt x="0" y="13"/>
                  </a:lnTo>
                  <a:close/>
                </a:path>
              </a:pathLst>
            </a:custGeom>
            <a:solidFill>
              <a:srgbClr val="3D61A4"/>
            </a:solidFill>
            <a:ln w="9525">
              <a:noFill/>
              <a:round/>
              <a:headEnd/>
              <a:tailEnd/>
            </a:ln>
          </p:spPr>
          <p:txBody>
            <a:bodyPr/>
            <a:lstStyle/>
            <a:p>
              <a:endParaRPr lang="zh-CN" altLang="en-US"/>
            </a:p>
          </p:txBody>
        </p:sp>
        <p:sp>
          <p:nvSpPr>
            <p:cNvPr id="134360" name="Freeform 223"/>
            <p:cNvSpPr>
              <a:spLocks noEditPoints="1"/>
            </p:cNvSpPr>
            <p:nvPr/>
          </p:nvSpPr>
          <p:spPr bwMode="auto">
            <a:xfrm>
              <a:off x="5986463" y="5661025"/>
              <a:ext cx="261938" cy="214313"/>
            </a:xfrm>
            <a:custGeom>
              <a:avLst/>
              <a:gdLst>
                <a:gd name="T0" fmla="*/ 2147483647 w 82"/>
                <a:gd name="T1" fmla="*/ 2147483647 h 67"/>
                <a:gd name="T2" fmla="*/ 2147483647 w 82"/>
                <a:gd name="T3" fmla="*/ 2147483647 h 67"/>
                <a:gd name="T4" fmla="*/ 0 w 82"/>
                <a:gd name="T5" fmla="*/ 2147483647 h 67"/>
                <a:gd name="T6" fmla="*/ 2147483647 w 82"/>
                <a:gd name="T7" fmla="*/ 2147483647 h 67"/>
                <a:gd name="T8" fmla="*/ 2147483647 w 82"/>
                <a:gd name="T9" fmla="*/ 2147483647 h 67"/>
                <a:gd name="T10" fmla="*/ 2147483647 w 82"/>
                <a:gd name="T11" fmla="*/ 2147483647 h 67"/>
                <a:gd name="T12" fmla="*/ 2147483647 w 82"/>
                <a:gd name="T13" fmla="*/ 2147483647 h 67"/>
                <a:gd name="T14" fmla="*/ 2147483647 w 82"/>
                <a:gd name="T15" fmla="*/ 2147483647 h 67"/>
                <a:gd name="T16" fmla="*/ 2147483647 w 82"/>
                <a:gd name="T17" fmla="*/ 2147483647 h 67"/>
                <a:gd name="T18" fmla="*/ 2147483647 w 82"/>
                <a:gd name="T19" fmla="*/ 2147483647 h 67"/>
                <a:gd name="T20" fmla="*/ 2147483647 w 82"/>
                <a:gd name="T21" fmla="*/ 2147483647 h 67"/>
                <a:gd name="T22" fmla="*/ 2147483647 w 82"/>
                <a:gd name="T23" fmla="*/ 2147483647 h 67"/>
                <a:gd name="T24" fmla="*/ 2147483647 w 82"/>
                <a:gd name="T25" fmla="*/ 2147483647 h 67"/>
                <a:gd name="T26" fmla="*/ 2147483647 w 82"/>
                <a:gd name="T27" fmla="*/ 2147483647 h 67"/>
                <a:gd name="T28" fmla="*/ 2147483647 w 82"/>
                <a:gd name="T29" fmla="*/ 2147483647 h 67"/>
                <a:gd name="T30" fmla="*/ 2147483647 w 82"/>
                <a:gd name="T31" fmla="*/ 2147483647 h 67"/>
                <a:gd name="T32" fmla="*/ 2147483647 w 82"/>
                <a:gd name="T33" fmla="*/ 2147483647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67"/>
                <a:gd name="T53" fmla="*/ 82 w 82"/>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67">
                  <a:moveTo>
                    <a:pt x="38" y="3"/>
                  </a:moveTo>
                  <a:cubicBezTo>
                    <a:pt x="29" y="6"/>
                    <a:pt x="29" y="6"/>
                    <a:pt x="29" y="6"/>
                  </a:cubicBezTo>
                  <a:cubicBezTo>
                    <a:pt x="0" y="13"/>
                    <a:pt x="0" y="13"/>
                    <a:pt x="0" y="13"/>
                  </a:cubicBezTo>
                  <a:cubicBezTo>
                    <a:pt x="23" y="67"/>
                    <a:pt x="23" y="67"/>
                    <a:pt x="23" y="67"/>
                  </a:cubicBezTo>
                  <a:cubicBezTo>
                    <a:pt x="71" y="52"/>
                    <a:pt x="71" y="52"/>
                    <a:pt x="71" y="52"/>
                  </a:cubicBezTo>
                  <a:cubicBezTo>
                    <a:pt x="72" y="51"/>
                    <a:pt x="82" y="44"/>
                    <a:pt x="81" y="29"/>
                  </a:cubicBezTo>
                  <a:cubicBezTo>
                    <a:pt x="81" y="13"/>
                    <a:pt x="68" y="3"/>
                    <a:pt x="60" y="1"/>
                  </a:cubicBezTo>
                  <a:cubicBezTo>
                    <a:pt x="54" y="0"/>
                    <a:pt x="51" y="0"/>
                    <a:pt x="38" y="3"/>
                  </a:cubicBezTo>
                  <a:close/>
                  <a:moveTo>
                    <a:pt x="39" y="6"/>
                  </a:moveTo>
                  <a:cubicBezTo>
                    <a:pt x="51" y="3"/>
                    <a:pt x="54" y="2"/>
                    <a:pt x="60" y="4"/>
                  </a:cubicBezTo>
                  <a:cubicBezTo>
                    <a:pt x="67" y="6"/>
                    <a:pt x="79" y="14"/>
                    <a:pt x="79" y="29"/>
                  </a:cubicBezTo>
                  <a:cubicBezTo>
                    <a:pt x="79" y="29"/>
                    <a:pt x="79" y="29"/>
                    <a:pt x="79" y="30"/>
                  </a:cubicBezTo>
                  <a:cubicBezTo>
                    <a:pt x="79" y="43"/>
                    <a:pt x="70" y="49"/>
                    <a:pt x="70" y="49"/>
                  </a:cubicBezTo>
                  <a:cubicBezTo>
                    <a:pt x="70" y="49"/>
                    <a:pt x="26" y="63"/>
                    <a:pt x="24" y="63"/>
                  </a:cubicBezTo>
                  <a:cubicBezTo>
                    <a:pt x="23" y="61"/>
                    <a:pt x="5" y="18"/>
                    <a:pt x="4" y="15"/>
                  </a:cubicBezTo>
                  <a:cubicBezTo>
                    <a:pt x="7" y="14"/>
                    <a:pt x="30" y="8"/>
                    <a:pt x="30" y="8"/>
                  </a:cubicBezTo>
                  <a:cubicBezTo>
                    <a:pt x="30" y="8"/>
                    <a:pt x="39" y="6"/>
                    <a:pt x="39" y="6"/>
                  </a:cubicBezTo>
                  <a:close/>
                </a:path>
              </a:pathLst>
            </a:custGeom>
            <a:solidFill>
              <a:srgbClr val="FFFFFF"/>
            </a:solidFill>
            <a:ln w="9525">
              <a:noFill/>
              <a:round/>
              <a:headEnd/>
              <a:tailEnd/>
            </a:ln>
          </p:spPr>
          <p:txBody>
            <a:bodyPr/>
            <a:lstStyle/>
            <a:p>
              <a:endParaRPr lang="zh-CN" altLang="en-US"/>
            </a:p>
          </p:txBody>
        </p:sp>
        <p:sp>
          <p:nvSpPr>
            <p:cNvPr id="134361" name="Freeform 224"/>
            <p:cNvSpPr>
              <a:spLocks/>
            </p:cNvSpPr>
            <p:nvPr/>
          </p:nvSpPr>
          <p:spPr bwMode="auto">
            <a:xfrm>
              <a:off x="5875338" y="5664200"/>
              <a:ext cx="198438" cy="252413"/>
            </a:xfrm>
            <a:custGeom>
              <a:avLst/>
              <a:gdLst>
                <a:gd name="T0" fmla="*/ 0 w 125"/>
                <a:gd name="T1" fmla="*/ 2147483647 h 159"/>
                <a:gd name="T2" fmla="*/ 2147483647 w 125"/>
                <a:gd name="T3" fmla="*/ 0 h 159"/>
                <a:gd name="T4" fmla="*/ 2147483647 w 125"/>
                <a:gd name="T5" fmla="*/ 2147483647 h 159"/>
                <a:gd name="T6" fmla="*/ 2147483647 w 125"/>
                <a:gd name="T7" fmla="*/ 2147483647 h 159"/>
                <a:gd name="T8" fmla="*/ 2147483647 w 125"/>
                <a:gd name="T9" fmla="*/ 2147483647 h 159"/>
                <a:gd name="T10" fmla="*/ 2147483647 w 125"/>
                <a:gd name="T11" fmla="*/ 2147483647 h 159"/>
                <a:gd name="T12" fmla="*/ 2147483647 w 125"/>
                <a:gd name="T13" fmla="*/ 2147483647 h 159"/>
                <a:gd name="T14" fmla="*/ 0 w 125"/>
                <a:gd name="T15" fmla="*/ 2147483647 h 159"/>
                <a:gd name="T16" fmla="*/ 0 w 125"/>
                <a:gd name="T17" fmla="*/ 2147483647 h 1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159"/>
                <a:gd name="T29" fmla="*/ 125 w 125"/>
                <a:gd name="T30" fmla="*/ 159 h 1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159">
                  <a:moveTo>
                    <a:pt x="0" y="4"/>
                  </a:moveTo>
                  <a:lnTo>
                    <a:pt x="10" y="0"/>
                  </a:lnTo>
                  <a:lnTo>
                    <a:pt x="102" y="28"/>
                  </a:lnTo>
                  <a:lnTo>
                    <a:pt x="125" y="44"/>
                  </a:lnTo>
                  <a:lnTo>
                    <a:pt x="125" y="135"/>
                  </a:lnTo>
                  <a:lnTo>
                    <a:pt x="100" y="155"/>
                  </a:lnTo>
                  <a:lnTo>
                    <a:pt x="92" y="159"/>
                  </a:lnTo>
                  <a:lnTo>
                    <a:pt x="0" y="129"/>
                  </a:lnTo>
                  <a:lnTo>
                    <a:pt x="0" y="4"/>
                  </a:lnTo>
                  <a:close/>
                </a:path>
              </a:pathLst>
            </a:custGeom>
            <a:solidFill>
              <a:srgbClr val="3D61A4"/>
            </a:solidFill>
            <a:ln w="9525">
              <a:noFill/>
              <a:round/>
              <a:headEnd/>
              <a:tailEnd/>
            </a:ln>
          </p:spPr>
          <p:txBody>
            <a:bodyPr/>
            <a:lstStyle/>
            <a:p>
              <a:endParaRPr lang="zh-CN" altLang="en-US"/>
            </a:p>
          </p:txBody>
        </p:sp>
        <p:sp>
          <p:nvSpPr>
            <p:cNvPr id="134362" name="Freeform 225"/>
            <p:cNvSpPr>
              <a:spLocks/>
            </p:cNvSpPr>
            <p:nvPr/>
          </p:nvSpPr>
          <p:spPr bwMode="auto">
            <a:xfrm>
              <a:off x="5875338" y="5670550"/>
              <a:ext cx="149225" cy="246063"/>
            </a:xfrm>
            <a:custGeom>
              <a:avLst/>
              <a:gdLst>
                <a:gd name="T0" fmla="*/ 0 w 94"/>
                <a:gd name="T1" fmla="*/ 2147483647 h 155"/>
                <a:gd name="T2" fmla="*/ 2147483647 w 94"/>
                <a:gd name="T3" fmla="*/ 2147483647 h 155"/>
                <a:gd name="T4" fmla="*/ 2147483647 w 94"/>
                <a:gd name="T5" fmla="*/ 2147483647 h 155"/>
                <a:gd name="T6" fmla="*/ 2147483647 w 94"/>
                <a:gd name="T7" fmla="*/ 2147483647 h 155"/>
                <a:gd name="T8" fmla="*/ 2147483647 w 94"/>
                <a:gd name="T9" fmla="*/ 2147483647 h 155"/>
                <a:gd name="T10" fmla="*/ 2147483647 w 94"/>
                <a:gd name="T11" fmla="*/ 2147483647 h 155"/>
                <a:gd name="T12" fmla="*/ 0 w 94"/>
                <a:gd name="T13" fmla="*/ 0 h 155"/>
                <a:gd name="T14" fmla="*/ 0 w 94"/>
                <a:gd name="T15" fmla="*/ 2147483647 h 155"/>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155"/>
                <a:gd name="T26" fmla="*/ 94 w 94"/>
                <a:gd name="T27" fmla="*/ 155 h 1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155">
                  <a:moveTo>
                    <a:pt x="0" y="6"/>
                  </a:moveTo>
                  <a:lnTo>
                    <a:pt x="88" y="32"/>
                  </a:lnTo>
                  <a:lnTo>
                    <a:pt x="88" y="153"/>
                  </a:lnTo>
                  <a:lnTo>
                    <a:pt x="92" y="155"/>
                  </a:lnTo>
                  <a:lnTo>
                    <a:pt x="94" y="153"/>
                  </a:lnTo>
                  <a:lnTo>
                    <a:pt x="94" y="28"/>
                  </a:lnTo>
                  <a:lnTo>
                    <a:pt x="0" y="0"/>
                  </a:lnTo>
                  <a:lnTo>
                    <a:pt x="0" y="6"/>
                  </a:lnTo>
                  <a:close/>
                </a:path>
              </a:pathLst>
            </a:custGeom>
            <a:solidFill>
              <a:srgbClr val="FFFFFF"/>
            </a:solidFill>
            <a:ln w="9525">
              <a:noFill/>
              <a:round/>
              <a:headEnd/>
              <a:tailEnd/>
            </a:ln>
          </p:spPr>
          <p:txBody>
            <a:bodyPr/>
            <a:lstStyle/>
            <a:p>
              <a:endParaRPr lang="zh-CN" altLang="en-US"/>
            </a:p>
          </p:txBody>
        </p:sp>
        <p:sp>
          <p:nvSpPr>
            <p:cNvPr id="134363" name="Freeform 226"/>
            <p:cNvSpPr>
              <a:spLocks/>
            </p:cNvSpPr>
            <p:nvPr/>
          </p:nvSpPr>
          <p:spPr bwMode="auto">
            <a:xfrm>
              <a:off x="6251575" y="5470525"/>
              <a:ext cx="303213" cy="79375"/>
            </a:xfrm>
            <a:custGeom>
              <a:avLst/>
              <a:gdLst>
                <a:gd name="T0" fmla="*/ 0 w 191"/>
                <a:gd name="T1" fmla="*/ 2147483647 h 50"/>
                <a:gd name="T2" fmla="*/ 2147483647 w 191"/>
                <a:gd name="T3" fmla="*/ 2147483647 h 50"/>
                <a:gd name="T4" fmla="*/ 2147483647 w 191"/>
                <a:gd name="T5" fmla="*/ 2147483647 h 50"/>
                <a:gd name="T6" fmla="*/ 2147483647 w 191"/>
                <a:gd name="T7" fmla="*/ 0 h 50"/>
                <a:gd name="T8" fmla="*/ 0 w 191"/>
                <a:gd name="T9" fmla="*/ 2147483647 h 50"/>
                <a:gd name="T10" fmla="*/ 0 60000 65536"/>
                <a:gd name="T11" fmla="*/ 0 60000 65536"/>
                <a:gd name="T12" fmla="*/ 0 60000 65536"/>
                <a:gd name="T13" fmla="*/ 0 60000 65536"/>
                <a:gd name="T14" fmla="*/ 0 60000 65536"/>
                <a:gd name="T15" fmla="*/ 0 w 191"/>
                <a:gd name="T16" fmla="*/ 0 h 50"/>
                <a:gd name="T17" fmla="*/ 191 w 191"/>
                <a:gd name="T18" fmla="*/ 50 h 50"/>
              </a:gdLst>
              <a:ahLst/>
              <a:cxnLst>
                <a:cxn ang="T10">
                  <a:pos x="T0" y="T1"/>
                </a:cxn>
                <a:cxn ang="T11">
                  <a:pos x="T2" y="T3"/>
                </a:cxn>
                <a:cxn ang="T12">
                  <a:pos x="T4" y="T5"/>
                </a:cxn>
                <a:cxn ang="T13">
                  <a:pos x="T6" y="T7"/>
                </a:cxn>
                <a:cxn ang="T14">
                  <a:pos x="T8" y="T9"/>
                </a:cxn>
              </a:cxnLst>
              <a:rect l="T15" t="T16" r="T17" b="T18"/>
              <a:pathLst>
                <a:path w="191" h="50">
                  <a:moveTo>
                    <a:pt x="0" y="42"/>
                  </a:moveTo>
                  <a:lnTo>
                    <a:pt x="52" y="50"/>
                  </a:lnTo>
                  <a:lnTo>
                    <a:pt x="191" y="8"/>
                  </a:lnTo>
                  <a:lnTo>
                    <a:pt x="149" y="0"/>
                  </a:lnTo>
                  <a:lnTo>
                    <a:pt x="0" y="42"/>
                  </a:lnTo>
                  <a:close/>
                </a:path>
              </a:pathLst>
            </a:custGeom>
            <a:solidFill>
              <a:srgbClr val="FFFFFF"/>
            </a:solidFill>
            <a:ln w="9525">
              <a:noFill/>
              <a:round/>
              <a:headEnd/>
              <a:tailEnd/>
            </a:ln>
          </p:spPr>
          <p:txBody>
            <a:bodyPr/>
            <a:lstStyle/>
            <a:p>
              <a:endParaRPr lang="zh-CN" altLang="en-US"/>
            </a:p>
          </p:txBody>
        </p:sp>
        <p:sp>
          <p:nvSpPr>
            <p:cNvPr id="134364" name="Freeform 227"/>
            <p:cNvSpPr>
              <a:spLocks/>
            </p:cNvSpPr>
            <p:nvPr/>
          </p:nvSpPr>
          <p:spPr bwMode="auto">
            <a:xfrm>
              <a:off x="6245225" y="5407025"/>
              <a:ext cx="268288" cy="155575"/>
            </a:xfrm>
            <a:custGeom>
              <a:avLst/>
              <a:gdLst>
                <a:gd name="T0" fmla="*/ 0 w 84"/>
                <a:gd name="T1" fmla="*/ 2147483647 h 49"/>
                <a:gd name="T2" fmla="*/ 2147483647 w 84"/>
                <a:gd name="T3" fmla="*/ 2147483647 h 49"/>
                <a:gd name="T4" fmla="*/ 2147483647 w 84"/>
                <a:gd name="T5" fmla="*/ 2147483647 h 49"/>
                <a:gd name="T6" fmla="*/ 2147483647 w 84"/>
                <a:gd name="T7" fmla="*/ 2147483647 h 49"/>
                <a:gd name="T8" fmla="*/ 2147483647 w 84"/>
                <a:gd name="T9" fmla="*/ 2147483647 h 49"/>
                <a:gd name="T10" fmla="*/ 2147483647 w 84"/>
                <a:gd name="T11" fmla="*/ 2147483647 h 49"/>
                <a:gd name="T12" fmla="*/ 2147483647 w 84"/>
                <a:gd name="T13" fmla="*/ 2147483647 h 49"/>
                <a:gd name="T14" fmla="*/ 2147483647 w 84"/>
                <a:gd name="T15" fmla="*/ 2147483647 h 49"/>
                <a:gd name="T16" fmla="*/ 2147483647 w 84"/>
                <a:gd name="T17" fmla="*/ 2147483647 h 49"/>
                <a:gd name="T18" fmla="*/ 2147483647 w 84"/>
                <a:gd name="T19" fmla="*/ 0 h 49"/>
                <a:gd name="T20" fmla="*/ 2147483647 w 84"/>
                <a:gd name="T21" fmla="*/ 2147483647 h 49"/>
                <a:gd name="T22" fmla="*/ 0 w 84"/>
                <a:gd name="T23" fmla="*/ 2147483647 h 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49"/>
                <a:gd name="T38" fmla="*/ 84 w 84"/>
                <a:gd name="T39" fmla="*/ 49 h 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49">
                  <a:moveTo>
                    <a:pt x="0" y="47"/>
                  </a:moveTo>
                  <a:cubicBezTo>
                    <a:pt x="0" y="47"/>
                    <a:pt x="4" y="48"/>
                    <a:pt x="5" y="48"/>
                  </a:cubicBezTo>
                  <a:cubicBezTo>
                    <a:pt x="9" y="49"/>
                    <a:pt x="13" y="48"/>
                    <a:pt x="18" y="47"/>
                  </a:cubicBezTo>
                  <a:cubicBezTo>
                    <a:pt x="25" y="20"/>
                    <a:pt x="25" y="20"/>
                    <a:pt x="25" y="20"/>
                  </a:cubicBezTo>
                  <a:cubicBezTo>
                    <a:pt x="64" y="10"/>
                    <a:pt x="64" y="10"/>
                    <a:pt x="64" y="10"/>
                  </a:cubicBezTo>
                  <a:cubicBezTo>
                    <a:pt x="64" y="10"/>
                    <a:pt x="68" y="28"/>
                    <a:pt x="68" y="28"/>
                  </a:cubicBezTo>
                  <a:cubicBezTo>
                    <a:pt x="68" y="28"/>
                    <a:pt x="72" y="29"/>
                    <a:pt x="73" y="29"/>
                  </a:cubicBezTo>
                  <a:cubicBezTo>
                    <a:pt x="78" y="30"/>
                    <a:pt x="81" y="28"/>
                    <a:pt x="84" y="25"/>
                  </a:cubicBezTo>
                  <a:cubicBezTo>
                    <a:pt x="73" y="2"/>
                    <a:pt x="73" y="2"/>
                    <a:pt x="73" y="2"/>
                  </a:cubicBezTo>
                  <a:cubicBezTo>
                    <a:pt x="67" y="0"/>
                    <a:pt x="67" y="0"/>
                    <a:pt x="67" y="0"/>
                  </a:cubicBezTo>
                  <a:cubicBezTo>
                    <a:pt x="15" y="14"/>
                    <a:pt x="15" y="14"/>
                    <a:pt x="15" y="14"/>
                  </a:cubicBezTo>
                  <a:cubicBezTo>
                    <a:pt x="15" y="14"/>
                    <a:pt x="0" y="47"/>
                    <a:pt x="0" y="47"/>
                  </a:cubicBezTo>
                  <a:close/>
                </a:path>
              </a:pathLst>
            </a:custGeom>
            <a:solidFill>
              <a:srgbClr val="3D61A4"/>
            </a:solidFill>
            <a:ln w="9525">
              <a:noFill/>
              <a:round/>
              <a:headEnd/>
              <a:tailEnd/>
            </a:ln>
          </p:spPr>
          <p:txBody>
            <a:bodyPr/>
            <a:lstStyle/>
            <a:p>
              <a:endParaRPr lang="zh-CN" altLang="en-US"/>
            </a:p>
          </p:txBody>
        </p:sp>
        <p:sp>
          <p:nvSpPr>
            <p:cNvPr id="134365" name="Freeform 228"/>
            <p:cNvSpPr>
              <a:spLocks/>
            </p:cNvSpPr>
            <p:nvPr/>
          </p:nvSpPr>
          <p:spPr bwMode="auto">
            <a:xfrm>
              <a:off x="6005513" y="5695950"/>
              <a:ext cx="77788" cy="176213"/>
            </a:xfrm>
            <a:custGeom>
              <a:avLst/>
              <a:gdLst>
                <a:gd name="T0" fmla="*/ 2147483647 w 49"/>
                <a:gd name="T1" fmla="*/ 2147483647 h 111"/>
                <a:gd name="T2" fmla="*/ 2147483647 w 49"/>
                <a:gd name="T3" fmla="*/ 2147483647 h 111"/>
                <a:gd name="T4" fmla="*/ 2147483647 w 49"/>
                <a:gd name="T5" fmla="*/ 2147483647 h 111"/>
                <a:gd name="T6" fmla="*/ 0 w 49"/>
                <a:gd name="T7" fmla="*/ 2147483647 h 111"/>
                <a:gd name="T8" fmla="*/ 2147483647 w 49"/>
                <a:gd name="T9" fmla="*/ 0 h 111"/>
                <a:gd name="T10" fmla="*/ 2147483647 w 49"/>
                <a:gd name="T11" fmla="*/ 2147483647 h 111"/>
                <a:gd name="T12" fmla="*/ 2147483647 w 49"/>
                <a:gd name="T13" fmla="*/ 2147483647 h 111"/>
                <a:gd name="T14" fmla="*/ 2147483647 w 49"/>
                <a:gd name="T15" fmla="*/ 2147483647 h 111"/>
                <a:gd name="T16" fmla="*/ 2147483647 w 49"/>
                <a:gd name="T17" fmla="*/ 2147483647 h 111"/>
                <a:gd name="T18" fmla="*/ 2147483647 w 49"/>
                <a:gd name="T19" fmla="*/ 2147483647 h 1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111"/>
                <a:gd name="T32" fmla="*/ 49 w 49"/>
                <a:gd name="T33" fmla="*/ 111 h 1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111">
                  <a:moveTo>
                    <a:pt x="43" y="111"/>
                  </a:moveTo>
                  <a:lnTo>
                    <a:pt x="43" y="22"/>
                  </a:lnTo>
                  <a:lnTo>
                    <a:pt x="22" y="8"/>
                  </a:lnTo>
                  <a:lnTo>
                    <a:pt x="0" y="2"/>
                  </a:lnTo>
                  <a:lnTo>
                    <a:pt x="12" y="0"/>
                  </a:lnTo>
                  <a:lnTo>
                    <a:pt x="24" y="4"/>
                  </a:lnTo>
                  <a:lnTo>
                    <a:pt x="49" y="20"/>
                  </a:lnTo>
                  <a:lnTo>
                    <a:pt x="49" y="107"/>
                  </a:lnTo>
                  <a:lnTo>
                    <a:pt x="43" y="111"/>
                  </a:lnTo>
                  <a:close/>
                </a:path>
              </a:pathLst>
            </a:custGeom>
            <a:solidFill>
              <a:srgbClr val="FFFFFF"/>
            </a:solidFill>
            <a:ln w="9525">
              <a:noFill/>
              <a:round/>
              <a:headEnd/>
              <a:tailEnd/>
            </a:ln>
          </p:spPr>
          <p:txBody>
            <a:bodyPr/>
            <a:lstStyle/>
            <a:p>
              <a:endParaRPr lang="zh-CN" altLang="en-US"/>
            </a:p>
          </p:txBody>
        </p:sp>
        <p:sp>
          <p:nvSpPr>
            <p:cNvPr id="134366" name="Freeform 229"/>
            <p:cNvSpPr>
              <a:spLocks/>
            </p:cNvSpPr>
            <p:nvPr/>
          </p:nvSpPr>
          <p:spPr bwMode="auto">
            <a:xfrm>
              <a:off x="5897563" y="5718175"/>
              <a:ext cx="76200" cy="150813"/>
            </a:xfrm>
            <a:custGeom>
              <a:avLst/>
              <a:gdLst>
                <a:gd name="T0" fmla="*/ 2147483647 w 24"/>
                <a:gd name="T1" fmla="*/ 2147483647 h 47"/>
                <a:gd name="T2" fmla="*/ 2147483647 w 24"/>
                <a:gd name="T3" fmla="*/ 2147483647 h 47"/>
                <a:gd name="T4" fmla="*/ 2147483647 w 24"/>
                <a:gd name="T5" fmla="*/ 0 h 47"/>
                <a:gd name="T6" fmla="*/ 0 w 24"/>
                <a:gd name="T7" fmla="*/ 2147483647 h 47"/>
                <a:gd name="T8" fmla="*/ 2147483647 w 24"/>
                <a:gd name="T9" fmla="*/ 2147483647 h 47"/>
                <a:gd name="T10" fmla="*/ 2147483647 w 24"/>
                <a:gd name="T11" fmla="*/ 2147483647 h 47"/>
                <a:gd name="T12" fmla="*/ 2147483647 w 24"/>
                <a:gd name="T13" fmla="*/ 2147483647 h 47"/>
                <a:gd name="T14" fmla="*/ 0 60000 65536"/>
                <a:gd name="T15" fmla="*/ 0 60000 65536"/>
                <a:gd name="T16" fmla="*/ 0 60000 65536"/>
                <a:gd name="T17" fmla="*/ 0 60000 65536"/>
                <a:gd name="T18" fmla="*/ 0 60000 65536"/>
                <a:gd name="T19" fmla="*/ 0 60000 65536"/>
                <a:gd name="T20" fmla="*/ 0 60000 65536"/>
                <a:gd name="T21" fmla="*/ 0 w 24"/>
                <a:gd name="T22" fmla="*/ 0 h 47"/>
                <a:gd name="T23" fmla="*/ 24 w 24"/>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47">
                  <a:moveTo>
                    <a:pt x="21" y="45"/>
                  </a:moveTo>
                  <a:cubicBezTo>
                    <a:pt x="12" y="42"/>
                    <a:pt x="4" y="30"/>
                    <a:pt x="4" y="17"/>
                  </a:cubicBezTo>
                  <a:cubicBezTo>
                    <a:pt x="4" y="9"/>
                    <a:pt x="8" y="3"/>
                    <a:pt x="13" y="0"/>
                  </a:cubicBezTo>
                  <a:cubicBezTo>
                    <a:pt x="5" y="0"/>
                    <a:pt x="0" y="8"/>
                    <a:pt x="0" y="18"/>
                  </a:cubicBezTo>
                  <a:cubicBezTo>
                    <a:pt x="0" y="31"/>
                    <a:pt x="7" y="43"/>
                    <a:pt x="16" y="46"/>
                  </a:cubicBezTo>
                  <a:cubicBezTo>
                    <a:pt x="19" y="47"/>
                    <a:pt x="22" y="47"/>
                    <a:pt x="24" y="46"/>
                  </a:cubicBezTo>
                  <a:cubicBezTo>
                    <a:pt x="23" y="46"/>
                    <a:pt x="22" y="45"/>
                    <a:pt x="21" y="45"/>
                  </a:cubicBezTo>
                  <a:close/>
                </a:path>
              </a:pathLst>
            </a:custGeom>
            <a:solidFill>
              <a:srgbClr val="FFFFFF"/>
            </a:solidFill>
            <a:ln w="9525">
              <a:noFill/>
              <a:round/>
              <a:headEnd/>
              <a:tailEnd/>
            </a:ln>
          </p:spPr>
          <p:txBody>
            <a:bodyPr/>
            <a:lstStyle/>
            <a:p>
              <a:endParaRPr lang="zh-CN" altLang="en-US"/>
            </a:p>
          </p:txBody>
        </p:sp>
        <p:sp>
          <p:nvSpPr>
            <p:cNvPr id="134367" name="Freeform 230"/>
            <p:cNvSpPr>
              <a:spLocks/>
            </p:cNvSpPr>
            <p:nvPr/>
          </p:nvSpPr>
          <p:spPr bwMode="auto">
            <a:xfrm>
              <a:off x="5926138" y="5724525"/>
              <a:ext cx="76200" cy="128588"/>
            </a:xfrm>
            <a:custGeom>
              <a:avLst/>
              <a:gdLst>
                <a:gd name="T0" fmla="*/ 2147483647 w 24"/>
                <a:gd name="T1" fmla="*/ 2147483647 h 40"/>
                <a:gd name="T2" fmla="*/ 2147483647 w 24"/>
                <a:gd name="T3" fmla="*/ 2147483647 h 40"/>
                <a:gd name="T4" fmla="*/ 0 w 24"/>
                <a:gd name="T5" fmla="*/ 2147483647 h 40"/>
                <a:gd name="T6" fmla="*/ 2147483647 w 24"/>
                <a:gd name="T7" fmla="*/ 2147483647 h 40"/>
                <a:gd name="T8" fmla="*/ 2147483647 w 24"/>
                <a:gd name="T9" fmla="*/ 2147483647 h 40"/>
                <a:gd name="T10" fmla="*/ 2147483647 w 24"/>
                <a:gd name="T11" fmla="*/ 2147483647 h 40"/>
                <a:gd name="T12" fmla="*/ 0 60000 65536"/>
                <a:gd name="T13" fmla="*/ 0 60000 65536"/>
                <a:gd name="T14" fmla="*/ 0 60000 65536"/>
                <a:gd name="T15" fmla="*/ 0 60000 65536"/>
                <a:gd name="T16" fmla="*/ 0 60000 65536"/>
                <a:gd name="T17" fmla="*/ 0 60000 65536"/>
                <a:gd name="T18" fmla="*/ 0 w 24"/>
                <a:gd name="T19" fmla="*/ 0 h 40"/>
                <a:gd name="T20" fmla="*/ 24 w 24"/>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24" h="40">
                  <a:moveTo>
                    <a:pt x="24" y="27"/>
                  </a:moveTo>
                  <a:cubicBezTo>
                    <a:pt x="24" y="16"/>
                    <a:pt x="19" y="6"/>
                    <a:pt x="12" y="1"/>
                  </a:cubicBezTo>
                  <a:cubicBezTo>
                    <a:pt x="5" y="0"/>
                    <a:pt x="0" y="7"/>
                    <a:pt x="0" y="16"/>
                  </a:cubicBezTo>
                  <a:cubicBezTo>
                    <a:pt x="0" y="26"/>
                    <a:pt x="6" y="37"/>
                    <a:pt x="14" y="39"/>
                  </a:cubicBezTo>
                  <a:cubicBezTo>
                    <a:pt x="16" y="40"/>
                    <a:pt x="18" y="40"/>
                    <a:pt x="20" y="39"/>
                  </a:cubicBezTo>
                  <a:cubicBezTo>
                    <a:pt x="22" y="36"/>
                    <a:pt x="24" y="32"/>
                    <a:pt x="24" y="27"/>
                  </a:cubicBezTo>
                  <a:close/>
                </a:path>
              </a:pathLst>
            </a:custGeom>
            <a:solidFill>
              <a:srgbClr val="FFFFFF"/>
            </a:solidFill>
            <a:ln w="9525">
              <a:noFill/>
              <a:round/>
              <a:headEnd/>
              <a:tailEnd/>
            </a:ln>
          </p:spPr>
          <p:txBody>
            <a:bodyPr/>
            <a:lstStyle/>
            <a:p>
              <a:endParaRPr lang="zh-CN" altLang="en-US"/>
            </a:p>
          </p:txBody>
        </p:sp>
      </p:grpSp>
      <p:grpSp>
        <p:nvGrpSpPr>
          <p:cNvPr id="134230" name="Group 893"/>
          <p:cNvGrpSpPr>
            <a:grpSpLocks/>
          </p:cNvGrpSpPr>
          <p:nvPr/>
        </p:nvGrpSpPr>
        <p:grpSpPr bwMode="auto">
          <a:xfrm>
            <a:off x="3349625" y="5589588"/>
            <a:ext cx="1150938" cy="719137"/>
            <a:chOff x="2110" y="3521"/>
            <a:chExt cx="725" cy="453"/>
          </a:xfrm>
        </p:grpSpPr>
        <p:grpSp>
          <p:nvGrpSpPr>
            <p:cNvPr id="134294" name="Group 832"/>
            <p:cNvGrpSpPr>
              <a:grpSpLocks/>
            </p:cNvGrpSpPr>
            <p:nvPr/>
          </p:nvGrpSpPr>
          <p:grpSpPr bwMode="auto">
            <a:xfrm>
              <a:off x="2136" y="3601"/>
              <a:ext cx="571" cy="205"/>
              <a:chOff x="1292" y="2341"/>
              <a:chExt cx="1194" cy="360"/>
            </a:xfrm>
          </p:grpSpPr>
          <p:sp>
            <p:nvSpPr>
              <p:cNvPr id="134342"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endParaRPr kumimoji="0" lang="en-US" altLang="zh-CN" sz="1800" b="0">
                  <a:latin typeface="宋体" charset="-122"/>
                </a:endParaRPr>
              </a:p>
            </p:txBody>
          </p:sp>
          <p:sp>
            <p:nvSpPr>
              <p:cNvPr id="134343" name="Freeform 13"/>
              <p:cNvSpPr>
                <a:spLocks/>
              </p:cNvSpPr>
              <p:nvPr/>
            </p:nvSpPr>
            <p:spPr bwMode="auto">
              <a:xfrm>
                <a:off x="1354" y="2507"/>
                <a:ext cx="1088"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endParaRPr lang="zh-CN" altLang="en-US"/>
              </a:p>
            </p:txBody>
          </p:sp>
          <p:sp>
            <p:nvSpPr>
              <p:cNvPr id="134344" name="Line 149"/>
              <p:cNvSpPr>
                <a:spLocks noChangeShapeType="1"/>
              </p:cNvSpPr>
              <p:nvPr/>
            </p:nvSpPr>
            <p:spPr bwMode="auto">
              <a:xfrm flipH="1">
                <a:off x="2245"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345" name="Line 149"/>
              <p:cNvSpPr>
                <a:spLocks noChangeShapeType="1"/>
              </p:cNvSpPr>
              <p:nvPr/>
            </p:nvSpPr>
            <p:spPr bwMode="auto">
              <a:xfrm flipH="1">
                <a:off x="2290"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346"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347"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348" name="Line 149"/>
              <p:cNvSpPr>
                <a:spLocks noChangeShapeType="1"/>
              </p:cNvSpPr>
              <p:nvPr/>
            </p:nvSpPr>
            <p:spPr bwMode="auto">
              <a:xfrm flipH="1">
                <a:off x="1973"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349"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350" name="Line 149"/>
              <p:cNvSpPr>
                <a:spLocks noChangeShapeType="1"/>
              </p:cNvSpPr>
              <p:nvPr/>
            </p:nvSpPr>
            <p:spPr bwMode="auto">
              <a:xfrm flipH="1">
                <a:off x="1791"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351" name="Line 149"/>
              <p:cNvSpPr>
                <a:spLocks noChangeShapeType="1"/>
              </p:cNvSpPr>
              <p:nvPr/>
            </p:nvSpPr>
            <p:spPr bwMode="auto">
              <a:xfrm flipH="1">
                <a:off x="1701"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352" name="Line 149"/>
              <p:cNvSpPr>
                <a:spLocks noChangeShapeType="1"/>
              </p:cNvSpPr>
              <p:nvPr/>
            </p:nvSpPr>
            <p:spPr bwMode="auto">
              <a:xfrm flipH="1">
                <a:off x="1520"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353" name="Line 149"/>
              <p:cNvSpPr>
                <a:spLocks noChangeShapeType="1"/>
              </p:cNvSpPr>
              <p:nvPr/>
            </p:nvSpPr>
            <p:spPr bwMode="auto">
              <a:xfrm flipH="1">
                <a:off x="1474"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354" name="Line 149"/>
              <p:cNvSpPr>
                <a:spLocks noChangeShapeType="1"/>
              </p:cNvSpPr>
              <p:nvPr/>
            </p:nvSpPr>
            <p:spPr bwMode="auto">
              <a:xfrm flipH="1">
                <a:off x="1610"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grpSp>
        <p:grpSp>
          <p:nvGrpSpPr>
            <p:cNvPr id="134295" name="Group 267"/>
            <p:cNvGrpSpPr>
              <a:grpSpLocks/>
            </p:cNvGrpSpPr>
            <p:nvPr/>
          </p:nvGrpSpPr>
          <p:grpSpPr bwMode="auto">
            <a:xfrm>
              <a:off x="2718" y="3612"/>
              <a:ext cx="117" cy="154"/>
              <a:chOff x="2592388" y="2597150"/>
              <a:chExt cx="573088" cy="620713"/>
            </a:xfrm>
          </p:grpSpPr>
          <p:sp>
            <p:nvSpPr>
              <p:cNvPr id="134338"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4339"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4340"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4341"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4296" name="Group 267"/>
            <p:cNvGrpSpPr>
              <a:grpSpLocks/>
            </p:cNvGrpSpPr>
            <p:nvPr/>
          </p:nvGrpSpPr>
          <p:grpSpPr bwMode="auto">
            <a:xfrm>
              <a:off x="2602" y="3612"/>
              <a:ext cx="116" cy="154"/>
              <a:chOff x="2592388" y="2597150"/>
              <a:chExt cx="573088" cy="620713"/>
            </a:xfrm>
          </p:grpSpPr>
          <p:sp>
            <p:nvSpPr>
              <p:cNvPr id="134334"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4335"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4336"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4337"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4297" name="Group 253"/>
            <p:cNvGrpSpPr>
              <a:grpSpLocks/>
            </p:cNvGrpSpPr>
            <p:nvPr/>
          </p:nvGrpSpPr>
          <p:grpSpPr bwMode="auto">
            <a:xfrm>
              <a:off x="2229" y="3521"/>
              <a:ext cx="117" cy="128"/>
              <a:chOff x="2557463" y="5356226"/>
              <a:chExt cx="569913" cy="681038"/>
            </a:xfrm>
          </p:grpSpPr>
          <p:sp>
            <p:nvSpPr>
              <p:cNvPr id="134326"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endParaRPr lang="zh-CN" altLang="en-US"/>
              </a:p>
            </p:txBody>
          </p:sp>
          <p:sp>
            <p:nvSpPr>
              <p:cNvPr id="134327"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endParaRPr lang="zh-CN" altLang="en-US"/>
              </a:p>
            </p:txBody>
          </p:sp>
          <p:sp>
            <p:nvSpPr>
              <p:cNvPr id="134328"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329"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4330"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4331"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endParaRPr lang="zh-CN" altLang="en-US"/>
              </a:p>
            </p:txBody>
          </p:sp>
          <p:sp>
            <p:nvSpPr>
              <p:cNvPr id="134332"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333"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endParaRPr lang="zh-CN" altLang="en-US"/>
              </a:p>
            </p:txBody>
          </p:sp>
        </p:grpSp>
        <p:grpSp>
          <p:nvGrpSpPr>
            <p:cNvPr id="134298" name="Group 239"/>
            <p:cNvGrpSpPr>
              <a:grpSpLocks/>
            </p:cNvGrpSpPr>
            <p:nvPr/>
          </p:nvGrpSpPr>
          <p:grpSpPr bwMode="auto">
            <a:xfrm>
              <a:off x="2369" y="3521"/>
              <a:ext cx="154" cy="134"/>
              <a:chOff x="4265613" y="1200150"/>
              <a:chExt cx="663575" cy="623888"/>
            </a:xfrm>
          </p:grpSpPr>
          <p:sp>
            <p:nvSpPr>
              <p:cNvPr id="134320"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4321"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4322"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4323"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4324"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325"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nvGrpSpPr>
            <p:cNvPr id="134299" name="Group 239"/>
            <p:cNvGrpSpPr>
              <a:grpSpLocks/>
            </p:cNvGrpSpPr>
            <p:nvPr/>
          </p:nvGrpSpPr>
          <p:grpSpPr bwMode="auto">
            <a:xfrm>
              <a:off x="2386" y="3749"/>
              <a:ext cx="154" cy="134"/>
              <a:chOff x="4265613" y="1200150"/>
              <a:chExt cx="663575" cy="623888"/>
            </a:xfrm>
          </p:grpSpPr>
          <p:sp>
            <p:nvSpPr>
              <p:cNvPr id="134314"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4315"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4316"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4317"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4318"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319"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nvGrpSpPr>
            <p:cNvPr id="134300" name="Group 255"/>
            <p:cNvGrpSpPr>
              <a:grpSpLocks/>
            </p:cNvGrpSpPr>
            <p:nvPr/>
          </p:nvGrpSpPr>
          <p:grpSpPr bwMode="auto">
            <a:xfrm>
              <a:off x="2110" y="3766"/>
              <a:ext cx="249" cy="208"/>
              <a:chOff x="5875338" y="5407025"/>
              <a:chExt cx="806450" cy="509588"/>
            </a:xfrm>
          </p:grpSpPr>
          <p:sp>
            <p:nvSpPr>
              <p:cNvPr id="134301" name="Freeform 218"/>
              <p:cNvSpPr>
                <a:spLocks/>
              </p:cNvSpPr>
              <p:nvPr/>
            </p:nvSpPr>
            <p:spPr bwMode="auto">
              <a:xfrm>
                <a:off x="6564313" y="5448300"/>
                <a:ext cx="117475" cy="123825"/>
              </a:xfrm>
              <a:custGeom>
                <a:avLst/>
                <a:gdLst>
                  <a:gd name="T0" fmla="*/ 0 w 37"/>
                  <a:gd name="T1" fmla="*/ 2147483647 h 39"/>
                  <a:gd name="T2" fmla="*/ 2147483647 w 37"/>
                  <a:gd name="T3" fmla="*/ 2147483647 h 39"/>
                  <a:gd name="T4" fmla="*/ 2147483647 w 37"/>
                  <a:gd name="T5" fmla="*/ 2147483647 h 39"/>
                  <a:gd name="T6" fmla="*/ 2147483647 w 37"/>
                  <a:gd name="T7" fmla="*/ 2147483647 h 39"/>
                  <a:gd name="T8" fmla="*/ 2147483647 w 37"/>
                  <a:gd name="T9" fmla="*/ 2147483647 h 39"/>
                  <a:gd name="T10" fmla="*/ 0 w 37"/>
                  <a:gd name="T11" fmla="*/ 2147483647 h 39"/>
                  <a:gd name="T12" fmla="*/ 0 60000 65536"/>
                  <a:gd name="T13" fmla="*/ 0 60000 65536"/>
                  <a:gd name="T14" fmla="*/ 0 60000 65536"/>
                  <a:gd name="T15" fmla="*/ 0 60000 65536"/>
                  <a:gd name="T16" fmla="*/ 0 60000 65536"/>
                  <a:gd name="T17" fmla="*/ 0 60000 65536"/>
                  <a:gd name="T18" fmla="*/ 0 w 37"/>
                  <a:gd name="T19" fmla="*/ 0 h 39"/>
                  <a:gd name="T20" fmla="*/ 37 w 37"/>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7" h="39">
                    <a:moveTo>
                      <a:pt x="0" y="6"/>
                    </a:moveTo>
                    <a:cubicBezTo>
                      <a:pt x="0" y="6"/>
                      <a:pt x="15" y="2"/>
                      <a:pt x="19" y="1"/>
                    </a:cubicBezTo>
                    <a:cubicBezTo>
                      <a:pt x="23" y="0"/>
                      <a:pt x="35" y="7"/>
                      <a:pt x="36" y="22"/>
                    </a:cubicBezTo>
                    <a:cubicBezTo>
                      <a:pt x="37" y="36"/>
                      <a:pt x="29" y="39"/>
                      <a:pt x="26" y="39"/>
                    </a:cubicBezTo>
                    <a:cubicBezTo>
                      <a:pt x="23" y="39"/>
                      <a:pt x="17" y="39"/>
                      <a:pt x="17" y="39"/>
                    </a:cubicBezTo>
                    <a:lnTo>
                      <a:pt x="0" y="6"/>
                    </a:lnTo>
                    <a:close/>
                  </a:path>
                </a:pathLst>
              </a:custGeom>
              <a:solidFill>
                <a:srgbClr val="3D61A4"/>
              </a:solidFill>
              <a:ln w="9525">
                <a:noFill/>
                <a:round/>
                <a:headEnd/>
                <a:tailEnd/>
              </a:ln>
            </p:spPr>
            <p:txBody>
              <a:bodyPr/>
              <a:lstStyle/>
              <a:p>
                <a:endParaRPr lang="zh-CN" altLang="en-US"/>
              </a:p>
            </p:txBody>
          </p:sp>
          <p:sp>
            <p:nvSpPr>
              <p:cNvPr id="134302" name="Freeform 219"/>
              <p:cNvSpPr>
                <a:spLocks/>
              </p:cNvSpPr>
              <p:nvPr/>
            </p:nvSpPr>
            <p:spPr bwMode="auto">
              <a:xfrm>
                <a:off x="6121400" y="5451475"/>
                <a:ext cx="557213" cy="430213"/>
              </a:xfrm>
              <a:custGeom>
                <a:avLst/>
                <a:gdLst>
                  <a:gd name="T0" fmla="*/ 2147483647 w 351"/>
                  <a:gd name="T1" fmla="*/ 2147483647 h 271"/>
                  <a:gd name="T2" fmla="*/ 2147483647 w 351"/>
                  <a:gd name="T3" fmla="*/ 2147483647 h 271"/>
                  <a:gd name="T4" fmla="*/ 2147483647 w 351"/>
                  <a:gd name="T5" fmla="*/ 2147483647 h 271"/>
                  <a:gd name="T6" fmla="*/ 2147483647 w 351"/>
                  <a:gd name="T7" fmla="*/ 2147483647 h 271"/>
                  <a:gd name="T8" fmla="*/ 2147483647 w 351"/>
                  <a:gd name="T9" fmla="*/ 2147483647 h 271"/>
                  <a:gd name="T10" fmla="*/ 2147483647 w 351"/>
                  <a:gd name="T11" fmla="*/ 2147483647 h 271"/>
                  <a:gd name="T12" fmla="*/ 2147483647 w 351"/>
                  <a:gd name="T13" fmla="*/ 0 h 271"/>
                  <a:gd name="T14" fmla="*/ 2147483647 w 351"/>
                  <a:gd name="T15" fmla="*/ 2147483647 h 271"/>
                  <a:gd name="T16" fmla="*/ 0 w 351"/>
                  <a:gd name="T17" fmla="*/ 2147483647 h 271"/>
                  <a:gd name="T18" fmla="*/ 0 w 351"/>
                  <a:gd name="T19" fmla="*/ 2147483647 h 271"/>
                  <a:gd name="T20" fmla="*/ 2147483647 w 351"/>
                  <a:gd name="T21" fmla="*/ 2147483647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1"/>
                  <a:gd name="T34" fmla="*/ 0 h 271"/>
                  <a:gd name="T35" fmla="*/ 351 w 351"/>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1" h="271">
                    <a:moveTo>
                      <a:pt x="94" y="271"/>
                    </a:moveTo>
                    <a:lnTo>
                      <a:pt x="317" y="200"/>
                    </a:lnTo>
                    <a:lnTo>
                      <a:pt x="351" y="134"/>
                    </a:lnTo>
                    <a:lnTo>
                      <a:pt x="351" y="70"/>
                    </a:lnTo>
                    <a:lnTo>
                      <a:pt x="333" y="66"/>
                    </a:lnTo>
                    <a:lnTo>
                      <a:pt x="333" y="20"/>
                    </a:lnTo>
                    <a:lnTo>
                      <a:pt x="247" y="0"/>
                    </a:lnTo>
                    <a:lnTo>
                      <a:pt x="42" y="56"/>
                    </a:lnTo>
                    <a:lnTo>
                      <a:pt x="0" y="100"/>
                    </a:lnTo>
                    <a:lnTo>
                      <a:pt x="0" y="241"/>
                    </a:lnTo>
                    <a:lnTo>
                      <a:pt x="94" y="271"/>
                    </a:lnTo>
                    <a:close/>
                  </a:path>
                </a:pathLst>
              </a:custGeom>
              <a:solidFill>
                <a:srgbClr val="3D61A4"/>
              </a:solidFill>
              <a:ln w="9525">
                <a:noFill/>
                <a:round/>
                <a:headEnd/>
                <a:tailEnd/>
              </a:ln>
            </p:spPr>
            <p:txBody>
              <a:bodyPr/>
              <a:lstStyle/>
              <a:p>
                <a:endParaRPr lang="zh-CN" altLang="en-US"/>
              </a:p>
            </p:txBody>
          </p:sp>
          <p:sp>
            <p:nvSpPr>
              <p:cNvPr id="134303" name="Freeform 220"/>
              <p:cNvSpPr>
                <a:spLocks/>
              </p:cNvSpPr>
              <p:nvPr/>
            </p:nvSpPr>
            <p:spPr bwMode="auto">
              <a:xfrm>
                <a:off x="6359525" y="5556250"/>
                <a:ext cx="223838" cy="127000"/>
              </a:xfrm>
              <a:custGeom>
                <a:avLst/>
                <a:gdLst>
                  <a:gd name="T0" fmla="*/ 0 w 70"/>
                  <a:gd name="T1" fmla="*/ 2147483647 h 40"/>
                  <a:gd name="T2" fmla="*/ 0 w 70"/>
                  <a:gd name="T3" fmla="*/ 2147483647 h 40"/>
                  <a:gd name="T4" fmla="*/ 2147483647 w 70"/>
                  <a:gd name="T5" fmla="*/ 2147483647 h 40"/>
                  <a:gd name="T6" fmla="*/ 2147483647 w 70"/>
                  <a:gd name="T7" fmla="*/ 2147483647 h 40"/>
                  <a:gd name="T8" fmla="*/ 2147483647 w 70"/>
                  <a:gd name="T9" fmla="*/ 2147483647 h 40"/>
                  <a:gd name="T10" fmla="*/ 2147483647 w 70"/>
                  <a:gd name="T11" fmla="*/ 0 h 40"/>
                  <a:gd name="T12" fmla="*/ 0 w 70"/>
                  <a:gd name="T13" fmla="*/ 2147483647 h 40"/>
                  <a:gd name="T14" fmla="*/ 0 60000 65536"/>
                  <a:gd name="T15" fmla="*/ 0 60000 65536"/>
                  <a:gd name="T16" fmla="*/ 0 60000 65536"/>
                  <a:gd name="T17" fmla="*/ 0 60000 65536"/>
                  <a:gd name="T18" fmla="*/ 0 60000 65536"/>
                  <a:gd name="T19" fmla="*/ 0 60000 65536"/>
                  <a:gd name="T20" fmla="*/ 0 60000 65536"/>
                  <a:gd name="T21" fmla="*/ 0 w 70"/>
                  <a:gd name="T22" fmla="*/ 0 h 40"/>
                  <a:gd name="T23" fmla="*/ 70 w 7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40">
                    <a:moveTo>
                      <a:pt x="0" y="23"/>
                    </a:moveTo>
                    <a:cubicBezTo>
                      <a:pt x="0" y="29"/>
                      <a:pt x="0" y="29"/>
                      <a:pt x="0" y="29"/>
                    </a:cubicBezTo>
                    <a:cubicBezTo>
                      <a:pt x="0" y="29"/>
                      <a:pt x="57" y="11"/>
                      <a:pt x="64" y="8"/>
                    </a:cubicBezTo>
                    <a:cubicBezTo>
                      <a:pt x="64" y="15"/>
                      <a:pt x="64" y="40"/>
                      <a:pt x="64" y="40"/>
                    </a:cubicBezTo>
                    <a:cubicBezTo>
                      <a:pt x="70" y="38"/>
                      <a:pt x="70" y="38"/>
                      <a:pt x="70" y="38"/>
                    </a:cubicBezTo>
                    <a:cubicBezTo>
                      <a:pt x="70" y="0"/>
                      <a:pt x="70" y="0"/>
                      <a:pt x="70" y="0"/>
                    </a:cubicBezTo>
                    <a:lnTo>
                      <a:pt x="0" y="23"/>
                    </a:lnTo>
                    <a:close/>
                  </a:path>
                </a:pathLst>
              </a:custGeom>
              <a:solidFill>
                <a:srgbClr val="FFFFFF"/>
              </a:solidFill>
              <a:ln w="9525">
                <a:noFill/>
                <a:round/>
                <a:headEnd/>
                <a:tailEnd/>
              </a:ln>
            </p:spPr>
            <p:txBody>
              <a:bodyPr/>
              <a:lstStyle/>
              <a:p>
                <a:endParaRPr lang="zh-CN" altLang="en-US"/>
              </a:p>
            </p:txBody>
          </p:sp>
          <p:sp>
            <p:nvSpPr>
              <p:cNvPr id="134304" name="Freeform 221"/>
              <p:cNvSpPr>
                <a:spLocks/>
              </p:cNvSpPr>
              <p:nvPr/>
            </p:nvSpPr>
            <p:spPr bwMode="auto">
              <a:xfrm>
                <a:off x="6121400" y="5480050"/>
                <a:ext cx="538163" cy="401638"/>
              </a:xfrm>
              <a:custGeom>
                <a:avLst/>
                <a:gdLst>
                  <a:gd name="T0" fmla="*/ 2147483647 w 339"/>
                  <a:gd name="T1" fmla="*/ 2147483647 h 253"/>
                  <a:gd name="T2" fmla="*/ 2147483647 w 339"/>
                  <a:gd name="T3" fmla="*/ 2147483647 h 253"/>
                  <a:gd name="T4" fmla="*/ 2147483647 w 339"/>
                  <a:gd name="T5" fmla="*/ 2147483647 h 253"/>
                  <a:gd name="T6" fmla="*/ 2147483647 w 339"/>
                  <a:gd name="T7" fmla="*/ 2147483647 h 253"/>
                  <a:gd name="T8" fmla="*/ 2147483647 w 339"/>
                  <a:gd name="T9" fmla="*/ 2147483647 h 253"/>
                  <a:gd name="T10" fmla="*/ 2147483647 w 339"/>
                  <a:gd name="T11" fmla="*/ 2147483647 h 253"/>
                  <a:gd name="T12" fmla="*/ 2147483647 w 339"/>
                  <a:gd name="T13" fmla="*/ 2147483647 h 253"/>
                  <a:gd name="T14" fmla="*/ 2147483647 w 339"/>
                  <a:gd name="T15" fmla="*/ 2147483647 h 253"/>
                  <a:gd name="T16" fmla="*/ 2147483647 w 339"/>
                  <a:gd name="T17" fmla="*/ 2147483647 h 253"/>
                  <a:gd name="T18" fmla="*/ 2147483647 w 339"/>
                  <a:gd name="T19" fmla="*/ 0 h 253"/>
                  <a:gd name="T20" fmla="*/ 2147483647 w 339"/>
                  <a:gd name="T21" fmla="*/ 2147483647 h 253"/>
                  <a:gd name="T22" fmla="*/ 2147483647 w 339"/>
                  <a:gd name="T23" fmla="*/ 2147483647 h 253"/>
                  <a:gd name="T24" fmla="*/ 2147483647 w 339"/>
                  <a:gd name="T25" fmla="*/ 2147483647 h 253"/>
                  <a:gd name="T26" fmla="*/ 0 w 339"/>
                  <a:gd name="T27" fmla="*/ 2147483647 h 253"/>
                  <a:gd name="T28" fmla="*/ 0 w 339"/>
                  <a:gd name="T29" fmla="*/ 2147483647 h 253"/>
                  <a:gd name="T30" fmla="*/ 0 w 339"/>
                  <a:gd name="T31" fmla="*/ 2147483647 h 253"/>
                  <a:gd name="T32" fmla="*/ 2147483647 w 339"/>
                  <a:gd name="T33" fmla="*/ 2147483647 h 253"/>
                  <a:gd name="T34" fmla="*/ 2147483647 w 339"/>
                  <a:gd name="T35" fmla="*/ 2147483647 h 253"/>
                  <a:gd name="T36" fmla="*/ 2147483647 w 339"/>
                  <a:gd name="T37" fmla="*/ 2147483647 h 253"/>
                  <a:gd name="T38" fmla="*/ 2147483647 w 339"/>
                  <a:gd name="T39" fmla="*/ 2147483647 h 253"/>
                  <a:gd name="T40" fmla="*/ 2147483647 w 339"/>
                  <a:gd name="T41" fmla="*/ 2147483647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9"/>
                  <a:gd name="T64" fmla="*/ 0 h 253"/>
                  <a:gd name="T65" fmla="*/ 339 w 339"/>
                  <a:gd name="T66" fmla="*/ 253 h 25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9" h="253">
                    <a:moveTo>
                      <a:pt x="96" y="219"/>
                    </a:moveTo>
                    <a:lnTo>
                      <a:pt x="337" y="142"/>
                    </a:lnTo>
                    <a:lnTo>
                      <a:pt x="339" y="136"/>
                    </a:lnTo>
                    <a:lnTo>
                      <a:pt x="96" y="213"/>
                    </a:lnTo>
                    <a:lnTo>
                      <a:pt x="96" y="112"/>
                    </a:lnTo>
                    <a:lnTo>
                      <a:pt x="130" y="66"/>
                    </a:lnTo>
                    <a:lnTo>
                      <a:pt x="335" y="4"/>
                    </a:lnTo>
                    <a:lnTo>
                      <a:pt x="333" y="2"/>
                    </a:lnTo>
                    <a:lnTo>
                      <a:pt x="327" y="0"/>
                    </a:lnTo>
                    <a:lnTo>
                      <a:pt x="126" y="60"/>
                    </a:lnTo>
                    <a:lnTo>
                      <a:pt x="92" y="108"/>
                    </a:lnTo>
                    <a:lnTo>
                      <a:pt x="2" y="80"/>
                    </a:lnTo>
                    <a:lnTo>
                      <a:pt x="0" y="82"/>
                    </a:lnTo>
                    <a:lnTo>
                      <a:pt x="0" y="86"/>
                    </a:lnTo>
                    <a:lnTo>
                      <a:pt x="90" y="114"/>
                    </a:lnTo>
                    <a:lnTo>
                      <a:pt x="90" y="251"/>
                    </a:lnTo>
                    <a:lnTo>
                      <a:pt x="94" y="253"/>
                    </a:lnTo>
                    <a:lnTo>
                      <a:pt x="96" y="251"/>
                    </a:lnTo>
                    <a:lnTo>
                      <a:pt x="96" y="219"/>
                    </a:lnTo>
                    <a:close/>
                  </a:path>
                </a:pathLst>
              </a:custGeom>
              <a:solidFill>
                <a:srgbClr val="FFFFFF"/>
              </a:solidFill>
              <a:ln w="9525">
                <a:noFill/>
                <a:round/>
                <a:headEnd/>
                <a:tailEnd/>
              </a:ln>
            </p:spPr>
            <p:txBody>
              <a:bodyPr/>
              <a:lstStyle/>
              <a:p>
                <a:endParaRPr lang="zh-CN" altLang="en-US"/>
              </a:p>
            </p:txBody>
          </p:sp>
          <p:sp>
            <p:nvSpPr>
              <p:cNvPr id="134305" name="Freeform 222"/>
              <p:cNvSpPr>
                <a:spLocks/>
              </p:cNvSpPr>
              <p:nvPr/>
            </p:nvSpPr>
            <p:spPr bwMode="auto">
              <a:xfrm>
                <a:off x="5992813" y="5664200"/>
                <a:ext cx="249238" cy="204788"/>
              </a:xfrm>
              <a:custGeom>
                <a:avLst/>
                <a:gdLst>
                  <a:gd name="T0" fmla="*/ 0 w 78"/>
                  <a:gd name="T1" fmla="*/ 2147483647 h 64"/>
                  <a:gd name="T2" fmla="*/ 2147483647 w 78"/>
                  <a:gd name="T3" fmla="*/ 2147483647 h 64"/>
                  <a:gd name="T4" fmla="*/ 2147483647 w 78"/>
                  <a:gd name="T5" fmla="*/ 2147483647 h 64"/>
                  <a:gd name="T6" fmla="*/ 2147483647 w 78"/>
                  <a:gd name="T7" fmla="*/ 2147483647 h 64"/>
                  <a:gd name="T8" fmla="*/ 2147483647 w 78"/>
                  <a:gd name="T9" fmla="*/ 2147483647 h 64"/>
                  <a:gd name="T10" fmla="*/ 2147483647 w 78"/>
                  <a:gd name="T11" fmla="*/ 2147483647 h 64"/>
                  <a:gd name="T12" fmla="*/ 0 w 78"/>
                  <a:gd name="T13" fmla="*/ 2147483647 h 64"/>
                  <a:gd name="T14" fmla="*/ 0 60000 65536"/>
                  <a:gd name="T15" fmla="*/ 0 60000 65536"/>
                  <a:gd name="T16" fmla="*/ 0 60000 65536"/>
                  <a:gd name="T17" fmla="*/ 0 60000 65536"/>
                  <a:gd name="T18" fmla="*/ 0 60000 65536"/>
                  <a:gd name="T19" fmla="*/ 0 60000 65536"/>
                  <a:gd name="T20" fmla="*/ 0 60000 65536"/>
                  <a:gd name="T21" fmla="*/ 0 w 78"/>
                  <a:gd name="T22" fmla="*/ 0 h 64"/>
                  <a:gd name="T23" fmla="*/ 78 w 78"/>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64">
                    <a:moveTo>
                      <a:pt x="0" y="13"/>
                    </a:moveTo>
                    <a:cubicBezTo>
                      <a:pt x="21" y="64"/>
                      <a:pt x="21" y="64"/>
                      <a:pt x="21" y="64"/>
                    </a:cubicBezTo>
                    <a:cubicBezTo>
                      <a:pt x="69" y="49"/>
                      <a:pt x="69" y="49"/>
                      <a:pt x="69" y="49"/>
                    </a:cubicBezTo>
                    <a:cubicBezTo>
                      <a:pt x="69" y="49"/>
                      <a:pt x="78" y="43"/>
                      <a:pt x="78" y="28"/>
                    </a:cubicBezTo>
                    <a:cubicBezTo>
                      <a:pt x="78" y="13"/>
                      <a:pt x="66" y="4"/>
                      <a:pt x="58" y="1"/>
                    </a:cubicBezTo>
                    <a:cubicBezTo>
                      <a:pt x="51" y="0"/>
                      <a:pt x="48" y="1"/>
                      <a:pt x="27" y="6"/>
                    </a:cubicBezTo>
                    <a:lnTo>
                      <a:pt x="0" y="13"/>
                    </a:lnTo>
                    <a:close/>
                  </a:path>
                </a:pathLst>
              </a:custGeom>
              <a:solidFill>
                <a:srgbClr val="3D61A4"/>
              </a:solidFill>
              <a:ln w="9525">
                <a:noFill/>
                <a:round/>
                <a:headEnd/>
                <a:tailEnd/>
              </a:ln>
            </p:spPr>
            <p:txBody>
              <a:bodyPr/>
              <a:lstStyle/>
              <a:p>
                <a:endParaRPr lang="zh-CN" altLang="en-US"/>
              </a:p>
            </p:txBody>
          </p:sp>
          <p:sp>
            <p:nvSpPr>
              <p:cNvPr id="134306" name="Freeform 223"/>
              <p:cNvSpPr>
                <a:spLocks noEditPoints="1"/>
              </p:cNvSpPr>
              <p:nvPr/>
            </p:nvSpPr>
            <p:spPr bwMode="auto">
              <a:xfrm>
                <a:off x="5986463" y="5661025"/>
                <a:ext cx="261938" cy="214313"/>
              </a:xfrm>
              <a:custGeom>
                <a:avLst/>
                <a:gdLst>
                  <a:gd name="T0" fmla="*/ 2147483647 w 82"/>
                  <a:gd name="T1" fmla="*/ 2147483647 h 67"/>
                  <a:gd name="T2" fmla="*/ 2147483647 w 82"/>
                  <a:gd name="T3" fmla="*/ 2147483647 h 67"/>
                  <a:gd name="T4" fmla="*/ 0 w 82"/>
                  <a:gd name="T5" fmla="*/ 2147483647 h 67"/>
                  <a:gd name="T6" fmla="*/ 2147483647 w 82"/>
                  <a:gd name="T7" fmla="*/ 2147483647 h 67"/>
                  <a:gd name="T8" fmla="*/ 2147483647 w 82"/>
                  <a:gd name="T9" fmla="*/ 2147483647 h 67"/>
                  <a:gd name="T10" fmla="*/ 2147483647 w 82"/>
                  <a:gd name="T11" fmla="*/ 2147483647 h 67"/>
                  <a:gd name="T12" fmla="*/ 2147483647 w 82"/>
                  <a:gd name="T13" fmla="*/ 2147483647 h 67"/>
                  <a:gd name="T14" fmla="*/ 2147483647 w 82"/>
                  <a:gd name="T15" fmla="*/ 2147483647 h 67"/>
                  <a:gd name="T16" fmla="*/ 2147483647 w 82"/>
                  <a:gd name="T17" fmla="*/ 2147483647 h 67"/>
                  <a:gd name="T18" fmla="*/ 2147483647 w 82"/>
                  <a:gd name="T19" fmla="*/ 2147483647 h 67"/>
                  <a:gd name="T20" fmla="*/ 2147483647 w 82"/>
                  <a:gd name="T21" fmla="*/ 2147483647 h 67"/>
                  <a:gd name="T22" fmla="*/ 2147483647 w 82"/>
                  <a:gd name="T23" fmla="*/ 2147483647 h 67"/>
                  <a:gd name="T24" fmla="*/ 2147483647 w 82"/>
                  <a:gd name="T25" fmla="*/ 2147483647 h 67"/>
                  <a:gd name="T26" fmla="*/ 2147483647 w 82"/>
                  <a:gd name="T27" fmla="*/ 2147483647 h 67"/>
                  <a:gd name="T28" fmla="*/ 2147483647 w 82"/>
                  <a:gd name="T29" fmla="*/ 2147483647 h 67"/>
                  <a:gd name="T30" fmla="*/ 2147483647 w 82"/>
                  <a:gd name="T31" fmla="*/ 2147483647 h 67"/>
                  <a:gd name="T32" fmla="*/ 2147483647 w 82"/>
                  <a:gd name="T33" fmla="*/ 2147483647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67"/>
                  <a:gd name="T53" fmla="*/ 82 w 82"/>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67">
                    <a:moveTo>
                      <a:pt x="38" y="3"/>
                    </a:moveTo>
                    <a:cubicBezTo>
                      <a:pt x="29" y="6"/>
                      <a:pt x="29" y="6"/>
                      <a:pt x="29" y="6"/>
                    </a:cubicBezTo>
                    <a:cubicBezTo>
                      <a:pt x="0" y="13"/>
                      <a:pt x="0" y="13"/>
                      <a:pt x="0" y="13"/>
                    </a:cubicBezTo>
                    <a:cubicBezTo>
                      <a:pt x="23" y="67"/>
                      <a:pt x="23" y="67"/>
                      <a:pt x="23" y="67"/>
                    </a:cubicBezTo>
                    <a:cubicBezTo>
                      <a:pt x="71" y="52"/>
                      <a:pt x="71" y="52"/>
                      <a:pt x="71" y="52"/>
                    </a:cubicBezTo>
                    <a:cubicBezTo>
                      <a:pt x="72" y="51"/>
                      <a:pt x="82" y="44"/>
                      <a:pt x="81" y="29"/>
                    </a:cubicBezTo>
                    <a:cubicBezTo>
                      <a:pt x="81" y="13"/>
                      <a:pt x="68" y="3"/>
                      <a:pt x="60" y="1"/>
                    </a:cubicBezTo>
                    <a:cubicBezTo>
                      <a:pt x="54" y="0"/>
                      <a:pt x="51" y="0"/>
                      <a:pt x="38" y="3"/>
                    </a:cubicBezTo>
                    <a:close/>
                    <a:moveTo>
                      <a:pt x="39" y="6"/>
                    </a:moveTo>
                    <a:cubicBezTo>
                      <a:pt x="51" y="3"/>
                      <a:pt x="54" y="2"/>
                      <a:pt x="60" y="4"/>
                    </a:cubicBezTo>
                    <a:cubicBezTo>
                      <a:pt x="67" y="6"/>
                      <a:pt x="79" y="14"/>
                      <a:pt x="79" y="29"/>
                    </a:cubicBezTo>
                    <a:cubicBezTo>
                      <a:pt x="79" y="29"/>
                      <a:pt x="79" y="29"/>
                      <a:pt x="79" y="30"/>
                    </a:cubicBezTo>
                    <a:cubicBezTo>
                      <a:pt x="79" y="43"/>
                      <a:pt x="70" y="49"/>
                      <a:pt x="70" y="49"/>
                    </a:cubicBezTo>
                    <a:cubicBezTo>
                      <a:pt x="70" y="49"/>
                      <a:pt x="26" y="63"/>
                      <a:pt x="24" y="63"/>
                    </a:cubicBezTo>
                    <a:cubicBezTo>
                      <a:pt x="23" y="61"/>
                      <a:pt x="5" y="18"/>
                      <a:pt x="4" y="15"/>
                    </a:cubicBezTo>
                    <a:cubicBezTo>
                      <a:pt x="7" y="14"/>
                      <a:pt x="30" y="8"/>
                      <a:pt x="30" y="8"/>
                    </a:cubicBezTo>
                    <a:cubicBezTo>
                      <a:pt x="30" y="8"/>
                      <a:pt x="39" y="6"/>
                      <a:pt x="39" y="6"/>
                    </a:cubicBezTo>
                    <a:close/>
                  </a:path>
                </a:pathLst>
              </a:custGeom>
              <a:solidFill>
                <a:srgbClr val="FFFFFF"/>
              </a:solidFill>
              <a:ln w="9525">
                <a:noFill/>
                <a:round/>
                <a:headEnd/>
                <a:tailEnd/>
              </a:ln>
            </p:spPr>
            <p:txBody>
              <a:bodyPr/>
              <a:lstStyle/>
              <a:p>
                <a:endParaRPr lang="zh-CN" altLang="en-US"/>
              </a:p>
            </p:txBody>
          </p:sp>
          <p:sp>
            <p:nvSpPr>
              <p:cNvPr id="134307" name="Freeform 224"/>
              <p:cNvSpPr>
                <a:spLocks/>
              </p:cNvSpPr>
              <p:nvPr/>
            </p:nvSpPr>
            <p:spPr bwMode="auto">
              <a:xfrm>
                <a:off x="5875338" y="5664200"/>
                <a:ext cx="198438" cy="252413"/>
              </a:xfrm>
              <a:custGeom>
                <a:avLst/>
                <a:gdLst>
                  <a:gd name="T0" fmla="*/ 0 w 125"/>
                  <a:gd name="T1" fmla="*/ 2147483647 h 159"/>
                  <a:gd name="T2" fmla="*/ 2147483647 w 125"/>
                  <a:gd name="T3" fmla="*/ 0 h 159"/>
                  <a:gd name="T4" fmla="*/ 2147483647 w 125"/>
                  <a:gd name="T5" fmla="*/ 2147483647 h 159"/>
                  <a:gd name="T6" fmla="*/ 2147483647 w 125"/>
                  <a:gd name="T7" fmla="*/ 2147483647 h 159"/>
                  <a:gd name="T8" fmla="*/ 2147483647 w 125"/>
                  <a:gd name="T9" fmla="*/ 2147483647 h 159"/>
                  <a:gd name="T10" fmla="*/ 2147483647 w 125"/>
                  <a:gd name="T11" fmla="*/ 2147483647 h 159"/>
                  <a:gd name="T12" fmla="*/ 2147483647 w 125"/>
                  <a:gd name="T13" fmla="*/ 2147483647 h 159"/>
                  <a:gd name="T14" fmla="*/ 0 w 125"/>
                  <a:gd name="T15" fmla="*/ 2147483647 h 159"/>
                  <a:gd name="T16" fmla="*/ 0 w 125"/>
                  <a:gd name="T17" fmla="*/ 2147483647 h 1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159"/>
                  <a:gd name="T29" fmla="*/ 125 w 125"/>
                  <a:gd name="T30" fmla="*/ 159 h 1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159">
                    <a:moveTo>
                      <a:pt x="0" y="4"/>
                    </a:moveTo>
                    <a:lnTo>
                      <a:pt x="10" y="0"/>
                    </a:lnTo>
                    <a:lnTo>
                      <a:pt x="102" y="28"/>
                    </a:lnTo>
                    <a:lnTo>
                      <a:pt x="125" y="44"/>
                    </a:lnTo>
                    <a:lnTo>
                      <a:pt x="125" y="135"/>
                    </a:lnTo>
                    <a:lnTo>
                      <a:pt x="100" y="155"/>
                    </a:lnTo>
                    <a:lnTo>
                      <a:pt x="92" y="159"/>
                    </a:lnTo>
                    <a:lnTo>
                      <a:pt x="0" y="129"/>
                    </a:lnTo>
                    <a:lnTo>
                      <a:pt x="0" y="4"/>
                    </a:lnTo>
                    <a:close/>
                  </a:path>
                </a:pathLst>
              </a:custGeom>
              <a:solidFill>
                <a:srgbClr val="3D61A4"/>
              </a:solidFill>
              <a:ln w="9525">
                <a:noFill/>
                <a:round/>
                <a:headEnd/>
                <a:tailEnd/>
              </a:ln>
            </p:spPr>
            <p:txBody>
              <a:bodyPr/>
              <a:lstStyle/>
              <a:p>
                <a:endParaRPr lang="zh-CN" altLang="en-US"/>
              </a:p>
            </p:txBody>
          </p:sp>
          <p:sp>
            <p:nvSpPr>
              <p:cNvPr id="134308" name="Freeform 225"/>
              <p:cNvSpPr>
                <a:spLocks/>
              </p:cNvSpPr>
              <p:nvPr/>
            </p:nvSpPr>
            <p:spPr bwMode="auto">
              <a:xfrm>
                <a:off x="5875338" y="5670550"/>
                <a:ext cx="149225" cy="246063"/>
              </a:xfrm>
              <a:custGeom>
                <a:avLst/>
                <a:gdLst>
                  <a:gd name="T0" fmla="*/ 0 w 94"/>
                  <a:gd name="T1" fmla="*/ 2147483647 h 155"/>
                  <a:gd name="T2" fmla="*/ 2147483647 w 94"/>
                  <a:gd name="T3" fmla="*/ 2147483647 h 155"/>
                  <a:gd name="T4" fmla="*/ 2147483647 w 94"/>
                  <a:gd name="T5" fmla="*/ 2147483647 h 155"/>
                  <a:gd name="T6" fmla="*/ 2147483647 w 94"/>
                  <a:gd name="T7" fmla="*/ 2147483647 h 155"/>
                  <a:gd name="T8" fmla="*/ 2147483647 w 94"/>
                  <a:gd name="T9" fmla="*/ 2147483647 h 155"/>
                  <a:gd name="T10" fmla="*/ 2147483647 w 94"/>
                  <a:gd name="T11" fmla="*/ 2147483647 h 155"/>
                  <a:gd name="T12" fmla="*/ 0 w 94"/>
                  <a:gd name="T13" fmla="*/ 0 h 155"/>
                  <a:gd name="T14" fmla="*/ 0 w 94"/>
                  <a:gd name="T15" fmla="*/ 2147483647 h 155"/>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155"/>
                  <a:gd name="T26" fmla="*/ 94 w 94"/>
                  <a:gd name="T27" fmla="*/ 155 h 1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155">
                    <a:moveTo>
                      <a:pt x="0" y="6"/>
                    </a:moveTo>
                    <a:lnTo>
                      <a:pt x="88" y="32"/>
                    </a:lnTo>
                    <a:lnTo>
                      <a:pt x="88" y="153"/>
                    </a:lnTo>
                    <a:lnTo>
                      <a:pt x="92" y="155"/>
                    </a:lnTo>
                    <a:lnTo>
                      <a:pt x="94" y="153"/>
                    </a:lnTo>
                    <a:lnTo>
                      <a:pt x="94" y="28"/>
                    </a:lnTo>
                    <a:lnTo>
                      <a:pt x="0" y="0"/>
                    </a:lnTo>
                    <a:lnTo>
                      <a:pt x="0" y="6"/>
                    </a:lnTo>
                    <a:close/>
                  </a:path>
                </a:pathLst>
              </a:custGeom>
              <a:solidFill>
                <a:srgbClr val="FFFFFF"/>
              </a:solidFill>
              <a:ln w="9525">
                <a:noFill/>
                <a:round/>
                <a:headEnd/>
                <a:tailEnd/>
              </a:ln>
            </p:spPr>
            <p:txBody>
              <a:bodyPr/>
              <a:lstStyle/>
              <a:p>
                <a:endParaRPr lang="zh-CN" altLang="en-US"/>
              </a:p>
            </p:txBody>
          </p:sp>
          <p:sp>
            <p:nvSpPr>
              <p:cNvPr id="134309" name="Freeform 226"/>
              <p:cNvSpPr>
                <a:spLocks/>
              </p:cNvSpPr>
              <p:nvPr/>
            </p:nvSpPr>
            <p:spPr bwMode="auto">
              <a:xfrm>
                <a:off x="6251575" y="5470525"/>
                <a:ext cx="303213" cy="79375"/>
              </a:xfrm>
              <a:custGeom>
                <a:avLst/>
                <a:gdLst>
                  <a:gd name="T0" fmla="*/ 0 w 191"/>
                  <a:gd name="T1" fmla="*/ 2147483647 h 50"/>
                  <a:gd name="T2" fmla="*/ 2147483647 w 191"/>
                  <a:gd name="T3" fmla="*/ 2147483647 h 50"/>
                  <a:gd name="T4" fmla="*/ 2147483647 w 191"/>
                  <a:gd name="T5" fmla="*/ 2147483647 h 50"/>
                  <a:gd name="T6" fmla="*/ 2147483647 w 191"/>
                  <a:gd name="T7" fmla="*/ 0 h 50"/>
                  <a:gd name="T8" fmla="*/ 0 w 191"/>
                  <a:gd name="T9" fmla="*/ 2147483647 h 50"/>
                  <a:gd name="T10" fmla="*/ 0 60000 65536"/>
                  <a:gd name="T11" fmla="*/ 0 60000 65536"/>
                  <a:gd name="T12" fmla="*/ 0 60000 65536"/>
                  <a:gd name="T13" fmla="*/ 0 60000 65536"/>
                  <a:gd name="T14" fmla="*/ 0 60000 65536"/>
                  <a:gd name="T15" fmla="*/ 0 w 191"/>
                  <a:gd name="T16" fmla="*/ 0 h 50"/>
                  <a:gd name="T17" fmla="*/ 191 w 191"/>
                  <a:gd name="T18" fmla="*/ 50 h 50"/>
                </a:gdLst>
                <a:ahLst/>
                <a:cxnLst>
                  <a:cxn ang="T10">
                    <a:pos x="T0" y="T1"/>
                  </a:cxn>
                  <a:cxn ang="T11">
                    <a:pos x="T2" y="T3"/>
                  </a:cxn>
                  <a:cxn ang="T12">
                    <a:pos x="T4" y="T5"/>
                  </a:cxn>
                  <a:cxn ang="T13">
                    <a:pos x="T6" y="T7"/>
                  </a:cxn>
                  <a:cxn ang="T14">
                    <a:pos x="T8" y="T9"/>
                  </a:cxn>
                </a:cxnLst>
                <a:rect l="T15" t="T16" r="T17" b="T18"/>
                <a:pathLst>
                  <a:path w="191" h="50">
                    <a:moveTo>
                      <a:pt x="0" y="42"/>
                    </a:moveTo>
                    <a:lnTo>
                      <a:pt x="52" y="50"/>
                    </a:lnTo>
                    <a:lnTo>
                      <a:pt x="191" y="8"/>
                    </a:lnTo>
                    <a:lnTo>
                      <a:pt x="149" y="0"/>
                    </a:lnTo>
                    <a:lnTo>
                      <a:pt x="0" y="42"/>
                    </a:lnTo>
                    <a:close/>
                  </a:path>
                </a:pathLst>
              </a:custGeom>
              <a:solidFill>
                <a:srgbClr val="FFFFFF"/>
              </a:solidFill>
              <a:ln w="9525">
                <a:noFill/>
                <a:round/>
                <a:headEnd/>
                <a:tailEnd/>
              </a:ln>
            </p:spPr>
            <p:txBody>
              <a:bodyPr/>
              <a:lstStyle/>
              <a:p>
                <a:endParaRPr lang="zh-CN" altLang="en-US"/>
              </a:p>
            </p:txBody>
          </p:sp>
          <p:sp>
            <p:nvSpPr>
              <p:cNvPr id="134310" name="Freeform 227"/>
              <p:cNvSpPr>
                <a:spLocks/>
              </p:cNvSpPr>
              <p:nvPr/>
            </p:nvSpPr>
            <p:spPr bwMode="auto">
              <a:xfrm>
                <a:off x="6245225" y="5407025"/>
                <a:ext cx="268288" cy="155575"/>
              </a:xfrm>
              <a:custGeom>
                <a:avLst/>
                <a:gdLst>
                  <a:gd name="T0" fmla="*/ 0 w 84"/>
                  <a:gd name="T1" fmla="*/ 2147483647 h 49"/>
                  <a:gd name="T2" fmla="*/ 2147483647 w 84"/>
                  <a:gd name="T3" fmla="*/ 2147483647 h 49"/>
                  <a:gd name="T4" fmla="*/ 2147483647 w 84"/>
                  <a:gd name="T5" fmla="*/ 2147483647 h 49"/>
                  <a:gd name="T6" fmla="*/ 2147483647 w 84"/>
                  <a:gd name="T7" fmla="*/ 2147483647 h 49"/>
                  <a:gd name="T8" fmla="*/ 2147483647 w 84"/>
                  <a:gd name="T9" fmla="*/ 2147483647 h 49"/>
                  <a:gd name="T10" fmla="*/ 2147483647 w 84"/>
                  <a:gd name="T11" fmla="*/ 2147483647 h 49"/>
                  <a:gd name="T12" fmla="*/ 2147483647 w 84"/>
                  <a:gd name="T13" fmla="*/ 2147483647 h 49"/>
                  <a:gd name="T14" fmla="*/ 2147483647 w 84"/>
                  <a:gd name="T15" fmla="*/ 2147483647 h 49"/>
                  <a:gd name="T16" fmla="*/ 2147483647 w 84"/>
                  <a:gd name="T17" fmla="*/ 2147483647 h 49"/>
                  <a:gd name="T18" fmla="*/ 2147483647 w 84"/>
                  <a:gd name="T19" fmla="*/ 0 h 49"/>
                  <a:gd name="T20" fmla="*/ 2147483647 w 84"/>
                  <a:gd name="T21" fmla="*/ 2147483647 h 49"/>
                  <a:gd name="T22" fmla="*/ 0 w 84"/>
                  <a:gd name="T23" fmla="*/ 2147483647 h 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49"/>
                  <a:gd name="T38" fmla="*/ 84 w 84"/>
                  <a:gd name="T39" fmla="*/ 49 h 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49">
                    <a:moveTo>
                      <a:pt x="0" y="47"/>
                    </a:moveTo>
                    <a:cubicBezTo>
                      <a:pt x="0" y="47"/>
                      <a:pt x="4" y="48"/>
                      <a:pt x="5" y="48"/>
                    </a:cubicBezTo>
                    <a:cubicBezTo>
                      <a:pt x="9" y="49"/>
                      <a:pt x="13" y="48"/>
                      <a:pt x="18" y="47"/>
                    </a:cubicBezTo>
                    <a:cubicBezTo>
                      <a:pt x="25" y="20"/>
                      <a:pt x="25" y="20"/>
                      <a:pt x="25" y="20"/>
                    </a:cubicBezTo>
                    <a:cubicBezTo>
                      <a:pt x="64" y="10"/>
                      <a:pt x="64" y="10"/>
                      <a:pt x="64" y="10"/>
                    </a:cubicBezTo>
                    <a:cubicBezTo>
                      <a:pt x="64" y="10"/>
                      <a:pt x="68" y="28"/>
                      <a:pt x="68" y="28"/>
                    </a:cubicBezTo>
                    <a:cubicBezTo>
                      <a:pt x="68" y="28"/>
                      <a:pt x="72" y="29"/>
                      <a:pt x="73" y="29"/>
                    </a:cubicBezTo>
                    <a:cubicBezTo>
                      <a:pt x="78" y="30"/>
                      <a:pt x="81" y="28"/>
                      <a:pt x="84" y="25"/>
                    </a:cubicBezTo>
                    <a:cubicBezTo>
                      <a:pt x="73" y="2"/>
                      <a:pt x="73" y="2"/>
                      <a:pt x="73" y="2"/>
                    </a:cubicBezTo>
                    <a:cubicBezTo>
                      <a:pt x="67" y="0"/>
                      <a:pt x="67" y="0"/>
                      <a:pt x="67" y="0"/>
                    </a:cubicBezTo>
                    <a:cubicBezTo>
                      <a:pt x="15" y="14"/>
                      <a:pt x="15" y="14"/>
                      <a:pt x="15" y="14"/>
                    </a:cubicBezTo>
                    <a:cubicBezTo>
                      <a:pt x="15" y="14"/>
                      <a:pt x="0" y="47"/>
                      <a:pt x="0" y="47"/>
                    </a:cubicBezTo>
                    <a:close/>
                  </a:path>
                </a:pathLst>
              </a:custGeom>
              <a:solidFill>
                <a:srgbClr val="3D61A4"/>
              </a:solidFill>
              <a:ln w="9525">
                <a:noFill/>
                <a:round/>
                <a:headEnd/>
                <a:tailEnd/>
              </a:ln>
            </p:spPr>
            <p:txBody>
              <a:bodyPr/>
              <a:lstStyle/>
              <a:p>
                <a:endParaRPr lang="zh-CN" altLang="en-US"/>
              </a:p>
            </p:txBody>
          </p:sp>
          <p:sp>
            <p:nvSpPr>
              <p:cNvPr id="134311" name="Freeform 228"/>
              <p:cNvSpPr>
                <a:spLocks/>
              </p:cNvSpPr>
              <p:nvPr/>
            </p:nvSpPr>
            <p:spPr bwMode="auto">
              <a:xfrm>
                <a:off x="6005513" y="5695950"/>
                <a:ext cx="77788" cy="176213"/>
              </a:xfrm>
              <a:custGeom>
                <a:avLst/>
                <a:gdLst>
                  <a:gd name="T0" fmla="*/ 2147483647 w 49"/>
                  <a:gd name="T1" fmla="*/ 2147483647 h 111"/>
                  <a:gd name="T2" fmla="*/ 2147483647 w 49"/>
                  <a:gd name="T3" fmla="*/ 2147483647 h 111"/>
                  <a:gd name="T4" fmla="*/ 2147483647 w 49"/>
                  <a:gd name="T5" fmla="*/ 2147483647 h 111"/>
                  <a:gd name="T6" fmla="*/ 0 w 49"/>
                  <a:gd name="T7" fmla="*/ 2147483647 h 111"/>
                  <a:gd name="T8" fmla="*/ 2147483647 w 49"/>
                  <a:gd name="T9" fmla="*/ 0 h 111"/>
                  <a:gd name="T10" fmla="*/ 2147483647 w 49"/>
                  <a:gd name="T11" fmla="*/ 2147483647 h 111"/>
                  <a:gd name="T12" fmla="*/ 2147483647 w 49"/>
                  <a:gd name="T13" fmla="*/ 2147483647 h 111"/>
                  <a:gd name="T14" fmla="*/ 2147483647 w 49"/>
                  <a:gd name="T15" fmla="*/ 2147483647 h 111"/>
                  <a:gd name="T16" fmla="*/ 2147483647 w 49"/>
                  <a:gd name="T17" fmla="*/ 2147483647 h 111"/>
                  <a:gd name="T18" fmla="*/ 2147483647 w 49"/>
                  <a:gd name="T19" fmla="*/ 2147483647 h 1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111"/>
                  <a:gd name="T32" fmla="*/ 49 w 49"/>
                  <a:gd name="T33" fmla="*/ 111 h 1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111">
                    <a:moveTo>
                      <a:pt x="43" y="111"/>
                    </a:moveTo>
                    <a:lnTo>
                      <a:pt x="43" y="22"/>
                    </a:lnTo>
                    <a:lnTo>
                      <a:pt x="22" y="8"/>
                    </a:lnTo>
                    <a:lnTo>
                      <a:pt x="0" y="2"/>
                    </a:lnTo>
                    <a:lnTo>
                      <a:pt x="12" y="0"/>
                    </a:lnTo>
                    <a:lnTo>
                      <a:pt x="24" y="4"/>
                    </a:lnTo>
                    <a:lnTo>
                      <a:pt x="49" y="20"/>
                    </a:lnTo>
                    <a:lnTo>
                      <a:pt x="49" y="107"/>
                    </a:lnTo>
                    <a:lnTo>
                      <a:pt x="43" y="111"/>
                    </a:lnTo>
                    <a:close/>
                  </a:path>
                </a:pathLst>
              </a:custGeom>
              <a:solidFill>
                <a:srgbClr val="FFFFFF"/>
              </a:solidFill>
              <a:ln w="9525">
                <a:noFill/>
                <a:round/>
                <a:headEnd/>
                <a:tailEnd/>
              </a:ln>
            </p:spPr>
            <p:txBody>
              <a:bodyPr/>
              <a:lstStyle/>
              <a:p>
                <a:endParaRPr lang="zh-CN" altLang="en-US"/>
              </a:p>
            </p:txBody>
          </p:sp>
          <p:sp>
            <p:nvSpPr>
              <p:cNvPr id="134312" name="Freeform 229"/>
              <p:cNvSpPr>
                <a:spLocks/>
              </p:cNvSpPr>
              <p:nvPr/>
            </p:nvSpPr>
            <p:spPr bwMode="auto">
              <a:xfrm>
                <a:off x="5897563" y="5718175"/>
                <a:ext cx="76200" cy="150813"/>
              </a:xfrm>
              <a:custGeom>
                <a:avLst/>
                <a:gdLst>
                  <a:gd name="T0" fmla="*/ 2147483647 w 24"/>
                  <a:gd name="T1" fmla="*/ 2147483647 h 47"/>
                  <a:gd name="T2" fmla="*/ 2147483647 w 24"/>
                  <a:gd name="T3" fmla="*/ 2147483647 h 47"/>
                  <a:gd name="T4" fmla="*/ 2147483647 w 24"/>
                  <a:gd name="T5" fmla="*/ 0 h 47"/>
                  <a:gd name="T6" fmla="*/ 0 w 24"/>
                  <a:gd name="T7" fmla="*/ 2147483647 h 47"/>
                  <a:gd name="T8" fmla="*/ 2147483647 w 24"/>
                  <a:gd name="T9" fmla="*/ 2147483647 h 47"/>
                  <a:gd name="T10" fmla="*/ 2147483647 w 24"/>
                  <a:gd name="T11" fmla="*/ 2147483647 h 47"/>
                  <a:gd name="T12" fmla="*/ 2147483647 w 24"/>
                  <a:gd name="T13" fmla="*/ 2147483647 h 47"/>
                  <a:gd name="T14" fmla="*/ 0 60000 65536"/>
                  <a:gd name="T15" fmla="*/ 0 60000 65536"/>
                  <a:gd name="T16" fmla="*/ 0 60000 65536"/>
                  <a:gd name="T17" fmla="*/ 0 60000 65536"/>
                  <a:gd name="T18" fmla="*/ 0 60000 65536"/>
                  <a:gd name="T19" fmla="*/ 0 60000 65536"/>
                  <a:gd name="T20" fmla="*/ 0 60000 65536"/>
                  <a:gd name="T21" fmla="*/ 0 w 24"/>
                  <a:gd name="T22" fmla="*/ 0 h 47"/>
                  <a:gd name="T23" fmla="*/ 24 w 24"/>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47">
                    <a:moveTo>
                      <a:pt x="21" y="45"/>
                    </a:moveTo>
                    <a:cubicBezTo>
                      <a:pt x="12" y="42"/>
                      <a:pt x="4" y="30"/>
                      <a:pt x="4" y="17"/>
                    </a:cubicBezTo>
                    <a:cubicBezTo>
                      <a:pt x="4" y="9"/>
                      <a:pt x="8" y="3"/>
                      <a:pt x="13" y="0"/>
                    </a:cubicBezTo>
                    <a:cubicBezTo>
                      <a:pt x="5" y="0"/>
                      <a:pt x="0" y="8"/>
                      <a:pt x="0" y="18"/>
                    </a:cubicBezTo>
                    <a:cubicBezTo>
                      <a:pt x="0" y="31"/>
                      <a:pt x="7" y="43"/>
                      <a:pt x="16" y="46"/>
                    </a:cubicBezTo>
                    <a:cubicBezTo>
                      <a:pt x="19" y="47"/>
                      <a:pt x="22" y="47"/>
                      <a:pt x="24" y="46"/>
                    </a:cubicBezTo>
                    <a:cubicBezTo>
                      <a:pt x="23" y="46"/>
                      <a:pt x="22" y="45"/>
                      <a:pt x="21" y="45"/>
                    </a:cubicBezTo>
                    <a:close/>
                  </a:path>
                </a:pathLst>
              </a:custGeom>
              <a:solidFill>
                <a:srgbClr val="FFFFFF"/>
              </a:solidFill>
              <a:ln w="9525">
                <a:noFill/>
                <a:round/>
                <a:headEnd/>
                <a:tailEnd/>
              </a:ln>
            </p:spPr>
            <p:txBody>
              <a:bodyPr/>
              <a:lstStyle/>
              <a:p>
                <a:endParaRPr lang="zh-CN" altLang="en-US"/>
              </a:p>
            </p:txBody>
          </p:sp>
          <p:sp>
            <p:nvSpPr>
              <p:cNvPr id="134313" name="Freeform 230"/>
              <p:cNvSpPr>
                <a:spLocks/>
              </p:cNvSpPr>
              <p:nvPr/>
            </p:nvSpPr>
            <p:spPr bwMode="auto">
              <a:xfrm>
                <a:off x="5926138" y="5724525"/>
                <a:ext cx="76200" cy="128588"/>
              </a:xfrm>
              <a:custGeom>
                <a:avLst/>
                <a:gdLst>
                  <a:gd name="T0" fmla="*/ 2147483647 w 24"/>
                  <a:gd name="T1" fmla="*/ 2147483647 h 40"/>
                  <a:gd name="T2" fmla="*/ 2147483647 w 24"/>
                  <a:gd name="T3" fmla="*/ 2147483647 h 40"/>
                  <a:gd name="T4" fmla="*/ 0 w 24"/>
                  <a:gd name="T5" fmla="*/ 2147483647 h 40"/>
                  <a:gd name="T6" fmla="*/ 2147483647 w 24"/>
                  <a:gd name="T7" fmla="*/ 2147483647 h 40"/>
                  <a:gd name="T8" fmla="*/ 2147483647 w 24"/>
                  <a:gd name="T9" fmla="*/ 2147483647 h 40"/>
                  <a:gd name="T10" fmla="*/ 2147483647 w 24"/>
                  <a:gd name="T11" fmla="*/ 2147483647 h 40"/>
                  <a:gd name="T12" fmla="*/ 0 60000 65536"/>
                  <a:gd name="T13" fmla="*/ 0 60000 65536"/>
                  <a:gd name="T14" fmla="*/ 0 60000 65536"/>
                  <a:gd name="T15" fmla="*/ 0 60000 65536"/>
                  <a:gd name="T16" fmla="*/ 0 60000 65536"/>
                  <a:gd name="T17" fmla="*/ 0 60000 65536"/>
                  <a:gd name="T18" fmla="*/ 0 w 24"/>
                  <a:gd name="T19" fmla="*/ 0 h 40"/>
                  <a:gd name="T20" fmla="*/ 24 w 24"/>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24" h="40">
                    <a:moveTo>
                      <a:pt x="24" y="27"/>
                    </a:moveTo>
                    <a:cubicBezTo>
                      <a:pt x="24" y="16"/>
                      <a:pt x="19" y="6"/>
                      <a:pt x="12" y="1"/>
                    </a:cubicBezTo>
                    <a:cubicBezTo>
                      <a:pt x="5" y="0"/>
                      <a:pt x="0" y="7"/>
                      <a:pt x="0" y="16"/>
                    </a:cubicBezTo>
                    <a:cubicBezTo>
                      <a:pt x="0" y="26"/>
                      <a:pt x="6" y="37"/>
                      <a:pt x="14" y="39"/>
                    </a:cubicBezTo>
                    <a:cubicBezTo>
                      <a:pt x="16" y="40"/>
                      <a:pt x="18" y="40"/>
                      <a:pt x="20" y="39"/>
                    </a:cubicBezTo>
                    <a:cubicBezTo>
                      <a:pt x="22" y="36"/>
                      <a:pt x="24" y="32"/>
                      <a:pt x="24" y="27"/>
                    </a:cubicBezTo>
                    <a:close/>
                  </a:path>
                </a:pathLst>
              </a:custGeom>
              <a:solidFill>
                <a:srgbClr val="FFFFFF"/>
              </a:solidFill>
              <a:ln w="9525">
                <a:noFill/>
                <a:round/>
                <a:headEnd/>
                <a:tailEnd/>
              </a:ln>
            </p:spPr>
            <p:txBody>
              <a:bodyPr/>
              <a:lstStyle/>
              <a:p>
                <a:endParaRPr lang="zh-CN" altLang="en-US"/>
              </a:p>
            </p:txBody>
          </p:sp>
        </p:grpSp>
      </p:grpSp>
      <p:grpSp>
        <p:nvGrpSpPr>
          <p:cNvPr id="134231" name="Group 894"/>
          <p:cNvGrpSpPr>
            <a:grpSpLocks/>
          </p:cNvGrpSpPr>
          <p:nvPr/>
        </p:nvGrpSpPr>
        <p:grpSpPr bwMode="auto">
          <a:xfrm>
            <a:off x="4573588" y="5589588"/>
            <a:ext cx="1150937" cy="719137"/>
            <a:chOff x="2110" y="3521"/>
            <a:chExt cx="725" cy="453"/>
          </a:xfrm>
        </p:grpSpPr>
        <p:grpSp>
          <p:nvGrpSpPr>
            <p:cNvPr id="134233" name="Group 895"/>
            <p:cNvGrpSpPr>
              <a:grpSpLocks/>
            </p:cNvGrpSpPr>
            <p:nvPr/>
          </p:nvGrpSpPr>
          <p:grpSpPr bwMode="auto">
            <a:xfrm>
              <a:off x="2136" y="3601"/>
              <a:ext cx="571" cy="205"/>
              <a:chOff x="1292" y="2341"/>
              <a:chExt cx="1194" cy="360"/>
            </a:xfrm>
          </p:grpSpPr>
          <p:sp>
            <p:nvSpPr>
              <p:cNvPr id="134281"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endParaRPr kumimoji="0" lang="en-US" altLang="zh-CN" sz="1800" b="0">
                  <a:latin typeface="宋体" charset="-122"/>
                </a:endParaRPr>
              </a:p>
            </p:txBody>
          </p:sp>
          <p:sp>
            <p:nvSpPr>
              <p:cNvPr id="134282" name="Freeform 13"/>
              <p:cNvSpPr>
                <a:spLocks/>
              </p:cNvSpPr>
              <p:nvPr/>
            </p:nvSpPr>
            <p:spPr bwMode="auto">
              <a:xfrm>
                <a:off x="1354" y="2507"/>
                <a:ext cx="1088"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endParaRPr lang="zh-CN" altLang="en-US"/>
              </a:p>
            </p:txBody>
          </p:sp>
          <p:sp>
            <p:nvSpPr>
              <p:cNvPr id="134283" name="Line 149"/>
              <p:cNvSpPr>
                <a:spLocks noChangeShapeType="1"/>
              </p:cNvSpPr>
              <p:nvPr/>
            </p:nvSpPr>
            <p:spPr bwMode="auto">
              <a:xfrm flipH="1">
                <a:off x="2245"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284" name="Line 149"/>
              <p:cNvSpPr>
                <a:spLocks noChangeShapeType="1"/>
              </p:cNvSpPr>
              <p:nvPr/>
            </p:nvSpPr>
            <p:spPr bwMode="auto">
              <a:xfrm flipH="1">
                <a:off x="2290"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285"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286"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287" name="Line 149"/>
              <p:cNvSpPr>
                <a:spLocks noChangeShapeType="1"/>
              </p:cNvSpPr>
              <p:nvPr/>
            </p:nvSpPr>
            <p:spPr bwMode="auto">
              <a:xfrm flipH="1">
                <a:off x="1973"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288"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289" name="Line 149"/>
              <p:cNvSpPr>
                <a:spLocks noChangeShapeType="1"/>
              </p:cNvSpPr>
              <p:nvPr/>
            </p:nvSpPr>
            <p:spPr bwMode="auto">
              <a:xfrm flipH="1">
                <a:off x="1791"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290" name="Line 149"/>
              <p:cNvSpPr>
                <a:spLocks noChangeShapeType="1"/>
              </p:cNvSpPr>
              <p:nvPr/>
            </p:nvSpPr>
            <p:spPr bwMode="auto">
              <a:xfrm flipH="1">
                <a:off x="1701" y="2387"/>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sp>
            <p:nvSpPr>
              <p:cNvPr id="134291" name="Line 149"/>
              <p:cNvSpPr>
                <a:spLocks noChangeShapeType="1"/>
              </p:cNvSpPr>
              <p:nvPr/>
            </p:nvSpPr>
            <p:spPr bwMode="auto">
              <a:xfrm flipH="1">
                <a:off x="1520" y="2432"/>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292" name="Line 149"/>
              <p:cNvSpPr>
                <a:spLocks noChangeShapeType="1"/>
              </p:cNvSpPr>
              <p:nvPr/>
            </p:nvSpPr>
            <p:spPr bwMode="auto">
              <a:xfrm flipH="1">
                <a:off x="1474" y="2523"/>
                <a:ext cx="0" cy="9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34293" name="Line 149"/>
              <p:cNvSpPr>
                <a:spLocks noChangeShapeType="1"/>
              </p:cNvSpPr>
              <p:nvPr/>
            </p:nvSpPr>
            <p:spPr bwMode="auto">
              <a:xfrm flipH="1">
                <a:off x="1610" y="2523"/>
                <a:ext cx="0" cy="135"/>
              </a:xfrm>
              <a:prstGeom prst="line">
                <a:avLst/>
              </a:prstGeom>
              <a:noFill/>
              <a:ln w="38100">
                <a:solidFill>
                  <a:srgbClr val="0000FF"/>
                </a:solidFill>
                <a:round/>
                <a:headEnd/>
                <a:tailEnd/>
              </a:ln>
            </p:spPr>
            <p:txBody>
              <a:bodyPr wrap="none" lIns="90000" tIns="46800" rIns="90000" bIns="46800" anchor="ctr"/>
              <a:lstStyle/>
              <a:p>
                <a:endParaRPr lang="zh-CN" altLang="en-US"/>
              </a:p>
            </p:txBody>
          </p:sp>
        </p:grpSp>
        <p:grpSp>
          <p:nvGrpSpPr>
            <p:cNvPr id="134234" name="Group 267"/>
            <p:cNvGrpSpPr>
              <a:grpSpLocks/>
            </p:cNvGrpSpPr>
            <p:nvPr/>
          </p:nvGrpSpPr>
          <p:grpSpPr bwMode="auto">
            <a:xfrm>
              <a:off x="2718" y="3612"/>
              <a:ext cx="117" cy="154"/>
              <a:chOff x="2592388" y="2597150"/>
              <a:chExt cx="573088" cy="620713"/>
            </a:xfrm>
          </p:grpSpPr>
          <p:sp>
            <p:nvSpPr>
              <p:cNvPr id="134277"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4278"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4279"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4280"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4235" name="Group 267"/>
            <p:cNvGrpSpPr>
              <a:grpSpLocks/>
            </p:cNvGrpSpPr>
            <p:nvPr/>
          </p:nvGrpSpPr>
          <p:grpSpPr bwMode="auto">
            <a:xfrm>
              <a:off x="2602" y="3612"/>
              <a:ext cx="116" cy="154"/>
              <a:chOff x="2592388" y="2597150"/>
              <a:chExt cx="573088" cy="620713"/>
            </a:xfrm>
          </p:grpSpPr>
          <p:sp>
            <p:nvSpPr>
              <p:cNvPr id="134273"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endParaRPr lang="zh-CN" altLang="en-US"/>
              </a:p>
            </p:txBody>
          </p:sp>
          <p:sp>
            <p:nvSpPr>
              <p:cNvPr id="134274" name="Freeform 73"/>
              <p:cNvSpPr>
                <a:spLocks/>
              </p:cNvSpPr>
              <p:nvPr/>
            </p:nvSpPr>
            <p:spPr bwMode="auto">
              <a:xfrm>
                <a:off x="2592388" y="2644775"/>
                <a:ext cx="573088" cy="573088"/>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endParaRPr lang="zh-CN" altLang="en-US"/>
              </a:p>
            </p:txBody>
          </p:sp>
          <p:sp>
            <p:nvSpPr>
              <p:cNvPr id="134275" name="Freeform 74"/>
              <p:cNvSpPr>
                <a:spLocks noEditPoints="1"/>
              </p:cNvSpPr>
              <p:nvPr/>
            </p:nvSpPr>
            <p:spPr bwMode="auto">
              <a:xfrm>
                <a:off x="2611438" y="2724150"/>
                <a:ext cx="315913" cy="423863"/>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endParaRPr lang="zh-CN" altLang="en-US"/>
              </a:p>
            </p:txBody>
          </p:sp>
          <p:sp>
            <p:nvSpPr>
              <p:cNvPr id="134276" name="Freeform 75"/>
              <p:cNvSpPr>
                <a:spLocks/>
              </p:cNvSpPr>
              <p:nvPr/>
            </p:nvSpPr>
            <p:spPr bwMode="auto">
              <a:xfrm>
                <a:off x="2751138" y="2906713"/>
                <a:ext cx="41275" cy="571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endParaRPr lang="zh-CN" altLang="en-US"/>
              </a:p>
            </p:txBody>
          </p:sp>
        </p:grpSp>
        <p:grpSp>
          <p:nvGrpSpPr>
            <p:cNvPr id="134236" name="Group 253"/>
            <p:cNvGrpSpPr>
              <a:grpSpLocks/>
            </p:cNvGrpSpPr>
            <p:nvPr/>
          </p:nvGrpSpPr>
          <p:grpSpPr bwMode="auto">
            <a:xfrm>
              <a:off x="2229" y="3521"/>
              <a:ext cx="117" cy="128"/>
              <a:chOff x="2557463" y="5356226"/>
              <a:chExt cx="569913" cy="681038"/>
            </a:xfrm>
          </p:grpSpPr>
          <p:sp>
            <p:nvSpPr>
              <p:cNvPr id="134265"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endParaRPr lang="zh-CN" altLang="en-US"/>
              </a:p>
            </p:txBody>
          </p:sp>
          <p:sp>
            <p:nvSpPr>
              <p:cNvPr id="134266"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endParaRPr lang="zh-CN" altLang="en-US"/>
              </a:p>
            </p:txBody>
          </p:sp>
          <p:sp>
            <p:nvSpPr>
              <p:cNvPr id="134267"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268"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4269"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endParaRPr lang="zh-CN" altLang="en-US"/>
              </a:p>
            </p:txBody>
          </p:sp>
          <p:sp>
            <p:nvSpPr>
              <p:cNvPr id="134270"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endParaRPr lang="zh-CN" altLang="en-US"/>
              </a:p>
            </p:txBody>
          </p:sp>
          <p:sp>
            <p:nvSpPr>
              <p:cNvPr id="134271"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272"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endParaRPr lang="zh-CN" altLang="en-US"/>
              </a:p>
            </p:txBody>
          </p:sp>
        </p:grpSp>
        <p:grpSp>
          <p:nvGrpSpPr>
            <p:cNvPr id="134237" name="Group 239"/>
            <p:cNvGrpSpPr>
              <a:grpSpLocks/>
            </p:cNvGrpSpPr>
            <p:nvPr/>
          </p:nvGrpSpPr>
          <p:grpSpPr bwMode="auto">
            <a:xfrm>
              <a:off x="2369" y="3521"/>
              <a:ext cx="154" cy="134"/>
              <a:chOff x="4265613" y="1200150"/>
              <a:chExt cx="663575" cy="623888"/>
            </a:xfrm>
          </p:grpSpPr>
          <p:sp>
            <p:nvSpPr>
              <p:cNvPr id="134259"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4260"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4261"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4262"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4263"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264"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nvGrpSpPr>
            <p:cNvPr id="134238" name="Group 239"/>
            <p:cNvGrpSpPr>
              <a:grpSpLocks/>
            </p:cNvGrpSpPr>
            <p:nvPr/>
          </p:nvGrpSpPr>
          <p:grpSpPr bwMode="auto">
            <a:xfrm>
              <a:off x="2386" y="3749"/>
              <a:ext cx="154" cy="134"/>
              <a:chOff x="4265613" y="1200150"/>
              <a:chExt cx="663575" cy="623888"/>
            </a:xfrm>
          </p:grpSpPr>
          <p:sp>
            <p:nvSpPr>
              <p:cNvPr id="134253"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endParaRPr lang="zh-CN" altLang="en-US"/>
              </a:p>
            </p:txBody>
          </p:sp>
          <p:sp>
            <p:nvSpPr>
              <p:cNvPr id="134254"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endParaRPr lang="zh-CN" altLang="en-US"/>
              </a:p>
            </p:txBody>
          </p:sp>
          <p:sp>
            <p:nvSpPr>
              <p:cNvPr id="134255"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endParaRPr lang="zh-CN" altLang="en-US"/>
              </a:p>
            </p:txBody>
          </p:sp>
          <p:sp>
            <p:nvSpPr>
              <p:cNvPr id="134256"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endParaRPr lang="zh-CN" altLang="en-US"/>
              </a:p>
            </p:txBody>
          </p:sp>
          <p:sp>
            <p:nvSpPr>
              <p:cNvPr id="134257"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endParaRPr kumimoji="0" lang="en-US" altLang="zh-CN" sz="1800" b="0">
                  <a:latin typeface="宋体" charset="-122"/>
                </a:endParaRPr>
              </a:p>
            </p:txBody>
          </p:sp>
          <p:sp>
            <p:nvSpPr>
              <p:cNvPr id="134258"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endParaRPr lang="zh-CN" altLang="en-US"/>
              </a:p>
            </p:txBody>
          </p:sp>
        </p:grpSp>
        <p:grpSp>
          <p:nvGrpSpPr>
            <p:cNvPr id="134239" name="Group 255"/>
            <p:cNvGrpSpPr>
              <a:grpSpLocks/>
            </p:cNvGrpSpPr>
            <p:nvPr/>
          </p:nvGrpSpPr>
          <p:grpSpPr bwMode="auto">
            <a:xfrm>
              <a:off x="2110" y="3766"/>
              <a:ext cx="249" cy="208"/>
              <a:chOff x="5875338" y="5407025"/>
              <a:chExt cx="806450" cy="509588"/>
            </a:xfrm>
          </p:grpSpPr>
          <p:sp>
            <p:nvSpPr>
              <p:cNvPr id="134240" name="Freeform 218"/>
              <p:cNvSpPr>
                <a:spLocks/>
              </p:cNvSpPr>
              <p:nvPr/>
            </p:nvSpPr>
            <p:spPr bwMode="auto">
              <a:xfrm>
                <a:off x="6564313" y="5448300"/>
                <a:ext cx="117475" cy="123825"/>
              </a:xfrm>
              <a:custGeom>
                <a:avLst/>
                <a:gdLst>
                  <a:gd name="T0" fmla="*/ 0 w 37"/>
                  <a:gd name="T1" fmla="*/ 2147483647 h 39"/>
                  <a:gd name="T2" fmla="*/ 2147483647 w 37"/>
                  <a:gd name="T3" fmla="*/ 2147483647 h 39"/>
                  <a:gd name="T4" fmla="*/ 2147483647 w 37"/>
                  <a:gd name="T5" fmla="*/ 2147483647 h 39"/>
                  <a:gd name="T6" fmla="*/ 2147483647 w 37"/>
                  <a:gd name="T7" fmla="*/ 2147483647 h 39"/>
                  <a:gd name="T8" fmla="*/ 2147483647 w 37"/>
                  <a:gd name="T9" fmla="*/ 2147483647 h 39"/>
                  <a:gd name="T10" fmla="*/ 0 w 37"/>
                  <a:gd name="T11" fmla="*/ 2147483647 h 39"/>
                  <a:gd name="T12" fmla="*/ 0 60000 65536"/>
                  <a:gd name="T13" fmla="*/ 0 60000 65536"/>
                  <a:gd name="T14" fmla="*/ 0 60000 65536"/>
                  <a:gd name="T15" fmla="*/ 0 60000 65536"/>
                  <a:gd name="T16" fmla="*/ 0 60000 65536"/>
                  <a:gd name="T17" fmla="*/ 0 60000 65536"/>
                  <a:gd name="T18" fmla="*/ 0 w 37"/>
                  <a:gd name="T19" fmla="*/ 0 h 39"/>
                  <a:gd name="T20" fmla="*/ 37 w 37"/>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7" h="39">
                    <a:moveTo>
                      <a:pt x="0" y="6"/>
                    </a:moveTo>
                    <a:cubicBezTo>
                      <a:pt x="0" y="6"/>
                      <a:pt x="15" y="2"/>
                      <a:pt x="19" y="1"/>
                    </a:cubicBezTo>
                    <a:cubicBezTo>
                      <a:pt x="23" y="0"/>
                      <a:pt x="35" y="7"/>
                      <a:pt x="36" y="22"/>
                    </a:cubicBezTo>
                    <a:cubicBezTo>
                      <a:pt x="37" y="36"/>
                      <a:pt x="29" y="39"/>
                      <a:pt x="26" y="39"/>
                    </a:cubicBezTo>
                    <a:cubicBezTo>
                      <a:pt x="23" y="39"/>
                      <a:pt x="17" y="39"/>
                      <a:pt x="17" y="39"/>
                    </a:cubicBezTo>
                    <a:lnTo>
                      <a:pt x="0" y="6"/>
                    </a:lnTo>
                    <a:close/>
                  </a:path>
                </a:pathLst>
              </a:custGeom>
              <a:solidFill>
                <a:srgbClr val="3D61A4"/>
              </a:solidFill>
              <a:ln w="9525">
                <a:noFill/>
                <a:round/>
                <a:headEnd/>
                <a:tailEnd/>
              </a:ln>
            </p:spPr>
            <p:txBody>
              <a:bodyPr/>
              <a:lstStyle/>
              <a:p>
                <a:endParaRPr lang="zh-CN" altLang="en-US"/>
              </a:p>
            </p:txBody>
          </p:sp>
          <p:sp>
            <p:nvSpPr>
              <p:cNvPr id="134241" name="Freeform 219"/>
              <p:cNvSpPr>
                <a:spLocks/>
              </p:cNvSpPr>
              <p:nvPr/>
            </p:nvSpPr>
            <p:spPr bwMode="auto">
              <a:xfrm>
                <a:off x="6121400" y="5451475"/>
                <a:ext cx="557213" cy="430213"/>
              </a:xfrm>
              <a:custGeom>
                <a:avLst/>
                <a:gdLst>
                  <a:gd name="T0" fmla="*/ 2147483647 w 351"/>
                  <a:gd name="T1" fmla="*/ 2147483647 h 271"/>
                  <a:gd name="T2" fmla="*/ 2147483647 w 351"/>
                  <a:gd name="T3" fmla="*/ 2147483647 h 271"/>
                  <a:gd name="T4" fmla="*/ 2147483647 w 351"/>
                  <a:gd name="T5" fmla="*/ 2147483647 h 271"/>
                  <a:gd name="T6" fmla="*/ 2147483647 w 351"/>
                  <a:gd name="T7" fmla="*/ 2147483647 h 271"/>
                  <a:gd name="T8" fmla="*/ 2147483647 w 351"/>
                  <a:gd name="T9" fmla="*/ 2147483647 h 271"/>
                  <a:gd name="T10" fmla="*/ 2147483647 w 351"/>
                  <a:gd name="T11" fmla="*/ 2147483647 h 271"/>
                  <a:gd name="T12" fmla="*/ 2147483647 w 351"/>
                  <a:gd name="T13" fmla="*/ 0 h 271"/>
                  <a:gd name="T14" fmla="*/ 2147483647 w 351"/>
                  <a:gd name="T15" fmla="*/ 2147483647 h 271"/>
                  <a:gd name="T16" fmla="*/ 0 w 351"/>
                  <a:gd name="T17" fmla="*/ 2147483647 h 271"/>
                  <a:gd name="T18" fmla="*/ 0 w 351"/>
                  <a:gd name="T19" fmla="*/ 2147483647 h 271"/>
                  <a:gd name="T20" fmla="*/ 2147483647 w 351"/>
                  <a:gd name="T21" fmla="*/ 2147483647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1"/>
                  <a:gd name="T34" fmla="*/ 0 h 271"/>
                  <a:gd name="T35" fmla="*/ 351 w 351"/>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1" h="271">
                    <a:moveTo>
                      <a:pt x="94" y="271"/>
                    </a:moveTo>
                    <a:lnTo>
                      <a:pt x="317" y="200"/>
                    </a:lnTo>
                    <a:lnTo>
                      <a:pt x="351" y="134"/>
                    </a:lnTo>
                    <a:lnTo>
                      <a:pt x="351" y="70"/>
                    </a:lnTo>
                    <a:lnTo>
                      <a:pt x="333" y="66"/>
                    </a:lnTo>
                    <a:lnTo>
                      <a:pt x="333" y="20"/>
                    </a:lnTo>
                    <a:lnTo>
                      <a:pt x="247" y="0"/>
                    </a:lnTo>
                    <a:lnTo>
                      <a:pt x="42" y="56"/>
                    </a:lnTo>
                    <a:lnTo>
                      <a:pt x="0" y="100"/>
                    </a:lnTo>
                    <a:lnTo>
                      <a:pt x="0" y="241"/>
                    </a:lnTo>
                    <a:lnTo>
                      <a:pt x="94" y="271"/>
                    </a:lnTo>
                    <a:close/>
                  </a:path>
                </a:pathLst>
              </a:custGeom>
              <a:solidFill>
                <a:srgbClr val="3D61A4"/>
              </a:solidFill>
              <a:ln w="9525">
                <a:noFill/>
                <a:round/>
                <a:headEnd/>
                <a:tailEnd/>
              </a:ln>
            </p:spPr>
            <p:txBody>
              <a:bodyPr/>
              <a:lstStyle/>
              <a:p>
                <a:endParaRPr lang="zh-CN" altLang="en-US"/>
              </a:p>
            </p:txBody>
          </p:sp>
          <p:sp>
            <p:nvSpPr>
              <p:cNvPr id="134242" name="Freeform 220"/>
              <p:cNvSpPr>
                <a:spLocks/>
              </p:cNvSpPr>
              <p:nvPr/>
            </p:nvSpPr>
            <p:spPr bwMode="auto">
              <a:xfrm>
                <a:off x="6359525" y="5556250"/>
                <a:ext cx="223838" cy="127000"/>
              </a:xfrm>
              <a:custGeom>
                <a:avLst/>
                <a:gdLst>
                  <a:gd name="T0" fmla="*/ 0 w 70"/>
                  <a:gd name="T1" fmla="*/ 2147483647 h 40"/>
                  <a:gd name="T2" fmla="*/ 0 w 70"/>
                  <a:gd name="T3" fmla="*/ 2147483647 h 40"/>
                  <a:gd name="T4" fmla="*/ 2147483647 w 70"/>
                  <a:gd name="T5" fmla="*/ 2147483647 h 40"/>
                  <a:gd name="T6" fmla="*/ 2147483647 w 70"/>
                  <a:gd name="T7" fmla="*/ 2147483647 h 40"/>
                  <a:gd name="T8" fmla="*/ 2147483647 w 70"/>
                  <a:gd name="T9" fmla="*/ 2147483647 h 40"/>
                  <a:gd name="T10" fmla="*/ 2147483647 w 70"/>
                  <a:gd name="T11" fmla="*/ 0 h 40"/>
                  <a:gd name="T12" fmla="*/ 0 w 70"/>
                  <a:gd name="T13" fmla="*/ 2147483647 h 40"/>
                  <a:gd name="T14" fmla="*/ 0 60000 65536"/>
                  <a:gd name="T15" fmla="*/ 0 60000 65536"/>
                  <a:gd name="T16" fmla="*/ 0 60000 65536"/>
                  <a:gd name="T17" fmla="*/ 0 60000 65536"/>
                  <a:gd name="T18" fmla="*/ 0 60000 65536"/>
                  <a:gd name="T19" fmla="*/ 0 60000 65536"/>
                  <a:gd name="T20" fmla="*/ 0 60000 65536"/>
                  <a:gd name="T21" fmla="*/ 0 w 70"/>
                  <a:gd name="T22" fmla="*/ 0 h 40"/>
                  <a:gd name="T23" fmla="*/ 70 w 7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40">
                    <a:moveTo>
                      <a:pt x="0" y="23"/>
                    </a:moveTo>
                    <a:cubicBezTo>
                      <a:pt x="0" y="29"/>
                      <a:pt x="0" y="29"/>
                      <a:pt x="0" y="29"/>
                    </a:cubicBezTo>
                    <a:cubicBezTo>
                      <a:pt x="0" y="29"/>
                      <a:pt x="57" y="11"/>
                      <a:pt x="64" y="8"/>
                    </a:cubicBezTo>
                    <a:cubicBezTo>
                      <a:pt x="64" y="15"/>
                      <a:pt x="64" y="40"/>
                      <a:pt x="64" y="40"/>
                    </a:cubicBezTo>
                    <a:cubicBezTo>
                      <a:pt x="70" y="38"/>
                      <a:pt x="70" y="38"/>
                      <a:pt x="70" y="38"/>
                    </a:cubicBezTo>
                    <a:cubicBezTo>
                      <a:pt x="70" y="0"/>
                      <a:pt x="70" y="0"/>
                      <a:pt x="70" y="0"/>
                    </a:cubicBezTo>
                    <a:lnTo>
                      <a:pt x="0" y="23"/>
                    </a:lnTo>
                    <a:close/>
                  </a:path>
                </a:pathLst>
              </a:custGeom>
              <a:solidFill>
                <a:srgbClr val="FFFFFF"/>
              </a:solidFill>
              <a:ln w="9525">
                <a:noFill/>
                <a:round/>
                <a:headEnd/>
                <a:tailEnd/>
              </a:ln>
            </p:spPr>
            <p:txBody>
              <a:bodyPr/>
              <a:lstStyle/>
              <a:p>
                <a:endParaRPr lang="zh-CN" altLang="en-US"/>
              </a:p>
            </p:txBody>
          </p:sp>
          <p:sp>
            <p:nvSpPr>
              <p:cNvPr id="134243" name="Freeform 221"/>
              <p:cNvSpPr>
                <a:spLocks/>
              </p:cNvSpPr>
              <p:nvPr/>
            </p:nvSpPr>
            <p:spPr bwMode="auto">
              <a:xfrm>
                <a:off x="6121400" y="5480050"/>
                <a:ext cx="538163" cy="401638"/>
              </a:xfrm>
              <a:custGeom>
                <a:avLst/>
                <a:gdLst>
                  <a:gd name="T0" fmla="*/ 2147483647 w 339"/>
                  <a:gd name="T1" fmla="*/ 2147483647 h 253"/>
                  <a:gd name="T2" fmla="*/ 2147483647 w 339"/>
                  <a:gd name="T3" fmla="*/ 2147483647 h 253"/>
                  <a:gd name="T4" fmla="*/ 2147483647 w 339"/>
                  <a:gd name="T5" fmla="*/ 2147483647 h 253"/>
                  <a:gd name="T6" fmla="*/ 2147483647 w 339"/>
                  <a:gd name="T7" fmla="*/ 2147483647 h 253"/>
                  <a:gd name="T8" fmla="*/ 2147483647 w 339"/>
                  <a:gd name="T9" fmla="*/ 2147483647 h 253"/>
                  <a:gd name="T10" fmla="*/ 2147483647 w 339"/>
                  <a:gd name="T11" fmla="*/ 2147483647 h 253"/>
                  <a:gd name="T12" fmla="*/ 2147483647 w 339"/>
                  <a:gd name="T13" fmla="*/ 2147483647 h 253"/>
                  <a:gd name="T14" fmla="*/ 2147483647 w 339"/>
                  <a:gd name="T15" fmla="*/ 2147483647 h 253"/>
                  <a:gd name="T16" fmla="*/ 2147483647 w 339"/>
                  <a:gd name="T17" fmla="*/ 2147483647 h 253"/>
                  <a:gd name="T18" fmla="*/ 2147483647 w 339"/>
                  <a:gd name="T19" fmla="*/ 0 h 253"/>
                  <a:gd name="T20" fmla="*/ 2147483647 w 339"/>
                  <a:gd name="T21" fmla="*/ 2147483647 h 253"/>
                  <a:gd name="T22" fmla="*/ 2147483647 w 339"/>
                  <a:gd name="T23" fmla="*/ 2147483647 h 253"/>
                  <a:gd name="T24" fmla="*/ 2147483647 w 339"/>
                  <a:gd name="T25" fmla="*/ 2147483647 h 253"/>
                  <a:gd name="T26" fmla="*/ 0 w 339"/>
                  <a:gd name="T27" fmla="*/ 2147483647 h 253"/>
                  <a:gd name="T28" fmla="*/ 0 w 339"/>
                  <a:gd name="T29" fmla="*/ 2147483647 h 253"/>
                  <a:gd name="T30" fmla="*/ 0 w 339"/>
                  <a:gd name="T31" fmla="*/ 2147483647 h 253"/>
                  <a:gd name="T32" fmla="*/ 2147483647 w 339"/>
                  <a:gd name="T33" fmla="*/ 2147483647 h 253"/>
                  <a:gd name="T34" fmla="*/ 2147483647 w 339"/>
                  <a:gd name="T35" fmla="*/ 2147483647 h 253"/>
                  <a:gd name="T36" fmla="*/ 2147483647 w 339"/>
                  <a:gd name="T37" fmla="*/ 2147483647 h 253"/>
                  <a:gd name="T38" fmla="*/ 2147483647 w 339"/>
                  <a:gd name="T39" fmla="*/ 2147483647 h 253"/>
                  <a:gd name="T40" fmla="*/ 2147483647 w 339"/>
                  <a:gd name="T41" fmla="*/ 2147483647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9"/>
                  <a:gd name="T64" fmla="*/ 0 h 253"/>
                  <a:gd name="T65" fmla="*/ 339 w 339"/>
                  <a:gd name="T66" fmla="*/ 253 h 25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9" h="253">
                    <a:moveTo>
                      <a:pt x="96" y="219"/>
                    </a:moveTo>
                    <a:lnTo>
                      <a:pt x="337" y="142"/>
                    </a:lnTo>
                    <a:lnTo>
                      <a:pt x="339" y="136"/>
                    </a:lnTo>
                    <a:lnTo>
                      <a:pt x="96" y="213"/>
                    </a:lnTo>
                    <a:lnTo>
                      <a:pt x="96" y="112"/>
                    </a:lnTo>
                    <a:lnTo>
                      <a:pt x="130" y="66"/>
                    </a:lnTo>
                    <a:lnTo>
                      <a:pt x="335" y="4"/>
                    </a:lnTo>
                    <a:lnTo>
                      <a:pt x="333" y="2"/>
                    </a:lnTo>
                    <a:lnTo>
                      <a:pt x="327" y="0"/>
                    </a:lnTo>
                    <a:lnTo>
                      <a:pt x="126" y="60"/>
                    </a:lnTo>
                    <a:lnTo>
                      <a:pt x="92" y="108"/>
                    </a:lnTo>
                    <a:lnTo>
                      <a:pt x="2" y="80"/>
                    </a:lnTo>
                    <a:lnTo>
                      <a:pt x="0" y="82"/>
                    </a:lnTo>
                    <a:lnTo>
                      <a:pt x="0" y="86"/>
                    </a:lnTo>
                    <a:lnTo>
                      <a:pt x="90" y="114"/>
                    </a:lnTo>
                    <a:lnTo>
                      <a:pt x="90" y="251"/>
                    </a:lnTo>
                    <a:lnTo>
                      <a:pt x="94" y="253"/>
                    </a:lnTo>
                    <a:lnTo>
                      <a:pt x="96" y="251"/>
                    </a:lnTo>
                    <a:lnTo>
                      <a:pt x="96" y="219"/>
                    </a:lnTo>
                    <a:close/>
                  </a:path>
                </a:pathLst>
              </a:custGeom>
              <a:solidFill>
                <a:srgbClr val="FFFFFF"/>
              </a:solidFill>
              <a:ln w="9525">
                <a:noFill/>
                <a:round/>
                <a:headEnd/>
                <a:tailEnd/>
              </a:ln>
            </p:spPr>
            <p:txBody>
              <a:bodyPr/>
              <a:lstStyle/>
              <a:p>
                <a:endParaRPr lang="zh-CN" altLang="en-US"/>
              </a:p>
            </p:txBody>
          </p:sp>
          <p:sp>
            <p:nvSpPr>
              <p:cNvPr id="134244" name="Freeform 222"/>
              <p:cNvSpPr>
                <a:spLocks/>
              </p:cNvSpPr>
              <p:nvPr/>
            </p:nvSpPr>
            <p:spPr bwMode="auto">
              <a:xfrm>
                <a:off x="5992813" y="5664200"/>
                <a:ext cx="249238" cy="204788"/>
              </a:xfrm>
              <a:custGeom>
                <a:avLst/>
                <a:gdLst>
                  <a:gd name="T0" fmla="*/ 0 w 78"/>
                  <a:gd name="T1" fmla="*/ 2147483647 h 64"/>
                  <a:gd name="T2" fmla="*/ 2147483647 w 78"/>
                  <a:gd name="T3" fmla="*/ 2147483647 h 64"/>
                  <a:gd name="T4" fmla="*/ 2147483647 w 78"/>
                  <a:gd name="T5" fmla="*/ 2147483647 h 64"/>
                  <a:gd name="T6" fmla="*/ 2147483647 w 78"/>
                  <a:gd name="T7" fmla="*/ 2147483647 h 64"/>
                  <a:gd name="T8" fmla="*/ 2147483647 w 78"/>
                  <a:gd name="T9" fmla="*/ 2147483647 h 64"/>
                  <a:gd name="T10" fmla="*/ 2147483647 w 78"/>
                  <a:gd name="T11" fmla="*/ 2147483647 h 64"/>
                  <a:gd name="T12" fmla="*/ 0 w 78"/>
                  <a:gd name="T13" fmla="*/ 2147483647 h 64"/>
                  <a:gd name="T14" fmla="*/ 0 60000 65536"/>
                  <a:gd name="T15" fmla="*/ 0 60000 65536"/>
                  <a:gd name="T16" fmla="*/ 0 60000 65536"/>
                  <a:gd name="T17" fmla="*/ 0 60000 65536"/>
                  <a:gd name="T18" fmla="*/ 0 60000 65536"/>
                  <a:gd name="T19" fmla="*/ 0 60000 65536"/>
                  <a:gd name="T20" fmla="*/ 0 60000 65536"/>
                  <a:gd name="T21" fmla="*/ 0 w 78"/>
                  <a:gd name="T22" fmla="*/ 0 h 64"/>
                  <a:gd name="T23" fmla="*/ 78 w 78"/>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64">
                    <a:moveTo>
                      <a:pt x="0" y="13"/>
                    </a:moveTo>
                    <a:cubicBezTo>
                      <a:pt x="21" y="64"/>
                      <a:pt x="21" y="64"/>
                      <a:pt x="21" y="64"/>
                    </a:cubicBezTo>
                    <a:cubicBezTo>
                      <a:pt x="69" y="49"/>
                      <a:pt x="69" y="49"/>
                      <a:pt x="69" y="49"/>
                    </a:cubicBezTo>
                    <a:cubicBezTo>
                      <a:pt x="69" y="49"/>
                      <a:pt x="78" y="43"/>
                      <a:pt x="78" y="28"/>
                    </a:cubicBezTo>
                    <a:cubicBezTo>
                      <a:pt x="78" y="13"/>
                      <a:pt x="66" y="4"/>
                      <a:pt x="58" y="1"/>
                    </a:cubicBezTo>
                    <a:cubicBezTo>
                      <a:pt x="51" y="0"/>
                      <a:pt x="48" y="1"/>
                      <a:pt x="27" y="6"/>
                    </a:cubicBezTo>
                    <a:lnTo>
                      <a:pt x="0" y="13"/>
                    </a:lnTo>
                    <a:close/>
                  </a:path>
                </a:pathLst>
              </a:custGeom>
              <a:solidFill>
                <a:srgbClr val="3D61A4"/>
              </a:solidFill>
              <a:ln w="9525">
                <a:noFill/>
                <a:round/>
                <a:headEnd/>
                <a:tailEnd/>
              </a:ln>
            </p:spPr>
            <p:txBody>
              <a:bodyPr/>
              <a:lstStyle/>
              <a:p>
                <a:endParaRPr lang="zh-CN" altLang="en-US"/>
              </a:p>
            </p:txBody>
          </p:sp>
          <p:sp>
            <p:nvSpPr>
              <p:cNvPr id="134245" name="Freeform 223"/>
              <p:cNvSpPr>
                <a:spLocks noEditPoints="1"/>
              </p:cNvSpPr>
              <p:nvPr/>
            </p:nvSpPr>
            <p:spPr bwMode="auto">
              <a:xfrm>
                <a:off x="5986463" y="5661025"/>
                <a:ext cx="261938" cy="214313"/>
              </a:xfrm>
              <a:custGeom>
                <a:avLst/>
                <a:gdLst>
                  <a:gd name="T0" fmla="*/ 2147483647 w 82"/>
                  <a:gd name="T1" fmla="*/ 2147483647 h 67"/>
                  <a:gd name="T2" fmla="*/ 2147483647 w 82"/>
                  <a:gd name="T3" fmla="*/ 2147483647 h 67"/>
                  <a:gd name="T4" fmla="*/ 0 w 82"/>
                  <a:gd name="T5" fmla="*/ 2147483647 h 67"/>
                  <a:gd name="T6" fmla="*/ 2147483647 w 82"/>
                  <a:gd name="T7" fmla="*/ 2147483647 h 67"/>
                  <a:gd name="T8" fmla="*/ 2147483647 w 82"/>
                  <a:gd name="T9" fmla="*/ 2147483647 h 67"/>
                  <a:gd name="T10" fmla="*/ 2147483647 w 82"/>
                  <a:gd name="T11" fmla="*/ 2147483647 h 67"/>
                  <a:gd name="T12" fmla="*/ 2147483647 w 82"/>
                  <a:gd name="T13" fmla="*/ 2147483647 h 67"/>
                  <a:gd name="T14" fmla="*/ 2147483647 w 82"/>
                  <a:gd name="T15" fmla="*/ 2147483647 h 67"/>
                  <a:gd name="T16" fmla="*/ 2147483647 w 82"/>
                  <a:gd name="T17" fmla="*/ 2147483647 h 67"/>
                  <a:gd name="T18" fmla="*/ 2147483647 w 82"/>
                  <a:gd name="T19" fmla="*/ 2147483647 h 67"/>
                  <a:gd name="T20" fmla="*/ 2147483647 w 82"/>
                  <a:gd name="T21" fmla="*/ 2147483647 h 67"/>
                  <a:gd name="T22" fmla="*/ 2147483647 w 82"/>
                  <a:gd name="T23" fmla="*/ 2147483647 h 67"/>
                  <a:gd name="T24" fmla="*/ 2147483647 w 82"/>
                  <a:gd name="T25" fmla="*/ 2147483647 h 67"/>
                  <a:gd name="T26" fmla="*/ 2147483647 w 82"/>
                  <a:gd name="T27" fmla="*/ 2147483647 h 67"/>
                  <a:gd name="T28" fmla="*/ 2147483647 w 82"/>
                  <a:gd name="T29" fmla="*/ 2147483647 h 67"/>
                  <a:gd name="T30" fmla="*/ 2147483647 w 82"/>
                  <a:gd name="T31" fmla="*/ 2147483647 h 67"/>
                  <a:gd name="T32" fmla="*/ 2147483647 w 82"/>
                  <a:gd name="T33" fmla="*/ 2147483647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67"/>
                  <a:gd name="T53" fmla="*/ 82 w 82"/>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67">
                    <a:moveTo>
                      <a:pt x="38" y="3"/>
                    </a:moveTo>
                    <a:cubicBezTo>
                      <a:pt x="29" y="6"/>
                      <a:pt x="29" y="6"/>
                      <a:pt x="29" y="6"/>
                    </a:cubicBezTo>
                    <a:cubicBezTo>
                      <a:pt x="0" y="13"/>
                      <a:pt x="0" y="13"/>
                      <a:pt x="0" y="13"/>
                    </a:cubicBezTo>
                    <a:cubicBezTo>
                      <a:pt x="23" y="67"/>
                      <a:pt x="23" y="67"/>
                      <a:pt x="23" y="67"/>
                    </a:cubicBezTo>
                    <a:cubicBezTo>
                      <a:pt x="71" y="52"/>
                      <a:pt x="71" y="52"/>
                      <a:pt x="71" y="52"/>
                    </a:cubicBezTo>
                    <a:cubicBezTo>
                      <a:pt x="72" y="51"/>
                      <a:pt x="82" y="44"/>
                      <a:pt x="81" y="29"/>
                    </a:cubicBezTo>
                    <a:cubicBezTo>
                      <a:pt x="81" y="13"/>
                      <a:pt x="68" y="3"/>
                      <a:pt x="60" y="1"/>
                    </a:cubicBezTo>
                    <a:cubicBezTo>
                      <a:pt x="54" y="0"/>
                      <a:pt x="51" y="0"/>
                      <a:pt x="38" y="3"/>
                    </a:cubicBezTo>
                    <a:close/>
                    <a:moveTo>
                      <a:pt x="39" y="6"/>
                    </a:moveTo>
                    <a:cubicBezTo>
                      <a:pt x="51" y="3"/>
                      <a:pt x="54" y="2"/>
                      <a:pt x="60" y="4"/>
                    </a:cubicBezTo>
                    <a:cubicBezTo>
                      <a:pt x="67" y="6"/>
                      <a:pt x="79" y="14"/>
                      <a:pt x="79" y="29"/>
                    </a:cubicBezTo>
                    <a:cubicBezTo>
                      <a:pt x="79" y="29"/>
                      <a:pt x="79" y="29"/>
                      <a:pt x="79" y="30"/>
                    </a:cubicBezTo>
                    <a:cubicBezTo>
                      <a:pt x="79" y="43"/>
                      <a:pt x="70" y="49"/>
                      <a:pt x="70" y="49"/>
                    </a:cubicBezTo>
                    <a:cubicBezTo>
                      <a:pt x="70" y="49"/>
                      <a:pt x="26" y="63"/>
                      <a:pt x="24" y="63"/>
                    </a:cubicBezTo>
                    <a:cubicBezTo>
                      <a:pt x="23" y="61"/>
                      <a:pt x="5" y="18"/>
                      <a:pt x="4" y="15"/>
                    </a:cubicBezTo>
                    <a:cubicBezTo>
                      <a:pt x="7" y="14"/>
                      <a:pt x="30" y="8"/>
                      <a:pt x="30" y="8"/>
                    </a:cubicBezTo>
                    <a:cubicBezTo>
                      <a:pt x="30" y="8"/>
                      <a:pt x="39" y="6"/>
                      <a:pt x="39" y="6"/>
                    </a:cubicBezTo>
                    <a:close/>
                  </a:path>
                </a:pathLst>
              </a:custGeom>
              <a:solidFill>
                <a:srgbClr val="FFFFFF"/>
              </a:solidFill>
              <a:ln w="9525">
                <a:noFill/>
                <a:round/>
                <a:headEnd/>
                <a:tailEnd/>
              </a:ln>
            </p:spPr>
            <p:txBody>
              <a:bodyPr/>
              <a:lstStyle/>
              <a:p>
                <a:endParaRPr lang="zh-CN" altLang="en-US"/>
              </a:p>
            </p:txBody>
          </p:sp>
          <p:sp>
            <p:nvSpPr>
              <p:cNvPr id="134246" name="Freeform 224"/>
              <p:cNvSpPr>
                <a:spLocks/>
              </p:cNvSpPr>
              <p:nvPr/>
            </p:nvSpPr>
            <p:spPr bwMode="auto">
              <a:xfrm>
                <a:off x="5875338" y="5664200"/>
                <a:ext cx="198438" cy="252413"/>
              </a:xfrm>
              <a:custGeom>
                <a:avLst/>
                <a:gdLst>
                  <a:gd name="T0" fmla="*/ 0 w 125"/>
                  <a:gd name="T1" fmla="*/ 2147483647 h 159"/>
                  <a:gd name="T2" fmla="*/ 2147483647 w 125"/>
                  <a:gd name="T3" fmla="*/ 0 h 159"/>
                  <a:gd name="T4" fmla="*/ 2147483647 w 125"/>
                  <a:gd name="T5" fmla="*/ 2147483647 h 159"/>
                  <a:gd name="T6" fmla="*/ 2147483647 w 125"/>
                  <a:gd name="T7" fmla="*/ 2147483647 h 159"/>
                  <a:gd name="T8" fmla="*/ 2147483647 w 125"/>
                  <a:gd name="T9" fmla="*/ 2147483647 h 159"/>
                  <a:gd name="T10" fmla="*/ 2147483647 w 125"/>
                  <a:gd name="T11" fmla="*/ 2147483647 h 159"/>
                  <a:gd name="T12" fmla="*/ 2147483647 w 125"/>
                  <a:gd name="T13" fmla="*/ 2147483647 h 159"/>
                  <a:gd name="T14" fmla="*/ 0 w 125"/>
                  <a:gd name="T15" fmla="*/ 2147483647 h 159"/>
                  <a:gd name="T16" fmla="*/ 0 w 125"/>
                  <a:gd name="T17" fmla="*/ 2147483647 h 1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159"/>
                  <a:gd name="T29" fmla="*/ 125 w 125"/>
                  <a:gd name="T30" fmla="*/ 159 h 1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159">
                    <a:moveTo>
                      <a:pt x="0" y="4"/>
                    </a:moveTo>
                    <a:lnTo>
                      <a:pt x="10" y="0"/>
                    </a:lnTo>
                    <a:lnTo>
                      <a:pt x="102" y="28"/>
                    </a:lnTo>
                    <a:lnTo>
                      <a:pt x="125" y="44"/>
                    </a:lnTo>
                    <a:lnTo>
                      <a:pt x="125" y="135"/>
                    </a:lnTo>
                    <a:lnTo>
                      <a:pt x="100" y="155"/>
                    </a:lnTo>
                    <a:lnTo>
                      <a:pt x="92" y="159"/>
                    </a:lnTo>
                    <a:lnTo>
                      <a:pt x="0" y="129"/>
                    </a:lnTo>
                    <a:lnTo>
                      <a:pt x="0" y="4"/>
                    </a:lnTo>
                    <a:close/>
                  </a:path>
                </a:pathLst>
              </a:custGeom>
              <a:solidFill>
                <a:srgbClr val="3D61A4"/>
              </a:solidFill>
              <a:ln w="9525">
                <a:noFill/>
                <a:round/>
                <a:headEnd/>
                <a:tailEnd/>
              </a:ln>
            </p:spPr>
            <p:txBody>
              <a:bodyPr/>
              <a:lstStyle/>
              <a:p>
                <a:endParaRPr lang="zh-CN" altLang="en-US"/>
              </a:p>
            </p:txBody>
          </p:sp>
          <p:sp>
            <p:nvSpPr>
              <p:cNvPr id="134247" name="Freeform 225"/>
              <p:cNvSpPr>
                <a:spLocks/>
              </p:cNvSpPr>
              <p:nvPr/>
            </p:nvSpPr>
            <p:spPr bwMode="auto">
              <a:xfrm>
                <a:off x="5875338" y="5670550"/>
                <a:ext cx="149225" cy="246063"/>
              </a:xfrm>
              <a:custGeom>
                <a:avLst/>
                <a:gdLst>
                  <a:gd name="T0" fmla="*/ 0 w 94"/>
                  <a:gd name="T1" fmla="*/ 2147483647 h 155"/>
                  <a:gd name="T2" fmla="*/ 2147483647 w 94"/>
                  <a:gd name="T3" fmla="*/ 2147483647 h 155"/>
                  <a:gd name="T4" fmla="*/ 2147483647 w 94"/>
                  <a:gd name="T5" fmla="*/ 2147483647 h 155"/>
                  <a:gd name="T6" fmla="*/ 2147483647 w 94"/>
                  <a:gd name="T7" fmla="*/ 2147483647 h 155"/>
                  <a:gd name="T8" fmla="*/ 2147483647 w 94"/>
                  <a:gd name="T9" fmla="*/ 2147483647 h 155"/>
                  <a:gd name="T10" fmla="*/ 2147483647 w 94"/>
                  <a:gd name="T11" fmla="*/ 2147483647 h 155"/>
                  <a:gd name="T12" fmla="*/ 0 w 94"/>
                  <a:gd name="T13" fmla="*/ 0 h 155"/>
                  <a:gd name="T14" fmla="*/ 0 w 94"/>
                  <a:gd name="T15" fmla="*/ 2147483647 h 155"/>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155"/>
                  <a:gd name="T26" fmla="*/ 94 w 94"/>
                  <a:gd name="T27" fmla="*/ 155 h 1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155">
                    <a:moveTo>
                      <a:pt x="0" y="6"/>
                    </a:moveTo>
                    <a:lnTo>
                      <a:pt x="88" y="32"/>
                    </a:lnTo>
                    <a:lnTo>
                      <a:pt x="88" y="153"/>
                    </a:lnTo>
                    <a:lnTo>
                      <a:pt x="92" y="155"/>
                    </a:lnTo>
                    <a:lnTo>
                      <a:pt x="94" y="153"/>
                    </a:lnTo>
                    <a:lnTo>
                      <a:pt x="94" y="28"/>
                    </a:lnTo>
                    <a:lnTo>
                      <a:pt x="0" y="0"/>
                    </a:lnTo>
                    <a:lnTo>
                      <a:pt x="0" y="6"/>
                    </a:lnTo>
                    <a:close/>
                  </a:path>
                </a:pathLst>
              </a:custGeom>
              <a:solidFill>
                <a:srgbClr val="FFFFFF"/>
              </a:solidFill>
              <a:ln w="9525">
                <a:noFill/>
                <a:round/>
                <a:headEnd/>
                <a:tailEnd/>
              </a:ln>
            </p:spPr>
            <p:txBody>
              <a:bodyPr/>
              <a:lstStyle/>
              <a:p>
                <a:endParaRPr lang="zh-CN" altLang="en-US"/>
              </a:p>
            </p:txBody>
          </p:sp>
          <p:sp>
            <p:nvSpPr>
              <p:cNvPr id="134248" name="Freeform 226"/>
              <p:cNvSpPr>
                <a:spLocks/>
              </p:cNvSpPr>
              <p:nvPr/>
            </p:nvSpPr>
            <p:spPr bwMode="auto">
              <a:xfrm>
                <a:off x="6251575" y="5470525"/>
                <a:ext cx="303213" cy="79375"/>
              </a:xfrm>
              <a:custGeom>
                <a:avLst/>
                <a:gdLst>
                  <a:gd name="T0" fmla="*/ 0 w 191"/>
                  <a:gd name="T1" fmla="*/ 2147483647 h 50"/>
                  <a:gd name="T2" fmla="*/ 2147483647 w 191"/>
                  <a:gd name="T3" fmla="*/ 2147483647 h 50"/>
                  <a:gd name="T4" fmla="*/ 2147483647 w 191"/>
                  <a:gd name="T5" fmla="*/ 2147483647 h 50"/>
                  <a:gd name="T6" fmla="*/ 2147483647 w 191"/>
                  <a:gd name="T7" fmla="*/ 0 h 50"/>
                  <a:gd name="T8" fmla="*/ 0 w 191"/>
                  <a:gd name="T9" fmla="*/ 2147483647 h 50"/>
                  <a:gd name="T10" fmla="*/ 0 60000 65536"/>
                  <a:gd name="T11" fmla="*/ 0 60000 65536"/>
                  <a:gd name="T12" fmla="*/ 0 60000 65536"/>
                  <a:gd name="T13" fmla="*/ 0 60000 65536"/>
                  <a:gd name="T14" fmla="*/ 0 60000 65536"/>
                  <a:gd name="T15" fmla="*/ 0 w 191"/>
                  <a:gd name="T16" fmla="*/ 0 h 50"/>
                  <a:gd name="T17" fmla="*/ 191 w 191"/>
                  <a:gd name="T18" fmla="*/ 50 h 50"/>
                </a:gdLst>
                <a:ahLst/>
                <a:cxnLst>
                  <a:cxn ang="T10">
                    <a:pos x="T0" y="T1"/>
                  </a:cxn>
                  <a:cxn ang="T11">
                    <a:pos x="T2" y="T3"/>
                  </a:cxn>
                  <a:cxn ang="T12">
                    <a:pos x="T4" y="T5"/>
                  </a:cxn>
                  <a:cxn ang="T13">
                    <a:pos x="T6" y="T7"/>
                  </a:cxn>
                  <a:cxn ang="T14">
                    <a:pos x="T8" y="T9"/>
                  </a:cxn>
                </a:cxnLst>
                <a:rect l="T15" t="T16" r="T17" b="T18"/>
                <a:pathLst>
                  <a:path w="191" h="50">
                    <a:moveTo>
                      <a:pt x="0" y="42"/>
                    </a:moveTo>
                    <a:lnTo>
                      <a:pt x="52" y="50"/>
                    </a:lnTo>
                    <a:lnTo>
                      <a:pt x="191" y="8"/>
                    </a:lnTo>
                    <a:lnTo>
                      <a:pt x="149" y="0"/>
                    </a:lnTo>
                    <a:lnTo>
                      <a:pt x="0" y="42"/>
                    </a:lnTo>
                    <a:close/>
                  </a:path>
                </a:pathLst>
              </a:custGeom>
              <a:solidFill>
                <a:srgbClr val="FFFFFF"/>
              </a:solidFill>
              <a:ln w="9525">
                <a:noFill/>
                <a:round/>
                <a:headEnd/>
                <a:tailEnd/>
              </a:ln>
            </p:spPr>
            <p:txBody>
              <a:bodyPr/>
              <a:lstStyle/>
              <a:p>
                <a:endParaRPr lang="zh-CN" altLang="en-US"/>
              </a:p>
            </p:txBody>
          </p:sp>
          <p:sp>
            <p:nvSpPr>
              <p:cNvPr id="134249" name="Freeform 227"/>
              <p:cNvSpPr>
                <a:spLocks/>
              </p:cNvSpPr>
              <p:nvPr/>
            </p:nvSpPr>
            <p:spPr bwMode="auto">
              <a:xfrm>
                <a:off x="6245225" y="5407025"/>
                <a:ext cx="268288" cy="155575"/>
              </a:xfrm>
              <a:custGeom>
                <a:avLst/>
                <a:gdLst>
                  <a:gd name="T0" fmla="*/ 0 w 84"/>
                  <a:gd name="T1" fmla="*/ 2147483647 h 49"/>
                  <a:gd name="T2" fmla="*/ 2147483647 w 84"/>
                  <a:gd name="T3" fmla="*/ 2147483647 h 49"/>
                  <a:gd name="T4" fmla="*/ 2147483647 w 84"/>
                  <a:gd name="T5" fmla="*/ 2147483647 h 49"/>
                  <a:gd name="T6" fmla="*/ 2147483647 w 84"/>
                  <a:gd name="T7" fmla="*/ 2147483647 h 49"/>
                  <a:gd name="T8" fmla="*/ 2147483647 w 84"/>
                  <a:gd name="T9" fmla="*/ 2147483647 h 49"/>
                  <a:gd name="T10" fmla="*/ 2147483647 w 84"/>
                  <a:gd name="T11" fmla="*/ 2147483647 h 49"/>
                  <a:gd name="T12" fmla="*/ 2147483647 w 84"/>
                  <a:gd name="T13" fmla="*/ 2147483647 h 49"/>
                  <a:gd name="T14" fmla="*/ 2147483647 w 84"/>
                  <a:gd name="T15" fmla="*/ 2147483647 h 49"/>
                  <a:gd name="T16" fmla="*/ 2147483647 w 84"/>
                  <a:gd name="T17" fmla="*/ 2147483647 h 49"/>
                  <a:gd name="T18" fmla="*/ 2147483647 w 84"/>
                  <a:gd name="T19" fmla="*/ 0 h 49"/>
                  <a:gd name="T20" fmla="*/ 2147483647 w 84"/>
                  <a:gd name="T21" fmla="*/ 2147483647 h 49"/>
                  <a:gd name="T22" fmla="*/ 0 w 84"/>
                  <a:gd name="T23" fmla="*/ 2147483647 h 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49"/>
                  <a:gd name="T38" fmla="*/ 84 w 84"/>
                  <a:gd name="T39" fmla="*/ 49 h 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49">
                    <a:moveTo>
                      <a:pt x="0" y="47"/>
                    </a:moveTo>
                    <a:cubicBezTo>
                      <a:pt x="0" y="47"/>
                      <a:pt x="4" y="48"/>
                      <a:pt x="5" y="48"/>
                    </a:cubicBezTo>
                    <a:cubicBezTo>
                      <a:pt x="9" y="49"/>
                      <a:pt x="13" y="48"/>
                      <a:pt x="18" y="47"/>
                    </a:cubicBezTo>
                    <a:cubicBezTo>
                      <a:pt x="25" y="20"/>
                      <a:pt x="25" y="20"/>
                      <a:pt x="25" y="20"/>
                    </a:cubicBezTo>
                    <a:cubicBezTo>
                      <a:pt x="64" y="10"/>
                      <a:pt x="64" y="10"/>
                      <a:pt x="64" y="10"/>
                    </a:cubicBezTo>
                    <a:cubicBezTo>
                      <a:pt x="64" y="10"/>
                      <a:pt x="68" y="28"/>
                      <a:pt x="68" y="28"/>
                    </a:cubicBezTo>
                    <a:cubicBezTo>
                      <a:pt x="68" y="28"/>
                      <a:pt x="72" y="29"/>
                      <a:pt x="73" y="29"/>
                    </a:cubicBezTo>
                    <a:cubicBezTo>
                      <a:pt x="78" y="30"/>
                      <a:pt x="81" y="28"/>
                      <a:pt x="84" y="25"/>
                    </a:cubicBezTo>
                    <a:cubicBezTo>
                      <a:pt x="73" y="2"/>
                      <a:pt x="73" y="2"/>
                      <a:pt x="73" y="2"/>
                    </a:cubicBezTo>
                    <a:cubicBezTo>
                      <a:pt x="67" y="0"/>
                      <a:pt x="67" y="0"/>
                      <a:pt x="67" y="0"/>
                    </a:cubicBezTo>
                    <a:cubicBezTo>
                      <a:pt x="15" y="14"/>
                      <a:pt x="15" y="14"/>
                      <a:pt x="15" y="14"/>
                    </a:cubicBezTo>
                    <a:cubicBezTo>
                      <a:pt x="15" y="14"/>
                      <a:pt x="0" y="47"/>
                      <a:pt x="0" y="47"/>
                    </a:cubicBezTo>
                    <a:close/>
                  </a:path>
                </a:pathLst>
              </a:custGeom>
              <a:solidFill>
                <a:srgbClr val="3D61A4"/>
              </a:solidFill>
              <a:ln w="9525">
                <a:noFill/>
                <a:round/>
                <a:headEnd/>
                <a:tailEnd/>
              </a:ln>
            </p:spPr>
            <p:txBody>
              <a:bodyPr/>
              <a:lstStyle/>
              <a:p>
                <a:endParaRPr lang="zh-CN" altLang="en-US"/>
              </a:p>
            </p:txBody>
          </p:sp>
          <p:sp>
            <p:nvSpPr>
              <p:cNvPr id="134250" name="Freeform 228"/>
              <p:cNvSpPr>
                <a:spLocks/>
              </p:cNvSpPr>
              <p:nvPr/>
            </p:nvSpPr>
            <p:spPr bwMode="auto">
              <a:xfrm>
                <a:off x="6005513" y="5695950"/>
                <a:ext cx="77788" cy="176213"/>
              </a:xfrm>
              <a:custGeom>
                <a:avLst/>
                <a:gdLst>
                  <a:gd name="T0" fmla="*/ 2147483647 w 49"/>
                  <a:gd name="T1" fmla="*/ 2147483647 h 111"/>
                  <a:gd name="T2" fmla="*/ 2147483647 w 49"/>
                  <a:gd name="T3" fmla="*/ 2147483647 h 111"/>
                  <a:gd name="T4" fmla="*/ 2147483647 w 49"/>
                  <a:gd name="T5" fmla="*/ 2147483647 h 111"/>
                  <a:gd name="T6" fmla="*/ 0 w 49"/>
                  <a:gd name="T7" fmla="*/ 2147483647 h 111"/>
                  <a:gd name="T8" fmla="*/ 2147483647 w 49"/>
                  <a:gd name="T9" fmla="*/ 0 h 111"/>
                  <a:gd name="T10" fmla="*/ 2147483647 w 49"/>
                  <a:gd name="T11" fmla="*/ 2147483647 h 111"/>
                  <a:gd name="T12" fmla="*/ 2147483647 w 49"/>
                  <a:gd name="T13" fmla="*/ 2147483647 h 111"/>
                  <a:gd name="T14" fmla="*/ 2147483647 w 49"/>
                  <a:gd name="T15" fmla="*/ 2147483647 h 111"/>
                  <a:gd name="T16" fmla="*/ 2147483647 w 49"/>
                  <a:gd name="T17" fmla="*/ 2147483647 h 111"/>
                  <a:gd name="T18" fmla="*/ 2147483647 w 49"/>
                  <a:gd name="T19" fmla="*/ 2147483647 h 1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111"/>
                  <a:gd name="T32" fmla="*/ 49 w 49"/>
                  <a:gd name="T33" fmla="*/ 111 h 1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111">
                    <a:moveTo>
                      <a:pt x="43" y="111"/>
                    </a:moveTo>
                    <a:lnTo>
                      <a:pt x="43" y="22"/>
                    </a:lnTo>
                    <a:lnTo>
                      <a:pt x="22" y="8"/>
                    </a:lnTo>
                    <a:lnTo>
                      <a:pt x="0" y="2"/>
                    </a:lnTo>
                    <a:lnTo>
                      <a:pt x="12" y="0"/>
                    </a:lnTo>
                    <a:lnTo>
                      <a:pt x="24" y="4"/>
                    </a:lnTo>
                    <a:lnTo>
                      <a:pt x="49" y="20"/>
                    </a:lnTo>
                    <a:lnTo>
                      <a:pt x="49" y="107"/>
                    </a:lnTo>
                    <a:lnTo>
                      <a:pt x="43" y="111"/>
                    </a:lnTo>
                    <a:close/>
                  </a:path>
                </a:pathLst>
              </a:custGeom>
              <a:solidFill>
                <a:srgbClr val="FFFFFF"/>
              </a:solidFill>
              <a:ln w="9525">
                <a:noFill/>
                <a:round/>
                <a:headEnd/>
                <a:tailEnd/>
              </a:ln>
            </p:spPr>
            <p:txBody>
              <a:bodyPr/>
              <a:lstStyle/>
              <a:p>
                <a:endParaRPr lang="zh-CN" altLang="en-US"/>
              </a:p>
            </p:txBody>
          </p:sp>
          <p:sp>
            <p:nvSpPr>
              <p:cNvPr id="134251" name="Freeform 229"/>
              <p:cNvSpPr>
                <a:spLocks/>
              </p:cNvSpPr>
              <p:nvPr/>
            </p:nvSpPr>
            <p:spPr bwMode="auto">
              <a:xfrm>
                <a:off x="5897563" y="5718175"/>
                <a:ext cx="76200" cy="150813"/>
              </a:xfrm>
              <a:custGeom>
                <a:avLst/>
                <a:gdLst>
                  <a:gd name="T0" fmla="*/ 2147483647 w 24"/>
                  <a:gd name="T1" fmla="*/ 2147483647 h 47"/>
                  <a:gd name="T2" fmla="*/ 2147483647 w 24"/>
                  <a:gd name="T3" fmla="*/ 2147483647 h 47"/>
                  <a:gd name="T4" fmla="*/ 2147483647 w 24"/>
                  <a:gd name="T5" fmla="*/ 0 h 47"/>
                  <a:gd name="T6" fmla="*/ 0 w 24"/>
                  <a:gd name="T7" fmla="*/ 2147483647 h 47"/>
                  <a:gd name="T8" fmla="*/ 2147483647 w 24"/>
                  <a:gd name="T9" fmla="*/ 2147483647 h 47"/>
                  <a:gd name="T10" fmla="*/ 2147483647 w 24"/>
                  <a:gd name="T11" fmla="*/ 2147483647 h 47"/>
                  <a:gd name="T12" fmla="*/ 2147483647 w 24"/>
                  <a:gd name="T13" fmla="*/ 2147483647 h 47"/>
                  <a:gd name="T14" fmla="*/ 0 60000 65536"/>
                  <a:gd name="T15" fmla="*/ 0 60000 65536"/>
                  <a:gd name="T16" fmla="*/ 0 60000 65536"/>
                  <a:gd name="T17" fmla="*/ 0 60000 65536"/>
                  <a:gd name="T18" fmla="*/ 0 60000 65536"/>
                  <a:gd name="T19" fmla="*/ 0 60000 65536"/>
                  <a:gd name="T20" fmla="*/ 0 60000 65536"/>
                  <a:gd name="T21" fmla="*/ 0 w 24"/>
                  <a:gd name="T22" fmla="*/ 0 h 47"/>
                  <a:gd name="T23" fmla="*/ 24 w 24"/>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47">
                    <a:moveTo>
                      <a:pt x="21" y="45"/>
                    </a:moveTo>
                    <a:cubicBezTo>
                      <a:pt x="12" y="42"/>
                      <a:pt x="4" y="30"/>
                      <a:pt x="4" y="17"/>
                    </a:cubicBezTo>
                    <a:cubicBezTo>
                      <a:pt x="4" y="9"/>
                      <a:pt x="8" y="3"/>
                      <a:pt x="13" y="0"/>
                    </a:cubicBezTo>
                    <a:cubicBezTo>
                      <a:pt x="5" y="0"/>
                      <a:pt x="0" y="8"/>
                      <a:pt x="0" y="18"/>
                    </a:cubicBezTo>
                    <a:cubicBezTo>
                      <a:pt x="0" y="31"/>
                      <a:pt x="7" y="43"/>
                      <a:pt x="16" y="46"/>
                    </a:cubicBezTo>
                    <a:cubicBezTo>
                      <a:pt x="19" y="47"/>
                      <a:pt x="22" y="47"/>
                      <a:pt x="24" y="46"/>
                    </a:cubicBezTo>
                    <a:cubicBezTo>
                      <a:pt x="23" y="46"/>
                      <a:pt x="22" y="45"/>
                      <a:pt x="21" y="45"/>
                    </a:cubicBezTo>
                    <a:close/>
                  </a:path>
                </a:pathLst>
              </a:custGeom>
              <a:solidFill>
                <a:srgbClr val="FFFFFF"/>
              </a:solidFill>
              <a:ln w="9525">
                <a:noFill/>
                <a:round/>
                <a:headEnd/>
                <a:tailEnd/>
              </a:ln>
            </p:spPr>
            <p:txBody>
              <a:bodyPr/>
              <a:lstStyle/>
              <a:p>
                <a:endParaRPr lang="zh-CN" altLang="en-US"/>
              </a:p>
            </p:txBody>
          </p:sp>
          <p:sp>
            <p:nvSpPr>
              <p:cNvPr id="134252" name="Freeform 230"/>
              <p:cNvSpPr>
                <a:spLocks/>
              </p:cNvSpPr>
              <p:nvPr/>
            </p:nvSpPr>
            <p:spPr bwMode="auto">
              <a:xfrm>
                <a:off x="5926138" y="5724525"/>
                <a:ext cx="76200" cy="128588"/>
              </a:xfrm>
              <a:custGeom>
                <a:avLst/>
                <a:gdLst>
                  <a:gd name="T0" fmla="*/ 2147483647 w 24"/>
                  <a:gd name="T1" fmla="*/ 2147483647 h 40"/>
                  <a:gd name="T2" fmla="*/ 2147483647 w 24"/>
                  <a:gd name="T3" fmla="*/ 2147483647 h 40"/>
                  <a:gd name="T4" fmla="*/ 0 w 24"/>
                  <a:gd name="T5" fmla="*/ 2147483647 h 40"/>
                  <a:gd name="T6" fmla="*/ 2147483647 w 24"/>
                  <a:gd name="T7" fmla="*/ 2147483647 h 40"/>
                  <a:gd name="T8" fmla="*/ 2147483647 w 24"/>
                  <a:gd name="T9" fmla="*/ 2147483647 h 40"/>
                  <a:gd name="T10" fmla="*/ 2147483647 w 24"/>
                  <a:gd name="T11" fmla="*/ 2147483647 h 40"/>
                  <a:gd name="T12" fmla="*/ 0 60000 65536"/>
                  <a:gd name="T13" fmla="*/ 0 60000 65536"/>
                  <a:gd name="T14" fmla="*/ 0 60000 65536"/>
                  <a:gd name="T15" fmla="*/ 0 60000 65536"/>
                  <a:gd name="T16" fmla="*/ 0 60000 65536"/>
                  <a:gd name="T17" fmla="*/ 0 60000 65536"/>
                  <a:gd name="T18" fmla="*/ 0 w 24"/>
                  <a:gd name="T19" fmla="*/ 0 h 40"/>
                  <a:gd name="T20" fmla="*/ 24 w 24"/>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24" h="40">
                    <a:moveTo>
                      <a:pt x="24" y="27"/>
                    </a:moveTo>
                    <a:cubicBezTo>
                      <a:pt x="24" y="16"/>
                      <a:pt x="19" y="6"/>
                      <a:pt x="12" y="1"/>
                    </a:cubicBezTo>
                    <a:cubicBezTo>
                      <a:pt x="5" y="0"/>
                      <a:pt x="0" y="7"/>
                      <a:pt x="0" y="16"/>
                    </a:cubicBezTo>
                    <a:cubicBezTo>
                      <a:pt x="0" y="26"/>
                      <a:pt x="6" y="37"/>
                      <a:pt x="14" y="39"/>
                    </a:cubicBezTo>
                    <a:cubicBezTo>
                      <a:pt x="16" y="40"/>
                      <a:pt x="18" y="40"/>
                      <a:pt x="20" y="39"/>
                    </a:cubicBezTo>
                    <a:cubicBezTo>
                      <a:pt x="22" y="36"/>
                      <a:pt x="24" y="32"/>
                      <a:pt x="24" y="27"/>
                    </a:cubicBezTo>
                    <a:close/>
                  </a:path>
                </a:pathLst>
              </a:custGeom>
              <a:solidFill>
                <a:srgbClr val="FFFFFF"/>
              </a:solidFill>
              <a:ln w="9525">
                <a:noFill/>
                <a:round/>
                <a:headEnd/>
                <a:tailEnd/>
              </a:ln>
            </p:spPr>
            <p:txBody>
              <a:bodyPr/>
              <a:lstStyle/>
              <a:p>
                <a:endParaRPr lang="zh-CN" altLang="en-US"/>
              </a:p>
            </p:txBody>
          </p:sp>
        </p:grpSp>
      </p:gr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4"/>
          <p:cNvSpPr>
            <a:spLocks noChangeArrowheads="1"/>
          </p:cNvSpPr>
          <p:nvPr/>
        </p:nvSpPr>
        <p:spPr bwMode="auto">
          <a:xfrm>
            <a:off x="6934200" y="304800"/>
            <a:ext cx="2209800" cy="762000"/>
          </a:xfrm>
          <a:prstGeom prst="rect">
            <a:avLst/>
          </a:prstGeom>
          <a:solidFill>
            <a:schemeClr val="bg1"/>
          </a:solidFill>
          <a:ln w="9525">
            <a:noFill/>
            <a:miter lim="800000"/>
            <a:headEnd/>
            <a:tailEnd/>
          </a:ln>
        </p:spPr>
        <p:txBody>
          <a:bodyPr wrap="none" lIns="80147" tIns="40074" rIns="80147" bIns="40074" anchor="ctr"/>
          <a:lstStyle/>
          <a:p>
            <a:pPr defTabSz="801688">
              <a:buFontTx/>
              <a:buNone/>
            </a:pPr>
            <a:endParaRPr kumimoji="0" lang="zh-CN" altLang="en-US" sz="1800" b="0">
              <a:ea typeface="华文细黑" pitchFamily="2" charset="-122"/>
            </a:endParaRPr>
          </a:p>
        </p:txBody>
      </p:sp>
      <p:pic>
        <p:nvPicPr>
          <p:cNvPr id="33796" name="Picture 77" descr="C:\Documents and Settings\ibmsz\桌面\Metro Map.jpg"/>
          <p:cNvPicPr>
            <a:picLocks noChangeAspect="1" noChangeArrowheads="1"/>
          </p:cNvPicPr>
          <p:nvPr/>
        </p:nvPicPr>
        <p:blipFill>
          <a:blip r:embed="rId2" cstate="print"/>
          <a:srcRect/>
          <a:stretch>
            <a:fillRect/>
          </a:stretch>
        </p:blipFill>
        <p:spPr bwMode="auto">
          <a:xfrm>
            <a:off x="739777" y="852489"/>
            <a:ext cx="7504113" cy="5529263"/>
          </a:xfrm>
          <a:prstGeom prst="rect">
            <a:avLst/>
          </a:prstGeom>
          <a:noFill/>
          <a:ln w="9525">
            <a:noFill/>
            <a:miter lim="800000"/>
            <a:headEnd/>
            <a:tailEnd/>
          </a:ln>
        </p:spPr>
      </p:pic>
      <p:sp>
        <p:nvSpPr>
          <p:cNvPr id="5" name="Title 4"/>
          <p:cNvSpPr>
            <a:spLocks noGrp="1"/>
          </p:cNvSpPr>
          <p:nvPr>
            <p:ph type="title" idx="4294967295"/>
          </p:nvPr>
        </p:nvSpPr>
        <p:spPr>
          <a:xfrm>
            <a:off x="0" y="188640"/>
            <a:ext cx="8496300" cy="647700"/>
          </a:xfrm>
        </p:spPr>
        <p:txBody>
          <a:bodyPr/>
          <a:lstStyle/>
          <a:p>
            <a:r>
              <a:rPr lang="en-US" sz="2400" b="1" dirty="0" smtClean="0">
                <a:solidFill>
                  <a:schemeClr val="tx2"/>
                </a:solidFill>
                <a:latin typeface="Calibri"/>
                <a:ea typeface="黑体"/>
                <a:cs typeface="+mj-cs"/>
              </a:rPr>
              <a:t>Video Surveillance System (VSS)</a:t>
            </a:r>
            <a:endParaRPr lang="en-US" dirty="0"/>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Freeform 136"/>
          <p:cNvSpPr>
            <a:spLocks/>
          </p:cNvSpPr>
          <p:nvPr/>
        </p:nvSpPr>
        <p:spPr bwMode="auto">
          <a:xfrm>
            <a:off x="2928938" y="1071563"/>
            <a:ext cx="2376487" cy="1441450"/>
          </a:xfrm>
          <a:custGeom>
            <a:avLst/>
            <a:gdLst>
              <a:gd name="T0" fmla="*/ 2147483647 w 277"/>
              <a:gd name="T1" fmla="*/ 2147483647 h 182"/>
              <a:gd name="T2" fmla="*/ 2147483647 w 277"/>
              <a:gd name="T3" fmla="*/ 2147483647 h 182"/>
              <a:gd name="T4" fmla="*/ 2147483647 w 277"/>
              <a:gd name="T5" fmla="*/ 2147483647 h 182"/>
              <a:gd name="T6" fmla="*/ 2147483647 w 277"/>
              <a:gd name="T7" fmla="*/ 2147483647 h 182"/>
              <a:gd name="T8" fmla="*/ 2147483647 w 277"/>
              <a:gd name="T9" fmla="*/ 2147483647 h 182"/>
              <a:gd name="T10" fmla="*/ 2147483647 w 277"/>
              <a:gd name="T11" fmla="*/ 2147483647 h 182"/>
              <a:gd name="T12" fmla="*/ 2147483647 w 277"/>
              <a:gd name="T13" fmla="*/ 2147483647 h 182"/>
              <a:gd name="T14" fmla="*/ 2147483647 w 277"/>
              <a:gd name="T15" fmla="*/ 2147483647 h 182"/>
              <a:gd name="T16" fmla="*/ 2147483647 w 277"/>
              <a:gd name="T17" fmla="*/ 2147483647 h 182"/>
              <a:gd name="T18" fmla="*/ 2147483647 w 277"/>
              <a:gd name="T19" fmla="*/ 2147483647 h 182"/>
              <a:gd name="T20" fmla="*/ 2147483647 w 277"/>
              <a:gd name="T21" fmla="*/ 2147483647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7"/>
              <a:gd name="T34" fmla="*/ 0 h 182"/>
              <a:gd name="T35" fmla="*/ 277 w 277"/>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7" h="182">
                <a:moveTo>
                  <a:pt x="89" y="36"/>
                </a:moveTo>
                <a:cubicBezTo>
                  <a:pt x="89" y="36"/>
                  <a:pt x="99" y="0"/>
                  <a:pt x="150" y="3"/>
                </a:cubicBezTo>
                <a:cubicBezTo>
                  <a:pt x="194" y="7"/>
                  <a:pt x="206" y="45"/>
                  <a:pt x="206" y="45"/>
                </a:cubicBezTo>
                <a:cubicBezTo>
                  <a:pt x="206" y="45"/>
                  <a:pt x="255" y="32"/>
                  <a:pt x="266" y="73"/>
                </a:cubicBezTo>
                <a:cubicBezTo>
                  <a:pt x="277" y="113"/>
                  <a:pt x="234" y="125"/>
                  <a:pt x="234" y="125"/>
                </a:cubicBezTo>
                <a:cubicBezTo>
                  <a:pt x="234" y="125"/>
                  <a:pt x="234" y="152"/>
                  <a:pt x="209" y="160"/>
                </a:cubicBezTo>
                <a:cubicBezTo>
                  <a:pt x="180" y="168"/>
                  <a:pt x="162" y="147"/>
                  <a:pt x="162" y="147"/>
                </a:cubicBezTo>
                <a:cubicBezTo>
                  <a:pt x="162" y="147"/>
                  <a:pt x="138" y="182"/>
                  <a:pt x="96" y="173"/>
                </a:cubicBezTo>
                <a:cubicBezTo>
                  <a:pt x="56" y="165"/>
                  <a:pt x="57" y="131"/>
                  <a:pt x="57" y="131"/>
                </a:cubicBezTo>
                <a:cubicBezTo>
                  <a:pt x="57" y="131"/>
                  <a:pt x="0" y="114"/>
                  <a:pt x="10" y="69"/>
                </a:cubicBezTo>
                <a:cubicBezTo>
                  <a:pt x="22" y="15"/>
                  <a:pt x="89" y="36"/>
                  <a:pt x="89" y="36"/>
                </a:cubicBezTo>
                <a:close/>
              </a:path>
            </a:pathLst>
          </a:custGeom>
          <a:solidFill>
            <a:srgbClr val="99CCFF"/>
          </a:solidFill>
          <a:ln w="9525" algn="ctr">
            <a:noFill/>
            <a:round/>
            <a:headEnd/>
            <a:tailEnd/>
          </a:ln>
        </p:spPr>
        <p:txBody>
          <a:bodyPr/>
          <a:lstStyle/>
          <a:p>
            <a:pPr>
              <a:defRPr/>
            </a:pPr>
            <a:endParaRPr lang="zh-CN" altLang="en-US">
              <a:latin typeface="+mj-lt"/>
              <a:ea typeface="宋体" pitchFamily="2" charset="-122"/>
            </a:endParaRPr>
          </a:p>
        </p:txBody>
      </p:sp>
      <p:sp>
        <p:nvSpPr>
          <p:cNvPr id="36867" name="Freeform 136"/>
          <p:cNvSpPr>
            <a:spLocks/>
          </p:cNvSpPr>
          <p:nvPr/>
        </p:nvSpPr>
        <p:spPr bwMode="auto">
          <a:xfrm>
            <a:off x="5429250" y="1143000"/>
            <a:ext cx="2520950" cy="1441450"/>
          </a:xfrm>
          <a:custGeom>
            <a:avLst/>
            <a:gdLst>
              <a:gd name="T0" fmla="*/ 2147483647 w 277"/>
              <a:gd name="T1" fmla="*/ 2147483647 h 182"/>
              <a:gd name="T2" fmla="*/ 2147483647 w 277"/>
              <a:gd name="T3" fmla="*/ 2147483647 h 182"/>
              <a:gd name="T4" fmla="*/ 2147483647 w 277"/>
              <a:gd name="T5" fmla="*/ 2147483647 h 182"/>
              <a:gd name="T6" fmla="*/ 2147483647 w 277"/>
              <a:gd name="T7" fmla="*/ 2147483647 h 182"/>
              <a:gd name="T8" fmla="*/ 2147483647 w 277"/>
              <a:gd name="T9" fmla="*/ 2147483647 h 182"/>
              <a:gd name="T10" fmla="*/ 2147483647 w 277"/>
              <a:gd name="T11" fmla="*/ 2147483647 h 182"/>
              <a:gd name="T12" fmla="*/ 2147483647 w 277"/>
              <a:gd name="T13" fmla="*/ 2147483647 h 182"/>
              <a:gd name="T14" fmla="*/ 2147483647 w 277"/>
              <a:gd name="T15" fmla="*/ 2147483647 h 182"/>
              <a:gd name="T16" fmla="*/ 2147483647 w 277"/>
              <a:gd name="T17" fmla="*/ 2147483647 h 182"/>
              <a:gd name="T18" fmla="*/ 2147483647 w 277"/>
              <a:gd name="T19" fmla="*/ 2147483647 h 182"/>
              <a:gd name="T20" fmla="*/ 2147483647 w 277"/>
              <a:gd name="T21" fmla="*/ 2147483647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7"/>
              <a:gd name="T34" fmla="*/ 0 h 182"/>
              <a:gd name="T35" fmla="*/ 277 w 277"/>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7" h="182">
                <a:moveTo>
                  <a:pt x="89" y="36"/>
                </a:moveTo>
                <a:cubicBezTo>
                  <a:pt x="89" y="36"/>
                  <a:pt x="99" y="0"/>
                  <a:pt x="150" y="3"/>
                </a:cubicBezTo>
                <a:cubicBezTo>
                  <a:pt x="194" y="7"/>
                  <a:pt x="206" y="45"/>
                  <a:pt x="206" y="45"/>
                </a:cubicBezTo>
                <a:cubicBezTo>
                  <a:pt x="206" y="45"/>
                  <a:pt x="255" y="32"/>
                  <a:pt x="266" y="73"/>
                </a:cubicBezTo>
                <a:cubicBezTo>
                  <a:pt x="277" y="113"/>
                  <a:pt x="234" y="125"/>
                  <a:pt x="234" y="125"/>
                </a:cubicBezTo>
                <a:cubicBezTo>
                  <a:pt x="234" y="125"/>
                  <a:pt x="234" y="152"/>
                  <a:pt x="209" y="160"/>
                </a:cubicBezTo>
                <a:cubicBezTo>
                  <a:pt x="180" y="168"/>
                  <a:pt x="162" y="147"/>
                  <a:pt x="162" y="147"/>
                </a:cubicBezTo>
                <a:cubicBezTo>
                  <a:pt x="162" y="147"/>
                  <a:pt x="138" y="182"/>
                  <a:pt x="96" y="173"/>
                </a:cubicBezTo>
                <a:cubicBezTo>
                  <a:pt x="56" y="165"/>
                  <a:pt x="57" y="131"/>
                  <a:pt x="57" y="131"/>
                </a:cubicBezTo>
                <a:cubicBezTo>
                  <a:pt x="57" y="131"/>
                  <a:pt x="0" y="114"/>
                  <a:pt x="10" y="69"/>
                </a:cubicBezTo>
                <a:cubicBezTo>
                  <a:pt x="22" y="15"/>
                  <a:pt x="89" y="36"/>
                  <a:pt x="89" y="36"/>
                </a:cubicBezTo>
                <a:close/>
              </a:path>
            </a:pathLst>
          </a:custGeom>
          <a:solidFill>
            <a:srgbClr val="99CCFF"/>
          </a:solidFill>
          <a:ln w="9525" algn="ctr">
            <a:noFill/>
            <a:round/>
            <a:headEnd/>
            <a:tailEnd/>
          </a:ln>
        </p:spPr>
        <p:txBody>
          <a:bodyPr/>
          <a:lstStyle/>
          <a:p>
            <a:pPr>
              <a:defRPr/>
            </a:pPr>
            <a:endParaRPr lang="zh-CN" altLang="en-US">
              <a:latin typeface="+mj-lt"/>
              <a:ea typeface="宋体" pitchFamily="2" charset="-122"/>
            </a:endParaRPr>
          </a:p>
        </p:txBody>
      </p:sp>
      <p:sp>
        <p:nvSpPr>
          <p:cNvPr id="36868" name="Freeform 136"/>
          <p:cNvSpPr>
            <a:spLocks/>
          </p:cNvSpPr>
          <p:nvPr/>
        </p:nvSpPr>
        <p:spPr bwMode="auto">
          <a:xfrm>
            <a:off x="538163" y="1050925"/>
            <a:ext cx="2520950" cy="1441450"/>
          </a:xfrm>
          <a:custGeom>
            <a:avLst/>
            <a:gdLst>
              <a:gd name="T0" fmla="*/ 2147483647 w 277"/>
              <a:gd name="T1" fmla="*/ 2147483647 h 182"/>
              <a:gd name="T2" fmla="*/ 2147483647 w 277"/>
              <a:gd name="T3" fmla="*/ 2147483647 h 182"/>
              <a:gd name="T4" fmla="*/ 2147483647 w 277"/>
              <a:gd name="T5" fmla="*/ 2147483647 h 182"/>
              <a:gd name="T6" fmla="*/ 2147483647 w 277"/>
              <a:gd name="T7" fmla="*/ 2147483647 h 182"/>
              <a:gd name="T8" fmla="*/ 2147483647 w 277"/>
              <a:gd name="T9" fmla="*/ 2147483647 h 182"/>
              <a:gd name="T10" fmla="*/ 2147483647 w 277"/>
              <a:gd name="T11" fmla="*/ 2147483647 h 182"/>
              <a:gd name="T12" fmla="*/ 2147483647 w 277"/>
              <a:gd name="T13" fmla="*/ 2147483647 h 182"/>
              <a:gd name="T14" fmla="*/ 2147483647 w 277"/>
              <a:gd name="T15" fmla="*/ 2147483647 h 182"/>
              <a:gd name="T16" fmla="*/ 2147483647 w 277"/>
              <a:gd name="T17" fmla="*/ 2147483647 h 182"/>
              <a:gd name="T18" fmla="*/ 2147483647 w 277"/>
              <a:gd name="T19" fmla="*/ 2147483647 h 182"/>
              <a:gd name="T20" fmla="*/ 2147483647 w 277"/>
              <a:gd name="T21" fmla="*/ 2147483647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7"/>
              <a:gd name="T34" fmla="*/ 0 h 182"/>
              <a:gd name="T35" fmla="*/ 277 w 277"/>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7" h="182">
                <a:moveTo>
                  <a:pt x="89" y="36"/>
                </a:moveTo>
                <a:cubicBezTo>
                  <a:pt x="89" y="36"/>
                  <a:pt x="99" y="0"/>
                  <a:pt x="150" y="3"/>
                </a:cubicBezTo>
                <a:cubicBezTo>
                  <a:pt x="194" y="7"/>
                  <a:pt x="206" y="45"/>
                  <a:pt x="206" y="45"/>
                </a:cubicBezTo>
                <a:cubicBezTo>
                  <a:pt x="206" y="45"/>
                  <a:pt x="255" y="32"/>
                  <a:pt x="266" y="73"/>
                </a:cubicBezTo>
                <a:cubicBezTo>
                  <a:pt x="277" y="113"/>
                  <a:pt x="234" y="125"/>
                  <a:pt x="234" y="125"/>
                </a:cubicBezTo>
                <a:cubicBezTo>
                  <a:pt x="234" y="125"/>
                  <a:pt x="234" y="152"/>
                  <a:pt x="209" y="160"/>
                </a:cubicBezTo>
                <a:cubicBezTo>
                  <a:pt x="180" y="168"/>
                  <a:pt x="162" y="147"/>
                  <a:pt x="162" y="147"/>
                </a:cubicBezTo>
                <a:cubicBezTo>
                  <a:pt x="162" y="147"/>
                  <a:pt x="138" y="182"/>
                  <a:pt x="96" y="173"/>
                </a:cubicBezTo>
                <a:cubicBezTo>
                  <a:pt x="56" y="165"/>
                  <a:pt x="57" y="131"/>
                  <a:pt x="57" y="131"/>
                </a:cubicBezTo>
                <a:cubicBezTo>
                  <a:pt x="57" y="131"/>
                  <a:pt x="0" y="114"/>
                  <a:pt x="10" y="69"/>
                </a:cubicBezTo>
                <a:cubicBezTo>
                  <a:pt x="22" y="15"/>
                  <a:pt x="89" y="36"/>
                  <a:pt x="89" y="36"/>
                </a:cubicBezTo>
                <a:close/>
              </a:path>
            </a:pathLst>
          </a:custGeom>
          <a:solidFill>
            <a:srgbClr val="99CCFF"/>
          </a:solidFill>
          <a:ln w="9525" algn="ctr">
            <a:noFill/>
            <a:round/>
            <a:headEnd/>
            <a:tailEnd/>
          </a:ln>
        </p:spPr>
        <p:txBody>
          <a:bodyPr/>
          <a:lstStyle/>
          <a:p>
            <a:pPr>
              <a:defRPr/>
            </a:pPr>
            <a:endParaRPr lang="zh-CN" altLang="en-US">
              <a:latin typeface="+mj-lt"/>
              <a:ea typeface="宋体" pitchFamily="2" charset="-122"/>
            </a:endParaRPr>
          </a:p>
        </p:txBody>
      </p:sp>
      <p:sp>
        <p:nvSpPr>
          <p:cNvPr id="36869" name="Rectangle 2"/>
          <p:cNvSpPr>
            <a:spLocks noGrp="1" noChangeArrowheads="1"/>
          </p:cNvSpPr>
          <p:nvPr>
            <p:ph type="title"/>
          </p:nvPr>
        </p:nvSpPr>
        <p:spPr>
          <a:xfrm>
            <a:off x="147638" y="188913"/>
            <a:ext cx="8496300" cy="647700"/>
          </a:xfrm>
        </p:spPr>
        <p:txBody>
          <a:bodyPr/>
          <a:lstStyle/>
          <a:p>
            <a:pPr>
              <a:defRPr/>
            </a:pPr>
            <a:r>
              <a:rPr lang="en-US" altLang="zh-CN" sz="2400" dirty="0" smtClean="0">
                <a:latin typeface="+mj-lt"/>
              </a:rPr>
              <a:t>System architecture of </a:t>
            </a:r>
            <a:r>
              <a:rPr lang="en-US" altLang="zh-CN" sz="2400" dirty="0" smtClean="0">
                <a:latin typeface="+mj-lt"/>
              </a:rPr>
              <a:t>Public Services network </a:t>
            </a:r>
            <a:endParaRPr lang="zh-CN" altLang="en-US" sz="2400" dirty="0" smtClean="0">
              <a:latin typeface="+mj-lt"/>
            </a:endParaRPr>
          </a:p>
        </p:txBody>
      </p:sp>
      <p:grpSp>
        <p:nvGrpSpPr>
          <p:cNvPr id="136197" name="Group 347"/>
          <p:cNvGrpSpPr>
            <a:grpSpLocks/>
          </p:cNvGrpSpPr>
          <p:nvPr/>
        </p:nvGrpSpPr>
        <p:grpSpPr bwMode="auto">
          <a:xfrm>
            <a:off x="466725" y="1773238"/>
            <a:ext cx="7850188" cy="71437"/>
            <a:chOff x="294" y="1116"/>
            <a:chExt cx="5126" cy="46"/>
          </a:xfrm>
        </p:grpSpPr>
        <p:grpSp>
          <p:nvGrpSpPr>
            <p:cNvPr id="136503" name="Group 9"/>
            <p:cNvGrpSpPr>
              <a:grpSpLocks/>
            </p:cNvGrpSpPr>
            <p:nvPr/>
          </p:nvGrpSpPr>
          <p:grpSpPr bwMode="auto">
            <a:xfrm>
              <a:off x="4425" y="1116"/>
              <a:ext cx="498" cy="46"/>
              <a:chOff x="839" y="845"/>
              <a:chExt cx="454" cy="90"/>
            </a:xfrm>
          </p:grpSpPr>
          <p:sp>
            <p:nvSpPr>
              <p:cNvPr id="37206" name="Rectangle 33"/>
              <p:cNvSpPr>
                <a:spLocks noChangeArrowheads="1"/>
              </p:cNvSpPr>
              <p:nvPr/>
            </p:nvSpPr>
            <p:spPr bwMode="auto">
              <a:xfrm>
                <a:off x="839" y="845"/>
                <a:ext cx="230"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7207" name="Rectangle 33"/>
              <p:cNvSpPr>
                <a:spLocks noChangeArrowheads="1"/>
              </p:cNvSpPr>
              <p:nvPr/>
            </p:nvSpPr>
            <p:spPr bwMode="auto">
              <a:xfrm>
                <a:off x="1069"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36504" name="Group 10"/>
            <p:cNvGrpSpPr>
              <a:grpSpLocks/>
            </p:cNvGrpSpPr>
            <p:nvPr/>
          </p:nvGrpSpPr>
          <p:grpSpPr bwMode="auto">
            <a:xfrm>
              <a:off x="4922" y="1116"/>
              <a:ext cx="498" cy="46"/>
              <a:chOff x="839" y="845"/>
              <a:chExt cx="454" cy="90"/>
            </a:xfrm>
          </p:grpSpPr>
          <p:sp>
            <p:nvSpPr>
              <p:cNvPr id="37204"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7205"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36505" name="Group 13"/>
            <p:cNvGrpSpPr>
              <a:grpSpLocks/>
            </p:cNvGrpSpPr>
            <p:nvPr/>
          </p:nvGrpSpPr>
          <p:grpSpPr bwMode="auto">
            <a:xfrm>
              <a:off x="3430" y="1116"/>
              <a:ext cx="498" cy="46"/>
              <a:chOff x="839" y="845"/>
              <a:chExt cx="454" cy="90"/>
            </a:xfrm>
          </p:grpSpPr>
          <p:sp>
            <p:nvSpPr>
              <p:cNvPr id="37202" name="Rectangle 33"/>
              <p:cNvSpPr>
                <a:spLocks noChangeArrowheads="1"/>
              </p:cNvSpPr>
              <p:nvPr/>
            </p:nvSpPr>
            <p:spPr bwMode="auto">
              <a:xfrm>
                <a:off x="839" y="845"/>
                <a:ext cx="230"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7203"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36506" name="Group 16"/>
            <p:cNvGrpSpPr>
              <a:grpSpLocks/>
            </p:cNvGrpSpPr>
            <p:nvPr/>
          </p:nvGrpSpPr>
          <p:grpSpPr bwMode="auto">
            <a:xfrm>
              <a:off x="3927" y="1116"/>
              <a:ext cx="498" cy="46"/>
              <a:chOff x="839" y="845"/>
              <a:chExt cx="454" cy="90"/>
            </a:xfrm>
          </p:grpSpPr>
          <p:sp>
            <p:nvSpPr>
              <p:cNvPr id="37200"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7201"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36507" name="Group 19"/>
            <p:cNvGrpSpPr>
              <a:grpSpLocks/>
            </p:cNvGrpSpPr>
            <p:nvPr/>
          </p:nvGrpSpPr>
          <p:grpSpPr bwMode="auto">
            <a:xfrm>
              <a:off x="2435" y="1116"/>
              <a:ext cx="498" cy="46"/>
              <a:chOff x="839" y="845"/>
              <a:chExt cx="454" cy="90"/>
            </a:xfrm>
          </p:grpSpPr>
          <p:sp>
            <p:nvSpPr>
              <p:cNvPr id="37198" name="Rectangle 33"/>
              <p:cNvSpPr>
                <a:spLocks noChangeArrowheads="1"/>
              </p:cNvSpPr>
              <p:nvPr/>
            </p:nvSpPr>
            <p:spPr bwMode="auto">
              <a:xfrm>
                <a:off x="839" y="845"/>
                <a:ext cx="230"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7199"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36508" name="Group 22"/>
            <p:cNvGrpSpPr>
              <a:grpSpLocks/>
            </p:cNvGrpSpPr>
            <p:nvPr/>
          </p:nvGrpSpPr>
          <p:grpSpPr bwMode="auto">
            <a:xfrm>
              <a:off x="2932" y="1116"/>
              <a:ext cx="498" cy="46"/>
              <a:chOff x="839" y="845"/>
              <a:chExt cx="454" cy="90"/>
            </a:xfrm>
          </p:grpSpPr>
          <p:sp>
            <p:nvSpPr>
              <p:cNvPr id="37196"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7197"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36509" name="Group 25"/>
            <p:cNvGrpSpPr>
              <a:grpSpLocks/>
            </p:cNvGrpSpPr>
            <p:nvPr/>
          </p:nvGrpSpPr>
          <p:grpSpPr bwMode="auto">
            <a:xfrm>
              <a:off x="1438" y="1116"/>
              <a:ext cx="498" cy="46"/>
              <a:chOff x="839" y="845"/>
              <a:chExt cx="454" cy="90"/>
            </a:xfrm>
          </p:grpSpPr>
          <p:sp>
            <p:nvSpPr>
              <p:cNvPr id="37194"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7195"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36510" name="Group 28"/>
            <p:cNvGrpSpPr>
              <a:grpSpLocks/>
            </p:cNvGrpSpPr>
            <p:nvPr/>
          </p:nvGrpSpPr>
          <p:grpSpPr bwMode="auto">
            <a:xfrm>
              <a:off x="1935" y="1116"/>
              <a:ext cx="498" cy="46"/>
              <a:chOff x="839" y="845"/>
              <a:chExt cx="454" cy="90"/>
            </a:xfrm>
          </p:grpSpPr>
          <p:sp>
            <p:nvSpPr>
              <p:cNvPr id="37192"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7193"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36511" name="Group 31"/>
            <p:cNvGrpSpPr>
              <a:grpSpLocks/>
            </p:cNvGrpSpPr>
            <p:nvPr/>
          </p:nvGrpSpPr>
          <p:grpSpPr bwMode="auto">
            <a:xfrm>
              <a:off x="443" y="1116"/>
              <a:ext cx="498" cy="46"/>
              <a:chOff x="839" y="845"/>
              <a:chExt cx="454" cy="90"/>
            </a:xfrm>
          </p:grpSpPr>
          <p:sp>
            <p:nvSpPr>
              <p:cNvPr id="37190"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7191"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36512" name="Group 34"/>
            <p:cNvGrpSpPr>
              <a:grpSpLocks/>
            </p:cNvGrpSpPr>
            <p:nvPr/>
          </p:nvGrpSpPr>
          <p:grpSpPr bwMode="auto">
            <a:xfrm>
              <a:off x="940" y="1116"/>
              <a:ext cx="498" cy="46"/>
              <a:chOff x="839" y="845"/>
              <a:chExt cx="454" cy="90"/>
            </a:xfrm>
          </p:grpSpPr>
          <p:sp>
            <p:nvSpPr>
              <p:cNvPr id="37188" name="Rectangle 33"/>
              <p:cNvSpPr>
                <a:spLocks noChangeArrowheads="1"/>
              </p:cNvSpPr>
              <p:nvPr/>
            </p:nvSpPr>
            <p:spPr bwMode="auto">
              <a:xfrm>
                <a:off x="839" y="845"/>
                <a:ext cx="230"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7189" name="Rectangle 33"/>
              <p:cNvSpPr>
                <a:spLocks noChangeArrowheads="1"/>
              </p:cNvSpPr>
              <p:nvPr/>
            </p:nvSpPr>
            <p:spPr bwMode="auto">
              <a:xfrm>
                <a:off x="1068"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37186" name="Line 149"/>
            <p:cNvSpPr>
              <a:spLocks noChangeShapeType="1"/>
            </p:cNvSpPr>
            <p:nvPr/>
          </p:nvSpPr>
          <p:spPr bwMode="auto">
            <a:xfrm flipH="1" flipV="1">
              <a:off x="294" y="1162"/>
              <a:ext cx="5026"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7187" name="Line 149"/>
            <p:cNvSpPr>
              <a:spLocks noChangeShapeType="1"/>
            </p:cNvSpPr>
            <p:nvPr/>
          </p:nvSpPr>
          <p:spPr bwMode="auto">
            <a:xfrm flipH="1" flipV="1">
              <a:off x="294" y="1116"/>
              <a:ext cx="5026"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sp>
        <p:nvSpPr>
          <p:cNvPr id="513065" name="Text Box 41"/>
          <p:cNvSpPr txBox="1">
            <a:spLocks noChangeArrowheads="1"/>
          </p:cNvSpPr>
          <p:nvPr/>
        </p:nvSpPr>
        <p:spPr bwMode="auto">
          <a:xfrm>
            <a:off x="5172075" y="1498600"/>
            <a:ext cx="336550"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a:t>
            </a:r>
          </a:p>
        </p:txBody>
      </p:sp>
      <p:sp>
        <p:nvSpPr>
          <p:cNvPr id="36872" name="Rectangle 42"/>
          <p:cNvSpPr>
            <a:spLocks noChangeArrowheads="1"/>
          </p:cNvSpPr>
          <p:nvPr/>
        </p:nvSpPr>
        <p:spPr bwMode="gray">
          <a:xfrm>
            <a:off x="1000125" y="1857375"/>
            <a:ext cx="1455738" cy="584200"/>
          </a:xfrm>
          <a:prstGeom prst="rect">
            <a:avLst/>
          </a:prstGeom>
          <a:noFill/>
          <a:ln w="9525" algn="ctr">
            <a:noFill/>
            <a:miter lim="800000"/>
            <a:headEnd/>
            <a:tailEnd/>
          </a:ln>
        </p:spPr>
        <p:txBody>
          <a:bodyPr>
            <a:spAutoFit/>
          </a:bodyPr>
          <a:lstStyle/>
          <a:p>
            <a:pPr algn="ctr">
              <a:defRPr/>
            </a:pPr>
            <a:r>
              <a:rPr kumimoji="0" lang="en-US" altLang="zh-CN" sz="1600" dirty="0">
                <a:solidFill>
                  <a:schemeClr val="folHlink"/>
                </a:solidFill>
                <a:latin typeface="+mj-lt"/>
                <a:ea typeface="华文细黑" pitchFamily="2" charset="-122"/>
              </a:rPr>
              <a:t>Local network1</a:t>
            </a:r>
          </a:p>
        </p:txBody>
      </p:sp>
      <p:sp>
        <p:nvSpPr>
          <p:cNvPr id="36873" name="Rectangle 43"/>
          <p:cNvSpPr>
            <a:spLocks noChangeArrowheads="1"/>
          </p:cNvSpPr>
          <p:nvPr/>
        </p:nvSpPr>
        <p:spPr bwMode="gray">
          <a:xfrm>
            <a:off x="3500438" y="1857375"/>
            <a:ext cx="1365250" cy="584200"/>
          </a:xfrm>
          <a:prstGeom prst="rect">
            <a:avLst/>
          </a:prstGeom>
          <a:noFill/>
          <a:ln w="9525" algn="ctr">
            <a:noFill/>
            <a:miter lim="800000"/>
            <a:headEnd/>
            <a:tailEnd/>
          </a:ln>
        </p:spPr>
        <p:txBody>
          <a:bodyPr>
            <a:spAutoFit/>
          </a:bodyPr>
          <a:lstStyle/>
          <a:p>
            <a:pPr algn="ctr">
              <a:defRPr/>
            </a:pPr>
            <a:r>
              <a:rPr kumimoji="0" lang="en-US" altLang="zh-CN" sz="1600" dirty="0">
                <a:solidFill>
                  <a:schemeClr val="folHlink"/>
                </a:solidFill>
                <a:latin typeface="+mj-lt"/>
                <a:ea typeface="华文细黑" pitchFamily="2" charset="-122"/>
              </a:rPr>
              <a:t>Local network 2</a:t>
            </a:r>
          </a:p>
        </p:txBody>
      </p:sp>
      <p:sp>
        <p:nvSpPr>
          <p:cNvPr id="36874" name="Rectangle 44"/>
          <p:cNvSpPr>
            <a:spLocks noChangeArrowheads="1"/>
          </p:cNvSpPr>
          <p:nvPr/>
        </p:nvSpPr>
        <p:spPr bwMode="gray">
          <a:xfrm>
            <a:off x="6000750" y="1857375"/>
            <a:ext cx="1416050" cy="584200"/>
          </a:xfrm>
          <a:prstGeom prst="rect">
            <a:avLst/>
          </a:prstGeom>
          <a:noFill/>
          <a:ln w="9525" algn="ctr">
            <a:noFill/>
            <a:miter lim="800000"/>
            <a:headEnd/>
            <a:tailEnd/>
          </a:ln>
        </p:spPr>
        <p:txBody>
          <a:bodyPr>
            <a:spAutoFit/>
          </a:bodyPr>
          <a:lstStyle/>
          <a:p>
            <a:pPr algn="ctr">
              <a:defRPr/>
            </a:pPr>
            <a:r>
              <a:rPr kumimoji="0" lang="en-US" altLang="zh-CN" sz="1600">
                <a:solidFill>
                  <a:schemeClr val="folHlink"/>
                </a:solidFill>
                <a:latin typeface="+mj-lt"/>
                <a:ea typeface="华文细黑" pitchFamily="2" charset="-122"/>
              </a:rPr>
              <a:t>Local network n</a:t>
            </a:r>
            <a:endParaRPr kumimoji="0" lang="en-US" altLang="zh-CN" sz="1600" dirty="0">
              <a:solidFill>
                <a:schemeClr val="folHlink"/>
              </a:solidFill>
              <a:latin typeface="+mj-lt"/>
              <a:ea typeface="华文细黑" pitchFamily="2" charset="-122"/>
            </a:endParaRPr>
          </a:p>
        </p:txBody>
      </p:sp>
      <p:sp>
        <p:nvSpPr>
          <p:cNvPr id="341" name="Rectangle 12"/>
          <p:cNvSpPr>
            <a:spLocks noChangeAspect="1" noChangeArrowheads="1"/>
          </p:cNvSpPr>
          <p:nvPr/>
        </p:nvSpPr>
        <p:spPr bwMode="auto">
          <a:xfrm>
            <a:off x="1287463" y="1411288"/>
            <a:ext cx="468312" cy="254000"/>
          </a:xfrm>
          <a:prstGeom prst="rect">
            <a:avLst/>
          </a:prstGeom>
          <a:noFill/>
          <a:ln w="9525">
            <a:noFill/>
            <a:miter lim="800000"/>
            <a:headEnd/>
            <a:tailEnd/>
          </a:ln>
          <a:effectLst/>
        </p:spPr>
        <p:txBody>
          <a:bodyPr wrap="none" lIns="83448" tIns="41724" rIns="83448" bIns="41724">
            <a:spAutoFit/>
          </a:bodyPr>
          <a:lstStyle/>
          <a:p>
            <a:pPr algn="ctr" defTabSz="973138" fontAlgn="auto">
              <a:spcAft>
                <a:spcPts val="0"/>
              </a:spcAft>
              <a:defRPr/>
            </a:pPr>
            <a:r>
              <a:rPr kumimoji="0" lang="en-US" altLang="zh-CN" sz="1100" kern="0" dirty="0">
                <a:solidFill>
                  <a:srgbClr val="242729"/>
                </a:solidFill>
                <a:latin typeface="+mj-lt"/>
              </a:rPr>
              <a:t>BSC</a:t>
            </a:r>
          </a:p>
        </p:txBody>
      </p:sp>
      <p:sp>
        <p:nvSpPr>
          <p:cNvPr id="342" name="Rectangle 14"/>
          <p:cNvSpPr>
            <a:spLocks noChangeAspect="1" noChangeArrowheads="1"/>
          </p:cNvSpPr>
          <p:nvPr/>
        </p:nvSpPr>
        <p:spPr bwMode="auto">
          <a:xfrm>
            <a:off x="1722438" y="1449388"/>
            <a:ext cx="476250" cy="254000"/>
          </a:xfrm>
          <a:prstGeom prst="rect">
            <a:avLst/>
          </a:prstGeom>
          <a:noFill/>
          <a:ln w="9525">
            <a:noFill/>
            <a:miter lim="800000"/>
            <a:headEnd/>
            <a:tailEnd/>
          </a:ln>
          <a:effectLst/>
        </p:spPr>
        <p:txBody>
          <a:bodyPr wrap="none" lIns="83448" tIns="41724" rIns="83448" bIns="41724">
            <a:spAutoFit/>
          </a:bodyPr>
          <a:lstStyle/>
          <a:p>
            <a:pPr algn="ctr" defTabSz="973138" fontAlgn="auto">
              <a:spcAft>
                <a:spcPts val="0"/>
              </a:spcAft>
              <a:defRPr/>
            </a:pPr>
            <a:r>
              <a:rPr kumimoji="0" lang="en-US" altLang="zh-CN" sz="1100" kern="0" dirty="0">
                <a:solidFill>
                  <a:srgbClr val="242729"/>
                </a:solidFill>
                <a:latin typeface="+mj-lt"/>
              </a:rPr>
              <a:t>RNC</a:t>
            </a:r>
          </a:p>
        </p:txBody>
      </p:sp>
      <p:grpSp>
        <p:nvGrpSpPr>
          <p:cNvPr id="136204" name="Group 316"/>
          <p:cNvGrpSpPr>
            <a:grpSpLocks noChangeAspect="1"/>
          </p:cNvGrpSpPr>
          <p:nvPr/>
        </p:nvGrpSpPr>
        <p:grpSpPr bwMode="auto">
          <a:xfrm>
            <a:off x="1331913" y="981075"/>
            <a:ext cx="422275" cy="458788"/>
            <a:chOff x="5994400" y="2581275"/>
            <a:chExt cx="674688" cy="733425"/>
          </a:xfrm>
        </p:grpSpPr>
        <p:sp>
          <p:nvSpPr>
            <p:cNvPr id="37171" name="Freeform 171"/>
            <p:cNvSpPr>
              <a:spLocks/>
            </p:cNvSpPr>
            <p:nvPr/>
          </p:nvSpPr>
          <p:spPr bwMode="auto">
            <a:xfrm>
              <a:off x="5994400" y="2581275"/>
              <a:ext cx="674688" cy="733425"/>
            </a:xfrm>
            <a:custGeom>
              <a:avLst/>
              <a:gdLst>
                <a:gd name="T0" fmla="*/ 0 w 425"/>
                <a:gd name="T1" fmla="*/ 2147483647 h 462"/>
                <a:gd name="T2" fmla="*/ 2147483647 w 425"/>
                <a:gd name="T3" fmla="*/ 0 h 462"/>
                <a:gd name="T4" fmla="*/ 2147483647 w 425"/>
                <a:gd name="T5" fmla="*/ 2147483647 h 462"/>
                <a:gd name="T6" fmla="*/ 2147483647 w 425"/>
                <a:gd name="T7" fmla="*/ 2147483647 h 462"/>
                <a:gd name="T8" fmla="*/ 2147483647 w 425"/>
                <a:gd name="T9" fmla="*/ 2147483647 h 462"/>
                <a:gd name="T10" fmla="*/ 0 w 425"/>
                <a:gd name="T11" fmla="*/ 2147483647 h 462"/>
                <a:gd name="T12" fmla="*/ 0 w 425"/>
                <a:gd name="T13" fmla="*/ 2147483647 h 462"/>
                <a:gd name="T14" fmla="*/ 0 60000 65536"/>
                <a:gd name="T15" fmla="*/ 0 60000 65536"/>
                <a:gd name="T16" fmla="*/ 0 60000 65536"/>
                <a:gd name="T17" fmla="*/ 0 60000 65536"/>
                <a:gd name="T18" fmla="*/ 0 60000 65536"/>
                <a:gd name="T19" fmla="*/ 0 60000 65536"/>
                <a:gd name="T20" fmla="*/ 0 60000 65536"/>
                <a:gd name="T21" fmla="*/ 0 w 425"/>
                <a:gd name="T22" fmla="*/ 0 h 462"/>
                <a:gd name="T23" fmla="*/ 425 w 425"/>
                <a:gd name="T24" fmla="*/ 462 h 4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5" h="462">
                  <a:moveTo>
                    <a:pt x="0" y="38"/>
                  </a:moveTo>
                  <a:lnTo>
                    <a:pt x="142" y="0"/>
                  </a:lnTo>
                  <a:lnTo>
                    <a:pt x="425" y="82"/>
                  </a:lnTo>
                  <a:lnTo>
                    <a:pt x="425" y="417"/>
                  </a:lnTo>
                  <a:lnTo>
                    <a:pt x="283" y="462"/>
                  </a:lnTo>
                  <a:lnTo>
                    <a:pt x="0" y="373"/>
                  </a:lnTo>
                  <a:lnTo>
                    <a:pt x="0" y="3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7172" name="Freeform 172"/>
            <p:cNvSpPr>
              <a:spLocks/>
            </p:cNvSpPr>
            <p:nvPr/>
          </p:nvSpPr>
          <p:spPr bwMode="auto">
            <a:xfrm>
              <a:off x="5994400" y="2639645"/>
              <a:ext cx="674688" cy="675055"/>
            </a:xfrm>
            <a:custGeom>
              <a:avLst/>
              <a:gdLst>
                <a:gd name="T0" fmla="*/ 2147483647 w 425"/>
                <a:gd name="T1" fmla="*/ 2147483647 h 426"/>
                <a:gd name="T2" fmla="*/ 2147483647 w 425"/>
                <a:gd name="T3" fmla="*/ 2147483647 h 426"/>
                <a:gd name="T4" fmla="*/ 2147483647 w 425"/>
                <a:gd name="T5" fmla="*/ 2147483647 h 426"/>
                <a:gd name="T6" fmla="*/ 2147483647 w 425"/>
                <a:gd name="T7" fmla="*/ 2147483647 h 426"/>
                <a:gd name="T8" fmla="*/ 2147483647 w 425"/>
                <a:gd name="T9" fmla="*/ 2147483647 h 426"/>
                <a:gd name="T10" fmla="*/ 2147483647 w 425"/>
                <a:gd name="T11" fmla="*/ 0 h 426"/>
                <a:gd name="T12" fmla="*/ 0 w 425"/>
                <a:gd name="T13" fmla="*/ 2147483647 h 426"/>
                <a:gd name="T14" fmla="*/ 0 w 425"/>
                <a:gd name="T15" fmla="*/ 2147483647 h 426"/>
                <a:gd name="T16" fmla="*/ 2147483647 w 425"/>
                <a:gd name="T17" fmla="*/ 2147483647 h 426"/>
                <a:gd name="T18" fmla="*/ 2147483647 w 425"/>
                <a:gd name="T19" fmla="*/ 2147483647 h 426"/>
                <a:gd name="T20" fmla="*/ 2147483647 w 425"/>
                <a:gd name="T21" fmla="*/ 2147483647 h 426"/>
                <a:gd name="T22" fmla="*/ 2147483647 w 425"/>
                <a:gd name="T23" fmla="*/ 2147483647 h 426"/>
                <a:gd name="T24" fmla="*/ 2147483647 w 425"/>
                <a:gd name="T25" fmla="*/ 2147483647 h 4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5"/>
                <a:gd name="T40" fmla="*/ 0 h 426"/>
                <a:gd name="T41" fmla="*/ 425 w 425"/>
                <a:gd name="T42" fmla="*/ 426 h 4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5" h="426">
                  <a:moveTo>
                    <a:pt x="289" y="94"/>
                  </a:moveTo>
                  <a:lnTo>
                    <a:pt x="425" y="52"/>
                  </a:lnTo>
                  <a:lnTo>
                    <a:pt x="425" y="46"/>
                  </a:lnTo>
                  <a:lnTo>
                    <a:pt x="415" y="44"/>
                  </a:lnTo>
                  <a:lnTo>
                    <a:pt x="283" y="86"/>
                  </a:lnTo>
                  <a:lnTo>
                    <a:pt x="10" y="0"/>
                  </a:lnTo>
                  <a:lnTo>
                    <a:pt x="0" y="2"/>
                  </a:lnTo>
                  <a:lnTo>
                    <a:pt x="0" y="8"/>
                  </a:lnTo>
                  <a:lnTo>
                    <a:pt x="279" y="94"/>
                  </a:lnTo>
                  <a:lnTo>
                    <a:pt x="279" y="424"/>
                  </a:lnTo>
                  <a:lnTo>
                    <a:pt x="283" y="426"/>
                  </a:lnTo>
                  <a:lnTo>
                    <a:pt x="289" y="424"/>
                  </a:lnTo>
                  <a:lnTo>
                    <a:pt x="289" y="9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73" name="Freeform 173"/>
            <p:cNvSpPr>
              <a:spLocks noEditPoints="1"/>
            </p:cNvSpPr>
            <p:nvPr/>
          </p:nvSpPr>
          <p:spPr bwMode="auto">
            <a:xfrm>
              <a:off x="6052737" y="2756384"/>
              <a:ext cx="309443" cy="441577"/>
            </a:xfrm>
            <a:custGeom>
              <a:avLst/>
              <a:gdLst>
                <a:gd name="T0" fmla="*/ 2147483647 w 97"/>
                <a:gd name="T1" fmla="*/ 2147483647 h 139"/>
                <a:gd name="T2" fmla="*/ 0 w 97"/>
                <a:gd name="T3" fmla="*/ 2147483647 h 139"/>
                <a:gd name="T4" fmla="*/ 2147483647 w 97"/>
                <a:gd name="T5" fmla="*/ 2147483647 h 139"/>
                <a:gd name="T6" fmla="*/ 2147483647 w 97"/>
                <a:gd name="T7" fmla="*/ 2147483647 h 139"/>
                <a:gd name="T8" fmla="*/ 2147483647 w 97"/>
                <a:gd name="T9" fmla="*/ 2147483647 h 139"/>
                <a:gd name="T10" fmla="*/ 2147483647 w 97"/>
                <a:gd name="T11" fmla="*/ 2147483647 h 139"/>
                <a:gd name="T12" fmla="*/ 2147483647 w 97"/>
                <a:gd name="T13" fmla="*/ 2147483647 h 139"/>
                <a:gd name="T14" fmla="*/ 2147483647 w 97"/>
                <a:gd name="T15" fmla="*/ 2147483647 h 139"/>
                <a:gd name="T16" fmla="*/ 2147483647 w 97"/>
                <a:gd name="T17" fmla="*/ 2147483647 h 139"/>
                <a:gd name="T18" fmla="*/ 2147483647 w 97"/>
                <a:gd name="T19" fmla="*/ 2147483647 h 1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7"/>
                <a:gd name="T31" fmla="*/ 0 h 139"/>
                <a:gd name="T32" fmla="*/ 97 w 97"/>
                <a:gd name="T33" fmla="*/ 139 h 1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7" h="139">
                  <a:moveTo>
                    <a:pt x="49" y="8"/>
                  </a:moveTo>
                  <a:cubicBezTo>
                    <a:pt x="22" y="0"/>
                    <a:pt x="0" y="20"/>
                    <a:pt x="0" y="54"/>
                  </a:cubicBezTo>
                  <a:cubicBezTo>
                    <a:pt x="0" y="87"/>
                    <a:pt x="22" y="122"/>
                    <a:pt x="49" y="130"/>
                  </a:cubicBezTo>
                  <a:cubicBezTo>
                    <a:pt x="76" y="139"/>
                    <a:pt x="97" y="118"/>
                    <a:pt x="97" y="84"/>
                  </a:cubicBezTo>
                  <a:cubicBezTo>
                    <a:pt x="97" y="51"/>
                    <a:pt x="76" y="17"/>
                    <a:pt x="49" y="8"/>
                  </a:cubicBezTo>
                  <a:close/>
                  <a:moveTo>
                    <a:pt x="49" y="121"/>
                  </a:moveTo>
                  <a:cubicBezTo>
                    <a:pt x="26" y="114"/>
                    <a:pt x="7" y="85"/>
                    <a:pt x="7" y="56"/>
                  </a:cubicBezTo>
                  <a:cubicBezTo>
                    <a:pt x="7" y="27"/>
                    <a:pt x="26" y="10"/>
                    <a:pt x="49" y="17"/>
                  </a:cubicBezTo>
                  <a:cubicBezTo>
                    <a:pt x="72" y="24"/>
                    <a:pt x="90" y="54"/>
                    <a:pt x="90" y="82"/>
                  </a:cubicBezTo>
                  <a:cubicBezTo>
                    <a:pt x="90" y="111"/>
                    <a:pt x="72" y="128"/>
                    <a:pt x="49" y="121"/>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74" name="Freeform 174"/>
            <p:cNvSpPr>
              <a:spLocks/>
            </p:cNvSpPr>
            <p:nvPr/>
          </p:nvSpPr>
          <p:spPr bwMode="auto">
            <a:xfrm>
              <a:off x="6029910" y="2850282"/>
              <a:ext cx="357635" cy="164958"/>
            </a:xfrm>
            <a:custGeom>
              <a:avLst/>
              <a:gdLst>
                <a:gd name="T0" fmla="*/ 2147483647 w 225"/>
                <a:gd name="T1" fmla="*/ 2147483647 h 103"/>
                <a:gd name="T2" fmla="*/ 0 w 225"/>
                <a:gd name="T3" fmla="*/ 2147483647 h 103"/>
                <a:gd name="T4" fmla="*/ 2147483647 w 225"/>
                <a:gd name="T5" fmla="*/ 0 h 103"/>
                <a:gd name="T6" fmla="*/ 2147483647 w 225"/>
                <a:gd name="T7" fmla="*/ 2147483647 h 103"/>
                <a:gd name="T8" fmla="*/ 2147483647 w 225"/>
                <a:gd name="T9" fmla="*/ 2147483647 h 103"/>
                <a:gd name="T10" fmla="*/ 2147483647 w 225"/>
                <a:gd name="T11" fmla="*/ 2147483647 h 103"/>
                <a:gd name="T12" fmla="*/ 2147483647 w 225"/>
                <a:gd name="T13" fmla="*/ 2147483647 h 103"/>
                <a:gd name="T14" fmla="*/ 0 60000 65536"/>
                <a:gd name="T15" fmla="*/ 0 60000 65536"/>
                <a:gd name="T16" fmla="*/ 0 60000 65536"/>
                <a:gd name="T17" fmla="*/ 0 60000 65536"/>
                <a:gd name="T18" fmla="*/ 0 60000 65536"/>
                <a:gd name="T19" fmla="*/ 0 60000 65536"/>
                <a:gd name="T20" fmla="*/ 0 60000 65536"/>
                <a:gd name="T21" fmla="*/ 0 w 225"/>
                <a:gd name="T22" fmla="*/ 0 h 103"/>
                <a:gd name="T23" fmla="*/ 225 w 225"/>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103">
                  <a:moveTo>
                    <a:pt x="225" y="103"/>
                  </a:moveTo>
                  <a:lnTo>
                    <a:pt x="0" y="33"/>
                  </a:lnTo>
                  <a:lnTo>
                    <a:pt x="112" y="0"/>
                  </a:lnTo>
                  <a:lnTo>
                    <a:pt x="156" y="15"/>
                  </a:lnTo>
                  <a:lnTo>
                    <a:pt x="102" y="31"/>
                  </a:lnTo>
                  <a:lnTo>
                    <a:pt x="225" y="69"/>
                  </a:lnTo>
                  <a:lnTo>
                    <a:pt x="225" y="10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75" name="Freeform 175"/>
            <p:cNvSpPr>
              <a:spLocks/>
            </p:cNvSpPr>
            <p:nvPr/>
          </p:nvSpPr>
          <p:spPr bwMode="auto">
            <a:xfrm>
              <a:off x="6029910" y="2941643"/>
              <a:ext cx="357635" cy="162419"/>
            </a:xfrm>
            <a:custGeom>
              <a:avLst/>
              <a:gdLst>
                <a:gd name="T0" fmla="*/ 0 w 225"/>
                <a:gd name="T1" fmla="*/ 0 h 102"/>
                <a:gd name="T2" fmla="*/ 2147483647 w 225"/>
                <a:gd name="T3" fmla="*/ 2147483647 h 102"/>
                <a:gd name="T4" fmla="*/ 2147483647 w 225"/>
                <a:gd name="T5" fmla="*/ 2147483647 h 102"/>
                <a:gd name="T6" fmla="*/ 2147483647 w 225"/>
                <a:gd name="T7" fmla="*/ 2147483647 h 102"/>
                <a:gd name="T8" fmla="*/ 2147483647 w 225"/>
                <a:gd name="T9" fmla="*/ 2147483647 h 102"/>
                <a:gd name="T10" fmla="*/ 0 w 225"/>
                <a:gd name="T11" fmla="*/ 2147483647 h 102"/>
                <a:gd name="T12" fmla="*/ 0 w 225"/>
                <a:gd name="T13" fmla="*/ 0 h 102"/>
                <a:gd name="T14" fmla="*/ 0 60000 65536"/>
                <a:gd name="T15" fmla="*/ 0 60000 65536"/>
                <a:gd name="T16" fmla="*/ 0 60000 65536"/>
                <a:gd name="T17" fmla="*/ 0 60000 65536"/>
                <a:gd name="T18" fmla="*/ 0 60000 65536"/>
                <a:gd name="T19" fmla="*/ 0 60000 65536"/>
                <a:gd name="T20" fmla="*/ 0 60000 65536"/>
                <a:gd name="T21" fmla="*/ 0 w 225"/>
                <a:gd name="T22" fmla="*/ 0 h 102"/>
                <a:gd name="T23" fmla="*/ 225 w 225"/>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102">
                  <a:moveTo>
                    <a:pt x="0" y="0"/>
                  </a:moveTo>
                  <a:lnTo>
                    <a:pt x="225" y="70"/>
                  </a:lnTo>
                  <a:lnTo>
                    <a:pt x="114" y="102"/>
                  </a:lnTo>
                  <a:lnTo>
                    <a:pt x="68" y="88"/>
                  </a:lnTo>
                  <a:lnTo>
                    <a:pt x="122" y="70"/>
                  </a:lnTo>
                  <a:lnTo>
                    <a:pt x="0" y="3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36205" name="Group 272"/>
          <p:cNvGrpSpPr>
            <a:grpSpLocks/>
          </p:cNvGrpSpPr>
          <p:nvPr/>
        </p:nvGrpSpPr>
        <p:grpSpPr bwMode="auto">
          <a:xfrm>
            <a:off x="1781175" y="1031875"/>
            <a:ext cx="388938" cy="463550"/>
            <a:chOff x="2713038" y="3906838"/>
            <a:chExt cx="528638" cy="660400"/>
          </a:xfrm>
        </p:grpSpPr>
        <p:sp>
          <p:nvSpPr>
            <p:cNvPr id="37151" name="Freeform 112"/>
            <p:cNvSpPr>
              <a:spLocks/>
            </p:cNvSpPr>
            <p:nvPr/>
          </p:nvSpPr>
          <p:spPr bwMode="auto">
            <a:xfrm>
              <a:off x="2713038" y="3906838"/>
              <a:ext cx="528638" cy="660400"/>
            </a:xfrm>
            <a:custGeom>
              <a:avLst/>
              <a:gdLst>
                <a:gd name="T0" fmla="*/ 2147483647 w 333"/>
                <a:gd name="T1" fmla="*/ 2147483647 h 416"/>
                <a:gd name="T2" fmla="*/ 2147483647 w 333"/>
                <a:gd name="T3" fmla="*/ 2147483647 h 416"/>
                <a:gd name="T4" fmla="*/ 2147483647 w 333"/>
                <a:gd name="T5" fmla="*/ 2147483647 h 416"/>
                <a:gd name="T6" fmla="*/ 2147483647 w 333"/>
                <a:gd name="T7" fmla="*/ 2147483647 h 416"/>
                <a:gd name="T8" fmla="*/ 2147483647 w 333"/>
                <a:gd name="T9" fmla="*/ 0 h 416"/>
                <a:gd name="T10" fmla="*/ 0 w 333"/>
                <a:gd name="T11" fmla="*/ 2147483647 h 416"/>
                <a:gd name="T12" fmla="*/ 0 w 333"/>
                <a:gd name="T13" fmla="*/ 2147483647 h 416"/>
                <a:gd name="T14" fmla="*/ 2147483647 w 333"/>
                <a:gd name="T15" fmla="*/ 2147483647 h 416"/>
                <a:gd name="T16" fmla="*/ 0 w 333"/>
                <a:gd name="T17" fmla="*/ 2147483647 h 416"/>
                <a:gd name="T18" fmla="*/ 0 w 333"/>
                <a:gd name="T19" fmla="*/ 2147483647 h 416"/>
                <a:gd name="T20" fmla="*/ 2147483647 w 333"/>
                <a:gd name="T21" fmla="*/ 2147483647 h 416"/>
                <a:gd name="T22" fmla="*/ 0 w 333"/>
                <a:gd name="T23" fmla="*/ 2147483647 h 416"/>
                <a:gd name="T24" fmla="*/ 0 w 333"/>
                <a:gd name="T25" fmla="*/ 2147483647 h 416"/>
                <a:gd name="T26" fmla="*/ 2147483647 w 333"/>
                <a:gd name="T27" fmla="*/ 2147483647 h 416"/>
                <a:gd name="T28" fmla="*/ 0 w 333"/>
                <a:gd name="T29" fmla="*/ 2147483647 h 416"/>
                <a:gd name="T30" fmla="*/ 0 w 333"/>
                <a:gd name="T31" fmla="*/ 2147483647 h 416"/>
                <a:gd name="T32" fmla="*/ 2147483647 w 333"/>
                <a:gd name="T33" fmla="*/ 2147483647 h 416"/>
                <a:gd name="T34" fmla="*/ 2147483647 w 333"/>
                <a:gd name="T35" fmla="*/ 2147483647 h 416"/>
                <a:gd name="T36" fmla="*/ 2147483647 w 333"/>
                <a:gd name="T37" fmla="*/ 2147483647 h 416"/>
                <a:gd name="T38" fmla="*/ 2147483647 w 333"/>
                <a:gd name="T39" fmla="*/ 2147483647 h 416"/>
                <a:gd name="T40" fmla="*/ 2147483647 w 333"/>
                <a:gd name="T41" fmla="*/ 2147483647 h 416"/>
                <a:gd name="T42" fmla="*/ 2147483647 w 333"/>
                <a:gd name="T43" fmla="*/ 2147483647 h 416"/>
                <a:gd name="T44" fmla="*/ 2147483647 w 333"/>
                <a:gd name="T45" fmla="*/ 2147483647 h 416"/>
                <a:gd name="T46" fmla="*/ 2147483647 w 333"/>
                <a:gd name="T47" fmla="*/ 2147483647 h 416"/>
                <a:gd name="T48" fmla="*/ 2147483647 w 333"/>
                <a:gd name="T49" fmla="*/ 2147483647 h 4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3"/>
                <a:gd name="T76" fmla="*/ 0 h 416"/>
                <a:gd name="T77" fmla="*/ 333 w 333"/>
                <a:gd name="T78" fmla="*/ 416 h 4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3" h="416">
                  <a:moveTo>
                    <a:pt x="333" y="149"/>
                  </a:moveTo>
                  <a:lnTo>
                    <a:pt x="303" y="141"/>
                  </a:lnTo>
                  <a:lnTo>
                    <a:pt x="333" y="131"/>
                  </a:lnTo>
                  <a:lnTo>
                    <a:pt x="333" y="64"/>
                  </a:lnTo>
                  <a:lnTo>
                    <a:pt x="111" y="0"/>
                  </a:lnTo>
                  <a:lnTo>
                    <a:pt x="0" y="30"/>
                  </a:lnTo>
                  <a:lnTo>
                    <a:pt x="0" y="97"/>
                  </a:lnTo>
                  <a:lnTo>
                    <a:pt x="30" y="105"/>
                  </a:lnTo>
                  <a:lnTo>
                    <a:pt x="0" y="113"/>
                  </a:lnTo>
                  <a:lnTo>
                    <a:pt x="0" y="179"/>
                  </a:lnTo>
                  <a:lnTo>
                    <a:pt x="30" y="189"/>
                  </a:lnTo>
                  <a:lnTo>
                    <a:pt x="0" y="197"/>
                  </a:lnTo>
                  <a:lnTo>
                    <a:pt x="0" y="263"/>
                  </a:lnTo>
                  <a:lnTo>
                    <a:pt x="30" y="271"/>
                  </a:lnTo>
                  <a:lnTo>
                    <a:pt x="0" y="279"/>
                  </a:lnTo>
                  <a:lnTo>
                    <a:pt x="0" y="346"/>
                  </a:lnTo>
                  <a:lnTo>
                    <a:pt x="221" y="416"/>
                  </a:lnTo>
                  <a:lnTo>
                    <a:pt x="333" y="380"/>
                  </a:lnTo>
                  <a:lnTo>
                    <a:pt x="333" y="316"/>
                  </a:lnTo>
                  <a:lnTo>
                    <a:pt x="303" y="305"/>
                  </a:lnTo>
                  <a:lnTo>
                    <a:pt x="333" y="297"/>
                  </a:lnTo>
                  <a:lnTo>
                    <a:pt x="333" y="231"/>
                  </a:lnTo>
                  <a:lnTo>
                    <a:pt x="303" y="223"/>
                  </a:lnTo>
                  <a:lnTo>
                    <a:pt x="333" y="213"/>
                  </a:lnTo>
                  <a:lnTo>
                    <a:pt x="333" y="149"/>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152" name="Freeform 113"/>
            <p:cNvSpPr>
              <a:spLocks/>
            </p:cNvSpPr>
            <p:nvPr/>
          </p:nvSpPr>
          <p:spPr bwMode="auto">
            <a:xfrm>
              <a:off x="3064744" y="4463202"/>
              <a:ext cx="0" cy="104036"/>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53" name="Line 114"/>
            <p:cNvSpPr>
              <a:spLocks noChangeShapeType="1"/>
            </p:cNvSpPr>
            <p:nvPr/>
          </p:nvSpPr>
          <p:spPr bwMode="auto">
            <a:xfrm flipV="1">
              <a:off x="3064744" y="4463202"/>
              <a:ext cx="0" cy="104036"/>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37154" name="Freeform 115"/>
            <p:cNvSpPr>
              <a:spLocks/>
            </p:cNvSpPr>
            <p:nvPr/>
          </p:nvSpPr>
          <p:spPr bwMode="auto">
            <a:xfrm>
              <a:off x="3064744" y="4329766"/>
              <a:ext cx="0" cy="104036"/>
            </a:xfrm>
            <a:custGeom>
              <a:avLst/>
              <a:gdLst>
                <a:gd name="T0" fmla="*/ 0 w 1"/>
                <a:gd name="T1" fmla="*/ 2147483647 h 65"/>
                <a:gd name="T2" fmla="*/ 0 w 1"/>
                <a:gd name="T3" fmla="*/ 0 h 65"/>
                <a:gd name="T4" fmla="*/ 0 w 1"/>
                <a:gd name="T5" fmla="*/ 2147483647 h 65"/>
                <a:gd name="T6" fmla="*/ 0 60000 65536"/>
                <a:gd name="T7" fmla="*/ 0 60000 65536"/>
                <a:gd name="T8" fmla="*/ 0 60000 65536"/>
                <a:gd name="T9" fmla="*/ 0 w 1"/>
                <a:gd name="T10" fmla="*/ 0 h 65"/>
                <a:gd name="T11" fmla="*/ 1 w 1"/>
                <a:gd name="T12" fmla="*/ 65 h 65"/>
              </a:gdLst>
              <a:ahLst/>
              <a:cxnLst>
                <a:cxn ang="T6">
                  <a:pos x="T0" y="T1"/>
                </a:cxn>
                <a:cxn ang="T7">
                  <a:pos x="T2" y="T3"/>
                </a:cxn>
                <a:cxn ang="T8">
                  <a:pos x="T4" y="T5"/>
                </a:cxn>
              </a:cxnLst>
              <a:rect l="T9" t="T10" r="T11" b="T12"/>
              <a:pathLst>
                <a:path w="1" h="65">
                  <a:moveTo>
                    <a:pt x="0" y="65"/>
                  </a:moveTo>
                  <a:lnTo>
                    <a:pt x="0" y="0"/>
                  </a:lnTo>
                  <a:lnTo>
                    <a:pt x="0" y="6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55" name="Line 116"/>
            <p:cNvSpPr>
              <a:spLocks noChangeShapeType="1"/>
            </p:cNvSpPr>
            <p:nvPr/>
          </p:nvSpPr>
          <p:spPr bwMode="auto">
            <a:xfrm flipV="1">
              <a:off x="3064744" y="4329766"/>
              <a:ext cx="0" cy="104036"/>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37156" name="Freeform 117"/>
            <p:cNvSpPr>
              <a:spLocks/>
            </p:cNvSpPr>
            <p:nvPr/>
          </p:nvSpPr>
          <p:spPr bwMode="auto">
            <a:xfrm>
              <a:off x="3064744" y="4196328"/>
              <a:ext cx="0" cy="106298"/>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57" name="Line 118"/>
            <p:cNvSpPr>
              <a:spLocks noChangeShapeType="1"/>
            </p:cNvSpPr>
            <p:nvPr/>
          </p:nvSpPr>
          <p:spPr bwMode="auto">
            <a:xfrm flipV="1">
              <a:off x="3064744" y="4196328"/>
              <a:ext cx="0" cy="10629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37158" name="Freeform 119"/>
            <p:cNvSpPr>
              <a:spLocks/>
            </p:cNvSpPr>
            <p:nvPr/>
          </p:nvSpPr>
          <p:spPr bwMode="auto">
            <a:xfrm>
              <a:off x="3064744" y="4067415"/>
              <a:ext cx="0" cy="101773"/>
            </a:xfrm>
            <a:custGeom>
              <a:avLst/>
              <a:gdLst>
                <a:gd name="T0" fmla="*/ 0 w 1"/>
                <a:gd name="T1" fmla="*/ 2147483647 h 64"/>
                <a:gd name="T2" fmla="*/ 0 w 1"/>
                <a:gd name="T3" fmla="*/ 0 h 64"/>
                <a:gd name="T4" fmla="*/ 0 w 1"/>
                <a:gd name="T5" fmla="*/ 2147483647 h 64"/>
                <a:gd name="T6" fmla="*/ 0 60000 65536"/>
                <a:gd name="T7" fmla="*/ 0 60000 65536"/>
                <a:gd name="T8" fmla="*/ 0 60000 65536"/>
                <a:gd name="T9" fmla="*/ 0 w 1"/>
                <a:gd name="T10" fmla="*/ 0 h 64"/>
                <a:gd name="T11" fmla="*/ 1 w 1"/>
                <a:gd name="T12" fmla="*/ 64 h 64"/>
              </a:gdLst>
              <a:ahLst/>
              <a:cxnLst>
                <a:cxn ang="T6">
                  <a:pos x="T0" y="T1"/>
                </a:cxn>
                <a:cxn ang="T7">
                  <a:pos x="T2" y="T3"/>
                </a:cxn>
                <a:cxn ang="T8">
                  <a:pos x="T4" y="T5"/>
                </a:cxn>
              </a:cxnLst>
              <a:rect l="T9" t="T10" r="T11" b="T12"/>
              <a:pathLst>
                <a:path w="1" h="64">
                  <a:moveTo>
                    <a:pt x="0" y="64"/>
                  </a:moveTo>
                  <a:lnTo>
                    <a:pt x="0" y="0"/>
                  </a:lnTo>
                  <a:lnTo>
                    <a:pt x="0" y="6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59" name="Line 120"/>
            <p:cNvSpPr>
              <a:spLocks noChangeShapeType="1"/>
            </p:cNvSpPr>
            <p:nvPr/>
          </p:nvSpPr>
          <p:spPr bwMode="auto">
            <a:xfrm flipV="1">
              <a:off x="3064744" y="4067415"/>
              <a:ext cx="0" cy="101773"/>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37160" name="Freeform 121"/>
            <p:cNvSpPr>
              <a:spLocks noEditPoints="1"/>
            </p:cNvSpPr>
            <p:nvPr/>
          </p:nvSpPr>
          <p:spPr bwMode="auto">
            <a:xfrm>
              <a:off x="2713038" y="3952071"/>
              <a:ext cx="528638" cy="615167"/>
            </a:xfrm>
            <a:custGeom>
              <a:avLst/>
              <a:gdLst>
                <a:gd name="T0" fmla="*/ 2147483647 w 333"/>
                <a:gd name="T1" fmla="*/ 2147483647 h 388"/>
                <a:gd name="T2" fmla="*/ 2147483647 w 333"/>
                <a:gd name="T3" fmla="*/ 2147483647 h 388"/>
                <a:gd name="T4" fmla="*/ 0 w 333"/>
                <a:gd name="T5" fmla="*/ 2147483647 h 388"/>
                <a:gd name="T6" fmla="*/ 0 w 333"/>
                <a:gd name="T7" fmla="*/ 2147483647 h 388"/>
                <a:gd name="T8" fmla="*/ 2147483647 w 333"/>
                <a:gd name="T9" fmla="*/ 2147483647 h 388"/>
                <a:gd name="T10" fmla="*/ 2147483647 w 333"/>
                <a:gd name="T11" fmla="*/ 2147483647 h 388"/>
                <a:gd name="T12" fmla="*/ 2147483647 w 333"/>
                <a:gd name="T13" fmla="*/ 2147483647 h 388"/>
                <a:gd name="T14" fmla="*/ 2147483647 w 333"/>
                <a:gd name="T15" fmla="*/ 2147483647 h 388"/>
                <a:gd name="T16" fmla="*/ 2147483647 w 333"/>
                <a:gd name="T17" fmla="*/ 2147483647 h 388"/>
                <a:gd name="T18" fmla="*/ 2147483647 w 333"/>
                <a:gd name="T19" fmla="*/ 2147483647 h 388"/>
                <a:gd name="T20" fmla="*/ 2147483647 w 333"/>
                <a:gd name="T21" fmla="*/ 2147483647 h 388"/>
                <a:gd name="T22" fmla="*/ 2147483647 w 333"/>
                <a:gd name="T23" fmla="*/ 2147483647 h 388"/>
                <a:gd name="T24" fmla="*/ 2147483647 w 333"/>
                <a:gd name="T25" fmla="*/ 2147483647 h 388"/>
                <a:gd name="T26" fmla="*/ 2147483647 w 333"/>
                <a:gd name="T27" fmla="*/ 2147483647 h 388"/>
                <a:gd name="T28" fmla="*/ 2147483647 w 333"/>
                <a:gd name="T29" fmla="*/ 2147483647 h 388"/>
                <a:gd name="T30" fmla="*/ 2147483647 w 333"/>
                <a:gd name="T31" fmla="*/ 2147483647 h 388"/>
                <a:gd name="T32" fmla="*/ 2147483647 w 333"/>
                <a:gd name="T33" fmla="*/ 2147483647 h 388"/>
                <a:gd name="T34" fmla="*/ 2147483647 w 333"/>
                <a:gd name="T35" fmla="*/ 2147483647 h 388"/>
                <a:gd name="T36" fmla="*/ 2147483647 w 333"/>
                <a:gd name="T37" fmla="*/ 2147483647 h 388"/>
                <a:gd name="T38" fmla="*/ 2147483647 w 333"/>
                <a:gd name="T39" fmla="*/ 2147483647 h 388"/>
                <a:gd name="T40" fmla="*/ 2147483647 w 333"/>
                <a:gd name="T41" fmla="*/ 2147483647 h 388"/>
                <a:gd name="T42" fmla="*/ 2147483647 w 333"/>
                <a:gd name="T43" fmla="*/ 0 h 388"/>
                <a:gd name="T44" fmla="*/ 0 w 333"/>
                <a:gd name="T45" fmla="*/ 2147483647 h 388"/>
                <a:gd name="T46" fmla="*/ 0 w 333"/>
                <a:gd name="T47" fmla="*/ 2147483647 h 388"/>
                <a:gd name="T48" fmla="*/ 2147483647 w 333"/>
                <a:gd name="T49" fmla="*/ 2147483647 h 388"/>
                <a:gd name="T50" fmla="*/ 2147483647 w 333"/>
                <a:gd name="T51" fmla="*/ 2147483647 h 388"/>
                <a:gd name="T52" fmla="*/ 2147483647 w 333"/>
                <a:gd name="T53" fmla="*/ 2147483647 h 388"/>
                <a:gd name="T54" fmla="*/ 2147483647 w 333"/>
                <a:gd name="T55" fmla="*/ 2147483647 h 388"/>
                <a:gd name="T56" fmla="*/ 0 w 333"/>
                <a:gd name="T57" fmla="*/ 2147483647 h 388"/>
                <a:gd name="T58" fmla="*/ 0 w 333"/>
                <a:gd name="T59" fmla="*/ 2147483647 h 388"/>
                <a:gd name="T60" fmla="*/ 2147483647 w 333"/>
                <a:gd name="T61" fmla="*/ 2147483647 h 388"/>
                <a:gd name="T62" fmla="*/ 2147483647 w 333"/>
                <a:gd name="T63" fmla="*/ 2147483647 h 388"/>
                <a:gd name="T64" fmla="*/ 2147483647 w 333"/>
                <a:gd name="T65" fmla="*/ 2147483647 h 388"/>
                <a:gd name="T66" fmla="*/ 2147483647 w 333"/>
                <a:gd name="T67" fmla="*/ 2147483647 h 388"/>
                <a:gd name="T68" fmla="*/ 2147483647 w 333"/>
                <a:gd name="T69" fmla="*/ 2147483647 h 388"/>
                <a:gd name="T70" fmla="*/ 2147483647 w 333"/>
                <a:gd name="T71" fmla="*/ 2147483647 h 388"/>
                <a:gd name="T72" fmla="*/ 2147483647 w 333"/>
                <a:gd name="T73" fmla="*/ 2147483647 h 388"/>
                <a:gd name="T74" fmla="*/ 2147483647 w 333"/>
                <a:gd name="T75" fmla="*/ 2147483647 h 388"/>
                <a:gd name="T76" fmla="*/ 2147483647 w 333"/>
                <a:gd name="T77" fmla="*/ 2147483647 h 388"/>
                <a:gd name="T78" fmla="*/ 2147483647 w 333"/>
                <a:gd name="T79" fmla="*/ 2147483647 h 388"/>
                <a:gd name="T80" fmla="*/ 2147483647 w 333"/>
                <a:gd name="T81" fmla="*/ 2147483647 h 388"/>
                <a:gd name="T82" fmla="*/ 0 w 333"/>
                <a:gd name="T83" fmla="*/ 2147483647 h 388"/>
                <a:gd name="T84" fmla="*/ 0 w 333"/>
                <a:gd name="T85" fmla="*/ 2147483647 h 388"/>
                <a:gd name="T86" fmla="*/ 2147483647 w 333"/>
                <a:gd name="T87" fmla="*/ 2147483647 h 388"/>
                <a:gd name="T88" fmla="*/ 2147483647 w 333"/>
                <a:gd name="T89" fmla="*/ 2147483647 h 388"/>
                <a:gd name="T90" fmla="*/ 2147483647 w 333"/>
                <a:gd name="T91" fmla="*/ 2147483647 h 388"/>
                <a:gd name="T92" fmla="*/ 2147483647 w 333"/>
                <a:gd name="T93" fmla="*/ 2147483647 h 388"/>
                <a:gd name="T94" fmla="*/ 2147483647 w 333"/>
                <a:gd name="T95" fmla="*/ 2147483647 h 388"/>
                <a:gd name="T96" fmla="*/ 2147483647 w 333"/>
                <a:gd name="T97" fmla="*/ 2147483647 h 388"/>
                <a:gd name="T98" fmla="*/ 2147483647 w 333"/>
                <a:gd name="T99" fmla="*/ 2147483647 h 388"/>
                <a:gd name="T100" fmla="*/ 2147483647 w 333"/>
                <a:gd name="T101" fmla="*/ 2147483647 h 388"/>
                <a:gd name="T102" fmla="*/ 2147483647 w 333"/>
                <a:gd name="T103" fmla="*/ 2147483647 h 3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3"/>
                <a:gd name="T157" fmla="*/ 0 h 388"/>
                <a:gd name="T158" fmla="*/ 333 w 333"/>
                <a:gd name="T159" fmla="*/ 388 h 3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3" h="388">
                  <a:moveTo>
                    <a:pt x="221" y="233"/>
                  </a:moveTo>
                  <a:lnTo>
                    <a:pt x="8" y="167"/>
                  </a:lnTo>
                  <a:lnTo>
                    <a:pt x="0" y="169"/>
                  </a:lnTo>
                  <a:lnTo>
                    <a:pt x="0" y="173"/>
                  </a:lnTo>
                  <a:lnTo>
                    <a:pt x="217" y="241"/>
                  </a:lnTo>
                  <a:lnTo>
                    <a:pt x="217" y="304"/>
                  </a:lnTo>
                  <a:lnTo>
                    <a:pt x="221" y="304"/>
                  </a:lnTo>
                  <a:lnTo>
                    <a:pt x="225" y="304"/>
                  </a:lnTo>
                  <a:lnTo>
                    <a:pt x="225" y="241"/>
                  </a:lnTo>
                  <a:lnTo>
                    <a:pt x="333" y="207"/>
                  </a:lnTo>
                  <a:lnTo>
                    <a:pt x="333" y="203"/>
                  </a:lnTo>
                  <a:lnTo>
                    <a:pt x="325" y="201"/>
                  </a:lnTo>
                  <a:lnTo>
                    <a:pt x="221" y="233"/>
                  </a:lnTo>
                  <a:close/>
                  <a:moveTo>
                    <a:pt x="217" y="137"/>
                  </a:moveTo>
                  <a:lnTo>
                    <a:pt x="221" y="137"/>
                  </a:lnTo>
                  <a:lnTo>
                    <a:pt x="225" y="137"/>
                  </a:lnTo>
                  <a:lnTo>
                    <a:pt x="225" y="75"/>
                  </a:lnTo>
                  <a:lnTo>
                    <a:pt x="333" y="41"/>
                  </a:lnTo>
                  <a:lnTo>
                    <a:pt x="333" y="36"/>
                  </a:lnTo>
                  <a:lnTo>
                    <a:pt x="325" y="34"/>
                  </a:lnTo>
                  <a:lnTo>
                    <a:pt x="221" y="67"/>
                  </a:lnTo>
                  <a:lnTo>
                    <a:pt x="8" y="0"/>
                  </a:lnTo>
                  <a:lnTo>
                    <a:pt x="0" y="2"/>
                  </a:lnTo>
                  <a:lnTo>
                    <a:pt x="0" y="6"/>
                  </a:lnTo>
                  <a:lnTo>
                    <a:pt x="217" y="75"/>
                  </a:lnTo>
                  <a:lnTo>
                    <a:pt x="217" y="137"/>
                  </a:lnTo>
                  <a:close/>
                  <a:moveTo>
                    <a:pt x="221" y="151"/>
                  </a:moveTo>
                  <a:lnTo>
                    <a:pt x="8" y="83"/>
                  </a:lnTo>
                  <a:lnTo>
                    <a:pt x="0" y="85"/>
                  </a:lnTo>
                  <a:lnTo>
                    <a:pt x="0" y="89"/>
                  </a:lnTo>
                  <a:lnTo>
                    <a:pt x="217" y="159"/>
                  </a:lnTo>
                  <a:lnTo>
                    <a:pt x="217" y="219"/>
                  </a:lnTo>
                  <a:lnTo>
                    <a:pt x="221" y="221"/>
                  </a:lnTo>
                  <a:lnTo>
                    <a:pt x="225" y="219"/>
                  </a:lnTo>
                  <a:lnTo>
                    <a:pt x="225" y="157"/>
                  </a:lnTo>
                  <a:lnTo>
                    <a:pt x="333" y="125"/>
                  </a:lnTo>
                  <a:lnTo>
                    <a:pt x="333" y="121"/>
                  </a:lnTo>
                  <a:lnTo>
                    <a:pt x="325" y="119"/>
                  </a:lnTo>
                  <a:lnTo>
                    <a:pt x="221" y="151"/>
                  </a:lnTo>
                  <a:close/>
                  <a:moveTo>
                    <a:pt x="221" y="318"/>
                  </a:moveTo>
                  <a:lnTo>
                    <a:pt x="8" y="249"/>
                  </a:lnTo>
                  <a:lnTo>
                    <a:pt x="0" y="251"/>
                  </a:lnTo>
                  <a:lnTo>
                    <a:pt x="0" y="255"/>
                  </a:lnTo>
                  <a:lnTo>
                    <a:pt x="217" y="324"/>
                  </a:lnTo>
                  <a:lnTo>
                    <a:pt x="217" y="386"/>
                  </a:lnTo>
                  <a:lnTo>
                    <a:pt x="221" y="388"/>
                  </a:lnTo>
                  <a:lnTo>
                    <a:pt x="225" y="386"/>
                  </a:lnTo>
                  <a:lnTo>
                    <a:pt x="225" y="324"/>
                  </a:lnTo>
                  <a:lnTo>
                    <a:pt x="333" y="292"/>
                  </a:lnTo>
                  <a:lnTo>
                    <a:pt x="333" y="288"/>
                  </a:lnTo>
                  <a:lnTo>
                    <a:pt x="325" y="286"/>
                  </a:lnTo>
                  <a:lnTo>
                    <a:pt x="221" y="31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61" name="Freeform 122"/>
            <p:cNvSpPr>
              <a:spLocks/>
            </p:cNvSpPr>
            <p:nvPr/>
          </p:nvSpPr>
          <p:spPr bwMode="auto">
            <a:xfrm>
              <a:off x="2848974" y="4218945"/>
              <a:ext cx="56100" cy="110821"/>
            </a:xfrm>
            <a:custGeom>
              <a:avLst/>
              <a:gdLst>
                <a:gd name="T0" fmla="*/ 2147483647 w 17"/>
                <a:gd name="T1" fmla="*/ 2147483647 h 35"/>
                <a:gd name="T2" fmla="*/ 2147483647 w 17"/>
                <a:gd name="T3" fmla="*/ 2147483647 h 35"/>
                <a:gd name="T4" fmla="*/ 2147483647 w 17"/>
                <a:gd name="T5" fmla="*/ 2147483647 h 35"/>
                <a:gd name="T6" fmla="*/ 0 w 17"/>
                <a:gd name="T7" fmla="*/ 2147483647 h 35"/>
                <a:gd name="T8" fmla="*/ 0 w 17"/>
                <a:gd name="T9" fmla="*/ 2147483647 h 35"/>
                <a:gd name="T10" fmla="*/ 2147483647 w 17"/>
                <a:gd name="T11" fmla="*/ 0 h 35"/>
                <a:gd name="T12" fmla="*/ 2147483647 w 17"/>
                <a:gd name="T13" fmla="*/ 2147483647 h 35"/>
                <a:gd name="T14" fmla="*/ 2147483647 w 17"/>
                <a:gd name="T15" fmla="*/ 2147483647 h 35"/>
                <a:gd name="T16" fmla="*/ 2147483647 w 17"/>
                <a:gd name="T17" fmla="*/ 214748364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35"/>
                <a:gd name="T29" fmla="*/ 17 w 1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35">
                  <a:moveTo>
                    <a:pt x="17" y="33"/>
                  </a:moveTo>
                  <a:cubicBezTo>
                    <a:pt x="17" y="34"/>
                    <a:pt x="16" y="35"/>
                    <a:pt x="15" y="34"/>
                  </a:cubicBezTo>
                  <a:cubicBezTo>
                    <a:pt x="3" y="30"/>
                    <a:pt x="3" y="30"/>
                    <a:pt x="3" y="30"/>
                  </a:cubicBezTo>
                  <a:cubicBezTo>
                    <a:pt x="1" y="30"/>
                    <a:pt x="0" y="28"/>
                    <a:pt x="0" y="27"/>
                  </a:cubicBezTo>
                  <a:cubicBezTo>
                    <a:pt x="0" y="2"/>
                    <a:pt x="0" y="2"/>
                    <a:pt x="0" y="2"/>
                  </a:cubicBezTo>
                  <a:cubicBezTo>
                    <a:pt x="0" y="0"/>
                    <a:pt x="1" y="0"/>
                    <a:pt x="3" y="0"/>
                  </a:cubicBezTo>
                  <a:cubicBezTo>
                    <a:pt x="15" y="4"/>
                    <a:pt x="15" y="4"/>
                    <a:pt x="15" y="4"/>
                  </a:cubicBezTo>
                  <a:cubicBezTo>
                    <a:pt x="16" y="4"/>
                    <a:pt x="17" y="6"/>
                    <a:pt x="17" y="7"/>
                  </a:cubicBezTo>
                  <a:lnTo>
                    <a:pt x="17" y="3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62" name="Freeform 123"/>
            <p:cNvSpPr>
              <a:spLocks noEditPoints="1"/>
            </p:cNvSpPr>
            <p:nvPr/>
          </p:nvSpPr>
          <p:spPr bwMode="auto">
            <a:xfrm>
              <a:off x="2846816" y="4209898"/>
              <a:ext cx="60416" cy="126652"/>
            </a:xfrm>
            <a:custGeom>
              <a:avLst/>
              <a:gdLst>
                <a:gd name="T0" fmla="*/ 0 w 39"/>
                <a:gd name="T1" fmla="*/ 2147483647 h 80"/>
                <a:gd name="T2" fmla="*/ 0 w 39"/>
                <a:gd name="T3" fmla="*/ 0 h 80"/>
                <a:gd name="T4" fmla="*/ 2147483647 w 39"/>
                <a:gd name="T5" fmla="*/ 2147483647 h 80"/>
                <a:gd name="T6" fmla="*/ 2147483647 w 39"/>
                <a:gd name="T7" fmla="*/ 2147483647 h 80"/>
                <a:gd name="T8" fmla="*/ 2147483647 w 39"/>
                <a:gd name="T9" fmla="*/ 2147483647 h 80"/>
                <a:gd name="T10" fmla="*/ 0 w 39"/>
                <a:gd name="T11" fmla="*/ 2147483647 h 80"/>
                <a:gd name="T12" fmla="*/ 0 w 39"/>
                <a:gd name="T13" fmla="*/ 2147483647 h 80"/>
                <a:gd name="T14" fmla="*/ 2147483647 w 39"/>
                <a:gd name="T15" fmla="*/ 2147483647 h 80"/>
                <a:gd name="T16" fmla="*/ 2147483647 w 39"/>
                <a:gd name="T17" fmla="*/ 2147483647 h 80"/>
                <a:gd name="T18" fmla="*/ 2147483647 w 39"/>
                <a:gd name="T19" fmla="*/ 2147483647 h 80"/>
                <a:gd name="T20" fmla="*/ 2147483647 w 39"/>
                <a:gd name="T21" fmla="*/ 2147483647 h 80"/>
                <a:gd name="T22" fmla="*/ 2147483647 w 39"/>
                <a:gd name="T23" fmla="*/ 2147483647 h 80"/>
                <a:gd name="T24" fmla="*/ 2147483647 w 39"/>
                <a:gd name="T25" fmla="*/ 2147483647 h 80"/>
                <a:gd name="T26" fmla="*/ 2147483647 w 39"/>
                <a:gd name="T27" fmla="*/ 2147483647 h 80"/>
                <a:gd name="T28" fmla="*/ 2147483647 w 39"/>
                <a:gd name="T29" fmla="*/ 2147483647 h 80"/>
                <a:gd name="T30" fmla="*/ 2147483647 w 39"/>
                <a:gd name="T31" fmla="*/ 2147483647 h 80"/>
                <a:gd name="T32" fmla="*/ 2147483647 w 39"/>
                <a:gd name="T33" fmla="*/ 2147483647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80"/>
                <a:gd name="T53" fmla="*/ 39 w 39"/>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80">
                  <a:moveTo>
                    <a:pt x="0" y="68"/>
                  </a:moveTo>
                  <a:lnTo>
                    <a:pt x="0" y="0"/>
                  </a:lnTo>
                  <a:lnTo>
                    <a:pt x="39" y="14"/>
                  </a:lnTo>
                  <a:lnTo>
                    <a:pt x="39" y="76"/>
                  </a:lnTo>
                  <a:lnTo>
                    <a:pt x="39" y="80"/>
                  </a:lnTo>
                  <a:lnTo>
                    <a:pt x="0" y="68"/>
                  </a:lnTo>
                  <a:close/>
                  <a:moveTo>
                    <a:pt x="37" y="76"/>
                  </a:moveTo>
                  <a:lnTo>
                    <a:pt x="37" y="72"/>
                  </a:lnTo>
                  <a:lnTo>
                    <a:pt x="37" y="76"/>
                  </a:lnTo>
                  <a:close/>
                  <a:moveTo>
                    <a:pt x="6" y="62"/>
                  </a:moveTo>
                  <a:lnTo>
                    <a:pt x="33" y="72"/>
                  </a:lnTo>
                  <a:lnTo>
                    <a:pt x="33" y="18"/>
                  </a:lnTo>
                  <a:lnTo>
                    <a:pt x="6" y="10"/>
                  </a:lnTo>
                  <a:lnTo>
                    <a:pt x="6" y="6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163" name="Freeform 124"/>
            <p:cNvSpPr>
              <a:spLocks/>
            </p:cNvSpPr>
            <p:nvPr/>
          </p:nvSpPr>
          <p:spPr bwMode="auto">
            <a:xfrm>
              <a:off x="2855446" y="4239300"/>
              <a:ext cx="43154" cy="81419"/>
            </a:xfrm>
            <a:custGeom>
              <a:avLst/>
              <a:gdLst>
                <a:gd name="T0" fmla="*/ 2147483647 w 13"/>
                <a:gd name="T1" fmla="*/ 2147483647 h 26"/>
                <a:gd name="T2" fmla="*/ 2147483647 w 13"/>
                <a:gd name="T3" fmla="*/ 2147483647 h 26"/>
                <a:gd name="T4" fmla="*/ 2147483647 w 13"/>
                <a:gd name="T5" fmla="*/ 2147483647 h 26"/>
                <a:gd name="T6" fmla="*/ 0 w 13"/>
                <a:gd name="T7" fmla="*/ 2147483647 h 26"/>
                <a:gd name="T8" fmla="*/ 0 w 13"/>
                <a:gd name="T9" fmla="*/ 2147483647 h 26"/>
                <a:gd name="T10" fmla="*/ 2147483647 w 13"/>
                <a:gd name="T11" fmla="*/ 0 h 26"/>
                <a:gd name="T12" fmla="*/ 2147483647 w 13"/>
                <a:gd name="T13" fmla="*/ 2147483647 h 26"/>
                <a:gd name="T14" fmla="*/ 2147483647 w 13"/>
                <a:gd name="T15" fmla="*/ 2147483647 h 26"/>
                <a:gd name="T16" fmla="*/ 2147483647 w 13"/>
                <a:gd name="T17" fmla="*/ 214748364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6"/>
                <a:gd name="T29" fmla="*/ 13 w 1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6">
                  <a:moveTo>
                    <a:pt x="13" y="24"/>
                  </a:moveTo>
                  <a:cubicBezTo>
                    <a:pt x="13" y="25"/>
                    <a:pt x="12" y="26"/>
                    <a:pt x="10" y="26"/>
                  </a:cubicBezTo>
                  <a:cubicBezTo>
                    <a:pt x="3" y="24"/>
                    <a:pt x="3" y="24"/>
                    <a:pt x="3" y="24"/>
                  </a:cubicBezTo>
                  <a:cubicBezTo>
                    <a:pt x="1" y="23"/>
                    <a:pt x="0" y="21"/>
                    <a:pt x="0" y="19"/>
                  </a:cubicBezTo>
                  <a:cubicBezTo>
                    <a:pt x="0" y="2"/>
                    <a:pt x="0" y="2"/>
                    <a:pt x="0" y="2"/>
                  </a:cubicBezTo>
                  <a:cubicBezTo>
                    <a:pt x="0" y="1"/>
                    <a:pt x="1" y="0"/>
                    <a:pt x="3" y="0"/>
                  </a:cubicBezTo>
                  <a:cubicBezTo>
                    <a:pt x="10" y="3"/>
                    <a:pt x="10" y="3"/>
                    <a:pt x="10" y="3"/>
                  </a:cubicBezTo>
                  <a:cubicBezTo>
                    <a:pt x="12" y="3"/>
                    <a:pt x="13" y="5"/>
                    <a:pt x="13" y="7"/>
                  </a:cubicBezTo>
                  <a:lnTo>
                    <a:pt x="13" y="2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164" name="Freeform 125"/>
            <p:cNvSpPr>
              <a:spLocks noEditPoints="1"/>
            </p:cNvSpPr>
            <p:nvPr/>
          </p:nvSpPr>
          <p:spPr bwMode="auto">
            <a:xfrm>
              <a:off x="2848974" y="4227991"/>
              <a:ext cx="56100" cy="101775"/>
            </a:xfrm>
            <a:custGeom>
              <a:avLst/>
              <a:gdLst>
                <a:gd name="T0" fmla="*/ 0 w 35"/>
                <a:gd name="T1" fmla="*/ 2147483647 h 64"/>
                <a:gd name="T2" fmla="*/ 0 w 35"/>
                <a:gd name="T3" fmla="*/ 0 h 64"/>
                <a:gd name="T4" fmla="*/ 2147483647 w 35"/>
                <a:gd name="T5" fmla="*/ 2147483647 h 64"/>
                <a:gd name="T6" fmla="*/ 2147483647 w 35"/>
                <a:gd name="T7" fmla="*/ 2147483647 h 64"/>
                <a:gd name="T8" fmla="*/ 2147483647 w 35"/>
                <a:gd name="T9" fmla="*/ 2147483647 h 64"/>
                <a:gd name="T10" fmla="*/ 0 w 35"/>
                <a:gd name="T11" fmla="*/ 2147483647 h 64"/>
                <a:gd name="T12" fmla="*/ 0 w 35"/>
                <a:gd name="T13" fmla="*/ 2147483647 h 64"/>
                <a:gd name="T14" fmla="*/ 2147483647 w 35"/>
                <a:gd name="T15" fmla="*/ 2147483647 h 64"/>
                <a:gd name="T16" fmla="*/ 2147483647 w 35"/>
                <a:gd name="T17" fmla="*/ 2147483647 h 64"/>
                <a:gd name="T18" fmla="*/ 2147483647 w 35"/>
                <a:gd name="T19" fmla="*/ 2147483647 h 64"/>
                <a:gd name="T20" fmla="*/ 2147483647 w 35"/>
                <a:gd name="T21" fmla="*/ 2147483647 h 64"/>
                <a:gd name="T22" fmla="*/ 2147483647 w 35"/>
                <a:gd name="T23" fmla="*/ 2147483647 h 64"/>
                <a:gd name="T24" fmla="*/ 2147483647 w 35"/>
                <a:gd name="T25" fmla="*/ 2147483647 h 64"/>
                <a:gd name="T26" fmla="*/ 2147483647 w 35"/>
                <a:gd name="T27" fmla="*/ 2147483647 h 64"/>
                <a:gd name="T28" fmla="*/ 2147483647 w 35"/>
                <a:gd name="T29" fmla="*/ 2147483647 h 64"/>
                <a:gd name="T30" fmla="*/ 2147483647 w 35"/>
                <a:gd name="T31" fmla="*/ 2147483647 h 64"/>
                <a:gd name="T32" fmla="*/ 2147483647 w 35"/>
                <a:gd name="T33" fmla="*/ 2147483647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4"/>
                <a:gd name="T53" fmla="*/ 35 w 35"/>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4">
                  <a:moveTo>
                    <a:pt x="0" y="54"/>
                  </a:moveTo>
                  <a:lnTo>
                    <a:pt x="0" y="0"/>
                  </a:lnTo>
                  <a:lnTo>
                    <a:pt x="35" y="10"/>
                  </a:lnTo>
                  <a:lnTo>
                    <a:pt x="35" y="60"/>
                  </a:lnTo>
                  <a:lnTo>
                    <a:pt x="35" y="64"/>
                  </a:lnTo>
                  <a:lnTo>
                    <a:pt x="0" y="54"/>
                  </a:lnTo>
                  <a:close/>
                  <a:moveTo>
                    <a:pt x="31" y="60"/>
                  </a:moveTo>
                  <a:lnTo>
                    <a:pt x="33" y="56"/>
                  </a:lnTo>
                  <a:lnTo>
                    <a:pt x="31" y="60"/>
                  </a:lnTo>
                  <a:close/>
                  <a:moveTo>
                    <a:pt x="9" y="48"/>
                  </a:moveTo>
                  <a:lnTo>
                    <a:pt x="29" y="56"/>
                  </a:lnTo>
                  <a:lnTo>
                    <a:pt x="29" y="16"/>
                  </a:lnTo>
                  <a:lnTo>
                    <a:pt x="9" y="8"/>
                  </a:lnTo>
                  <a:lnTo>
                    <a:pt x="9" y="48"/>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165" name="Freeform 126"/>
            <p:cNvSpPr>
              <a:spLocks/>
            </p:cNvSpPr>
            <p:nvPr/>
          </p:nvSpPr>
          <p:spPr bwMode="auto">
            <a:xfrm>
              <a:off x="2892128" y="4212161"/>
              <a:ext cx="6472" cy="36186"/>
            </a:xfrm>
            <a:custGeom>
              <a:avLst/>
              <a:gdLst>
                <a:gd name="T0" fmla="*/ 2147483647 w 4"/>
                <a:gd name="T1" fmla="*/ 2147483647 h 22"/>
                <a:gd name="T2" fmla="*/ 0 w 4"/>
                <a:gd name="T3" fmla="*/ 2147483647 h 22"/>
                <a:gd name="T4" fmla="*/ 0 w 4"/>
                <a:gd name="T5" fmla="*/ 0 h 22"/>
                <a:gd name="T6" fmla="*/ 2147483647 w 4"/>
                <a:gd name="T7" fmla="*/ 2147483647 h 22"/>
                <a:gd name="T8" fmla="*/ 2147483647 w 4"/>
                <a:gd name="T9" fmla="*/ 2147483647 h 22"/>
                <a:gd name="T10" fmla="*/ 0 60000 65536"/>
                <a:gd name="T11" fmla="*/ 0 60000 65536"/>
                <a:gd name="T12" fmla="*/ 0 60000 65536"/>
                <a:gd name="T13" fmla="*/ 0 60000 65536"/>
                <a:gd name="T14" fmla="*/ 0 60000 65536"/>
                <a:gd name="T15" fmla="*/ 0 w 4"/>
                <a:gd name="T16" fmla="*/ 0 h 22"/>
                <a:gd name="T17" fmla="*/ 4 w 4"/>
                <a:gd name="T18" fmla="*/ 22 h 22"/>
              </a:gdLst>
              <a:ahLst/>
              <a:cxnLst>
                <a:cxn ang="T10">
                  <a:pos x="T0" y="T1"/>
                </a:cxn>
                <a:cxn ang="T11">
                  <a:pos x="T2" y="T3"/>
                </a:cxn>
                <a:cxn ang="T12">
                  <a:pos x="T4" y="T5"/>
                </a:cxn>
                <a:cxn ang="T13">
                  <a:pos x="T6" y="T7"/>
                </a:cxn>
                <a:cxn ang="T14">
                  <a:pos x="T8" y="T9"/>
                </a:cxn>
              </a:cxnLst>
              <a:rect l="T15" t="T16" r="T17" b="T18"/>
              <a:pathLst>
                <a:path w="4" h="22">
                  <a:moveTo>
                    <a:pt x="4" y="22"/>
                  </a:moveTo>
                  <a:lnTo>
                    <a:pt x="0" y="20"/>
                  </a:lnTo>
                  <a:lnTo>
                    <a:pt x="0" y="0"/>
                  </a:lnTo>
                  <a:lnTo>
                    <a:pt x="4" y="2"/>
                  </a:lnTo>
                  <a:lnTo>
                    <a:pt x="4" y="2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66" name="Freeform 127"/>
            <p:cNvSpPr>
              <a:spLocks noEditPoints="1"/>
            </p:cNvSpPr>
            <p:nvPr/>
          </p:nvSpPr>
          <p:spPr bwMode="auto">
            <a:xfrm>
              <a:off x="2885654" y="4207637"/>
              <a:ext cx="19420" cy="47494"/>
            </a:xfrm>
            <a:custGeom>
              <a:avLst/>
              <a:gdLst>
                <a:gd name="T0" fmla="*/ 0 w 12"/>
                <a:gd name="T1" fmla="*/ 2147483647 h 30"/>
                <a:gd name="T2" fmla="*/ 0 w 12"/>
                <a:gd name="T3" fmla="*/ 0 h 30"/>
                <a:gd name="T4" fmla="*/ 2147483647 w 12"/>
                <a:gd name="T5" fmla="*/ 2147483647 h 30"/>
                <a:gd name="T6" fmla="*/ 2147483647 w 12"/>
                <a:gd name="T7" fmla="*/ 2147483647 h 30"/>
                <a:gd name="T8" fmla="*/ 2147483647 w 12"/>
                <a:gd name="T9" fmla="*/ 2147483647 h 30"/>
                <a:gd name="T10" fmla="*/ 0 w 12"/>
                <a:gd name="T11" fmla="*/ 2147483647 h 30"/>
                <a:gd name="T12" fmla="*/ 0 w 12"/>
                <a:gd name="T13" fmla="*/ 2147483647 h 30"/>
                <a:gd name="T14" fmla="*/ 2147483647 w 12"/>
                <a:gd name="T15" fmla="*/ 2147483647 h 30"/>
                <a:gd name="T16" fmla="*/ 2147483647 w 12"/>
                <a:gd name="T17" fmla="*/ 2147483647 h 30"/>
                <a:gd name="T18" fmla="*/ 2147483647 w 12"/>
                <a:gd name="T19" fmla="*/ 2147483647 h 30"/>
                <a:gd name="T20" fmla="*/ 2147483647 w 12"/>
                <a:gd name="T21" fmla="*/ 214748364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30"/>
                <a:gd name="T35" fmla="*/ 12 w 12"/>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30">
                  <a:moveTo>
                    <a:pt x="0" y="26"/>
                  </a:moveTo>
                  <a:lnTo>
                    <a:pt x="0" y="0"/>
                  </a:lnTo>
                  <a:lnTo>
                    <a:pt x="12" y="4"/>
                  </a:lnTo>
                  <a:lnTo>
                    <a:pt x="12" y="26"/>
                  </a:lnTo>
                  <a:lnTo>
                    <a:pt x="12" y="30"/>
                  </a:lnTo>
                  <a:lnTo>
                    <a:pt x="0" y="26"/>
                  </a:lnTo>
                  <a:close/>
                  <a:moveTo>
                    <a:pt x="8" y="26"/>
                  </a:moveTo>
                  <a:lnTo>
                    <a:pt x="10" y="22"/>
                  </a:lnTo>
                  <a:lnTo>
                    <a:pt x="8" y="26"/>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167" name="Freeform 128"/>
            <p:cNvSpPr>
              <a:spLocks noEditPoints="1"/>
            </p:cNvSpPr>
            <p:nvPr/>
          </p:nvSpPr>
          <p:spPr bwMode="auto">
            <a:xfrm>
              <a:off x="2782085" y="4026706"/>
              <a:ext cx="202824" cy="477206"/>
            </a:xfrm>
            <a:custGeom>
              <a:avLst/>
              <a:gdLst>
                <a:gd name="T0" fmla="*/ 2147483647 w 63"/>
                <a:gd name="T1" fmla="*/ 2147483647 h 150"/>
                <a:gd name="T2" fmla="*/ 2147483647 w 63"/>
                <a:gd name="T3" fmla="*/ 2147483647 h 150"/>
                <a:gd name="T4" fmla="*/ 2147483647 w 63"/>
                <a:gd name="T5" fmla="*/ 2147483647 h 150"/>
                <a:gd name="T6" fmla="*/ 2147483647 w 63"/>
                <a:gd name="T7" fmla="*/ 2147483647 h 150"/>
                <a:gd name="T8" fmla="*/ 2147483647 w 63"/>
                <a:gd name="T9" fmla="*/ 2147483647 h 150"/>
                <a:gd name="T10" fmla="*/ 2147483647 w 63"/>
                <a:gd name="T11" fmla="*/ 2147483647 h 150"/>
                <a:gd name="T12" fmla="*/ 2147483647 w 63"/>
                <a:gd name="T13" fmla="*/ 2147483647 h 150"/>
                <a:gd name="T14" fmla="*/ 2147483647 w 63"/>
                <a:gd name="T15" fmla="*/ 2147483647 h 150"/>
                <a:gd name="T16" fmla="*/ 2147483647 w 63"/>
                <a:gd name="T17" fmla="*/ 2147483647 h 150"/>
                <a:gd name="T18" fmla="*/ 0 w 63"/>
                <a:gd name="T19" fmla="*/ 0 h 150"/>
                <a:gd name="T20" fmla="*/ 0 w 63"/>
                <a:gd name="T21" fmla="*/ 2147483647 h 150"/>
                <a:gd name="T22" fmla="*/ 0 w 63"/>
                <a:gd name="T23" fmla="*/ 2147483647 h 150"/>
                <a:gd name="T24" fmla="*/ 2147483647 w 63"/>
                <a:gd name="T25" fmla="*/ 2147483647 h 150"/>
                <a:gd name="T26" fmla="*/ 2147483647 w 63"/>
                <a:gd name="T27" fmla="*/ 2147483647 h 150"/>
                <a:gd name="T28" fmla="*/ 2147483647 w 63"/>
                <a:gd name="T29" fmla="*/ 2147483647 h 150"/>
                <a:gd name="T30" fmla="*/ 2147483647 w 63"/>
                <a:gd name="T31" fmla="*/ 2147483647 h 150"/>
                <a:gd name="T32" fmla="*/ 2147483647 w 63"/>
                <a:gd name="T33" fmla="*/ 2147483647 h 150"/>
                <a:gd name="T34" fmla="*/ 2147483647 w 63"/>
                <a:gd name="T35" fmla="*/ 2147483647 h 150"/>
                <a:gd name="T36" fmla="*/ 0 w 63"/>
                <a:gd name="T37" fmla="*/ 0 h 1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150"/>
                <a:gd name="T59" fmla="*/ 63 w 63"/>
                <a:gd name="T60" fmla="*/ 150 h 1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150">
                  <a:moveTo>
                    <a:pt x="53" y="56"/>
                  </a:moveTo>
                  <a:cubicBezTo>
                    <a:pt x="53" y="59"/>
                    <a:pt x="53" y="59"/>
                    <a:pt x="53" y="59"/>
                  </a:cubicBezTo>
                  <a:cubicBezTo>
                    <a:pt x="53" y="59"/>
                    <a:pt x="53" y="103"/>
                    <a:pt x="52" y="118"/>
                  </a:cubicBezTo>
                  <a:cubicBezTo>
                    <a:pt x="51" y="117"/>
                    <a:pt x="50" y="116"/>
                    <a:pt x="50" y="116"/>
                  </a:cubicBezTo>
                  <a:cubicBezTo>
                    <a:pt x="47" y="112"/>
                    <a:pt x="47" y="112"/>
                    <a:pt x="47" y="112"/>
                  </a:cubicBezTo>
                  <a:cubicBezTo>
                    <a:pt x="47" y="131"/>
                    <a:pt x="47" y="131"/>
                    <a:pt x="47" y="131"/>
                  </a:cubicBezTo>
                  <a:cubicBezTo>
                    <a:pt x="63" y="150"/>
                    <a:pt x="63" y="150"/>
                    <a:pt x="63" y="150"/>
                  </a:cubicBezTo>
                  <a:cubicBezTo>
                    <a:pt x="63" y="59"/>
                    <a:pt x="63" y="59"/>
                    <a:pt x="63" y="59"/>
                  </a:cubicBezTo>
                  <a:lnTo>
                    <a:pt x="53" y="56"/>
                  </a:lnTo>
                  <a:close/>
                  <a:moveTo>
                    <a:pt x="0" y="0"/>
                  </a:moveTo>
                  <a:cubicBezTo>
                    <a:pt x="0" y="7"/>
                    <a:pt x="0" y="7"/>
                    <a:pt x="0" y="7"/>
                  </a:cubicBezTo>
                  <a:cubicBezTo>
                    <a:pt x="0" y="91"/>
                    <a:pt x="0" y="91"/>
                    <a:pt x="0" y="91"/>
                  </a:cubicBezTo>
                  <a:cubicBezTo>
                    <a:pt x="10" y="94"/>
                    <a:pt x="10" y="94"/>
                    <a:pt x="10" y="94"/>
                  </a:cubicBezTo>
                  <a:cubicBezTo>
                    <a:pt x="10" y="92"/>
                    <a:pt x="10" y="92"/>
                    <a:pt x="10" y="92"/>
                  </a:cubicBezTo>
                  <a:cubicBezTo>
                    <a:pt x="10" y="91"/>
                    <a:pt x="11" y="47"/>
                    <a:pt x="11" y="32"/>
                  </a:cubicBezTo>
                  <a:cubicBezTo>
                    <a:pt x="12" y="33"/>
                    <a:pt x="13" y="34"/>
                    <a:pt x="13" y="34"/>
                  </a:cubicBezTo>
                  <a:cubicBezTo>
                    <a:pt x="16" y="37"/>
                    <a:pt x="16" y="37"/>
                    <a:pt x="16" y="37"/>
                  </a:cubicBezTo>
                  <a:cubicBezTo>
                    <a:pt x="16" y="19"/>
                    <a:pt x="16" y="19"/>
                    <a:pt x="16" y="19"/>
                  </a:cubicBezTo>
                  <a:lnTo>
                    <a:pt x="0" y="0"/>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168" name="Freeform 129"/>
            <p:cNvSpPr>
              <a:spLocks/>
            </p:cNvSpPr>
            <p:nvPr/>
          </p:nvSpPr>
          <p:spPr bwMode="auto">
            <a:xfrm>
              <a:off x="2728143" y="4047060"/>
              <a:ext cx="312866" cy="441021"/>
            </a:xfrm>
            <a:custGeom>
              <a:avLst/>
              <a:gdLst>
                <a:gd name="T0" fmla="*/ 2147483647 w 98"/>
                <a:gd name="T1" fmla="*/ 2147483647 h 138"/>
                <a:gd name="T2" fmla="*/ 2147483647 w 98"/>
                <a:gd name="T3" fmla="*/ 2147483647 h 138"/>
                <a:gd name="T4" fmla="*/ 2147483647 w 98"/>
                <a:gd name="T5" fmla="*/ 2147483647 h 138"/>
                <a:gd name="T6" fmla="*/ 2147483647 w 98"/>
                <a:gd name="T7" fmla="*/ 2147483647 h 138"/>
                <a:gd name="T8" fmla="*/ 2147483647 w 98"/>
                <a:gd name="T9" fmla="*/ 0 h 138"/>
                <a:gd name="T10" fmla="*/ 2147483647 w 98"/>
                <a:gd name="T11" fmla="*/ 2147483647 h 138"/>
                <a:gd name="T12" fmla="*/ 2147483647 w 98"/>
                <a:gd name="T13" fmla="*/ 2147483647 h 138"/>
                <a:gd name="T14" fmla="*/ 2147483647 w 98"/>
                <a:gd name="T15" fmla="*/ 2147483647 h 138"/>
                <a:gd name="T16" fmla="*/ 2147483647 w 98"/>
                <a:gd name="T17" fmla="*/ 2147483647 h 138"/>
                <a:gd name="T18" fmla="*/ 2147483647 w 98"/>
                <a:gd name="T19" fmla="*/ 2147483647 h 138"/>
                <a:gd name="T20" fmla="*/ 2147483647 w 98"/>
                <a:gd name="T21" fmla="*/ 2147483647 h 138"/>
                <a:gd name="T22" fmla="*/ 2147483647 w 98"/>
                <a:gd name="T23" fmla="*/ 2147483647 h 138"/>
                <a:gd name="T24" fmla="*/ 2147483647 w 98"/>
                <a:gd name="T25" fmla="*/ 2147483647 h 138"/>
                <a:gd name="T26" fmla="*/ 2147483647 w 98"/>
                <a:gd name="T27" fmla="*/ 2147483647 h 138"/>
                <a:gd name="T28" fmla="*/ 0 w 98"/>
                <a:gd name="T29" fmla="*/ 2147483647 h 138"/>
                <a:gd name="T30" fmla="*/ 2147483647 w 98"/>
                <a:gd name="T31" fmla="*/ 2147483647 h 138"/>
                <a:gd name="T32" fmla="*/ 2147483647 w 98"/>
                <a:gd name="T33" fmla="*/ 2147483647 h 138"/>
                <a:gd name="T34" fmla="*/ 2147483647 w 98"/>
                <a:gd name="T35" fmla="*/ 2147483647 h 138"/>
                <a:gd name="T36" fmla="*/ 2147483647 w 98"/>
                <a:gd name="T37" fmla="*/ 2147483647 h 138"/>
                <a:gd name="T38" fmla="*/ 2147483647 w 98"/>
                <a:gd name="T39" fmla="*/ 2147483647 h 138"/>
                <a:gd name="T40" fmla="*/ 2147483647 w 98"/>
                <a:gd name="T41" fmla="*/ 2147483647 h 138"/>
                <a:gd name="T42" fmla="*/ 2147483647 w 98"/>
                <a:gd name="T43" fmla="*/ 2147483647 h 138"/>
                <a:gd name="T44" fmla="*/ 2147483647 w 98"/>
                <a:gd name="T45" fmla="*/ 2147483647 h 138"/>
                <a:gd name="T46" fmla="*/ 2147483647 w 98"/>
                <a:gd name="T47" fmla="*/ 2147483647 h 138"/>
                <a:gd name="T48" fmla="*/ 2147483647 w 98"/>
                <a:gd name="T49" fmla="*/ 2147483647 h 138"/>
                <a:gd name="T50" fmla="*/ 2147483647 w 98"/>
                <a:gd name="T51" fmla="*/ 2147483647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8"/>
                <a:gd name="T79" fmla="*/ 0 h 138"/>
                <a:gd name="T80" fmla="*/ 98 w 98"/>
                <a:gd name="T81" fmla="*/ 138 h 1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8" h="138">
                  <a:moveTo>
                    <a:pt x="25" y="27"/>
                  </a:moveTo>
                  <a:cubicBezTo>
                    <a:pt x="25" y="18"/>
                    <a:pt x="25" y="18"/>
                    <a:pt x="25" y="18"/>
                  </a:cubicBezTo>
                  <a:cubicBezTo>
                    <a:pt x="30" y="24"/>
                    <a:pt x="30" y="24"/>
                    <a:pt x="30" y="24"/>
                  </a:cubicBezTo>
                  <a:cubicBezTo>
                    <a:pt x="30" y="13"/>
                    <a:pt x="30" y="13"/>
                    <a:pt x="30" y="13"/>
                  </a:cubicBezTo>
                  <a:cubicBezTo>
                    <a:pt x="19" y="0"/>
                    <a:pt x="19" y="0"/>
                    <a:pt x="19" y="0"/>
                  </a:cubicBezTo>
                  <a:cubicBezTo>
                    <a:pt x="19" y="82"/>
                    <a:pt x="19" y="82"/>
                    <a:pt x="19" y="82"/>
                  </a:cubicBezTo>
                  <a:cubicBezTo>
                    <a:pt x="25" y="83"/>
                    <a:pt x="25" y="83"/>
                    <a:pt x="25" y="83"/>
                  </a:cubicBezTo>
                  <a:cubicBezTo>
                    <a:pt x="25" y="37"/>
                    <a:pt x="25" y="37"/>
                    <a:pt x="25" y="37"/>
                  </a:cubicBezTo>
                  <a:cubicBezTo>
                    <a:pt x="35" y="41"/>
                    <a:pt x="57" y="47"/>
                    <a:pt x="72" y="52"/>
                  </a:cubicBezTo>
                  <a:cubicBezTo>
                    <a:pt x="72" y="52"/>
                    <a:pt x="72" y="52"/>
                    <a:pt x="72" y="52"/>
                  </a:cubicBezTo>
                  <a:cubicBezTo>
                    <a:pt x="72" y="52"/>
                    <a:pt x="72" y="80"/>
                    <a:pt x="71" y="99"/>
                  </a:cubicBezTo>
                  <a:cubicBezTo>
                    <a:pt x="11" y="80"/>
                    <a:pt x="11" y="80"/>
                    <a:pt x="11" y="80"/>
                  </a:cubicBezTo>
                  <a:cubicBezTo>
                    <a:pt x="14" y="73"/>
                    <a:pt x="14" y="73"/>
                    <a:pt x="14" y="73"/>
                  </a:cubicBezTo>
                  <a:cubicBezTo>
                    <a:pt x="6" y="71"/>
                    <a:pt x="6" y="71"/>
                    <a:pt x="6" y="71"/>
                  </a:cubicBezTo>
                  <a:cubicBezTo>
                    <a:pt x="0" y="85"/>
                    <a:pt x="0" y="85"/>
                    <a:pt x="0" y="85"/>
                  </a:cubicBezTo>
                  <a:cubicBezTo>
                    <a:pt x="71" y="107"/>
                    <a:pt x="71" y="107"/>
                    <a:pt x="71" y="107"/>
                  </a:cubicBezTo>
                  <a:cubicBezTo>
                    <a:pt x="71" y="112"/>
                    <a:pt x="71" y="115"/>
                    <a:pt x="71" y="116"/>
                  </a:cubicBezTo>
                  <a:cubicBezTo>
                    <a:pt x="70" y="114"/>
                    <a:pt x="66" y="110"/>
                    <a:pt x="66" y="110"/>
                  </a:cubicBezTo>
                  <a:cubicBezTo>
                    <a:pt x="66" y="123"/>
                    <a:pt x="66" y="123"/>
                    <a:pt x="66" y="123"/>
                  </a:cubicBezTo>
                  <a:cubicBezTo>
                    <a:pt x="78" y="138"/>
                    <a:pt x="78" y="138"/>
                    <a:pt x="78" y="138"/>
                  </a:cubicBezTo>
                  <a:cubicBezTo>
                    <a:pt x="78" y="54"/>
                    <a:pt x="78" y="54"/>
                    <a:pt x="78" y="54"/>
                  </a:cubicBezTo>
                  <a:cubicBezTo>
                    <a:pt x="82" y="55"/>
                    <a:pt x="85" y="56"/>
                    <a:pt x="85" y="56"/>
                  </a:cubicBezTo>
                  <a:cubicBezTo>
                    <a:pt x="84" y="57"/>
                    <a:pt x="82" y="63"/>
                    <a:pt x="82" y="63"/>
                  </a:cubicBezTo>
                  <a:cubicBezTo>
                    <a:pt x="91" y="66"/>
                    <a:pt x="91" y="66"/>
                    <a:pt x="91" y="66"/>
                  </a:cubicBezTo>
                  <a:cubicBezTo>
                    <a:pt x="98" y="50"/>
                    <a:pt x="98" y="50"/>
                    <a:pt x="98" y="50"/>
                  </a:cubicBezTo>
                  <a:lnTo>
                    <a:pt x="25" y="2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69" name="Freeform 130"/>
            <p:cNvSpPr>
              <a:spLocks/>
            </p:cNvSpPr>
            <p:nvPr/>
          </p:nvSpPr>
          <p:spPr bwMode="auto">
            <a:xfrm>
              <a:off x="2848974" y="4203114"/>
              <a:ext cx="56100" cy="126652"/>
            </a:xfrm>
            <a:custGeom>
              <a:avLst/>
              <a:gdLst>
                <a:gd name="T0" fmla="*/ 2147483647 w 17"/>
                <a:gd name="T1" fmla="*/ 2147483647 h 40"/>
                <a:gd name="T2" fmla="*/ 2147483647 w 17"/>
                <a:gd name="T3" fmla="*/ 2147483647 h 40"/>
                <a:gd name="T4" fmla="*/ 2147483647 w 17"/>
                <a:gd name="T5" fmla="*/ 0 h 40"/>
                <a:gd name="T6" fmla="*/ 2147483647 w 17"/>
                <a:gd name="T7" fmla="*/ 2147483647 h 40"/>
                <a:gd name="T8" fmla="*/ 2147483647 w 17"/>
                <a:gd name="T9" fmla="*/ 2147483647 h 40"/>
                <a:gd name="T10" fmla="*/ 0 w 17"/>
                <a:gd name="T11" fmla="*/ 2147483647 h 40"/>
                <a:gd name="T12" fmla="*/ 0 w 17"/>
                <a:gd name="T13" fmla="*/ 2147483647 h 40"/>
                <a:gd name="T14" fmla="*/ 2147483647 w 17"/>
                <a:gd name="T15" fmla="*/ 2147483647 h 40"/>
                <a:gd name="T16" fmla="*/ 2147483647 w 17"/>
                <a:gd name="T17" fmla="*/ 2147483647 h 40"/>
                <a:gd name="T18" fmla="*/ 2147483647 w 17"/>
                <a:gd name="T19" fmla="*/ 2147483647 h 40"/>
                <a:gd name="T20" fmla="*/ 2147483647 w 17"/>
                <a:gd name="T21" fmla="*/ 2147483647 h 40"/>
                <a:gd name="T22" fmla="*/ 2147483647 w 17"/>
                <a:gd name="T23" fmla="*/ 2147483647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40"/>
                <a:gd name="T38" fmla="*/ 17 w 17"/>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40">
                  <a:moveTo>
                    <a:pt x="15" y="9"/>
                  </a:moveTo>
                  <a:cubicBezTo>
                    <a:pt x="15" y="1"/>
                    <a:pt x="15" y="1"/>
                    <a:pt x="15" y="1"/>
                  </a:cubicBezTo>
                  <a:cubicBezTo>
                    <a:pt x="13" y="0"/>
                    <a:pt x="13" y="0"/>
                    <a:pt x="13" y="0"/>
                  </a:cubicBezTo>
                  <a:cubicBezTo>
                    <a:pt x="13" y="8"/>
                    <a:pt x="13" y="8"/>
                    <a:pt x="13" y="8"/>
                  </a:cubicBezTo>
                  <a:cubicBezTo>
                    <a:pt x="3" y="5"/>
                    <a:pt x="3" y="5"/>
                    <a:pt x="3" y="5"/>
                  </a:cubicBezTo>
                  <a:cubicBezTo>
                    <a:pt x="1" y="5"/>
                    <a:pt x="0" y="5"/>
                    <a:pt x="0" y="7"/>
                  </a:cubicBezTo>
                  <a:cubicBezTo>
                    <a:pt x="0" y="32"/>
                    <a:pt x="0" y="32"/>
                    <a:pt x="0" y="32"/>
                  </a:cubicBezTo>
                  <a:cubicBezTo>
                    <a:pt x="0" y="33"/>
                    <a:pt x="1" y="35"/>
                    <a:pt x="3" y="35"/>
                  </a:cubicBezTo>
                  <a:cubicBezTo>
                    <a:pt x="15" y="39"/>
                    <a:pt x="15" y="39"/>
                    <a:pt x="15" y="39"/>
                  </a:cubicBezTo>
                  <a:cubicBezTo>
                    <a:pt x="16" y="40"/>
                    <a:pt x="17" y="39"/>
                    <a:pt x="17" y="38"/>
                  </a:cubicBezTo>
                  <a:cubicBezTo>
                    <a:pt x="17" y="12"/>
                    <a:pt x="17" y="12"/>
                    <a:pt x="17" y="12"/>
                  </a:cubicBezTo>
                  <a:cubicBezTo>
                    <a:pt x="17" y="11"/>
                    <a:pt x="16" y="10"/>
                    <a:pt x="15" y="9"/>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70" name="Freeform 131"/>
            <p:cNvSpPr>
              <a:spLocks/>
            </p:cNvSpPr>
            <p:nvPr/>
          </p:nvSpPr>
          <p:spPr bwMode="auto">
            <a:xfrm>
              <a:off x="2855446" y="4241561"/>
              <a:ext cx="40997" cy="76896"/>
            </a:xfrm>
            <a:custGeom>
              <a:avLst/>
              <a:gdLst>
                <a:gd name="T0" fmla="*/ 2147483647 w 12"/>
                <a:gd name="T1" fmla="*/ 2147483647 h 24"/>
                <a:gd name="T2" fmla="*/ 2147483647 w 12"/>
                <a:gd name="T3" fmla="*/ 2147483647 h 24"/>
                <a:gd name="T4" fmla="*/ 2147483647 w 12"/>
                <a:gd name="T5" fmla="*/ 2147483647 h 24"/>
                <a:gd name="T6" fmla="*/ 0 w 12"/>
                <a:gd name="T7" fmla="*/ 2147483647 h 24"/>
                <a:gd name="T8" fmla="*/ 0 w 12"/>
                <a:gd name="T9" fmla="*/ 2147483647 h 24"/>
                <a:gd name="T10" fmla="*/ 2147483647 w 12"/>
                <a:gd name="T11" fmla="*/ 2147483647 h 24"/>
                <a:gd name="T12" fmla="*/ 2147483647 w 12"/>
                <a:gd name="T13" fmla="*/ 2147483647 h 24"/>
                <a:gd name="T14" fmla="*/ 2147483647 w 12"/>
                <a:gd name="T15" fmla="*/ 2147483647 h 24"/>
                <a:gd name="T16" fmla="*/ 2147483647 w 12"/>
                <a:gd name="T17" fmla="*/ 2147483647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12" y="22"/>
                  </a:moveTo>
                  <a:cubicBezTo>
                    <a:pt x="12" y="23"/>
                    <a:pt x="11" y="24"/>
                    <a:pt x="9" y="24"/>
                  </a:cubicBezTo>
                  <a:cubicBezTo>
                    <a:pt x="3" y="21"/>
                    <a:pt x="3" y="21"/>
                    <a:pt x="3" y="21"/>
                  </a:cubicBezTo>
                  <a:cubicBezTo>
                    <a:pt x="2" y="21"/>
                    <a:pt x="0" y="19"/>
                    <a:pt x="0" y="18"/>
                  </a:cubicBezTo>
                  <a:cubicBezTo>
                    <a:pt x="0" y="2"/>
                    <a:pt x="0" y="2"/>
                    <a:pt x="0" y="2"/>
                  </a:cubicBezTo>
                  <a:cubicBezTo>
                    <a:pt x="0" y="1"/>
                    <a:pt x="2" y="0"/>
                    <a:pt x="3" y="1"/>
                  </a:cubicBezTo>
                  <a:cubicBezTo>
                    <a:pt x="9" y="3"/>
                    <a:pt x="9" y="3"/>
                    <a:pt x="9" y="3"/>
                  </a:cubicBezTo>
                  <a:cubicBezTo>
                    <a:pt x="11" y="3"/>
                    <a:pt x="12" y="5"/>
                    <a:pt x="12" y="6"/>
                  </a:cubicBezTo>
                  <a:lnTo>
                    <a:pt x="12" y="2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sp>
        <p:nvSpPr>
          <p:cNvPr id="2" name="Rectangle 12"/>
          <p:cNvSpPr>
            <a:spLocks noChangeAspect="1" noChangeArrowheads="1"/>
          </p:cNvSpPr>
          <p:nvPr/>
        </p:nvSpPr>
        <p:spPr bwMode="auto">
          <a:xfrm>
            <a:off x="3663950" y="1411288"/>
            <a:ext cx="468313" cy="254000"/>
          </a:xfrm>
          <a:prstGeom prst="rect">
            <a:avLst/>
          </a:prstGeom>
          <a:noFill/>
          <a:ln w="9525">
            <a:noFill/>
            <a:miter lim="800000"/>
            <a:headEnd/>
            <a:tailEnd/>
          </a:ln>
          <a:effectLst/>
        </p:spPr>
        <p:txBody>
          <a:bodyPr wrap="none" lIns="83448" tIns="41724" rIns="83448" bIns="41724">
            <a:spAutoFit/>
          </a:bodyPr>
          <a:lstStyle/>
          <a:p>
            <a:pPr algn="ctr" defTabSz="973138" fontAlgn="auto">
              <a:spcAft>
                <a:spcPts val="0"/>
              </a:spcAft>
              <a:defRPr/>
            </a:pPr>
            <a:r>
              <a:rPr kumimoji="0" lang="en-US" altLang="zh-CN" sz="1100" kern="0" dirty="0">
                <a:solidFill>
                  <a:srgbClr val="242729"/>
                </a:solidFill>
                <a:latin typeface="+mj-lt"/>
              </a:rPr>
              <a:t>BSC</a:t>
            </a:r>
          </a:p>
        </p:txBody>
      </p:sp>
      <p:sp>
        <p:nvSpPr>
          <p:cNvPr id="3" name="Rectangle 14"/>
          <p:cNvSpPr>
            <a:spLocks noChangeAspect="1" noChangeArrowheads="1"/>
          </p:cNvSpPr>
          <p:nvPr/>
        </p:nvSpPr>
        <p:spPr bwMode="auto">
          <a:xfrm>
            <a:off x="4098925" y="1449388"/>
            <a:ext cx="476250" cy="254000"/>
          </a:xfrm>
          <a:prstGeom prst="rect">
            <a:avLst/>
          </a:prstGeom>
          <a:noFill/>
          <a:ln w="9525">
            <a:noFill/>
            <a:miter lim="800000"/>
            <a:headEnd/>
            <a:tailEnd/>
          </a:ln>
          <a:effectLst/>
        </p:spPr>
        <p:txBody>
          <a:bodyPr wrap="none" lIns="83448" tIns="41724" rIns="83448" bIns="41724">
            <a:spAutoFit/>
          </a:bodyPr>
          <a:lstStyle/>
          <a:p>
            <a:pPr algn="ctr" defTabSz="973138" fontAlgn="auto">
              <a:spcAft>
                <a:spcPts val="0"/>
              </a:spcAft>
              <a:defRPr/>
            </a:pPr>
            <a:r>
              <a:rPr kumimoji="0" lang="en-US" altLang="zh-CN" sz="1100" kern="0" dirty="0">
                <a:solidFill>
                  <a:srgbClr val="242729"/>
                </a:solidFill>
                <a:latin typeface="+mj-lt"/>
              </a:rPr>
              <a:t>RNC</a:t>
            </a:r>
          </a:p>
        </p:txBody>
      </p:sp>
      <p:grpSp>
        <p:nvGrpSpPr>
          <p:cNvPr id="136208" name="Group 316"/>
          <p:cNvGrpSpPr>
            <a:grpSpLocks noChangeAspect="1"/>
          </p:cNvGrpSpPr>
          <p:nvPr/>
        </p:nvGrpSpPr>
        <p:grpSpPr bwMode="auto">
          <a:xfrm>
            <a:off x="3708400" y="981075"/>
            <a:ext cx="422275" cy="458788"/>
            <a:chOff x="5994400" y="2581275"/>
            <a:chExt cx="674688" cy="733425"/>
          </a:xfrm>
        </p:grpSpPr>
        <p:sp>
          <p:nvSpPr>
            <p:cNvPr id="37146" name="Freeform 171"/>
            <p:cNvSpPr>
              <a:spLocks/>
            </p:cNvSpPr>
            <p:nvPr/>
          </p:nvSpPr>
          <p:spPr bwMode="auto">
            <a:xfrm>
              <a:off x="5994400" y="2581275"/>
              <a:ext cx="674688" cy="733425"/>
            </a:xfrm>
            <a:custGeom>
              <a:avLst/>
              <a:gdLst>
                <a:gd name="T0" fmla="*/ 0 w 425"/>
                <a:gd name="T1" fmla="*/ 2147483647 h 462"/>
                <a:gd name="T2" fmla="*/ 2147483647 w 425"/>
                <a:gd name="T3" fmla="*/ 0 h 462"/>
                <a:gd name="T4" fmla="*/ 2147483647 w 425"/>
                <a:gd name="T5" fmla="*/ 2147483647 h 462"/>
                <a:gd name="T6" fmla="*/ 2147483647 w 425"/>
                <a:gd name="T7" fmla="*/ 2147483647 h 462"/>
                <a:gd name="T8" fmla="*/ 2147483647 w 425"/>
                <a:gd name="T9" fmla="*/ 2147483647 h 462"/>
                <a:gd name="T10" fmla="*/ 0 w 425"/>
                <a:gd name="T11" fmla="*/ 2147483647 h 462"/>
                <a:gd name="T12" fmla="*/ 0 w 425"/>
                <a:gd name="T13" fmla="*/ 2147483647 h 462"/>
                <a:gd name="T14" fmla="*/ 0 60000 65536"/>
                <a:gd name="T15" fmla="*/ 0 60000 65536"/>
                <a:gd name="T16" fmla="*/ 0 60000 65536"/>
                <a:gd name="T17" fmla="*/ 0 60000 65536"/>
                <a:gd name="T18" fmla="*/ 0 60000 65536"/>
                <a:gd name="T19" fmla="*/ 0 60000 65536"/>
                <a:gd name="T20" fmla="*/ 0 60000 65536"/>
                <a:gd name="T21" fmla="*/ 0 w 425"/>
                <a:gd name="T22" fmla="*/ 0 h 462"/>
                <a:gd name="T23" fmla="*/ 425 w 425"/>
                <a:gd name="T24" fmla="*/ 462 h 4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5" h="462">
                  <a:moveTo>
                    <a:pt x="0" y="38"/>
                  </a:moveTo>
                  <a:lnTo>
                    <a:pt x="142" y="0"/>
                  </a:lnTo>
                  <a:lnTo>
                    <a:pt x="425" y="82"/>
                  </a:lnTo>
                  <a:lnTo>
                    <a:pt x="425" y="417"/>
                  </a:lnTo>
                  <a:lnTo>
                    <a:pt x="283" y="462"/>
                  </a:lnTo>
                  <a:lnTo>
                    <a:pt x="0" y="373"/>
                  </a:lnTo>
                  <a:lnTo>
                    <a:pt x="0" y="3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7147" name="Freeform 172"/>
            <p:cNvSpPr>
              <a:spLocks/>
            </p:cNvSpPr>
            <p:nvPr/>
          </p:nvSpPr>
          <p:spPr bwMode="auto">
            <a:xfrm>
              <a:off x="5994400" y="2639645"/>
              <a:ext cx="674688" cy="675055"/>
            </a:xfrm>
            <a:custGeom>
              <a:avLst/>
              <a:gdLst>
                <a:gd name="T0" fmla="*/ 2147483647 w 425"/>
                <a:gd name="T1" fmla="*/ 2147483647 h 426"/>
                <a:gd name="T2" fmla="*/ 2147483647 w 425"/>
                <a:gd name="T3" fmla="*/ 2147483647 h 426"/>
                <a:gd name="T4" fmla="*/ 2147483647 w 425"/>
                <a:gd name="T5" fmla="*/ 2147483647 h 426"/>
                <a:gd name="T6" fmla="*/ 2147483647 w 425"/>
                <a:gd name="T7" fmla="*/ 2147483647 h 426"/>
                <a:gd name="T8" fmla="*/ 2147483647 w 425"/>
                <a:gd name="T9" fmla="*/ 2147483647 h 426"/>
                <a:gd name="T10" fmla="*/ 2147483647 w 425"/>
                <a:gd name="T11" fmla="*/ 0 h 426"/>
                <a:gd name="T12" fmla="*/ 0 w 425"/>
                <a:gd name="T13" fmla="*/ 2147483647 h 426"/>
                <a:gd name="T14" fmla="*/ 0 w 425"/>
                <a:gd name="T15" fmla="*/ 2147483647 h 426"/>
                <a:gd name="T16" fmla="*/ 2147483647 w 425"/>
                <a:gd name="T17" fmla="*/ 2147483647 h 426"/>
                <a:gd name="T18" fmla="*/ 2147483647 w 425"/>
                <a:gd name="T19" fmla="*/ 2147483647 h 426"/>
                <a:gd name="T20" fmla="*/ 2147483647 w 425"/>
                <a:gd name="T21" fmla="*/ 2147483647 h 426"/>
                <a:gd name="T22" fmla="*/ 2147483647 w 425"/>
                <a:gd name="T23" fmla="*/ 2147483647 h 426"/>
                <a:gd name="T24" fmla="*/ 2147483647 w 425"/>
                <a:gd name="T25" fmla="*/ 2147483647 h 4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5"/>
                <a:gd name="T40" fmla="*/ 0 h 426"/>
                <a:gd name="T41" fmla="*/ 425 w 425"/>
                <a:gd name="T42" fmla="*/ 426 h 4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5" h="426">
                  <a:moveTo>
                    <a:pt x="289" y="94"/>
                  </a:moveTo>
                  <a:lnTo>
                    <a:pt x="425" y="52"/>
                  </a:lnTo>
                  <a:lnTo>
                    <a:pt x="425" y="46"/>
                  </a:lnTo>
                  <a:lnTo>
                    <a:pt x="415" y="44"/>
                  </a:lnTo>
                  <a:lnTo>
                    <a:pt x="283" y="86"/>
                  </a:lnTo>
                  <a:lnTo>
                    <a:pt x="10" y="0"/>
                  </a:lnTo>
                  <a:lnTo>
                    <a:pt x="0" y="2"/>
                  </a:lnTo>
                  <a:lnTo>
                    <a:pt x="0" y="8"/>
                  </a:lnTo>
                  <a:lnTo>
                    <a:pt x="279" y="94"/>
                  </a:lnTo>
                  <a:lnTo>
                    <a:pt x="279" y="424"/>
                  </a:lnTo>
                  <a:lnTo>
                    <a:pt x="283" y="426"/>
                  </a:lnTo>
                  <a:lnTo>
                    <a:pt x="289" y="424"/>
                  </a:lnTo>
                  <a:lnTo>
                    <a:pt x="289" y="9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48" name="Freeform 173"/>
            <p:cNvSpPr>
              <a:spLocks noEditPoints="1"/>
            </p:cNvSpPr>
            <p:nvPr/>
          </p:nvSpPr>
          <p:spPr bwMode="auto">
            <a:xfrm>
              <a:off x="6052738" y="2756384"/>
              <a:ext cx="309443" cy="441577"/>
            </a:xfrm>
            <a:custGeom>
              <a:avLst/>
              <a:gdLst>
                <a:gd name="T0" fmla="*/ 2147483647 w 97"/>
                <a:gd name="T1" fmla="*/ 2147483647 h 139"/>
                <a:gd name="T2" fmla="*/ 0 w 97"/>
                <a:gd name="T3" fmla="*/ 2147483647 h 139"/>
                <a:gd name="T4" fmla="*/ 2147483647 w 97"/>
                <a:gd name="T5" fmla="*/ 2147483647 h 139"/>
                <a:gd name="T6" fmla="*/ 2147483647 w 97"/>
                <a:gd name="T7" fmla="*/ 2147483647 h 139"/>
                <a:gd name="T8" fmla="*/ 2147483647 w 97"/>
                <a:gd name="T9" fmla="*/ 2147483647 h 139"/>
                <a:gd name="T10" fmla="*/ 2147483647 w 97"/>
                <a:gd name="T11" fmla="*/ 2147483647 h 139"/>
                <a:gd name="T12" fmla="*/ 2147483647 w 97"/>
                <a:gd name="T13" fmla="*/ 2147483647 h 139"/>
                <a:gd name="T14" fmla="*/ 2147483647 w 97"/>
                <a:gd name="T15" fmla="*/ 2147483647 h 139"/>
                <a:gd name="T16" fmla="*/ 2147483647 w 97"/>
                <a:gd name="T17" fmla="*/ 2147483647 h 139"/>
                <a:gd name="T18" fmla="*/ 2147483647 w 97"/>
                <a:gd name="T19" fmla="*/ 2147483647 h 1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7"/>
                <a:gd name="T31" fmla="*/ 0 h 139"/>
                <a:gd name="T32" fmla="*/ 97 w 97"/>
                <a:gd name="T33" fmla="*/ 139 h 1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7" h="139">
                  <a:moveTo>
                    <a:pt x="49" y="8"/>
                  </a:moveTo>
                  <a:cubicBezTo>
                    <a:pt x="22" y="0"/>
                    <a:pt x="0" y="20"/>
                    <a:pt x="0" y="54"/>
                  </a:cubicBezTo>
                  <a:cubicBezTo>
                    <a:pt x="0" y="87"/>
                    <a:pt x="22" y="122"/>
                    <a:pt x="49" y="130"/>
                  </a:cubicBezTo>
                  <a:cubicBezTo>
                    <a:pt x="76" y="139"/>
                    <a:pt x="97" y="118"/>
                    <a:pt x="97" y="84"/>
                  </a:cubicBezTo>
                  <a:cubicBezTo>
                    <a:pt x="97" y="51"/>
                    <a:pt x="76" y="17"/>
                    <a:pt x="49" y="8"/>
                  </a:cubicBezTo>
                  <a:close/>
                  <a:moveTo>
                    <a:pt x="49" y="121"/>
                  </a:moveTo>
                  <a:cubicBezTo>
                    <a:pt x="26" y="114"/>
                    <a:pt x="7" y="85"/>
                    <a:pt x="7" y="56"/>
                  </a:cubicBezTo>
                  <a:cubicBezTo>
                    <a:pt x="7" y="27"/>
                    <a:pt x="26" y="10"/>
                    <a:pt x="49" y="17"/>
                  </a:cubicBezTo>
                  <a:cubicBezTo>
                    <a:pt x="72" y="24"/>
                    <a:pt x="90" y="54"/>
                    <a:pt x="90" y="82"/>
                  </a:cubicBezTo>
                  <a:cubicBezTo>
                    <a:pt x="90" y="111"/>
                    <a:pt x="72" y="128"/>
                    <a:pt x="49" y="121"/>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49" name="Freeform 174"/>
            <p:cNvSpPr>
              <a:spLocks/>
            </p:cNvSpPr>
            <p:nvPr/>
          </p:nvSpPr>
          <p:spPr bwMode="auto">
            <a:xfrm>
              <a:off x="6029910" y="2850282"/>
              <a:ext cx="357636" cy="164958"/>
            </a:xfrm>
            <a:custGeom>
              <a:avLst/>
              <a:gdLst>
                <a:gd name="T0" fmla="*/ 2147483647 w 225"/>
                <a:gd name="T1" fmla="*/ 2147483647 h 103"/>
                <a:gd name="T2" fmla="*/ 0 w 225"/>
                <a:gd name="T3" fmla="*/ 2147483647 h 103"/>
                <a:gd name="T4" fmla="*/ 2147483647 w 225"/>
                <a:gd name="T5" fmla="*/ 0 h 103"/>
                <a:gd name="T6" fmla="*/ 2147483647 w 225"/>
                <a:gd name="T7" fmla="*/ 2147483647 h 103"/>
                <a:gd name="T8" fmla="*/ 2147483647 w 225"/>
                <a:gd name="T9" fmla="*/ 2147483647 h 103"/>
                <a:gd name="T10" fmla="*/ 2147483647 w 225"/>
                <a:gd name="T11" fmla="*/ 2147483647 h 103"/>
                <a:gd name="T12" fmla="*/ 2147483647 w 225"/>
                <a:gd name="T13" fmla="*/ 2147483647 h 103"/>
                <a:gd name="T14" fmla="*/ 0 60000 65536"/>
                <a:gd name="T15" fmla="*/ 0 60000 65536"/>
                <a:gd name="T16" fmla="*/ 0 60000 65536"/>
                <a:gd name="T17" fmla="*/ 0 60000 65536"/>
                <a:gd name="T18" fmla="*/ 0 60000 65536"/>
                <a:gd name="T19" fmla="*/ 0 60000 65536"/>
                <a:gd name="T20" fmla="*/ 0 60000 65536"/>
                <a:gd name="T21" fmla="*/ 0 w 225"/>
                <a:gd name="T22" fmla="*/ 0 h 103"/>
                <a:gd name="T23" fmla="*/ 225 w 225"/>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103">
                  <a:moveTo>
                    <a:pt x="225" y="103"/>
                  </a:moveTo>
                  <a:lnTo>
                    <a:pt x="0" y="33"/>
                  </a:lnTo>
                  <a:lnTo>
                    <a:pt x="112" y="0"/>
                  </a:lnTo>
                  <a:lnTo>
                    <a:pt x="156" y="15"/>
                  </a:lnTo>
                  <a:lnTo>
                    <a:pt x="102" y="31"/>
                  </a:lnTo>
                  <a:lnTo>
                    <a:pt x="225" y="69"/>
                  </a:lnTo>
                  <a:lnTo>
                    <a:pt x="225" y="10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50" name="Freeform 175"/>
            <p:cNvSpPr>
              <a:spLocks/>
            </p:cNvSpPr>
            <p:nvPr/>
          </p:nvSpPr>
          <p:spPr bwMode="auto">
            <a:xfrm>
              <a:off x="6029910" y="2941643"/>
              <a:ext cx="357636" cy="162419"/>
            </a:xfrm>
            <a:custGeom>
              <a:avLst/>
              <a:gdLst>
                <a:gd name="T0" fmla="*/ 0 w 225"/>
                <a:gd name="T1" fmla="*/ 0 h 102"/>
                <a:gd name="T2" fmla="*/ 2147483647 w 225"/>
                <a:gd name="T3" fmla="*/ 2147483647 h 102"/>
                <a:gd name="T4" fmla="*/ 2147483647 w 225"/>
                <a:gd name="T5" fmla="*/ 2147483647 h 102"/>
                <a:gd name="T6" fmla="*/ 2147483647 w 225"/>
                <a:gd name="T7" fmla="*/ 2147483647 h 102"/>
                <a:gd name="T8" fmla="*/ 2147483647 w 225"/>
                <a:gd name="T9" fmla="*/ 2147483647 h 102"/>
                <a:gd name="T10" fmla="*/ 0 w 225"/>
                <a:gd name="T11" fmla="*/ 2147483647 h 102"/>
                <a:gd name="T12" fmla="*/ 0 w 225"/>
                <a:gd name="T13" fmla="*/ 0 h 102"/>
                <a:gd name="T14" fmla="*/ 0 60000 65536"/>
                <a:gd name="T15" fmla="*/ 0 60000 65536"/>
                <a:gd name="T16" fmla="*/ 0 60000 65536"/>
                <a:gd name="T17" fmla="*/ 0 60000 65536"/>
                <a:gd name="T18" fmla="*/ 0 60000 65536"/>
                <a:gd name="T19" fmla="*/ 0 60000 65536"/>
                <a:gd name="T20" fmla="*/ 0 60000 65536"/>
                <a:gd name="T21" fmla="*/ 0 w 225"/>
                <a:gd name="T22" fmla="*/ 0 h 102"/>
                <a:gd name="T23" fmla="*/ 225 w 225"/>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102">
                  <a:moveTo>
                    <a:pt x="0" y="0"/>
                  </a:moveTo>
                  <a:lnTo>
                    <a:pt x="225" y="70"/>
                  </a:lnTo>
                  <a:lnTo>
                    <a:pt x="114" y="102"/>
                  </a:lnTo>
                  <a:lnTo>
                    <a:pt x="68" y="88"/>
                  </a:lnTo>
                  <a:lnTo>
                    <a:pt x="122" y="70"/>
                  </a:lnTo>
                  <a:lnTo>
                    <a:pt x="0" y="3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36209" name="Group 272"/>
          <p:cNvGrpSpPr>
            <a:grpSpLocks/>
          </p:cNvGrpSpPr>
          <p:nvPr/>
        </p:nvGrpSpPr>
        <p:grpSpPr bwMode="auto">
          <a:xfrm>
            <a:off x="4157663" y="1031875"/>
            <a:ext cx="388937" cy="463550"/>
            <a:chOff x="2713038" y="3906838"/>
            <a:chExt cx="528638" cy="660400"/>
          </a:xfrm>
        </p:grpSpPr>
        <p:sp>
          <p:nvSpPr>
            <p:cNvPr id="37126" name="Freeform 112"/>
            <p:cNvSpPr>
              <a:spLocks/>
            </p:cNvSpPr>
            <p:nvPr/>
          </p:nvSpPr>
          <p:spPr bwMode="auto">
            <a:xfrm>
              <a:off x="2713038" y="3906838"/>
              <a:ext cx="528638" cy="660400"/>
            </a:xfrm>
            <a:custGeom>
              <a:avLst/>
              <a:gdLst>
                <a:gd name="T0" fmla="*/ 2147483647 w 333"/>
                <a:gd name="T1" fmla="*/ 2147483647 h 416"/>
                <a:gd name="T2" fmla="*/ 2147483647 w 333"/>
                <a:gd name="T3" fmla="*/ 2147483647 h 416"/>
                <a:gd name="T4" fmla="*/ 2147483647 w 333"/>
                <a:gd name="T5" fmla="*/ 2147483647 h 416"/>
                <a:gd name="T6" fmla="*/ 2147483647 w 333"/>
                <a:gd name="T7" fmla="*/ 2147483647 h 416"/>
                <a:gd name="T8" fmla="*/ 2147483647 w 333"/>
                <a:gd name="T9" fmla="*/ 0 h 416"/>
                <a:gd name="T10" fmla="*/ 0 w 333"/>
                <a:gd name="T11" fmla="*/ 2147483647 h 416"/>
                <a:gd name="T12" fmla="*/ 0 w 333"/>
                <a:gd name="T13" fmla="*/ 2147483647 h 416"/>
                <a:gd name="T14" fmla="*/ 2147483647 w 333"/>
                <a:gd name="T15" fmla="*/ 2147483647 h 416"/>
                <a:gd name="T16" fmla="*/ 0 w 333"/>
                <a:gd name="T17" fmla="*/ 2147483647 h 416"/>
                <a:gd name="T18" fmla="*/ 0 w 333"/>
                <a:gd name="T19" fmla="*/ 2147483647 h 416"/>
                <a:gd name="T20" fmla="*/ 2147483647 w 333"/>
                <a:gd name="T21" fmla="*/ 2147483647 h 416"/>
                <a:gd name="T22" fmla="*/ 0 w 333"/>
                <a:gd name="T23" fmla="*/ 2147483647 h 416"/>
                <a:gd name="T24" fmla="*/ 0 w 333"/>
                <a:gd name="T25" fmla="*/ 2147483647 h 416"/>
                <a:gd name="T26" fmla="*/ 2147483647 w 333"/>
                <a:gd name="T27" fmla="*/ 2147483647 h 416"/>
                <a:gd name="T28" fmla="*/ 0 w 333"/>
                <a:gd name="T29" fmla="*/ 2147483647 h 416"/>
                <a:gd name="T30" fmla="*/ 0 w 333"/>
                <a:gd name="T31" fmla="*/ 2147483647 h 416"/>
                <a:gd name="T32" fmla="*/ 2147483647 w 333"/>
                <a:gd name="T33" fmla="*/ 2147483647 h 416"/>
                <a:gd name="T34" fmla="*/ 2147483647 w 333"/>
                <a:gd name="T35" fmla="*/ 2147483647 h 416"/>
                <a:gd name="T36" fmla="*/ 2147483647 w 333"/>
                <a:gd name="T37" fmla="*/ 2147483647 h 416"/>
                <a:gd name="T38" fmla="*/ 2147483647 w 333"/>
                <a:gd name="T39" fmla="*/ 2147483647 h 416"/>
                <a:gd name="T40" fmla="*/ 2147483647 w 333"/>
                <a:gd name="T41" fmla="*/ 2147483647 h 416"/>
                <a:gd name="T42" fmla="*/ 2147483647 w 333"/>
                <a:gd name="T43" fmla="*/ 2147483647 h 416"/>
                <a:gd name="T44" fmla="*/ 2147483647 w 333"/>
                <a:gd name="T45" fmla="*/ 2147483647 h 416"/>
                <a:gd name="T46" fmla="*/ 2147483647 w 333"/>
                <a:gd name="T47" fmla="*/ 2147483647 h 416"/>
                <a:gd name="T48" fmla="*/ 2147483647 w 333"/>
                <a:gd name="T49" fmla="*/ 2147483647 h 4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3"/>
                <a:gd name="T76" fmla="*/ 0 h 416"/>
                <a:gd name="T77" fmla="*/ 333 w 333"/>
                <a:gd name="T78" fmla="*/ 416 h 4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3" h="416">
                  <a:moveTo>
                    <a:pt x="333" y="149"/>
                  </a:moveTo>
                  <a:lnTo>
                    <a:pt x="303" y="141"/>
                  </a:lnTo>
                  <a:lnTo>
                    <a:pt x="333" y="131"/>
                  </a:lnTo>
                  <a:lnTo>
                    <a:pt x="333" y="64"/>
                  </a:lnTo>
                  <a:lnTo>
                    <a:pt x="111" y="0"/>
                  </a:lnTo>
                  <a:lnTo>
                    <a:pt x="0" y="30"/>
                  </a:lnTo>
                  <a:lnTo>
                    <a:pt x="0" y="97"/>
                  </a:lnTo>
                  <a:lnTo>
                    <a:pt x="30" y="105"/>
                  </a:lnTo>
                  <a:lnTo>
                    <a:pt x="0" y="113"/>
                  </a:lnTo>
                  <a:lnTo>
                    <a:pt x="0" y="179"/>
                  </a:lnTo>
                  <a:lnTo>
                    <a:pt x="30" y="189"/>
                  </a:lnTo>
                  <a:lnTo>
                    <a:pt x="0" y="197"/>
                  </a:lnTo>
                  <a:lnTo>
                    <a:pt x="0" y="263"/>
                  </a:lnTo>
                  <a:lnTo>
                    <a:pt x="30" y="271"/>
                  </a:lnTo>
                  <a:lnTo>
                    <a:pt x="0" y="279"/>
                  </a:lnTo>
                  <a:lnTo>
                    <a:pt x="0" y="346"/>
                  </a:lnTo>
                  <a:lnTo>
                    <a:pt x="221" y="416"/>
                  </a:lnTo>
                  <a:lnTo>
                    <a:pt x="333" y="380"/>
                  </a:lnTo>
                  <a:lnTo>
                    <a:pt x="333" y="316"/>
                  </a:lnTo>
                  <a:lnTo>
                    <a:pt x="303" y="305"/>
                  </a:lnTo>
                  <a:lnTo>
                    <a:pt x="333" y="297"/>
                  </a:lnTo>
                  <a:lnTo>
                    <a:pt x="333" y="231"/>
                  </a:lnTo>
                  <a:lnTo>
                    <a:pt x="303" y="223"/>
                  </a:lnTo>
                  <a:lnTo>
                    <a:pt x="333" y="213"/>
                  </a:lnTo>
                  <a:lnTo>
                    <a:pt x="333" y="149"/>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127" name="Freeform 113"/>
            <p:cNvSpPr>
              <a:spLocks/>
            </p:cNvSpPr>
            <p:nvPr/>
          </p:nvSpPr>
          <p:spPr bwMode="auto">
            <a:xfrm>
              <a:off x="3064744" y="4463202"/>
              <a:ext cx="0" cy="104036"/>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28" name="Line 114"/>
            <p:cNvSpPr>
              <a:spLocks noChangeShapeType="1"/>
            </p:cNvSpPr>
            <p:nvPr/>
          </p:nvSpPr>
          <p:spPr bwMode="auto">
            <a:xfrm flipV="1">
              <a:off x="3064744" y="4463202"/>
              <a:ext cx="0" cy="104036"/>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37129" name="Freeform 115"/>
            <p:cNvSpPr>
              <a:spLocks/>
            </p:cNvSpPr>
            <p:nvPr/>
          </p:nvSpPr>
          <p:spPr bwMode="auto">
            <a:xfrm>
              <a:off x="3064744" y="4329766"/>
              <a:ext cx="0" cy="104036"/>
            </a:xfrm>
            <a:custGeom>
              <a:avLst/>
              <a:gdLst>
                <a:gd name="T0" fmla="*/ 0 w 1"/>
                <a:gd name="T1" fmla="*/ 2147483647 h 65"/>
                <a:gd name="T2" fmla="*/ 0 w 1"/>
                <a:gd name="T3" fmla="*/ 0 h 65"/>
                <a:gd name="T4" fmla="*/ 0 w 1"/>
                <a:gd name="T5" fmla="*/ 2147483647 h 65"/>
                <a:gd name="T6" fmla="*/ 0 60000 65536"/>
                <a:gd name="T7" fmla="*/ 0 60000 65536"/>
                <a:gd name="T8" fmla="*/ 0 60000 65536"/>
                <a:gd name="T9" fmla="*/ 0 w 1"/>
                <a:gd name="T10" fmla="*/ 0 h 65"/>
                <a:gd name="T11" fmla="*/ 1 w 1"/>
                <a:gd name="T12" fmla="*/ 65 h 65"/>
              </a:gdLst>
              <a:ahLst/>
              <a:cxnLst>
                <a:cxn ang="T6">
                  <a:pos x="T0" y="T1"/>
                </a:cxn>
                <a:cxn ang="T7">
                  <a:pos x="T2" y="T3"/>
                </a:cxn>
                <a:cxn ang="T8">
                  <a:pos x="T4" y="T5"/>
                </a:cxn>
              </a:cxnLst>
              <a:rect l="T9" t="T10" r="T11" b="T12"/>
              <a:pathLst>
                <a:path w="1" h="65">
                  <a:moveTo>
                    <a:pt x="0" y="65"/>
                  </a:moveTo>
                  <a:lnTo>
                    <a:pt x="0" y="0"/>
                  </a:lnTo>
                  <a:lnTo>
                    <a:pt x="0" y="6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30" name="Line 116"/>
            <p:cNvSpPr>
              <a:spLocks noChangeShapeType="1"/>
            </p:cNvSpPr>
            <p:nvPr/>
          </p:nvSpPr>
          <p:spPr bwMode="auto">
            <a:xfrm flipV="1">
              <a:off x="3064744" y="4329766"/>
              <a:ext cx="0" cy="104036"/>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37131" name="Freeform 117"/>
            <p:cNvSpPr>
              <a:spLocks/>
            </p:cNvSpPr>
            <p:nvPr/>
          </p:nvSpPr>
          <p:spPr bwMode="auto">
            <a:xfrm>
              <a:off x="3064744" y="4196328"/>
              <a:ext cx="0" cy="106298"/>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32" name="Line 118"/>
            <p:cNvSpPr>
              <a:spLocks noChangeShapeType="1"/>
            </p:cNvSpPr>
            <p:nvPr/>
          </p:nvSpPr>
          <p:spPr bwMode="auto">
            <a:xfrm flipV="1">
              <a:off x="3064744" y="4196328"/>
              <a:ext cx="0" cy="10629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37133" name="Freeform 119"/>
            <p:cNvSpPr>
              <a:spLocks/>
            </p:cNvSpPr>
            <p:nvPr/>
          </p:nvSpPr>
          <p:spPr bwMode="auto">
            <a:xfrm>
              <a:off x="3064744" y="4067415"/>
              <a:ext cx="0" cy="101773"/>
            </a:xfrm>
            <a:custGeom>
              <a:avLst/>
              <a:gdLst>
                <a:gd name="T0" fmla="*/ 0 w 1"/>
                <a:gd name="T1" fmla="*/ 2147483647 h 64"/>
                <a:gd name="T2" fmla="*/ 0 w 1"/>
                <a:gd name="T3" fmla="*/ 0 h 64"/>
                <a:gd name="T4" fmla="*/ 0 w 1"/>
                <a:gd name="T5" fmla="*/ 2147483647 h 64"/>
                <a:gd name="T6" fmla="*/ 0 60000 65536"/>
                <a:gd name="T7" fmla="*/ 0 60000 65536"/>
                <a:gd name="T8" fmla="*/ 0 60000 65536"/>
                <a:gd name="T9" fmla="*/ 0 w 1"/>
                <a:gd name="T10" fmla="*/ 0 h 64"/>
                <a:gd name="T11" fmla="*/ 1 w 1"/>
                <a:gd name="T12" fmla="*/ 64 h 64"/>
              </a:gdLst>
              <a:ahLst/>
              <a:cxnLst>
                <a:cxn ang="T6">
                  <a:pos x="T0" y="T1"/>
                </a:cxn>
                <a:cxn ang="T7">
                  <a:pos x="T2" y="T3"/>
                </a:cxn>
                <a:cxn ang="T8">
                  <a:pos x="T4" y="T5"/>
                </a:cxn>
              </a:cxnLst>
              <a:rect l="T9" t="T10" r="T11" b="T12"/>
              <a:pathLst>
                <a:path w="1" h="64">
                  <a:moveTo>
                    <a:pt x="0" y="64"/>
                  </a:moveTo>
                  <a:lnTo>
                    <a:pt x="0" y="0"/>
                  </a:lnTo>
                  <a:lnTo>
                    <a:pt x="0" y="6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34" name="Line 120"/>
            <p:cNvSpPr>
              <a:spLocks noChangeShapeType="1"/>
            </p:cNvSpPr>
            <p:nvPr/>
          </p:nvSpPr>
          <p:spPr bwMode="auto">
            <a:xfrm flipV="1">
              <a:off x="3064744" y="4067415"/>
              <a:ext cx="0" cy="101773"/>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37135" name="Freeform 121"/>
            <p:cNvSpPr>
              <a:spLocks noEditPoints="1"/>
            </p:cNvSpPr>
            <p:nvPr/>
          </p:nvSpPr>
          <p:spPr bwMode="auto">
            <a:xfrm>
              <a:off x="2713038" y="3952071"/>
              <a:ext cx="528638" cy="615167"/>
            </a:xfrm>
            <a:custGeom>
              <a:avLst/>
              <a:gdLst>
                <a:gd name="T0" fmla="*/ 2147483647 w 333"/>
                <a:gd name="T1" fmla="*/ 2147483647 h 388"/>
                <a:gd name="T2" fmla="*/ 2147483647 w 333"/>
                <a:gd name="T3" fmla="*/ 2147483647 h 388"/>
                <a:gd name="T4" fmla="*/ 0 w 333"/>
                <a:gd name="T5" fmla="*/ 2147483647 h 388"/>
                <a:gd name="T6" fmla="*/ 0 w 333"/>
                <a:gd name="T7" fmla="*/ 2147483647 h 388"/>
                <a:gd name="T8" fmla="*/ 2147483647 w 333"/>
                <a:gd name="T9" fmla="*/ 2147483647 h 388"/>
                <a:gd name="T10" fmla="*/ 2147483647 w 333"/>
                <a:gd name="T11" fmla="*/ 2147483647 h 388"/>
                <a:gd name="T12" fmla="*/ 2147483647 w 333"/>
                <a:gd name="T13" fmla="*/ 2147483647 h 388"/>
                <a:gd name="T14" fmla="*/ 2147483647 w 333"/>
                <a:gd name="T15" fmla="*/ 2147483647 h 388"/>
                <a:gd name="T16" fmla="*/ 2147483647 w 333"/>
                <a:gd name="T17" fmla="*/ 2147483647 h 388"/>
                <a:gd name="T18" fmla="*/ 2147483647 w 333"/>
                <a:gd name="T19" fmla="*/ 2147483647 h 388"/>
                <a:gd name="T20" fmla="*/ 2147483647 w 333"/>
                <a:gd name="T21" fmla="*/ 2147483647 h 388"/>
                <a:gd name="T22" fmla="*/ 2147483647 w 333"/>
                <a:gd name="T23" fmla="*/ 2147483647 h 388"/>
                <a:gd name="T24" fmla="*/ 2147483647 w 333"/>
                <a:gd name="T25" fmla="*/ 2147483647 h 388"/>
                <a:gd name="T26" fmla="*/ 2147483647 w 333"/>
                <a:gd name="T27" fmla="*/ 2147483647 h 388"/>
                <a:gd name="T28" fmla="*/ 2147483647 w 333"/>
                <a:gd name="T29" fmla="*/ 2147483647 h 388"/>
                <a:gd name="T30" fmla="*/ 2147483647 w 333"/>
                <a:gd name="T31" fmla="*/ 2147483647 h 388"/>
                <a:gd name="T32" fmla="*/ 2147483647 w 333"/>
                <a:gd name="T33" fmla="*/ 2147483647 h 388"/>
                <a:gd name="T34" fmla="*/ 2147483647 w 333"/>
                <a:gd name="T35" fmla="*/ 2147483647 h 388"/>
                <a:gd name="T36" fmla="*/ 2147483647 w 333"/>
                <a:gd name="T37" fmla="*/ 2147483647 h 388"/>
                <a:gd name="T38" fmla="*/ 2147483647 w 333"/>
                <a:gd name="T39" fmla="*/ 2147483647 h 388"/>
                <a:gd name="T40" fmla="*/ 2147483647 w 333"/>
                <a:gd name="T41" fmla="*/ 2147483647 h 388"/>
                <a:gd name="T42" fmla="*/ 2147483647 w 333"/>
                <a:gd name="T43" fmla="*/ 0 h 388"/>
                <a:gd name="T44" fmla="*/ 0 w 333"/>
                <a:gd name="T45" fmla="*/ 2147483647 h 388"/>
                <a:gd name="T46" fmla="*/ 0 w 333"/>
                <a:gd name="T47" fmla="*/ 2147483647 h 388"/>
                <a:gd name="T48" fmla="*/ 2147483647 w 333"/>
                <a:gd name="T49" fmla="*/ 2147483647 h 388"/>
                <a:gd name="T50" fmla="*/ 2147483647 w 333"/>
                <a:gd name="T51" fmla="*/ 2147483647 h 388"/>
                <a:gd name="T52" fmla="*/ 2147483647 w 333"/>
                <a:gd name="T53" fmla="*/ 2147483647 h 388"/>
                <a:gd name="T54" fmla="*/ 2147483647 w 333"/>
                <a:gd name="T55" fmla="*/ 2147483647 h 388"/>
                <a:gd name="T56" fmla="*/ 0 w 333"/>
                <a:gd name="T57" fmla="*/ 2147483647 h 388"/>
                <a:gd name="T58" fmla="*/ 0 w 333"/>
                <a:gd name="T59" fmla="*/ 2147483647 h 388"/>
                <a:gd name="T60" fmla="*/ 2147483647 w 333"/>
                <a:gd name="T61" fmla="*/ 2147483647 h 388"/>
                <a:gd name="T62" fmla="*/ 2147483647 w 333"/>
                <a:gd name="T63" fmla="*/ 2147483647 h 388"/>
                <a:gd name="T64" fmla="*/ 2147483647 w 333"/>
                <a:gd name="T65" fmla="*/ 2147483647 h 388"/>
                <a:gd name="T66" fmla="*/ 2147483647 w 333"/>
                <a:gd name="T67" fmla="*/ 2147483647 h 388"/>
                <a:gd name="T68" fmla="*/ 2147483647 w 333"/>
                <a:gd name="T69" fmla="*/ 2147483647 h 388"/>
                <a:gd name="T70" fmla="*/ 2147483647 w 333"/>
                <a:gd name="T71" fmla="*/ 2147483647 h 388"/>
                <a:gd name="T72" fmla="*/ 2147483647 w 333"/>
                <a:gd name="T73" fmla="*/ 2147483647 h 388"/>
                <a:gd name="T74" fmla="*/ 2147483647 w 333"/>
                <a:gd name="T75" fmla="*/ 2147483647 h 388"/>
                <a:gd name="T76" fmla="*/ 2147483647 w 333"/>
                <a:gd name="T77" fmla="*/ 2147483647 h 388"/>
                <a:gd name="T78" fmla="*/ 2147483647 w 333"/>
                <a:gd name="T79" fmla="*/ 2147483647 h 388"/>
                <a:gd name="T80" fmla="*/ 2147483647 w 333"/>
                <a:gd name="T81" fmla="*/ 2147483647 h 388"/>
                <a:gd name="T82" fmla="*/ 0 w 333"/>
                <a:gd name="T83" fmla="*/ 2147483647 h 388"/>
                <a:gd name="T84" fmla="*/ 0 w 333"/>
                <a:gd name="T85" fmla="*/ 2147483647 h 388"/>
                <a:gd name="T86" fmla="*/ 2147483647 w 333"/>
                <a:gd name="T87" fmla="*/ 2147483647 h 388"/>
                <a:gd name="T88" fmla="*/ 2147483647 w 333"/>
                <a:gd name="T89" fmla="*/ 2147483647 h 388"/>
                <a:gd name="T90" fmla="*/ 2147483647 w 333"/>
                <a:gd name="T91" fmla="*/ 2147483647 h 388"/>
                <a:gd name="T92" fmla="*/ 2147483647 w 333"/>
                <a:gd name="T93" fmla="*/ 2147483647 h 388"/>
                <a:gd name="T94" fmla="*/ 2147483647 w 333"/>
                <a:gd name="T95" fmla="*/ 2147483647 h 388"/>
                <a:gd name="T96" fmla="*/ 2147483647 w 333"/>
                <a:gd name="T97" fmla="*/ 2147483647 h 388"/>
                <a:gd name="T98" fmla="*/ 2147483647 w 333"/>
                <a:gd name="T99" fmla="*/ 2147483647 h 388"/>
                <a:gd name="T100" fmla="*/ 2147483647 w 333"/>
                <a:gd name="T101" fmla="*/ 2147483647 h 388"/>
                <a:gd name="T102" fmla="*/ 2147483647 w 333"/>
                <a:gd name="T103" fmla="*/ 2147483647 h 3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3"/>
                <a:gd name="T157" fmla="*/ 0 h 388"/>
                <a:gd name="T158" fmla="*/ 333 w 333"/>
                <a:gd name="T159" fmla="*/ 388 h 3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3" h="388">
                  <a:moveTo>
                    <a:pt x="221" y="233"/>
                  </a:moveTo>
                  <a:lnTo>
                    <a:pt x="8" y="167"/>
                  </a:lnTo>
                  <a:lnTo>
                    <a:pt x="0" y="169"/>
                  </a:lnTo>
                  <a:lnTo>
                    <a:pt x="0" y="173"/>
                  </a:lnTo>
                  <a:lnTo>
                    <a:pt x="217" y="241"/>
                  </a:lnTo>
                  <a:lnTo>
                    <a:pt x="217" y="304"/>
                  </a:lnTo>
                  <a:lnTo>
                    <a:pt x="221" y="304"/>
                  </a:lnTo>
                  <a:lnTo>
                    <a:pt x="225" y="304"/>
                  </a:lnTo>
                  <a:lnTo>
                    <a:pt x="225" y="241"/>
                  </a:lnTo>
                  <a:lnTo>
                    <a:pt x="333" y="207"/>
                  </a:lnTo>
                  <a:lnTo>
                    <a:pt x="333" y="203"/>
                  </a:lnTo>
                  <a:lnTo>
                    <a:pt x="325" y="201"/>
                  </a:lnTo>
                  <a:lnTo>
                    <a:pt x="221" y="233"/>
                  </a:lnTo>
                  <a:close/>
                  <a:moveTo>
                    <a:pt x="217" y="137"/>
                  </a:moveTo>
                  <a:lnTo>
                    <a:pt x="221" y="137"/>
                  </a:lnTo>
                  <a:lnTo>
                    <a:pt x="225" y="137"/>
                  </a:lnTo>
                  <a:lnTo>
                    <a:pt x="225" y="75"/>
                  </a:lnTo>
                  <a:lnTo>
                    <a:pt x="333" y="41"/>
                  </a:lnTo>
                  <a:lnTo>
                    <a:pt x="333" y="36"/>
                  </a:lnTo>
                  <a:lnTo>
                    <a:pt x="325" y="34"/>
                  </a:lnTo>
                  <a:lnTo>
                    <a:pt x="221" y="67"/>
                  </a:lnTo>
                  <a:lnTo>
                    <a:pt x="8" y="0"/>
                  </a:lnTo>
                  <a:lnTo>
                    <a:pt x="0" y="2"/>
                  </a:lnTo>
                  <a:lnTo>
                    <a:pt x="0" y="6"/>
                  </a:lnTo>
                  <a:lnTo>
                    <a:pt x="217" y="75"/>
                  </a:lnTo>
                  <a:lnTo>
                    <a:pt x="217" y="137"/>
                  </a:lnTo>
                  <a:close/>
                  <a:moveTo>
                    <a:pt x="221" y="151"/>
                  </a:moveTo>
                  <a:lnTo>
                    <a:pt x="8" y="83"/>
                  </a:lnTo>
                  <a:lnTo>
                    <a:pt x="0" y="85"/>
                  </a:lnTo>
                  <a:lnTo>
                    <a:pt x="0" y="89"/>
                  </a:lnTo>
                  <a:lnTo>
                    <a:pt x="217" y="159"/>
                  </a:lnTo>
                  <a:lnTo>
                    <a:pt x="217" y="219"/>
                  </a:lnTo>
                  <a:lnTo>
                    <a:pt x="221" y="221"/>
                  </a:lnTo>
                  <a:lnTo>
                    <a:pt x="225" y="219"/>
                  </a:lnTo>
                  <a:lnTo>
                    <a:pt x="225" y="157"/>
                  </a:lnTo>
                  <a:lnTo>
                    <a:pt x="333" y="125"/>
                  </a:lnTo>
                  <a:lnTo>
                    <a:pt x="333" y="121"/>
                  </a:lnTo>
                  <a:lnTo>
                    <a:pt x="325" y="119"/>
                  </a:lnTo>
                  <a:lnTo>
                    <a:pt x="221" y="151"/>
                  </a:lnTo>
                  <a:close/>
                  <a:moveTo>
                    <a:pt x="221" y="318"/>
                  </a:moveTo>
                  <a:lnTo>
                    <a:pt x="8" y="249"/>
                  </a:lnTo>
                  <a:lnTo>
                    <a:pt x="0" y="251"/>
                  </a:lnTo>
                  <a:lnTo>
                    <a:pt x="0" y="255"/>
                  </a:lnTo>
                  <a:lnTo>
                    <a:pt x="217" y="324"/>
                  </a:lnTo>
                  <a:lnTo>
                    <a:pt x="217" y="386"/>
                  </a:lnTo>
                  <a:lnTo>
                    <a:pt x="221" y="388"/>
                  </a:lnTo>
                  <a:lnTo>
                    <a:pt x="225" y="386"/>
                  </a:lnTo>
                  <a:lnTo>
                    <a:pt x="225" y="324"/>
                  </a:lnTo>
                  <a:lnTo>
                    <a:pt x="333" y="292"/>
                  </a:lnTo>
                  <a:lnTo>
                    <a:pt x="333" y="288"/>
                  </a:lnTo>
                  <a:lnTo>
                    <a:pt x="325" y="286"/>
                  </a:lnTo>
                  <a:lnTo>
                    <a:pt x="221" y="31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36" name="Freeform 122"/>
            <p:cNvSpPr>
              <a:spLocks/>
            </p:cNvSpPr>
            <p:nvPr/>
          </p:nvSpPr>
          <p:spPr bwMode="auto">
            <a:xfrm>
              <a:off x="2848973" y="4218945"/>
              <a:ext cx="56100" cy="110821"/>
            </a:xfrm>
            <a:custGeom>
              <a:avLst/>
              <a:gdLst>
                <a:gd name="T0" fmla="*/ 2147483647 w 17"/>
                <a:gd name="T1" fmla="*/ 2147483647 h 35"/>
                <a:gd name="T2" fmla="*/ 2147483647 w 17"/>
                <a:gd name="T3" fmla="*/ 2147483647 h 35"/>
                <a:gd name="T4" fmla="*/ 2147483647 w 17"/>
                <a:gd name="T5" fmla="*/ 2147483647 h 35"/>
                <a:gd name="T6" fmla="*/ 0 w 17"/>
                <a:gd name="T7" fmla="*/ 2147483647 h 35"/>
                <a:gd name="T8" fmla="*/ 0 w 17"/>
                <a:gd name="T9" fmla="*/ 2147483647 h 35"/>
                <a:gd name="T10" fmla="*/ 2147483647 w 17"/>
                <a:gd name="T11" fmla="*/ 0 h 35"/>
                <a:gd name="T12" fmla="*/ 2147483647 w 17"/>
                <a:gd name="T13" fmla="*/ 2147483647 h 35"/>
                <a:gd name="T14" fmla="*/ 2147483647 w 17"/>
                <a:gd name="T15" fmla="*/ 2147483647 h 35"/>
                <a:gd name="T16" fmla="*/ 2147483647 w 17"/>
                <a:gd name="T17" fmla="*/ 214748364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35"/>
                <a:gd name="T29" fmla="*/ 17 w 1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35">
                  <a:moveTo>
                    <a:pt x="17" y="33"/>
                  </a:moveTo>
                  <a:cubicBezTo>
                    <a:pt x="17" y="34"/>
                    <a:pt x="16" y="35"/>
                    <a:pt x="15" y="34"/>
                  </a:cubicBezTo>
                  <a:cubicBezTo>
                    <a:pt x="3" y="30"/>
                    <a:pt x="3" y="30"/>
                    <a:pt x="3" y="30"/>
                  </a:cubicBezTo>
                  <a:cubicBezTo>
                    <a:pt x="1" y="30"/>
                    <a:pt x="0" y="28"/>
                    <a:pt x="0" y="27"/>
                  </a:cubicBezTo>
                  <a:cubicBezTo>
                    <a:pt x="0" y="2"/>
                    <a:pt x="0" y="2"/>
                    <a:pt x="0" y="2"/>
                  </a:cubicBezTo>
                  <a:cubicBezTo>
                    <a:pt x="0" y="0"/>
                    <a:pt x="1" y="0"/>
                    <a:pt x="3" y="0"/>
                  </a:cubicBezTo>
                  <a:cubicBezTo>
                    <a:pt x="15" y="4"/>
                    <a:pt x="15" y="4"/>
                    <a:pt x="15" y="4"/>
                  </a:cubicBezTo>
                  <a:cubicBezTo>
                    <a:pt x="16" y="4"/>
                    <a:pt x="17" y="6"/>
                    <a:pt x="17" y="7"/>
                  </a:cubicBezTo>
                  <a:lnTo>
                    <a:pt x="17" y="3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37" name="Freeform 123"/>
            <p:cNvSpPr>
              <a:spLocks noEditPoints="1"/>
            </p:cNvSpPr>
            <p:nvPr/>
          </p:nvSpPr>
          <p:spPr bwMode="auto">
            <a:xfrm>
              <a:off x="2846816" y="4209898"/>
              <a:ext cx="60416" cy="126652"/>
            </a:xfrm>
            <a:custGeom>
              <a:avLst/>
              <a:gdLst>
                <a:gd name="T0" fmla="*/ 0 w 39"/>
                <a:gd name="T1" fmla="*/ 2147483647 h 80"/>
                <a:gd name="T2" fmla="*/ 0 w 39"/>
                <a:gd name="T3" fmla="*/ 0 h 80"/>
                <a:gd name="T4" fmla="*/ 2147483647 w 39"/>
                <a:gd name="T5" fmla="*/ 2147483647 h 80"/>
                <a:gd name="T6" fmla="*/ 2147483647 w 39"/>
                <a:gd name="T7" fmla="*/ 2147483647 h 80"/>
                <a:gd name="T8" fmla="*/ 2147483647 w 39"/>
                <a:gd name="T9" fmla="*/ 2147483647 h 80"/>
                <a:gd name="T10" fmla="*/ 0 w 39"/>
                <a:gd name="T11" fmla="*/ 2147483647 h 80"/>
                <a:gd name="T12" fmla="*/ 0 w 39"/>
                <a:gd name="T13" fmla="*/ 2147483647 h 80"/>
                <a:gd name="T14" fmla="*/ 2147483647 w 39"/>
                <a:gd name="T15" fmla="*/ 2147483647 h 80"/>
                <a:gd name="T16" fmla="*/ 2147483647 w 39"/>
                <a:gd name="T17" fmla="*/ 2147483647 h 80"/>
                <a:gd name="T18" fmla="*/ 2147483647 w 39"/>
                <a:gd name="T19" fmla="*/ 2147483647 h 80"/>
                <a:gd name="T20" fmla="*/ 2147483647 w 39"/>
                <a:gd name="T21" fmla="*/ 2147483647 h 80"/>
                <a:gd name="T22" fmla="*/ 2147483647 w 39"/>
                <a:gd name="T23" fmla="*/ 2147483647 h 80"/>
                <a:gd name="T24" fmla="*/ 2147483647 w 39"/>
                <a:gd name="T25" fmla="*/ 2147483647 h 80"/>
                <a:gd name="T26" fmla="*/ 2147483647 w 39"/>
                <a:gd name="T27" fmla="*/ 2147483647 h 80"/>
                <a:gd name="T28" fmla="*/ 2147483647 w 39"/>
                <a:gd name="T29" fmla="*/ 2147483647 h 80"/>
                <a:gd name="T30" fmla="*/ 2147483647 w 39"/>
                <a:gd name="T31" fmla="*/ 2147483647 h 80"/>
                <a:gd name="T32" fmla="*/ 2147483647 w 39"/>
                <a:gd name="T33" fmla="*/ 2147483647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80"/>
                <a:gd name="T53" fmla="*/ 39 w 39"/>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80">
                  <a:moveTo>
                    <a:pt x="0" y="68"/>
                  </a:moveTo>
                  <a:lnTo>
                    <a:pt x="0" y="0"/>
                  </a:lnTo>
                  <a:lnTo>
                    <a:pt x="39" y="14"/>
                  </a:lnTo>
                  <a:lnTo>
                    <a:pt x="39" y="76"/>
                  </a:lnTo>
                  <a:lnTo>
                    <a:pt x="39" y="80"/>
                  </a:lnTo>
                  <a:lnTo>
                    <a:pt x="0" y="68"/>
                  </a:lnTo>
                  <a:close/>
                  <a:moveTo>
                    <a:pt x="37" y="76"/>
                  </a:moveTo>
                  <a:lnTo>
                    <a:pt x="37" y="72"/>
                  </a:lnTo>
                  <a:lnTo>
                    <a:pt x="37" y="76"/>
                  </a:lnTo>
                  <a:close/>
                  <a:moveTo>
                    <a:pt x="6" y="62"/>
                  </a:moveTo>
                  <a:lnTo>
                    <a:pt x="33" y="72"/>
                  </a:lnTo>
                  <a:lnTo>
                    <a:pt x="33" y="18"/>
                  </a:lnTo>
                  <a:lnTo>
                    <a:pt x="6" y="10"/>
                  </a:lnTo>
                  <a:lnTo>
                    <a:pt x="6" y="6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138" name="Freeform 124"/>
            <p:cNvSpPr>
              <a:spLocks/>
            </p:cNvSpPr>
            <p:nvPr/>
          </p:nvSpPr>
          <p:spPr bwMode="auto">
            <a:xfrm>
              <a:off x="2855447" y="4239300"/>
              <a:ext cx="43154" cy="81419"/>
            </a:xfrm>
            <a:custGeom>
              <a:avLst/>
              <a:gdLst>
                <a:gd name="T0" fmla="*/ 2147483647 w 13"/>
                <a:gd name="T1" fmla="*/ 2147483647 h 26"/>
                <a:gd name="T2" fmla="*/ 2147483647 w 13"/>
                <a:gd name="T3" fmla="*/ 2147483647 h 26"/>
                <a:gd name="T4" fmla="*/ 2147483647 w 13"/>
                <a:gd name="T5" fmla="*/ 2147483647 h 26"/>
                <a:gd name="T6" fmla="*/ 0 w 13"/>
                <a:gd name="T7" fmla="*/ 2147483647 h 26"/>
                <a:gd name="T8" fmla="*/ 0 w 13"/>
                <a:gd name="T9" fmla="*/ 2147483647 h 26"/>
                <a:gd name="T10" fmla="*/ 2147483647 w 13"/>
                <a:gd name="T11" fmla="*/ 0 h 26"/>
                <a:gd name="T12" fmla="*/ 2147483647 w 13"/>
                <a:gd name="T13" fmla="*/ 2147483647 h 26"/>
                <a:gd name="T14" fmla="*/ 2147483647 w 13"/>
                <a:gd name="T15" fmla="*/ 2147483647 h 26"/>
                <a:gd name="T16" fmla="*/ 2147483647 w 13"/>
                <a:gd name="T17" fmla="*/ 214748364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6"/>
                <a:gd name="T29" fmla="*/ 13 w 1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6">
                  <a:moveTo>
                    <a:pt x="13" y="24"/>
                  </a:moveTo>
                  <a:cubicBezTo>
                    <a:pt x="13" y="25"/>
                    <a:pt x="12" y="26"/>
                    <a:pt x="10" y="26"/>
                  </a:cubicBezTo>
                  <a:cubicBezTo>
                    <a:pt x="3" y="24"/>
                    <a:pt x="3" y="24"/>
                    <a:pt x="3" y="24"/>
                  </a:cubicBezTo>
                  <a:cubicBezTo>
                    <a:pt x="1" y="23"/>
                    <a:pt x="0" y="21"/>
                    <a:pt x="0" y="19"/>
                  </a:cubicBezTo>
                  <a:cubicBezTo>
                    <a:pt x="0" y="2"/>
                    <a:pt x="0" y="2"/>
                    <a:pt x="0" y="2"/>
                  </a:cubicBezTo>
                  <a:cubicBezTo>
                    <a:pt x="0" y="1"/>
                    <a:pt x="1" y="0"/>
                    <a:pt x="3" y="0"/>
                  </a:cubicBezTo>
                  <a:cubicBezTo>
                    <a:pt x="10" y="3"/>
                    <a:pt x="10" y="3"/>
                    <a:pt x="10" y="3"/>
                  </a:cubicBezTo>
                  <a:cubicBezTo>
                    <a:pt x="12" y="3"/>
                    <a:pt x="13" y="5"/>
                    <a:pt x="13" y="7"/>
                  </a:cubicBezTo>
                  <a:lnTo>
                    <a:pt x="13" y="2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139" name="Freeform 125"/>
            <p:cNvSpPr>
              <a:spLocks noEditPoints="1"/>
            </p:cNvSpPr>
            <p:nvPr/>
          </p:nvSpPr>
          <p:spPr bwMode="auto">
            <a:xfrm>
              <a:off x="2848973" y="4227991"/>
              <a:ext cx="56100" cy="101775"/>
            </a:xfrm>
            <a:custGeom>
              <a:avLst/>
              <a:gdLst>
                <a:gd name="T0" fmla="*/ 0 w 35"/>
                <a:gd name="T1" fmla="*/ 2147483647 h 64"/>
                <a:gd name="T2" fmla="*/ 0 w 35"/>
                <a:gd name="T3" fmla="*/ 0 h 64"/>
                <a:gd name="T4" fmla="*/ 2147483647 w 35"/>
                <a:gd name="T5" fmla="*/ 2147483647 h 64"/>
                <a:gd name="T6" fmla="*/ 2147483647 w 35"/>
                <a:gd name="T7" fmla="*/ 2147483647 h 64"/>
                <a:gd name="T8" fmla="*/ 2147483647 w 35"/>
                <a:gd name="T9" fmla="*/ 2147483647 h 64"/>
                <a:gd name="T10" fmla="*/ 0 w 35"/>
                <a:gd name="T11" fmla="*/ 2147483647 h 64"/>
                <a:gd name="T12" fmla="*/ 0 w 35"/>
                <a:gd name="T13" fmla="*/ 2147483647 h 64"/>
                <a:gd name="T14" fmla="*/ 2147483647 w 35"/>
                <a:gd name="T15" fmla="*/ 2147483647 h 64"/>
                <a:gd name="T16" fmla="*/ 2147483647 w 35"/>
                <a:gd name="T17" fmla="*/ 2147483647 h 64"/>
                <a:gd name="T18" fmla="*/ 2147483647 w 35"/>
                <a:gd name="T19" fmla="*/ 2147483647 h 64"/>
                <a:gd name="T20" fmla="*/ 2147483647 w 35"/>
                <a:gd name="T21" fmla="*/ 2147483647 h 64"/>
                <a:gd name="T22" fmla="*/ 2147483647 w 35"/>
                <a:gd name="T23" fmla="*/ 2147483647 h 64"/>
                <a:gd name="T24" fmla="*/ 2147483647 w 35"/>
                <a:gd name="T25" fmla="*/ 2147483647 h 64"/>
                <a:gd name="T26" fmla="*/ 2147483647 w 35"/>
                <a:gd name="T27" fmla="*/ 2147483647 h 64"/>
                <a:gd name="T28" fmla="*/ 2147483647 w 35"/>
                <a:gd name="T29" fmla="*/ 2147483647 h 64"/>
                <a:gd name="T30" fmla="*/ 2147483647 w 35"/>
                <a:gd name="T31" fmla="*/ 2147483647 h 64"/>
                <a:gd name="T32" fmla="*/ 2147483647 w 35"/>
                <a:gd name="T33" fmla="*/ 2147483647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4"/>
                <a:gd name="T53" fmla="*/ 35 w 35"/>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4">
                  <a:moveTo>
                    <a:pt x="0" y="54"/>
                  </a:moveTo>
                  <a:lnTo>
                    <a:pt x="0" y="0"/>
                  </a:lnTo>
                  <a:lnTo>
                    <a:pt x="35" y="10"/>
                  </a:lnTo>
                  <a:lnTo>
                    <a:pt x="35" y="60"/>
                  </a:lnTo>
                  <a:lnTo>
                    <a:pt x="35" y="64"/>
                  </a:lnTo>
                  <a:lnTo>
                    <a:pt x="0" y="54"/>
                  </a:lnTo>
                  <a:close/>
                  <a:moveTo>
                    <a:pt x="31" y="60"/>
                  </a:moveTo>
                  <a:lnTo>
                    <a:pt x="33" y="56"/>
                  </a:lnTo>
                  <a:lnTo>
                    <a:pt x="31" y="60"/>
                  </a:lnTo>
                  <a:close/>
                  <a:moveTo>
                    <a:pt x="9" y="48"/>
                  </a:moveTo>
                  <a:lnTo>
                    <a:pt x="29" y="56"/>
                  </a:lnTo>
                  <a:lnTo>
                    <a:pt x="29" y="16"/>
                  </a:lnTo>
                  <a:lnTo>
                    <a:pt x="9" y="8"/>
                  </a:lnTo>
                  <a:lnTo>
                    <a:pt x="9" y="48"/>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140" name="Freeform 126"/>
            <p:cNvSpPr>
              <a:spLocks/>
            </p:cNvSpPr>
            <p:nvPr/>
          </p:nvSpPr>
          <p:spPr bwMode="auto">
            <a:xfrm>
              <a:off x="2892127" y="4212161"/>
              <a:ext cx="6474" cy="36186"/>
            </a:xfrm>
            <a:custGeom>
              <a:avLst/>
              <a:gdLst>
                <a:gd name="T0" fmla="*/ 2147483647 w 4"/>
                <a:gd name="T1" fmla="*/ 2147483647 h 22"/>
                <a:gd name="T2" fmla="*/ 0 w 4"/>
                <a:gd name="T3" fmla="*/ 2147483647 h 22"/>
                <a:gd name="T4" fmla="*/ 0 w 4"/>
                <a:gd name="T5" fmla="*/ 0 h 22"/>
                <a:gd name="T6" fmla="*/ 2147483647 w 4"/>
                <a:gd name="T7" fmla="*/ 2147483647 h 22"/>
                <a:gd name="T8" fmla="*/ 2147483647 w 4"/>
                <a:gd name="T9" fmla="*/ 2147483647 h 22"/>
                <a:gd name="T10" fmla="*/ 0 60000 65536"/>
                <a:gd name="T11" fmla="*/ 0 60000 65536"/>
                <a:gd name="T12" fmla="*/ 0 60000 65536"/>
                <a:gd name="T13" fmla="*/ 0 60000 65536"/>
                <a:gd name="T14" fmla="*/ 0 60000 65536"/>
                <a:gd name="T15" fmla="*/ 0 w 4"/>
                <a:gd name="T16" fmla="*/ 0 h 22"/>
                <a:gd name="T17" fmla="*/ 4 w 4"/>
                <a:gd name="T18" fmla="*/ 22 h 22"/>
              </a:gdLst>
              <a:ahLst/>
              <a:cxnLst>
                <a:cxn ang="T10">
                  <a:pos x="T0" y="T1"/>
                </a:cxn>
                <a:cxn ang="T11">
                  <a:pos x="T2" y="T3"/>
                </a:cxn>
                <a:cxn ang="T12">
                  <a:pos x="T4" y="T5"/>
                </a:cxn>
                <a:cxn ang="T13">
                  <a:pos x="T6" y="T7"/>
                </a:cxn>
                <a:cxn ang="T14">
                  <a:pos x="T8" y="T9"/>
                </a:cxn>
              </a:cxnLst>
              <a:rect l="T15" t="T16" r="T17" b="T18"/>
              <a:pathLst>
                <a:path w="4" h="22">
                  <a:moveTo>
                    <a:pt x="4" y="22"/>
                  </a:moveTo>
                  <a:lnTo>
                    <a:pt x="0" y="20"/>
                  </a:lnTo>
                  <a:lnTo>
                    <a:pt x="0" y="0"/>
                  </a:lnTo>
                  <a:lnTo>
                    <a:pt x="4" y="2"/>
                  </a:lnTo>
                  <a:lnTo>
                    <a:pt x="4" y="2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41" name="Freeform 127"/>
            <p:cNvSpPr>
              <a:spLocks noEditPoints="1"/>
            </p:cNvSpPr>
            <p:nvPr/>
          </p:nvSpPr>
          <p:spPr bwMode="auto">
            <a:xfrm>
              <a:off x="2885655" y="4207637"/>
              <a:ext cx="19419" cy="47494"/>
            </a:xfrm>
            <a:custGeom>
              <a:avLst/>
              <a:gdLst>
                <a:gd name="T0" fmla="*/ 0 w 12"/>
                <a:gd name="T1" fmla="*/ 2147483647 h 30"/>
                <a:gd name="T2" fmla="*/ 0 w 12"/>
                <a:gd name="T3" fmla="*/ 0 h 30"/>
                <a:gd name="T4" fmla="*/ 2147483647 w 12"/>
                <a:gd name="T5" fmla="*/ 2147483647 h 30"/>
                <a:gd name="T6" fmla="*/ 2147483647 w 12"/>
                <a:gd name="T7" fmla="*/ 2147483647 h 30"/>
                <a:gd name="T8" fmla="*/ 2147483647 w 12"/>
                <a:gd name="T9" fmla="*/ 2147483647 h 30"/>
                <a:gd name="T10" fmla="*/ 0 w 12"/>
                <a:gd name="T11" fmla="*/ 2147483647 h 30"/>
                <a:gd name="T12" fmla="*/ 0 w 12"/>
                <a:gd name="T13" fmla="*/ 2147483647 h 30"/>
                <a:gd name="T14" fmla="*/ 2147483647 w 12"/>
                <a:gd name="T15" fmla="*/ 2147483647 h 30"/>
                <a:gd name="T16" fmla="*/ 2147483647 w 12"/>
                <a:gd name="T17" fmla="*/ 2147483647 h 30"/>
                <a:gd name="T18" fmla="*/ 2147483647 w 12"/>
                <a:gd name="T19" fmla="*/ 2147483647 h 30"/>
                <a:gd name="T20" fmla="*/ 2147483647 w 12"/>
                <a:gd name="T21" fmla="*/ 214748364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30"/>
                <a:gd name="T35" fmla="*/ 12 w 12"/>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30">
                  <a:moveTo>
                    <a:pt x="0" y="26"/>
                  </a:moveTo>
                  <a:lnTo>
                    <a:pt x="0" y="0"/>
                  </a:lnTo>
                  <a:lnTo>
                    <a:pt x="12" y="4"/>
                  </a:lnTo>
                  <a:lnTo>
                    <a:pt x="12" y="26"/>
                  </a:lnTo>
                  <a:lnTo>
                    <a:pt x="12" y="30"/>
                  </a:lnTo>
                  <a:lnTo>
                    <a:pt x="0" y="26"/>
                  </a:lnTo>
                  <a:close/>
                  <a:moveTo>
                    <a:pt x="8" y="26"/>
                  </a:moveTo>
                  <a:lnTo>
                    <a:pt x="10" y="22"/>
                  </a:lnTo>
                  <a:lnTo>
                    <a:pt x="8" y="26"/>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142" name="Freeform 128"/>
            <p:cNvSpPr>
              <a:spLocks noEditPoints="1"/>
            </p:cNvSpPr>
            <p:nvPr/>
          </p:nvSpPr>
          <p:spPr bwMode="auto">
            <a:xfrm>
              <a:off x="2782085" y="4026706"/>
              <a:ext cx="202825" cy="477206"/>
            </a:xfrm>
            <a:custGeom>
              <a:avLst/>
              <a:gdLst>
                <a:gd name="T0" fmla="*/ 2147483647 w 63"/>
                <a:gd name="T1" fmla="*/ 2147483647 h 150"/>
                <a:gd name="T2" fmla="*/ 2147483647 w 63"/>
                <a:gd name="T3" fmla="*/ 2147483647 h 150"/>
                <a:gd name="T4" fmla="*/ 2147483647 w 63"/>
                <a:gd name="T5" fmla="*/ 2147483647 h 150"/>
                <a:gd name="T6" fmla="*/ 2147483647 w 63"/>
                <a:gd name="T7" fmla="*/ 2147483647 h 150"/>
                <a:gd name="T8" fmla="*/ 2147483647 w 63"/>
                <a:gd name="T9" fmla="*/ 2147483647 h 150"/>
                <a:gd name="T10" fmla="*/ 2147483647 w 63"/>
                <a:gd name="T11" fmla="*/ 2147483647 h 150"/>
                <a:gd name="T12" fmla="*/ 2147483647 w 63"/>
                <a:gd name="T13" fmla="*/ 2147483647 h 150"/>
                <a:gd name="T14" fmla="*/ 2147483647 w 63"/>
                <a:gd name="T15" fmla="*/ 2147483647 h 150"/>
                <a:gd name="T16" fmla="*/ 2147483647 w 63"/>
                <a:gd name="T17" fmla="*/ 2147483647 h 150"/>
                <a:gd name="T18" fmla="*/ 0 w 63"/>
                <a:gd name="T19" fmla="*/ 0 h 150"/>
                <a:gd name="T20" fmla="*/ 0 w 63"/>
                <a:gd name="T21" fmla="*/ 2147483647 h 150"/>
                <a:gd name="T22" fmla="*/ 0 w 63"/>
                <a:gd name="T23" fmla="*/ 2147483647 h 150"/>
                <a:gd name="T24" fmla="*/ 2147483647 w 63"/>
                <a:gd name="T25" fmla="*/ 2147483647 h 150"/>
                <a:gd name="T26" fmla="*/ 2147483647 w 63"/>
                <a:gd name="T27" fmla="*/ 2147483647 h 150"/>
                <a:gd name="T28" fmla="*/ 2147483647 w 63"/>
                <a:gd name="T29" fmla="*/ 2147483647 h 150"/>
                <a:gd name="T30" fmla="*/ 2147483647 w 63"/>
                <a:gd name="T31" fmla="*/ 2147483647 h 150"/>
                <a:gd name="T32" fmla="*/ 2147483647 w 63"/>
                <a:gd name="T33" fmla="*/ 2147483647 h 150"/>
                <a:gd name="T34" fmla="*/ 2147483647 w 63"/>
                <a:gd name="T35" fmla="*/ 2147483647 h 150"/>
                <a:gd name="T36" fmla="*/ 0 w 63"/>
                <a:gd name="T37" fmla="*/ 0 h 1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150"/>
                <a:gd name="T59" fmla="*/ 63 w 63"/>
                <a:gd name="T60" fmla="*/ 150 h 1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150">
                  <a:moveTo>
                    <a:pt x="53" y="56"/>
                  </a:moveTo>
                  <a:cubicBezTo>
                    <a:pt x="53" y="59"/>
                    <a:pt x="53" y="59"/>
                    <a:pt x="53" y="59"/>
                  </a:cubicBezTo>
                  <a:cubicBezTo>
                    <a:pt x="53" y="59"/>
                    <a:pt x="53" y="103"/>
                    <a:pt x="52" y="118"/>
                  </a:cubicBezTo>
                  <a:cubicBezTo>
                    <a:pt x="51" y="117"/>
                    <a:pt x="50" y="116"/>
                    <a:pt x="50" y="116"/>
                  </a:cubicBezTo>
                  <a:cubicBezTo>
                    <a:pt x="47" y="112"/>
                    <a:pt x="47" y="112"/>
                    <a:pt x="47" y="112"/>
                  </a:cubicBezTo>
                  <a:cubicBezTo>
                    <a:pt x="47" y="131"/>
                    <a:pt x="47" y="131"/>
                    <a:pt x="47" y="131"/>
                  </a:cubicBezTo>
                  <a:cubicBezTo>
                    <a:pt x="63" y="150"/>
                    <a:pt x="63" y="150"/>
                    <a:pt x="63" y="150"/>
                  </a:cubicBezTo>
                  <a:cubicBezTo>
                    <a:pt x="63" y="59"/>
                    <a:pt x="63" y="59"/>
                    <a:pt x="63" y="59"/>
                  </a:cubicBezTo>
                  <a:lnTo>
                    <a:pt x="53" y="56"/>
                  </a:lnTo>
                  <a:close/>
                  <a:moveTo>
                    <a:pt x="0" y="0"/>
                  </a:moveTo>
                  <a:cubicBezTo>
                    <a:pt x="0" y="7"/>
                    <a:pt x="0" y="7"/>
                    <a:pt x="0" y="7"/>
                  </a:cubicBezTo>
                  <a:cubicBezTo>
                    <a:pt x="0" y="91"/>
                    <a:pt x="0" y="91"/>
                    <a:pt x="0" y="91"/>
                  </a:cubicBezTo>
                  <a:cubicBezTo>
                    <a:pt x="10" y="94"/>
                    <a:pt x="10" y="94"/>
                    <a:pt x="10" y="94"/>
                  </a:cubicBezTo>
                  <a:cubicBezTo>
                    <a:pt x="10" y="92"/>
                    <a:pt x="10" y="92"/>
                    <a:pt x="10" y="92"/>
                  </a:cubicBezTo>
                  <a:cubicBezTo>
                    <a:pt x="10" y="91"/>
                    <a:pt x="11" y="47"/>
                    <a:pt x="11" y="32"/>
                  </a:cubicBezTo>
                  <a:cubicBezTo>
                    <a:pt x="12" y="33"/>
                    <a:pt x="13" y="34"/>
                    <a:pt x="13" y="34"/>
                  </a:cubicBezTo>
                  <a:cubicBezTo>
                    <a:pt x="16" y="37"/>
                    <a:pt x="16" y="37"/>
                    <a:pt x="16" y="37"/>
                  </a:cubicBezTo>
                  <a:cubicBezTo>
                    <a:pt x="16" y="19"/>
                    <a:pt x="16" y="19"/>
                    <a:pt x="16" y="19"/>
                  </a:cubicBezTo>
                  <a:lnTo>
                    <a:pt x="0" y="0"/>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143" name="Freeform 129"/>
            <p:cNvSpPr>
              <a:spLocks/>
            </p:cNvSpPr>
            <p:nvPr/>
          </p:nvSpPr>
          <p:spPr bwMode="auto">
            <a:xfrm>
              <a:off x="2728141" y="4047060"/>
              <a:ext cx="312868" cy="441021"/>
            </a:xfrm>
            <a:custGeom>
              <a:avLst/>
              <a:gdLst>
                <a:gd name="T0" fmla="*/ 2147483647 w 98"/>
                <a:gd name="T1" fmla="*/ 2147483647 h 138"/>
                <a:gd name="T2" fmla="*/ 2147483647 w 98"/>
                <a:gd name="T3" fmla="*/ 2147483647 h 138"/>
                <a:gd name="T4" fmla="*/ 2147483647 w 98"/>
                <a:gd name="T5" fmla="*/ 2147483647 h 138"/>
                <a:gd name="T6" fmla="*/ 2147483647 w 98"/>
                <a:gd name="T7" fmla="*/ 2147483647 h 138"/>
                <a:gd name="T8" fmla="*/ 2147483647 w 98"/>
                <a:gd name="T9" fmla="*/ 0 h 138"/>
                <a:gd name="T10" fmla="*/ 2147483647 w 98"/>
                <a:gd name="T11" fmla="*/ 2147483647 h 138"/>
                <a:gd name="T12" fmla="*/ 2147483647 w 98"/>
                <a:gd name="T13" fmla="*/ 2147483647 h 138"/>
                <a:gd name="T14" fmla="*/ 2147483647 w 98"/>
                <a:gd name="T15" fmla="*/ 2147483647 h 138"/>
                <a:gd name="T16" fmla="*/ 2147483647 w 98"/>
                <a:gd name="T17" fmla="*/ 2147483647 h 138"/>
                <a:gd name="T18" fmla="*/ 2147483647 w 98"/>
                <a:gd name="T19" fmla="*/ 2147483647 h 138"/>
                <a:gd name="T20" fmla="*/ 2147483647 w 98"/>
                <a:gd name="T21" fmla="*/ 2147483647 h 138"/>
                <a:gd name="T22" fmla="*/ 2147483647 w 98"/>
                <a:gd name="T23" fmla="*/ 2147483647 h 138"/>
                <a:gd name="T24" fmla="*/ 2147483647 w 98"/>
                <a:gd name="T25" fmla="*/ 2147483647 h 138"/>
                <a:gd name="T26" fmla="*/ 2147483647 w 98"/>
                <a:gd name="T27" fmla="*/ 2147483647 h 138"/>
                <a:gd name="T28" fmla="*/ 0 w 98"/>
                <a:gd name="T29" fmla="*/ 2147483647 h 138"/>
                <a:gd name="T30" fmla="*/ 2147483647 w 98"/>
                <a:gd name="T31" fmla="*/ 2147483647 h 138"/>
                <a:gd name="T32" fmla="*/ 2147483647 w 98"/>
                <a:gd name="T33" fmla="*/ 2147483647 h 138"/>
                <a:gd name="T34" fmla="*/ 2147483647 w 98"/>
                <a:gd name="T35" fmla="*/ 2147483647 h 138"/>
                <a:gd name="T36" fmla="*/ 2147483647 w 98"/>
                <a:gd name="T37" fmla="*/ 2147483647 h 138"/>
                <a:gd name="T38" fmla="*/ 2147483647 w 98"/>
                <a:gd name="T39" fmla="*/ 2147483647 h 138"/>
                <a:gd name="T40" fmla="*/ 2147483647 w 98"/>
                <a:gd name="T41" fmla="*/ 2147483647 h 138"/>
                <a:gd name="T42" fmla="*/ 2147483647 w 98"/>
                <a:gd name="T43" fmla="*/ 2147483647 h 138"/>
                <a:gd name="T44" fmla="*/ 2147483647 w 98"/>
                <a:gd name="T45" fmla="*/ 2147483647 h 138"/>
                <a:gd name="T46" fmla="*/ 2147483647 w 98"/>
                <a:gd name="T47" fmla="*/ 2147483647 h 138"/>
                <a:gd name="T48" fmla="*/ 2147483647 w 98"/>
                <a:gd name="T49" fmla="*/ 2147483647 h 138"/>
                <a:gd name="T50" fmla="*/ 2147483647 w 98"/>
                <a:gd name="T51" fmla="*/ 2147483647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8"/>
                <a:gd name="T79" fmla="*/ 0 h 138"/>
                <a:gd name="T80" fmla="*/ 98 w 98"/>
                <a:gd name="T81" fmla="*/ 138 h 1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8" h="138">
                  <a:moveTo>
                    <a:pt x="25" y="27"/>
                  </a:moveTo>
                  <a:cubicBezTo>
                    <a:pt x="25" y="18"/>
                    <a:pt x="25" y="18"/>
                    <a:pt x="25" y="18"/>
                  </a:cubicBezTo>
                  <a:cubicBezTo>
                    <a:pt x="30" y="24"/>
                    <a:pt x="30" y="24"/>
                    <a:pt x="30" y="24"/>
                  </a:cubicBezTo>
                  <a:cubicBezTo>
                    <a:pt x="30" y="13"/>
                    <a:pt x="30" y="13"/>
                    <a:pt x="30" y="13"/>
                  </a:cubicBezTo>
                  <a:cubicBezTo>
                    <a:pt x="19" y="0"/>
                    <a:pt x="19" y="0"/>
                    <a:pt x="19" y="0"/>
                  </a:cubicBezTo>
                  <a:cubicBezTo>
                    <a:pt x="19" y="82"/>
                    <a:pt x="19" y="82"/>
                    <a:pt x="19" y="82"/>
                  </a:cubicBezTo>
                  <a:cubicBezTo>
                    <a:pt x="25" y="83"/>
                    <a:pt x="25" y="83"/>
                    <a:pt x="25" y="83"/>
                  </a:cubicBezTo>
                  <a:cubicBezTo>
                    <a:pt x="25" y="37"/>
                    <a:pt x="25" y="37"/>
                    <a:pt x="25" y="37"/>
                  </a:cubicBezTo>
                  <a:cubicBezTo>
                    <a:pt x="35" y="41"/>
                    <a:pt x="57" y="47"/>
                    <a:pt x="72" y="52"/>
                  </a:cubicBezTo>
                  <a:cubicBezTo>
                    <a:pt x="72" y="52"/>
                    <a:pt x="72" y="52"/>
                    <a:pt x="72" y="52"/>
                  </a:cubicBezTo>
                  <a:cubicBezTo>
                    <a:pt x="72" y="52"/>
                    <a:pt x="72" y="80"/>
                    <a:pt x="71" y="99"/>
                  </a:cubicBezTo>
                  <a:cubicBezTo>
                    <a:pt x="11" y="80"/>
                    <a:pt x="11" y="80"/>
                    <a:pt x="11" y="80"/>
                  </a:cubicBezTo>
                  <a:cubicBezTo>
                    <a:pt x="14" y="73"/>
                    <a:pt x="14" y="73"/>
                    <a:pt x="14" y="73"/>
                  </a:cubicBezTo>
                  <a:cubicBezTo>
                    <a:pt x="6" y="71"/>
                    <a:pt x="6" y="71"/>
                    <a:pt x="6" y="71"/>
                  </a:cubicBezTo>
                  <a:cubicBezTo>
                    <a:pt x="0" y="85"/>
                    <a:pt x="0" y="85"/>
                    <a:pt x="0" y="85"/>
                  </a:cubicBezTo>
                  <a:cubicBezTo>
                    <a:pt x="71" y="107"/>
                    <a:pt x="71" y="107"/>
                    <a:pt x="71" y="107"/>
                  </a:cubicBezTo>
                  <a:cubicBezTo>
                    <a:pt x="71" y="112"/>
                    <a:pt x="71" y="115"/>
                    <a:pt x="71" y="116"/>
                  </a:cubicBezTo>
                  <a:cubicBezTo>
                    <a:pt x="70" y="114"/>
                    <a:pt x="66" y="110"/>
                    <a:pt x="66" y="110"/>
                  </a:cubicBezTo>
                  <a:cubicBezTo>
                    <a:pt x="66" y="123"/>
                    <a:pt x="66" y="123"/>
                    <a:pt x="66" y="123"/>
                  </a:cubicBezTo>
                  <a:cubicBezTo>
                    <a:pt x="78" y="138"/>
                    <a:pt x="78" y="138"/>
                    <a:pt x="78" y="138"/>
                  </a:cubicBezTo>
                  <a:cubicBezTo>
                    <a:pt x="78" y="54"/>
                    <a:pt x="78" y="54"/>
                    <a:pt x="78" y="54"/>
                  </a:cubicBezTo>
                  <a:cubicBezTo>
                    <a:pt x="82" y="55"/>
                    <a:pt x="85" y="56"/>
                    <a:pt x="85" y="56"/>
                  </a:cubicBezTo>
                  <a:cubicBezTo>
                    <a:pt x="84" y="57"/>
                    <a:pt x="82" y="63"/>
                    <a:pt x="82" y="63"/>
                  </a:cubicBezTo>
                  <a:cubicBezTo>
                    <a:pt x="91" y="66"/>
                    <a:pt x="91" y="66"/>
                    <a:pt x="91" y="66"/>
                  </a:cubicBezTo>
                  <a:cubicBezTo>
                    <a:pt x="98" y="50"/>
                    <a:pt x="98" y="50"/>
                    <a:pt x="98" y="50"/>
                  </a:cubicBezTo>
                  <a:lnTo>
                    <a:pt x="25" y="2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44" name="Freeform 130"/>
            <p:cNvSpPr>
              <a:spLocks/>
            </p:cNvSpPr>
            <p:nvPr/>
          </p:nvSpPr>
          <p:spPr bwMode="auto">
            <a:xfrm>
              <a:off x="2848973" y="4203114"/>
              <a:ext cx="56100" cy="126652"/>
            </a:xfrm>
            <a:custGeom>
              <a:avLst/>
              <a:gdLst>
                <a:gd name="T0" fmla="*/ 2147483647 w 17"/>
                <a:gd name="T1" fmla="*/ 2147483647 h 40"/>
                <a:gd name="T2" fmla="*/ 2147483647 w 17"/>
                <a:gd name="T3" fmla="*/ 2147483647 h 40"/>
                <a:gd name="T4" fmla="*/ 2147483647 w 17"/>
                <a:gd name="T5" fmla="*/ 0 h 40"/>
                <a:gd name="T6" fmla="*/ 2147483647 w 17"/>
                <a:gd name="T7" fmla="*/ 2147483647 h 40"/>
                <a:gd name="T8" fmla="*/ 2147483647 w 17"/>
                <a:gd name="T9" fmla="*/ 2147483647 h 40"/>
                <a:gd name="T10" fmla="*/ 0 w 17"/>
                <a:gd name="T11" fmla="*/ 2147483647 h 40"/>
                <a:gd name="T12" fmla="*/ 0 w 17"/>
                <a:gd name="T13" fmla="*/ 2147483647 h 40"/>
                <a:gd name="T14" fmla="*/ 2147483647 w 17"/>
                <a:gd name="T15" fmla="*/ 2147483647 h 40"/>
                <a:gd name="T16" fmla="*/ 2147483647 w 17"/>
                <a:gd name="T17" fmla="*/ 2147483647 h 40"/>
                <a:gd name="T18" fmla="*/ 2147483647 w 17"/>
                <a:gd name="T19" fmla="*/ 2147483647 h 40"/>
                <a:gd name="T20" fmla="*/ 2147483647 w 17"/>
                <a:gd name="T21" fmla="*/ 2147483647 h 40"/>
                <a:gd name="T22" fmla="*/ 2147483647 w 17"/>
                <a:gd name="T23" fmla="*/ 2147483647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40"/>
                <a:gd name="T38" fmla="*/ 17 w 17"/>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40">
                  <a:moveTo>
                    <a:pt x="15" y="9"/>
                  </a:moveTo>
                  <a:cubicBezTo>
                    <a:pt x="15" y="1"/>
                    <a:pt x="15" y="1"/>
                    <a:pt x="15" y="1"/>
                  </a:cubicBezTo>
                  <a:cubicBezTo>
                    <a:pt x="13" y="0"/>
                    <a:pt x="13" y="0"/>
                    <a:pt x="13" y="0"/>
                  </a:cubicBezTo>
                  <a:cubicBezTo>
                    <a:pt x="13" y="8"/>
                    <a:pt x="13" y="8"/>
                    <a:pt x="13" y="8"/>
                  </a:cubicBezTo>
                  <a:cubicBezTo>
                    <a:pt x="3" y="5"/>
                    <a:pt x="3" y="5"/>
                    <a:pt x="3" y="5"/>
                  </a:cubicBezTo>
                  <a:cubicBezTo>
                    <a:pt x="1" y="5"/>
                    <a:pt x="0" y="5"/>
                    <a:pt x="0" y="7"/>
                  </a:cubicBezTo>
                  <a:cubicBezTo>
                    <a:pt x="0" y="32"/>
                    <a:pt x="0" y="32"/>
                    <a:pt x="0" y="32"/>
                  </a:cubicBezTo>
                  <a:cubicBezTo>
                    <a:pt x="0" y="33"/>
                    <a:pt x="1" y="35"/>
                    <a:pt x="3" y="35"/>
                  </a:cubicBezTo>
                  <a:cubicBezTo>
                    <a:pt x="15" y="39"/>
                    <a:pt x="15" y="39"/>
                    <a:pt x="15" y="39"/>
                  </a:cubicBezTo>
                  <a:cubicBezTo>
                    <a:pt x="16" y="40"/>
                    <a:pt x="17" y="39"/>
                    <a:pt x="17" y="38"/>
                  </a:cubicBezTo>
                  <a:cubicBezTo>
                    <a:pt x="17" y="12"/>
                    <a:pt x="17" y="12"/>
                    <a:pt x="17" y="12"/>
                  </a:cubicBezTo>
                  <a:cubicBezTo>
                    <a:pt x="17" y="11"/>
                    <a:pt x="16" y="10"/>
                    <a:pt x="15" y="9"/>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45" name="Freeform 131"/>
            <p:cNvSpPr>
              <a:spLocks/>
            </p:cNvSpPr>
            <p:nvPr/>
          </p:nvSpPr>
          <p:spPr bwMode="auto">
            <a:xfrm>
              <a:off x="2855447" y="4241561"/>
              <a:ext cx="40996" cy="76896"/>
            </a:xfrm>
            <a:custGeom>
              <a:avLst/>
              <a:gdLst>
                <a:gd name="T0" fmla="*/ 2147483647 w 12"/>
                <a:gd name="T1" fmla="*/ 2147483647 h 24"/>
                <a:gd name="T2" fmla="*/ 2147483647 w 12"/>
                <a:gd name="T3" fmla="*/ 2147483647 h 24"/>
                <a:gd name="T4" fmla="*/ 2147483647 w 12"/>
                <a:gd name="T5" fmla="*/ 2147483647 h 24"/>
                <a:gd name="T6" fmla="*/ 0 w 12"/>
                <a:gd name="T7" fmla="*/ 2147483647 h 24"/>
                <a:gd name="T8" fmla="*/ 0 w 12"/>
                <a:gd name="T9" fmla="*/ 2147483647 h 24"/>
                <a:gd name="T10" fmla="*/ 2147483647 w 12"/>
                <a:gd name="T11" fmla="*/ 2147483647 h 24"/>
                <a:gd name="T12" fmla="*/ 2147483647 w 12"/>
                <a:gd name="T13" fmla="*/ 2147483647 h 24"/>
                <a:gd name="T14" fmla="*/ 2147483647 w 12"/>
                <a:gd name="T15" fmla="*/ 2147483647 h 24"/>
                <a:gd name="T16" fmla="*/ 2147483647 w 12"/>
                <a:gd name="T17" fmla="*/ 2147483647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12" y="22"/>
                  </a:moveTo>
                  <a:cubicBezTo>
                    <a:pt x="12" y="23"/>
                    <a:pt x="11" y="24"/>
                    <a:pt x="9" y="24"/>
                  </a:cubicBezTo>
                  <a:cubicBezTo>
                    <a:pt x="3" y="21"/>
                    <a:pt x="3" y="21"/>
                    <a:pt x="3" y="21"/>
                  </a:cubicBezTo>
                  <a:cubicBezTo>
                    <a:pt x="2" y="21"/>
                    <a:pt x="0" y="19"/>
                    <a:pt x="0" y="18"/>
                  </a:cubicBezTo>
                  <a:cubicBezTo>
                    <a:pt x="0" y="2"/>
                    <a:pt x="0" y="2"/>
                    <a:pt x="0" y="2"/>
                  </a:cubicBezTo>
                  <a:cubicBezTo>
                    <a:pt x="0" y="1"/>
                    <a:pt x="2" y="0"/>
                    <a:pt x="3" y="1"/>
                  </a:cubicBezTo>
                  <a:cubicBezTo>
                    <a:pt x="9" y="3"/>
                    <a:pt x="9" y="3"/>
                    <a:pt x="9" y="3"/>
                  </a:cubicBezTo>
                  <a:cubicBezTo>
                    <a:pt x="11" y="3"/>
                    <a:pt x="12" y="5"/>
                    <a:pt x="12" y="6"/>
                  </a:cubicBezTo>
                  <a:lnTo>
                    <a:pt x="12" y="2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sp>
        <p:nvSpPr>
          <p:cNvPr id="4" name="Rectangle 12"/>
          <p:cNvSpPr>
            <a:spLocks noChangeAspect="1" noChangeArrowheads="1"/>
          </p:cNvSpPr>
          <p:nvPr/>
        </p:nvSpPr>
        <p:spPr bwMode="auto">
          <a:xfrm>
            <a:off x="6327775" y="1484313"/>
            <a:ext cx="468313" cy="254000"/>
          </a:xfrm>
          <a:prstGeom prst="rect">
            <a:avLst/>
          </a:prstGeom>
          <a:noFill/>
          <a:ln w="9525">
            <a:noFill/>
            <a:miter lim="800000"/>
            <a:headEnd/>
            <a:tailEnd/>
          </a:ln>
          <a:effectLst/>
        </p:spPr>
        <p:txBody>
          <a:bodyPr wrap="none" lIns="83448" tIns="41724" rIns="83448" bIns="41724">
            <a:spAutoFit/>
          </a:bodyPr>
          <a:lstStyle/>
          <a:p>
            <a:pPr algn="ctr" defTabSz="973138" fontAlgn="auto">
              <a:spcAft>
                <a:spcPts val="0"/>
              </a:spcAft>
              <a:defRPr/>
            </a:pPr>
            <a:r>
              <a:rPr kumimoji="0" lang="en-US" altLang="zh-CN" sz="1100" kern="0" dirty="0">
                <a:solidFill>
                  <a:srgbClr val="242729"/>
                </a:solidFill>
                <a:latin typeface="+mj-lt"/>
              </a:rPr>
              <a:t>BSC</a:t>
            </a:r>
          </a:p>
        </p:txBody>
      </p:sp>
      <p:sp>
        <p:nvSpPr>
          <p:cNvPr id="5" name="Rectangle 14"/>
          <p:cNvSpPr>
            <a:spLocks noChangeAspect="1" noChangeArrowheads="1"/>
          </p:cNvSpPr>
          <p:nvPr/>
        </p:nvSpPr>
        <p:spPr bwMode="auto">
          <a:xfrm>
            <a:off x="6732588" y="1484313"/>
            <a:ext cx="476250" cy="254000"/>
          </a:xfrm>
          <a:prstGeom prst="rect">
            <a:avLst/>
          </a:prstGeom>
          <a:noFill/>
          <a:ln w="9525">
            <a:noFill/>
            <a:miter lim="800000"/>
            <a:headEnd/>
            <a:tailEnd/>
          </a:ln>
          <a:effectLst/>
        </p:spPr>
        <p:txBody>
          <a:bodyPr wrap="none" lIns="83448" tIns="41724" rIns="83448" bIns="41724">
            <a:spAutoFit/>
          </a:bodyPr>
          <a:lstStyle/>
          <a:p>
            <a:pPr algn="ctr" defTabSz="973138" fontAlgn="auto">
              <a:spcAft>
                <a:spcPts val="0"/>
              </a:spcAft>
              <a:defRPr/>
            </a:pPr>
            <a:r>
              <a:rPr kumimoji="0" lang="en-US" altLang="zh-CN" sz="1100" kern="0" dirty="0">
                <a:solidFill>
                  <a:srgbClr val="242729"/>
                </a:solidFill>
                <a:latin typeface="+mj-lt"/>
              </a:rPr>
              <a:t>RNC</a:t>
            </a:r>
          </a:p>
        </p:txBody>
      </p:sp>
      <p:grpSp>
        <p:nvGrpSpPr>
          <p:cNvPr id="136212" name="Group 316"/>
          <p:cNvGrpSpPr>
            <a:grpSpLocks noChangeAspect="1"/>
          </p:cNvGrpSpPr>
          <p:nvPr/>
        </p:nvGrpSpPr>
        <p:grpSpPr bwMode="auto">
          <a:xfrm>
            <a:off x="6372225" y="1054100"/>
            <a:ext cx="422275" cy="458788"/>
            <a:chOff x="5994400" y="2581275"/>
            <a:chExt cx="674688" cy="733425"/>
          </a:xfrm>
        </p:grpSpPr>
        <p:sp>
          <p:nvSpPr>
            <p:cNvPr id="37121" name="Freeform 171"/>
            <p:cNvSpPr>
              <a:spLocks/>
            </p:cNvSpPr>
            <p:nvPr/>
          </p:nvSpPr>
          <p:spPr bwMode="auto">
            <a:xfrm>
              <a:off x="5994400" y="2581275"/>
              <a:ext cx="674688" cy="733425"/>
            </a:xfrm>
            <a:custGeom>
              <a:avLst/>
              <a:gdLst>
                <a:gd name="T0" fmla="*/ 0 w 425"/>
                <a:gd name="T1" fmla="*/ 2147483647 h 462"/>
                <a:gd name="T2" fmla="*/ 2147483647 w 425"/>
                <a:gd name="T3" fmla="*/ 0 h 462"/>
                <a:gd name="T4" fmla="*/ 2147483647 w 425"/>
                <a:gd name="T5" fmla="*/ 2147483647 h 462"/>
                <a:gd name="T6" fmla="*/ 2147483647 w 425"/>
                <a:gd name="T7" fmla="*/ 2147483647 h 462"/>
                <a:gd name="T8" fmla="*/ 2147483647 w 425"/>
                <a:gd name="T9" fmla="*/ 2147483647 h 462"/>
                <a:gd name="T10" fmla="*/ 0 w 425"/>
                <a:gd name="T11" fmla="*/ 2147483647 h 462"/>
                <a:gd name="T12" fmla="*/ 0 w 425"/>
                <a:gd name="T13" fmla="*/ 2147483647 h 462"/>
                <a:gd name="T14" fmla="*/ 0 60000 65536"/>
                <a:gd name="T15" fmla="*/ 0 60000 65536"/>
                <a:gd name="T16" fmla="*/ 0 60000 65536"/>
                <a:gd name="T17" fmla="*/ 0 60000 65536"/>
                <a:gd name="T18" fmla="*/ 0 60000 65536"/>
                <a:gd name="T19" fmla="*/ 0 60000 65536"/>
                <a:gd name="T20" fmla="*/ 0 60000 65536"/>
                <a:gd name="T21" fmla="*/ 0 w 425"/>
                <a:gd name="T22" fmla="*/ 0 h 462"/>
                <a:gd name="T23" fmla="*/ 425 w 425"/>
                <a:gd name="T24" fmla="*/ 462 h 4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5" h="462">
                  <a:moveTo>
                    <a:pt x="0" y="38"/>
                  </a:moveTo>
                  <a:lnTo>
                    <a:pt x="142" y="0"/>
                  </a:lnTo>
                  <a:lnTo>
                    <a:pt x="425" y="82"/>
                  </a:lnTo>
                  <a:lnTo>
                    <a:pt x="425" y="417"/>
                  </a:lnTo>
                  <a:lnTo>
                    <a:pt x="283" y="462"/>
                  </a:lnTo>
                  <a:lnTo>
                    <a:pt x="0" y="373"/>
                  </a:lnTo>
                  <a:lnTo>
                    <a:pt x="0" y="3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7122" name="Freeform 172"/>
            <p:cNvSpPr>
              <a:spLocks/>
            </p:cNvSpPr>
            <p:nvPr/>
          </p:nvSpPr>
          <p:spPr bwMode="auto">
            <a:xfrm>
              <a:off x="5994400" y="2639645"/>
              <a:ext cx="674688" cy="675055"/>
            </a:xfrm>
            <a:custGeom>
              <a:avLst/>
              <a:gdLst>
                <a:gd name="T0" fmla="*/ 2147483647 w 425"/>
                <a:gd name="T1" fmla="*/ 2147483647 h 426"/>
                <a:gd name="T2" fmla="*/ 2147483647 w 425"/>
                <a:gd name="T3" fmla="*/ 2147483647 h 426"/>
                <a:gd name="T4" fmla="*/ 2147483647 w 425"/>
                <a:gd name="T5" fmla="*/ 2147483647 h 426"/>
                <a:gd name="T6" fmla="*/ 2147483647 w 425"/>
                <a:gd name="T7" fmla="*/ 2147483647 h 426"/>
                <a:gd name="T8" fmla="*/ 2147483647 w 425"/>
                <a:gd name="T9" fmla="*/ 2147483647 h 426"/>
                <a:gd name="T10" fmla="*/ 2147483647 w 425"/>
                <a:gd name="T11" fmla="*/ 0 h 426"/>
                <a:gd name="T12" fmla="*/ 0 w 425"/>
                <a:gd name="T13" fmla="*/ 2147483647 h 426"/>
                <a:gd name="T14" fmla="*/ 0 w 425"/>
                <a:gd name="T15" fmla="*/ 2147483647 h 426"/>
                <a:gd name="T16" fmla="*/ 2147483647 w 425"/>
                <a:gd name="T17" fmla="*/ 2147483647 h 426"/>
                <a:gd name="T18" fmla="*/ 2147483647 w 425"/>
                <a:gd name="T19" fmla="*/ 2147483647 h 426"/>
                <a:gd name="T20" fmla="*/ 2147483647 w 425"/>
                <a:gd name="T21" fmla="*/ 2147483647 h 426"/>
                <a:gd name="T22" fmla="*/ 2147483647 w 425"/>
                <a:gd name="T23" fmla="*/ 2147483647 h 426"/>
                <a:gd name="T24" fmla="*/ 2147483647 w 425"/>
                <a:gd name="T25" fmla="*/ 2147483647 h 4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5"/>
                <a:gd name="T40" fmla="*/ 0 h 426"/>
                <a:gd name="T41" fmla="*/ 425 w 425"/>
                <a:gd name="T42" fmla="*/ 426 h 4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5" h="426">
                  <a:moveTo>
                    <a:pt x="289" y="94"/>
                  </a:moveTo>
                  <a:lnTo>
                    <a:pt x="425" y="52"/>
                  </a:lnTo>
                  <a:lnTo>
                    <a:pt x="425" y="46"/>
                  </a:lnTo>
                  <a:lnTo>
                    <a:pt x="415" y="44"/>
                  </a:lnTo>
                  <a:lnTo>
                    <a:pt x="283" y="86"/>
                  </a:lnTo>
                  <a:lnTo>
                    <a:pt x="10" y="0"/>
                  </a:lnTo>
                  <a:lnTo>
                    <a:pt x="0" y="2"/>
                  </a:lnTo>
                  <a:lnTo>
                    <a:pt x="0" y="8"/>
                  </a:lnTo>
                  <a:lnTo>
                    <a:pt x="279" y="94"/>
                  </a:lnTo>
                  <a:lnTo>
                    <a:pt x="279" y="424"/>
                  </a:lnTo>
                  <a:lnTo>
                    <a:pt x="283" y="426"/>
                  </a:lnTo>
                  <a:lnTo>
                    <a:pt x="289" y="424"/>
                  </a:lnTo>
                  <a:lnTo>
                    <a:pt x="289" y="9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23" name="Freeform 173"/>
            <p:cNvSpPr>
              <a:spLocks noEditPoints="1"/>
            </p:cNvSpPr>
            <p:nvPr/>
          </p:nvSpPr>
          <p:spPr bwMode="auto">
            <a:xfrm>
              <a:off x="6052738" y="2756384"/>
              <a:ext cx="309443" cy="441577"/>
            </a:xfrm>
            <a:custGeom>
              <a:avLst/>
              <a:gdLst>
                <a:gd name="T0" fmla="*/ 2147483647 w 97"/>
                <a:gd name="T1" fmla="*/ 2147483647 h 139"/>
                <a:gd name="T2" fmla="*/ 0 w 97"/>
                <a:gd name="T3" fmla="*/ 2147483647 h 139"/>
                <a:gd name="T4" fmla="*/ 2147483647 w 97"/>
                <a:gd name="T5" fmla="*/ 2147483647 h 139"/>
                <a:gd name="T6" fmla="*/ 2147483647 w 97"/>
                <a:gd name="T7" fmla="*/ 2147483647 h 139"/>
                <a:gd name="T8" fmla="*/ 2147483647 w 97"/>
                <a:gd name="T9" fmla="*/ 2147483647 h 139"/>
                <a:gd name="T10" fmla="*/ 2147483647 w 97"/>
                <a:gd name="T11" fmla="*/ 2147483647 h 139"/>
                <a:gd name="T12" fmla="*/ 2147483647 w 97"/>
                <a:gd name="T13" fmla="*/ 2147483647 h 139"/>
                <a:gd name="T14" fmla="*/ 2147483647 w 97"/>
                <a:gd name="T15" fmla="*/ 2147483647 h 139"/>
                <a:gd name="T16" fmla="*/ 2147483647 w 97"/>
                <a:gd name="T17" fmla="*/ 2147483647 h 139"/>
                <a:gd name="T18" fmla="*/ 2147483647 w 97"/>
                <a:gd name="T19" fmla="*/ 2147483647 h 1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7"/>
                <a:gd name="T31" fmla="*/ 0 h 139"/>
                <a:gd name="T32" fmla="*/ 97 w 97"/>
                <a:gd name="T33" fmla="*/ 139 h 1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7" h="139">
                  <a:moveTo>
                    <a:pt x="49" y="8"/>
                  </a:moveTo>
                  <a:cubicBezTo>
                    <a:pt x="22" y="0"/>
                    <a:pt x="0" y="20"/>
                    <a:pt x="0" y="54"/>
                  </a:cubicBezTo>
                  <a:cubicBezTo>
                    <a:pt x="0" y="87"/>
                    <a:pt x="22" y="122"/>
                    <a:pt x="49" y="130"/>
                  </a:cubicBezTo>
                  <a:cubicBezTo>
                    <a:pt x="76" y="139"/>
                    <a:pt x="97" y="118"/>
                    <a:pt x="97" y="84"/>
                  </a:cubicBezTo>
                  <a:cubicBezTo>
                    <a:pt x="97" y="51"/>
                    <a:pt x="76" y="17"/>
                    <a:pt x="49" y="8"/>
                  </a:cubicBezTo>
                  <a:close/>
                  <a:moveTo>
                    <a:pt x="49" y="121"/>
                  </a:moveTo>
                  <a:cubicBezTo>
                    <a:pt x="26" y="114"/>
                    <a:pt x="7" y="85"/>
                    <a:pt x="7" y="56"/>
                  </a:cubicBezTo>
                  <a:cubicBezTo>
                    <a:pt x="7" y="27"/>
                    <a:pt x="26" y="10"/>
                    <a:pt x="49" y="17"/>
                  </a:cubicBezTo>
                  <a:cubicBezTo>
                    <a:pt x="72" y="24"/>
                    <a:pt x="90" y="54"/>
                    <a:pt x="90" y="82"/>
                  </a:cubicBezTo>
                  <a:cubicBezTo>
                    <a:pt x="90" y="111"/>
                    <a:pt x="72" y="128"/>
                    <a:pt x="49" y="121"/>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24" name="Freeform 174"/>
            <p:cNvSpPr>
              <a:spLocks/>
            </p:cNvSpPr>
            <p:nvPr/>
          </p:nvSpPr>
          <p:spPr bwMode="auto">
            <a:xfrm>
              <a:off x="6029910" y="2850282"/>
              <a:ext cx="357636" cy="164958"/>
            </a:xfrm>
            <a:custGeom>
              <a:avLst/>
              <a:gdLst>
                <a:gd name="T0" fmla="*/ 2147483647 w 225"/>
                <a:gd name="T1" fmla="*/ 2147483647 h 103"/>
                <a:gd name="T2" fmla="*/ 0 w 225"/>
                <a:gd name="T3" fmla="*/ 2147483647 h 103"/>
                <a:gd name="T4" fmla="*/ 2147483647 w 225"/>
                <a:gd name="T5" fmla="*/ 0 h 103"/>
                <a:gd name="T6" fmla="*/ 2147483647 w 225"/>
                <a:gd name="T7" fmla="*/ 2147483647 h 103"/>
                <a:gd name="T8" fmla="*/ 2147483647 w 225"/>
                <a:gd name="T9" fmla="*/ 2147483647 h 103"/>
                <a:gd name="T10" fmla="*/ 2147483647 w 225"/>
                <a:gd name="T11" fmla="*/ 2147483647 h 103"/>
                <a:gd name="T12" fmla="*/ 2147483647 w 225"/>
                <a:gd name="T13" fmla="*/ 2147483647 h 103"/>
                <a:gd name="T14" fmla="*/ 0 60000 65536"/>
                <a:gd name="T15" fmla="*/ 0 60000 65536"/>
                <a:gd name="T16" fmla="*/ 0 60000 65536"/>
                <a:gd name="T17" fmla="*/ 0 60000 65536"/>
                <a:gd name="T18" fmla="*/ 0 60000 65536"/>
                <a:gd name="T19" fmla="*/ 0 60000 65536"/>
                <a:gd name="T20" fmla="*/ 0 60000 65536"/>
                <a:gd name="T21" fmla="*/ 0 w 225"/>
                <a:gd name="T22" fmla="*/ 0 h 103"/>
                <a:gd name="T23" fmla="*/ 225 w 225"/>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103">
                  <a:moveTo>
                    <a:pt x="225" y="103"/>
                  </a:moveTo>
                  <a:lnTo>
                    <a:pt x="0" y="33"/>
                  </a:lnTo>
                  <a:lnTo>
                    <a:pt x="112" y="0"/>
                  </a:lnTo>
                  <a:lnTo>
                    <a:pt x="156" y="15"/>
                  </a:lnTo>
                  <a:lnTo>
                    <a:pt x="102" y="31"/>
                  </a:lnTo>
                  <a:lnTo>
                    <a:pt x="225" y="69"/>
                  </a:lnTo>
                  <a:lnTo>
                    <a:pt x="225" y="10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25" name="Freeform 175"/>
            <p:cNvSpPr>
              <a:spLocks/>
            </p:cNvSpPr>
            <p:nvPr/>
          </p:nvSpPr>
          <p:spPr bwMode="auto">
            <a:xfrm>
              <a:off x="6029910" y="2941643"/>
              <a:ext cx="357636" cy="162419"/>
            </a:xfrm>
            <a:custGeom>
              <a:avLst/>
              <a:gdLst>
                <a:gd name="T0" fmla="*/ 0 w 225"/>
                <a:gd name="T1" fmla="*/ 0 h 102"/>
                <a:gd name="T2" fmla="*/ 2147483647 w 225"/>
                <a:gd name="T3" fmla="*/ 2147483647 h 102"/>
                <a:gd name="T4" fmla="*/ 2147483647 w 225"/>
                <a:gd name="T5" fmla="*/ 2147483647 h 102"/>
                <a:gd name="T6" fmla="*/ 2147483647 w 225"/>
                <a:gd name="T7" fmla="*/ 2147483647 h 102"/>
                <a:gd name="T8" fmla="*/ 2147483647 w 225"/>
                <a:gd name="T9" fmla="*/ 2147483647 h 102"/>
                <a:gd name="T10" fmla="*/ 0 w 225"/>
                <a:gd name="T11" fmla="*/ 2147483647 h 102"/>
                <a:gd name="T12" fmla="*/ 0 w 225"/>
                <a:gd name="T13" fmla="*/ 0 h 102"/>
                <a:gd name="T14" fmla="*/ 0 60000 65536"/>
                <a:gd name="T15" fmla="*/ 0 60000 65536"/>
                <a:gd name="T16" fmla="*/ 0 60000 65536"/>
                <a:gd name="T17" fmla="*/ 0 60000 65536"/>
                <a:gd name="T18" fmla="*/ 0 60000 65536"/>
                <a:gd name="T19" fmla="*/ 0 60000 65536"/>
                <a:gd name="T20" fmla="*/ 0 60000 65536"/>
                <a:gd name="T21" fmla="*/ 0 w 225"/>
                <a:gd name="T22" fmla="*/ 0 h 102"/>
                <a:gd name="T23" fmla="*/ 225 w 225"/>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102">
                  <a:moveTo>
                    <a:pt x="0" y="0"/>
                  </a:moveTo>
                  <a:lnTo>
                    <a:pt x="225" y="70"/>
                  </a:lnTo>
                  <a:lnTo>
                    <a:pt x="114" y="102"/>
                  </a:lnTo>
                  <a:lnTo>
                    <a:pt x="68" y="88"/>
                  </a:lnTo>
                  <a:lnTo>
                    <a:pt x="122" y="70"/>
                  </a:lnTo>
                  <a:lnTo>
                    <a:pt x="0" y="3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36213" name="Group 272"/>
          <p:cNvGrpSpPr>
            <a:grpSpLocks/>
          </p:cNvGrpSpPr>
          <p:nvPr/>
        </p:nvGrpSpPr>
        <p:grpSpPr bwMode="auto">
          <a:xfrm>
            <a:off x="6821488" y="1052513"/>
            <a:ext cx="388937" cy="463550"/>
            <a:chOff x="2713038" y="3906838"/>
            <a:chExt cx="528638" cy="660400"/>
          </a:xfrm>
        </p:grpSpPr>
        <p:sp>
          <p:nvSpPr>
            <p:cNvPr id="37101" name="Freeform 112"/>
            <p:cNvSpPr>
              <a:spLocks/>
            </p:cNvSpPr>
            <p:nvPr/>
          </p:nvSpPr>
          <p:spPr bwMode="auto">
            <a:xfrm>
              <a:off x="2713038" y="3906838"/>
              <a:ext cx="528638" cy="660400"/>
            </a:xfrm>
            <a:custGeom>
              <a:avLst/>
              <a:gdLst>
                <a:gd name="T0" fmla="*/ 2147483647 w 333"/>
                <a:gd name="T1" fmla="*/ 2147483647 h 416"/>
                <a:gd name="T2" fmla="*/ 2147483647 w 333"/>
                <a:gd name="T3" fmla="*/ 2147483647 h 416"/>
                <a:gd name="T4" fmla="*/ 2147483647 w 333"/>
                <a:gd name="T5" fmla="*/ 2147483647 h 416"/>
                <a:gd name="T6" fmla="*/ 2147483647 w 333"/>
                <a:gd name="T7" fmla="*/ 2147483647 h 416"/>
                <a:gd name="T8" fmla="*/ 2147483647 w 333"/>
                <a:gd name="T9" fmla="*/ 0 h 416"/>
                <a:gd name="T10" fmla="*/ 0 w 333"/>
                <a:gd name="T11" fmla="*/ 2147483647 h 416"/>
                <a:gd name="T12" fmla="*/ 0 w 333"/>
                <a:gd name="T13" fmla="*/ 2147483647 h 416"/>
                <a:gd name="T14" fmla="*/ 2147483647 w 333"/>
                <a:gd name="T15" fmla="*/ 2147483647 h 416"/>
                <a:gd name="T16" fmla="*/ 0 w 333"/>
                <a:gd name="T17" fmla="*/ 2147483647 h 416"/>
                <a:gd name="T18" fmla="*/ 0 w 333"/>
                <a:gd name="T19" fmla="*/ 2147483647 h 416"/>
                <a:gd name="T20" fmla="*/ 2147483647 w 333"/>
                <a:gd name="T21" fmla="*/ 2147483647 h 416"/>
                <a:gd name="T22" fmla="*/ 0 w 333"/>
                <a:gd name="T23" fmla="*/ 2147483647 h 416"/>
                <a:gd name="T24" fmla="*/ 0 w 333"/>
                <a:gd name="T25" fmla="*/ 2147483647 h 416"/>
                <a:gd name="T26" fmla="*/ 2147483647 w 333"/>
                <a:gd name="T27" fmla="*/ 2147483647 h 416"/>
                <a:gd name="T28" fmla="*/ 0 w 333"/>
                <a:gd name="T29" fmla="*/ 2147483647 h 416"/>
                <a:gd name="T30" fmla="*/ 0 w 333"/>
                <a:gd name="T31" fmla="*/ 2147483647 h 416"/>
                <a:gd name="T32" fmla="*/ 2147483647 w 333"/>
                <a:gd name="T33" fmla="*/ 2147483647 h 416"/>
                <a:gd name="T34" fmla="*/ 2147483647 w 333"/>
                <a:gd name="T35" fmla="*/ 2147483647 h 416"/>
                <a:gd name="T36" fmla="*/ 2147483647 w 333"/>
                <a:gd name="T37" fmla="*/ 2147483647 h 416"/>
                <a:gd name="T38" fmla="*/ 2147483647 w 333"/>
                <a:gd name="T39" fmla="*/ 2147483647 h 416"/>
                <a:gd name="T40" fmla="*/ 2147483647 w 333"/>
                <a:gd name="T41" fmla="*/ 2147483647 h 416"/>
                <a:gd name="T42" fmla="*/ 2147483647 w 333"/>
                <a:gd name="T43" fmla="*/ 2147483647 h 416"/>
                <a:gd name="T44" fmla="*/ 2147483647 w 333"/>
                <a:gd name="T45" fmla="*/ 2147483647 h 416"/>
                <a:gd name="T46" fmla="*/ 2147483647 w 333"/>
                <a:gd name="T47" fmla="*/ 2147483647 h 416"/>
                <a:gd name="T48" fmla="*/ 2147483647 w 333"/>
                <a:gd name="T49" fmla="*/ 2147483647 h 4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3"/>
                <a:gd name="T76" fmla="*/ 0 h 416"/>
                <a:gd name="T77" fmla="*/ 333 w 333"/>
                <a:gd name="T78" fmla="*/ 416 h 4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3" h="416">
                  <a:moveTo>
                    <a:pt x="333" y="149"/>
                  </a:moveTo>
                  <a:lnTo>
                    <a:pt x="303" y="141"/>
                  </a:lnTo>
                  <a:lnTo>
                    <a:pt x="333" y="131"/>
                  </a:lnTo>
                  <a:lnTo>
                    <a:pt x="333" y="64"/>
                  </a:lnTo>
                  <a:lnTo>
                    <a:pt x="111" y="0"/>
                  </a:lnTo>
                  <a:lnTo>
                    <a:pt x="0" y="30"/>
                  </a:lnTo>
                  <a:lnTo>
                    <a:pt x="0" y="97"/>
                  </a:lnTo>
                  <a:lnTo>
                    <a:pt x="30" y="105"/>
                  </a:lnTo>
                  <a:lnTo>
                    <a:pt x="0" y="113"/>
                  </a:lnTo>
                  <a:lnTo>
                    <a:pt x="0" y="179"/>
                  </a:lnTo>
                  <a:lnTo>
                    <a:pt x="30" y="189"/>
                  </a:lnTo>
                  <a:lnTo>
                    <a:pt x="0" y="197"/>
                  </a:lnTo>
                  <a:lnTo>
                    <a:pt x="0" y="263"/>
                  </a:lnTo>
                  <a:lnTo>
                    <a:pt x="30" y="271"/>
                  </a:lnTo>
                  <a:lnTo>
                    <a:pt x="0" y="279"/>
                  </a:lnTo>
                  <a:lnTo>
                    <a:pt x="0" y="346"/>
                  </a:lnTo>
                  <a:lnTo>
                    <a:pt x="221" y="416"/>
                  </a:lnTo>
                  <a:lnTo>
                    <a:pt x="333" y="380"/>
                  </a:lnTo>
                  <a:lnTo>
                    <a:pt x="333" y="316"/>
                  </a:lnTo>
                  <a:lnTo>
                    <a:pt x="303" y="305"/>
                  </a:lnTo>
                  <a:lnTo>
                    <a:pt x="333" y="297"/>
                  </a:lnTo>
                  <a:lnTo>
                    <a:pt x="333" y="231"/>
                  </a:lnTo>
                  <a:lnTo>
                    <a:pt x="303" y="223"/>
                  </a:lnTo>
                  <a:lnTo>
                    <a:pt x="333" y="213"/>
                  </a:lnTo>
                  <a:lnTo>
                    <a:pt x="333" y="149"/>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102" name="Freeform 113"/>
            <p:cNvSpPr>
              <a:spLocks/>
            </p:cNvSpPr>
            <p:nvPr/>
          </p:nvSpPr>
          <p:spPr bwMode="auto">
            <a:xfrm>
              <a:off x="3064744" y="4463202"/>
              <a:ext cx="0" cy="104036"/>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03" name="Line 114"/>
            <p:cNvSpPr>
              <a:spLocks noChangeShapeType="1"/>
            </p:cNvSpPr>
            <p:nvPr/>
          </p:nvSpPr>
          <p:spPr bwMode="auto">
            <a:xfrm flipV="1">
              <a:off x="3064744" y="4463202"/>
              <a:ext cx="0" cy="104036"/>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37104" name="Freeform 115"/>
            <p:cNvSpPr>
              <a:spLocks/>
            </p:cNvSpPr>
            <p:nvPr/>
          </p:nvSpPr>
          <p:spPr bwMode="auto">
            <a:xfrm>
              <a:off x="3064744" y="4329765"/>
              <a:ext cx="0" cy="104036"/>
            </a:xfrm>
            <a:custGeom>
              <a:avLst/>
              <a:gdLst>
                <a:gd name="T0" fmla="*/ 0 w 1"/>
                <a:gd name="T1" fmla="*/ 2147483647 h 65"/>
                <a:gd name="T2" fmla="*/ 0 w 1"/>
                <a:gd name="T3" fmla="*/ 0 h 65"/>
                <a:gd name="T4" fmla="*/ 0 w 1"/>
                <a:gd name="T5" fmla="*/ 2147483647 h 65"/>
                <a:gd name="T6" fmla="*/ 0 60000 65536"/>
                <a:gd name="T7" fmla="*/ 0 60000 65536"/>
                <a:gd name="T8" fmla="*/ 0 60000 65536"/>
                <a:gd name="T9" fmla="*/ 0 w 1"/>
                <a:gd name="T10" fmla="*/ 0 h 65"/>
                <a:gd name="T11" fmla="*/ 1 w 1"/>
                <a:gd name="T12" fmla="*/ 65 h 65"/>
              </a:gdLst>
              <a:ahLst/>
              <a:cxnLst>
                <a:cxn ang="T6">
                  <a:pos x="T0" y="T1"/>
                </a:cxn>
                <a:cxn ang="T7">
                  <a:pos x="T2" y="T3"/>
                </a:cxn>
                <a:cxn ang="T8">
                  <a:pos x="T4" y="T5"/>
                </a:cxn>
              </a:cxnLst>
              <a:rect l="T9" t="T10" r="T11" b="T12"/>
              <a:pathLst>
                <a:path w="1" h="65">
                  <a:moveTo>
                    <a:pt x="0" y="65"/>
                  </a:moveTo>
                  <a:lnTo>
                    <a:pt x="0" y="0"/>
                  </a:lnTo>
                  <a:lnTo>
                    <a:pt x="0" y="6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05" name="Line 116"/>
            <p:cNvSpPr>
              <a:spLocks noChangeShapeType="1"/>
            </p:cNvSpPr>
            <p:nvPr/>
          </p:nvSpPr>
          <p:spPr bwMode="auto">
            <a:xfrm flipV="1">
              <a:off x="3064744" y="4329765"/>
              <a:ext cx="0" cy="104036"/>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37106" name="Freeform 117"/>
            <p:cNvSpPr>
              <a:spLocks/>
            </p:cNvSpPr>
            <p:nvPr/>
          </p:nvSpPr>
          <p:spPr bwMode="auto">
            <a:xfrm>
              <a:off x="3064744" y="4196328"/>
              <a:ext cx="0" cy="106297"/>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07" name="Line 118"/>
            <p:cNvSpPr>
              <a:spLocks noChangeShapeType="1"/>
            </p:cNvSpPr>
            <p:nvPr/>
          </p:nvSpPr>
          <p:spPr bwMode="auto">
            <a:xfrm flipV="1">
              <a:off x="3064744" y="4196328"/>
              <a:ext cx="0" cy="106297"/>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37108" name="Freeform 119"/>
            <p:cNvSpPr>
              <a:spLocks/>
            </p:cNvSpPr>
            <p:nvPr/>
          </p:nvSpPr>
          <p:spPr bwMode="auto">
            <a:xfrm>
              <a:off x="3064744" y="4067414"/>
              <a:ext cx="0" cy="101775"/>
            </a:xfrm>
            <a:custGeom>
              <a:avLst/>
              <a:gdLst>
                <a:gd name="T0" fmla="*/ 0 w 1"/>
                <a:gd name="T1" fmla="*/ 2147483647 h 64"/>
                <a:gd name="T2" fmla="*/ 0 w 1"/>
                <a:gd name="T3" fmla="*/ 0 h 64"/>
                <a:gd name="T4" fmla="*/ 0 w 1"/>
                <a:gd name="T5" fmla="*/ 2147483647 h 64"/>
                <a:gd name="T6" fmla="*/ 0 60000 65536"/>
                <a:gd name="T7" fmla="*/ 0 60000 65536"/>
                <a:gd name="T8" fmla="*/ 0 60000 65536"/>
                <a:gd name="T9" fmla="*/ 0 w 1"/>
                <a:gd name="T10" fmla="*/ 0 h 64"/>
                <a:gd name="T11" fmla="*/ 1 w 1"/>
                <a:gd name="T12" fmla="*/ 64 h 64"/>
              </a:gdLst>
              <a:ahLst/>
              <a:cxnLst>
                <a:cxn ang="T6">
                  <a:pos x="T0" y="T1"/>
                </a:cxn>
                <a:cxn ang="T7">
                  <a:pos x="T2" y="T3"/>
                </a:cxn>
                <a:cxn ang="T8">
                  <a:pos x="T4" y="T5"/>
                </a:cxn>
              </a:cxnLst>
              <a:rect l="T9" t="T10" r="T11" b="T12"/>
              <a:pathLst>
                <a:path w="1" h="64">
                  <a:moveTo>
                    <a:pt x="0" y="64"/>
                  </a:moveTo>
                  <a:lnTo>
                    <a:pt x="0" y="0"/>
                  </a:lnTo>
                  <a:lnTo>
                    <a:pt x="0" y="6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09" name="Line 120"/>
            <p:cNvSpPr>
              <a:spLocks noChangeShapeType="1"/>
            </p:cNvSpPr>
            <p:nvPr/>
          </p:nvSpPr>
          <p:spPr bwMode="auto">
            <a:xfrm flipV="1">
              <a:off x="3064744" y="4067414"/>
              <a:ext cx="0" cy="10177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37110" name="Freeform 121"/>
            <p:cNvSpPr>
              <a:spLocks noEditPoints="1"/>
            </p:cNvSpPr>
            <p:nvPr/>
          </p:nvSpPr>
          <p:spPr bwMode="auto">
            <a:xfrm>
              <a:off x="2713038" y="3952071"/>
              <a:ext cx="528638" cy="615167"/>
            </a:xfrm>
            <a:custGeom>
              <a:avLst/>
              <a:gdLst>
                <a:gd name="T0" fmla="*/ 2147483647 w 333"/>
                <a:gd name="T1" fmla="*/ 2147483647 h 388"/>
                <a:gd name="T2" fmla="*/ 2147483647 w 333"/>
                <a:gd name="T3" fmla="*/ 2147483647 h 388"/>
                <a:gd name="T4" fmla="*/ 0 w 333"/>
                <a:gd name="T5" fmla="*/ 2147483647 h 388"/>
                <a:gd name="T6" fmla="*/ 0 w 333"/>
                <a:gd name="T7" fmla="*/ 2147483647 h 388"/>
                <a:gd name="T8" fmla="*/ 2147483647 w 333"/>
                <a:gd name="T9" fmla="*/ 2147483647 h 388"/>
                <a:gd name="T10" fmla="*/ 2147483647 w 333"/>
                <a:gd name="T11" fmla="*/ 2147483647 h 388"/>
                <a:gd name="T12" fmla="*/ 2147483647 w 333"/>
                <a:gd name="T13" fmla="*/ 2147483647 h 388"/>
                <a:gd name="T14" fmla="*/ 2147483647 w 333"/>
                <a:gd name="T15" fmla="*/ 2147483647 h 388"/>
                <a:gd name="T16" fmla="*/ 2147483647 w 333"/>
                <a:gd name="T17" fmla="*/ 2147483647 h 388"/>
                <a:gd name="T18" fmla="*/ 2147483647 w 333"/>
                <a:gd name="T19" fmla="*/ 2147483647 h 388"/>
                <a:gd name="T20" fmla="*/ 2147483647 w 333"/>
                <a:gd name="T21" fmla="*/ 2147483647 h 388"/>
                <a:gd name="T22" fmla="*/ 2147483647 w 333"/>
                <a:gd name="T23" fmla="*/ 2147483647 h 388"/>
                <a:gd name="T24" fmla="*/ 2147483647 w 333"/>
                <a:gd name="T25" fmla="*/ 2147483647 h 388"/>
                <a:gd name="T26" fmla="*/ 2147483647 w 333"/>
                <a:gd name="T27" fmla="*/ 2147483647 h 388"/>
                <a:gd name="T28" fmla="*/ 2147483647 w 333"/>
                <a:gd name="T29" fmla="*/ 2147483647 h 388"/>
                <a:gd name="T30" fmla="*/ 2147483647 w 333"/>
                <a:gd name="T31" fmla="*/ 2147483647 h 388"/>
                <a:gd name="T32" fmla="*/ 2147483647 w 333"/>
                <a:gd name="T33" fmla="*/ 2147483647 h 388"/>
                <a:gd name="T34" fmla="*/ 2147483647 w 333"/>
                <a:gd name="T35" fmla="*/ 2147483647 h 388"/>
                <a:gd name="T36" fmla="*/ 2147483647 w 333"/>
                <a:gd name="T37" fmla="*/ 2147483647 h 388"/>
                <a:gd name="T38" fmla="*/ 2147483647 w 333"/>
                <a:gd name="T39" fmla="*/ 2147483647 h 388"/>
                <a:gd name="T40" fmla="*/ 2147483647 w 333"/>
                <a:gd name="T41" fmla="*/ 2147483647 h 388"/>
                <a:gd name="T42" fmla="*/ 2147483647 w 333"/>
                <a:gd name="T43" fmla="*/ 0 h 388"/>
                <a:gd name="T44" fmla="*/ 0 w 333"/>
                <a:gd name="T45" fmla="*/ 2147483647 h 388"/>
                <a:gd name="T46" fmla="*/ 0 w 333"/>
                <a:gd name="T47" fmla="*/ 2147483647 h 388"/>
                <a:gd name="T48" fmla="*/ 2147483647 w 333"/>
                <a:gd name="T49" fmla="*/ 2147483647 h 388"/>
                <a:gd name="T50" fmla="*/ 2147483647 w 333"/>
                <a:gd name="T51" fmla="*/ 2147483647 h 388"/>
                <a:gd name="T52" fmla="*/ 2147483647 w 333"/>
                <a:gd name="T53" fmla="*/ 2147483647 h 388"/>
                <a:gd name="T54" fmla="*/ 2147483647 w 333"/>
                <a:gd name="T55" fmla="*/ 2147483647 h 388"/>
                <a:gd name="T56" fmla="*/ 0 w 333"/>
                <a:gd name="T57" fmla="*/ 2147483647 h 388"/>
                <a:gd name="T58" fmla="*/ 0 w 333"/>
                <a:gd name="T59" fmla="*/ 2147483647 h 388"/>
                <a:gd name="T60" fmla="*/ 2147483647 w 333"/>
                <a:gd name="T61" fmla="*/ 2147483647 h 388"/>
                <a:gd name="T62" fmla="*/ 2147483647 w 333"/>
                <a:gd name="T63" fmla="*/ 2147483647 h 388"/>
                <a:gd name="T64" fmla="*/ 2147483647 w 333"/>
                <a:gd name="T65" fmla="*/ 2147483647 h 388"/>
                <a:gd name="T66" fmla="*/ 2147483647 w 333"/>
                <a:gd name="T67" fmla="*/ 2147483647 h 388"/>
                <a:gd name="T68" fmla="*/ 2147483647 w 333"/>
                <a:gd name="T69" fmla="*/ 2147483647 h 388"/>
                <a:gd name="T70" fmla="*/ 2147483647 w 333"/>
                <a:gd name="T71" fmla="*/ 2147483647 h 388"/>
                <a:gd name="T72" fmla="*/ 2147483647 w 333"/>
                <a:gd name="T73" fmla="*/ 2147483647 h 388"/>
                <a:gd name="T74" fmla="*/ 2147483647 w 333"/>
                <a:gd name="T75" fmla="*/ 2147483647 h 388"/>
                <a:gd name="T76" fmla="*/ 2147483647 w 333"/>
                <a:gd name="T77" fmla="*/ 2147483647 h 388"/>
                <a:gd name="T78" fmla="*/ 2147483647 w 333"/>
                <a:gd name="T79" fmla="*/ 2147483647 h 388"/>
                <a:gd name="T80" fmla="*/ 2147483647 w 333"/>
                <a:gd name="T81" fmla="*/ 2147483647 h 388"/>
                <a:gd name="T82" fmla="*/ 0 w 333"/>
                <a:gd name="T83" fmla="*/ 2147483647 h 388"/>
                <a:gd name="T84" fmla="*/ 0 w 333"/>
                <a:gd name="T85" fmla="*/ 2147483647 h 388"/>
                <a:gd name="T86" fmla="*/ 2147483647 w 333"/>
                <a:gd name="T87" fmla="*/ 2147483647 h 388"/>
                <a:gd name="T88" fmla="*/ 2147483647 w 333"/>
                <a:gd name="T89" fmla="*/ 2147483647 h 388"/>
                <a:gd name="T90" fmla="*/ 2147483647 w 333"/>
                <a:gd name="T91" fmla="*/ 2147483647 h 388"/>
                <a:gd name="T92" fmla="*/ 2147483647 w 333"/>
                <a:gd name="T93" fmla="*/ 2147483647 h 388"/>
                <a:gd name="T94" fmla="*/ 2147483647 w 333"/>
                <a:gd name="T95" fmla="*/ 2147483647 h 388"/>
                <a:gd name="T96" fmla="*/ 2147483647 w 333"/>
                <a:gd name="T97" fmla="*/ 2147483647 h 388"/>
                <a:gd name="T98" fmla="*/ 2147483647 w 333"/>
                <a:gd name="T99" fmla="*/ 2147483647 h 388"/>
                <a:gd name="T100" fmla="*/ 2147483647 w 333"/>
                <a:gd name="T101" fmla="*/ 2147483647 h 388"/>
                <a:gd name="T102" fmla="*/ 2147483647 w 333"/>
                <a:gd name="T103" fmla="*/ 2147483647 h 3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3"/>
                <a:gd name="T157" fmla="*/ 0 h 388"/>
                <a:gd name="T158" fmla="*/ 333 w 333"/>
                <a:gd name="T159" fmla="*/ 388 h 3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3" h="388">
                  <a:moveTo>
                    <a:pt x="221" y="233"/>
                  </a:moveTo>
                  <a:lnTo>
                    <a:pt x="8" y="167"/>
                  </a:lnTo>
                  <a:lnTo>
                    <a:pt x="0" y="169"/>
                  </a:lnTo>
                  <a:lnTo>
                    <a:pt x="0" y="173"/>
                  </a:lnTo>
                  <a:lnTo>
                    <a:pt x="217" y="241"/>
                  </a:lnTo>
                  <a:lnTo>
                    <a:pt x="217" y="304"/>
                  </a:lnTo>
                  <a:lnTo>
                    <a:pt x="221" y="304"/>
                  </a:lnTo>
                  <a:lnTo>
                    <a:pt x="225" y="304"/>
                  </a:lnTo>
                  <a:lnTo>
                    <a:pt x="225" y="241"/>
                  </a:lnTo>
                  <a:lnTo>
                    <a:pt x="333" y="207"/>
                  </a:lnTo>
                  <a:lnTo>
                    <a:pt x="333" y="203"/>
                  </a:lnTo>
                  <a:lnTo>
                    <a:pt x="325" y="201"/>
                  </a:lnTo>
                  <a:lnTo>
                    <a:pt x="221" y="233"/>
                  </a:lnTo>
                  <a:close/>
                  <a:moveTo>
                    <a:pt x="217" y="137"/>
                  </a:moveTo>
                  <a:lnTo>
                    <a:pt x="221" y="137"/>
                  </a:lnTo>
                  <a:lnTo>
                    <a:pt x="225" y="137"/>
                  </a:lnTo>
                  <a:lnTo>
                    <a:pt x="225" y="75"/>
                  </a:lnTo>
                  <a:lnTo>
                    <a:pt x="333" y="41"/>
                  </a:lnTo>
                  <a:lnTo>
                    <a:pt x="333" y="36"/>
                  </a:lnTo>
                  <a:lnTo>
                    <a:pt x="325" y="34"/>
                  </a:lnTo>
                  <a:lnTo>
                    <a:pt x="221" y="67"/>
                  </a:lnTo>
                  <a:lnTo>
                    <a:pt x="8" y="0"/>
                  </a:lnTo>
                  <a:lnTo>
                    <a:pt x="0" y="2"/>
                  </a:lnTo>
                  <a:lnTo>
                    <a:pt x="0" y="6"/>
                  </a:lnTo>
                  <a:lnTo>
                    <a:pt x="217" y="75"/>
                  </a:lnTo>
                  <a:lnTo>
                    <a:pt x="217" y="137"/>
                  </a:lnTo>
                  <a:close/>
                  <a:moveTo>
                    <a:pt x="221" y="151"/>
                  </a:moveTo>
                  <a:lnTo>
                    <a:pt x="8" y="83"/>
                  </a:lnTo>
                  <a:lnTo>
                    <a:pt x="0" y="85"/>
                  </a:lnTo>
                  <a:lnTo>
                    <a:pt x="0" y="89"/>
                  </a:lnTo>
                  <a:lnTo>
                    <a:pt x="217" y="159"/>
                  </a:lnTo>
                  <a:lnTo>
                    <a:pt x="217" y="219"/>
                  </a:lnTo>
                  <a:lnTo>
                    <a:pt x="221" y="221"/>
                  </a:lnTo>
                  <a:lnTo>
                    <a:pt x="225" y="219"/>
                  </a:lnTo>
                  <a:lnTo>
                    <a:pt x="225" y="157"/>
                  </a:lnTo>
                  <a:lnTo>
                    <a:pt x="333" y="125"/>
                  </a:lnTo>
                  <a:lnTo>
                    <a:pt x="333" y="121"/>
                  </a:lnTo>
                  <a:lnTo>
                    <a:pt x="325" y="119"/>
                  </a:lnTo>
                  <a:lnTo>
                    <a:pt x="221" y="151"/>
                  </a:lnTo>
                  <a:close/>
                  <a:moveTo>
                    <a:pt x="221" y="318"/>
                  </a:moveTo>
                  <a:lnTo>
                    <a:pt x="8" y="249"/>
                  </a:lnTo>
                  <a:lnTo>
                    <a:pt x="0" y="251"/>
                  </a:lnTo>
                  <a:lnTo>
                    <a:pt x="0" y="255"/>
                  </a:lnTo>
                  <a:lnTo>
                    <a:pt x="217" y="324"/>
                  </a:lnTo>
                  <a:lnTo>
                    <a:pt x="217" y="386"/>
                  </a:lnTo>
                  <a:lnTo>
                    <a:pt x="221" y="388"/>
                  </a:lnTo>
                  <a:lnTo>
                    <a:pt x="225" y="386"/>
                  </a:lnTo>
                  <a:lnTo>
                    <a:pt x="225" y="324"/>
                  </a:lnTo>
                  <a:lnTo>
                    <a:pt x="333" y="292"/>
                  </a:lnTo>
                  <a:lnTo>
                    <a:pt x="333" y="288"/>
                  </a:lnTo>
                  <a:lnTo>
                    <a:pt x="325" y="286"/>
                  </a:lnTo>
                  <a:lnTo>
                    <a:pt x="221" y="31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11" name="Freeform 122"/>
            <p:cNvSpPr>
              <a:spLocks/>
            </p:cNvSpPr>
            <p:nvPr/>
          </p:nvSpPr>
          <p:spPr bwMode="auto">
            <a:xfrm>
              <a:off x="2848973" y="4218945"/>
              <a:ext cx="56100" cy="110820"/>
            </a:xfrm>
            <a:custGeom>
              <a:avLst/>
              <a:gdLst>
                <a:gd name="T0" fmla="*/ 2147483647 w 17"/>
                <a:gd name="T1" fmla="*/ 2147483647 h 35"/>
                <a:gd name="T2" fmla="*/ 2147483647 w 17"/>
                <a:gd name="T3" fmla="*/ 2147483647 h 35"/>
                <a:gd name="T4" fmla="*/ 2147483647 w 17"/>
                <a:gd name="T5" fmla="*/ 2147483647 h 35"/>
                <a:gd name="T6" fmla="*/ 0 w 17"/>
                <a:gd name="T7" fmla="*/ 2147483647 h 35"/>
                <a:gd name="T8" fmla="*/ 0 w 17"/>
                <a:gd name="T9" fmla="*/ 2147483647 h 35"/>
                <a:gd name="T10" fmla="*/ 2147483647 w 17"/>
                <a:gd name="T11" fmla="*/ 0 h 35"/>
                <a:gd name="T12" fmla="*/ 2147483647 w 17"/>
                <a:gd name="T13" fmla="*/ 2147483647 h 35"/>
                <a:gd name="T14" fmla="*/ 2147483647 w 17"/>
                <a:gd name="T15" fmla="*/ 2147483647 h 35"/>
                <a:gd name="T16" fmla="*/ 2147483647 w 17"/>
                <a:gd name="T17" fmla="*/ 214748364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35"/>
                <a:gd name="T29" fmla="*/ 17 w 1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35">
                  <a:moveTo>
                    <a:pt x="17" y="33"/>
                  </a:moveTo>
                  <a:cubicBezTo>
                    <a:pt x="17" y="34"/>
                    <a:pt x="16" y="35"/>
                    <a:pt x="15" y="34"/>
                  </a:cubicBezTo>
                  <a:cubicBezTo>
                    <a:pt x="3" y="30"/>
                    <a:pt x="3" y="30"/>
                    <a:pt x="3" y="30"/>
                  </a:cubicBezTo>
                  <a:cubicBezTo>
                    <a:pt x="1" y="30"/>
                    <a:pt x="0" y="28"/>
                    <a:pt x="0" y="27"/>
                  </a:cubicBezTo>
                  <a:cubicBezTo>
                    <a:pt x="0" y="2"/>
                    <a:pt x="0" y="2"/>
                    <a:pt x="0" y="2"/>
                  </a:cubicBezTo>
                  <a:cubicBezTo>
                    <a:pt x="0" y="0"/>
                    <a:pt x="1" y="0"/>
                    <a:pt x="3" y="0"/>
                  </a:cubicBezTo>
                  <a:cubicBezTo>
                    <a:pt x="15" y="4"/>
                    <a:pt x="15" y="4"/>
                    <a:pt x="15" y="4"/>
                  </a:cubicBezTo>
                  <a:cubicBezTo>
                    <a:pt x="16" y="4"/>
                    <a:pt x="17" y="6"/>
                    <a:pt x="17" y="7"/>
                  </a:cubicBezTo>
                  <a:lnTo>
                    <a:pt x="17" y="3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12" name="Freeform 123"/>
            <p:cNvSpPr>
              <a:spLocks noEditPoints="1"/>
            </p:cNvSpPr>
            <p:nvPr/>
          </p:nvSpPr>
          <p:spPr bwMode="auto">
            <a:xfrm>
              <a:off x="2846816" y="4209898"/>
              <a:ext cx="60416" cy="126652"/>
            </a:xfrm>
            <a:custGeom>
              <a:avLst/>
              <a:gdLst>
                <a:gd name="T0" fmla="*/ 0 w 39"/>
                <a:gd name="T1" fmla="*/ 2147483647 h 80"/>
                <a:gd name="T2" fmla="*/ 0 w 39"/>
                <a:gd name="T3" fmla="*/ 0 h 80"/>
                <a:gd name="T4" fmla="*/ 2147483647 w 39"/>
                <a:gd name="T5" fmla="*/ 2147483647 h 80"/>
                <a:gd name="T6" fmla="*/ 2147483647 w 39"/>
                <a:gd name="T7" fmla="*/ 2147483647 h 80"/>
                <a:gd name="T8" fmla="*/ 2147483647 w 39"/>
                <a:gd name="T9" fmla="*/ 2147483647 h 80"/>
                <a:gd name="T10" fmla="*/ 0 w 39"/>
                <a:gd name="T11" fmla="*/ 2147483647 h 80"/>
                <a:gd name="T12" fmla="*/ 0 w 39"/>
                <a:gd name="T13" fmla="*/ 2147483647 h 80"/>
                <a:gd name="T14" fmla="*/ 2147483647 w 39"/>
                <a:gd name="T15" fmla="*/ 2147483647 h 80"/>
                <a:gd name="T16" fmla="*/ 2147483647 w 39"/>
                <a:gd name="T17" fmla="*/ 2147483647 h 80"/>
                <a:gd name="T18" fmla="*/ 2147483647 w 39"/>
                <a:gd name="T19" fmla="*/ 2147483647 h 80"/>
                <a:gd name="T20" fmla="*/ 2147483647 w 39"/>
                <a:gd name="T21" fmla="*/ 2147483647 h 80"/>
                <a:gd name="T22" fmla="*/ 2147483647 w 39"/>
                <a:gd name="T23" fmla="*/ 2147483647 h 80"/>
                <a:gd name="T24" fmla="*/ 2147483647 w 39"/>
                <a:gd name="T25" fmla="*/ 2147483647 h 80"/>
                <a:gd name="T26" fmla="*/ 2147483647 w 39"/>
                <a:gd name="T27" fmla="*/ 2147483647 h 80"/>
                <a:gd name="T28" fmla="*/ 2147483647 w 39"/>
                <a:gd name="T29" fmla="*/ 2147483647 h 80"/>
                <a:gd name="T30" fmla="*/ 2147483647 w 39"/>
                <a:gd name="T31" fmla="*/ 2147483647 h 80"/>
                <a:gd name="T32" fmla="*/ 2147483647 w 39"/>
                <a:gd name="T33" fmla="*/ 2147483647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80"/>
                <a:gd name="T53" fmla="*/ 39 w 39"/>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80">
                  <a:moveTo>
                    <a:pt x="0" y="68"/>
                  </a:moveTo>
                  <a:lnTo>
                    <a:pt x="0" y="0"/>
                  </a:lnTo>
                  <a:lnTo>
                    <a:pt x="39" y="14"/>
                  </a:lnTo>
                  <a:lnTo>
                    <a:pt x="39" y="76"/>
                  </a:lnTo>
                  <a:lnTo>
                    <a:pt x="39" y="80"/>
                  </a:lnTo>
                  <a:lnTo>
                    <a:pt x="0" y="68"/>
                  </a:lnTo>
                  <a:close/>
                  <a:moveTo>
                    <a:pt x="37" y="76"/>
                  </a:moveTo>
                  <a:lnTo>
                    <a:pt x="37" y="72"/>
                  </a:lnTo>
                  <a:lnTo>
                    <a:pt x="37" y="76"/>
                  </a:lnTo>
                  <a:close/>
                  <a:moveTo>
                    <a:pt x="6" y="62"/>
                  </a:moveTo>
                  <a:lnTo>
                    <a:pt x="33" y="72"/>
                  </a:lnTo>
                  <a:lnTo>
                    <a:pt x="33" y="18"/>
                  </a:lnTo>
                  <a:lnTo>
                    <a:pt x="6" y="10"/>
                  </a:lnTo>
                  <a:lnTo>
                    <a:pt x="6" y="6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113" name="Freeform 124"/>
            <p:cNvSpPr>
              <a:spLocks/>
            </p:cNvSpPr>
            <p:nvPr/>
          </p:nvSpPr>
          <p:spPr bwMode="auto">
            <a:xfrm>
              <a:off x="2855447" y="4239299"/>
              <a:ext cx="43154" cy="81419"/>
            </a:xfrm>
            <a:custGeom>
              <a:avLst/>
              <a:gdLst>
                <a:gd name="T0" fmla="*/ 2147483647 w 13"/>
                <a:gd name="T1" fmla="*/ 2147483647 h 26"/>
                <a:gd name="T2" fmla="*/ 2147483647 w 13"/>
                <a:gd name="T3" fmla="*/ 2147483647 h 26"/>
                <a:gd name="T4" fmla="*/ 2147483647 w 13"/>
                <a:gd name="T5" fmla="*/ 2147483647 h 26"/>
                <a:gd name="T6" fmla="*/ 0 w 13"/>
                <a:gd name="T7" fmla="*/ 2147483647 h 26"/>
                <a:gd name="T8" fmla="*/ 0 w 13"/>
                <a:gd name="T9" fmla="*/ 2147483647 h 26"/>
                <a:gd name="T10" fmla="*/ 2147483647 w 13"/>
                <a:gd name="T11" fmla="*/ 0 h 26"/>
                <a:gd name="T12" fmla="*/ 2147483647 w 13"/>
                <a:gd name="T13" fmla="*/ 2147483647 h 26"/>
                <a:gd name="T14" fmla="*/ 2147483647 w 13"/>
                <a:gd name="T15" fmla="*/ 2147483647 h 26"/>
                <a:gd name="T16" fmla="*/ 2147483647 w 13"/>
                <a:gd name="T17" fmla="*/ 214748364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6"/>
                <a:gd name="T29" fmla="*/ 13 w 1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6">
                  <a:moveTo>
                    <a:pt x="13" y="24"/>
                  </a:moveTo>
                  <a:cubicBezTo>
                    <a:pt x="13" y="25"/>
                    <a:pt x="12" y="26"/>
                    <a:pt x="10" y="26"/>
                  </a:cubicBezTo>
                  <a:cubicBezTo>
                    <a:pt x="3" y="24"/>
                    <a:pt x="3" y="24"/>
                    <a:pt x="3" y="24"/>
                  </a:cubicBezTo>
                  <a:cubicBezTo>
                    <a:pt x="1" y="23"/>
                    <a:pt x="0" y="21"/>
                    <a:pt x="0" y="19"/>
                  </a:cubicBezTo>
                  <a:cubicBezTo>
                    <a:pt x="0" y="2"/>
                    <a:pt x="0" y="2"/>
                    <a:pt x="0" y="2"/>
                  </a:cubicBezTo>
                  <a:cubicBezTo>
                    <a:pt x="0" y="1"/>
                    <a:pt x="1" y="0"/>
                    <a:pt x="3" y="0"/>
                  </a:cubicBezTo>
                  <a:cubicBezTo>
                    <a:pt x="10" y="3"/>
                    <a:pt x="10" y="3"/>
                    <a:pt x="10" y="3"/>
                  </a:cubicBezTo>
                  <a:cubicBezTo>
                    <a:pt x="12" y="3"/>
                    <a:pt x="13" y="5"/>
                    <a:pt x="13" y="7"/>
                  </a:cubicBezTo>
                  <a:lnTo>
                    <a:pt x="13" y="2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114" name="Freeform 125"/>
            <p:cNvSpPr>
              <a:spLocks noEditPoints="1"/>
            </p:cNvSpPr>
            <p:nvPr/>
          </p:nvSpPr>
          <p:spPr bwMode="auto">
            <a:xfrm>
              <a:off x="2848973" y="4227991"/>
              <a:ext cx="56100" cy="101773"/>
            </a:xfrm>
            <a:custGeom>
              <a:avLst/>
              <a:gdLst>
                <a:gd name="T0" fmla="*/ 0 w 35"/>
                <a:gd name="T1" fmla="*/ 2147483647 h 64"/>
                <a:gd name="T2" fmla="*/ 0 w 35"/>
                <a:gd name="T3" fmla="*/ 0 h 64"/>
                <a:gd name="T4" fmla="*/ 2147483647 w 35"/>
                <a:gd name="T5" fmla="*/ 2147483647 h 64"/>
                <a:gd name="T6" fmla="*/ 2147483647 w 35"/>
                <a:gd name="T7" fmla="*/ 2147483647 h 64"/>
                <a:gd name="T8" fmla="*/ 2147483647 w 35"/>
                <a:gd name="T9" fmla="*/ 2147483647 h 64"/>
                <a:gd name="T10" fmla="*/ 0 w 35"/>
                <a:gd name="T11" fmla="*/ 2147483647 h 64"/>
                <a:gd name="T12" fmla="*/ 0 w 35"/>
                <a:gd name="T13" fmla="*/ 2147483647 h 64"/>
                <a:gd name="T14" fmla="*/ 2147483647 w 35"/>
                <a:gd name="T15" fmla="*/ 2147483647 h 64"/>
                <a:gd name="T16" fmla="*/ 2147483647 w 35"/>
                <a:gd name="T17" fmla="*/ 2147483647 h 64"/>
                <a:gd name="T18" fmla="*/ 2147483647 w 35"/>
                <a:gd name="T19" fmla="*/ 2147483647 h 64"/>
                <a:gd name="T20" fmla="*/ 2147483647 w 35"/>
                <a:gd name="T21" fmla="*/ 2147483647 h 64"/>
                <a:gd name="T22" fmla="*/ 2147483647 w 35"/>
                <a:gd name="T23" fmla="*/ 2147483647 h 64"/>
                <a:gd name="T24" fmla="*/ 2147483647 w 35"/>
                <a:gd name="T25" fmla="*/ 2147483647 h 64"/>
                <a:gd name="T26" fmla="*/ 2147483647 w 35"/>
                <a:gd name="T27" fmla="*/ 2147483647 h 64"/>
                <a:gd name="T28" fmla="*/ 2147483647 w 35"/>
                <a:gd name="T29" fmla="*/ 2147483647 h 64"/>
                <a:gd name="T30" fmla="*/ 2147483647 w 35"/>
                <a:gd name="T31" fmla="*/ 2147483647 h 64"/>
                <a:gd name="T32" fmla="*/ 2147483647 w 35"/>
                <a:gd name="T33" fmla="*/ 2147483647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4"/>
                <a:gd name="T53" fmla="*/ 35 w 35"/>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4">
                  <a:moveTo>
                    <a:pt x="0" y="54"/>
                  </a:moveTo>
                  <a:lnTo>
                    <a:pt x="0" y="0"/>
                  </a:lnTo>
                  <a:lnTo>
                    <a:pt x="35" y="10"/>
                  </a:lnTo>
                  <a:lnTo>
                    <a:pt x="35" y="60"/>
                  </a:lnTo>
                  <a:lnTo>
                    <a:pt x="35" y="64"/>
                  </a:lnTo>
                  <a:lnTo>
                    <a:pt x="0" y="54"/>
                  </a:lnTo>
                  <a:close/>
                  <a:moveTo>
                    <a:pt x="31" y="60"/>
                  </a:moveTo>
                  <a:lnTo>
                    <a:pt x="33" y="56"/>
                  </a:lnTo>
                  <a:lnTo>
                    <a:pt x="31" y="60"/>
                  </a:lnTo>
                  <a:close/>
                  <a:moveTo>
                    <a:pt x="9" y="48"/>
                  </a:moveTo>
                  <a:lnTo>
                    <a:pt x="29" y="56"/>
                  </a:lnTo>
                  <a:lnTo>
                    <a:pt x="29" y="16"/>
                  </a:lnTo>
                  <a:lnTo>
                    <a:pt x="9" y="8"/>
                  </a:lnTo>
                  <a:lnTo>
                    <a:pt x="9" y="48"/>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115" name="Freeform 126"/>
            <p:cNvSpPr>
              <a:spLocks/>
            </p:cNvSpPr>
            <p:nvPr/>
          </p:nvSpPr>
          <p:spPr bwMode="auto">
            <a:xfrm>
              <a:off x="2892127" y="4212159"/>
              <a:ext cx="6474" cy="36186"/>
            </a:xfrm>
            <a:custGeom>
              <a:avLst/>
              <a:gdLst>
                <a:gd name="T0" fmla="*/ 2147483647 w 4"/>
                <a:gd name="T1" fmla="*/ 2147483647 h 22"/>
                <a:gd name="T2" fmla="*/ 0 w 4"/>
                <a:gd name="T3" fmla="*/ 2147483647 h 22"/>
                <a:gd name="T4" fmla="*/ 0 w 4"/>
                <a:gd name="T5" fmla="*/ 0 h 22"/>
                <a:gd name="T6" fmla="*/ 2147483647 w 4"/>
                <a:gd name="T7" fmla="*/ 2147483647 h 22"/>
                <a:gd name="T8" fmla="*/ 2147483647 w 4"/>
                <a:gd name="T9" fmla="*/ 2147483647 h 22"/>
                <a:gd name="T10" fmla="*/ 0 60000 65536"/>
                <a:gd name="T11" fmla="*/ 0 60000 65536"/>
                <a:gd name="T12" fmla="*/ 0 60000 65536"/>
                <a:gd name="T13" fmla="*/ 0 60000 65536"/>
                <a:gd name="T14" fmla="*/ 0 60000 65536"/>
                <a:gd name="T15" fmla="*/ 0 w 4"/>
                <a:gd name="T16" fmla="*/ 0 h 22"/>
                <a:gd name="T17" fmla="*/ 4 w 4"/>
                <a:gd name="T18" fmla="*/ 22 h 22"/>
              </a:gdLst>
              <a:ahLst/>
              <a:cxnLst>
                <a:cxn ang="T10">
                  <a:pos x="T0" y="T1"/>
                </a:cxn>
                <a:cxn ang="T11">
                  <a:pos x="T2" y="T3"/>
                </a:cxn>
                <a:cxn ang="T12">
                  <a:pos x="T4" y="T5"/>
                </a:cxn>
                <a:cxn ang="T13">
                  <a:pos x="T6" y="T7"/>
                </a:cxn>
                <a:cxn ang="T14">
                  <a:pos x="T8" y="T9"/>
                </a:cxn>
              </a:cxnLst>
              <a:rect l="T15" t="T16" r="T17" b="T18"/>
              <a:pathLst>
                <a:path w="4" h="22">
                  <a:moveTo>
                    <a:pt x="4" y="22"/>
                  </a:moveTo>
                  <a:lnTo>
                    <a:pt x="0" y="20"/>
                  </a:lnTo>
                  <a:lnTo>
                    <a:pt x="0" y="0"/>
                  </a:lnTo>
                  <a:lnTo>
                    <a:pt x="4" y="2"/>
                  </a:lnTo>
                  <a:lnTo>
                    <a:pt x="4" y="2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16" name="Freeform 127"/>
            <p:cNvSpPr>
              <a:spLocks noEditPoints="1"/>
            </p:cNvSpPr>
            <p:nvPr/>
          </p:nvSpPr>
          <p:spPr bwMode="auto">
            <a:xfrm>
              <a:off x="2885655" y="4207636"/>
              <a:ext cx="19419" cy="47495"/>
            </a:xfrm>
            <a:custGeom>
              <a:avLst/>
              <a:gdLst>
                <a:gd name="T0" fmla="*/ 0 w 12"/>
                <a:gd name="T1" fmla="*/ 2147483647 h 30"/>
                <a:gd name="T2" fmla="*/ 0 w 12"/>
                <a:gd name="T3" fmla="*/ 0 h 30"/>
                <a:gd name="T4" fmla="*/ 2147483647 w 12"/>
                <a:gd name="T5" fmla="*/ 2147483647 h 30"/>
                <a:gd name="T6" fmla="*/ 2147483647 w 12"/>
                <a:gd name="T7" fmla="*/ 2147483647 h 30"/>
                <a:gd name="T8" fmla="*/ 2147483647 w 12"/>
                <a:gd name="T9" fmla="*/ 2147483647 h 30"/>
                <a:gd name="T10" fmla="*/ 0 w 12"/>
                <a:gd name="T11" fmla="*/ 2147483647 h 30"/>
                <a:gd name="T12" fmla="*/ 0 w 12"/>
                <a:gd name="T13" fmla="*/ 2147483647 h 30"/>
                <a:gd name="T14" fmla="*/ 2147483647 w 12"/>
                <a:gd name="T15" fmla="*/ 2147483647 h 30"/>
                <a:gd name="T16" fmla="*/ 2147483647 w 12"/>
                <a:gd name="T17" fmla="*/ 2147483647 h 30"/>
                <a:gd name="T18" fmla="*/ 2147483647 w 12"/>
                <a:gd name="T19" fmla="*/ 2147483647 h 30"/>
                <a:gd name="T20" fmla="*/ 2147483647 w 12"/>
                <a:gd name="T21" fmla="*/ 214748364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30"/>
                <a:gd name="T35" fmla="*/ 12 w 12"/>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30">
                  <a:moveTo>
                    <a:pt x="0" y="26"/>
                  </a:moveTo>
                  <a:lnTo>
                    <a:pt x="0" y="0"/>
                  </a:lnTo>
                  <a:lnTo>
                    <a:pt x="12" y="4"/>
                  </a:lnTo>
                  <a:lnTo>
                    <a:pt x="12" y="26"/>
                  </a:lnTo>
                  <a:lnTo>
                    <a:pt x="12" y="30"/>
                  </a:lnTo>
                  <a:lnTo>
                    <a:pt x="0" y="26"/>
                  </a:lnTo>
                  <a:close/>
                  <a:moveTo>
                    <a:pt x="8" y="26"/>
                  </a:moveTo>
                  <a:lnTo>
                    <a:pt x="10" y="22"/>
                  </a:lnTo>
                  <a:lnTo>
                    <a:pt x="8" y="26"/>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117" name="Freeform 128"/>
            <p:cNvSpPr>
              <a:spLocks noEditPoints="1"/>
            </p:cNvSpPr>
            <p:nvPr/>
          </p:nvSpPr>
          <p:spPr bwMode="auto">
            <a:xfrm>
              <a:off x="2782085" y="4026704"/>
              <a:ext cx="202825" cy="477208"/>
            </a:xfrm>
            <a:custGeom>
              <a:avLst/>
              <a:gdLst>
                <a:gd name="T0" fmla="*/ 2147483647 w 63"/>
                <a:gd name="T1" fmla="*/ 2147483647 h 150"/>
                <a:gd name="T2" fmla="*/ 2147483647 w 63"/>
                <a:gd name="T3" fmla="*/ 2147483647 h 150"/>
                <a:gd name="T4" fmla="*/ 2147483647 w 63"/>
                <a:gd name="T5" fmla="*/ 2147483647 h 150"/>
                <a:gd name="T6" fmla="*/ 2147483647 w 63"/>
                <a:gd name="T7" fmla="*/ 2147483647 h 150"/>
                <a:gd name="T8" fmla="*/ 2147483647 w 63"/>
                <a:gd name="T9" fmla="*/ 2147483647 h 150"/>
                <a:gd name="T10" fmla="*/ 2147483647 w 63"/>
                <a:gd name="T11" fmla="*/ 2147483647 h 150"/>
                <a:gd name="T12" fmla="*/ 2147483647 w 63"/>
                <a:gd name="T13" fmla="*/ 2147483647 h 150"/>
                <a:gd name="T14" fmla="*/ 2147483647 w 63"/>
                <a:gd name="T15" fmla="*/ 2147483647 h 150"/>
                <a:gd name="T16" fmla="*/ 2147483647 w 63"/>
                <a:gd name="T17" fmla="*/ 2147483647 h 150"/>
                <a:gd name="T18" fmla="*/ 0 w 63"/>
                <a:gd name="T19" fmla="*/ 0 h 150"/>
                <a:gd name="T20" fmla="*/ 0 w 63"/>
                <a:gd name="T21" fmla="*/ 2147483647 h 150"/>
                <a:gd name="T22" fmla="*/ 0 w 63"/>
                <a:gd name="T23" fmla="*/ 2147483647 h 150"/>
                <a:gd name="T24" fmla="*/ 2147483647 w 63"/>
                <a:gd name="T25" fmla="*/ 2147483647 h 150"/>
                <a:gd name="T26" fmla="*/ 2147483647 w 63"/>
                <a:gd name="T27" fmla="*/ 2147483647 h 150"/>
                <a:gd name="T28" fmla="*/ 2147483647 w 63"/>
                <a:gd name="T29" fmla="*/ 2147483647 h 150"/>
                <a:gd name="T30" fmla="*/ 2147483647 w 63"/>
                <a:gd name="T31" fmla="*/ 2147483647 h 150"/>
                <a:gd name="T32" fmla="*/ 2147483647 w 63"/>
                <a:gd name="T33" fmla="*/ 2147483647 h 150"/>
                <a:gd name="T34" fmla="*/ 2147483647 w 63"/>
                <a:gd name="T35" fmla="*/ 2147483647 h 150"/>
                <a:gd name="T36" fmla="*/ 0 w 63"/>
                <a:gd name="T37" fmla="*/ 0 h 1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150"/>
                <a:gd name="T59" fmla="*/ 63 w 63"/>
                <a:gd name="T60" fmla="*/ 150 h 1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150">
                  <a:moveTo>
                    <a:pt x="53" y="56"/>
                  </a:moveTo>
                  <a:cubicBezTo>
                    <a:pt x="53" y="59"/>
                    <a:pt x="53" y="59"/>
                    <a:pt x="53" y="59"/>
                  </a:cubicBezTo>
                  <a:cubicBezTo>
                    <a:pt x="53" y="59"/>
                    <a:pt x="53" y="103"/>
                    <a:pt x="52" y="118"/>
                  </a:cubicBezTo>
                  <a:cubicBezTo>
                    <a:pt x="51" y="117"/>
                    <a:pt x="50" y="116"/>
                    <a:pt x="50" y="116"/>
                  </a:cubicBezTo>
                  <a:cubicBezTo>
                    <a:pt x="47" y="112"/>
                    <a:pt x="47" y="112"/>
                    <a:pt x="47" y="112"/>
                  </a:cubicBezTo>
                  <a:cubicBezTo>
                    <a:pt x="47" y="131"/>
                    <a:pt x="47" y="131"/>
                    <a:pt x="47" y="131"/>
                  </a:cubicBezTo>
                  <a:cubicBezTo>
                    <a:pt x="63" y="150"/>
                    <a:pt x="63" y="150"/>
                    <a:pt x="63" y="150"/>
                  </a:cubicBezTo>
                  <a:cubicBezTo>
                    <a:pt x="63" y="59"/>
                    <a:pt x="63" y="59"/>
                    <a:pt x="63" y="59"/>
                  </a:cubicBezTo>
                  <a:lnTo>
                    <a:pt x="53" y="56"/>
                  </a:lnTo>
                  <a:close/>
                  <a:moveTo>
                    <a:pt x="0" y="0"/>
                  </a:moveTo>
                  <a:cubicBezTo>
                    <a:pt x="0" y="7"/>
                    <a:pt x="0" y="7"/>
                    <a:pt x="0" y="7"/>
                  </a:cubicBezTo>
                  <a:cubicBezTo>
                    <a:pt x="0" y="91"/>
                    <a:pt x="0" y="91"/>
                    <a:pt x="0" y="91"/>
                  </a:cubicBezTo>
                  <a:cubicBezTo>
                    <a:pt x="10" y="94"/>
                    <a:pt x="10" y="94"/>
                    <a:pt x="10" y="94"/>
                  </a:cubicBezTo>
                  <a:cubicBezTo>
                    <a:pt x="10" y="92"/>
                    <a:pt x="10" y="92"/>
                    <a:pt x="10" y="92"/>
                  </a:cubicBezTo>
                  <a:cubicBezTo>
                    <a:pt x="10" y="91"/>
                    <a:pt x="11" y="47"/>
                    <a:pt x="11" y="32"/>
                  </a:cubicBezTo>
                  <a:cubicBezTo>
                    <a:pt x="12" y="33"/>
                    <a:pt x="13" y="34"/>
                    <a:pt x="13" y="34"/>
                  </a:cubicBezTo>
                  <a:cubicBezTo>
                    <a:pt x="16" y="37"/>
                    <a:pt x="16" y="37"/>
                    <a:pt x="16" y="37"/>
                  </a:cubicBezTo>
                  <a:cubicBezTo>
                    <a:pt x="16" y="19"/>
                    <a:pt x="16" y="19"/>
                    <a:pt x="16" y="19"/>
                  </a:cubicBezTo>
                  <a:lnTo>
                    <a:pt x="0" y="0"/>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118" name="Freeform 129"/>
            <p:cNvSpPr>
              <a:spLocks/>
            </p:cNvSpPr>
            <p:nvPr/>
          </p:nvSpPr>
          <p:spPr bwMode="auto">
            <a:xfrm>
              <a:off x="2728141" y="4047060"/>
              <a:ext cx="312868" cy="441020"/>
            </a:xfrm>
            <a:custGeom>
              <a:avLst/>
              <a:gdLst>
                <a:gd name="T0" fmla="*/ 2147483647 w 98"/>
                <a:gd name="T1" fmla="*/ 2147483647 h 138"/>
                <a:gd name="T2" fmla="*/ 2147483647 w 98"/>
                <a:gd name="T3" fmla="*/ 2147483647 h 138"/>
                <a:gd name="T4" fmla="*/ 2147483647 w 98"/>
                <a:gd name="T5" fmla="*/ 2147483647 h 138"/>
                <a:gd name="T6" fmla="*/ 2147483647 w 98"/>
                <a:gd name="T7" fmla="*/ 2147483647 h 138"/>
                <a:gd name="T8" fmla="*/ 2147483647 w 98"/>
                <a:gd name="T9" fmla="*/ 0 h 138"/>
                <a:gd name="T10" fmla="*/ 2147483647 w 98"/>
                <a:gd name="T11" fmla="*/ 2147483647 h 138"/>
                <a:gd name="T12" fmla="*/ 2147483647 w 98"/>
                <a:gd name="T13" fmla="*/ 2147483647 h 138"/>
                <a:gd name="T14" fmla="*/ 2147483647 w 98"/>
                <a:gd name="T15" fmla="*/ 2147483647 h 138"/>
                <a:gd name="T16" fmla="*/ 2147483647 w 98"/>
                <a:gd name="T17" fmla="*/ 2147483647 h 138"/>
                <a:gd name="T18" fmla="*/ 2147483647 w 98"/>
                <a:gd name="T19" fmla="*/ 2147483647 h 138"/>
                <a:gd name="T20" fmla="*/ 2147483647 w 98"/>
                <a:gd name="T21" fmla="*/ 2147483647 h 138"/>
                <a:gd name="T22" fmla="*/ 2147483647 w 98"/>
                <a:gd name="T23" fmla="*/ 2147483647 h 138"/>
                <a:gd name="T24" fmla="*/ 2147483647 w 98"/>
                <a:gd name="T25" fmla="*/ 2147483647 h 138"/>
                <a:gd name="T26" fmla="*/ 2147483647 w 98"/>
                <a:gd name="T27" fmla="*/ 2147483647 h 138"/>
                <a:gd name="T28" fmla="*/ 0 w 98"/>
                <a:gd name="T29" fmla="*/ 2147483647 h 138"/>
                <a:gd name="T30" fmla="*/ 2147483647 w 98"/>
                <a:gd name="T31" fmla="*/ 2147483647 h 138"/>
                <a:gd name="T32" fmla="*/ 2147483647 w 98"/>
                <a:gd name="T33" fmla="*/ 2147483647 h 138"/>
                <a:gd name="T34" fmla="*/ 2147483647 w 98"/>
                <a:gd name="T35" fmla="*/ 2147483647 h 138"/>
                <a:gd name="T36" fmla="*/ 2147483647 w 98"/>
                <a:gd name="T37" fmla="*/ 2147483647 h 138"/>
                <a:gd name="T38" fmla="*/ 2147483647 w 98"/>
                <a:gd name="T39" fmla="*/ 2147483647 h 138"/>
                <a:gd name="T40" fmla="*/ 2147483647 w 98"/>
                <a:gd name="T41" fmla="*/ 2147483647 h 138"/>
                <a:gd name="T42" fmla="*/ 2147483647 w 98"/>
                <a:gd name="T43" fmla="*/ 2147483647 h 138"/>
                <a:gd name="T44" fmla="*/ 2147483647 w 98"/>
                <a:gd name="T45" fmla="*/ 2147483647 h 138"/>
                <a:gd name="T46" fmla="*/ 2147483647 w 98"/>
                <a:gd name="T47" fmla="*/ 2147483647 h 138"/>
                <a:gd name="T48" fmla="*/ 2147483647 w 98"/>
                <a:gd name="T49" fmla="*/ 2147483647 h 138"/>
                <a:gd name="T50" fmla="*/ 2147483647 w 98"/>
                <a:gd name="T51" fmla="*/ 2147483647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8"/>
                <a:gd name="T79" fmla="*/ 0 h 138"/>
                <a:gd name="T80" fmla="*/ 98 w 98"/>
                <a:gd name="T81" fmla="*/ 138 h 1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8" h="138">
                  <a:moveTo>
                    <a:pt x="25" y="27"/>
                  </a:moveTo>
                  <a:cubicBezTo>
                    <a:pt x="25" y="18"/>
                    <a:pt x="25" y="18"/>
                    <a:pt x="25" y="18"/>
                  </a:cubicBezTo>
                  <a:cubicBezTo>
                    <a:pt x="30" y="24"/>
                    <a:pt x="30" y="24"/>
                    <a:pt x="30" y="24"/>
                  </a:cubicBezTo>
                  <a:cubicBezTo>
                    <a:pt x="30" y="13"/>
                    <a:pt x="30" y="13"/>
                    <a:pt x="30" y="13"/>
                  </a:cubicBezTo>
                  <a:cubicBezTo>
                    <a:pt x="19" y="0"/>
                    <a:pt x="19" y="0"/>
                    <a:pt x="19" y="0"/>
                  </a:cubicBezTo>
                  <a:cubicBezTo>
                    <a:pt x="19" y="82"/>
                    <a:pt x="19" y="82"/>
                    <a:pt x="19" y="82"/>
                  </a:cubicBezTo>
                  <a:cubicBezTo>
                    <a:pt x="25" y="83"/>
                    <a:pt x="25" y="83"/>
                    <a:pt x="25" y="83"/>
                  </a:cubicBezTo>
                  <a:cubicBezTo>
                    <a:pt x="25" y="37"/>
                    <a:pt x="25" y="37"/>
                    <a:pt x="25" y="37"/>
                  </a:cubicBezTo>
                  <a:cubicBezTo>
                    <a:pt x="35" y="41"/>
                    <a:pt x="57" y="47"/>
                    <a:pt x="72" y="52"/>
                  </a:cubicBezTo>
                  <a:cubicBezTo>
                    <a:pt x="72" y="52"/>
                    <a:pt x="72" y="52"/>
                    <a:pt x="72" y="52"/>
                  </a:cubicBezTo>
                  <a:cubicBezTo>
                    <a:pt x="72" y="52"/>
                    <a:pt x="72" y="80"/>
                    <a:pt x="71" y="99"/>
                  </a:cubicBezTo>
                  <a:cubicBezTo>
                    <a:pt x="11" y="80"/>
                    <a:pt x="11" y="80"/>
                    <a:pt x="11" y="80"/>
                  </a:cubicBezTo>
                  <a:cubicBezTo>
                    <a:pt x="14" y="73"/>
                    <a:pt x="14" y="73"/>
                    <a:pt x="14" y="73"/>
                  </a:cubicBezTo>
                  <a:cubicBezTo>
                    <a:pt x="6" y="71"/>
                    <a:pt x="6" y="71"/>
                    <a:pt x="6" y="71"/>
                  </a:cubicBezTo>
                  <a:cubicBezTo>
                    <a:pt x="0" y="85"/>
                    <a:pt x="0" y="85"/>
                    <a:pt x="0" y="85"/>
                  </a:cubicBezTo>
                  <a:cubicBezTo>
                    <a:pt x="71" y="107"/>
                    <a:pt x="71" y="107"/>
                    <a:pt x="71" y="107"/>
                  </a:cubicBezTo>
                  <a:cubicBezTo>
                    <a:pt x="71" y="112"/>
                    <a:pt x="71" y="115"/>
                    <a:pt x="71" y="116"/>
                  </a:cubicBezTo>
                  <a:cubicBezTo>
                    <a:pt x="70" y="114"/>
                    <a:pt x="66" y="110"/>
                    <a:pt x="66" y="110"/>
                  </a:cubicBezTo>
                  <a:cubicBezTo>
                    <a:pt x="66" y="123"/>
                    <a:pt x="66" y="123"/>
                    <a:pt x="66" y="123"/>
                  </a:cubicBezTo>
                  <a:cubicBezTo>
                    <a:pt x="78" y="138"/>
                    <a:pt x="78" y="138"/>
                    <a:pt x="78" y="138"/>
                  </a:cubicBezTo>
                  <a:cubicBezTo>
                    <a:pt x="78" y="54"/>
                    <a:pt x="78" y="54"/>
                    <a:pt x="78" y="54"/>
                  </a:cubicBezTo>
                  <a:cubicBezTo>
                    <a:pt x="82" y="55"/>
                    <a:pt x="85" y="56"/>
                    <a:pt x="85" y="56"/>
                  </a:cubicBezTo>
                  <a:cubicBezTo>
                    <a:pt x="84" y="57"/>
                    <a:pt x="82" y="63"/>
                    <a:pt x="82" y="63"/>
                  </a:cubicBezTo>
                  <a:cubicBezTo>
                    <a:pt x="91" y="66"/>
                    <a:pt x="91" y="66"/>
                    <a:pt x="91" y="66"/>
                  </a:cubicBezTo>
                  <a:cubicBezTo>
                    <a:pt x="98" y="50"/>
                    <a:pt x="98" y="50"/>
                    <a:pt x="98" y="50"/>
                  </a:cubicBezTo>
                  <a:lnTo>
                    <a:pt x="25" y="2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19" name="Freeform 130"/>
            <p:cNvSpPr>
              <a:spLocks/>
            </p:cNvSpPr>
            <p:nvPr/>
          </p:nvSpPr>
          <p:spPr bwMode="auto">
            <a:xfrm>
              <a:off x="2848973" y="4203113"/>
              <a:ext cx="56100" cy="126652"/>
            </a:xfrm>
            <a:custGeom>
              <a:avLst/>
              <a:gdLst>
                <a:gd name="T0" fmla="*/ 2147483647 w 17"/>
                <a:gd name="T1" fmla="*/ 2147483647 h 40"/>
                <a:gd name="T2" fmla="*/ 2147483647 w 17"/>
                <a:gd name="T3" fmla="*/ 2147483647 h 40"/>
                <a:gd name="T4" fmla="*/ 2147483647 w 17"/>
                <a:gd name="T5" fmla="*/ 0 h 40"/>
                <a:gd name="T6" fmla="*/ 2147483647 w 17"/>
                <a:gd name="T7" fmla="*/ 2147483647 h 40"/>
                <a:gd name="T8" fmla="*/ 2147483647 w 17"/>
                <a:gd name="T9" fmla="*/ 2147483647 h 40"/>
                <a:gd name="T10" fmla="*/ 0 w 17"/>
                <a:gd name="T11" fmla="*/ 2147483647 h 40"/>
                <a:gd name="T12" fmla="*/ 0 w 17"/>
                <a:gd name="T13" fmla="*/ 2147483647 h 40"/>
                <a:gd name="T14" fmla="*/ 2147483647 w 17"/>
                <a:gd name="T15" fmla="*/ 2147483647 h 40"/>
                <a:gd name="T16" fmla="*/ 2147483647 w 17"/>
                <a:gd name="T17" fmla="*/ 2147483647 h 40"/>
                <a:gd name="T18" fmla="*/ 2147483647 w 17"/>
                <a:gd name="T19" fmla="*/ 2147483647 h 40"/>
                <a:gd name="T20" fmla="*/ 2147483647 w 17"/>
                <a:gd name="T21" fmla="*/ 2147483647 h 40"/>
                <a:gd name="T22" fmla="*/ 2147483647 w 17"/>
                <a:gd name="T23" fmla="*/ 2147483647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40"/>
                <a:gd name="T38" fmla="*/ 17 w 17"/>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40">
                  <a:moveTo>
                    <a:pt x="15" y="9"/>
                  </a:moveTo>
                  <a:cubicBezTo>
                    <a:pt x="15" y="1"/>
                    <a:pt x="15" y="1"/>
                    <a:pt x="15" y="1"/>
                  </a:cubicBezTo>
                  <a:cubicBezTo>
                    <a:pt x="13" y="0"/>
                    <a:pt x="13" y="0"/>
                    <a:pt x="13" y="0"/>
                  </a:cubicBezTo>
                  <a:cubicBezTo>
                    <a:pt x="13" y="8"/>
                    <a:pt x="13" y="8"/>
                    <a:pt x="13" y="8"/>
                  </a:cubicBezTo>
                  <a:cubicBezTo>
                    <a:pt x="3" y="5"/>
                    <a:pt x="3" y="5"/>
                    <a:pt x="3" y="5"/>
                  </a:cubicBezTo>
                  <a:cubicBezTo>
                    <a:pt x="1" y="5"/>
                    <a:pt x="0" y="5"/>
                    <a:pt x="0" y="7"/>
                  </a:cubicBezTo>
                  <a:cubicBezTo>
                    <a:pt x="0" y="32"/>
                    <a:pt x="0" y="32"/>
                    <a:pt x="0" y="32"/>
                  </a:cubicBezTo>
                  <a:cubicBezTo>
                    <a:pt x="0" y="33"/>
                    <a:pt x="1" y="35"/>
                    <a:pt x="3" y="35"/>
                  </a:cubicBezTo>
                  <a:cubicBezTo>
                    <a:pt x="15" y="39"/>
                    <a:pt x="15" y="39"/>
                    <a:pt x="15" y="39"/>
                  </a:cubicBezTo>
                  <a:cubicBezTo>
                    <a:pt x="16" y="40"/>
                    <a:pt x="17" y="39"/>
                    <a:pt x="17" y="38"/>
                  </a:cubicBezTo>
                  <a:cubicBezTo>
                    <a:pt x="17" y="12"/>
                    <a:pt x="17" y="12"/>
                    <a:pt x="17" y="12"/>
                  </a:cubicBezTo>
                  <a:cubicBezTo>
                    <a:pt x="17" y="11"/>
                    <a:pt x="16" y="10"/>
                    <a:pt x="15" y="9"/>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20" name="Freeform 131"/>
            <p:cNvSpPr>
              <a:spLocks/>
            </p:cNvSpPr>
            <p:nvPr/>
          </p:nvSpPr>
          <p:spPr bwMode="auto">
            <a:xfrm>
              <a:off x="2855447" y="4241561"/>
              <a:ext cx="40996" cy="76896"/>
            </a:xfrm>
            <a:custGeom>
              <a:avLst/>
              <a:gdLst>
                <a:gd name="T0" fmla="*/ 2147483647 w 12"/>
                <a:gd name="T1" fmla="*/ 2147483647 h 24"/>
                <a:gd name="T2" fmla="*/ 2147483647 w 12"/>
                <a:gd name="T3" fmla="*/ 2147483647 h 24"/>
                <a:gd name="T4" fmla="*/ 2147483647 w 12"/>
                <a:gd name="T5" fmla="*/ 2147483647 h 24"/>
                <a:gd name="T6" fmla="*/ 0 w 12"/>
                <a:gd name="T7" fmla="*/ 2147483647 h 24"/>
                <a:gd name="T8" fmla="*/ 0 w 12"/>
                <a:gd name="T9" fmla="*/ 2147483647 h 24"/>
                <a:gd name="T10" fmla="*/ 2147483647 w 12"/>
                <a:gd name="T11" fmla="*/ 2147483647 h 24"/>
                <a:gd name="T12" fmla="*/ 2147483647 w 12"/>
                <a:gd name="T13" fmla="*/ 2147483647 h 24"/>
                <a:gd name="T14" fmla="*/ 2147483647 w 12"/>
                <a:gd name="T15" fmla="*/ 2147483647 h 24"/>
                <a:gd name="T16" fmla="*/ 2147483647 w 12"/>
                <a:gd name="T17" fmla="*/ 2147483647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12" y="22"/>
                  </a:moveTo>
                  <a:cubicBezTo>
                    <a:pt x="12" y="23"/>
                    <a:pt x="11" y="24"/>
                    <a:pt x="9" y="24"/>
                  </a:cubicBezTo>
                  <a:cubicBezTo>
                    <a:pt x="3" y="21"/>
                    <a:pt x="3" y="21"/>
                    <a:pt x="3" y="21"/>
                  </a:cubicBezTo>
                  <a:cubicBezTo>
                    <a:pt x="2" y="21"/>
                    <a:pt x="0" y="19"/>
                    <a:pt x="0" y="18"/>
                  </a:cubicBezTo>
                  <a:cubicBezTo>
                    <a:pt x="0" y="2"/>
                    <a:pt x="0" y="2"/>
                    <a:pt x="0" y="2"/>
                  </a:cubicBezTo>
                  <a:cubicBezTo>
                    <a:pt x="0" y="1"/>
                    <a:pt x="2" y="0"/>
                    <a:pt x="3" y="1"/>
                  </a:cubicBezTo>
                  <a:cubicBezTo>
                    <a:pt x="9" y="3"/>
                    <a:pt x="9" y="3"/>
                    <a:pt x="9" y="3"/>
                  </a:cubicBezTo>
                  <a:cubicBezTo>
                    <a:pt x="11" y="3"/>
                    <a:pt x="12" y="5"/>
                    <a:pt x="12" y="6"/>
                  </a:cubicBezTo>
                  <a:lnTo>
                    <a:pt x="12" y="2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sp>
        <p:nvSpPr>
          <p:cNvPr id="513156" name="Oval 132"/>
          <p:cNvSpPr>
            <a:spLocks noChangeArrowheads="1"/>
          </p:cNvSpPr>
          <p:nvPr/>
        </p:nvSpPr>
        <p:spPr bwMode="auto">
          <a:xfrm>
            <a:off x="539750" y="4149725"/>
            <a:ext cx="4679950" cy="1152525"/>
          </a:xfrm>
          <a:prstGeom prst="ellipse">
            <a:avLst/>
          </a:prstGeom>
          <a:noFill/>
          <a:ln w="28575" algn="ctr">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36888" name="Rectangle 12"/>
          <p:cNvSpPr>
            <a:spLocks noChangeAspect="1" noChangeArrowheads="1"/>
          </p:cNvSpPr>
          <p:nvPr/>
        </p:nvSpPr>
        <p:spPr bwMode="auto">
          <a:xfrm>
            <a:off x="2195513" y="3213100"/>
            <a:ext cx="468312" cy="254000"/>
          </a:xfrm>
          <a:prstGeom prst="rect">
            <a:avLst/>
          </a:prstGeom>
          <a:noFill/>
          <a:ln w="9525">
            <a:noFill/>
            <a:miter lim="800000"/>
            <a:headEnd/>
            <a:tailEnd/>
          </a:ln>
        </p:spPr>
        <p:txBody>
          <a:bodyPr wrap="none" lIns="83448" tIns="41724" rIns="83448" bIns="41724">
            <a:spAutoFit/>
          </a:bodyPr>
          <a:lstStyle/>
          <a:p>
            <a:pPr algn="ctr" defTabSz="973138">
              <a:defRPr/>
            </a:pPr>
            <a:r>
              <a:rPr kumimoji="0" lang="en-US" altLang="zh-CN" sz="1100">
                <a:solidFill>
                  <a:schemeClr val="folHlink"/>
                </a:solidFill>
                <a:latin typeface="+mj-lt"/>
                <a:ea typeface="宋体" pitchFamily="2" charset="-122"/>
              </a:rPr>
              <a:t>BSC</a:t>
            </a:r>
          </a:p>
        </p:txBody>
      </p:sp>
      <p:sp>
        <p:nvSpPr>
          <p:cNvPr id="36889" name="Rectangle 14"/>
          <p:cNvSpPr>
            <a:spLocks noChangeAspect="1" noChangeArrowheads="1"/>
          </p:cNvSpPr>
          <p:nvPr/>
        </p:nvSpPr>
        <p:spPr bwMode="auto">
          <a:xfrm>
            <a:off x="3059113" y="3213100"/>
            <a:ext cx="476250" cy="254000"/>
          </a:xfrm>
          <a:prstGeom prst="rect">
            <a:avLst/>
          </a:prstGeom>
          <a:noFill/>
          <a:ln w="9525">
            <a:noFill/>
            <a:miter lim="800000"/>
            <a:headEnd/>
            <a:tailEnd/>
          </a:ln>
        </p:spPr>
        <p:txBody>
          <a:bodyPr wrap="none" lIns="83448" tIns="41724" rIns="83448" bIns="41724">
            <a:spAutoFit/>
          </a:bodyPr>
          <a:lstStyle/>
          <a:p>
            <a:pPr algn="ctr" defTabSz="973138">
              <a:defRPr/>
            </a:pPr>
            <a:r>
              <a:rPr kumimoji="0" lang="en-US" altLang="zh-CN" sz="1100">
                <a:solidFill>
                  <a:schemeClr val="folHlink"/>
                </a:solidFill>
                <a:latin typeface="+mj-lt"/>
                <a:ea typeface="宋体" pitchFamily="2" charset="-122"/>
              </a:rPr>
              <a:t>RNC</a:t>
            </a:r>
          </a:p>
        </p:txBody>
      </p:sp>
      <p:grpSp>
        <p:nvGrpSpPr>
          <p:cNvPr id="136217" name="Group 316"/>
          <p:cNvGrpSpPr>
            <a:grpSpLocks noChangeAspect="1"/>
          </p:cNvGrpSpPr>
          <p:nvPr/>
        </p:nvGrpSpPr>
        <p:grpSpPr bwMode="auto">
          <a:xfrm>
            <a:off x="2339975" y="2781300"/>
            <a:ext cx="422275" cy="458788"/>
            <a:chOff x="5994400" y="2581275"/>
            <a:chExt cx="674688" cy="733425"/>
          </a:xfrm>
        </p:grpSpPr>
        <p:sp>
          <p:nvSpPr>
            <p:cNvPr id="37096" name="Freeform 171"/>
            <p:cNvSpPr>
              <a:spLocks/>
            </p:cNvSpPr>
            <p:nvPr/>
          </p:nvSpPr>
          <p:spPr bwMode="auto">
            <a:xfrm>
              <a:off x="5994400" y="2581275"/>
              <a:ext cx="674688" cy="733425"/>
            </a:xfrm>
            <a:custGeom>
              <a:avLst/>
              <a:gdLst>
                <a:gd name="T0" fmla="*/ 0 w 425"/>
                <a:gd name="T1" fmla="*/ 2147483647 h 462"/>
                <a:gd name="T2" fmla="*/ 2147483647 w 425"/>
                <a:gd name="T3" fmla="*/ 0 h 462"/>
                <a:gd name="T4" fmla="*/ 2147483647 w 425"/>
                <a:gd name="T5" fmla="*/ 2147483647 h 462"/>
                <a:gd name="T6" fmla="*/ 2147483647 w 425"/>
                <a:gd name="T7" fmla="*/ 2147483647 h 462"/>
                <a:gd name="T8" fmla="*/ 2147483647 w 425"/>
                <a:gd name="T9" fmla="*/ 2147483647 h 462"/>
                <a:gd name="T10" fmla="*/ 0 w 425"/>
                <a:gd name="T11" fmla="*/ 2147483647 h 462"/>
                <a:gd name="T12" fmla="*/ 0 w 425"/>
                <a:gd name="T13" fmla="*/ 2147483647 h 462"/>
                <a:gd name="T14" fmla="*/ 0 60000 65536"/>
                <a:gd name="T15" fmla="*/ 0 60000 65536"/>
                <a:gd name="T16" fmla="*/ 0 60000 65536"/>
                <a:gd name="T17" fmla="*/ 0 60000 65536"/>
                <a:gd name="T18" fmla="*/ 0 60000 65536"/>
                <a:gd name="T19" fmla="*/ 0 60000 65536"/>
                <a:gd name="T20" fmla="*/ 0 60000 65536"/>
                <a:gd name="T21" fmla="*/ 0 w 425"/>
                <a:gd name="T22" fmla="*/ 0 h 462"/>
                <a:gd name="T23" fmla="*/ 425 w 425"/>
                <a:gd name="T24" fmla="*/ 462 h 4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5" h="462">
                  <a:moveTo>
                    <a:pt x="0" y="38"/>
                  </a:moveTo>
                  <a:lnTo>
                    <a:pt x="142" y="0"/>
                  </a:lnTo>
                  <a:lnTo>
                    <a:pt x="425" y="82"/>
                  </a:lnTo>
                  <a:lnTo>
                    <a:pt x="425" y="417"/>
                  </a:lnTo>
                  <a:lnTo>
                    <a:pt x="283" y="462"/>
                  </a:lnTo>
                  <a:lnTo>
                    <a:pt x="0" y="373"/>
                  </a:lnTo>
                  <a:lnTo>
                    <a:pt x="0" y="3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7097" name="Freeform 172"/>
            <p:cNvSpPr>
              <a:spLocks/>
            </p:cNvSpPr>
            <p:nvPr/>
          </p:nvSpPr>
          <p:spPr bwMode="auto">
            <a:xfrm>
              <a:off x="5994400" y="2639645"/>
              <a:ext cx="674688" cy="675055"/>
            </a:xfrm>
            <a:custGeom>
              <a:avLst/>
              <a:gdLst>
                <a:gd name="T0" fmla="*/ 2147483647 w 425"/>
                <a:gd name="T1" fmla="*/ 2147483647 h 426"/>
                <a:gd name="T2" fmla="*/ 2147483647 w 425"/>
                <a:gd name="T3" fmla="*/ 2147483647 h 426"/>
                <a:gd name="T4" fmla="*/ 2147483647 w 425"/>
                <a:gd name="T5" fmla="*/ 2147483647 h 426"/>
                <a:gd name="T6" fmla="*/ 2147483647 w 425"/>
                <a:gd name="T7" fmla="*/ 2147483647 h 426"/>
                <a:gd name="T8" fmla="*/ 2147483647 w 425"/>
                <a:gd name="T9" fmla="*/ 2147483647 h 426"/>
                <a:gd name="T10" fmla="*/ 2147483647 w 425"/>
                <a:gd name="T11" fmla="*/ 0 h 426"/>
                <a:gd name="T12" fmla="*/ 0 w 425"/>
                <a:gd name="T13" fmla="*/ 2147483647 h 426"/>
                <a:gd name="T14" fmla="*/ 0 w 425"/>
                <a:gd name="T15" fmla="*/ 2147483647 h 426"/>
                <a:gd name="T16" fmla="*/ 2147483647 w 425"/>
                <a:gd name="T17" fmla="*/ 2147483647 h 426"/>
                <a:gd name="T18" fmla="*/ 2147483647 w 425"/>
                <a:gd name="T19" fmla="*/ 2147483647 h 426"/>
                <a:gd name="T20" fmla="*/ 2147483647 w 425"/>
                <a:gd name="T21" fmla="*/ 2147483647 h 426"/>
                <a:gd name="T22" fmla="*/ 2147483647 w 425"/>
                <a:gd name="T23" fmla="*/ 2147483647 h 426"/>
                <a:gd name="T24" fmla="*/ 2147483647 w 425"/>
                <a:gd name="T25" fmla="*/ 2147483647 h 4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5"/>
                <a:gd name="T40" fmla="*/ 0 h 426"/>
                <a:gd name="T41" fmla="*/ 425 w 425"/>
                <a:gd name="T42" fmla="*/ 426 h 4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5" h="426">
                  <a:moveTo>
                    <a:pt x="289" y="94"/>
                  </a:moveTo>
                  <a:lnTo>
                    <a:pt x="425" y="52"/>
                  </a:lnTo>
                  <a:lnTo>
                    <a:pt x="425" y="46"/>
                  </a:lnTo>
                  <a:lnTo>
                    <a:pt x="415" y="44"/>
                  </a:lnTo>
                  <a:lnTo>
                    <a:pt x="283" y="86"/>
                  </a:lnTo>
                  <a:lnTo>
                    <a:pt x="10" y="0"/>
                  </a:lnTo>
                  <a:lnTo>
                    <a:pt x="0" y="2"/>
                  </a:lnTo>
                  <a:lnTo>
                    <a:pt x="0" y="8"/>
                  </a:lnTo>
                  <a:lnTo>
                    <a:pt x="279" y="94"/>
                  </a:lnTo>
                  <a:lnTo>
                    <a:pt x="279" y="424"/>
                  </a:lnTo>
                  <a:lnTo>
                    <a:pt x="283" y="426"/>
                  </a:lnTo>
                  <a:lnTo>
                    <a:pt x="289" y="424"/>
                  </a:lnTo>
                  <a:lnTo>
                    <a:pt x="289" y="9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098" name="Freeform 173"/>
            <p:cNvSpPr>
              <a:spLocks noEditPoints="1"/>
            </p:cNvSpPr>
            <p:nvPr/>
          </p:nvSpPr>
          <p:spPr bwMode="auto">
            <a:xfrm>
              <a:off x="6052738" y="2756384"/>
              <a:ext cx="309443" cy="441577"/>
            </a:xfrm>
            <a:custGeom>
              <a:avLst/>
              <a:gdLst>
                <a:gd name="T0" fmla="*/ 2147483647 w 97"/>
                <a:gd name="T1" fmla="*/ 2147483647 h 139"/>
                <a:gd name="T2" fmla="*/ 0 w 97"/>
                <a:gd name="T3" fmla="*/ 2147483647 h 139"/>
                <a:gd name="T4" fmla="*/ 2147483647 w 97"/>
                <a:gd name="T5" fmla="*/ 2147483647 h 139"/>
                <a:gd name="T6" fmla="*/ 2147483647 w 97"/>
                <a:gd name="T7" fmla="*/ 2147483647 h 139"/>
                <a:gd name="T8" fmla="*/ 2147483647 w 97"/>
                <a:gd name="T9" fmla="*/ 2147483647 h 139"/>
                <a:gd name="T10" fmla="*/ 2147483647 w 97"/>
                <a:gd name="T11" fmla="*/ 2147483647 h 139"/>
                <a:gd name="T12" fmla="*/ 2147483647 w 97"/>
                <a:gd name="T13" fmla="*/ 2147483647 h 139"/>
                <a:gd name="T14" fmla="*/ 2147483647 w 97"/>
                <a:gd name="T15" fmla="*/ 2147483647 h 139"/>
                <a:gd name="T16" fmla="*/ 2147483647 w 97"/>
                <a:gd name="T17" fmla="*/ 2147483647 h 139"/>
                <a:gd name="T18" fmla="*/ 2147483647 w 97"/>
                <a:gd name="T19" fmla="*/ 2147483647 h 1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7"/>
                <a:gd name="T31" fmla="*/ 0 h 139"/>
                <a:gd name="T32" fmla="*/ 97 w 97"/>
                <a:gd name="T33" fmla="*/ 139 h 1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7" h="139">
                  <a:moveTo>
                    <a:pt x="49" y="8"/>
                  </a:moveTo>
                  <a:cubicBezTo>
                    <a:pt x="22" y="0"/>
                    <a:pt x="0" y="20"/>
                    <a:pt x="0" y="54"/>
                  </a:cubicBezTo>
                  <a:cubicBezTo>
                    <a:pt x="0" y="87"/>
                    <a:pt x="22" y="122"/>
                    <a:pt x="49" y="130"/>
                  </a:cubicBezTo>
                  <a:cubicBezTo>
                    <a:pt x="76" y="139"/>
                    <a:pt x="97" y="118"/>
                    <a:pt x="97" y="84"/>
                  </a:cubicBezTo>
                  <a:cubicBezTo>
                    <a:pt x="97" y="51"/>
                    <a:pt x="76" y="17"/>
                    <a:pt x="49" y="8"/>
                  </a:cubicBezTo>
                  <a:close/>
                  <a:moveTo>
                    <a:pt x="49" y="121"/>
                  </a:moveTo>
                  <a:cubicBezTo>
                    <a:pt x="26" y="114"/>
                    <a:pt x="7" y="85"/>
                    <a:pt x="7" y="56"/>
                  </a:cubicBezTo>
                  <a:cubicBezTo>
                    <a:pt x="7" y="27"/>
                    <a:pt x="26" y="10"/>
                    <a:pt x="49" y="17"/>
                  </a:cubicBezTo>
                  <a:cubicBezTo>
                    <a:pt x="72" y="24"/>
                    <a:pt x="90" y="54"/>
                    <a:pt x="90" y="82"/>
                  </a:cubicBezTo>
                  <a:cubicBezTo>
                    <a:pt x="90" y="111"/>
                    <a:pt x="72" y="128"/>
                    <a:pt x="49" y="121"/>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099" name="Freeform 174"/>
            <p:cNvSpPr>
              <a:spLocks/>
            </p:cNvSpPr>
            <p:nvPr/>
          </p:nvSpPr>
          <p:spPr bwMode="auto">
            <a:xfrm>
              <a:off x="6029910" y="2850282"/>
              <a:ext cx="357636" cy="164958"/>
            </a:xfrm>
            <a:custGeom>
              <a:avLst/>
              <a:gdLst>
                <a:gd name="T0" fmla="*/ 2147483647 w 225"/>
                <a:gd name="T1" fmla="*/ 2147483647 h 103"/>
                <a:gd name="T2" fmla="*/ 0 w 225"/>
                <a:gd name="T3" fmla="*/ 2147483647 h 103"/>
                <a:gd name="T4" fmla="*/ 2147483647 w 225"/>
                <a:gd name="T5" fmla="*/ 0 h 103"/>
                <a:gd name="T6" fmla="*/ 2147483647 w 225"/>
                <a:gd name="T7" fmla="*/ 2147483647 h 103"/>
                <a:gd name="T8" fmla="*/ 2147483647 w 225"/>
                <a:gd name="T9" fmla="*/ 2147483647 h 103"/>
                <a:gd name="T10" fmla="*/ 2147483647 w 225"/>
                <a:gd name="T11" fmla="*/ 2147483647 h 103"/>
                <a:gd name="T12" fmla="*/ 2147483647 w 225"/>
                <a:gd name="T13" fmla="*/ 2147483647 h 103"/>
                <a:gd name="T14" fmla="*/ 0 60000 65536"/>
                <a:gd name="T15" fmla="*/ 0 60000 65536"/>
                <a:gd name="T16" fmla="*/ 0 60000 65536"/>
                <a:gd name="T17" fmla="*/ 0 60000 65536"/>
                <a:gd name="T18" fmla="*/ 0 60000 65536"/>
                <a:gd name="T19" fmla="*/ 0 60000 65536"/>
                <a:gd name="T20" fmla="*/ 0 60000 65536"/>
                <a:gd name="T21" fmla="*/ 0 w 225"/>
                <a:gd name="T22" fmla="*/ 0 h 103"/>
                <a:gd name="T23" fmla="*/ 225 w 225"/>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103">
                  <a:moveTo>
                    <a:pt x="225" y="103"/>
                  </a:moveTo>
                  <a:lnTo>
                    <a:pt x="0" y="33"/>
                  </a:lnTo>
                  <a:lnTo>
                    <a:pt x="112" y="0"/>
                  </a:lnTo>
                  <a:lnTo>
                    <a:pt x="156" y="15"/>
                  </a:lnTo>
                  <a:lnTo>
                    <a:pt x="102" y="31"/>
                  </a:lnTo>
                  <a:lnTo>
                    <a:pt x="225" y="69"/>
                  </a:lnTo>
                  <a:lnTo>
                    <a:pt x="225" y="10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100" name="Freeform 175"/>
            <p:cNvSpPr>
              <a:spLocks/>
            </p:cNvSpPr>
            <p:nvPr/>
          </p:nvSpPr>
          <p:spPr bwMode="auto">
            <a:xfrm>
              <a:off x="6029910" y="2941643"/>
              <a:ext cx="357636" cy="162419"/>
            </a:xfrm>
            <a:custGeom>
              <a:avLst/>
              <a:gdLst>
                <a:gd name="T0" fmla="*/ 0 w 225"/>
                <a:gd name="T1" fmla="*/ 0 h 102"/>
                <a:gd name="T2" fmla="*/ 2147483647 w 225"/>
                <a:gd name="T3" fmla="*/ 2147483647 h 102"/>
                <a:gd name="T4" fmla="*/ 2147483647 w 225"/>
                <a:gd name="T5" fmla="*/ 2147483647 h 102"/>
                <a:gd name="T6" fmla="*/ 2147483647 w 225"/>
                <a:gd name="T7" fmla="*/ 2147483647 h 102"/>
                <a:gd name="T8" fmla="*/ 2147483647 w 225"/>
                <a:gd name="T9" fmla="*/ 2147483647 h 102"/>
                <a:gd name="T10" fmla="*/ 0 w 225"/>
                <a:gd name="T11" fmla="*/ 2147483647 h 102"/>
                <a:gd name="T12" fmla="*/ 0 w 225"/>
                <a:gd name="T13" fmla="*/ 0 h 102"/>
                <a:gd name="T14" fmla="*/ 0 60000 65536"/>
                <a:gd name="T15" fmla="*/ 0 60000 65536"/>
                <a:gd name="T16" fmla="*/ 0 60000 65536"/>
                <a:gd name="T17" fmla="*/ 0 60000 65536"/>
                <a:gd name="T18" fmla="*/ 0 60000 65536"/>
                <a:gd name="T19" fmla="*/ 0 60000 65536"/>
                <a:gd name="T20" fmla="*/ 0 60000 65536"/>
                <a:gd name="T21" fmla="*/ 0 w 225"/>
                <a:gd name="T22" fmla="*/ 0 h 102"/>
                <a:gd name="T23" fmla="*/ 225 w 225"/>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102">
                  <a:moveTo>
                    <a:pt x="0" y="0"/>
                  </a:moveTo>
                  <a:lnTo>
                    <a:pt x="225" y="70"/>
                  </a:lnTo>
                  <a:lnTo>
                    <a:pt x="114" y="102"/>
                  </a:lnTo>
                  <a:lnTo>
                    <a:pt x="68" y="88"/>
                  </a:lnTo>
                  <a:lnTo>
                    <a:pt x="122" y="70"/>
                  </a:lnTo>
                  <a:lnTo>
                    <a:pt x="0" y="3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36218" name="Group 272"/>
          <p:cNvGrpSpPr>
            <a:grpSpLocks/>
          </p:cNvGrpSpPr>
          <p:nvPr/>
        </p:nvGrpSpPr>
        <p:grpSpPr bwMode="auto">
          <a:xfrm>
            <a:off x="2789238" y="2832100"/>
            <a:ext cx="388937" cy="463550"/>
            <a:chOff x="2713038" y="3906838"/>
            <a:chExt cx="528638" cy="660400"/>
          </a:xfrm>
        </p:grpSpPr>
        <p:sp>
          <p:nvSpPr>
            <p:cNvPr id="37076" name="Freeform 112"/>
            <p:cNvSpPr>
              <a:spLocks/>
            </p:cNvSpPr>
            <p:nvPr/>
          </p:nvSpPr>
          <p:spPr bwMode="auto">
            <a:xfrm>
              <a:off x="2713038" y="3906838"/>
              <a:ext cx="528638" cy="660400"/>
            </a:xfrm>
            <a:custGeom>
              <a:avLst/>
              <a:gdLst>
                <a:gd name="T0" fmla="*/ 2147483647 w 333"/>
                <a:gd name="T1" fmla="*/ 2147483647 h 416"/>
                <a:gd name="T2" fmla="*/ 2147483647 w 333"/>
                <a:gd name="T3" fmla="*/ 2147483647 h 416"/>
                <a:gd name="T4" fmla="*/ 2147483647 w 333"/>
                <a:gd name="T5" fmla="*/ 2147483647 h 416"/>
                <a:gd name="T6" fmla="*/ 2147483647 w 333"/>
                <a:gd name="T7" fmla="*/ 2147483647 h 416"/>
                <a:gd name="T8" fmla="*/ 2147483647 w 333"/>
                <a:gd name="T9" fmla="*/ 0 h 416"/>
                <a:gd name="T10" fmla="*/ 0 w 333"/>
                <a:gd name="T11" fmla="*/ 2147483647 h 416"/>
                <a:gd name="T12" fmla="*/ 0 w 333"/>
                <a:gd name="T13" fmla="*/ 2147483647 h 416"/>
                <a:gd name="T14" fmla="*/ 2147483647 w 333"/>
                <a:gd name="T15" fmla="*/ 2147483647 h 416"/>
                <a:gd name="T16" fmla="*/ 0 w 333"/>
                <a:gd name="T17" fmla="*/ 2147483647 h 416"/>
                <a:gd name="T18" fmla="*/ 0 w 333"/>
                <a:gd name="T19" fmla="*/ 2147483647 h 416"/>
                <a:gd name="T20" fmla="*/ 2147483647 w 333"/>
                <a:gd name="T21" fmla="*/ 2147483647 h 416"/>
                <a:gd name="T22" fmla="*/ 0 w 333"/>
                <a:gd name="T23" fmla="*/ 2147483647 h 416"/>
                <a:gd name="T24" fmla="*/ 0 w 333"/>
                <a:gd name="T25" fmla="*/ 2147483647 h 416"/>
                <a:gd name="T26" fmla="*/ 2147483647 w 333"/>
                <a:gd name="T27" fmla="*/ 2147483647 h 416"/>
                <a:gd name="T28" fmla="*/ 0 w 333"/>
                <a:gd name="T29" fmla="*/ 2147483647 h 416"/>
                <a:gd name="T30" fmla="*/ 0 w 333"/>
                <a:gd name="T31" fmla="*/ 2147483647 h 416"/>
                <a:gd name="T32" fmla="*/ 2147483647 w 333"/>
                <a:gd name="T33" fmla="*/ 2147483647 h 416"/>
                <a:gd name="T34" fmla="*/ 2147483647 w 333"/>
                <a:gd name="T35" fmla="*/ 2147483647 h 416"/>
                <a:gd name="T36" fmla="*/ 2147483647 w 333"/>
                <a:gd name="T37" fmla="*/ 2147483647 h 416"/>
                <a:gd name="T38" fmla="*/ 2147483647 w 333"/>
                <a:gd name="T39" fmla="*/ 2147483647 h 416"/>
                <a:gd name="T40" fmla="*/ 2147483647 w 333"/>
                <a:gd name="T41" fmla="*/ 2147483647 h 416"/>
                <a:gd name="T42" fmla="*/ 2147483647 w 333"/>
                <a:gd name="T43" fmla="*/ 2147483647 h 416"/>
                <a:gd name="T44" fmla="*/ 2147483647 w 333"/>
                <a:gd name="T45" fmla="*/ 2147483647 h 416"/>
                <a:gd name="T46" fmla="*/ 2147483647 w 333"/>
                <a:gd name="T47" fmla="*/ 2147483647 h 416"/>
                <a:gd name="T48" fmla="*/ 2147483647 w 333"/>
                <a:gd name="T49" fmla="*/ 2147483647 h 4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3"/>
                <a:gd name="T76" fmla="*/ 0 h 416"/>
                <a:gd name="T77" fmla="*/ 333 w 333"/>
                <a:gd name="T78" fmla="*/ 416 h 4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3" h="416">
                  <a:moveTo>
                    <a:pt x="333" y="149"/>
                  </a:moveTo>
                  <a:lnTo>
                    <a:pt x="303" y="141"/>
                  </a:lnTo>
                  <a:lnTo>
                    <a:pt x="333" y="131"/>
                  </a:lnTo>
                  <a:lnTo>
                    <a:pt x="333" y="64"/>
                  </a:lnTo>
                  <a:lnTo>
                    <a:pt x="111" y="0"/>
                  </a:lnTo>
                  <a:lnTo>
                    <a:pt x="0" y="30"/>
                  </a:lnTo>
                  <a:lnTo>
                    <a:pt x="0" y="97"/>
                  </a:lnTo>
                  <a:lnTo>
                    <a:pt x="30" y="105"/>
                  </a:lnTo>
                  <a:lnTo>
                    <a:pt x="0" y="113"/>
                  </a:lnTo>
                  <a:lnTo>
                    <a:pt x="0" y="179"/>
                  </a:lnTo>
                  <a:lnTo>
                    <a:pt x="30" y="189"/>
                  </a:lnTo>
                  <a:lnTo>
                    <a:pt x="0" y="197"/>
                  </a:lnTo>
                  <a:lnTo>
                    <a:pt x="0" y="263"/>
                  </a:lnTo>
                  <a:lnTo>
                    <a:pt x="30" y="271"/>
                  </a:lnTo>
                  <a:lnTo>
                    <a:pt x="0" y="279"/>
                  </a:lnTo>
                  <a:lnTo>
                    <a:pt x="0" y="346"/>
                  </a:lnTo>
                  <a:lnTo>
                    <a:pt x="221" y="416"/>
                  </a:lnTo>
                  <a:lnTo>
                    <a:pt x="333" y="380"/>
                  </a:lnTo>
                  <a:lnTo>
                    <a:pt x="333" y="316"/>
                  </a:lnTo>
                  <a:lnTo>
                    <a:pt x="303" y="305"/>
                  </a:lnTo>
                  <a:lnTo>
                    <a:pt x="333" y="297"/>
                  </a:lnTo>
                  <a:lnTo>
                    <a:pt x="333" y="231"/>
                  </a:lnTo>
                  <a:lnTo>
                    <a:pt x="303" y="223"/>
                  </a:lnTo>
                  <a:lnTo>
                    <a:pt x="333" y="213"/>
                  </a:lnTo>
                  <a:lnTo>
                    <a:pt x="333" y="149"/>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077" name="Freeform 113"/>
            <p:cNvSpPr>
              <a:spLocks/>
            </p:cNvSpPr>
            <p:nvPr/>
          </p:nvSpPr>
          <p:spPr bwMode="auto">
            <a:xfrm>
              <a:off x="3064744" y="4463202"/>
              <a:ext cx="0" cy="104036"/>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078" name="Line 114"/>
            <p:cNvSpPr>
              <a:spLocks noChangeShapeType="1"/>
            </p:cNvSpPr>
            <p:nvPr/>
          </p:nvSpPr>
          <p:spPr bwMode="auto">
            <a:xfrm flipV="1">
              <a:off x="3064744" y="4463202"/>
              <a:ext cx="0" cy="104036"/>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37079" name="Freeform 115"/>
            <p:cNvSpPr>
              <a:spLocks/>
            </p:cNvSpPr>
            <p:nvPr/>
          </p:nvSpPr>
          <p:spPr bwMode="auto">
            <a:xfrm>
              <a:off x="3064744" y="4329766"/>
              <a:ext cx="0" cy="104036"/>
            </a:xfrm>
            <a:custGeom>
              <a:avLst/>
              <a:gdLst>
                <a:gd name="T0" fmla="*/ 0 w 1"/>
                <a:gd name="T1" fmla="*/ 2147483647 h 65"/>
                <a:gd name="T2" fmla="*/ 0 w 1"/>
                <a:gd name="T3" fmla="*/ 0 h 65"/>
                <a:gd name="T4" fmla="*/ 0 w 1"/>
                <a:gd name="T5" fmla="*/ 2147483647 h 65"/>
                <a:gd name="T6" fmla="*/ 0 60000 65536"/>
                <a:gd name="T7" fmla="*/ 0 60000 65536"/>
                <a:gd name="T8" fmla="*/ 0 60000 65536"/>
                <a:gd name="T9" fmla="*/ 0 w 1"/>
                <a:gd name="T10" fmla="*/ 0 h 65"/>
                <a:gd name="T11" fmla="*/ 1 w 1"/>
                <a:gd name="T12" fmla="*/ 65 h 65"/>
              </a:gdLst>
              <a:ahLst/>
              <a:cxnLst>
                <a:cxn ang="T6">
                  <a:pos x="T0" y="T1"/>
                </a:cxn>
                <a:cxn ang="T7">
                  <a:pos x="T2" y="T3"/>
                </a:cxn>
                <a:cxn ang="T8">
                  <a:pos x="T4" y="T5"/>
                </a:cxn>
              </a:cxnLst>
              <a:rect l="T9" t="T10" r="T11" b="T12"/>
              <a:pathLst>
                <a:path w="1" h="65">
                  <a:moveTo>
                    <a:pt x="0" y="65"/>
                  </a:moveTo>
                  <a:lnTo>
                    <a:pt x="0" y="0"/>
                  </a:lnTo>
                  <a:lnTo>
                    <a:pt x="0" y="6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080" name="Line 116"/>
            <p:cNvSpPr>
              <a:spLocks noChangeShapeType="1"/>
            </p:cNvSpPr>
            <p:nvPr/>
          </p:nvSpPr>
          <p:spPr bwMode="auto">
            <a:xfrm flipV="1">
              <a:off x="3064744" y="4329766"/>
              <a:ext cx="0" cy="104036"/>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37081" name="Freeform 117"/>
            <p:cNvSpPr>
              <a:spLocks/>
            </p:cNvSpPr>
            <p:nvPr/>
          </p:nvSpPr>
          <p:spPr bwMode="auto">
            <a:xfrm>
              <a:off x="3064744" y="4196328"/>
              <a:ext cx="0" cy="106298"/>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082" name="Line 118"/>
            <p:cNvSpPr>
              <a:spLocks noChangeShapeType="1"/>
            </p:cNvSpPr>
            <p:nvPr/>
          </p:nvSpPr>
          <p:spPr bwMode="auto">
            <a:xfrm flipV="1">
              <a:off x="3064744" y="4196328"/>
              <a:ext cx="0" cy="10629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37083" name="Freeform 119"/>
            <p:cNvSpPr>
              <a:spLocks/>
            </p:cNvSpPr>
            <p:nvPr/>
          </p:nvSpPr>
          <p:spPr bwMode="auto">
            <a:xfrm>
              <a:off x="3064744" y="4067415"/>
              <a:ext cx="0" cy="101773"/>
            </a:xfrm>
            <a:custGeom>
              <a:avLst/>
              <a:gdLst>
                <a:gd name="T0" fmla="*/ 0 w 1"/>
                <a:gd name="T1" fmla="*/ 2147483647 h 64"/>
                <a:gd name="T2" fmla="*/ 0 w 1"/>
                <a:gd name="T3" fmla="*/ 0 h 64"/>
                <a:gd name="T4" fmla="*/ 0 w 1"/>
                <a:gd name="T5" fmla="*/ 2147483647 h 64"/>
                <a:gd name="T6" fmla="*/ 0 60000 65536"/>
                <a:gd name="T7" fmla="*/ 0 60000 65536"/>
                <a:gd name="T8" fmla="*/ 0 60000 65536"/>
                <a:gd name="T9" fmla="*/ 0 w 1"/>
                <a:gd name="T10" fmla="*/ 0 h 64"/>
                <a:gd name="T11" fmla="*/ 1 w 1"/>
                <a:gd name="T12" fmla="*/ 64 h 64"/>
              </a:gdLst>
              <a:ahLst/>
              <a:cxnLst>
                <a:cxn ang="T6">
                  <a:pos x="T0" y="T1"/>
                </a:cxn>
                <a:cxn ang="T7">
                  <a:pos x="T2" y="T3"/>
                </a:cxn>
                <a:cxn ang="T8">
                  <a:pos x="T4" y="T5"/>
                </a:cxn>
              </a:cxnLst>
              <a:rect l="T9" t="T10" r="T11" b="T12"/>
              <a:pathLst>
                <a:path w="1" h="64">
                  <a:moveTo>
                    <a:pt x="0" y="64"/>
                  </a:moveTo>
                  <a:lnTo>
                    <a:pt x="0" y="0"/>
                  </a:lnTo>
                  <a:lnTo>
                    <a:pt x="0" y="6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084" name="Line 120"/>
            <p:cNvSpPr>
              <a:spLocks noChangeShapeType="1"/>
            </p:cNvSpPr>
            <p:nvPr/>
          </p:nvSpPr>
          <p:spPr bwMode="auto">
            <a:xfrm flipV="1">
              <a:off x="3064744" y="4067415"/>
              <a:ext cx="0" cy="101773"/>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37085" name="Freeform 121"/>
            <p:cNvSpPr>
              <a:spLocks noEditPoints="1"/>
            </p:cNvSpPr>
            <p:nvPr/>
          </p:nvSpPr>
          <p:spPr bwMode="auto">
            <a:xfrm>
              <a:off x="2713038" y="3952071"/>
              <a:ext cx="528638" cy="615167"/>
            </a:xfrm>
            <a:custGeom>
              <a:avLst/>
              <a:gdLst>
                <a:gd name="T0" fmla="*/ 2147483647 w 333"/>
                <a:gd name="T1" fmla="*/ 2147483647 h 388"/>
                <a:gd name="T2" fmla="*/ 2147483647 w 333"/>
                <a:gd name="T3" fmla="*/ 2147483647 h 388"/>
                <a:gd name="T4" fmla="*/ 0 w 333"/>
                <a:gd name="T5" fmla="*/ 2147483647 h 388"/>
                <a:gd name="T6" fmla="*/ 0 w 333"/>
                <a:gd name="T7" fmla="*/ 2147483647 h 388"/>
                <a:gd name="T8" fmla="*/ 2147483647 w 333"/>
                <a:gd name="T9" fmla="*/ 2147483647 h 388"/>
                <a:gd name="T10" fmla="*/ 2147483647 w 333"/>
                <a:gd name="T11" fmla="*/ 2147483647 h 388"/>
                <a:gd name="T12" fmla="*/ 2147483647 w 333"/>
                <a:gd name="T13" fmla="*/ 2147483647 h 388"/>
                <a:gd name="T14" fmla="*/ 2147483647 w 333"/>
                <a:gd name="T15" fmla="*/ 2147483647 h 388"/>
                <a:gd name="T16" fmla="*/ 2147483647 w 333"/>
                <a:gd name="T17" fmla="*/ 2147483647 h 388"/>
                <a:gd name="T18" fmla="*/ 2147483647 w 333"/>
                <a:gd name="T19" fmla="*/ 2147483647 h 388"/>
                <a:gd name="T20" fmla="*/ 2147483647 w 333"/>
                <a:gd name="T21" fmla="*/ 2147483647 h 388"/>
                <a:gd name="T22" fmla="*/ 2147483647 w 333"/>
                <a:gd name="T23" fmla="*/ 2147483647 h 388"/>
                <a:gd name="T24" fmla="*/ 2147483647 w 333"/>
                <a:gd name="T25" fmla="*/ 2147483647 h 388"/>
                <a:gd name="T26" fmla="*/ 2147483647 w 333"/>
                <a:gd name="T27" fmla="*/ 2147483647 h 388"/>
                <a:gd name="T28" fmla="*/ 2147483647 w 333"/>
                <a:gd name="T29" fmla="*/ 2147483647 h 388"/>
                <a:gd name="T30" fmla="*/ 2147483647 w 333"/>
                <a:gd name="T31" fmla="*/ 2147483647 h 388"/>
                <a:gd name="T32" fmla="*/ 2147483647 w 333"/>
                <a:gd name="T33" fmla="*/ 2147483647 h 388"/>
                <a:gd name="T34" fmla="*/ 2147483647 w 333"/>
                <a:gd name="T35" fmla="*/ 2147483647 h 388"/>
                <a:gd name="T36" fmla="*/ 2147483647 w 333"/>
                <a:gd name="T37" fmla="*/ 2147483647 h 388"/>
                <a:gd name="T38" fmla="*/ 2147483647 w 333"/>
                <a:gd name="T39" fmla="*/ 2147483647 h 388"/>
                <a:gd name="T40" fmla="*/ 2147483647 w 333"/>
                <a:gd name="T41" fmla="*/ 2147483647 h 388"/>
                <a:gd name="T42" fmla="*/ 2147483647 w 333"/>
                <a:gd name="T43" fmla="*/ 0 h 388"/>
                <a:gd name="T44" fmla="*/ 0 w 333"/>
                <a:gd name="T45" fmla="*/ 2147483647 h 388"/>
                <a:gd name="T46" fmla="*/ 0 w 333"/>
                <a:gd name="T47" fmla="*/ 2147483647 h 388"/>
                <a:gd name="T48" fmla="*/ 2147483647 w 333"/>
                <a:gd name="T49" fmla="*/ 2147483647 h 388"/>
                <a:gd name="T50" fmla="*/ 2147483647 w 333"/>
                <a:gd name="T51" fmla="*/ 2147483647 h 388"/>
                <a:gd name="T52" fmla="*/ 2147483647 w 333"/>
                <a:gd name="T53" fmla="*/ 2147483647 h 388"/>
                <a:gd name="T54" fmla="*/ 2147483647 w 333"/>
                <a:gd name="T55" fmla="*/ 2147483647 h 388"/>
                <a:gd name="T56" fmla="*/ 0 w 333"/>
                <a:gd name="T57" fmla="*/ 2147483647 h 388"/>
                <a:gd name="T58" fmla="*/ 0 w 333"/>
                <a:gd name="T59" fmla="*/ 2147483647 h 388"/>
                <a:gd name="T60" fmla="*/ 2147483647 w 333"/>
                <a:gd name="T61" fmla="*/ 2147483647 h 388"/>
                <a:gd name="T62" fmla="*/ 2147483647 w 333"/>
                <a:gd name="T63" fmla="*/ 2147483647 h 388"/>
                <a:gd name="T64" fmla="*/ 2147483647 w 333"/>
                <a:gd name="T65" fmla="*/ 2147483647 h 388"/>
                <a:gd name="T66" fmla="*/ 2147483647 w 333"/>
                <a:gd name="T67" fmla="*/ 2147483647 h 388"/>
                <a:gd name="T68" fmla="*/ 2147483647 w 333"/>
                <a:gd name="T69" fmla="*/ 2147483647 h 388"/>
                <a:gd name="T70" fmla="*/ 2147483647 w 333"/>
                <a:gd name="T71" fmla="*/ 2147483647 h 388"/>
                <a:gd name="T72" fmla="*/ 2147483647 w 333"/>
                <a:gd name="T73" fmla="*/ 2147483647 h 388"/>
                <a:gd name="T74" fmla="*/ 2147483647 w 333"/>
                <a:gd name="T75" fmla="*/ 2147483647 h 388"/>
                <a:gd name="T76" fmla="*/ 2147483647 w 333"/>
                <a:gd name="T77" fmla="*/ 2147483647 h 388"/>
                <a:gd name="T78" fmla="*/ 2147483647 w 333"/>
                <a:gd name="T79" fmla="*/ 2147483647 h 388"/>
                <a:gd name="T80" fmla="*/ 2147483647 w 333"/>
                <a:gd name="T81" fmla="*/ 2147483647 h 388"/>
                <a:gd name="T82" fmla="*/ 0 w 333"/>
                <a:gd name="T83" fmla="*/ 2147483647 h 388"/>
                <a:gd name="T84" fmla="*/ 0 w 333"/>
                <a:gd name="T85" fmla="*/ 2147483647 h 388"/>
                <a:gd name="T86" fmla="*/ 2147483647 w 333"/>
                <a:gd name="T87" fmla="*/ 2147483647 h 388"/>
                <a:gd name="T88" fmla="*/ 2147483647 w 333"/>
                <a:gd name="T89" fmla="*/ 2147483647 h 388"/>
                <a:gd name="T90" fmla="*/ 2147483647 w 333"/>
                <a:gd name="T91" fmla="*/ 2147483647 h 388"/>
                <a:gd name="T92" fmla="*/ 2147483647 w 333"/>
                <a:gd name="T93" fmla="*/ 2147483647 h 388"/>
                <a:gd name="T94" fmla="*/ 2147483647 w 333"/>
                <a:gd name="T95" fmla="*/ 2147483647 h 388"/>
                <a:gd name="T96" fmla="*/ 2147483647 w 333"/>
                <a:gd name="T97" fmla="*/ 2147483647 h 388"/>
                <a:gd name="T98" fmla="*/ 2147483647 w 333"/>
                <a:gd name="T99" fmla="*/ 2147483647 h 388"/>
                <a:gd name="T100" fmla="*/ 2147483647 w 333"/>
                <a:gd name="T101" fmla="*/ 2147483647 h 388"/>
                <a:gd name="T102" fmla="*/ 2147483647 w 333"/>
                <a:gd name="T103" fmla="*/ 2147483647 h 3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3"/>
                <a:gd name="T157" fmla="*/ 0 h 388"/>
                <a:gd name="T158" fmla="*/ 333 w 333"/>
                <a:gd name="T159" fmla="*/ 388 h 3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3" h="388">
                  <a:moveTo>
                    <a:pt x="221" y="233"/>
                  </a:moveTo>
                  <a:lnTo>
                    <a:pt x="8" y="167"/>
                  </a:lnTo>
                  <a:lnTo>
                    <a:pt x="0" y="169"/>
                  </a:lnTo>
                  <a:lnTo>
                    <a:pt x="0" y="173"/>
                  </a:lnTo>
                  <a:lnTo>
                    <a:pt x="217" y="241"/>
                  </a:lnTo>
                  <a:lnTo>
                    <a:pt x="217" y="304"/>
                  </a:lnTo>
                  <a:lnTo>
                    <a:pt x="221" y="304"/>
                  </a:lnTo>
                  <a:lnTo>
                    <a:pt x="225" y="304"/>
                  </a:lnTo>
                  <a:lnTo>
                    <a:pt x="225" y="241"/>
                  </a:lnTo>
                  <a:lnTo>
                    <a:pt x="333" y="207"/>
                  </a:lnTo>
                  <a:lnTo>
                    <a:pt x="333" y="203"/>
                  </a:lnTo>
                  <a:lnTo>
                    <a:pt x="325" y="201"/>
                  </a:lnTo>
                  <a:lnTo>
                    <a:pt x="221" y="233"/>
                  </a:lnTo>
                  <a:close/>
                  <a:moveTo>
                    <a:pt x="217" y="137"/>
                  </a:moveTo>
                  <a:lnTo>
                    <a:pt x="221" y="137"/>
                  </a:lnTo>
                  <a:lnTo>
                    <a:pt x="225" y="137"/>
                  </a:lnTo>
                  <a:lnTo>
                    <a:pt x="225" y="75"/>
                  </a:lnTo>
                  <a:lnTo>
                    <a:pt x="333" y="41"/>
                  </a:lnTo>
                  <a:lnTo>
                    <a:pt x="333" y="36"/>
                  </a:lnTo>
                  <a:lnTo>
                    <a:pt x="325" y="34"/>
                  </a:lnTo>
                  <a:lnTo>
                    <a:pt x="221" y="67"/>
                  </a:lnTo>
                  <a:lnTo>
                    <a:pt x="8" y="0"/>
                  </a:lnTo>
                  <a:lnTo>
                    <a:pt x="0" y="2"/>
                  </a:lnTo>
                  <a:lnTo>
                    <a:pt x="0" y="6"/>
                  </a:lnTo>
                  <a:lnTo>
                    <a:pt x="217" y="75"/>
                  </a:lnTo>
                  <a:lnTo>
                    <a:pt x="217" y="137"/>
                  </a:lnTo>
                  <a:close/>
                  <a:moveTo>
                    <a:pt x="221" y="151"/>
                  </a:moveTo>
                  <a:lnTo>
                    <a:pt x="8" y="83"/>
                  </a:lnTo>
                  <a:lnTo>
                    <a:pt x="0" y="85"/>
                  </a:lnTo>
                  <a:lnTo>
                    <a:pt x="0" y="89"/>
                  </a:lnTo>
                  <a:lnTo>
                    <a:pt x="217" y="159"/>
                  </a:lnTo>
                  <a:lnTo>
                    <a:pt x="217" y="219"/>
                  </a:lnTo>
                  <a:lnTo>
                    <a:pt x="221" y="221"/>
                  </a:lnTo>
                  <a:lnTo>
                    <a:pt x="225" y="219"/>
                  </a:lnTo>
                  <a:lnTo>
                    <a:pt x="225" y="157"/>
                  </a:lnTo>
                  <a:lnTo>
                    <a:pt x="333" y="125"/>
                  </a:lnTo>
                  <a:lnTo>
                    <a:pt x="333" y="121"/>
                  </a:lnTo>
                  <a:lnTo>
                    <a:pt x="325" y="119"/>
                  </a:lnTo>
                  <a:lnTo>
                    <a:pt x="221" y="151"/>
                  </a:lnTo>
                  <a:close/>
                  <a:moveTo>
                    <a:pt x="221" y="318"/>
                  </a:moveTo>
                  <a:lnTo>
                    <a:pt x="8" y="249"/>
                  </a:lnTo>
                  <a:lnTo>
                    <a:pt x="0" y="251"/>
                  </a:lnTo>
                  <a:lnTo>
                    <a:pt x="0" y="255"/>
                  </a:lnTo>
                  <a:lnTo>
                    <a:pt x="217" y="324"/>
                  </a:lnTo>
                  <a:lnTo>
                    <a:pt x="217" y="386"/>
                  </a:lnTo>
                  <a:lnTo>
                    <a:pt x="221" y="388"/>
                  </a:lnTo>
                  <a:lnTo>
                    <a:pt x="225" y="386"/>
                  </a:lnTo>
                  <a:lnTo>
                    <a:pt x="225" y="324"/>
                  </a:lnTo>
                  <a:lnTo>
                    <a:pt x="333" y="292"/>
                  </a:lnTo>
                  <a:lnTo>
                    <a:pt x="333" y="288"/>
                  </a:lnTo>
                  <a:lnTo>
                    <a:pt x="325" y="286"/>
                  </a:lnTo>
                  <a:lnTo>
                    <a:pt x="221" y="31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086" name="Freeform 122"/>
            <p:cNvSpPr>
              <a:spLocks/>
            </p:cNvSpPr>
            <p:nvPr/>
          </p:nvSpPr>
          <p:spPr bwMode="auto">
            <a:xfrm>
              <a:off x="2848973" y="4218945"/>
              <a:ext cx="56100" cy="110821"/>
            </a:xfrm>
            <a:custGeom>
              <a:avLst/>
              <a:gdLst>
                <a:gd name="T0" fmla="*/ 2147483647 w 17"/>
                <a:gd name="T1" fmla="*/ 2147483647 h 35"/>
                <a:gd name="T2" fmla="*/ 2147483647 w 17"/>
                <a:gd name="T3" fmla="*/ 2147483647 h 35"/>
                <a:gd name="T4" fmla="*/ 2147483647 w 17"/>
                <a:gd name="T5" fmla="*/ 2147483647 h 35"/>
                <a:gd name="T6" fmla="*/ 0 w 17"/>
                <a:gd name="T7" fmla="*/ 2147483647 h 35"/>
                <a:gd name="T8" fmla="*/ 0 w 17"/>
                <a:gd name="T9" fmla="*/ 2147483647 h 35"/>
                <a:gd name="T10" fmla="*/ 2147483647 w 17"/>
                <a:gd name="T11" fmla="*/ 0 h 35"/>
                <a:gd name="T12" fmla="*/ 2147483647 w 17"/>
                <a:gd name="T13" fmla="*/ 2147483647 h 35"/>
                <a:gd name="T14" fmla="*/ 2147483647 w 17"/>
                <a:gd name="T15" fmla="*/ 2147483647 h 35"/>
                <a:gd name="T16" fmla="*/ 2147483647 w 17"/>
                <a:gd name="T17" fmla="*/ 214748364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35"/>
                <a:gd name="T29" fmla="*/ 17 w 1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35">
                  <a:moveTo>
                    <a:pt x="17" y="33"/>
                  </a:moveTo>
                  <a:cubicBezTo>
                    <a:pt x="17" y="34"/>
                    <a:pt x="16" y="35"/>
                    <a:pt x="15" y="34"/>
                  </a:cubicBezTo>
                  <a:cubicBezTo>
                    <a:pt x="3" y="30"/>
                    <a:pt x="3" y="30"/>
                    <a:pt x="3" y="30"/>
                  </a:cubicBezTo>
                  <a:cubicBezTo>
                    <a:pt x="1" y="30"/>
                    <a:pt x="0" y="28"/>
                    <a:pt x="0" y="27"/>
                  </a:cubicBezTo>
                  <a:cubicBezTo>
                    <a:pt x="0" y="2"/>
                    <a:pt x="0" y="2"/>
                    <a:pt x="0" y="2"/>
                  </a:cubicBezTo>
                  <a:cubicBezTo>
                    <a:pt x="0" y="0"/>
                    <a:pt x="1" y="0"/>
                    <a:pt x="3" y="0"/>
                  </a:cubicBezTo>
                  <a:cubicBezTo>
                    <a:pt x="15" y="4"/>
                    <a:pt x="15" y="4"/>
                    <a:pt x="15" y="4"/>
                  </a:cubicBezTo>
                  <a:cubicBezTo>
                    <a:pt x="16" y="4"/>
                    <a:pt x="17" y="6"/>
                    <a:pt x="17" y="7"/>
                  </a:cubicBezTo>
                  <a:lnTo>
                    <a:pt x="17" y="3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087" name="Freeform 123"/>
            <p:cNvSpPr>
              <a:spLocks noEditPoints="1"/>
            </p:cNvSpPr>
            <p:nvPr/>
          </p:nvSpPr>
          <p:spPr bwMode="auto">
            <a:xfrm>
              <a:off x="2846816" y="4209898"/>
              <a:ext cx="60416" cy="126652"/>
            </a:xfrm>
            <a:custGeom>
              <a:avLst/>
              <a:gdLst>
                <a:gd name="T0" fmla="*/ 0 w 39"/>
                <a:gd name="T1" fmla="*/ 2147483647 h 80"/>
                <a:gd name="T2" fmla="*/ 0 w 39"/>
                <a:gd name="T3" fmla="*/ 0 h 80"/>
                <a:gd name="T4" fmla="*/ 2147483647 w 39"/>
                <a:gd name="T5" fmla="*/ 2147483647 h 80"/>
                <a:gd name="T6" fmla="*/ 2147483647 w 39"/>
                <a:gd name="T7" fmla="*/ 2147483647 h 80"/>
                <a:gd name="T8" fmla="*/ 2147483647 w 39"/>
                <a:gd name="T9" fmla="*/ 2147483647 h 80"/>
                <a:gd name="T10" fmla="*/ 0 w 39"/>
                <a:gd name="T11" fmla="*/ 2147483647 h 80"/>
                <a:gd name="T12" fmla="*/ 0 w 39"/>
                <a:gd name="T13" fmla="*/ 2147483647 h 80"/>
                <a:gd name="T14" fmla="*/ 2147483647 w 39"/>
                <a:gd name="T15" fmla="*/ 2147483647 h 80"/>
                <a:gd name="T16" fmla="*/ 2147483647 w 39"/>
                <a:gd name="T17" fmla="*/ 2147483647 h 80"/>
                <a:gd name="T18" fmla="*/ 2147483647 w 39"/>
                <a:gd name="T19" fmla="*/ 2147483647 h 80"/>
                <a:gd name="T20" fmla="*/ 2147483647 w 39"/>
                <a:gd name="T21" fmla="*/ 2147483647 h 80"/>
                <a:gd name="T22" fmla="*/ 2147483647 w 39"/>
                <a:gd name="T23" fmla="*/ 2147483647 h 80"/>
                <a:gd name="T24" fmla="*/ 2147483647 w 39"/>
                <a:gd name="T25" fmla="*/ 2147483647 h 80"/>
                <a:gd name="T26" fmla="*/ 2147483647 w 39"/>
                <a:gd name="T27" fmla="*/ 2147483647 h 80"/>
                <a:gd name="T28" fmla="*/ 2147483647 w 39"/>
                <a:gd name="T29" fmla="*/ 2147483647 h 80"/>
                <a:gd name="T30" fmla="*/ 2147483647 w 39"/>
                <a:gd name="T31" fmla="*/ 2147483647 h 80"/>
                <a:gd name="T32" fmla="*/ 2147483647 w 39"/>
                <a:gd name="T33" fmla="*/ 2147483647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80"/>
                <a:gd name="T53" fmla="*/ 39 w 39"/>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80">
                  <a:moveTo>
                    <a:pt x="0" y="68"/>
                  </a:moveTo>
                  <a:lnTo>
                    <a:pt x="0" y="0"/>
                  </a:lnTo>
                  <a:lnTo>
                    <a:pt x="39" y="14"/>
                  </a:lnTo>
                  <a:lnTo>
                    <a:pt x="39" y="76"/>
                  </a:lnTo>
                  <a:lnTo>
                    <a:pt x="39" y="80"/>
                  </a:lnTo>
                  <a:lnTo>
                    <a:pt x="0" y="68"/>
                  </a:lnTo>
                  <a:close/>
                  <a:moveTo>
                    <a:pt x="37" y="76"/>
                  </a:moveTo>
                  <a:lnTo>
                    <a:pt x="37" y="72"/>
                  </a:lnTo>
                  <a:lnTo>
                    <a:pt x="37" y="76"/>
                  </a:lnTo>
                  <a:close/>
                  <a:moveTo>
                    <a:pt x="6" y="62"/>
                  </a:moveTo>
                  <a:lnTo>
                    <a:pt x="33" y="72"/>
                  </a:lnTo>
                  <a:lnTo>
                    <a:pt x="33" y="18"/>
                  </a:lnTo>
                  <a:lnTo>
                    <a:pt x="6" y="10"/>
                  </a:lnTo>
                  <a:lnTo>
                    <a:pt x="6" y="6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088" name="Freeform 124"/>
            <p:cNvSpPr>
              <a:spLocks/>
            </p:cNvSpPr>
            <p:nvPr/>
          </p:nvSpPr>
          <p:spPr bwMode="auto">
            <a:xfrm>
              <a:off x="2855447" y="4239300"/>
              <a:ext cx="43154" cy="81419"/>
            </a:xfrm>
            <a:custGeom>
              <a:avLst/>
              <a:gdLst>
                <a:gd name="T0" fmla="*/ 2147483647 w 13"/>
                <a:gd name="T1" fmla="*/ 2147483647 h 26"/>
                <a:gd name="T2" fmla="*/ 2147483647 w 13"/>
                <a:gd name="T3" fmla="*/ 2147483647 h 26"/>
                <a:gd name="T4" fmla="*/ 2147483647 w 13"/>
                <a:gd name="T5" fmla="*/ 2147483647 h 26"/>
                <a:gd name="T6" fmla="*/ 0 w 13"/>
                <a:gd name="T7" fmla="*/ 2147483647 h 26"/>
                <a:gd name="T8" fmla="*/ 0 w 13"/>
                <a:gd name="T9" fmla="*/ 2147483647 h 26"/>
                <a:gd name="T10" fmla="*/ 2147483647 w 13"/>
                <a:gd name="T11" fmla="*/ 0 h 26"/>
                <a:gd name="T12" fmla="*/ 2147483647 w 13"/>
                <a:gd name="T13" fmla="*/ 2147483647 h 26"/>
                <a:gd name="T14" fmla="*/ 2147483647 w 13"/>
                <a:gd name="T15" fmla="*/ 2147483647 h 26"/>
                <a:gd name="T16" fmla="*/ 2147483647 w 13"/>
                <a:gd name="T17" fmla="*/ 214748364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6"/>
                <a:gd name="T29" fmla="*/ 13 w 1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6">
                  <a:moveTo>
                    <a:pt x="13" y="24"/>
                  </a:moveTo>
                  <a:cubicBezTo>
                    <a:pt x="13" y="25"/>
                    <a:pt x="12" y="26"/>
                    <a:pt x="10" y="26"/>
                  </a:cubicBezTo>
                  <a:cubicBezTo>
                    <a:pt x="3" y="24"/>
                    <a:pt x="3" y="24"/>
                    <a:pt x="3" y="24"/>
                  </a:cubicBezTo>
                  <a:cubicBezTo>
                    <a:pt x="1" y="23"/>
                    <a:pt x="0" y="21"/>
                    <a:pt x="0" y="19"/>
                  </a:cubicBezTo>
                  <a:cubicBezTo>
                    <a:pt x="0" y="2"/>
                    <a:pt x="0" y="2"/>
                    <a:pt x="0" y="2"/>
                  </a:cubicBezTo>
                  <a:cubicBezTo>
                    <a:pt x="0" y="1"/>
                    <a:pt x="1" y="0"/>
                    <a:pt x="3" y="0"/>
                  </a:cubicBezTo>
                  <a:cubicBezTo>
                    <a:pt x="10" y="3"/>
                    <a:pt x="10" y="3"/>
                    <a:pt x="10" y="3"/>
                  </a:cubicBezTo>
                  <a:cubicBezTo>
                    <a:pt x="12" y="3"/>
                    <a:pt x="13" y="5"/>
                    <a:pt x="13" y="7"/>
                  </a:cubicBezTo>
                  <a:lnTo>
                    <a:pt x="13" y="2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089" name="Freeform 125"/>
            <p:cNvSpPr>
              <a:spLocks noEditPoints="1"/>
            </p:cNvSpPr>
            <p:nvPr/>
          </p:nvSpPr>
          <p:spPr bwMode="auto">
            <a:xfrm>
              <a:off x="2848973" y="4227991"/>
              <a:ext cx="56100" cy="101775"/>
            </a:xfrm>
            <a:custGeom>
              <a:avLst/>
              <a:gdLst>
                <a:gd name="T0" fmla="*/ 0 w 35"/>
                <a:gd name="T1" fmla="*/ 2147483647 h 64"/>
                <a:gd name="T2" fmla="*/ 0 w 35"/>
                <a:gd name="T3" fmla="*/ 0 h 64"/>
                <a:gd name="T4" fmla="*/ 2147483647 w 35"/>
                <a:gd name="T5" fmla="*/ 2147483647 h 64"/>
                <a:gd name="T6" fmla="*/ 2147483647 w 35"/>
                <a:gd name="T7" fmla="*/ 2147483647 h 64"/>
                <a:gd name="T8" fmla="*/ 2147483647 w 35"/>
                <a:gd name="T9" fmla="*/ 2147483647 h 64"/>
                <a:gd name="T10" fmla="*/ 0 w 35"/>
                <a:gd name="T11" fmla="*/ 2147483647 h 64"/>
                <a:gd name="T12" fmla="*/ 0 w 35"/>
                <a:gd name="T13" fmla="*/ 2147483647 h 64"/>
                <a:gd name="T14" fmla="*/ 2147483647 w 35"/>
                <a:gd name="T15" fmla="*/ 2147483647 h 64"/>
                <a:gd name="T16" fmla="*/ 2147483647 w 35"/>
                <a:gd name="T17" fmla="*/ 2147483647 h 64"/>
                <a:gd name="T18" fmla="*/ 2147483647 w 35"/>
                <a:gd name="T19" fmla="*/ 2147483647 h 64"/>
                <a:gd name="T20" fmla="*/ 2147483647 w 35"/>
                <a:gd name="T21" fmla="*/ 2147483647 h 64"/>
                <a:gd name="T22" fmla="*/ 2147483647 w 35"/>
                <a:gd name="T23" fmla="*/ 2147483647 h 64"/>
                <a:gd name="T24" fmla="*/ 2147483647 w 35"/>
                <a:gd name="T25" fmla="*/ 2147483647 h 64"/>
                <a:gd name="T26" fmla="*/ 2147483647 w 35"/>
                <a:gd name="T27" fmla="*/ 2147483647 h 64"/>
                <a:gd name="T28" fmla="*/ 2147483647 w 35"/>
                <a:gd name="T29" fmla="*/ 2147483647 h 64"/>
                <a:gd name="T30" fmla="*/ 2147483647 w 35"/>
                <a:gd name="T31" fmla="*/ 2147483647 h 64"/>
                <a:gd name="T32" fmla="*/ 2147483647 w 35"/>
                <a:gd name="T33" fmla="*/ 2147483647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4"/>
                <a:gd name="T53" fmla="*/ 35 w 35"/>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4">
                  <a:moveTo>
                    <a:pt x="0" y="54"/>
                  </a:moveTo>
                  <a:lnTo>
                    <a:pt x="0" y="0"/>
                  </a:lnTo>
                  <a:lnTo>
                    <a:pt x="35" y="10"/>
                  </a:lnTo>
                  <a:lnTo>
                    <a:pt x="35" y="60"/>
                  </a:lnTo>
                  <a:lnTo>
                    <a:pt x="35" y="64"/>
                  </a:lnTo>
                  <a:lnTo>
                    <a:pt x="0" y="54"/>
                  </a:lnTo>
                  <a:close/>
                  <a:moveTo>
                    <a:pt x="31" y="60"/>
                  </a:moveTo>
                  <a:lnTo>
                    <a:pt x="33" y="56"/>
                  </a:lnTo>
                  <a:lnTo>
                    <a:pt x="31" y="60"/>
                  </a:lnTo>
                  <a:close/>
                  <a:moveTo>
                    <a:pt x="9" y="48"/>
                  </a:moveTo>
                  <a:lnTo>
                    <a:pt x="29" y="56"/>
                  </a:lnTo>
                  <a:lnTo>
                    <a:pt x="29" y="16"/>
                  </a:lnTo>
                  <a:lnTo>
                    <a:pt x="9" y="8"/>
                  </a:lnTo>
                  <a:lnTo>
                    <a:pt x="9" y="48"/>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090" name="Freeform 126"/>
            <p:cNvSpPr>
              <a:spLocks/>
            </p:cNvSpPr>
            <p:nvPr/>
          </p:nvSpPr>
          <p:spPr bwMode="auto">
            <a:xfrm>
              <a:off x="2892127" y="4212161"/>
              <a:ext cx="6474" cy="36186"/>
            </a:xfrm>
            <a:custGeom>
              <a:avLst/>
              <a:gdLst>
                <a:gd name="T0" fmla="*/ 2147483647 w 4"/>
                <a:gd name="T1" fmla="*/ 2147483647 h 22"/>
                <a:gd name="T2" fmla="*/ 0 w 4"/>
                <a:gd name="T3" fmla="*/ 2147483647 h 22"/>
                <a:gd name="T4" fmla="*/ 0 w 4"/>
                <a:gd name="T5" fmla="*/ 0 h 22"/>
                <a:gd name="T6" fmla="*/ 2147483647 w 4"/>
                <a:gd name="T7" fmla="*/ 2147483647 h 22"/>
                <a:gd name="T8" fmla="*/ 2147483647 w 4"/>
                <a:gd name="T9" fmla="*/ 2147483647 h 22"/>
                <a:gd name="T10" fmla="*/ 0 60000 65536"/>
                <a:gd name="T11" fmla="*/ 0 60000 65536"/>
                <a:gd name="T12" fmla="*/ 0 60000 65536"/>
                <a:gd name="T13" fmla="*/ 0 60000 65536"/>
                <a:gd name="T14" fmla="*/ 0 60000 65536"/>
                <a:gd name="T15" fmla="*/ 0 w 4"/>
                <a:gd name="T16" fmla="*/ 0 h 22"/>
                <a:gd name="T17" fmla="*/ 4 w 4"/>
                <a:gd name="T18" fmla="*/ 22 h 22"/>
              </a:gdLst>
              <a:ahLst/>
              <a:cxnLst>
                <a:cxn ang="T10">
                  <a:pos x="T0" y="T1"/>
                </a:cxn>
                <a:cxn ang="T11">
                  <a:pos x="T2" y="T3"/>
                </a:cxn>
                <a:cxn ang="T12">
                  <a:pos x="T4" y="T5"/>
                </a:cxn>
                <a:cxn ang="T13">
                  <a:pos x="T6" y="T7"/>
                </a:cxn>
                <a:cxn ang="T14">
                  <a:pos x="T8" y="T9"/>
                </a:cxn>
              </a:cxnLst>
              <a:rect l="T15" t="T16" r="T17" b="T18"/>
              <a:pathLst>
                <a:path w="4" h="22">
                  <a:moveTo>
                    <a:pt x="4" y="22"/>
                  </a:moveTo>
                  <a:lnTo>
                    <a:pt x="0" y="20"/>
                  </a:lnTo>
                  <a:lnTo>
                    <a:pt x="0" y="0"/>
                  </a:lnTo>
                  <a:lnTo>
                    <a:pt x="4" y="2"/>
                  </a:lnTo>
                  <a:lnTo>
                    <a:pt x="4" y="2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091" name="Freeform 127"/>
            <p:cNvSpPr>
              <a:spLocks noEditPoints="1"/>
            </p:cNvSpPr>
            <p:nvPr/>
          </p:nvSpPr>
          <p:spPr bwMode="auto">
            <a:xfrm>
              <a:off x="2885655" y="4207637"/>
              <a:ext cx="19419" cy="47494"/>
            </a:xfrm>
            <a:custGeom>
              <a:avLst/>
              <a:gdLst>
                <a:gd name="T0" fmla="*/ 0 w 12"/>
                <a:gd name="T1" fmla="*/ 2147483647 h 30"/>
                <a:gd name="T2" fmla="*/ 0 w 12"/>
                <a:gd name="T3" fmla="*/ 0 h 30"/>
                <a:gd name="T4" fmla="*/ 2147483647 w 12"/>
                <a:gd name="T5" fmla="*/ 2147483647 h 30"/>
                <a:gd name="T6" fmla="*/ 2147483647 w 12"/>
                <a:gd name="T7" fmla="*/ 2147483647 h 30"/>
                <a:gd name="T8" fmla="*/ 2147483647 w 12"/>
                <a:gd name="T9" fmla="*/ 2147483647 h 30"/>
                <a:gd name="T10" fmla="*/ 0 w 12"/>
                <a:gd name="T11" fmla="*/ 2147483647 h 30"/>
                <a:gd name="T12" fmla="*/ 0 w 12"/>
                <a:gd name="T13" fmla="*/ 2147483647 h 30"/>
                <a:gd name="T14" fmla="*/ 2147483647 w 12"/>
                <a:gd name="T15" fmla="*/ 2147483647 h 30"/>
                <a:gd name="T16" fmla="*/ 2147483647 w 12"/>
                <a:gd name="T17" fmla="*/ 2147483647 h 30"/>
                <a:gd name="T18" fmla="*/ 2147483647 w 12"/>
                <a:gd name="T19" fmla="*/ 2147483647 h 30"/>
                <a:gd name="T20" fmla="*/ 2147483647 w 12"/>
                <a:gd name="T21" fmla="*/ 214748364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30"/>
                <a:gd name="T35" fmla="*/ 12 w 12"/>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30">
                  <a:moveTo>
                    <a:pt x="0" y="26"/>
                  </a:moveTo>
                  <a:lnTo>
                    <a:pt x="0" y="0"/>
                  </a:lnTo>
                  <a:lnTo>
                    <a:pt x="12" y="4"/>
                  </a:lnTo>
                  <a:lnTo>
                    <a:pt x="12" y="26"/>
                  </a:lnTo>
                  <a:lnTo>
                    <a:pt x="12" y="30"/>
                  </a:lnTo>
                  <a:lnTo>
                    <a:pt x="0" y="26"/>
                  </a:lnTo>
                  <a:close/>
                  <a:moveTo>
                    <a:pt x="8" y="26"/>
                  </a:moveTo>
                  <a:lnTo>
                    <a:pt x="10" y="22"/>
                  </a:lnTo>
                  <a:lnTo>
                    <a:pt x="8" y="26"/>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092" name="Freeform 128"/>
            <p:cNvSpPr>
              <a:spLocks noEditPoints="1"/>
            </p:cNvSpPr>
            <p:nvPr/>
          </p:nvSpPr>
          <p:spPr bwMode="auto">
            <a:xfrm>
              <a:off x="2782085" y="4026706"/>
              <a:ext cx="202825" cy="477206"/>
            </a:xfrm>
            <a:custGeom>
              <a:avLst/>
              <a:gdLst>
                <a:gd name="T0" fmla="*/ 2147483647 w 63"/>
                <a:gd name="T1" fmla="*/ 2147483647 h 150"/>
                <a:gd name="T2" fmla="*/ 2147483647 w 63"/>
                <a:gd name="T3" fmla="*/ 2147483647 h 150"/>
                <a:gd name="T4" fmla="*/ 2147483647 w 63"/>
                <a:gd name="T5" fmla="*/ 2147483647 h 150"/>
                <a:gd name="T6" fmla="*/ 2147483647 w 63"/>
                <a:gd name="T7" fmla="*/ 2147483647 h 150"/>
                <a:gd name="T8" fmla="*/ 2147483647 w 63"/>
                <a:gd name="T9" fmla="*/ 2147483647 h 150"/>
                <a:gd name="T10" fmla="*/ 2147483647 w 63"/>
                <a:gd name="T11" fmla="*/ 2147483647 h 150"/>
                <a:gd name="T12" fmla="*/ 2147483647 w 63"/>
                <a:gd name="T13" fmla="*/ 2147483647 h 150"/>
                <a:gd name="T14" fmla="*/ 2147483647 w 63"/>
                <a:gd name="T15" fmla="*/ 2147483647 h 150"/>
                <a:gd name="T16" fmla="*/ 2147483647 w 63"/>
                <a:gd name="T17" fmla="*/ 2147483647 h 150"/>
                <a:gd name="T18" fmla="*/ 0 w 63"/>
                <a:gd name="T19" fmla="*/ 0 h 150"/>
                <a:gd name="T20" fmla="*/ 0 w 63"/>
                <a:gd name="T21" fmla="*/ 2147483647 h 150"/>
                <a:gd name="T22" fmla="*/ 0 w 63"/>
                <a:gd name="T23" fmla="*/ 2147483647 h 150"/>
                <a:gd name="T24" fmla="*/ 2147483647 w 63"/>
                <a:gd name="T25" fmla="*/ 2147483647 h 150"/>
                <a:gd name="T26" fmla="*/ 2147483647 w 63"/>
                <a:gd name="T27" fmla="*/ 2147483647 h 150"/>
                <a:gd name="T28" fmla="*/ 2147483647 w 63"/>
                <a:gd name="T29" fmla="*/ 2147483647 h 150"/>
                <a:gd name="T30" fmla="*/ 2147483647 w 63"/>
                <a:gd name="T31" fmla="*/ 2147483647 h 150"/>
                <a:gd name="T32" fmla="*/ 2147483647 w 63"/>
                <a:gd name="T33" fmla="*/ 2147483647 h 150"/>
                <a:gd name="T34" fmla="*/ 2147483647 w 63"/>
                <a:gd name="T35" fmla="*/ 2147483647 h 150"/>
                <a:gd name="T36" fmla="*/ 0 w 63"/>
                <a:gd name="T37" fmla="*/ 0 h 1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150"/>
                <a:gd name="T59" fmla="*/ 63 w 63"/>
                <a:gd name="T60" fmla="*/ 150 h 1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150">
                  <a:moveTo>
                    <a:pt x="53" y="56"/>
                  </a:moveTo>
                  <a:cubicBezTo>
                    <a:pt x="53" y="59"/>
                    <a:pt x="53" y="59"/>
                    <a:pt x="53" y="59"/>
                  </a:cubicBezTo>
                  <a:cubicBezTo>
                    <a:pt x="53" y="59"/>
                    <a:pt x="53" y="103"/>
                    <a:pt x="52" y="118"/>
                  </a:cubicBezTo>
                  <a:cubicBezTo>
                    <a:pt x="51" y="117"/>
                    <a:pt x="50" y="116"/>
                    <a:pt x="50" y="116"/>
                  </a:cubicBezTo>
                  <a:cubicBezTo>
                    <a:pt x="47" y="112"/>
                    <a:pt x="47" y="112"/>
                    <a:pt x="47" y="112"/>
                  </a:cubicBezTo>
                  <a:cubicBezTo>
                    <a:pt x="47" y="131"/>
                    <a:pt x="47" y="131"/>
                    <a:pt x="47" y="131"/>
                  </a:cubicBezTo>
                  <a:cubicBezTo>
                    <a:pt x="63" y="150"/>
                    <a:pt x="63" y="150"/>
                    <a:pt x="63" y="150"/>
                  </a:cubicBezTo>
                  <a:cubicBezTo>
                    <a:pt x="63" y="59"/>
                    <a:pt x="63" y="59"/>
                    <a:pt x="63" y="59"/>
                  </a:cubicBezTo>
                  <a:lnTo>
                    <a:pt x="53" y="56"/>
                  </a:lnTo>
                  <a:close/>
                  <a:moveTo>
                    <a:pt x="0" y="0"/>
                  </a:moveTo>
                  <a:cubicBezTo>
                    <a:pt x="0" y="7"/>
                    <a:pt x="0" y="7"/>
                    <a:pt x="0" y="7"/>
                  </a:cubicBezTo>
                  <a:cubicBezTo>
                    <a:pt x="0" y="91"/>
                    <a:pt x="0" y="91"/>
                    <a:pt x="0" y="91"/>
                  </a:cubicBezTo>
                  <a:cubicBezTo>
                    <a:pt x="10" y="94"/>
                    <a:pt x="10" y="94"/>
                    <a:pt x="10" y="94"/>
                  </a:cubicBezTo>
                  <a:cubicBezTo>
                    <a:pt x="10" y="92"/>
                    <a:pt x="10" y="92"/>
                    <a:pt x="10" y="92"/>
                  </a:cubicBezTo>
                  <a:cubicBezTo>
                    <a:pt x="10" y="91"/>
                    <a:pt x="11" y="47"/>
                    <a:pt x="11" y="32"/>
                  </a:cubicBezTo>
                  <a:cubicBezTo>
                    <a:pt x="12" y="33"/>
                    <a:pt x="13" y="34"/>
                    <a:pt x="13" y="34"/>
                  </a:cubicBezTo>
                  <a:cubicBezTo>
                    <a:pt x="16" y="37"/>
                    <a:pt x="16" y="37"/>
                    <a:pt x="16" y="37"/>
                  </a:cubicBezTo>
                  <a:cubicBezTo>
                    <a:pt x="16" y="19"/>
                    <a:pt x="16" y="19"/>
                    <a:pt x="16" y="19"/>
                  </a:cubicBezTo>
                  <a:lnTo>
                    <a:pt x="0" y="0"/>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7093" name="Freeform 129"/>
            <p:cNvSpPr>
              <a:spLocks/>
            </p:cNvSpPr>
            <p:nvPr/>
          </p:nvSpPr>
          <p:spPr bwMode="auto">
            <a:xfrm>
              <a:off x="2728141" y="4047060"/>
              <a:ext cx="312868" cy="441021"/>
            </a:xfrm>
            <a:custGeom>
              <a:avLst/>
              <a:gdLst>
                <a:gd name="T0" fmla="*/ 2147483647 w 98"/>
                <a:gd name="T1" fmla="*/ 2147483647 h 138"/>
                <a:gd name="T2" fmla="*/ 2147483647 w 98"/>
                <a:gd name="T3" fmla="*/ 2147483647 h 138"/>
                <a:gd name="T4" fmla="*/ 2147483647 w 98"/>
                <a:gd name="T5" fmla="*/ 2147483647 h 138"/>
                <a:gd name="T6" fmla="*/ 2147483647 w 98"/>
                <a:gd name="T7" fmla="*/ 2147483647 h 138"/>
                <a:gd name="T8" fmla="*/ 2147483647 w 98"/>
                <a:gd name="T9" fmla="*/ 0 h 138"/>
                <a:gd name="T10" fmla="*/ 2147483647 w 98"/>
                <a:gd name="T11" fmla="*/ 2147483647 h 138"/>
                <a:gd name="T12" fmla="*/ 2147483647 w 98"/>
                <a:gd name="T13" fmla="*/ 2147483647 h 138"/>
                <a:gd name="T14" fmla="*/ 2147483647 w 98"/>
                <a:gd name="T15" fmla="*/ 2147483647 h 138"/>
                <a:gd name="T16" fmla="*/ 2147483647 w 98"/>
                <a:gd name="T17" fmla="*/ 2147483647 h 138"/>
                <a:gd name="T18" fmla="*/ 2147483647 w 98"/>
                <a:gd name="T19" fmla="*/ 2147483647 h 138"/>
                <a:gd name="T20" fmla="*/ 2147483647 w 98"/>
                <a:gd name="T21" fmla="*/ 2147483647 h 138"/>
                <a:gd name="T22" fmla="*/ 2147483647 w 98"/>
                <a:gd name="T23" fmla="*/ 2147483647 h 138"/>
                <a:gd name="T24" fmla="*/ 2147483647 w 98"/>
                <a:gd name="T25" fmla="*/ 2147483647 h 138"/>
                <a:gd name="T26" fmla="*/ 2147483647 w 98"/>
                <a:gd name="T27" fmla="*/ 2147483647 h 138"/>
                <a:gd name="T28" fmla="*/ 0 w 98"/>
                <a:gd name="T29" fmla="*/ 2147483647 h 138"/>
                <a:gd name="T30" fmla="*/ 2147483647 w 98"/>
                <a:gd name="T31" fmla="*/ 2147483647 h 138"/>
                <a:gd name="T32" fmla="*/ 2147483647 w 98"/>
                <a:gd name="T33" fmla="*/ 2147483647 h 138"/>
                <a:gd name="T34" fmla="*/ 2147483647 w 98"/>
                <a:gd name="T35" fmla="*/ 2147483647 h 138"/>
                <a:gd name="T36" fmla="*/ 2147483647 w 98"/>
                <a:gd name="T37" fmla="*/ 2147483647 h 138"/>
                <a:gd name="T38" fmla="*/ 2147483647 w 98"/>
                <a:gd name="T39" fmla="*/ 2147483647 h 138"/>
                <a:gd name="T40" fmla="*/ 2147483647 w 98"/>
                <a:gd name="T41" fmla="*/ 2147483647 h 138"/>
                <a:gd name="T42" fmla="*/ 2147483647 w 98"/>
                <a:gd name="T43" fmla="*/ 2147483647 h 138"/>
                <a:gd name="T44" fmla="*/ 2147483647 w 98"/>
                <a:gd name="T45" fmla="*/ 2147483647 h 138"/>
                <a:gd name="T46" fmla="*/ 2147483647 w 98"/>
                <a:gd name="T47" fmla="*/ 2147483647 h 138"/>
                <a:gd name="T48" fmla="*/ 2147483647 w 98"/>
                <a:gd name="T49" fmla="*/ 2147483647 h 138"/>
                <a:gd name="T50" fmla="*/ 2147483647 w 98"/>
                <a:gd name="T51" fmla="*/ 2147483647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8"/>
                <a:gd name="T79" fmla="*/ 0 h 138"/>
                <a:gd name="T80" fmla="*/ 98 w 98"/>
                <a:gd name="T81" fmla="*/ 138 h 1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8" h="138">
                  <a:moveTo>
                    <a:pt x="25" y="27"/>
                  </a:moveTo>
                  <a:cubicBezTo>
                    <a:pt x="25" y="18"/>
                    <a:pt x="25" y="18"/>
                    <a:pt x="25" y="18"/>
                  </a:cubicBezTo>
                  <a:cubicBezTo>
                    <a:pt x="30" y="24"/>
                    <a:pt x="30" y="24"/>
                    <a:pt x="30" y="24"/>
                  </a:cubicBezTo>
                  <a:cubicBezTo>
                    <a:pt x="30" y="13"/>
                    <a:pt x="30" y="13"/>
                    <a:pt x="30" y="13"/>
                  </a:cubicBezTo>
                  <a:cubicBezTo>
                    <a:pt x="19" y="0"/>
                    <a:pt x="19" y="0"/>
                    <a:pt x="19" y="0"/>
                  </a:cubicBezTo>
                  <a:cubicBezTo>
                    <a:pt x="19" y="82"/>
                    <a:pt x="19" y="82"/>
                    <a:pt x="19" y="82"/>
                  </a:cubicBezTo>
                  <a:cubicBezTo>
                    <a:pt x="25" y="83"/>
                    <a:pt x="25" y="83"/>
                    <a:pt x="25" y="83"/>
                  </a:cubicBezTo>
                  <a:cubicBezTo>
                    <a:pt x="25" y="37"/>
                    <a:pt x="25" y="37"/>
                    <a:pt x="25" y="37"/>
                  </a:cubicBezTo>
                  <a:cubicBezTo>
                    <a:pt x="35" y="41"/>
                    <a:pt x="57" y="47"/>
                    <a:pt x="72" y="52"/>
                  </a:cubicBezTo>
                  <a:cubicBezTo>
                    <a:pt x="72" y="52"/>
                    <a:pt x="72" y="52"/>
                    <a:pt x="72" y="52"/>
                  </a:cubicBezTo>
                  <a:cubicBezTo>
                    <a:pt x="72" y="52"/>
                    <a:pt x="72" y="80"/>
                    <a:pt x="71" y="99"/>
                  </a:cubicBezTo>
                  <a:cubicBezTo>
                    <a:pt x="11" y="80"/>
                    <a:pt x="11" y="80"/>
                    <a:pt x="11" y="80"/>
                  </a:cubicBezTo>
                  <a:cubicBezTo>
                    <a:pt x="14" y="73"/>
                    <a:pt x="14" y="73"/>
                    <a:pt x="14" y="73"/>
                  </a:cubicBezTo>
                  <a:cubicBezTo>
                    <a:pt x="6" y="71"/>
                    <a:pt x="6" y="71"/>
                    <a:pt x="6" y="71"/>
                  </a:cubicBezTo>
                  <a:cubicBezTo>
                    <a:pt x="0" y="85"/>
                    <a:pt x="0" y="85"/>
                    <a:pt x="0" y="85"/>
                  </a:cubicBezTo>
                  <a:cubicBezTo>
                    <a:pt x="71" y="107"/>
                    <a:pt x="71" y="107"/>
                    <a:pt x="71" y="107"/>
                  </a:cubicBezTo>
                  <a:cubicBezTo>
                    <a:pt x="71" y="112"/>
                    <a:pt x="71" y="115"/>
                    <a:pt x="71" y="116"/>
                  </a:cubicBezTo>
                  <a:cubicBezTo>
                    <a:pt x="70" y="114"/>
                    <a:pt x="66" y="110"/>
                    <a:pt x="66" y="110"/>
                  </a:cubicBezTo>
                  <a:cubicBezTo>
                    <a:pt x="66" y="123"/>
                    <a:pt x="66" y="123"/>
                    <a:pt x="66" y="123"/>
                  </a:cubicBezTo>
                  <a:cubicBezTo>
                    <a:pt x="78" y="138"/>
                    <a:pt x="78" y="138"/>
                    <a:pt x="78" y="138"/>
                  </a:cubicBezTo>
                  <a:cubicBezTo>
                    <a:pt x="78" y="54"/>
                    <a:pt x="78" y="54"/>
                    <a:pt x="78" y="54"/>
                  </a:cubicBezTo>
                  <a:cubicBezTo>
                    <a:pt x="82" y="55"/>
                    <a:pt x="85" y="56"/>
                    <a:pt x="85" y="56"/>
                  </a:cubicBezTo>
                  <a:cubicBezTo>
                    <a:pt x="84" y="57"/>
                    <a:pt x="82" y="63"/>
                    <a:pt x="82" y="63"/>
                  </a:cubicBezTo>
                  <a:cubicBezTo>
                    <a:pt x="91" y="66"/>
                    <a:pt x="91" y="66"/>
                    <a:pt x="91" y="66"/>
                  </a:cubicBezTo>
                  <a:cubicBezTo>
                    <a:pt x="98" y="50"/>
                    <a:pt x="98" y="50"/>
                    <a:pt x="98" y="50"/>
                  </a:cubicBezTo>
                  <a:lnTo>
                    <a:pt x="25" y="2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094" name="Freeform 130"/>
            <p:cNvSpPr>
              <a:spLocks/>
            </p:cNvSpPr>
            <p:nvPr/>
          </p:nvSpPr>
          <p:spPr bwMode="auto">
            <a:xfrm>
              <a:off x="2848973" y="4203114"/>
              <a:ext cx="56100" cy="126652"/>
            </a:xfrm>
            <a:custGeom>
              <a:avLst/>
              <a:gdLst>
                <a:gd name="T0" fmla="*/ 2147483647 w 17"/>
                <a:gd name="T1" fmla="*/ 2147483647 h 40"/>
                <a:gd name="T2" fmla="*/ 2147483647 w 17"/>
                <a:gd name="T3" fmla="*/ 2147483647 h 40"/>
                <a:gd name="T4" fmla="*/ 2147483647 w 17"/>
                <a:gd name="T5" fmla="*/ 0 h 40"/>
                <a:gd name="T6" fmla="*/ 2147483647 w 17"/>
                <a:gd name="T7" fmla="*/ 2147483647 h 40"/>
                <a:gd name="T8" fmla="*/ 2147483647 w 17"/>
                <a:gd name="T9" fmla="*/ 2147483647 h 40"/>
                <a:gd name="T10" fmla="*/ 0 w 17"/>
                <a:gd name="T11" fmla="*/ 2147483647 h 40"/>
                <a:gd name="T12" fmla="*/ 0 w 17"/>
                <a:gd name="T13" fmla="*/ 2147483647 h 40"/>
                <a:gd name="T14" fmla="*/ 2147483647 w 17"/>
                <a:gd name="T15" fmla="*/ 2147483647 h 40"/>
                <a:gd name="T16" fmla="*/ 2147483647 w 17"/>
                <a:gd name="T17" fmla="*/ 2147483647 h 40"/>
                <a:gd name="T18" fmla="*/ 2147483647 w 17"/>
                <a:gd name="T19" fmla="*/ 2147483647 h 40"/>
                <a:gd name="T20" fmla="*/ 2147483647 w 17"/>
                <a:gd name="T21" fmla="*/ 2147483647 h 40"/>
                <a:gd name="T22" fmla="*/ 2147483647 w 17"/>
                <a:gd name="T23" fmla="*/ 2147483647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40"/>
                <a:gd name="T38" fmla="*/ 17 w 17"/>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40">
                  <a:moveTo>
                    <a:pt x="15" y="9"/>
                  </a:moveTo>
                  <a:cubicBezTo>
                    <a:pt x="15" y="1"/>
                    <a:pt x="15" y="1"/>
                    <a:pt x="15" y="1"/>
                  </a:cubicBezTo>
                  <a:cubicBezTo>
                    <a:pt x="13" y="0"/>
                    <a:pt x="13" y="0"/>
                    <a:pt x="13" y="0"/>
                  </a:cubicBezTo>
                  <a:cubicBezTo>
                    <a:pt x="13" y="8"/>
                    <a:pt x="13" y="8"/>
                    <a:pt x="13" y="8"/>
                  </a:cubicBezTo>
                  <a:cubicBezTo>
                    <a:pt x="3" y="5"/>
                    <a:pt x="3" y="5"/>
                    <a:pt x="3" y="5"/>
                  </a:cubicBezTo>
                  <a:cubicBezTo>
                    <a:pt x="1" y="5"/>
                    <a:pt x="0" y="5"/>
                    <a:pt x="0" y="7"/>
                  </a:cubicBezTo>
                  <a:cubicBezTo>
                    <a:pt x="0" y="32"/>
                    <a:pt x="0" y="32"/>
                    <a:pt x="0" y="32"/>
                  </a:cubicBezTo>
                  <a:cubicBezTo>
                    <a:pt x="0" y="33"/>
                    <a:pt x="1" y="35"/>
                    <a:pt x="3" y="35"/>
                  </a:cubicBezTo>
                  <a:cubicBezTo>
                    <a:pt x="15" y="39"/>
                    <a:pt x="15" y="39"/>
                    <a:pt x="15" y="39"/>
                  </a:cubicBezTo>
                  <a:cubicBezTo>
                    <a:pt x="16" y="40"/>
                    <a:pt x="17" y="39"/>
                    <a:pt x="17" y="38"/>
                  </a:cubicBezTo>
                  <a:cubicBezTo>
                    <a:pt x="17" y="12"/>
                    <a:pt x="17" y="12"/>
                    <a:pt x="17" y="12"/>
                  </a:cubicBezTo>
                  <a:cubicBezTo>
                    <a:pt x="17" y="11"/>
                    <a:pt x="16" y="10"/>
                    <a:pt x="15" y="9"/>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7095" name="Freeform 131"/>
            <p:cNvSpPr>
              <a:spLocks/>
            </p:cNvSpPr>
            <p:nvPr/>
          </p:nvSpPr>
          <p:spPr bwMode="auto">
            <a:xfrm>
              <a:off x="2855447" y="4241561"/>
              <a:ext cx="40996" cy="76896"/>
            </a:xfrm>
            <a:custGeom>
              <a:avLst/>
              <a:gdLst>
                <a:gd name="T0" fmla="*/ 2147483647 w 12"/>
                <a:gd name="T1" fmla="*/ 2147483647 h 24"/>
                <a:gd name="T2" fmla="*/ 2147483647 w 12"/>
                <a:gd name="T3" fmla="*/ 2147483647 h 24"/>
                <a:gd name="T4" fmla="*/ 2147483647 w 12"/>
                <a:gd name="T5" fmla="*/ 2147483647 h 24"/>
                <a:gd name="T6" fmla="*/ 0 w 12"/>
                <a:gd name="T7" fmla="*/ 2147483647 h 24"/>
                <a:gd name="T8" fmla="*/ 0 w 12"/>
                <a:gd name="T9" fmla="*/ 2147483647 h 24"/>
                <a:gd name="T10" fmla="*/ 2147483647 w 12"/>
                <a:gd name="T11" fmla="*/ 2147483647 h 24"/>
                <a:gd name="T12" fmla="*/ 2147483647 w 12"/>
                <a:gd name="T13" fmla="*/ 2147483647 h 24"/>
                <a:gd name="T14" fmla="*/ 2147483647 w 12"/>
                <a:gd name="T15" fmla="*/ 2147483647 h 24"/>
                <a:gd name="T16" fmla="*/ 2147483647 w 12"/>
                <a:gd name="T17" fmla="*/ 2147483647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12" y="22"/>
                  </a:moveTo>
                  <a:cubicBezTo>
                    <a:pt x="12" y="23"/>
                    <a:pt x="11" y="24"/>
                    <a:pt x="9" y="24"/>
                  </a:cubicBezTo>
                  <a:cubicBezTo>
                    <a:pt x="3" y="21"/>
                    <a:pt x="3" y="21"/>
                    <a:pt x="3" y="21"/>
                  </a:cubicBezTo>
                  <a:cubicBezTo>
                    <a:pt x="2" y="21"/>
                    <a:pt x="0" y="19"/>
                    <a:pt x="0" y="18"/>
                  </a:cubicBezTo>
                  <a:cubicBezTo>
                    <a:pt x="0" y="2"/>
                    <a:pt x="0" y="2"/>
                    <a:pt x="0" y="2"/>
                  </a:cubicBezTo>
                  <a:cubicBezTo>
                    <a:pt x="0" y="1"/>
                    <a:pt x="2" y="0"/>
                    <a:pt x="3" y="1"/>
                  </a:cubicBezTo>
                  <a:cubicBezTo>
                    <a:pt x="9" y="3"/>
                    <a:pt x="9" y="3"/>
                    <a:pt x="9" y="3"/>
                  </a:cubicBezTo>
                  <a:cubicBezTo>
                    <a:pt x="11" y="3"/>
                    <a:pt x="12" y="5"/>
                    <a:pt x="12" y="6"/>
                  </a:cubicBezTo>
                  <a:lnTo>
                    <a:pt x="12" y="2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grpSp>
        <p:nvGrpSpPr>
          <p:cNvPr id="136219" name="Group 83"/>
          <p:cNvGrpSpPr>
            <a:grpSpLocks noChangeAspect="1"/>
          </p:cNvGrpSpPr>
          <p:nvPr/>
        </p:nvGrpSpPr>
        <p:grpSpPr bwMode="auto">
          <a:xfrm>
            <a:off x="1030288" y="5521325"/>
            <a:ext cx="373062" cy="500063"/>
            <a:chOff x="2227" y="1314"/>
            <a:chExt cx="455" cy="563"/>
          </a:xfrm>
        </p:grpSpPr>
        <p:sp>
          <p:nvSpPr>
            <p:cNvPr id="37052" name="Freeform 84"/>
            <p:cNvSpPr>
              <a:spLocks noChangeAspect="1"/>
            </p:cNvSpPr>
            <p:nvPr/>
          </p:nvSpPr>
          <p:spPr bwMode="auto">
            <a:xfrm>
              <a:off x="2486" y="1738"/>
              <a:ext cx="130" cy="16"/>
            </a:xfrm>
            <a:custGeom>
              <a:avLst/>
              <a:gdLst>
                <a:gd name="T0" fmla="*/ 130 w 130"/>
                <a:gd name="T1" fmla="*/ 16 h 16"/>
                <a:gd name="T2" fmla="*/ 0 w 130"/>
                <a:gd name="T3" fmla="*/ 16 h 16"/>
                <a:gd name="T4" fmla="*/ 0 w 130"/>
                <a:gd name="T5" fmla="*/ 0 h 16"/>
                <a:gd name="T6" fmla="*/ 130 w 130"/>
                <a:gd name="T7" fmla="*/ 0 h 16"/>
                <a:gd name="T8" fmla="*/ 130 w 130"/>
                <a:gd name="T9" fmla="*/ 16 h 16"/>
                <a:gd name="T10" fmla="*/ 130 w 130"/>
                <a:gd name="T11" fmla="*/ 16 h 16"/>
                <a:gd name="T12" fmla="*/ 0 60000 65536"/>
                <a:gd name="T13" fmla="*/ 0 60000 65536"/>
                <a:gd name="T14" fmla="*/ 0 60000 65536"/>
                <a:gd name="T15" fmla="*/ 0 60000 65536"/>
                <a:gd name="T16" fmla="*/ 0 60000 65536"/>
                <a:gd name="T17" fmla="*/ 0 60000 65536"/>
                <a:gd name="T18" fmla="*/ 0 w 130"/>
                <a:gd name="T19" fmla="*/ 0 h 16"/>
                <a:gd name="T20" fmla="*/ 130 w 13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30" h="16">
                  <a:moveTo>
                    <a:pt x="130" y="16"/>
                  </a:moveTo>
                  <a:lnTo>
                    <a:pt x="0" y="16"/>
                  </a:lnTo>
                  <a:lnTo>
                    <a:pt x="0" y="0"/>
                  </a:lnTo>
                  <a:lnTo>
                    <a:pt x="130" y="0"/>
                  </a:lnTo>
                  <a:lnTo>
                    <a:pt x="130" y="16"/>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37053" name="Freeform 85"/>
            <p:cNvSpPr>
              <a:spLocks noChangeAspect="1"/>
            </p:cNvSpPr>
            <p:nvPr/>
          </p:nvSpPr>
          <p:spPr bwMode="auto">
            <a:xfrm>
              <a:off x="2616" y="1682"/>
              <a:ext cx="66" cy="71"/>
            </a:xfrm>
            <a:custGeom>
              <a:avLst/>
              <a:gdLst>
                <a:gd name="T0" fmla="*/ 0 w 65"/>
                <a:gd name="T1" fmla="*/ 72 h 72"/>
                <a:gd name="T2" fmla="*/ 65 w 65"/>
                <a:gd name="T3" fmla="*/ 16 h 72"/>
                <a:gd name="T4" fmla="*/ 65 w 65"/>
                <a:gd name="T5" fmla="*/ 0 h 72"/>
                <a:gd name="T6" fmla="*/ 0 w 65"/>
                <a:gd name="T7" fmla="*/ 56 h 72"/>
                <a:gd name="T8" fmla="*/ 0 w 65"/>
                <a:gd name="T9" fmla="*/ 72 h 72"/>
                <a:gd name="T10" fmla="*/ 0 w 65"/>
                <a:gd name="T11" fmla="*/ 72 h 72"/>
                <a:gd name="T12" fmla="*/ 0 60000 65536"/>
                <a:gd name="T13" fmla="*/ 0 60000 65536"/>
                <a:gd name="T14" fmla="*/ 0 60000 65536"/>
                <a:gd name="T15" fmla="*/ 0 60000 65536"/>
                <a:gd name="T16" fmla="*/ 0 60000 65536"/>
                <a:gd name="T17" fmla="*/ 0 60000 65536"/>
                <a:gd name="T18" fmla="*/ 0 w 65"/>
                <a:gd name="T19" fmla="*/ 0 h 72"/>
                <a:gd name="T20" fmla="*/ 65 w 6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5" h="72">
                  <a:moveTo>
                    <a:pt x="0" y="72"/>
                  </a:moveTo>
                  <a:lnTo>
                    <a:pt x="65" y="16"/>
                  </a:lnTo>
                  <a:lnTo>
                    <a:pt x="65" y="0"/>
                  </a:lnTo>
                  <a:lnTo>
                    <a:pt x="0" y="56"/>
                  </a:lnTo>
                  <a:lnTo>
                    <a:pt x="0"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54" name="Freeform 86"/>
            <p:cNvSpPr>
              <a:spLocks noChangeAspect="1"/>
            </p:cNvSpPr>
            <p:nvPr/>
          </p:nvSpPr>
          <p:spPr bwMode="auto">
            <a:xfrm>
              <a:off x="2423" y="1682"/>
              <a:ext cx="64" cy="71"/>
            </a:xfrm>
            <a:custGeom>
              <a:avLst/>
              <a:gdLst>
                <a:gd name="T0" fmla="*/ 64 w 64"/>
                <a:gd name="T1" fmla="*/ 72 h 72"/>
                <a:gd name="T2" fmla="*/ 0 w 64"/>
                <a:gd name="T3" fmla="*/ 16 h 72"/>
                <a:gd name="T4" fmla="*/ 0 w 64"/>
                <a:gd name="T5" fmla="*/ 0 h 72"/>
                <a:gd name="T6" fmla="*/ 64 w 64"/>
                <a:gd name="T7" fmla="*/ 56 h 72"/>
                <a:gd name="T8" fmla="*/ 64 w 64"/>
                <a:gd name="T9" fmla="*/ 72 h 72"/>
                <a:gd name="T10" fmla="*/ 64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64" y="72"/>
                  </a:moveTo>
                  <a:lnTo>
                    <a:pt x="0" y="16"/>
                  </a:lnTo>
                  <a:lnTo>
                    <a:pt x="0" y="0"/>
                  </a:lnTo>
                  <a:lnTo>
                    <a:pt x="64" y="56"/>
                  </a:lnTo>
                  <a:lnTo>
                    <a:pt x="64"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55" name="Freeform 87"/>
            <p:cNvSpPr>
              <a:spLocks noChangeAspect="1"/>
            </p:cNvSpPr>
            <p:nvPr/>
          </p:nvSpPr>
          <p:spPr bwMode="auto">
            <a:xfrm>
              <a:off x="2423" y="1629"/>
              <a:ext cx="259" cy="109"/>
            </a:xfrm>
            <a:custGeom>
              <a:avLst/>
              <a:gdLst>
                <a:gd name="T0" fmla="*/ 259 w 259"/>
                <a:gd name="T1" fmla="*/ 54 h 110"/>
                <a:gd name="T2" fmla="*/ 227 w 259"/>
                <a:gd name="T3" fmla="*/ 82 h 110"/>
                <a:gd name="T4" fmla="*/ 194 w 259"/>
                <a:gd name="T5" fmla="*/ 110 h 110"/>
                <a:gd name="T6" fmla="*/ 130 w 259"/>
                <a:gd name="T7" fmla="*/ 110 h 110"/>
                <a:gd name="T8" fmla="*/ 64 w 259"/>
                <a:gd name="T9" fmla="*/ 110 h 110"/>
                <a:gd name="T10" fmla="*/ 32 w 259"/>
                <a:gd name="T11" fmla="*/ 82 h 110"/>
                <a:gd name="T12" fmla="*/ 0 w 259"/>
                <a:gd name="T13" fmla="*/ 54 h 110"/>
                <a:gd name="T14" fmla="*/ 32 w 259"/>
                <a:gd name="T15" fmla="*/ 26 h 110"/>
                <a:gd name="T16" fmla="*/ 64 w 259"/>
                <a:gd name="T17" fmla="*/ 0 h 110"/>
                <a:gd name="T18" fmla="*/ 130 w 259"/>
                <a:gd name="T19" fmla="*/ 0 h 110"/>
                <a:gd name="T20" fmla="*/ 194 w 259"/>
                <a:gd name="T21" fmla="*/ 0 h 110"/>
                <a:gd name="T22" fmla="*/ 227 w 259"/>
                <a:gd name="T23" fmla="*/ 26 h 110"/>
                <a:gd name="T24" fmla="*/ 259 w 259"/>
                <a:gd name="T25" fmla="*/ 54 h 110"/>
                <a:gd name="T26" fmla="*/ 259 w 259"/>
                <a:gd name="T27" fmla="*/ 54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9"/>
                <a:gd name="T43" fmla="*/ 0 h 110"/>
                <a:gd name="T44" fmla="*/ 259 w 259"/>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9" h="110">
                  <a:moveTo>
                    <a:pt x="259" y="54"/>
                  </a:moveTo>
                  <a:lnTo>
                    <a:pt x="227" y="82"/>
                  </a:lnTo>
                  <a:lnTo>
                    <a:pt x="194" y="110"/>
                  </a:lnTo>
                  <a:lnTo>
                    <a:pt x="130" y="110"/>
                  </a:lnTo>
                  <a:lnTo>
                    <a:pt x="64" y="110"/>
                  </a:lnTo>
                  <a:lnTo>
                    <a:pt x="32" y="82"/>
                  </a:lnTo>
                  <a:lnTo>
                    <a:pt x="0" y="54"/>
                  </a:lnTo>
                  <a:lnTo>
                    <a:pt x="32" y="26"/>
                  </a:lnTo>
                  <a:lnTo>
                    <a:pt x="64" y="0"/>
                  </a:lnTo>
                  <a:lnTo>
                    <a:pt x="130" y="0"/>
                  </a:lnTo>
                  <a:lnTo>
                    <a:pt x="194" y="0"/>
                  </a:lnTo>
                  <a:lnTo>
                    <a:pt x="227" y="26"/>
                  </a:lnTo>
                  <a:lnTo>
                    <a:pt x="259" y="54"/>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37056" name="Freeform 88"/>
            <p:cNvSpPr>
              <a:spLocks noChangeAspect="1"/>
            </p:cNvSpPr>
            <p:nvPr/>
          </p:nvSpPr>
          <p:spPr bwMode="auto">
            <a:xfrm>
              <a:off x="2291" y="1798"/>
              <a:ext cx="130" cy="18"/>
            </a:xfrm>
            <a:custGeom>
              <a:avLst/>
              <a:gdLst>
                <a:gd name="T0" fmla="*/ 130 w 130"/>
                <a:gd name="T1" fmla="*/ 18 h 18"/>
                <a:gd name="T2" fmla="*/ 0 w 130"/>
                <a:gd name="T3" fmla="*/ 18 h 18"/>
                <a:gd name="T4" fmla="*/ 0 w 130"/>
                <a:gd name="T5" fmla="*/ 0 h 18"/>
                <a:gd name="T6" fmla="*/ 130 w 130"/>
                <a:gd name="T7" fmla="*/ 0 h 18"/>
                <a:gd name="T8" fmla="*/ 130 w 130"/>
                <a:gd name="T9" fmla="*/ 18 h 18"/>
                <a:gd name="T10" fmla="*/ 130 w 130"/>
                <a:gd name="T11" fmla="*/ 18 h 18"/>
                <a:gd name="T12" fmla="*/ 0 60000 65536"/>
                <a:gd name="T13" fmla="*/ 0 60000 65536"/>
                <a:gd name="T14" fmla="*/ 0 60000 65536"/>
                <a:gd name="T15" fmla="*/ 0 60000 65536"/>
                <a:gd name="T16" fmla="*/ 0 60000 65536"/>
                <a:gd name="T17" fmla="*/ 0 60000 65536"/>
                <a:gd name="T18" fmla="*/ 0 w 130"/>
                <a:gd name="T19" fmla="*/ 0 h 18"/>
                <a:gd name="T20" fmla="*/ 130 w 1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30" h="18">
                  <a:moveTo>
                    <a:pt x="130" y="18"/>
                  </a:moveTo>
                  <a:lnTo>
                    <a:pt x="0" y="18"/>
                  </a:lnTo>
                  <a:lnTo>
                    <a:pt x="0" y="0"/>
                  </a:lnTo>
                  <a:lnTo>
                    <a:pt x="130" y="0"/>
                  </a:lnTo>
                  <a:lnTo>
                    <a:pt x="130" y="18"/>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37057" name="Freeform 89"/>
            <p:cNvSpPr>
              <a:spLocks noChangeAspect="1"/>
            </p:cNvSpPr>
            <p:nvPr/>
          </p:nvSpPr>
          <p:spPr bwMode="auto">
            <a:xfrm>
              <a:off x="2421" y="1745"/>
              <a:ext cx="64" cy="71"/>
            </a:xfrm>
            <a:custGeom>
              <a:avLst/>
              <a:gdLst>
                <a:gd name="T0" fmla="*/ 0 w 64"/>
                <a:gd name="T1" fmla="*/ 72 h 72"/>
                <a:gd name="T2" fmla="*/ 64 w 64"/>
                <a:gd name="T3" fmla="*/ 16 h 72"/>
                <a:gd name="T4" fmla="*/ 64 w 64"/>
                <a:gd name="T5" fmla="*/ 0 h 72"/>
                <a:gd name="T6" fmla="*/ 0 w 64"/>
                <a:gd name="T7" fmla="*/ 54 h 72"/>
                <a:gd name="T8" fmla="*/ 0 w 64"/>
                <a:gd name="T9" fmla="*/ 72 h 72"/>
                <a:gd name="T10" fmla="*/ 0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0" y="72"/>
                  </a:moveTo>
                  <a:lnTo>
                    <a:pt x="64" y="16"/>
                  </a:lnTo>
                  <a:lnTo>
                    <a:pt x="64" y="0"/>
                  </a:lnTo>
                  <a:lnTo>
                    <a:pt x="0" y="54"/>
                  </a:lnTo>
                  <a:lnTo>
                    <a:pt x="0"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58" name="Freeform 90"/>
            <p:cNvSpPr>
              <a:spLocks noChangeAspect="1"/>
            </p:cNvSpPr>
            <p:nvPr/>
          </p:nvSpPr>
          <p:spPr bwMode="auto">
            <a:xfrm>
              <a:off x="2227" y="1745"/>
              <a:ext cx="64" cy="71"/>
            </a:xfrm>
            <a:custGeom>
              <a:avLst/>
              <a:gdLst>
                <a:gd name="T0" fmla="*/ 64 w 64"/>
                <a:gd name="T1" fmla="*/ 72 h 72"/>
                <a:gd name="T2" fmla="*/ 0 w 64"/>
                <a:gd name="T3" fmla="*/ 16 h 72"/>
                <a:gd name="T4" fmla="*/ 0 w 64"/>
                <a:gd name="T5" fmla="*/ 0 h 72"/>
                <a:gd name="T6" fmla="*/ 64 w 64"/>
                <a:gd name="T7" fmla="*/ 54 h 72"/>
                <a:gd name="T8" fmla="*/ 64 w 64"/>
                <a:gd name="T9" fmla="*/ 72 h 72"/>
                <a:gd name="T10" fmla="*/ 64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64" y="72"/>
                  </a:moveTo>
                  <a:lnTo>
                    <a:pt x="0" y="16"/>
                  </a:lnTo>
                  <a:lnTo>
                    <a:pt x="0" y="0"/>
                  </a:lnTo>
                  <a:lnTo>
                    <a:pt x="64" y="54"/>
                  </a:lnTo>
                  <a:lnTo>
                    <a:pt x="64"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59" name="Freeform 91"/>
            <p:cNvSpPr>
              <a:spLocks noChangeAspect="1"/>
            </p:cNvSpPr>
            <p:nvPr/>
          </p:nvSpPr>
          <p:spPr bwMode="auto">
            <a:xfrm>
              <a:off x="2227" y="1688"/>
              <a:ext cx="258" cy="111"/>
            </a:xfrm>
            <a:custGeom>
              <a:avLst/>
              <a:gdLst>
                <a:gd name="T0" fmla="*/ 258 w 258"/>
                <a:gd name="T1" fmla="*/ 56 h 110"/>
                <a:gd name="T2" fmla="*/ 226 w 258"/>
                <a:gd name="T3" fmla="*/ 84 h 110"/>
                <a:gd name="T4" fmla="*/ 194 w 258"/>
                <a:gd name="T5" fmla="*/ 110 h 110"/>
                <a:gd name="T6" fmla="*/ 128 w 258"/>
                <a:gd name="T7" fmla="*/ 110 h 110"/>
                <a:gd name="T8" fmla="*/ 64 w 258"/>
                <a:gd name="T9" fmla="*/ 110 h 110"/>
                <a:gd name="T10" fmla="*/ 32 w 258"/>
                <a:gd name="T11" fmla="*/ 84 h 110"/>
                <a:gd name="T12" fmla="*/ 0 w 258"/>
                <a:gd name="T13" fmla="*/ 56 h 110"/>
                <a:gd name="T14" fmla="*/ 32 w 258"/>
                <a:gd name="T15" fmla="*/ 28 h 110"/>
                <a:gd name="T16" fmla="*/ 64 w 258"/>
                <a:gd name="T17" fmla="*/ 0 h 110"/>
                <a:gd name="T18" fmla="*/ 128 w 258"/>
                <a:gd name="T19" fmla="*/ 0 h 110"/>
                <a:gd name="T20" fmla="*/ 194 w 258"/>
                <a:gd name="T21" fmla="*/ 0 h 110"/>
                <a:gd name="T22" fmla="*/ 226 w 258"/>
                <a:gd name="T23" fmla="*/ 28 h 110"/>
                <a:gd name="T24" fmla="*/ 258 w 258"/>
                <a:gd name="T25" fmla="*/ 56 h 110"/>
                <a:gd name="T26" fmla="*/ 258 w 258"/>
                <a:gd name="T27" fmla="*/ 56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8"/>
                <a:gd name="T43" fmla="*/ 0 h 110"/>
                <a:gd name="T44" fmla="*/ 258 w 258"/>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8" h="110">
                  <a:moveTo>
                    <a:pt x="258" y="56"/>
                  </a:moveTo>
                  <a:lnTo>
                    <a:pt x="226" y="84"/>
                  </a:lnTo>
                  <a:lnTo>
                    <a:pt x="194" y="110"/>
                  </a:lnTo>
                  <a:lnTo>
                    <a:pt x="128" y="110"/>
                  </a:lnTo>
                  <a:lnTo>
                    <a:pt x="64" y="110"/>
                  </a:lnTo>
                  <a:lnTo>
                    <a:pt x="32" y="84"/>
                  </a:lnTo>
                  <a:lnTo>
                    <a:pt x="0" y="56"/>
                  </a:lnTo>
                  <a:lnTo>
                    <a:pt x="32" y="28"/>
                  </a:lnTo>
                  <a:lnTo>
                    <a:pt x="64" y="0"/>
                  </a:lnTo>
                  <a:lnTo>
                    <a:pt x="128" y="0"/>
                  </a:lnTo>
                  <a:lnTo>
                    <a:pt x="194" y="0"/>
                  </a:lnTo>
                  <a:lnTo>
                    <a:pt x="226" y="28"/>
                  </a:lnTo>
                  <a:lnTo>
                    <a:pt x="258" y="56"/>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37060" name="Freeform 92"/>
            <p:cNvSpPr>
              <a:spLocks noChangeAspect="1"/>
            </p:cNvSpPr>
            <p:nvPr/>
          </p:nvSpPr>
          <p:spPr bwMode="auto">
            <a:xfrm>
              <a:off x="2486" y="1861"/>
              <a:ext cx="130" cy="16"/>
            </a:xfrm>
            <a:custGeom>
              <a:avLst/>
              <a:gdLst>
                <a:gd name="T0" fmla="*/ 130 w 130"/>
                <a:gd name="T1" fmla="*/ 16 h 16"/>
                <a:gd name="T2" fmla="*/ 0 w 130"/>
                <a:gd name="T3" fmla="*/ 16 h 16"/>
                <a:gd name="T4" fmla="*/ 0 w 130"/>
                <a:gd name="T5" fmla="*/ 0 h 16"/>
                <a:gd name="T6" fmla="*/ 130 w 130"/>
                <a:gd name="T7" fmla="*/ 0 h 16"/>
                <a:gd name="T8" fmla="*/ 130 w 130"/>
                <a:gd name="T9" fmla="*/ 16 h 16"/>
                <a:gd name="T10" fmla="*/ 130 w 130"/>
                <a:gd name="T11" fmla="*/ 16 h 16"/>
                <a:gd name="T12" fmla="*/ 0 60000 65536"/>
                <a:gd name="T13" fmla="*/ 0 60000 65536"/>
                <a:gd name="T14" fmla="*/ 0 60000 65536"/>
                <a:gd name="T15" fmla="*/ 0 60000 65536"/>
                <a:gd name="T16" fmla="*/ 0 60000 65536"/>
                <a:gd name="T17" fmla="*/ 0 60000 65536"/>
                <a:gd name="T18" fmla="*/ 0 w 130"/>
                <a:gd name="T19" fmla="*/ 0 h 16"/>
                <a:gd name="T20" fmla="*/ 130 w 13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30" h="16">
                  <a:moveTo>
                    <a:pt x="130" y="16"/>
                  </a:moveTo>
                  <a:lnTo>
                    <a:pt x="0" y="16"/>
                  </a:lnTo>
                  <a:lnTo>
                    <a:pt x="0" y="0"/>
                  </a:lnTo>
                  <a:lnTo>
                    <a:pt x="130" y="0"/>
                  </a:lnTo>
                  <a:lnTo>
                    <a:pt x="130" y="16"/>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37061" name="Freeform 93"/>
            <p:cNvSpPr>
              <a:spLocks noChangeAspect="1"/>
            </p:cNvSpPr>
            <p:nvPr/>
          </p:nvSpPr>
          <p:spPr bwMode="auto">
            <a:xfrm>
              <a:off x="2616" y="1806"/>
              <a:ext cx="66" cy="71"/>
            </a:xfrm>
            <a:custGeom>
              <a:avLst/>
              <a:gdLst>
                <a:gd name="T0" fmla="*/ 0 w 65"/>
                <a:gd name="T1" fmla="*/ 71 h 71"/>
                <a:gd name="T2" fmla="*/ 65 w 65"/>
                <a:gd name="T3" fmla="*/ 17 h 71"/>
                <a:gd name="T4" fmla="*/ 65 w 65"/>
                <a:gd name="T5" fmla="*/ 0 h 71"/>
                <a:gd name="T6" fmla="*/ 0 w 65"/>
                <a:gd name="T7" fmla="*/ 55 h 71"/>
                <a:gd name="T8" fmla="*/ 0 w 65"/>
                <a:gd name="T9" fmla="*/ 71 h 71"/>
                <a:gd name="T10" fmla="*/ 0 w 65"/>
                <a:gd name="T11" fmla="*/ 71 h 71"/>
                <a:gd name="T12" fmla="*/ 0 60000 65536"/>
                <a:gd name="T13" fmla="*/ 0 60000 65536"/>
                <a:gd name="T14" fmla="*/ 0 60000 65536"/>
                <a:gd name="T15" fmla="*/ 0 60000 65536"/>
                <a:gd name="T16" fmla="*/ 0 60000 65536"/>
                <a:gd name="T17" fmla="*/ 0 60000 65536"/>
                <a:gd name="T18" fmla="*/ 0 w 65"/>
                <a:gd name="T19" fmla="*/ 0 h 71"/>
                <a:gd name="T20" fmla="*/ 65 w 65"/>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65" h="71">
                  <a:moveTo>
                    <a:pt x="0" y="71"/>
                  </a:moveTo>
                  <a:lnTo>
                    <a:pt x="65" y="17"/>
                  </a:lnTo>
                  <a:lnTo>
                    <a:pt x="65" y="0"/>
                  </a:lnTo>
                  <a:lnTo>
                    <a:pt x="0" y="55"/>
                  </a:lnTo>
                  <a:lnTo>
                    <a:pt x="0" y="7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62" name="Freeform 94"/>
            <p:cNvSpPr>
              <a:spLocks noChangeAspect="1"/>
            </p:cNvSpPr>
            <p:nvPr/>
          </p:nvSpPr>
          <p:spPr bwMode="auto">
            <a:xfrm>
              <a:off x="2423" y="1806"/>
              <a:ext cx="64" cy="71"/>
            </a:xfrm>
            <a:custGeom>
              <a:avLst/>
              <a:gdLst>
                <a:gd name="T0" fmla="*/ 64 w 64"/>
                <a:gd name="T1" fmla="*/ 71 h 71"/>
                <a:gd name="T2" fmla="*/ 0 w 64"/>
                <a:gd name="T3" fmla="*/ 17 h 71"/>
                <a:gd name="T4" fmla="*/ 0 w 64"/>
                <a:gd name="T5" fmla="*/ 0 h 71"/>
                <a:gd name="T6" fmla="*/ 64 w 64"/>
                <a:gd name="T7" fmla="*/ 55 h 71"/>
                <a:gd name="T8" fmla="*/ 64 w 64"/>
                <a:gd name="T9" fmla="*/ 71 h 71"/>
                <a:gd name="T10" fmla="*/ 64 w 64"/>
                <a:gd name="T11" fmla="*/ 71 h 71"/>
                <a:gd name="T12" fmla="*/ 0 60000 65536"/>
                <a:gd name="T13" fmla="*/ 0 60000 65536"/>
                <a:gd name="T14" fmla="*/ 0 60000 65536"/>
                <a:gd name="T15" fmla="*/ 0 60000 65536"/>
                <a:gd name="T16" fmla="*/ 0 60000 65536"/>
                <a:gd name="T17" fmla="*/ 0 60000 65536"/>
                <a:gd name="T18" fmla="*/ 0 w 64"/>
                <a:gd name="T19" fmla="*/ 0 h 71"/>
                <a:gd name="T20" fmla="*/ 64 w 64"/>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64" h="71">
                  <a:moveTo>
                    <a:pt x="64" y="71"/>
                  </a:moveTo>
                  <a:lnTo>
                    <a:pt x="0" y="17"/>
                  </a:lnTo>
                  <a:lnTo>
                    <a:pt x="0" y="0"/>
                  </a:lnTo>
                  <a:lnTo>
                    <a:pt x="64" y="55"/>
                  </a:lnTo>
                  <a:lnTo>
                    <a:pt x="64" y="7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63" name="Freeform 95"/>
            <p:cNvSpPr>
              <a:spLocks noChangeAspect="1"/>
            </p:cNvSpPr>
            <p:nvPr/>
          </p:nvSpPr>
          <p:spPr bwMode="auto">
            <a:xfrm>
              <a:off x="2423" y="1750"/>
              <a:ext cx="259" cy="111"/>
            </a:xfrm>
            <a:custGeom>
              <a:avLst/>
              <a:gdLst>
                <a:gd name="T0" fmla="*/ 259 w 259"/>
                <a:gd name="T1" fmla="*/ 56 h 111"/>
                <a:gd name="T2" fmla="*/ 227 w 259"/>
                <a:gd name="T3" fmla="*/ 85 h 111"/>
                <a:gd name="T4" fmla="*/ 194 w 259"/>
                <a:gd name="T5" fmla="*/ 111 h 111"/>
                <a:gd name="T6" fmla="*/ 130 w 259"/>
                <a:gd name="T7" fmla="*/ 111 h 111"/>
                <a:gd name="T8" fmla="*/ 64 w 259"/>
                <a:gd name="T9" fmla="*/ 111 h 111"/>
                <a:gd name="T10" fmla="*/ 32 w 259"/>
                <a:gd name="T11" fmla="*/ 85 h 111"/>
                <a:gd name="T12" fmla="*/ 0 w 259"/>
                <a:gd name="T13" fmla="*/ 56 h 111"/>
                <a:gd name="T14" fmla="*/ 32 w 259"/>
                <a:gd name="T15" fmla="*/ 28 h 111"/>
                <a:gd name="T16" fmla="*/ 64 w 259"/>
                <a:gd name="T17" fmla="*/ 0 h 111"/>
                <a:gd name="T18" fmla="*/ 130 w 259"/>
                <a:gd name="T19" fmla="*/ 0 h 111"/>
                <a:gd name="T20" fmla="*/ 194 w 259"/>
                <a:gd name="T21" fmla="*/ 0 h 111"/>
                <a:gd name="T22" fmla="*/ 227 w 259"/>
                <a:gd name="T23" fmla="*/ 28 h 111"/>
                <a:gd name="T24" fmla="*/ 259 w 259"/>
                <a:gd name="T25" fmla="*/ 56 h 111"/>
                <a:gd name="T26" fmla="*/ 259 w 259"/>
                <a:gd name="T27" fmla="*/ 56 h 1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9"/>
                <a:gd name="T43" fmla="*/ 0 h 111"/>
                <a:gd name="T44" fmla="*/ 259 w 259"/>
                <a:gd name="T45" fmla="*/ 111 h 1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9" h="111">
                  <a:moveTo>
                    <a:pt x="259" y="56"/>
                  </a:moveTo>
                  <a:lnTo>
                    <a:pt x="227" y="85"/>
                  </a:lnTo>
                  <a:lnTo>
                    <a:pt x="194" y="111"/>
                  </a:lnTo>
                  <a:lnTo>
                    <a:pt x="130" y="111"/>
                  </a:lnTo>
                  <a:lnTo>
                    <a:pt x="64" y="111"/>
                  </a:lnTo>
                  <a:lnTo>
                    <a:pt x="32" y="85"/>
                  </a:lnTo>
                  <a:lnTo>
                    <a:pt x="0" y="56"/>
                  </a:lnTo>
                  <a:lnTo>
                    <a:pt x="32" y="28"/>
                  </a:lnTo>
                  <a:lnTo>
                    <a:pt x="64" y="0"/>
                  </a:lnTo>
                  <a:lnTo>
                    <a:pt x="130" y="0"/>
                  </a:lnTo>
                  <a:lnTo>
                    <a:pt x="194" y="0"/>
                  </a:lnTo>
                  <a:lnTo>
                    <a:pt x="227" y="28"/>
                  </a:lnTo>
                  <a:lnTo>
                    <a:pt x="259" y="56"/>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37064" name="Freeform 96"/>
            <p:cNvSpPr>
              <a:spLocks noChangeAspect="1"/>
            </p:cNvSpPr>
            <p:nvPr/>
          </p:nvSpPr>
          <p:spPr bwMode="auto">
            <a:xfrm>
              <a:off x="2459" y="1343"/>
              <a:ext cx="14" cy="16"/>
            </a:xfrm>
            <a:custGeom>
              <a:avLst/>
              <a:gdLst>
                <a:gd name="T0" fmla="*/ 2 w 14"/>
                <a:gd name="T1" fmla="*/ 0 h 16"/>
                <a:gd name="T2" fmla="*/ 12 w 14"/>
                <a:gd name="T3" fmla="*/ 0 h 16"/>
                <a:gd name="T4" fmla="*/ 14 w 14"/>
                <a:gd name="T5" fmla="*/ 16 h 16"/>
                <a:gd name="T6" fmla="*/ 0 w 14"/>
                <a:gd name="T7" fmla="*/ 16 h 16"/>
                <a:gd name="T8" fmla="*/ 2 w 14"/>
                <a:gd name="T9" fmla="*/ 0 h 16"/>
                <a:gd name="T10" fmla="*/ 2 w 14"/>
                <a:gd name="T11" fmla="*/ 0 h 16"/>
                <a:gd name="T12" fmla="*/ 0 60000 65536"/>
                <a:gd name="T13" fmla="*/ 0 60000 65536"/>
                <a:gd name="T14" fmla="*/ 0 60000 65536"/>
                <a:gd name="T15" fmla="*/ 0 60000 65536"/>
                <a:gd name="T16" fmla="*/ 0 60000 65536"/>
                <a:gd name="T17" fmla="*/ 0 60000 65536"/>
                <a:gd name="T18" fmla="*/ 0 w 14"/>
                <a:gd name="T19" fmla="*/ 0 h 16"/>
                <a:gd name="T20" fmla="*/ 14 w 14"/>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4" h="16">
                  <a:moveTo>
                    <a:pt x="2" y="0"/>
                  </a:moveTo>
                  <a:lnTo>
                    <a:pt x="12" y="0"/>
                  </a:lnTo>
                  <a:lnTo>
                    <a:pt x="14" y="16"/>
                  </a:lnTo>
                  <a:lnTo>
                    <a:pt x="0" y="16"/>
                  </a:lnTo>
                  <a:lnTo>
                    <a:pt x="2" y="0"/>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65" name="Freeform 97"/>
            <p:cNvSpPr>
              <a:spLocks noChangeAspect="1"/>
            </p:cNvSpPr>
            <p:nvPr/>
          </p:nvSpPr>
          <p:spPr bwMode="auto">
            <a:xfrm>
              <a:off x="2448" y="1353"/>
              <a:ext cx="37" cy="9"/>
            </a:xfrm>
            <a:custGeom>
              <a:avLst/>
              <a:gdLst>
                <a:gd name="T0" fmla="*/ 18 w 38"/>
                <a:gd name="T1" fmla="*/ 0 h 8"/>
                <a:gd name="T2" fmla="*/ 28 w 38"/>
                <a:gd name="T3" fmla="*/ 4 h 8"/>
                <a:gd name="T4" fmla="*/ 38 w 38"/>
                <a:gd name="T5" fmla="*/ 8 h 8"/>
                <a:gd name="T6" fmla="*/ 18 w 38"/>
                <a:gd name="T7" fmla="*/ 8 h 8"/>
                <a:gd name="T8" fmla="*/ 0 w 38"/>
                <a:gd name="T9" fmla="*/ 8 h 8"/>
                <a:gd name="T10" fmla="*/ 10 w 38"/>
                <a:gd name="T11" fmla="*/ 4 h 8"/>
                <a:gd name="T12" fmla="*/ 18 w 38"/>
                <a:gd name="T13" fmla="*/ 0 h 8"/>
                <a:gd name="T14" fmla="*/ 18 w 38"/>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8"/>
                <a:gd name="T26" fmla="*/ 38 w 38"/>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8">
                  <a:moveTo>
                    <a:pt x="18" y="0"/>
                  </a:moveTo>
                  <a:lnTo>
                    <a:pt x="28" y="4"/>
                  </a:lnTo>
                  <a:lnTo>
                    <a:pt x="38" y="8"/>
                  </a:lnTo>
                  <a:lnTo>
                    <a:pt x="18" y="8"/>
                  </a:lnTo>
                  <a:lnTo>
                    <a:pt x="0" y="8"/>
                  </a:lnTo>
                  <a:lnTo>
                    <a:pt x="10" y="4"/>
                  </a:lnTo>
                  <a:lnTo>
                    <a:pt x="18" y="0"/>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66" name="Freeform 98"/>
            <p:cNvSpPr>
              <a:spLocks noChangeAspect="1" noEditPoints="1"/>
            </p:cNvSpPr>
            <p:nvPr/>
          </p:nvSpPr>
          <p:spPr bwMode="auto">
            <a:xfrm>
              <a:off x="2347" y="1362"/>
              <a:ext cx="238" cy="366"/>
            </a:xfrm>
            <a:custGeom>
              <a:avLst/>
              <a:gdLst>
                <a:gd name="T0" fmla="*/ 232 w 238"/>
                <a:gd name="T1" fmla="*/ 310 h 366"/>
                <a:gd name="T2" fmla="*/ 200 w 238"/>
                <a:gd name="T3" fmla="*/ 284 h 366"/>
                <a:gd name="T4" fmla="*/ 188 w 238"/>
                <a:gd name="T5" fmla="*/ 226 h 366"/>
                <a:gd name="T6" fmla="*/ 164 w 238"/>
                <a:gd name="T7" fmla="*/ 208 h 366"/>
                <a:gd name="T8" fmla="*/ 134 w 238"/>
                <a:gd name="T9" fmla="*/ 32 h 366"/>
                <a:gd name="T10" fmla="*/ 140 w 238"/>
                <a:gd name="T11" fmla="*/ 18 h 366"/>
                <a:gd name="T12" fmla="*/ 132 w 238"/>
                <a:gd name="T13" fmla="*/ 12 h 366"/>
                <a:gd name="T14" fmla="*/ 134 w 238"/>
                <a:gd name="T15" fmla="*/ 0 h 366"/>
                <a:gd name="T16" fmla="*/ 104 w 238"/>
                <a:gd name="T17" fmla="*/ 10 h 366"/>
                <a:gd name="T18" fmla="*/ 104 w 238"/>
                <a:gd name="T19" fmla="*/ 12 h 366"/>
                <a:gd name="T20" fmla="*/ 98 w 238"/>
                <a:gd name="T21" fmla="*/ 26 h 366"/>
                <a:gd name="T22" fmla="*/ 108 w 238"/>
                <a:gd name="T23" fmla="*/ 32 h 366"/>
                <a:gd name="T24" fmla="*/ 48 w 238"/>
                <a:gd name="T25" fmla="*/ 208 h 366"/>
                <a:gd name="T26" fmla="*/ 64 w 238"/>
                <a:gd name="T27" fmla="*/ 226 h 366"/>
                <a:gd name="T28" fmla="*/ 4 w 238"/>
                <a:gd name="T29" fmla="*/ 284 h 366"/>
                <a:gd name="T30" fmla="*/ 26 w 238"/>
                <a:gd name="T31" fmla="*/ 310 h 366"/>
                <a:gd name="T32" fmla="*/ 118 w 238"/>
                <a:gd name="T33" fmla="*/ 366 h 366"/>
                <a:gd name="T34" fmla="*/ 210 w 238"/>
                <a:gd name="T35" fmla="*/ 310 h 366"/>
                <a:gd name="T36" fmla="*/ 118 w 238"/>
                <a:gd name="T37" fmla="*/ 48 h 366"/>
                <a:gd name="T38" fmla="*/ 144 w 238"/>
                <a:gd name="T39" fmla="*/ 208 h 366"/>
                <a:gd name="T40" fmla="*/ 92 w 238"/>
                <a:gd name="T41" fmla="*/ 208 h 366"/>
                <a:gd name="T42" fmla="*/ 118 w 238"/>
                <a:gd name="T43" fmla="*/ 48 h 366"/>
                <a:gd name="T44" fmla="*/ 118 w 238"/>
                <a:gd name="T45" fmla="*/ 230 h 366"/>
                <a:gd name="T46" fmla="*/ 172 w 238"/>
                <a:gd name="T47" fmla="*/ 284 h 366"/>
                <a:gd name="T48" fmla="*/ 64 w 238"/>
                <a:gd name="T49" fmla="*/ 284 h 366"/>
                <a:gd name="T50" fmla="*/ 90 w 238"/>
                <a:gd name="T51" fmla="*/ 230 h 366"/>
                <a:gd name="T52" fmla="*/ 34 w 238"/>
                <a:gd name="T53" fmla="*/ 362 h 366"/>
                <a:gd name="T54" fmla="*/ 36 w 238"/>
                <a:gd name="T55" fmla="*/ 356 h 366"/>
                <a:gd name="T56" fmla="*/ 42 w 238"/>
                <a:gd name="T57" fmla="*/ 350 h 366"/>
                <a:gd name="T58" fmla="*/ 48 w 238"/>
                <a:gd name="T59" fmla="*/ 342 h 366"/>
                <a:gd name="T60" fmla="*/ 60 w 238"/>
                <a:gd name="T61" fmla="*/ 334 h 366"/>
                <a:gd name="T62" fmla="*/ 74 w 238"/>
                <a:gd name="T63" fmla="*/ 328 h 366"/>
                <a:gd name="T64" fmla="*/ 88 w 238"/>
                <a:gd name="T65" fmla="*/ 324 h 366"/>
                <a:gd name="T66" fmla="*/ 100 w 238"/>
                <a:gd name="T67" fmla="*/ 322 h 366"/>
                <a:gd name="T68" fmla="*/ 112 w 238"/>
                <a:gd name="T69" fmla="*/ 322 h 366"/>
                <a:gd name="T70" fmla="*/ 126 w 238"/>
                <a:gd name="T71" fmla="*/ 322 h 366"/>
                <a:gd name="T72" fmla="*/ 138 w 238"/>
                <a:gd name="T73" fmla="*/ 322 h 366"/>
                <a:gd name="T74" fmla="*/ 148 w 238"/>
                <a:gd name="T75" fmla="*/ 324 h 366"/>
                <a:gd name="T76" fmla="*/ 162 w 238"/>
                <a:gd name="T77" fmla="*/ 328 h 366"/>
                <a:gd name="T78" fmla="*/ 178 w 238"/>
                <a:gd name="T79" fmla="*/ 334 h 366"/>
                <a:gd name="T80" fmla="*/ 188 w 238"/>
                <a:gd name="T81" fmla="*/ 342 h 366"/>
                <a:gd name="T82" fmla="*/ 196 w 238"/>
                <a:gd name="T83" fmla="*/ 350 h 366"/>
                <a:gd name="T84" fmla="*/ 202 w 238"/>
                <a:gd name="T85" fmla="*/ 360 h 366"/>
                <a:gd name="T86" fmla="*/ 118 w 238"/>
                <a:gd name="T87" fmla="*/ 362 h 3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66"/>
                <a:gd name="T134" fmla="*/ 238 w 238"/>
                <a:gd name="T135" fmla="*/ 366 h 3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66">
                  <a:moveTo>
                    <a:pt x="210" y="310"/>
                  </a:moveTo>
                  <a:lnTo>
                    <a:pt x="232" y="310"/>
                  </a:lnTo>
                  <a:lnTo>
                    <a:pt x="232" y="284"/>
                  </a:lnTo>
                  <a:lnTo>
                    <a:pt x="200" y="284"/>
                  </a:lnTo>
                  <a:lnTo>
                    <a:pt x="172" y="226"/>
                  </a:lnTo>
                  <a:lnTo>
                    <a:pt x="188" y="226"/>
                  </a:lnTo>
                  <a:lnTo>
                    <a:pt x="188" y="208"/>
                  </a:lnTo>
                  <a:lnTo>
                    <a:pt x="164" y="208"/>
                  </a:lnTo>
                  <a:lnTo>
                    <a:pt x="128" y="32"/>
                  </a:lnTo>
                  <a:lnTo>
                    <a:pt x="134" y="32"/>
                  </a:lnTo>
                  <a:lnTo>
                    <a:pt x="140" y="26"/>
                  </a:lnTo>
                  <a:lnTo>
                    <a:pt x="140" y="18"/>
                  </a:lnTo>
                  <a:lnTo>
                    <a:pt x="134" y="12"/>
                  </a:lnTo>
                  <a:lnTo>
                    <a:pt x="132" y="12"/>
                  </a:lnTo>
                  <a:lnTo>
                    <a:pt x="134" y="10"/>
                  </a:lnTo>
                  <a:lnTo>
                    <a:pt x="134" y="0"/>
                  </a:lnTo>
                  <a:lnTo>
                    <a:pt x="104" y="0"/>
                  </a:lnTo>
                  <a:lnTo>
                    <a:pt x="104" y="10"/>
                  </a:lnTo>
                  <a:lnTo>
                    <a:pt x="106" y="12"/>
                  </a:lnTo>
                  <a:lnTo>
                    <a:pt x="104" y="12"/>
                  </a:lnTo>
                  <a:lnTo>
                    <a:pt x="98" y="18"/>
                  </a:lnTo>
                  <a:lnTo>
                    <a:pt x="98" y="26"/>
                  </a:lnTo>
                  <a:lnTo>
                    <a:pt x="104" y="32"/>
                  </a:lnTo>
                  <a:lnTo>
                    <a:pt x="108" y="32"/>
                  </a:lnTo>
                  <a:lnTo>
                    <a:pt x="72" y="208"/>
                  </a:lnTo>
                  <a:lnTo>
                    <a:pt x="48" y="208"/>
                  </a:lnTo>
                  <a:lnTo>
                    <a:pt x="48" y="226"/>
                  </a:lnTo>
                  <a:lnTo>
                    <a:pt x="64" y="226"/>
                  </a:lnTo>
                  <a:lnTo>
                    <a:pt x="36" y="284"/>
                  </a:lnTo>
                  <a:lnTo>
                    <a:pt x="4" y="284"/>
                  </a:lnTo>
                  <a:lnTo>
                    <a:pt x="4" y="310"/>
                  </a:lnTo>
                  <a:lnTo>
                    <a:pt x="26" y="310"/>
                  </a:lnTo>
                  <a:lnTo>
                    <a:pt x="0" y="366"/>
                  </a:lnTo>
                  <a:lnTo>
                    <a:pt x="118" y="366"/>
                  </a:lnTo>
                  <a:lnTo>
                    <a:pt x="238" y="366"/>
                  </a:lnTo>
                  <a:lnTo>
                    <a:pt x="210" y="310"/>
                  </a:lnTo>
                  <a:close/>
                  <a:moveTo>
                    <a:pt x="118" y="48"/>
                  </a:moveTo>
                  <a:lnTo>
                    <a:pt x="118" y="50"/>
                  </a:lnTo>
                  <a:lnTo>
                    <a:pt x="144" y="208"/>
                  </a:lnTo>
                  <a:lnTo>
                    <a:pt x="118" y="208"/>
                  </a:lnTo>
                  <a:lnTo>
                    <a:pt x="92" y="208"/>
                  </a:lnTo>
                  <a:lnTo>
                    <a:pt x="118" y="48"/>
                  </a:lnTo>
                  <a:close/>
                  <a:moveTo>
                    <a:pt x="90" y="230"/>
                  </a:moveTo>
                  <a:lnTo>
                    <a:pt x="118" y="230"/>
                  </a:lnTo>
                  <a:lnTo>
                    <a:pt x="148" y="230"/>
                  </a:lnTo>
                  <a:lnTo>
                    <a:pt x="172" y="284"/>
                  </a:lnTo>
                  <a:lnTo>
                    <a:pt x="118" y="284"/>
                  </a:lnTo>
                  <a:lnTo>
                    <a:pt x="64" y="284"/>
                  </a:lnTo>
                  <a:lnTo>
                    <a:pt x="90" y="230"/>
                  </a:lnTo>
                  <a:close/>
                  <a:moveTo>
                    <a:pt x="118" y="362"/>
                  </a:moveTo>
                  <a:lnTo>
                    <a:pt x="34" y="362"/>
                  </a:lnTo>
                  <a:lnTo>
                    <a:pt x="34" y="360"/>
                  </a:lnTo>
                  <a:lnTo>
                    <a:pt x="36" y="356"/>
                  </a:lnTo>
                  <a:lnTo>
                    <a:pt x="38" y="354"/>
                  </a:lnTo>
                  <a:lnTo>
                    <a:pt x="42" y="350"/>
                  </a:lnTo>
                  <a:lnTo>
                    <a:pt x="44" y="346"/>
                  </a:lnTo>
                  <a:lnTo>
                    <a:pt x="48" y="342"/>
                  </a:lnTo>
                  <a:lnTo>
                    <a:pt x="54" y="338"/>
                  </a:lnTo>
                  <a:lnTo>
                    <a:pt x="60" y="334"/>
                  </a:lnTo>
                  <a:lnTo>
                    <a:pt x="66" y="330"/>
                  </a:lnTo>
                  <a:lnTo>
                    <a:pt x="74" y="328"/>
                  </a:lnTo>
                  <a:lnTo>
                    <a:pt x="84" y="326"/>
                  </a:lnTo>
                  <a:lnTo>
                    <a:pt x="88" y="324"/>
                  </a:lnTo>
                  <a:lnTo>
                    <a:pt x="94" y="324"/>
                  </a:lnTo>
                  <a:lnTo>
                    <a:pt x="100" y="322"/>
                  </a:lnTo>
                  <a:lnTo>
                    <a:pt x="106" y="322"/>
                  </a:lnTo>
                  <a:lnTo>
                    <a:pt x="112" y="322"/>
                  </a:lnTo>
                  <a:lnTo>
                    <a:pt x="118" y="322"/>
                  </a:lnTo>
                  <a:lnTo>
                    <a:pt x="126" y="322"/>
                  </a:lnTo>
                  <a:lnTo>
                    <a:pt x="132" y="322"/>
                  </a:lnTo>
                  <a:lnTo>
                    <a:pt x="138" y="322"/>
                  </a:lnTo>
                  <a:lnTo>
                    <a:pt x="144" y="324"/>
                  </a:lnTo>
                  <a:lnTo>
                    <a:pt x="148" y="324"/>
                  </a:lnTo>
                  <a:lnTo>
                    <a:pt x="154" y="326"/>
                  </a:lnTo>
                  <a:lnTo>
                    <a:pt x="162" y="328"/>
                  </a:lnTo>
                  <a:lnTo>
                    <a:pt x="170" y="330"/>
                  </a:lnTo>
                  <a:lnTo>
                    <a:pt x="178" y="334"/>
                  </a:lnTo>
                  <a:lnTo>
                    <a:pt x="184" y="338"/>
                  </a:lnTo>
                  <a:lnTo>
                    <a:pt x="188" y="342"/>
                  </a:lnTo>
                  <a:lnTo>
                    <a:pt x="192" y="346"/>
                  </a:lnTo>
                  <a:lnTo>
                    <a:pt x="196" y="350"/>
                  </a:lnTo>
                  <a:lnTo>
                    <a:pt x="200" y="356"/>
                  </a:lnTo>
                  <a:lnTo>
                    <a:pt x="202" y="360"/>
                  </a:lnTo>
                  <a:lnTo>
                    <a:pt x="204" y="362"/>
                  </a:lnTo>
                  <a:lnTo>
                    <a:pt x="118" y="36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67" name="Freeform 99"/>
            <p:cNvSpPr>
              <a:spLocks noChangeAspect="1"/>
            </p:cNvSpPr>
            <p:nvPr/>
          </p:nvSpPr>
          <p:spPr bwMode="auto">
            <a:xfrm>
              <a:off x="2459" y="1343"/>
              <a:ext cx="14" cy="16"/>
            </a:xfrm>
            <a:custGeom>
              <a:avLst/>
              <a:gdLst>
                <a:gd name="T0" fmla="*/ 2 w 14"/>
                <a:gd name="T1" fmla="*/ 0 h 16"/>
                <a:gd name="T2" fmla="*/ 12 w 14"/>
                <a:gd name="T3" fmla="*/ 0 h 16"/>
                <a:gd name="T4" fmla="*/ 14 w 14"/>
                <a:gd name="T5" fmla="*/ 16 h 16"/>
                <a:gd name="T6" fmla="*/ 0 w 14"/>
                <a:gd name="T7" fmla="*/ 16 h 16"/>
                <a:gd name="T8" fmla="*/ 2 w 14"/>
                <a:gd name="T9" fmla="*/ 0 h 16"/>
                <a:gd name="T10" fmla="*/ 2 w 14"/>
                <a:gd name="T11" fmla="*/ 0 h 16"/>
                <a:gd name="T12" fmla="*/ 0 60000 65536"/>
                <a:gd name="T13" fmla="*/ 0 60000 65536"/>
                <a:gd name="T14" fmla="*/ 0 60000 65536"/>
                <a:gd name="T15" fmla="*/ 0 60000 65536"/>
                <a:gd name="T16" fmla="*/ 0 60000 65536"/>
                <a:gd name="T17" fmla="*/ 0 60000 65536"/>
                <a:gd name="T18" fmla="*/ 0 w 14"/>
                <a:gd name="T19" fmla="*/ 0 h 16"/>
                <a:gd name="T20" fmla="*/ 14 w 14"/>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4" h="16">
                  <a:moveTo>
                    <a:pt x="2" y="0"/>
                  </a:moveTo>
                  <a:lnTo>
                    <a:pt x="12" y="0"/>
                  </a:lnTo>
                  <a:lnTo>
                    <a:pt x="14" y="16"/>
                  </a:lnTo>
                  <a:lnTo>
                    <a:pt x="0" y="16"/>
                  </a:lnTo>
                  <a:lnTo>
                    <a:pt x="2" y="0"/>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37068" name="Freeform 100"/>
            <p:cNvSpPr>
              <a:spLocks noChangeAspect="1"/>
            </p:cNvSpPr>
            <p:nvPr/>
          </p:nvSpPr>
          <p:spPr bwMode="auto">
            <a:xfrm>
              <a:off x="2448" y="1353"/>
              <a:ext cx="37" cy="9"/>
            </a:xfrm>
            <a:custGeom>
              <a:avLst/>
              <a:gdLst>
                <a:gd name="T0" fmla="*/ 18 w 38"/>
                <a:gd name="T1" fmla="*/ 0 h 8"/>
                <a:gd name="T2" fmla="*/ 28 w 38"/>
                <a:gd name="T3" fmla="*/ 4 h 8"/>
                <a:gd name="T4" fmla="*/ 38 w 38"/>
                <a:gd name="T5" fmla="*/ 8 h 8"/>
                <a:gd name="T6" fmla="*/ 18 w 38"/>
                <a:gd name="T7" fmla="*/ 8 h 8"/>
                <a:gd name="T8" fmla="*/ 0 w 38"/>
                <a:gd name="T9" fmla="*/ 8 h 8"/>
                <a:gd name="T10" fmla="*/ 10 w 38"/>
                <a:gd name="T11" fmla="*/ 4 h 8"/>
                <a:gd name="T12" fmla="*/ 18 w 38"/>
                <a:gd name="T13" fmla="*/ 0 h 8"/>
                <a:gd name="T14" fmla="*/ 18 w 38"/>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8"/>
                <a:gd name="T26" fmla="*/ 38 w 38"/>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8">
                  <a:moveTo>
                    <a:pt x="18" y="0"/>
                  </a:moveTo>
                  <a:lnTo>
                    <a:pt x="28" y="4"/>
                  </a:lnTo>
                  <a:lnTo>
                    <a:pt x="38" y="8"/>
                  </a:lnTo>
                  <a:lnTo>
                    <a:pt x="18" y="8"/>
                  </a:lnTo>
                  <a:lnTo>
                    <a:pt x="0" y="8"/>
                  </a:lnTo>
                  <a:lnTo>
                    <a:pt x="10" y="4"/>
                  </a:lnTo>
                  <a:lnTo>
                    <a:pt x="18" y="0"/>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37069" name="Freeform 101"/>
            <p:cNvSpPr>
              <a:spLocks noChangeAspect="1" noEditPoints="1"/>
            </p:cNvSpPr>
            <p:nvPr/>
          </p:nvSpPr>
          <p:spPr bwMode="auto">
            <a:xfrm>
              <a:off x="2347" y="1362"/>
              <a:ext cx="238" cy="366"/>
            </a:xfrm>
            <a:custGeom>
              <a:avLst/>
              <a:gdLst>
                <a:gd name="T0" fmla="*/ 232 w 238"/>
                <a:gd name="T1" fmla="*/ 310 h 366"/>
                <a:gd name="T2" fmla="*/ 200 w 238"/>
                <a:gd name="T3" fmla="*/ 284 h 366"/>
                <a:gd name="T4" fmla="*/ 188 w 238"/>
                <a:gd name="T5" fmla="*/ 226 h 366"/>
                <a:gd name="T6" fmla="*/ 164 w 238"/>
                <a:gd name="T7" fmla="*/ 208 h 366"/>
                <a:gd name="T8" fmla="*/ 134 w 238"/>
                <a:gd name="T9" fmla="*/ 32 h 366"/>
                <a:gd name="T10" fmla="*/ 140 w 238"/>
                <a:gd name="T11" fmla="*/ 18 h 366"/>
                <a:gd name="T12" fmla="*/ 132 w 238"/>
                <a:gd name="T13" fmla="*/ 12 h 366"/>
                <a:gd name="T14" fmla="*/ 134 w 238"/>
                <a:gd name="T15" fmla="*/ 0 h 366"/>
                <a:gd name="T16" fmla="*/ 104 w 238"/>
                <a:gd name="T17" fmla="*/ 10 h 366"/>
                <a:gd name="T18" fmla="*/ 104 w 238"/>
                <a:gd name="T19" fmla="*/ 12 h 366"/>
                <a:gd name="T20" fmla="*/ 98 w 238"/>
                <a:gd name="T21" fmla="*/ 26 h 366"/>
                <a:gd name="T22" fmla="*/ 108 w 238"/>
                <a:gd name="T23" fmla="*/ 32 h 366"/>
                <a:gd name="T24" fmla="*/ 48 w 238"/>
                <a:gd name="T25" fmla="*/ 208 h 366"/>
                <a:gd name="T26" fmla="*/ 64 w 238"/>
                <a:gd name="T27" fmla="*/ 226 h 366"/>
                <a:gd name="T28" fmla="*/ 4 w 238"/>
                <a:gd name="T29" fmla="*/ 284 h 366"/>
                <a:gd name="T30" fmla="*/ 26 w 238"/>
                <a:gd name="T31" fmla="*/ 310 h 366"/>
                <a:gd name="T32" fmla="*/ 118 w 238"/>
                <a:gd name="T33" fmla="*/ 366 h 366"/>
                <a:gd name="T34" fmla="*/ 210 w 238"/>
                <a:gd name="T35" fmla="*/ 310 h 366"/>
                <a:gd name="T36" fmla="*/ 118 w 238"/>
                <a:gd name="T37" fmla="*/ 48 h 366"/>
                <a:gd name="T38" fmla="*/ 144 w 238"/>
                <a:gd name="T39" fmla="*/ 208 h 366"/>
                <a:gd name="T40" fmla="*/ 92 w 238"/>
                <a:gd name="T41" fmla="*/ 208 h 366"/>
                <a:gd name="T42" fmla="*/ 118 w 238"/>
                <a:gd name="T43" fmla="*/ 48 h 366"/>
                <a:gd name="T44" fmla="*/ 118 w 238"/>
                <a:gd name="T45" fmla="*/ 230 h 366"/>
                <a:gd name="T46" fmla="*/ 172 w 238"/>
                <a:gd name="T47" fmla="*/ 284 h 366"/>
                <a:gd name="T48" fmla="*/ 64 w 238"/>
                <a:gd name="T49" fmla="*/ 284 h 366"/>
                <a:gd name="T50" fmla="*/ 90 w 238"/>
                <a:gd name="T51" fmla="*/ 230 h 366"/>
                <a:gd name="T52" fmla="*/ 34 w 238"/>
                <a:gd name="T53" fmla="*/ 362 h 366"/>
                <a:gd name="T54" fmla="*/ 36 w 238"/>
                <a:gd name="T55" fmla="*/ 356 h 366"/>
                <a:gd name="T56" fmla="*/ 42 w 238"/>
                <a:gd name="T57" fmla="*/ 350 h 366"/>
                <a:gd name="T58" fmla="*/ 48 w 238"/>
                <a:gd name="T59" fmla="*/ 342 h 366"/>
                <a:gd name="T60" fmla="*/ 60 w 238"/>
                <a:gd name="T61" fmla="*/ 334 h 366"/>
                <a:gd name="T62" fmla="*/ 74 w 238"/>
                <a:gd name="T63" fmla="*/ 328 h 366"/>
                <a:gd name="T64" fmla="*/ 88 w 238"/>
                <a:gd name="T65" fmla="*/ 324 h 366"/>
                <a:gd name="T66" fmla="*/ 100 w 238"/>
                <a:gd name="T67" fmla="*/ 322 h 366"/>
                <a:gd name="T68" fmla="*/ 112 w 238"/>
                <a:gd name="T69" fmla="*/ 322 h 366"/>
                <a:gd name="T70" fmla="*/ 126 w 238"/>
                <a:gd name="T71" fmla="*/ 322 h 366"/>
                <a:gd name="T72" fmla="*/ 138 w 238"/>
                <a:gd name="T73" fmla="*/ 322 h 366"/>
                <a:gd name="T74" fmla="*/ 148 w 238"/>
                <a:gd name="T75" fmla="*/ 324 h 366"/>
                <a:gd name="T76" fmla="*/ 162 w 238"/>
                <a:gd name="T77" fmla="*/ 328 h 366"/>
                <a:gd name="T78" fmla="*/ 178 w 238"/>
                <a:gd name="T79" fmla="*/ 334 h 366"/>
                <a:gd name="T80" fmla="*/ 188 w 238"/>
                <a:gd name="T81" fmla="*/ 342 h 366"/>
                <a:gd name="T82" fmla="*/ 196 w 238"/>
                <a:gd name="T83" fmla="*/ 350 h 366"/>
                <a:gd name="T84" fmla="*/ 202 w 238"/>
                <a:gd name="T85" fmla="*/ 360 h 366"/>
                <a:gd name="T86" fmla="*/ 118 w 238"/>
                <a:gd name="T87" fmla="*/ 362 h 3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66"/>
                <a:gd name="T134" fmla="*/ 238 w 238"/>
                <a:gd name="T135" fmla="*/ 366 h 3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66">
                  <a:moveTo>
                    <a:pt x="210" y="310"/>
                  </a:moveTo>
                  <a:lnTo>
                    <a:pt x="232" y="310"/>
                  </a:lnTo>
                  <a:lnTo>
                    <a:pt x="232" y="284"/>
                  </a:lnTo>
                  <a:lnTo>
                    <a:pt x="200" y="284"/>
                  </a:lnTo>
                  <a:lnTo>
                    <a:pt x="172" y="226"/>
                  </a:lnTo>
                  <a:lnTo>
                    <a:pt x="188" y="226"/>
                  </a:lnTo>
                  <a:lnTo>
                    <a:pt x="188" y="208"/>
                  </a:lnTo>
                  <a:lnTo>
                    <a:pt x="164" y="208"/>
                  </a:lnTo>
                  <a:lnTo>
                    <a:pt x="128" y="32"/>
                  </a:lnTo>
                  <a:lnTo>
                    <a:pt x="134" y="32"/>
                  </a:lnTo>
                  <a:lnTo>
                    <a:pt x="140" y="26"/>
                  </a:lnTo>
                  <a:lnTo>
                    <a:pt x="140" y="18"/>
                  </a:lnTo>
                  <a:lnTo>
                    <a:pt x="134" y="12"/>
                  </a:lnTo>
                  <a:lnTo>
                    <a:pt x="132" y="12"/>
                  </a:lnTo>
                  <a:lnTo>
                    <a:pt x="134" y="10"/>
                  </a:lnTo>
                  <a:lnTo>
                    <a:pt x="134" y="0"/>
                  </a:lnTo>
                  <a:lnTo>
                    <a:pt x="104" y="0"/>
                  </a:lnTo>
                  <a:lnTo>
                    <a:pt x="104" y="10"/>
                  </a:lnTo>
                  <a:lnTo>
                    <a:pt x="106" y="12"/>
                  </a:lnTo>
                  <a:lnTo>
                    <a:pt x="104" y="12"/>
                  </a:lnTo>
                  <a:lnTo>
                    <a:pt x="98" y="18"/>
                  </a:lnTo>
                  <a:lnTo>
                    <a:pt x="98" y="26"/>
                  </a:lnTo>
                  <a:lnTo>
                    <a:pt x="104" y="32"/>
                  </a:lnTo>
                  <a:lnTo>
                    <a:pt x="108" y="32"/>
                  </a:lnTo>
                  <a:lnTo>
                    <a:pt x="72" y="208"/>
                  </a:lnTo>
                  <a:lnTo>
                    <a:pt x="48" y="208"/>
                  </a:lnTo>
                  <a:lnTo>
                    <a:pt x="48" y="226"/>
                  </a:lnTo>
                  <a:lnTo>
                    <a:pt x="64" y="226"/>
                  </a:lnTo>
                  <a:lnTo>
                    <a:pt x="36" y="284"/>
                  </a:lnTo>
                  <a:lnTo>
                    <a:pt x="4" y="284"/>
                  </a:lnTo>
                  <a:lnTo>
                    <a:pt x="4" y="310"/>
                  </a:lnTo>
                  <a:lnTo>
                    <a:pt x="26" y="310"/>
                  </a:lnTo>
                  <a:lnTo>
                    <a:pt x="0" y="366"/>
                  </a:lnTo>
                  <a:lnTo>
                    <a:pt x="118" y="366"/>
                  </a:lnTo>
                  <a:lnTo>
                    <a:pt x="238" y="366"/>
                  </a:lnTo>
                  <a:lnTo>
                    <a:pt x="210" y="310"/>
                  </a:lnTo>
                  <a:close/>
                  <a:moveTo>
                    <a:pt x="118" y="48"/>
                  </a:moveTo>
                  <a:lnTo>
                    <a:pt x="118" y="50"/>
                  </a:lnTo>
                  <a:lnTo>
                    <a:pt x="144" y="208"/>
                  </a:lnTo>
                  <a:lnTo>
                    <a:pt x="118" y="208"/>
                  </a:lnTo>
                  <a:lnTo>
                    <a:pt x="92" y="208"/>
                  </a:lnTo>
                  <a:lnTo>
                    <a:pt x="118" y="48"/>
                  </a:lnTo>
                  <a:close/>
                  <a:moveTo>
                    <a:pt x="90" y="230"/>
                  </a:moveTo>
                  <a:lnTo>
                    <a:pt x="118" y="230"/>
                  </a:lnTo>
                  <a:lnTo>
                    <a:pt x="148" y="230"/>
                  </a:lnTo>
                  <a:lnTo>
                    <a:pt x="172" y="284"/>
                  </a:lnTo>
                  <a:lnTo>
                    <a:pt x="118" y="284"/>
                  </a:lnTo>
                  <a:lnTo>
                    <a:pt x="64" y="284"/>
                  </a:lnTo>
                  <a:lnTo>
                    <a:pt x="90" y="230"/>
                  </a:lnTo>
                  <a:close/>
                  <a:moveTo>
                    <a:pt x="118" y="362"/>
                  </a:moveTo>
                  <a:lnTo>
                    <a:pt x="34" y="362"/>
                  </a:lnTo>
                  <a:lnTo>
                    <a:pt x="34" y="360"/>
                  </a:lnTo>
                  <a:lnTo>
                    <a:pt x="36" y="356"/>
                  </a:lnTo>
                  <a:lnTo>
                    <a:pt x="38" y="354"/>
                  </a:lnTo>
                  <a:lnTo>
                    <a:pt x="42" y="350"/>
                  </a:lnTo>
                  <a:lnTo>
                    <a:pt x="44" y="346"/>
                  </a:lnTo>
                  <a:lnTo>
                    <a:pt x="48" y="342"/>
                  </a:lnTo>
                  <a:lnTo>
                    <a:pt x="54" y="338"/>
                  </a:lnTo>
                  <a:lnTo>
                    <a:pt x="60" y="334"/>
                  </a:lnTo>
                  <a:lnTo>
                    <a:pt x="66" y="330"/>
                  </a:lnTo>
                  <a:lnTo>
                    <a:pt x="74" y="328"/>
                  </a:lnTo>
                  <a:lnTo>
                    <a:pt x="84" y="326"/>
                  </a:lnTo>
                  <a:lnTo>
                    <a:pt x="88" y="324"/>
                  </a:lnTo>
                  <a:lnTo>
                    <a:pt x="94" y="324"/>
                  </a:lnTo>
                  <a:lnTo>
                    <a:pt x="100" y="322"/>
                  </a:lnTo>
                  <a:lnTo>
                    <a:pt x="106" y="322"/>
                  </a:lnTo>
                  <a:lnTo>
                    <a:pt x="112" y="322"/>
                  </a:lnTo>
                  <a:lnTo>
                    <a:pt x="118" y="322"/>
                  </a:lnTo>
                  <a:lnTo>
                    <a:pt x="126" y="322"/>
                  </a:lnTo>
                  <a:lnTo>
                    <a:pt x="132" y="322"/>
                  </a:lnTo>
                  <a:lnTo>
                    <a:pt x="138" y="322"/>
                  </a:lnTo>
                  <a:lnTo>
                    <a:pt x="144" y="324"/>
                  </a:lnTo>
                  <a:lnTo>
                    <a:pt x="148" y="324"/>
                  </a:lnTo>
                  <a:lnTo>
                    <a:pt x="154" y="326"/>
                  </a:lnTo>
                  <a:lnTo>
                    <a:pt x="162" y="328"/>
                  </a:lnTo>
                  <a:lnTo>
                    <a:pt x="170" y="330"/>
                  </a:lnTo>
                  <a:lnTo>
                    <a:pt x="178" y="334"/>
                  </a:lnTo>
                  <a:lnTo>
                    <a:pt x="184" y="338"/>
                  </a:lnTo>
                  <a:lnTo>
                    <a:pt x="188" y="342"/>
                  </a:lnTo>
                  <a:lnTo>
                    <a:pt x="192" y="346"/>
                  </a:lnTo>
                  <a:lnTo>
                    <a:pt x="196" y="350"/>
                  </a:lnTo>
                  <a:lnTo>
                    <a:pt x="200" y="356"/>
                  </a:lnTo>
                  <a:lnTo>
                    <a:pt x="202" y="360"/>
                  </a:lnTo>
                  <a:lnTo>
                    <a:pt x="204" y="362"/>
                  </a:lnTo>
                  <a:lnTo>
                    <a:pt x="118" y="362"/>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37070" name="Freeform 102"/>
            <p:cNvSpPr>
              <a:spLocks noChangeAspect="1"/>
            </p:cNvSpPr>
            <p:nvPr/>
          </p:nvSpPr>
          <p:spPr bwMode="auto">
            <a:xfrm>
              <a:off x="2320" y="1314"/>
              <a:ext cx="19" cy="104"/>
            </a:xfrm>
            <a:custGeom>
              <a:avLst/>
              <a:gdLst>
                <a:gd name="T0" fmla="*/ 1342177280 w 10"/>
                <a:gd name="T1" fmla="*/ 268435505 h 52"/>
                <a:gd name="T2" fmla="*/ 1207959603 w 10"/>
                <a:gd name="T3" fmla="*/ 536871010 h 52"/>
                <a:gd name="T4" fmla="*/ 1073741926 w 10"/>
                <a:gd name="T5" fmla="*/ 1073742021 h 52"/>
                <a:gd name="T6" fmla="*/ 671088640 w 10"/>
                <a:gd name="T7" fmla="*/ 2147483647 h 52"/>
                <a:gd name="T8" fmla="*/ 536870963 w 10"/>
                <a:gd name="T9" fmla="*/ 2147483647 h 52"/>
                <a:gd name="T10" fmla="*/ 671088640 w 10"/>
                <a:gd name="T11" fmla="*/ 2147483647 h 52"/>
                <a:gd name="T12" fmla="*/ 939520410 w 10"/>
                <a:gd name="T13" fmla="*/ 2147483647 h 52"/>
                <a:gd name="T14" fmla="*/ 1073741926 w 10"/>
                <a:gd name="T15" fmla="*/ 2147483647 h 52"/>
                <a:gd name="T16" fmla="*/ 1207959603 w 10"/>
                <a:gd name="T17" fmla="*/ 2147483647 h 52"/>
                <a:gd name="T18" fmla="*/ 1207959603 w 10"/>
                <a:gd name="T19" fmla="*/ 2147483647 h 52"/>
                <a:gd name="T20" fmla="*/ 1073741926 w 10"/>
                <a:gd name="T21" fmla="*/ 2147483647 h 52"/>
                <a:gd name="T22" fmla="*/ 939520410 w 10"/>
                <a:gd name="T23" fmla="*/ 2147483647 h 52"/>
                <a:gd name="T24" fmla="*/ 671088640 w 10"/>
                <a:gd name="T25" fmla="*/ 2147483647 h 52"/>
                <a:gd name="T26" fmla="*/ 134217741 w 10"/>
                <a:gd name="T27" fmla="*/ 2147483647 h 52"/>
                <a:gd name="T28" fmla="*/ 0 w 10"/>
                <a:gd name="T29" fmla="*/ 2147483647 h 52"/>
                <a:gd name="T30" fmla="*/ 134217741 w 10"/>
                <a:gd name="T31" fmla="*/ 2147483647 h 52"/>
                <a:gd name="T32" fmla="*/ 536870963 w 10"/>
                <a:gd name="T33" fmla="*/ 805306388 h 52"/>
                <a:gd name="T34" fmla="*/ 939520410 w 10"/>
                <a:gd name="T35" fmla="*/ 268435505 h 52"/>
                <a:gd name="T36" fmla="*/ 1207959603 w 10"/>
                <a:gd name="T37" fmla="*/ 0 h 52"/>
                <a:gd name="T38" fmla="*/ 1342177280 w 10"/>
                <a:gd name="T39" fmla="*/ 134217753 h 52"/>
                <a:gd name="T40" fmla="*/ 1342177280 w 10"/>
                <a:gd name="T41" fmla="*/ 268435505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52"/>
                <a:gd name="T65" fmla="*/ 10 w 10"/>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52">
                  <a:moveTo>
                    <a:pt x="10" y="2"/>
                  </a:moveTo>
                  <a:cubicBezTo>
                    <a:pt x="10" y="2"/>
                    <a:pt x="10" y="3"/>
                    <a:pt x="9" y="4"/>
                  </a:cubicBezTo>
                  <a:cubicBezTo>
                    <a:pt x="8" y="6"/>
                    <a:pt x="8" y="7"/>
                    <a:pt x="8" y="8"/>
                  </a:cubicBezTo>
                  <a:cubicBezTo>
                    <a:pt x="7" y="11"/>
                    <a:pt x="6" y="14"/>
                    <a:pt x="5" y="17"/>
                  </a:cubicBezTo>
                  <a:cubicBezTo>
                    <a:pt x="5" y="20"/>
                    <a:pt x="5" y="23"/>
                    <a:pt x="4" y="26"/>
                  </a:cubicBezTo>
                  <a:cubicBezTo>
                    <a:pt x="4" y="29"/>
                    <a:pt x="5" y="31"/>
                    <a:pt x="5" y="34"/>
                  </a:cubicBezTo>
                  <a:cubicBezTo>
                    <a:pt x="5" y="37"/>
                    <a:pt x="6" y="39"/>
                    <a:pt x="7" y="42"/>
                  </a:cubicBezTo>
                  <a:cubicBezTo>
                    <a:pt x="7" y="43"/>
                    <a:pt x="7" y="45"/>
                    <a:pt x="8" y="47"/>
                  </a:cubicBezTo>
                  <a:cubicBezTo>
                    <a:pt x="9" y="49"/>
                    <a:pt x="9" y="50"/>
                    <a:pt x="9" y="50"/>
                  </a:cubicBezTo>
                  <a:cubicBezTo>
                    <a:pt x="9" y="51"/>
                    <a:pt x="9" y="51"/>
                    <a:pt x="9" y="51"/>
                  </a:cubicBezTo>
                  <a:cubicBezTo>
                    <a:pt x="8" y="52"/>
                    <a:pt x="8" y="52"/>
                    <a:pt x="8" y="52"/>
                  </a:cubicBezTo>
                  <a:cubicBezTo>
                    <a:pt x="7" y="51"/>
                    <a:pt x="7" y="51"/>
                    <a:pt x="7" y="51"/>
                  </a:cubicBezTo>
                  <a:cubicBezTo>
                    <a:pt x="6" y="50"/>
                    <a:pt x="5" y="49"/>
                    <a:pt x="5" y="47"/>
                  </a:cubicBezTo>
                  <a:cubicBezTo>
                    <a:pt x="3" y="44"/>
                    <a:pt x="2" y="41"/>
                    <a:pt x="1" y="37"/>
                  </a:cubicBezTo>
                  <a:cubicBezTo>
                    <a:pt x="0" y="33"/>
                    <a:pt x="0" y="30"/>
                    <a:pt x="0" y="26"/>
                  </a:cubicBezTo>
                  <a:cubicBezTo>
                    <a:pt x="0" y="22"/>
                    <a:pt x="0" y="19"/>
                    <a:pt x="1" y="16"/>
                  </a:cubicBezTo>
                  <a:cubicBezTo>
                    <a:pt x="2" y="12"/>
                    <a:pt x="3" y="9"/>
                    <a:pt x="4" y="6"/>
                  </a:cubicBezTo>
                  <a:cubicBezTo>
                    <a:pt x="5" y="4"/>
                    <a:pt x="6" y="3"/>
                    <a:pt x="7" y="2"/>
                  </a:cubicBezTo>
                  <a:cubicBezTo>
                    <a:pt x="8" y="1"/>
                    <a:pt x="8" y="0"/>
                    <a:pt x="9" y="0"/>
                  </a:cubicBezTo>
                  <a:cubicBezTo>
                    <a:pt x="10" y="1"/>
                    <a:pt x="10" y="1"/>
                    <a:pt x="10" y="1"/>
                  </a:cubicBezTo>
                  <a:cubicBezTo>
                    <a:pt x="10" y="1"/>
                    <a:pt x="10" y="1"/>
                    <a:pt x="10" y="2"/>
                  </a:cubicBez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71" name="Freeform 103"/>
            <p:cNvSpPr>
              <a:spLocks noChangeAspect="1"/>
            </p:cNvSpPr>
            <p:nvPr/>
          </p:nvSpPr>
          <p:spPr bwMode="auto">
            <a:xfrm>
              <a:off x="2361" y="1325"/>
              <a:ext cx="15" cy="80"/>
            </a:xfrm>
            <a:custGeom>
              <a:avLst/>
              <a:gdLst>
                <a:gd name="T0" fmla="*/ 1073741824 w 8"/>
                <a:gd name="T1" fmla="*/ 268435484 h 41"/>
                <a:gd name="T2" fmla="*/ 939519808 w 8"/>
                <a:gd name="T3" fmla="*/ 536870968 h 41"/>
                <a:gd name="T4" fmla="*/ 805302656 w 8"/>
                <a:gd name="T5" fmla="*/ 939520418 h 41"/>
                <a:gd name="T6" fmla="*/ 671085504 w 8"/>
                <a:gd name="T7" fmla="*/ 1879039813 h 41"/>
                <a:gd name="T8" fmla="*/ 536870912 w 8"/>
                <a:gd name="T9" fmla="*/ 2147483647 h 41"/>
                <a:gd name="T10" fmla="*/ 536870912 w 8"/>
                <a:gd name="T11" fmla="*/ 2147483647 h 41"/>
                <a:gd name="T12" fmla="*/ 805302656 w 8"/>
                <a:gd name="T13" fmla="*/ 2147483647 h 41"/>
                <a:gd name="T14" fmla="*/ 939519808 w 8"/>
                <a:gd name="T15" fmla="*/ 2147483647 h 41"/>
                <a:gd name="T16" fmla="*/ 1073741824 w 8"/>
                <a:gd name="T17" fmla="*/ 2147483647 h 41"/>
                <a:gd name="T18" fmla="*/ 939519808 w 8"/>
                <a:gd name="T19" fmla="*/ 2147483647 h 41"/>
                <a:gd name="T20" fmla="*/ 939519808 w 8"/>
                <a:gd name="T21" fmla="*/ 2147483647 h 41"/>
                <a:gd name="T22" fmla="*/ 805302656 w 8"/>
                <a:gd name="T23" fmla="*/ 2147483647 h 41"/>
                <a:gd name="T24" fmla="*/ 536870912 w 8"/>
                <a:gd name="T25" fmla="*/ 2147483647 h 41"/>
                <a:gd name="T26" fmla="*/ 134217728 w 8"/>
                <a:gd name="T27" fmla="*/ 2147483647 h 41"/>
                <a:gd name="T28" fmla="*/ 0 w 8"/>
                <a:gd name="T29" fmla="*/ 2147483647 h 41"/>
                <a:gd name="T30" fmla="*/ 134217728 w 8"/>
                <a:gd name="T31" fmla="*/ 1744822135 h 41"/>
                <a:gd name="T32" fmla="*/ 536870912 w 8"/>
                <a:gd name="T33" fmla="*/ 671088646 h 41"/>
                <a:gd name="T34" fmla="*/ 805302656 w 8"/>
                <a:gd name="T35" fmla="*/ 268435484 h 41"/>
                <a:gd name="T36" fmla="*/ 1073741824 w 8"/>
                <a:gd name="T37" fmla="*/ 0 h 41"/>
                <a:gd name="T38" fmla="*/ 1073741824 w 8"/>
                <a:gd name="T39" fmla="*/ 134217742 h 41"/>
                <a:gd name="T40" fmla="*/ 1073741824 w 8"/>
                <a:gd name="T41" fmla="*/ 268435484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
                <a:gd name="T64" fmla="*/ 0 h 41"/>
                <a:gd name="T65" fmla="*/ 8 w 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 h="41">
                  <a:moveTo>
                    <a:pt x="8" y="2"/>
                  </a:moveTo>
                  <a:cubicBezTo>
                    <a:pt x="8" y="2"/>
                    <a:pt x="8" y="3"/>
                    <a:pt x="7" y="4"/>
                  </a:cubicBezTo>
                  <a:cubicBezTo>
                    <a:pt x="7" y="5"/>
                    <a:pt x="7" y="6"/>
                    <a:pt x="6" y="7"/>
                  </a:cubicBezTo>
                  <a:cubicBezTo>
                    <a:pt x="6" y="9"/>
                    <a:pt x="5" y="12"/>
                    <a:pt x="5" y="14"/>
                  </a:cubicBezTo>
                  <a:cubicBezTo>
                    <a:pt x="4" y="16"/>
                    <a:pt x="4" y="18"/>
                    <a:pt x="4" y="21"/>
                  </a:cubicBezTo>
                  <a:cubicBezTo>
                    <a:pt x="4" y="23"/>
                    <a:pt x="4" y="25"/>
                    <a:pt x="4" y="27"/>
                  </a:cubicBezTo>
                  <a:cubicBezTo>
                    <a:pt x="5" y="29"/>
                    <a:pt x="5" y="31"/>
                    <a:pt x="6" y="33"/>
                  </a:cubicBezTo>
                  <a:cubicBezTo>
                    <a:pt x="6" y="34"/>
                    <a:pt x="6" y="36"/>
                    <a:pt x="7" y="37"/>
                  </a:cubicBezTo>
                  <a:cubicBezTo>
                    <a:pt x="7" y="39"/>
                    <a:pt x="8" y="40"/>
                    <a:pt x="8" y="40"/>
                  </a:cubicBezTo>
                  <a:cubicBezTo>
                    <a:pt x="8" y="40"/>
                    <a:pt x="8" y="41"/>
                    <a:pt x="7" y="41"/>
                  </a:cubicBezTo>
                  <a:cubicBezTo>
                    <a:pt x="7" y="41"/>
                    <a:pt x="7" y="41"/>
                    <a:pt x="7" y="41"/>
                  </a:cubicBezTo>
                  <a:cubicBezTo>
                    <a:pt x="7" y="41"/>
                    <a:pt x="6" y="41"/>
                    <a:pt x="6" y="40"/>
                  </a:cubicBezTo>
                  <a:cubicBezTo>
                    <a:pt x="5" y="40"/>
                    <a:pt x="5" y="39"/>
                    <a:pt x="4" y="38"/>
                  </a:cubicBezTo>
                  <a:cubicBezTo>
                    <a:pt x="3" y="35"/>
                    <a:pt x="2" y="32"/>
                    <a:pt x="1" y="30"/>
                  </a:cubicBezTo>
                  <a:cubicBezTo>
                    <a:pt x="0" y="27"/>
                    <a:pt x="0" y="24"/>
                    <a:pt x="0" y="21"/>
                  </a:cubicBezTo>
                  <a:cubicBezTo>
                    <a:pt x="0" y="18"/>
                    <a:pt x="0" y="15"/>
                    <a:pt x="1" y="13"/>
                  </a:cubicBezTo>
                  <a:cubicBezTo>
                    <a:pt x="2" y="10"/>
                    <a:pt x="3" y="8"/>
                    <a:pt x="4" y="5"/>
                  </a:cubicBezTo>
                  <a:cubicBezTo>
                    <a:pt x="4" y="4"/>
                    <a:pt x="5" y="2"/>
                    <a:pt x="6" y="2"/>
                  </a:cubicBezTo>
                  <a:cubicBezTo>
                    <a:pt x="6" y="1"/>
                    <a:pt x="7" y="0"/>
                    <a:pt x="8" y="0"/>
                  </a:cubicBezTo>
                  <a:cubicBezTo>
                    <a:pt x="8" y="1"/>
                    <a:pt x="8" y="1"/>
                    <a:pt x="8" y="1"/>
                  </a:cubicBezTo>
                  <a:lnTo>
                    <a:pt x="8" y="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72" name="Freeform 104"/>
            <p:cNvSpPr>
              <a:spLocks noChangeAspect="1"/>
            </p:cNvSpPr>
            <p:nvPr/>
          </p:nvSpPr>
          <p:spPr bwMode="auto">
            <a:xfrm>
              <a:off x="2403" y="1335"/>
              <a:ext cx="12" cy="63"/>
            </a:xfrm>
            <a:custGeom>
              <a:avLst/>
              <a:gdLst>
                <a:gd name="T0" fmla="*/ 805306368 w 6"/>
                <a:gd name="T1" fmla="*/ 134217759 h 31"/>
                <a:gd name="T2" fmla="*/ 805306368 w 6"/>
                <a:gd name="T3" fmla="*/ 268435518 h 31"/>
                <a:gd name="T4" fmla="*/ 671088683 w 6"/>
                <a:gd name="T5" fmla="*/ 536871036 h 31"/>
                <a:gd name="T6" fmla="*/ 402653184 w 6"/>
                <a:gd name="T7" fmla="*/ 1342177462 h 31"/>
                <a:gd name="T8" fmla="*/ 402653184 w 6"/>
                <a:gd name="T9" fmla="*/ 2013265937 h 31"/>
                <a:gd name="T10" fmla="*/ 402653184 w 6"/>
                <a:gd name="T11" fmla="*/ 2147483647 h 31"/>
                <a:gd name="T12" fmla="*/ 536870997 w 6"/>
                <a:gd name="T13" fmla="*/ 2147483647 h 31"/>
                <a:gd name="T14" fmla="*/ 671088683 w 6"/>
                <a:gd name="T15" fmla="*/ 2147483647 h 31"/>
                <a:gd name="T16" fmla="*/ 805306368 w 6"/>
                <a:gd name="T17" fmla="*/ 2147483647 h 31"/>
                <a:gd name="T18" fmla="*/ 805306368 w 6"/>
                <a:gd name="T19" fmla="*/ 2147483647 h 31"/>
                <a:gd name="T20" fmla="*/ 671088683 w 6"/>
                <a:gd name="T21" fmla="*/ 2147483647 h 31"/>
                <a:gd name="T22" fmla="*/ 536870997 w 6"/>
                <a:gd name="T23" fmla="*/ 2147483647 h 31"/>
                <a:gd name="T24" fmla="*/ 402653184 w 6"/>
                <a:gd name="T25" fmla="*/ 2147483647 h 31"/>
                <a:gd name="T26" fmla="*/ 134217749 w 6"/>
                <a:gd name="T27" fmla="*/ 2147483647 h 31"/>
                <a:gd name="T28" fmla="*/ 0 w 6"/>
                <a:gd name="T29" fmla="*/ 2013265937 h 31"/>
                <a:gd name="T30" fmla="*/ 134217749 w 6"/>
                <a:gd name="T31" fmla="*/ 1207959767 h 31"/>
                <a:gd name="T32" fmla="*/ 402653184 w 6"/>
                <a:gd name="T33" fmla="*/ 402653213 h 31"/>
                <a:gd name="T34" fmla="*/ 671088683 w 6"/>
                <a:gd name="T35" fmla="*/ 134217759 h 31"/>
                <a:gd name="T36" fmla="*/ 805306368 w 6"/>
                <a:gd name="T37" fmla="*/ 0 h 31"/>
                <a:gd name="T38" fmla="*/ 805306368 w 6"/>
                <a:gd name="T39" fmla="*/ 0 h 31"/>
                <a:gd name="T40" fmla="*/ 805306368 w 6"/>
                <a:gd name="T41" fmla="*/ 13421775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31"/>
                <a:gd name="T65" fmla="*/ 6 w 6"/>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31">
                  <a:moveTo>
                    <a:pt x="6" y="1"/>
                  </a:moveTo>
                  <a:cubicBezTo>
                    <a:pt x="6" y="1"/>
                    <a:pt x="6" y="1"/>
                    <a:pt x="6" y="2"/>
                  </a:cubicBezTo>
                  <a:cubicBezTo>
                    <a:pt x="6" y="3"/>
                    <a:pt x="5" y="4"/>
                    <a:pt x="5" y="4"/>
                  </a:cubicBezTo>
                  <a:cubicBezTo>
                    <a:pt x="4" y="6"/>
                    <a:pt x="4" y="8"/>
                    <a:pt x="3" y="10"/>
                  </a:cubicBezTo>
                  <a:cubicBezTo>
                    <a:pt x="3" y="12"/>
                    <a:pt x="3" y="13"/>
                    <a:pt x="3" y="15"/>
                  </a:cubicBezTo>
                  <a:cubicBezTo>
                    <a:pt x="3" y="17"/>
                    <a:pt x="3" y="18"/>
                    <a:pt x="3" y="20"/>
                  </a:cubicBezTo>
                  <a:cubicBezTo>
                    <a:pt x="4" y="22"/>
                    <a:pt x="4" y="23"/>
                    <a:pt x="4" y="25"/>
                  </a:cubicBezTo>
                  <a:cubicBezTo>
                    <a:pt x="5" y="25"/>
                    <a:pt x="5" y="26"/>
                    <a:pt x="5" y="28"/>
                  </a:cubicBezTo>
                  <a:cubicBezTo>
                    <a:pt x="6" y="29"/>
                    <a:pt x="6" y="29"/>
                    <a:pt x="6" y="30"/>
                  </a:cubicBezTo>
                  <a:cubicBezTo>
                    <a:pt x="6" y="30"/>
                    <a:pt x="6" y="30"/>
                    <a:pt x="6" y="30"/>
                  </a:cubicBezTo>
                  <a:cubicBezTo>
                    <a:pt x="5" y="31"/>
                    <a:pt x="5" y="31"/>
                    <a:pt x="5" y="31"/>
                  </a:cubicBezTo>
                  <a:cubicBezTo>
                    <a:pt x="5" y="31"/>
                    <a:pt x="5" y="30"/>
                    <a:pt x="4" y="30"/>
                  </a:cubicBezTo>
                  <a:cubicBezTo>
                    <a:pt x="4" y="30"/>
                    <a:pt x="4" y="29"/>
                    <a:pt x="3" y="28"/>
                  </a:cubicBezTo>
                  <a:cubicBezTo>
                    <a:pt x="2" y="26"/>
                    <a:pt x="1" y="24"/>
                    <a:pt x="1" y="22"/>
                  </a:cubicBezTo>
                  <a:cubicBezTo>
                    <a:pt x="0" y="20"/>
                    <a:pt x="0" y="17"/>
                    <a:pt x="0" y="15"/>
                  </a:cubicBezTo>
                  <a:cubicBezTo>
                    <a:pt x="0" y="13"/>
                    <a:pt x="0" y="11"/>
                    <a:pt x="1" y="9"/>
                  </a:cubicBezTo>
                  <a:cubicBezTo>
                    <a:pt x="1" y="7"/>
                    <a:pt x="2" y="5"/>
                    <a:pt x="3" y="3"/>
                  </a:cubicBezTo>
                  <a:cubicBezTo>
                    <a:pt x="3" y="2"/>
                    <a:pt x="4" y="1"/>
                    <a:pt x="5" y="1"/>
                  </a:cubicBezTo>
                  <a:cubicBezTo>
                    <a:pt x="5" y="0"/>
                    <a:pt x="6" y="0"/>
                    <a:pt x="6" y="0"/>
                  </a:cubicBezTo>
                  <a:cubicBezTo>
                    <a:pt x="6" y="0"/>
                    <a:pt x="6" y="0"/>
                    <a:pt x="6" y="0"/>
                  </a:cubicBezTo>
                  <a:lnTo>
                    <a:pt x="6" y="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73" name="Freeform 105"/>
            <p:cNvSpPr>
              <a:spLocks noChangeAspect="1"/>
            </p:cNvSpPr>
            <p:nvPr/>
          </p:nvSpPr>
          <p:spPr bwMode="auto">
            <a:xfrm>
              <a:off x="2591" y="1314"/>
              <a:ext cx="21" cy="104"/>
            </a:xfrm>
            <a:custGeom>
              <a:avLst/>
              <a:gdLst>
                <a:gd name="T0" fmla="*/ 0 w 11"/>
                <a:gd name="T1" fmla="*/ 268435505 h 52"/>
                <a:gd name="T2" fmla="*/ 134217745 w 11"/>
                <a:gd name="T3" fmla="*/ 536871010 h 52"/>
                <a:gd name="T4" fmla="*/ 402652148 w 11"/>
                <a:gd name="T5" fmla="*/ 1073742021 h 52"/>
                <a:gd name="T6" fmla="*/ 671088663 w 11"/>
                <a:gd name="T7" fmla="*/ 2147483647 h 52"/>
                <a:gd name="T8" fmla="*/ 805303785 w 11"/>
                <a:gd name="T9" fmla="*/ 2147483647 h 52"/>
                <a:gd name="T10" fmla="*/ 671088663 w 11"/>
                <a:gd name="T11" fmla="*/ 2147483647 h 52"/>
                <a:gd name="T12" fmla="*/ 536870982 w 11"/>
                <a:gd name="T13" fmla="*/ 2147483647 h 52"/>
                <a:gd name="T14" fmla="*/ 268435491 w 11"/>
                <a:gd name="T15" fmla="*/ 2147483647 h 52"/>
                <a:gd name="T16" fmla="*/ 134217745 w 11"/>
                <a:gd name="T17" fmla="*/ 2147483647 h 52"/>
                <a:gd name="T18" fmla="*/ 134217745 w 11"/>
                <a:gd name="T19" fmla="*/ 2147483647 h 52"/>
                <a:gd name="T20" fmla="*/ 268435491 w 11"/>
                <a:gd name="T21" fmla="*/ 2147483647 h 52"/>
                <a:gd name="T22" fmla="*/ 536870982 w 11"/>
                <a:gd name="T23" fmla="*/ 2147483647 h 52"/>
                <a:gd name="T24" fmla="*/ 805303785 w 11"/>
                <a:gd name="T25" fmla="*/ 2147483647 h 52"/>
                <a:gd name="T26" fmla="*/ 1207959645 w 11"/>
                <a:gd name="T27" fmla="*/ 2147483647 h 52"/>
                <a:gd name="T28" fmla="*/ 1342177327 w 11"/>
                <a:gd name="T29" fmla="*/ 2147483647 h 52"/>
                <a:gd name="T30" fmla="*/ 1207959645 w 11"/>
                <a:gd name="T31" fmla="*/ 2147483647 h 52"/>
                <a:gd name="T32" fmla="*/ 805303785 w 11"/>
                <a:gd name="T33" fmla="*/ 805306388 h 52"/>
                <a:gd name="T34" fmla="*/ 402652148 w 11"/>
                <a:gd name="T35" fmla="*/ 268435505 h 52"/>
                <a:gd name="T36" fmla="*/ 134217745 w 11"/>
                <a:gd name="T37" fmla="*/ 0 h 52"/>
                <a:gd name="T38" fmla="*/ 134217745 w 11"/>
                <a:gd name="T39" fmla="*/ 134217753 h 52"/>
                <a:gd name="T40" fmla="*/ 0 w 11"/>
                <a:gd name="T41" fmla="*/ 268435505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52"/>
                <a:gd name="T65" fmla="*/ 11 w 11"/>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52">
                  <a:moveTo>
                    <a:pt x="0" y="2"/>
                  </a:moveTo>
                  <a:cubicBezTo>
                    <a:pt x="0" y="2"/>
                    <a:pt x="1" y="3"/>
                    <a:pt x="1" y="4"/>
                  </a:cubicBezTo>
                  <a:cubicBezTo>
                    <a:pt x="2" y="6"/>
                    <a:pt x="2" y="7"/>
                    <a:pt x="3" y="8"/>
                  </a:cubicBezTo>
                  <a:cubicBezTo>
                    <a:pt x="4" y="11"/>
                    <a:pt x="4" y="14"/>
                    <a:pt x="5" y="17"/>
                  </a:cubicBezTo>
                  <a:cubicBezTo>
                    <a:pt x="5" y="20"/>
                    <a:pt x="6" y="23"/>
                    <a:pt x="6" y="26"/>
                  </a:cubicBezTo>
                  <a:cubicBezTo>
                    <a:pt x="6" y="29"/>
                    <a:pt x="6" y="31"/>
                    <a:pt x="5" y="34"/>
                  </a:cubicBezTo>
                  <a:cubicBezTo>
                    <a:pt x="5" y="37"/>
                    <a:pt x="4" y="39"/>
                    <a:pt x="4" y="42"/>
                  </a:cubicBezTo>
                  <a:cubicBezTo>
                    <a:pt x="3" y="43"/>
                    <a:pt x="3" y="45"/>
                    <a:pt x="2" y="47"/>
                  </a:cubicBezTo>
                  <a:cubicBezTo>
                    <a:pt x="1" y="49"/>
                    <a:pt x="1" y="50"/>
                    <a:pt x="1" y="50"/>
                  </a:cubicBezTo>
                  <a:cubicBezTo>
                    <a:pt x="1" y="51"/>
                    <a:pt x="1" y="51"/>
                    <a:pt x="1" y="51"/>
                  </a:cubicBezTo>
                  <a:cubicBezTo>
                    <a:pt x="2" y="52"/>
                    <a:pt x="2" y="52"/>
                    <a:pt x="2" y="52"/>
                  </a:cubicBezTo>
                  <a:cubicBezTo>
                    <a:pt x="2" y="52"/>
                    <a:pt x="3" y="51"/>
                    <a:pt x="4" y="51"/>
                  </a:cubicBezTo>
                  <a:cubicBezTo>
                    <a:pt x="4" y="50"/>
                    <a:pt x="5" y="49"/>
                    <a:pt x="6" y="47"/>
                  </a:cubicBezTo>
                  <a:cubicBezTo>
                    <a:pt x="7" y="44"/>
                    <a:pt x="9" y="41"/>
                    <a:pt x="9" y="37"/>
                  </a:cubicBezTo>
                  <a:cubicBezTo>
                    <a:pt x="10" y="33"/>
                    <a:pt x="11" y="30"/>
                    <a:pt x="10" y="26"/>
                  </a:cubicBezTo>
                  <a:cubicBezTo>
                    <a:pt x="10" y="22"/>
                    <a:pt x="10" y="19"/>
                    <a:pt x="9" y="16"/>
                  </a:cubicBezTo>
                  <a:cubicBezTo>
                    <a:pt x="9" y="12"/>
                    <a:pt x="7" y="9"/>
                    <a:pt x="6" y="6"/>
                  </a:cubicBezTo>
                  <a:cubicBezTo>
                    <a:pt x="5" y="4"/>
                    <a:pt x="4" y="3"/>
                    <a:pt x="3" y="2"/>
                  </a:cubicBezTo>
                  <a:cubicBezTo>
                    <a:pt x="3" y="1"/>
                    <a:pt x="2" y="0"/>
                    <a:pt x="1" y="0"/>
                  </a:cubicBezTo>
                  <a:cubicBezTo>
                    <a:pt x="1" y="1"/>
                    <a:pt x="1" y="1"/>
                    <a:pt x="1" y="1"/>
                  </a:cubicBezTo>
                  <a:cubicBezTo>
                    <a:pt x="0" y="1"/>
                    <a:pt x="0" y="1"/>
                    <a:pt x="0" y="2"/>
                  </a:cubicBez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74" name="Freeform 106"/>
            <p:cNvSpPr>
              <a:spLocks noChangeAspect="1"/>
            </p:cNvSpPr>
            <p:nvPr/>
          </p:nvSpPr>
          <p:spPr bwMode="auto">
            <a:xfrm>
              <a:off x="2552" y="1325"/>
              <a:ext cx="17" cy="80"/>
            </a:xfrm>
            <a:custGeom>
              <a:avLst/>
              <a:gdLst>
                <a:gd name="T0" fmla="*/ 0 w 8"/>
                <a:gd name="T1" fmla="*/ 268435484 h 41"/>
                <a:gd name="T2" fmla="*/ 134217728 w 8"/>
                <a:gd name="T3" fmla="*/ 536870968 h 41"/>
                <a:gd name="T4" fmla="*/ 268435456 w 8"/>
                <a:gd name="T5" fmla="*/ 939520418 h 41"/>
                <a:gd name="T6" fmla="*/ 536870912 w 8"/>
                <a:gd name="T7" fmla="*/ 1879039813 h 41"/>
                <a:gd name="T8" fmla="*/ 536870912 w 8"/>
                <a:gd name="T9" fmla="*/ 2147483647 h 41"/>
                <a:gd name="T10" fmla="*/ 536870912 w 8"/>
                <a:gd name="T11" fmla="*/ 2147483647 h 41"/>
                <a:gd name="T12" fmla="*/ 402651584 w 8"/>
                <a:gd name="T13" fmla="*/ 2147483647 h 41"/>
                <a:gd name="T14" fmla="*/ 134217728 w 8"/>
                <a:gd name="T15" fmla="*/ 2147483647 h 41"/>
                <a:gd name="T16" fmla="*/ 134217728 w 8"/>
                <a:gd name="T17" fmla="*/ 2147483647 h 41"/>
                <a:gd name="T18" fmla="*/ 134217728 w 8"/>
                <a:gd name="T19" fmla="*/ 2147483647 h 41"/>
                <a:gd name="T20" fmla="*/ 134217728 w 8"/>
                <a:gd name="T21" fmla="*/ 2147483647 h 41"/>
                <a:gd name="T22" fmla="*/ 402651584 w 8"/>
                <a:gd name="T23" fmla="*/ 2147483647 h 41"/>
                <a:gd name="T24" fmla="*/ 536870912 w 8"/>
                <a:gd name="T25" fmla="*/ 2147483647 h 41"/>
                <a:gd name="T26" fmla="*/ 939519808 w 8"/>
                <a:gd name="T27" fmla="*/ 2147483647 h 41"/>
                <a:gd name="T28" fmla="*/ 1073741824 w 8"/>
                <a:gd name="T29" fmla="*/ 2147483647 h 41"/>
                <a:gd name="T30" fmla="*/ 939519808 w 8"/>
                <a:gd name="T31" fmla="*/ 1744822135 h 41"/>
                <a:gd name="T32" fmla="*/ 671085504 w 8"/>
                <a:gd name="T33" fmla="*/ 671088646 h 41"/>
                <a:gd name="T34" fmla="*/ 268435456 w 8"/>
                <a:gd name="T35" fmla="*/ 268435484 h 41"/>
                <a:gd name="T36" fmla="*/ 134217728 w 8"/>
                <a:gd name="T37" fmla="*/ 0 h 41"/>
                <a:gd name="T38" fmla="*/ 0 w 8"/>
                <a:gd name="T39" fmla="*/ 134217742 h 41"/>
                <a:gd name="T40" fmla="*/ 0 w 8"/>
                <a:gd name="T41" fmla="*/ 268435484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
                <a:gd name="T64" fmla="*/ 0 h 41"/>
                <a:gd name="T65" fmla="*/ 8 w 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 h="41">
                  <a:moveTo>
                    <a:pt x="0" y="2"/>
                  </a:moveTo>
                  <a:cubicBezTo>
                    <a:pt x="0" y="2"/>
                    <a:pt x="0" y="3"/>
                    <a:pt x="1" y="4"/>
                  </a:cubicBezTo>
                  <a:cubicBezTo>
                    <a:pt x="1" y="5"/>
                    <a:pt x="2" y="6"/>
                    <a:pt x="2" y="7"/>
                  </a:cubicBezTo>
                  <a:cubicBezTo>
                    <a:pt x="3" y="9"/>
                    <a:pt x="3" y="12"/>
                    <a:pt x="4" y="14"/>
                  </a:cubicBezTo>
                  <a:cubicBezTo>
                    <a:pt x="4" y="16"/>
                    <a:pt x="4" y="18"/>
                    <a:pt x="4" y="21"/>
                  </a:cubicBezTo>
                  <a:cubicBezTo>
                    <a:pt x="4" y="23"/>
                    <a:pt x="4" y="25"/>
                    <a:pt x="4" y="27"/>
                  </a:cubicBezTo>
                  <a:cubicBezTo>
                    <a:pt x="4" y="29"/>
                    <a:pt x="3" y="31"/>
                    <a:pt x="3" y="33"/>
                  </a:cubicBezTo>
                  <a:cubicBezTo>
                    <a:pt x="2" y="34"/>
                    <a:pt x="2" y="36"/>
                    <a:pt x="1" y="37"/>
                  </a:cubicBezTo>
                  <a:cubicBezTo>
                    <a:pt x="1" y="39"/>
                    <a:pt x="1" y="40"/>
                    <a:pt x="1" y="40"/>
                  </a:cubicBezTo>
                  <a:cubicBezTo>
                    <a:pt x="1" y="41"/>
                    <a:pt x="1" y="41"/>
                    <a:pt x="1" y="41"/>
                  </a:cubicBezTo>
                  <a:cubicBezTo>
                    <a:pt x="1" y="41"/>
                    <a:pt x="1" y="41"/>
                    <a:pt x="1" y="41"/>
                  </a:cubicBezTo>
                  <a:cubicBezTo>
                    <a:pt x="2" y="41"/>
                    <a:pt x="2" y="41"/>
                    <a:pt x="3" y="40"/>
                  </a:cubicBezTo>
                  <a:cubicBezTo>
                    <a:pt x="3" y="40"/>
                    <a:pt x="4" y="39"/>
                    <a:pt x="4" y="38"/>
                  </a:cubicBezTo>
                  <a:cubicBezTo>
                    <a:pt x="6" y="35"/>
                    <a:pt x="7" y="32"/>
                    <a:pt x="7" y="30"/>
                  </a:cubicBezTo>
                  <a:cubicBezTo>
                    <a:pt x="8" y="27"/>
                    <a:pt x="8" y="24"/>
                    <a:pt x="8" y="21"/>
                  </a:cubicBezTo>
                  <a:cubicBezTo>
                    <a:pt x="8" y="18"/>
                    <a:pt x="8" y="15"/>
                    <a:pt x="7" y="13"/>
                  </a:cubicBezTo>
                  <a:cubicBezTo>
                    <a:pt x="7" y="10"/>
                    <a:pt x="6" y="8"/>
                    <a:pt x="5" y="5"/>
                  </a:cubicBezTo>
                  <a:cubicBezTo>
                    <a:pt x="4" y="4"/>
                    <a:pt x="3" y="2"/>
                    <a:pt x="2" y="2"/>
                  </a:cubicBezTo>
                  <a:cubicBezTo>
                    <a:pt x="2" y="1"/>
                    <a:pt x="1" y="0"/>
                    <a:pt x="1" y="0"/>
                  </a:cubicBezTo>
                  <a:cubicBezTo>
                    <a:pt x="0" y="1"/>
                    <a:pt x="0" y="1"/>
                    <a:pt x="0" y="1"/>
                  </a:cubicBezTo>
                  <a:lnTo>
                    <a:pt x="0" y="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75" name="Freeform 107"/>
            <p:cNvSpPr>
              <a:spLocks noChangeAspect="1"/>
            </p:cNvSpPr>
            <p:nvPr/>
          </p:nvSpPr>
          <p:spPr bwMode="auto">
            <a:xfrm>
              <a:off x="2515" y="1335"/>
              <a:ext cx="12" cy="63"/>
            </a:xfrm>
            <a:custGeom>
              <a:avLst/>
              <a:gdLst>
                <a:gd name="T0" fmla="*/ 0 w 6"/>
                <a:gd name="T1" fmla="*/ 134217759 h 31"/>
                <a:gd name="T2" fmla="*/ 0 w 6"/>
                <a:gd name="T3" fmla="*/ 268435518 h 31"/>
                <a:gd name="T4" fmla="*/ 134217749 w 6"/>
                <a:gd name="T5" fmla="*/ 536871036 h 31"/>
                <a:gd name="T6" fmla="*/ 402653184 w 6"/>
                <a:gd name="T7" fmla="*/ 1342177462 h 31"/>
                <a:gd name="T8" fmla="*/ 402653184 w 6"/>
                <a:gd name="T9" fmla="*/ 2013265937 h 31"/>
                <a:gd name="T10" fmla="*/ 402653184 w 6"/>
                <a:gd name="T11" fmla="*/ 2147483647 h 31"/>
                <a:gd name="T12" fmla="*/ 268435499 w 6"/>
                <a:gd name="T13" fmla="*/ 2147483647 h 31"/>
                <a:gd name="T14" fmla="*/ 134217749 w 6"/>
                <a:gd name="T15" fmla="*/ 2147483647 h 31"/>
                <a:gd name="T16" fmla="*/ 0 w 6"/>
                <a:gd name="T17" fmla="*/ 2147483647 h 31"/>
                <a:gd name="T18" fmla="*/ 0 w 6"/>
                <a:gd name="T19" fmla="*/ 2147483647 h 31"/>
                <a:gd name="T20" fmla="*/ 134217749 w 6"/>
                <a:gd name="T21" fmla="*/ 2147483647 h 31"/>
                <a:gd name="T22" fmla="*/ 268435499 w 6"/>
                <a:gd name="T23" fmla="*/ 2147483647 h 31"/>
                <a:gd name="T24" fmla="*/ 402653184 w 6"/>
                <a:gd name="T25" fmla="*/ 2147483647 h 31"/>
                <a:gd name="T26" fmla="*/ 805306368 w 6"/>
                <a:gd name="T27" fmla="*/ 2147483647 h 31"/>
                <a:gd name="T28" fmla="*/ 805306368 w 6"/>
                <a:gd name="T29" fmla="*/ 2013265937 h 31"/>
                <a:gd name="T30" fmla="*/ 805306368 w 6"/>
                <a:gd name="T31" fmla="*/ 1207959767 h 31"/>
                <a:gd name="T32" fmla="*/ 402653184 w 6"/>
                <a:gd name="T33" fmla="*/ 402653213 h 31"/>
                <a:gd name="T34" fmla="*/ 268435499 w 6"/>
                <a:gd name="T35" fmla="*/ 134217759 h 31"/>
                <a:gd name="T36" fmla="*/ 0 w 6"/>
                <a:gd name="T37" fmla="*/ 0 h 31"/>
                <a:gd name="T38" fmla="*/ 0 w 6"/>
                <a:gd name="T39" fmla="*/ 0 h 31"/>
                <a:gd name="T40" fmla="*/ 0 w 6"/>
                <a:gd name="T41" fmla="*/ 13421775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31"/>
                <a:gd name="T65" fmla="*/ 6 w 6"/>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31">
                  <a:moveTo>
                    <a:pt x="0" y="1"/>
                  </a:moveTo>
                  <a:cubicBezTo>
                    <a:pt x="0" y="1"/>
                    <a:pt x="0" y="1"/>
                    <a:pt x="0" y="2"/>
                  </a:cubicBezTo>
                  <a:cubicBezTo>
                    <a:pt x="1" y="3"/>
                    <a:pt x="1" y="4"/>
                    <a:pt x="1" y="4"/>
                  </a:cubicBezTo>
                  <a:cubicBezTo>
                    <a:pt x="2" y="6"/>
                    <a:pt x="2" y="8"/>
                    <a:pt x="3" y="10"/>
                  </a:cubicBezTo>
                  <a:cubicBezTo>
                    <a:pt x="3" y="12"/>
                    <a:pt x="3" y="13"/>
                    <a:pt x="3" y="15"/>
                  </a:cubicBezTo>
                  <a:cubicBezTo>
                    <a:pt x="3" y="17"/>
                    <a:pt x="3" y="18"/>
                    <a:pt x="3" y="20"/>
                  </a:cubicBezTo>
                  <a:cubicBezTo>
                    <a:pt x="3" y="22"/>
                    <a:pt x="2" y="23"/>
                    <a:pt x="2" y="25"/>
                  </a:cubicBezTo>
                  <a:cubicBezTo>
                    <a:pt x="2" y="25"/>
                    <a:pt x="1" y="26"/>
                    <a:pt x="1" y="28"/>
                  </a:cubicBezTo>
                  <a:cubicBezTo>
                    <a:pt x="0" y="29"/>
                    <a:pt x="0" y="29"/>
                    <a:pt x="0" y="30"/>
                  </a:cubicBezTo>
                  <a:cubicBezTo>
                    <a:pt x="0" y="30"/>
                    <a:pt x="0" y="30"/>
                    <a:pt x="0" y="30"/>
                  </a:cubicBezTo>
                  <a:cubicBezTo>
                    <a:pt x="1" y="31"/>
                    <a:pt x="1" y="31"/>
                    <a:pt x="1" y="31"/>
                  </a:cubicBezTo>
                  <a:cubicBezTo>
                    <a:pt x="1" y="31"/>
                    <a:pt x="1" y="30"/>
                    <a:pt x="2" y="30"/>
                  </a:cubicBezTo>
                  <a:cubicBezTo>
                    <a:pt x="2" y="30"/>
                    <a:pt x="3" y="29"/>
                    <a:pt x="3" y="28"/>
                  </a:cubicBezTo>
                  <a:cubicBezTo>
                    <a:pt x="4" y="26"/>
                    <a:pt x="5" y="24"/>
                    <a:pt x="6" y="22"/>
                  </a:cubicBezTo>
                  <a:cubicBezTo>
                    <a:pt x="6" y="20"/>
                    <a:pt x="6" y="17"/>
                    <a:pt x="6" y="15"/>
                  </a:cubicBezTo>
                  <a:cubicBezTo>
                    <a:pt x="6" y="13"/>
                    <a:pt x="6" y="11"/>
                    <a:pt x="6" y="9"/>
                  </a:cubicBezTo>
                  <a:cubicBezTo>
                    <a:pt x="5" y="7"/>
                    <a:pt x="4" y="5"/>
                    <a:pt x="3" y="3"/>
                  </a:cubicBezTo>
                  <a:cubicBezTo>
                    <a:pt x="3" y="2"/>
                    <a:pt x="2" y="1"/>
                    <a:pt x="2" y="1"/>
                  </a:cubicBezTo>
                  <a:cubicBezTo>
                    <a:pt x="1" y="0"/>
                    <a:pt x="1" y="0"/>
                    <a:pt x="0" y="0"/>
                  </a:cubicBezTo>
                  <a:cubicBezTo>
                    <a:pt x="0" y="0"/>
                    <a:pt x="0" y="0"/>
                    <a:pt x="0" y="0"/>
                  </a:cubicBezTo>
                  <a:lnTo>
                    <a:pt x="0" y="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grpSp>
      <p:sp>
        <p:nvSpPr>
          <p:cNvPr id="36893" name="Text Box 118"/>
          <p:cNvSpPr txBox="1">
            <a:spLocks noChangeArrowheads="1"/>
          </p:cNvSpPr>
          <p:nvPr/>
        </p:nvSpPr>
        <p:spPr bwMode="auto">
          <a:xfrm>
            <a:off x="684213" y="5962650"/>
            <a:ext cx="936625" cy="279400"/>
          </a:xfrm>
          <a:prstGeom prst="rect">
            <a:avLst/>
          </a:prstGeom>
          <a:noFill/>
          <a:ln w="9525" algn="ctr">
            <a:noFill/>
            <a:miter lim="800000"/>
            <a:headEnd/>
            <a:tailEnd/>
          </a:ln>
        </p:spPr>
        <p:txBody>
          <a:bodyPr lIns="90000" tIns="46800" rIns="90000" bIns="46800">
            <a:spAutoFit/>
          </a:bodyPr>
          <a:lstStyle/>
          <a:p>
            <a:pPr algn="ctr" eaLnBrk="0" hangingPunct="0">
              <a:spcBef>
                <a:spcPct val="50000"/>
              </a:spcBef>
              <a:defRPr/>
            </a:pPr>
            <a:r>
              <a:rPr lang="en-US" altLang="zh-CN">
                <a:solidFill>
                  <a:schemeClr val="folHlink"/>
                </a:solidFill>
                <a:latin typeface="+mj-lt"/>
                <a:ea typeface="华文细黑" pitchFamily="2" charset="-122"/>
              </a:rPr>
              <a:t>NodeB</a:t>
            </a:r>
          </a:p>
        </p:txBody>
      </p:sp>
      <p:pic>
        <p:nvPicPr>
          <p:cNvPr id="136221" name="Picture 201" descr="tower"/>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358775" y="5497513"/>
            <a:ext cx="479425" cy="465137"/>
          </a:xfrm>
          <a:prstGeom prst="rect">
            <a:avLst/>
          </a:prstGeom>
          <a:noFill/>
          <a:ln w="9525">
            <a:noFill/>
            <a:miter lim="800000"/>
            <a:headEnd/>
            <a:tailEnd/>
          </a:ln>
        </p:spPr>
      </p:pic>
      <p:sp>
        <p:nvSpPr>
          <p:cNvPr id="36895" name="Text Box 204"/>
          <p:cNvSpPr txBox="1">
            <a:spLocks noChangeArrowheads="1"/>
          </p:cNvSpPr>
          <p:nvPr/>
        </p:nvSpPr>
        <p:spPr bwMode="auto">
          <a:xfrm>
            <a:off x="250825" y="5891213"/>
            <a:ext cx="719138" cy="279400"/>
          </a:xfrm>
          <a:prstGeom prst="rect">
            <a:avLst/>
          </a:prstGeom>
          <a:noFill/>
          <a:ln w="9525" algn="ctr">
            <a:noFill/>
            <a:miter lim="800000"/>
            <a:headEnd/>
            <a:tailEnd/>
          </a:ln>
        </p:spPr>
        <p:txBody>
          <a:bodyPr lIns="90000" tIns="46800" rIns="90000" bIns="46800">
            <a:spAutoFit/>
          </a:bodyPr>
          <a:lstStyle/>
          <a:p>
            <a:pPr algn="ctr" eaLnBrk="0" hangingPunct="0">
              <a:spcBef>
                <a:spcPct val="50000"/>
              </a:spcBef>
              <a:defRPr/>
            </a:pPr>
            <a:r>
              <a:rPr lang="en-US" altLang="zh-CN">
                <a:solidFill>
                  <a:schemeClr val="folHlink"/>
                </a:solidFill>
                <a:latin typeface="+mj-lt"/>
                <a:ea typeface="宋体" pitchFamily="2" charset="-122"/>
              </a:rPr>
              <a:t>BTS</a:t>
            </a:r>
          </a:p>
        </p:txBody>
      </p:sp>
      <p:grpSp>
        <p:nvGrpSpPr>
          <p:cNvPr id="136223" name="Group 140"/>
          <p:cNvGrpSpPr>
            <a:grpSpLocks/>
          </p:cNvGrpSpPr>
          <p:nvPr/>
        </p:nvGrpSpPr>
        <p:grpSpPr bwMode="auto">
          <a:xfrm>
            <a:off x="900113" y="4941888"/>
            <a:ext cx="431800" cy="411162"/>
            <a:chOff x="2563812" y="2541587"/>
            <a:chExt cx="660400" cy="698500"/>
          </a:xfrm>
        </p:grpSpPr>
        <p:sp>
          <p:nvSpPr>
            <p:cNvPr id="37050"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7051" name="Freeform 22"/>
            <p:cNvSpPr>
              <a:spLocks/>
            </p:cNvSpPr>
            <p:nvPr/>
          </p:nvSpPr>
          <p:spPr bwMode="auto">
            <a:xfrm>
              <a:off x="2563812" y="2617101"/>
              <a:ext cx="660400" cy="622986"/>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36224" name="Group 140"/>
          <p:cNvGrpSpPr>
            <a:grpSpLocks/>
          </p:cNvGrpSpPr>
          <p:nvPr/>
        </p:nvGrpSpPr>
        <p:grpSpPr bwMode="auto">
          <a:xfrm>
            <a:off x="2555875" y="3862388"/>
            <a:ext cx="431800" cy="411162"/>
            <a:chOff x="2563812" y="2541587"/>
            <a:chExt cx="660400" cy="698500"/>
          </a:xfrm>
        </p:grpSpPr>
        <p:sp>
          <p:nvSpPr>
            <p:cNvPr id="37048"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7049" name="Freeform 22"/>
            <p:cNvSpPr>
              <a:spLocks/>
            </p:cNvSpPr>
            <p:nvPr/>
          </p:nvSpPr>
          <p:spPr bwMode="auto">
            <a:xfrm>
              <a:off x="2563812" y="2617101"/>
              <a:ext cx="660400" cy="622986"/>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36225" name="Group 140"/>
          <p:cNvGrpSpPr>
            <a:grpSpLocks/>
          </p:cNvGrpSpPr>
          <p:nvPr/>
        </p:nvGrpSpPr>
        <p:grpSpPr bwMode="auto">
          <a:xfrm>
            <a:off x="1187450" y="4005263"/>
            <a:ext cx="431800" cy="411162"/>
            <a:chOff x="2563812" y="2541587"/>
            <a:chExt cx="660400" cy="698500"/>
          </a:xfrm>
        </p:grpSpPr>
        <p:sp>
          <p:nvSpPr>
            <p:cNvPr id="37046"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7047" name="Freeform 22"/>
            <p:cNvSpPr>
              <a:spLocks/>
            </p:cNvSpPr>
            <p:nvPr/>
          </p:nvSpPr>
          <p:spPr bwMode="auto">
            <a:xfrm>
              <a:off x="2563812" y="2617101"/>
              <a:ext cx="660400" cy="622986"/>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36226" name="Group 83"/>
          <p:cNvGrpSpPr>
            <a:grpSpLocks noChangeAspect="1"/>
          </p:cNvGrpSpPr>
          <p:nvPr/>
        </p:nvGrpSpPr>
        <p:grpSpPr bwMode="auto">
          <a:xfrm>
            <a:off x="1038225" y="3070225"/>
            <a:ext cx="373063" cy="500063"/>
            <a:chOff x="2227" y="1314"/>
            <a:chExt cx="455" cy="563"/>
          </a:xfrm>
        </p:grpSpPr>
        <p:sp>
          <p:nvSpPr>
            <p:cNvPr id="37022" name="Freeform 84"/>
            <p:cNvSpPr>
              <a:spLocks noChangeAspect="1"/>
            </p:cNvSpPr>
            <p:nvPr/>
          </p:nvSpPr>
          <p:spPr bwMode="auto">
            <a:xfrm>
              <a:off x="2486" y="1738"/>
              <a:ext cx="130" cy="16"/>
            </a:xfrm>
            <a:custGeom>
              <a:avLst/>
              <a:gdLst>
                <a:gd name="T0" fmla="*/ 130 w 130"/>
                <a:gd name="T1" fmla="*/ 16 h 16"/>
                <a:gd name="T2" fmla="*/ 0 w 130"/>
                <a:gd name="T3" fmla="*/ 16 h 16"/>
                <a:gd name="T4" fmla="*/ 0 w 130"/>
                <a:gd name="T5" fmla="*/ 0 h 16"/>
                <a:gd name="T6" fmla="*/ 130 w 130"/>
                <a:gd name="T7" fmla="*/ 0 h 16"/>
                <a:gd name="T8" fmla="*/ 130 w 130"/>
                <a:gd name="T9" fmla="*/ 16 h 16"/>
                <a:gd name="T10" fmla="*/ 130 w 130"/>
                <a:gd name="T11" fmla="*/ 16 h 16"/>
                <a:gd name="T12" fmla="*/ 0 60000 65536"/>
                <a:gd name="T13" fmla="*/ 0 60000 65536"/>
                <a:gd name="T14" fmla="*/ 0 60000 65536"/>
                <a:gd name="T15" fmla="*/ 0 60000 65536"/>
                <a:gd name="T16" fmla="*/ 0 60000 65536"/>
                <a:gd name="T17" fmla="*/ 0 60000 65536"/>
                <a:gd name="T18" fmla="*/ 0 w 130"/>
                <a:gd name="T19" fmla="*/ 0 h 16"/>
                <a:gd name="T20" fmla="*/ 130 w 13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30" h="16">
                  <a:moveTo>
                    <a:pt x="130" y="16"/>
                  </a:moveTo>
                  <a:lnTo>
                    <a:pt x="0" y="16"/>
                  </a:lnTo>
                  <a:lnTo>
                    <a:pt x="0" y="0"/>
                  </a:lnTo>
                  <a:lnTo>
                    <a:pt x="130" y="0"/>
                  </a:lnTo>
                  <a:lnTo>
                    <a:pt x="130" y="16"/>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37023" name="Freeform 85"/>
            <p:cNvSpPr>
              <a:spLocks noChangeAspect="1"/>
            </p:cNvSpPr>
            <p:nvPr/>
          </p:nvSpPr>
          <p:spPr bwMode="auto">
            <a:xfrm>
              <a:off x="2616" y="1682"/>
              <a:ext cx="66" cy="71"/>
            </a:xfrm>
            <a:custGeom>
              <a:avLst/>
              <a:gdLst>
                <a:gd name="T0" fmla="*/ 0 w 65"/>
                <a:gd name="T1" fmla="*/ 72 h 72"/>
                <a:gd name="T2" fmla="*/ 65 w 65"/>
                <a:gd name="T3" fmla="*/ 16 h 72"/>
                <a:gd name="T4" fmla="*/ 65 w 65"/>
                <a:gd name="T5" fmla="*/ 0 h 72"/>
                <a:gd name="T6" fmla="*/ 0 w 65"/>
                <a:gd name="T7" fmla="*/ 56 h 72"/>
                <a:gd name="T8" fmla="*/ 0 w 65"/>
                <a:gd name="T9" fmla="*/ 72 h 72"/>
                <a:gd name="T10" fmla="*/ 0 w 65"/>
                <a:gd name="T11" fmla="*/ 72 h 72"/>
                <a:gd name="T12" fmla="*/ 0 60000 65536"/>
                <a:gd name="T13" fmla="*/ 0 60000 65536"/>
                <a:gd name="T14" fmla="*/ 0 60000 65536"/>
                <a:gd name="T15" fmla="*/ 0 60000 65536"/>
                <a:gd name="T16" fmla="*/ 0 60000 65536"/>
                <a:gd name="T17" fmla="*/ 0 60000 65536"/>
                <a:gd name="T18" fmla="*/ 0 w 65"/>
                <a:gd name="T19" fmla="*/ 0 h 72"/>
                <a:gd name="T20" fmla="*/ 65 w 6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5" h="72">
                  <a:moveTo>
                    <a:pt x="0" y="72"/>
                  </a:moveTo>
                  <a:lnTo>
                    <a:pt x="65" y="16"/>
                  </a:lnTo>
                  <a:lnTo>
                    <a:pt x="65" y="0"/>
                  </a:lnTo>
                  <a:lnTo>
                    <a:pt x="0" y="56"/>
                  </a:lnTo>
                  <a:lnTo>
                    <a:pt x="0"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24" name="Freeform 86"/>
            <p:cNvSpPr>
              <a:spLocks noChangeAspect="1"/>
            </p:cNvSpPr>
            <p:nvPr/>
          </p:nvSpPr>
          <p:spPr bwMode="auto">
            <a:xfrm>
              <a:off x="2423" y="1682"/>
              <a:ext cx="64" cy="71"/>
            </a:xfrm>
            <a:custGeom>
              <a:avLst/>
              <a:gdLst>
                <a:gd name="T0" fmla="*/ 64 w 64"/>
                <a:gd name="T1" fmla="*/ 72 h 72"/>
                <a:gd name="T2" fmla="*/ 0 w 64"/>
                <a:gd name="T3" fmla="*/ 16 h 72"/>
                <a:gd name="T4" fmla="*/ 0 w 64"/>
                <a:gd name="T5" fmla="*/ 0 h 72"/>
                <a:gd name="T6" fmla="*/ 64 w 64"/>
                <a:gd name="T7" fmla="*/ 56 h 72"/>
                <a:gd name="T8" fmla="*/ 64 w 64"/>
                <a:gd name="T9" fmla="*/ 72 h 72"/>
                <a:gd name="T10" fmla="*/ 64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64" y="72"/>
                  </a:moveTo>
                  <a:lnTo>
                    <a:pt x="0" y="16"/>
                  </a:lnTo>
                  <a:lnTo>
                    <a:pt x="0" y="0"/>
                  </a:lnTo>
                  <a:lnTo>
                    <a:pt x="64" y="56"/>
                  </a:lnTo>
                  <a:lnTo>
                    <a:pt x="64"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25" name="Freeform 87"/>
            <p:cNvSpPr>
              <a:spLocks noChangeAspect="1"/>
            </p:cNvSpPr>
            <p:nvPr/>
          </p:nvSpPr>
          <p:spPr bwMode="auto">
            <a:xfrm>
              <a:off x="2423" y="1629"/>
              <a:ext cx="259" cy="109"/>
            </a:xfrm>
            <a:custGeom>
              <a:avLst/>
              <a:gdLst>
                <a:gd name="T0" fmla="*/ 259 w 259"/>
                <a:gd name="T1" fmla="*/ 54 h 110"/>
                <a:gd name="T2" fmla="*/ 227 w 259"/>
                <a:gd name="T3" fmla="*/ 82 h 110"/>
                <a:gd name="T4" fmla="*/ 194 w 259"/>
                <a:gd name="T5" fmla="*/ 110 h 110"/>
                <a:gd name="T6" fmla="*/ 130 w 259"/>
                <a:gd name="T7" fmla="*/ 110 h 110"/>
                <a:gd name="T8" fmla="*/ 64 w 259"/>
                <a:gd name="T9" fmla="*/ 110 h 110"/>
                <a:gd name="T10" fmla="*/ 32 w 259"/>
                <a:gd name="T11" fmla="*/ 82 h 110"/>
                <a:gd name="T12" fmla="*/ 0 w 259"/>
                <a:gd name="T13" fmla="*/ 54 h 110"/>
                <a:gd name="T14" fmla="*/ 32 w 259"/>
                <a:gd name="T15" fmla="*/ 26 h 110"/>
                <a:gd name="T16" fmla="*/ 64 w 259"/>
                <a:gd name="T17" fmla="*/ 0 h 110"/>
                <a:gd name="T18" fmla="*/ 130 w 259"/>
                <a:gd name="T19" fmla="*/ 0 h 110"/>
                <a:gd name="T20" fmla="*/ 194 w 259"/>
                <a:gd name="T21" fmla="*/ 0 h 110"/>
                <a:gd name="T22" fmla="*/ 227 w 259"/>
                <a:gd name="T23" fmla="*/ 26 h 110"/>
                <a:gd name="T24" fmla="*/ 259 w 259"/>
                <a:gd name="T25" fmla="*/ 54 h 110"/>
                <a:gd name="T26" fmla="*/ 259 w 259"/>
                <a:gd name="T27" fmla="*/ 54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9"/>
                <a:gd name="T43" fmla="*/ 0 h 110"/>
                <a:gd name="T44" fmla="*/ 259 w 259"/>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9" h="110">
                  <a:moveTo>
                    <a:pt x="259" y="54"/>
                  </a:moveTo>
                  <a:lnTo>
                    <a:pt x="227" y="82"/>
                  </a:lnTo>
                  <a:lnTo>
                    <a:pt x="194" y="110"/>
                  </a:lnTo>
                  <a:lnTo>
                    <a:pt x="130" y="110"/>
                  </a:lnTo>
                  <a:lnTo>
                    <a:pt x="64" y="110"/>
                  </a:lnTo>
                  <a:lnTo>
                    <a:pt x="32" y="82"/>
                  </a:lnTo>
                  <a:lnTo>
                    <a:pt x="0" y="54"/>
                  </a:lnTo>
                  <a:lnTo>
                    <a:pt x="32" y="26"/>
                  </a:lnTo>
                  <a:lnTo>
                    <a:pt x="64" y="0"/>
                  </a:lnTo>
                  <a:lnTo>
                    <a:pt x="130" y="0"/>
                  </a:lnTo>
                  <a:lnTo>
                    <a:pt x="194" y="0"/>
                  </a:lnTo>
                  <a:lnTo>
                    <a:pt x="227" y="26"/>
                  </a:lnTo>
                  <a:lnTo>
                    <a:pt x="259" y="54"/>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37026" name="Freeform 88"/>
            <p:cNvSpPr>
              <a:spLocks noChangeAspect="1"/>
            </p:cNvSpPr>
            <p:nvPr/>
          </p:nvSpPr>
          <p:spPr bwMode="auto">
            <a:xfrm>
              <a:off x="2291" y="1798"/>
              <a:ext cx="130" cy="18"/>
            </a:xfrm>
            <a:custGeom>
              <a:avLst/>
              <a:gdLst>
                <a:gd name="T0" fmla="*/ 130 w 130"/>
                <a:gd name="T1" fmla="*/ 18 h 18"/>
                <a:gd name="T2" fmla="*/ 0 w 130"/>
                <a:gd name="T3" fmla="*/ 18 h 18"/>
                <a:gd name="T4" fmla="*/ 0 w 130"/>
                <a:gd name="T5" fmla="*/ 0 h 18"/>
                <a:gd name="T6" fmla="*/ 130 w 130"/>
                <a:gd name="T7" fmla="*/ 0 h 18"/>
                <a:gd name="T8" fmla="*/ 130 w 130"/>
                <a:gd name="T9" fmla="*/ 18 h 18"/>
                <a:gd name="T10" fmla="*/ 130 w 130"/>
                <a:gd name="T11" fmla="*/ 18 h 18"/>
                <a:gd name="T12" fmla="*/ 0 60000 65536"/>
                <a:gd name="T13" fmla="*/ 0 60000 65536"/>
                <a:gd name="T14" fmla="*/ 0 60000 65536"/>
                <a:gd name="T15" fmla="*/ 0 60000 65536"/>
                <a:gd name="T16" fmla="*/ 0 60000 65536"/>
                <a:gd name="T17" fmla="*/ 0 60000 65536"/>
                <a:gd name="T18" fmla="*/ 0 w 130"/>
                <a:gd name="T19" fmla="*/ 0 h 18"/>
                <a:gd name="T20" fmla="*/ 130 w 1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30" h="18">
                  <a:moveTo>
                    <a:pt x="130" y="18"/>
                  </a:moveTo>
                  <a:lnTo>
                    <a:pt x="0" y="18"/>
                  </a:lnTo>
                  <a:lnTo>
                    <a:pt x="0" y="0"/>
                  </a:lnTo>
                  <a:lnTo>
                    <a:pt x="130" y="0"/>
                  </a:lnTo>
                  <a:lnTo>
                    <a:pt x="130" y="18"/>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37027" name="Freeform 89"/>
            <p:cNvSpPr>
              <a:spLocks noChangeAspect="1"/>
            </p:cNvSpPr>
            <p:nvPr/>
          </p:nvSpPr>
          <p:spPr bwMode="auto">
            <a:xfrm>
              <a:off x="2421" y="1745"/>
              <a:ext cx="64" cy="71"/>
            </a:xfrm>
            <a:custGeom>
              <a:avLst/>
              <a:gdLst>
                <a:gd name="T0" fmla="*/ 0 w 64"/>
                <a:gd name="T1" fmla="*/ 72 h 72"/>
                <a:gd name="T2" fmla="*/ 64 w 64"/>
                <a:gd name="T3" fmla="*/ 16 h 72"/>
                <a:gd name="T4" fmla="*/ 64 w 64"/>
                <a:gd name="T5" fmla="*/ 0 h 72"/>
                <a:gd name="T6" fmla="*/ 0 w 64"/>
                <a:gd name="T7" fmla="*/ 54 h 72"/>
                <a:gd name="T8" fmla="*/ 0 w 64"/>
                <a:gd name="T9" fmla="*/ 72 h 72"/>
                <a:gd name="T10" fmla="*/ 0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0" y="72"/>
                  </a:moveTo>
                  <a:lnTo>
                    <a:pt x="64" y="16"/>
                  </a:lnTo>
                  <a:lnTo>
                    <a:pt x="64" y="0"/>
                  </a:lnTo>
                  <a:lnTo>
                    <a:pt x="0" y="54"/>
                  </a:lnTo>
                  <a:lnTo>
                    <a:pt x="0"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28" name="Freeform 90"/>
            <p:cNvSpPr>
              <a:spLocks noChangeAspect="1"/>
            </p:cNvSpPr>
            <p:nvPr/>
          </p:nvSpPr>
          <p:spPr bwMode="auto">
            <a:xfrm>
              <a:off x="2227" y="1745"/>
              <a:ext cx="64" cy="71"/>
            </a:xfrm>
            <a:custGeom>
              <a:avLst/>
              <a:gdLst>
                <a:gd name="T0" fmla="*/ 64 w 64"/>
                <a:gd name="T1" fmla="*/ 72 h 72"/>
                <a:gd name="T2" fmla="*/ 0 w 64"/>
                <a:gd name="T3" fmla="*/ 16 h 72"/>
                <a:gd name="T4" fmla="*/ 0 w 64"/>
                <a:gd name="T5" fmla="*/ 0 h 72"/>
                <a:gd name="T6" fmla="*/ 64 w 64"/>
                <a:gd name="T7" fmla="*/ 54 h 72"/>
                <a:gd name="T8" fmla="*/ 64 w 64"/>
                <a:gd name="T9" fmla="*/ 72 h 72"/>
                <a:gd name="T10" fmla="*/ 64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64" y="72"/>
                  </a:moveTo>
                  <a:lnTo>
                    <a:pt x="0" y="16"/>
                  </a:lnTo>
                  <a:lnTo>
                    <a:pt x="0" y="0"/>
                  </a:lnTo>
                  <a:lnTo>
                    <a:pt x="64" y="54"/>
                  </a:lnTo>
                  <a:lnTo>
                    <a:pt x="64"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29" name="Freeform 91"/>
            <p:cNvSpPr>
              <a:spLocks noChangeAspect="1"/>
            </p:cNvSpPr>
            <p:nvPr/>
          </p:nvSpPr>
          <p:spPr bwMode="auto">
            <a:xfrm>
              <a:off x="2227" y="1688"/>
              <a:ext cx="258" cy="111"/>
            </a:xfrm>
            <a:custGeom>
              <a:avLst/>
              <a:gdLst>
                <a:gd name="T0" fmla="*/ 258 w 258"/>
                <a:gd name="T1" fmla="*/ 56 h 110"/>
                <a:gd name="T2" fmla="*/ 226 w 258"/>
                <a:gd name="T3" fmla="*/ 84 h 110"/>
                <a:gd name="T4" fmla="*/ 194 w 258"/>
                <a:gd name="T5" fmla="*/ 110 h 110"/>
                <a:gd name="T6" fmla="*/ 128 w 258"/>
                <a:gd name="T7" fmla="*/ 110 h 110"/>
                <a:gd name="T8" fmla="*/ 64 w 258"/>
                <a:gd name="T9" fmla="*/ 110 h 110"/>
                <a:gd name="T10" fmla="*/ 32 w 258"/>
                <a:gd name="T11" fmla="*/ 84 h 110"/>
                <a:gd name="T12" fmla="*/ 0 w 258"/>
                <a:gd name="T13" fmla="*/ 56 h 110"/>
                <a:gd name="T14" fmla="*/ 32 w 258"/>
                <a:gd name="T15" fmla="*/ 28 h 110"/>
                <a:gd name="T16" fmla="*/ 64 w 258"/>
                <a:gd name="T17" fmla="*/ 0 h 110"/>
                <a:gd name="T18" fmla="*/ 128 w 258"/>
                <a:gd name="T19" fmla="*/ 0 h 110"/>
                <a:gd name="T20" fmla="*/ 194 w 258"/>
                <a:gd name="T21" fmla="*/ 0 h 110"/>
                <a:gd name="T22" fmla="*/ 226 w 258"/>
                <a:gd name="T23" fmla="*/ 28 h 110"/>
                <a:gd name="T24" fmla="*/ 258 w 258"/>
                <a:gd name="T25" fmla="*/ 56 h 110"/>
                <a:gd name="T26" fmla="*/ 258 w 258"/>
                <a:gd name="T27" fmla="*/ 56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8"/>
                <a:gd name="T43" fmla="*/ 0 h 110"/>
                <a:gd name="T44" fmla="*/ 258 w 258"/>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8" h="110">
                  <a:moveTo>
                    <a:pt x="258" y="56"/>
                  </a:moveTo>
                  <a:lnTo>
                    <a:pt x="226" y="84"/>
                  </a:lnTo>
                  <a:lnTo>
                    <a:pt x="194" y="110"/>
                  </a:lnTo>
                  <a:lnTo>
                    <a:pt x="128" y="110"/>
                  </a:lnTo>
                  <a:lnTo>
                    <a:pt x="64" y="110"/>
                  </a:lnTo>
                  <a:lnTo>
                    <a:pt x="32" y="84"/>
                  </a:lnTo>
                  <a:lnTo>
                    <a:pt x="0" y="56"/>
                  </a:lnTo>
                  <a:lnTo>
                    <a:pt x="32" y="28"/>
                  </a:lnTo>
                  <a:lnTo>
                    <a:pt x="64" y="0"/>
                  </a:lnTo>
                  <a:lnTo>
                    <a:pt x="128" y="0"/>
                  </a:lnTo>
                  <a:lnTo>
                    <a:pt x="194" y="0"/>
                  </a:lnTo>
                  <a:lnTo>
                    <a:pt x="226" y="28"/>
                  </a:lnTo>
                  <a:lnTo>
                    <a:pt x="258" y="56"/>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37030" name="Freeform 92"/>
            <p:cNvSpPr>
              <a:spLocks noChangeAspect="1"/>
            </p:cNvSpPr>
            <p:nvPr/>
          </p:nvSpPr>
          <p:spPr bwMode="auto">
            <a:xfrm>
              <a:off x="2486" y="1861"/>
              <a:ext cx="130" cy="16"/>
            </a:xfrm>
            <a:custGeom>
              <a:avLst/>
              <a:gdLst>
                <a:gd name="T0" fmla="*/ 130 w 130"/>
                <a:gd name="T1" fmla="*/ 16 h 16"/>
                <a:gd name="T2" fmla="*/ 0 w 130"/>
                <a:gd name="T3" fmla="*/ 16 h 16"/>
                <a:gd name="T4" fmla="*/ 0 w 130"/>
                <a:gd name="T5" fmla="*/ 0 h 16"/>
                <a:gd name="T6" fmla="*/ 130 w 130"/>
                <a:gd name="T7" fmla="*/ 0 h 16"/>
                <a:gd name="T8" fmla="*/ 130 w 130"/>
                <a:gd name="T9" fmla="*/ 16 h 16"/>
                <a:gd name="T10" fmla="*/ 130 w 130"/>
                <a:gd name="T11" fmla="*/ 16 h 16"/>
                <a:gd name="T12" fmla="*/ 0 60000 65536"/>
                <a:gd name="T13" fmla="*/ 0 60000 65536"/>
                <a:gd name="T14" fmla="*/ 0 60000 65536"/>
                <a:gd name="T15" fmla="*/ 0 60000 65536"/>
                <a:gd name="T16" fmla="*/ 0 60000 65536"/>
                <a:gd name="T17" fmla="*/ 0 60000 65536"/>
                <a:gd name="T18" fmla="*/ 0 w 130"/>
                <a:gd name="T19" fmla="*/ 0 h 16"/>
                <a:gd name="T20" fmla="*/ 130 w 13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30" h="16">
                  <a:moveTo>
                    <a:pt x="130" y="16"/>
                  </a:moveTo>
                  <a:lnTo>
                    <a:pt x="0" y="16"/>
                  </a:lnTo>
                  <a:lnTo>
                    <a:pt x="0" y="0"/>
                  </a:lnTo>
                  <a:lnTo>
                    <a:pt x="130" y="0"/>
                  </a:lnTo>
                  <a:lnTo>
                    <a:pt x="130" y="16"/>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37031" name="Freeform 93"/>
            <p:cNvSpPr>
              <a:spLocks noChangeAspect="1"/>
            </p:cNvSpPr>
            <p:nvPr/>
          </p:nvSpPr>
          <p:spPr bwMode="auto">
            <a:xfrm>
              <a:off x="2616" y="1806"/>
              <a:ext cx="66" cy="71"/>
            </a:xfrm>
            <a:custGeom>
              <a:avLst/>
              <a:gdLst>
                <a:gd name="T0" fmla="*/ 0 w 65"/>
                <a:gd name="T1" fmla="*/ 71 h 71"/>
                <a:gd name="T2" fmla="*/ 65 w 65"/>
                <a:gd name="T3" fmla="*/ 17 h 71"/>
                <a:gd name="T4" fmla="*/ 65 w 65"/>
                <a:gd name="T5" fmla="*/ 0 h 71"/>
                <a:gd name="T6" fmla="*/ 0 w 65"/>
                <a:gd name="T7" fmla="*/ 55 h 71"/>
                <a:gd name="T8" fmla="*/ 0 w 65"/>
                <a:gd name="T9" fmla="*/ 71 h 71"/>
                <a:gd name="T10" fmla="*/ 0 w 65"/>
                <a:gd name="T11" fmla="*/ 71 h 71"/>
                <a:gd name="T12" fmla="*/ 0 60000 65536"/>
                <a:gd name="T13" fmla="*/ 0 60000 65536"/>
                <a:gd name="T14" fmla="*/ 0 60000 65536"/>
                <a:gd name="T15" fmla="*/ 0 60000 65536"/>
                <a:gd name="T16" fmla="*/ 0 60000 65536"/>
                <a:gd name="T17" fmla="*/ 0 60000 65536"/>
                <a:gd name="T18" fmla="*/ 0 w 65"/>
                <a:gd name="T19" fmla="*/ 0 h 71"/>
                <a:gd name="T20" fmla="*/ 65 w 65"/>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65" h="71">
                  <a:moveTo>
                    <a:pt x="0" y="71"/>
                  </a:moveTo>
                  <a:lnTo>
                    <a:pt x="65" y="17"/>
                  </a:lnTo>
                  <a:lnTo>
                    <a:pt x="65" y="0"/>
                  </a:lnTo>
                  <a:lnTo>
                    <a:pt x="0" y="55"/>
                  </a:lnTo>
                  <a:lnTo>
                    <a:pt x="0" y="7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32" name="Freeform 94"/>
            <p:cNvSpPr>
              <a:spLocks noChangeAspect="1"/>
            </p:cNvSpPr>
            <p:nvPr/>
          </p:nvSpPr>
          <p:spPr bwMode="auto">
            <a:xfrm>
              <a:off x="2423" y="1806"/>
              <a:ext cx="64" cy="71"/>
            </a:xfrm>
            <a:custGeom>
              <a:avLst/>
              <a:gdLst>
                <a:gd name="T0" fmla="*/ 64 w 64"/>
                <a:gd name="T1" fmla="*/ 71 h 71"/>
                <a:gd name="T2" fmla="*/ 0 w 64"/>
                <a:gd name="T3" fmla="*/ 17 h 71"/>
                <a:gd name="T4" fmla="*/ 0 w 64"/>
                <a:gd name="T5" fmla="*/ 0 h 71"/>
                <a:gd name="T6" fmla="*/ 64 w 64"/>
                <a:gd name="T7" fmla="*/ 55 h 71"/>
                <a:gd name="T8" fmla="*/ 64 w 64"/>
                <a:gd name="T9" fmla="*/ 71 h 71"/>
                <a:gd name="T10" fmla="*/ 64 w 64"/>
                <a:gd name="T11" fmla="*/ 71 h 71"/>
                <a:gd name="T12" fmla="*/ 0 60000 65536"/>
                <a:gd name="T13" fmla="*/ 0 60000 65536"/>
                <a:gd name="T14" fmla="*/ 0 60000 65536"/>
                <a:gd name="T15" fmla="*/ 0 60000 65536"/>
                <a:gd name="T16" fmla="*/ 0 60000 65536"/>
                <a:gd name="T17" fmla="*/ 0 60000 65536"/>
                <a:gd name="T18" fmla="*/ 0 w 64"/>
                <a:gd name="T19" fmla="*/ 0 h 71"/>
                <a:gd name="T20" fmla="*/ 64 w 64"/>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64" h="71">
                  <a:moveTo>
                    <a:pt x="64" y="71"/>
                  </a:moveTo>
                  <a:lnTo>
                    <a:pt x="0" y="17"/>
                  </a:lnTo>
                  <a:lnTo>
                    <a:pt x="0" y="0"/>
                  </a:lnTo>
                  <a:lnTo>
                    <a:pt x="64" y="55"/>
                  </a:lnTo>
                  <a:lnTo>
                    <a:pt x="64" y="7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33" name="Freeform 95"/>
            <p:cNvSpPr>
              <a:spLocks noChangeAspect="1"/>
            </p:cNvSpPr>
            <p:nvPr/>
          </p:nvSpPr>
          <p:spPr bwMode="auto">
            <a:xfrm>
              <a:off x="2423" y="1750"/>
              <a:ext cx="259" cy="111"/>
            </a:xfrm>
            <a:custGeom>
              <a:avLst/>
              <a:gdLst>
                <a:gd name="T0" fmla="*/ 259 w 259"/>
                <a:gd name="T1" fmla="*/ 56 h 111"/>
                <a:gd name="T2" fmla="*/ 227 w 259"/>
                <a:gd name="T3" fmla="*/ 85 h 111"/>
                <a:gd name="T4" fmla="*/ 194 w 259"/>
                <a:gd name="T5" fmla="*/ 111 h 111"/>
                <a:gd name="T6" fmla="*/ 130 w 259"/>
                <a:gd name="T7" fmla="*/ 111 h 111"/>
                <a:gd name="T8" fmla="*/ 64 w 259"/>
                <a:gd name="T9" fmla="*/ 111 h 111"/>
                <a:gd name="T10" fmla="*/ 32 w 259"/>
                <a:gd name="T11" fmla="*/ 85 h 111"/>
                <a:gd name="T12" fmla="*/ 0 w 259"/>
                <a:gd name="T13" fmla="*/ 56 h 111"/>
                <a:gd name="T14" fmla="*/ 32 w 259"/>
                <a:gd name="T15" fmla="*/ 28 h 111"/>
                <a:gd name="T16" fmla="*/ 64 w 259"/>
                <a:gd name="T17" fmla="*/ 0 h 111"/>
                <a:gd name="T18" fmla="*/ 130 w 259"/>
                <a:gd name="T19" fmla="*/ 0 h 111"/>
                <a:gd name="T20" fmla="*/ 194 w 259"/>
                <a:gd name="T21" fmla="*/ 0 h 111"/>
                <a:gd name="T22" fmla="*/ 227 w 259"/>
                <a:gd name="T23" fmla="*/ 28 h 111"/>
                <a:gd name="T24" fmla="*/ 259 w 259"/>
                <a:gd name="T25" fmla="*/ 56 h 111"/>
                <a:gd name="T26" fmla="*/ 259 w 259"/>
                <a:gd name="T27" fmla="*/ 56 h 1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9"/>
                <a:gd name="T43" fmla="*/ 0 h 111"/>
                <a:gd name="T44" fmla="*/ 259 w 259"/>
                <a:gd name="T45" fmla="*/ 111 h 1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9" h="111">
                  <a:moveTo>
                    <a:pt x="259" y="56"/>
                  </a:moveTo>
                  <a:lnTo>
                    <a:pt x="227" y="85"/>
                  </a:lnTo>
                  <a:lnTo>
                    <a:pt x="194" y="111"/>
                  </a:lnTo>
                  <a:lnTo>
                    <a:pt x="130" y="111"/>
                  </a:lnTo>
                  <a:lnTo>
                    <a:pt x="64" y="111"/>
                  </a:lnTo>
                  <a:lnTo>
                    <a:pt x="32" y="85"/>
                  </a:lnTo>
                  <a:lnTo>
                    <a:pt x="0" y="56"/>
                  </a:lnTo>
                  <a:lnTo>
                    <a:pt x="32" y="28"/>
                  </a:lnTo>
                  <a:lnTo>
                    <a:pt x="64" y="0"/>
                  </a:lnTo>
                  <a:lnTo>
                    <a:pt x="130" y="0"/>
                  </a:lnTo>
                  <a:lnTo>
                    <a:pt x="194" y="0"/>
                  </a:lnTo>
                  <a:lnTo>
                    <a:pt x="227" y="28"/>
                  </a:lnTo>
                  <a:lnTo>
                    <a:pt x="259" y="56"/>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37034" name="Freeform 96"/>
            <p:cNvSpPr>
              <a:spLocks noChangeAspect="1"/>
            </p:cNvSpPr>
            <p:nvPr/>
          </p:nvSpPr>
          <p:spPr bwMode="auto">
            <a:xfrm>
              <a:off x="2459" y="1343"/>
              <a:ext cx="14" cy="16"/>
            </a:xfrm>
            <a:custGeom>
              <a:avLst/>
              <a:gdLst>
                <a:gd name="T0" fmla="*/ 2 w 14"/>
                <a:gd name="T1" fmla="*/ 0 h 16"/>
                <a:gd name="T2" fmla="*/ 12 w 14"/>
                <a:gd name="T3" fmla="*/ 0 h 16"/>
                <a:gd name="T4" fmla="*/ 14 w 14"/>
                <a:gd name="T5" fmla="*/ 16 h 16"/>
                <a:gd name="T6" fmla="*/ 0 w 14"/>
                <a:gd name="T7" fmla="*/ 16 h 16"/>
                <a:gd name="T8" fmla="*/ 2 w 14"/>
                <a:gd name="T9" fmla="*/ 0 h 16"/>
                <a:gd name="T10" fmla="*/ 2 w 14"/>
                <a:gd name="T11" fmla="*/ 0 h 16"/>
                <a:gd name="T12" fmla="*/ 0 60000 65536"/>
                <a:gd name="T13" fmla="*/ 0 60000 65536"/>
                <a:gd name="T14" fmla="*/ 0 60000 65536"/>
                <a:gd name="T15" fmla="*/ 0 60000 65536"/>
                <a:gd name="T16" fmla="*/ 0 60000 65536"/>
                <a:gd name="T17" fmla="*/ 0 60000 65536"/>
                <a:gd name="T18" fmla="*/ 0 w 14"/>
                <a:gd name="T19" fmla="*/ 0 h 16"/>
                <a:gd name="T20" fmla="*/ 14 w 14"/>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4" h="16">
                  <a:moveTo>
                    <a:pt x="2" y="0"/>
                  </a:moveTo>
                  <a:lnTo>
                    <a:pt x="12" y="0"/>
                  </a:lnTo>
                  <a:lnTo>
                    <a:pt x="14" y="16"/>
                  </a:lnTo>
                  <a:lnTo>
                    <a:pt x="0" y="16"/>
                  </a:lnTo>
                  <a:lnTo>
                    <a:pt x="2" y="0"/>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35" name="Freeform 97"/>
            <p:cNvSpPr>
              <a:spLocks noChangeAspect="1"/>
            </p:cNvSpPr>
            <p:nvPr/>
          </p:nvSpPr>
          <p:spPr bwMode="auto">
            <a:xfrm>
              <a:off x="2448" y="1353"/>
              <a:ext cx="37" cy="9"/>
            </a:xfrm>
            <a:custGeom>
              <a:avLst/>
              <a:gdLst>
                <a:gd name="T0" fmla="*/ 18 w 38"/>
                <a:gd name="T1" fmla="*/ 0 h 8"/>
                <a:gd name="T2" fmla="*/ 28 w 38"/>
                <a:gd name="T3" fmla="*/ 4 h 8"/>
                <a:gd name="T4" fmla="*/ 38 w 38"/>
                <a:gd name="T5" fmla="*/ 8 h 8"/>
                <a:gd name="T6" fmla="*/ 18 w 38"/>
                <a:gd name="T7" fmla="*/ 8 h 8"/>
                <a:gd name="T8" fmla="*/ 0 w 38"/>
                <a:gd name="T9" fmla="*/ 8 h 8"/>
                <a:gd name="T10" fmla="*/ 10 w 38"/>
                <a:gd name="T11" fmla="*/ 4 h 8"/>
                <a:gd name="T12" fmla="*/ 18 w 38"/>
                <a:gd name="T13" fmla="*/ 0 h 8"/>
                <a:gd name="T14" fmla="*/ 18 w 38"/>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8"/>
                <a:gd name="T26" fmla="*/ 38 w 38"/>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8">
                  <a:moveTo>
                    <a:pt x="18" y="0"/>
                  </a:moveTo>
                  <a:lnTo>
                    <a:pt x="28" y="4"/>
                  </a:lnTo>
                  <a:lnTo>
                    <a:pt x="38" y="8"/>
                  </a:lnTo>
                  <a:lnTo>
                    <a:pt x="18" y="8"/>
                  </a:lnTo>
                  <a:lnTo>
                    <a:pt x="0" y="8"/>
                  </a:lnTo>
                  <a:lnTo>
                    <a:pt x="10" y="4"/>
                  </a:lnTo>
                  <a:lnTo>
                    <a:pt x="18" y="0"/>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36" name="Freeform 98"/>
            <p:cNvSpPr>
              <a:spLocks noChangeAspect="1" noEditPoints="1"/>
            </p:cNvSpPr>
            <p:nvPr/>
          </p:nvSpPr>
          <p:spPr bwMode="auto">
            <a:xfrm>
              <a:off x="2347" y="1362"/>
              <a:ext cx="238" cy="366"/>
            </a:xfrm>
            <a:custGeom>
              <a:avLst/>
              <a:gdLst>
                <a:gd name="T0" fmla="*/ 232 w 238"/>
                <a:gd name="T1" fmla="*/ 310 h 366"/>
                <a:gd name="T2" fmla="*/ 200 w 238"/>
                <a:gd name="T3" fmla="*/ 284 h 366"/>
                <a:gd name="T4" fmla="*/ 188 w 238"/>
                <a:gd name="T5" fmla="*/ 226 h 366"/>
                <a:gd name="T6" fmla="*/ 164 w 238"/>
                <a:gd name="T7" fmla="*/ 208 h 366"/>
                <a:gd name="T8" fmla="*/ 134 w 238"/>
                <a:gd name="T9" fmla="*/ 32 h 366"/>
                <a:gd name="T10" fmla="*/ 140 w 238"/>
                <a:gd name="T11" fmla="*/ 18 h 366"/>
                <a:gd name="T12" fmla="*/ 132 w 238"/>
                <a:gd name="T13" fmla="*/ 12 h 366"/>
                <a:gd name="T14" fmla="*/ 134 w 238"/>
                <a:gd name="T15" fmla="*/ 0 h 366"/>
                <a:gd name="T16" fmla="*/ 104 w 238"/>
                <a:gd name="T17" fmla="*/ 10 h 366"/>
                <a:gd name="T18" fmla="*/ 104 w 238"/>
                <a:gd name="T19" fmla="*/ 12 h 366"/>
                <a:gd name="T20" fmla="*/ 98 w 238"/>
                <a:gd name="T21" fmla="*/ 26 h 366"/>
                <a:gd name="T22" fmla="*/ 108 w 238"/>
                <a:gd name="T23" fmla="*/ 32 h 366"/>
                <a:gd name="T24" fmla="*/ 48 w 238"/>
                <a:gd name="T25" fmla="*/ 208 h 366"/>
                <a:gd name="T26" fmla="*/ 64 w 238"/>
                <a:gd name="T27" fmla="*/ 226 h 366"/>
                <a:gd name="T28" fmla="*/ 4 w 238"/>
                <a:gd name="T29" fmla="*/ 284 h 366"/>
                <a:gd name="T30" fmla="*/ 26 w 238"/>
                <a:gd name="T31" fmla="*/ 310 h 366"/>
                <a:gd name="T32" fmla="*/ 118 w 238"/>
                <a:gd name="T33" fmla="*/ 366 h 366"/>
                <a:gd name="T34" fmla="*/ 210 w 238"/>
                <a:gd name="T35" fmla="*/ 310 h 366"/>
                <a:gd name="T36" fmla="*/ 118 w 238"/>
                <a:gd name="T37" fmla="*/ 48 h 366"/>
                <a:gd name="T38" fmla="*/ 144 w 238"/>
                <a:gd name="T39" fmla="*/ 208 h 366"/>
                <a:gd name="T40" fmla="*/ 92 w 238"/>
                <a:gd name="T41" fmla="*/ 208 h 366"/>
                <a:gd name="T42" fmla="*/ 118 w 238"/>
                <a:gd name="T43" fmla="*/ 48 h 366"/>
                <a:gd name="T44" fmla="*/ 118 w 238"/>
                <a:gd name="T45" fmla="*/ 230 h 366"/>
                <a:gd name="T46" fmla="*/ 172 w 238"/>
                <a:gd name="T47" fmla="*/ 284 h 366"/>
                <a:gd name="T48" fmla="*/ 64 w 238"/>
                <a:gd name="T49" fmla="*/ 284 h 366"/>
                <a:gd name="T50" fmla="*/ 90 w 238"/>
                <a:gd name="T51" fmla="*/ 230 h 366"/>
                <a:gd name="T52" fmla="*/ 34 w 238"/>
                <a:gd name="T53" fmla="*/ 362 h 366"/>
                <a:gd name="T54" fmla="*/ 36 w 238"/>
                <a:gd name="T55" fmla="*/ 356 h 366"/>
                <a:gd name="T56" fmla="*/ 42 w 238"/>
                <a:gd name="T57" fmla="*/ 350 h 366"/>
                <a:gd name="T58" fmla="*/ 48 w 238"/>
                <a:gd name="T59" fmla="*/ 342 h 366"/>
                <a:gd name="T60" fmla="*/ 60 w 238"/>
                <a:gd name="T61" fmla="*/ 334 h 366"/>
                <a:gd name="T62" fmla="*/ 74 w 238"/>
                <a:gd name="T63" fmla="*/ 328 h 366"/>
                <a:gd name="T64" fmla="*/ 88 w 238"/>
                <a:gd name="T65" fmla="*/ 324 h 366"/>
                <a:gd name="T66" fmla="*/ 100 w 238"/>
                <a:gd name="T67" fmla="*/ 322 h 366"/>
                <a:gd name="T68" fmla="*/ 112 w 238"/>
                <a:gd name="T69" fmla="*/ 322 h 366"/>
                <a:gd name="T70" fmla="*/ 126 w 238"/>
                <a:gd name="T71" fmla="*/ 322 h 366"/>
                <a:gd name="T72" fmla="*/ 138 w 238"/>
                <a:gd name="T73" fmla="*/ 322 h 366"/>
                <a:gd name="T74" fmla="*/ 148 w 238"/>
                <a:gd name="T75" fmla="*/ 324 h 366"/>
                <a:gd name="T76" fmla="*/ 162 w 238"/>
                <a:gd name="T77" fmla="*/ 328 h 366"/>
                <a:gd name="T78" fmla="*/ 178 w 238"/>
                <a:gd name="T79" fmla="*/ 334 h 366"/>
                <a:gd name="T80" fmla="*/ 188 w 238"/>
                <a:gd name="T81" fmla="*/ 342 h 366"/>
                <a:gd name="T82" fmla="*/ 196 w 238"/>
                <a:gd name="T83" fmla="*/ 350 h 366"/>
                <a:gd name="T84" fmla="*/ 202 w 238"/>
                <a:gd name="T85" fmla="*/ 360 h 366"/>
                <a:gd name="T86" fmla="*/ 118 w 238"/>
                <a:gd name="T87" fmla="*/ 362 h 3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66"/>
                <a:gd name="T134" fmla="*/ 238 w 238"/>
                <a:gd name="T135" fmla="*/ 366 h 3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66">
                  <a:moveTo>
                    <a:pt x="210" y="310"/>
                  </a:moveTo>
                  <a:lnTo>
                    <a:pt x="232" y="310"/>
                  </a:lnTo>
                  <a:lnTo>
                    <a:pt x="232" y="284"/>
                  </a:lnTo>
                  <a:lnTo>
                    <a:pt x="200" y="284"/>
                  </a:lnTo>
                  <a:lnTo>
                    <a:pt x="172" y="226"/>
                  </a:lnTo>
                  <a:lnTo>
                    <a:pt x="188" y="226"/>
                  </a:lnTo>
                  <a:lnTo>
                    <a:pt x="188" y="208"/>
                  </a:lnTo>
                  <a:lnTo>
                    <a:pt x="164" y="208"/>
                  </a:lnTo>
                  <a:lnTo>
                    <a:pt x="128" y="32"/>
                  </a:lnTo>
                  <a:lnTo>
                    <a:pt x="134" y="32"/>
                  </a:lnTo>
                  <a:lnTo>
                    <a:pt x="140" y="26"/>
                  </a:lnTo>
                  <a:lnTo>
                    <a:pt x="140" y="18"/>
                  </a:lnTo>
                  <a:lnTo>
                    <a:pt x="134" y="12"/>
                  </a:lnTo>
                  <a:lnTo>
                    <a:pt x="132" y="12"/>
                  </a:lnTo>
                  <a:lnTo>
                    <a:pt x="134" y="10"/>
                  </a:lnTo>
                  <a:lnTo>
                    <a:pt x="134" y="0"/>
                  </a:lnTo>
                  <a:lnTo>
                    <a:pt x="104" y="0"/>
                  </a:lnTo>
                  <a:lnTo>
                    <a:pt x="104" y="10"/>
                  </a:lnTo>
                  <a:lnTo>
                    <a:pt x="106" y="12"/>
                  </a:lnTo>
                  <a:lnTo>
                    <a:pt x="104" y="12"/>
                  </a:lnTo>
                  <a:lnTo>
                    <a:pt x="98" y="18"/>
                  </a:lnTo>
                  <a:lnTo>
                    <a:pt x="98" y="26"/>
                  </a:lnTo>
                  <a:lnTo>
                    <a:pt x="104" y="32"/>
                  </a:lnTo>
                  <a:lnTo>
                    <a:pt x="108" y="32"/>
                  </a:lnTo>
                  <a:lnTo>
                    <a:pt x="72" y="208"/>
                  </a:lnTo>
                  <a:lnTo>
                    <a:pt x="48" y="208"/>
                  </a:lnTo>
                  <a:lnTo>
                    <a:pt x="48" y="226"/>
                  </a:lnTo>
                  <a:lnTo>
                    <a:pt x="64" y="226"/>
                  </a:lnTo>
                  <a:lnTo>
                    <a:pt x="36" y="284"/>
                  </a:lnTo>
                  <a:lnTo>
                    <a:pt x="4" y="284"/>
                  </a:lnTo>
                  <a:lnTo>
                    <a:pt x="4" y="310"/>
                  </a:lnTo>
                  <a:lnTo>
                    <a:pt x="26" y="310"/>
                  </a:lnTo>
                  <a:lnTo>
                    <a:pt x="0" y="366"/>
                  </a:lnTo>
                  <a:lnTo>
                    <a:pt x="118" y="366"/>
                  </a:lnTo>
                  <a:lnTo>
                    <a:pt x="238" y="366"/>
                  </a:lnTo>
                  <a:lnTo>
                    <a:pt x="210" y="310"/>
                  </a:lnTo>
                  <a:close/>
                  <a:moveTo>
                    <a:pt x="118" y="48"/>
                  </a:moveTo>
                  <a:lnTo>
                    <a:pt x="118" y="50"/>
                  </a:lnTo>
                  <a:lnTo>
                    <a:pt x="144" y="208"/>
                  </a:lnTo>
                  <a:lnTo>
                    <a:pt x="118" y="208"/>
                  </a:lnTo>
                  <a:lnTo>
                    <a:pt x="92" y="208"/>
                  </a:lnTo>
                  <a:lnTo>
                    <a:pt x="118" y="48"/>
                  </a:lnTo>
                  <a:close/>
                  <a:moveTo>
                    <a:pt x="90" y="230"/>
                  </a:moveTo>
                  <a:lnTo>
                    <a:pt x="118" y="230"/>
                  </a:lnTo>
                  <a:lnTo>
                    <a:pt x="148" y="230"/>
                  </a:lnTo>
                  <a:lnTo>
                    <a:pt x="172" y="284"/>
                  </a:lnTo>
                  <a:lnTo>
                    <a:pt x="118" y="284"/>
                  </a:lnTo>
                  <a:lnTo>
                    <a:pt x="64" y="284"/>
                  </a:lnTo>
                  <a:lnTo>
                    <a:pt x="90" y="230"/>
                  </a:lnTo>
                  <a:close/>
                  <a:moveTo>
                    <a:pt x="118" y="362"/>
                  </a:moveTo>
                  <a:lnTo>
                    <a:pt x="34" y="362"/>
                  </a:lnTo>
                  <a:lnTo>
                    <a:pt x="34" y="360"/>
                  </a:lnTo>
                  <a:lnTo>
                    <a:pt x="36" y="356"/>
                  </a:lnTo>
                  <a:lnTo>
                    <a:pt x="38" y="354"/>
                  </a:lnTo>
                  <a:lnTo>
                    <a:pt x="42" y="350"/>
                  </a:lnTo>
                  <a:lnTo>
                    <a:pt x="44" y="346"/>
                  </a:lnTo>
                  <a:lnTo>
                    <a:pt x="48" y="342"/>
                  </a:lnTo>
                  <a:lnTo>
                    <a:pt x="54" y="338"/>
                  </a:lnTo>
                  <a:lnTo>
                    <a:pt x="60" y="334"/>
                  </a:lnTo>
                  <a:lnTo>
                    <a:pt x="66" y="330"/>
                  </a:lnTo>
                  <a:lnTo>
                    <a:pt x="74" y="328"/>
                  </a:lnTo>
                  <a:lnTo>
                    <a:pt x="84" y="326"/>
                  </a:lnTo>
                  <a:lnTo>
                    <a:pt x="88" y="324"/>
                  </a:lnTo>
                  <a:lnTo>
                    <a:pt x="94" y="324"/>
                  </a:lnTo>
                  <a:lnTo>
                    <a:pt x="100" y="322"/>
                  </a:lnTo>
                  <a:lnTo>
                    <a:pt x="106" y="322"/>
                  </a:lnTo>
                  <a:lnTo>
                    <a:pt x="112" y="322"/>
                  </a:lnTo>
                  <a:lnTo>
                    <a:pt x="118" y="322"/>
                  </a:lnTo>
                  <a:lnTo>
                    <a:pt x="126" y="322"/>
                  </a:lnTo>
                  <a:lnTo>
                    <a:pt x="132" y="322"/>
                  </a:lnTo>
                  <a:lnTo>
                    <a:pt x="138" y="322"/>
                  </a:lnTo>
                  <a:lnTo>
                    <a:pt x="144" y="324"/>
                  </a:lnTo>
                  <a:lnTo>
                    <a:pt x="148" y="324"/>
                  </a:lnTo>
                  <a:lnTo>
                    <a:pt x="154" y="326"/>
                  </a:lnTo>
                  <a:lnTo>
                    <a:pt x="162" y="328"/>
                  </a:lnTo>
                  <a:lnTo>
                    <a:pt x="170" y="330"/>
                  </a:lnTo>
                  <a:lnTo>
                    <a:pt x="178" y="334"/>
                  </a:lnTo>
                  <a:lnTo>
                    <a:pt x="184" y="338"/>
                  </a:lnTo>
                  <a:lnTo>
                    <a:pt x="188" y="342"/>
                  </a:lnTo>
                  <a:lnTo>
                    <a:pt x="192" y="346"/>
                  </a:lnTo>
                  <a:lnTo>
                    <a:pt x="196" y="350"/>
                  </a:lnTo>
                  <a:lnTo>
                    <a:pt x="200" y="356"/>
                  </a:lnTo>
                  <a:lnTo>
                    <a:pt x="202" y="360"/>
                  </a:lnTo>
                  <a:lnTo>
                    <a:pt x="204" y="362"/>
                  </a:lnTo>
                  <a:lnTo>
                    <a:pt x="118" y="36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37" name="Freeform 99"/>
            <p:cNvSpPr>
              <a:spLocks noChangeAspect="1"/>
            </p:cNvSpPr>
            <p:nvPr/>
          </p:nvSpPr>
          <p:spPr bwMode="auto">
            <a:xfrm>
              <a:off x="2459" y="1343"/>
              <a:ext cx="14" cy="16"/>
            </a:xfrm>
            <a:custGeom>
              <a:avLst/>
              <a:gdLst>
                <a:gd name="T0" fmla="*/ 2 w 14"/>
                <a:gd name="T1" fmla="*/ 0 h 16"/>
                <a:gd name="T2" fmla="*/ 12 w 14"/>
                <a:gd name="T3" fmla="*/ 0 h 16"/>
                <a:gd name="T4" fmla="*/ 14 w 14"/>
                <a:gd name="T5" fmla="*/ 16 h 16"/>
                <a:gd name="T6" fmla="*/ 0 w 14"/>
                <a:gd name="T7" fmla="*/ 16 h 16"/>
                <a:gd name="T8" fmla="*/ 2 w 14"/>
                <a:gd name="T9" fmla="*/ 0 h 16"/>
                <a:gd name="T10" fmla="*/ 2 w 14"/>
                <a:gd name="T11" fmla="*/ 0 h 16"/>
                <a:gd name="T12" fmla="*/ 0 60000 65536"/>
                <a:gd name="T13" fmla="*/ 0 60000 65536"/>
                <a:gd name="T14" fmla="*/ 0 60000 65536"/>
                <a:gd name="T15" fmla="*/ 0 60000 65536"/>
                <a:gd name="T16" fmla="*/ 0 60000 65536"/>
                <a:gd name="T17" fmla="*/ 0 60000 65536"/>
                <a:gd name="T18" fmla="*/ 0 w 14"/>
                <a:gd name="T19" fmla="*/ 0 h 16"/>
                <a:gd name="T20" fmla="*/ 14 w 14"/>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4" h="16">
                  <a:moveTo>
                    <a:pt x="2" y="0"/>
                  </a:moveTo>
                  <a:lnTo>
                    <a:pt x="12" y="0"/>
                  </a:lnTo>
                  <a:lnTo>
                    <a:pt x="14" y="16"/>
                  </a:lnTo>
                  <a:lnTo>
                    <a:pt x="0" y="16"/>
                  </a:lnTo>
                  <a:lnTo>
                    <a:pt x="2" y="0"/>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37038" name="Freeform 100"/>
            <p:cNvSpPr>
              <a:spLocks noChangeAspect="1"/>
            </p:cNvSpPr>
            <p:nvPr/>
          </p:nvSpPr>
          <p:spPr bwMode="auto">
            <a:xfrm>
              <a:off x="2448" y="1353"/>
              <a:ext cx="37" cy="9"/>
            </a:xfrm>
            <a:custGeom>
              <a:avLst/>
              <a:gdLst>
                <a:gd name="T0" fmla="*/ 18 w 38"/>
                <a:gd name="T1" fmla="*/ 0 h 8"/>
                <a:gd name="T2" fmla="*/ 28 w 38"/>
                <a:gd name="T3" fmla="*/ 4 h 8"/>
                <a:gd name="T4" fmla="*/ 38 w 38"/>
                <a:gd name="T5" fmla="*/ 8 h 8"/>
                <a:gd name="T6" fmla="*/ 18 w 38"/>
                <a:gd name="T7" fmla="*/ 8 h 8"/>
                <a:gd name="T8" fmla="*/ 0 w 38"/>
                <a:gd name="T9" fmla="*/ 8 h 8"/>
                <a:gd name="T10" fmla="*/ 10 w 38"/>
                <a:gd name="T11" fmla="*/ 4 h 8"/>
                <a:gd name="T12" fmla="*/ 18 w 38"/>
                <a:gd name="T13" fmla="*/ 0 h 8"/>
                <a:gd name="T14" fmla="*/ 18 w 38"/>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8"/>
                <a:gd name="T26" fmla="*/ 38 w 38"/>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8">
                  <a:moveTo>
                    <a:pt x="18" y="0"/>
                  </a:moveTo>
                  <a:lnTo>
                    <a:pt x="28" y="4"/>
                  </a:lnTo>
                  <a:lnTo>
                    <a:pt x="38" y="8"/>
                  </a:lnTo>
                  <a:lnTo>
                    <a:pt x="18" y="8"/>
                  </a:lnTo>
                  <a:lnTo>
                    <a:pt x="0" y="8"/>
                  </a:lnTo>
                  <a:lnTo>
                    <a:pt x="10" y="4"/>
                  </a:lnTo>
                  <a:lnTo>
                    <a:pt x="18" y="0"/>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37039" name="Freeform 101"/>
            <p:cNvSpPr>
              <a:spLocks noChangeAspect="1" noEditPoints="1"/>
            </p:cNvSpPr>
            <p:nvPr/>
          </p:nvSpPr>
          <p:spPr bwMode="auto">
            <a:xfrm>
              <a:off x="2347" y="1362"/>
              <a:ext cx="238" cy="366"/>
            </a:xfrm>
            <a:custGeom>
              <a:avLst/>
              <a:gdLst>
                <a:gd name="T0" fmla="*/ 232 w 238"/>
                <a:gd name="T1" fmla="*/ 310 h 366"/>
                <a:gd name="T2" fmla="*/ 200 w 238"/>
                <a:gd name="T3" fmla="*/ 284 h 366"/>
                <a:gd name="T4" fmla="*/ 188 w 238"/>
                <a:gd name="T5" fmla="*/ 226 h 366"/>
                <a:gd name="T6" fmla="*/ 164 w 238"/>
                <a:gd name="T7" fmla="*/ 208 h 366"/>
                <a:gd name="T8" fmla="*/ 134 w 238"/>
                <a:gd name="T9" fmla="*/ 32 h 366"/>
                <a:gd name="T10" fmla="*/ 140 w 238"/>
                <a:gd name="T11" fmla="*/ 18 h 366"/>
                <a:gd name="T12" fmla="*/ 132 w 238"/>
                <a:gd name="T13" fmla="*/ 12 h 366"/>
                <a:gd name="T14" fmla="*/ 134 w 238"/>
                <a:gd name="T15" fmla="*/ 0 h 366"/>
                <a:gd name="T16" fmla="*/ 104 w 238"/>
                <a:gd name="T17" fmla="*/ 10 h 366"/>
                <a:gd name="T18" fmla="*/ 104 w 238"/>
                <a:gd name="T19" fmla="*/ 12 h 366"/>
                <a:gd name="T20" fmla="*/ 98 w 238"/>
                <a:gd name="T21" fmla="*/ 26 h 366"/>
                <a:gd name="T22" fmla="*/ 108 w 238"/>
                <a:gd name="T23" fmla="*/ 32 h 366"/>
                <a:gd name="T24" fmla="*/ 48 w 238"/>
                <a:gd name="T25" fmla="*/ 208 h 366"/>
                <a:gd name="T26" fmla="*/ 64 w 238"/>
                <a:gd name="T27" fmla="*/ 226 h 366"/>
                <a:gd name="T28" fmla="*/ 4 w 238"/>
                <a:gd name="T29" fmla="*/ 284 h 366"/>
                <a:gd name="T30" fmla="*/ 26 w 238"/>
                <a:gd name="T31" fmla="*/ 310 h 366"/>
                <a:gd name="T32" fmla="*/ 118 w 238"/>
                <a:gd name="T33" fmla="*/ 366 h 366"/>
                <a:gd name="T34" fmla="*/ 210 w 238"/>
                <a:gd name="T35" fmla="*/ 310 h 366"/>
                <a:gd name="T36" fmla="*/ 118 w 238"/>
                <a:gd name="T37" fmla="*/ 48 h 366"/>
                <a:gd name="T38" fmla="*/ 144 w 238"/>
                <a:gd name="T39" fmla="*/ 208 h 366"/>
                <a:gd name="T40" fmla="*/ 92 w 238"/>
                <a:gd name="T41" fmla="*/ 208 h 366"/>
                <a:gd name="T42" fmla="*/ 118 w 238"/>
                <a:gd name="T43" fmla="*/ 48 h 366"/>
                <a:gd name="T44" fmla="*/ 118 w 238"/>
                <a:gd name="T45" fmla="*/ 230 h 366"/>
                <a:gd name="T46" fmla="*/ 172 w 238"/>
                <a:gd name="T47" fmla="*/ 284 h 366"/>
                <a:gd name="T48" fmla="*/ 64 w 238"/>
                <a:gd name="T49" fmla="*/ 284 h 366"/>
                <a:gd name="T50" fmla="*/ 90 w 238"/>
                <a:gd name="T51" fmla="*/ 230 h 366"/>
                <a:gd name="T52" fmla="*/ 34 w 238"/>
                <a:gd name="T53" fmla="*/ 362 h 366"/>
                <a:gd name="T54" fmla="*/ 36 w 238"/>
                <a:gd name="T55" fmla="*/ 356 h 366"/>
                <a:gd name="T56" fmla="*/ 42 w 238"/>
                <a:gd name="T57" fmla="*/ 350 h 366"/>
                <a:gd name="T58" fmla="*/ 48 w 238"/>
                <a:gd name="T59" fmla="*/ 342 h 366"/>
                <a:gd name="T60" fmla="*/ 60 w 238"/>
                <a:gd name="T61" fmla="*/ 334 h 366"/>
                <a:gd name="T62" fmla="*/ 74 w 238"/>
                <a:gd name="T63" fmla="*/ 328 h 366"/>
                <a:gd name="T64" fmla="*/ 88 w 238"/>
                <a:gd name="T65" fmla="*/ 324 h 366"/>
                <a:gd name="T66" fmla="*/ 100 w 238"/>
                <a:gd name="T67" fmla="*/ 322 h 366"/>
                <a:gd name="T68" fmla="*/ 112 w 238"/>
                <a:gd name="T69" fmla="*/ 322 h 366"/>
                <a:gd name="T70" fmla="*/ 126 w 238"/>
                <a:gd name="T71" fmla="*/ 322 h 366"/>
                <a:gd name="T72" fmla="*/ 138 w 238"/>
                <a:gd name="T73" fmla="*/ 322 h 366"/>
                <a:gd name="T74" fmla="*/ 148 w 238"/>
                <a:gd name="T75" fmla="*/ 324 h 366"/>
                <a:gd name="T76" fmla="*/ 162 w 238"/>
                <a:gd name="T77" fmla="*/ 328 h 366"/>
                <a:gd name="T78" fmla="*/ 178 w 238"/>
                <a:gd name="T79" fmla="*/ 334 h 366"/>
                <a:gd name="T80" fmla="*/ 188 w 238"/>
                <a:gd name="T81" fmla="*/ 342 h 366"/>
                <a:gd name="T82" fmla="*/ 196 w 238"/>
                <a:gd name="T83" fmla="*/ 350 h 366"/>
                <a:gd name="T84" fmla="*/ 202 w 238"/>
                <a:gd name="T85" fmla="*/ 360 h 366"/>
                <a:gd name="T86" fmla="*/ 118 w 238"/>
                <a:gd name="T87" fmla="*/ 362 h 3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66"/>
                <a:gd name="T134" fmla="*/ 238 w 238"/>
                <a:gd name="T135" fmla="*/ 366 h 3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66">
                  <a:moveTo>
                    <a:pt x="210" y="310"/>
                  </a:moveTo>
                  <a:lnTo>
                    <a:pt x="232" y="310"/>
                  </a:lnTo>
                  <a:lnTo>
                    <a:pt x="232" y="284"/>
                  </a:lnTo>
                  <a:lnTo>
                    <a:pt x="200" y="284"/>
                  </a:lnTo>
                  <a:lnTo>
                    <a:pt x="172" y="226"/>
                  </a:lnTo>
                  <a:lnTo>
                    <a:pt x="188" y="226"/>
                  </a:lnTo>
                  <a:lnTo>
                    <a:pt x="188" y="208"/>
                  </a:lnTo>
                  <a:lnTo>
                    <a:pt x="164" y="208"/>
                  </a:lnTo>
                  <a:lnTo>
                    <a:pt x="128" y="32"/>
                  </a:lnTo>
                  <a:lnTo>
                    <a:pt x="134" y="32"/>
                  </a:lnTo>
                  <a:lnTo>
                    <a:pt x="140" y="26"/>
                  </a:lnTo>
                  <a:lnTo>
                    <a:pt x="140" y="18"/>
                  </a:lnTo>
                  <a:lnTo>
                    <a:pt x="134" y="12"/>
                  </a:lnTo>
                  <a:lnTo>
                    <a:pt x="132" y="12"/>
                  </a:lnTo>
                  <a:lnTo>
                    <a:pt x="134" y="10"/>
                  </a:lnTo>
                  <a:lnTo>
                    <a:pt x="134" y="0"/>
                  </a:lnTo>
                  <a:lnTo>
                    <a:pt x="104" y="0"/>
                  </a:lnTo>
                  <a:lnTo>
                    <a:pt x="104" y="10"/>
                  </a:lnTo>
                  <a:lnTo>
                    <a:pt x="106" y="12"/>
                  </a:lnTo>
                  <a:lnTo>
                    <a:pt x="104" y="12"/>
                  </a:lnTo>
                  <a:lnTo>
                    <a:pt x="98" y="18"/>
                  </a:lnTo>
                  <a:lnTo>
                    <a:pt x="98" y="26"/>
                  </a:lnTo>
                  <a:lnTo>
                    <a:pt x="104" y="32"/>
                  </a:lnTo>
                  <a:lnTo>
                    <a:pt x="108" y="32"/>
                  </a:lnTo>
                  <a:lnTo>
                    <a:pt x="72" y="208"/>
                  </a:lnTo>
                  <a:lnTo>
                    <a:pt x="48" y="208"/>
                  </a:lnTo>
                  <a:lnTo>
                    <a:pt x="48" y="226"/>
                  </a:lnTo>
                  <a:lnTo>
                    <a:pt x="64" y="226"/>
                  </a:lnTo>
                  <a:lnTo>
                    <a:pt x="36" y="284"/>
                  </a:lnTo>
                  <a:lnTo>
                    <a:pt x="4" y="284"/>
                  </a:lnTo>
                  <a:lnTo>
                    <a:pt x="4" y="310"/>
                  </a:lnTo>
                  <a:lnTo>
                    <a:pt x="26" y="310"/>
                  </a:lnTo>
                  <a:lnTo>
                    <a:pt x="0" y="366"/>
                  </a:lnTo>
                  <a:lnTo>
                    <a:pt x="118" y="366"/>
                  </a:lnTo>
                  <a:lnTo>
                    <a:pt x="238" y="366"/>
                  </a:lnTo>
                  <a:lnTo>
                    <a:pt x="210" y="310"/>
                  </a:lnTo>
                  <a:close/>
                  <a:moveTo>
                    <a:pt x="118" y="48"/>
                  </a:moveTo>
                  <a:lnTo>
                    <a:pt x="118" y="50"/>
                  </a:lnTo>
                  <a:lnTo>
                    <a:pt x="144" y="208"/>
                  </a:lnTo>
                  <a:lnTo>
                    <a:pt x="118" y="208"/>
                  </a:lnTo>
                  <a:lnTo>
                    <a:pt x="92" y="208"/>
                  </a:lnTo>
                  <a:lnTo>
                    <a:pt x="118" y="48"/>
                  </a:lnTo>
                  <a:close/>
                  <a:moveTo>
                    <a:pt x="90" y="230"/>
                  </a:moveTo>
                  <a:lnTo>
                    <a:pt x="118" y="230"/>
                  </a:lnTo>
                  <a:lnTo>
                    <a:pt x="148" y="230"/>
                  </a:lnTo>
                  <a:lnTo>
                    <a:pt x="172" y="284"/>
                  </a:lnTo>
                  <a:lnTo>
                    <a:pt x="118" y="284"/>
                  </a:lnTo>
                  <a:lnTo>
                    <a:pt x="64" y="284"/>
                  </a:lnTo>
                  <a:lnTo>
                    <a:pt x="90" y="230"/>
                  </a:lnTo>
                  <a:close/>
                  <a:moveTo>
                    <a:pt x="118" y="362"/>
                  </a:moveTo>
                  <a:lnTo>
                    <a:pt x="34" y="362"/>
                  </a:lnTo>
                  <a:lnTo>
                    <a:pt x="34" y="360"/>
                  </a:lnTo>
                  <a:lnTo>
                    <a:pt x="36" y="356"/>
                  </a:lnTo>
                  <a:lnTo>
                    <a:pt x="38" y="354"/>
                  </a:lnTo>
                  <a:lnTo>
                    <a:pt x="42" y="350"/>
                  </a:lnTo>
                  <a:lnTo>
                    <a:pt x="44" y="346"/>
                  </a:lnTo>
                  <a:lnTo>
                    <a:pt x="48" y="342"/>
                  </a:lnTo>
                  <a:lnTo>
                    <a:pt x="54" y="338"/>
                  </a:lnTo>
                  <a:lnTo>
                    <a:pt x="60" y="334"/>
                  </a:lnTo>
                  <a:lnTo>
                    <a:pt x="66" y="330"/>
                  </a:lnTo>
                  <a:lnTo>
                    <a:pt x="74" y="328"/>
                  </a:lnTo>
                  <a:lnTo>
                    <a:pt x="84" y="326"/>
                  </a:lnTo>
                  <a:lnTo>
                    <a:pt x="88" y="324"/>
                  </a:lnTo>
                  <a:lnTo>
                    <a:pt x="94" y="324"/>
                  </a:lnTo>
                  <a:lnTo>
                    <a:pt x="100" y="322"/>
                  </a:lnTo>
                  <a:lnTo>
                    <a:pt x="106" y="322"/>
                  </a:lnTo>
                  <a:lnTo>
                    <a:pt x="112" y="322"/>
                  </a:lnTo>
                  <a:lnTo>
                    <a:pt x="118" y="322"/>
                  </a:lnTo>
                  <a:lnTo>
                    <a:pt x="126" y="322"/>
                  </a:lnTo>
                  <a:lnTo>
                    <a:pt x="132" y="322"/>
                  </a:lnTo>
                  <a:lnTo>
                    <a:pt x="138" y="322"/>
                  </a:lnTo>
                  <a:lnTo>
                    <a:pt x="144" y="324"/>
                  </a:lnTo>
                  <a:lnTo>
                    <a:pt x="148" y="324"/>
                  </a:lnTo>
                  <a:lnTo>
                    <a:pt x="154" y="326"/>
                  </a:lnTo>
                  <a:lnTo>
                    <a:pt x="162" y="328"/>
                  </a:lnTo>
                  <a:lnTo>
                    <a:pt x="170" y="330"/>
                  </a:lnTo>
                  <a:lnTo>
                    <a:pt x="178" y="334"/>
                  </a:lnTo>
                  <a:lnTo>
                    <a:pt x="184" y="338"/>
                  </a:lnTo>
                  <a:lnTo>
                    <a:pt x="188" y="342"/>
                  </a:lnTo>
                  <a:lnTo>
                    <a:pt x="192" y="346"/>
                  </a:lnTo>
                  <a:lnTo>
                    <a:pt x="196" y="350"/>
                  </a:lnTo>
                  <a:lnTo>
                    <a:pt x="200" y="356"/>
                  </a:lnTo>
                  <a:lnTo>
                    <a:pt x="202" y="360"/>
                  </a:lnTo>
                  <a:lnTo>
                    <a:pt x="204" y="362"/>
                  </a:lnTo>
                  <a:lnTo>
                    <a:pt x="118" y="362"/>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37040" name="Freeform 102"/>
            <p:cNvSpPr>
              <a:spLocks noChangeAspect="1"/>
            </p:cNvSpPr>
            <p:nvPr/>
          </p:nvSpPr>
          <p:spPr bwMode="auto">
            <a:xfrm>
              <a:off x="2320" y="1314"/>
              <a:ext cx="19" cy="104"/>
            </a:xfrm>
            <a:custGeom>
              <a:avLst/>
              <a:gdLst>
                <a:gd name="T0" fmla="*/ 1342177280 w 10"/>
                <a:gd name="T1" fmla="*/ 268435505 h 52"/>
                <a:gd name="T2" fmla="*/ 1207959603 w 10"/>
                <a:gd name="T3" fmla="*/ 536871010 h 52"/>
                <a:gd name="T4" fmla="*/ 1073741926 w 10"/>
                <a:gd name="T5" fmla="*/ 1073742021 h 52"/>
                <a:gd name="T6" fmla="*/ 671088640 w 10"/>
                <a:gd name="T7" fmla="*/ 2147483647 h 52"/>
                <a:gd name="T8" fmla="*/ 536870963 w 10"/>
                <a:gd name="T9" fmla="*/ 2147483647 h 52"/>
                <a:gd name="T10" fmla="*/ 671088640 w 10"/>
                <a:gd name="T11" fmla="*/ 2147483647 h 52"/>
                <a:gd name="T12" fmla="*/ 939520410 w 10"/>
                <a:gd name="T13" fmla="*/ 2147483647 h 52"/>
                <a:gd name="T14" fmla="*/ 1073741926 w 10"/>
                <a:gd name="T15" fmla="*/ 2147483647 h 52"/>
                <a:gd name="T16" fmla="*/ 1207959603 w 10"/>
                <a:gd name="T17" fmla="*/ 2147483647 h 52"/>
                <a:gd name="T18" fmla="*/ 1207959603 w 10"/>
                <a:gd name="T19" fmla="*/ 2147483647 h 52"/>
                <a:gd name="T20" fmla="*/ 1073741926 w 10"/>
                <a:gd name="T21" fmla="*/ 2147483647 h 52"/>
                <a:gd name="T22" fmla="*/ 939520410 w 10"/>
                <a:gd name="T23" fmla="*/ 2147483647 h 52"/>
                <a:gd name="T24" fmla="*/ 671088640 w 10"/>
                <a:gd name="T25" fmla="*/ 2147483647 h 52"/>
                <a:gd name="T26" fmla="*/ 134217741 w 10"/>
                <a:gd name="T27" fmla="*/ 2147483647 h 52"/>
                <a:gd name="T28" fmla="*/ 0 w 10"/>
                <a:gd name="T29" fmla="*/ 2147483647 h 52"/>
                <a:gd name="T30" fmla="*/ 134217741 w 10"/>
                <a:gd name="T31" fmla="*/ 2147483647 h 52"/>
                <a:gd name="T32" fmla="*/ 536870963 w 10"/>
                <a:gd name="T33" fmla="*/ 805306388 h 52"/>
                <a:gd name="T34" fmla="*/ 939520410 w 10"/>
                <a:gd name="T35" fmla="*/ 268435505 h 52"/>
                <a:gd name="T36" fmla="*/ 1207959603 w 10"/>
                <a:gd name="T37" fmla="*/ 0 h 52"/>
                <a:gd name="T38" fmla="*/ 1342177280 w 10"/>
                <a:gd name="T39" fmla="*/ 134217753 h 52"/>
                <a:gd name="T40" fmla="*/ 1342177280 w 10"/>
                <a:gd name="T41" fmla="*/ 268435505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52"/>
                <a:gd name="T65" fmla="*/ 10 w 10"/>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52">
                  <a:moveTo>
                    <a:pt x="10" y="2"/>
                  </a:moveTo>
                  <a:cubicBezTo>
                    <a:pt x="10" y="2"/>
                    <a:pt x="10" y="3"/>
                    <a:pt x="9" y="4"/>
                  </a:cubicBezTo>
                  <a:cubicBezTo>
                    <a:pt x="8" y="6"/>
                    <a:pt x="8" y="7"/>
                    <a:pt x="8" y="8"/>
                  </a:cubicBezTo>
                  <a:cubicBezTo>
                    <a:pt x="7" y="11"/>
                    <a:pt x="6" y="14"/>
                    <a:pt x="5" y="17"/>
                  </a:cubicBezTo>
                  <a:cubicBezTo>
                    <a:pt x="5" y="20"/>
                    <a:pt x="5" y="23"/>
                    <a:pt x="4" y="26"/>
                  </a:cubicBezTo>
                  <a:cubicBezTo>
                    <a:pt x="4" y="29"/>
                    <a:pt x="5" y="31"/>
                    <a:pt x="5" y="34"/>
                  </a:cubicBezTo>
                  <a:cubicBezTo>
                    <a:pt x="5" y="37"/>
                    <a:pt x="6" y="39"/>
                    <a:pt x="7" y="42"/>
                  </a:cubicBezTo>
                  <a:cubicBezTo>
                    <a:pt x="7" y="43"/>
                    <a:pt x="7" y="45"/>
                    <a:pt x="8" y="47"/>
                  </a:cubicBezTo>
                  <a:cubicBezTo>
                    <a:pt x="9" y="49"/>
                    <a:pt x="9" y="50"/>
                    <a:pt x="9" y="50"/>
                  </a:cubicBezTo>
                  <a:cubicBezTo>
                    <a:pt x="9" y="51"/>
                    <a:pt x="9" y="51"/>
                    <a:pt x="9" y="51"/>
                  </a:cubicBezTo>
                  <a:cubicBezTo>
                    <a:pt x="8" y="52"/>
                    <a:pt x="8" y="52"/>
                    <a:pt x="8" y="52"/>
                  </a:cubicBezTo>
                  <a:cubicBezTo>
                    <a:pt x="7" y="51"/>
                    <a:pt x="7" y="51"/>
                    <a:pt x="7" y="51"/>
                  </a:cubicBezTo>
                  <a:cubicBezTo>
                    <a:pt x="6" y="50"/>
                    <a:pt x="5" y="49"/>
                    <a:pt x="5" y="47"/>
                  </a:cubicBezTo>
                  <a:cubicBezTo>
                    <a:pt x="3" y="44"/>
                    <a:pt x="2" y="41"/>
                    <a:pt x="1" y="37"/>
                  </a:cubicBezTo>
                  <a:cubicBezTo>
                    <a:pt x="0" y="33"/>
                    <a:pt x="0" y="30"/>
                    <a:pt x="0" y="26"/>
                  </a:cubicBezTo>
                  <a:cubicBezTo>
                    <a:pt x="0" y="22"/>
                    <a:pt x="0" y="19"/>
                    <a:pt x="1" y="16"/>
                  </a:cubicBezTo>
                  <a:cubicBezTo>
                    <a:pt x="2" y="12"/>
                    <a:pt x="3" y="9"/>
                    <a:pt x="4" y="6"/>
                  </a:cubicBezTo>
                  <a:cubicBezTo>
                    <a:pt x="5" y="4"/>
                    <a:pt x="6" y="3"/>
                    <a:pt x="7" y="2"/>
                  </a:cubicBezTo>
                  <a:cubicBezTo>
                    <a:pt x="8" y="1"/>
                    <a:pt x="8" y="0"/>
                    <a:pt x="9" y="0"/>
                  </a:cubicBezTo>
                  <a:cubicBezTo>
                    <a:pt x="10" y="1"/>
                    <a:pt x="10" y="1"/>
                    <a:pt x="10" y="1"/>
                  </a:cubicBezTo>
                  <a:cubicBezTo>
                    <a:pt x="10" y="1"/>
                    <a:pt x="10" y="1"/>
                    <a:pt x="10" y="2"/>
                  </a:cubicBez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41" name="Freeform 103"/>
            <p:cNvSpPr>
              <a:spLocks noChangeAspect="1"/>
            </p:cNvSpPr>
            <p:nvPr/>
          </p:nvSpPr>
          <p:spPr bwMode="auto">
            <a:xfrm>
              <a:off x="2361" y="1325"/>
              <a:ext cx="15" cy="80"/>
            </a:xfrm>
            <a:custGeom>
              <a:avLst/>
              <a:gdLst>
                <a:gd name="T0" fmla="*/ 1073741824 w 8"/>
                <a:gd name="T1" fmla="*/ 268435484 h 41"/>
                <a:gd name="T2" fmla="*/ 939519808 w 8"/>
                <a:gd name="T3" fmla="*/ 536870968 h 41"/>
                <a:gd name="T4" fmla="*/ 805302656 w 8"/>
                <a:gd name="T5" fmla="*/ 939520418 h 41"/>
                <a:gd name="T6" fmla="*/ 671085504 w 8"/>
                <a:gd name="T7" fmla="*/ 1879039813 h 41"/>
                <a:gd name="T8" fmla="*/ 536870912 w 8"/>
                <a:gd name="T9" fmla="*/ 2147483647 h 41"/>
                <a:gd name="T10" fmla="*/ 536870912 w 8"/>
                <a:gd name="T11" fmla="*/ 2147483647 h 41"/>
                <a:gd name="T12" fmla="*/ 805302656 w 8"/>
                <a:gd name="T13" fmla="*/ 2147483647 h 41"/>
                <a:gd name="T14" fmla="*/ 939519808 w 8"/>
                <a:gd name="T15" fmla="*/ 2147483647 h 41"/>
                <a:gd name="T16" fmla="*/ 1073741824 w 8"/>
                <a:gd name="T17" fmla="*/ 2147483647 h 41"/>
                <a:gd name="T18" fmla="*/ 939519808 w 8"/>
                <a:gd name="T19" fmla="*/ 2147483647 h 41"/>
                <a:gd name="T20" fmla="*/ 939519808 w 8"/>
                <a:gd name="T21" fmla="*/ 2147483647 h 41"/>
                <a:gd name="T22" fmla="*/ 805302656 w 8"/>
                <a:gd name="T23" fmla="*/ 2147483647 h 41"/>
                <a:gd name="T24" fmla="*/ 536870912 w 8"/>
                <a:gd name="T25" fmla="*/ 2147483647 h 41"/>
                <a:gd name="T26" fmla="*/ 134217728 w 8"/>
                <a:gd name="T27" fmla="*/ 2147483647 h 41"/>
                <a:gd name="T28" fmla="*/ 0 w 8"/>
                <a:gd name="T29" fmla="*/ 2147483647 h 41"/>
                <a:gd name="T30" fmla="*/ 134217728 w 8"/>
                <a:gd name="T31" fmla="*/ 1744822135 h 41"/>
                <a:gd name="T32" fmla="*/ 536870912 w 8"/>
                <a:gd name="T33" fmla="*/ 671088646 h 41"/>
                <a:gd name="T34" fmla="*/ 805302656 w 8"/>
                <a:gd name="T35" fmla="*/ 268435484 h 41"/>
                <a:gd name="T36" fmla="*/ 1073741824 w 8"/>
                <a:gd name="T37" fmla="*/ 0 h 41"/>
                <a:gd name="T38" fmla="*/ 1073741824 w 8"/>
                <a:gd name="T39" fmla="*/ 134217742 h 41"/>
                <a:gd name="T40" fmla="*/ 1073741824 w 8"/>
                <a:gd name="T41" fmla="*/ 268435484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
                <a:gd name="T64" fmla="*/ 0 h 41"/>
                <a:gd name="T65" fmla="*/ 8 w 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 h="41">
                  <a:moveTo>
                    <a:pt x="8" y="2"/>
                  </a:moveTo>
                  <a:cubicBezTo>
                    <a:pt x="8" y="2"/>
                    <a:pt x="8" y="3"/>
                    <a:pt x="7" y="4"/>
                  </a:cubicBezTo>
                  <a:cubicBezTo>
                    <a:pt x="7" y="5"/>
                    <a:pt x="7" y="6"/>
                    <a:pt x="6" y="7"/>
                  </a:cubicBezTo>
                  <a:cubicBezTo>
                    <a:pt x="6" y="9"/>
                    <a:pt x="5" y="12"/>
                    <a:pt x="5" y="14"/>
                  </a:cubicBezTo>
                  <a:cubicBezTo>
                    <a:pt x="4" y="16"/>
                    <a:pt x="4" y="18"/>
                    <a:pt x="4" y="21"/>
                  </a:cubicBezTo>
                  <a:cubicBezTo>
                    <a:pt x="4" y="23"/>
                    <a:pt x="4" y="25"/>
                    <a:pt x="4" y="27"/>
                  </a:cubicBezTo>
                  <a:cubicBezTo>
                    <a:pt x="5" y="29"/>
                    <a:pt x="5" y="31"/>
                    <a:pt x="6" y="33"/>
                  </a:cubicBezTo>
                  <a:cubicBezTo>
                    <a:pt x="6" y="34"/>
                    <a:pt x="6" y="36"/>
                    <a:pt x="7" y="37"/>
                  </a:cubicBezTo>
                  <a:cubicBezTo>
                    <a:pt x="7" y="39"/>
                    <a:pt x="8" y="40"/>
                    <a:pt x="8" y="40"/>
                  </a:cubicBezTo>
                  <a:cubicBezTo>
                    <a:pt x="8" y="40"/>
                    <a:pt x="8" y="41"/>
                    <a:pt x="7" y="41"/>
                  </a:cubicBezTo>
                  <a:cubicBezTo>
                    <a:pt x="7" y="41"/>
                    <a:pt x="7" y="41"/>
                    <a:pt x="7" y="41"/>
                  </a:cubicBezTo>
                  <a:cubicBezTo>
                    <a:pt x="7" y="41"/>
                    <a:pt x="6" y="41"/>
                    <a:pt x="6" y="40"/>
                  </a:cubicBezTo>
                  <a:cubicBezTo>
                    <a:pt x="5" y="40"/>
                    <a:pt x="5" y="39"/>
                    <a:pt x="4" y="38"/>
                  </a:cubicBezTo>
                  <a:cubicBezTo>
                    <a:pt x="3" y="35"/>
                    <a:pt x="2" y="32"/>
                    <a:pt x="1" y="30"/>
                  </a:cubicBezTo>
                  <a:cubicBezTo>
                    <a:pt x="0" y="27"/>
                    <a:pt x="0" y="24"/>
                    <a:pt x="0" y="21"/>
                  </a:cubicBezTo>
                  <a:cubicBezTo>
                    <a:pt x="0" y="18"/>
                    <a:pt x="0" y="15"/>
                    <a:pt x="1" y="13"/>
                  </a:cubicBezTo>
                  <a:cubicBezTo>
                    <a:pt x="2" y="10"/>
                    <a:pt x="3" y="8"/>
                    <a:pt x="4" y="5"/>
                  </a:cubicBezTo>
                  <a:cubicBezTo>
                    <a:pt x="4" y="4"/>
                    <a:pt x="5" y="2"/>
                    <a:pt x="6" y="2"/>
                  </a:cubicBezTo>
                  <a:cubicBezTo>
                    <a:pt x="6" y="1"/>
                    <a:pt x="7" y="0"/>
                    <a:pt x="8" y="0"/>
                  </a:cubicBezTo>
                  <a:cubicBezTo>
                    <a:pt x="8" y="1"/>
                    <a:pt x="8" y="1"/>
                    <a:pt x="8" y="1"/>
                  </a:cubicBezTo>
                  <a:lnTo>
                    <a:pt x="8" y="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42" name="Freeform 104"/>
            <p:cNvSpPr>
              <a:spLocks noChangeAspect="1"/>
            </p:cNvSpPr>
            <p:nvPr/>
          </p:nvSpPr>
          <p:spPr bwMode="auto">
            <a:xfrm>
              <a:off x="2403" y="1335"/>
              <a:ext cx="12" cy="63"/>
            </a:xfrm>
            <a:custGeom>
              <a:avLst/>
              <a:gdLst>
                <a:gd name="T0" fmla="*/ 805306368 w 6"/>
                <a:gd name="T1" fmla="*/ 134217759 h 31"/>
                <a:gd name="T2" fmla="*/ 805306368 w 6"/>
                <a:gd name="T3" fmla="*/ 268435518 h 31"/>
                <a:gd name="T4" fmla="*/ 671088683 w 6"/>
                <a:gd name="T5" fmla="*/ 536871036 h 31"/>
                <a:gd name="T6" fmla="*/ 402653184 w 6"/>
                <a:gd name="T7" fmla="*/ 1342177462 h 31"/>
                <a:gd name="T8" fmla="*/ 402653184 w 6"/>
                <a:gd name="T9" fmla="*/ 2013265937 h 31"/>
                <a:gd name="T10" fmla="*/ 402653184 w 6"/>
                <a:gd name="T11" fmla="*/ 2147483647 h 31"/>
                <a:gd name="T12" fmla="*/ 536870997 w 6"/>
                <a:gd name="T13" fmla="*/ 2147483647 h 31"/>
                <a:gd name="T14" fmla="*/ 671088683 w 6"/>
                <a:gd name="T15" fmla="*/ 2147483647 h 31"/>
                <a:gd name="T16" fmla="*/ 805306368 w 6"/>
                <a:gd name="T17" fmla="*/ 2147483647 h 31"/>
                <a:gd name="T18" fmla="*/ 805306368 w 6"/>
                <a:gd name="T19" fmla="*/ 2147483647 h 31"/>
                <a:gd name="T20" fmla="*/ 671088683 w 6"/>
                <a:gd name="T21" fmla="*/ 2147483647 h 31"/>
                <a:gd name="T22" fmla="*/ 536870997 w 6"/>
                <a:gd name="T23" fmla="*/ 2147483647 h 31"/>
                <a:gd name="T24" fmla="*/ 402653184 w 6"/>
                <a:gd name="T25" fmla="*/ 2147483647 h 31"/>
                <a:gd name="T26" fmla="*/ 134217749 w 6"/>
                <a:gd name="T27" fmla="*/ 2147483647 h 31"/>
                <a:gd name="T28" fmla="*/ 0 w 6"/>
                <a:gd name="T29" fmla="*/ 2013265937 h 31"/>
                <a:gd name="T30" fmla="*/ 134217749 w 6"/>
                <a:gd name="T31" fmla="*/ 1207959767 h 31"/>
                <a:gd name="T32" fmla="*/ 402653184 w 6"/>
                <a:gd name="T33" fmla="*/ 402653213 h 31"/>
                <a:gd name="T34" fmla="*/ 671088683 w 6"/>
                <a:gd name="T35" fmla="*/ 134217759 h 31"/>
                <a:gd name="T36" fmla="*/ 805306368 w 6"/>
                <a:gd name="T37" fmla="*/ 0 h 31"/>
                <a:gd name="T38" fmla="*/ 805306368 w 6"/>
                <a:gd name="T39" fmla="*/ 0 h 31"/>
                <a:gd name="T40" fmla="*/ 805306368 w 6"/>
                <a:gd name="T41" fmla="*/ 13421775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31"/>
                <a:gd name="T65" fmla="*/ 6 w 6"/>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31">
                  <a:moveTo>
                    <a:pt x="6" y="1"/>
                  </a:moveTo>
                  <a:cubicBezTo>
                    <a:pt x="6" y="1"/>
                    <a:pt x="6" y="1"/>
                    <a:pt x="6" y="2"/>
                  </a:cubicBezTo>
                  <a:cubicBezTo>
                    <a:pt x="6" y="3"/>
                    <a:pt x="5" y="4"/>
                    <a:pt x="5" y="4"/>
                  </a:cubicBezTo>
                  <a:cubicBezTo>
                    <a:pt x="4" y="6"/>
                    <a:pt x="4" y="8"/>
                    <a:pt x="3" y="10"/>
                  </a:cubicBezTo>
                  <a:cubicBezTo>
                    <a:pt x="3" y="12"/>
                    <a:pt x="3" y="13"/>
                    <a:pt x="3" y="15"/>
                  </a:cubicBezTo>
                  <a:cubicBezTo>
                    <a:pt x="3" y="17"/>
                    <a:pt x="3" y="18"/>
                    <a:pt x="3" y="20"/>
                  </a:cubicBezTo>
                  <a:cubicBezTo>
                    <a:pt x="4" y="22"/>
                    <a:pt x="4" y="23"/>
                    <a:pt x="4" y="25"/>
                  </a:cubicBezTo>
                  <a:cubicBezTo>
                    <a:pt x="5" y="25"/>
                    <a:pt x="5" y="26"/>
                    <a:pt x="5" y="28"/>
                  </a:cubicBezTo>
                  <a:cubicBezTo>
                    <a:pt x="6" y="29"/>
                    <a:pt x="6" y="29"/>
                    <a:pt x="6" y="30"/>
                  </a:cubicBezTo>
                  <a:cubicBezTo>
                    <a:pt x="6" y="30"/>
                    <a:pt x="6" y="30"/>
                    <a:pt x="6" y="30"/>
                  </a:cubicBezTo>
                  <a:cubicBezTo>
                    <a:pt x="5" y="31"/>
                    <a:pt x="5" y="31"/>
                    <a:pt x="5" y="31"/>
                  </a:cubicBezTo>
                  <a:cubicBezTo>
                    <a:pt x="5" y="31"/>
                    <a:pt x="5" y="30"/>
                    <a:pt x="4" y="30"/>
                  </a:cubicBezTo>
                  <a:cubicBezTo>
                    <a:pt x="4" y="30"/>
                    <a:pt x="4" y="29"/>
                    <a:pt x="3" y="28"/>
                  </a:cubicBezTo>
                  <a:cubicBezTo>
                    <a:pt x="2" y="26"/>
                    <a:pt x="1" y="24"/>
                    <a:pt x="1" y="22"/>
                  </a:cubicBezTo>
                  <a:cubicBezTo>
                    <a:pt x="0" y="20"/>
                    <a:pt x="0" y="17"/>
                    <a:pt x="0" y="15"/>
                  </a:cubicBezTo>
                  <a:cubicBezTo>
                    <a:pt x="0" y="13"/>
                    <a:pt x="0" y="11"/>
                    <a:pt x="1" y="9"/>
                  </a:cubicBezTo>
                  <a:cubicBezTo>
                    <a:pt x="1" y="7"/>
                    <a:pt x="2" y="5"/>
                    <a:pt x="3" y="3"/>
                  </a:cubicBezTo>
                  <a:cubicBezTo>
                    <a:pt x="3" y="2"/>
                    <a:pt x="4" y="1"/>
                    <a:pt x="5" y="1"/>
                  </a:cubicBezTo>
                  <a:cubicBezTo>
                    <a:pt x="5" y="0"/>
                    <a:pt x="6" y="0"/>
                    <a:pt x="6" y="0"/>
                  </a:cubicBezTo>
                  <a:cubicBezTo>
                    <a:pt x="6" y="0"/>
                    <a:pt x="6" y="0"/>
                    <a:pt x="6" y="0"/>
                  </a:cubicBezTo>
                  <a:lnTo>
                    <a:pt x="6" y="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43" name="Freeform 105"/>
            <p:cNvSpPr>
              <a:spLocks noChangeAspect="1"/>
            </p:cNvSpPr>
            <p:nvPr/>
          </p:nvSpPr>
          <p:spPr bwMode="auto">
            <a:xfrm>
              <a:off x="2591" y="1314"/>
              <a:ext cx="21" cy="104"/>
            </a:xfrm>
            <a:custGeom>
              <a:avLst/>
              <a:gdLst>
                <a:gd name="T0" fmla="*/ 0 w 11"/>
                <a:gd name="T1" fmla="*/ 268435505 h 52"/>
                <a:gd name="T2" fmla="*/ 134217745 w 11"/>
                <a:gd name="T3" fmla="*/ 536871010 h 52"/>
                <a:gd name="T4" fmla="*/ 402652148 w 11"/>
                <a:gd name="T5" fmla="*/ 1073742021 h 52"/>
                <a:gd name="T6" fmla="*/ 671088663 w 11"/>
                <a:gd name="T7" fmla="*/ 2147483647 h 52"/>
                <a:gd name="T8" fmla="*/ 805303785 w 11"/>
                <a:gd name="T9" fmla="*/ 2147483647 h 52"/>
                <a:gd name="T10" fmla="*/ 671088663 w 11"/>
                <a:gd name="T11" fmla="*/ 2147483647 h 52"/>
                <a:gd name="T12" fmla="*/ 536870982 w 11"/>
                <a:gd name="T13" fmla="*/ 2147483647 h 52"/>
                <a:gd name="T14" fmla="*/ 268435491 w 11"/>
                <a:gd name="T15" fmla="*/ 2147483647 h 52"/>
                <a:gd name="T16" fmla="*/ 134217745 w 11"/>
                <a:gd name="T17" fmla="*/ 2147483647 h 52"/>
                <a:gd name="T18" fmla="*/ 134217745 w 11"/>
                <a:gd name="T19" fmla="*/ 2147483647 h 52"/>
                <a:gd name="T20" fmla="*/ 268435491 w 11"/>
                <a:gd name="T21" fmla="*/ 2147483647 h 52"/>
                <a:gd name="T22" fmla="*/ 536870982 w 11"/>
                <a:gd name="T23" fmla="*/ 2147483647 h 52"/>
                <a:gd name="T24" fmla="*/ 805303785 w 11"/>
                <a:gd name="T25" fmla="*/ 2147483647 h 52"/>
                <a:gd name="T26" fmla="*/ 1207959645 w 11"/>
                <a:gd name="T27" fmla="*/ 2147483647 h 52"/>
                <a:gd name="T28" fmla="*/ 1342177327 w 11"/>
                <a:gd name="T29" fmla="*/ 2147483647 h 52"/>
                <a:gd name="T30" fmla="*/ 1207959645 w 11"/>
                <a:gd name="T31" fmla="*/ 2147483647 h 52"/>
                <a:gd name="T32" fmla="*/ 805303785 w 11"/>
                <a:gd name="T33" fmla="*/ 805306388 h 52"/>
                <a:gd name="T34" fmla="*/ 402652148 w 11"/>
                <a:gd name="T35" fmla="*/ 268435505 h 52"/>
                <a:gd name="T36" fmla="*/ 134217745 w 11"/>
                <a:gd name="T37" fmla="*/ 0 h 52"/>
                <a:gd name="T38" fmla="*/ 134217745 w 11"/>
                <a:gd name="T39" fmla="*/ 134217753 h 52"/>
                <a:gd name="T40" fmla="*/ 0 w 11"/>
                <a:gd name="T41" fmla="*/ 268435505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52"/>
                <a:gd name="T65" fmla="*/ 11 w 11"/>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52">
                  <a:moveTo>
                    <a:pt x="0" y="2"/>
                  </a:moveTo>
                  <a:cubicBezTo>
                    <a:pt x="0" y="2"/>
                    <a:pt x="1" y="3"/>
                    <a:pt x="1" y="4"/>
                  </a:cubicBezTo>
                  <a:cubicBezTo>
                    <a:pt x="2" y="6"/>
                    <a:pt x="2" y="7"/>
                    <a:pt x="3" y="8"/>
                  </a:cubicBezTo>
                  <a:cubicBezTo>
                    <a:pt x="4" y="11"/>
                    <a:pt x="4" y="14"/>
                    <a:pt x="5" y="17"/>
                  </a:cubicBezTo>
                  <a:cubicBezTo>
                    <a:pt x="5" y="20"/>
                    <a:pt x="6" y="23"/>
                    <a:pt x="6" y="26"/>
                  </a:cubicBezTo>
                  <a:cubicBezTo>
                    <a:pt x="6" y="29"/>
                    <a:pt x="6" y="31"/>
                    <a:pt x="5" y="34"/>
                  </a:cubicBezTo>
                  <a:cubicBezTo>
                    <a:pt x="5" y="37"/>
                    <a:pt x="4" y="39"/>
                    <a:pt x="4" y="42"/>
                  </a:cubicBezTo>
                  <a:cubicBezTo>
                    <a:pt x="3" y="43"/>
                    <a:pt x="3" y="45"/>
                    <a:pt x="2" y="47"/>
                  </a:cubicBezTo>
                  <a:cubicBezTo>
                    <a:pt x="1" y="49"/>
                    <a:pt x="1" y="50"/>
                    <a:pt x="1" y="50"/>
                  </a:cubicBezTo>
                  <a:cubicBezTo>
                    <a:pt x="1" y="51"/>
                    <a:pt x="1" y="51"/>
                    <a:pt x="1" y="51"/>
                  </a:cubicBezTo>
                  <a:cubicBezTo>
                    <a:pt x="2" y="52"/>
                    <a:pt x="2" y="52"/>
                    <a:pt x="2" y="52"/>
                  </a:cubicBezTo>
                  <a:cubicBezTo>
                    <a:pt x="2" y="52"/>
                    <a:pt x="3" y="51"/>
                    <a:pt x="4" y="51"/>
                  </a:cubicBezTo>
                  <a:cubicBezTo>
                    <a:pt x="4" y="50"/>
                    <a:pt x="5" y="49"/>
                    <a:pt x="6" y="47"/>
                  </a:cubicBezTo>
                  <a:cubicBezTo>
                    <a:pt x="7" y="44"/>
                    <a:pt x="9" y="41"/>
                    <a:pt x="9" y="37"/>
                  </a:cubicBezTo>
                  <a:cubicBezTo>
                    <a:pt x="10" y="33"/>
                    <a:pt x="11" y="30"/>
                    <a:pt x="10" y="26"/>
                  </a:cubicBezTo>
                  <a:cubicBezTo>
                    <a:pt x="10" y="22"/>
                    <a:pt x="10" y="19"/>
                    <a:pt x="9" y="16"/>
                  </a:cubicBezTo>
                  <a:cubicBezTo>
                    <a:pt x="9" y="12"/>
                    <a:pt x="7" y="9"/>
                    <a:pt x="6" y="6"/>
                  </a:cubicBezTo>
                  <a:cubicBezTo>
                    <a:pt x="5" y="4"/>
                    <a:pt x="4" y="3"/>
                    <a:pt x="3" y="2"/>
                  </a:cubicBezTo>
                  <a:cubicBezTo>
                    <a:pt x="3" y="1"/>
                    <a:pt x="2" y="0"/>
                    <a:pt x="1" y="0"/>
                  </a:cubicBezTo>
                  <a:cubicBezTo>
                    <a:pt x="1" y="1"/>
                    <a:pt x="1" y="1"/>
                    <a:pt x="1" y="1"/>
                  </a:cubicBezTo>
                  <a:cubicBezTo>
                    <a:pt x="0" y="1"/>
                    <a:pt x="0" y="1"/>
                    <a:pt x="0" y="2"/>
                  </a:cubicBez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44" name="Freeform 106"/>
            <p:cNvSpPr>
              <a:spLocks noChangeAspect="1"/>
            </p:cNvSpPr>
            <p:nvPr/>
          </p:nvSpPr>
          <p:spPr bwMode="auto">
            <a:xfrm>
              <a:off x="2552" y="1325"/>
              <a:ext cx="17" cy="80"/>
            </a:xfrm>
            <a:custGeom>
              <a:avLst/>
              <a:gdLst>
                <a:gd name="T0" fmla="*/ 0 w 8"/>
                <a:gd name="T1" fmla="*/ 268435484 h 41"/>
                <a:gd name="T2" fmla="*/ 134217728 w 8"/>
                <a:gd name="T3" fmla="*/ 536870968 h 41"/>
                <a:gd name="T4" fmla="*/ 268435456 w 8"/>
                <a:gd name="T5" fmla="*/ 939520418 h 41"/>
                <a:gd name="T6" fmla="*/ 536870912 w 8"/>
                <a:gd name="T7" fmla="*/ 1879039813 h 41"/>
                <a:gd name="T8" fmla="*/ 536870912 w 8"/>
                <a:gd name="T9" fmla="*/ 2147483647 h 41"/>
                <a:gd name="T10" fmla="*/ 536870912 w 8"/>
                <a:gd name="T11" fmla="*/ 2147483647 h 41"/>
                <a:gd name="T12" fmla="*/ 402651584 w 8"/>
                <a:gd name="T13" fmla="*/ 2147483647 h 41"/>
                <a:gd name="T14" fmla="*/ 134217728 w 8"/>
                <a:gd name="T15" fmla="*/ 2147483647 h 41"/>
                <a:gd name="T16" fmla="*/ 134217728 w 8"/>
                <a:gd name="T17" fmla="*/ 2147483647 h 41"/>
                <a:gd name="T18" fmla="*/ 134217728 w 8"/>
                <a:gd name="T19" fmla="*/ 2147483647 h 41"/>
                <a:gd name="T20" fmla="*/ 134217728 w 8"/>
                <a:gd name="T21" fmla="*/ 2147483647 h 41"/>
                <a:gd name="T22" fmla="*/ 402651584 w 8"/>
                <a:gd name="T23" fmla="*/ 2147483647 h 41"/>
                <a:gd name="T24" fmla="*/ 536870912 w 8"/>
                <a:gd name="T25" fmla="*/ 2147483647 h 41"/>
                <a:gd name="T26" fmla="*/ 939519808 w 8"/>
                <a:gd name="T27" fmla="*/ 2147483647 h 41"/>
                <a:gd name="T28" fmla="*/ 1073741824 w 8"/>
                <a:gd name="T29" fmla="*/ 2147483647 h 41"/>
                <a:gd name="T30" fmla="*/ 939519808 w 8"/>
                <a:gd name="T31" fmla="*/ 1744822135 h 41"/>
                <a:gd name="T32" fmla="*/ 671085504 w 8"/>
                <a:gd name="T33" fmla="*/ 671088646 h 41"/>
                <a:gd name="T34" fmla="*/ 268435456 w 8"/>
                <a:gd name="T35" fmla="*/ 268435484 h 41"/>
                <a:gd name="T36" fmla="*/ 134217728 w 8"/>
                <a:gd name="T37" fmla="*/ 0 h 41"/>
                <a:gd name="T38" fmla="*/ 0 w 8"/>
                <a:gd name="T39" fmla="*/ 134217742 h 41"/>
                <a:gd name="T40" fmla="*/ 0 w 8"/>
                <a:gd name="T41" fmla="*/ 268435484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
                <a:gd name="T64" fmla="*/ 0 h 41"/>
                <a:gd name="T65" fmla="*/ 8 w 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 h="41">
                  <a:moveTo>
                    <a:pt x="0" y="2"/>
                  </a:moveTo>
                  <a:cubicBezTo>
                    <a:pt x="0" y="2"/>
                    <a:pt x="0" y="3"/>
                    <a:pt x="1" y="4"/>
                  </a:cubicBezTo>
                  <a:cubicBezTo>
                    <a:pt x="1" y="5"/>
                    <a:pt x="2" y="6"/>
                    <a:pt x="2" y="7"/>
                  </a:cubicBezTo>
                  <a:cubicBezTo>
                    <a:pt x="3" y="9"/>
                    <a:pt x="3" y="12"/>
                    <a:pt x="4" y="14"/>
                  </a:cubicBezTo>
                  <a:cubicBezTo>
                    <a:pt x="4" y="16"/>
                    <a:pt x="4" y="18"/>
                    <a:pt x="4" y="21"/>
                  </a:cubicBezTo>
                  <a:cubicBezTo>
                    <a:pt x="4" y="23"/>
                    <a:pt x="4" y="25"/>
                    <a:pt x="4" y="27"/>
                  </a:cubicBezTo>
                  <a:cubicBezTo>
                    <a:pt x="4" y="29"/>
                    <a:pt x="3" y="31"/>
                    <a:pt x="3" y="33"/>
                  </a:cubicBezTo>
                  <a:cubicBezTo>
                    <a:pt x="2" y="34"/>
                    <a:pt x="2" y="36"/>
                    <a:pt x="1" y="37"/>
                  </a:cubicBezTo>
                  <a:cubicBezTo>
                    <a:pt x="1" y="39"/>
                    <a:pt x="1" y="40"/>
                    <a:pt x="1" y="40"/>
                  </a:cubicBezTo>
                  <a:cubicBezTo>
                    <a:pt x="1" y="41"/>
                    <a:pt x="1" y="41"/>
                    <a:pt x="1" y="41"/>
                  </a:cubicBezTo>
                  <a:cubicBezTo>
                    <a:pt x="1" y="41"/>
                    <a:pt x="1" y="41"/>
                    <a:pt x="1" y="41"/>
                  </a:cubicBezTo>
                  <a:cubicBezTo>
                    <a:pt x="2" y="41"/>
                    <a:pt x="2" y="41"/>
                    <a:pt x="3" y="40"/>
                  </a:cubicBezTo>
                  <a:cubicBezTo>
                    <a:pt x="3" y="40"/>
                    <a:pt x="4" y="39"/>
                    <a:pt x="4" y="38"/>
                  </a:cubicBezTo>
                  <a:cubicBezTo>
                    <a:pt x="6" y="35"/>
                    <a:pt x="7" y="32"/>
                    <a:pt x="7" y="30"/>
                  </a:cubicBezTo>
                  <a:cubicBezTo>
                    <a:pt x="8" y="27"/>
                    <a:pt x="8" y="24"/>
                    <a:pt x="8" y="21"/>
                  </a:cubicBezTo>
                  <a:cubicBezTo>
                    <a:pt x="8" y="18"/>
                    <a:pt x="8" y="15"/>
                    <a:pt x="7" y="13"/>
                  </a:cubicBezTo>
                  <a:cubicBezTo>
                    <a:pt x="7" y="10"/>
                    <a:pt x="6" y="8"/>
                    <a:pt x="5" y="5"/>
                  </a:cubicBezTo>
                  <a:cubicBezTo>
                    <a:pt x="4" y="4"/>
                    <a:pt x="3" y="2"/>
                    <a:pt x="2" y="2"/>
                  </a:cubicBezTo>
                  <a:cubicBezTo>
                    <a:pt x="2" y="1"/>
                    <a:pt x="1" y="0"/>
                    <a:pt x="1" y="0"/>
                  </a:cubicBezTo>
                  <a:cubicBezTo>
                    <a:pt x="0" y="1"/>
                    <a:pt x="0" y="1"/>
                    <a:pt x="0" y="1"/>
                  </a:cubicBezTo>
                  <a:lnTo>
                    <a:pt x="0" y="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45" name="Freeform 107"/>
            <p:cNvSpPr>
              <a:spLocks noChangeAspect="1"/>
            </p:cNvSpPr>
            <p:nvPr/>
          </p:nvSpPr>
          <p:spPr bwMode="auto">
            <a:xfrm>
              <a:off x="2515" y="1335"/>
              <a:ext cx="12" cy="63"/>
            </a:xfrm>
            <a:custGeom>
              <a:avLst/>
              <a:gdLst>
                <a:gd name="T0" fmla="*/ 0 w 6"/>
                <a:gd name="T1" fmla="*/ 134217759 h 31"/>
                <a:gd name="T2" fmla="*/ 0 w 6"/>
                <a:gd name="T3" fmla="*/ 268435518 h 31"/>
                <a:gd name="T4" fmla="*/ 134217749 w 6"/>
                <a:gd name="T5" fmla="*/ 536871036 h 31"/>
                <a:gd name="T6" fmla="*/ 402653184 w 6"/>
                <a:gd name="T7" fmla="*/ 1342177462 h 31"/>
                <a:gd name="T8" fmla="*/ 402653184 w 6"/>
                <a:gd name="T9" fmla="*/ 2013265937 h 31"/>
                <a:gd name="T10" fmla="*/ 402653184 w 6"/>
                <a:gd name="T11" fmla="*/ 2147483647 h 31"/>
                <a:gd name="T12" fmla="*/ 268435499 w 6"/>
                <a:gd name="T13" fmla="*/ 2147483647 h 31"/>
                <a:gd name="T14" fmla="*/ 134217749 w 6"/>
                <a:gd name="T15" fmla="*/ 2147483647 h 31"/>
                <a:gd name="T16" fmla="*/ 0 w 6"/>
                <a:gd name="T17" fmla="*/ 2147483647 h 31"/>
                <a:gd name="T18" fmla="*/ 0 w 6"/>
                <a:gd name="T19" fmla="*/ 2147483647 h 31"/>
                <a:gd name="T20" fmla="*/ 134217749 w 6"/>
                <a:gd name="T21" fmla="*/ 2147483647 h 31"/>
                <a:gd name="T22" fmla="*/ 268435499 w 6"/>
                <a:gd name="T23" fmla="*/ 2147483647 h 31"/>
                <a:gd name="T24" fmla="*/ 402653184 w 6"/>
                <a:gd name="T25" fmla="*/ 2147483647 h 31"/>
                <a:gd name="T26" fmla="*/ 805306368 w 6"/>
                <a:gd name="T27" fmla="*/ 2147483647 h 31"/>
                <a:gd name="T28" fmla="*/ 805306368 w 6"/>
                <a:gd name="T29" fmla="*/ 2013265937 h 31"/>
                <a:gd name="T30" fmla="*/ 805306368 w 6"/>
                <a:gd name="T31" fmla="*/ 1207959767 h 31"/>
                <a:gd name="T32" fmla="*/ 402653184 w 6"/>
                <a:gd name="T33" fmla="*/ 402653213 h 31"/>
                <a:gd name="T34" fmla="*/ 268435499 w 6"/>
                <a:gd name="T35" fmla="*/ 134217759 h 31"/>
                <a:gd name="T36" fmla="*/ 0 w 6"/>
                <a:gd name="T37" fmla="*/ 0 h 31"/>
                <a:gd name="T38" fmla="*/ 0 w 6"/>
                <a:gd name="T39" fmla="*/ 0 h 31"/>
                <a:gd name="T40" fmla="*/ 0 w 6"/>
                <a:gd name="T41" fmla="*/ 13421775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31"/>
                <a:gd name="T65" fmla="*/ 6 w 6"/>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31">
                  <a:moveTo>
                    <a:pt x="0" y="1"/>
                  </a:moveTo>
                  <a:cubicBezTo>
                    <a:pt x="0" y="1"/>
                    <a:pt x="0" y="1"/>
                    <a:pt x="0" y="2"/>
                  </a:cubicBezTo>
                  <a:cubicBezTo>
                    <a:pt x="1" y="3"/>
                    <a:pt x="1" y="4"/>
                    <a:pt x="1" y="4"/>
                  </a:cubicBezTo>
                  <a:cubicBezTo>
                    <a:pt x="2" y="6"/>
                    <a:pt x="2" y="8"/>
                    <a:pt x="3" y="10"/>
                  </a:cubicBezTo>
                  <a:cubicBezTo>
                    <a:pt x="3" y="12"/>
                    <a:pt x="3" y="13"/>
                    <a:pt x="3" y="15"/>
                  </a:cubicBezTo>
                  <a:cubicBezTo>
                    <a:pt x="3" y="17"/>
                    <a:pt x="3" y="18"/>
                    <a:pt x="3" y="20"/>
                  </a:cubicBezTo>
                  <a:cubicBezTo>
                    <a:pt x="3" y="22"/>
                    <a:pt x="2" y="23"/>
                    <a:pt x="2" y="25"/>
                  </a:cubicBezTo>
                  <a:cubicBezTo>
                    <a:pt x="2" y="25"/>
                    <a:pt x="1" y="26"/>
                    <a:pt x="1" y="28"/>
                  </a:cubicBezTo>
                  <a:cubicBezTo>
                    <a:pt x="0" y="29"/>
                    <a:pt x="0" y="29"/>
                    <a:pt x="0" y="30"/>
                  </a:cubicBezTo>
                  <a:cubicBezTo>
                    <a:pt x="0" y="30"/>
                    <a:pt x="0" y="30"/>
                    <a:pt x="0" y="30"/>
                  </a:cubicBezTo>
                  <a:cubicBezTo>
                    <a:pt x="1" y="31"/>
                    <a:pt x="1" y="31"/>
                    <a:pt x="1" y="31"/>
                  </a:cubicBezTo>
                  <a:cubicBezTo>
                    <a:pt x="1" y="31"/>
                    <a:pt x="1" y="30"/>
                    <a:pt x="2" y="30"/>
                  </a:cubicBezTo>
                  <a:cubicBezTo>
                    <a:pt x="2" y="30"/>
                    <a:pt x="3" y="29"/>
                    <a:pt x="3" y="28"/>
                  </a:cubicBezTo>
                  <a:cubicBezTo>
                    <a:pt x="4" y="26"/>
                    <a:pt x="5" y="24"/>
                    <a:pt x="6" y="22"/>
                  </a:cubicBezTo>
                  <a:cubicBezTo>
                    <a:pt x="6" y="20"/>
                    <a:pt x="6" y="17"/>
                    <a:pt x="6" y="15"/>
                  </a:cubicBezTo>
                  <a:cubicBezTo>
                    <a:pt x="6" y="13"/>
                    <a:pt x="6" y="11"/>
                    <a:pt x="6" y="9"/>
                  </a:cubicBezTo>
                  <a:cubicBezTo>
                    <a:pt x="5" y="7"/>
                    <a:pt x="4" y="5"/>
                    <a:pt x="3" y="3"/>
                  </a:cubicBezTo>
                  <a:cubicBezTo>
                    <a:pt x="3" y="2"/>
                    <a:pt x="2" y="1"/>
                    <a:pt x="2" y="1"/>
                  </a:cubicBezTo>
                  <a:cubicBezTo>
                    <a:pt x="1" y="0"/>
                    <a:pt x="1" y="0"/>
                    <a:pt x="0" y="0"/>
                  </a:cubicBezTo>
                  <a:cubicBezTo>
                    <a:pt x="0" y="0"/>
                    <a:pt x="0" y="0"/>
                    <a:pt x="0" y="0"/>
                  </a:cubicBezTo>
                  <a:lnTo>
                    <a:pt x="0" y="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grpSp>
      <p:sp>
        <p:nvSpPr>
          <p:cNvPr id="36900" name="Text Box 118"/>
          <p:cNvSpPr txBox="1">
            <a:spLocks noChangeArrowheads="1"/>
          </p:cNvSpPr>
          <p:nvPr/>
        </p:nvSpPr>
        <p:spPr bwMode="auto">
          <a:xfrm>
            <a:off x="1116013" y="3502025"/>
            <a:ext cx="936625" cy="279400"/>
          </a:xfrm>
          <a:prstGeom prst="rect">
            <a:avLst/>
          </a:prstGeom>
          <a:noFill/>
          <a:ln w="9525" algn="ctr">
            <a:noFill/>
            <a:miter lim="800000"/>
            <a:headEnd/>
            <a:tailEnd/>
          </a:ln>
        </p:spPr>
        <p:txBody>
          <a:bodyPr lIns="90000" tIns="46800" rIns="90000" bIns="46800">
            <a:spAutoFit/>
          </a:bodyPr>
          <a:lstStyle/>
          <a:p>
            <a:pPr algn="ctr" eaLnBrk="0" hangingPunct="0">
              <a:spcBef>
                <a:spcPct val="50000"/>
              </a:spcBef>
              <a:defRPr/>
            </a:pPr>
            <a:r>
              <a:rPr lang="en-US" altLang="zh-CN">
                <a:solidFill>
                  <a:schemeClr val="folHlink"/>
                </a:solidFill>
                <a:latin typeface="+mj-lt"/>
                <a:ea typeface="华文细黑" pitchFamily="2" charset="-122"/>
              </a:rPr>
              <a:t>NodeB</a:t>
            </a:r>
          </a:p>
        </p:txBody>
      </p:sp>
      <p:pic>
        <p:nvPicPr>
          <p:cNvPr id="136228" name="Picture 201" descr="tower"/>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431800" y="3144838"/>
            <a:ext cx="479425" cy="465137"/>
          </a:xfrm>
          <a:prstGeom prst="rect">
            <a:avLst/>
          </a:prstGeom>
          <a:noFill/>
          <a:ln w="9525">
            <a:noFill/>
            <a:miter lim="800000"/>
            <a:headEnd/>
            <a:tailEnd/>
          </a:ln>
        </p:spPr>
      </p:pic>
      <p:sp>
        <p:nvSpPr>
          <p:cNvPr id="36902" name="Text Box 204"/>
          <p:cNvSpPr txBox="1">
            <a:spLocks noChangeArrowheads="1"/>
          </p:cNvSpPr>
          <p:nvPr/>
        </p:nvSpPr>
        <p:spPr bwMode="auto">
          <a:xfrm>
            <a:off x="250825" y="3573463"/>
            <a:ext cx="719138" cy="279400"/>
          </a:xfrm>
          <a:prstGeom prst="rect">
            <a:avLst/>
          </a:prstGeom>
          <a:noFill/>
          <a:ln w="9525" algn="ctr">
            <a:noFill/>
            <a:miter lim="800000"/>
            <a:headEnd/>
            <a:tailEnd/>
          </a:ln>
        </p:spPr>
        <p:txBody>
          <a:bodyPr lIns="90000" tIns="46800" rIns="90000" bIns="46800">
            <a:spAutoFit/>
          </a:bodyPr>
          <a:lstStyle/>
          <a:p>
            <a:pPr algn="ctr" eaLnBrk="0" hangingPunct="0">
              <a:spcBef>
                <a:spcPct val="50000"/>
              </a:spcBef>
              <a:defRPr/>
            </a:pPr>
            <a:r>
              <a:rPr lang="en-US" altLang="zh-CN">
                <a:solidFill>
                  <a:schemeClr val="folHlink"/>
                </a:solidFill>
                <a:latin typeface="+mj-lt"/>
                <a:ea typeface="宋体" pitchFamily="2" charset="-122"/>
              </a:rPr>
              <a:t>BTS</a:t>
            </a:r>
          </a:p>
        </p:txBody>
      </p:sp>
      <p:grpSp>
        <p:nvGrpSpPr>
          <p:cNvPr id="136230" name="Group 140"/>
          <p:cNvGrpSpPr>
            <a:grpSpLocks/>
          </p:cNvGrpSpPr>
          <p:nvPr/>
        </p:nvGrpSpPr>
        <p:grpSpPr bwMode="auto">
          <a:xfrm>
            <a:off x="2339975" y="5086350"/>
            <a:ext cx="431800" cy="411163"/>
            <a:chOff x="2563812" y="2541587"/>
            <a:chExt cx="660400" cy="698500"/>
          </a:xfrm>
        </p:grpSpPr>
        <p:sp>
          <p:nvSpPr>
            <p:cNvPr id="37020"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7021" name="Freeform 22"/>
            <p:cNvSpPr>
              <a:spLocks/>
            </p:cNvSpPr>
            <p:nvPr/>
          </p:nvSpPr>
          <p:spPr bwMode="auto">
            <a:xfrm>
              <a:off x="2563812" y="2617100"/>
              <a:ext cx="660400" cy="62298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36231" name="Group 140"/>
          <p:cNvGrpSpPr>
            <a:grpSpLocks/>
          </p:cNvGrpSpPr>
          <p:nvPr/>
        </p:nvGrpSpPr>
        <p:grpSpPr bwMode="auto">
          <a:xfrm>
            <a:off x="4284663" y="4149725"/>
            <a:ext cx="431800" cy="411163"/>
            <a:chOff x="2563812" y="2541587"/>
            <a:chExt cx="660400" cy="698500"/>
          </a:xfrm>
        </p:grpSpPr>
        <p:sp>
          <p:nvSpPr>
            <p:cNvPr id="37018"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7019" name="Freeform 22"/>
            <p:cNvSpPr>
              <a:spLocks/>
            </p:cNvSpPr>
            <p:nvPr/>
          </p:nvSpPr>
          <p:spPr bwMode="auto">
            <a:xfrm>
              <a:off x="2563812" y="2617100"/>
              <a:ext cx="660400" cy="62298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36232" name="Group 140"/>
          <p:cNvGrpSpPr>
            <a:grpSpLocks/>
          </p:cNvGrpSpPr>
          <p:nvPr/>
        </p:nvGrpSpPr>
        <p:grpSpPr bwMode="auto">
          <a:xfrm>
            <a:off x="4140200" y="5013325"/>
            <a:ext cx="431800" cy="411163"/>
            <a:chOff x="2563812" y="2541587"/>
            <a:chExt cx="660400" cy="698500"/>
          </a:xfrm>
        </p:grpSpPr>
        <p:sp>
          <p:nvSpPr>
            <p:cNvPr id="37016"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7017" name="Freeform 22"/>
            <p:cNvSpPr>
              <a:spLocks/>
            </p:cNvSpPr>
            <p:nvPr/>
          </p:nvSpPr>
          <p:spPr bwMode="auto">
            <a:xfrm>
              <a:off x="2563812" y="2617100"/>
              <a:ext cx="660400" cy="62298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36233" name="Group 83"/>
          <p:cNvGrpSpPr>
            <a:grpSpLocks noChangeAspect="1"/>
          </p:cNvGrpSpPr>
          <p:nvPr/>
        </p:nvGrpSpPr>
        <p:grpSpPr bwMode="auto">
          <a:xfrm>
            <a:off x="2547938" y="5710238"/>
            <a:ext cx="373062" cy="500062"/>
            <a:chOff x="2227" y="1314"/>
            <a:chExt cx="455" cy="563"/>
          </a:xfrm>
        </p:grpSpPr>
        <p:sp>
          <p:nvSpPr>
            <p:cNvPr id="36992" name="Freeform 84"/>
            <p:cNvSpPr>
              <a:spLocks noChangeAspect="1"/>
            </p:cNvSpPr>
            <p:nvPr/>
          </p:nvSpPr>
          <p:spPr bwMode="auto">
            <a:xfrm>
              <a:off x="2486" y="1738"/>
              <a:ext cx="130" cy="16"/>
            </a:xfrm>
            <a:custGeom>
              <a:avLst/>
              <a:gdLst>
                <a:gd name="T0" fmla="*/ 130 w 130"/>
                <a:gd name="T1" fmla="*/ 16 h 16"/>
                <a:gd name="T2" fmla="*/ 0 w 130"/>
                <a:gd name="T3" fmla="*/ 16 h 16"/>
                <a:gd name="T4" fmla="*/ 0 w 130"/>
                <a:gd name="T5" fmla="*/ 0 h 16"/>
                <a:gd name="T6" fmla="*/ 130 w 130"/>
                <a:gd name="T7" fmla="*/ 0 h 16"/>
                <a:gd name="T8" fmla="*/ 130 w 130"/>
                <a:gd name="T9" fmla="*/ 16 h 16"/>
                <a:gd name="T10" fmla="*/ 130 w 130"/>
                <a:gd name="T11" fmla="*/ 16 h 16"/>
                <a:gd name="T12" fmla="*/ 0 60000 65536"/>
                <a:gd name="T13" fmla="*/ 0 60000 65536"/>
                <a:gd name="T14" fmla="*/ 0 60000 65536"/>
                <a:gd name="T15" fmla="*/ 0 60000 65536"/>
                <a:gd name="T16" fmla="*/ 0 60000 65536"/>
                <a:gd name="T17" fmla="*/ 0 60000 65536"/>
                <a:gd name="T18" fmla="*/ 0 w 130"/>
                <a:gd name="T19" fmla="*/ 0 h 16"/>
                <a:gd name="T20" fmla="*/ 130 w 13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30" h="16">
                  <a:moveTo>
                    <a:pt x="130" y="16"/>
                  </a:moveTo>
                  <a:lnTo>
                    <a:pt x="0" y="16"/>
                  </a:lnTo>
                  <a:lnTo>
                    <a:pt x="0" y="0"/>
                  </a:lnTo>
                  <a:lnTo>
                    <a:pt x="130" y="0"/>
                  </a:lnTo>
                  <a:lnTo>
                    <a:pt x="130" y="16"/>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36993" name="Freeform 85"/>
            <p:cNvSpPr>
              <a:spLocks noChangeAspect="1"/>
            </p:cNvSpPr>
            <p:nvPr/>
          </p:nvSpPr>
          <p:spPr bwMode="auto">
            <a:xfrm>
              <a:off x="2616" y="1682"/>
              <a:ext cx="66" cy="71"/>
            </a:xfrm>
            <a:custGeom>
              <a:avLst/>
              <a:gdLst>
                <a:gd name="T0" fmla="*/ 0 w 65"/>
                <a:gd name="T1" fmla="*/ 72 h 72"/>
                <a:gd name="T2" fmla="*/ 65 w 65"/>
                <a:gd name="T3" fmla="*/ 16 h 72"/>
                <a:gd name="T4" fmla="*/ 65 w 65"/>
                <a:gd name="T5" fmla="*/ 0 h 72"/>
                <a:gd name="T6" fmla="*/ 0 w 65"/>
                <a:gd name="T7" fmla="*/ 56 h 72"/>
                <a:gd name="T8" fmla="*/ 0 w 65"/>
                <a:gd name="T9" fmla="*/ 72 h 72"/>
                <a:gd name="T10" fmla="*/ 0 w 65"/>
                <a:gd name="T11" fmla="*/ 72 h 72"/>
                <a:gd name="T12" fmla="*/ 0 60000 65536"/>
                <a:gd name="T13" fmla="*/ 0 60000 65536"/>
                <a:gd name="T14" fmla="*/ 0 60000 65536"/>
                <a:gd name="T15" fmla="*/ 0 60000 65536"/>
                <a:gd name="T16" fmla="*/ 0 60000 65536"/>
                <a:gd name="T17" fmla="*/ 0 60000 65536"/>
                <a:gd name="T18" fmla="*/ 0 w 65"/>
                <a:gd name="T19" fmla="*/ 0 h 72"/>
                <a:gd name="T20" fmla="*/ 65 w 6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5" h="72">
                  <a:moveTo>
                    <a:pt x="0" y="72"/>
                  </a:moveTo>
                  <a:lnTo>
                    <a:pt x="65" y="16"/>
                  </a:lnTo>
                  <a:lnTo>
                    <a:pt x="65" y="0"/>
                  </a:lnTo>
                  <a:lnTo>
                    <a:pt x="0" y="56"/>
                  </a:lnTo>
                  <a:lnTo>
                    <a:pt x="0"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94" name="Freeform 86"/>
            <p:cNvSpPr>
              <a:spLocks noChangeAspect="1"/>
            </p:cNvSpPr>
            <p:nvPr/>
          </p:nvSpPr>
          <p:spPr bwMode="auto">
            <a:xfrm>
              <a:off x="2423" y="1682"/>
              <a:ext cx="64" cy="71"/>
            </a:xfrm>
            <a:custGeom>
              <a:avLst/>
              <a:gdLst>
                <a:gd name="T0" fmla="*/ 64 w 64"/>
                <a:gd name="T1" fmla="*/ 72 h 72"/>
                <a:gd name="T2" fmla="*/ 0 w 64"/>
                <a:gd name="T3" fmla="*/ 16 h 72"/>
                <a:gd name="T4" fmla="*/ 0 w 64"/>
                <a:gd name="T5" fmla="*/ 0 h 72"/>
                <a:gd name="T6" fmla="*/ 64 w 64"/>
                <a:gd name="T7" fmla="*/ 56 h 72"/>
                <a:gd name="T8" fmla="*/ 64 w 64"/>
                <a:gd name="T9" fmla="*/ 72 h 72"/>
                <a:gd name="T10" fmla="*/ 64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64" y="72"/>
                  </a:moveTo>
                  <a:lnTo>
                    <a:pt x="0" y="16"/>
                  </a:lnTo>
                  <a:lnTo>
                    <a:pt x="0" y="0"/>
                  </a:lnTo>
                  <a:lnTo>
                    <a:pt x="64" y="56"/>
                  </a:lnTo>
                  <a:lnTo>
                    <a:pt x="64"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95" name="Freeform 87"/>
            <p:cNvSpPr>
              <a:spLocks noChangeAspect="1"/>
            </p:cNvSpPr>
            <p:nvPr/>
          </p:nvSpPr>
          <p:spPr bwMode="auto">
            <a:xfrm>
              <a:off x="2423" y="1629"/>
              <a:ext cx="259" cy="109"/>
            </a:xfrm>
            <a:custGeom>
              <a:avLst/>
              <a:gdLst>
                <a:gd name="T0" fmla="*/ 259 w 259"/>
                <a:gd name="T1" fmla="*/ 54 h 110"/>
                <a:gd name="T2" fmla="*/ 227 w 259"/>
                <a:gd name="T3" fmla="*/ 82 h 110"/>
                <a:gd name="T4" fmla="*/ 194 w 259"/>
                <a:gd name="T5" fmla="*/ 110 h 110"/>
                <a:gd name="T6" fmla="*/ 130 w 259"/>
                <a:gd name="T7" fmla="*/ 110 h 110"/>
                <a:gd name="T8" fmla="*/ 64 w 259"/>
                <a:gd name="T9" fmla="*/ 110 h 110"/>
                <a:gd name="T10" fmla="*/ 32 w 259"/>
                <a:gd name="T11" fmla="*/ 82 h 110"/>
                <a:gd name="T12" fmla="*/ 0 w 259"/>
                <a:gd name="T13" fmla="*/ 54 h 110"/>
                <a:gd name="T14" fmla="*/ 32 w 259"/>
                <a:gd name="T15" fmla="*/ 26 h 110"/>
                <a:gd name="T16" fmla="*/ 64 w 259"/>
                <a:gd name="T17" fmla="*/ 0 h 110"/>
                <a:gd name="T18" fmla="*/ 130 w 259"/>
                <a:gd name="T19" fmla="*/ 0 h 110"/>
                <a:gd name="T20" fmla="*/ 194 w 259"/>
                <a:gd name="T21" fmla="*/ 0 h 110"/>
                <a:gd name="T22" fmla="*/ 227 w 259"/>
                <a:gd name="T23" fmla="*/ 26 h 110"/>
                <a:gd name="T24" fmla="*/ 259 w 259"/>
                <a:gd name="T25" fmla="*/ 54 h 110"/>
                <a:gd name="T26" fmla="*/ 259 w 259"/>
                <a:gd name="T27" fmla="*/ 54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9"/>
                <a:gd name="T43" fmla="*/ 0 h 110"/>
                <a:gd name="T44" fmla="*/ 259 w 259"/>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9" h="110">
                  <a:moveTo>
                    <a:pt x="259" y="54"/>
                  </a:moveTo>
                  <a:lnTo>
                    <a:pt x="227" y="82"/>
                  </a:lnTo>
                  <a:lnTo>
                    <a:pt x="194" y="110"/>
                  </a:lnTo>
                  <a:lnTo>
                    <a:pt x="130" y="110"/>
                  </a:lnTo>
                  <a:lnTo>
                    <a:pt x="64" y="110"/>
                  </a:lnTo>
                  <a:lnTo>
                    <a:pt x="32" y="82"/>
                  </a:lnTo>
                  <a:lnTo>
                    <a:pt x="0" y="54"/>
                  </a:lnTo>
                  <a:lnTo>
                    <a:pt x="32" y="26"/>
                  </a:lnTo>
                  <a:lnTo>
                    <a:pt x="64" y="0"/>
                  </a:lnTo>
                  <a:lnTo>
                    <a:pt x="130" y="0"/>
                  </a:lnTo>
                  <a:lnTo>
                    <a:pt x="194" y="0"/>
                  </a:lnTo>
                  <a:lnTo>
                    <a:pt x="227" y="26"/>
                  </a:lnTo>
                  <a:lnTo>
                    <a:pt x="259" y="54"/>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36996" name="Freeform 88"/>
            <p:cNvSpPr>
              <a:spLocks noChangeAspect="1"/>
            </p:cNvSpPr>
            <p:nvPr/>
          </p:nvSpPr>
          <p:spPr bwMode="auto">
            <a:xfrm>
              <a:off x="2291" y="1798"/>
              <a:ext cx="130" cy="18"/>
            </a:xfrm>
            <a:custGeom>
              <a:avLst/>
              <a:gdLst>
                <a:gd name="T0" fmla="*/ 130 w 130"/>
                <a:gd name="T1" fmla="*/ 18 h 18"/>
                <a:gd name="T2" fmla="*/ 0 w 130"/>
                <a:gd name="T3" fmla="*/ 18 h 18"/>
                <a:gd name="T4" fmla="*/ 0 w 130"/>
                <a:gd name="T5" fmla="*/ 0 h 18"/>
                <a:gd name="T6" fmla="*/ 130 w 130"/>
                <a:gd name="T7" fmla="*/ 0 h 18"/>
                <a:gd name="T8" fmla="*/ 130 w 130"/>
                <a:gd name="T9" fmla="*/ 18 h 18"/>
                <a:gd name="T10" fmla="*/ 130 w 130"/>
                <a:gd name="T11" fmla="*/ 18 h 18"/>
                <a:gd name="T12" fmla="*/ 0 60000 65536"/>
                <a:gd name="T13" fmla="*/ 0 60000 65536"/>
                <a:gd name="T14" fmla="*/ 0 60000 65536"/>
                <a:gd name="T15" fmla="*/ 0 60000 65536"/>
                <a:gd name="T16" fmla="*/ 0 60000 65536"/>
                <a:gd name="T17" fmla="*/ 0 60000 65536"/>
                <a:gd name="T18" fmla="*/ 0 w 130"/>
                <a:gd name="T19" fmla="*/ 0 h 18"/>
                <a:gd name="T20" fmla="*/ 130 w 1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30" h="18">
                  <a:moveTo>
                    <a:pt x="130" y="18"/>
                  </a:moveTo>
                  <a:lnTo>
                    <a:pt x="0" y="18"/>
                  </a:lnTo>
                  <a:lnTo>
                    <a:pt x="0" y="0"/>
                  </a:lnTo>
                  <a:lnTo>
                    <a:pt x="130" y="0"/>
                  </a:lnTo>
                  <a:lnTo>
                    <a:pt x="130" y="18"/>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36997" name="Freeform 89"/>
            <p:cNvSpPr>
              <a:spLocks noChangeAspect="1"/>
            </p:cNvSpPr>
            <p:nvPr/>
          </p:nvSpPr>
          <p:spPr bwMode="auto">
            <a:xfrm>
              <a:off x="2421" y="1745"/>
              <a:ext cx="64" cy="71"/>
            </a:xfrm>
            <a:custGeom>
              <a:avLst/>
              <a:gdLst>
                <a:gd name="T0" fmla="*/ 0 w 64"/>
                <a:gd name="T1" fmla="*/ 72 h 72"/>
                <a:gd name="T2" fmla="*/ 64 w 64"/>
                <a:gd name="T3" fmla="*/ 16 h 72"/>
                <a:gd name="T4" fmla="*/ 64 w 64"/>
                <a:gd name="T5" fmla="*/ 0 h 72"/>
                <a:gd name="T6" fmla="*/ 0 w 64"/>
                <a:gd name="T7" fmla="*/ 54 h 72"/>
                <a:gd name="T8" fmla="*/ 0 w 64"/>
                <a:gd name="T9" fmla="*/ 72 h 72"/>
                <a:gd name="T10" fmla="*/ 0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0" y="72"/>
                  </a:moveTo>
                  <a:lnTo>
                    <a:pt x="64" y="16"/>
                  </a:lnTo>
                  <a:lnTo>
                    <a:pt x="64" y="0"/>
                  </a:lnTo>
                  <a:lnTo>
                    <a:pt x="0" y="54"/>
                  </a:lnTo>
                  <a:lnTo>
                    <a:pt x="0"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98" name="Freeform 90"/>
            <p:cNvSpPr>
              <a:spLocks noChangeAspect="1"/>
            </p:cNvSpPr>
            <p:nvPr/>
          </p:nvSpPr>
          <p:spPr bwMode="auto">
            <a:xfrm>
              <a:off x="2227" y="1745"/>
              <a:ext cx="64" cy="71"/>
            </a:xfrm>
            <a:custGeom>
              <a:avLst/>
              <a:gdLst>
                <a:gd name="T0" fmla="*/ 64 w 64"/>
                <a:gd name="T1" fmla="*/ 72 h 72"/>
                <a:gd name="T2" fmla="*/ 0 w 64"/>
                <a:gd name="T3" fmla="*/ 16 h 72"/>
                <a:gd name="T4" fmla="*/ 0 w 64"/>
                <a:gd name="T5" fmla="*/ 0 h 72"/>
                <a:gd name="T6" fmla="*/ 64 w 64"/>
                <a:gd name="T7" fmla="*/ 54 h 72"/>
                <a:gd name="T8" fmla="*/ 64 w 64"/>
                <a:gd name="T9" fmla="*/ 72 h 72"/>
                <a:gd name="T10" fmla="*/ 64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64" y="72"/>
                  </a:moveTo>
                  <a:lnTo>
                    <a:pt x="0" y="16"/>
                  </a:lnTo>
                  <a:lnTo>
                    <a:pt x="0" y="0"/>
                  </a:lnTo>
                  <a:lnTo>
                    <a:pt x="64" y="54"/>
                  </a:lnTo>
                  <a:lnTo>
                    <a:pt x="64"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99" name="Freeform 91"/>
            <p:cNvSpPr>
              <a:spLocks noChangeAspect="1"/>
            </p:cNvSpPr>
            <p:nvPr/>
          </p:nvSpPr>
          <p:spPr bwMode="auto">
            <a:xfrm>
              <a:off x="2227" y="1688"/>
              <a:ext cx="258" cy="111"/>
            </a:xfrm>
            <a:custGeom>
              <a:avLst/>
              <a:gdLst>
                <a:gd name="T0" fmla="*/ 258 w 258"/>
                <a:gd name="T1" fmla="*/ 56 h 110"/>
                <a:gd name="T2" fmla="*/ 226 w 258"/>
                <a:gd name="T3" fmla="*/ 84 h 110"/>
                <a:gd name="T4" fmla="*/ 194 w 258"/>
                <a:gd name="T5" fmla="*/ 110 h 110"/>
                <a:gd name="T6" fmla="*/ 128 w 258"/>
                <a:gd name="T7" fmla="*/ 110 h 110"/>
                <a:gd name="T8" fmla="*/ 64 w 258"/>
                <a:gd name="T9" fmla="*/ 110 h 110"/>
                <a:gd name="T10" fmla="*/ 32 w 258"/>
                <a:gd name="T11" fmla="*/ 84 h 110"/>
                <a:gd name="T12" fmla="*/ 0 w 258"/>
                <a:gd name="T13" fmla="*/ 56 h 110"/>
                <a:gd name="T14" fmla="*/ 32 w 258"/>
                <a:gd name="T15" fmla="*/ 28 h 110"/>
                <a:gd name="T16" fmla="*/ 64 w 258"/>
                <a:gd name="T17" fmla="*/ 0 h 110"/>
                <a:gd name="T18" fmla="*/ 128 w 258"/>
                <a:gd name="T19" fmla="*/ 0 h 110"/>
                <a:gd name="T20" fmla="*/ 194 w 258"/>
                <a:gd name="T21" fmla="*/ 0 h 110"/>
                <a:gd name="T22" fmla="*/ 226 w 258"/>
                <a:gd name="T23" fmla="*/ 28 h 110"/>
                <a:gd name="T24" fmla="*/ 258 w 258"/>
                <a:gd name="T25" fmla="*/ 56 h 110"/>
                <a:gd name="T26" fmla="*/ 258 w 258"/>
                <a:gd name="T27" fmla="*/ 56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8"/>
                <a:gd name="T43" fmla="*/ 0 h 110"/>
                <a:gd name="T44" fmla="*/ 258 w 258"/>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8" h="110">
                  <a:moveTo>
                    <a:pt x="258" y="56"/>
                  </a:moveTo>
                  <a:lnTo>
                    <a:pt x="226" y="84"/>
                  </a:lnTo>
                  <a:lnTo>
                    <a:pt x="194" y="110"/>
                  </a:lnTo>
                  <a:lnTo>
                    <a:pt x="128" y="110"/>
                  </a:lnTo>
                  <a:lnTo>
                    <a:pt x="64" y="110"/>
                  </a:lnTo>
                  <a:lnTo>
                    <a:pt x="32" y="84"/>
                  </a:lnTo>
                  <a:lnTo>
                    <a:pt x="0" y="56"/>
                  </a:lnTo>
                  <a:lnTo>
                    <a:pt x="32" y="28"/>
                  </a:lnTo>
                  <a:lnTo>
                    <a:pt x="64" y="0"/>
                  </a:lnTo>
                  <a:lnTo>
                    <a:pt x="128" y="0"/>
                  </a:lnTo>
                  <a:lnTo>
                    <a:pt x="194" y="0"/>
                  </a:lnTo>
                  <a:lnTo>
                    <a:pt x="226" y="28"/>
                  </a:lnTo>
                  <a:lnTo>
                    <a:pt x="258" y="56"/>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37000" name="Freeform 92"/>
            <p:cNvSpPr>
              <a:spLocks noChangeAspect="1"/>
            </p:cNvSpPr>
            <p:nvPr/>
          </p:nvSpPr>
          <p:spPr bwMode="auto">
            <a:xfrm>
              <a:off x="2486" y="1861"/>
              <a:ext cx="130" cy="16"/>
            </a:xfrm>
            <a:custGeom>
              <a:avLst/>
              <a:gdLst>
                <a:gd name="T0" fmla="*/ 130 w 130"/>
                <a:gd name="T1" fmla="*/ 16 h 16"/>
                <a:gd name="T2" fmla="*/ 0 w 130"/>
                <a:gd name="T3" fmla="*/ 16 h 16"/>
                <a:gd name="T4" fmla="*/ 0 w 130"/>
                <a:gd name="T5" fmla="*/ 0 h 16"/>
                <a:gd name="T6" fmla="*/ 130 w 130"/>
                <a:gd name="T7" fmla="*/ 0 h 16"/>
                <a:gd name="T8" fmla="*/ 130 w 130"/>
                <a:gd name="T9" fmla="*/ 16 h 16"/>
                <a:gd name="T10" fmla="*/ 130 w 130"/>
                <a:gd name="T11" fmla="*/ 16 h 16"/>
                <a:gd name="T12" fmla="*/ 0 60000 65536"/>
                <a:gd name="T13" fmla="*/ 0 60000 65536"/>
                <a:gd name="T14" fmla="*/ 0 60000 65536"/>
                <a:gd name="T15" fmla="*/ 0 60000 65536"/>
                <a:gd name="T16" fmla="*/ 0 60000 65536"/>
                <a:gd name="T17" fmla="*/ 0 60000 65536"/>
                <a:gd name="T18" fmla="*/ 0 w 130"/>
                <a:gd name="T19" fmla="*/ 0 h 16"/>
                <a:gd name="T20" fmla="*/ 130 w 13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30" h="16">
                  <a:moveTo>
                    <a:pt x="130" y="16"/>
                  </a:moveTo>
                  <a:lnTo>
                    <a:pt x="0" y="16"/>
                  </a:lnTo>
                  <a:lnTo>
                    <a:pt x="0" y="0"/>
                  </a:lnTo>
                  <a:lnTo>
                    <a:pt x="130" y="0"/>
                  </a:lnTo>
                  <a:lnTo>
                    <a:pt x="130" y="16"/>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37001" name="Freeform 93"/>
            <p:cNvSpPr>
              <a:spLocks noChangeAspect="1"/>
            </p:cNvSpPr>
            <p:nvPr/>
          </p:nvSpPr>
          <p:spPr bwMode="auto">
            <a:xfrm>
              <a:off x="2616" y="1806"/>
              <a:ext cx="66" cy="71"/>
            </a:xfrm>
            <a:custGeom>
              <a:avLst/>
              <a:gdLst>
                <a:gd name="T0" fmla="*/ 0 w 65"/>
                <a:gd name="T1" fmla="*/ 71 h 71"/>
                <a:gd name="T2" fmla="*/ 65 w 65"/>
                <a:gd name="T3" fmla="*/ 17 h 71"/>
                <a:gd name="T4" fmla="*/ 65 w 65"/>
                <a:gd name="T5" fmla="*/ 0 h 71"/>
                <a:gd name="T6" fmla="*/ 0 w 65"/>
                <a:gd name="T7" fmla="*/ 55 h 71"/>
                <a:gd name="T8" fmla="*/ 0 w 65"/>
                <a:gd name="T9" fmla="*/ 71 h 71"/>
                <a:gd name="T10" fmla="*/ 0 w 65"/>
                <a:gd name="T11" fmla="*/ 71 h 71"/>
                <a:gd name="T12" fmla="*/ 0 60000 65536"/>
                <a:gd name="T13" fmla="*/ 0 60000 65536"/>
                <a:gd name="T14" fmla="*/ 0 60000 65536"/>
                <a:gd name="T15" fmla="*/ 0 60000 65536"/>
                <a:gd name="T16" fmla="*/ 0 60000 65536"/>
                <a:gd name="T17" fmla="*/ 0 60000 65536"/>
                <a:gd name="T18" fmla="*/ 0 w 65"/>
                <a:gd name="T19" fmla="*/ 0 h 71"/>
                <a:gd name="T20" fmla="*/ 65 w 65"/>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65" h="71">
                  <a:moveTo>
                    <a:pt x="0" y="71"/>
                  </a:moveTo>
                  <a:lnTo>
                    <a:pt x="65" y="17"/>
                  </a:lnTo>
                  <a:lnTo>
                    <a:pt x="65" y="0"/>
                  </a:lnTo>
                  <a:lnTo>
                    <a:pt x="0" y="55"/>
                  </a:lnTo>
                  <a:lnTo>
                    <a:pt x="0" y="7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02" name="Freeform 94"/>
            <p:cNvSpPr>
              <a:spLocks noChangeAspect="1"/>
            </p:cNvSpPr>
            <p:nvPr/>
          </p:nvSpPr>
          <p:spPr bwMode="auto">
            <a:xfrm>
              <a:off x="2423" y="1806"/>
              <a:ext cx="64" cy="71"/>
            </a:xfrm>
            <a:custGeom>
              <a:avLst/>
              <a:gdLst>
                <a:gd name="T0" fmla="*/ 64 w 64"/>
                <a:gd name="T1" fmla="*/ 71 h 71"/>
                <a:gd name="T2" fmla="*/ 0 w 64"/>
                <a:gd name="T3" fmla="*/ 17 h 71"/>
                <a:gd name="T4" fmla="*/ 0 w 64"/>
                <a:gd name="T5" fmla="*/ 0 h 71"/>
                <a:gd name="T6" fmla="*/ 64 w 64"/>
                <a:gd name="T7" fmla="*/ 55 h 71"/>
                <a:gd name="T8" fmla="*/ 64 w 64"/>
                <a:gd name="T9" fmla="*/ 71 h 71"/>
                <a:gd name="T10" fmla="*/ 64 w 64"/>
                <a:gd name="T11" fmla="*/ 71 h 71"/>
                <a:gd name="T12" fmla="*/ 0 60000 65536"/>
                <a:gd name="T13" fmla="*/ 0 60000 65536"/>
                <a:gd name="T14" fmla="*/ 0 60000 65536"/>
                <a:gd name="T15" fmla="*/ 0 60000 65536"/>
                <a:gd name="T16" fmla="*/ 0 60000 65536"/>
                <a:gd name="T17" fmla="*/ 0 60000 65536"/>
                <a:gd name="T18" fmla="*/ 0 w 64"/>
                <a:gd name="T19" fmla="*/ 0 h 71"/>
                <a:gd name="T20" fmla="*/ 64 w 64"/>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64" h="71">
                  <a:moveTo>
                    <a:pt x="64" y="71"/>
                  </a:moveTo>
                  <a:lnTo>
                    <a:pt x="0" y="17"/>
                  </a:lnTo>
                  <a:lnTo>
                    <a:pt x="0" y="0"/>
                  </a:lnTo>
                  <a:lnTo>
                    <a:pt x="64" y="55"/>
                  </a:lnTo>
                  <a:lnTo>
                    <a:pt x="64" y="7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03" name="Freeform 95"/>
            <p:cNvSpPr>
              <a:spLocks noChangeAspect="1"/>
            </p:cNvSpPr>
            <p:nvPr/>
          </p:nvSpPr>
          <p:spPr bwMode="auto">
            <a:xfrm>
              <a:off x="2423" y="1750"/>
              <a:ext cx="259" cy="111"/>
            </a:xfrm>
            <a:custGeom>
              <a:avLst/>
              <a:gdLst>
                <a:gd name="T0" fmla="*/ 259 w 259"/>
                <a:gd name="T1" fmla="*/ 56 h 111"/>
                <a:gd name="T2" fmla="*/ 227 w 259"/>
                <a:gd name="T3" fmla="*/ 85 h 111"/>
                <a:gd name="T4" fmla="*/ 194 w 259"/>
                <a:gd name="T5" fmla="*/ 111 h 111"/>
                <a:gd name="T6" fmla="*/ 130 w 259"/>
                <a:gd name="T7" fmla="*/ 111 h 111"/>
                <a:gd name="T8" fmla="*/ 64 w 259"/>
                <a:gd name="T9" fmla="*/ 111 h 111"/>
                <a:gd name="T10" fmla="*/ 32 w 259"/>
                <a:gd name="T11" fmla="*/ 85 h 111"/>
                <a:gd name="T12" fmla="*/ 0 w 259"/>
                <a:gd name="T13" fmla="*/ 56 h 111"/>
                <a:gd name="T14" fmla="*/ 32 w 259"/>
                <a:gd name="T15" fmla="*/ 28 h 111"/>
                <a:gd name="T16" fmla="*/ 64 w 259"/>
                <a:gd name="T17" fmla="*/ 0 h 111"/>
                <a:gd name="T18" fmla="*/ 130 w 259"/>
                <a:gd name="T19" fmla="*/ 0 h 111"/>
                <a:gd name="T20" fmla="*/ 194 w 259"/>
                <a:gd name="T21" fmla="*/ 0 h 111"/>
                <a:gd name="T22" fmla="*/ 227 w 259"/>
                <a:gd name="T23" fmla="*/ 28 h 111"/>
                <a:gd name="T24" fmla="*/ 259 w 259"/>
                <a:gd name="T25" fmla="*/ 56 h 111"/>
                <a:gd name="T26" fmla="*/ 259 w 259"/>
                <a:gd name="T27" fmla="*/ 56 h 1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9"/>
                <a:gd name="T43" fmla="*/ 0 h 111"/>
                <a:gd name="T44" fmla="*/ 259 w 259"/>
                <a:gd name="T45" fmla="*/ 111 h 1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9" h="111">
                  <a:moveTo>
                    <a:pt x="259" y="56"/>
                  </a:moveTo>
                  <a:lnTo>
                    <a:pt x="227" y="85"/>
                  </a:lnTo>
                  <a:lnTo>
                    <a:pt x="194" y="111"/>
                  </a:lnTo>
                  <a:lnTo>
                    <a:pt x="130" y="111"/>
                  </a:lnTo>
                  <a:lnTo>
                    <a:pt x="64" y="111"/>
                  </a:lnTo>
                  <a:lnTo>
                    <a:pt x="32" y="85"/>
                  </a:lnTo>
                  <a:lnTo>
                    <a:pt x="0" y="56"/>
                  </a:lnTo>
                  <a:lnTo>
                    <a:pt x="32" y="28"/>
                  </a:lnTo>
                  <a:lnTo>
                    <a:pt x="64" y="0"/>
                  </a:lnTo>
                  <a:lnTo>
                    <a:pt x="130" y="0"/>
                  </a:lnTo>
                  <a:lnTo>
                    <a:pt x="194" y="0"/>
                  </a:lnTo>
                  <a:lnTo>
                    <a:pt x="227" y="28"/>
                  </a:lnTo>
                  <a:lnTo>
                    <a:pt x="259" y="56"/>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37004" name="Freeform 96"/>
            <p:cNvSpPr>
              <a:spLocks noChangeAspect="1"/>
            </p:cNvSpPr>
            <p:nvPr/>
          </p:nvSpPr>
          <p:spPr bwMode="auto">
            <a:xfrm>
              <a:off x="2459" y="1343"/>
              <a:ext cx="14" cy="16"/>
            </a:xfrm>
            <a:custGeom>
              <a:avLst/>
              <a:gdLst>
                <a:gd name="T0" fmla="*/ 2 w 14"/>
                <a:gd name="T1" fmla="*/ 0 h 16"/>
                <a:gd name="T2" fmla="*/ 12 w 14"/>
                <a:gd name="T3" fmla="*/ 0 h 16"/>
                <a:gd name="T4" fmla="*/ 14 w 14"/>
                <a:gd name="T5" fmla="*/ 16 h 16"/>
                <a:gd name="T6" fmla="*/ 0 w 14"/>
                <a:gd name="T7" fmla="*/ 16 h 16"/>
                <a:gd name="T8" fmla="*/ 2 w 14"/>
                <a:gd name="T9" fmla="*/ 0 h 16"/>
                <a:gd name="T10" fmla="*/ 2 w 14"/>
                <a:gd name="T11" fmla="*/ 0 h 16"/>
                <a:gd name="T12" fmla="*/ 0 60000 65536"/>
                <a:gd name="T13" fmla="*/ 0 60000 65536"/>
                <a:gd name="T14" fmla="*/ 0 60000 65536"/>
                <a:gd name="T15" fmla="*/ 0 60000 65536"/>
                <a:gd name="T16" fmla="*/ 0 60000 65536"/>
                <a:gd name="T17" fmla="*/ 0 60000 65536"/>
                <a:gd name="T18" fmla="*/ 0 w 14"/>
                <a:gd name="T19" fmla="*/ 0 h 16"/>
                <a:gd name="T20" fmla="*/ 14 w 14"/>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4" h="16">
                  <a:moveTo>
                    <a:pt x="2" y="0"/>
                  </a:moveTo>
                  <a:lnTo>
                    <a:pt x="12" y="0"/>
                  </a:lnTo>
                  <a:lnTo>
                    <a:pt x="14" y="16"/>
                  </a:lnTo>
                  <a:lnTo>
                    <a:pt x="0" y="16"/>
                  </a:lnTo>
                  <a:lnTo>
                    <a:pt x="2" y="0"/>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05" name="Freeform 97"/>
            <p:cNvSpPr>
              <a:spLocks noChangeAspect="1"/>
            </p:cNvSpPr>
            <p:nvPr/>
          </p:nvSpPr>
          <p:spPr bwMode="auto">
            <a:xfrm>
              <a:off x="2448" y="1353"/>
              <a:ext cx="37" cy="9"/>
            </a:xfrm>
            <a:custGeom>
              <a:avLst/>
              <a:gdLst>
                <a:gd name="T0" fmla="*/ 18 w 38"/>
                <a:gd name="T1" fmla="*/ 0 h 8"/>
                <a:gd name="T2" fmla="*/ 28 w 38"/>
                <a:gd name="T3" fmla="*/ 4 h 8"/>
                <a:gd name="T4" fmla="*/ 38 w 38"/>
                <a:gd name="T5" fmla="*/ 8 h 8"/>
                <a:gd name="T6" fmla="*/ 18 w 38"/>
                <a:gd name="T7" fmla="*/ 8 h 8"/>
                <a:gd name="T8" fmla="*/ 0 w 38"/>
                <a:gd name="T9" fmla="*/ 8 h 8"/>
                <a:gd name="T10" fmla="*/ 10 w 38"/>
                <a:gd name="T11" fmla="*/ 4 h 8"/>
                <a:gd name="T12" fmla="*/ 18 w 38"/>
                <a:gd name="T13" fmla="*/ 0 h 8"/>
                <a:gd name="T14" fmla="*/ 18 w 38"/>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8"/>
                <a:gd name="T26" fmla="*/ 38 w 38"/>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8">
                  <a:moveTo>
                    <a:pt x="18" y="0"/>
                  </a:moveTo>
                  <a:lnTo>
                    <a:pt x="28" y="4"/>
                  </a:lnTo>
                  <a:lnTo>
                    <a:pt x="38" y="8"/>
                  </a:lnTo>
                  <a:lnTo>
                    <a:pt x="18" y="8"/>
                  </a:lnTo>
                  <a:lnTo>
                    <a:pt x="0" y="8"/>
                  </a:lnTo>
                  <a:lnTo>
                    <a:pt x="10" y="4"/>
                  </a:lnTo>
                  <a:lnTo>
                    <a:pt x="18" y="0"/>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06" name="Freeform 98"/>
            <p:cNvSpPr>
              <a:spLocks noChangeAspect="1" noEditPoints="1"/>
            </p:cNvSpPr>
            <p:nvPr/>
          </p:nvSpPr>
          <p:spPr bwMode="auto">
            <a:xfrm>
              <a:off x="2347" y="1362"/>
              <a:ext cx="238" cy="366"/>
            </a:xfrm>
            <a:custGeom>
              <a:avLst/>
              <a:gdLst>
                <a:gd name="T0" fmla="*/ 232 w 238"/>
                <a:gd name="T1" fmla="*/ 310 h 366"/>
                <a:gd name="T2" fmla="*/ 200 w 238"/>
                <a:gd name="T3" fmla="*/ 284 h 366"/>
                <a:gd name="T4" fmla="*/ 188 w 238"/>
                <a:gd name="T5" fmla="*/ 226 h 366"/>
                <a:gd name="T6" fmla="*/ 164 w 238"/>
                <a:gd name="T7" fmla="*/ 208 h 366"/>
                <a:gd name="T8" fmla="*/ 134 w 238"/>
                <a:gd name="T9" fmla="*/ 32 h 366"/>
                <a:gd name="T10" fmla="*/ 140 w 238"/>
                <a:gd name="T11" fmla="*/ 18 h 366"/>
                <a:gd name="T12" fmla="*/ 132 w 238"/>
                <a:gd name="T13" fmla="*/ 12 h 366"/>
                <a:gd name="T14" fmla="*/ 134 w 238"/>
                <a:gd name="T15" fmla="*/ 0 h 366"/>
                <a:gd name="T16" fmla="*/ 104 w 238"/>
                <a:gd name="T17" fmla="*/ 10 h 366"/>
                <a:gd name="T18" fmla="*/ 104 w 238"/>
                <a:gd name="T19" fmla="*/ 12 h 366"/>
                <a:gd name="T20" fmla="*/ 98 w 238"/>
                <a:gd name="T21" fmla="*/ 26 h 366"/>
                <a:gd name="T22" fmla="*/ 108 w 238"/>
                <a:gd name="T23" fmla="*/ 32 h 366"/>
                <a:gd name="T24" fmla="*/ 48 w 238"/>
                <a:gd name="T25" fmla="*/ 208 h 366"/>
                <a:gd name="T26" fmla="*/ 64 w 238"/>
                <a:gd name="T27" fmla="*/ 226 h 366"/>
                <a:gd name="T28" fmla="*/ 4 w 238"/>
                <a:gd name="T29" fmla="*/ 284 h 366"/>
                <a:gd name="T30" fmla="*/ 26 w 238"/>
                <a:gd name="T31" fmla="*/ 310 h 366"/>
                <a:gd name="T32" fmla="*/ 118 w 238"/>
                <a:gd name="T33" fmla="*/ 366 h 366"/>
                <a:gd name="T34" fmla="*/ 210 w 238"/>
                <a:gd name="T35" fmla="*/ 310 h 366"/>
                <a:gd name="T36" fmla="*/ 118 w 238"/>
                <a:gd name="T37" fmla="*/ 48 h 366"/>
                <a:gd name="T38" fmla="*/ 144 w 238"/>
                <a:gd name="T39" fmla="*/ 208 h 366"/>
                <a:gd name="T40" fmla="*/ 92 w 238"/>
                <a:gd name="T41" fmla="*/ 208 h 366"/>
                <a:gd name="T42" fmla="*/ 118 w 238"/>
                <a:gd name="T43" fmla="*/ 48 h 366"/>
                <a:gd name="T44" fmla="*/ 118 w 238"/>
                <a:gd name="T45" fmla="*/ 230 h 366"/>
                <a:gd name="T46" fmla="*/ 172 w 238"/>
                <a:gd name="T47" fmla="*/ 284 h 366"/>
                <a:gd name="T48" fmla="*/ 64 w 238"/>
                <a:gd name="T49" fmla="*/ 284 h 366"/>
                <a:gd name="T50" fmla="*/ 90 w 238"/>
                <a:gd name="T51" fmla="*/ 230 h 366"/>
                <a:gd name="T52" fmla="*/ 34 w 238"/>
                <a:gd name="T53" fmla="*/ 362 h 366"/>
                <a:gd name="T54" fmla="*/ 36 w 238"/>
                <a:gd name="T55" fmla="*/ 356 h 366"/>
                <a:gd name="T56" fmla="*/ 42 w 238"/>
                <a:gd name="T57" fmla="*/ 350 h 366"/>
                <a:gd name="T58" fmla="*/ 48 w 238"/>
                <a:gd name="T59" fmla="*/ 342 h 366"/>
                <a:gd name="T60" fmla="*/ 60 w 238"/>
                <a:gd name="T61" fmla="*/ 334 h 366"/>
                <a:gd name="T62" fmla="*/ 74 w 238"/>
                <a:gd name="T63" fmla="*/ 328 h 366"/>
                <a:gd name="T64" fmla="*/ 88 w 238"/>
                <a:gd name="T65" fmla="*/ 324 h 366"/>
                <a:gd name="T66" fmla="*/ 100 w 238"/>
                <a:gd name="T67" fmla="*/ 322 h 366"/>
                <a:gd name="T68" fmla="*/ 112 w 238"/>
                <a:gd name="T69" fmla="*/ 322 h 366"/>
                <a:gd name="T70" fmla="*/ 126 w 238"/>
                <a:gd name="T71" fmla="*/ 322 h 366"/>
                <a:gd name="T72" fmla="*/ 138 w 238"/>
                <a:gd name="T73" fmla="*/ 322 h 366"/>
                <a:gd name="T74" fmla="*/ 148 w 238"/>
                <a:gd name="T75" fmla="*/ 324 h 366"/>
                <a:gd name="T76" fmla="*/ 162 w 238"/>
                <a:gd name="T77" fmla="*/ 328 h 366"/>
                <a:gd name="T78" fmla="*/ 178 w 238"/>
                <a:gd name="T79" fmla="*/ 334 h 366"/>
                <a:gd name="T80" fmla="*/ 188 w 238"/>
                <a:gd name="T81" fmla="*/ 342 h 366"/>
                <a:gd name="T82" fmla="*/ 196 w 238"/>
                <a:gd name="T83" fmla="*/ 350 h 366"/>
                <a:gd name="T84" fmla="*/ 202 w 238"/>
                <a:gd name="T85" fmla="*/ 360 h 366"/>
                <a:gd name="T86" fmla="*/ 118 w 238"/>
                <a:gd name="T87" fmla="*/ 362 h 3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66"/>
                <a:gd name="T134" fmla="*/ 238 w 238"/>
                <a:gd name="T135" fmla="*/ 366 h 3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66">
                  <a:moveTo>
                    <a:pt x="210" y="310"/>
                  </a:moveTo>
                  <a:lnTo>
                    <a:pt x="232" y="310"/>
                  </a:lnTo>
                  <a:lnTo>
                    <a:pt x="232" y="284"/>
                  </a:lnTo>
                  <a:lnTo>
                    <a:pt x="200" y="284"/>
                  </a:lnTo>
                  <a:lnTo>
                    <a:pt x="172" y="226"/>
                  </a:lnTo>
                  <a:lnTo>
                    <a:pt x="188" y="226"/>
                  </a:lnTo>
                  <a:lnTo>
                    <a:pt x="188" y="208"/>
                  </a:lnTo>
                  <a:lnTo>
                    <a:pt x="164" y="208"/>
                  </a:lnTo>
                  <a:lnTo>
                    <a:pt x="128" y="32"/>
                  </a:lnTo>
                  <a:lnTo>
                    <a:pt x="134" y="32"/>
                  </a:lnTo>
                  <a:lnTo>
                    <a:pt x="140" y="26"/>
                  </a:lnTo>
                  <a:lnTo>
                    <a:pt x="140" y="18"/>
                  </a:lnTo>
                  <a:lnTo>
                    <a:pt x="134" y="12"/>
                  </a:lnTo>
                  <a:lnTo>
                    <a:pt x="132" y="12"/>
                  </a:lnTo>
                  <a:lnTo>
                    <a:pt x="134" y="10"/>
                  </a:lnTo>
                  <a:lnTo>
                    <a:pt x="134" y="0"/>
                  </a:lnTo>
                  <a:lnTo>
                    <a:pt x="104" y="0"/>
                  </a:lnTo>
                  <a:lnTo>
                    <a:pt x="104" y="10"/>
                  </a:lnTo>
                  <a:lnTo>
                    <a:pt x="106" y="12"/>
                  </a:lnTo>
                  <a:lnTo>
                    <a:pt x="104" y="12"/>
                  </a:lnTo>
                  <a:lnTo>
                    <a:pt x="98" y="18"/>
                  </a:lnTo>
                  <a:lnTo>
                    <a:pt x="98" y="26"/>
                  </a:lnTo>
                  <a:lnTo>
                    <a:pt x="104" y="32"/>
                  </a:lnTo>
                  <a:lnTo>
                    <a:pt x="108" y="32"/>
                  </a:lnTo>
                  <a:lnTo>
                    <a:pt x="72" y="208"/>
                  </a:lnTo>
                  <a:lnTo>
                    <a:pt x="48" y="208"/>
                  </a:lnTo>
                  <a:lnTo>
                    <a:pt x="48" y="226"/>
                  </a:lnTo>
                  <a:lnTo>
                    <a:pt x="64" y="226"/>
                  </a:lnTo>
                  <a:lnTo>
                    <a:pt x="36" y="284"/>
                  </a:lnTo>
                  <a:lnTo>
                    <a:pt x="4" y="284"/>
                  </a:lnTo>
                  <a:lnTo>
                    <a:pt x="4" y="310"/>
                  </a:lnTo>
                  <a:lnTo>
                    <a:pt x="26" y="310"/>
                  </a:lnTo>
                  <a:lnTo>
                    <a:pt x="0" y="366"/>
                  </a:lnTo>
                  <a:lnTo>
                    <a:pt x="118" y="366"/>
                  </a:lnTo>
                  <a:lnTo>
                    <a:pt x="238" y="366"/>
                  </a:lnTo>
                  <a:lnTo>
                    <a:pt x="210" y="310"/>
                  </a:lnTo>
                  <a:close/>
                  <a:moveTo>
                    <a:pt x="118" y="48"/>
                  </a:moveTo>
                  <a:lnTo>
                    <a:pt x="118" y="50"/>
                  </a:lnTo>
                  <a:lnTo>
                    <a:pt x="144" y="208"/>
                  </a:lnTo>
                  <a:lnTo>
                    <a:pt x="118" y="208"/>
                  </a:lnTo>
                  <a:lnTo>
                    <a:pt x="92" y="208"/>
                  </a:lnTo>
                  <a:lnTo>
                    <a:pt x="118" y="48"/>
                  </a:lnTo>
                  <a:close/>
                  <a:moveTo>
                    <a:pt x="90" y="230"/>
                  </a:moveTo>
                  <a:lnTo>
                    <a:pt x="118" y="230"/>
                  </a:lnTo>
                  <a:lnTo>
                    <a:pt x="148" y="230"/>
                  </a:lnTo>
                  <a:lnTo>
                    <a:pt x="172" y="284"/>
                  </a:lnTo>
                  <a:lnTo>
                    <a:pt x="118" y="284"/>
                  </a:lnTo>
                  <a:lnTo>
                    <a:pt x="64" y="284"/>
                  </a:lnTo>
                  <a:lnTo>
                    <a:pt x="90" y="230"/>
                  </a:lnTo>
                  <a:close/>
                  <a:moveTo>
                    <a:pt x="118" y="362"/>
                  </a:moveTo>
                  <a:lnTo>
                    <a:pt x="34" y="362"/>
                  </a:lnTo>
                  <a:lnTo>
                    <a:pt x="34" y="360"/>
                  </a:lnTo>
                  <a:lnTo>
                    <a:pt x="36" y="356"/>
                  </a:lnTo>
                  <a:lnTo>
                    <a:pt x="38" y="354"/>
                  </a:lnTo>
                  <a:lnTo>
                    <a:pt x="42" y="350"/>
                  </a:lnTo>
                  <a:lnTo>
                    <a:pt x="44" y="346"/>
                  </a:lnTo>
                  <a:lnTo>
                    <a:pt x="48" y="342"/>
                  </a:lnTo>
                  <a:lnTo>
                    <a:pt x="54" y="338"/>
                  </a:lnTo>
                  <a:lnTo>
                    <a:pt x="60" y="334"/>
                  </a:lnTo>
                  <a:lnTo>
                    <a:pt x="66" y="330"/>
                  </a:lnTo>
                  <a:lnTo>
                    <a:pt x="74" y="328"/>
                  </a:lnTo>
                  <a:lnTo>
                    <a:pt x="84" y="326"/>
                  </a:lnTo>
                  <a:lnTo>
                    <a:pt x="88" y="324"/>
                  </a:lnTo>
                  <a:lnTo>
                    <a:pt x="94" y="324"/>
                  </a:lnTo>
                  <a:lnTo>
                    <a:pt x="100" y="322"/>
                  </a:lnTo>
                  <a:lnTo>
                    <a:pt x="106" y="322"/>
                  </a:lnTo>
                  <a:lnTo>
                    <a:pt x="112" y="322"/>
                  </a:lnTo>
                  <a:lnTo>
                    <a:pt x="118" y="322"/>
                  </a:lnTo>
                  <a:lnTo>
                    <a:pt x="126" y="322"/>
                  </a:lnTo>
                  <a:lnTo>
                    <a:pt x="132" y="322"/>
                  </a:lnTo>
                  <a:lnTo>
                    <a:pt x="138" y="322"/>
                  </a:lnTo>
                  <a:lnTo>
                    <a:pt x="144" y="324"/>
                  </a:lnTo>
                  <a:lnTo>
                    <a:pt x="148" y="324"/>
                  </a:lnTo>
                  <a:lnTo>
                    <a:pt x="154" y="326"/>
                  </a:lnTo>
                  <a:lnTo>
                    <a:pt x="162" y="328"/>
                  </a:lnTo>
                  <a:lnTo>
                    <a:pt x="170" y="330"/>
                  </a:lnTo>
                  <a:lnTo>
                    <a:pt x="178" y="334"/>
                  </a:lnTo>
                  <a:lnTo>
                    <a:pt x="184" y="338"/>
                  </a:lnTo>
                  <a:lnTo>
                    <a:pt x="188" y="342"/>
                  </a:lnTo>
                  <a:lnTo>
                    <a:pt x="192" y="346"/>
                  </a:lnTo>
                  <a:lnTo>
                    <a:pt x="196" y="350"/>
                  </a:lnTo>
                  <a:lnTo>
                    <a:pt x="200" y="356"/>
                  </a:lnTo>
                  <a:lnTo>
                    <a:pt x="202" y="360"/>
                  </a:lnTo>
                  <a:lnTo>
                    <a:pt x="204" y="362"/>
                  </a:lnTo>
                  <a:lnTo>
                    <a:pt x="118" y="36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07" name="Freeform 99"/>
            <p:cNvSpPr>
              <a:spLocks noChangeAspect="1"/>
            </p:cNvSpPr>
            <p:nvPr/>
          </p:nvSpPr>
          <p:spPr bwMode="auto">
            <a:xfrm>
              <a:off x="2459" y="1343"/>
              <a:ext cx="14" cy="16"/>
            </a:xfrm>
            <a:custGeom>
              <a:avLst/>
              <a:gdLst>
                <a:gd name="T0" fmla="*/ 2 w 14"/>
                <a:gd name="T1" fmla="*/ 0 h 16"/>
                <a:gd name="T2" fmla="*/ 12 w 14"/>
                <a:gd name="T3" fmla="*/ 0 h 16"/>
                <a:gd name="T4" fmla="*/ 14 w 14"/>
                <a:gd name="T5" fmla="*/ 16 h 16"/>
                <a:gd name="T6" fmla="*/ 0 w 14"/>
                <a:gd name="T7" fmla="*/ 16 h 16"/>
                <a:gd name="T8" fmla="*/ 2 w 14"/>
                <a:gd name="T9" fmla="*/ 0 h 16"/>
                <a:gd name="T10" fmla="*/ 2 w 14"/>
                <a:gd name="T11" fmla="*/ 0 h 16"/>
                <a:gd name="T12" fmla="*/ 0 60000 65536"/>
                <a:gd name="T13" fmla="*/ 0 60000 65536"/>
                <a:gd name="T14" fmla="*/ 0 60000 65536"/>
                <a:gd name="T15" fmla="*/ 0 60000 65536"/>
                <a:gd name="T16" fmla="*/ 0 60000 65536"/>
                <a:gd name="T17" fmla="*/ 0 60000 65536"/>
                <a:gd name="T18" fmla="*/ 0 w 14"/>
                <a:gd name="T19" fmla="*/ 0 h 16"/>
                <a:gd name="T20" fmla="*/ 14 w 14"/>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4" h="16">
                  <a:moveTo>
                    <a:pt x="2" y="0"/>
                  </a:moveTo>
                  <a:lnTo>
                    <a:pt x="12" y="0"/>
                  </a:lnTo>
                  <a:lnTo>
                    <a:pt x="14" y="16"/>
                  </a:lnTo>
                  <a:lnTo>
                    <a:pt x="0" y="16"/>
                  </a:lnTo>
                  <a:lnTo>
                    <a:pt x="2" y="0"/>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37008" name="Freeform 100"/>
            <p:cNvSpPr>
              <a:spLocks noChangeAspect="1"/>
            </p:cNvSpPr>
            <p:nvPr/>
          </p:nvSpPr>
          <p:spPr bwMode="auto">
            <a:xfrm>
              <a:off x="2448" y="1353"/>
              <a:ext cx="37" cy="9"/>
            </a:xfrm>
            <a:custGeom>
              <a:avLst/>
              <a:gdLst>
                <a:gd name="T0" fmla="*/ 18 w 38"/>
                <a:gd name="T1" fmla="*/ 0 h 8"/>
                <a:gd name="T2" fmla="*/ 28 w 38"/>
                <a:gd name="T3" fmla="*/ 4 h 8"/>
                <a:gd name="T4" fmla="*/ 38 w 38"/>
                <a:gd name="T5" fmla="*/ 8 h 8"/>
                <a:gd name="T6" fmla="*/ 18 w 38"/>
                <a:gd name="T7" fmla="*/ 8 h 8"/>
                <a:gd name="T8" fmla="*/ 0 w 38"/>
                <a:gd name="T9" fmla="*/ 8 h 8"/>
                <a:gd name="T10" fmla="*/ 10 w 38"/>
                <a:gd name="T11" fmla="*/ 4 h 8"/>
                <a:gd name="T12" fmla="*/ 18 w 38"/>
                <a:gd name="T13" fmla="*/ 0 h 8"/>
                <a:gd name="T14" fmla="*/ 18 w 38"/>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8"/>
                <a:gd name="T26" fmla="*/ 38 w 38"/>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8">
                  <a:moveTo>
                    <a:pt x="18" y="0"/>
                  </a:moveTo>
                  <a:lnTo>
                    <a:pt x="28" y="4"/>
                  </a:lnTo>
                  <a:lnTo>
                    <a:pt x="38" y="8"/>
                  </a:lnTo>
                  <a:lnTo>
                    <a:pt x="18" y="8"/>
                  </a:lnTo>
                  <a:lnTo>
                    <a:pt x="0" y="8"/>
                  </a:lnTo>
                  <a:lnTo>
                    <a:pt x="10" y="4"/>
                  </a:lnTo>
                  <a:lnTo>
                    <a:pt x="18" y="0"/>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37009" name="Freeform 101"/>
            <p:cNvSpPr>
              <a:spLocks noChangeAspect="1" noEditPoints="1"/>
            </p:cNvSpPr>
            <p:nvPr/>
          </p:nvSpPr>
          <p:spPr bwMode="auto">
            <a:xfrm>
              <a:off x="2347" y="1362"/>
              <a:ext cx="238" cy="366"/>
            </a:xfrm>
            <a:custGeom>
              <a:avLst/>
              <a:gdLst>
                <a:gd name="T0" fmla="*/ 232 w 238"/>
                <a:gd name="T1" fmla="*/ 310 h 366"/>
                <a:gd name="T2" fmla="*/ 200 w 238"/>
                <a:gd name="T3" fmla="*/ 284 h 366"/>
                <a:gd name="T4" fmla="*/ 188 w 238"/>
                <a:gd name="T5" fmla="*/ 226 h 366"/>
                <a:gd name="T6" fmla="*/ 164 w 238"/>
                <a:gd name="T7" fmla="*/ 208 h 366"/>
                <a:gd name="T8" fmla="*/ 134 w 238"/>
                <a:gd name="T9" fmla="*/ 32 h 366"/>
                <a:gd name="T10" fmla="*/ 140 w 238"/>
                <a:gd name="T11" fmla="*/ 18 h 366"/>
                <a:gd name="T12" fmla="*/ 132 w 238"/>
                <a:gd name="T13" fmla="*/ 12 h 366"/>
                <a:gd name="T14" fmla="*/ 134 w 238"/>
                <a:gd name="T15" fmla="*/ 0 h 366"/>
                <a:gd name="T16" fmla="*/ 104 w 238"/>
                <a:gd name="T17" fmla="*/ 10 h 366"/>
                <a:gd name="T18" fmla="*/ 104 w 238"/>
                <a:gd name="T19" fmla="*/ 12 h 366"/>
                <a:gd name="T20" fmla="*/ 98 w 238"/>
                <a:gd name="T21" fmla="*/ 26 h 366"/>
                <a:gd name="T22" fmla="*/ 108 w 238"/>
                <a:gd name="T23" fmla="*/ 32 h 366"/>
                <a:gd name="T24" fmla="*/ 48 w 238"/>
                <a:gd name="T25" fmla="*/ 208 h 366"/>
                <a:gd name="T26" fmla="*/ 64 w 238"/>
                <a:gd name="T27" fmla="*/ 226 h 366"/>
                <a:gd name="T28" fmla="*/ 4 w 238"/>
                <a:gd name="T29" fmla="*/ 284 h 366"/>
                <a:gd name="T30" fmla="*/ 26 w 238"/>
                <a:gd name="T31" fmla="*/ 310 h 366"/>
                <a:gd name="T32" fmla="*/ 118 w 238"/>
                <a:gd name="T33" fmla="*/ 366 h 366"/>
                <a:gd name="T34" fmla="*/ 210 w 238"/>
                <a:gd name="T35" fmla="*/ 310 h 366"/>
                <a:gd name="T36" fmla="*/ 118 w 238"/>
                <a:gd name="T37" fmla="*/ 48 h 366"/>
                <a:gd name="T38" fmla="*/ 144 w 238"/>
                <a:gd name="T39" fmla="*/ 208 h 366"/>
                <a:gd name="T40" fmla="*/ 92 w 238"/>
                <a:gd name="T41" fmla="*/ 208 h 366"/>
                <a:gd name="T42" fmla="*/ 118 w 238"/>
                <a:gd name="T43" fmla="*/ 48 h 366"/>
                <a:gd name="T44" fmla="*/ 118 w 238"/>
                <a:gd name="T45" fmla="*/ 230 h 366"/>
                <a:gd name="T46" fmla="*/ 172 w 238"/>
                <a:gd name="T47" fmla="*/ 284 h 366"/>
                <a:gd name="T48" fmla="*/ 64 w 238"/>
                <a:gd name="T49" fmla="*/ 284 h 366"/>
                <a:gd name="T50" fmla="*/ 90 w 238"/>
                <a:gd name="T51" fmla="*/ 230 h 366"/>
                <a:gd name="T52" fmla="*/ 34 w 238"/>
                <a:gd name="T53" fmla="*/ 362 h 366"/>
                <a:gd name="T54" fmla="*/ 36 w 238"/>
                <a:gd name="T55" fmla="*/ 356 h 366"/>
                <a:gd name="T56" fmla="*/ 42 w 238"/>
                <a:gd name="T57" fmla="*/ 350 h 366"/>
                <a:gd name="T58" fmla="*/ 48 w 238"/>
                <a:gd name="T59" fmla="*/ 342 h 366"/>
                <a:gd name="T60" fmla="*/ 60 w 238"/>
                <a:gd name="T61" fmla="*/ 334 h 366"/>
                <a:gd name="T62" fmla="*/ 74 w 238"/>
                <a:gd name="T63" fmla="*/ 328 h 366"/>
                <a:gd name="T64" fmla="*/ 88 w 238"/>
                <a:gd name="T65" fmla="*/ 324 h 366"/>
                <a:gd name="T66" fmla="*/ 100 w 238"/>
                <a:gd name="T67" fmla="*/ 322 h 366"/>
                <a:gd name="T68" fmla="*/ 112 w 238"/>
                <a:gd name="T69" fmla="*/ 322 h 366"/>
                <a:gd name="T70" fmla="*/ 126 w 238"/>
                <a:gd name="T71" fmla="*/ 322 h 366"/>
                <a:gd name="T72" fmla="*/ 138 w 238"/>
                <a:gd name="T73" fmla="*/ 322 h 366"/>
                <a:gd name="T74" fmla="*/ 148 w 238"/>
                <a:gd name="T75" fmla="*/ 324 h 366"/>
                <a:gd name="T76" fmla="*/ 162 w 238"/>
                <a:gd name="T77" fmla="*/ 328 h 366"/>
                <a:gd name="T78" fmla="*/ 178 w 238"/>
                <a:gd name="T79" fmla="*/ 334 h 366"/>
                <a:gd name="T80" fmla="*/ 188 w 238"/>
                <a:gd name="T81" fmla="*/ 342 h 366"/>
                <a:gd name="T82" fmla="*/ 196 w 238"/>
                <a:gd name="T83" fmla="*/ 350 h 366"/>
                <a:gd name="T84" fmla="*/ 202 w 238"/>
                <a:gd name="T85" fmla="*/ 360 h 366"/>
                <a:gd name="T86" fmla="*/ 118 w 238"/>
                <a:gd name="T87" fmla="*/ 362 h 3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66"/>
                <a:gd name="T134" fmla="*/ 238 w 238"/>
                <a:gd name="T135" fmla="*/ 366 h 3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66">
                  <a:moveTo>
                    <a:pt x="210" y="310"/>
                  </a:moveTo>
                  <a:lnTo>
                    <a:pt x="232" y="310"/>
                  </a:lnTo>
                  <a:lnTo>
                    <a:pt x="232" y="284"/>
                  </a:lnTo>
                  <a:lnTo>
                    <a:pt x="200" y="284"/>
                  </a:lnTo>
                  <a:lnTo>
                    <a:pt x="172" y="226"/>
                  </a:lnTo>
                  <a:lnTo>
                    <a:pt x="188" y="226"/>
                  </a:lnTo>
                  <a:lnTo>
                    <a:pt x="188" y="208"/>
                  </a:lnTo>
                  <a:lnTo>
                    <a:pt x="164" y="208"/>
                  </a:lnTo>
                  <a:lnTo>
                    <a:pt x="128" y="32"/>
                  </a:lnTo>
                  <a:lnTo>
                    <a:pt x="134" y="32"/>
                  </a:lnTo>
                  <a:lnTo>
                    <a:pt x="140" y="26"/>
                  </a:lnTo>
                  <a:lnTo>
                    <a:pt x="140" y="18"/>
                  </a:lnTo>
                  <a:lnTo>
                    <a:pt x="134" y="12"/>
                  </a:lnTo>
                  <a:lnTo>
                    <a:pt x="132" y="12"/>
                  </a:lnTo>
                  <a:lnTo>
                    <a:pt x="134" y="10"/>
                  </a:lnTo>
                  <a:lnTo>
                    <a:pt x="134" y="0"/>
                  </a:lnTo>
                  <a:lnTo>
                    <a:pt x="104" y="0"/>
                  </a:lnTo>
                  <a:lnTo>
                    <a:pt x="104" y="10"/>
                  </a:lnTo>
                  <a:lnTo>
                    <a:pt x="106" y="12"/>
                  </a:lnTo>
                  <a:lnTo>
                    <a:pt x="104" y="12"/>
                  </a:lnTo>
                  <a:lnTo>
                    <a:pt x="98" y="18"/>
                  </a:lnTo>
                  <a:lnTo>
                    <a:pt x="98" y="26"/>
                  </a:lnTo>
                  <a:lnTo>
                    <a:pt x="104" y="32"/>
                  </a:lnTo>
                  <a:lnTo>
                    <a:pt x="108" y="32"/>
                  </a:lnTo>
                  <a:lnTo>
                    <a:pt x="72" y="208"/>
                  </a:lnTo>
                  <a:lnTo>
                    <a:pt x="48" y="208"/>
                  </a:lnTo>
                  <a:lnTo>
                    <a:pt x="48" y="226"/>
                  </a:lnTo>
                  <a:lnTo>
                    <a:pt x="64" y="226"/>
                  </a:lnTo>
                  <a:lnTo>
                    <a:pt x="36" y="284"/>
                  </a:lnTo>
                  <a:lnTo>
                    <a:pt x="4" y="284"/>
                  </a:lnTo>
                  <a:lnTo>
                    <a:pt x="4" y="310"/>
                  </a:lnTo>
                  <a:lnTo>
                    <a:pt x="26" y="310"/>
                  </a:lnTo>
                  <a:lnTo>
                    <a:pt x="0" y="366"/>
                  </a:lnTo>
                  <a:lnTo>
                    <a:pt x="118" y="366"/>
                  </a:lnTo>
                  <a:lnTo>
                    <a:pt x="238" y="366"/>
                  </a:lnTo>
                  <a:lnTo>
                    <a:pt x="210" y="310"/>
                  </a:lnTo>
                  <a:close/>
                  <a:moveTo>
                    <a:pt x="118" y="48"/>
                  </a:moveTo>
                  <a:lnTo>
                    <a:pt x="118" y="50"/>
                  </a:lnTo>
                  <a:lnTo>
                    <a:pt x="144" y="208"/>
                  </a:lnTo>
                  <a:lnTo>
                    <a:pt x="118" y="208"/>
                  </a:lnTo>
                  <a:lnTo>
                    <a:pt x="92" y="208"/>
                  </a:lnTo>
                  <a:lnTo>
                    <a:pt x="118" y="48"/>
                  </a:lnTo>
                  <a:close/>
                  <a:moveTo>
                    <a:pt x="90" y="230"/>
                  </a:moveTo>
                  <a:lnTo>
                    <a:pt x="118" y="230"/>
                  </a:lnTo>
                  <a:lnTo>
                    <a:pt x="148" y="230"/>
                  </a:lnTo>
                  <a:lnTo>
                    <a:pt x="172" y="284"/>
                  </a:lnTo>
                  <a:lnTo>
                    <a:pt x="118" y="284"/>
                  </a:lnTo>
                  <a:lnTo>
                    <a:pt x="64" y="284"/>
                  </a:lnTo>
                  <a:lnTo>
                    <a:pt x="90" y="230"/>
                  </a:lnTo>
                  <a:close/>
                  <a:moveTo>
                    <a:pt x="118" y="362"/>
                  </a:moveTo>
                  <a:lnTo>
                    <a:pt x="34" y="362"/>
                  </a:lnTo>
                  <a:lnTo>
                    <a:pt x="34" y="360"/>
                  </a:lnTo>
                  <a:lnTo>
                    <a:pt x="36" y="356"/>
                  </a:lnTo>
                  <a:lnTo>
                    <a:pt x="38" y="354"/>
                  </a:lnTo>
                  <a:lnTo>
                    <a:pt x="42" y="350"/>
                  </a:lnTo>
                  <a:lnTo>
                    <a:pt x="44" y="346"/>
                  </a:lnTo>
                  <a:lnTo>
                    <a:pt x="48" y="342"/>
                  </a:lnTo>
                  <a:lnTo>
                    <a:pt x="54" y="338"/>
                  </a:lnTo>
                  <a:lnTo>
                    <a:pt x="60" y="334"/>
                  </a:lnTo>
                  <a:lnTo>
                    <a:pt x="66" y="330"/>
                  </a:lnTo>
                  <a:lnTo>
                    <a:pt x="74" y="328"/>
                  </a:lnTo>
                  <a:lnTo>
                    <a:pt x="84" y="326"/>
                  </a:lnTo>
                  <a:lnTo>
                    <a:pt x="88" y="324"/>
                  </a:lnTo>
                  <a:lnTo>
                    <a:pt x="94" y="324"/>
                  </a:lnTo>
                  <a:lnTo>
                    <a:pt x="100" y="322"/>
                  </a:lnTo>
                  <a:lnTo>
                    <a:pt x="106" y="322"/>
                  </a:lnTo>
                  <a:lnTo>
                    <a:pt x="112" y="322"/>
                  </a:lnTo>
                  <a:lnTo>
                    <a:pt x="118" y="322"/>
                  </a:lnTo>
                  <a:lnTo>
                    <a:pt x="126" y="322"/>
                  </a:lnTo>
                  <a:lnTo>
                    <a:pt x="132" y="322"/>
                  </a:lnTo>
                  <a:lnTo>
                    <a:pt x="138" y="322"/>
                  </a:lnTo>
                  <a:lnTo>
                    <a:pt x="144" y="324"/>
                  </a:lnTo>
                  <a:lnTo>
                    <a:pt x="148" y="324"/>
                  </a:lnTo>
                  <a:lnTo>
                    <a:pt x="154" y="326"/>
                  </a:lnTo>
                  <a:lnTo>
                    <a:pt x="162" y="328"/>
                  </a:lnTo>
                  <a:lnTo>
                    <a:pt x="170" y="330"/>
                  </a:lnTo>
                  <a:lnTo>
                    <a:pt x="178" y="334"/>
                  </a:lnTo>
                  <a:lnTo>
                    <a:pt x="184" y="338"/>
                  </a:lnTo>
                  <a:lnTo>
                    <a:pt x="188" y="342"/>
                  </a:lnTo>
                  <a:lnTo>
                    <a:pt x="192" y="346"/>
                  </a:lnTo>
                  <a:lnTo>
                    <a:pt x="196" y="350"/>
                  </a:lnTo>
                  <a:lnTo>
                    <a:pt x="200" y="356"/>
                  </a:lnTo>
                  <a:lnTo>
                    <a:pt x="202" y="360"/>
                  </a:lnTo>
                  <a:lnTo>
                    <a:pt x="204" y="362"/>
                  </a:lnTo>
                  <a:lnTo>
                    <a:pt x="118" y="362"/>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37010" name="Freeform 102"/>
            <p:cNvSpPr>
              <a:spLocks noChangeAspect="1"/>
            </p:cNvSpPr>
            <p:nvPr/>
          </p:nvSpPr>
          <p:spPr bwMode="auto">
            <a:xfrm>
              <a:off x="2320" y="1314"/>
              <a:ext cx="19" cy="104"/>
            </a:xfrm>
            <a:custGeom>
              <a:avLst/>
              <a:gdLst>
                <a:gd name="T0" fmla="*/ 1342177280 w 10"/>
                <a:gd name="T1" fmla="*/ 268435505 h 52"/>
                <a:gd name="T2" fmla="*/ 1207959603 w 10"/>
                <a:gd name="T3" fmla="*/ 536871010 h 52"/>
                <a:gd name="T4" fmla="*/ 1073741926 w 10"/>
                <a:gd name="T5" fmla="*/ 1073742021 h 52"/>
                <a:gd name="T6" fmla="*/ 671088640 w 10"/>
                <a:gd name="T7" fmla="*/ 2147483647 h 52"/>
                <a:gd name="T8" fmla="*/ 536870963 w 10"/>
                <a:gd name="T9" fmla="*/ 2147483647 h 52"/>
                <a:gd name="T10" fmla="*/ 671088640 w 10"/>
                <a:gd name="T11" fmla="*/ 2147483647 h 52"/>
                <a:gd name="T12" fmla="*/ 939520410 w 10"/>
                <a:gd name="T13" fmla="*/ 2147483647 h 52"/>
                <a:gd name="T14" fmla="*/ 1073741926 w 10"/>
                <a:gd name="T15" fmla="*/ 2147483647 h 52"/>
                <a:gd name="T16" fmla="*/ 1207959603 w 10"/>
                <a:gd name="T17" fmla="*/ 2147483647 h 52"/>
                <a:gd name="T18" fmla="*/ 1207959603 w 10"/>
                <a:gd name="T19" fmla="*/ 2147483647 h 52"/>
                <a:gd name="T20" fmla="*/ 1073741926 w 10"/>
                <a:gd name="T21" fmla="*/ 2147483647 h 52"/>
                <a:gd name="T22" fmla="*/ 939520410 w 10"/>
                <a:gd name="T23" fmla="*/ 2147483647 h 52"/>
                <a:gd name="T24" fmla="*/ 671088640 w 10"/>
                <a:gd name="T25" fmla="*/ 2147483647 h 52"/>
                <a:gd name="T26" fmla="*/ 134217741 w 10"/>
                <a:gd name="T27" fmla="*/ 2147483647 h 52"/>
                <a:gd name="T28" fmla="*/ 0 w 10"/>
                <a:gd name="T29" fmla="*/ 2147483647 h 52"/>
                <a:gd name="T30" fmla="*/ 134217741 w 10"/>
                <a:gd name="T31" fmla="*/ 2147483647 h 52"/>
                <a:gd name="T32" fmla="*/ 536870963 w 10"/>
                <a:gd name="T33" fmla="*/ 805306388 h 52"/>
                <a:gd name="T34" fmla="*/ 939520410 w 10"/>
                <a:gd name="T35" fmla="*/ 268435505 h 52"/>
                <a:gd name="T36" fmla="*/ 1207959603 w 10"/>
                <a:gd name="T37" fmla="*/ 0 h 52"/>
                <a:gd name="T38" fmla="*/ 1342177280 w 10"/>
                <a:gd name="T39" fmla="*/ 134217753 h 52"/>
                <a:gd name="T40" fmla="*/ 1342177280 w 10"/>
                <a:gd name="T41" fmla="*/ 268435505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52"/>
                <a:gd name="T65" fmla="*/ 10 w 10"/>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52">
                  <a:moveTo>
                    <a:pt x="10" y="2"/>
                  </a:moveTo>
                  <a:cubicBezTo>
                    <a:pt x="10" y="2"/>
                    <a:pt x="10" y="3"/>
                    <a:pt x="9" y="4"/>
                  </a:cubicBezTo>
                  <a:cubicBezTo>
                    <a:pt x="8" y="6"/>
                    <a:pt x="8" y="7"/>
                    <a:pt x="8" y="8"/>
                  </a:cubicBezTo>
                  <a:cubicBezTo>
                    <a:pt x="7" y="11"/>
                    <a:pt x="6" y="14"/>
                    <a:pt x="5" y="17"/>
                  </a:cubicBezTo>
                  <a:cubicBezTo>
                    <a:pt x="5" y="20"/>
                    <a:pt x="5" y="23"/>
                    <a:pt x="4" y="26"/>
                  </a:cubicBezTo>
                  <a:cubicBezTo>
                    <a:pt x="4" y="29"/>
                    <a:pt x="5" y="31"/>
                    <a:pt x="5" y="34"/>
                  </a:cubicBezTo>
                  <a:cubicBezTo>
                    <a:pt x="5" y="37"/>
                    <a:pt x="6" y="39"/>
                    <a:pt x="7" y="42"/>
                  </a:cubicBezTo>
                  <a:cubicBezTo>
                    <a:pt x="7" y="43"/>
                    <a:pt x="7" y="45"/>
                    <a:pt x="8" y="47"/>
                  </a:cubicBezTo>
                  <a:cubicBezTo>
                    <a:pt x="9" y="49"/>
                    <a:pt x="9" y="50"/>
                    <a:pt x="9" y="50"/>
                  </a:cubicBezTo>
                  <a:cubicBezTo>
                    <a:pt x="9" y="51"/>
                    <a:pt x="9" y="51"/>
                    <a:pt x="9" y="51"/>
                  </a:cubicBezTo>
                  <a:cubicBezTo>
                    <a:pt x="8" y="52"/>
                    <a:pt x="8" y="52"/>
                    <a:pt x="8" y="52"/>
                  </a:cubicBezTo>
                  <a:cubicBezTo>
                    <a:pt x="7" y="51"/>
                    <a:pt x="7" y="51"/>
                    <a:pt x="7" y="51"/>
                  </a:cubicBezTo>
                  <a:cubicBezTo>
                    <a:pt x="6" y="50"/>
                    <a:pt x="5" y="49"/>
                    <a:pt x="5" y="47"/>
                  </a:cubicBezTo>
                  <a:cubicBezTo>
                    <a:pt x="3" y="44"/>
                    <a:pt x="2" y="41"/>
                    <a:pt x="1" y="37"/>
                  </a:cubicBezTo>
                  <a:cubicBezTo>
                    <a:pt x="0" y="33"/>
                    <a:pt x="0" y="30"/>
                    <a:pt x="0" y="26"/>
                  </a:cubicBezTo>
                  <a:cubicBezTo>
                    <a:pt x="0" y="22"/>
                    <a:pt x="0" y="19"/>
                    <a:pt x="1" y="16"/>
                  </a:cubicBezTo>
                  <a:cubicBezTo>
                    <a:pt x="2" y="12"/>
                    <a:pt x="3" y="9"/>
                    <a:pt x="4" y="6"/>
                  </a:cubicBezTo>
                  <a:cubicBezTo>
                    <a:pt x="5" y="4"/>
                    <a:pt x="6" y="3"/>
                    <a:pt x="7" y="2"/>
                  </a:cubicBezTo>
                  <a:cubicBezTo>
                    <a:pt x="8" y="1"/>
                    <a:pt x="8" y="0"/>
                    <a:pt x="9" y="0"/>
                  </a:cubicBezTo>
                  <a:cubicBezTo>
                    <a:pt x="10" y="1"/>
                    <a:pt x="10" y="1"/>
                    <a:pt x="10" y="1"/>
                  </a:cubicBezTo>
                  <a:cubicBezTo>
                    <a:pt x="10" y="1"/>
                    <a:pt x="10" y="1"/>
                    <a:pt x="10" y="2"/>
                  </a:cubicBez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11" name="Freeform 103"/>
            <p:cNvSpPr>
              <a:spLocks noChangeAspect="1"/>
            </p:cNvSpPr>
            <p:nvPr/>
          </p:nvSpPr>
          <p:spPr bwMode="auto">
            <a:xfrm>
              <a:off x="2361" y="1325"/>
              <a:ext cx="15" cy="80"/>
            </a:xfrm>
            <a:custGeom>
              <a:avLst/>
              <a:gdLst>
                <a:gd name="T0" fmla="*/ 1073741824 w 8"/>
                <a:gd name="T1" fmla="*/ 268435484 h 41"/>
                <a:gd name="T2" fmla="*/ 939519808 w 8"/>
                <a:gd name="T3" fmla="*/ 536870968 h 41"/>
                <a:gd name="T4" fmla="*/ 805302656 w 8"/>
                <a:gd name="T5" fmla="*/ 939520418 h 41"/>
                <a:gd name="T6" fmla="*/ 671085504 w 8"/>
                <a:gd name="T7" fmla="*/ 1879039813 h 41"/>
                <a:gd name="T8" fmla="*/ 536870912 w 8"/>
                <a:gd name="T9" fmla="*/ 2147483647 h 41"/>
                <a:gd name="T10" fmla="*/ 536870912 w 8"/>
                <a:gd name="T11" fmla="*/ 2147483647 h 41"/>
                <a:gd name="T12" fmla="*/ 805302656 w 8"/>
                <a:gd name="T13" fmla="*/ 2147483647 h 41"/>
                <a:gd name="T14" fmla="*/ 939519808 w 8"/>
                <a:gd name="T15" fmla="*/ 2147483647 h 41"/>
                <a:gd name="T16" fmla="*/ 1073741824 w 8"/>
                <a:gd name="T17" fmla="*/ 2147483647 h 41"/>
                <a:gd name="T18" fmla="*/ 939519808 w 8"/>
                <a:gd name="T19" fmla="*/ 2147483647 h 41"/>
                <a:gd name="T20" fmla="*/ 939519808 w 8"/>
                <a:gd name="T21" fmla="*/ 2147483647 h 41"/>
                <a:gd name="T22" fmla="*/ 805302656 w 8"/>
                <a:gd name="T23" fmla="*/ 2147483647 h 41"/>
                <a:gd name="T24" fmla="*/ 536870912 w 8"/>
                <a:gd name="T25" fmla="*/ 2147483647 h 41"/>
                <a:gd name="T26" fmla="*/ 134217728 w 8"/>
                <a:gd name="T27" fmla="*/ 2147483647 h 41"/>
                <a:gd name="T28" fmla="*/ 0 w 8"/>
                <a:gd name="T29" fmla="*/ 2147483647 h 41"/>
                <a:gd name="T30" fmla="*/ 134217728 w 8"/>
                <a:gd name="T31" fmla="*/ 1744822135 h 41"/>
                <a:gd name="T32" fmla="*/ 536870912 w 8"/>
                <a:gd name="T33" fmla="*/ 671088646 h 41"/>
                <a:gd name="T34" fmla="*/ 805302656 w 8"/>
                <a:gd name="T35" fmla="*/ 268435484 h 41"/>
                <a:gd name="T36" fmla="*/ 1073741824 w 8"/>
                <a:gd name="T37" fmla="*/ 0 h 41"/>
                <a:gd name="T38" fmla="*/ 1073741824 w 8"/>
                <a:gd name="T39" fmla="*/ 134217742 h 41"/>
                <a:gd name="T40" fmla="*/ 1073741824 w 8"/>
                <a:gd name="T41" fmla="*/ 268435484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
                <a:gd name="T64" fmla="*/ 0 h 41"/>
                <a:gd name="T65" fmla="*/ 8 w 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 h="41">
                  <a:moveTo>
                    <a:pt x="8" y="2"/>
                  </a:moveTo>
                  <a:cubicBezTo>
                    <a:pt x="8" y="2"/>
                    <a:pt x="8" y="3"/>
                    <a:pt x="7" y="4"/>
                  </a:cubicBezTo>
                  <a:cubicBezTo>
                    <a:pt x="7" y="5"/>
                    <a:pt x="7" y="6"/>
                    <a:pt x="6" y="7"/>
                  </a:cubicBezTo>
                  <a:cubicBezTo>
                    <a:pt x="6" y="9"/>
                    <a:pt x="5" y="12"/>
                    <a:pt x="5" y="14"/>
                  </a:cubicBezTo>
                  <a:cubicBezTo>
                    <a:pt x="4" y="16"/>
                    <a:pt x="4" y="18"/>
                    <a:pt x="4" y="21"/>
                  </a:cubicBezTo>
                  <a:cubicBezTo>
                    <a:pt x="4" y="23"/>
                    <a:pt x="4" y="25"/>
                    <a:pt x="4" y="27"/>
                  </a:cubicBezTo>
                  <a:cubicBezTo>
                    <a:pt x="5" y="29"/>
                    <a:pt x="5" y="31"/>
                    <a:pt x="6" y="33"/>
                  </a:cubicBezTo>
                  <a:cubicBezTo>
                    <a:pt x="6" y="34"/>
                    <a:pt x="6" y="36"/>
                    <a:pt x="7" y="37"/>
                  </a:cubicBezTo>
                  <a:cubicBezTo>
                    <a:pt x="7" y="39"/>
                    <a:pt x="8" y="40"/>
                    <a:pt x="8" y="40"/>
                  </a:cubicBezTo>
                  <a:cubicBezTo>
                    <a:pt x="8" y="40"/>
                    <a:pt x="8" y="41"/>
                    <a:pt x="7" y="41"/>
                  </a:cubicBezTo>
                  <a:cubicBezTo>
                    <a:pt x="7" y="41"/>
                    <a:pt x="7" y="41"/>
                    <a:pt x="7" y="41"/>
                  </a:cubicBezTo>
                  <a:cubicBezTo>
                    <a:pt x="7" y="41"/>
                    <a:pt x="6" y="41"/>
                    <a:pt x="6" y="40"/>
                  </a:cubicBezTo>
                  <a:cubicBezTo>
                    <a:pt x="5" y="40"/>
                    <a:pt x="5" y="39"/>
                    <a:pt x="4" y="38"/>
                  </a:cubicBezTo>
                  <a:cubicBezTo>
                    <a:pt x="3" y="35"/>
                    <a:pt x="2" y="32"/>
                    <a:pt x="1" y="30"/>
                  </a:cubicBezTo>
                  <a:cubicBezTo>
                    <a:pt x="0" y="27"/>
                    <a:pt x="0" y="24"/>
                    <a:pt x="0" y="21"/>
                  </a:cubicBezTo>
                  <a:cubicBezTo>
                    <a:pt x="0" y="18"/>
                    <a:pt x="0" y="15"/>
                    <a:pt x="1" y="13"/>
                  </a:cubicBezTo>
                  <a:cubicBezTo>
                    <a:pt x="2" y="10"/>
                    <a:pt x="3" y="8"/>
                    <a:pt x="4" y="5"/>
                  </a:cubicBezTo>
                  <a:cubicBezTo>
                    <a:pt x="4" y="4"/>
                    <a:pt x="5" y="2"/>
                    <a:pt x="6" y="2"/>
                  </a:cubicBezTo>
                  <a:cubicBezTo>
                    <a:pt x="6" y="1"/>
                    <a:pt x="7" y="0"/>
                    <a:pt x="8" y="0"/>
                  </a:cubicBezTo>
                  <a:cubicBezTo>
                    <a:pt x="8" y="1"/>
                    <a:pt x="8" y="1"/>
                    <a:pt x="8" y="1"/>
                  </a:cubicBezTo>
                  <a:lnTo>
                    <a:pt x="8" y="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12" name="Freeform 104"/>
            <p:cNvSpPr>
              <a:spLocks noChangeAspect="1"/>
            </p:cNvSpPr>
            <p:nvPr/>
          </p:nvSpPr>
          <p:spPr bwMode="auto">
            <a:xfrm>
              <a:off x="2403" y="1335"/>
              <a:ext cx="12" cy="63"/>
            </a:xfrm>
            <a:custGeom>
              <a:avLst/>
              <a:gdLst>
                <a:gd name="T0" fmla="*/ 805306368 w 6"/>
                <a:gd name="T1" fmla="*/ 134217759 h 31"/>
                <a:gd name="T2" fmla="*/ 805306368 w 6"/>
                <a:gd name="T3" fmla="*/ 268435518 h 31"/>
                <a:gd name="T4" fmla="*/ 671088683 w 6"/>
                <a:gd name="T5" fmla="*/ 536871036 h 31"/>
                <a:gd name="T6" fmla="*/ 402653184 w 6"/>
                <a:gd name="T7" fmla="*/ 1342177462 h 31"/>
                <a:gd name="T8" fmla="*/ 402653184 w 6"/>
                <a:gd name="T9" fmla="*/ 2013265937 h 31"/>
                <a:gd name="T10" fmla="*/ 402653184 w 6"/>
                <a:gd name="T11" fmla="*/ 2147483647 h 31"/>
                <a:gd name="T12" fmla="*/ 536870997 w 6"/>
                <a:gd name="T13" fmla="*/ 2147483647 h 31"/>
                <a:gd name="T14" fmla="*/ 671088683 w 6"/>
                <a:gd name="T15" fmla="*/ 2147483647 h 31"/>
                <a:gd name="T16" fmla="*/ 805306368 w 6"/>
                <a:gd name="T17" fmla="*/ 2147483647 h 31"/>
                <a:gd name="T18" fmla="*/ 805306368 w 6"/>
                <a:gd name="T19" fmla="*/ 2147483647 h 31"/>
                <a:gd name="T20" fmla="*/ 671088683 w 6"/>
                <a:gd name="T21" fmla="*/ 2147483647 h 31"/>
                <a:gd name="T22" fmla="*/ 536870997 w 6"/>
                <a:gd name="T23" fmla="*/ 2147483647 h 31"/>
                <a:gd name="T24" fmla="*/ 402653184 w 6"/>
                <a:gd name="T25" fmla="*/ 2147483647 h 31"/>
                <a:gd name="T26" fmla="*/ 134217749 w 6"/>
                <a:gd name="T27" fmla="*/ 2147483647 h 31"/>
                <a:gd name="T28" fmla="*/ 0 w 6"/>
                <a:gd name="T29" fmla="*/ 2013265937 h 31"/>
                <a:gd name="T30" fmla="*/ 134217749 w 6"/>
                <a:gd name="T31" fmla="*/ 1207959767 h 31"/>
                <a:gd name="T32" fmla="*/ 402653184 w 6"/>
                <a:gd name="T33" fmla="*/ 402653213 h 31"/>
                <a:gd name="T34" fmla="*/ 671088683 w 6"/>
                <a:gd name="T35" fmla="*/ 134217759 h 31"/>
                <a:gd name="T36" fmla="*/ 805306368 w 6"/>
                <a:gd name="T37" fmla="*/ 0 h 31"/>
                <a:gd name="T38" fmla="*/ 805306368 w 6"/>
                <a:gd name="T39" fmla="*/ 0 h 31"/>
                <a:gd name="T40" fmla="*/ 805306368 w 6"/>
                <a:gd name="T41" fmla="*/ 13421775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31"/>
                <a:gd name="T65" fmla="*/ 6 w 6"/>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31">
                  <a:moveTo>
                    <a:pt x="6" y="1"/>
                  </a:moveTo>
                  <a:cubicBezTo>
                    <a:pt x="6" y="1"/>
                    <a:pt x="6" y="1"/>
                    <a:pt x="6" y="2"/>
                  </a:cubicBezTo>
                  <a:cubicBezTo>
                    <a:pt x="6" y="3"/>
                    <a:pt x="5" y="4"/>
                    <a:pt x="5" y="4"/>
                  </a:cubicBezTo>
                  <a:cubicBezTo>
                    <a:pt x="4" y="6"/>
                    <a:pt x="4" y="8"/>
                    <a:pt x="3" y="10"/>
                  </a:cubicBezTo>
                  <a:cubicBezTo>
                    <a:pt x="3" y="12"/>
                    <a:pt x="3" y="13"/>
                    <a:pt x="3" y="15"/>
                  </a:cubicBezTo>
                  <a:cubicBezTo>
                    <a:pt x="3" y="17"/>
                    <a:pt x="3" y="18"/>
                    <a:pt x="3" y="20"/>
                  </a:cubicBezTo>
                  <a:cubicBezTo>
                    <a:pt x="4" y="22"/>
                    <a:pt x="4" y="23"/>
                    <a:pt x="4" y="25"/>
                  </a:cubicBezTo>
                  <a:cubicBezTo>
                    <a:pt x="5" y="25"/>
                    <a:pt x="5" y="26"/>
                    <a:pt x="5" y="28"/>
                  </a:cubicBezTo>
                  <a:cubicBezTo>
                    <a:pt x="6" y="29"/>
                    <a:pt x="6" y="29"/>
                    <a:pt x="6" y="30"/>
                  </a:cubicBezTo>
                  <a:cubicBezTo>
                    <a:pt x="6" y="30"/>
                    <a:pt x="6" y="30"/>
                    <a:pt x="6" y="30"/>
                  </a:cubicBezTo>
                  <a:cubicBezTo>
                    <a:pt x="5" y="31"/>
                    <a:pt x="5" y="31"/>
                    <a:pt x="5" y="31"/>
                  </a:cubicBezTo>
                  <a:cubicBezTo>
                    <a:pt x="5" y="31"/>
                    <a:pt x="5" y="30"/>
                    <a:pt x="4" y="30"/>
                  </a:cubicBezTo>
                  <a:cubicBezTo>
                    <a:pt x="4" y="30"/>
                    <a:pt x="4" y="29"/>
                    <a:pt x="3" y="28"/>
                  </a:cubicBezTo>
                  <a:cubicBezTo>
                    <a:pt x="2" y="26"/>
                    <a:pt x="1" y="24"/>
                    <a:pt x="1" y="22"/>
                  </a:cubicBezTo>
                  <a:cubicBezTo>
                    <a:pt x="0" y="20"/>
                    <a:pt x="0" y="17"/>
                    <a:pt x="0" y="15"/>
                  </a:cubicBezTo>
                  <a:cubicBezTo>
                    <a:pt x="0" y="13"/>
                    <a:pt x="0" y="11"/>
                    <a:pt x="1" y="9"/>
                  </a:cubicBezTo>
                  <a:cubicBezTo>
                    <a:pt x="1" y="7"/>
                    <a:pt x="2" y="5"/>
                    <a:pt x="3" y="3"/>
                  </a:cubicBezTo>
                  <a:cubicBezTo>
                    <a:pt x="3" y="2"/>
                    <a:pt x="4" y="1"/>
                    <a:pt x="5" y="1"/>
                  </a:cubicBezTo>
                  <a:cubicBezTo>
                    <a:pt x="5" y="0"/>
                    <a:pt x="6" y="0"/>
                    <a:pt x="6" y="0"/>
                  </a:cubicBezTo>
                  <a:cubicBezTo>
                    <a:pt x="6" y="0"/>
                    <a:pt x="6" y="0"/>
                    <a:pt x="6" y="0"/>
                  </a:cubicBezTo>
                  <a:lnTo>
                    <a:pt x="6" y="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13" name="Freeform 105"/>
            <p:cNvSpPr>
              <a:spLocks noChangeAspect="1"/>
            </p:cNvSpPr>
            <p:nvPr/>
          </p:nvSpPr>
          <p:spPr bwMode="auto">
            <a:xfrm>
              <a:off x="2591" y="1314"/>
              <a:ext cx="21" cy="104"/>
            </a:xfrm>
            <a:custGeom>
              <a:avLst/>
              <a:gdLst>
                <a:gd name="T0" fmla="*/ 0 w 11"/>
                <a:gd name="T1" fmla="*/ 268435505 h 52"/>
                <a:gd name="T2" fmla="*/ 134217745 w 11"/>
                <a:gd name="T3" fmla="*/ 536871010 h 52"/>
                <a:gd name="T4" fmla="*/ 402652148 w 11"/>
                <a:gd name="T5" fmla="*/ 1073742021 h 52"/>
                <a:gd name="T6" fmla="*/ 671088663 w 11"/>
                <a:gd name="T7" fmla="*/ 2147483647 h 52"/>
                <a:gd name="T8" fmla="*/ 805303785 w 11"/>
                <a:gd name="T9" fmla="*/ 2147483647 h 52"/>
                <a:gd name="T10" fmla="*/ 671088663 w 11"/>
                <a:gd name="T11" fmla="*/ 2147483647 h 52"/>
                <a:gd name="T12" fmla="*/ 536870982 w 11"/>
                <a:gd name="T13" fmla="*/ 2147483647 h 52"/>
                <a:gd name="T14" fmla="*/ 268435491 w 11"/>
                <a:gd name="T15" fmla="*/ 2147483647 h 52"/>
                <a:gd name="T16" fmla="*/ 134217745 w 11"/>
                <a:gd name="T17" fmla="*/ 2147483647 h 52"/>
                <a:gd name="T18" fmla="*/ 134217745 w 11"/>
                <a:gd name="T19" fmla="*/ 2147483647 h 52"/>
                <a:gd name="T20" fmla="*/ 268435491 w 11"/>
                <a:gd name="T21" fmla="*/ 2147483647 h 52"/>
                <a:gd name="T22" fmla="*/ 536870982 w 11"/>
                <a:gd name="T23" fmla="*/ 2147483647 h 52"/>
                <a:gd name="T24" fmla="*/ 805303785 w 11"/>
                <a:gd name="T25" fmla="*/ 2147483647 h 52"/>
                <a:gd name="T26" fmla="*/ 1207959645 w 11"/>
                <a:gd name="T27" fmla="*/ 2147483647 h 52"/>
                <a:gd name="T28" fmla="*/ 1342177327 w 11"/>
                <a:gd name="T29" fmla="*/ 2147483647 h 52"/>
                <a:gd name="T30" fmla="*/ 1207959645 w 11"/>
                <a:gd name="T31" fmla="*/ 2147483647 h 52"/>
                <a:gd name="T32" fmla="*/ 805303785 w 11"/>
                <a:gd name="T33" fmla="*/ 805306388 h 52"/>
                <a:gd name="T34" fmla="*/ 402652148 w 11"/>
                <a:gd name="T35" fmla="*/ 268435505 h 52"/>
                <a:gd name="T36" fmla="*/ 134217745 w 11"/>
                <a:gd name="T37" fmla="*/ 0 h 52"/>
                <a:gd name="T38" fmla="*/ 134217745 w 11"/>
                <a:gd name="T39" fmla="*/ 134217753 h 52"/>
                <a:gd name="T40" fmla="*/ 0 w 11"/>
                <a:gd name="T41" fmla="*/ 268435505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52"/>
                <a:gd name="T65" fmla="*/ 11 w 11"/>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52">
                  <a:moveTo>
                    <a:pt x="0" y="2"/>
                  </a:moveTo>
                  <a:cubicBezTo>
                    <a:pt x="0" y="2"/>
                    <a:pt x="1" y="3"/>
                    <a:pt x="1" y="4"/>
                  </a:cubicBezTo>
                  <a:cubicBezTo>
                    <a:pt x="2" y="6"/>
                    <a:pt x="2" y="7"/>
                    <a:pt x="3" y="8"/>
                  </a:cubicBezTo>
                  <a:cubicBezTo>
                    <a:pt x="4" y="11"/>
                    <a:pt x="4" y="14"/>
                    <a:pt x="5" y="17"/>
                  </a:cubicBezTo>
                  <a:cubicBezTo>
                    <a:pt x="5" y="20"/>
                    <a:pt x="6" y="23"/>
                    <a:pt x="6" y="26"/>
                  </a:cubicBezTo>
                  <a:cubicBezTo>
                    <a:pt x="6" y="29"/>
                    <a:pt x="6" y="31"/>
                    <a:pt x="5" y="34"/>
                  </a:cubicBezTo>
                  <a:cubicBezTo>
                    <a:pt x="5" y="37"/>
                    <a:pt x="4" y="39"/>
                    <a:pt x="4" y="42"/>
                  </a:cubicBezTo>
                  <a:cubicBezTo>
                    <a:pt x="3" y="43"/>
                    <a:pt x="3" y="45"/>
                    <a:pt x="2" y="47"/>
                  </a:cubicBezTo>
                  <a:cubicBezTo>
                    <a:pt x="1" y="49"/>
                    <a:pt x="1" y="50"/>
                    <a:pt x="1" y="50"/>
                  </a:cubicBezTo>
                  <a:cubicBezTo>
                    <a:pt x="1" y="51"/>
                    <a:pt x="1" y="51"/>
                    <a:pt x="1" y="51"/>
                  </a:cubicBezTo>
                  <a:cubicBezTo>
                    <a:pt x="2" y="52"/>
                    <a:pt x="2" y="52"/>
                    <a:pt x="2" y="52"/>
                  </a:cubicBezTo>
                  <a:cubicBezTo>
                    <a:pt x="2" y="52"/>
                    <a:pt x="3" y="51"/>
                    <a:pt x="4" y="51"/>
                  </a:cubicBezTo>
                  <a:cubicBezTo>
                    <a:pt x="4" y="50"/>
                    <a:pt x="5" y="49"/>
                    <a:pt x="6" y="47"/>
                  </a:cubicBezTo>
                  <a:cubicBezTo>
                    <a:pt x="7" y="44"/>
                    <a:pt x="9" y="41"/>
                    <a:pt x="9" y="37"/>
                  </a:cubicBezTo>
                  <a:cubicBezTo>
                    <a:pt x="10" y="33"/>
                    <a:pt x="11" y="30"/>
                    <a:pt x="10" y="26"/>
                  </a:cubicBezTo>
                  <a:cubicBezTo>
                    <a:pt x="10" y="22"/>
                    <a:pt x="10" y="19"/>
                    <a:pt x="9" y="16"/>
                  </a:cubicBezTo>
                  <a:cubicBezTo>
                    <a:pt x="9" y="12"/>
                    <a:pt x="7" y="9"/>
                    <a:pt x="6" y="6"/>
                  </a:cubicBezTo>
                  <a:cubicBezTo>
                    <a:pt x="5" y="4"/>
                    <a:pt x="4" y="3"/>
                    <a:pt x="3" y="2"/>
                  </a:cubicBezTo>
                  <a:cubicBezTo>
                    <a:pt x="3" y="1"/>
                    <a:pt x="2" y="0"/>
                    <a:pt x="1" y="0"/>
                  </a:cubicBezTo>
                  <a:cubicBezTo>
                    <a:pt x="1" y="1"/>
                    <a:pt x="1" y="1"/>
                    <a:pt x="1" y="1"/>
                  </a:cubicBezTo>
                  <a:cubicBezTo>
                    <a:pt x="0" y="1"/>
                    <a:pt x="0" y="1"/>
                    <a:pt x="0" y="2"/>
                  </a:cubicBez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14" name="Freeform 106"/>
            <p:cNvSpPr>
              <a:spLocks noChangeAspect="1"/>
            </p:cNvSpPr>
            <p:nvPr/>
          </p:nvSpPr>
          <p:spPr bwMode="auto">
            <a:xfrm>
              <a:off x="2552" y="1325"/>
              <a:ext cx="17" cy="80"/>
            </a:xfrm>
            <a:custGeom>
              <a:avLst/>
              <a:gdLst>
                <a:gd name="T0" fmla="*/ 0 w 8"/>
                <a:gd name="T1" fmla="*/ 268435484 h 41"/>
                <a:gd name="T2" fmla="*/ 134217728 w 8"/>
                <a:gd name="T3" fmla="*/ 536870968 h 41"/>
                <a:gd name="T4" fmla="*/ 268435456 w 8"/>
                <a:gd name="T5" fmla="*/ 939520418 h 41"/>
                <a:gd name="T6" fmla="*/ 536870912 w 8"/>
                <a:gd name="T7" fmla="*/ 1879039813 h 41"/>
                <a:gd name="T8" fmla="*/ 536870912 w 8"/>
                <a:gd name="T9" fmla="*/ 2147483647 h 41"/>
                <a:gd name="T10" fmla="*/ 536870912 w 8"/>
                <a:gd name="T11" fmla="*/ 2147483647 h 41"/>
                <a:gd name="T12" fmla="*/ 402651584 w 8"/>
                <a:gd name="T13" fmla="*/ 2147483647 h 41"/>
                <a:gd name="T14" fmla="*/ 134217728 w 8"/>
                <a:gd name="T15" fmla="*/ 2147483647 h 41"/>
                <a:gd name="T16" fmla="*/ 134217728 w 8"/>
                <a:gd name="T17" fmla="*/ 2147483647 h 41"/>
                <a:gd name="T18" fmla="*/ 134217728 w 8"/>
                <a:gd name="T19" fmla="*/ 2147483647 h 41"/>
                <a:gd name="T20" fmla="*/ 134217728 w 8"/>
                <a:gd name="T21" fmla="*/ 2147483647 h 41"/>
                <a:gd name="T22" fmla="*/ 402651584 w 8"/>
                <a:gd name="T23" fmla="*/ 2147483647 h 41"/>
                <a:gd name="T24" fmla="*/ 536870912 w 8"/>
                <a:gd name="T25" fmla="*/ 2147483647 h 41"/>
                <a:gd name="T26" fmla="*/ 939519808 w 8"/>
                <a:gd name="T27" fmla="*/ 2147483647 h 41"/>
                <a:gd name="T28" fmla="*/ 1073741824 w 8"/>
                <a:gd name="T29" fmla="*/ 2147483647 h 41"/>
                <a:gd name="T30" fmla="*/ 939519808 w 8"/>
                <a:gd name="T31" fmla="*/ 1744822135 h 41"/>
                <a:gd name="T32" fmla="*/ 671085504 w 8"/>
                <a:gd name="T33" fmla="*/ 671088646 h 41"/>
                <a:gd name="T34" fmla="*/ 268435456 w 8"/>
                <a:gd name="T35" fmla="*/ 268435484 h 41"/>
                <a:gd name="T36" fmla="*/ 134217728 w 8"/>
                <a:gd name="T37" fmla="*/ 0 h 41"/>
                <a:gd name="T38" fmla="*/ 0 w 8"/>
                <a:gd name="T39" fmla="*/ 134217742 h 41"/>
                <a:gd name="T40" fmla="*/ 0 w 8"/>
                <a:gd name="T41" fmla="*/ 268435484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
                <a:gd name="T64" fmla="*/ 0 h 41"/>
                <a:gd name="T65" fmla="*/ 8 w 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 h="41">
                  <a:moveTo>
                    <a:pt x="0" y="2"/>
                  </a:moveTo>
                  <a:cubicBezTo>
                    <a:pt x="0" y="2"/>
                    <a:pt x="0" y="3"/>
                    <a:pt x="1" y="4"/>
                  </a:cubicBezTo>
                  <a:cubicBezTo>
                    <a:pt x="1" y="5"/>
                    <a:pt x="2" y="6"/>
                    <a:pt x="2" y="7"/>
                  </a:cubicBezTo>
                  <a:cubicBezTo>
                    <a:pt x="3" y="9"/>
                    <a:pt x="3" y="12"/>
                    <a:pt x="4" y="14"/>
                  </a:cubicBezTo>
                  <a:cubicBezTo>
                    <a:pt x="4" y="16"/>
                    <a:pt x="4" y="18"/>
                    <a:pt x="4" y="21"/>
                  </a:cubicBezTo>
                  <a:cubicBezTo>
                    <a:pt x="4" y="23"/>
                    <a:pt x="4" y="25"/>
                    <a:pt x="4" y="27"/>
                  </a:cubicBezTo>
                  <a:cubicBezTo>
                    <a:pt x="4" y="29"/>
                    <a:pt x="3" y="31"/>
                    <a:pt x="3" y="33"/>
                  </a:cubicBezTo>
                  <a:cubicBezTo>
                    <a:pt x="2" y="34"/>
                    <a:pt x="2" y="36"/>
                    <a:pt x="1" y="37"/>
                  </a:cubicBezTo>
                  <a:cubicBezTo>
                    <a:pt x="1" y="39"/>
                    <a:pt x="1" y="40"/>
                    <a:pt x="1" y="40"/>
                  </a:cubicBezTo>
                  <a:cubicBezTo>
                    <a:pt x="1" y="41"/>
                    <a:pt x="1" y="41"/>
                    <a:pt x="1" y="41"/>
                  </a:cubicBezTo>
                  <a:cubicBezTo>
                    <a:pt x="1" y="41"/>
                    <a:pt x="1" y="41"/>
                    <a:pt x="1" y="41"/>
                  </a:cubicBezTo>
                  <a:cubicBezTo>
                    <a:pt x="2" y="41"/>
                    <a:pt x="2" y="41"/>
                    <a:pt x="3" y="40"/>
                  </a:cubicBezTo>
                  <a:cubicBezTo>
                    <a:pt x="3" y="40"/>
                    <a:pt x="4" y="39"/>
                    <a:pt x="4" y="38"/>
                  </a:cubicBezTo>
                  <a:cubicBezTo>
                    <a:pt x="6" y="35"/>
                    <a:pt x="7" y="32"/>
                    <a:pt x="7" y="30"/>
                  </a:cubicBezTo>
                  <a:cubicBezTo>
                    <a:pt x="8" y="27"/>
                    <a:pt x="8" y="24"/>
                    <a:pt x="8" y="21"/>
                  </a:cubicBezTo>
                  <a:cubicBezTo>
                    <a:pt x="8" y="18"/>
                    <a:pt x="8" y="15"/>
                    <a:pt x="7" y="13"/>
                  </a:cubicBezTo>
                  <a:cubicBezTo>
                    <a:pt x="7" y="10"/>
                    <a:pt x="6" y="8"/>
                    <a:pt x="5" y="5"/>
                  </a:cubicBezTo>
                  <a:cubicBezTo>
                    <a:pt x="4" y="4"/>
                    <a:pt x="3" y="2"/>
                    <a:pt x="2" y="2"/>
                  </a:cubicBezTo>
                  <a:cubicBezTo>
                    <a:pt x="2" y="1"/>
                    <a:pt x="1" y="0"/>
                    <a:pt x="1" y="0"/>
                  </a:cubicBezTo>
                  <a:cubicBezTo>
                    <a:pt x="0" y="1"/>
                    <a:pt x="0" y="1"/>
                    <a:pt x="0" y="1"/>
                  </a:cubicBezTo>
                  <a:lnTo>
                    <a:pt x="0" y="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7015" name="Freeform 107"/>
            <p:cNvSpPr>
              <a:spLocks noChangeAspect="1"/>
            </p:cNvSpPr>
            <p:nvPr/>
          </p:nvSpPr>
          <p:spPr bwMode="auto">
            <a:xfrm>
              <a:off x="2515" y="1335"/>
              <a:ext cx="12" cy="63"/>
            </a:xfrm>
            <a:custGeom>
              <a:avLst/>
              <a:gdLst>
                <a:gd name="T0" fmla="*/ 0 w 6"/>
                <a:gd name="T1" fmla="*/ 134217759 h 31"/>
                <a:gd name="T2" fmla="*/ 0 w 6"/>
                <a:gd name="T3" fmla="*/ 268435518 h 31"/>
                <a:gd name="T4" fmla="*/ 134217749 w 6"/>
                <a:gd name="T5" fmla="*/ 536871036 h 31"/>
                <a:gd name="T6" fmla="*/ 402653184 w 6"/>
                <a:gd name="T7" fmla="*/ 1342177462 h 31"/>
                <a:gd name="T8" fmla="*/ 402653184 w 6"/>
                <a:gd name="T9" fmla="*/ 2013265937 h 31"/>
                <a:gd name="T10" fmla="*/ 402653184 w 6"/>
                <a:gd name="T11" fmla="*/ 2147483647 h 31"/>
                <a:gd name="T12" fmla="*/ 268435499 w 6"/>
                <a:gd name="T13" fmla="*/ 2147483647 h 31"/>
                <a:gd name="T14" fmla="*/ 134217749 w 6"/>
                <a:gd name="T15" fmla="*/ 2147483647 h 31"/>
                <a:gd name="T16" fmla="*/ 0 w 6"/>
                <a:gd name="T17" fmla="*/ 2147483647 h 31"/>
                <a:gd name="T18" fmla="*/ 0 w 6"/>
                <a:gd name="T19" fmla="*/ 2147483647 h 31"/>
                <a:gd name="T20" fmla="*/ 134217749 w 6"/>
                <a:gd name="T21" fmla="*/ 2147483647 h 31"/>
                <a:gd name="T22" fmla="*/ 268435499 w 6"/>
                <a:gd name="T23" fmla="*/ 2147483647 h 31"/>
                <a:gd name="T24" fmla="*/ 402653184 w 6"/>
                <a:gd name="T25" fmla="*/ 2147483647 h 31"/>
                <a:gd name="T26" fmla="*/ 805306368 w 6"/>
                <a:gd name="T27" fmla="*/ 2147483647 h 31"/>
                <a:gd name="T28" fmla="*/ 805306368 w 6"/>
                <a:gd name="T29" fmla="*/ 2013265937 h 31"/>
                <a:gd name="T30" fmla="*/ 805306368 w 6"/>
                <a:gd name="T31" fmla="*/ 1207959767 h 31"/>
                <a:gd name="T32" fmla="*/ 402653184 w 6"/>
                <a:gd name="T33" fmla="*/ 402653213 h 31"/>
                <a:gd name="T34" fmla="*/ 268435499 w 6"/>
                <a:gd name="T35" fmla="*/ 134217759 h 31"/>
                <a:gd name="T36" fmla="*/ 0 w 6"/>
                <a:gd name="T37" fmla="*/ 0 h 31"/>
                <a:gd name="T38" fmla="*/ 0 w 6"/>
                <a:gd name="T39" fmla="*/ 0 h 31"/>
                <a:gd name="T40" fmla="*/ 0 w 6"/>
                <a:gd name="T41" fmla="*/ 13421775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31"/>
                <a:gd name="T65" fmla="*/ 6 w 6"/>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31">
                  <a:moveTo>
                    <a:pt x="0" y="1"/>
                  </a:moveTo>
                  <a:cubicBezTo>
                    <a:pt x="0" y="1"/>
                    <a:pt x="0" y="1"/>
                    <a:pt x="0" y="2"/>
                  </a:cubicBezTo>
                  <a:cubicBezTo>
                    <a:pt x="1" y="3"/>
                    <a:pt x="1" y="4"/>
                    <a:pt x="1" y="4"/>
                  </a:cubicBezTo>
                  <a:cubicBezTo>
                    <a:pt x="2" y="6"/>
                    <a:pt x="2" y="8"/>
                    <a:pt x="3" y="10"/>
                  </a:cubicBezTo>
                  <a:cubicBezTo>
                    <a:pt x="3" y="12"/>
                    <a:pt x="3" y="13"/>
                    <a:pt x="3" y="15"/>
                  </a:cubicBezTo>
                  <a:cubicBezTo>
                    <a:pt x="3" y="17"/>
                    <a:pt x="3" y="18"/>
                    <a:pt x="3" y="20"/>
                  </a:cubicBezTo>
                  <a:cubicBezTo>
                    <a:pt x="3" y="22"/>
                    <a:pt x="2" y="23"/>
                    <a:pt x="2" y="25"/>
                  </a:cubicBezTo>
                  <a:cubicBezTo>
                    <a:pt x="2" y="25"/>
                    <a:pt x="1" y="26"/>
                    <a:pt x="1" y="28"/>
                  </a:cubicBezTo>
                  <a:cubicBezTo>
                    <a:pt x="0" y="29"/>
                    <a:pt x="0" y="29"/>
                    <a:pt x="0" y="30"/>
                  </a:cubicBezTo>
                  <a:cubicBezTo>
                    <a:pt x="0" y="30"/>
                    <a:pt x="0" y="30"/>
                    <a:pt x="0" y="30"/>
                  </a:cubicBezTo>
                  <a:cubicBezTo>
                    <a:pt x="1" y="31"/>
                    <a:pt x="1" y="31"/>
                    <a:pt x="1" y="31"/>
                  </a:cubicBezTo>
                  <a:cubicBezTo>
                    <a:pt x="1" y="31"/>
                    <a:pt x="1" y="30"/>
                    <a:pt x="2" y="30"/>
                  </a:cubicBezTo>
                  <a:cubicBezTo>
                    <a:pt x="2" y="30"/>
                    <a:pt x="3" y="29"/>
                    <a:pt x="3" y="28"/>
                  </a:cubicBezTo>
                  <a:cubicBezTo>
                    <a:pt x="4" y="26"/>
                    <a:pt x="5" y="24"/>
                    <a:pt x="6" y="22"/>
                  </a:cubicBezTo>
                  <a:cubicBezTo>
                    <a:pt x="6" y="20"/>
                    <a:pt x="6" y="17"/>
                    <a:pt x="6" y="15"/>
                  </a:cubicBezTo>
                  <a:cubicBezTo>
                    <a:pt x="6" y="13"/>
                    <a:pt x="6" y="11"/>
                    <a:pt x="6" y="9"/>
                  </a:cubicBezTo>
                  <a:cubicBezTo>
                    <a:pt x="5" y="7"/>
                    <a:pt x="4" y="5"/>
                    <a:pt x="3" y="3"/>
                  </a:cubicBezTo>
                  <a:cubicBezTo>
                    <a:pt x="3" y="2"/>
                    <a:pt x="2" y="1"/>
                    <a:pt x="2" y="1"/>
                  </a:cubicBezTo>
                  <a:cubicBezTo>
                    <a:pt x="1" y="0"/>
                    <a:pt x="1" y="0"/>
                    <a:pt x="0" y="0"/>
                  </a:cubicBezTo>
                  <a:cubicBezTo>
                    <a:pt x="0" y="0"/>
                    <a:pt x="0" y="0"/>
                    <a:pt x="0" y="0"/>
                  </a:cubicBezTo>
                  <a:lnTo>
                    <a:pt x="0" y="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grpSp>
      <p:sp>
        <p:nvSpPr>
          <p:cNvPr id="36907" name="Text Box 118"/>
          <p:cNvSpPr txBox="1">
            <a:spLocks noChangeArrowheads="1"/>
          </p:cNvSpPr>
          <p:nvPr/>
        </p:nvSpPr>
        <p:spPr bwMode="auto">
          <a:xfrm>
            <a:off x="2266950" y="6178550"/>
            <a:ext cx="936625" cy="279400"/>
          </a:xfrm>
          <a:prstGeom prst="rect">
            <a:avLst/>
          </a:prstGeom>
          <a:noFill/>
          <a:ln w="9525" algn="ctr">
            <a:noFill/>
            <a:miter lim="800000"/>
            <a:headEnd/>
            <a:tailEnd/>
          </a:ln>
        </p:spPr>
        <p:txBody>
          <a:bodyPr lIns="90000" tIns="46800" rIns="90000" bIns="46800">
            <a:spAutoFit/>
          </a:bodyPr>
          <a:lstStyle/>
          <a:p>
            <a:pPr algn="ctr" eaLnBrk="0" hangingPunct="0">
              <a:spcBef>
                <a:spcPct val="50000"/>
              </a:spcBef>
              <a:defRPr/>
            </a:pPr>
            <a:r>
              <a:rPr lang="en-US" altLang="zh-CN">
                <a:solidFill>
                  <a:schemeClr val="folHlink"/>
                </a:solidFill>
                <a:latin typeface="+mj-lt"/>
                <a:ea typeface="华文细黑" pitchFamily="2" charset="-122"/>
              </a:rPr>
              <a:t>NodeB</a:t>
            </a:r>
          </a:p>
        </p:txBody>
      </p:sp>
      <p:pic>
        <p:nvPicPr>
          <p:cNvPr id="136235" name="Picture 201" descr="tower"/>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1941513" y="5784850"/>
            <a:ext cx="479425" cy="465138"/>
          </a:xfrm>
          <a:prstGeom prst="rect">
            <a:avLst/>
          </a:prstGeom>
          <a:noFill/>
          <a:ln w="9525">
            <a:noFill/>
            <a:miter lim="800000"/>
            <a:headEnd/>
            <a:tailEnd/>
          </a:ln>
        </p:spPr>
      </p:pic>
      <p:sp>
        <p:nvSpPr>
          <p:cNvPr id="36909" name="Text Box 204"/>
          <p:cNvSpPr txBox="1">
            <a:spLocks noChangeArrowheads="1"/>
          </p:cNvSpPr>
          <p:nvPr/>
        </p:nvSpPr>
        <p:spPr bwMode="auto">
          <a:xfrm>
            <a:off x="1833563" y="6178550"/>
            <a:ext cx="719137" cy="279400"/>
          </a:xfrm>
          <a:prstGeom prst="rect">
            <a:avLst/>
          </a:prstGeom>
          <a:noFill/>
          <a:ln w="9525" algn="ctr">
            <a:noFill/>
            <a:miter lim="800000"/>
            <a:headEnd/>
            <a:tailEnd/>
          </a:ln>
        </p:spPr>
        <p:txBody>
          <a:bodyPr lIns="90000" tIns="46800" rIns="90000" bIns="46800">
            <a:spAutoFit/>
          </a:bodyPr>
          <a:lstStyle/>
          <a:p>
            <a:pPr algn="ctr" eaLnBrk="0" hangingPunct="0">
              <a:spcBef>
                <a:spcPct val="50000"/>
              </a:spcBef>
              <a:defRPr/>
            </a:pPr>
            <a:r>
              <a:rPr lang="en-US" altLang="zh-CN">
                <a:solidFill>
                  <a:schemeClr val="folHlink"/>
                </a:solidFill>
                <a:latin typeface="+mj-lt"/>
                <a:ea typeface="宋体" pitchFamily="2" charset="-122"/>
              </a:rPr>
              <a:t>BTS</a:t>
            </a:r>
          </a:p>
        </p:txBody>
      </p:sp>
      <p:grpSp>
        <p:nvGrpSpPr>
          <p:cNvPr id="136237" name="Group 83"/>
          <p:cNvGrpSpPr>
            <a:grpSpLocks noChangeAspect="1"/>
          </p:cNvGrpSpPr>
          <p:nvPr/>
        </p:nvGrpSpPr>
        <p:grpSpPr bwMode="auto">
          <a:xfrm>
            <a:off x="4348163" y="5638800"/>
            <a:ext cx="373062" cy="500063"/>
            <a:chOff x="2227" y="1314"/>
            <a:chExt cx="455" cy="563"/>
          </a:xfrm>
        </p:grpSpPr>
        <p:sp>
          <p:nvSpPr>
            <p:cNvPr id="36968" name="Freeform 84"/>
            <p:cNvSpPr>
              <a:spLocks noChangeAspect="1"/>
            </p:cNvSpPr>
            <p:nvPr/>
          </p:nvSpPr>
          <p:spPr bwMode="auto">
            <a:xfrm>
              <a:off x="2486" y="1738"/>
              <a:ext cx="130" cy="16"/>
            </a:xfrm>
            <a:custGeom>
              <a:avLst/>
              <a:gdLst>
                <a:gd name="T0" fmla="*/ 130 w 130"/>
                <a:gd name="T1" fmla="*/ 16 h 16"/>
                <a:gd name="T2" fmla="*/ 0 w 130"/>
                <a:gd name="T3" fmla="*/ 16 h 16"/>
                <a:gd name="T4" fmla="*/ 0 w 130"/>
                <a:gd name="T5" fmla="*/ 0 h 16"/>
                <a:gd name="T6" fmla="*/ 130 w 130"/>
                <a:gd name="T7" fmla="*/ 0 h 16"/>
                <a:gd name="T8" fmla="*/ 130 w 130"/>
                <a:gd name="T9" fmla="*/ 16 h 16"/>
                <a:gd name="T10" fmla="*/ 130 w 130"/>
                <a:gd name="T11" fmla="*/ 16 h 16"/>
                <a:gd name="T12" fmla="*/ 0 60000 65536"/>
                <a:gd name="T13" fmla="*/ 0 60000 65536"/>
                <a:gd name="T14" fmla="*/ 0 60000 65536"/>
                <a:gd name="T15" fmla="*/ 0 60000 65536"/>
                <a:gd name="T16" fmla="*/ 0 60000 65536"/>
                <a:gd name="T17" fmla="*/ 0 60000 65536"/>
                <a:gd name="T18" fmla="*/ 0 w 130"/>
                <a:gd name="T19" fmla="*/ 0 h 16"/>
                <a:gd name="T20" fmla="*/ 130 w 13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30" h="16">
                  <a:moveTo>
                    <a:pt x="130" y="16"/>
                  </a:moveTo>
                  <a:lnTo>
                    <a:pt x="0" y="16"/>
                  </a:lnTo>
                  <a:lnTo>
                    <a:pt x="0" y="0"/>
                  </a:lnTo>
                  <a:lnTo>
                    <a:pt x="130" y="0"/>
                  </a:lnTo>
                  <a:lnTo>
                    <a:pt x="130" y="16"/>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36969" name="Freeform 85"/>
            <p:cNvSpPr>
              <a:spLocks noChangeAspect="1"/>
            </p:cNvSpPr>
            <p:nvPr/>
          </p:nvSpPr>
          <p:spPr bwMode="auto">
            <a:xfrm>
              <a:off x="2616" y="1682"/>
              <a:ext cx="66" cy="71"/>
            </a:xfrm>
            <a:custGeom>
              <a:avLst/>
              <a:gdLst>
                <a:gd name="T0" fmla="*/ 0 w 65"/>
                <a:gd name="T1" fmla="*/ 72 h 72"/>
                <a:gd name="T2" fmla="*/ 65 w 65"/>
                <a:gd name="T3" fmla="*/ 16 h 72"/>
                <a:gd name="T4" fmla="*/ 65 w 65"/>
                <a:gd name="T5" fmla="*/ 0 h 72"/>
                <a:gd name="T6" fmla="*/ 0 w 65"/>
                <a:gd name="T7" fmla="*/ 56 h 72"/>
                <a:gd name="T8" fmla="*/ 0 w 65"/>
                <a:gd name="T9" fmla="*/ 72 h 72"/>
                <a:gd name="T10" fmla="*/ 0 w 65"/>
                <a:gd name="T11" fmla="*/ 72 h 72"/>
                <a:gd name="T12" fmla="*/ 0 60000 65536"/>
                <a:gd name="T13" fmla="*/ 0 60000 65536"/>
                <a:gd name="T14" fmla="*/ 0 60000 65536"/>
                <a:gd name="T15" fmla="*/ 0 60000 65536"/>
                <a:gd name="T16" fmla="*/ 0 60000 65536"/>
                <a:gd name="T17" fmla="*/ 0 60000 65536"/>
                <a:gd name="T18" fmla="*/ 0 w 65"/>
                <a:gd name="T19" fmla="*/ 0 h 72"/>
                <a:gd name="T20" fmla="*/ 65 w 6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5" h="72">
                  <a:moveTo>
                    <a:pt x="0" y="72"/>
                  </a:moveTo>
                  <a:lnTo>
                    <a:pt x="65" y="16"/>
                  </a:lnTo>
                  <a:lnTo>
                    <a:pt x="65" y="0"/>
                  </a:lnTo>
                  <a:lnTo>
                    <a:pt x="0" y="56"/>
                  </a:lnTo>
                  <a:lnTo>
                    <a:pt x="0"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70" name="Freeform 86"/>
            <p:cNvSpPr>
              <a:spLocks noChangeAspect="1"/>
            </p:cNvSpPr>
            <p:nvPr/>
          </p:nvSpPr>
          <p:spPr bwMode="auto">
            <a:xfrm>
              <a:off x="2423" y="1682"/>
              <a:ext cx="64" cy="71"/>
            </a:xfrm>
            <a:custGeom>
              <a:avLst/>
              <a:gdLst>
                <a:gd name="T0" fmla="*/ 64 w 64"/>
                <a:gd name="T1" fmla="*/ 72 h 72"/>
                <a:gd name="T2" fmla="*/ 0 w 64"/>
                <a:gd name="T3" fmla="*/ 16 h 72"/>
                <a:gd name="T4" fmla="*/ 0 w 64"/>
                <a:gd name="T5" fmla="*/ 0 h 72"/>
                <a:gd name="T6" fmla="*/ 64 w 64"/>
                <a:gd name="T7" fmla="*/ 56 h 72"/>
                <a:gd name="T8" fmla="*/ 64 w 64"/>
                <a:gd name="T9" fmla="*/ 72 h 72"/>
                <a:gd name="T10" fmla="*/ 64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64" y="72"/>
                  </a:moveTo>
                  <a:lnTo>
                    <a:pt x="0" y="16"/>
                  </a:lnTo>
                  <a:lnTo>
                    <a:pt x="0" y="0"/>
                  </a:lnTo>
                  <a:lnTo>
                    <a:pt x="64" y="56"/>
                  </a:lnTo>
                  <a:lnTo>
                    <a:pt x="64"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71" name="Freeform 87"/>
            <p:cNvSpPr>
              <a:spLocks noChangeAspect="1"/>
            </p:cNvSpPr>
            <p:nvPr/>
          </p:nvSpPr>
          <p:spPr bwMode="auto">
            <a:xfrm>
              <a:off x="2423" y="1629"/>
              <a:ext cx="259" cy="109"/>
            </a:xfrm>
            <a:custGeom>
              <a:avLst/>
              <a:gdLst>
                <a:gd name="T0" fmla="*/ 259 w 259"/>
                <a:gd name="T1" fmla="*/ 54 h 110"/>
                <a:gd name="T2" fmla="*/ 227 w 259"/>
                <a:gd name="T3" fmla="*/ 82 h 110"/>
                <a:gd name="T4" fmla="*/ 194 w 259"/>
                <a:gd name="T5" fmla="*/ 110 h 110"/>
                <a:gd name="T6" fmla="*/ 130 w 259"/>
                <a:gd name="T7" fmla="*/ 110 h 110"/>
                <a:gd name="T8" fmla="*/ 64 w 259"/>
                <a:gd name="T9" fmla="*/ 110 h 110"/>
                <a:gd name="T10" fmla="*/ 32 w 259"/>
                <a:gd name="T11" fmla="*/ 82 h 110"/>
                <a:gd name="T12" fmla="*/ 0 w 259"/>
                <a:gd name="T13" fmla="*/ 54 h 110"/>
                <a:gd name="T14" fmla="*/ 32 w 259"/>
                <a:gd name="T15" fmla="*/ 26 h 110"/>
                <a:gd name="T16" fmla="*/ 64 w 259"/>
                <a:gd name="T17" fmla="*/ 0 h 110"/>
                <a:gd name="T18" fmla="*/ 130 w 259"/>
                <a:gd name="T19" fmla="*/ 0 h 110"/>
                <a:gd name="T20" fmla="*/ 194 w 259"/>
                <a:gd name="T21" fmla="*/ 0 h 110"/>
                <a:gd name="T22" fmla="*/ 227 w 259"/>
                <a:gd name="T23" fmla="*/ 26 h 110"/>
                <a:gd name="T24" fmla="*/ 259 w 259"/>
                <a:gd name="T25" fmla="*/ 54 h 110"/>
                <a:gd name="T26" fmla="*/ 259 w 259"/>
                <a:gd name="T27" fmla="*/ 54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9"/>
                <a:gd name="T43" fmla="*/ 0 h 110"/>
                <a:gd name="T44" fmla="*/ 259 w 259"/>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9" h="110">
                  <a:moveTo>
                    <a:pt x="259" y="54"/>
                  </a:moveTo>
                  <a:lnTo>
                    <a:pt x="227" y="82"/>
                  </a:lnTo>
                  <a:lnTo>
                    <a:pt x="194" y="110"/>
                  </a:lnTo>
                  <a:lnTo>
                    <a:pt x="130" y="110"/>
                  </a:lnTo>
                  <a:lnTo>
                    <a:pt x="64" y="110"/>
                  </a:lnTo>
                  <a:lnTo>
                    <a:pt x="32" y="82"/>
                  </a:lnTo>
                  <a:lnTo>
                    <a:pt x="0" y="54"/>
                  </a:lnTo>
                  <a:lnTo>
                    <a:pt x="32" y="26"/>
                  </a:lnTo>
                  <a:lnTo>
                    <a:pt x="64" y="0"/>
                  </a:lnTo>
                  <a:lnTo>
                    <a:pt x="130" y="0"/>
                  </a:lnTo>
                  <a:lnTo>
                    <a:pt x="194" y="0"/>
                  </a:lnTo>
                  <a:lnTo>
                    <a:pt x="227" y="26"/>
                  </a:lnTo>
                  <a:lnTo>
                    <a:pt x="259" y="54"/>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36972" name="Freeform 88"/>
            <p:cNvSpPr>
              <a:spLocks noChangeAspect="1"/>
            </p:cNvSpPr>
            <p:nvPr/>
          </p:nvSpPr>
          <p:spPr bwMode="auto">
            <a:xfrm>
              <a:off x="2291" y="1798"/>
              <a:ext cx="130" cy="18"/>
            </a:xfrm>
            <a:custGeom>
              <a:avLst/>
              <a:gdLst>
                <a:gd name="T0" fmla="*/ 130 w 130"/>
                <a:gd name="T1" fmla="*/ 18 h 18"/>
                <a:gd name="T2" fmla="*/ 0 w 130"/>
                <a:gd name="T3" fmla="*/ 18 h 18"/>
                <a:gd name="T4" fmla="*/ 0 w 130"/>
                <a:gd name="T5" fmla="*/ 0 h 18"/>
                <a:gd name="T6" fmla="*/ 130 w 130"/>
                <a:gd name="T7" fmla="*/ 0 h 18"/>
                <a:gd name="T8" fmla="*/ 130 w 130"/>
                <a:gd name="T9" fmla="*/ 18 h 18"/>
                <a:gd name="T10" fmla="*/ 130 w 130"/>
                <a:gd name="T11" fmla="*/ 18 h 18"/>
                <a:gd name="T12" fmla="*/ 0 60000 65536"/>
                <a:gd name="T13" fmla="*/ 0 60000 65536"/>
                <a:gd name="T14" fmla="*/ 0 60000 65536"/>
                <a:gd name="T15" fmla="*/ 0 60000 65536"/>
                <a:gd name="T16" fmla="*/ 0 60000 65536"/>
                <a:gd name="T17" fmla="*/ 0 60000 65536"/>
                <a:gd name="T18" fmla="*/ 0 w 130"/>
                <a:gd name="T19" fmla="*/ 0 h 18"/>
                <a:gd name="T20" fmla="*/ 130 w 1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30" h="18">
                  <a:moveTo>
                    <a:pt x="130" y="18"/>
                  </a:moveTo>
                  <a:lnTo>
                    <a:pt x="0" y="18"/>
                  </a:lnTo>
                  <a:lnTo>
                    <a:pt x="0" y="0"/>
                  </a:lnTo>
                  <a:lnTo>
                    <a:pt x="130" y="0"/>
                  </a:lnTo>
                  <a:lnTo>
                    <a:pt x="130" y="18"/>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36973" name="Freeform 89"/>
            <p:cNvSpPr>
              <a:spLocks noChangeAspect="1"/>
            </p:cNvSpPr>
            <p:nvPr/>
          </p:nvSpPr>
          <p:spPr bwMode="auto">
            <a:xfrm>
              <a:off x="2421" y="1745"/>
              <a:ext cx="64" cy="71"/>
            </a:xfrm>
            <a:custGeom>
              <a:avLst/>
              <a:gdLst>
                <a:gd name="T0" fmla="*/ 0 w 64"/>
                <a:gd name="T1" fmla="*/ 72 h 72"/>
                <a:gd name="T2" fmla="*/ 64 w 64"/>
                <a:gd name="T3" fmla="*/ 16 h 72"/>
                <a:gd name="T4" fmla="*/ 64 w 64"/>
                <a:gd name="T5" fmla="*/ 0 h 72"/>
                <a:gd name="T6" fmla="*/ 0 w 64"/>
                <a:gd name="T7" fmla="*/ 54 h 72"/>
                <a:gd name="T8" fmla="*/ 0 w 64"/>
                <a:gd name="T9" fmla="*/ 72 h 72"/>
                <a:gd name="T10" fmla="*/ 0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0" y="72"/>
                  </a:moveTo>
                  <a:lnTo>
                    <a:pt x="64" y="16"/>
                  </a:lnTo>
                  <a:lnTo>
                    <a:pt x="64" y="0"/>
                  </a:lnTo>
                  <a:lnTo>
                    <a:pt x="0" y="54"/>
                  </a:lnTo>
                  <a:lnTo>
                    <a:pt x="0"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74" name="Freeform 90"/>
            <p:cNvSpPr>
              <a:spLocks noChangeAspect="1"/>
            </p:cNvSpPr>
            <p:nvPr/>
          </p:nvSpPr>
          <p:spPr bwMode="auto">
            <a:xfrm>
              <a:off x="2227" y="1745"/>
              <a:ext cx="64" cy="71"/>
            </a:xfrm>
            <a:custGeom>
              <a:avLst/>
              <a:gdLst>
                <a:gd name="T0" fmla="*/ 64 w 64"/>
                <a:gd name="T1" fmla="*/ 72 h 72"/>
                <a:gd name="T2" fmla="*/ 0 w 64"/>
                <a:gd name="T3" fmla="*/ 16 h 72"/>
                <a:gd name="T4" fmla="*/ 0 w 64"/>
                <a:gd name="T5" fmla="*/ 0 h 72"/>
                <a:gd name="T6" fmla="*/ 64 w 64"/>
                <a:gd name="T7" fmla="*/ 54 h 72"/>
                <a:gd name="T8" fmla="*/ 64 w 64"/>
                <a:gd name="T9" fmla="*/ 72 h 72"/>
                <a:gd name="T10" fmla="*/ 64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64" y="72"/>
                  </a:moveTo>
                  <a:lnTo>
                    <a:pt x="0" y="16"/>
                  </a:lnTo>
                  <a:lnTo>
                    <a:pt x="0" y="0"/>
                  </a:lnTo>
                  <a:lnTo>
                    <a:pt x="64" y="54"/>
                  </a:lnTo>
                  <a:lnTo>
                    <a:pt x="64"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75" name="Freeform 91"/>
            <p:cNvSpPr>
              <a:spLocks noChangeAspect="1"/>
            </p:cNvSpPr>
            <p:nvPr/>
          </p:nvSpPr>
          <p:spPr bwMode="auto">
            <a:xfrm>
              <a:off x="2227" y="1688"/>
              <a:ext cx="258" cy="111"/>
            </a:xfrm>
            <a:custGeom>
              <a:avLst/>
              <a:gdLst>
                <a:gd name="T0" fmla="*/ 258 w 258"/>
                <a:gd name="T1" fmla="*/ 56 h 110"/>
                <a:gd name="T2" fmla="*/ 226 w 258"/>
                <a:gd name="T3" fmla="*/ 84 h 110"/>
                <a:gd name="T4" fmla="*/ 194 w 258"/>
                <a:gd name="T5" fmla="*/ 110 h 110"/>
                <a:gd name="T6" fmla="*/ 128 w 258"/>
                <a:gd name="T7" fmla="*/ 110 h 110"/>
                <a:gd name="T8" fmla="*/ 64 w 258"/>
                <a:gd name="T9" fmla="*/ 110 h 110"/>
                <a:gd name="T10" fmla="*/ 32 w 258"/>
                <a:gd name="T11" fmla="*/ 84 h 110"/>
                <a:gd name="T12" fmla="*/ 0 w 258"/>
                <a:gd name="T13" fmla="*/ 56 h 110"/>
                <a:gd name="T14" fmla="*/ 32 w 258"/>
                <a:gd name="T15" fmla="*/ 28 h 110"/>
                <a:gd name="T16" fmla="*/ 64 w 258"/>
                <a:gd name="T17" fmla="*/ 0 h 110"/>
                <a:gd name="T18" fmla="*/ 128 w 258"/>
                <a:gd name="T19" fmla="*/ 0 h 110"/>
                <a:gd name="T20" fmla="*/ 194 w 258"/>
                <a:gd name="T21" fmla="*/ 0 h 110"/>
                <a:gd name="T22" fmla="*/ 226 w 258"/>
                <a:gd name="T23" fmla="*/ 28 h 110"/>
                <a:gd name="T24" fmla="*/ 258 w 258"/>
                <a:gd name="T25" fmla="*/ 56 h 110"/>
                <a:gd name="T26" fmla="*/ 258 w 258"/>
                <a:gd name="T27" fmla="*/ 56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8"/>
                <a:gd name="T43" fmla="*/ 0 h 110"/>
                <a:gd name="T44" fmla="*/ 258 w 258"/>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8" h="110">
                  <a:moveTo>
                    <a:pt x="258" y="56"/>
                  </a:moveTo>
                  <a:lnTo>
                    <a:pt x="226" y="84"/>
                  </a:lnTo>
                  <a:lnTo>
                    <a:pt x="194" y="110"/>
                  </a:lnTo>
                  <a:lnTo>
                    <a:pt x="128" y="110"/>
                  </a:lnTo>
                  <a:lnTo>
                    <a:pt x="64" y="110"/>
                  </a:lnTo>
                  <a:lnTo>
                    <a:pt x="32" y="84"/>
                  </a:lnTo>
                  <a:lnTo>
                    <a:pt x="0" y="56"/>
                  </a:lnTo>
                  <a:lnTo>
                    <a:pt x="32" y="28"/>
                  </a:lnTo>
                  <a:lnTo>
                    <a:pt x="64" y="0"/>
                  </a:lnTo>
                  <a:lnTo>
                    <a:pt x="128" y="0"/>
                  </a:lnTo>
                  <a:lnTo>
                    <a:pt x="194" y="0"/>
                  </a:lnTo>
                  <a:lnTo>
                    <a:pt x="226" y="28"/>
                  </a:lnTo>
                  <a:lnTo>
                    <a:pt x="258" y="56"/>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36976" name="Freeform 92"/>
            <p:cNvSpPr>
              <a:spLocks noChangeAspect="1"/>
            </p:cNvSpPr>
            <p:nvPr/>
          </p:nvSpPr>
          <p:spPr bwMode="auto">
            <a:xfrm>
              <a:off x="2486" y="1861"/>
              <a:ext cx="130" cy="16"/>
            </a:xfrm>
            <a:custGeom>
              <a:avLst/>
              <a:gdLst>
                <a:gd name="T0" fmla="*/ 130 w 130"/>
                <a:gd name="T1" fmla="*/ 16 h 16"/>
                <a:gd name="T2" fmla="*/ 0 w 130"/>
                <a:gd name="T3" fmla="*/ 16 h 16"/>
                <a:gd name="T4" fmla="*/ 0 w 130"/>
                <a:gd name="T5" fmla="*/ 0 h 16"/>
                <a:gd name="T6" fmla="*/ 130 w 130"/>
                <a:gd name="T7" fmla="*/ 0 h 16"/>
                <a:gd name="T8" fmla="*/ 130 w 130"/>
                <a:gd name="T9" fmla="*/ 16 h 16"/>
                <a:gd name="T10" fmla="*/ 130 w 130"/>
                <a:gd name="T11" fmla="*/ 16 h 16"/>
                <a:gd name="T12" fmla="*/ 0 60000 65536"/>
                <a:gd name="T13" fmla="*/ 0 60000 65536"/>
                <a:gd name="T14" fmla="*/ 0 60000 65536"/>
                <a:gd name="T15" fmla="*/ 0 60000 65536"/>
                <a:gd name="T16" fmla="*/ 0 60000 65536"/>
                <a:gd name="T17" fmla="*/ 0 60000 65536"/>
                <a:gd name="T18" fmla="*/ 0 w 130"/>
                <a:gd name="T19" fmla="*/ 0 h 16"/>
                <a:gd name="T20" fmla="*/ 130 w 13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30" h="16">
                  <a:moveTo>
                    <a:pt x="130" y="16"/>
                  </a:moveTo>
                  <a:lnTo>
                    <a:pt x="0" y="16"/>
                  </a:lnTo>
                  <a:lnTo>
                    <a:pt x="0" y="0"/>
                  </a:lnTo>
                  <a:lnTo>
                    <a:pt x="130" y="0"/>
                  </a:lnTo>
                  <a:lnTo>
                    <a:pt x="130" y="16"/>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36977" name="Freeform 93"/>
            <p:cNvSpPr>
              <a:spLocks noChangeAspect="1"/>
            </p:cNvSpPr>
            <p:nvPr/>
          </p:nvSpPr>
          <p:spPr bwMode="auto">
            <a:xfrm>
              <a:off x="2616" y="1806"/>
              <a:ext cx="66" cy="71"/>
            </a:xfrm>
            <a:custGeom>
              <a:avLst/>
              <a:gdLst>
                <a:gd name="T0" fmla="*/ 0 w 65"/>
                <a:gd name="T1" fmla="*/ 71 h 71"/>
                <a:gd name="T2" fmla="*/ 65 w 65"/>
                <a:gd name="T3" fmla="*/ 17 h 71"/>
                <a:gd name="T4" fmla="*/ 65 w 65"/>
                <a:gd name="T5" fmla="*/ 0 h 71"/>
                <a:gd name="T6" fmla="*/ 0 w 65"/>
                <a:gd name="T7" fmla="*/ 55 h 71"/>
                <a:gd name="T8" fmla="*/ 0 w 65"/>
                <a:gd name="T9" fmla="*/ 71 h 71"/>
                <a:gd name="T10" fmla="*/ 0 w 65"/>
                <a:gd name="T11" fmla="*/ 71 h 71"/>
                <a:gd name="T12" fmla="*/ 0 60000 65536"/>
                <a:gd name="T13" fmla="*/ 0 60000 65536"/>
                <a:gd name="T14" fmla="*/ 0 60000 65536"/>
                <a:gd name="T15" fmla="*/ 0 60000 65536"/>
                <a:gd name="T16" fmla="*/ 0 60000 65536"/>
                <a:gd name="T17" fmla="*/ 0 60000 65536"/>
                <a:gd name="T18" fmla="*/ 0 w 65"/>
                <a:gd name="T19" fmla="*/ 0 h 71"/>
                <a:gd name="T20" fmla="*/ 65 w 65"/>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65" h="71">
                  <a:moveTo>
                    <a:pt x="0" y="71"/>
                  </a:moveTo>
                  <a:lnTo>
                    <a:pt x="65" y="17"/>
                  </a:lnTo>
                  <a:lnTo>
                    <a:pt x="65" y="0"/>
                  </a:lnTo>
                  <a:lnTo>
                    <a:pt x="0" y="55"/>
                  </a:lnTo>
                  <a:lnTo>
                    <a:pt x="0" y="7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78" name="Freeform 94"/>
            <p:cNvSpPr>
              <a:spLocks noChangeAspect="1"/>
            </p:cNvSpPr>
            <p:nvPr/>
          </p:nvSpPr>
          <p:spPr bwMode="auto">
            <a:xfrm>
              <a:off x="2423" y="1806"/>
              <a:ext cx="64" cy="71"/>
            </a:xfrm>
            <a:custGeom>
              <a:avLst/>
              <a:gdLst>
                <a:gd name="T0" fmla="*/ 64 w 64"/>
                <a:gd name="T1" fmla="*/ 71 h 71"/>
                <a:gd name="T2" fmla="*/ 0 w 64"/>
                <a:gd name="T3" fmla="*/ 17 h 71"/>
                <a:gd name="T4" fmla="*/ 0 w 64"/>
                <a:gd name="T5" fmla="*/ 0 h 71"/>
                <a:gd name="T6" fmla="*/ 64 w 64"/>
                <a:gd name="T7" fmla="*/ 55 h 71"/>
                <a:gd name="T8" fmla="*/ 64 w 64"/>
                <a:gd name="T9" fmla="*/ 71 h 71"/>
                <a:gd name="T10" fmla="*/ 64 w 64"/>
                <a:gd name="T11" fmla="*/ 71 h 71"/>
                <a:gd name="T12" fmla="*/ 0 60000 65536"/>
                <a:gd name="T13" fmla="*/ 0 60000 65536"/>
                <a:gd name="T14" fmla="*/ 0 60000 65536"/>
                <a:gd name="T15" fmla="*/ 0 60000 65536"/>
                <a:gd name="T16" fmla="*/ 0 60000 65536"/>
                <a:gd name="T17" fmla="*/ 0 60000 65536"/>
                <a:gd name="T18" fmla="*/ 0 w 64"/>
                <a:gd name="T19" fmla="*/ 0 h 71"/>
                <a:gd name="T20" fmla="*/ 64 w 64"/>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64" h="71">
                  <a:moveTo>
                    <a:pt x="64" y="71"/>
                  </a:moveTo>
                  <a:lnTo>
                    <a:pt x="0" y="17"/>
                  </a:lnTo>
                  <a:lnTo>
                    <a:pt x="0" y="0"/>
                  </a:lnTo>
                  <a:lnTo>
                    <a:pt x="64" y="55"/>
                  </a:lnTo>
                  <a:lnTo>
                    <a:pt x="64" y="7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79" name="Freeform 95"/>
            <p:cNvSpPr>
              <a:spLocks noChangeAspect="1"/>
            </p:cNvSpPr>
            <p:nvPr/>
          </p:nvSpPr>
          <p:spPr bwMode="auto">
            <a:xfrm>
              <a:off x="2423" y="1750"/>
              <a:ext cx="259" cy="111"/>
            </a:xfrm>
            <a:custGeom>
              <a:avLst/>
              <a:gdLst>
                <a:gd name="T0" fmla="*/ 259 w 259"/>
                <a:gd name="T1" fmla="*/ 56 h 111"/>
                <a:gd name="T2" fmla="*/ 227 w 259"/>
                <a:gd name="T3" fmla="*/ 85 h 111"/>
                <a:gd name="T4" fmla="*/ 194 w 259"/>
                <a:gd name="T5" fmla="*/ 111 h 111"/>
                <a:gd name="T6" fmla="*/ 130 w 259"/>
                <a:gd name="T7" fmla="*/ 111 h 111"/>
                <a:gd name="T8" fmla="*/ 64 w 259"/>
                <a:gd name="T9" fmla="*/ 111 h 111"/>
                <a:gd name="T10" fmla="*/ 32 w 259"/>
                <a:gd name="T11" fmla="*/ 85 h 111"/>
                <a:gd name="T12" fmla="*/ 0 w 259"/>
                <a:gd name="T13" fmla="*/ 56 h 111"/>
                <a:gd name="T14" fmla="*/ 32 w 259"/>
                <a:gd name="T15" fmla="*/ 28 h 111"/>
                <a:gd name="T16" fmla="*/ 64 w 259"/>
                <a:gd name="T17" fmla="*/ 0 h 111"/>
                <a:gd name="T18" fmla="*/ 130 w 259"/>
                <a:gd name="T19" fmla="*/ 0 h 111"/>
                <a:gd name="T20" fmla="*/ 194 w 259"/>
                <a:gd name="T21" fmla="*/ 0 h 111"/>
                <a:gd name="T22" fmla="*/ 227 w 259"/>
                <a:gd name="T23" fmla="*/ 28 h 111"/>
                <a:gd name="T24" fmla="*/ 259 w 259"/>
                <a:gd name="T25" fmla="*/ 56 h 111"/>
                <a:gd name="T26" fmla="*/ 259 w 259"/>
                <a:gd name="T27" fmla="*/ 56 h 1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9"/>
                <a:gd name="T43" fmla="*/ 0 h 111"/>
                <a:gd name="T44" fmla="*/ 259 w 259"/>
                <a:gd name="T45" fmla="*/ 111 h 1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9" h="111">
                  <a:moveTo>
                    <a:pt x="259" y="56"/>
                  </a:moveTo>
                  <a:lnTo>
                    <a:pt x="227" y="85"/>
                  </a:lnTo>
                  <a:lnTo>
                    <a:pt x="194" y="111"/>
                  </a:lnTo>
                  <a:lnTo>
                    <a:pt x="130" y="111"/>
                  </a:lnTo>
                  <a:lnTo>
                    <a:pt x="64" y="111"/>
                  </a:lnTo>
                  <a:lnTo>
                    <a:pt x="32" y="85"/>
                  </a:lnTo>
                  <a:lnTo>
                    <a:pt x="0" y="56"/>
                  </a:lnTo>
                  <a:lnTo>
                    <a:pt x="32" y="28"/>
                  </a:lnTo>
                  <a:lnTo>
                    <a:pt x="64" y="0"/>
                  </a:lnTo>
                  <a:lnTo>
                    <a:pt x="130" y="0"/>
                  </a:lnTo>
                  <a:lnTo>
                    <a:pt x="194" y="0"/>
                  </a:lnTo>
                  <a:lnTo>
                    <a:pt x="227" y="28"/>
                  </a:lnTo>
                  <a:lnTo>
                    <a:pt x="259" y="56"/>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36980" name="Freeform 96"/>
            <p:cNvSpPr>
              <a:spLocks noChangeAspect="1"/>
            </p:cNvSpPr>
            <p:nvPr/>
          </p:nvSpPr>
          <p:spPr bwMode="auto">
            <a:xfrm>
              <a:off x="2459" y="1343"/>
              <a:ext cx="14" cy="16"/>
            </a:xfrm>
            <a:custGeom>
              <a:avLst/>
              <a:gdLst>
                <a:gd name="T0" fmla="*/ 2 w 14"/>
                <a:gd name="T1" fmla="*/ 0 h 16"/>
                <a:gd name="T2" fmla="*/ 12 w 14"/>
                <a:gd name="T3" fmla="*/ 0 h 16"/>
                <a:gd name="T4" fmla="*/ 14 w 14"/>
                <a:gd name="T5" fmla="*/ 16 h 16"/>
                <a:gd name="T6" fmla="*/ 0 w 14"/>
                <a:gd name="T7" fmla="*/ 16 h 16"/>
                <a:gd name="T8" fmla="*/ 2 w 14"/>
                <a:gd name="T9" fmla="*/ 0 h 16"/>
                <a:gd name="T10" fmla="*/ 2 w 14"/>
                <a:gd name="T11" fmla="*/ 0 h 16"/>
                <a:gd name="T12" fmla="*/ 0 60000 65536"/>
                <a:gd name="T13" fmla="*/ 0 60000 65536"/>
                <a:gd name="T14" fmla="*/ 0 60000 65536"/>
                <a:gd name="T15" fmla="*/ 0 60000 65536"/>
                <a:gd name="T16" fmla="*/ 0 60000 65536"/>
                <a:gd name="T17" fmla="*/ 0 60000 65536"/>
                <a:gd name="T18" fmla="*/ 0 w 14"/>
                <a:gd name="T19" fmla="*/ 0 h 16"/>
                <a:gd name="T20" fmla="*/ 14 w 14"/>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4" h="16">
                  <a:moveTo>
                    <a:pt x="2" y="0"/>
                  </a:moveTo>
                  <a:lnTo>
                    <a:pt x="12" y="0"/>
                  </a:lnTo>
                  <a:lnTo>
                    <a:pt x="14" y="16"/>
                  </a:lnTo>
                  <a:lnTo>
                    <a:pt x="0" y="16"/>
                  </a:lnTo>
                  <a:lnTo>
                    <a:pt x="2" y="0"/>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81" name="Freeform 97"/>
            <p:cNvSpPr>
              <a:spLocks noChangeAspect="1"/>
            </p:cNvSpPr>
            <p:nvPr/>
          </p:nvSpPr>
          <p:spPr bwMode="auto">
            <a:xfrm>
              <a:off x="2448" y="1353"/>
              <a:ext cx="37" cy="9"/>
            </a:xfrm>
            <a:custGeom>
              <a:avLst/>
              <a:gdLst>
                <a:gd name="T0" fmla="*/ 18 w 38"/>
                <a:gd name="T1" fmla="*/ 0 h 8"/>
                <a:gd name="T2" fmla="*/ 28 w 38"/>
                <a:gd name="T3" fmla="*/ 4 h 8"/>
                <a:gd name="T4" fmla="*/ 38 w 38"/>
                <a:gd name="T5" fmla="*/ 8 h 8"/>
                <a:gd name="T6" fmla="*/ 18 w 38"/>
                <a:gd name="T7" fmla="*/ 8 h 8"/>
                <a:gd name="T8" fmla="*/ 0 w 38"/>
                <a:gd name="T9" fmla="*/ 8 h 8"/>
                <a:gd name="T10" fmla="*/ 10 w 38"/>
                <a:gd name="T11" fmla="*/ 4 h 8"/>
                <a:gd name="T12" fmla="*/ 18 w 38"/>
                <a:gd name="T13" fmla="*/ 0 h 8"/>
                <a:gd name="T14" fmla="*/ 18 w 38"/>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8"/>
                <a:gd name="T26" fmla="*/ 38 w 38"/>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8">
                  <a:moveTo>
                    <a:pt x="18" y="0"/>
                  </a:moveTo>
                  <a:lnTo>
                    <a:pt x="28" y="4"/>
                  </a:lnTo>
                  <a:lnTo>
                    <a:pt x="38" y="8"/>
                  </a:lnTo>
                  <a:lnTo>
                    <a:pt x="18" y="8"/>
                  </a:lnTo>
                  <a:lnTo>
                    <a:pt x="0" y="8"/>
                  </a:lnTo>
                  <a:lnTo>
                    <a:pt x="10" y="4"/>
                  </a:lnTo>
                  <a:lnTo>
                    <a:pt x="18" y="0"/>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82" name="Freeform 98"/>
            <p:cNvSpPr>
              <a:spLocks noChangeAspect="1" noEditPoints="1"/>
            </p:cNvSpPr>
            <p:nvPr/>
          </p:nvSpPr>
          <p:spPr bwMode="auto">
            <a:xfrm>
              <a:off x="2347" y="1362"/>
              <a:ext cx="238" cy="366"/>
            </a:xfrm>
            <a:custGeom>
              <a:avLst/>
              <a:gdLst>
                <a:gd name="T0" fmla="*/ 232 w 238"/>
                <a:gd name="T1" fmla="*/ 310 h 366"/>
                <a:gd name="T2" fmla="*/ 200 w 238"/>
                <a:gd name="T3" fmla="*/ 284 h 366"/>
                <a:gd name="T4" fmla="*/ 188 w 238"/>
                <a:gd name="T5" fmla="*/ 226 h 366"/>
                <a:gd name="T6" fmla="*/ 164 w 238"/>
                <a:gd name="T7" fmla="*/ 208 h 366"/>
                <a:gd name="T8" fmla="*/ 134 w 238"/>
                <a:gd name="T9" fmla="*/ 32 h 366"/>
                <a:gd name="T10" fmla="*/ 140 w 238"/>
                <a:gd name="T11" fmla="*/ 18 h 366"/>
                <a:gd name="T12" fmla="*/ 132 w 238"/>
                <a:gd name="T13" fmla="*/ 12 h 366"/>
                <a:gd name="T14" fmla="*/ 134 w 238"/>
                <a:gd name="T15" fmla="*/ 0 h 366"/>
                <a:gd name="T16" fmla="*/ 104 w 238"/>
                <a:gd name="T17" fmla="*/ 10 h 366"/>
                <a:gd name="T18" fmla="*/ 104 w 238"/>
                <a:gd name="T19" fmla="*/ 12 h 366"/>
                <a:gd name="T20" fmla="*/ 98 w 238"/>
                <a:gd name="T21" fmla="*/ 26 h 366"/>
                <a:gd name="T22" fmla="*/ 108 w 238"/>
                <a:gd name="T23" fmla="*/ 32 h 366"/>
                <a:gd name="T24" fmla="*/ 48 w 238"/>
                <a:gd name="T25" fmla="*/ 208 h 366"/>
                <a:gd name="T26" fmla="*/ 64 w 238"/>
                <a:gd name="T27" fmla="*/ 226 h 366"/>
                <a:gd name="T28" fmla="*/ 4 w 238"/>
                <a:gd name="T29" fmla="*/ 284 h 366"/>
                <a:gd name="T30" fmla="*/ 26 w 238"/>
                <a:gd name="T31" fmla="*/ 310 h 366"/>
                <a:gd name="T32" fmla="*/ 118 w 238"/>
                <a:gd name="T33" fmla="*/ 366 h 366"/>
                <a:gd name="T34" fmla="*/ 210 w 238"/>
                <a:gd name="T35" fmla="*/ 310 h 366"/>
                <a:gd name="T36" fmla="*/ 118 w 238"/>
                <a:gd name="T37" fmla="*/ 48 h 366"/>
                <a:gd name="T38" fmla="*/ 144 w 238"/>
                <a:gd name="T39" fmla="*/ 208 h 366"/>
                <a:gd name="T40" fmla="*/ 92 w 238"/>
                <a:gd name="T41" fmla="*/ 208 h 366"/>
                <a:gd name="T42" fmla="*/ 118 w 238"/>
                <a:gd name="T43" fmla="*/ 48 h 366"/>
                <a:gd name="T44" fmla="*/ 118 w 238"/>
                <a:gd name="T45" fmla="*/ 230 h 366"/>
                <a:gd name="T46" fmla="*/ 172 w 238"/>
                <a:gd name="T47" fmla="*/ 284 h 366"/>
                <a:gd name="T48" fmla="*/ 64 w 238"/>
                <a:gd name="T49" fmla="*/ 284 h 366"/>
                <a:gd name="T50" fmla="*/ 90 w 238"/>
                <a:gd name="T51" fmla="*/ 230 h 366"/>
                <a:gd name="T52" fmla="*/ 34 w 238"/>
                <a:gd name="T53" fmla="*/ 362 h 366"/>
                <a:gd name="T54" fmla="*/ 36 w 238"/>
                <a:gd name="T55" fmla="*/ 356 h 366"/>
                <a:gd name="T56" fmla="*/ 42 w 238"/>
                <a:gd name="T57" fmla="*/ 350 h 366"/>
                <a:gd name="T58" fmla="*/ 48 w 238"/>
                <a:gd name="T59" fmla="*/ 342 h 366"/>
                <a:gd name="T60" fmla="*/ 60 w 238"/>
                <a:gd name="T61" fmla="*/ 334 h 366"/>
                <a:gd name="T62" fmla="*/ 74 w 238"/>
                <a:gd name="T63" fmla="*/ 328 h 366"/>
                <a:gd name="T64" fmla="*/ 88 w 238"/>
                <a:gd name="T65" fmla="*/ 324 h 366"/>
                <a:gd name="T66" fmla="*/ 100 w 238"/>
                <a:gd name="T67" fmla="*/ 322 h 366"/>
                <a:gd name="T68" fmla="*/ 112 w 238"/>
                <a:gd name="T69" fmla="*/ 322 h 366"/>
                <a:gd name="T70" fmla="*/ 126 w 238"/>
                <a:gd name="T71" fmla="*/ 322 h 366"/>
                <a:gd name="T72" fmla="*/ 138 w 238"/>
                <a:gd name="T73" fmla="*/ 322 h 366"/>
                <a:gd name="T74" fmla="*/ 148 w 238"/>
                <a:gd name="T75" fmla="*/ 324 h 366"/>
                <a:gd name="T76" fmla="*/ 162 w 238"/>
                <a:gd name="T77" fmla="*/ 328 h 366"/>
                <a:gd name="T78" fmla="*/ 178 w 238"/>
                <a:gd name="T79" fmla="*/ 334 h 366"/>
                <a:gd name="T80" fmla="*/ 188 w 238"/>
                <a:gd name="T81" fmla="*/ 342 h 366"/>
                <a:gd name="T82" fmla="*/ 196 w 238"/>
                <a:gd name="T83" fmla="*/ 350 h 366"/>
                <a:gd name="T84" fmla="*/ 202 w 238"/>
                <a:gd name="T85" fmla="*/ 360 h 366"/>
                <a:gd name="T86" fmla="*/ 118 w 238"/>
                <a:gd name="T87" fmla="*/ 362 h 3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66"/>
                <a:gd name="T134" fmla="*/ 238 w 238"/>
                <a:gd name="T135" fmla="*/ 366 h 3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66">
                  <a:moveTo>
                    <a:pt x="210" y="310"/>
                  </a:moveTo>
                  <a:lnTo>
                    <a:pt x="232" y="310"/>
                  </a:lnTo>
                  <a:lnTo>
                    <a:pt x="232" y="284"/>
                  </a:lnTo>
                  <a:lnTo>
                    <a:pt x="200" y="284"/>
                  </a:lnTo>
                  <a:lnTo>
                    <a:pt x="172" y="226"/>
                  </a:lnTo>
                  <a:lnTo>
                    <a:pt x="188" y="226"/>
                  </a:lnTo>
                  <a:lnTo>
                    <a:pt x="188" y="208"/>
                  </a:lnTo>
                  <a:lnTo>
                    <a:pt x="164" y="208"/>
                  </a:lnTo>
                  <a:lnTo>
                    <a:pt x="128" y="32"/>
                  </a:lnTo>
                  <a:lnTo>
                    <a:pt x="134" y="32"/>
                  </a:lnTo>
                  <a:lnTo>
                    <a:pt x="140" y="26"/>
                  </a:lnTo>
                  <a:lnTo>
                    <a:pt x="140" y="18"/>
                  </a:lnTo>
                  <a:lnTo>
                    <a:pt x="134" y="12"/>
                  </a:lnTo>
                  <a:lnTo>
                    <a:pt x="132" y="12"/>
                  </a:lnTo>
                  <a:lnTo>
                    <a:pt x="134" y="10"/>
                  </a:lnTo>
                  <a:lnTo>
                    <a:pt x="134" y="0"/>
                  </a:lnTo>
                  <a:lnTo>
                    <a:pt x="104" y="0"/>
                  </a:lnTo>
                  <a:lnTo>
                    <a:pt x="104" y="10"/>
                  </a:lnTo>
                  <a:lnTo>
                    <a:pt x="106" y="12"/>
                  </a:lnTo>
                  <a:lnTo>
                    <a:pt x="104" y="12"/>
                  </a:lnTo>
                  <a:lnTo>
                    <a:pt x="98" y="18"/>
                  </a:lnTo>
                  <a:lnTo>
                    <a:pt x="98" y="26"/>
                  </a:lnTo>
                  <a:lnTo>
                    <a:pt x="104" y="32"/>
                  </a:lnTo>
                  <a:lnTo>
                    <a:pt x="108" y="32"/>
                  </a:lnTo>
                  <a:lnTo>
                    <a:pt x="72" y="208"/>
                  </a:lnTo>
                  <a:lnTo>
                    <a:pt x="48" y="208"/>
                  </a:lnTo>
                  <a:lnTo>
                    <a:pt x="48" y="226"/>
                  </a:lnTo>
                  <a:lnTo>
                    <a:pt x="64" y="226"/>
                  </a:lnTo>
                  <a:lnTo>
                    <a:pt x="36" y="284"/>
                  </a:lnTo>
                  <a:lnTo>
                    <a:pt x="4" y="284"/>
                  </a:lnTo>
                  <a:lnTo>
                    <a:pt x="4" y="310"/>
                  </a:lnTo>
                  <a:lnTo>
                    <a:pt x="26" y="310"/>
                  </a:lnTo>
                  <a:lnTo>
                    <a:pt x="0" y="366"/>
                  </a:lnTo>
                  <a:lnTo>
                    <a:pt x="118" y="366"/>
                  </a:lnTo>
                  <a:lnTo>
                    <a:pt x="238" y="366"/>
                  </a:lnTo>
                  <a:lnTo>
                    <a:pt x="210" y="310"/>
                  </a:lnTo>
                  <a:close/>
                  <a:moveTo>
                    <a:pt x="118" y="48"/>
                  </a:moveTo>
                  <a:lnTo>
                    <a:pt x="118" y="50"/>
                  </a:lnTo>
                  <a:lnTo>
                    <a:pt x="144" y="208"/>
                  </a:lnTo>
                  <a:lnTo>
                    <a:pt x="118" y="208"/>
                  </a:lnTo>
                  <a:lnTo>
                    <a:pt x="92" y="208"/>
                  </a:lnTo>
                  <a:lnTo>
                    <a:pt x="118" y="48"/>
                  </a:lnTo>
                  <a:close/>
                  <a:moveTo>
                    <a:pt x="90" y="230"/>
                  </a:moveTo>
                  <a:lnTo>
                    <a:pt x="118" y="230"/>
                  </a:lnTo>
                  <a:lnTo>
                    <a:pt x="148" y="230"/>
                  </a:lnTo>
                  <a:lnTo>
                    <a:pt x="172" y="284"/>
                  </a:lnTo>
                  <a:lnTo>
                    <a:pt x="118" y="284"/>
                  </a:lnTo>
                  <a:lnTo>
                    <a:pt x="64" y="284"/>
                  </a:lnTo>
                  <a:lnTo>
                    <a:pt x="90" y="230"/>
                  </a:lnTo>
                  <a:close/>
                  <a:moveTo>
                    <a:pt x="118" y="362"/>
                  </a:moveTo>
                  <a:lnTo>
                    <a:pt x="34" y="362"/>
                  </a:lnTo>
                  <a:lnTo>
                    <a:pt x="34" y="360"/>
                  </a:lnTo>
                  <a:lnTo>
                    <a:pt x="36" y="356"/>
                  </a:lnTo>
                  <a:lnTo>
                    <a:pt x="38" y="354"/>
                  </a:lnTo>
                  <a:lnTo>
                    <a:pt x="42" y="350"/>
                  </a:lnTo>
                  <a:lnTo>
                    <a:pt x="44" y="346"/>
                  </a:lnTo>
                  <a:lnTo>
                    <a:pt x="48" y="342"/>
                  </a:lnTo>
                  <a:lnTo>
                    <a:pt x="54" y="338"/>
                  </a:lnTo>
                  <a:lnTo>
                    <a:pt x="60" y="334"/>
                  </a:lnTo>
                  <a:lnTo>
                    <a:pt x="66" y="330"/>
                  </a:lnTo>
                  <a:lnTo>
                    <a:pt x="74" y="328"/>
                  </a:lnTo>
                  <a:lnTo>
                    <a:pt x="84" y="326"/>
                  </a:lnTo>
                  <a:lnTo>
                    <a:pt x="88" y="324"/>
                  </a:lnTo>
                  <a:lnTo>
                    <a:pt x="94" y="324"/>
                  </a:lnTo>
                  <a:lnTo>
                    <a:pt x="100" y="322"/>
                  </a:lnTo>
                  <a:lnTo>
                    <a:pt x="106" y="322"/>
                  </a:lnTo>
                  <a:lnTo>
                    <a:pt x="112" y="322"/>
                  </a:lnTo>
                  <a:lnTo>
                    <a:pt x="118" y="322"/>
                  </a:lnTo>
                  <a:lnTo>
                    <a:pt x="126" y="322"/>
                  </a:lnTo>
                  <a:lnTo>
                    <a:pt x="132" y="322"/>
                  </a:lnTo>
                  <a:lnTo>
                    <a:pt x="138" y="322"/>
                  </a:lnTo>
                  <a:lnTo>
                    <a:pt x="144" y="324"/>
                  </a:lnTo>
                  <a:lnTo>
                    <a:pt x="148" y="324"/>
                  </a:lnTo>
                  <a:lnTo>
                    <a:pt x="154" y="326"/>
                  </a:lnTo>
                  <a:lnTo>
                    <a:pt x="162" y="328"/>
                  </a:lnTo>
                  <a:lnTo>
                    <a:pt x="170" y="330"/>
                  </a:lnTo>
                  <a:lnTo>
                    <a:pt x="178" y="334"/>
                  </a:lnTo>
                  <a:lnTo>
                    <a:pt x="184" y="338"/>
                  </a:lnTo>
                  <a:lnTo>
                    <a:pt x="188" y="342"/>
                  </a:lnTo>
                  <a:lnTo>
                    <a:pt x="192" y="346"/>
                  </a:lnTo>
                  <a:lnTo>
                    <a:pt x="196" y="350"/>
                  </a:lnTo>
                  <a:lnTo>
                    <a:pt x="200" y="356"/>
                  </a:lnTo>
                  <a:lnTo>
                    <a:pt x="202" y="360"/>
                  </a:lnTo>
                  <a:lnTo>
                    <a:pt x="204" y="362"/>
                  </a:lnTo>
                  <a:lnTo>
                    <a:pt x="118" y="36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83" name="Freeform 99"/>
            <p:cNvSpPr>
              <a:spLocks noChangeAspect="1"/>
            </p:cNvSpPr>
            <p:nvPr/>
          </p:nvSpPr>
          <p:spPr bwMode="auto">
            <a:xfrm>
              <a:off x="2459" y="1343"/>
              <a:ext cx="14" cy="16"/>
            </a:xfrm>
            <a:custGeom>
              <a:avLst/>
              <a:gdLst>
                <a:gd name="T0" fmla="*/ 2 w 14"/>
                <a:gd name="T1" fmla="*/ 0 h 16"/>
                <a:gd name="T2" fmla="*/ 12 w 14"/>
                <a:gd name="T3" fmla="*/ 0 h 16"/>
                <a:gd name="T4" fmla="*/ 14 w 14"/>
                <a:gd name="T5" fmla="*/ 16 h 16"/>
                <a:gd name="T6" fmla="*/ 0 w 14"/>
                <a:gd name="T7" fmla="*/ 16 h 16"/>
                <a:gd name="T8" fmla="*/ 2 w 14"/>
                <a:gd name="T9" fmla="*/ 0 h 16"/>
                <a:gd name="T10" fmla="*/ 2 w 14"/>
                <a:gd name="T11" fmla="*/ 0 h 16"/>
                <a:gd name="T12" fmla="*/ 0 60000 65536"/>
                <a:gd name="T13" fmla="*/ 0 60000 65536"/>
                <a:gd name="T14" fmla="*/ 0 60000 65536"/>
                <a:gd name="T15" fmla="*/ 0 60000 65536"/>
                <a:gd name="T16" fmla="*/ 0 60000 65536"/>
                <a:gd name="T17" fmla="*/ 0 60000 65536"/>
                <a:gd name="T18" fmla="*/ 0 w 14"/>
                <a:gd name="T19" fmla="*/ 0 h 16"/>
                <a:gd name="T20" fmla="*/ 14 w 14"/>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4" h="16">
                  <a:moveTo>
                    <a:pt x="2" y="0"/>
                  </a:moveTo>
                  <a:lnTo>
                    <a:pt x="12" y="0"/>
                  </a:lnTo>
                  <a:lnTo>
                    <a:pt x="14" y="16"/>
                  </a:lnTo>
                  <a:lnTo>
                    <a:pt x="0" y="16"/>
                  </a:lnTo>
                  <a:lnTo>
                    <a:pt x="2" y="0"/>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36984" name="Freeform 100"/>
            <p:cNvSpPr>
              <a:spLocks noChangeAspect="1"/>
            </p:cNvSpPr>
            <p:nvPr/>
          </p:nvSpPr>
          <p:spPr bwMode="auto">
            <a:xfrm>
              <a:off x="2448" y="1353"/>
              <a:ext cx="37" cy="9"/>
            </a:xfrm>
            <a:custGeom>
              <a:avLst/>
              <a:gdLst>
                <a:gd name="T0" fmla="*/ 18 w 38"/>
                <a:gd name="T1" fmla="*/ 0 h 8"/>
                <a:gd name="T2" fmla="*/ 28 w 38"/>
                <a:gd name="T3" fmla="*/ 4 h 8"/>
                <a:gd name="T4" fmla="*/ 38 w 38"/>
                <a:gd name="T5" fmla="*/ 8 h 8"/>
                <a:gd name="T6" fmla="*/ 18 w 38"/>
                <a:gd name="T7" fmla="*/ 8 h 8"/>
                <a:gd name="T8" fmla="*/ 0 w 38"/>
                <a:gd name="T9" fmla="*/ 8 h 8"/>
                <a:gd name="T10" fmla="*/ 10 w 38"/>
                <a:gd name="T11" fmla="*/ 4 h 8"/>
                <a:gd name="T12" fmla="*/ 18 w 38"/>
                <a:gd name="T13" fmla="*/ 0 h 8"/>
                <a:gd name="T14" fmla="*/ 18 w 38"/>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8"/>
                <a:gd name="T26" fmla="*/ 38 w 38"/>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8">
                  <a:moveTo>
                    <a:pt x="18" y="0"/>
                  </a:moveTo>
                  <a:lnTo>
                    <a:pt x="28" y="4"/>
                  </a:lnTo>
                  <a:lnTo>
                    <a:pt x="38" y="8"/>
                  </a:lnTo>
                  <a:lnTo>
                    <a:pt x="18" y="8"/>
                  </a:lnTo>
                  <a:lnTo>
                    <a:pt x="0" y="8"/>
                  </a:lnTo>
                  <a:lnTo>
                    <a:pt x="10" y="4"/>
                  </a:lnTo>
                  <a:lnTo>
                    <a:pt x="18" y="0"/>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36985" name="Freeform 101"/>
            <p:cNvSpPr>
              <a:spLocks noChangeAspect="1" noEditPoints="1"/>
            </p:cNvSpPr>
            <p:nvPr/>
          </p:nvSpPr>
          <p:spPr bwMode="auto">
            <a:xfrm>
              <a:off x="2347" y="1362"/>
              <a:ext cx="238" cy="366"/>
            </a:xfrm>
            <a:custGeom>
              <a:avLst/>
              <a:gdLst>
                <a:gd name="T0" fmla="*/ 232 w 238"/>
                <a:gd name="T1" fmla="*/ 310 h 366"/>
                <a:gd name="T2" fmla="*/ 200 w 238"/>
                <a:gd name="T3" fmla="*/ 284 h 366"/>
                <a:gd name="T4" fmla="*/ 188 w 238"/>
                <a:gd name="T5" fmla="*/ 226 h 366"/>
                <a:gd name="T6" fmla="*/ 164 w 238"/>
                <a:gd name="T7" fmla="*/ 208 h 366"/>
                <a:gd name="T8" fmla="*/ 134 w 238"/>
                <a:gd name="T9" fmla="*/ 32 h 366"/>
                <a:gd name="T10" fmla="*/ 140 w 238"/>
                <a:gd name="T11" fmla="*/ 18 h 366"/>
                <a:gd name="T12" fmla="*/ 132 w 238"/>
                <a:gd name="T13" fmla="*/ 12 h 366"/>
                <a:gd name="T14" fmla="*/ 134 w 238"/>
                <a:gd name="T15" fmla="*/ 0 h 366"/>
                <a:gd name="T16" fmla="*/ 104 w 238"/>
                <a:gd name="T17" fmla="*/ 10 h 366"/>
                <a:gd name="T18" fmla="*/ 104 w 238"/>
                <a:gd name="T19" fmla="*/ 12 h 366"/>
                <a:gd name="T20" fmla="*/ 98 w 238"/>
                <a:gd name="T21" fmla="*/ 26 h 366"/>
                <a:gd name="T22" fmla="*/ 108 w 238"/>
                <a:gd name="T23" fmla="*/ 32 h 366"/>
                <a:gd name="T24" fmla="*/ 48 w 238"/>
                <a:gd name="T25" fmla="*/ 208 h 366"/>
                <a:gd name="T26" fmla="*/ 64 w 238"/>
                <a:gd name="T27" fmla="*/ 226 h 366"/>
                <a:gd name="T28" fmla="*/ 4 w 238"/>
                <a:gd name="T29" fmla="*/ 284 h 366"/>
                <a:gd name="T30" fmla="*/ 26 w 238"/>
                <a:gd name="T31" fmla="*/ 310 h 366"/>
                <a:gd name="T32" fmla="*/ 118 w 238"/>
                <a:gd name="T33" fmla="*/ 366 h 366"/>
                <a:gd name="T34" fmla="*/ 210 w 238"/>
                <a:gd name="T35" fmla="*/ 310 h 366"/>
                <a:gd name="T36" fmla="*/ 118 w 238"/>
                <a:gd name="T37" fmla="*/ 48 h 366"/>
                <a:gd name="T38" fmla="*/ 144 w 238"/>
                <a:gd name="T39" fmla="*/ 208 h 366"/>
                <a:gd name="T40" fmla="*/ 92 w 238"/>
                <a:gd name="T41" fmla="*/ 208 h 366"/>
                <a:gd name="T42" fmla="*/ 118 w 238"/>
                <a:gd name="T43" fmla="*/ 48 h 366"/>
                <a:gd name="T44" fmla="*/ 118 w 238"/>
                <a:gd name="T45" fmla="*/ 230 h 366"/>
                <a:gd name="T46" fmla="*/ 172 w 238"/>
                <a:gd name="T47" fmla="*/ 284 h 366"/>
                <a:gd name="T48" fmla="*/ 64 w 238"/>
                <a:gd name="T49" fmla="*/ 284 h 366"/>
                <a:gd name="T50" fmla="*/ 90 w 238"/>
                <a:gd name="T51" fmla="*/ 230 h 366"/>
                <a:gd name="T52" fmla="*/ 34 w 238"/>
                <a:gd name="T53" fmla="*/ 362 h 366"/>
                <a:gd name="T54" fmla="*/ 36 w 238"/>
                <a:gd name="T55" fmla="*/ 356 h 366"/>
                <a:gd name="T56" fmla="*/ 42 w 238"/>
                <a:gd name="T57" fmla="*/ 350 h 366"/>
                <a:gd name="T58" fmla="*/ 48 w 238"/>
                <a:gd name="T59" fmla="*/ 342 h 366"/>
                <a:gd name="T60" fmla="*/ 60 w 238"/>
                <a:gd name="T61" fmla="*/ 334 h 366"/>
                <a:gd name="T62" fmla="*/ 74 w 238"/>
                <a:gd name="T63" fmla="*/ 328 h 366"/>
                <a:gd name="T64" fmla="*/ 88 w 238"/>
                <a:gd name="T65" fmla="*/ 324 h 366"/>
                <a:gd name="T66" fmla="*/ 100 w 238"/>
                <a:gd name="T67" fmla="*/ 322 h 366"/>
                <a:gd name="T68" fmla="*/ 112 w 238"/>
                <a:gd name="T69" fmla="*/ 322 h 366"/>
                <a:gd name="T70" fmla="*/ 126 w 238"/>
                <a:gd name="T71" fmla="*/ 322 h 366"/>
                <a:gd name="T72" fmla="*/ 138 w 238"/>
                <a:gd name="T73" fmla="*/ 322 h 366"/>
                <a:gd name="T74" fmla="*/ 148 w 238"/>
                <a:gd name="T75" fmla="*/ 324 h 366"/>
                <a:gd name="T76" fmla="*/ 162 w 238"/>
                <a:gd name="T77" fmla="*/ 328 h 366"/>
                <a:gd name="T78" fmla="*/ 178 w 238"/>
                <a:gd name="T79" fmla="*/ 334 h 366"/>
                <a:gd name="T80" fmla="*/ 188 w 238"/>
                <a:gd name="T81" fmla="*/ 342 h 366"/>
                <a:gd name="T82" fmla="*/ 196 w 238"/>
                <a:gd name="T83" fmla="*/ 350 h 366"/>
                <a:gd name="T84" fmla="*/ 202 w 238"/>
                <a:gd name="T85" fmla="*/ 360 h 366"/>
                <a:gd name="T86" fmla="*/ 118 w 238"/>
                <a:gd name="T87" fmla="*/ 362 h 3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66"/>
                <a:gd name="T134" fmla="*/ 238 w 238"/>
                <a:gd name="T135" fmla="*/ 366 h 3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66">
                  <a:moveTo>
                    <a:pt x="210" y="310"/>
                  </a:moveTo>
                  <a:lnTo>
                    <a:pt x="232" y="310"/>
                  </a:lnTo>
                  <a:lnTo>
                    <a:pt x="232" y="284"/>
                  </a:lnTo>
                  <a:lnTo>
                    <a:pt x="200" y="284"/>
                  </a:lnTo>
                  <a:lnTo>
                    <a:pt x="172" y="226"/>
                  </a:lnTo>
                  <a:lnTo>
                    <a:pt x="188" y="226"/>
                  </a:lnTo>
                  <a:lnTo>
                    <a:pt x="188" y="208"/>
                  </a:lnTo>
                  <a:lnTo>
                    <a:pt x="164" y="208"/>
                  </a:lnTo>
                  <a:lnTo>
                    <a:pt x="128" y="32"/>
                  </a:lnTo>
                  <a:lnTo>
                    <a:pt x="134" y="32"/>
                  </a:lnTo>
                  <a:lnTo>
                    <a:pt x="140" y="26"/>
                  </a:lnTo>
                  <a:lnTo>
                    <a:pt x="140" y="18"/>
                  </a:lnTo>
                  <a:lnTo>
                    <a:pt x="134" y="12"/>
                  </a:lnTo>
                  <a:lnTo>
                    <a:pt x="132" y="12"/>
                  </a:lnTo>
                  <a:lnTo>
                    <a:pt x="134" y="10"/>
                  </a:lnTo>
                  <a:lnTo>
                    <a:pt x="134" y="0"/>
                  </a:lnTo>
                  <a:lnTo>
                    <a:pt x="104" y="0"/>
                  </a:lnTo>
                  <a:lnTo>
                    <a:pt x="104" y="10"/>
                  </a:lnTo>
                  <a:lnTo>
                    <a:pt x="106" y="12"/>
                  </a:lnTo>
                  <a:lnTo>
                    <a:pt x="104" y="12"/>
                  </a:lnTo>
                  <a:lnTo>
                    <a:pt x="98" y="18"/>
                  </a:lnTo>
                  <a:lnTo>
                    <a:pt x="98" y="26"/>
                  </a:lnTo>
                  <a:lnTo>
                    <a:pt x="104" y="32"/>
                  </a:lnTo>
                  <a:lnTo>
                    <a:pt x="108" y="32"/>
                  </a:lnTo>
                  <a:lnTo>
                    <a:pt x="72" y="208"/>
                  </a:lnTo>
                  <a:lnTo>
                    <a:pt x="48" y="208"/>
                  </a:lnTo>
                  <a:lnTo>
                    <a:pt x="48" y="226"/>
                  </a:lnTo>
                  <a:lnTo>
                    <a:pt x="64" y="226"/>
                  </a:lnTo>
                  <a:lnTo>
                    <a:pt x="36" y="284"/>
                  </a:lnTo>
                  <a:lnTo>
                    <a:pt x="4" y="284"/>
                  </a:lnTo>
                  <a:lnTo>
                    <a:pt x="4" y="310"/>
                  </a:lnTo>
                  <a:lnTo>
                    <a:pt x="26" y="310"/>
                  </a:lnTo>
                  <a:lnTo>
                    <a:pt x="0" y="366"/>
                  </a:lnTo>
                  <a:lnTo>
                    <a:pt x="118" y="366"/>
                  </a:lnTo>
                  <a:lnTo>
                    <a:pt x="238" y="366"/>
                  </a:lnTo>
                  <a:lnTo>
                    <a:pt x="210" y="310"/>
                  </a:lnTo>
                  <a:close/>
                  <a:moveTo>
                    <a:pt x="118" y="48"/>
                  </a:moveTo>
                  <a:lnTo>
                    <a:pt x="118" y="50"/>
                  </a:lnTo>
                  <a:lnTo>
                    <a:pt x="144" y="208"/>
                  </a:lnTo>
                  <a:lnTo>
                    <a:pt x="118" y="208"/>
                  </a:lnTo>
                  <a:lnTo>
                    <a:pt x="92" y="208"/>
                  </a:lnTo>
                  <a:lnTo>
                    <a:pt x="118" y="48"/>
                  </a:lnTo>
                  <a:close/>
                  <a:moveTo>
                    <a:pt x="90" y="230"/>
                  </a:moveTo>
                  <a:lnTo>
                    <a:pt x="118" y="230"/>
                  </a:lnTo>
                  <a:lnTo>
                    <a:pt x="148" y="230"/>
                  </a:lnTo>
                  <a:lnTo>
                    <a:pt x="172" y="284"/>
                  </a:lnTo>
                  <a:lnTo>
                    <a:pt x="118" y="284"/>
                  </a:lnTo>
                  <a:lnTo>
                    <a:pt x="64" y="284"/>
                  </a:lnTo>
                  <a:lnTo>
                    <a:pt x="90" y="230"/>
                  </a:lnTo>
                  <a:close/>
                  <a:moveTo>
                    <a:pt x="118" y="362"/>
                  </a:moveTo>
                  <a:lnTo>
                    <a:pt x="34" y="362"/>
                  </a:lnTo>
                  <a:lnTo>
                    <a:pt x="34" y="360"/>
                  </a:lnTo>
                  <a:lnTo>
                    <a:pt x="36" y="356"/>
                  </a:lnTo>
                  <a:lnTo>
                    <a:pt x="38" y="354"/>
                  </a:lnTo>
                  <a:lnTo>
                    <a:pt x="42" y="350"/>
                  </a:lnTo>
                  <a:lnTo>
                    <a:pt x="44" y="346"/>
                  </a:lnTo>
                  <a:lnTo>
                    <a:pt x="48" y="342"/>
                  </a:lnTo>
                  <a:lnTo>
                    <a:pt x="54" y="338"/>
                  </a:lnTo>
                  <a:lnTo>
                    <a:pt x="60" y="334"/>
                  </a:lnTo>
                  <a:lnTo>
                    <a:pt x="66" y="330"/>
                  </a:lnTo>
                  <a:lnTo>
                    <a:pt x="74" y="328"/>
                  </a:lnTo>
                  <a:lnTo>
                    <a:pt x="84" y="326"/>
                  </a:lnTo>
                  <a:lnTo>
                    <a:pt x="88" y="324"/>
                  </a:lnTo>
                  <a:lnTo>
                    <a:pt x="94" y="324"/>
                  </a:lnTo>
                  <a:lnTo>
                    <a:pt x="100" y="322"/>
                  </a:lnTo>
                  <a:lnTo>
                    <a:pt x="106" y="322"/>
                  </a:lnTo>
                  <a:lnTo>
                    <a:pt x="112" y="322"/>
                  </a:lnTo>
                  <a:lnTo>
                    <a:pt x="118" y="322"/>
                  </a:lnTo>
                  <a:lnTo>
                    <a:pt x="126" y="322"/>
                  </a:lnTo>
                  <a:lnTo>
                    <a:pt x="132" y="322"/>
                  </a:lnTo>
                  <a:lnTo>
                    <a:pt x="138" y="322"/>
                  </a:lnTo>
                  <a:lnTo>
                    <a:pt x="144" y="324"/>
                  </a:lnTo>
                  <a:lnTo>
                    <a:pt x="148" y="324"/>
                  </a:lnTo>
                  <a:lnTo>
                    <a:pt x="154" y="326"/>
                  </a:lnTo>
                  <a:lnTo>
                    <a:pt x="162" y="328"/>
                  </a:lnTo>
                  <a:lnTo>
                    <a:pt x="170" y="330"/>
                  </a:lnTo>
                  <a:lnTo>
                    <a:pt x="178" y="334"/>
                  </a:lnTo>
                  <a:lnTo>
                    <a:pt x="184" y="338"/>
                  </a:lnTo>
                  <a:lnTo>
                    <a:pt x="188" y="342"/>
                  </a:lnTo>
                  <a:lnTo>
                    <a:pt x="192" y="346"/>
                  </a:lnTo>
                  <a:lnTo>
                    <a:pt x="196" y="350"/>
                  </a:lnTo>
                  <a:lnTo>
                    <a:pt x="200" y="356"/>
                  </a:lnTo>
                  <a:lnTo>
                    <a:pt x="202" y="360"/>
                  </a:lnTo>
                  <a:lnTo>
                    <a:pt x="204" y="362"/>
                  </a:lnTo>
                  <a:lnTo>
                    <a:pt x="118" y="362"/>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36986" name="Freeform 102"/>
            <p:cNvSpPr>
              <a:spLocks noChangeAspect="1"/>
            </p:cNvSpPr>
            <p:nvPr/>
          </p:nvSpPr>
          <p:spPr bwMode="auto">
            <a:xfrm>
              <a:off x="2320" y="1314"/>
              <a:ext cx="19" cy="104"/>
            </a:xfrm>
            <a:custGeom>
              <a:avLst/>
              <a:gdLst>
                <a:gd name="T0" fmla="*/ 1342177280 w 10"/>
                <a:gd name="T1" fmla="*/ 268435505 h 52"/>
                <a:gd name="T2" fmla="*/ 1207959603 w 10"/>
                <a:gd name="T3" fmla="*/ 536871010 h 52"/>
                <a:gd name="T4" fmla="*/ 1073741926 w 10"/>
                <a:gd name="T5" fmla="*/ 1073742021 h 52"/>
                <a:gd name="T6" fmla="*/ 671088640 w 10"/>
                <a:gd name="T7" fmla="*/ 2147483647 h 52"/>
                <a:gd name="T8" fmla="*/ 536870963 w 10"/>
                <a:gd name="T9" fmla="*/ 2147483647 h 52"/>
                <a:gd name="T10" fmla="*/ 671088640 w 10"/>
                <a:gd name="T11" fmla="*/ 2147483647 h 52"/>
                <a:gd name="T12" fmla="*/ 939520410 w 10"/>
                <a:gd name="T13" fmla="*/ 2147483647 h 52"/>
                <a:gd name="T14" fmla="*/ 1073741926 w 10"/>
                <a:gd name="T15" fmla="*/ 2147483647 h 52"/>
                <a:gd name="T16" fmla="*/ 1207959603 w 10"/>
                <a:gd name="T17" fmla="*/ 2147483647 h 52"/>
                <a:gd name="T18" fmla="*/ 1207959603 w 10"/>
                <a:gd name="T19" fmla="*/ 2147483647 h 52"/>
                <a:gd name="T20" fmla="*/ 1073741926 w 10"/>
                <a:gd name="T21" fmla="*/ 2147483647 h 52"/>
                <a:gd name="T22" fmla="*/ 939520410 w 10"/>
                <a:gd name="T23" fmla="*/ 2147483647 h 52"/>
                <a:gd name="T24" fmla="*/ 671088640 w 10"/>
                <a:gd name="T25" fmla="*/ 2147483647 h 52"/>
                <a:gd name="T26" fmla="*/ 134217741 w 10"/>
                <a:gd name="T27" fmla="*/ 2147483647 h 52"/>
                <a:gd name="T28" fmla="*/ 0 w 10"/>
                <a:gd name="T29" fmla="*/ 2147483647 h 52"/>
                <a:gd name="T30" fmla="*/ 134217741 w 10"/>
                <a:gd name="T31" fmla="*/ 2147483647 h 52"/>
                <a:gd name="T32" fmla="*/ 536870963 w 10"/>
                <a:gd name="T33" fmla="*/ 805306388 h 52"/>
                <a:gd name="T34" fmla="*/ 939520410 w 10"/>
                <a:gd name="T35" fmla="*/ 268435505 h 52"/>
                <a:gd name="T36" fmla="*/ 1207959603 w 10"/>
                <a:gd name="T37" fmla="*/ 0 h 52"/>
                <a:gd name="T38" fmla="*/ 1342177280 w 10"/>
                <a:gd name="T39" fmla="*/ 134217753 h 52"/>
                <a:gd name="T40" fmla="*/ 1342177280 w 10"/>
                <a:gd name="T41" fmla="*/ 268435505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52"/>
                <a:gd name="T65" fmla="*/ 10 w 10"/>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52">
                  <a:moveTo>
                    <a:pt x="10" y="2"/>
                  </a:moveTo>
                  <a:cubicBezTo>
                    <a:pt x="10" y="2"/>
                    <a:pt x="10" y="3"/>
                    <a:pt x="9" y="4"/>
                  </a:cubicBezTo>
                  <a:cubicBezTo>
                    <a:pt x="8" y="6"/>
                    <a:pt x="8" y="7"/>
                    <a:pt x="8" y="8"/>
                  </a:cubicBezTo>
                  <a:cubicBezTo>
                    <a:pt x="7" y="11"/>
                    <a:pt x="6" y="14"/>
                    <a:pt x="5" y="17"/>
                  </a:cubicBezTo>
                  <a:cubicBezTo>
                    <a:pt x="5" y="20"/>
                    <a:pt x="5" y="23"/>
                    <a:pt x="4" y="26"/>
                  </a:cubicBezTo>
                  <a:cubicBezTo>
                    <a:pt x="4" y="29"/>
                    <a:pt x="5" y="31"/>
                    <a:pt x="5" y="34"/>
                  </a:cubicBezTo>
                  <a:cubicBezTo>
                    <a:pt x="5" y="37"/>
                    <a:pt x="6" y="39"/>
                    <a:pt x="7" y="42"/>
                  </a:cubicBezTo>
                  <a:cubicBezTo>
                    <a:pt x="7" y="43"/>
                    <a:pt x="7" y="45"/>
                    <a:pt x="8" y="47"/>
                  </a:cubicBezTo>
                  <a:cubicBezTo>
                    <a:pt x="9" y="49"/>
                    <a:pt x="9" y="50"/>
                    <a:pt x="9" y="50"/>
                  </a:cubicBezTo>
                  <a:cubicBezTo>
                    <a:pt x="9" y="51"/>
                    <a:pt x="9" y="51"/>
                    <a:pt x="9" y="51"/>
                  </a:cubicBezTo>
                  <a:cubicBezTo>
                    <a:pt x="8" y="52"/>
                    <a:pt x="8" y="52"/>
                    <a:pt x="8" y="52"/>
                  </a:cubicBezTo>
                  <a:cubicBezTo>
                    <a:pt x="7" y="51"/>
                    <a:pt x="7" y="51"/>
                    <a:pt x="7" y="51"/>
                  </a:cubicBezTo>
                  <a:cubicBezTo>
                    <a:pt x="6" y="50"/>
                    <a:pt x="5" y="49"/>
                    <a:pt x="5" y="47"/>
                  </a:cubicBezTo>
                  <a:cubicBezTo>
                    <a:pt x="3" y="44"/>
                    <a:pt x="2" y="41"/>
                    <a:pt x="1" y="37"/>
                  </a:cubicBezTo>
                  <a:cubicBezTo>
                    <a:pt x="0" y="33"/>
                    <a:pt x="0" y="30"/>
                    <a:pt x="0" y="26"/>
                  </a:cubicBezTo>
                  <a:cubicBezTo>
                    <a:pt x="0" y="22"/>
                    <a:pt x="0" y="19"/>
                    <a:pt x="1" y="16"/>
                  </a:cubicBezTo>
                  <a:cubicBezTo>
                    <a:pt x="2" y="12"/>
                    <a:pt x="3" y="9"/>
                    <a:pt x="4" y="6"/>
                  </a:cubicBezTo>
                  <a:cubicBezTo>
                    <a:pt x="5" y="4"/>
                    <a:pt x="6" y="3"/>
                    <a:pt x="7" y="2"/>
                  </a:cubicBezTo>
                  <a:cubicBezTo>
                    <a:pt x="8" y="1"/>
                    <a:pt x="8" y="0"/>
                    <a:pt x="9" y="0"/>
                  </a:cubicBezTo>
                  <a:cubicBezTo>
                    <a:pt x="10" y="1"/>
                    <a:pt x="10" y="1"/>
                    <a:pt x="10" y="1"/>
                  </a:cubicBezTo>
                  <a:cubicBezTo>
                    <a:pt x="10" y="1"/>
                    <a:pt x="10" y="1"/>
                    <a:pt x="10" y="2"/>
                  </a:cubicBez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87" name="Freeform 103"/>
            <p:cNvSpPr>
              <a:spLocks noChangeAspect="1"/>
            </p:cNvSpPr>
            <p:nvPr/>
          </p:nvSpPr>
          <p:spPr bwMode="auto">
            <a:xfrm>
              <a:off x="2361" y="1325"/>
              <a:ext cx="15" cy="80"/>
            </a:xfrm>
            <a:custGeom>
              <a:avLst/>
              <a:gdLst>
                <a:gd name="T0" fmla="*/ 1073741824 w 8"/>
                <a:gd name="T1" fmla="*/ 268435484 h 41"/>
                <a:gd name="T2" fmla="*/ 939519808 w 8"/>
                <a:gd name="T3" fmla="*/ 536870968 h 41"/>
                <a:gd name="T4" fmla="*/ 805302656 w 8"/>
                <a:gd name="T5" fmla="*/ 939520418 h 41"/>
                <a:gd name="T6" fmla="*/ 671085504 w 8"/>
                <a:gd name="T7" fmla="*/ 1879039813 h 41"/>
                <a:gd name="T8" fmla="*/ 536870912 w 8"/>
                <a:gd name="T9" fmla="*/ 2147483647 h 41"/>
                <a:gd name="T10" fmla="*/ 536870912 w 8"/>
                <a:gd name="T11" fmla="*/ 2147483647 h 41"/>
                <a:gd name="T12" fmla="*/ 805302656 w 8"/>
                <a:gd name="T13" fmla="*/ 2147483647 h 41"/>
                <a:gd name="T14" fmla="*/ 939519808 w 8"/>
                <a:gd name="T15" fmla="*/ 2147483647 h 41"/>
                <a:gd name="T16" fmla="*/ 1073741824 w 8"/>
                <a:gd name="T17" fmla="*/ 2147483647 h 41"/>
                <a:gd name="T18" fmla="*/ 939519808 w 8"/>
                <a:gd name="T19" fmla="*/ 2147483647 h 41"/>
                <a:gd name="T20" fmla="*/ 939519808 w 8"/>
                <a:gd name="T21" fmla="*/ 2147483647 h 41"/>
                <a:gd name="T22" fmla="*/ 805302656 w 8"/>
                <a:gd name="T23" fmla="*/ 2147483647 h 41"/>
                <a:gd name="T24" fmla="*/ 536870912 w 8"/>
                <a:gd name="T25" fmla="*/ 2147483647 h 41"/>
                <a:gd name="T26" fmla="*/ 134217728 w 8"/>
                <a:gd name="T27" fmla="*/ 2147483647 h 41"/>
                <a:gd name="T28" fmla="*/ 0 w 8"/>
                <a:gd name="T29" fmla="*/ 2147483647 h 41"/>
                <a:gd name="T30" fmla="*/ 134217728 w 8"/>
                <a:gd name="T31" fmla="*/ 1744822135 h 41"/>
                <a:gd name="T32" fmla="*/ 536870912 w 8"/>
                <a:gd name="T33" fmla="*/ 671088646 h 41"/>
                <a:gd name="T34" fmla="*/ 805302656 w 8"/>
                <a:gd name="T35" fmla="*/ 268435484 h 41"/>
                <a:gd name="T36" fmla="*/ 1073741824 w 8"/>
                <a:gd name="T37" fmla="*/ 0 h 41"/>
                <a:gd name="T38" fmla="*/ 1073741824 w 8"/>
                <a:gd name="T39" fmla="*/ 134217742 h 41"/>
                <a:gd name="T40" fmla="*/ 1073741824 w 8"/>
                <a:gd name="T41" fmla="*/ 268435484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
                <a:gd name="T64" fmla="*/ 0 h 41"/>
                <a:gd name="T65" fmla="*/ 8 w 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 h="41">
                  <a:moveTo>
                    <a:pt x="8" y="2"/>
                  </a:moveTo>
                  <a:cubicBezTo>
                    <a:pt x="8" y="2"/>
                    <a:pt x="8" y="3"/>
                    <a:pt x="7" y="4"/>
                  </a:cubicBezTo>
                  <a:cubicBezTo>
                    <a:pt x="7" y="5"/>
                    <a:pt x="7" y="6"/>
                    <a:pt x="6" y="7"/>
                  </a:cubicBezTo>
                  <a:cubicBezTo>
                    <a:pt x="6" y="9"/>
                    <a:pt x="5" y="12"/>
                    <a:pt x="5" y="14"/>
                  </a:cubicBezTo>
                  <a:cubicBezTo>
                    <a:pt x="4" y="16"/>
                    <a:pt x="4" y="18"/>
                    <a:pt x="4" y="21"/>
                  </a:cubicBezTo>
                  <a:cubicBezTo>
                    <a:pt x="4" y="23"/>
                    <a:pt x="4" y="25"/>
                    <a:pt x="4" y="27"/>
                  </a:cubicBezTo>
                  <a:cubicBezTo>
                    <a:pt x="5" y="29"/>
                    <a:pt x="5" y="31"/>
                    <a:pt x="6" y="33"/>
                  </a:cubicBezTo>
                  <a:cubicBezTo>
                    <a:pt x="6" y="34"/>
                    <a:pt x="6" y="36"/>
                    <a:pt x="7" y="37"/>
                  </a:cubicBezTo>
                  <a:cubicBezTo>
                    <a:pt x="7" y="39"/>
                    <a:pt x="8" y="40"/>
                    <a:pt x="8" y="40"/>
                  </a:cubicBezTo>
                  <a:cubicBezTo>
                    <a:pt x="8" y="40"/>
                    <a:pt x="8" y="41"/>
                    <a:pt x="7" y="41"/>
                  </a:cubicBezTo>
                  <a:cubicBezTo>
                    <a:pt x="7" y="41"/>
                    <a:pt x="7" y="41"/>
                    <a:pt x="7" y="41"/>
                  </a:cubicBezTo>
                  <a:cubicBezTo>
                    <a:pt x="7" y="41"/>
                    <a:pt x="6" y="41"/>
                    <a:pt x="6" y="40"/>
                  </a:cubicBezTo>
                  <a:cubicBezTo>
                    <a:pt x="5" y="40"/>
                    <a:pt x="5" y="39"/>
                    <a:pt x="4" y="38"/>
                  </a:cubicBezTo>
                  <a:cubicBezTo>
                    <a:pt x="3" y="35"/>
                    <a:pt x="2" y="32"/>
                    <a:pt x="1" y="30"/>
                  </a:cubicBezTo>
                  <a:cubicBezTo>
                    <a:pt x="0" y="27"/>
                    <a:pt x="0" y="24"/>
                    <a:pt x="0" y="21"/>
                  </a:cubicBezTo>
                  <a:cubicBezTo>
                    <a:pt x="0" y="18"/>
                    <a:pt x="0" y="15"/>
                    <a:pt x="1" y="13"/>
                  </a:cubicBezTo>
                  <a:cubicBezTo>
                    <a:pt x="2" y="10"/>
                    <a:pt x="3" y="8"/>
                    <a:pt x="4" y="5"/>
                  </a:cubicBezTo>
                  <a:cubicBezTo>
                    <a:pt x="4" y="4"/>
                    <a:pt x="5" y="2"/>
                    <a:pt x="6" y="2"/>
                  </a:cubicBezTo>
                  <a:cubicBezTo>
                    <a:pt x="6" y="1"/>
                    <a:pt x="7" y="0"/>
                    <a:pt x="8" y="0"/>
                  </a:cubicBezTo>
                  <a:cubicBezTo>
                    <a:pt x="8" y="1"/>
                    <a:pt x="8" y="1"/>
                    <a:pt x="8" y="1"/>
                  </a:cubicBezTo>
                  <a:lnTo>
                    <a:pt x="8" y="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88" name="Freeform 104"/>
            <p:cNvSpPr>
              <a:spLocks noChangeAspect="1"/>
            </p:cNvSpPr>
            <p:nvPr/>
          </p:nvSpPr>
          <p:spPr bwMode="auto">
            <a:xfrm>
              <a:off x="2403" y="1335"/>
              <a:ext cx="12" cy="63"/>
            </a:xfrm>
            <a:custGeom>
              <a:avLst/>
              <a:gdLst>
                <a:gd name="T0" fmla="*/ 805306368 w 6"/>
                <a:gd name="T1" fmla="*/ 134217759 h 31"/>
                <a:gd name="T2" fmla="*/ 805306368 w 6"/>
                <a:gd name="T3" fmla="*/ 268435518 h 31"/>
                <a:gd name="T4" fmla="*/ 671088683 w 6"/>
                <a:gd name="T5" fmla="*/ 536871036 h 31"/>
                <a:gd name="T6" fmla="*/ 402653184 w 6"/>
                <a:gd name="T7" fmla="*/ 1342177462 h 31"/>
                <a:gd name="T8" fmla="*/ 402653184 w 6"/>
                <a:gd name="T9" fmla="*/ 2013265937 h 31"/>
                <a:gd name="T10" fmla="*/ 402653184 w 6"/>
                <a:gd name="T11" fmla="*/ 2147483647 h 31"/>
                <a:gd name="T12" fmla="*/ 536870997 w 6"/>
                <a:gd name="T13" fmla="*/ 2147483647 h 31"/>
                <a:gd name="T14" fmla="*/ 671088683 w 6"/>
                <a:gd name="T15" fmla="*/ 2147483647 h 31"/>
                <a:gd name="T16" fmla="*/ 805306368 w 6"/>
                <a:gd name="T17" fmla="*/ 2147483647 h 31"/>
                <a:gd name="T18" fmla="*/ 805306368 w 6"/>
                <a:gd name="T19" fmla="*/ 2147483647 h 31"/>
                <a:gd name="T20" fmla="*/ 671088683 w 6"/>
                <a:gd name="T21" fmla="*/ 2147483647 h 31"/>
                <a:gd name="T22" fmla="*/ 536870997 w 6"/>
                <a:gd name="T23" fmla="*/ 2147483647 h 31"/>
                <a:gd name="T24" fmla="*/ 402653184 w 6"/>
                <a:gd name="T25" fmla="*/ 2147483647 h 31"/>
                <a:gd name="T26" fmla="*/ 134217749 w 6"/>
                <a:gd name="T27" fmla="*/ 2147483647 h 31"/>
                <a:gd name="T28" fmla="*/ 0 w 6"/>
                <a:gd name="T29" fmla="*/ 2013265937 h 31"/>
                <a:gd name="T30" fmla="*/ 134217749 w 6"/>
                <a:gd name="T31" fmla="*/ 1207959767 h 31"/>
                <a:gd name="T32" fmla="*/ 402653184 w 6"/>
                <a:gd name="T33" fmla="*/ 402653213 h 31"/>
                <a:gd name="T34" fmla="*/ 671088683 w 6"/>
                <a:gd name="T35" fmla="*/ 134217759 h 31"/>
                <a:gd name="T36" fmla="*/ 805306368 w 6"/>
                <a:gd name="T37" fmla="*/ 0 h 31"/>
                <a:gd name="T38" fmla="*/ 805306368 w 6"/>
                <a:gd name="T39" fmla="*/ 0 h 31"/>
                <a:gd name="T40" fmla="*/ 805306368 w 6"/>
                <a:gd name="T41" fmla="*/ 13421775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31"/>
                <a:gd name="T65" fmla="*/ 6 w 6"/>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31">
                  <a:moveTo>
                    <a:pt x="6" y="1"/>
                  </a:moveTo>
                  <a:cubicBezTo>
                    <a:pt x="6" y="1"/>
                    <a:pt x="6" y="1"/>
                    <a:pt x="6" y="2"/>
                  </a:cubicBezTo>
                  <a:cubicBezTo>
                    <a:pt x="6" y="3"/>
                    <a:pt x="5" y="4"/>
                    <a:pt x="5" y="4"/>
                  </a:cubicBezTo>
                  <a:cubicBezTo>
                    <a:pt x="4" y="6"/>
                    <a:pt x="4" y="8"/>
                    <a:pt x="3" y="10"/>
                  </a:cubicBezTo>
                  <a:cubicBezTo>
                    <a:pt x="3" y="12"/>
                    <a:pt x="3" y="13"/>
                    <a:pt x="3" y="15"/>
                  </a:cubicBezTo>
                  <a:cubicBezTo>
                    <a:pt x="3" y="17"/>
                    <a:pt x="3" y="18"/>
                    <a:pt x="3" y="20"/>
                  </a:cubicBezTo>
                  <a:cubicBezTo>
                    <a:pt x="4" y="22"/>
                    <a:pt x="4" y="23"/>
                    <a:pt x="4" y="25"/>
                  </a:cubicBezTo>
                  <a:cubicBezTo>
                    <a:pt x="5" y="25"/>
                    <a:pt x="5" y="26"/>
                    <a:pt x="5" y="28"/>
                  </a:cubicBezTo>
                  <a:cubicBezTo>
                    <a:pt x="6" y="29"/>
                    <a:pt x="6" y="29"/>
                    <a:pt x="6" y="30"/>
                  </a:cubicBezTo>
                  <a:cubicBezTo>
                    <a:pt x="6" y="30"/>
                    <a:pt x="6" y="30"/>
                    <a:pt x="6" y="30"/>
                  </a:cubicBezTo>
                  <a:cubicBezTo>
                    <a:pt x="5" y="31"/>
                    <a:pt x="5" y="31"/>
                    <a:pt x="5" y="31"/>
                  </a:cubicBezTo>
                  <a:cubicBezTo>
                    <a:pt x="5" y="31"/>
                    <a:pt x="5" y="30"/>
                    <a:pt x="4" y="30"/>
                  </a:cubicBezTo>
                  <a:cubicBezTo>
                    <a:pt x="4" y="30"/>
                    <a:pt x="4" y="29"/>
                    <a:pt x="3" y="28"/>
                  </a:cubicBezTo>
                  <a:cubicBezTo>
                    <a:pt x="2" y="26"/>
                    <a:pt x="1" y="24"/>
                    <a:pt x="1" y="22"/>
                  </a:cubicBezTo>
                  <a:cubicBezTo>
                    <a:pt x="0" y="20"/>
                    <a:pt x="0" y="17"/>
                    <a:pt x="0" y="15"/>
                  </a:cubicBezTo>
                  <a:cubicBezTo>
                    <a:pt x="0" y="13"/>
                    <a:pt x="0" y="11"/>
                    <a:pt x="1" y="9"/>
                  </a:cubicBezTo>
                  <a:cubicBezTo>
                    <a:pt x="1" y="7"/>
                    <a:pt x="2" y="5"/>
                    <a:pt x="3" y="3"/>
                  </a:cubicBezTo>
                  <a:cubicBezTo>
                    <a:pt x="3" y="2"/>
                    <a:pt x="4" y="1"/>
                    <a:pt x="5" y="1"/>
                  </a:cubicBezTo>
                  <a:cubicBezTo>
                    <a:pt x="5" y="0"/>
                    <a:pt x="6" y="0"/>
                    <a:pt x="6" y="0"/>
                  </a:cubicBezTo>
                  <a:cubicBezTo>
                    <a:pt x="6" y="0"/>
                    <a:pt x="6" y="0"/>
                    <a:pt x="6" y="0"/>
                  </a:cubicBezTo>
                  <a:lnTo>
                    <a:pt x="6" y="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89" name="Freeform 105"/>
            <p:cNvSpPr>
              <a:spLocks noChangeAspect="1"/>
            </p:cNvSpPr>
            <p:nvPr/>
          </p:nvSpPr>
          <p:spPr bwMode="auto">
            <a:xfrm>
              <a:off x="2591" y="1314"/>
              <a:ext cx="21" cy="104"/>
            </a:xfrm>
            <a:custGeom>
              <a:avLst/>
              <a:gdLst>
                <a:gd name="T0" fmla="*/ 0 w 11"/>
                <a:gd name="T1" fmla="*/ 268435505 h 52"/>
                <a:gd name="T2" fmla="*/ 134217745 w 11"/>
                <a:gd name="T3" fmla="*/ 536871010 h 52"/>
                <a:gd name="T4" fmla="*/ 402652148 w 11"/>
                <a:gd name="T5" fmla="*/ 1073742021 h 52"/>
                <a:gd name="T6" fmla="*/ 671088663 w 11"/>
                <a:gd name="T7" fmla="*/ 2147483647 h 52"/>
                <a:gd name="T8" fmla="*/ 805303785 w 11"/>
                <a:gd name="T9" fmla="*/ 2147483647 h 52"/>
                <a:gd name="T10" fmla="*/ 671088663 w 11"/>
                <a:gd name="T11" fmla="*/ 2147483647 h 52"/>
                <a:gd name="T12" fmla="*/ 536870982 w 11"/>
                <a:gd name="T13" fmla="*/ 2147483647 h 52"/>
                <a:gd name="T14" fmla="*/ 268435491 w 11"/>
                <a:gd name="T15" fmla="*/ 2147483647 h 52"/>
                <a:gd name="T16" fmla="*/ 134217745 w 11"/>
                <a:gd name="T17" fmla="*/ 2147483647 h 52"/>
                <a:gd name="T18" fmla="*/ 134217745 w 11"/>
                <a:gd name="T19" fmla="*/ 2147483647 h 52"/>
                <a:gd name="T20" fmla="*/ 268435491 w 11"/>
                <a:gd name="T21" fmla="*/ 2147483647 h 52"/>
                <a:gd name="T22" fmla="*/ 536870982 w 11"/>
                <a:gd name="T23" fmla="*/ 2147483647 h 52"/>
                <a:gd name="T24" fmla="*/ 805303785 w 11"/>
                <a:gd name="T25" fmla="*/ 2147483647 h 52"/>
                <a:gd name="T26" fmla="*/ 1207959645 w 11"/>
                <a:gd name="T27" fmla="*/ 2147483647 h 52"/>
                <a:gd name="T28" fmla="*/ 1342177327 w 11"/>
                <a:gd name="T29" fmla="*/ 2147483647 h 52"/>
                <a:gd name="T30" fmla="*/ 1207959645 w 11"/>
                <a:gd name="T31" fmla="*/ 2147483647 h 52"/>
                <a:gd name="T32" fmla="*/ 805303785 w 11"/>
                <a:gd name="T33" fmla="*/ 805306388 h 52"/>
                <a:gd name="T34" fmla="*/ 402652148 w 11"/>
                <a:gd name="T35" fmla="*/ 268435505 h 52"/>
                <a:gd name="T36" fmla="*/ 134217745 w 11"/>
                <a:gd name="T37" fmla="*/ 0 h 52"/>
                <a:gd name="T38" fmla="*/ 134217745 w 11"/>
                <a:gd name="T39" fmla="*/ 134217753 h 52"/>
                <a:gd name="T40" fmla="*/ 0 w 11"/>
                <a:gd name="T41" fmla="*/ 268435505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52"/>
                <a:gd name="T65" fmla="*/ 11 w 11"/>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52">
                  <a:moveTo>
                    <a:pt x="0" y="2"/>
                  </a:moveTo>
                  <a:cubicBezTo>
                    <a:pt x="0" y="2"/>
                    <a:pt x="1" y="3"/>
                    <a:pt x="1" y="4"/>
                  </a:cubicBezTo>
                  <a:cubicBezTo>
                    <a:pt x="2" y="6"/>
                    <a:pt x="2" y="7"/>
                    <a:pt x="3" y="8"/>
                  </a:cubicBezTo>
                  <a:cubicBezTo>
                    <a:pt x="4" y="11"/>
                    <a:pt x="4" y="14"/>
                    <a:pt x="5" y="17"/>
                  </a:cubicBezTo>
                  <a:cubicBezTo>
                    <a:pt x="5" y="20"/>
                    <a:pt x="6" y="23"/>
                    <a:pt x="6" y="26"/>
                  </a:cubicBezTo>
                  <a:cubicBezTo>
                    <a:pt x="6" y="29"/>
                    <a:pt x="6" y="31"/>
                    <a:pt x="5" y="34"/>
                  </a:cubicBezTo>
                  <a:cubicBezTo>
                    <a:pt x="5" y="37"/>
                    <a:pt x="4" y="39"/>
                    <a:pt x="4" y="42"/>
                  </a:cubicBezTo>
                  <a:cubicBezTo>
                    <a:pt x="3" y="43"/>
                    <a:pt x="3" y="45"/>
                    <a:pt x="2" y="47"/>
                  </a:cubicBezTo>
                  <a:cubicBezTo>
                    <a:pt x="1" y="49"/>
                    <a:pt x="1" y="50"/>
                    <a:pt x="1" y="50"/>
                  </a:cubicBezTo>
                  <a:cubicBezTo>
                    <a:pt x="1" y="51"/>
                    <a:pt x="1" y="51"/>
                    <a:pt x="1" y="51"/>
                  </a:cubicBezTo>
                  <a:cubicBezTo>
                    <a:pt x="2" y="52"/>
                    <a:pt x="2" y="52"/>
                    <a:pt x="2" y="52"/>
                  </a:cubicBezTo>
                  <a:cubicBezTo>
                    <a:pt x="2" y="52"/>
                    <a:pt x="3" y="51"/>
                    <a:pt x="4" y="51"/>
                  </a:cubicBezTo>
                  <a:cubicBezTo>
                    <a:pt x="4" y="50"/>
                    <a:pt x="5" y="49"/>
                    <a:pt x="6" y="47"/>
                  </a:cubicBezTo>
                  <a:cubicBezTo>
                    <a:pt x="7" y="44"/>
                    <a:pt x="9" y="41"/>
                    <a:pt x="9" y="37"/>
                  </a:cubicBezTo>
                  <a:cubicBezTo>
                    <a:pt x="10" y="33"/>
                    <a:pt x="11" y="30"/>
                    <a:pt x="10" y="26"/>
                  </a:cubicBezTo>
                  <a:cubicBezTo>
                    <a:pt x="10" y="22"/>
                    <a:pt x="10" y="19"/>
                    <a:pt x="9" y="16"/>
                  </a:cubicBezTo>
                  <a:cubicBezTo>
                    <a:pt x="9" y="12"/>
                    <a:pt x="7" y="9"/>
                    <a:pt x="6" y="6"/>
                  </a:cubicBezTo>
                  <a:cubicBezTo>
                    <a:pt x="5" y="4"/>
                    <a:pt x="4" y="3"/>
                    <a:pt x="3" y="2"/>
                  </a:cubicBezTo>
                  <a:cubicBezTo>
                    <a:pt x="3" y="1"/>
                    <a:pt x="2" y="0"/>
                    <a:pt x="1" y="0"/>
                  </a:cubicBezTo>
                  <a:cubicBezTo>
                    <a:pt x="1" y="1"/>
                    <a:pt x="1" y="1"/>
                    <a:pt x="1" y="1"/>
                  </a:cubicBezTo>
                  <a:cubicBezTo>
                    <a:pt x="0" y="1"/>
                    <a:pt x="0" y="1"/>
                    <a:pt x="0" y="2"/>
                  </a:cubicBez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90" name="Freeform 106"/>
            <p:cNvSpPr>
              <a:spLocks noChangeAspect="1"/>
            </p:cNvSpPr>
            <p:nvPr/>
          </p:nvSpPr>
          <p:spPr bwMode="auto">
            <a:xfrm>
              <a:off x="2552" y="1325"/>
              <a:ext cx="17" cy="80"/>
            </a:xfrm>
            <a:custGeom>
              <a:avLst/>
              <a:gdLst>
                <a:gd name="T0" fmla="*/ 0 w 8"/>
                <a:gd name="T1" fmla="*/ 268435484 h 41"/>
                <a:gd name="T2" fmla="*/ 134217728 w 8"/>
                <a:gd name="T3" fmla="*/ 536870968 h 41"/>
                <a:gd name="T4" fmla="*/ 268435456 w 8"/>
                <a:gd name="T5" fmla="*/ 939520418 h 41"/>
                <a:gd name="T6" fmla="*/ 536870912 w 8"/>
                <a:gd name="T7" fmla="*/ 1879039813 h 41"/>
                <a:gd name="T8" fmla="*/ 536870912 w 8"/>
                <a:gd name="T9" fmla="*/ 2147483647 h 41"/>
                <a:gd name="T10" fmla="*/ 536870912 w 8"/>
                <a:gd name="T11" fmla="*/ 2147483647 h 41"/>
                <a:gd name="T12" fmla="*/ 402651584 w 8"/>
                <a:gd name="T13" fmla="*/ 2147483647 h 41"/>
                <a:gd name="T14" fmla="*/ 134217728 w 8"/>
                <a:gd name="T15" fmla="*/ 2147483647 h 41"/>
                <a:gd name="T16" fmla="*/ 134217728 w 8"/>
                <a:gd name="T17" fmla="*/ 2147483647 h 41"/>
                <a:gd name="T18" fmla="*/ 134217728 w 8"/>
                <a:gd name="T19" fmla="*/ 2147483647 h 41"/>
                <a:gd name="T20" fmla="*/ 134217728 w 8"/>
                <a:gd name="T21" fmla="*/ 2147483647 h 41"/>
                <a:gd name="T22" fmla="*/ 402651584 w 8"/>
                <a:gd name="T23" fmla="*/ 2147483647 h 41"/>
                <a:gd name="T24" fmla="*/ 536870912 w 8"/>
                <a:gd name="T25" fmla="*/ 2147483647 h 41"/>
                <a:gd name="T26" fmla="*/ 939519808 w 8"/>
                <a:gd name="T27" fmla="*/ 2147483647 h 41"/>
                <a:gd name="T28" fmla="*/ 1073741824 w 8"/>
                <a:gd name="T29" fmla="*/ 2147483647 h 41"/>
                <a:gd name="T30" fmla="*/ 939519808 w 8"/>
                <a:gd name="T31" fmla="*/ 1744822135 h 41"/>
                <a:gd name="T32" fmla="*/ 671085504 w 8"/>
                <a:gd name="T33" fmla="*/ 671088646 h 41"/>
                <a:gd name="T34" fmla="*/ 268435456 w 8"/>
                <a:gd name="T35" fmla="*/ 268435484 h 41"/>
                <a:gd name="T36" fmla="*/ 134217728 w 8"/>
                <a:gd name="T37" fmla="*/ 0 h 41"/>
                <a:gd name="T38" fmla="*/ 0 w 8"/>
                <a:gd name="T39" fmla="*/ 134217742 h 41"/>
                <a:gd name="T40" fmla="*/ 0 w 8"/>
                <a:gd name="T41" fmla="*/ 268435484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
                <a:gd name="T64" fmla="*/ 0 h 41"/>
                <a:gd name="T65" fmla="*/ 8 w 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 h="41">
                  <a:moveTo>
                    <a:pt x="0" y="2"/>
                  </a:moveTo>
                  <a:cubicBezTo>
                    <a:pt x="0" y="2"/>
                    <a:pt x="0" y="3"/>
                    <a:pt x="1" y="4"/>
                  </a:cubicBezTo>
                  <a:cubicBezTo>
                    <a:pt x="1" y="5"/>
                    <a:pt x="2" y="6"/>
                    <a:pt x="2" y="7"/>
                  </a:cubicBezTo>
                  <a:cubicBezTo>
                    <a:pt x="3" y="9"/>
                    <a:pt x="3" y="12"/>
                    <a:pt x="4" y="14"/>
                  </a:cubicBezTo>
                  <a:cubicBezTo>
                    <a:pt x="4" y="16"/>
                    <a:pt x="4" y="18"/>
                    <a:pt x="4" y="21"/>
                  </a:cubicBezTo>
                  <a:cubicBezTo>
                    <a:pt x="4" y="23"/>
                    <a:pt x="4" y="25"/>
                    <a:pt x="4" y="27"/>
                  </a:cubicBezTo>
                  <a:cubicBezTo>
                    <a:pt x="4" y="29"/>
                    <a:pt x="3" y="31"/>
                    <a:pt x="3" y="33"/>
                  </a:cubicBezTo>
                  <a:cubicBezTo>
                    <a:pt x="2" y="34"/>
                    <a:pt x="2" y="36"/>
                    <a:pt x="1" y="37"/>
                  </a:cubicBezTo>
                  <a:cubicBezTo>
                    <a:pt x="1" y="39"/>
                    <a:pt x="1" y="40"/>
                    <a:pt x="1" y="40"/>
                  </a:cubicBezTo>
                  <a:cubicBezTo>
                    <a:pt x="1" y="41"/>
                    <a:pt x="1" y="41"/>
                    <a:pt x="1" y="41"/>
                  </a:cubicBezTo>
                  <a:cubicBezTo>
                    <a:pt x="1" y="41"/>
                    <a:pt x="1" y="41"/>
                    <a:pt x="1" y="41"/>
                  </a:cubicBezTo>
                  <a:cubicBezTo>
                    <a:pt x="2" y="41"/>
                    <a:pt x="2" y="41"/>
                    <a:pt x="3" y="40"/>
                  </a:cubicBezTo>
                  <a:cubicBezTo>
                    <a:pt x="3" y="40"/>
                    <a:pt x="4" y="39"/>
                    <a:pt x="4" y="38"/>
                  </a:cubicBezTo>
                  <a:cubicBezTo>
                    <a:pt x="6" y="35"/>
                    <a:pt x="7" y="32"/>
                    <a:pt x="7" y="30"/>
                  </a:cubicBezTo>
                  <a:cubicBezTo>
                    <a:pt x="8" y="27"/>
                    <a:pt x="8" y="24"/>
                    <a:pt x="8" y="21"/>
                  </a:cubicBezTo>
                  <a:cubicBezTo>
                    <a:pt x="8" y="18"/>
                    <a:pt x="8" y="15"/>
                    <a:pt x="7" y="13"/>
                  </a:cubicBezTo>
                  <a:cubicBezTo>
                    <a:pt x="7" y="10"/>
                    <a:pt x="6" y="8"/>
                    <a:pt x="5" y="5"/>
                  </a:cubicBezTo>
                  <a:cubicBezTo>
                    <a:pt x="4" y="4"/>
                    <a:pt x="3" y="2"/>
                    <a:pt x="2" y="2"/>
                  </a:cubicBezTo>
                  <a:cubicBezTo>
                    <a:pt x="2" y="1"/>
                    <a:pt x="1" y="0"/>
                    <a:pt x="1" y="0"/>
                  </a:cubicBezTo>
                  <a:cubicBezTo>
                    <a:pt x="0" y="1"/>
                    <a:pt x="0" y="1"/>
                    <a:pt x="0" y="1"/>
                  </a:cubicBezTo>
                  <a:lnTo>
                    <a:pt x="0" y="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91" name="Freeform 107"/>
            <p:cNvSpPr>
              <a:spLocks noChangeAspect="1"/>
            </p:cNvSpPr>
            <p:nvPr/>
          </p:nvSpPr>
          <p:spPr bwMode="auto">
            <a:xfrm>
              <a:off x="2515" y="1335"/>
              <a:ext cx="12" cy="63"/>
            </a:xfrm>
            <a:custGeom>
              <a:avLst/>
              <a:gdLst>
                <a:gd name="T0" fmla="*/ 0 w 6"/>
                <a:gd name="T1" fmla="*/ 134217759 h 31"/>
                <a:gd name="T2" fmla="*/ 0 w 6"/>
                <a:gd name="T3" fmla="*/ 268435518 h 31"/>
                <a:gd name="T4" fmla="*/ 134217749 w 6"/>
                <a:gd name="T5" fmla="*/ 536871036 h 31"/>
                <a:gd name="T6" fmla="*/ 402653184 w 6"/>
                <a:gd name="T7" fmla="*/ 1342177462 h 31"/>
                <a:gd name="T8" fmla="*/ 402653184 w 6"/>
                <a:gd name="T9" fmla="*/ 2013265937 h 31"/>
                <a:gd name="T10" fmla="*/ 402653184 w 6"/>
                <a:gd name="T11" fmla="*/ 2147483647 h 31"/>
                <a:gd name="T12" fmla="*/ 268435499 w 6"/>
                <a:gd name="T13" fmla="*/ 2147483647 h 31"/>
                <a:gd name="T14" fmla="*/ 134217749 w 6"/>
                <a:gd name="T15" fmla="*/ 2147483647 h 31"/>
                <a:gd name="T16" fmla="*/ 0 w 6"/>
                <a:gd name="T17" fmla="*/ 2147483647 h 31"/>
                <a:gd name="T18" fmla="*/ 0 w 6"/>
                <a:gd name="T19" fmla="*/ 2147483647 h 31"/>
                <a:gd name="T20" fmla="*/ 134217749 w 6"/>
                <a:gd name="T21" fmla="*/ 2147483647 h 31"/>
                <a:gd name="T22" fmla="*/ 268435499 w 6"/>
                <a:gd name="T23" fmla="*/ 2147483647 h 31"/>
                <a:gd name="T24" fmla="*/ 402653184 w 6"/>
                <a:gd name="T25" fmla="*/ 2147483647 h 31"/>
                <a:gd name="T26" fmla="*/ 805306368 w 6"/>
                <a:gd name="T27" fmla="*/ 2147483647 h 31"/>
                <a:gd name="T28" fmla="*/ 805306368 w 6"/>
                <a:gd name="T29" fmla="*/ 2013265937 h 31"/>
                <a:gd name="T30" fmla="*/ 805306368 w 6"/>
                <a:gd name="T31" fmla="*/ 1207959767 h 31"/>
                <a:gd name="T32" fmla="*/ 402653184 w 6"/>
                <a:gd name="T33" fmla="*/ 402653213 h 31"/>
                <a:gd name="T34" fmla="*/ 268435499 w 6"/>
                <a:gd name="T35" fmla="*/ 134217759 h 31"/>
                <a:gd name="T36" fmla="*/ 0 w 6"/>
                <a:gd name="T37" fmla="*/ 0 h 31"/>
                <a:gd name="T38" fmla="*/ 0 w 6"/>
                <a:gd name="T39" fmla="*/ 0 h 31"/>
                <a:gd name="T40" fmla="*/ 0 w 6"/>
                <a:gd name="T41" fmla="*/ 13421775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31"/>
                <a:gd name="T65" fmla="*/ 6 w 6"/>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31">
                  <a:moveTo>
                    <a:pt x="0" y="1"/>
                  </a:moveTo>
                  <a:cubicBezTo>
                    <a:pt x="0" y="1"/>
                    <a:pt x="0" y="1"/>
                    <a:pt x="0" y="2"/>
                  </a:cubicBezTo>
                  <a:cubicBezTo>
                    <a:pt x="1" y="3"/>
                    <a:pt x="1" y="4"/>
                    <a:pt x="1" y="4"/>
                  </a:cubicBezTo>
                  <a:cubicBezTo>
                    <a:pt x="2" y="6"/>
                    <a:pt x="2" y="8"/>
                    <a:pt x="3" y="10"/>
                  </a:cubicBezTo>
                  <a:cubicBezTo>
                    <a:pt x="3" y="12"/>
                    <a:pt x="3" y="13"/>
                    <a:pt x="3" y="15"/>
                  </a:cubicBezTo>
                  <a:cubicBezTo>
                    <a:pt x="3" y="17"/>
                    <a:pt x="3" y="18"/>
                    <a:pt x="3" y="20"/>
                  </a:cubicBezTo>
                  <a:cubicBezTo>
                    <a:pt x="3" y="22"/>
                    <a:pt x="2" y="23"/>
                    <a:pt x="2" y="25"/>
                  </a:cubicBezTo>
                  <a:cubicBezTo>
                    <a:pt x="2" y="25"/>
                    <a:pt x="1" y="26"/>
                    <a:pt x="1" y="28"/>
                  </a:cubicBezTo>
                  <a:cubicBezTo>
                    <a:pt x="0" y="29"/>
                    <a:pt x="0" y="29"/>
                    <a:pt x="0" y="30"/>
                  </a:cubicBezTo>
                  <a:cubicBezTo>
                    <a:pt x="0" y="30"/>
                    <a:pt x="0" y="30"/>
                    <a:pt x="0" y="30"/>
                  </a:cubicBezTo>
                  <a:cubicBezTo>
                    <a:pt x="1" y="31"/>
                    <a:pt x="1" y="31"/>
                    <a:pt x="1" y="31"/>
                  </a:cubicBezTo>
                  <a:cubicBezTo>
                    <a:pt x="1" y="31"/>
                    <a:pt x="1" y="30"/>
                    <a:pt x="2" y="30"/>
                  </a:cubicBezTo>
                  <a:cubicBezTo>
                    <a:pt x="2" y="30"/>
                    <a:pt x="3" y="29"/>
                    <a:pt x="3" y="28"/>
                  </a:cubicBezTo>
                  <a:cubicBezTo>
                    <a:pt x="4" y="26"/>
                    <a:pt x="5" y="24"/>
                    <a:pt x="6" y="22"/>
                  </a:cubicBezTo>
                  <a:cubicBezTo>
                    <a:pt x="6" y="20"/>
                    <a:pt x="6" y="17"/>
                    <a:pt x="6" y="15"/>
                  </a:cubicBezTo>
                  <a:cubicBezTo>
                    <a:pt x="6" y="13"/>
                    <a:pt x="6" y="11"/>
                    <a:pt x="6" y="9"/>
                  </a:cubicBezTo>
                  <a:cubicBezTo>
                    <a:pt x="5" y="7"/>
                    <a:pt x="4" y="5"/>
                    <a:pt x="3" y="3"/>
                  </a:cubicBezTo>
                  <a:cubicBezTo>
                    <a:pt x="3" y="2"/>
                    <a:pt x="2" y="1"/>
                    <a:pt x="2" y="1"/>
                  </a:cubicBezTo>
                  <a:cubicBezTo>
                    <a:pt x="1" y="0"/>
                    <a:pt x="1" y="0"/>
                    <a:pt x="0" y="0"/>
                  </a:cubicBezTo>
                  <a:cubicBezTo>
                    <a:pt x="0" y="0"/>
                    <a:pt x="0" y="0"/>
                    <a:pt x="0" y="0"/>
                  </a:cubicBezTo>
                  <a:lnTo>
                    <a:pt x="0" y="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grpSp>
      <p:sp>
        <p:nvSpPr>
          <p:cNvPr id="36911" name="Text Box 118"/>
          <p:cNvSpPr txBox="1">
            <a:spLocks noChangeArrowheads="1"/>
          </p:cNvSpPr>
          <p:nvPr/>
        </p:nvSpPr>
        <p:spPr bwMode="auto">
          <a:xfrm>
            <a:off x="4067175" y="6107113"/>
            <a:ext cx="936625" cy="279400"/>
          </a:xfrm>
          <a:prstGeom prst="rect">
            <a:avLst/>
          </a:prstGeom>
          <a:noFill/>
          <a:ln w="9525" algn="ctr">
            <a:noFill/>
            <a:miter lim="800000"/>
            <a:headEnd/>
            <a:tailEnd/>
          </a:ln>
        </p:spPr>
        <p:txBody>
          <a:bodyPr lIns="90000" tIns="46800" rIns="90000" bIns="46800">
            <a:spAutoFit/>
          </a:bodyPr>
          <a:lstStyle/>
          <a:p>
            <a:pPr algn="ctr" eaLnBrk="0" hangingPunct="0">
              <a:spcBef>
                <a:spcPct val="50000"/>
              </a:spcBef>
              <a:defRPr/>
            </a:pPr>
            <a:r>
              <a:rPr lang="en-US" altLang="zh-CN">
                <a:solidFill>
                  <a:schemeClr val="folHlink"/>
                </a:solidFill>
                <a:latin typeface="+mj-lt"/>
                <a:ea typeface="华文细黑" pitchFamily="2" charset="-122"/>
              </a:rPr>
              <a:t>NodeB</a:t>
            </a:r>
          </a:p>
        </p:txBody>
      </p:sp>
      <p:pic>
        <p:nvPicPr>
          <p:cNvPr id="136239" name="Picture 201" descr="tower"/>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3741738" y="5713413"/>
            <a:ext cx="479425" cy="465137"/>
          </a:xfrm>
          <a:prstGeom prst="rect">
            <a:avLst/>
          </a:prstGeom>
          <a:noFill/>
          <a:ln w="9525">
            <a:noFill/>
            <a:miter lim="800000"/>
            <a:headEnd/>
            <a:tailEnd/>
          </a:ln>
        </p:spPr>
      </p:pic>
      <p:sp>
        <p:nvSpPr>
          <p:cNvPr id="36913" name="Text Box 204"/>
          <p:cNvSpPr txBox="1">
            <a:spLocks noChangeArrowheads="1"/>
          </p:cNvSpPr>
          <p:nvPr/>
        </p:nvSpPr>
        <p:spPr bwMode="auto">
          <a:xfrm>
            <a:off x="3633788" y="6107113"/>
            <a:ext cx="719137" cy="279400"/>
          </a:xfrm>
          <a:prstGeom prst="rect">
            <a:avLst/>
          </a:prstGeom>
          <a:noFill/>
          <a:ln w="9525" algn="ctr">
            <a:noFill/>
            <a:miter lim="800000"/>
            <a:headEnd/>
            <a:tailEnd/>
          </a:ln>
        </p:spPr>
        <p:txBody>
          <a:bodyPr lIns="90000" tIns="46800" rIns="90000" bIns="46800">
            <a:spAutoFit/>
          </a:bodyPr>
          <a:lstStyle/>
          <a:p>
            <a:pPr algn="ctr" eaLnBrk="0" hangingPunct="0">
              <a:spcBef>
                <a:spcPct val="50000"/>
              </a:spcBef>
              <a:defRPr/>
            </a:pPr>
            <a:r>
              <a:rPr lang="en-US" altLang="zh-CN">
                <a:solidFill>
                  <a:schemeClr val="folHlink"/>
                </a:solidFill>
                <a:latin typeface="+mj-lt"/>
                <a:ea typeface="宋体" pitchFamily="2" charset="-122"/>
              </a:rPr>
              <a:t>BTS</a:t>
            </a:r>
          </a:p>
        </p:txBody>
      </p:sp>
      <p:grpSp>
        <p:nvGrpSpPr>
          <p:cNvPr id="136241" name="Group 83"/>
          <p:cNvGrpSpPr>
            <a:grpSpLocks noChangeAspect="1"/>
          </p:cNvGrpSpPr>
          <p:nvPr/>
        </p:nvGrpSpPr>
        <p:grpSpPr bwMode="auto">
          <a:xfrm>
            <a:off x="4708525" y="3406775"/>
            <a:ext cx="373063" cy="500063"/>
            <a:chOff x="2227" y="1314"/>
            <a:chExt cx="455" cy="563"/>
          </a:xfrm>
        </p:grpSpPr>
        <p:sp>
          <p:nvSpPr>
            <p:cNvPr id="36944" name="Freeform 84"/>
            <p:cNvSpPr>
              <a:spLocks noChangeAspect="1"/>
            </p:cNvSpPr>
            <p:nvPr/>
          </p:nvSpPr>
          <p:spPr bwMode="auto">
            <a:xfrm>
              <a:off x="2486" y="1738"/>
              <a:ext cx="130" cy="16"/>
            </a:xfrm>
            <a:custGeom>
              <a:avLst/>
              <a:gdLst>
                <a:gd name="T0" fmla="*/ 130 w 130"/>
                <a:gd name="T1" fmla="*/ 16 h 16"/>
                <a:gd name="T2" fmla="*/ 0 w 130"/>
                <a:gd name="T3" fmla="*/ 16 h 16"/>
                <a:gd name="T4" fmla="*/ 0 w 130"/>
                <a:gd name="T5" fmla="*/ 0 h 16"/>
                <a:gd name="T6" fmla="*/ 130 w 130"/>
                <a:gd name="T7" fmla="*/ 0 h 16"/>
                <a:gd name="T8" fmla="*/ 130 w 130"/>
                <a:gd name="T9" fmla="*/ 16 h 16"/>
                <a:gd name="T10" fmla="*/ 130 w 130"/>
                <a:gd name="T11" fmla="*/ 16 h 16"/>
                <a:gd name="T12" fmla="*/ 0 60000 65536"/>
                <a:gd name="T13" fmla="*/ 0 60000 65536"/>
                <a:gd name="T14" fmla="*/ 0 60000 65536"/>
                <a:gd name="T15" fmla="*/ 0 60000 65536"/>
                <a:gd name="T16" fmla="*/ 0 60000 65536"/>
                <a:gd name="T17" fmla="*/ 0 60000 65536"/>
                <a:gd name="T18" fmla="*/ 0 w 130"/>
                <a:gd name="T19" fmla="*/ 0 h 16"/>
                <a:gd name="T20" fmla="*/ 130 w 13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30" h="16">
                  <a:moveTo>
                    <a:pt x="130" y="16"/>
                  </a:moveTo>
                  <a:lnTo>
                    <a:pt x="0" y="16"/>
                  </a:lnTo>
                  <a:lnTo>
                    <a:pt x="0" y="0"/>
                  </a:lnTo>
                  <a:lnTo>
                    <a:pt x="130" y="0"/>
                  </a:lnTo>
                  <a:lnTo>
                    <a:pt x="130" y="16"/>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36945" name="Freeform 85"/>
            <p:cNvSpPr>
              <a:spLocks noChangeAspect="1"/>
            </p:cNvSpPr>
            <p:nvPr/>
          </p:nvSpPr>
          <p:spPr bwMode="auto">
            <a:xfrm>
              <a:off x="2616" y="1682"/>
              <a:ext cx="66" cy="71"/>
            </a:xfrm>
            <a:custGeom>
              <a:avLst/>
              <a:gdLst>
                <a:gd name="T0" fmla="*/ 0 w 65"/>
                <a:gd name="T1" fmla="*/ 72 h 72"/>
                <a:gd name="T2" fmla="*/ 65 w 65"/>
                <a:gd name="T3" fmla="*/ 16 h 72"/>
                <a:gd name="T4" fmla="*/ 65 w 65"/>
                <a:gd name="T5" fmla="*/ 0 h 72"/>
                <a:gd name="T6" fmla="*/ 0 w 65"/>
                <a:gd name="T7" fmla="*/ 56 h 72"/>
                <a:gd name="T8" fmla="*/ 0 w 65"/>
                <a:gd name="T9" fmla="*/ 72 h 72"/>
                <a:gd name="T10" fmla="*/ 0 w 65"/>
                <a:gd name="T11" fmla="*/ 72 h 72"/>
                <a:gd name="T12" fmla="*/ 0 60000 65536"/>
                <a:gd name="T13" fmla="*/ 0 60000 65536"/>
                <a:gd name="T14" fmla="*/ 0 60000 65536"/>
                <a:gd name="T15" fmla="*/ 0 60000 65536"/>
                <a:gd name="T16" fmla="*/ 0 60000 65536"/>
                <a:gd name="T17" fmla="*/ 0 60000 65536"/>
                <a:gd name="T18" fmla="*/ 0 w 65"/>
                <a:gd name="T19" fmla="*/ 0 h 72"/>
                <a:gd name="T20" fmla="*/ 65 w 6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5" h="72">
                  <a:moveTo>
                    <a:pt x="0" y="72"/>
                  </a:moveTo>
                  <a:lnTo>
                    <a:pt x="65" y="16"/>
                  </a:lnTo>
                  <a:lnTo>
                    <a:pt x="65" y="0"/>
                  </a:lnTo>
                  <a:lnTo>
                    <a:pt x="0" y="56"/>
                  </a:lnTo>
                  <a:lnTo>
                    <a:pt x="0"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46" name="Freeform 86"/>
            <p:cNvSpPr>
              <a:spLocks noChangeAspect="1"/>
            </p:cNvSpPr>
            <p:nvPr/>
          </p:nvSpPr>
          <p:spPr bwMode="auto">
            <a:xfrm>
              <a:off x="2423" y="1682"/>
              <a:ext cx="64" cy="71"/>
            </a:xfrm>
            <a:custGeom>
              <a:avLst/>
              <a:gdLst>
                <a:gd name="T0" fmla="*/ 64 w 64"/>
                <a:gd name="T1" fmla="*/ 72 h 72"/>
                <a:gd name="T2" fmla="*/ 0 w 64"/>
                <a:gd name="T3" fmla="*/ 16 h 72"/>
                <a:gd name="T4" fmla="*/ 0 w 64"/>
                <a:gd name="T5" fmla="*/ 0 h 72"/>
                <a:gd name="T6" fmla="*/ 64 w 64"/>
                <a:gd name="T7" fmla="*/ 56 h 72"/>
                <a:gd name="T8" fmla="*/ 64 w 64"/>
                <a:gd name="T9" fmla="*/ 72 h 72"/>
                <a:gd name="T10" fmla="*/ 64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64" y="72"/>
                  </a:moveTo>
                  <a:lnTo>
                    <a:pt x="0" y="16"/>
                  </a:lnTo>
                  <a:lnTo>
                    <a:pt x="0" y="0"/>
                  </a:lnTo>
                  <a:lnTo>
                    <a:pt x="64" y="56"/>
                  </a:lnTo>
                  <a:lnTo>
                    <a:pt x="64"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47" name="Freeform 87"/>
            <p:cNvSpPr>
              <a:spLocks noChangeAspect="1"/>
            </p:cNvSpPr>
            <p:nvPr/>
          </p:nvSpPr>
          <p:spPr bwMode="auto">
            <a:xfrm>
              <a:off x="2423" y="1629"/>
              <a:ext cx="259" cy="109"/>
            </a:xfrm>
            <a:custGeom>
              <a:avLst/>
              <a:gdLst>
                <a:gd name="T0" fmla="*/ 259 w 259"/>
                <a:gd name="T1" fmla="*/ 54 h 110"/>
                <a:gd name="T2" fmla="*/ 227 w 259"/>
                <a:gd name="T3" fmla="*/ 82 h 110"/>
                <a:gd name="T4" fmla="*/ 194 w 259"/>
                <a:gd name="T5" fmla="*/ 110 h 110"/>
                <a:gd name="T6" fmla="*/ 130 w 259"/>
                <a:gd name="T7" fmla="*/ 110 h 110"/>
                <a:gd name="T8" fmla="*/ 64 w 259"/>
                <a:gd name="T9" fmla="*/ 110 h 110"/>
                <a:gd name="T10" fmla="*/ 32 w 259"/>
                <a:gd name="T11" fmla="*/ 82 h 110"/>
                <a:gd name="T12" fmla="*/ 0 w 259"/>
                <a:gd name="T13" fmla="*/ 54 h 110"/>
                <a:gd name="T14" fmla="*/ 32 w 259"/>
                <a:gd name="T15" fmla="*/ 26 h 110"/>
                <a:gd name="T16" fmla="*/ 64 w 259"/>
                <a:gd name="T17" fmla="*/ 0 h 110"/>
                <a:gd name="T18" fmla="*/ 130 w 259"/>
                <a:gd name="T19" fmla="*/ 0 h 110"/>
                <a:gd name="T20" fmla="*/ 194 w 259"/>
                <a:gd name="T21" fmla="*/ 0 h 110"/>
                <a:gd name="T22" fmla="*/ 227 w 259"/>
                <a:gd name="T23" fmla="*/ 26 h 110"/>
                <a:gd name="T24" fmla="*/ 259 w 259"/>
                <a:gd name="T25" fmla="*/ 54 h 110"/>
                <a:gd name="T26" fmla="*/ 259 w 259"/>
                <a:gd name="T27" fmla="*/ 54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9"/>
                <a:gd name="T43" fmla="*/ 0 h 110"/>
                <a:gd name="T44" fmla="*/ 259 w 259"/>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9" h="110">
                  <a:moveTo>
                    <a:pt x="259" y="54"/>
                  </a:moveTo>
                  <a:lnTo>
                    <a:pt x="227" y="82"/>
                  </a:lnTo>
                  <a:lnTo>
                    <a:pt x="194" y="110"/>
                  </a:lnTo>
                  <a:lnTo>
                    <a:pt x="130" y="110"/>
                  </a:lnTo>
                  <a:lnTo>
                    <a:pt x="64" y="110"/>
                  </a:lnTo>
                  <a:lnTo>
                    <a:pt x="32" y="82"/>
                  </a:lnTo>
                  <a:lnTo>
                    <a:pt x="0" y="54"/>
                  </a:lnTo>
                  <a:lnTo>
                    <a:pt x="32" y="26"/>
                  </a:lnTo>
                  <a:lnTo>
                    <a:pt x="64" y="0"/>
                  </a:lnTo>
                  <a:lnTo>
                    <a:pt x="130" y="0"/>
                  </a:lnTo>
                  <a:lnTo>
                    <a:pt x="194" y="0"/>
                  </a:lnTo>
                  <a:lnTo>
                    <a:pt x="227" y="26"/>
                  </a:lnTo>
                  <a:lnTo>
                    <a:pt x="259" y="54"/>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36948" name="Freeform 88"/>
            <p:cNvSpPr>
              <a:spLocks noChangeAspect="1"/>
            </p:cNvSpPr>
            <p:nvPr/>
          </p:nvSpPr>
          <p:spPr bwMode="auto">
            <a:xfrm>
              <a:off x="2291" y="1798"/>
              <a:ext cx="130" cy="18"/>
            </a:xfrm>
            <a:custGeom>
              <a:avLst/>
              <a:gdLst>
                <a:gd name="T0" fmla="*/ 130 w 130"/>
                <a:gd name="T1" fmla="*/ 18 h 18"/>
                <a:gd name="T2" fmla="*/ 0 w 130"/>
                <a:gd name="T3" fmla="*/ 18 h 18"/>
                <a:gd name="T4" fmla="*/ 0 w 130"/>
                <a:gd name="T5" fmla="*/ 0 h 18"/>
                <a:gd name="T6" fmla="*/ 130 w 130"/>
                <a:gd name="T7" fmla="*/ 0 h 18"/>
                <a:gd name="T8" fmla="*/ 130 w 130"/>
                <a:gd name="T9" fmla="*/ 18 h 18"/>
                <a:gd name="T10" fmla="*/ 130 w 130"/>
                <a:gd name="T11" fmla="*/ 18 h 18"/>
                <a:gd name="T12" fmla="*/ 0 60000 65536"/>
                <a:gd name="T13" fmla="*/ 0 60000 65536"/>
                <a:gd name="T14" fmla="*/ 0 60000 65536"/>
                <a:gd name="T15" fmla="*/ 0 60000 65536"/>
                <a:gd name="T16" fmla="*/ 0 60000 65536"/>
                <a:gd name="T17" fmla="*/ 0 60000 65536"/>
                <a:gd name="T18" fmla="*/ 0 w 130"/>
                <a:gd name="T19" fmla="*/ 0 h 18"/>
                <a:gd name="T20" fmla="*/ 130 w 1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30" h="18">
                  <a:moveTo>
                    <a:pt x="130" y="18"/>
                  </a:moveTo>
                  <a:lnTo>
                    <a:pt x="0" y="18"/>
                  </a:lnTo>
                  <a:lnTo>
                    <a:pt x="0" y="0"/>
                  </a:lnTo>
                  <a:lnTo>
                    <a:pt x="130" y="0"/>
                  </a:lnTo>
                  <a:lnTo>
                    <a:pt x="130" y="18"/>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36949" name="Freeform 89"/>
            <p:cNvSpPr>
              <a:spLocks noChangeAspect="1"/>
            </p:cNvSpPr>
            <p:nvPr/>
          </p:nvSpPr>
          <p:spPr bwMode="auto">
            <a:xfrm>
              <a:off x="2421" y="1745"/>
              <a:ext cx="64" cy="71"/>
            </a:xfrm>
            <a:custGeom>
              <a:avLst/>
              <a:gdLst>
                <a:gd name="T0" fmla="*/ 0 w 64"/>
                <a:gd name="T1" fmla="*/ 72 h 72"/>
                <a:gd name="T2" fmla="*/ 64 w 64"/>
                <a:gd name="T3" fmla="*/ 16 h 72"/>
                <a:gd name="T4" fmla="*/ 64 w 64"/>
                <a:gd name="T5" fmla="*/ 0 h 72"/>
                <a:gd name="T6" fmla="*/ 0 w 64"/>
                <a:gd name="T7" fmla="*/ 54 h 72"/>
                <a:gd name="T8" fmla="*/ 0 w 64"/>
                <a:gd name="T9" fmla="*/ 72 h 72"/>
                <a:gd name="T10" fmla="*/ 0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0" y="72"/>
                  </a:moveTo>
                  <a:lnTo>
                    <a:pt x="64" y="16"/>
                  </a:lnTo>
                  <a:lnTo>
                    <a:pt x="64" y="0"/>
                  </a:lnTo>
                  <a:lnTo>
                    <a:pt x="0" y="54"/>
                  </a:lnTo>
                  <a:lnTo>
                    <a:pt x="0"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50" name="Freeform 90"/>
            <p:cNvSpPr>
              <a:spLocks noChangeAspect="1"/>
            </p:cNvSpPr>
            <p:nvPr/>
          </p:nvSpPr>
          <p:spPr bwMode="auto">
            <a:xfrm>
              <a:off x="2227" y="1745"/>
              <a:ext cx="64" cy="71"/>
            </a:xfrm>
            <a:custGeom>
              <a:avLst/>
              <a:gdLst>
                <a:gd name="T0" fmla="*/ 64 w 64"/>
                <a:gd name="T1" fmla="*/ 72 h 72"/>
                <a:gd name="T2" fmla="*/ 0 w 64"/>
                <a:gd name="T3" fmla="*/ 16 h 72"/>
                <a:gd name="T4" fmla="*/ 0 w 64"/>
                <a:gd name="T5" fmla="*/ 0 h 72"/>
                <a:gd name="T6" fmla="*/ 64 w 64"/>
                <a:gd name="T7" fmla="*/ 54 h 72"/>
                <a:gd name="T8" fmla="*/ 64 w 64"/>
                <a:gd name="T9" fmla="*/ 72 h 72"/>
                <a:gd name="T10" fmla="*/ 64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64" y="72"/>
                  </a:moveTo>
                  <a:lnTo>
                    <a:pt x="0" y="16"/>
                  </a:lnTo>
                  <a:lnTo>
                    <a:pt x="0" y="0"/>
                  </a:lnTo>
                  <a:lnTo>
                    <a:pt x="64" y="54"/>
                  </a:lnTo>
                  <a:lnTo>
                    <a:pt x="64"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51" name="Freeform 91"/>
            <p:cNvSpPr>
              <a:spLocks noChangeAspect="1"/>
            </p:cNvSpPr>
            <p:nvPr/>
          </p:nvSpPr>
          <p:spPr bwMode="auto">
            <a:xfrm>
              <a:off x="2227" y="1688"/>
              <a:ext cx="258" cy="111"/>
            </a:xfrm>
            <a:custGeom>
              <a:avLst/>
              <a:gdLst>
                <a:gd name="T0" fmla="*/ 258 w 258"/>
                <a:gd name="T1" fmla="*/ 56 h 110"/>
                <a:gd name="T2" fmla="*/ 226 w 258"/>
                <a:gd name="T3" fmla="*/ 84 h 110"/>
                <a:gd name="T4" fmla="*/ 194 w 258"/>
                <a:gd name="T5" fmla="*/ 110 h 110"/>
                <a:gd name="T6" fmla="*/ 128 w 258"/>
                <a:gd name="T7" fmla="*/ 110 h 110"/>
                <a:gd name="T8" fmla="*/ 64 w 258"/>
                <a:gd name="T9" fmla="*/ 110 h 110"/>
                <a:gd name="T10" fmla="*/ 32 w 258"/>
                <a:gd name="T11" fmla="*/ 84 h 110"/>
                <a:gd name="T12" fmla="*/ 0 w 258"/>
                <a:gd name="T13" fmla="*/ 56 h 110"/>
                <a:gd name="T14" fmla="*/ 32 w 258"/>
                <a:gd name="T15" fmla="*/ 28 h 110"/>
                <a:gd name="T16" fmla="*/ 64 w 258"/>
                <a:gd name="T17" fmla="*/ 0 h 110"/>
                <a:gd name="T18" fmla="*/ 128 w 258"/>
                <a:gd name="T19" fmla="*/ 0 h 110"/>
                <a:gd name="T20" fmla="*/ 194 w 258"/>
                <a:gd name="T21" fmla="*/ 0 h 110"/>
                <a:gd name="T22" fmla="*/ 226 w 258"/>
                <a:gd name="T23" fmla="*/ 28 h 110"/>
                <a:gd name="T24" fmla="*/ 258 w 258"/>
                <a:gd name="T25" fmla="*/ 56 h 110"/>
                <a:gd name="T26" fmla="*/ 258 w 258"/>
                <a:gd name="T27" fmla="*/ 56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8"/>
                <a:gd name="T43" fmla="*/ 0 h 110"/>
                <a:gd name="T44" fmla="*/ 258 w 258"/>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8" h="110">
                  <a:moveTo>
                    <a:pt x="258" y="56"/>
                  </a:moveTo>
                  <a:lnTo>
                    <a:pt x="226" y="84"/>
                  </a:lnTo>
                  <a:lnTo>
                    <a:pt x="194" y="110"/>
                  </a:lnTo>
                  <a:lnTo>
                    <a:pt x="128" y="110"/>
                  </a:lnTo>
                  <a:lnTo>
                    <a:pt x="64" y="110"/>
                  </a:lnTo>
                  <a:lnTo>
                    <a:pt x="32" y="84"/>
                  </a:lnTo>
                  <a:lnTo>
                    <a:pt x="0" y="56"/>
                  </a:lnTo>
                  <a:lnTo>
                    <a:pt x="32" y="28"/>
                  </a:lnTo>
                  <a:lnTo>
                    <a:pt x="64" y="0"/>
                  </a:lnTo>
                  <a:lnTo>
                    <a:pt x="128" y="0"/>
                  </a:lnTo>
                  <a:lnTo>
                    <a:pt x="194" y="0"/>
                  </a:lnTo>
                  <a:lnTo>
                    <a:pt x="226" y="28"/>
                  </a:lnTo>
                  <a:lnTo>
                    <a:pt x="258" y="56"/>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36952" name="Freeform 92"/>
            <p:cNvSpPr>
              <a:spLocks noChangeAspect="1"/>
            </p:cNvSpPr>
            <p:nvPr/>
          </p:nvSpPr>
          <p:spPr bwMode="auto">
            <a:xfrm>
              <a:off x="2486" y="1861"/>
              <a:ext cx="130" cy="16"/>
            </a:xfrm>
            <a:custGeom>
              <a:avLst/>
              <a:gdLst>
                <a:gd name="T0" fmla="*/ 130 w 130"/>
                <a:gd name="T1" fmla="*/ 16 h 16"/>
                <a:gd name="T2" fmla="*/ 0 w 130"/>
                <a:gd name="T3" fmla="*/ 16 h 16"/>
                <a:gd name="T4" fmla="*/ 0 w 130"/>
                <a:gd name="T5" fmla="*/ 0 h 16"/>
                <a:gd name="T6" fmla="*/ 130 w 130"/>
                <a:gd name="T7" fmla="*/ 0 h 16"/>
                <a:gd name="T8" fmla="*/ 130 w 130"/>
                <a:gd name="T9" fmla="*/ 16 h 16"/>
                <a:gd name="T10" fmla="*/ 130 w 130"/>
                <a:gd name="T11" fmla="*/ 16 h 16"/>
                <a:gd name="T12" fmla="*/ 0 60000 65536"/>
                <a:gd name="T13" fmla="*/ 0 60000 65536"/>
                <a:gd name="T14" fmla="*/ 0 60000 65536"/>
                <a:gd name="T15" fmla="*/ 0 60000 65536"/>
                <a:gd name="T16" fmla="*/ 0 60000 65536"/>
                <a:gd name="T17" fmla="*/ 0 60000 65536"/>
                <a:gd name="T18" fmla="*/ 0 w 130"/>
                <a:gd name="T19" fmla="*/ 0 h 16"/>
                <a:gd name="T20" fmla="*/ 130 w 13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30" h="16">
                  <a:moveTo>
                    <a:pt x="130" y="16"/>
                  </a:moveTo>
                  <a:lnTo>
                    <a:pt x="0" y="16"/>
                  </a:lnTo>
                  <a:lnTo>
                    <a:pt x="0" y="0"/>
                  </a:lnTo>
                  <a:lnTo>
                    <a:pt x="130" y="0"/>
                  </a:lnTo>
                  <a:lnTo>
                    <a:pt x="130" y="16"/>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36953" name="Freeform 93"/>
            <p:cNvSpPr>
              <a:spLocks noChangeAspect="1"/>
            </p:cNvSpPr>
            <p:nvPr/>
          </p:nvSpPr>
          <p:spPr bwMode="auto">
            <a:xfrm>
              <a:off x="2616" y="1806"/>
              <a:ext cx="66" cy="71"/>
            </a:xfrm>
            <a:custGeom>
              <a:avLst/>
              <a:gdLst>
                <a:gd name="T0" fmla="*/ 0 w 65"/>
                <a:gd name="T1" fmla="*/ 71 h 71"/>
                <a:gd name="T2" fmla="*/ 65 w 65"/>
                <a:gd name="T3" fmla="*/ 17 h 71"/>
                <a:gd name="T4" fmla="*/ 65 w 65"/>
                <a:gd name="T5" fmla="*/ 0 h 71"/>
                <a:gd name="T6" fmla="*/ 0 w 65"/>
                <a:gd name="T7" fmla="*/ 55 h 71"/>
                <a:gd name="T8" fmla="*/ 0 w 65"/>
                <a:gd name="T9" fmla="*/ 71 h 71"/>
                <a:gd name="T10" fmla="*/ 0 w 65"/>
                <a:gd name="T11" fmla="*/ 71 h 71"/>
                <a:gd name="T12" fmla="*/ 0 60000 65536"/>
                <a:gd name="T13" fmla="*/ 0 60000 65536"/>
                <a:gd name="T14" fmla="*/ 0 60000 65536"/>
                <a:gd name="T15" fmla="*/ 0 60000 65536"/>
                <a:gd name="T16" fmla="*/ 0 60000 65536"/>
                <a:gd name="T17" fmla="*/ 0 60000 65536"/>
                <a:gd name="T18" fmla="*/ 0 w 65"/>
                <a:gd name="T19" fmla="*/ 0 h 71"/>
                <a:gd name="T20" fmla="*/ 65 w 65"/>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65" h="71">
                  <a:moveTo>
                    <a:pt x="0" y="71"/>
                  </a:moveTo>
                  <a:lnTo>
                    <a:pt x="65" y="17"/>
                  </a:lnTo>
                  <a:lnTo>
                    <a:pt x="65" y="0"/>
                  </a:lnTo>
                  <a:lnTo>
                    <a:pt x="0" y="55"/>
                  </a:lnTo>
                  <a:lnTo>
                    <a:pt x="0" y="7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54" name="Freeform 94"/>
            <p:cNvSpPr>
              <a:spLocks noChangeAspect="1"/>
            </p:cNvSpPr>
            <p:nvPr/>
          </p:nvSpPr>
          <p:spPr bwMode="auto">
            <a:xfrm>
              <a:off x="2423" y="1806"/>
              <a:ext cx="64" cy="71"/>
            </a:xfrm>
            <a:custGeom>
              <a:avLst/>
              <a:gdLst>
                <a:gd name="T0" fmla="*/ 64 w 64"/>
                <a:gd name="T1" fmla="*/ 71 h 71"/>
                <a:gd name="T2" fmla="*/ 0 w 64"/>
                <a:gd name="T3" fmla="*/ 17 h 71"/>
                <a:gd name="T4" fmla="*/ 0 w 64"/>
                <a:gd name="T5" fmla="*/ 0 h 71"/>
                <a:gd name="T6" fmla="*/ 64 w 64"/>
                <a:gd name="T7" fmla="*/ 55 h 71"/>
                <a:gd name="T8" fmla="*/ 64 w 64"/>
                <a:gd name="T9" fmla="*/ 71 h 71"/>
                <a:gd name="T10" fmla="*/ 64 w 64"/>
                <a:gd name="T11" fmla="*/ 71 h 71"/>
                <a:gd name="T12" fmla="*/ 0 60000 65536"/>
                <a:gd name="T13" fmla="*/ 0 60000 65536"/>
                <a:gd name="T14" fmla="*/ 0 60000 65536"/>
                <a:gd name="T15" fmla="*/ 0 60000 65536"/>
                <a:gd name="T16" fmla="*/ 0 60000 65536"/>
                <a:gd name="T17" fmla="*/ 0 60000 65536"/>
                <a:gd name="T18" fmla="*/ 0 w 64"/>
                <a:gd name="T19" fmla="*/ 0 h 71"/>
                <a:gd name="T20" fmla="*/ 64 w 64"/>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64" h="71">
                  <a:moveTo>
                    <a:pt x="64" y="71"/>
                  </a:moveTo>
                  <a:lnTo>
                    <a:pt x="0" y="17"/>
                  </a:lnTo>
                  <a:lnTo>
                    <a:pt x="0" y="0"/>
                  </a:lnTo>
                  <a:lnTo>
                    <a:pt x="64" y="55"/>
                  </a:lnTo>
                  <a:lnTo>
                    <a:pt x="64" y="7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55" name="Freeform 95"/>
            <p:cNvSpPr>
              <a:spLocks noChangeAspect="1"/>
            </p:cNvSpPr>
            <p:nvPr/>
          </p:nvSpPr>
          <p:spPr bwMode="auto">
            <a:xfrm>
              <a:off x="2423" y="1750"/>
              <a:ext cx="259" cy="111"/>
            </a:xfrm>
            <a:custGeom>
              <a:avLst/>
              <a:gdLst>
                <a:gd name="T0" fmla="*/ 259 w 259"/>
                <a:gd name="T1" fmla="*/ 56 h 111"/>
                <a:gd name="T2" fmla="*/ 227 w 259"/>
                <a:gd name="T3" fmla="*/ 85 h 111"/>
                <a:gd name="T4" fmla="*/ 194 w 259"/>
                <a:gd name="T5" fmla="*/ 111 h 111"/>
                <a:gd name="T6" fmla="*/ 130 w 259"/>
                <a:gd name="T7" fmla="*/ 111 h 111"/>
                <a:gd name="T8" fmla="*/ 64 w 259"/>
                <a:gd name="T9" fmla="*/ 111 h 111"/>
                <a:gd name="T10" fmla="*/ 32 w 259"/>
                <a:gd name="T11" fmla="*/ 85 h 111"/>
                <a:gd name="T12" fmla="*/ 0 w 259"/>
                <a:gd name="T13" fmla="*/ 56 h 111"/>
                <a:gd name="T14" fmla="*/ 32 w 259"/>
                <a:gd name="T15" fmla="*/ 28 h 111"/>
                <a:gd name="T16" fmla="*/ 64 w 259"/>
                <a:gd name="T17" fmla="*/ 0 h 111"/>
                <a:gd name="T18" fmla="*/ 130 w 259"/>
                <a:gd name="T19" fmla="*/ 0 h 111"/>
                <a:gd name="T20" fmla="*/ 194 w 259"/>
                <a:gd name="T21" fmla="*/ 0 h 111"/>
                <a:gd name="T22" fmla="*/ 227 w 259"/>
                <a:gd name="T23" fmla="*/ 28 h 111"/>
                <a:gd name="T24" fmla="*/ 259 w 259"/>
                <a:gd name="T25" fmla="*/ 56 h 111"/>
                <a:gd name="T26" fmla="*/ 259 w 259"/>
                <a:gd name="T27" fmla="*/ 56 h 1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9"/>
                <a:gd name="T43" fmla="*/ 0 h 111"/>
                <a:gd name="T44" fmla="*/ 259 w 259"/>
                <a:gd name="T45" fmla="*/ 111 h 1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9" h="111">
                  <a:moveTo>
                    <a:pt x="259" y="56"/>
                  </a:moveTo>
                  <a:lnTo>
                    <a:pt x="227" y="85"/>
                  </a:lnTo>
                  <a:lnTo>
                    <a:pt x="194" y="111"/>
                  </a:lnTo>
                  <a:lnTo>
                    <a:pt x="130" y="111"/>
                  </a:lnTo>
                  <a:lnTo>
                    <a:pt x="64" y="111"/>
                  </a:lnTo>
                  <a:lnTo>
                    <a:pt x="32" y="85"/>
                  </a:lnTo>
                  <a:lnTo>
                    <a:pt x="0" y="56"/>
                  </a:lnTo>
                  <a:lnTo>
                    <a:pt x="32" y="28"/>
                  </a:lnTo>
                  <a:lnTo>
                    <a:pt x="64" y="0"/>
                  </a:lnTo>
                  <a:lnTo>
                    <a:pt x="130" y="0"/>
                  </a:lnTo>
                  <a:lnTo>
                    <a:pt x="194" y="0"/>
                  </a:lnTo>
                  <a:lnTo>
                    <a:pt x="227" y="28"/>
                  </a:lnTo>
                  <a:lnTo>
                    <a:pt x="259" y="56"/>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36956" name="Freeform 96"/>
            <p:cNvSpPr>
              <a:spLocks noChangeAspect="1"/>
            </p:cNvSpPr>
            <p:nvPr/>
          </p:nvSpPr>
          <p:spPr bwMode="auto">
            <a:xfrm>
              <a:off x="2459" y="1343"/>
              <a:ext cx="14" cy="16"/>
            </a:xfrm>
            <a:custGeom>
              <a:avLst/>
              <a:gdLst>
                <a:gd name="T0" fmla="*/ 2 w 14"/>
                <a:gd name="T1" fmla="*/ 0 h 16"/>
                <a:gd name="T2" fmla="*/ 12 w 14"/>
                <a:gd name="T3" fmla="*/ 0 h 16"/>
                <a:gd name="T4" fmla="*/ 14 w 14"/>
                <a:gd name="T5" fmla="*/ 16 h 16"/>
                <a:gd name="T6" fmla="*/ 0 w 14"/>
                <a:gd name="T7" fmla="*/ 16 h 16"/>
                <a:gd name="T8" fmla="*/ 2 w 14"/>
                <a:gd name="T9" fmla="*/ 0 h 16"/>
                <a:gd name="T10" fmla="*/ 2 w 14"/>
                <a:gd name="T11" fmla="*/ 0 h 16"/>
                <a:gd name="T12" fmla="*/ 0 60000 65536"/>
                <a:gd name="T13" fmla="*/ 0 60000 65536"/>
                <a:gd name="T14" fmla="*/ 0 60000 65536"/>
                <a:gd name="T15" fmla="*/ 0 60000 65536"/>
                <a:gd name="T16" fmla="*/ 0 60000 65536"/>
                <a:gd name="T17" fmla="*/ 0 60000 65536"/>
                <a:gd name="T18" fmla="*/ 0 w 14"/>
                <a:gd name="T19" fmla="*/ 0 h 16"/>
                <a:gd name="T20" fmla="*/ 14 w 14"/>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4" h="16">
                  <a:moveTo>
                    <a:pt x="2" y="0"/>
                  </a:moveTo>
                  <a:lnTo>
                    <a:pt x="12" y="0"/>
                  </a:lnTo>
                  <a:lnTo>
                    <a:pt x="14" y="16"/>
                  </a:lnTo>
                  <a:lnTo>
                    <a:pt x="0" y="16"/>
                  </a:lnTo>
                  <a:lnTo>
                    <a:pt x="2" y="0"/>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57" name="Freeform 97"/>
            <p:cNvSpPr>
              <a:spLocks noChangeAspect="1"/>
            </p:cNvSpPr>
            <p:nvPr/>
          </p:nvSpPr>
          <p:spPr bwMode="auto">
            <a:xfrm>
              <a:off x="2448" y="1353"/>
              <a:ext cx="37" cy="9"/>
            </a:xfrm>
            <a:custGeom>
              <a:avLst/>
              <a:gdLst>
                <a:gd name="T0" fmla="*/ 18 w 38"/>
                <a:gd name="T1" fmla="*/ 0 h 8"/>
                <a:gd name="T2" fmla="*/ 28 w 38"/>
                <a:gd name="T3" fmla="*/ 4 h 8"/>
                <a:gd name="T4" fmla="*/ 38 w 38"/>
                <a:gd name="T5" fmla="*/ 8 h 8"/>
                <a:gd name="T6" fmla="*/ 18 w 38"/>
                <a:gd name="T7" fmla="*/ 8 h 8"/>
                <a:gd name="T8" fmla="*/ 0 w 38"/>
                <a:gd name="T9" fmla="*/ 8 h 8"/>
                <a:gd name="T10" fmla="*/ 10 w 38"/>
                <a:gd name="T11" fmla="*/ 4 h 8"/>
                <a:gd name="T12" fmla="*/ 18 w 38"/>
                <a:gd name="T13" fmla="*/ 0 h 8"/>
                <a:gd name="T14" fmla="*/ 18 w 38"/>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8"/>
                <a:gd name="T26" fmla="*/ 38 w 38"/>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8">
                  <a:moveTo>
                    <a:pt x="18" y="0"/>
                  </a:moveTo>
                  <a:lnTo>
                    <a:pt x="28" y="4"/>
                  </a:lnTo>
                  <a:lnTo>
                    <a:pt x="38" y="8"/>
                  </a:lnTo>
                  <a:lnTo>
                    <a:pt x="18" y="8"/>
                  </a:lnTo>
                  <a:lnTo>
                    <a:pt x="0" y="8"/>
                  </a:lnTo>
                  <a:lnTo>
                    <a:pt x="10" y="4"/>
                  </a:lnTo>
                  <a:lnTo>
                    <a:pt x="18" y="0"/>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58" name="Freeform 98"/>
            <p:cNvSpPr>
              <a:spLocks noChangeAspect="1" noEditPoints="1"/>
            </p:cNvSpPr>
            <p:nvPr/>
          </p:nvSpPr>
          <p:spPr bwMode="auto">
            <a:xfrm>
              <a:off x="2347" y="1362"/>
              <a:ext cx="238" cy="366"/>
            </a:xfrm>
            <a:custGeom>
              <a:avLst/>
              <a:gdLst>
                <a:gd name="T0" fmla="*/ 232 w 238"/>
                <a:gd name="T1" fmla="*/ 310 h 366"/>
                <a:gd name="T2" fmla="*/ 200 w 238"/>
                <a:gd name="T3" fmla="*/ 284 h 366"/>
                <a:gd name="T4" fmla="*/ 188 w 238"/>
                <a:gd name="T5" fmla="*/ 226 h 366"/>
                <a:gd name="T6" fmla="*/ 164 w 238"/>
                <a:gd name="T7" fmla="*/ 208 h 366"/>
                <a:gd name="T8" fmla="*/ 134 w 238"/>
                <a:gd name="T9" fmla="*/ 32 h 366"/>
                <a:gd name="T10" fmla="*/ 140 w 238"/>
                <a:gd name="T11" fmla="*/ 18 h 366"/>
                <a:gd name="T12" fmla="*/ 132 w 238"/>
                <a:gd name="T13" fmla="*/ 12 h 366"/>
                <a:gd name="T14" fmla="*/ 134 w 238"/>
                <a:gd name="T15" fmla="*/ 0 h 366"/>
                <a:gd name="T16" fmla="*/ 104 w 238"/>
                <a:gd name="T17" fmla="*/ 10 h 366"/>
                <a:gd name="T18" fmla="*/ 104 w 238"/>
                <a:gd name="T19" fmla="*/ 12 h 366"/>
                <a:gd name="T20" fmla="*/ 98 w 238"/>
                <a:gd name="T21" fmla="*/ 26 h 366"/>
                <a:gd name="T22" fmla="*/ 108 w 238"/>
                <a:gd name="T23" fmla="*/ 32 h 366"/>
                <a:gd name="T24" fmla="*/ 48 w 238"/>
                <a:gd name="T25" fmla="*/ 208 h 366"/>
                <a:gd name="T26" fmla="*/ 64 w 238"/>
                <a:gd name="T27" fmla="*/ 226 h 366"/>
                <a:gd name="T28" fmla="*/ 4 w 238"/>
                <a:gd name="T29" fmla="*/ 284 h 366"/>
                <a:gd name="T30" fmla="*/ 26 w 238"/>
                <a:gd name="T31" fmla="*/ 310 h 366"/>
                <a:gd name="T32" fmla="*/ 118 w 238"/>
                <a:gd name="T33" fmla="*/ 366 h 366"/>
                <a:gd name="T34" fmla="*/ 210 w 238"/>
                <a:gd name="T35" fmla="*/ 310 h 366"/>
                <a:gd name="T36" fmla="*/ 118 w 238"/>
                <a:gd name="T37" fmla="*/ 48 h 366"/>
                <a:gd name="T38" fmla="*/ 144 w 238"/>
                <a:gd name="T39" fmla="*/ 208 h 366"/>
                <a:gd name="T40" fmla="*/ 92 w 238"/>
                <a:gd name="T41" fmla="*/ 208 h 366"/>
                <a:gd name="T42" fmla="*/ 118 w 238"/>
                <a:gd name="T43" fmla="*/ 48 h 366"/>
                <a:gd name="T44" fmla="*/ 118 w 238"/>
                <a:gd name="T45" fmla="*/ 230 h 366"/>
                <a:gd name="T46" fmla="*/ 172 w 238"/>
                <a:gd name="T47" fmla="*/ 284 h 366"/>
                <a:gd name="T48" fmla="*/ 64 w 238"/>
                <a:gd name="T49" fmla="*/ 284 h 366"/>
                <a:gd name="T50" fmla="*/ 90 w 238"/>
                <a:gd name="T51" fmla="*/ 230 h 366"/>
                <a:gd name="T52" fmla="*/ 34 w 238"/>
                <a:gd name="T53" fmla="*/ 362 h 366"/>
                <a:gd name="T54" fmla="*/ 36 w 238"/>
                <a:gd name="T55" fmla="*/ 356 h 366"/>
                <a:gd name="T56" fmla="*/ 42 w 238"/>
                <a:gd name="T57" fmla="*/ 350 h 366"/>
                <a:gd name="T58" fmla="*/ 48 w 238"/>
                <a:gd name="T59" fmla="*/ 342 h 366"/>
                <a:gd name="T60" fmla="*/ 60 w 238"/>
                <a:gd name="T61" fmla="*/ 334 h 366"/>
                <a:gd name="T62" fmla="*/ 74 w 238"/>
                <a:gd name="T63" fmla="*/ 328 h 366"/>
                <a:gd name="T64" fmla="*/ 88 w 238"/>
                <a:gd name="T65" fmla="*/ 324 h 366"/>
                <a:gd name="T66" fmla="*/ 100 w 238"/>
                <a:gd name="T67" fmla="*/ 322 h 366"/>
                <a:gd name="T68" fmla="*/ 112 w 238"/>
                <a:gd name="T69" fmla="*/ 322 h 366"/>
                <a:gd name="T70" fmla="*/ 126 w 238"/>
                <a:gd name="T71" fmla="*/ 322 h 366"/>
                <a:gd name="T72" fmla="*/ 138 w 238"/>
                <a:gd name="T73" fmla="*/ 322 h 366"/>
                <a:gd name="T74" fmla="*/ 148 w 238"/>
                <a:gd name="T75" fmla="*/ 324 h 366"/>
                <a:gd name="T76" fmla="*/ 162 w 238"/>
                <a:gd name="T77" fmla="*/ 328 h 366"/>
                <a:gd name="T78" fmla="*/ 178 w 238"/>
                <a:gd name="T79" fmla="*/ 334 h 366"/>
                <a:gd name="T80" fmla="*/ 188 w 238"/>
                <a:gd name="T81" fmla="*/ 342 h 366"/>
                <a:gd name="T82" fmla="*/ 196 w 238"/>
                <a:gd name="T83" fmla="*/ 350 h 366"/>
                <a:gd name="T84" fmla="*/ 202 w 238"/>
                <a:gd name="T85" fmla="*/ 360 h 366"/>
                <a:gd name="T86" fmla="*/ 118 w 238"/>
                <a:gd name="T87" fmla="*/ 362 h 3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66"/>
                <a:gd name="T134" fmla="*/ 238 w 238"/>
                <a:gd name="T135" fmla="*/ 366 h 3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66">
                  <a:moveTo>
                    <a:pt x="210" y="310"/>
                  </a:moveTo>
                  <a:lnTo>
                    <a:pt x="232" y="310"/>
                  </a:lnTo>
                  <a:lnTo>
                    <a:pt x="232" y="284"/>
                  </a:lnTo>
                  <a:lnTo>
                    <a:pt x="200" y="284"/>
                  </a:lnTo>
                  <a:lnTo>
                    <a:pt x="172" y="226"/>
                  </a:lnTo>
                  <a:lnTo>
                    <a:pt x="188" y="226"/>
                  </a:lnTo>
                  <a:lnTo>
                    <a:pt x="188" y="208"/>
                  </a:lnTo>
                  <a:lnTo>
                    <a:pt x="164" y="208"/>
                  </a:lnTo>
                  <a:lnTo>
                    <a:pt x="128" y="32"/>
                  </a:lnTo>
                  <a:lnTo>
                    <a:pt x="134" y="32"/>
                  </a:lnTo>
                  <a:lnTo>
                    <a:pt x="140" y="26"/>
                  </a:lnTo>
                  <a:lnTo>
                    <a:pt x="140" y="18"/>
                  </a:lnTo>
                  <a:lnTo>
                    <a:pt x="134" y="12"/>
                  </a:lnTo>
                  <a:lnTo>
                    <a:pt x="132" y="12"/>
                  </a:lnTo>
                  <a:lnTo>
                    <a:pt x="134" y="10"/>
                  </a:lnTo>
                  <a:lnTo>
                    <a:pt x="134" y="0"/>
                  </a:lnTo>
                  <a:lnTo>
                    <a:pt x="104" y="0"/>
                  </a:lnTo>
                  <a:lnTo>
                    <a:pt x="104" y="10"/>
                  </a:lnTo>
                  <a:lnTo>
                    <a:pt x="106" y="12"/>
                  </a:lnTo>
                  <a:lnTo>
                    <a:pt x="104" y="12"/>
                  </a:lnTo>
                  <a:lnTo>
                    <a:pt x="98" y="18"/>
                  </a:lnTo>
                  <a:lnTo>
                    <a:pt x="98" y="26"/>
                  </a:lnTo>
                  <a:lnTo>
                    <a:pt x="104" y="32"/>
                  </a:lnTo>
                  <a:lnTo>
                    <a:pt x="108" y="32"/>
                  </a:lnTo>
                  <a:lnTo>
                    <a:pt x="72" y="208"/>
                  </a:lnTo>
                  <a:lnTo>
                    <a:pt x="48" y="208"/>
                  </a:lnTo>
                  <a:lnTo>
                    <a:pt x="48" y="226"/>
                  </a:lnTo>
                  <a:lnTo>
                    <a:pt x="64" y="226"/>
                  </a:lnTo>
                  <a:lnTo>
                    <a:pt x="36" y="284"/>
                  </a:lnTo>
                  <a:lnTo>
                    <a:pt x="4" y="284"/>
                  </a:lnTo>
                  <a:lnTo>
                    <a:pt x="4" y="310"/>
                  </a:lnTo>
                  <a:lnTo>
                    <a:pt x="26" y="310"/>
                  </a:lnTo>
                  <a:lnTo>
                    <a:pt x="0" y="366"/>
                  </a:lnTo>
                  <a:lnTo>
                    <a:pt x="118" y="366"/>
                  </a:lnTo>
                  <a:lnTo>
                    <a:pt x="238" y="366"/>
                  </a:lnTo>
                  <a:lnTo>
                    <a:pt x="210" y="310"/>
                  </a:lnTo>
                  <a:close/>
                  <a:moveTo>
                    <a:pt x="118" y="48"/>
                  </a:moveTo>
                  <a:lnTo>
                    <a:pt x="118" y="50"/>
                  </a:lnTo>
                  <a:lnTo>
                    <a:pt x="144" y="208"/>
                  </a:lnTo>
                  <a:lnTo>
                    <a:pt x="118" y="208"/>
                  </a:lnTo>
                  <a:lnTo>
                    <a:pt x="92" y="208"/>
                  </a:lnTo>
                  <a:lnTo>
                    <a:pt x="118" y="48"/>
                  </a:lnTo>
                  <a:close/>
                  <a:moveTo>
                    <a:pt x="90" y="230"/>
                  </a:moveTo>
                  <a:lnTo>
                    <a:pt x="118" y="230"/>
                  </a:lnTo>
                  <a:lnTo>
                    <a:pt x="148" y="230"/>
                  </a:lnTo>
                  <a:lnTo>
                    <a:pt x="172" y="284"/>
                  </a:lnTo>
                  <a:lnTo>
                    <a:pt x="118" y="284"/>
                  </a:lnTo>
                  <a:lnTo>
                    <a:pt x="64" y="284"/>
                  </a:lnTo>
                  <a:lnTo>
                    <a:pt x="90" y="230"/>
                  </a:lnTo>
                  <a:close/>
                  <a:moveTo>
                    <a:pt x="118" y="362"/>
                  </a:moveTo>
                  <a:lnTo>
                    <a:pt x="34" y="362"/>
                  </a:lnTo>
                  <a:lnTo>
                    <a:pt x="34" y="360"/>
                  </a:lnTo>
                  <a:lnTo>
                    <a:pt x="36" y="356"/>
                  </a:lnTo>
                  <a:lnTo>
                    <a:pt x="38" y="354"/>
                  </a:lnTo>
                  <a:lnTo>
                    <a:pt x="42" y="350"/>
                  </a:lnTo>
                  <a:lnTo>
                    <a:pt x="44" y="346"/>
                  </a:lnTo>
                  <a:lnTo>
                    <a:pt x="48" y="342"/>
                  </a:lnTo>
                  <a:lnTo>
                    <a:pt x="54" y="338"/>
                  </a:lnTo>
                  <a:lnTo>
                    <a:pt x="60" y="334"/>
                  </a:lnTo>
                  <a:lnTo>
                    <a:pt x="66" y="330"/>
                  </a:lnTo>
                  <a:lnTo>
                    <a:pt x="74" y="328"/>
                  </a:lnTo>
                  <a:lnTo>
                    <a:pt x="84" y="326"/>
                  </a:lnTo>
                  <a:lnTo>
                    <a:pt x="88" y="324"/>
                  </a:lnTo>
                  <a:lnTo>
                    <a:pt x="94" y="324"/>
                  </a:lnTo>
                  <a:lnTo>
                    <a:pt x="100" y="322"/>
                  </a:lnTo>
                  <a:lnTo>
                    <a:pt x="106" y="322"/>
                  </a:lnTo>
                  <a:lnTo>
                    <a:pt x="112" y="322"/>
                  </a:lnTo>
                  <a:lnTo>
                    <a:pt x="118" y="322"/>
                  </a:lnTo>
                  <a:lnTo>
                    <a:pt x="126" y="322"/>
                  </a:lnTo>
                  <a:lnTo>
                    <a:pt x="132" y="322"/>
                  </a:lnTo>
                  <a:lnTo>
                    <a:pt x="138" y="322"/>
                  </a:lnTo>
                  <a:lnTo>
                    <a:pt x="144" y="324"/>
                  </a:lnTo>
                  <a:lnTo>
                    <a:pt x="148" y="324"/>
                  </a:lnTo>
                  <a:lnTo>
                    <a:pt x="154" y="326"/>
                  </a:lnTo>
                  <a:lnTo>
                    <a:pt x="162" y="328"/>
                  </a:lnTo>
                  <a:lnTo>
                    <a:pt x="170" y="330"/>
                  </a:lnTo>
                  <a:lnTo>
                    <a:pt x="178" y="334"/>
                  </a:lnTo>
                  <a:lnTo>
                    <a:pt x="184" y="338"/>
                  </a:lnTo>
                  <a:lnTo>
                    <a:pt x="188" y="342"/>
                  </a:lnTo>
                  <a:lnTo>
                    <a:pt x="192" y="346"/>
                  </a:lnTo>
                  <a:lnTo>
                    <a:pt x="196" y="350"/>
                  </a:lnTo>
                  <a:lnTo>
                    <a:pt x="200" y="356"/>
                  </a:lnTo>
                  <a:lnTo>
                    <a:pt x="202" y="360"/>
                  </a:lnTo>
                  <a:lnTo>
                    <a:pt x="204" y="362"/>
                  </a:lnTo>
                  <a:lnTo>
                    <a:pt x="118" y="36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59" name="Freeform 99"/>
            <p:cNvSpPr>
              <a:spLocks noChangeAspect="1"/>
            </p:cNvSpPr>
            <p:nvPr/>
          </p:nvSpPr>
          <p:spPr bwMode="auto">
            <a:xfrm>
              <a:off x="2459" y="1343"/>
              <a:ext cx="14" cy="16"/>
            </a:xfrm>
            <a:custGeom>
              <a:avLst/>
              <a:gdLst>
                <a:gd name="T0" fmla="*/ 2 w 14"/>
                <a:gd name="T1" fmla="*/ 0 h 16"/>
                <a:gd name="T2" fmla="*/ 12 w 14"/>
                <a:gd name="T3" fmla="*/ 0 h 16"/>
                <a:gd name="T4" fmla="*/ 14 w 14"/>
                <a:gd name="T5" fmla="*/ 16 h 16"/>
                <a:gd name="T6" fmla="*/ 0 w 14"/>
                <a:gd name="T7" fmla="*/ 16 h 16"/>
                <a:gd name="T8" fmla="*/ 2 w 14"/>
                <a:gd name="T9" fmla="*/ 0 h 16"/>
                <a:gd name="T10" fmla="*/ 2 w 14"/>
                <a:gd name="T11" fmla="*/ 0 h 16"/>
                <a:gd name="T12" fmla="*/ 0 60000 65536"/>
                <a:gd name="T13" fmla="*/ 0 60000 65536"/>
                <a:gd name="T14" fmla="*/ 0 60000 65536"/>
                <a:gd name="T15" fmla="*/ 0 60000 65536"/>
                <a:gd name="T16" fmla="*/ 0 60000 65536"/>
                <a:gd name="T17" fmla="*/ 0 60000 65536"/>
                <a:gd name="T18" fmla="*/ 0 w 14"/>
                <a:gd name="T19" fmla="*/ 0 h 16"/>
                <a:gd name="T20" fmla="*/ 14 w 14"/>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4" h="16">
                  <a:moveTo>
                    <a:pt x="2" y="0"/>
                  </a:moveTo>
                  <a:lnTo>
                    <a:pt x="12" y="0"/>
                  </a:lnTo>
                  <a:lnTo>
                    <a:pt x="14" y="16"/>
                  </a:lnTo>
                  <a:lnTo>
                    <a:pt x="0" y="16"/>
                  </a:lnTo>
                  <a:lnTo>
                    <a:pt x="2" y="0"/>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36960" name="Freeform 100"/>
            <p:cNvSpPr>
              <a:spLocks noChangeAspect="1"/>
            </p:cNvSpPr>
            <p:nvPr/>
          </p:nvSpPr>
          <p:spPr bwMode="auto">
            <a:xfrm>
              <a:off x="2448" y="1353"/>
              <a:ext cx="37" cy="9"/>
            </a:xfrm>
            <a:custGeom>
              <a:avLst/>
              <a:gdLst>
                <a:gd name="T0" fmla="*/ 18 w 38"/>
                <a:gd name="T1" fmla="*/ 0 h 8"/>
                <a:gd name="T2" fmla="*/ 28 w 38"/>
                <a:gd name="T3" fmla="*/ 4 h 8"/>
                <a:gd name="T4" fmla="*/ 38 w 38"/>
                <a:gd name="T5" fmla="*/ 8 h 8"/>
                <a:gd name="T6" fmla="*/ 18 w 38"/>
                <a:gd name="T7" fmla="*/ 8 h 8"/>
                <a:gd name="T8" fmla="*/ 0 w 38"/>
                <a:gd name="T9" fmla="*/ 8 h 8"/>
                <a:gd name="T10" fmla="*/ 10 w 38"/>
                <a:gd name="T11" fmla="*/ 4 h 8"/>
                <a:gd name="T12" fmla="*/ 18 w 38"/>
                <a:gd name="T13" fmla="*/ 0 h 8"/>
                <a:gd name="T14" fmla="*/ 18 w 38"/>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8"/>
                <a:gd name="T26" fmla="*/ 38 w 38"/>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8">
                  <a:moveTo>
                    <a:pt x="18" y="0"/>
                  </a:moveTo>
                  <a:lnTo>
                    <a:pt x="28" y="4"/>
                  </a:lnTo>
                  <a:lnTo>
                    <a:pt x="38" y="8"/>
                  </a:lnTo>
                  <a:lnTo>
                    <a:pt x="18" y="8"/>
                  </a:lnTo>
                  <a:lnTo>
                    <a:pt x="0" y="8"/>
                  </a:lnTo>
                  <a:lnTo>
                    <a:pt x="10" y="4"/>
                  </a:lnTo>
                  <a:lnTo>
                    <a:pt x="18" y="0"/>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36961" name="Freeform 101"/>
            <p:cNvSpPr>
              <a:spLocks noChangeAspect="1" noEditPoints="1"/>
            </p:cNvSpPr>
            <p:nvPr/>
          </p:nvSpPr>
          <p:spPr bwMode="auto">
            <a:xfrm>
              <a:off x="2347" y="1362"/>
              <a:ext cx="238" cy="366"/>
            </a:xfrm>
            <a:custGeom>
              <a:avLst/>
              <a:gdLst>
                <a:gd name="T0" fmla="*/ 232 w 238"/>
                <a:gd name="T1" fmla="*/ 310 h 366"/>
                <a:gd name="T2" fmla="*/ 200 w 238"/>
                <a:gd name="T3" fmla="*/ 284 h 366"/>
                <a:gd name="T4" fmla="*/ 188 w 238"/>
                <a:gd name="T5" fmla="*/ 226 h 366"/>
                <a:gd name="T6" fmla="*/ 164 w 238"/>
                <a:gd name="T7" fmla="*/ 208 h 366"/>
                <a:gd name="T8" fmla="*/ 134 w 238"/>
                <a:gd name="T9" fmla="*/ 32 h 366"/>
                <a:gd name="T10" fmla="*/ 140 w 238"/>
                <a:gd name="T11" fmla="*/ 18 h 366"/>
                <a:gd name="T12" fmla="*/ 132 w 238"/>
                <a:gd name="T13" fmla="*/ 12 h 366"/>
                <a:gd name="T14" fmla="*/ 134 w 238"/>
                <a:gd name="T15" fmla="*/ 0 h 366"/>
                <a:gd name="T16" fmla="*/ 104 w 238"/>
                <a:gd name="T17" fmla="*/ 10 h 366"/>
                <a:gd name="T18" fmla="*/ 104 w 238"/>
                <a:gd name="T19" fmla="*/ 12 h 366"/>
                <a:gd name="T20" fmla="*/ 98 w 238"/>
                <a:gd name="T21" fmla="*/ 26 h 366"/>
                <a:gd name="T22" fmla="*/ 108 w 238"/>
                <a:gd name="T23" fmla="*/ 32 h 366"/>
                <a:gd name="T24" fmla="*/ 48 w 238"/>
                <a:gd name="T25" fmla="*/ 208 h 366"/>
                <a:gd name="T26" fmla="*/ 64 w 238"/>
                <a:gd name="T27" fmla="*/ 226 h 366"/>
                <a:gd name="T28" fmla="*/ 4 w 238"/>
                <a:gd name="T29" fmla="*/ 284 h 366"/>
                <a:gd name="T30" fmla="*/ 26 w 238"/>
                <a:gd name="T31" fmla="*/ 310 h 366"/>
                <a:gd name="T32" fmla="*/ 118 w 238"/>
                <a:gd name="T33" fmla="*/ 366 h 366"/>
                <a:gd name="T34" fmla="*/ 210 w 238"/>
                <a:gd name="T35" fmla="*/ 310 h 366"/>
                <a:gd name="T36" fmla="*/ 118 w 238"/>
                <a:gd name="T37" fmla="*/ 48 h 366"/>
                <a:gd name="T38" fmla="*/ 144 w 238"/>
                <a:gd name="T39" fmla="*/ 208 h 366"/>
                <a:gd name="T40" fmla="*/ 92 w 238"/>
                <a:gd name="T41" fmla="*/ 208 h 366"/>
                <a:gd name="T42" fmla="*/ 118 w 238"/>
                <a:gd name="T43" fmla="*/ 48 h 366"/>
                <a:gd name="T44" fmla="*/ 118 w 238"/>
                <a:gd name="T45" fmla="*/ 230 h 366"/>
                <a:gd name="T46" fmla="*/ 172 w 238"/>
                <a:gd name="T47" fmla="*/ 284 h 366"/>
                <a:gd name="T48" fmla="*/ 64 w 238"/>
                <a:gd name="T49" fmla="*/ 284 h 366"/>
                <a:gd name="T50" fmla="*/ 90 w 238"/>
                <a:gd name="T51" fmla="*/ 230 h 366"/>
                <a:gd name="T52" fmla="*/ 34 w 238"/>
                <a:gd name="T53" fmla="*/ 362 h 366"/>
                <a:gd name="T54" fmla="*/ 36 w 238"/>
                <a:gd name="T55" fmla="*/ 356 h 366"/>
                <a:gd name="T56" fmla="*/ 42 w 238"/>
                <a:gd name="T57" fmla="*/ 350 h 366"/>
                <a:gd name="T58" fmla="*/ 48 w 238"/>
                <a:gd name="T59" fmla="*/ 342 h 366"/>
                <a:gd name="T60" fmla="*/ 60 w 238"/>
                <a:gd name="T61" fmla="*/ 334 h 366"/>
                <a:gd name="T62" fmla="*/ 74 w 238"/>
                <a:gd name="T63" fmla="*/ 328 h 366"/>
                <a:gd name="T64" fmla="*/ 88 w 238"/>
                <a:gd name="T65" fmla="*/ 324 h 366"/>
                <a:gd name="T66" fmla="*/ 100 w 238"/>
                <a:gd name="T67" fmla="*/ 322 h 366"/>
                <a:gd name="T68" fmla="*/ 112 w 238"/>
                <a:gd name="T69" fmla="*/ 322 h 366"/>
                <a:gd name="T70" fmla="*/ 126 w 238"/>
                <a:gd name="T71" fmla="*/ 322 h 366"/>
                <a:gd name="T72" fmla="*/ 138 w 238"/>
                <a:gd name="T73" fmla="*/ 322 h 366"/>
                <a:gd name="T74" fmla="*/ 148 w 238"/>
                <a:gd name="T75" fmla="*/ 324 h 366"/>
                <a:gd name="T76" fmla="*/ 162 w 238"/>
                <a:gd name="T77" fmla="*/ 328 h 366"/>
                <a:gd name="T78" fmla="*/ 178 w 238"/>
                <a:gd name="T79" fmla="*/ 334 h 366"/>
                <a:gd name="T80" fmla="*/ 188 w 238"/>
                <a:gd name="T81" fmla="*/ 342 h 366"/>
                <a:gd name="T82" fmla="*/ 196 w 238"/>
                <a:gd name="T83" fmla="*/ 350 h 366"/>
                <a:gd name="T84" fmla="*/ 202 w 238"/>
                <a:gd name="T85" fmla="*/ 360 h 366"/>
                <a:gd name="T86" fmla="*/ 118 w 238"/>
                <a:gd name="T87" fmla="*/ 362 h 3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66"/>
                <a:gd name="T134" fmla="*/ 238 w 238"/>
                <a:gd name="T135" fmla="*/ 366 h 3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66">
                  <a:moveTo>
                    <a:pt x="210" y="310"/>
                  </a:moveTo>
                  <a:lnTo>
                    <a:pt x="232" y="310"/>
                  </a:lnTo>
                  <a:lnTo>
                    <a:pt x="232" y="284"/>
                  </a:lnTo>
                  <a:lnTo>
                    <a:pt x="200" y="284"/>
                  </a:lnTo>
                  <a:lnTo>
                    <a:pt x="172" y="226"/>
                  </a:lnTo>
                  <a:lnTo>
                    <a:pt x="188" y="226"/>
                  </a:lnTo>
                  <a:lnTo>
                    <a:pt x="188" y="208"/>
                  </a:lnTo>
                  <a:lnTo>
                    <a:pt x="164" y="208"/>
                  </a:lnTo>
                  <a:lnTo>
                    <a:pt x="128" y="32"/>
                  </a:lnTo>
                  <a:lnTo>
                    <a:pt x="134" y="32"/>
                  </a:lnTo>
                  <a:lnTo>
                    <a:pt x="140" y="26"/>
                  </a:lnTo>
                  <a:lnTo>
                    <a:pt x="140" y="18"/>
                  </a:lnTo>
                  <a:lnTo>
                    <a:pt x="134" y="12"/>
                  </a:lnTo>
                  <a:lnTo>
                    <a:pt x="132" y="12"/>
                  </a:lnTo>
                  <a:lnTo>
                    <a:pt x="134" y="10"/>
                  </a:lnTo>
                  <a:lnTo>
                    <a:pt x="134" y="0"/>
                  </a:lnTo>
                  <a:lnTo>
                    <a:pt x="104" y="0"/>
                  </a:lnTo>
                  <a:lnTo>
                    <a:pt x="104" y="10"/>
                  </a:lnTo>
                  <a:lnTo>
                    <a:pt x="106" y="12"/>
                  </a:lnTo>
                  <a:lnTo>
                    <a:pt x="104" y="12"/>
                  </a:lnTo>
                  <a:lnTo>
                    <a:pt x="98" y="18"/>
                  </a:lnTo>
                  <a:lnTo>
                    <a:pt x="98" y="26"/>
                  </a:lnTo>
                  <a:lnTo>
                    <a:pt x="104" y="32"/>
                  </a:lnTo>
                  <a:lnTo>
                    <a:pt x="108" y="32"/>
                  </a:lnTo>
                  <a:lnTo>
                    <a:pt x="72" y="208"/>
                  </a:lnTo>
                  <a:lnTo>
                    <a:pt x="48" y="208"/>
                  </a:lnTo>
                  <a:lnTo>
                    <a:pt x="48" y="226"/>
                  </a:lnTo>
                  <a:lnTo>
                    <a:pt x="64" y="226"/>
                  </a:lnTo>
                  <a:lnTo>
                    <a:pt x="36" y="284"/>
                  </a:lnTo>
                  <a:lnTo>
                    <a:pt x="4" y="284"/>
                  </a:lnTo>
                  <a:lnTo>
                    <a:pt x="4" y="310"/>
                  </a:lnTo>
                  <a:lnTo>
                    <a:pt x="26" y="310"/>
                  </a:lnTo>
                  <a:lnTo>
                    <a:pt x="0" y="366"/>
                  </a:lnTo>
                  <a:lnTo>
                    <a:pt x="118" y="366"/>
                  </a:lnTo>
                  <a:lnTo>
                    <a:pt x="238" y="366"/>
                  </a:lnTo>
                  <a:lnTo>
                    <a:pt x="210" y="310"/>
                  </a:lnTo>
                  <a:close/>
                  <a:moveTo>
                    <a:pt x="118" y="48"/>
                  </a:moveTo>
                  <a:lnTo>
                    <a:pt x="118" y="50"/>
                  </a:lnTo>
                  <a:lnTo>
                    <a:pt x="144" y="208"/>
                  </a:lnTo>
                  <a:lnTo>
                    <a:pt x="118" y="208"/>
                  </a:lnTo>
                  <a:lnTo>
                    <a:pt x="92" y="208"/>
                  </a:lnTo>
                  <a:lnTo>
                    <a:pt x="118" y="48"/>
                  </a:lnTo>
                  <a:close/>
                  <a:moveTo>
                    <a:pt x="90" y="230"/>
                  </a:moveTo>
                  <a:lnTo>
                    <a:pt x="118" y="230"/>
                  </a:lnTo>
                  <a:lnTo>
                    <a:pt x="148" y="230"/>
                  </a:lnTo>
                  <a:lnTo>
                    <a:pt x="172" y="284"/>
                  </a:lnTo>
                  <a:lnTo>
                    <a:pt x="118" y="284"/>
                  </a:lnTo>
                  <a:lnTo>
                    <a:pt x="64" y="284"/>
                  </a:lnTo>
                  <a:lnTo>
                    <a:pt x="90" y="230"/>
                  </a:lnTo>
                  <a:close/>
                  <a:moveTo>
                    <a:pt x="118" y="362"/>
                  </a:moveTo>
                  <a:lnTo>
                    <a:pt x="34" y="362"/>
                  </a:lnTo>
                  <a:lnTo>
                    <a:pt x="34" y="360"/>
                  </a:lnTo>
                  <a:lnTo>
                    <a:pt x="36" y="356"/>
                  </a:lnTo>
                  <a:lnTo>
                    <a:pt x="38" y="354"/>
                  </a:lnTo>
                  <a:lnTo>
                    <a:pt x="42" y="350"/>
                  </a:lnTo>
                  <a:lnTo>
                    <a:pt x="44" y="346"/>
                  </a:lnTo>
                  <a:lnTo>
                    <a:pt x="48" y="342"/>
                  </a:lnTo>
                  <a:lnTo>
                    <a:pt x="54" y="338"/>
                  </a:lnTo>
                  <a:lnTo>
                    <a:pt x="60" y="334"/>
                  </a:lnTo>
                  <a:lnTo>
                    <a:pt x="66" y="330"/>
                  </a:lnTo>
                  <a:lnTo>
                    <a:pt x="74" y="328"/>
                  </a:lnTo>
                  <a:lnTo>
                    <a:pt x="84" y="326"/>
                  </a:lnTo>
                  <a:lnTo>
                    <a:pt x="88" y="324"/>
                  </a:lnTo>
                  <a:lnTo>
                    <a:pt x="94" y="324"/>
                  </a:lnTo>
                  <a:lnTo>
                    <a:pt x="100" y="322"/>
                  </a:lnTo>
                  <a:lnTo>
                    <a:pt x="106" y="322"/>
                  </a:lnTo>
                  <a:lnTo>
                    <a:pt x="112" y="322"/>
                  </a:lnTo>
                  <a:lnTo>
                    <a:pt x="118" y="322"/>
                  </a:lnTo>
                  <a:lnTo>
                    <a:pt x="126" y="322"/>
                  </a:lnTo>
                  <a:lnTo>
                    <a:pt x="132" y="322"/>
                  </a:lnTo>
                  <a:lnTo>
                    <a:pt x="138" y="322"/>
                  </a:lnTo>
                  <a:lnTo>
                    <a:pt x="144" y="324"/>
                  </a:lnTo>
                  <a:lnTo>
                    <a:pt x="148" y="324"/>
                  </a:lnTo>
                  <a:lnTo>
                    <a:pt x="154" y="326"/>
                  </a:lnTo>
                  <a:lnTo>
                    <a:pt x="162" y="328"/>
                  </a:lnTo>
                  <a:lnTo>
                    <a:pt x="170" y="330"/>
                  </a:lnTo>
                  <a:lnTo>
                    <a:pt x="178" y="334"/>
                  </a:lnTo>
                  <a:lnTo>
                    <a:pt x="184" y="338"/>
                  </a:lnTo>
                  <a:lnTo>
                    <a:pt x="188" y="342"/>
                  </a:lnTo>
                  <a:lnTo>
                    <a:pt x="192" y="346"/>
                  </a:lnTo>
                  <a:lnTo>
                    <a:pt x="196" y="350"/>
                  </a:lnTo>
                  <a:lnTo>
                    <a:pt x="200" y="356"/>
                  </a:lnTo>
                  <a:lnTo>
                    <a:pt x="202" y="360"/>
                  </a:lnTo>
                  <a:lnTo>
                    <a:pt x="204" y="362"/>
                  </a:lnTo>
                  <a:lnTo>
                    <a:pt x="118" y="362"/>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36962" name="Freeform 102"/>
            <p:cNvSpPr>
              <a:spLocks noChangeAspect="1"/>
            </p:cNvSpPr>
            <p:nvPr/>
          </p:nvSpPr>
          <p:spPr bwMode="auto">
            <a:xfrm>
              <a:off x="2320" y="1314"/>
              <a:ext cx="19" cy="104"/>
            </a:xfrm>
            <a:custGeom>
              <a:avLst/>
              <a:gdLst>
                <a:gd name="T0" fmla="*/ 1342177280 w 10"/>
                <a:gd name="T1" fmla="*/ 268435505 h 52"/>
                <a:gd name="T2" fmla="*/ 1207959603 w 10"/>
                <a:gd name="T3" fmla="*/ 536871010 h 52"/>
                <a:gd name="T4" fmla="*/ 1073741926 w 10"/>
                <a:gd name="T5" fmla="*/ 1073742021 h 52"/>
                <a:gd name="T6" fmla="*/ 671088640 w 10"/>
                <a:gd name="T7" fmla="*/ 2147483647 h 52"/>
                <a:gd name="T8" fmla="*/ 536870963 w 10"/>
                <a:gd name="T9" fmla="*/ 2147483647 h 52"/>
                <a:gd name="T10" fmla="*/ 671088640 w 10"/>
                <a:gd name="T11" fmla="*/ 2147483647 h 52"/>
                <a:gd name="T12" fmla="*/ 939520410 w 10"/>
                <a:gd name="T13" fmla="*/ 2147483647 h 52"/>
                <a:gd name="T14" fmla="*/ 1073741926 w 10"/>
                <a:gd name="T15" fmla="*/ 2147483647 h 52"/>
                <a:gd name="T16" fmla="*/ 1207959603 w 10"/>
                <a:gd name="T17" fmla="*/ 2147483647 h 52"/>
                <a:gd name="T18" fmla="*/ 1207959603 w 10"/>
                <a:gd name="T19" fmla="*/ 2147483647 h 52"/>
                <a:gd name="T20" fmla="*/ 1073741926 w 10"/>
                <a:gd name="T21" fmla="*/ 2147483647 h 52"/>
                <a:gd name="T22" fmla="*/ 939520410 w 10"/>
                <a:gd name="T23" fmla="*/ 2147483647 h 52"/>
                <a:gd name="T24" fmla="*/ 671088640 w 10"/>
                <a:gd name="T25" fmla="*/ 2147483647 h 52"/>
                <a:gd name="T26" fmla="*/ 134217741 w 10"/>
                <a:gd name="T27" fmla="*/ 2147483647 h 52"/>
                <a:gd name="T28" fmla="*/ 0 w 10"/>
                <a:gd name="T29" fmla="*/ 2147483647 h 52"/>
                <a:gd name="T30" fmla="*/ 134217741 w 10"/>
                <a:gd name="T31" fmla="*/ 2147483647 h 52"/>
                <a:gd name="T32" fmla="*/ 536870963 w 10"/>
                <a:gd name="T33" fmla="*/ 805306388 h 52"/>
                <a:gd name="T34" fmla="*/ 939520410 w 10"/>
                <a:gd name="T35" fmla="*/ 268435505 h 52"/>
                <a:gd name="T36" fmla="*/ 1207959603 w 10"/>
                <a:gd name="T37" fmla="*/ 0 h 52"/>
                <a:gd name="T38" fmla="*/ 1342177280 w 10"/>
                <a:gd name="T39" fmla="*/ 134217753 h 52"/>
                <a:gd name="T40" fmla="*/ 1342177280 w 10"/>
                <a:gd name="T41" fmla="*/ 268435505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52"/>
                <a:gd name="T65" fmla="*/ 10 w 10"/>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52">
                  <a:moveTo>
                    <a:pt x="10" y="2"/>
                  </a:moveTo>
                  <a:cubicBezTo>
                    <a:pt x="10" y="2"/>
                    <a:pt x="10" y="3"/>
                    <a:pt x="9" y="4"/>
                  </a:cubicBezTo>
                  <a:cubicBezTo>
                    <a:pt x="8" y="6"/>
                    <a:pt x="8" y="7"/>
                    <a:pt x="8" y="8"/>
                  </a:cubicBezTo>
                  <a:cubicBezTo>
                    <a:pt x="7" y="11"/>
                    <a:pt x="6" y="14"/>
                    <a:pt x="5" y="17"/>
                  </a:cubicBezTo>
                  <a:cubicBezTo>
                    <a:pt x="5" y="20"/>
                    <a:pt x="5" y="23"/>
                    <a:pt x="4" y="26"/>
                  </a:cubicBezTo>
                  <a:cubicBezTo>
                    <a:pt x="4" y="29"/>
                    <a:pt x="5" y="31"/>
                    <a:pt x="5" y="34"/>
                  </a:cubicBezTo>
                  <a:cubicBezTo>
                    <a:pt x="5" y="37"/>
                    <a:pt x="6" y="39"/>
                    <a:pt x="7" y="42"/>
                  </a:cubicBezTo>
                  <a:cubicBezTo>
                    <a:pt x="7" y="43"/>
                    <a:pt x="7" y="45"/>
                    <a:pt x="8" y="47"/>
                  </a:cubicBezTo>
                  <a:cubicBezTo>
                    <a:pt x="9" y="49"/>
                    <a:pt x="9" y="50"/>
                    <a:pt x="9" y="50"/>
                  </a:cubicBezTo>
                  <a:cubicBezTo>
                    <a:pt x="9" y="51"/>
                    <a:pt x="9" y="51"/>
                    <a:pt x="9" y="51"/>
                  </a:cubicBezTo>
                  <a:cubicBezTo>
                    <a:pt x="8" y="52"/>
                    <a:pt x="8" y="52"/>
                    <a:pt x="8" y="52"/>
                  </a:cubicBezTo>
                  <a:cubicBezTo>
                    <a:pt x="7" y="51"/>
                    <a:pt x="7" y="51"/>
                    <a:pt x="7" y="51"/>
                  </a:cubicBezTo>
                  <a:cubicBezTo>
                    <a:pt x="6" y="50"/>
                    <a:pt x="5" y="49"/>
                    <a:pt x="5" y="47"/>
                  </a:cubicBezTo>
                  <a:cubicBezTo>
                    <a:pt x="3" y="44"/>
                    <a:pt x="2" y="41"/>
                    <a:pt x="1" y="37"/>
                  </a:cubicBezTo>
                  <a:cubicBezTo>
                    <a:pt x="0" y="33"/>
                    <a:pt x="0" y="30"/>
                    <a:pt x="0" y="26"/>
                  </a:cubicBezTo>
                  <a:cubicBezTo>
                    <a:pt x="0" y="22"/>
                    <a:pt x="0" y="19"/>
                    <a:pt x="1" y="16"/>
                  </a:cubicBezTo>
                  <a:cubicBezTo>
                    <a:pt x="2" y="12"/>
                    <a:pt x="3" y="9"/>
                    <a:pt x="4" y="6"/>
                  </a:cubicBezTo>
                  <a:cubicBezTo>
                    <a:pt x="5" y="4"/>
                    <a:pt x="6" y="3"/>
                    <a:pt x="7" y="2"/>
                  </a:cubicBezTo>
                  <a:cubicBezTo>
                    <a:pt x="8" y="1"/>
                    <a:pt x="8" y="0"/>
                    <a:pt x="9" y="0"/>
                  </a:cubicBezTo>
                  <a:cubicBezTo>
                    <a:pt x="10" y="1"/>
                    <a:pt x="10" y="1"/>
                    <a:pt x="10" y="1"/>
                  </a:cubicBezTo>
                  <a:cubicBezTo>
                    <a:pt x="10" y="1"/>
                    <a:pt x="10" y="1"/>
                    <a:pt x="10" y="2"/>
                  </a:cubicBez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63" name="Freeform 103"/>
            <p:cNvSpPr>
              <a:spLocks noChangeAspect="1"/>
            </p:cNvSpPr>
            <p:nvPr/>
          </p:nvSpPr>
          <p:spPr bwMode="auto">
            <a:xfrm>
              <a:off x="2361" y="1325"/>
              <a:ext cx="15" cy="80"/>
            </a:xfrm>
            <a:custGeom>
              <a:avLst/>
              <a:gdLst>
                <a:gd name="T0" fmla="*/ 1073741824 w 8"/>
                <a:gd name="T1" fmla="*/ 268435484 h 41"/>
                <a:gd name="T2" fmla="*/ 939519808 w 8"/>
                <a:gd name="T3" fmla="*/ 536870968 h 41"/>
                <a:gd name="T4" fmla="*/ 805302656 w 8"/>
                <a:gd name="T5" fmla="*/ 939520418 h 41"/>
                <a:gd name="T6" fmla="*/ 671085504 w 8"/>
                <a:gd name="T7" fmla="*/ 1879039813 h 41"/>
                <a:gd name="T8" fmla="*/ 536870912 w 8"/>
                <a:gd name="T9" fmla="*/ 2147483647 h 41"/>
                <a:gd name="T10" fmla="*/ 536870912 w 8"/>
                <a:gd name="T11" fmla="*/ 2147483647 h 41"/>
                <a:gd name="T12" fmla="*/ 805302656 w 8"/>
                <a:gd name="T13" fmla="*/ 2147483647 h 41"/>
                <a:gd name="T14" fmla="*/ 939519808 w 8"/>
                <a:gd name="T15" fmla="*/ 2147483647 h 41"/>
                <a:gd name="T16" fmla="*/ 1073741824 w 8"/>
                <a:gd name="T17" fmla="*/ 2147483647 h 41"/>
                <a:gd name="T18" fmla="*/ 939519808 w 8"/>
                <a:gd name="T19" fmla="*/ 2147483647 h 41"/>
                <a:gd name="T20" fmla="*/ 939519808 w 8"/>
                <a:gd name="T21" fmla="*/ 2147483647 h 41"/>
                <a:gd name="T22" fmla="*/ 805302656 w 8"/>
                <a:gd name="T23" fmla="*/ 2147483647 h 41"/>
                <a:gd name="T24" fmla="*/ 536870912 w 8"/>
                <a:gd name="T25" fmla="*/ 2147483647 h 41"/>
                <a:gd name="T26" fmla="*/ 134217728 w 8"/>
                <a:gd name="T27" fmla="*/ 2147483647 h 41"/>
                <a:gd name="T28" fmla="*/ 0 w 8"/>
                <a:gd name="T29" fmla="*/ 2147483647 h 41"/>
                <a:gd name="T30" fmla="*/ 134217728 w 8"/>
                <a:gd name="T31" fmla="*/ 1744822135 h 41"/>
                <a:gd name="T32" fmla="*/ 536870912 w 8"/>
                <a:gd name="T33" fmla="*/ 671088646 h 41"/>
                <a:gd name="T34" fmla="*/ 805302656 w 8"/>
                <a:gd name="T35" fmla="*/ 268435484 h 41"/>
                <a:gd name="T36" fmla="*/ 1073741824 w 8"/>
                <a:gd name="T37" fmla="*/ 0 h 41"/>
                <a:gd name="T38" fmla="*/ 1073741824 w 8"/>
                <a:gd name="T39" fmla="*/ 134217742 h 41"/>
                <a:gd name="T40" fmla="*/ 1073741824 w 8"/>
                <a:gd name="T41" fmla="*/ 268435484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
                <a:gd name="T64" fmla="*/ 0 h 41"/>
                <a:gd name="T65" fmla="*/ 8 w 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 h="41">
                  <a:moveTo>
                    <a:pt x="8" y="2"/>
                  </a:moveTo>
                  <a:cubicBezTo>
                    <a:pt x="8" y="2"/>
                    <a:pt x="8" y="3"/>
                    <a:pt x="7" y="4"/>
                  </a:cubicBezTo>
                  <a:cubicBezTo>
                    <a:pt x="7" y="5"/>
                    <a:pt x="7" y="6"/>
                    <a:pt x="6" y="7"/>
                  </a:cubicBezTo>
                  <a:cubicBezTo>
                    <a:pt x="6" y="9"/>
                    <a:pt x="5" y="12"/>
                    <a:pt x="5" y="14"/>
                  </a:cubicBezTo>
                  <a:cubicBezTo>
                    <a:pt x="4" y="16"/>
                    <a:pt x="4" y="18"/>
                    <a:pt x="4" y="21"/>
                  </a:cubicBezTo>
                  <a:cubicBezTo>
                    <a:pt x="4" y="23"/>
                    <a:pt x="4" y="25"/>
                    <a:pt x="4" y="27"/>
                  </a:cubicBezTo>
                  <a:cubicBezTo>
                    <a:pt x="5" y="29"/>
                    <a:pt x="5" y="31"/>
                    <a:pt x="6" y="33"/>
                  </a:cubicBezTo>
                  <a:cubicBezTo>
                    <a:pt x="6" y="34"/>
                    <a:pt x="6" y="36"/>
                    <a:pt x="7" y="37"/>
                  </a:cubicBezTo>
                  <a:cubicBezTo>
                    <a:pt x="7" y="39"/>
                    <a:pt x="8" y="40"/>
                    <a:pt x="8" y="40"/>
                  </a:cubicBezTo>
                  <a:cubicBezTo>
                    <a:pt x="8" y="40"/>
                    <a:pt x="8" y="41"/>
                    <a:pt x="7" y="41"/>
                  </a:cubicBezTo>
                  <a:cubicBezTo>
                    <a:pt x="7" y="41"/>
                    <a:pt x="7" y="41"/>
                    <a:pt x="7" y="41"/>
                  </a:cubicBezTo>
                  <a:cubicBezTo>
                    <a:pt x="7" y="41"/>
                    <a:pt x="6" y="41"/>
                    <a:pt x="6" y="40"/>
                  </a:cubicBezTo>
                  <a:cubicBezTo>
                    <a:pt x="5" y="40"/>
                    <a:pt x="5" y="39"/>
                    <a:pt x="4" y="38"/>
                  </a:cubicBezTo>
                  <a:cubicBezTo>
                    <a:pt x="3" y="35"/>
                    <a:pt x="2" y="32"/>
                    <a:pt x="1" y="30"/>
                  </a:cubicBezTo>
                  <a:cubicBezTo>
                    <a:pt x="0" y="27"/>
                    <a:pt x="0" y="24"/>
                    <a:pt x="0" y="21"/>
                  </a:cubicBezTo>
                  <a:cubicBezTo>
                    <a:pt x="0" y="18"/>
                    <a:pt x="0" y="15"/>
                    <a:pt x="1" y="13"/>
                  </a:cubicBezTo>
                  <a:cubicBezTo>
                    <a:pt x="2" y="10"/>
                    <a:pt x="3" y="8"/>
                    <a:pt x="4" y="5"/>
                  </a:cubicBezTo>
                  <a:cubicBezTo>
                    <a:pt x="4" y="4"/>
                    <a:pt x="5" y="2"/>
                    <a:pt x="6" y="2"/>
                  </a:cubicBezTo>
                  <a:cubicBezTo>
                    <a:pt x="6" y="1"/>
                    <a:pt x="7" y="0"/>
                    <a:pt x="8" y="0"/>
                  </a:cubicBezTo>
                  <a:cubicBezTo>
                    <a:pt x="8" y="1"/>
                    <a:pt x="8" y="1"/>
                    <a:pt x="8" y="1"/>
                  </a:cubicBezTo>
                  <a:lnTo>
                    <a:pt x="8" y="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64" name="Freeform 104"/>
            <p:cNvSpPr>
              <a:spLocks noChangeAspect="1"/>
            </p:cNvSpPr>
            <p:nvPr/>
          </p:nvSpPr>
          <p:spPr bwMode="auto">
            <a:xfrm>
              <a:off x="2403" y="1335"/>
              <a:ext cx="12" cy="63"/>
            </a:xfrm>
            <a:custGeom>
              <a:avLst/>
              <a:gdLst>
                <a:gd name="T0" fmla="*/ 805306368 w 6"/>
                <a:gd name="T1" fmla="*/ 134217759 h 31"/>
                <a:gd name="T2" fmla="*/ 805306368 w 6"/>
                <a:gd name="T3" fmla="*/ 268435518 h 31"/>
                <a:gd name="T4" fmla="*/ 671088683 w 6"/>
                <a:gd name="T5" fmla="*/ 536871036 h 31"/>
                <a:gd name="T6" fmla="*/ 402653184 w 6"/>
                <a:gd name="T7" fmla="*/ 1342177462 h 31"/>
                <a:gd name="T8" fmla="*/ 402653184 w 6"/>
                <a:gd name="T9" fmla="*/ 2013265937 h 31"/>
                <a:gd name="T10" fmla="*/ 402653184 w 6"/>
                <a:gd name="T11" fmla="*/ 2147483647 h 31"/>
                <a:gd name="T12" fmla="*/ 536870997 w 6"/>
                <a:gd name="T13" fmla="*/ 2147483647 h 31"/>
                <a:gd name="T14" fmla="*/ 671088683 w 6"/>
                <a:gd name="T15" fmla="*/ 2147483647 h 31"/>
                <a:gd name="T16" fmla="*/ 805306368 w 6"/>
                <a:gd name="T17" fmla="*/ 2147483647 h 31"/>
                <a:gd name="T18" fmla="*/ 805306368 w 6"/>
                <a:gd name="T19" fmla="*/ 2147483647 h 31"/>
                <a:gd name="T20" fmla="*/ 671088683 w 6"/>
                <a:gd name="T21" fmla="*/ 2147483647 h 31"/>
                <a:gd name="T22" fmla="*/ 536870997 w 6"/>
                <a:gd name="T23" fmla="*/ 2147483647 h 31"/>
                <a:gd name="T24" fmla="*/ 402653184 w 6"/>
                <a:gd name="T25" fmla="*/ 2147483647 h 31"/>
                <a:gd name="T26" fmla="*/ 134217749 w 6"/>
                <a:gd name="T27" fmla="*/ 2147483647 h 31"/>
                <a:gd name="T28" fmla="*/ 0 w 6"/>
                <a:gd name="T29" fmla="*/ 2013265937 h 31"/>
                <a:gd name="T30" fmla="*/ 134217749 w 6"/>
                <a:gd name="T31" fmla="*/ 1207959767 h 31"/>
                <a:gd name="T32" fmla="*/ 402653184 w 6"/>
                <a:gd name="T33" fmla="*/ 402653213 h 31"/>
                <a:gd name="T34" fmla="*/ 671088683 w 6"/>
                <a:gd name="T35" fmla="*/ 134217759 h 31"/>
                <a:gd name="T36" fmla="*/ 805306368 w 6"/>
                <a:gd name="T37" fmla="*/ 0 h 31"/>
                <a:gd name="T38" fmla="*/ 805306368 w 6"/>
                <a:gd name="T39" fmla="*/ 0 h 31"/>
                <a:gd name="T40" fmla="*/ 805306368 w 6"/>
                <a:gd name="T41" fmla="*/ 13421775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31"/>
                <a:gd name="T65" fmla="*/ 6 w 6"/>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31">
                  <a:moveTo>
                    <a:pt x="6" y="1"/>
                  </a:moveTo>
                  <a:cubicBezTo>
                    <a:pt x="6" y="1"/>
                    <a:pt x="6" y="1"/>
                    <a:pt x="6" y="2"/>
                  </a:cubicBezTo>
                  <a:cubicBezTo>
                    <a:pt x="6" y="3"/>
                    <a:pt x="5" y="4"/>
                    <a:pt x="5" y="4"/>
                  </a:cubicBezTo>
                  <a:cubicBezTo>
                    <a:pt x="4" y="6"/>
                    <a:pt x="4" y="8"/>
                    <a:pt x="3" y="10"/>
                  </a:cubicBezTo>
                  <a:cubicBezTo>
                    <a:pt x="3" y="12"/>
                    <a:pt x="3" y="13"/>
                    <a:pt x="3" y="15"/>
                  </a:cubicBezTo>
                  <a:cubicBezTo>
                    <a:pt x="3" y="17"/>
                    <a:pt x="3" y="18"/>
                    <a:pt x="3" y="20"/>
                  </a:cubicBezTo>
                  <a:cubicBezTo>
                    <a:pt x="4" y="22"/>
                    <a:pt x="4" y="23"/>
                    <a:pt x="4" y="25"/>
                  </a:cubicBezTo>
                  <a:cubicBezTo>
                    <a:pt x="5" y="25"/>
                    <a:pt x="5" y="26"/>
                    <a:pt x="5" y="28"/>
                  </a:cubicBezTo>
                  <a:cubicBezTo>
                    <a:pt x="6" y="29"/>
                    <a:pt x="6" y="29"/>
                    <a:pt x="6" y="30"/>
                  </a:cubicBezTo>
                  <a:cubicBezTo>
                    <a:pt x="6" y="30"/>
                    <a:pt x="6" y="30"/>
                    <a:pt x="6" y="30"/>
                  </a:cubicBezTo>
                  <a:cubicBezTo>
                    <a:pt x="5" y="31"/>
                    <a:pt x="5" y="31"/>
                    <a:pt x="5" y="31"/>
                  </a:cubicBezTo>
                  <a:cubicBezTo>
                    <a:pt x="5" y="31"/>
                    <a:pt x="5" y="30"/>
                    <a:pt x="4" y="30"/>
                  </a:cubicBezTo>
                  <a:cubicBezTo>
                    <a:pt x="4" y="30"/>
                    <a:pt x="4" y="29"/>
                    <a:pt x="3" y="28"/>
                  </a:cubicBezTo>
                  <a:cubicBezTo>
                    <a:pt x="2" y="26"/>
                    <a:pt x="1" y="24"/>
                    <a:pt x="1" y="22"/>
                  </a:cubicBezTo>
                  <a:cubicBezTo>
                    <a:pt x="0" y="20"/>
                    <a:pt x="0" y="17"/>
                    <a:pt x="0" y="15"/>
                  </a:cubicBezTo>
                  <a:cubicBezTo>
                    <a:pt x="0" y="13"/>
                    <a:pt x="0" y="11"/>
                    <a:pt x="1" y="9"/>
                  </a:cubicBezTo>
                  <a:cubicBezTo>
                    <a:pt x="1" y="7"/>
                    <a:pt x="2" y="5"/>
                    <a:pt x="3" y="3"/>
                  </a:cubicBezTo>
                  <a:cubicBezTo>
                    <a:pt x="3" y="2"/>
                    <a:pt x="4" y="1"/>
                    <a:pt x="5" y="1"/>
                  </a:cubicBezTo>
                  <a:cubicBezTo>
                    <a:pt x="5" y="0"/>
                    <a:pt x="6" y="0"/>
                    <a:pt x="6" y="0"/>
                  </a:cubicBezTo>
                  <a:cubicBezTo>
                    <a:pt x="6" y="0"/>
                    <a:pt x="6" y="0"/>
                    <a:pt x="6" y="0"/>
                  </a:cubicBezTo>
                  <a:lnTo>
                    <a:pt x="6" y="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65" name="Freeform 105"/>
            <p:cNvSpPr>
              <a:spLocks noChangeAspect="1"/>
            </p:cNvSpPr>
            <p:nvPr/>
          </p:nvSpPr>
          <p:spPr bwMode="auto">
            <a:xfrm>
              <a:off x="2591" y="1314"/>
              <a:ext cx="21" cy="104"/>
            </a:xfrm>
            <a:custGeom>
              <a:avLst/>
              <a:gdLst>
                <a:gd name="T0" fmla="*/ 0 w 11"/>
                <a:gd name="T1" fmla="*/ 268435505 h 52"/>
                <a:gd name="T2" fmla="*/ 134217745 w 11"/>
                <a:gd name="T3" fmla="*/ 536871010 h 52"/>
                <a:gd name="T4" fmla="*/ 402652148 w 11"/>
                <a:gd name="T5" fmla="*/ 1073742021 h 52"/>
                <a:gd name="T6" fmla="*/ 671088663 w 11"/>
                <a:gd name="T7" fmla="*/ 2147483647 h 52"/>
                <a:gd name="T8" fmla="*/ 805303785 w 11"/>
                <a:gd name="T9" fmla="*/ 2147483647 h 52"/>
                <a:gd name="T10" fmla="*/ 671088663 w 11"/>
                <a:gd name="T11" fmla="*/ 2147483647 h 52"/>
                <a:gd name="T12" fmla="*/ 536870982 w 11"/>
                <a:gd name="T13" fmla="*/ 2147483647 h 52"/>
                <a:gd name="T14" fmla="*/ 268435491 w 11"/>
                <a:gd name="T15" fmla="*/ 2147483647 h 52"/>
                <a:gd name="T16" fmla="*/ 134217745 w 11"/>
                <a:gd name="T17" fmla="*/ 2147483647 h 52"/>
                <a:gd name="T18" fmla="*/ 134217745 w 11"/>
                <a:gd name="T19" fmla="*/ 2147483647 h 52"/>
                <a:gd name="T20" fmla="*/ 268435491 w 11"/>
                <a:gd name="T21" fmla="*/ 2147483647 h 52"/>
                <a:gd name="T22" fmla="*/ 536870982 w 11"/>
                <a:gd name="T23" fmla="*/ 2147483647 h 52"/>
                <a:gd name="T24" fmla="*/ 805303785 w 11"/>
                <a:gd name="T25" fmla="*/ 2147483647 h 52"/>
                <a:gd name="T26" fmla="*/ 1207959645 w 11"/>
                <a:gd name="T27" fmla="*/ 2147483647 h 52"/>
                <a:gd name="T28" fmla="*/ 1342177327 w 11"/>
                <a:gd name="T29" fmla="*/ 2147483647 h 52"/>
                <a:gd name="T30" fmla="*/ 1207959645 w 11"/>
                <a:gd name="T31" fmla="*/ 2147483647 h 52"/>
                <a:gd name="T32" fmla="*/ 805303785 w 11"/>
                <a:gd name="T33" fmla="*/ 805306388 h 52"/>
                <a:gd name="T34" fmla="*/ 402652148 w 11"/>
                <a:gd name="T35" fmla="*/ 268435505 h 52"/>
                <a:gd name="T36" fmla="*/ 134217745 w 11"/>
                <a:gd name="T37" fmla="*/ 0 h 52"/>
                <a:gd name="T38" fmla="*/ 134217745 w 11"/>
                <a:gd name="T39" fmla="*/ 134217753 h 52"/>
                <a:gd name="T40" fmla="*/ 0 w 11"/>
                <a:gd name="T41" fmla="*/ 268435505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52"/>
                <a:gd name="T65" fmla="*/ 11 w 11"/>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52">
                  <a:moveTo>
                    <a:pt x="0" y="2"/>
                  </a:moveTo>
                  <a:cubicBezTo>
                    <a:pt x="0" y="2"/>
                    <a:pt x="1" y="3"/>
                    <a:pt x="1" y="4"/>
                  </a:cubicBezTo>
                  <a:cubicBezTo>
                    <a:pt x="2" y="6"/>
                    <a:pt x="2" y="7"/>
                    <a:pt x="3" y="8"/>
                  </a:cubicBezTo>
                  <a:cubicBezTo>
                    <a:pt x="4" y="11"/>
                    <a:pt x="4" y="14"/>
                    <a:pt x="5" y="17"/>
                  </a:cubicBezTo>
                  <a:cubicBezTo>
                    <a:pt x="5" y="20"/>
                    <a:pt x="6" y="23"/>
                    <a:pt x="6" y="26"/>
                  </a:cubicBezTo>
                  <a:cubicBezTo>
                    <a:pt x="6" y="29"/>
                    <a:pt x="6" y="31"/>
                    <a:pt x="5" y="34"/>
                  </a:cubicBezTo>
                  <a:cubicBezTo>
                    <a:pt x="5" y="37"/>
                    <a:pt x="4" y="39"/>
                    <a:pt x="4" y="42"/>
                  </a:cubicBezTo>
                  <a:cubicBezTo>
                    <a:pt x="3" y="43"/>
                    <a:pt x="3" y="45"/>
                    <a:pt x="2" y="47"/>
                  </a:cubicBezTo>
                  <a:cubicBezTo>
                    <a:pt x="1" y="49"/>
                    <a:pt x="1" y="50"/>
                    <a:pt x="1" y="50"/>
                  </a:cubicBezTo>
                  <a:cubicBezTo>
                    <a:pt x="1" y="51"/>
                    <a:pt x="1" y="51"/>
                    <a:pt x="1" y="51"/>
                  </a:cubicBezTo>
                  <a:cubicBezTo>
                    <a:pt x="2" y="52"/>
                    <a:pt x="2" y="52"/>
                    <a:pt x="2" y="52"/>
                  </a:cubicBezTo>
                  <a:cubicBezTo>
                    <a:pt x="2" y="52"/>
                    <a:pt x="3" y="51"/>
                    <a:pt x="4" y="51"/>
                  </a:cubicBezTo>
                  <a:cubicBezTo>
                    <a:pt x="4" y="50"/>
                    <a:pt x="5" y="49"/>
                    <a:pt x="6" y="47"/>
                  </a:cubicBezTo>
                  <a:cubicBezTo>
                    <a:pt x="7" y="44"/>
                    <a:pt x="9" y="41"/>
                    <a:pt x="9" y="37"/>
                  </a:cubicBezTo>
                  <a:cubicBezTo>
                    <a:pt x="10" y="33"/>
                    <a:pt x="11" y="30"/>
                    <a:pt x="10" y="26"/>
                  </a:cubicBezTo>
                  <a:cubicBezTo>
                    <a:pt x="10" y="22"/>
                    <a:pt x="10" y="19"/>
                    <a:pt x="9" y="16"/>
                  </a:cubicBezTo>
                  <a:cubicBezTo>
                    <a:pt x="9" y="12"/>
                    <a:pt x="7" y="9"/>
                    <a:pt x="6" y="6"/>
                  </a:cubicBezTo>
                  <a:cubicBezTo>
                    <a:pt x="5" y="4"/>
                    <a:pt x="4" y="3"/>
                    <a:pt x="3" y="2"/>
                  </a:cubicBezTo>
                  <a:cubicBezTo>
                    <a:pt x="3" y="1"/>
                    <a:pt x="2" y="0"/>
                    <a:pt x="1" y="0"/>
                  </a:cubicBezTo>
                  <a:cubicBezTo>
                    <a:pt x="1" y="1"/>
                    <a:pt x="1" y="1"/>
                    <a:pt x="1" y="1"/>
                  </a:cubicBezTo>
                  <a:cubicBezTo>
                    <a:pt x="0" y="1"/>
                    <a:pt x="0" y="1"/>
                    <a:pt x="0" y="2"/>
                  </a:cubicBez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66" name="Freeform 106"/>
            <p:cNvSpPr>
              <a:spLocks noChangeAspect="1"/>
            </p:cNvSpPr>
            <p:nvPr/>
          </p:nvSpPr>
          <p:spPr bwMode="auto">
            <a:xfrm>
              <a:off x="2552" y="1325"/>
              <a:ext cx="17" cy="80"/>
            </a:xfrm>
            <a:custGeom>
              <a:avLst/>
              <a:gdLst>
                <a:gd name="T0" fmla="*/ 0 w 8"/>
                <a:gd name="T1" fmla="*/ 268435484 h 41"/>
                <a:gd name="T2" fmla="*/ 134217728 w 8"/>
                <a:gd name="T3" fmla="*/ 536870968 h 41"/>
                <a:gd name="T4" fmla="*/ 268435456 w 8"/>
                <a:gd name="T5" fmla="*/ 939520418 h 41"/>
                <a:gd name="T6" fmla="*/ 536870912 w 8"/>
                <a:gd name="T7" fmla="*/ 1879039813 h 41"/>
                <a:gd name="T8" fmla="*/ 536870912 w 8"/>
                <a:gd name="T9" fmla="*/ 2147483647 h 41"/>
                <a:gd name="T10" fmla="*/ 536870912 w 8"/>
                <a:gd name="T11" fmla="*/ 2147483647 h 41"/>
                <a:gd name="T12" fmla="*/ 402651584 w 8"/>
                <a:gd name="T13" fmla="*/ 2147483647 h 41"/>
                <a:gd name="T14" fmla="*/ 134217728 w 8"/>
                <a:gd name="T15" fmla="*/ 2147483647 h 41"/>
                <a:gd name="T16" fmla="*/ 134217728 w 8"/>
                <a:gd name="T17" fmla="*/ 2147483647 h 41"/>
                <a:gd name="T18" fmla="*/ 134217728 w 8"/>
                <a:gd name="T19" fmla="*/ 2147483647 h 41"/>
                <a:gd name="T20" fmla="*/ 134217728 w 8"/>
                <a:gd name="T21" fmla="*/ 2147483647 h 41"/>
                <a:gd name="T22" fmla="*/ 402651584 w 8"/>
                <a:gd name="T23" fmla="*/ 2147483647 h 41"/>
                <a:gd name="T24" fmla="*/ 536870912 w 8"/>
                <a:gd name="T25" fmla="*/ 2147483647 h 41"/>
                <a:gd name="T26" fmla="*/ 939519808 w 8"/>
                <a:gd name="T27" fmla="*/ 2147483647 h 41"/>
                <a:gd name="T28" fmla="*/ 1073741824 w 8"/>
                <a:gd name="T29" fmla="*/ 2147483647 h 41"/>
                <a:gd name="T30" fmla="*/ 939519808 w 8"/>
                <a:gd name="T31" fmla="*/ 1744822135 h 41"/>
                <a:gd name="T32" fmla="*/ 671085504 w 8"/>
                <a:gd name="T33" fmla="*/ 671088646 h 41"/>
                <a:gd name="T34" fmla="*/ 268435456 w 8"/>
                <a:gd name="T35" fmla="*/ 268435484 h 41"/>
                <a:gd name="T36" fmla="*/ 134217728 w 8"/>
                <a:gd name="T37" fmla="*/ 0 h 41"/>
                <a:gd name="T38" fmla="*/ 0 w 8"/>
                <a:gd name="T39" fmla="*/ 134217742 h 41"/>
                <a:gd name="T40" fmla="*/ 0 w 8"/>
                <a:gd name="T41" fmla="*/ 268435484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
                <a:gd name="T64" fmla="*/ 0 h 41"/>
                <a:gd name="T65" fmla="*/ 8 w 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 h="41">
                  <a:moveTo>
                    <a:pt x="0" y="2"/>
                  </a:moveTo>
                  <a:cubicBezTo>
                    <a:pt x="0" y="2"/>
                    <a:pt x="0" y="3"/>
                    <a:pt x="1" y="4"/>
                  </a:cubicBezTo>
                  <a:cubicBezTo>
                    <a:pt x="1" y="5"/>
                    <a:pt x="2" y="6"/>
                    <a:pt x="2" y="7"/>
                  </a:cubicBezTo>
                  <a:cubicBezTo>
                    <a:pt x="3" y="9"/>
                    <a:pt x="3" y="12"/>
                    <a:pt x="4" y="14"/>
                  </a:cubicBezTo>
                  <a:cubicBezTo>
                    <a:pt x="4" y="16"/>
                    <a:pt x="4" y="18"/>
                    <a:pt x="4" y="21"/>
                  </a:cubicBezTo>
                  <a:cubicBezTo>
                    <a:pt x="4" y="23"/>
                    <a:pt x="4" y="25"/>
                    <a:pt x="4" y="27"/>
                  </a:cubicBezTo>
                  <a:cubicBezTo>
                    <a:pt x="4" y="29"/>
                    <a:pt x="3" y="31"/>
                    <a:pt x="3" y="33"/>
                  </a:cubicBezTo>
                  <a:cubicBezTo>
                    <a:pt x="2" y="34"/>
                    <a:pt x="2" y="36"/>
                    <a:pt x="1" y="37"/>
                  </a:cubicBezTo>
                  <a:cubicBezTo>
                    <a:pt x="1" y="39"/>
                    <a:pt x="1" y="40"/>
                    <a:pt x="1" y="40"/>
                  </a:cubicBezTo>
                  <a:cubicBezTo>
                    <a:pt x="1" y="41"/>
                    <a:pt x="1" y="41"/>
                    <a:pt x="1" y="41"/>
                  </a:cubicBezTo>
                  <a:cubicBezTo>
                    <a:pt x="1" y="41"/>
                    <a:pt x="1" y="41"/>
                    <a:pt x="1" y="41"/>
                  </a:cubicBezTo>
                  <a:cubicBezTo>
                    <a:pt x="2" y="41"/>
                    <a:pt x="2" y="41"/>
                    <a:pt x="3" y="40"/>
                  </a:cubicBezTo>
                  <a:cubicBezTo>
                    <a:pt x="3" y="40"/>
                    <a:pt x="4" y="39"/>
                    <a:pt x="4" y="38"/>
                  </a:cubicBezTo>
                  <a:cubicBezTo>
                    <a:pt x="6" y="35"/>
                    <a:pt x="7" y="32"/>
                    <a:pt x="7" y="30"/>
                  </a:cubicBezTo>
                  <a:cubicBezTo>
                    <a:pt x="8" y="27"/>
                    <a:pt x="8" y="24"/>
                    <a:pt x="8" y="21"/>
                  </a:cubicBezTo>
                  <a:cubicBezTo>
                    <a:pt x="8" y="18"/>
                    <a:pt x="8" y="15"/>
                    <a:pt x="7" y="13"/>
                  </a:cubicBezTo>
                  <a:cubicBezTo>
                    <a:pt x="7" y="10"/>
                    <a:pt x="6" y="8"/>
                    <a:pt x="5" y="5"/>
                  </a:cubicBezTo>
                  <a:cubicBezTo>
                    <a:pt x="4" y="4"/>
                    <a:pt x="3" y="2"/>
                    <a:pt x="2" y="2"/>
                  </a:cubicBezTo>
                  <a:cubicBezTo>
                    <a:pt x="2" y="1"/>
                    <a:pt x="1" y="0"/>
                    <a:pt x="1" y="0"/>
                  </a:cubicBezTo>
                  <a:cubicBezTo>
                    <a:pt x="0" y="1"/>
                    <a:pt x="0" y="1"/>
                    <a:pt x="0" y="1"/>
                  </a:cubicBezTo>
                  <a:lnTo>
                    <a:pt x="0" y="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6967" name="Freeform 107"/>
            <p:cNvSpPr>
              <a:spLocks noChangeAspect="1"/>
            </p:cNvSpPr>
            <p:nvPr/>
          </p:nvSpPr>
          <p:spPr bwMode="auto">
            <a:xfrm>
              <a:off x="2515" y="1335"/>
              <a:ext cx="12" cy="63"/>
            </a:xfrm>
            <a:custGeom>
              <a:avLst/>
              <a:gdLst>
                <a:gd name="T0" fmla="*/ 0 w 6"/>
                <a:gd name="T1" fmla="*/ 134217759 h 31"/>
                <a:gd name="T2" fmla="*/ 0 w 6"/>
                <a:gd name="T3" fmla="*/ 268435518 h 31"/>
                <a:gd name="T4" fmla="*/ 134217749 w 6"/>
                <a:gd name="T5" fmla="*/ 536871036 h 31"/>
                <a:gd name="T6" fmla="*/ 402653184 w 6"/>
                <a:gd name="T7" fmla="*/ 1342177462 h 31"/>
                <a:gd name="T8" fmla="*/ 402653184 w 6"/>
                <a:gd name="T9" fmla="*/ 2013265937 h 31"/>
                <a:gd name="T10" fmla="*/ 402653184 w 6"/>
                <a:gd name="T11" fmla="*/ 2147483647 h 31"/>
                <a:gd name="T12" fmla="*/ 268435499 w 6"/>
                <a:gd name="T13" fmla="*/ 2147483647 h 31"/>
                <a:gd name="T14" fmla="*/ 134217749 w 6"/>
                <a:gd name="T15" fmla="*/ 2147483647 h 31"/>
                <a:gd name="T16" fmla="*/ 0 w 6"/>
                <a:gd name="T17" fmla="*/ 2147483647 h 31"/>
                <a:gd name="T18" fmla="*/ 0 w 6"/>
                <a:gd name="T19" fmla="*/ 2147483647 h 31"/>
                <a:gd name="T20" fmla="*/ 134217749 w 6"/>
                <a:gd name="T21" fmla="*/ 2147483647 h 31"/>
                <a:gd name="T22" fmla="*/ 268435499 w 6"/>
                <a:gd name="T23" fmla="*/ 2147483647 h 31"/>
                <a:gd name="T24" fmla="*/ 402653184 w 6"/>
                <a:gd name="T25" fmla="*/ 2147483647 h 31"/>
                <a:gd name="T26" fmla="*/ 805306368 w 6"/>
                <a:gd name="T27" fmla="*/ 2147483647 h 31"/>
                <a:gd name="T28" fmla="*/ 805306368 w 6"/>
                <a:gd name="T29" fmla="*/ 2013265937 h 31"/>
                <a:gd name="T30" fmla="*/ 805306368 w 6"/>
                <a:gd name="T31" fmla="*/ 1207959767 h 31"/>
                <a:gd name="T32" fmla="*/ 402653184 w 6"/>
                <a:gd name="T33" fmla="*/ 402653213 h 31"/>
                <a:gd name="T34" fmla="*/ 268435499 w 6"/>
                <a:gd name="T35" fmla="*/ 134217759 h 31"/>
                <a:gd name="T36" fmla="*/ 0 w 6"/>
                <a:gd name="T37" fmla="*/ 0 h 31"/>
                <a:gd name="T38" fmla="*/ 0 w 6"/>
                <a:gd name="T39" fmla="*/ 0 h 31"/>
                <a:gd name="T40" fmla="*/ 0 w 6"/>
                <a:gd name="T41" fmla="*/ 13421775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31"/>
                <a:gd name="T65" fmla="*/ 6 w 6"/>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31">
                  <a:moveTo>
                    <a:pt x="0" y="1"/>
                  </a:moveTo>
                  <a:cubicBezTo>
                    <a:pt x="0" y="1"/>
                    <a:pt x="0" y="1"/>
                    <a:pt x="0" y="2"/>
                  </a:cubicBezTo>
                  <a:cubicBezTo>
                    <a:pt x="1" y="3"/>
                    <a:pt x="1" y="4"/>
                    <a:pt x="1" y="4"/>
                  </a:cubicBezTo>
                  <a:cubicBezTo>
                    <a:pt x="2" y="6"/>
                    <a:pt x="2" y="8"/>
                    <a:pt x="3" y="10"/>
                  </a:cubicBezTo>
                  <a:cubicBezTo>
                    <a:pt x="3" y="12"/>
                    <a:pt x="3" y="13"/>
                    <a:pt x="3" y="15"/>
                  </a:cubicBezTo>
                  <a:cubicBezTo>
                    <a:pt x="3" y="17"/>
                    <a:pt x="3" y="18"/>
                    <a:pt x="3" y="20"/>
                  </a:cubicBezTo>
                  <a:cubicBezTo>
                    <a:pt x="3" y="22"/>
                    <a:pt x="2" y="23"/>
                    <a:pt x="2" y="25"/>
                  </a:cubicBezTo>
                  <a:cubicBezTo>
                    <a:pt x="2" y="25"/>
                    <a:pt x="1" y="26"/>
                    <a:pt x="1" y="28"/>
                  </a:cubicBezTo>
                  <a:cubicBezTo>
                    <a:pt x="0" y="29"/>
                    <a:pt x="0" y="29"/>
                    <a:pt x="0" y="30"/>
                  </a:cubicBezTo>
                  <a:cubicBezTo>
                    <a:pt x="0" y="30"/>
                    <a:pt x="0" y="30"/>
                    <a:pt x="0" y="30"/>
                  </a:cubicBezTo>
                  <a:cubicBezTo>
                    <a:pt x="1" y="31"/>
                    <a:pt x="1" y="31"/>
                    <a:pt x="1" y="31"/>
                  </a:cubicBezTo>
                  <a:cubicBezTo>
                    <a:pt x="1" y="31"/>
                    <a:pt x="1" y="30"/>
                    <a:pt x="2" y="30"/>
                  </a:cubicBezTo>
                  <a:cubicBezTo>
                    <a:pt x="2" y="30"/>
                    <a:pt x="3" y="29"/>
                    <a:pt x="3" y="28"/>
                  </a:cubicBezTo>
                  <a:cubicBezTo>
                    <a:pt x="4" y="26"/>
                    <a:pt x="5" y="24"/>
                    <a:pt x="6" y="22"/>
                  </a:cubicBezTo>
                  <a:cubicBezTo>
                    <a:pt x="6" y="20"/>
                    <a:pt x="6" y="17"/>
                    <a:pt x="6" y="15"/>
                  </a:cubicBezTo>
                  <a:cubicBezTo>
                    <a:pt x="6" y="13"/>
                    <a:pt x="6" y="11"/>
                    <a:pt x="6" y="9"/>
                  </a:cubicBezTo>
                  <a:cubicBezTo>
                    <a:pt x="5" y="7"/>
                    <a:pt x="4" y="5"/>
                    <a:pt x="3" y="3"/>
                  </a:cubicBezTo>
                  <a:cubicBezTo>
                    <a:pt x="3" y="2"/>
                    <a:pt x="2" y="1"/>
                    <a:pt x="2" y="1"/>
                  </a:cubicBezTo>
                  <a:cubicBezTo>
                    <a:pt x="1" y="0"/>
                    <a:pt x="1" y="0"/>
                    <a:pt x="0" y="0"/>
                  </a:cubicBezTo>
                  <a:cubicBezTo>
                    <a:pt x="0" y="0"/>
                    <a:pt x="0" y="0"/>
                    <a:pt x="0" y="0"/>
                  </a:cubicBezTo>
                  <a:lnTo>
                    <a:pt x="0" y="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grpSp>
      <p:sp>
        <p:nvSpPr>
          <p:cNvPr id="36915" name="Text Box 118"/>
          <p:cNvSpPr txBox="1">
            <a:spLocks noChangeArrowheads="1"/>
          </p:cNvSpPr>
          <p:nvPr/>
        </p:nvSpPr>
        <p:spPr bwMode="auto">
          <a:xfrm>
            <a:off x="4643438" y="3933825"/>
            <a:ext cx="936625" cy="279400"/>
          </a:xfrm>
          <a:prstGeom prst="rect">
            <a:avLst/>
          </a:prstGeom>
          <a:noFill/>
          <a:ln w="9525" algn="ctr">
            <a:noFill/>
            <a:miter lim="800000"/>
            <a:headEnd/>
            <a:tailEnd/>
          </a:ln>
        </p:spPr>
        <p:txBody>
          <a:bodyPr lIns="90000" tIns="46800" rIns="90000" bIns="46800">
            <a:spAutoFit/>
          </a:bodyPr>
          <a:lstStyle/>
          <a:p>
            <a:pPr algn="ctr" eaLnBrk="0" hangingPunct="0">
              <a:spcBef>
                <a:spcPct val="50000"/>
              </a:spcBef>
              <a:defRPr/>
            </a:pPr>
            <a:r>
              <a:rPr lang="en-US" altLang="zh-CN">
                <a:solidFill>
                  <a:schemeClr val="folHlink"/>
                </a:solidFill>
                <a:latin typeface="+mj-lt"/>
                <a:ea typeface="华文细黑" pitchFamily="2" charset="-122"/>
              </a:rPr>
              <a:t>NodeB</a:t>
            </a:r>
          </a:p>
        </p:txBody>
      </p:sp>
      <p:pic>
        <p:nvPicPr>
          <p:cNvPr id="136243" name="Picture 201" descr="tower"/>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4102100" y="3481388"/>
            <a:ext cx="479425" cy="465137"/>
          </a:xfrm>
          <a:prstGeom prst="rect">
            <a:avLst/>
          </a:prstGeom>
          <a:noFill/>
          <a:ln w="9525">
            <a:noFill/>
            <a:miter lim="800000"/>
            <a:headEnd/>
            <a:tailEnd/>
          </a:ln>
        </p:spPr>
      </p:pic>
      <p:sp>
        <p:nvSpPr>
          <p:cNvPr id="36917" name="Text Box 204"/>
          <p:cNvSpPr txBox="1">
            <a:spLocks noChangeArrowheads="1"/>
          </p:cNvSpPr>
          <p:nvPr/>
        </p:nvSpPr>
        <p:spPr bwMode="auto">
          <a:xfrm>
            <a:off x="3851275" y="3862388"/>
            <a:ext cx="719138" cy="279400"/>
          </a:xfrm>
          <a:prstGeom prst="rect">
            <a:avLst/>
          </a:prstGeom>
          <a:noFill/>
          <a:ln w="9525" algn="ctr">
            <a:noFill/>
            <a:miter lim="800000"/>
            <a:headEnd/>
            <a:tailEnd/>
          </a:ln>
        </p:spPr>
        <p:txBody>
          <a:bodyPr lIns="90000" tIns="46800" rIns="90000" bIns="46800">
            <a:spAutoFit/>
          </a:bodyPr>
          <a:lstStyle/>
          <a:p>
            <a:pPr algn="ctr" eaLnBrk="0" hangingPunct="0">
              <a:spcBef>
                <a:spcPct val="50000"/>
              </a:spcBef>
              <a:defRPr/>
            </a:pPr>
            <a:r>
              <a:rPr lang="en-US" altLang="zh-CN">
                <a:solidFill>
                  <a:schemeClr val="folHlink"/>
                </a:solidFill>
                <a:latin typeface="+mj-lt"/>
                <a:ea typeface="宋体" pitchFamily="2" charset="-122"/>
              </a:rPr>
              <a:t>BTS</a:t>
            </a:r>
          </a:p>
        </p:txBody>
      </p:sp>
      <p:sp>
        <p:nvSpPr>
          <p:cNvPr id="36918" name="Line 149"/>
          <p:cNvSpPr>
            <a:spLocks noChangeShapeType="1"/>
          </p:cNvSpPr>
          <p:nvPr/>
        </p:nvSpPr>
        <p:spPr bwMode="auto">
          <a:xfrm flipH="1" flipV="1">
            <a:off x="2627313" y="3213100"/>
            <a:ext cx="71437" cy="649288"/>
          </a:xfrm>
          <a:prstGeom prst="line">
            <a:avLst/>
          </a:prstGeom>
          <a:noFill/>
          <a:ln w="28575">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6919" name="Line 149"/>
          <p:cNvSpPr>
            <a:spLocks noChangeShapeType="1"/>
          </p:cNvSpPr>
          <p:nvPr/>
        </p:nvSpPr>
        <p:spPr bwMode="auto">
          <a:xfrm flipV="1">
            <a:off x="2843213" y="3213100"/>
            <a:ext cx="73025" cy="647700"/>
          </a:xfrm>
          <a:prstGeom prst="line">
            <a:avLst/>
          </a:prstGeom>
          <a:noFill/>
          <a:ln w="28575">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6920" name="Line 149"/>
          <p:cNvSpPr>
            <a:spLocks noChangeShapeType="1"/>
          </p:cNvSpPr>
          <p:nvPr/>
        </p:nvSpPr>
        <p:spPr bwMode="auto">
          <a:xfrm flipH="1" flipV="1">
            <a:off x="4356100" y="3933825"/>
            <a:ext cx="0" cy="287338"/>
          </a:xfrm>
          <a:prstGeom prst="line">
            <a:avLst/>
          </a:prstGeom>
          <a:noFill/>
          <a:ln w="127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6921" name="Line 149"/>
          <p:cNvSpPr>
            <a:spLocks noChangeShapeType="1"/>
          </p:cNvSpPr>
          <p:nvPr/>
        </p:nvSpPr>
        <p:spPr bwMode="auto">
          <a:xfrm flipV="1">
            <a:off x="4643438" y="3862388"/>
            <a:ext cx="215900" cy="287337"/>
          </a:xfrm>
          <a:prstGeom prst="line">
            <a:avLst/>
          </a:prstGeom>
          <a:noFill/>
          <a:ln w="127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6922" name="Line 149"/>
          <p:cNvSpPr>
            <a:spLocks noChangeShapeType="1"/>
          </p:cNvSpPr>
          <p:nvPr/>
        </p:nvSpPr>
        <p:spPr bwMode="auto">
          <a:xfrm flipH="1" flipV="1">
            <a:off x="755650" y="3573463"/>
            <a:ext cx="431800" cy="504825"/>
          </a:xfrm>
          <a:prstGeom prst="line">
            <a:avLst/>
          </a:prstGeom>
          <a:noFill/>
          <a:ln w="127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6923" name="Line 149"/>
          <p:cNvSpPr>
            <a:spLocks noChangeShapeType="1"/>
          </p:cNvSpPr>
          <p:nvPr/>
        </p:nvSpPr>
        <p:spPr bwMode="auto">
          <a:xfrm flipH="1" flipV="1">
            <a:off x="1258888" y="3429000"/>
            <a:ext cx="73025" cy="649288"/>
          </a:xfrm>
          <a:prstGeom prst="line">
            <a:avLst/>
          </a:prstGeom>
          <a:noFill/>
          <a:ln w="127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6924" name="Line 149"/>
          <p:cNvSpPr>
            <a:spLocks noChangeShapeType="1"/>
          </p:cNvSpPr>
          <p:nvPr/>
        </p:nvSpPr>
        <p:spPr bwMode="auto">
          <a:xfrm flipV="1">
            <a:off x="684213" y="5229225"/>
            <a:ext cx="287337" cy="360363"/>
          </a:xfrm>
          <a:prstGeom prst="line">
            <a:avLst/>
          </a:prstGeom>
          <a:noFill/>
          <a:ln w="127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6925" name="Line 149"/>
          <p:cNvSpPr>
            <a:spLocks noChangeShapeType="1"/>
          </p:cNvSpPr>
          <p:nvPr/>
        </p:nvSpPr>
        <p:spPr bwMode="auto">
          <a:xfrm flipH="1" flipV="1">
            <a:off x="1116013" y="5302250"/>
            <a:ext cx="71437" cy="358775"/>
          </a:xfrm>
          <a:prstGeom prst="line">
            <a:avLst/>
          </a:prstGeom>
          <a:noFill/>
          <a:ln w="127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6926" name="Line 149"/>
          <p:cNvSpPr>
            <a:spLocks noChangeShapeType="1"/>
          </p:cNvSpPr>
          <p:nvPr/>
        </p:nvSpPr>
        <p:spPr bwMode="auto">
          <a:xfrm flipV="1">
            <a:off x="2195513" y="5445125"/>
            <a:ext cx="287337" cy="431800"/>
          </a:xfrm>
          <a:prstGeom prst="line">
            <a:avLst/>
          </a:prstGeom>
          <a:noFill/>
          <a:ln w="127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6927" name="Line 149"/>
          <p:cNvSpPr>
            <a:spLocks noChangeShapeType="1"/>
          </p:cNvSpPr>
          <p:nvPr/>
        </p:nvSpPr>
        <p:spPr bwMode="auto">
          <a:xfrm flipH="1" flipV="1">
            <a:off x="2627313" y="5445125"/>
            <a:ext cx="73025" cy="576263"/>
          </a:xfrm>
          <a:prstGeom prst="line">
            <a:avLst/>
          </a:prstGeom>
          <a:noFill/>
          <a:ln w="127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6928" name="Line 149"/>
          <p:cNvSpPr>
            <a:spLocks noChangeShapeType="1"/>
          </p:cNvSpPr>
          <p:nvPr/>
        </p:nvSpPr>
        <p:spPr bwMode="auto">
          <a:xfrm flipH="1" flipV="1">
            <a:off x="4427538" y="5373688"/>
            <a:ext cx="73025" cy="576262"/>
          </a:xfrm>
          <a:prstGeom prst="line">
            <a:avLst/>
          </a:prstGeom>
          <a:noFill/>
          <a:ln w="127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6929" name="Line 149"/>
          <p:cNvSpPr>
            <a:spLocks noChangeShapeType="1"/>
          </p:cNvSpPr>
          <p:nvPr/>
        </p:nvSpPr>
        <p:spPr bwMode="auto">
          <a:xfrm flipV="1">
            <a:off x="3995738" y="5373688"/>
            <a:ext cx="215900" cy="431800"/>
          </a:xfrm>
          <a:prstGeom prst="line">
            <a:avLst/>
          </a:prstGeom>
          <a:noFill/>
          <a:ln w="127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3357" name="Text Box 333"/>
          <p:cNvSpPr txBox="1">
            <a:spLocks noChangeArrowheads="1"/>
          </p:cNvSpPr>
          <p:nvPr/>
        </p:nvSpPr>
        <p:spPr bwMode="auto">
          <a:xfrm>
            <a:off x="2679700" y="5538788"/>
            <a:ext cx="430213"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solidFill>
                  <a:schemeClr val="folHlink"/>
                </a:solidFill>
                <a:latin typeface="+mj-lt"/>
                <a:ea typeface="宋体" pitchFamily="2" charset="-122"/>
              </a:rPr>
              <a:t>Eth</a:t>
            </a:r>
          </a:p>
        </p:txBody>
      </p:sp>
      <p:sp>
        <p:nvSpPr>
          <p:cNvPr id="513358" name="Text Box 334"/>
          <p:cNvSpPr txBox="1">
            <a:spLocks noChangeArrowheads="1"/>
          </p:cNvSpPr>
          <p:nvPr/>
        </p:nvSpPr>
        <p:spPr bwMode="auto">
          <a:xfrm>
            <a:off x="4572000" y="5445125"/>
            <a:ext cx="430213"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solidFill>
                  <a:schemeClr val="folHlink"/>
                </a:solidFill>
                <a:latin typeface="+mj-lt"/>
                <a:ea typeface="宋体" pitchFamily="2" charset="-122"/>
              </a:rPr>
              <a:t>Eth</a:t>
            </a:r>
          </a:p>
        </p:txBody>
      </p:sp>
      <p:sp>
        <p:nvSpPr>
          <p:cNvPr id="513359" name="Text Box 335"/>
          <p:cNvSpPr txBox="1">
            <a:spLocks noChangeArrowheads="1"/>
          </p:cNvSpPr>
          <p:nvPr/>
        </p:nvSpPr>
        <p:spPr bwMode="auto">
          <a:xfrm>
            <a:off x="1331913" y="5472113"/>
            <a:ext cx="430212"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solidFill>
                  <a:schemeClr val="folHlink"/>
                </a:solidFill>
                <a:latin typeface="+mj-lt"/>
                <a:ea typeface="宋体" pitchFamily="2" charset="-122"/>
              </a:rPr>
              <a:t>Eth</a:t>
            </a:r>
          </a:p>
        </p:txBody>
      </p:sp>
      <p:sp>
        <p:nvSpPr>
          <p:cNvPr id="513360" name="Text Box 336"/>
          <p:cNvSpPr txBox="1">
            <a:spLocks noChangeArrowheads="1"/>
          </p:cNvSpPr>
          <p:nvPr/>
        </p:nvSpPr>
        <p:spPr bwMode="auto">
          <a:xfrm>
            <a:off x="1835150" y="3429000"/>
            <a:ext cx="869950"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solidFill>
                  <a:schemeClr val="folHlink"/>
                </a:solidFill>
                <a:latin typeface="+mj-lt"/>
                <a:ea typeface="宋体" pitchFamily="2" charset="-122"/>
              </a:rPr>
              <a:t>E1/STM-1</a:t>
            </a:r>
          </a:p>
        </p:txBody>
      </p:sp>
      <p:sp>
        <p:nvSpPr>
          <p:cNvPr id="513361" name="Text Box 337"/>
          <p:cNvSpPr txBox="1">
            <a:spLocks noChangeArrowheads="1"/>
          </p:cNvSpPr>
          <p:nvPr/>
        </p:nvSpPr>
        <p:spPr bwMode="auto">
          <a:xfrm>
            <a:off x="2916238" y="3573463"/>
            <a:ext cx="430212"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solidFill>
                  <a:schemeClr val="folHlink"/>
                </a:solidFill>
                <a:latin typeface="+mj-lt"/>
                <a:ea typeface="宋体" pitchFamily="2" charset="-122"/>
              </a:rPr>
              <a:t>Eth</a:t>
            </a:r>
          </a:p>
        </p:txBody>
      </p:sp>
      <p:sp>
        <p:nvSpPr>
          <p:cNvPr id="513362" name="Text Box 338"/>
          <p:cNvSpPr txBox="1">
            <a:spLocks noChangeArrowheads="1"/>
          </p:cNvSpPr>
          <p:nvPr/>
        </p:nvSpPr>
        <p:spPr bwMode="auto">
          <a:xfrm>
            <a:off x="395288" y="5229225"/>
            <a:ext cx="369887"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solidFill>
                  <a:schemeClr val="folHlink"/>
                </a:solidFill>
                <a:latin typeface="+mj-lt"/>
                <a:ea typeface="宋体" pitchFamily="2" charset="-122"/>
              </a:rPr>
              <a:t>E1</a:t>
            </a:r>
          </a:p>
        </p:txBody>
      </p:sp>
      <p:sp>
        <p:nvSpPr>
          <p:cNvPr id="513363" name="Text Box 339"/>
          <p:cNvSpPr txBox="1">
            <a:spLocks noChangeArrowheads="1"/>
          </p:cNvSpPr>
          <p:nvPr/>
        </p:nvSpPr>
        <p:spPr bwMode="auto">
          <a:xfrm>
            <a:off x="1979613" y="5445125"/>
            <a:ext cx="369887"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solidFill>
                  <a:schemeClr val="folHlink"/>
                </a:solidFill>
                <a:latin typeface="+mj-lt"/>
                <a:ea typeface="宋体" pitchFamily="2" charset="-122"/>
              </a:rPr>
              <a:t>E1</a:t>
            </a:r>
          </a:p>
        </p:txBody>
      </p:sp>
      <p:sp>
        <p:nvSpPr>
          <p:cNvPr id="513364" name="Text Box 340"/>
          <p:cNvSpPr txBox="1">
            <a:spLocks noChangeArrowheads="1"/>
          </p:cNvSpPr>
          <p:nvPr/>
        </p:nvSpPr>
        <p:spPr bwMode="auto">
          <a:xfrm>
            <a:off x="3708400" y="5373688"/>
            <a:ext cx="369888"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solidFill>
                  <a:schemeClr val="folHlink"/>
                </a:solidFill>
                <a:latin typeface="+mj-lt"/>
                <a:ea typeface="宋体" pitchFamily="2" charset="-122"/>
              </a:rPr>
              <a:t>E1</a:t>
            </a:r>
          </a:p>
        </p:txBody>
      </p:sp>
      <p:sp>
        <p:nvSpPr>
          <p:cNvPr id="36938" name="Rectangle 341"/>
          <p:cNvSpPr>
            <a:spLocks noChangeArrowheads="1"/>
          </p:cNvSpPr>
          <p:nvPr/>
        </p:nvSpPr>
        <p:spPr bwMode="gray">
          <a:xfrm>
            <a:off x="323850" y="2636838"/>
            <a:ext cx="1819275" cy="338137"/>
          </a:xfrm>
          <a:prstGeom prst="rect">
            <a:avLst/>
          </a:prstGeom>
          <a:noFill/>
          <a:ln w="9525" algn="ctr">
            <a:noFill/>
            <a:miter lim="800000"/>
            <a:headEnd/>
            <a:tailEnd/>
          </a:ln>
        </p:spPr>
        <p:txBody>
          <a:bodyPr>
            <a:spAutoFit/>
          </a:bodyPr>
          <a:lstStyle/>
          <a:p>
            <a:pPr>
              <a:defRPr/>
            </a:pPr>
            <a:r>
              <a:rPr kumimoji="0" lang="en-US" altLang="zh-CN" sz="1600" dirty="0">
                <a:solidFill>
                  <a:schemeClr val="folHlink"/>
                </a:solidFill>
                <a:latin typeface="+mj-lt"/>
                <a:ea typeface="华文细黑" pitchFamily="2" charset="-122"/>
              </a:rPr>
              <a:t>Local network X</a:t>
            </a:r>
          </a:p>
        </p:txBody>
      </p:sp>
      <p:sp>
        <p:nvSpPr>
          <p:cNvPr id="36939" name="Rectangle 105"/>
          <p:cNvSpPr txBox="1">
            <a:spLocks noChangeArrowheads="1"/>
          </p:cNvSpPr>
          <p:nvPr/>
        </p:nvSpPr>
        <p:spPr bwMode="auto">
          <a:xfrm>
            <a:off x="5580112" y="2708920"/>
            <a:ext cx="3203575" cy="3141373"/>
          </a:xfrm>
          <a:prstGeom prst="rect">
            <a:avLst/>
          </a:prstGeom>
          <a:noFill/>
          <a:ln w="9525">
            <a:noFill/>
            <a:miter lim="800000"/>
            <a:headEnd/>
            <a:tailEnd/>
          </a:ln>
        </p:spPr>
        <p:txBody>
          <a:bodyPr>
            <a:spAutoFit/>
          </a:bodyPr>
          <a:lstStyle/>
          <a:p>
            <a:pPr marL="355600" indent="-355600">
              <a:lnSpc>
                <a:spcPct val="110000"/>
              </a:lnSpc>
              <a:spcAft>
                <a:spcPts val="400"/>
              </a:spcAft>
              <a:buClr>
                <a:srgbClr val="0087E2"/>
              </a:buClr>
              <a:buSzPct val="80000"/>
              <a:buFont typeface="Arial" pitchFamily="34" charset="0"/>
              <a:buChar char="●"/>
              <a:defRPr/>
            </a:pPr>
            <a:r>
              <a:rPr lang="en-US" altLang="zh-CN" sz="1400" b="0" dirty="0">
                <a:solidFill>
                  <a:srgbClr val="000000"/>
                </a:solidFill>
                <a:latin typeface="+mj-lt"/>
                <a:ea typeface="华文细黑" pitchFamily="2" charset="-122"/>
              </a:rPr>
              <a:t>Among </a:t>
            </a:r>
            <a:r>
              <a:rPr lang="en-US" altLang="zh-CN" sz="1400" b="0" dirty="0" smtClean="0">
                <a:solidFill>
                  <a:srgbClr val="000000"/>
                </a:solidFill>
                <a:latin typeface="+mj-lt"/>
                <a:ea typeface="华文细黑" pitchFamily="2" charset="-122"/>
              </a:rPr>
              <a:t>Public </a:t>
            </a:r>
            <a:r>
              <a:rPr lang="en-US" altLang="zh-CN" sz="1400" b="0" dirty="0" smtClean="0">
                <a:solidFill>
                  <a:srgbClr val="000000"/>
                </a:solidFill>
                <a:latin typeface="+mj-lt"/>
                <a:ea typeface="华文细黑" pitchFamily="2" charset="-122"/>
              </a:rPr>
              <a:t>services</a:t>
            </a:r>
            <a:r>
              <a:rPr lang="en-US" altLang="zh-CN" sz="1400" b="0" dirty="0">
                <a:solidFill>
                  <a:srgbClr val="000000"/>
                </a:solidFill>
                <a:latin typeface="+mj-lt"/>
                <a:ea typeface="华文细黑" pitchFamily="2" charset="-122"/>
              </a:rPr>
              <a:t>, railway coverage of wireless services is the most </a:t>
            </a:r>
            <a:r>
              <a:rPr lang="en-US" altLang="zh-CN" sz="1400" b="0" dirty="0" smtClean="0">
                <a:solidFill>
                  <a:srgbClr val="000000"/>
                </a:solidFill>
                <a:latin typeface="+mj-lt"/>
                <a:ea typeface="华文细黑" pitchFamily="2" charset="-122"/>
              </a:rPr>
              <a:t>popular </a:t>
            </a:r>
            <a:endParaRPr lang="zh-CN" altLang="en-US" sz="1400" b="0" dirty="0">
              <a:solidFill>
                <a:srgbClr val="000000"/>
              </a:solidFill>
              <a:latin typeface="+mj-lt"/>
              <a:ea typeface="华文细黑" pitchFamily="2" charset="-122"/>
            </a:endParaRPr>
          </a:p>
          <a:p>
            <a:pPr marL="355600" indent="-355600">
              <a:lnSpc>
                <a:spcPct val="110000"/>
              </a:lnSpc>
              <a:spcAft>
                <a:spcPts val="400"/>
              </a:spcAft>
              <a:buClr>
                <a:srgbClr val="0087E2"/>
              </a:buClr>
              <a:buSzPct val="80000"/>
              <a:buFont typeface="Arial" pitchFamily="34" charset="0"/>
              <a:buChar char="●"/>
              <a:defRPr/>
            </a:pPr>
            <a:r>
              <a:rPr lang="en-US" altLang="zh-CN" sz="1400" b="0" dirty="0">
                <a:solidFill>
                  <a:srgbClr val="000000"/>
                </a:solidFill>
                <a:latin typeface="+mj-lt"/>
                <a:ea typeface="华文细黑" pitchFamily="2" charset="-122"/>
              </a:rPr>
              <a:t>Services are networked for different local network </a:t>
            </a:r>
            <a:r>
              <a:rPr lang="en-US" altLang="zh-CN" sz="1400" b="0" dirty="0" smtClean="0">
                <a:solidFill>
                  <a:srgbClr val="000000"/>
                </a:solidFill>
                <a:latin typeface="+mj-lt"/>
                <a:ea typeface="华文细黑" pitchFamily="2" charset="-122"/>
              </a:rPr>
              <a:t>ranges</a:t>
            </a:r>
          </a:p>
          <a:p>
            <a:pPr marL="355600" indent="-355600">
              <a:lnSpc>
                <a:spcPct val="110000"/>
              </a:lnSpc>
              <a:spcAft>
                <a:spcPts val="400"/>
              </a:spcAft>
              <a:buClr>
                <a:srgbClr val="0087E2"/>
              </a:buClr>
              <a:buSzPct val="80000"/>
              <a:buFont typeface="Arial" pitchFamily="34" charset="0"/>
              <a:buChar char="●"/>
              <a:defRPr/>
            </a:pPr>
            <a:r>
              <a:rPr lang="en-US" altLang="zh-CN" sz="1400" b="0" dirty="0" smtClean="0">
                <a:solidFill>
                  <a:srgbClr val="000000"/>
                </a:solidFill>
                <a:latin typeface="+mj-lt"/>
                <a:ea typeface="华文细黑" pitchFamily="2" charset="-122"/>
              </a:rPr>
              <a:t> Separated from internal Network</a:t>
            </a:r>
            <a:endParaRPr lang="zh-CN" altLang="en-US" sz="1400" b="0" dirty="0">
              <a:solidFill>
                <a:srgbClr val="000000"/>
              </a:solidFill>
              <a:latin typeface="+mj-lt"/>
              <a:ea typeface="华文细黑" pitchFamily="2" charset="-122"/>
            </a:endParaRPr>
          </a:p>
          <a:p>
            <a:pPr marL="355600" indent="-355600">
              <a:lnSpc>
                <a:spcPct val="110000"/>
              </a:lnSpc>
              <a:spcAft>
                <a:spcPts val="400"/>
              </a:spcAft>
              <a:buClr>
                <a:srgbClr val="0087E2"/>
              </a:buClr>
              <a:buSzPct val="80000"/>
              <a:buFont typeface="Arial" pitchFamily="34" charset="0"/>
              <a:buChar char="●"/>
              <a:defRPr/>
            </a:pPr>
            <a:r>
              <a:rPr lang="en-US" altLang="zh-CN" sz="1400" b="0" dirty="0">
                <a:solidFill>
                  <a:srgbClr val="000000"/>
                </a:solidFill>
                <a:latin typeface="+mj-lt"/>
                <a:ea typeface="华文细黑" pitchFamily="2" charset="-122"/>
              </a:rPr>
              <a:t>Services are characterized by backhaul depending upon their home local network. </a:t>
            </a:r>
            <a:endParaRPr lang="zh-CN" altLang="en-US" sz="1400" b="0" dirty="0">
              <a:solidFill>
                <a:srgbClr val="000000"/>
              </a:solidFill>
              <a:latin typeface="+mj-lt"/>
              <a:ea typeface="华文细黑" pitchFamily="2" charset="-122"/>
            </a:endParaRPr>
          </a:p>
          <a:p>
            <a:pPr marL="355600" indent="-355600">
              <a:lnSpc>
                <a:spcPct val="110000"/>
              </a:lnSpc>
              <a:spcAft>
                <a:spcPts val="400"/>
              </a:spcAft>
              <a:buClr>
                <a:srgbClr val="0087E2"/>
              </a:buClr>
              <a:buSzPct val="80000"/>
              <a:buFont typeface="Arial" pitchFamily="34" charset="0"/>
              <a:buChar char="●"/>
              <a:defRPr/>
            </a:pPr>
            <a:r>
              <a:rPr lang="en-US" altLang="zh-CN" sz="1400" b="0" dirty="0">
                <a:solidFill>
                  <a:srgbClr val="000000"/>
                </a:solidFill>
                <a:latin typeface="+mj-lt"/>
                <a:ea typeface="华文细黑" pitchFamily="2" charset="-122"/>
              </a:rPr>
              <a:t>For 2G/3G wireless services, usually the interfaces are of the E1/STM-1 and FE/GE type. </a:t>
            </a:r>
            <a:endParaRPr lang="zh-CN" altLang="en-US" sz="1400" b="0" dirty="0">
              <a:solidFill>
                <a:srgbClr val="000000"/>
              </a:solidFill>
              <a:latin typeface="+mj-lt"/>
              <a:ea typeface="华文细黑" pitchFamily="2" charset="-122"/>
            </a:endParaRPr>
          </a:p>
        </p:txBody>
      </p:sp>
      <p:sp>
        <p:nvSpPr>
          <p:cNvPr id="513368" name="Rectangle 344"/>
          <p:cNvSpPr>
            <a:spLocks noChangeArrowheads="1"/>
          </p:cNvSpPr>
          <p:nvPr/>
        </p:nvSpPr>
        <p:spPr bwMode="auto">
          <a:xfrm>
            <a:off x="1081806" y="4457700"/>
            <a:ext cx="3403753" cy="400110"/>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lgn="ctr">
              <a:defRPr/>
            </a:pPr>
            <a:r>
              <a:rPr kumimoji="0" lang="en-US" altLang="zh-CN" sz="2000" dirty="0">
                <a:solidFill>
                  <a:schemeClr val="folHlink"/>
                </a:solidFill>
                <a:latin typeface="+mj-lt"/>
                <a:ea typeface="宋体" pitchFamily="2" charset="-122"/>
              </a:rPr>
              <a:t>Service </a:t>
            </a:r>
            <a:r>
              <a:rPr kumimoji="0" lang="en-US" altLang="zh-CN" sz="2000" dirty="0" smtClean="0">
                <a:solidFill>
                  <a:schemeClr val="folHlink"/>
                </a:solidFill>
                <a:latin typeface="+mj-lt"/>
                <a:ea typeface="宋体" pitchFamily="2" charset="-122"/>
              </a:rPr>
              <a:t>Transport network</a:t>
            </a:r>
            <a:endParaRPr kumimoji="0" lang="zh-CN" altLang="en-US" sz="2000" dirty="0">
              <a:solidFill>
                <a:schemeClr val="folHlink"/>
              </a:solidFill>
              <a:latin typeface="+mj-lt"/>
              <a:ea typeface="宋体" pitchFamily="2" charset="-122"/>
            </a:endParaRPr>
          </a:p>
        </p:txBody>
      </p:sp>
      <p:sp>
        <p:nvSpPr>
          <p:cNvPr id="513369" name="Rectangle 345"/>
          <p:cNvSpPr>
            <a:spLocks noChangeArrowheads="1"/>
          </p:cNvSpPr>
          <p:nvPr/>
        </p:nvSpPr>
        <p:spPr bwMode="auto">
          <a:xfrm>
            <a:off x="3995738" y="4581525"/>
            <a:ext cx="1131887" cy="461963"/>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endParaRPr kumimoji="0" lang="zh-CN" altLang="en-US" dirty="0">
              <a:solidFill>
                <a:schemeClr val="folHlink"/>
              </a:solidFill>
              <a:latin typeface="+mj-lt"/>
              <a:ea typeface="宋体" pitchFamily="2" charset="-122"/>
            </a:endParaRPr>
          </a:p>
          <a:p>
            <a:pPr>
              <a:defRPr/>
            </a:pPr>
            <a:r>
              <a:rPr kumimoji="0" lang="en-US" altLang="zh-CN" dirty="0">
                <a:solidFill>
                  <a:schemeClr val="folHlink"/>
                </a:solidFill>
                <a:latin typeface="+mj-lt"/>
                <a:ea typeface="宋体" pitchFamily="2" charset="-122"/>
              </a:rPr>
              <a:t>Access node</a:t>
            </a:r>
            <a:endParaRPr kumimoji="0" lang="zh-CN" altLang="en-US" dirty="0">
              <a:solidFill>
                <a:schemeClr val="folHlink"/>
              </a:solidFill>
              <a:latin typeface="+mj-lt"/>
              <a:ea typeface="宋体" pitchFamily="2" charset="-122"/>
            </a:endParaRPr>
          </a:p>
        </p:txBody>
      </p:sp>
      <p:sp>
        <p:nvSpPr>
          <p:cNvPr id="513370" name="Rectangle 346"/>
          <p:cNvSpPr>
            <a:spLocks noChangeArrowheads="1"/>
          </p:cNvSpPr>
          <p:nvPr/>
        </p:nvSpPr>
        <p:spPr bwMode="auto">
          <a:xfrm>
            <a:off x="250825" y="4786313"/>
            <a:ext cx="820738" cy="461962"/>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defRPr/>
            </a:pPr>
            <a:r>
              <a:rPr kumimoji="0" lang="en-US" altLang="zh-CN" dirty="0">
                <a:solidFill>
                  <a:schemeClr val="folHlink"/>
                </a:solidFill>
                <a:latin typeface="+mj-lt"/>
                <a:ea typeface="宋体" pitchFamily="2" charset="-122"/>
              </a:rPr>
              <a:t>Access node</a:t>
            </a:r>
            <a:endParaRPr kumimoji="0" lang="zh-CN" altLang="en-US" dirty="0">
              <a:solidFill>
                <a:schemeClr val="folHlink"/>
              </a:solidFill>
              <a:latin typeface="+mj-lt"/>
              <a:ea typeface="宋体" pitchFamily="2" charset="-122"/>
            </a:endParaRP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AutoShape 2"/>
          <p:cNvSpPr>
            <a:spLocks noChangeArrowheads="1"/>
          </p:cNvSpPr>
          <p:nvPr/>
        </p:nvSpPr>
        <p:spPr bwMode="auto">
          <a:xfrm rot="-1178944">
            <a:off x="3157538" y="3065463"/>
            <a:ext cx="2703512" cy="1231900"/>
          </a:xfrm>
          <a:custGeom>
            <a:avLst/>
            <a:gdLst>
              <a:gd name="T0" fmla="*/ 2147483647 w 21600"/>
              <a:gd name="T1" fmla="*/ 0 h 21600"/>
              <a:gd name="T2" fmla="*/ 2147483647 w 21600"/>
              <a:gd name="T3" fmla="*/ 586763111 h 21600"/>
              <a:gd name="T4" fmla="*/ 0 w 21600"/>
              <a:gd name="T5" fmla="*/ 2003496647 h 21600"/>
              <a:gd name="T6" fmla="*/ 2147483647 w 21600"/>
              <a:gd name="T7" fmla="*/ 2147483647 h 21600"/>
              <a:gd name="T8" fmla="*/ 2147483647 w 21600"/>
              <a:gd name="T9" fmla="*/ 2147483647 h 21600"/>
              <a:gd name="T10" fmla="*/ 2147483647 w 21600"/>
              <a:gd name="T11" fmla="*/ 2147483647 h 21600"/>
              <a:gd name="T12" fmla="*/ 2147483647 w 21600"/>
              <a:gd name="T13" fmla="*/ 2003496647 h 21600"/>
              <a:gd name="T14" fmla="*/ 2147483647 w 21600"/>
              <a:gd name="T15" fmla="*/ 586763111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2137" y="10800"/>
                </a:moveTo>
                <a:cubicBezTo>
                  <a:pt x="2137" y="15584"/>
                  <a:pt x="6016" y="19463"/>
                  <a:pt x="10800" y="19463"/>
                </a:cubicBezTo>
                <a:cubicBezTo>
                  <a:pt x="15584" y="19463"/>
                  <a:pt x="19463" y="15584"/>
                  <a:pt x="19463" y="10800"/>
                </a:cubicBezTo>
                <a:cubicBezTo>
                  <a:pt x="19463" y="6016"/>
                  <a:pt x="15584" y="2137"/>
                  <a:pt x="10800" y="2137"/>
                </a:cubicBezTo>
                <a:cubicBezTo>
                  <a:pt x="6016" y="2137"/>
                  <a:pt x="2137" y="6016"/>
                  <a:pt x="2137" y="10800"/>
                </a:cubicBezTo>
                <a:close/>
              </a:path>
            </a:pathLst>
          </a:custGeom>
          <a:solidFill>
            <a:srgbClr val="99CCFF"/>
          </a:solidFill>
          <a:ln w="9525">
            <a:solidFill>
              <a:srgbClr val="FF9900"/>
            </a:solidFill>
            <a:round/>
            <a:headEnd/>
            <a:tailEnd/>
          </a:ln>
        </p:spPr>
        <p:txBody>
          <a:bodyPr wrap="none" anchor="ctr"/>
          <a:lstStyle/>
          <a:p>
            <a:endParaRPr lang="zh-CN" altLang="en-US" sz="1400"/>
          </a:p>
        </p:txBody>
      </p:sp>
      <p:sp>
        <p:nvSpPr>
          <p:cNvPr id="22531" name="Line 3"/>
          <p:cNvSpPr>
            <a:spLocks noChangeShapeType="1"/>
          </p:cNvSpPr>
          <p:nvPr/>
        </p:nvSpPr>
        <p:spPr bwMode="auto">
          <a:xfrm rot="21278242" flipH="1">
            <a:off x="4841875" y="2947989"/>
            <a:ext cx="215900" cy="7937"/>
          </a:xfrm>
          <a:prstGeom prst="line">
            <a:avLst/>
          </a:prstGeom>
          <a:noFill/>
          <a:ln w="9525">
            <a:solidFill>
              <a:srgbClr val="FF9900"/>
            </a:solidFill>
            <a:round/>
            <a:headEnd/>
            <a:tailEnd type="stealth" w="sm" len="lg"/>
          </a:ln>
        </p:spPr>
        <p:txBody>
          <a:bodyPr wrap="none" anchor="ctr"/>
          <a:lstStyle/>
          <a:p>
            <a:endParaRPr lang="en-US" sz="1400"/>
          </a:p>
        </p:txBody>
      </p:sp>
      <p:sp>
        <p:nvSpPr>
          <p:cNvPr id="22532" name="Line 4"/>
          <p:cNvSpPr>
            <a:spLocks noChangeShapeType="1"/>
          </p:cNvSpPr>
          <p:nvPr/>
        </p:nvSpPr>
        <p:spPr bwMode="auto">
          <a:xfrm flipV="1">
            <a:off x="4849815" y="3092451"/>
            <a:ext cx="200025" cy="12700"/>
          </a:xfrm>
          <a:prstGeom prst="line">
            <a:avLst/>
          </a:prstGeom>
          <a:noFill/>
          <a:ln w="9525">
            <a:solidFill>
              <a:srgbClr val="FF9900"/>
            </a:solidFill>
            <a:round/>
            <a:headEnd/>
            <a:tailEnd type="stealth" w="sm" len="lg"/>
          </a:ln>
        </p:spPr>
        <p:txBody>
          <a:bodyPr wrap="none" anchor="ctr"/>
          <a:lstStyle/>
          <a:p>
            <a:endParaRPr lang="en-US" sz="1400"/>
          </a:p>
        </p:txBody>
      </p:sp>
      <p:sp>
        <p:nvSpPr>
          <p:cNvPr id="22533" name="Line 5"/>
          <p:cNvSpPr>
            <a:spLocks noChangeShapeType="1"/>
          </p:cNvSpPr>
          <p:nvPr/>
        </p:nvSpPr>
        <p:spPr bwMode="auto">
          <a:xfrm rot="21339207" flipH="1">
            <a:off x="4211638" y="4216401"/>
            <a:ext cx="246062" cy="36513"/>
          </a:xfrm>
          <a:prstGeom prst="line">
            <a:avLst/>
          </a:prstGeom>
          <a:noFill/>
          <a:ln w="9525">
            <a:solidFill>
              <a:srgbClr val="FF9900"/>
            </a:solidFill>
            <a:round/>
            <a:headEnd/>
            <a:tailEnd type="stealth" w="sm" len="lg"/>
          </a:ln>
        </p:spPr>
        <p:txBody>
          <a:bodyPr wrap="none" anchor="ctr"/>
          <a:lstStyle/>
          <a:p>
            <a:endParaRPr lang="en-US" sz="1400"/>
          </a:p>
        </p:txBody>
      </p:sp>
      <p:sp>
        <p:nvSpPr>
          <p:cNvPr id="22534" name="Line 6"/>
          <p:cNvSpPr>
            <a:spLocks noChangeShapeType="1"/>
          </p:cNvSpPr>
          <p:nvPr/>
        </p:nvSpPr>
        <p:spPr bwMode="auto">
          <a:xfrm rot="21081184" flipV="1">
            <a:off x="4332288" y="4335463"/>
            <a:ext cx="203200" cy="25400"/>
          </a:xfrm>
          <a:prstGeom prst="line">
            <a:avLst/>
          </a:prstGeom>
          <a:noFill/>
          <a:ln w="9525">
            <a:solidFill>
              <a:srgbClr val="FF9900"/>
            </a:solidFill>
            <a:round/>
            <a:headEnd/>
            <a:tailEnd type="stealth" w="sm" len="lg"/>
          </a:ln>
        </p:spPr>
        <p:txBody>
          <a:bodyPr wrap="none" anchor="ctr"/>
          <a:lstStyle/>
          <a:p>
            <a:endParaRPr lang="en-US" sz="1400"/>
          </a:p>
        </p:txBody>
      </p:sp>
      <p:grpSp>
        <p:nvGrpSpPr>
          <p:cNvPr id="2" name="Group 7"/>
          <p:cNvGrpSpPr>
            <a:grpSpLocks/>
          </p:cNvGrpSpPr>
          <p:nvPr/>
        </p:nvGrpSpPr>
        <p:grpSpPr bwMode="auto">
          <a:xfrm>
            <a:off x="3768726" y="3302000"/>
            <a:ext cx="1376363" cy="762000"/>
            <a:chOff x="2928" y="2208"/>
            <a:chExt cx="1414" cy="432"/>
          </a:xfrm>
        </p:grpSpPr>
        <p:pic>
          <p:nvPicPr>
            <p:cNvPr id="22895" name="Picture 8"/>
            <p:cNvPicPr>
              <a:picLocks noChangeAspect="1" noChangeArrowheads="1"/>
            </p:cNvPicPr>
            <p:nvPr/>
          </p:nvPicPr>
          <p:blipFill>
            <a:blip r:embed="rId2" cstate="print"/>
            <a:srcRect/>
            <a:stretch>
              <a:fillRect/>
            </a:stretch>
          </p:blipFill>
          <p:spPr bwMode="auto">
            <a:xfrm>
              <a:off x="3456" y="2208"/>
              <a:ext cx="886" cy="305"/>
            </a:xfrm>
            <a:prstGeom prst="rect">
              <a:avLst/>
            </a:prstGeom>
            <a:noFill/>
            <a:ln w="9525">
              <a:noFill/>
              <a:miter lim="800000"/>
              <a:headEnd/>
              <a:tailEnd/>
            </a:ln>
          </p:spPr>
        </p:pic>
        <p:sp>
          <p:nvSpPr>
            <p:cNvPr id="22896" name="Line 9"/>
            <p:cNvSpPr>
              <a:spLocks noChangeShapeType="1"/>
            </p:cNvSpPr>
            <p:nvPr/>
          </p:nvSpPr>
          <p:spPr bwMode="auto">
            <a:xfrm flipH="1">
              <a:off x="2928" y="2513"/>
              <a:ext cx="624" cy="79"/>
            </a:xfrm>
            <a:prstGeom prst="line">
              <a:avLst/>
            </a:prstGeom>
            <a:noFill/>
            <a:ln w="9525">
              <a:solidFill>
                <a:schemeClr val="tx1"/>
              </a:solidFill>
              <a:round/>
              <a:headEnd/>
              <a:tailEnd/>
            </a:ln>
          </p:spPr>
          <p:txBody>
            <a:bodyPr wrap="none" anchor="ctr"/>
            <a:lstStyle/>
            <a:p>
              <a:endParaRPr lang="en-US" sz="1400"/>
            </a:p>
          </p:txBody>
        </p:sp>
        <p:sp>
          <p:nvSpPr>
            <p:cNvPr id="22897" name="Line 10"/>
            <p:cNvSpPr>
              <a:spLocks noChangeShapeType="1"/>
            </p:cNvSpPr>
            <p:nvPr/>
          </p:nvSpPr>
          <p:spPr bwMode="auto">
            <a:xfrm flipH="1">
              <a:off x="2976" y="2513"/>
              <a:ext cx="768" cy="127"/>
            </a:xfrm>
            <a:prstGeom prst="line">
              <a:avLst/>
            </a:prstGeom>
            <a:noFill/>
            <a:ln w="9525">
              <a:solidFill>
                <a:schemeClr val="tx1"/>
              </a:solidFill>
              <a:round/>
              <a:headEnd/>
              <a:tailEnd/>
            </a:ln>
          </p:spPr>
          <p:txBody>
            <a:bodyPr wrap="none" anchor="ctr"/>
            <a:lstStyle/>
            <a:p>
              <a:endParaRPr lang="en-US" sz="1400"/>
            </a:p>
          </p:txBody>
        </p:sp>
      </p:grpSp>
      <p:grpSp>
        <p:nvGrpSpPr>
          <p:cNvPr id="3" name="Group 11"/>
          <p:cNvGrpSpPr>
            <a:grpSpLocks/>
          </p:cNvGrpSpPr>
          <p:nvPr/>
        </p:nvGrpSpPr>
        <p:grpSpPr bwMode="auto">
          <a:xfrm>
            <a:off x="5487988" y="1371601"/>
            <a:ext cx="692150" cy="1285875"/>
            <a:chOff x="3825" y="995"/>
            <a:chExt cx="350" cy="585"/>
          </a:xfrm>
        </p:grpSpPr>
        <p:grpSp>
          <p:nvGrpSpPr>
            <p:cNvPr id="4" name="Group 12"/>
            <p:cNvGrpSpPr>
              <a:grpSpLocks/>
            </p:cNvGrpSpPr>
            <p:nvPr/>
          </p:nvGrpSpPr>
          <p:grpSpPr bwMode="auto">
            <a:xfrm>
              <a:off x="3825" y="995"/>
              <a:ext cx="350" cy="585"/>
              <a:chOff x="2024" y="944"/>
              <a:chExt cx="2055" cy="2356"/>
            </a:xfrm>
          </p:grpSpPr>
          <p:sp>
            <p:nvSpPr>
              <p:cNvPr id="22818" name="Freeform 13"/>
              <p:cNvSpPr>
                <a:spLocks/>
              </p:cNvSpPr>
              <p:nvPr/>
            </p:nvSpPr>
            <p:spPr bwMode="auto">
              <a:xfrm>
                <a:off x="2024" y="3172"/>
                <a:ext cx="2055" cy="128"/>
              </a:xfrm>
              <a:custGeom>
                <a:avLst/>
                <a:gdLst>
                  <a:gd name="T0" fmla="*/ 309 w 2055"/>
                  <a:gd name="T1" fmla="*/ 10 h 128"/>
                  <a:gd name="T2" fmla="*/ 0 w 2055"/>
                  <a:gd name="T3" fmla="*/ 38 h 128"/>
                  <a:gd name="T4" fmla="*/ 958 w 2055"/>
                  <a:gd name="T5" fmla="*/ 128 h 128"/>
                  <a:gd name="T6" fmla="*/ 1529 w 2055"/>
                  <a:gd name="T7" fmla="*/ 96 h 128"/>
                  <a:gd name="T8" fmla="*/ 2055 w 2055"/>
                  <a:gd name="T9" fmla="*/ 17 h 128"/>
                  <a:gd name="T10" fmla="*/ 1912 w 2055"/>
                  <a:gd name="T11" fmla="*/ 0 h 128"/>
                  <a:gd name="T12" fmla="*/ 1026 w 2055"/>
                  <a:gd name="T13" fmla="*/ 50 h 128"/>
                  <a:gd name="T14" fmla="*/ 309 w 2055"/>
                  <a:gd name="T15" fmla="*/ 10 h 128"/>
                  <a:gd name="T16" fmla="*/ 0 60000 65536"/>
                  <a:gd name="T17" fmla="*/ 0 60000 65536"/>
                  <a:gd name="T18" fmla="*/ 0 60000 65536"/>
                  <a:gd name="T19" fmla="*/ 0 60000 65536"/>
                  <a:gd name="T20" fmla="*/ 0 60000 65536"/>
                  <a:gd name="T21" fmla="*/ 0 60000 65536"/>
                  <a:gd name="T22" fmla="*/ 0 60000 65536"/>
                  <a:gd name="T23" fmla="*/ 0 60000 65536"/>
                  <a:gd name="T24" fmla="*/ 0 w 2055"/>
                  <a:gd name="T25" fmla="*/ 0 h 128"/>
                  <a:gd name="T26" fmla="*/ 2055 w 2055"/>
                  <a:gd name="T27" fmla="*/ 128 h 1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55" h="128">
                    <a:moveTo>
                      <a:pt x="309" y="10"/>
                    </a:moveTo>
                    <a:lnTo>
                      <a:pt x="0" y="38"/>
                    </a:lnTo>
                    <a:lnTo>
                      <a:pt x="958" y="128"/>
                    </a:lnTo>
                    <a:lnTo>
                      <a:pt x="1529" y="96"/>
                    </a:lnTo>
                    <a:lnTo>
                      <a:pt x="2055" y="17"/>
                    </a:lnTo>
                    <a:lnTo>
                      <a:pt x="1912" y="0"/>
                    </a:lnTo>
                    <a:lnTo>
                      <a:pt x="1026" y="50"/>
                    </a:lnTo>
                    <a:lnTo>
                      <a:pt x="309" y="10"/>
                    </a:lnTo>
                    <a:close/>
                  </a:path>
                </a:pathLst>
              </a:custGeom>
              <a:solidFill>
                <a:srgbClr val="CACACA"/>
              </a:solidFill>
              <a:ln w="9525">
                <a:noFill/>
                <a:round/>
                <a:headEnd/>
                <a:tailEnd/>
              </a:ln>
            </p:spPr>
            <p:txBody>
              <a:bodyPr/>
              <a:lstStyle/>
              <a:p>
                <a:endParaRPr lang="zh-CN" altLang="en-US" sz="1400"/>
              </a:p>
            </p:txBody>
          </p:sp>
          <p:grpSp>
            <p:nvGrpSpPr>
              <p:cNvPr id="5" name="Group 14"/>
              <p:cNvGrpSpPr>
                <a:grpSpLocks/>
              </p:cNvGrpSpPr>
              <p:nvPr/>
            </p:nvGrpSpPr>
            <p:grpSpPr bwMode="auto">
              <a:xfrm>
                <a:off x="3444" y="944"/>
                <a:ext cx="496" cy="2291"/>
                <a:chOff x="3444" y="944"/>
                <a:chExt cx="496" cy="2291"/>
              </a:xfrm>
            </p:grpSpPr>
            <p:grpSp>
              <p:nvGrpSpPr>
                <p:cNvPr id="6" name="Group 15"/>
                <p:cNvGrpSpPr>
                  <a:grpSpLocks/>
                </p:cNvGrpSpPr>
                <p:nvPr/>
              </p:nvGrpSpPr>
              <p:grpSpPr bwMode="auto">
                <a:xfrm>
                  <a:off x="3458" y="946"/>
                  <a:ext cx="482" cy="2287"/>
                  <a:chOff x="3458" y="946"/>
                  <a:chExt cx="482" cy="2287"/>
                </a:xfrm>
              </p:grpSpPr>
              <p:sp>
                <p:nvSpPr>
                  <p:cNvPr id="22892" name="Freeform 16"/>
                  <p:cNvSpPr>
                    <a:spLocks/>
                  </p:cNvSpPr>
                  <p:nvPr/>
                </p:nvSpPr>
                <p:spPr bwMode="auto">
                  <a:xfrm>
                    <a:off x="3458" y="946"/>
                    <a:ext cx="482" cy="2287"/>
                  </a:xfrm>
                  <a:custGeom>
                    <a:avLst/>
                    <a:gdLst>
                      <a:gd name="T0" fmla="*/ 0 w 482"/>
                      <a:gd name="T1" fmla="*/ 15 h 2287"/>
                      <a:gd name="T2" fmla="*/ 12 w 482"/>
                      <a:gd name="T3" fmla="*/ 11 h 2287"/>
                      <a:gd name="T4" fmla="*/ 23 w 482"/>
                      <a:gd name="T5" fmla="*/ 5 h 2287"/>
                      <a:gd name="T6" fmla="*/ 34 w 482"/>
                      <a:gd name="T7" fmla="*/ 3 h 2287"/>
                      <a:gd name="T8" fmla="*/ 43 w 482"/>
                      <a:gd name="T9" fmla="*/ 3 h 2287"/>
                      <a:gd name="T10" fmla="*/ 54 w 482"/>
                      <a:gd name="T11" fmla="*/ 0 h 2287"/>
                      <a:gd name="T12" fmla="*/ 69 w 482"/>
                      <a:gd name="T13" fmla="*/ 3 h 2287"/>
                      <a:gd name="T14" fmla="*/ 83 w 482"/>
                      <a:gd name="T15" fmla="*/ 8 h 2287"/>
                      <a:gd name="T16" fmla="*/ 96 w 482"/>
                      <a:gd name="T17" fmla="*/ 14 h 2287"/>
                      <a:gd name="T18" fmla="*/ 109 w 482"/>
                      <a:gd name="T19" fmla="*/ 23 h 2287"/>
                      <a:gd name="T20" fmla="*/ 482 w 482"/>
                      <a:gd name="T21" fmla="*/ 385 h 2287"/>
                      <a:gd name="T22" fmla="*/ 482 w 482"/>
                      <a:gd name="T23" fmla="*/ 2229 h 2287"/>
                      <a:gd name="T24" fmla="*/ 0 w 482"/>
                      <a:gd name="T25" fmla="*/ 2287 h 2287"/>
                      <a:gd name="T26" fmla="*/ 0 w 482"/>
                      <a:gd name="T27" fmla="*/ 15 h 228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2"/>
                      <a:gd name="T43" fmla="*/ 0 h 2287"/>
                      <a:gd name="T44" fmla="*/ 482 w 482"/>
                      <a:gd name="T45" fmla="*/ 2287 h 228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2" h="2287">
                        <a:moveTo>
                          <a:pt x="0" y="15"/>
                        </a:moveTo>
                        <a:lnTo>
                          <a:pt x="12" y="11"/>
                        </a:lnTo>
                        <a:lnTo>
                          <a:pt x="23" y="5"/>
                        </a:lnTo>
                        <a:lnTo>
                          <a:pt x="34" y="3"/>
                        </a:lnTo>
                        <a:lnTo>
                          <a:pt x="43" y="3"/>
                        </a:lnTo>
                        <a:lnTo>
                          <a:pt x="54" y="0"/>
                        </a:lnTo>
                        <a:lnTo>
                          <a:pt x="69" y="3"/>
                        </a:lnTo>
                        <a:lnTo>
                          <a:pt x="83" y="8"/>
                        </a:lnTo>
                        <a:lnTo>
                          <a:pt x="96" y="14"/>
                        </a:lnTo>
                        <a:lnTo>
                          <a:pt x="109" y="23"/>
                        </a:lnTo>
                        <a:lnTo>
                          <a:pt x="482" y="385"/>
                        </a:lnTo>
                        <a:lnTo>
                          <a:pt x="482" y="2229"/>
                        </a:lnTo>
                        <a:lnTo>
                          <a:pt x="0" y="2287"/>
                        </a:lnTo>
                        <a:lnTo>
                          <a:pt x="0" y="15"/>
                        </a:lnTo>
                        <a:close/>
                      </a:path>
                    </a:pathLst>
                  </a:custGeom>
                  <a:solidFill>
                    <a:srgbClr val="C0C0C0"/>
                  </a:solidFill>
                  <a:ln w="9525">
                    <a:noFill/>
                    <a:round/>
                    <a:headEnd/>
                    <a:tailEnd/>
                  </a:ln>
                </p:spPr>
                <p:txBody>
                  <a:bodyPr/>
                  <a:lstStyle/>
                  <a:p>
                    <a:endParaRPr lang="zh-CN" altLang="en-US" sz="1400"/>
                  </a:p>
                </p:txBody>
              </p:sp>
              <p:sp>
                <p:nvSpPr>
                  <p:cNvPr id="22893" name="Line 17"/>
                  <p:cNvSpPr>
                    <a:spLocks noChangeShapeType="1"/>
                  </p:cNvSpPr>
                  <p:nvPr/>
                </p:nvSpPr>
                <p:spPr bwMode="auto">
                  <a:xfrm>
                    <a:off x="3643" y="1048"/>
                    <a:ext cx="1" cy="1938"/>
                  </a:xfrm>
                  <a:prstGeom prst="line">
                    <a:avLst/>
                  </a:prstGeom>
                  <a:noFill/>
                  <a:ln w="12700">
                    <a:solidFill>
                      <a:srgbClr val="A0A0A0"/>
                    </a:solidFill>
                    <a:round/>
                    <a:headEnd/>
                    <a:tailEnd/>
                  </a:ln>
                </p:spPr>
                <p:txBody>
                  <a:bodyPr/>
                  <a:lstStyle/>
                  <a:p>
                    <a:endParaRPr lang="en-US" sz="1400"/>
                  </a:p>
                </p:txBody>
              </p:sp>
              <p:sp>
                <p:nvSpPr>
                  <p:cNvPr id="22894" name="Freeform 18"/>
                  <p:cNvSpPr>
                    <a:spLocks/>
                  </p:cNvSpPr>
                  <p:nvPr/>
                </p:nvSpPr>
                <p:spPr bwMode="auto">
                  <a:xfrm>
                    <a:off x="3501" y="2986"/>
                    <a:ext cx="439" cy="246"/>
                  </a:xfrm>
                  <a:custGeom>
                    <a:avLst/>
                    <a:gdLst>
                      <a:gd name="T0" fmla="*/ 1 w 439"/>
                      <a:gd name="T1" fmla="*/ 6 h 246"/>
                      <a:gd name="T2" fmla="*/ 439 w 439"/>
                      <a:gd name="T3" fmla="*/ 0 h 246"/>
                      <a:gd name="T4" fmla="*/ 439 w 439"/>
                      <a:gd name="T5" fmla="*/ 190 h 246"/>
                      <a:gd name="T6" fmla="*/ 0 w 439"/>
                      <a:gd name="T7" fmla="*/ 246 h 246"/>
                      <a:gd name="T8" fmla="*/ 1 w 439"/>
                      <a:gd name="T9" fmla="*/ 6 h 246"/>
                      <a:gd name="T10" fmla="*/ 0 60000 65536"/>
                      <a:gd name="T11" fmla="*/ 0 60000 65536"/>
                      <a:gd name="T12" fmla="*/ 0 60000 65536"/>
                      <a:gd name="T13" fmla="*/ 0 60000 65536"/>
                      <a:gd name="T14" fmla="*/ 0 60000 65536"/>
                      <a:gd name="T15" fmla="*/ 0 w 439"/>
                      <a:gd name="T16" fmla="*/ 0 h 246"/>
                      <a:gd name="T17" fmla="*/ 439 w 439"/>
                      <a:gd name="T18" fmla="*/ 246 h 246"/>
                    </a:gdLst>
                    <a:ahLst/>
                    <a:cxnLst>
                      <a:cxn ang="T10">
                        <a:pos x="T0" y="T1"/>
                      </a:cxn>
                      <a:cxn ang="T11">
                        <a:pos x="T2" y="T3"/>
                      </a:cxn>
                      <a:cxn ang="T12">
                        <a:pos x="T4" y="T5"/>
                      </a:cxn>
                      <a:cxn ang="T13">
                        <a:pos x="T6" y="T7"/>
                      </a:cxn>
                      <a:cxn ang="T14">
                        <a:pos x="T8" y="T9"/>
                      </a:cxn>
                    </a:cxnLst>
                    <a:rect l="T15" t="T16" r="T17" b="T18"/>
                    <a:pathLst>
                      <a:path w="439" h="246">
                        <a:moveTo>
                          <a:pt x="1" y="6"/>
                        </a:moveTo>
                        <a:lnTo>
                          <a:pt x="439" y="0"/>
                        </a:lnTo>
                        <a:lnTo>
                          <a:pt x="439" y="190"/>
                        </a:lnTo>
                        <a:lnTo>
                          <a:pt x="0" y="246"/>
                        </a:lnTo>
                        <a:lnTo>
                          <a:pt x="1" y="6"/>
                        </a:lnTo>
                        <a:close/>
                      </a:path>
                    </a:pathLst>
                  </a:custGeom>
                  <a:solidFill>
                    <a:srgbClr val="A0A0A0"/>
                  </a:solidFill>
                  <a:ln w="9525">
                    <a:noFill/>
                    <a:round/>
                    <a:headEnd/>
                    <a:tailEnd/>
                  </a:ln>
                </p:spPr>
                <p:txBody>
                  <a:bodyPr/>
                  <a:lstStyle/>
                  <a:p>
                    <a:endParaRPr lang="zh-CN" altLang="en-US" sz="1400"/>
                  </a:p>
                </p:txBody>
              </p:sp>
            </p:grpSp>
            <p:grpSp>
              <p:nvGrpSpPr>
                <p:cNvPr id="7" name="Group 19"/>
                <p:cNvGrpSpPr>
                  <a:grpSpLocks/>
                </p:cNvGrpSpPr>
                <p:nvPr/>
              </p:nvGrpSpPr>
              <p:grpSpPr bwMode="auto">
                <a:xfrm>
                  <a:off x="3690" y="1179"/>
                  <a:ext cx="227" cy="1786"/>
                  <a:chOff x="3690" y="1179"/>
                  <a:chExt cx="227" cy="1786"/>
                </a:xfrm>
              </p:grpSpPr>
              <p:sp>
                <p:nvSpPr>
                  <p:cNvPr id="22879" name="Freeform 20"/>
                  <p:cNvSpPr>
                    <a:spLocks/>
                  </p:cNvSpPr>
                  <p:nvPr/>
                </p:nvSpPr>
                <p:spPr bwMode="auto">
                  <a:xfrm>
                    <a:off x="3690" y="1179"/>
                    <a:ext cx="227" cy="285"/>
                  </a:xfrm>
                  <a:custGeom>
                    <a:avLst/>
                    <a:gdLst>
                      <a:gd name="T0" fmla="*/ 0 w 227"/>
                      <a:gd name="T1" fmla="*/ 0 h 285"/>
                      <a:gd name="T2" fmla="*/ 227 w 227"/>
                      <a:gd name="T3" fmla="*/ 211 h 285"/>
                      <a:gd name="T4" fmla="*/ 227 w 227"/>
                      <a:gd name="T5" fmla="*/ 285 h 285"/>
                      <a:gd name="T6" fmla="*/ 0 w 227"/>
                      <a:gd name="T7" fmla="*/ 83 h 285"/>
                      <a:gd name="T8" fmla="*/ 0 w 227"/>
                      <a:gd name="T9" fmla="*/ 0 h 285"/>
                      <a:gd name="T10" fmla="*/ 0 60000 65536"/>
                      <a:gd name="T11" fmla="*/ 0 60000 65536"/>
                      <a:gd name="T12" fmla="*/ 0 60000 65536"/>
                      <a:gd name="T13" fmla="*/ 0 60000 65536"/>
                      <a:gd name="T14" fmla="*/ 0 60000 65536"/>
                      <a:gd name="T15" fmla="*/ 0 w 227"/>
                      <a:gd name="T16" fmla="*/ 0 h 285"/>
                      <a:gd name="T17" fmla="*/ 227 w 227"/>
                      <a:gd name="T18" fmla="*/ 285 h 285"/>
                    </a:gdLst>
                    <a:ahLst/>
                    <a:cxnLst>
                      <a:cxn ang="T10">
                        <a:pos x="T0" y="T1"/>
                      </a:cxn>
                      <a:cxn ang="T11">
                        <a:pos x="T2" y="T3"/>
                      </a:cxn>
                      <a:cxn ang="T12">
                        <a:pos x="T4" y="T5"/>
                      </a:cxn>
                      <a:cxn ang="T13">
                        <a:pos x="T6" y="T7"/>
                      </a:cxn>
                      <a:cxn ang="T14">
                        <a:pos x="T8" y="T9"/>
                      </a:cxn>
                    </a:cxnLst>
                    <a:rect l="T15" t="T16" r="T17" b="T18"/>
                    <a:pathLst>
                      <a:path w="227" h="285">
                        <a:moveTo>
                          <a:pt x="0" y="0"/>
                        </a:moveTo>
                        <a:lnTo>
                          <a:pt x="227" y="211"/>
                        </a:lnTo>
                        <a:lnTo>
                          <a:pt x="227" y="285"/>
                        </a:lnTo>
                        <a:lnTo>
                          <a:pt x="0" y="83"/>
                        </a:lnTo>
                        <a:lnTo>
                          <a:pt x="0" y="0"/>
                        </a:lnTo>
                        <a:close/>
                      </a:path>
                    </a:pathLst>
                  </a:custGeom>
                  <a:solidFill>
                    <a:srgbClr val="606060"/>
                  </a:solidFill>
                  <a:ln w="9525">
                    <a:noFill/>
                    <a:round/>
                    <a:headEnd/>
                    <a:tailEnd/>
                  </a:ln>
                </p:spPr>
                <p:txBody>
                  <a:bodyPr/>
                  <a:lstStyle/>
                  <a:p>
                    <a:endParaRPr lang="zh-CN" altLang="en-US" sz="1400"/>
                  </a:p>
                </p:txBody>
              </p:sp>
              <p:sp>
                <p:nvSpPr>
                  <p:cNvPr id="22880" name="Freeform 21"/>
                  <p:cNvSpPr>
                    <a:spLocks/>
                  </p:cNvSpPr>
                  <p:nvPr/>
                </p:nvSpPr>
                <p:spPr bwMode="auto">
                  <a:xfrm>
                    <a:off x="3690" y="1347"/>
                    <a:ext cx="227" cy="267"/>
                  </a:xfrm>
                  <a:custGeom>
                    <a:avLst/>
                    <a:gdLst>
                      <a:gd name="T0" fmla="*/ 0 w 227"/>
                      <a:gd name="T1" fmla="*/ 0 h 267"/>
                      <a:gd name="T2" fmla="*/ 227 w 227"/>
                      <a:gd name="T3" fmla="*/ 191 h 267"/>
                      <a:gd name="T4" fmla="*/ 227 w 227"/>
                      <a:gd name="T5" fmla="*/ 267 h 267"/>
                      <a:gd name="T6" fmla="*/ 0 w 227"/>
                      <a:gd name="T7" fmla="*/ 83 h 267"/>
                      <a:gd name="T8" fmla="*/ 0 w 227"/>
                      <a:gd name="T9" fmla="*/ 0 h 267"/>
                      <a:gd name="T10" fmla="*/ 0 60000 65536"/>
                      <a:gd name="T11" fmla="*/ 0 60000 65536"/>
                      <a:gd name="T12" fmla="*/ 0 60000 65536"/>
                      <a:gd name="T13" fmla="*/ 0 60000 65536"/>
                      <a:gd name="T14" fmla="*/ 0 60000 65536"/>
                      <a:gd name="T15" fmla="*/ 0 w 227"/>
                      <a:gd name="T16" fmla="*/ 0 h 267"/>
                      <a:gd name="T17" fmla="*/ 227 w 227"/>
                      <a:gd name="T18" fmla="*/ 267 h 267"/>
                    </a:gdLst>
                    <a:ahLst/>
                    <a:cxnLst>
                      <a:cxn ang="T10">
                        <a:pos x="T0" y="T1"/>
                      </a:cxn>
                      <a:cxn ang="T11">
                        <a:pos x="T2" y="T3"/>
                      </a:cxn>
                      <a:cxn ang="T12">
                        <a:pos x="T4" y="T5"/>
                      </a:cxn>
                      <a:cxn ang="T13">
                        <a:pos x="T6" y="T7"/>
                      </a:cxn>
                      <a:cxn ang="T14">
                        <a:pos x="T8" y="T9"/>
                      </a:cxn>
                    </a:cxnLst>
                    <a:rect l="T15" t="T16" r="T17" b="T18"/>
                    <a:pathLst>
                      <a:path w="227" h="267">
                        <a:moveTo>
                          <a:pt x="0" y="0"/>
                        </a:moveTo>
                        <a:lnTo>
                          <a:pt x="227" y="191"/>
                        </a:lnTo>
                        <a:lnTo>
                          <a:pt x="227" y="267"/>
                        </a:lnTo>
                        <a:lnTo>
                          <a:pt x="0" y="83"/>
                        </a:lnTo>
                        <a:lnTo>
                          <a:pt x="0" y="0"/>
                        </a:lnTo>
                        <a:close/>
                      </a:path>
                    </a:pathLst>
                  </a:custGeom>
                  <a:solidFill>
                    <a:srgbClr val="606060"/>
                  </a:solidFill>
                  <a:ln w="9525">
                    <a:noFill/>
                    <a:round/>
                    <a:headEnd/>
                    <a:tailEnd/>
                  </a:ln>
                </p:spPr>
                <p:txBody>
                  <a:bodyPr/>
                  <a:lstStyle/>
                  <a:p>
                    <a:endParaRPr lang="zh-CN" altLang="en-US" sz="1400"/>
                  </a:p>
                </p:txBody>
              </p:sp>
              <p:sp>
                <p:nvSpPr>
                  <p:cNvPr id="22881" name="Freeform 22"/>
                  <p:cNvSpPr>
                    <a:spLocks/>
                  </p:cNvSpPr>
                  <p:nvPr/>
                </p:nvSpPr>
                <p:spPr bwMode="auto">
                  <a:xfrm>
                    <a:off x="3690" y="1513"/>
                    <a:ext cx="227" cy="250"/>
                  </a:xfrm>
                  <a:custGeom>
                    <a:avLst/>
                    <a:gdLst>
                      <a:gd name="T0" fmla="*/ 0 w 227"/>
                      <a:gd name="T1" fmla="*/ 0 h 250"/>
                      <a:gd name="T2" fmla="*/ 227 w 227"/>
                      <a:gd name="T3" fmla="*/ 176 h 250"/>
                      <a:gd name="T4" fmla="*/ 227 w 227"/>
                      <a:gd name="T5" fmla="*/ 250 h 250"/>
                      <a:gd name="T6" fmla="*/ 0 w 227"/>
                      <a:gd name="T7" fmla="*/ 85 h 250"/>
                      <a:gd name="T8" fmla="*/ 0 w 227"/>
                      <a:gd name="T9" fmla="*/ 0 h 250"/>
                      <a:gd name="T10" fmla="*/ 0 60000 65536"/>
                      <a:gd name="T11" fmla="*/ 0 60000 65536"/>
                      <a:gd name="T12" fmla="*/ 0 60000 65536"/>
                      <a:gd name="T13" fmla="*/ 0 60000 65536"/>
                      <a:gd name="T14" fmla="*/ 0 60000 65536"/>
                      <a:gd name="T15" fmla="*/ 0 w 227"/>
                      <a:gd name="T16" fmla="*/ 0 h 250"/>
                      <a:gd name="T17" fmla="*/ 227 w 227"/>
                      <a:gd name="T18" fmla="*/ 250 h 250"/>
                    </a:gdLst>
                    <a:ahLst/>
                    <a:cxnLst>
                      <a:cxn ang="T10">
                        <a:pos x="T0" y="T1"/>
                      </a:cxn>
                      <a:cxn ang="T11">
                        <a:pos x="T2" y="T3"/>
                      </a:cxn>
                      <a:cxn ang="T12">
                        <a:pos x="T4" y="T5"/>
                      </a:cxn>
                      <a:cxn ang="T13">
                        <a:pos x="T6" y="T7"/>
                      </a:cxn>
                      <a:cxn ang="T14">
                        <a:pos x="T8" y="T9"/>
                      </a:cxn>
                    </a:cxnLst>
                    <a:rect l="T15" t="T16" r="T17" b="T18"/>
                    <a:pathLst>
                      <a:path w="227" h="250">
                        <a:moveTo>
                          <a:pt x="0" y="0"/>
                        </a:moveTo>
                        <a:lnTo>
                          <a:pt x="227" y="176"/>
                        </a:lnTo>
                        <a:lnTo>
                          <a:pt x="227" y="250"/>
                        </a:lnTo>
                        <a:lnTo>
                          <a:pt x="0" y="85"/>
                        </a:lnTo>
                        <a:lnTo>
                          <a:pt x="0" y="0"/>
                        </a:lnTo>
                        <a:close/>
                      </a:path>
                    </a:pathLst>
                  </a:custGeom>
                  <a:solidFill>
                    <a:srgbClr val="606060"/>
                  </a:solidFill>
                  <a:ln w="9525">
                    <a:noFill/>
                    <a:round/>
                    <a:headEnd/>
                    <a:tailEnd/>
                  </a:ln>
                </p:spPr>
                <p:txBody>
                  <a:bodyPr/>
                  <a:lstStyle/>
                  <a:p>
                    <a:endParaRPr lang="zh-CN" altLang="en-US" sz="1400"/>
                  </a:p>
                </p:txBody>
              </p:sp>
              <p:sp>
                <p:nvSpPr>
                  <p:cNvPr id="22882" name="Freeform 23"/>
                  <p:cNvSpPr>
                    <a:spLocks/>
                  </p:cNvSpPr>
                  <p:nvPr/>
                </p:nvSpPr>
                <p:spPr bwMode="auto">
                  <a:xfrm>
                    <a:off x="3690" y="1680"/>
                    <a:ext cx="227" cy="231"/>
                  </a:xfrm>
                  <a:custGeom>
                    <a:avLst/>
                    <a:gdLst>
                      <a:gd name="T0" fmla="*/ 0 w 227"/>
                      <a:gd name="T1" fmla="*/ 0 h 231"/>
                      <a:gd name="T2" fmla="*/ 227 w 227"/>
                      <a:gd name="T3" fmla="*/ 158 h 231"/>
                      <a:gd name="T4" fmla="*/ 227 w 227"/>
                      <a:gd name="T5" fmla="*/ 231 h 231"/>
                      <a:gd name="T6" fmla="*/ 0 w 227"/>
                      <a:gd name="T7" fmla="*/ 83 h 231"/>
                      <a:gd name="T8" fmla="*/ 0 w 227"/>
                      <a:gd name="T9" fmla="*/ 0 h 231"/>
                      <a:gd name="T10" fmla="*/ 0 60000 65536"/>
                      <a:gd name="T11" fmla="*/ 0 60000 65536"/>
                      <a:gd name="T12" fmla="*/ 0 60000 65536"/>
                      <a:gd name="T13" fmla="*/ 0 60000 65536"/>
                      <a:gd name="T14" fmla="*/ 0 60000 65536"/>
                      <a:gd name="T15" fmla="*/ 0 w 227"/>
                      <a:gd name="T16" fmla="*/ 0 h 231"/>
                      <a:gd name="T17" fmla="*/ 227 w 227"/>
                      <a:gd name="T18" fmla="*/ 231 h 231"/>
                    </a:gdLst>
                    <a:ahLst/>
                    <a:cxnLst>
                      <a:cxn ang="T10">
                        <a:pos x="T0" y="T1"/>
                      </a:cxn>
                      <a:cxn ang="T11">
                        <a:pos x="T2" y="T3"/>
                      </a:cxn>
                      <a:cxn ang="T12">
                        <a:pos x="T4" y="T5"/>
                      </a:cxn>
                      <a:cxn ang="T13">
                        <a:pos x="T6" y="T7"/>
                      </a:cxn>
                      <a:cxn ang="T14">
                        <a:pos x="T8" y="T9"/>
                      </a:cxn>
                    </a:cxnLst>
                    <a:rect l="T15" t="T16" r="T17" b="T18"/>
                    <a:pathLst>
                      <a:path w="227" h="231">
                        <a:moveTo>
                          <a:pt x="0" y="0"/>
                        </a:moveTo>
                        <a:lnTo>
                          <a:pt x="227" y="158"/>
                        </a:lnTo>
                        <a:lnTo>
                          <a:pt x="227" y="231"/>
                        </a:lnTo>
                        <a:lnTo>
                          <a:pt x="0" y="83"/>
                        </a:lnTo>
                        <a:lnTo>
                          <a:pt x="0" y="0"/>
                        </a:lnTo>
                        <a:close/>
                      </a:path>
                    </a:pathLst>
                  </a:custGeom>
                  <a:solidFill>
                    <a:srgbClr val="606060"/>
                  </a:solidFill>
                  <a:ln w="9525">
                    <a:noFill/>
                    <a:round/>
                    <a:headEnd/>
                    <a:tailEnd/>
                  </a:ln>
                </p:spPr>
                <p:txBody>
                  <a:bodyPr/>
                  <a:lstStyle/>
                  <a:p>
                    <a:endParaRPr lang="zh-CN" altLang="en-US" sz="1400"/>
                  </a:p>
                </p:txBody>
              </p:sp>
              <p:sp>
                <p:nvSpPr>
                  <p:cNvPr id="22883" name="Freeform 24"/>
                  <p:cNvSpPr>
                    <a:spLocks/>
                  </p:cNvSpPr>
                  <p:nvPr/>
                </p:nvSpPr>
                <p:spPr bwMode="auto">
                  <a:xfrm>
                    <a:off x="3690" y="1848"/>
                    <a:ext cx="227" cy="213"/>
                  </a:xfrm>
                  <a:custGeom>
                    <a:avLst/>
                    <a:gdLst>
                      <a:gd name="T0" fmla="*/ 0 w 227"/>
                      <a:gd name="T1" fmla="*/ 0 h 213"/>
                      <a:gd name="T2" fmla="*/ 227 w 227"/>
                      <a:gd name="T3" fmla="*/ 139 h 213"/>
                      <a:gd name="T4" fmla="*/ 227 w 227"/>
                      <a:gd name="T5" fmla="*/ 213 h 213"/>
                      <a:gd name="T6" fmla="*/ 0 w 227"/>
                      <a:gd name="T7" fmla="*/ 83 h 213"/>
                      <a:gd name="T8" fmla="*/ 0 w 227"/>
                      <a:gd name="T9" fmla="*/ 0 h 213"/>
                      <a:gd name="T10" fmla="*/ 0 60000 65536"/>
                      <a:gd name="T11" fmla="*/ 0 60000 65536"/>
                      <a:gd name="T12" fmla="*/ 0 60000 65536"/>
                      <a:gd name="T13" fmla="*/ 0 60000 65536"/>
                      <a:gd name="T14" fmla="*/ 0 60000 65536"/>
                      <a:gd name="T15" fmla="*/ 0 w 227"/>
                      <a:gd name="T16" fmla="*/ 0 h 213"/>
                      <a:gd name="T17" fmla="*/ 227 w 227"/>
                      <a:gd name="T18" fmla="*/ 213 h 213"/>
                    </a:gdLst>
                    <a:ahLst/>
                    <a:cxnLst>
                      <a:cxn ang="T10">
                        <a:pos x="T0" y="T1"/>
                      </a:cxn>
                      <a:cxn ang="T11">
                        <a:pos x="T2" y="T3"/>
                      </a:cxn>
                      <a:cxn ang="T12">
                        <a:pos x="T4" y="T5"/>
                      </a:cxn>
                      <a:cxn ang="T13">
                        <a:pos x="T6" y="T7"/>
                      </a:cxn>
                      <a:cxn ang="T14">
                        <a:pos x="T8" y="T9"/>
                      </a:cxn>
                    </a:cxnLst>
                    <a:rect l="T15" t="T16" r="T17" b="T18"/>
                    <a:pathLst>
                      <a:path w="227" h="213">
                        <a:moveTo>
                          <a:pt x="0" y="0"/>
                        </a:moveTo>
                        <a:lnTo>
                          <a:pt x="227" y="139"/>
                        </a:lnTo>
                        <a:lnTo>
                          <a:pt x="227" y="213"/>
                        </a:lnTo>
                        <a:lnTo>
                          <a:pt x="0" y="83"/>
                        </a:lnTo>
                        <a:lnTo>
                          <a:pt x="0" y="0"/>
                        </a:lnTo>
                        <a:close/>
                      </a:path>
                    </a:pathLst>
                  </a:custGeom>
                  <a:solidFill>
                    <a:srgbClr val="606060"/>
                  </a:solidFill>
                  <a:ln w="9525">
                    <a:noFill/>
                    <a:round/>
                    <a:headEnd/>
                    <a:tailEnd/>
                  </a:ln>
                </p:spPr>
                <p:txBody>
                  <a:bodyPr/>
                  <a:lstStyle/>
                  <a:p>
                    <a:endParaRPr lang="zh-CN" altLang="en-US" sz="1400"/>
                  </a:p>
                </p:txBody>
              </p:sp>
              <p:sp>
                <p:nvSpPr>
                  <p:cNvPr id="22884" name="Freeform 25"/>
                  <p:cNvSpPr>
                    <a:spLocks/>
                  </p:cNvSpPr>
                  <p:nvPr/>
                </p:nvSpPr>
                <p:spPr bwMode="auto">
                  <a:xfrm>
                    <a:off x="3690" y="2015"/>
                    <a:ext cx="227" cy="196"/>
                  </a:xfrm>
                  <a:custGeom>
                    <a:avLst/>
                    <a:gdLst>
                      <a:gd name="T0" fmla="*/ 0 w 227"/>
                      <a:gd name="T1" fmla="*/ 0 h 196"/>
                      <a:gd name="T2" fmla="*/ 227 w 227"/>
                      <a:gd name="T3" fmla="*/ 121 h 196"/>
                      <a:gd name="T4" fmla="*/ 227 w 227"/>
                      <a:gd name="T5" fmla="*/ 196 h 196"/>
                      <a:gd name="T6" fmla="*/ 0 w 227"/>
                      <a:gd name="T7" fmla="*/ 83 h 196"/>
                      <a:gd name="T8" fmla="*/ 0 w 227"/>
                      <a:gd name="T9" fmla="*/ 0 h 196"/>
                      <a:gd name="T10" fmla="*/ 0 60000 65536"/>
                      <a:gd name="T11" fmla="*/ 0 60000 65536"/>
                      <a:gd name="T12" fmla="*/ 0 60000 65536"/>
                      <a:gd name="T13" fmla="*/ 0 60000 65536"/>
                      <a:gd name="T14" fmla="*/ 0 60000 65536"/>
                      <a:gd name="T15" fmla="*/ 0 w 227"/>
                      <a:gd name="T16" fmla="*/ 0 h 196"/>
                      <a:gd name="T17" fmla="*/ 227 w 227"/>
                      <a:gd name="T18" fmla="*/ 196 h 196"/>
                    </a:gdLst>
                    <a:ahLst/>
                    <a:cxnLst>
                      <a:cxn ang="T10">
                        <a:pos x="T0" y="T1"/>
                      </a:cxn>
                      <a:cxn ang="T11">
                        <a:pos x="T2" y="T3"/>
                      </a:cxn>
                      <a:cxn ang="T12">
                        <a:pos x="T4" y="T5"/>
                      </a:cxn>
                      <a:cxn ang="T13">
                        <a:pos x="T6" y="T7"/>
                      </a:cxn>
                      <a:cxn ang="T14">
                        <a:pos x="T8" y="T9"/>
                      </a:cxn>
                    </a:cxnLst>
                    <a:rect l="T15" t="T16" r="T17" b="T18"/>
                    <a:pathLst>
                      <a:path w="227" h="196">
                        <a:moveTo>
                          <a:pt x="0" y="0"/>
                        </a:moveTo>
                        <a:lnTo>
                          <a:pt x="227" y="121"/>
                        </a:lnTo>
                        <a:lnTo>
                          <a:pt x="227" y="196"/>
                        </a:lnTo>
                        <a:lnTo>
                          <a:pt x="0" y="83"/>
                        </a:lnTo>
                        <a:lnTo>
                          <a:pt x="0" y="0"/>
                        </a:lnTo>
                        <a:close/>
                      </a:path>
                    </a:pathLst>
                  </a:custGeom>
                  <a:solidFill>
                    <a:srgbClr val="606060"/>
                  </a:solidFill>
                  <a:ln w="9525">
                    <a:noFill/>
                    <a:round/>
                    <a:headEnd/>
                    <a:tailEnd/>
                  </a:ln>
                </p:spPr>
                <p:txBody>
                  <a:bodyPr/>
                  <a:lstStyle/>
                  <a:p>
                    <a:endParaRPr lang="zh-CN" altLang="en-US" sz="1400"/>
                  </a:p>
                </p:txBody>
              </p:sp>
              <p:sp>
                <p:nvSpPr>
                  <p:cNvPr id="22885" name="Freeform 26"/>
                  <p:cNvSpPr>
                    <a:spLocks/>
                  </p:cNvSpPr>
                  <p:nvPr/>
                </p:nvSpPr>
                <p:spPr bwMode="auto">
                  <a:xfrm>
                    <a:off x="3690" y="2181"/>
                    <a:ext cx="227" cy="178"/>
                  </a:xfrm>
                  <a:custGeom>
                    <a:avLst/>
                    <a:gdLst>
                      <a:gd name="T0" fmla="*/ 0 w 227"/>
                      <a:gd name="T1" fmla="*/ 0 h 178"/>
                      <a:gd name="T2" fmla="*/ 227 w 227"/>
                      <a:gd name="T3" fmla="*/ 104 h 178"/>
                      <a:gd name="T4" fmla="*/ 227 w 227"/>
                      <a:gd name="T5" fmla="*/ 178 h 178"/>
                      <a:gd name="T6" fmla="*/ 0 w 227"/>
                      <a:gd name="T7" fmla="*/ 83 h 178"/>
                      <a:gd name="T8" fmla="*/ 0 w 227"/>
                      <a:gd name="T9" fmla="*/ 0 h 178"/>
                      <a:gd name="T10" fmla="*/ 0 60000 65536"/>
                      <a:gd name="T11" fmla="*/ 0 60000 65536"/>
                      <a:gd name="T12" fmla="*/ 0 60000 65536"/>
                      <a:gd name="T13" fmla="*/ 0 60000 65536"/>
                      <a:gd name="T14" fmla="*/ 0 60000 65536"/>
                      <a:gd name="T15" fmla="*/ 0 w 227"/>
                      <a:gd name="T16" fmla="*/ 0 h 178"/>
                      <a:gd name="T17" fmla="*/ 227 w 227"/>
                      <a:gd name="T18" fmla="*/ 178 h 178"/>
                    </a:gdLst>
                    <a:ahLst/>
                    <a:cxnLst>
                      <a:cxn ang="T10">
                        <a:pos x="T0" y="T1"/>
                      </a:cxn>
                      <a:cxn ang="T11">
                        <a:pos x="T2" y="T3"/>
                      </a:cxn>
                      <a:cxn ang="T12">
                        <a:pos x="T4" y="T5"/>
                      </a:cxn>
                      <a:cxn ang="T13">
                        <a:pos x="T6" y="T7"/>
                      </a:cxn>
                      <a:cxn ang="T14">
                        <a:pos x="T8" y="T9"/>
                      </a:cxn>
                    </a:cxnLst>
                    <a:rect l="T15" t="T16" r="T17" b="T18"/>
                    <a:pathLst>
                      <a:path w="227" h="178">
                        <a:moveTo>
                          <a:pt x="0" y="0"/>
                        </a:moveTo>
                        <a:lnTo>
                          <a:pt x="227" y="104"/>
                        </a:lnTo>
                        <a:lnTo>
                          <a:pt x="227" y="178"/>
                        </a:lnTo>
                        <a:lnTo>
                          <a:pt x="0" y="83"/>
                        </a:lnTo>
                        <a:lnTo>
                          <a:pt x="0" y="0"/>
                        </a:lnTo>
                        <a:close/>
                      </a:path>
                    </a:pathLst>
                  </a:custGeom>
                  <a:solidFill>
                    <a:srgbClr val="606060"/>
                  </a:solidFill>
                  <a:ln w="9525">
                    <a:noFill/>
                    <a:round/>
                    <a:headEnd/>
                    <a:tailEnd/>
                  </a:ln>
                </p:spPr>
                <p:txBody>
                  <a:bodyPr/>
                  <a:lstStyle/>
                  <a:p>
                    <a:endParaRPr lang="zh-CN" altLang="en-US" sz="1400"/>
                  </a:p>
                </p:txBody>
              </p:sp>
              <p:sp>
                <p:nvSpPr>
                  <p:cNvPr id="22886" name="Freeform 27"/>
                  <p:cNvSpPr>
                    <a:spLocks/>
                  </p:cNvSpPr>
                  <p:nvPr/>
                </p:nvSpPr>
                <p:spPr bwMode="auto">
                  <a:xfrm>
                    <a:off x="3690" y="2349"/>
                    <a:ext cx="227" cy="160"/>
                  </a:xfrm>
                  <a:custGeom>
                    <a:avLst/>
                    <a:gdLst>
                      <a:gd name="T0" fmla="*/ 0 w 227"/>
                      <a:gd name="T1" fmla="*/ 0 h 160"/>
                      <a:gd name="T2" fmla="*/ 227 w 227"/>
                      <a:gd name="T3" fmla="*/ 86 h 160"/>
                      <a:gd name="T4" fmla="*/ 227 w 227"/>
                      <a:gd name="T5" fmla="*/ 160 h 160"/>
                      <a:gd name="T6" fmla="*/ 0 w 227"/>
                      <a:gd name="T7" fmla="*/ 83 h 160"/>
                      <a:gd name="T8" fmla="*/ 0 w 227"/>
                      <a:gd name="T9" fmla="*/ 0 h 160"/>
                      <a:gd name="T10" fmla="*/ 0 60000 65536"/>
                      <a:gd name="T11" fmla="*/ 0 60000 65536"/>
                      <a:gd name="T12" fmla="*/ 0 60000 65536"/>
                      <a:gd name="T13" fmla="*/ 0 60000 65536"/>
                      <a:gd name="T14" fmla="*/ 0 60000 65536"/>
                      <a:gd name="T15" fmla="*/ 0 w 227"/>
                      <a:gd name="T16" fmla="*/ 0 h 160"/>
                      <a:gd name="T17" fmla="*/ 227 w 227"/>
                      <a:gd name="T18" fmla="*/ 160 h 160"/>
                    </a:gdLst>
                    <a:ahLst/>
                    <a:cxnLst>
                      <a:cxn ang="T10">
                        <a:pos x="T0" y="T1"/>
                      </a:cxn>
                      <a:cxn ang="T11">
                        <a:pos x="T2" y="T3"/>
                      </a:cxn>
                      <a:cxn ang="T12">
                        <a:pos x="T4" y="T5"/>
                      </a:cxn>
                      <a:cxn ang="T13">
                        <a:pos x="T6" y="T7"/>
                      </a:cxn>
                      <a:cxn ang="T14">
                        <a:pos x="T8" y="T9"/>
                      </a:cxn>
                    </a:cxnLst>
                    <a:rect l="T15" t="T16" r="T17" b="T18"/>
                    <a:pathLst>
                      <a:path w="227" h="160">
                        <a:moveTo>
                          <a:pt x="0" y="0"/>
                        </a:moveTo>
                        <a:lnTo>
                          <a:pt x="227" y="86"/>
                        </a:lnTo>
                        <a:lnTo>
                          <a:pt x="227" y="160"/>
                        </a:lnTo>
                        <a:lnTo>
                          <a:pt x="0" y="83"/>
                        </a:lnTo>
                        <a:lnTo>
                          <a:pt x="0" y="0"/>
                        </a:lnTo>
                        <a:close/>
                      </a:path>
                    </a:pathLst>
                  </a:custGeom>
                  <a:solidFill>
                    <a:srgbClr val="606060"/>
                  </a:solidFill>
                  <a:ln w="9525">
                    <a:noFill/>
                    <a:round/>
                    <a:headEnd/>
                    <a:tailEnd/>
                  </a:ln>
                </p:spPr>
                <p:txBody>
                  <a:bodyPr/>
                  <a:lstStyle/>
                  <a:p>
                    <a:endParaRPr lang="zh-CN" altLang="en-US" sz="1400"/>
                  </a:p>
                </p:txBody>
              </p:sp>
              <p:sp>
                <p:nvSpPr>
                  <p:cNvPr id="22887" name="Freeform 28"/>
                  <p:cNvSpPr>
                    <a:spLocks/>
                  </p:cNvSpPr>
                  <p:nvPr/>
                </p:nvSpPr>
                <p:spPr bwMode="auto">
                  <a:xfrm>
                    <a:off x="3690" y="2516"/>
                    <a:ext cx="227" cy="143"/>
                  </a:xfrm>
                  <a:custGeom>
                    <a:avLst/>
                    <a:gdLst>
                      <a:gd name="T0" fmla="*/ 0 w 227"/>
                      <a:gd name="T1" fmla="*/ 0 h 143"/>
                      <a:gd name="T2" fmla="*/ 227 w 227"/>
                      <a:gd name="T3" fmla="*/ 68 h 143"/>
                      <a:gd name="T4" fmla="*/ 227 w 227"/>
                      <a:gd name="T5" fmla="*/ 143 h 143"/>
                      <a:gd name="T6" fmla="*/ 0 w 227"/>
                      <a:gd name="T7" fmla="*/ 84 h 143"/>
                      <a:gd name="T8" fmla="*/ 0 w 227"/>
                      <a:gd name="T9" fmla="*/ 0 h 143"/>
                      <a:gd name="T10" fmla="*/ 0 60000 65536"/>
                      <a:gd name="T11" fmla="*/ 0 60000 65536"/>
                      <a:gd name="T12" fmla="*/ 0 60000 65536"/>
                      <a:gd name="T13" fmla="*/ 0 60000 65536"/>
                      <a:gd name="T14" fmla="*/ 0 60000 65536"/>
                      <a:gd name="T15" fmla="*/ 0 w 227"/>
                      <a:gd name="T16" fmla="*/ 0 h 143"/>
                      <a:gd name="T17" fmla="*/ 227 w 227"/>
                      <a:gd name="T18" fmla="*/ 143 h 143"/>
                    </a:gdLst>
                    <a:ahLst/>
                    <a:cxnLst>
                      <a:cxn ang="T10">
                        <a:pos x="T0" y="T1"/>
                      </a:cxn>
                      <a:cxn ang="T11">
                        <a:pos x="T2" y="T3"/>
                      </a:cxn>
                      <a:cxn ang="T12">
                        <a:pos x="T4" y="T5"/>
                      </a:cxn>
                      <a:cxn ang="T13">
                        <a:pos x="T6" y="T7"/>
                      </a:cxn>
                      <a:cxn ang="T14">
                        <a:pos x="T8" y="T9"/>
                      </a:cxn>
                    </a:cxnLst>
                    <a:rect l="T15" t="T16" r="T17" b="T18"/>
                    <a:pathLst>
                      <a:path w="227" h="143">
                        <a:moveTo>
                          <a:pt x="0" y="0"/>
                        </a:moveTo>
                        <a:lnTo>
                          <a:pt x="227" y="68"/>
                        </a:lnTo>
                        <a:lnTo>
                          <a:pt x="227" y="143"/>
                        </a:lnTo>
                        <a:lnTo>
                          <a:pt x="0" y="84"/>
                        </a:lnTo>
                        <a:lnTo>
                          <a:pt x="0" y="0"/>
                        </a:lnTo>
                        <a:close/>
                      </a:path>
                    </a:pathLst>
                  </a:custGeom>
                  <a:solidFill>
                    <a:srgbClr val="606060"/>
                  </a:solidFill>
                  <a:ln w="9525">
                    <a:noFill/>
                    <a:round/>
                    <a:headEnd/>
                    <a:tailEnd/>
                  </a:ln>
                </p:spPr>
                <p:txBody>
                  <a:bodyPr/>
                  <a:lstStyle/>
                  <a:p>
                    <a:endParaRPr lang="zh-CN" altLang="en-US" sz="1400"/>
                  </a:p>
                </p:txBody>
              </p:sp>
              <p:sp>
                <p:nvSpPr>
                  <p:cNvPr id="22888" name="Freeform 29"/>
                  <p:cNvSpPr>
                    <a:spLocks/>
                  </p:cNvSpPr>
                  <p:nvPr/>
                </p:nvSpPr>
                <p:spPr bwMode="auto">
                  <a:xfrm>
                    <a:off x="3690" y="2684"/>
                    <a:ext cx="227" cy="124"/>
                  </a:xfrm>
                  <a:custGeom>
                    <a:avLst/>
                    <a:gdLst>
                      <a:gd name="T0" fmla="*/ 0 w 227"/>
                      <a:gd name="T1" fmla="*/ 0 h 124"/>
                      <a:gd name="T2" fmla="*/ 227 w 227"/>
                      <a:gd name="T3" fmla="*/ 49 h 124"/>
                      <a:gd name="T4" fmla="*/ 227 w 227"/>
                      <a:gd name="T5" fmla="*/ 124 h 124"/>
                      <a:gd name="T6" fmla="*/ 0 w 227"/>
                      <a:gd name="T7" fmla="*/ 84 h 124"/>
                      <a:gd name="T8" fmla="*/ 0 w 227"/>
                      <a:gd name="T9" fmla="*/ 0 h 124"/>
                      <a:gd name="T10" fmla="*/ 0 60000 65536"/>
                      <a:gd name="T11" fmla="*/ 0 60000 65536"/>
                      <a:gd name="T12" fmla="*/ 0 60000 65536"/>
                      <a:gd name="T13" fmla="*/ 0 60000 65536"/>
                      <a:gd name="T14" fmla="*/ 0 60000 65536"/>
                      <a:gd name="T15" fmla="*/ 0 w 227"/>
                      <a:gd name="T16" fmla="*/ 0 h 124"/>
                      <a:gd name="T17" fmla="*/ 227 w 227"/>
                      <a:gd name="T18" fmla="*/ 124 h 124"/>
                    </a:gdLst>
                    <a:ahLst/>
                    <a:cxnLst>
                      <a:cxn ang="T10">
                        <a:pos x="T0" y="T1"/>
                      </a:cxn>
                      <a:cxn ang="T11">
                        <a:pos x="T2" y="T3"/>
                      </a:cxn>
                      <a:cxn ang="T12">
                        <a:pos x="T4" y="T5"/>
                      </a:cxn>
                      <a:cxn ang="T13">
                        <a:pos x="T6" y="T7"/>
                      </a:cxn>
                      <a:cxn ang="T14">
                        <a:pos x="T8" y="T9"/>
                      </a:cxn>
                    </a:cxnLst>
                    <a:rect l="T15" t="T16" r="T17" b="T18"/>
                    <a:pathLst>
                      <a:path w="227" h="124">
                        <a:moveTo>
                          <a:pt x="0" y="0"/>
                        </a:moveTo>
                        <a:lnTo>
                          <a:pt x="227" y="49"/>
                        </a:lnTo>
                        <a:lnTo>
                          <a:pt x="227" y="124"/>
                        </a:lnTo>
                        <a:lnTo>
                          <a:pt x="0" y="84"/>
                        </a:lnTo>
                        <a:lnTo>
                          <a:pt x="0" y="0"/>
                        </a:lnTo>
                        <a:close/>
                      </a:path>
                    </a:pathLst>
                  </a:custGeom>
                  <a:solidFill>
                    <a:srgbClr val="606060"/>
                  </a:solidFill>
                  <a:ln w="9525">
                    <a:noFill/>
                    <a:round/>
                    <a:headEnd/>
                    <a:tailEnd/>
                  </a:ln>
                </p:spPr>
                <p:txBody>
                  <a:bodyPr/>
                  <a:lstStyle/>
                  <a:p>
                    <a:endParaRPr lang="zh-CN" altLang="en-US" sz="1400"/>
                  </a:p>
                </p:txBody>
              </p:sp>
              <p:sp>
                <p:nvSpPr>
                  <p:cNvPr id="22889" name="Freeform 30"/>
                  <p:cNvSpPr>
                    <a:spLocks/>
                  </p:cNvSpPr>
                  <p:nvPr/>
                </p:nvSpPr>
                <p:spPr bwMode="auto">
                  <a:xfrm>
                    <a:off x="3690" y="2851"/>
                    <a:ext cx="227" cy="107"/>
                  </a:xfrm>
                  <a:custGeom>
                    <a:avLst/>
                    <a:gdLst>
                      <a:gd name="T0" fmla="*/ 0 w 227"/>
                      <a:gd name="T1" fmla="*/ 0 h 107"/>
                      <a:gd name="T2" fmla="*/ 227 w 227"/>
                      <a:gd name="T3" fmla="*/ 31 h 107"/>
                      <a:gd name="T4" fmla="*/ 227 w 227"/>
                      <a:gd name="T5" fmla="*/ 107 h 107"/>
                      <a:gd name="T6" fmla="*/ 0 w 227"/>
                      <a:gd name="T7" fmla="*/ 84 h 107"/>
                      <a:gd name="T8" fmla="*/ 0 w 227"/>
                      <a:gd name="T9" fmla="*/ 0 h 107"/>
                      <a:gd name="T10" fmla="*/ 0 60000 65536"/>
                      <a:gd name="T11" fmla="*/ 0 60000 65536"/>
                      <a:gd name="T12" fmla="*/ 0 60000 65536"/>
                      <a:gd name="T13" fmla="*/ 0 60000 65536"/>
                      <a:gd name="T14" fmla="*/ 0 60000 65536"/>
                      <a:gd name="T15" fmla="*/ 0 w 227"/>
                      <a:gd name="T16" fmla="*/ 0 h 107"/>
                      <a:gd name="T17" fmla="*/ 227 w 227"/>
                      <a:gd name="T18" fmla="*/ 107 h 107"/>
                    </a:gdLst>
                    <a:ahLst/>
                    <a:cxnLst>
                      <a:cxn ang="T10">
                        <a:pos x="T0" y="T1"/>
                      </a:cxn>
                      <a:cxn ang="T11">
                        <a:pos x="T2" y="T3"/>
                      </a:cxn>
                      <a:cxn ang="T12">
                        <a:pos x="T4" y="T5"/>
                      </a:cxn>
                      <a:cxn ang="T13">
                        <a:pos x="T6" y="T7"/>
                      </a:cxn>
                      <a:cxn ang="T14">
                        <a:pos x="T8" y="T9"/>
                      </a:cxn>
                    </a:cxnLst>
                    <a:rect l="T15" t="T16" r="T17" b="T18"/>
                    <a:pathLst>
                      <a:path w="227" h="107">
                        <a:moveTo>
                          <a:pt x="0" y="0"/>
                        </a:moveTo>
                        <a:lnTo>
                          <a:pt x="227" y="31"/>
                        </a:lnTo>
                        <a:lnTo>
                          <a:pt x="227" y="107"/>
                        </a:lnTo>
                        <a:lnTo>
                          <a:pt x="0" y="84"/>
                        </a:lnTo>
                        <a:lnTo>
                          <a:pt x="0" y="0"/>
                        </a:lnTo>
                        <a:close/>
                      </a:path>
                    </a:pathLst>
                  </a:custGeom>
                  <a:solidFill>
                    <a:srgbClr val="606060"/>
                  </a:solidFill>
                  <a:ln w="9525">
                    <a:noFill/>
                    <a:round/>
                    <a:headEnd/>
                    <a:tailEnd/>
                  </a:ln>
                </p:spPr>
                <p:txBody>
                  <a:bodyPr/>
                  <a:lstStyle/>
                  <a:p>
                    <a:endParaRPr lang="zh-CN" altLang="en-US" sz="1400"/>
                  </a:p>
                </p:txBody>
              </p:sp>
              <p:sp>
                <p:nvSpPr>
                  <p:cNvPr id="22890" name="Line 31"/>
                  <p:cNvSpPr>
                    <a:spLocks noChangeShapeType="1"/>
                  </p:cNvSpPr>
                  <p:nvPr/>
                </p:nvSpPr>
                <p:spPr bwMode="auto">
                  <a:xfrm>
                    <a:off x="3771" y="1235"/>
                    <a:ext cx="1" cy="1719"/>
                  </a:xfrm>
                  <a:prstGeom prst="line">
                    <a:avLst/>
                  </a:prstGeom>
                  <a:noFill/>
                  <a:ln w="50800">
                    <a:solidFill>
                      <a:srgbClr val="C0C0C0"/>
                    </a:solidFill>
                    <a:round/>
                    <a:headEnd/>
                    <a:tailEnd/>
                  </a:ln>
                </p:spPr>
                <p:txBody>
                  <a:bodyPr/>
                  <a:lstStyle/>
                  <a:p>
                    <a:endParaRPr lang="en-US" sz="1400"/>
                  </a:p>
                </p:txBody>
              </p:sp>
              <p:sp>
                <p:nvSpPr>
                  <p:cNvPr id="22891" name="Line 32"/>
                  <p:cNvSpPr>
                    <a:spLocks noChangeShapeType="1"/>
                  </p:cNvSpPr>
                  <p:nvPr/>
                </p:nvSpPr>
                <p:spPr bwMode="auto">
                  <a:xfrm>
                    <a:off x="3854" y="1310"/>
                    <a:ext cx="1" cy="1655"/>
                  </a:xfrm>
                  <a:prstGeom prst="line">
                    <a:avLst/>
                  </a:prstGeom>
                  <a:noFill/>
                  <a:ln w="50800">
                    <a:solidFill>
                      <a:srgbClr val="C0C0C0"/>
                    </a:solidFill>
                    <a:round/>
                    <a:headEnd/>
                    <a:tailEnd/>
                  </a:ln>
                </p:spPr>
                <p:txBody>
                  <a:bodyPr/>
                  <a:lstStyle/>
                  <a:p>
                    <a:endParaRPr lang="en-US" sz="1400"/>
                  </a:p>
                </p:txBody>
              </p:sp>
            </p:grpSp>
            <p:grpSp>
              <p:nvGrpSpPr>
                <p:cNvPr id="8" name="Group 33"/>
                <p:cNvGrpSpPr>
                  <a:grpSpLocks/>
                </p:cNvGrpSpPr>
                <p:nvPr/>
              </p:nvGrpSpPr>
              <p:grpSpPr bwMode="auto">
                <a:xfrm>
                  <a:off x="3444" y="944"/>
                  <a:ext cx="124" cy="2291"/>
                  <a:chOff x="3444" y="944"/>
                  <a:chExt cx="124" cy="2291"/>
                </a:xfrm>
              </p:grpSpPr>
              <p:sp>
                <p:nvSpPr>
                  <p:cNvPr id="22862" name="Line 34"/>
                  <p:cNvSpPr>
                    <a:spLocks noChangeShapeType="1"/>
                  </p:cNvSpPr>
                  <p:nvPr/>
                </p:nvSpPr>
                <p:spPr bwMode="auto">
                  <a:xfrm>
                    <a:off x="3458" y="970"/>
                    <a:ext cx="1" cy="2265"/>
                  </a:xfrm>
                  <a:prstGeom prst="line">
                    <a:avLst/>
                  </a:prstGeom>
                  <a:noFill/>
                  <a:ln w="25400">
                    <a:solidFill>
                      <a:srgbClr val="FFFFFF"/>
                    </a:solidFill>
                    <a:round/>
                    <a:headEnd/>
                    <a:tailEnd/>
                  </a:ln>
                </p:spPr>
                <p:txBody>
                  <a:bodyPr/>
                  <a:lstStyle/>
                  <a:p>
                    <a:endParaRPr lang="en-US" sz="1400"/>
                  </a:p>
                </p:txBody>
              </p:sp>
              <p:sp>
                <p:nvSpPr>
                  <p:cNvPr id="22863" name="Line 35"/>
                  <p:cNvSpPr>
                    <a:spLocks noChangeShapeType="1"/>
                  </p:cNvSpPr>
                  <p:nvPr/>
                </p:nvSpPr>
                <p:spPr bwMode="auto">
                  <a:xfrm>
                    <a:off x="3486" y="967"/>
                    <a:ext cx="1" cy="2262"/>
                  </a:xfrm>
                  <a:prstGeom prst="line">
                    <a:avLst/>
                  </a:prstGeom>
                  <a:noFill/>
                  <a:ln w="25400">
                    <a:solidFill>
                      <a:srgbClr val="C0C0C0"/>
                    </a:solidFill>
                    <a:round/>
                    <a:headEnd/>
                    <a:tailEnd/>
                  </a:ln>
                </p:spPr>
                <p:txBody>
                  <a:bodyPr/>
                  <a:lstStyle/>
                  <a:p>
                    <a:endParaRPr lang="en-US" sz="1400"/>
                  </a:p>
                </p:txBody>
              </p:sp>
              <p:sp>
                <p:nvSpPr>
                  <p:cNvPr id="22864" name="Line 36"/>
                  <p:cNvSpPr>
                    <a:spLocks noChangeShapeType="1"/>
                  </p:cNvSpPr>
                  <p:nvPr/>
                </p:nvSpPr>
                <p:spPr bwMode="auto">
                  <a:xfrm>
                    <a:off x="3491" y="958"/>
                    <a:ext cx="1" cy="2276"/>
                  </a:xfrm>
                  <a:prstGeom prst="line">
                    <a:avLst/>
                  </a:prstGeom>
                  <a:noFill/>
                  <a:ln w="25400">
                    <a:solidFill>
                      <a:srgbClr val="E0E0E0"/>
                    </a:solidFill>
                    <a:round/>
                    <a:headEnd/>
                    <a:tailEnd/>
                  </a:ln>
                </p:spPr>
                <p:txBody>
                  <a:bodyPr/>
                  <a:lstStyle/>
                  <a:p>
                    <a:endParaRPr lang="en-US" sz="1400"/>
                  </a:p>
                </p:txBody>
              </p:sp>
              <p:sp>
                <p:nvSpPr>
                  <p:cNvPr id="22865" name="Line 37"/>
                  <p:cNvSpPr>
                    <a:spLocks noChangeShapeType="1"/>
                  </p:cNvSpPr>
                  <p:nvPr/>
                </p:nvSpPr>
                <p:spPr bwMode="auto">
                  <a:xfrm>
                    <a:off x="3508" y="958"/>
                    <a:ext cx="1" cy="2276"/>
                  </a:xfrm>
                  <a:prstGeom prst="line">
                    <a:avLst/>
                  </a:prstGeom>
                  <a:noFill/>
                  <a:ln w="25400">
                    <a:solidFill>
                      <a:srgbClr val="FFFFFF"/>
                    </a:solidFill>
                    <a:round/>
                    <a:headEnd/>
                    <a:tailEnd/>
                  </a:ln>
                </p:spPr>
                <p:txBody>
                  <a:bodyPr/>
                  <a:lstStyle/>
                  <a:p>
                    <a:endParaRPr lang="en-US" sz="1400"/>
                  </a:p>
                </p:txBody>
              </p:sp>
              <p:sp>
                <p:nvSpPr>
                  <p:cNvPr id="22866" name="Line 38"/>
                  <p:cNvSpPr>
                    <a:spLocks noChangeShapeType="1"/>
                  </p:cNvSpPr>
                  <p:nvPr/>
                </p:nvSpPr>
                <p:spPr bwMode="auto">
                  <a:xfrm>
                    <a:off x="3553" y="969"/>
                    <a:ext cx="1" cy="2259"/>
                  </a:xfrm>
                  <a:prstGeom prst="line">
                    <a:avLst/>
                  </a:prstGeom>
                  <a:noFill/>
                  <a:ln w="25400">
                    <a:solidFill>
                      <a:srgbClr val="E0E0E0"/>
                    </a:solidFill>
                    <a:round/>
                    <a:headEnd/>
                    <a:tailEnd/>
                  </a:ln>
                </p:spPr>
                <p:txBody>
                  <a:bodyPr/>
                  <a:lstStyle/>
                  <a:p>
                    <a:endParaRPr lang="en-US" sz="1400"/>
                  </a:p>
                </p:txBody>
              </p:sp>
              <p:sp>
                <p:nvSpPr>
                  <p:cNvPr id="22867" name="Freeform 39"/>
                  <p:cNvSpPr>
                    <a:spLocks/>
                  </p:cNvSpPr>
                  <p:nvPr/>
                </p:nvSpPr>
                <p:spPr bwMode="auto">
                  <a:xfrm>
                    <a:off x="3444" y="1078"/>
                    <a:ext cx="124" cy="106"/>
                  </a:xfrm>
                  <a:custGeom>
                    <a:avLst/>
                    <a:gdLst>
                      <a:gd name="T0" fmla="*/ 14 w 124"/>
                      <a:gd name="T1" fmla="*/ 15 h 106"/>
                      <a:gd name="T2" fmla="*/ 26 w 124"/>
                      <a:gd name="T3" fmla="*/ 10 h 106"/>
                      <a:gd name="T4" fmla="*/ 36 w 124"/>
                      <a:gd name="T5" fmla="*/ 5 h 106"/>
                      <a:gd name="T6" fmla="*/ 48 w 124"/>
                      <a:gd name="T7" fmla="*/ 3 h 106"/>
                      <a:gd name="T8" fmla="*/ 57 w 124"/>
                      <a:gd name="T9" fmla="*/ 0 h 106"/>
                      <a:gd name="T10" fmla="*/ 68 w 124"/>
                      <a:gd name="T11" fmla="*/ 0 h 106"/>
                      <a:gd name="T12" fmla="*/ 83 w 124"/>
                      <a:gd name="T13" fmla="*/ 3 h 106"/>
                      <a:gd name="T14" fmla="*/ 98 w 124"/>
                      <a:gd name="T15" fmla="*/ 6 h 106"/>
                      <a:gd name="T16" fmla="*/ 110 w 124"/>
                      <a:gd name="T17" fmla="*/ 14 h 106"/>
                      <a:gd name="T18" fmla="*/ 124 w 124"/>
                      <a:gd name="T19" fmla="*/ 23 h 106"/>
                      <a:gd name="T20" fmla="*/ 124 w 124"/>
                      <a:gd name="T21" fmla="*/ 106 h 106"/>
                      <a:gd name="T22" fmla="*/ 110 w 124"/>
                      <a:gd name="T23" fmla="*/ 97 h 106"/>
                      <a:gd name="T24" fmla="*/ 98 w 124"/>
                      <a:gd name="T25" fmla="*/ 91 h 106"/>
                      <a:gd name="T26" fmla="*/ 83 w 124"/>
                      <a:gd name="T27" fmla="*/ 87 h 106"/>
                      <a:gd name="T28" fmla="*/ 68 w 124"/>
                      <a:gd name="T29" fmla="*/ 85 h 106"/>
                      <a:gd name="T30" fmla="*/ 57 w 124"/>
                      <a:gd name="T31" fmla="*/ 86 h 106"/>
                      <a:gd name="T32" fmla="*/ 48 w 124"/>
                      <a:gd name="T33" fmla="*/ 87 h 106"/>
                      <a:gd name="T34" fmla="*/ 36 w 124"/>
                      <a:gd name="T35" fmla="*/ 91 h 106"/>
                      <a:gd name="T36" fmla="*/ 14 w 124"/>
                      <a:gd name="T37" fmla="*/ 100 h 106"/>
                      <a:gd name="T38" fmla="*/ 0 w 124"/>
                      <a:gd name="T39" fmla="*/ 103 h 106"/>
                      <a:gd name="T40" fmla="*/ 0 w 124"/>
                      <a:gd name="T41" fmla="*/ 24 h 106"/>
                      <a:gd name="T42" fmla="*/ 14 w 124"/>
                      <a:gd name="T43" fmla="*/ 15 h 1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
                      <a:gd name="T67" fmla="*/ 0 h 106"/>
                      <a:gd name="T68" fmla="*/ 124 w 124"/>
                      <a:gd name="T69" fmla="*/ 106 h 1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 h="106">
                        <a:moveTo>
                          <a:pt x="14" y="15"/>
                        </a:moveTo>
                        <a:lnTo>
                          <a:pt x="26" y="10"/>
                        </a:lnTo>
                        <a:lnTo>
                          <a:pt x="36" y="5"/>
                        </a:lnTo>
                        <a:lnTo>
                          <a:pt x="48" y="3"/>
                        </a:lnTo>
                        <a:lnTo>
                          <a:pt x="57" y="0"/>
                        </a:lnTo>
                        <a:lnTo>
                          <a:pt x="68" y="0"/>
                        </a:lnTo>
                        <a:lnTo>
                          <a:pt x="83" y="3"/>
                        </a:lnTo>
                        <a:lnTo>
                          <a:pt x="98" y="6"/>
                        </a:lnTo>
                        <a:lnTo>
                          <a:pt x="110" y="14"/>
                        </a:lnTo>
                        <a:lnTo>
                          <a:pt x="124" y="23"/>
                        </a:lnTo>
                        <a:lnTo>
                          <a:pt x="124" y="106"/>
                        </a:lnTo>
                        <a:lnTo>
                          <a:pt x="110" y="97"/>
                        </a:lnTo>
                        <a:lnTo>
                          <a:pt x="98" y="91"/>
                        </a:lnTo>
                        <a:lnTo>
                          <a:pt x="83" y="87"/>
                        </a:lnTo>
                        <a:lnTo>
                          <a:pt x="68" y="85"/>
                        </a:lnTo>
                        <a:lnTo>
                          <a:pt x="57" y="86"/>
                        </a:lnTo>
                        <a:lnTo>
                          <a:pt x="48" y="87"/>
                        </a:lnTo>
                        <a:lnTo>
                          <a:pt x="36" y="91"/>
                        </a:lnTo>
                        <a:lnTo>
                          <a:pt x="14" y="100"/>
                        </a:lnTo>
                        <a:lnTo>
                          <a:pt x="0" y="103"/>
                        </a:lnTo>
                        <a:lnTo>
                          <a:pt x="0" y="24"/>
                        </a:lnTo>
                        <a:lnTo>
                          <a:pt x="14" y="15"/>
                        </a:lnTo>
                        <a:close/>
                      </a:path>
                    </a:pathLst>
                  </a:custGeom>
                  <a:solidFill>
                    <a:srgbClr val="A0A0A0"/>
                  </a:solidFill>
                  <a:ln w="9525">
                    <a:noFill/>
                    <a:round/>
                    <a:headEnd/>
                    <a:tailEnd/>
                  </a:ln>
                </p:spPr>
                <p:txBody>
                  <a:bodyPr/>
                  <a:lstStyle/>
                  <a:p>
                    <a:endParaRPr lang="zh-CN" altLang="en-US" sz="1400"/>
                  </a:p>
                </p:txBody>
              </p:sp>
              <p:sp>
                <p:nvSpPr>
                  <p:cNvPr id="22868" name="Freeform 40"/>
                  <p:cNvSpPr>
                    <a:spLocks/>
                  </p:cNvSpPr>
                  <p:nvPr/>
                </p:nvSpPr>
                <p:spPr bwMode="auto">
                  <a:xfrm>
                    <a:off x="3444" y="1249"/>
                    <a:ext cx="124" cy="105"/>
                  </a:xfrm>
                  <a:custGeom>
                    <a:avLst/>
                    <a:gdLst>
                      <a:gd name="T0" fmla="*/ 14 w 124"/>
                      <a:gd name="T1" fmla="*/ 14 h 105"/>
                      <a:gd name="T2" fmla="*/ 26 w 124"/>
                      <a:gd name="T3" fmla="*/ 10 h 105"/>
                      <a:gd name="T4" fmla="*/ 36 w 124"/>
                      <a:gd name="T5" fmla="*/ 6 h 105"/>
                      <a:gd name="T6" fmla="*/ 48 w 124"/>
                      <a:gd name="T7" fmla="*/ 3 h 105"/>
                      <a:gd name="T8" fmla="*/ 57 w 124"/>
                      <a:gd name="T9" fmla="*/ 1 h 105"/>
                      <a:gd name="T10" fmla="*/ 68 w 124"/>
                      <a:gd name="T11" fmla="*/ 0 h 105"/>
                      <a:gd name="T12" fmla="*/ 83 w 124"/>
                      <a:gd name="T13" fmla="*/ 3 h 105"/>
                      <a:gd name="T14" fmla="*/ 98 w 124"/>
                      <a:gd name="T15" fmla="*/ 6 h 105"/>
                      <a:gd name="T16" fmla="*/ 110 w 124"/>
                      <a:gd name="T17" fmla="*/ 14 h 105"/>
                      <a:gd name="T18" fmla="*/ 124 w 124"/>
                      <a:gd name="T19" fmla="*/ 21 h 105"/>
                      <a:gd name="T20" fmla="*/ 124 w 124"/>
                      <a:gd name="T21" fmla="*/ 105 h 105"/>
                      <a:gd name="T22" fmla="*/ 110 w 124"/>
                      <a:gd name="T23" fmla="*/ 96 h 105"/>
                      <a:gd name="T24" fmla="*/ 98 w 124"/>
                      <a:gd name="T25" fmla="*/ 89 h 105"/>
                      <a:gd name="T26" fmla="*/ 83 w 124"/>
                      <a:gd name="T27" fmla="*/ 85 h 105"/>
                      <a:gd name="T28" fmla="*/ 68 w 124"/>
                      <a:gd name="T29" fmla="*/ 84 h 105"/>
                      <a:gd name="T30" fmla="*/ 57 w 124"/>
                      <a:gd name="T31" fmla="*/ 84 h 105"/>
                      <a:gd name="T32" fmla="*/ 48 w 124"/>
                      <a:gd name="T33" fmla="*/ 85 h 105"/>
                      <a:gd name="T34" fmla="*/ 36 w 124"/>
                      <a:gd name="T35" fmla="*/ 89 h 105"/>
                      <a:gd name="T36" fmla="*/ 14 w 124"/>
                      <a:gd name="T37" fmla="*/ 98 h 105"/>
                      <a:gd name="T38" fmla="*/ 0 w 124"/>
                      <a:gd name="T39" fmla="*/ 103 h 105"/>
                      <a:gd name="T40" fmla="*/ 0 w 124"/>
                      <a:gd name="T41" fmla="*/ 23 h 105"/>
                      <a:gd name="T42" fmla="*/ 14 w 124"/>
                      <a:gd name="T43" fmla="*/ 14 h 10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
                      <a:gd name="T67" fmla="*/ 0 h 105"/>
                      <a:gd name="T68" fmla="*/ 124 w 124"/>
                      <a:gd name="T69" fmla="*/ 105 h 10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 h="105">
                        <a:moveTo>
                          <a:pt x="14" y="14"/>
                        </a:moveTo>
                        <a:lnTo>
                          <a:pt x="26" y="10"/>
                        </a:lnTo>
                        <a:lnTo>
                          <a:pt x="36" y="6"/>
                        </a:lnTo>
                        <a:lnTo>
                          <a:pt x="48" y="3"/>
                        </a:lnTo>
                        <a:lnTo>
                          <a:pt x="57" y="1"/>
                        </a:lnTo>
                        <a:lnTo>
                          <a:pt x="68" y="0"/>
                        </a:lnTo>
                        <a:lnTo>
                          <a:pt x="83" y="3"/>
                        </a:lnTo>
                        <a:lnTo>
                          <a:pt x="98" y="6"/>
                        </a:lnTo>
                        <a:lnTo>
                          <a:pt x="110" y="14"/>
                        </a:lnTo>
                        <a:lnTo>
                          <a:pt x="124" y="21"/>
                        </a:lnTo>
                        <a:lnTo>
                          <a:pt x="124" y="105"/>
                        </a:lnTo>
                        <a:lnTo>
                          <a:pt x="110" y="96"/>
                        </a:lnTo>
                        <a:lnTo>
                          <a:pt x="98" y="89"/>
                        </a:lnTo>
                        <a:lnTo>
                          <a:pt x="83" y="85"/>
                        </a:lnTo>
                        <a:lnTo>
                          <a:pt x="68" y="84"/>
                        </a:lnTo>
                        <a:lnTo>
                          <a:pt x="57" y="84"/>
                        </a:lnTo>
                        <a:lnTo>
                          <a:pt x="48" y="85"/>
                        </a:lnTo>
                        <a:lnTo>
                          <a:pt x="36" y="89"/>
                        </a:lnTo>
                        <a:lnTo>
                          <a:pt x="14" y="98"/>
                        </a:lnTo>
                        <a:lnTo>
                          <a:pt x="0" y="103"/>
                        </a:lnTo>
                        <a:lnTo>
                          <a:pt x="0" y="23"/>
                        </a:lnTo>
                        <a:lnTo>
                          <a:pt x="14" y="14"/>
                        </a:lnTo>
                        <a:close/>
                      </a:path>
                    </a:pathLst>
                  </a:custGeom>
                  <a:solidFill>
                    <a:srgbClr val="A0A0A0"/>
                  </a:solidFill>
                  <a:ln w="9525">
                    <a:noFill/>
                    <a:round/>
                    <a:headEnd/>
                    <a:tailEnd/>
                  </a:ln>
                </p:spPr>
                <p:txBody>
                  <a:bodyPr/>
                  <a:lstStyle/>
                  <a:p>
                    <a:endParaRPr lang="zh-CN" altLang="en-US" sz="1400"/>
                  </a:p>
                </p:txBody>
              </p:sp>
              <p:sp>
                <p:nvSpPr>
                  <p:cNvPr id="22869" name="Freeform 41"/>
                  <p:cNvSpPr>
                    <a:spLocks/>
                  </p:cNvSpPr>
                  <p:nvPr/>
                </p:nvSpPr>
                <p:spPr bwMode="auto">
                  <a:xfrm>
                    <a:off x="3444" y="1419"/>
                    <a:ext cx="124" cy="106"/>
                  </a:xfrm>
                  <a:custGeom>
                    <a:avLst/>
                    <a:gdLst>
                      <a:gd name="T0" fmla="*/ 14 w 124"/>
                      <a:gd name="T1" fmla="*/ 14 h 106"/>
                      <a:gd name="T2" fmla="*/ 26 w 124"/>
                      <a:gd name="T3" fmla="*/ 10 h 106"/>
                      <a:gd name="T4" fmla="*/ 36 w 124"/>
                      <a:gd name="T5" fmla="*/ 5 h 106"/>
                      <a:gd name="T6" fmla="*/ 48 w 124"/>
                      <a:gd name="T7" fmla="*/ 3 h 106"/>
                      <a:gd name="T8" fmla="*/ 57 w 124"/>
                      <a:gd name="T9" fmla="*/ 0 h 106"/>
                      <a:gd name="T10" fmla="*/ 68 w 124"/>
                      <a:gd name="T11" fmla="*/ 0 h 106"/>
                      <a:gd name="T12" fmla="*/ 83 w 124"/>
                      <a:gd name="T13" fmla="*/ 3 h 106"/>
                      <a:gd name="T14" fmla="*/ 98 w 124"/>
                      <a:gd name="T15" fmla="*/ 6 h 106"/>
                      <a:gd name="T16" fmla="*/ 110 w 124"/>
                      <a:gd name="T17" fmla="*/ 14 h 106"/>
                      <a:gd name="T18" fmla="*/ 124 w 124"/>
                      <a:gd name="T19" fmla="*/ 21 h 106"/>
                      <a:gd name="T20" fmla="*/ 124 w 124"/>
                      <a:gd name="T21" fmla="*/ 106 h 106"/>
                      <a:gd name="T22" fmla="*/ 110 w 124"/>
                      <a:gd name="T23" fmla="*/ 97 h 106"/>
                      <a:gd name="T24" fmla="*/ 98 w 124"/>
                      <a:gd name="T25" fmla="*/ 91 h 106"/>
                      <a:gd name="T26" fmla="*/ 83 w 124"/>
                      <a:gd name="T27" fmla="*/ 86 h 106"/>
                      <a:gd name="T28" fmla="*/ 68 w 124"/>
                      <a:gd name="T29" fmla="*/ 85 h 106"/>
                      <a:gd name="T30" fmla="*/ 57 w 124"/>
                      <a:gd name="T31" fmla="*/ 85 h 106"/>
                      <a:gd name="T32" fmla="*/ 48 w 124"/>
                      <a:gd name="T33" fmla="*/ 86 h 106"/>
                      <a:gd name="T34" fmla="*/ 36 w 124"/>
                      <a:gd name="T35" fmla="*/ 91 h 106"/>
                      <a:gd name="T36" fmla="*/ 14 w 124"/>
                      <a:gd name="T37" fmla="*/ 98 h 106"/>
                      <a:gd name="T38" fmla="*/ 0 w 124"/>
                      <a:gd name="T39" fmla="*/ 103 h 106"/>
                      <a:gd name="T40" fmla="*/ 0 w 124"/>
                      <a:gd name="T41" fmla="*/ 23 h 106"/>
                      <a:gd name="T42" fmla="*/ 14 w 124"/>
                      <a:gd name="T43" fmla="*/ 14 h 1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
                      <a:gd name="T67" fmla="*/ 0 h 106"/>
                      <a:gd name="T68" fmla="*/ 124 w 124"/>
                      <a:gd name="T69" fmla="*/ 106 h 1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 h="106">
                        <a:moveTo>
                          <a:pt x="14" y="14"/>
                        </a:moveTo>
                        <a:lnTo>
                          <a:pt x="26" y="10"/>
                        </a:lnTo>
                        <a:lnTo>
                          <a:pt x="36" y="5"/>
                        </a:lnTo>
                        <a:lnTo>
                          <a:pt x="48" y="3"/>
                        </a:lnTo>
                        <a:lnTo>
                          <a:pt x="57" y="0"/>
                        </a:lnTo>
                        <a:lnTo>
                          <a:pt x="68" y="0"/>
                        </a:lnTo>
                        <a:lnTo>
                          <a:pt x="83" y="3"/>
                        </a:lnTo>
                        <a:lnTo>
                          <a:pt x="98" y="6"/>
                        </a:lnTo>
                        <a:lnTo>
                          <a:pt x="110" y="14"/>
                        </a:lnTo>
                        <a:lnTo>
                          <a:pt x="124" y="21"/>
                        </a:lnTo>
                        <a:lnTo>
                          <a:pt x="124" y="106"/>
                        </a:lnTo>
                        <a:lnTo>
                          <a:pt x="110" y="97"/>
                        </a:lnTo>
                        <a:lnTo>
                          <a:pt x="98" y="91"/>
                        </a:lnTo>
                        <a:lnTo>
                          <a:pt x="83" y="86"/>
                        </a:lnTo>
                        <a:lnTo>
                          <a:pt x="68" y="85"/>
                        </a:lnTo>
                        <a:lnTo>
                          <a:pt x="57" y="85"/>
                        </a:lnTo>
                        <a:lnTo>
                          <a:pt x="48" y="86"/>
                        </a:lnTo>
                        <a:lnTo>
                          <a:pt x="36" y="91"/>
                        </a:lnTo>
                        <a:lnTo>
                          <a:pt x="14" y="98"/>
                        </a:lnTo>
                        <a:lnTo>
                          <a:pt x="0" y="103"/>
                        </a:lnTo>
                        <a:lnTo>
                          <a:pt x="0" y="23"/>
                        </a:lnTo>
                        <a:lnTo>
                          <a:pt x="14" y="14"/>
                        </a:lnTo>
                        <a:close/>
                      </a:path>
                    </a:pathLst>
                  </a:custGeom>
                  <a:solidFill>
                    <a:srgbClr val="A0A0A0"/>
                  </a:solidFill>
                  <a:ln w="9525">
                    <a:noFill/>
                    <a:round/>
                    <a:headEnd/>
                    <a:tailEnd/>
                  </a:ln>
                </p:spPr>
                <p:txBody>
                  <a:bodyPr/>
                  <a:lstStyle/>
                  <a:p>
                    <a:endParaRPr lang="zh-CN" altLang="en-US" sz="1400"/>
                  </a:p>
                </p:txBody>
              </p:sp>
              <p:sp>
                <p:nvSpPr>
                  <p:cNvPr id="22870" name="Freeform 42"/>
                  <p:cNvSpPr>
                    <a:spLocks/>
                  </p:cNvSpPr>
                  <p:nvPr/>
                </p:nvSpPr>
                <p:spPr bwMode="auto">
                  <a:xfrm>
                    <a:off x="3444" y="1589"/>
                    <a:ext cx="124" cy="107"/>
                  </a:xfrm>
                  <a:custGeom>
                    <a:avLst/>
                    <a:gdLst>
                      <a:gd name="T0" fmla="*/ 14 w 124"/>
                      <a:gd name="T1" fmla="*/ 14 h 107"/>
                      <a:gd name="T2" fmla="*/ 26 w 124"/>
                      <a:gd name="T3" fmla="*/ 9 h 107"/>
                      <a:gd name="T4" fmla="*/ 36 w 124"/>
                      <a:gd name="T5" fmla="*/ 6 h 107"/>
                      <a:gd name="T6" fmla="*/ 48 w 124"/>
                      <a:gd name="T7" fmla="*/ 3 h 107"/>
                      <a:gd name="T8" fmla="*/ 57 w 124"/>
                      <a:gd name="T9" fmla="*/ 1 h 107"/>
                      <a:gd name="T10" fmla="*/ 68 w 124"/>
                      <a:gd name="T11" fmla="*/ 0 h 107"/>
                      <a:gd name="T12" fmla="*/ 83 w 124"/>
                      <a:gd name="T13" fmla="*/ 1 h 107"/>
                      <a:gd name="T14" fmla="*/ 98 w 124"/>
                      <a:gd name="T15" fmla="*/ 6 h 107"/>
                      <a:gd name="T16" fmla="*/ 110 w 124"/>
                      <a:gd name="T17" fmla="*/ 13 h 107"/>
                      <a:gd name="T18" fmla="*/ 124 w 124"/>
                      <a:gd name="T19" fmla="*/ 22 h 107"/>
                      <a:gd name="T20" fmla="*/ 124 w 124"/>
                      <a:gd name="T21" fmla="*/ 107 h 107"/>
                      <a:gd name="T22" fmla="*/ 110 w 124"/>
                      <a:gd name="T23" fmla="*/ 98 h 107"/>
                      <a:gd name="T24" fmla="*/ 98 w 124"/>
                      <a:gd name="T25" fmla="*/ 90 h 107"/>
                      <a:gd name="T26" fmla="*/ 83 w 124"/>
                      <a:gd name="T27" fmla="*/ 87 h 107"/>
                      <a:gd name="T28" fmla="*/ 68 w 124"/>
                      <a:gd name="T29" fmla="*/ 84 h 107"/>
                      <a:gd name="T30" fmla="*/ 57 w 124"/>
                      <a:gd name="T31" fmla="*/ 85 h 107"/>
                      <a:gd name="T32" fmla="*/ 48 w 124"/>
                      <a:gd name="T33" fmla="*/ 87 h 107"/>
                      <a:gd name="T34" fmla="*/ 36 w 124"/>
                      <a:gd name="T35" fmla="*/ 90 h 107"/>
                      <a:gd name="T36" fmla="*/ 14 w 124"/>
                      <a:gd name="T37" fmla="*/ 99 h 107"/>
                      <a:gd name="T38" fmla="*/ 0 w 124"/>
                      <a:gd name="T39" fmla="*/ 103 h 107"/>
                      <a:gd name="T40" fmla="*/ 0 w 124"/>
                      <a:gd name="T41" fmla="*/ 22 h 107"/>
                      <a:gd name="T42" fmla="*/ 14 w 124"/>
                      <a:gd name="T43" fmla="*/ 14 h 10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
                      <a:gd name="T67" fmla="*/ 0 h 107"/>
                      <a:gd name="T68" fmla="*/ 124 w 124"/>
                      <a:gd name="T69" fmla="*/ 107 h 10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 h="107">
                        <a:moveTo>
                          <a:pt x="14" y="14"/>
                        </a:moveTo>
                        <a:lnTo>
                          <a:pt x="26" y="9"/>
                        </a:lnTo>
                        <a:lnTo>
                          <a:pt x="36" y="6"/>
                        </a:lnTo>
                        <a:lnTo>
                          <a:pt x="48" y="3"/>
                        </a:lnTo>
                        <a:lnTo>
                          <a:pt x="57" y="1"/>
                        </a:lnTo>
                        <a:lnTo>
                          <a:pt x="68" y="0"/>
                        </a:lnTo>
                        <a:lnTo>
                          <a:pt x="83" y="1"/>
                        </a:lnTo>
                        <a:lnTo>
                          <a:pt x="98" y="6"/>
                        </a:lnTo>
                        <a:lnTo>
                          <a:pt x="110" y="13"/>
                        </a:lnTo>
                        <a:lnTo>
                          <a:pt x="124" y="22"/>
                        </a:lnTo>
                        <a:lnTo>
                          <a:pt x="124" y="107"/>
                        </a:lnTo>
                        <a:lnTo>
                          <a:pt x="110" y="98"/>
                        </a:lnTo>
                        <a:lnTo>
                          <a:pt x="98" y="90"/>
                        </a:lnTo>
                        <a:lnTo>
                          <a:pt x="83" y="87"/>
                        </a:lnTo>
                        <a:lnTo>
                          <a:pt x="68" y="84"/>
                        </a:lnTo>
                        <a:lnTo>
                          <a:pt x="57" y="85"/>
                        </a:lnTo>
                        <a:lnTo>
                          <a:pt x="48" y="87"/>
                        </a:lnTo>
                        <a:lnTo>
                          <a:pt x="36" y="90"/>
                        </a:lnTo>
                        <a:lnTo>
                          <a:pt x="14" y="99"/>
                        </a:lnTo>
                        <a:lnTo>
                          <a:pt x="0" y="103"/>
                        </a:lnTo>
                        <a:lnTo>
                          <a:pt x="0" y="22"/>
                        </a:lnTo>
                        <a:lnTo>
                          <a:pt x="14" y="14"/>
                        </a:lnTo>
                        <a:close/>
                      </a:path>
                    </a:pathLst>
                  </a:custGeom>
                  <a:solidFill>
                    <a:srgbClr val="A0A0A0"/>
                  </a:solidFill>
                  <a:ln w="9525">
                    <a:noFill/>
                    <a:round/>
                    <a:headEnd/>
                    <a:tailEnd/>
                  </a:ln>
                </p:spPr>
                <p:txBody>
                  <a:bodyPr/>
                  <a:lstStyle/>
                  <a:p>
                    <a:endParaRPr lang="zh-CN" altLang="en-US" sz="1400"/>
                  </a:p>
                </p:txBody>
              </p:sp>
              <p:sp>
                <p:nvSpPr>
                  <p:cNvPr id="22871" name="Freeform 43"/>
                  <p:cNvSpPr>
                    <a:spLocks/>
                  </p:cNvSpPr>
                  <p:nvPr/>
                </p:nvSpPr>
                <p:spPr bwMode="auto">
                  <a:xfrm>
                    <a:off x="3444" y="1759"/>
                    <a:ext cx="124" cy="106"/>
                  </a:xfrm>
                  <a:custGeom>
                    <a:avLst/>
                    <a:gdLst>
                      <a:gd name="T0" fmla="*/ 14 w 124"/>
                      <a:gd name="T1" fmla="*/ 15 h 106"/>
                      <a:gd name="T2" fmla="*/ 26 w 124"/>
                      <a:gd name="T3" fmla="*/ 10 h 106"/>
                      <a:gd name="T4" fmla="*/ 36 w 124"/>
                      <a:gd name="T5" fmla="*/ 6 h 106"/>
                      <a:gd name="T6" fmla="*/ 48 w 124"/>
                      <a:gd name="T7" fmla="*/ 4 h 106"/>
                      <a:gd name="T8" fmla="*/ 57 w 124"/>
                      <a:gd name="T9" fmla="*/ 3 h 106"/>
                      <a:gd name="T10" fmla="*/ 68 w 124"/>
                      <a:gd name="T11" fmla="*/ 0 h 106"/>
                      <a:gd name="T12" fmla="*/ 83 w 124"/>
                      <a:gd name="T13" fmla="*/ 4 h 106"/>
                      <a:gd name="T14" fmla="*/ 98 w 124"/>
                      <a:gd name="T15" fmla="*/ 6 h 106"/>
                      <a:gd name="T16" fmla="*/ 110 w 124"/>
                      <a:gd name="T17" fmla="*/ 14 h 106"/>
                      <a:gd name="T18" fmla="*/ 124 w 124"/>
                      <a:gd name="T19" fmla="*/ 23 h 106"/>
                      <a:gd name="T20" fmla="*/ 124 w 124"/>
                      <a:gd name="T21" fmla="*/ 106 h 106"/>
                      <a:gd name="T22" fmla="*/ 110 w 124"/>
                      <a:gd name="T23" fmla="*/ 98 h 106"/>
                      <a:gd name="T24" fmla="*/ 98 w 124"/>
                      <a:gd name="T25" fmla="*/ 91 h 106"/>
                      <a:gd name="T26" fmla="*/ 83 w 124"/>
                      <a:gd name="T27" fmla="*/ 86 h 106"/>
                      <a:gd name="T28" fmla="*/ 68 w 124"/>
                      <a:gd name="T29" fmla="*/ 85 h 106"/>
                      <a:gd name="T30" fmla="*/ 57 w 124"/>
                      <a:gd name="T31" fmla="*/ 86 h 106"/>
                      <a:gd name="T32" fmla="*/ 48 w 124"/>
                      <a:gd name="T33" fmla="*/ 87 h 106"/>
                      <a:gd name="T34" fmla="*/ 36 w 124"/>
                      <a:gd name="T35" fmla="*/ 91 h 106"/>
                      <a:gd name="T36" fmla="*/ 14 w 124"/>
                      <a:gd name="T37" fmla="*/ 98 h 106"/>
                      <a:gd name="T38" fmla="*/ 0 w 124"/>
                      <a:gd name="T39" fmla="*/ 105 h 106"/>
                      <a:gd name="T40" fmla="*/ 0 w 124"/>
                      <a:gd name="T41" fmla="*/ 23 h 106"/>
                      <a:gd name="T42" fmla="*/ 14 w 124"/>
                      <a:gd name="T43" fmla="*/ 15 h 1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
                      <a:gd name="T67" fmla="*/ 0 h 106"/>
                      <a:gd name="T68" fmla="*/ 124 w 124"/>
                      <a:gd name="T69" fmla="*/ 106 h 1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 h="106">
                        <a:moveTo>
                          <a:pt x="14" y="15"/>
                        </a:moveTo>
                        <a:lnTo>
                          <a:pt x="26" y="10"/>
                        </a:lnTo>
                        <a:lnTo>
                          <a:pt x="36" y="6"/>
                        </a:lnTo>
                        <a:lnTo>
                          <a:pt x="48" y="4"/>
                        </a:lnTo>
                        <a:lnTo>
                          <a:pt x="57" y="3"/>
                        </a:lnTo>
                        <a:lnTo>
                          <a:pt x="68" y="0"/>
                        </a:lnTo>
                        <a:lnTo>
                          <a:pt x="83" y="4"/>
                        </a:lnTo>
                        <a:lnTo>
                          <a:pt x="98" y="6"/>
                        </a:lnTo>
                        <a:lnTo>
                          <a:pt x="110" y="14"/>
                        </a:lnTo>
                        <a:lnTo>
                          <a:pt x="124" y="23"/>
                        </a:lnTo>
                        <a:lnTo>
                          <a:pt x="124" y="106"/>
                        </a:lnTo>
                        <a:lnTo>
                          <a:pt x="110" y="98"/>
                        </a:lnTo>
                        <a:lnTo>
                          <a:pt x="98" y="91"/>
                        </a:lnTo>
                        <a:lnTo>
                          <a:pt x="83" y="86"/>
                        </a:lnTo>
                        <a:lnTo>
                          <a:pt x="68" y="85"/>
                        </a:lnTo>
                        <a:lnTo>
                          <a:pt x="57" y="86"/>
                        </a:lnTo>
                        <a:lnTo>
                          <a:pt x="48" y="87"/>
                        </a:lnTo>
                        <a:lnTo>
                          <a:pt x="36" y="91"/>
                        </a:lnTo>
                        <a:lnTo>
                          <a:pt x="14" y="98"/>
                        </a:lnTo>
                        <a:lnTo>
                          <a:pt x="0" y="105"/>
                        </a:lnTo>
                        <a:lnTo>
                          <a:pt x="0" y="23"/>
                        </a:lnTo>
                        <a:lnTo>
                          <a:pt x="14" y="15"/>
                        </a:lnTo>
                        <a:close/>
                      </a:path>
                    </a:pathLst>
                  </a:custGeom>
                  <a:solidFill>
                    <a:srgbClr val="A0A0A0"/>
                  </a:solidFill>
                  <a:ln w="9525">
                    <a:noFill/>
                    <a:round/>
                    <a:headEnd/>
                    <a:tailEnd/>
                  </a:ln>
                </p:spPr>
                <p:txBody>
                  <a:bodyPr/>
                  <a:lstStyle/>
                  <a:p>
                    <a:endParaRPr lang="zh-CN" altLang="en-US" sz="1400"/>
                  </a:p>
                </p:txBody>
              </p:sp>
              <p:sp>
                <p:nvSpPr>
                  <p:cNvPr id="22872" name="Freeform 44"/>
                  <p:cNvSpPr>
                    <a:spLocks/>
                  </p:cNvSpPr>
                  <p:nvPr/>
                </p:nvSpPr>
                <p:spPr bwMode="auto">
                  <a:xfrm>
                    <a:off x="3444" y="1931"/>
                    <a:ext cx="124" cy="106"/>
                  </a:xfrm>
                  <a:custGeom>
                    <a:avLst/>
                    <a:gdLst>
                      <a:gd name="T0" fmla="*/ 14 w 124"/>
                      <a:gd name="T1" fmla="*/ 14 h 106"/>
                      <a:gd name="T2" fmla="*/ 26 w 124"/>
                      <a:gd name="T3" fmla="*/ 9 h 106"/>
                      <a:gd name="T4" fmla="*/ 36 w 124"/>
                      <a:gd name="T5" fmla="*/ 5 h 106"/>
                      <a:gd name="T6" fmla="*/ 48 w 124"/>
                      <a:gd name="T7" fmla="*/ 1 h 106"/>
                      <a:gd name="T8" fmla="*/ 57 w 124"/>
                      <a:gd name="T9" fmla="*/ 0 h 106"/>
                      <a:gd name="T10" fmla="*/ 68 w 124"/>
                      <a:gd name="T11" fmla="*/ 0 h 106"/>
                      <a:gd name="T12" fmla="*/ 83 w 124"/>
                      <a:gd name="T13" fmla="*/ 1 h 106"/>
                      <a:gd name="T14" fmla="*/ 98 w 124"/>
                      <a:gd name="T15" fmla="*/ 5 h 106"/>
                      <a:gd name="T16" fmla="*/ 110 w 124"/>
                      <a:gd name="T17" fmla="*/ 11 h 106"/>
                      <a:gd name="T18" fmla="*/ 124 w 124"/>
                      <a:gd name="T19" fmla="*/ 21 h 106"/>
                      <a:gd name="T20" fmla="*/ 124 w 124"/>
                      <a:gd name="T21" fmla="*/ 106 h 106"/>
                      <a:gd name="T22" fmla="*/ 110 w 124"/>
                      <a:gd name="T23" fmla="*/ 96 h 106"/>
                      <a:gd name="T24" fmla="*/ 98 w 124"/>
                      <a:gd name="T25" fmla="*/ 90 h 106"/>
                      <a:gd name="T26" fmla="*/ 83 w 124"/>
                      <a:gd name="T27" fmla="*/ 86 h 106"/>
                      <a:gd name="T28" fmla="*/ 68 w 124"/>
                      <a:gd name="T29" fmla="*/ 83 h 106"/>
                      <a:gd name="T30" fmla="*/ 57 w 124"/>
                      <a:gd name="T31" fmla="*/ 85 h 106"/>
                      <a:gd name="T32" fmla="*/ 48 w 124"/>
                      <a:gd name="T33" fmla="*/ 86 h 106"/>
                      <a:gd name="T34" fmla="*/ 36 w 124"/>
                      <a:gd name="T35" fmla="*/ 88 h 106"/>
                      <a:gd name="T36" fmla="*/ 14 w 124"/>
                      <a:gd name="T37" fmla="*/ 97 h 106"/>
                      <a:gd name="T38" fmla="*/ 0 w 124"/>
                      <a:gd name="T39" fmla="*/ 103 h 106"/>
                      <a:gd name="T40" fmla="*/ 0 w 124"/>
                      <a:gd name="T41" fmla="*/ 21 h 106"/>
                      <a:gd name="T42" fmla="*/ 14 w 124"/>
                      <a:gd name="T43" fmla="*/ 14 h 1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
                      <a:gd name="T67" fmla="*/ 0 h 106"/>
                      <a:gd name="T68" fmla="*/ 124 w 124"/>
                      <a:gd name="T69" fmla="*/ 106 h 1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 h="106">
                        <a:moveTo>
                          <a:pt x="14" y="14"/>
                        </a:moveTo>
                        <a:lnTo>
                          <a:pt x="26" y="9"/>
                        </a:lnTo>
                        <a:lnTo>
                          <a:pt x="36" y="5"/>
                        </a:lnTo>
                        <a:lnTo>
                          <a:pt x="48" y="1"/>
                        </a:lnTo>
                        <a:lnTo>
                          <a:pt x="57" y="0"/>
                        </a:lnTo>
                        <a:lnTo>
                          <a:pt x="68" y="0"/>
                        </a:lnTo>
                        <a:lnTo>
                          <a:pt x="83" y="1"/>
                        </a:lnTo>
                        <a:lnTo>
                          <a:pt x="98" y="5"/>
                        </a:lnTo>
                        <a:lnTo>
                          <a:pt x="110" y="11"/>
                        </a:lnTo>
                        <a:lnTo>
                          <a:pt x="124" y="21"/>
                        </a:lnTo>
                        <a:lnTo>
                          <a:pt x="124" y="106"/>
                        </a:lnTo>
                        <a:lnTo>
                          <a:pt x="110" y="96"/>
                        </a:lnTo>
                        <a:lnTo>
                          <a:pt x="98" y="90"/>
                        </a:lnTo>
                        <a:lnTo>
                          <a:pt x="83" y="86"/>
                        </a:lnTo>
                        <a:lnTo>
                          <a:pt x="68" y="83"/>
                        </a:lnTo>
                        <a:lnTo>
                          <a:pt x="57" y="85"/>
                        </a:lnTo>
                        <a:lnTo>
                          <a:pt x="48" y="86"/>
                        </a:lnTo>
                        <a:lnTo>
                          <a:pt x="36" y="88"/>
                        </a:lnTo>
                        <a:lnTo>
                          <a:pt x="14" y="97"/>
                        </a:lnTo>
                        <a:lnTo>
                          <a:pt x="0" y="103"/>
                        </a:lnTo>
                        <a:lnTo>
                          <a:pt x="0" y="21"/>
                        </a:lnTo>
                        <a:lnTo>
                          <a:pt x="14" y="14"/>
                        </a:lnTo>
                        <a:close/>
                      </a:path>
                    </a:pathLst>
                  </a:custGeom>
                  <a:solidFill>
                    <a:srgbClr val="A0A0A0"/>
                  </a:solidFill>
                  <a:ln w="9525">
                    <a:noFill/>
                    <a:round/>
                    <a:headEnd/>
                    <a:tailEnd/>
                  </a:ln>
                </p:spPr>
                <p:txBody>
                  <a:bodyPr/>
                  <a:lstStyle/>
                  <a:p>
                    <a:endParaRPr lang="zh-CN" altLang="en-US" sz="1400"/>
                  </a:p>
                </p:txBody>
              </p:sp>
              <p:sp>
                <p:nvSpPr>
                  <p:cNvPr id="22873" name="Freeform 45"/>
                  <p:cNvSpPr>
                    <a:spLocks/>
                  </p:cNvSpPr>
                  <p:nvPr/>
                </p:nvSpPr>
                <p:spPr bwMode="auto">
                  <a:xfrm>
                    <a:off x="3444" y="2100"/>
                    <a:ext cx="124" cy="106"/>
                  </a:xfrm>
                  <a:custGeom>
                    <a:avLst/>
                    <a:gdLst>
                      <a:gd name="T0" fmla="*/ 14 w 124"/>
                      <a:gd name="T1" fmla="*/ 15 h 106"/>
                      <a:gd name="T2" fmla="*/ 26 w 124"/>
                      <a:gd name="T3" fmla="*/ 9 h 106"/>
                      <a:gd name="T4" fmla="*/ 36 w 124"/>
                      <a:gd name="T5" fmla="*/ 6 h 106"/>
                      <a:gd name="T6" fmla="*/ 48 w 124"/>
                      <a:gd name="T7" fmla="*/ 3 h 106"/>
                      <a:gd name="T8" fmla="*/ 57 w 124"/>
                      <a:gd name="T9" fmla="*/ 1 h 106"/>
                      <a:gd name="T10" fmla="*/ 68 w 124"/>
                      <a:gd name="T11" fmla="*/ 0 h 106"/>
                      <a:gd name="T12" fmla="*/ 83 w 124"/>
                      <a:gd name="T13" fmla="*/ 3 h 106"/>
                      <a:gd name="T14" fmla="*/ 98 w 124"/>
                      <a:gd name="T15" fmla="*/ 6 h 106"/>
                      <a:gd name="T16" fmla="*/ 110 w 124"/>
                      <a:gd name="T17" fmla="*/ 13 h 106"/>
                      <a:gd name="T18" fmla="*/ 124 w 124"/>
                      <a:gd name="T19" fmla="*/ 21 h 106"/>
                      <a:gd name="T20" fmla="*/ 124 w 124"/>
                      <a:gd name="T21" fmla="*/ 106 h 106"/>
                      <a:gd name="T22" fmla="*/ 110 w 124"/>
                      <a:gd name="T23" fmla="*/ 98 h 106"/>
                      <a:gd name="T24" fmla="*/ 98 w 124"/>
                      <a:gd name="T25" fmla="*/ 90 h 106"/>
                      <a:gd name="T26" fmla="*/ 83 w 124"/>
                      <a:gd name="T27" fmla="*/ 86 h 106"/>
                      <a:gd name="T28" fmla="*/ 68 w 124"/>
                      <a:gd name="T29" fmla="*/ 85 h 106"/>
                      <a:gd name="T30" fmla="*/ 57 w 124"/>
                      <a:gd name="T31" fmla="*/ 85 h 106"/>
                      <a:gd name="T32" fmla="*/ 48 w 124"/>
                      <a:gd name="T33" fmla="*/ 87 h 106"/>
                      <a:gd name="T34" fmla="*/ 36 w 124"/>
                      <a:gd name="T35" fmla="*/ 90 h 106"/>
                      <a:gd name="T36" fmla="*/ 14 w 124"/>
                      <a:gd name="T37" fmla="*/ 100 h 106"/>
                      <a:gd name="T38" fmla="*/ 0 w 124"/>
                      <a:gd name="T39" fmla="*/ 103 h 106"/>
                      <a:gd name="T40" fmla="*/ 0 w 124"/>
                      <a:gd name="T41" fmla="*/ 23 h 106"/>
                      <a:gd name="T42" fmla="*/ 14 w 124"/>
                      <a:gd name="T43" fmla="*/ 15 h 1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
                      <a:gd name="T67" fmla="*/ 0 h 106"/>
                      <a:gd name="T68" fmla="*/ 124 w 124"/>
                      <a:gd name="T69" fmla="*/ 106 h 1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 h="106">
                        <a:moveTo>
                          <a:pt x="14" y="15"/>
                        </a:moveTo>
                        <a:lnTo>
                          <a:pt x="26" y="9"/>
                        </a:lnTo>
                        <a:lnTo>
                          <a:pt x="36" y="6"/>
                        </a:lnTo>
                        <a:lnTo>
                          <a:pt x="48" y="3"/>
                        </a:lnTo>
                        <a:lnTo>
                          <a:pt x="57" y="1"/>
                        </a:lnTo>
                        <a:lnTo>
                          <a:pt x="68" y="0"/>
                        </a:lnTo>
                        <a:lnTo>
                          <a:pt x="83" y="3"/>
                        </a:lnTo>
                        <a:lnTo>
                          <a:pt x="98" y="6"/>
                        </a:lnTo>
                        <a:lnTo>
                          <a:pt x="110" y="13"/>
                        </a:lnTo>
                        <a:lnTo>
                          <a:pt x="124" y="21"/>
                        </a:lnTo>
                        <a:lnTo>
                          <a:pt x="124" y="106"/>
                        </a:lnTo>
                        <a:lnTo>
                          <a:pt x="110" y="98"/>
                        </a:lnTo>
                        <a:lnTo>
                          <a:pt x="98" y="90"/>
                        </a:lnTo>
                        <a:lnTo>
                          <a:pt x="83" y="86"/>
                        </a:lnTo>
                        <a:lnTo>
                          <a:pt x="68" y="85"/>
                        </a:lnTo>
                        <a:lnTo>
                          <a:pt x="57" y="85"/>
                        </a:lnTo>
                        <a:lnTo>
                          <a:pt x="48" y="87"/>
                        </a:lnTo>
                        <a:lnTo>
                          <a:pt x="36" y="90"/>
                        </a:lnTo>
                        <a:lnTo>
                          <a:pt x="14" y="100"/>
                        </a:lnTo>
                        <a:lnTo>
                          <a:pt x="0" y="103"/>
                        </a:lnTo>
                        <a:lnTo>
                          <a:pt x="0" y="23"/>
                        </a:lnTo>
                        <a:lnTo>
                          <a:pt x="14" y="15"/>
                        </a:lnTo>
                        <a:close/>
                      </a:path>
                    </a:pathLst>
                  </a:custGeom>
                  <a:solidFill>
                    <a:srgbClr val="A0A0A0"/>
                  </a:solidFill>
                  <a:ln w="9525">
                    <a:noFill/>
                    <a:round/>
                    <a:headEnd/>
                    <a:tailEnd/>
                  </a:ln>
                </p:spPr>
                <p:txBody>
                  <a:bodyPr/>
                  <a:lstStyle/>
                  <a:p>
                    <a:endParaRPr lang="zh-CN" altLang="en-US" sz="1400"/>
                  </a:p>
                </p:txBody>
              </p:sp>
              <p:sp>
                <p:nvSpPr>
                  <p:cNvPr id="22874" name="Freeform 46"/>
                  <p:cNvSpPr>
                    <a:spLocks/>
                  </p:cNvSpPr>
                  <p:nvPr/>
                </p:nvSpPr>
                <p:spPr bwMode="auto">
                  <a:xfrm>
                    <a:off x="3444" y="2271"/>
                    <a:ext cx="124" cy="105"/>
                  </a:xfrm>
                  <a:custGeom>
                    <a:avLst/>
                    <a:gdLst>
                      <a:gd name="T0" fmla="*/ 14 w 124"/>
                      <a:gd name="T1" fmla="*/ 14 h 105"/>
                      <a:gd name="T2" fmla="*/ 26 w 124"/>
                      <a:gd name="T3" fmla="*/ 9 h 105"/>
                      <a:gd name="T4" fmla="*/ 36 w 124"/>
                      <a:gd name="T5" fmla="*/ 5 h 105"/>
                      <a:gd name="T6" fmla="*/ 48 w 124"/>
                      <a:gd name="T7" fmla="*/ 4 h 105"/>
                      <a:gd name="T8" fmla="*/ 57 w 124"/>
                      <a:gd name="T9" fmla="*/ 1 h 105"/>
                      <a:gd name="T10" fmla="*/ 68 w 124"/>
                      <a:gd name="T11" fmla="*/ 0 h 105"/>
                      <a:gd name="T12" fmla="*/ 83 w 124"/>
                      <a:gd name="T13" fmla="*/ 3 h 105"/>
                      <a:gd name="T14" fmla="*/ 98 w 124"/>
                      <a:gd name="T15" fmla="*/ 5 h 105"/>
                      <a:gd name="T16" fmla="*/ 110 w 124"/>
                      <a:gd name="T17" fmla="*/ 14 h 105"/>
                      <a:gd name="T18" fmla="*/ 124 w 124"/>
                      <a:gd name="T19" fmla="*/ 23 h 105"/>
                      <a:gd name="T20" fmla="*/ 124 w 124"/>
                      <a:gd name="T21" fmla="*/ 105 h 105"/>
                      <a:gd name="T22" fmla="*/ 110 w 124"/>
                      <a:gd name="T23" fmla="*/ 95 h 105"/>
                      <a:gd name="T24" fmla="*/ 98 w 124"/>
                      <a:gd name="T25" fmla="*/ 89 h 105"/>
                      <a:gd name="T26" fmla="*/ 83 w 124"/>
                      <a:gd name="T27" fmla="*/ 86 h 105"/>
                      <a:gd name="T28" fmla="*/ 68 w 124"/>
                      <a:gd name="T29" fmla="*/ 83 h 105"/>
                      <a:gd name="T30" fmla="*/ 57 w 124"/>
                      <a:gd name="T31" fmla="*/ 85 h 105"/>
                      <a:gd name="T32" fmla="*/ 48 w 124"/>
                      <a:gd name="T33" fmla="*/ 86 h 105"/>
                      <a:gd name="T34" fmla="*/ 36 w 124"/>
                      <a:gd name="T35" fmla="*/ 89 h 105"/>
                      <a:gd name="T36" fmla="*/ 14 w 124"/>
                      <a:gd name="T37" fmla="*/ 98 h 105"/>
                      <a:gd name="T38" fmla="*/ 0 w 124"/>
                      <a:gd name="T39" fmla="*/ 103 h 105"/>
                      <a:gd name="T40" fmla="*/ 0 w 124"/>
                      <a:gd name="T41" fmla="*/ 23 h 105"/>
                      <a:gd name="T42" fmla="*/ 14 w 124"/>
                      <a:gd name="T43" fmla="*/ 14 h 10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
                      <a:gd name="T67" fmla="*/ 0 h 105"/>
                      <a:gd name="T68" fmla="*/ 124 w 124"/>
                      <a:gd name="T69" fmla="*/ 105 h 10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 h="105">
                        <a:moveTo>
                          <a:pt x="14" y="14"/>
                        </a:moveTo>
                        <a:lnTo>
                          <a:pt x="26" y="9"/>
                        </a:lnTo>
                        <a:lnTo>
                          <a:pt x="36" y="5"/>
                        </a:lnTo>
                        <a:lnTo>
                          <a:pt x="48" y="4"/>
                        </a:lnTo>
                        <a:lnTo>
                          <a:pt x="57" y="1"/>
                        </a:lnTo>
                        <a:lnTo>
                          <a:pt x="68" y="0"/>
                        </a:lnTo>
                        <a:lnTo>
                          <a:pt x="83" y="3"/>
                        </a:lnTo>
                        <a:lnTo>
                          <a:pt x="98" y="5"/>
                        </a:lnTo>
                        <a:lnTo>
                          <a:pt x="110" y="14"/>
                        </a:lnTo>
                        <a:lnTo>
                          <a:pt x="124" y="23"/>
                        </a:lnTo>
                        <a:lnTo>
                          <a:pt x="124" y="105"/>
                        </a:lnTo>
                        <a:lnTo>
                          <a:pt x="110" y="95"/>
                        </a:lnTo>
                        <a:lnTo>
                          <a:pt x="98" y="89"/>
                        </a:lnTo>
                        <a:lnTo>
                          <a:pt x="83" y="86"/>
                        </a:lnTo>
                        <a:lnTo>
                          <a:pt x="68" y="83"/>
                        </a:lnTo>
                        <a:lnTo>
                          <a:pt x="57" y="85"/>
                        </a:lnTo>
                        <a:lnTo>
                          <a:pt x="48" y="86"/>
                        </a:lnTo>
                        <a:lnTo>
                          <a:pt x="36" y="89"/>
                        </a:lnTo>
                        <a:lnTo>
                          <a:pt x="14" y="98"/>
                        </a:lnTo>
                        <a:lnTo>
                          <a:pt x="0" y="103"/>
                        </a:lnTo>
                        <a:lnTo>
                          <a:pt x="0" y="23"/>
                        </a:lnTo>
                        <a:lnTo>
                          <a:pt x="14" y="14"/>
                        </a:lnTo>
                        <a:close/>
                      </a:path>
                    </a:pathLst>
                  </a:custGeom>
                  <a:solidFill>
                    <a:srgbClr val="A0A0A0"/>
                  </a:solidFill>
                  <a:ln w="9525">
                    <a:noFill/>
                    <a:round/>
                    <a:headEnd/>
                    <a:tailEnd/>
                  </a:ln>
                </p:spPr>
                <p:txBody>
                  <a:bodyPr/>
                  <a:lstStyle/>
                  <a:p>
                    <a:endParaRPr lang="zh-CN" altLang="en-US" sz="1400"/>
                  </a:p>
                </p:txBody>
              </p:sp>
              <p:sp>
                <p:nvSpPr>
                  <p:cNvPr id="22875" name="Freeform 47"/>
                  <p:cNvSpPr>
                    <a:spLocks/>
                  </p:cNvSpPr>
                  <p:nvPr/>
                </p:nvSpPr>
                <p:spPr bwMode="auto">
                  <a:xfrm>
                    <a:off x="3444" y="2441"/>
                    <a:ext cx="124" cy="107"/>
                  </a:xfrm>
                  <a:custGeom>
                    <a:avLst/>
                    <a:gdLst>
                      <a:gd name="T0" fmla="*/ 14 w 124"/>
                      <a:gd name="T1" fmla="*/ 14 h 107"/>
                      <a:gd name="T2" fmla="*/ 26 w 124"/>
                      <a:gd name="T3" fmla="*/ 10 h 107"/>
                      <a:gd name="T4" fmla="*/ 36 w 124"/>
                      <a:gd name="T5" fmla="*/ 5 h 107"/>
                      <a:gd name="T6" fmla="*/ 48 w 124"/>
                      <a:gd name="T7" fmla="*/ 1 h 107"/>
                      <a:gd name="T8" fmla="*/ 57 w 124"/>
                      <a:gd name="T9" fmla="*/ 1 h 107"/>
                      <a:gd name="T10" fmla="*/ 68 w 124"/>
                      <a:gd name="T11" fmla="*/ 0 h 107"/>
                      <a:gd name="T12" fmla="*/ 83 w 124"/>
                      <a:gd name="T13" fmla="*/ 1 h 107"/>
                      <a:gd name="T14" fmla="*/ 98 w 124"/>
                      <a:gd name="T15" fmla="*/ 6 h 107"/>
                      <a:gd name="T16" fmla="*/ 110 w 124"/>
                      <a:gd name="T17" fmla="*/ 13 h 107"/>
                      <a:gd name="T18" fmla="*/ 124 w 124"/>
                      <a:gd name="T19" fmla="*/ 20 h 107"/>
                      <a:gd name="T20" fmla="*/ 124 w 124"/>
                      <a:gd name="T21" fmla="*/ 107 h 107"/>
                      <a:gd name="T22" fmla="*/ 110 w 124"/>
                      <a:gd name="T23" fmla="*/ 98 h 107"/>
                      <a:gd name="T24" fmla="*/ 98 w 124"/>
                      <a:gd name="T25" fmla="*/ 90 h 107"/>
                      <a:gd name="T26" fmla="*/ 83 w 124"/>
                      <a:gd name="T27" fmla="*/ 87 h 107"/>
                      <a:gd name="T28" fmla="*/ 68 w 124"/>
                      <a:gd name="T29" fmla="*/ 84 h 107"/>
                      <a:gd name="T30" fmla="*/ 57 w 124"/>
                      <a:gd name="T31" fmla="*/ 84 h 107"/>
                      <a:gd name="T32" fmla="*/ 48 w 124"/>
                      <a:gd name="T33" fmla="*/ 88 h 107"/>
                      <a:gd name="T34" fmla="*/ 36 w 124"/>
                      <a:gd name="T35" fmla="*/ 90 h 107"/>
                      <a:gd name="T36" fmla="*/ 14 w 124"/>
                      <a:gd name="T37" fmla="*/ 99 h 107"/>
                      <a:gd name="T38" fmla="*/ 0 w 124"/>
                      <a:gd name="T39" fmla="*/ 103 h 107"/>
                      <a:gd name="T40" fmla="*/ 0 w 124"/>
                      <a:gd name="T41" fmla="*/ 23 h 107"/>
                      <a:gd name="T42" fmla="*/ 14 w 124"/>
                      <a:gd name="T43" fmla="*/ 14 h 10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
                      <a:gd name="T67" fmla="*/ 0 h 107"/>
                      <a:gd name="T68" fmla="*/ 124 w 124"/>
                      <a:gd name="T69" fmla="*/ 107 h 10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 h="107">
                        <a:moveTo>
                          <a:pt x="14" y="14"/>
                        </a:moveTo>
                        <a:lnTo>
                          <a:pt x="26" y="10"/>
                        </a:lnTo>
                        <a:lnTo>
                          <a:pt x="36" y="5"/>
                        </a:lnTo>
                        <a:lnTo>
                          <a:pt x="48" y="1"/>
                        </a:lnTo>
                        <a:lnTo>
                          <a:pt x="57" y="1"/>
                        </a:lnTo>
                        <a:lnTo>
                          <a:pt x="68" y="0"/>
                        </a:lnTo>
                        <a:lnTo>
                          <a:pt x="83" y="1"/>
                        </a:lnTo>
                        <a:lnTo>
                          <a:pt x="98" y="6"/>
                        </a:lnTo>
                        <a:lnTo>
                          <a:pt x="110" y="13"/>
                        </a:lnTo>
                        <a:lnTo>
                          <a:pt x="124" y="20"/>
                        </a:lnTo>
                        <a:lnTo>
                          <a:pt x="124" y="107"/>
                        </a:lnTo>
                        <a:lnTo>
                          <a:pt x="110" y="98"/>
                        </a:lnTo>
                        <a:lnTo>
                          <a:pt x="98" y="90"/>
                        </a:lnTo>
                        <a:lnTo>
                          <a:pt x="83" y="87"/>
                        </a:lnTo>
                        <a:lnTo>
                          <a:pt x="68" y="84"/>
                        </a:lnTo>
                        <a:lnTo>
                          <a:pt x="57" y="84"/>
                        </a:lnTo>
                        <a:lnTo>
                          <a:pt x="48" y="88"/>
                        </a:lnTo>
                        <a:lnTo>
                          <a:pt x="36" y="90"/>
                        </a:lnTo>
                        <a:lnTo>
                          <a:pt x="14" y="99"/>
                        </a:lnTo>
                        <a:lnTo>
                          <a:pt x="0" y="103"/>
                        </a:lnTo>
                        <a:lnTo>
                          <a:pt x="0" y="23"/>
                        </a:lnTo>
                        <a:lnTo>
                          <a:pt x="14" y="14"/>
                        </a:lnTo>
                        <a:close/>
                      </a:path>
                    </a:pathLst>
                  </a:custGeom>
                  <a:solidFill>
                    <a:srgbClr val="A0A0A0"/>
                  </a:solidFill>
                  <a:ln w="9525">
                    <a:noFill/>
                    <a:round/>
                    <a:headEnd/>
                    <a:tailEnd/>
                  </a:ln>
                </p:spPr>
                <p:txBody>
                  <a:bodyPr/>
                  <a:lstStyle/>
                  <a:p>
                    <a:endParaRPr lang="zh-CN" altLang="en-US" sz="1400"/>
                  </a:p>
                </p:txBody>
              </p:sp>
              <p:sp>
                <p:nvSpPr>
                  <p:cNvPr id="22876" name="Freeform 48"/>
                  <p:cNvSpPr>
                    <a:spLocks/>
                  </p:cNvSpPr>
                  <p:nvPr/>
                </p:nvSpPr>
                <p:spPr bwMode="auto">
                  <a:xfrm>
                    <a:off x="3444" y="2612"/>
                    <a:ext cx="124" cy="104"/>
                  </a:xfrm>
                  <a:custGeom>
                    <a:avLst/>
                    <a:gdLst>
                      <a:gd name="T0" fmla="*/ 14 w 124"/>
                      <a:gd name="T1" fmla="*/ 14 h 104"/>
                      <a:gd name="T2" fmla="*/ 26 w 124"/>
                      <a:gd name="T3" fmla="*/ 9 h 104"/>
                      <a:gd name="T4" fmla="*/ 36 w 124"/>
                      <a:gd name="T5" fmla="*/ 5 h 104"/>
                      <a:gd name="T6" fmla="*/ 48 w 124"/>
                      <a:gd name="T7" fmla="*/ 3 h 104"/>
                      <a:gd name="T8" fmla="*/ 57 w 124"/>
                      <a:gd name="T9" fmla="*/ 0 h 104"/>
                      <a:gd name="T10" fmla="*/ 68 w 124"/>
                      <a:gd name="T11" fmla="*/ 0 h 104"/>
                      <a:gd name="T12" fmla="*/ 83 w 124"/>
                      <a:gd name="T13" fmla="*/ 1 h 104"/>
                      <a:gd name="T14" fmla="*/ 98 w 124"/>
                      <a:gd name="T15" fmla="*/ 5 h 104"/>
                      <a:gd name="T16" fmla="*/ 110 w 124"/>
                      <a:gd name="T17" fmla="*/ 13 h 104"/>
                      <a:gd name="T18" fmla="*/ 124 w 124"/>
                      <a:gd name="T19" fmla="*/ 21 h 104"/>
                      <a:gd name="T20" fmla="*/ 124 w 124"/>
                      <a:gd name="T21" fmla="*/ 104 h 104"/>
                      <a:gd name="T22" fmla="*/ 110 w 124"/>
                      <a:gd name="T23" fmla="*/ 95 h 104"/>
                      <a:gd name="T24" fmla="*/ 98 w 124"/>
                      <a:gd name="T25" fmla="*/ 89 h 104"/>
                      <a:gd name="T26" fmla="*/ 83 w 124"/>
                      <a:gd name="T27" fmla="*/ 85 h 104"/>
                      <a:gd name="T28" fmla="*/ 68 w 124"/>
                      <a:gd name="T29" fmla="*/ 83 h 104"/>
                      <a:gd name="T30" fmla="*/ 57 w 124"/>
                      <a:gd name="T31" fmla="*/ 84 h 104"/>
                      <a:gd name="T32" fmla="*/ 48 w 124"/>
                      <a:gd name="T33" fmla="*/ 85 h 104"/>
                      <a:gd name="T34" fmla="*/ 36 w 124"/>
                      <a:gd name="T35" fmla="*/ 89 h 104"/>
                      <a:gd name="T36" fmla="*/ 14 w 124"/>
                      <a:gd name="T37" fmla="*/ 98 h 104"/>
                      <a:gd name="T38" fmla="*/ 0 w 124"/>
                      <a:gd name="T39" fmla="*/ 103 h 104"/>
                      <a:gd name="T40" fmla="*/ 0 w 124"/>
                      <a:gd name="T41" fmla="*/ 23 h 104"/>
                      <a:gd name="T42" fmla="*/ 14 w 124"/>
                      <a:gd name="T43" fmla="*/ 14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
                      <a:gd name="T67" fmla="*/ 0 h 104"/>
                      <a:gd name="T68" fmla="*/ 124 w 124"/>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 h="104">
                        <a:moveTo>
                          <a:pt x="14" y="14"/>
                        </a:moveTo>
                        <a:lnTo>
                          <a:pt x="26" y="9"/>
                        </a:lnTo>
                        <a:lnTo>
                          <a:pt x="36" y="5"/>
                        </a:lnTo>
                        <a:lnTo>
                          <a:pt x="48" y="3"/>
                        </a:lnTo>
                        <a:lnTo>
                          <a:pt x="57" y="0"/>
                        </a:lnTo>
                        <a:lnTo>
                          <a:pt x="68" y="0"/>
                        </a:lnTo>
                        <a:lnTo>
                          <a:pt x="83" y="1"/>
                        </a:lnTo>
                        <a:lnTo>
                          <a:pt x="98" y="5"/>
                        </a:lnTo>
                        <a:lnTo>
                          <a:pt x="110" y="13"/>
                        </a:lnTo>
                        <a:lnTo>
                          <a:pt x="124" y="21"/>
                        </a:lnTo>
                        <a:lnTo>
                          <a:pt x="124" y="104"/>
                        </a:lnTo>
                        <a:lnTo>
                          <a:pt x="110" y="95"/>
                        </a:lnTo>
                        <a:lnTo>
                          <a:pt x="98" y="89"/>
                        </a:lnTo>
                        <a:lnTo>
                          <a:pt x="83" y="85"/>
                        </a:lnTo>
                        <a:lnTo>
                          <a:pt x="68" y="83"/>
                        </a:lnTo>
                        <a:lnTo>
                          <a:pt x="57" y="84"/>
                        </a:lnTo>
                        <a:lnTo>
                          <a:pt x="48" y="85"/>
                        </a:lnTo>
                        <a:lnTo>
                          <a:pt x="36" y="89"/>
                        </a:lnTo>
                        <a:lnTo>
                          <a:pt x="14" y="98"/>
                        </a:lnTo>
                        <a:lnTo>
                          <a:pt x="0" y="103"/>
                        </a:lnTo>
                        <a:lnTo>
                          <a:pt x="0" y="23"/>
                        </a:lnTo>
                        <a:lnTo>
                          <a:pt x="14" y="14"/>
                        </a:lnTo>
                        <a:close/>
                      </a:path>
                    </a:pathLst>
                  </a:custGeom>
                  <a:solidFill>
                    <a:srgbClr val="A0A0A0"/>
                  </a:solidFill>
                  <a:ln w="9525">
                    <a:noFill/>
                    <a:round/>
                    <a:headEnd/>
                    <a:tailEnd/>
                  </a:ln>
                </p:spPr>
                <p:txBody>
                  <a:bodyPr/>
                  <a:lstStyle/>
                  <a:p>
                    <a:endParaRPr lang="zh-CN" altLang="en-US" sz="1400"/>
                  </a:p>
                </p:txBody>
              </p:sp>
              <p:sp>
                <p:nvSpPr>
                  <p:cNvPr id="22877" name="Freeform 49"/>
                  <p:cNvSpPr>
                    <a:spLocks/>
                  </p:cNvSpPr>
                  <p:nvPr/>
                </p:nvSpPr>
                <p:spPr bwMode="auto">
                  <a:xfrm>
                    <a:off x="3444" y="2783"/>
                    <a:ext cx="124" cy="105"/>
                  </a:xfrm>
                  <a:custGeom>
                    <a:avLst/>
                    <a:gdLst>
                      <a:gd name="T0" fmla="*/ 14 w 124"/>
                      <a:gd name="T1" fmla="*/ 15 h 105"/>
                      <a:gd name="T2" fmla="*/ 26 w 124"/>
                      <a:gd name="T3" fmla="*/ 9 h 105"/>
                      <a:gd name="T4" fmla="*/ 36 w 124"/>
                      <a:gd name="T5" fmla="*/ 5 h 105"/>
                      <a:gd name="T6" fmla="*/ 48 w 124"/>
                      <a:gd name="T7" fmla="*/ 3 h 105"/>
                      <a:gd name="T8" fmla="*/ 57 w 124"/>
                      <a:gd name="T9" fmla="*/ 0 h 105"/>
                      <a:gd name="T10" fmla="*/ 68 w 124"/>
                      <a:gd name="T11" fmla="*/ 0 h 105"/>
                      <a:gd name="T12" fmla="*/ 83 w 124"/>
                      <a:gd name="T13" fmla="*/ 1 h 105"/>
                      <a:gd name="T14" fmla="*/ 98 w 124"/>
                      <a:gd name="T15" fmla="*/ 5 h 105"/>
                      <a:gd name="T16" fmla="*/ 110 w 124"/>
                      <a:gd name="T17" fmla="*/ 13 h 105"/>
                      <a:gd name="T18" fmla="*/ 124 w 124"/>
                      <a:gd name="T19" fmla="*/ 21 h 105"/>
                      <a:gd name="T20" fmla="*/ 124 w 124"/>
                      <a:gd name="T21" fmla="*/ 105 h 105"/>
                      <a:gd name="T22" fmla="*/ 110 w 124"/>
                      <a:gd name="T23" fmla="*/ 96 h 105"/>
                      <a:gd name="T24" fmla="*/ 98 w 124"/>
                      <a:gd name="T25" fmla="*/ 89 h 105"/>
                      <a:gd name="T26" fmla="*/ 83 w 124"/>
                      <a:gd name="T27" fmla="*/ 86 h 105"/>
                      <a:gd name="T28" fmla="*/ 68 w 124"/>
                      <a:gd name="T29" fmla="*/ 83 h 105"/>
                      <a:gd name="T30" fmla="*/ 57 w 124"/>
                      <a:gd name="T31" fmla="*/ 84 h 105"/>
                      <a:gd name="T32" fmla="*/ 48 w 124"/>
                      <a:gd name="T33" fmla="*/ 86 h 105"/>
                      <a:gd name="T34" fmla="*/ 36 w 124"/>
                      <a:gd name="T35" fmla="*/ 89 h 105"/>
                      <a:gd name="T36" fmla="*/ 14 w 124"/>
                      <a:gd name="T37" fmla="*/ 96 h 105"/>
                      <a:gd name="T38" fmla="*/ 0 w 124"/>
                      <a:gd name="T39" fmla="*/ 103 h 105"/>
                      <a:gd name="T40" fmla="*/ 0 w 124"/>
                      <a:gd name="T41" fmla="*/ 21 h 105"/>
                      <a:gd name="T42" fmla="*/ 14 w 124"/>
                      <a:gd name="T43" fmla="*/ 15 h 10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
                      <a:gd name="T67" fmla="*/ 0 h 105"/>
                      <a:gd name="T68" fmla="*/ 124 w 124"/>
                      <a:gd name="T69" fmla="*/ 105 h 10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 h="105">
                        <a:moveTo>
                          <a:pt x="14" y="15"/>
                        </a:moveTo>
                        <a:lnTo>
                          <a:pt x="26" y="9"/>
                        </a:lnTo>
                        <a:lnTo>
                          <a:pt x="36" y="5"/>
                        </a:lnTo>
                        <a:lnTo>
                          <a:pt x="48" y="3"/>
                        </a:lnTo>
                        <a:lnTo>
                          <a:pt x="57" y="0"/>
                        </a:lnTo>
                        <a:lnTo>
                          <a:pt x="68" y="0"/>
                        </a:lnTo>
                        <a:lnTo>
                          <a:pt x="83" y="1"/>
                        </a:lnTo>
                        <a:lnTo>
                          <a:pt x="98" y="5"/>
                        </a:lnTo>
                        <a:lnTo>
                          <a:pt x="110" y="13"/>
                        </a:lnTo>
                        <a:lnTo>
                          <a:pt x="124" y="21"/>
                        </a:lnTo>
                        <a:lnTo>
                          <a:pt x="124" y="105"/>
                        </a:lnTo>
                        <a:lnTo>
                          <a:pt x="110" y="96"/>
                        </a:lnTo>
                        <a:lnTo>
                          <a:pt x="98" y="89"/>
                        </a:lnTo>
                        <a:lnTo>
                          <a:pt x="83" y="86"/>
                        </a:lnTo>
                        <a:lnTo>
                          <a:pt x="68" y="83"/>
                        </a:lnTo>
                        <a:lnTo>
                          <a:pt x="57" y="84"/>
                        </a:lnTo>
                        <a:lnTo>
                          <a:pt x="48" y="86"/>
                        </a:lnTo>
                        <a:lnTo>
                          <a:pt x="36" y="89"/>
                        </a:lnTo>
                        <a:lnTo>
                          <a:pt x="14" y="96"/>
                        </a:lnTo>
                        <a:lnTo>
                          <a:pt x="0" y="103"/>
                        </a:lnTo>
                        <a:lnTo>
                          <a:pt x="0" y="21"/>
                        </a:lnTo>
                        <a:lnTo>
                          <a:pt x="14" y="15"/>
                        </a:lnTo>
                        <a:close/>
                      </a:path>
                    </a:pathLst>
                  </a:custGeom>
                  <a:solidFill>
                    <a:srgbClr val="A0A0A0"/>
                  </a:solidFill>
                  <a:ln w="9525">
                    <a:noFill/>
                    <a:round/>
                    <a:headEnd/>
                    <a:tailEnd/>
                  </a:ln>
                </p:spPr>
                <p:txBody>
                  <a:bodyPr/>
                  <a:lstStyle/>
                  <a:p>
                    <a:endParaRPr lang="zh-CN" altLang="en-US" sz="1400"/>
                  </a:p>
                </p:txBody>
              </p:sp>
              <p:sp>
                <p:nvSpPr>
                  <p:cNvPr id="22878" name="Freeform 50"/>
                  <p:cNvSpPr>
                    <a:spLocks/>
                  </p:cNvSpPr>
                  <p:nvPr/>
                </p:nvSpPr>
                <p:spPr bwMode="auto">
                  <a:xfrm>
                    <a:off x="3444" y="944"/>
                    <a:ext cx="124" cy="72"/>
                  </a:xfrm>
                  <a:custGeom>
                    <a:avLst/>
                    <a:gdLst>
                      <a:gd name="T0" fmla="*/ 14 w 124"/>
                      <a:gd name="T1" fmla="*/ 15 h 72"/>
                      <a:gd name="T2" fmla="*/ 26 w 124"/>
                      <a:gd name="T3" fmla="*/ 10 h 72"/>
                      <a:gd name="T4" fmla="*/ 36 w 124"/>
                      <a:gd name="T5" fmla="*/ 6 h 72"/>
                      <a:gd name="T6" fmla="*/ 48 w 124"/>
                      <a:gd name="T7" fmla="*/ 4 h 72"/>
                      <a:gd name="T8" fmla="*/ 57 w 124"/>
                      <a:gd name="T9" fmla="*/ 1 h 72"/>
                      <a:gd name="T10" fmla="*/ 68 w 124"/>
                      <a:gd name="T11" fmla="*/ 0 h 72"/>
                      <a:gd name="T12" fmla="*/ 83 w 124"/>
                      <a:gd name="T13" fmla="*/ 4 h 72"/>
                      <a:gd name="T14" fmla="*/ 98 w 124"/>
                      <a:gd name="T15" fmla="*/ 8 h 72"/>
                      <a:gd name="T16" fmla="*/ 110 w 124"/>
                      <a:gd name="T17" fmla="*/ 14 h 72"/>
                      <a:gd name="T18" fmla="*/ 124 w 124"/>
                      <a:gd name="T19" fmla="*/ 23 h 72"/>
                      <a:gd name="T20" fmla="*/ 124 w 124"/>
                      <a:gd name="T21" fmla="*/ 72 h 72"/>
                      <a:gd name="T22" fmla="*/ 110 w 124"/>
                      <a:gd name="T23" fmla="*/ 63 h 72"/>
                      <a:gd name="T24" fmla="*/ 98 w 124"/>
                      <a:gd name="T25" fmla="*/ 56 h 72"/>
                      <a:gd name="T26" fmla="*/ 83 w 124"/>
                      <a:gd name="T27" fmla="*/ 52 h 72"/>
                      <a:gd name="T28" fmla="*/ 68 w 124"/>
                      <a:gd name="T29" fmla="*/ 51 h 72"/>
                      <a:gd name="T30" fmla="*/ 57 w 124"/>
                      <a:gd name="T31" fmla="*/ 51 h 72"/>
                      <a:gd name="T32" fmla="*/ 48 w 124"/>
                      <a:gd name="T33" fmla="*/ 53 h 72"/>
                      <a:gd name="T34" fmla="*/ 36 w 124"/>
                      <a:gd name="T35" fmla="*/ 56 h 72"/>
                      <a:gd name="T36" fmla="*/ 14 w 124"/>
                      <a:gd name="T37" fmla="*/ 64 h 72"/>
                      <a:gd name="T38" fmla="*/ 0 w 124"/>
                      <a:gd name="T39" fmla="*/ 68 h 72"/>
                      <a:gd name="T40" fmla="*/ 0 w 124"/>
                      <a:gd name="T41" fmla="*/ 24 h 72"/>
                      <a:gd name="T42" fmla="*/ 14 w 124"/>
                      <a:gd name="T43" fmla="*/ 15 h 7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
                      <a:gd name="T67" fmla="*/ 0 h 72"/>
                      <a:gd name="T68" fmla="*/ 124 w 124"/>
                      <a:gd name="T69" fmla="*/ 72 h 7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 h="72">
                        <a:moveTo>
                          <a:pt x="14" y="15"/>
                        </a:moveTo>
                        <a:lnTo>
                          <a:pt x="26" y="10"/>
                        </a:lnTo>
                        <a:lnTo>
                          <a:pt x="36" y="6"/>
                        </a:lnTo>
                        <a:lnTo>
                          <a:pt x="48" y="4"/>
                        </a:lnTo>
                        <a:lnTo>
                          <a:pt x="57" y="1"/>
                        </a:lnTo>
                        <a:lnTo>
                          <a:pt x="68" y="0"/>
                        </a:lnTo>
                        <a:lnTo>
                          <a:pt x="83" y="4"/>
                        </a:lnTo>
                        <a:lnTo>
                          <a:pt x="98" y="8"/>
                        </a:lnTo>
                        <a:lnTo>
                          <a:pt x="110" y="14"/>
                        </a:lnTo>
                        <a:lnTo>
                          <a:pt x="124" y="23"/>
                        </a:lnTo>
                        <a:lnTo>
                          <a:pt x="124" y="72"/>
                        </a:lnTo>
                        <a:lnTo>
                          <a:pt x="110" y="63"/>
                        </a:lnTo>
                        <a:lnTo>
                          <a:pt x="98" y="56"/>
                        </a:lnTo>
                        <a:lnTo>
                          <a:pt x="83" y="52"/>
                        </a:lnTo>
                        <a:lnTo>
                          <a:pt x="68" y="51"/>
                        </a:lnTo>
                        <a:lnTo>
                          <a:pt x="57" y="51"/>
                        </a:lnTo>
                        <a:lnTo>
                          <a:pt x="48" y="53"/>
                        </a:lnTo>
                        <a:lnTo>
                          <a:pt x="36" y="56"/>
                        </a:lnTo>
                        <a:lnTo>
                          <a:pt x="14" y="64"/>
                        </a:lnTo>
                        <a:lnTo>
                          <a:pt x="0" y="68"/>
                        </a:lnTo>
                        <a:lnTo>
                          <a:pt x="0" y="24"/>
                        </a:lnTo>
                        <a:lnTo>
                          <a:pt x="14" y="15"/>
                        </a:lnTo>
                        <a:close/>
                      </a:path>
                    </a:pathLst>
                  </a:custGeom>
                  <a:solidFill>
                    <a:srgbClr val="A0A0A0"/>
                  </a:solidFill>
                  <a:ln w="9525">
                    <a:noFill/>
                    <a:round/>
                    <a:headEnd/>
                    <a:tailEnd/>
                  </a:ln>
                </p:spPr>
                <p:txBody>
                  <a:bodyPr/>
                  <a:lstStyle/>
                  <a:p>
                    <a:endParaRPr lang="zh-CN" altLang="en-US" sz="1400"/>
                  </a:p>
                </p:txBody>
              </p:sp>
            </p:grpSp>
          </p:grpSp>
          <p:grpSp>
            <p:nvGrpSpPr>
              <p:cNvPr id="9" name="Group 51"/>
              <p:cNvGrpSpPr>
                <a:grpSpLocks/>
              </p:cNvGrpSpPr>
              <p:nvPr/>
            </p:nvGrpSpPr>
            <p:grpSpPr bwMode="auto">
              <a:xfrm>
                <a:off x="2208" y="961"/>
                <a:ext cx="1251" cy="2318"/>
                <a:chOff x="2208" y="961"/>
                <a:chExt cx="1251" cy="2318"/>
              </a:xfrm>
            </p:grpSpPr>
            <p:grpSp>
              <p:nvGrpSpPr>
                <p:cNvPr id="10" name="Group 52"/>
                <p:cNvGrpSpPr>
                  <a:grpSpLocks/>
                </p:cNvGrpSpPr>
                <p:nvPr/>
              </p:nvGrpSpPr>
              <p:grpSpPr bwMode="auto">
                <a:xfrm>
                  <a:off x="2309" y="961"/>
                  <a:ext cx="1150" cy="2274"/>
                  <a:chOff x="2309" y="961"/>
                  <a:chExt cx="1150" cy="2274"/>
                </a:xfrm>
              </p:grpSpPr>
              <p:sp>
                <p:nvSpPr>
                  <p:cNvPr id="22856" name="Freeform 53"/>
                  <p:cNvSpPr>
                    <a:spLocks/>
                  </p:cNvSpPr>
                  <p:nvPr/>
                </p:nvSpPr>
                <p:spPr bwMode="auto">
                  <a:xfrm>
                    <a:off x="2309" y="1194"/>
                    <a:ext cx="895" cy="2041"/>
                  </a:xfrm>
                  <a:custGeom>
                    <a:avLst/>
                    <a:gdLst>
                      <a:gd name="T0" fmla="*/ 895 w 895"/>
                      <a:gd name="T1" fmla="*/ 0 h 2041"/>
                      <a:gd name="T2" fmla="*/ 0 w 895"/>
                      <a:gd name="T3" fmla="*/ 406 h 2041"/>
                      <a:gd name="T4" fmla="*/ 0 w 895"/>
                      <a:gd name="T5" fmla="*/ 1996 h 2041"/>
                      <a:gd name="T6" fmla="*/ 895 w 895"/>
                      <a:gd name="T7" fmla="*/ 2041 h 2041"/>
                      <a:gd name="T8" fmla="*/ 895 w 895"/>
                      <a:gd name="T9" fmla="*/ 0 h 2041"/>
                      <a:gd name="T10" fmla="*/ 0 60000 65536"/>
                      <a:gd name="T11" fmla="*/ 0 60000 65536"/>
                      <a:gd name="T12" fmla="*/ 0 60000 65536"/>
                      <a:gd name="T13" fmla="*/ 0 60000 65536"/>
                      <a:gd name="T14" fmla="*/ 0 60000 65536"/>
                      <a:gd name="T15" fmla="*/ 0 w 895"/>
                      <a:gd name="T16" fmla="*/ 0 h 2041"/>
                      <a:gd name="T17" fmla="*/ 895 w 895"/>
                      <a:gd name="T18" fmla="*/ 2041 h 2041"/>
                    </a:gdLst>
                    <a:ahLst/>
                    <a:cxnLst>
                      <a:cxn ang="T10">
                        <a:pos x="T0" y="T1"/>
                      </a:cxn>
                      <a:cxn ang="T11">
                        <a:pos x="T2" y="T3"/>
                      </a:cxn>
                      <a:cxn ang="T12">
                        <a:pos x="T4" y="T5"/>
                      </a:cxn>
                      <a:cxn ang="T13">
                        <a:pos x="T6" y="T7"/>
                      </a:cxn>
                      <a:cxn ang="T14">
                        <a:pos x="T8" y="T9"/>
                      </a:cxn>
                    </a:cxnLst>
                    <a:rect l="T15" t="T16" r="T17" b="T18"/>
                    <a:pathLst>
                      <a:path w="895" h="2041">
                        <a:moveTo>
                          <a:pt x="895" y="0"/>
                        </a:moveTo>
                        <a:lnTo>
                          <a:pt x="0" y="406"/>
                        </a:lnTo>
                        <a:lnTo>
                          <a:pt x="0" y="1996"/>
                        </a:lnTo>
                        <a:lnTo>
                          <a:pt x="895" y="2041"/>
                        </a:lnTo>
                        <a:lnTo>
                          <a:pt x="895" y="0"/>
                        </a:lnTo>
                        <a:close/>
                      </a:path>
                    </a:pathLst>
                  </a:custGeom>
                  <a:solidFill>
                    <a:srgbClr val="E0E0E0"/>
                  </a:solidFill>
                  <a:ln w="9525">
                    <a:noFill/>
                    <a:round/>
                    <a:headEnd/>
                    <a:tailEnd/>
                  </a:ln>
                </p:spPr>
                <p:txBody>
                  <a:bodyPr/>
                  <a:lstStyle/>
                  <a:p>
                    <a:endParaRPr lang="zh-CN" altLang="en-US" sz="1400"/>
                  </a:p>
                </p:txBody>
              </p:sp>
              <p:sp>
                <p:nvSpPr>
                  <p:cNvPr id="22857" name="Line 54"/>
                  <p:cNvSpPr>
                    <a:spLocks noChangeShapeType="1"/>
                  </p:cNvSpPr>
                  <p:nvPr/>
                </p:nvSpPr>
                <p:spPr bwMode="auto">
                  <a:xfrm flipV="1">
                    <a:off x="2540" y="1473"/>
                    <a:ext cx="131" cy="58"/>
                  </a:xfrm>
                  <a:prstGeom prst="line">
                    <a:avLst/>
                  </a:prstGeom>
                  <a:noFill/>
                  <a:ln w="12700">
                    <a:solidFill>
                      <a:srgbClr val="606060"/>
                    </a:solidFill>
                    <a:round/>
                    <a:headEnd/>
                    <a:tailEnd/>
                  </a:ln>
                </p:spPr>
                <p:txBody>
                  <a:bodyPr/>
                  <a:lstStyle/>
                  <a:p>
                    <a:endParaRPr lang="en-US" sz="1400"/>
                  </a:p>
                </p:txBody>
              </p:sp>
              <p:sp>
                <p:nvSpPr>
                  <p:cNvPr id="22858" name="Freeform 55"/>
                  <p:cNvSpPr>
                    <a:spLocks/>
                  </p:cNvSpPr>
                  <p:nvPr/>
                </p:nvSpPr>
                <p:spPr bwMode="auto">
                  <a:xfrm>
                    <a:off x="2907" y="961"/>
                    <a:ext cx="552" cy="2272"/>
                  </a:xfrm>
                  <a:custGeom>
                    <a:avLst/>
                    <a:gdLst>
                      <a:gd name="T0" fmla="*/ 0 w 552"/>
                      <a:gd name="T1" fmla="*/ 276 h 2272"/>
                      <a:gd name="T2" fmla="*/ 552 w 552"/>
                      <a:gd name="T3" fmla="*/ 0 h 2272"/>
                      <a:gd name="T4" fmla="*/ 552 w 552"/>
                      <a:gd name="T5" fmla="*/ 2272 h 2272"/>
                      <a:gd name="T6" fmla="*/ 0 w 552"/>
                      <a:gd name="T7" fmla="*/ 2257 h 2272"/>
                      <a:gd name="T8" fmla="*/ 8 w 552"/>
                      <a:gd name="T9" fmla="*/ 270 h 2272"/>
                      <a:gd name="T10" fmla="*/ 0 w 552"/>
                      <a:gd name="T11" fmla="*/ 276 h 2272"/>
                      <a:gd name="T12" fmla="*/ 0 60000 65536"/>
                      <a:gd name="T13" fmla="*/ 0 60000 65536"/>
                      <a:gd name="T14" fmla="*/ 0 60000 65536"/>
                      <a:gd name="T15" fmla="*/ 0 60000 65536"/>
                      <a:gd name="T16" fmla="*/ 0 60000 65536"/>
                      <a:gd name="T17" fmla="*/ 0 60000 65536"/>
                      <a:gd name="T18" fmla="*/ 0 w 552"/>
                      <a:gd name="T19" fmla="*/ 0 h 2272"/>
                      <a:gd name="T20" fmla="*/ 552 w 552"/>
                      <a:gd name="T21" fmla="*/ 2272 h 2272"/>
                    </a:gdLst>
                    <a:ahLst/>
                    <a:cxnLst>
                      <a:cxn ang="T12">
                        <a:pos x="T0" y="T1"/>
                      </a:cxn>
                      <a:cxn ang="T13">
                        <a:pos x="T2" y="T3"/>
                      </a:cxn>
                      <a:cxn ang="T14">
                        <a:pos x="T4" y="T5"/>
                      </a:cxn>
                      <a:cxn ang="T15">
                        <a:pos x="T6" y="T7"/>
                      </a:cxn>
                      <a:cxn ang="T16">
                        <a:pos x="T8" y="T9"/>
                      </a:cxn>
                      <a:cxn ang="T17">
                        <a:pos x="T10" y="T11"/>
                      </a:cxn>
                    </a:cxnLst>
                    <a:rect l="T18" t="T19" r="T20" b="T21"/>
                    <a:pathLst>
                      <a:path w="552" h="2272">
                        <a:moveTo>
                          <a:pt x="0" y="276"/>
                        </a:moveTo>
                        <a:lnTo>
                          <a:pt x="552" y="0"/>
                        </a:lnTo>
                        <a:lnTo>
                          <a:pt x="552" y="2272"/>
                        </a:lnTo>
                        <a:lnTo>
                          <a:pt x="0" y="2257"/>
                        </a:lnTo>
                        <a:lnTo>
                          <a:pt x="8" y="270"/>
                        </a:lnTo>
                        <a:lnTo>
                          <a:pt x="0" y="276"/>
                        </a:lnTo>
                        <a:close/>
                      </a:path>
                    </a:pathLst>
                  </a:custGeom>
                  <a:solidFill>
                    <a:srgbClr val="E0E0E0"/>
                  </a:solidFill>
                  <a:ln w="9525">
                    <a:noFill/>
                    <a:round/>
                    <a:headEnd/>
                    <a:tailEnd/>
                  </a:ln>
                </p:spPr>
                <p:txBody>
                  <a:bodyPr/>
                  <a:lstStyle/>
                  <a:p>
                    <a:endParaRPr lang="zh-CN" altLang="en-US" sz="1400"/>
                  </a:p>
                </p:txBody>
              </p:sp>
            </p:grpSp>
            <p:grpSp>
              <p:nvGrpSpPr>
                <p:cNvPr id="11" name="Group 56"/>
                <p:cNvGrpSpPr>
                  <a:grpSpLocks/>
                </p:cNvGrpSpPr>
                <p:nvPr/>
              </p:nvGrpSpPr>
              <p:grpSpPr bwMode="auto">
                <a:xfrm>
                  <a:off x="2425" y="1512"/>
                  <a:ext cx="591" cy="1239"/>
                  <a:chOff x="2425" y="1512"/>
                  <a:chExt cx="591" cy="1239"/>
                </a:xfrm>
              </p:grpSpPr>
              <p:sp>
                <p:nvSpPr>
                  <p:cNvPr id="22842" name="Freeform 57"/>
                  <p:cNvSpPr>
                    <a:spLocks/>
                  </p:cNvSpPr>
                  <p:nvPr/>
                </p:nvSpPr>
                <p:spPr bwMode="auto">
                  <a:xfrm>
                    <a:off x="2425" y="1512"/>
                    <a:ext cx="591" cy="1239"/>
                  </a:xfrm>
                  <a:custGeom>
                    <a:avLst/>
                    <a:gdLst>
                      <a:gd name="T0" fmla="*/ 591 w 591"/>
                      <a:gd name="T1" fmla="*/ 1205 h 1239"/>
                      <a:gd name="T2" fmla="*/ 591 w 591"/>
                      <a:gd name="T3" fmla="*/ 0 h 1239"/>
                      <a:gd name="T4" fmla="*/ 0 w 591"/>
                      <a:gd name="T5" fmla="*/ 217 h 1239"/>
                      <a:gd name="T6" fmla="*/ 0 w 591"/>
                      <a:gd name="T7" fmla="*/ 1239 h 1239"/>
                      <a:gd name="T8" fmla="*/ 591 w 591"/>
                      <a:gd name="T9" fmla="*/ 1205 h 1239"/>
                      <a:gd name="T10" fmla="*/ 0 60000 65536"/>
                      <a:gd name="T11" fmla="*/ 0 60000 65536"/>
                      <a:gd name="T12" fmla="*/ 0 60000 65536"/>
                      <a:gd name="T13" fmla="*/ 0 60000 65536"/>
                      <a:gd name="T14" fmla="*/ 0 60000 65536"/>
                      <a:gd name="T15" fmla="*/ 0 w 591"/>
                      <a:gd name="T16" fmla="*/ 0 h 1239"/>
                      <a:gd name="T17" fmla="*/ 591 w 591"/>
                      <a:gd name="T18" fmla="*/ 1239 h 1239"/>
                    </a:gdLst>
                    <a:ahLst/>
                    <a:cxnLst>
                      <a:cxn ang="T10">
                        <a:pos x="T0" y="T1"/>
                      </a:cxn>
                      <a:cxn ang="T11">
                        <a:pos x="T2" y="T3"/>
                      </a:cxn>
                      <a:cxn ang="T12">
                        <a:pos x="T4" y="T5"/>
                      </a:cxn>
                      <a:cxn ang="T13">
                        <a:pos x="T6" y="T7"/>
                      </a:cxn>
                      <a:cxn ang="T14">
                        <a:pos x="T8" y="T9"/>
                      </a:cxn>
                    </a:cxnLst>
                    <a:rect l="T15" t="T16" r="T17" b="T18"/>
                    <a:pathLst>
                      <a:path w="591" h="1239">
                        <a:moveTo>
                          <a:pt x="591" y="1205"/>
                        </a:moveTo>
                        <a:lnTo>
                          <a:pt x="591" y="0"/>
                        </a:lnTo>
                        <a:lnTo>
                          <a:pt x="0" y="217"/>
                        </a:lnTo>
                        <a:lnTo>
                          <a:pt x="0" y="1239"/>
                        </a:lnTo>
                        <a:lnTo>
                          <a:pt x="591" y="1205"/>
                        </a:lnTo>
                        <a:close/>
                      </a:path>
                    </a:pathLst>
                  </a:custGeom>
                  <a:solidFill>
                    <a:srgbClr val="606060"/>
                  </a:solidFill>
                  <a:ln w="9525">
                    <a:noFill/>
                    <a:round/>
                    <a:headEnd/>
                    <a:tailEnd/>
                  </a:ln>
                </p:spPr>
                <p:txBody>
                  <a:bodyPr/>
                  <a:lstStyle/>
                  <a:p>
                    <a:endParaRPr lang="zh-CN" altLang="en-US" sz="1400"/>
                  </a:p>
                </p:txBody>
              </p:sp>
              <p:sp>
                <p:nvSpPr>
                  <p:cNvPr id="22843" name="Freeform 58"/>
                  <p:cNvSpPr>
                    <a:spLocks/>
                  </p:cNvSpPr>
                  <p:nvPr/>
                </p:nvSpPr>
                <p:spPr bwMode="auto">
                  <a:xfrm>
                    <a:off x="2460" y="1556"/>
                    <a:ext cx="527" cy="1193"/>
                  </a:xfrm>
                  <a:custGeom>
                    <a:avLst/>
                    <a:gdLst>
                      <a:gd name="T0" fmla="*/ 527 w 527"/>
                      <a:gd name="T1" fmla="*/ 1161 h 1193"/>
                      <a:gd name="T2" fmla="*/ 527 w 527"/>
                      <a:gd name="T3" fmla="*/ 0 h 1193"/>
                      <a:gd name="T4" fmla="*/ 0 w 527"/>
                      <a:gd name="T5" fmla="*/ 204 h 1193"/>
                      <a:gd name="T6" fmla="*/ 0 w 527"/>
                      <a:gd name="T7" fmla="*/ 1193 h 1193"/>
                      <a:gd name="T8" fmla="*/ 527 w 527"/>
                      <a:gd name="T9" fmla="*/ 1161 h 1193"/>
                      <a:gd name="T10" fmla="*/ 0 60000 65536"/>
                      <a:gd name="T11" fmla="*/ 0 60000 65536"/>
                      <a:gd name="T12" fmla="*/ 0 60000 65536"/>
                      <a:gd name="T13" fmla="*/ 0 60000 65536"/>
                      <a:gd name="T14" fmla="*/ 0 60000 65536"/>
                      <a:gd name="T15" fmla="*/ 0 w 527"/>
                      <a:gd name="T16" fmla="*/ 0 h 1193"/>
                      <a:gd name="T17" fmla="*/ 527 w 527"/>
                      <a:gd name="T18" fmla="*/ 1193 h 1193"/>
                    </a:gdLst>
                    <a:ahLst/>
                    <a:cxnLst>
                      <a:cxn ang="T10">
                        <a:pos x="T0" y="T1"/>
                      </a:cxn>
                      <a:cxn ang="T11">
                        <a:pos x="T2" y="T3"/>
                      </a:cxn>
                      <a:cxn ang="T12">
                        <a:pos x="T4" y="T5"/>
                      </a:cxn>
                      <a:cxn ang="T13">
                        <a:pos x="T6" y="T7"/>
                      </a:cxn>
                      <a:cxn ang="T14">
                        <a:pos x="T8" y="T9"/>
                      </a:cxn>
                    </a:cxnLst>
                    <a:rect l="T15" t="T16" r="T17" b="T18"/>
                    <a:pathLst>
                      <a:path w="527" h="1193">
                        <a:moveTo>
                          <a:pt x="527" y="1161"/>
                        </a:moveTo>
                        <a:lnTo>
                          <a:pt x="527" y="0"/>
                        </a:lnTo>
                        <a:lnTo>
                          <a:pt x="0" y="204"/>
                        </a:lnTo>
                        <a:lnTo>
                          <a:pt x="0" y="1193"/>
                        </a:lnTo>
                        <a:lnTo>
                          <a:pt x="527" y="1161"/>
                        </a:lnTo>
                        <a:close/>
                      </a:path>
                    </a:pathLst>
                  </a:custGeom>
                  <a:solidFill>
                    <a:srgbClr val="E0E0E0"/>
                  </a:solidFill>
                  <a:ln w="9525">
                    <a:noFill/>
                    <a:round/>
                    <a:headEnd/>
                    <a:tailEnd/>
                  </a:ln>
                </p:spPr>
                <p:txBody>
                  <a:bodyPr/>
                  <a:lstStyle/>
                  <a:p>
                    <a:endParaRPr lang="zh-CN" altLang="en-US" sz="1400"/>
                  </a:p>
                </p:txBody>
              </p:sp>
              <p:sp>
                <p:nvSpPr>
                  <p:cNvPr id="22844" name="Freeform 59"/>
                  <p:cNvSpPr>
                    <a:spLocks/>
                  </p:cNvSpPr>
                  <p:nvPr/>
                </p:nvSpPr>
                <p:spPr bwMode="auto">
                  <a:xfrm>
                    <a:off x="2460" y="1644"/>
                    <a:ext cx="527" cy="261"/>
                  </a:xfrm>
                  <a:custGeom>
                    <a:avLst/>
                    <a:gdLst>
                      <a:gd name="T0" fmla="*/ 527 w 527"/>
                      <a:gd name="T1" fmla="*/ 86 h 261"/>
                      <a:gd name="T2" fmla="*/ 527 w 527"/>
                      <a:gd name="T3" fmla="*/ 0 h 261"/>
                      <a:gd name="T4" fmla="*/ 0 w 527"/>
                      <a:gd name="T5" fmla="*/ 195 h 261"/>
                      <a:gd name="T6" fmla="*/ 0 w 527"/>
                      <a:gd name="T7" fmla="*/ 261 h 261"/>
                      <a:gd name="T8" fmla="*/ 527 w 527"/>
                      <a:gd name="T9" fmla="*/ 86 h 261"/>
                      <a:gd name="T10" fmla="*/ 0 60000 65536"/>
                      <a:gd name="T11" fmla="*/ 0 60000 65536"/>
                      <a:gd name="T12" fmla="*/ 0 60000 65536"/>
                      <a:gd name="T13" fmla="*/ 0 60000 65536"/>
                      <a:gd name="T14" fmla="*/ 0 60000 65536"/>
                      <a:gd name="T15" fmla="*/ 0 w 527"/>
                      <a:gd name="T16" fmla="*/ 0 h 261"/>
                      <a:gd name="T17" fmla="*/ 527 w 527"/>
                      <a:gd name="T18" fmla="*/ 261 h 261"/>
                    </a:gdLst>
                    <a:ahLst/>
                    <a:cxnLst>
                      <a:cxn ang="T10">
                        <a:pos x="T0" y="T1"/>
                      </a:cxn>
                      <a:cxn ang="T11">
                        <a:pos x="T2" y="T3"/>
                      </a:cxn>
                      <a:cxn ang="T12">
                        <a:pos x="T4" y="T5"/>
                      </a:cxn>
                      <a:cxn ang="T13">
                        <a:pos x="T6" y="T7"/>
                      </a:cxn>
                      <a:cxn ang="T14">
                        <a:pos x="T8" y="T9"/>
                      </a:cxn>
                    </a:cxnLst>
                    <a:rect l="T15" t="T16" r="T17" b="T18"/>
                    <a:pathLst>
                      <a:path w="527" h="261">
                        <a:moveTo>
                          <a:pt x="527" y="86"/>
                        </a:moveTo>
                        <a:lnTo>
                          <a:pt x="527" y="0"/>
                        </a:lnTo>
                        <a:lnTo>
                          <a:pt x="0" y="195"/>
                        </a:lnTo>
                        <a:lnTo>
                          <a:pt x="0" y="261"/>
                        </a:lnTo>
                        <a:lnTo>
                          <a:pt x="527" y="86"/>
                        </a:lnTo>
                        <a:close/>
                      </a:path>
                    </a:pathLst>
                  </a:custGeom>
                  <a:solidFill>
                    <a:srgbClr val="A0A0A0"/>
                  </a:solidFill>
                  <a:ln w="9525">
                    <a:noFill/>
                    <a:round/>
                    <a:headEnd/>
                    <a:tailEnd/>
                  </a:ln>
                </p:spPr>
                <p:txBody>
                  <a:bodyPr/>
                  <a:lstStyle/>
                  <a:p>
                    <a:endParaRPr lang="zh-CN" altLang="en-US" sz="1400"/>
                  </a:p>
                </p:txBody>
              </p:sp>
              <p:sp>
                <p:nvSpPr>
                  <p:cNvPr id="22845" name="Freeform 60"/>
                  <p:cNvSpPr>
                    <a:spLocks/>
                  </p:cNvSpPr>
                  <p:nvPr/>
                </p:nvSpPr>
                <p:spPr bwMode="auto">
                  <a:xfrm>
                    <a:off x="2460" y="1828"/>
                    <a:ext cx="527" cy="226"/>
                  </a:xfrm>
                  <a:custGeom>
                    <a:avLst/>
                    <a:gdLst>
                      <a:gd name="T0" fmla="*/ 527 w 527"/>
                      <a:gd name="T1" fmla="*/ 80 h 226"/>
                      <a:gd name="T2" fmla="*/ 527 w 527"/>
                      <a:gd name="T3" fmla="*/ 0 h 226"/>
                      <a:gd name="T4" fmla="*/ 0 w 527"/>
                      <a:gd name="T5" fmla="*/ 160 h 226"/>
                      <a:gd name="T6" fmla="*/ 0 w 527"/>
                      <a:gd name="T7" fmla="*/ 226 h 226"/>
                      <a:gd name="T8" fmla="*/ 527 w 527"/>
                      <a:gd name="T9" fmla="*/ 80 h 226"/>
                      <a:gd name="T10" fmla="*/ 0 60000 65536"/>
                      <a:gd name="T11" fmla="*/ 0 60000 65536"/>
                      <a:gd name="T12" fmla="*/ 0 60000 65536"/>
                      <a:gd name="T13" fmla="*/ 0 60000 65536"/>
                      <a:gd name="T14" fmla="*/ 0 60000 65536"/>
                      <a:gd name="T15" fmla="*/ 0 w 527"/>
                      <a:gd name="T16" fmla="*/ 0 h 226"/>
                      <a:gd name="T17" fmla="*/ 527 w 527"/>
                      <a:gd name="T18" fmla="*/ 226 h 226"/>
                    </a:gdLst>
                    <a:ahLst/>
                    <a:cxnLst>
                      <a:cxn ang="T10">
                        <a:pos x="T0" y="T1"/>
                      </a:cxn>
                      <a:cxn ang="T11">
                        <a:pos x="T2" y="T3"/>
                      </a:cxn>
                      <a:cxn ang="T12">
                        <a:pos x="T4" y="T5"/>
                      </a:cxn>
                      <a:cxn ang="T13">
                        <a:pos x="T6" y="T7"/>
                      </a:cxn>
                      <a:cxn ang="T14">
                        <a:pos x="T8" y="T9"/>
                      </a:cxn>
                    </a:cxnLst>
                    <a:rect l="T15" t="T16" r="T17" b="T18"/>
                    <a:pathLst>
                      <a:path w="527" h="226">
                        <a:moveTo>
                          <a:pt x="527" y="80"/>
                        </a:moveTo>
                        <a:lnTo>
                          <a:pt x="527" y="0"/>
                        </a:lnTo>
                        <a:lnTo>
                          <a:pt x="0" y="160"/>
                        </a:lnTo>
                        <a:lnTo>
                          <a:pt x="0" y="226"/>
                        </a:lnTo>
                        <a:lnTo>
                          <a:pt x="527" y="80"/>
                        </a:lnTo>
                        <a:close/>
                      </a:path>
                    </a:pathLst>
                  </a:custGeom>
                  <a:solidFill>
                    <a:srgbClr val="A0A0A0"/>
                  </a:solidFill>
                  <a:ln w="9525">
                    <a:noFill/>
                    <a:round/>
                    <a:headEnd/>
                    <a:tailEnd/>
                  </a:ln>
                </p:spPr>
                <p:txBody>
                  <a:bodyPr/>
                  <a:lstStyle/>
                  <a:p>
                    <a:endParaRPr lang="zh-CN" altLang="en-US" sz="1400"/>
                  </a:p>
                </p:txBody>
              </p:sp>
              <p:sp>
                <p:nvSpPr>
                  <p:cNvPr id="22846" name="Freeform 61"/>
                  <p:cNvSpPr>
                    <a:spLocks/>
                  </p:cNvSpPr>
                  <p:nvPr/>
                </p:nvSpPr>
                <p:spPr bwMode="auto">
                  <a:xfrm>
                    <a:off x="2461" y="2005"/>
                    <a:ext cx="527" cy="211"/>
                  </a:xfrm>
                  <a:custGeom>
                    <a:avLst/>
                    <a:gdLst>
                      <a:gd name="T0" fmla="*/ 527 w 527"/>
                      <a:gd name="T1" fmla="*/ 87 h 211"/>
                      <a:gd name="T2" fmla="*/ 527 w 527"/>
                      <a:gd name="T3" fmla="*/ 0 h 211"/>
                      <a:gd name="T4" fmla="*/ 0 w 527"/>
                      <a:gd name="T5" fmla="*/ 145 h 211"/>
                      <a:gd name="T6" fmla="*/ 0 w 527"/>
                      <a:gd name="T7" fmla="*/ 211 h 211"/>
                      <a:gd name="T8" fmla="*/ 527 w 527"/>
                      <a:gd name="T9" fmla="*/ 87 h 211"/>
                      <a:gd name="T10" fmla="*/ 0 60000 65536"/>
                      <a:gd name="T11" fmla="*/ 0 60000 65536"/>
                      <a:gd name="T12" fmla="*/ 0 60000 65536"/>
                      <a:gd name="T13" fmla="*/ 0 60000 65536"/>
                      <a:gd name="T14" fmla="*/ 0 60000 65536"/>
                      <a:gd name="T15" fmla="*/ 0 w 527"/>
                      <a:gd name="T16" fmla="*/ 0 h 211"/>
                      <a:gd name="T17" fmla="*/ 527 w 527"/>
                      <a:gd name="T18" fmla="*/ 211 h 211"/>
                    </a:gdLst>
                    <a:ahLst/>
                    <a:cxnLst>
                      <a:cxn ang="T10">
                        <a:pos x="T0" y="T1"/>
                      </a:cxn>
                      <a:cxn ang="T11">
                        <a:pos x="T2" y="T3"/>
                      </a:cxn>
                      <a:cxn ang="T12">
                        <a:pos x="T4" y="T5"/>
                      </a:cxn>
                      <a:cxn ang="T13">
                        <a:pos x="T6" y="T7"/>
                      </a:cxn>
                      <a:cxn ang="T14">
                        <a:pos x="T8" y="T9"/>
                      </a:cxn>
                    </a:cxnLst>
                    <a:rect l="T15" t="T16" r="T17" b="T18"/>
                    <a:pathLst>
                      <a:path w="527" h="211">
                        <a:moveTo>
                          <a:pt x="527" y="87"/>
                        </a:moveTo>
                        <a:lnTo>
                          <a:pt x="527" y="0"/>
                        </a:lnTo>
                        <a:lnTo>
                          <a:pt x="0" y="145"/>
                        </a:lnTo>
                        <a:lnTo>
                          <a:pt x="0" y="211"/>
                        </a:lnTo>
                        <a:lnTo>
                          <a:pt x="527" y="87"/>
                        </a:lnTo>
                        <a:close/>
                      </a:path>
                    </a:pathLst>
                  </a:custGeom>
                  <a:solidFill>
                    <a:srgbClr val="A0A0A0"/>
                  </a:solidFill>
                  <a:ln w="9525">
                    <a:noFill/>
                    <a:round/>
                    <a:headEnd/>
                    <a:tailEnd/>
                  </a:ln>
                </p:spPr>
                <p:txBody>
                  <a:bodyPr/>
                  <a:lstStyle/>
                  <a:p>
                    <a:endParaRPr lang="zh-CN" altLang="en-US" sz="1400"/>
                  </a:p>
                </p:txBody>
              </p:sp>
              <p:sp>
                <p:nvSpPr>
                  <p:cNvPr id="22847" name="Freeform 62"/>
                  <p:cNvSpPr>
                    <a:spLocks/>
                  </p:cNvSpPr>
                  <p:nvPr/>
                </p:nvSpPr>
                <p:spPr bwMode="auto">
                  <a:xfrm>
                    <a:off x="2459" y="2178"/>
                    <a:ext cx="529" cy="196"/>
                  </a:xfrm>
                  <a:custGeom>
                    <a:avLst/>
                    <a:gdLst>
                      <a:gd name="T0" fmla="*/ 529 w 529"/>
                      <a:gd name="T1" fmla="*/ 95 h 196"/>
                      <a:gd name="T2" fmla="*/ 529 w 529"/>
                      <a:gd name="T3" fmla="*/ 0 h 196"/>
                      <a:gd name="T4" fmla="*/ 0 w 529"/>
                      <a:gd name="T5" fmla="*/ 116 h 196"/>
                      <a:gd name="T6" fmla="*/ 0 w 529"/>
                      <a:gd name="T7" fmla="*/ 196 h 196"/>
                      <a:gd name="T8" fmla="*/ 529 w 529"/>
                      <a:gd name="T9" fmla="*/ 95 h 196"/>
                      <a:gd name="T10" fmla="*/ 0 60000 65536"/>
                      <a:gd name="T11" fmla="*/ 0 60000 65536"/>
                      <a:gd name="T12" fmla="*/ 0 60000 65536"/>
                      <a:gd name="T13" fmla="*/ 0 60000 65536"/>
                      <a:gd name="T14" fmla="*/ 0 60000 65536"/>
                      <a:gd name="T15" fmla="*/ 0 w 529"/>
                      <a:gd name="T16" fmla="*/ 0 h 196"/>
                      <a:gd name="T17" fmla="*/ 529 w 529"/>
                      <a:gd name="T18" fmla="*/ 196 h 196"/>
                    </a:gdLst>
                    <a:ahLst/>
                    <a:cxnLst>
                      <a:cxn ang="T10">
                        <a:pos x="T0" y="T1"/>
                      </a:cxn>
                      <a:cxn ang="T11">
                        <a:pos x="T2" y="T3"/>
                      </a:cxn>
                      <a:cxn ang="T12">
                        <a:pos x="T4" y="T5"/>
                      </a:cxn>
                      <a:cxn ang="T13">
                        <a:pos x="T6" y="T7"/>
                      </a:cxn>
                      <a:cxn ang="T14">
                        <a:pos x="T8" y="T9"/>
                      </a:cxn>
                    </a:cxnLst>
                    <a:rect l="T15" t="T16" r="T17" b="T18"/>
                    <a:pathLst>
                      <a:path w="529" h="196">
                        <a:moveTo>
                          <a:pt x="529" y="95"/>
                        </a:moveTo>
                        <a:lnTo>
                          <a:pt x="529" y="0"/>
                        </a:lnTo>
                        <a:lnTo>
                          <a:pt x="0" y="116"/>
                        </a:lnTo>
                        <a:lnTo>
                          <a:pt x="0" y="196"/>
                        </a:lnTo>
                        <a:lnTo>
                          <a:pt x="529" y="95"/>
                        </a:lnTo>
                        <a:close/>
                      </a:path>
                    </a:pathLst>
                  </a:custGeom>
                  <a:solidFill>
                    <a:srgbClr val="A0A0A0"/>
                  </a:solidFill>
                  <a:ln w="9525">
                    <a:noFill/>
                    <a:round/>
                    <a:headEnd/>
                    <a:tailEnd/>
                  </a:ln>
                </p:spPr>
                <p:txBody>
                  <a:bodyPr/>
                  <a:lstStyle/>
                  <a:p>
                    <a:endParaRPr lang="zh-CN" altLang="en-US" sz="1400"/>
                  </a:p>
                </p:txBody>
              </p:sp>
              <p:sp>
                <p:nvSpPr>
                  <p:cNvPr id="22848" name="Freeform 63"/>
                  <p:cNvSpPr>
                    <a:spLocks/>
                  </p:cNvSpPr>
                  <p:nvPr/>
                </p:nvSpPr>
                <p:spPr bwMode="auto">
                  <a:xfrm>
                    <a:off x="2461" y="2361"/>
                    <a:ext cx="527" cy="167"/>
                  </a:xfrm>
                  <a:custGeom>
                    <a:avLst/>
                    <a:gdLst>
                      <a:gd name="T0" fmla="*/ 527 w 527"/>
                      <a:gd name="T1" fmla="*/ 0 h 167"/>
                      <a:gd name="T2" fmla="*/ 0 w 527"/>
                      <a:gd name="T3" fmla="*/ 95 h 167"/>
                      <a:gd name="T4" fmla="*/ 0 w 527"/>
                      <a:gd name="T5" fmla="*/ 167 h 167"/>
                      <a:gd name="T6" fmla="*/ 527 w 527"/>
                      <a:gd name="T7" fmla="*/ 87 h 167"/>
                      <a:gd name="T8" fmla="*/ 527 w 527"/>
                      <a:gd name="T9" fmla="*/ 0 h 167"/>
                      <a:gd name="T10" fmla="*/ 0 60000 65536"/>
                      <a:gd name="T11" fmla="*/ 0 60000 65536"/>
                      <a:gd name="T12" fmla="*/ 0 60000 65536"/>
                      <a:gd name="T13" fmla="*/ 0 60000 65536"/>
                      <a:gd name="T14" fmla="*/ 0 60000 65536"/>
                      <a:gd name="T15" fmla="*/ 0 w 527"/>
                      <a:gd name="T16" fmla="*/ 0 h 167"/>
                      <a:gd name="T17" fmla="*/ 527 w 527"/>
                      <a:gd name="T18" fmla="*/ 167 h 167"/>
                    </a:gdLst>
                    <a:ahLst/>
                    <a:cxnLst>
                      <a:cxn ang="T10">
                        <a:pos x="T0" y="T1"/>
                      </a:cxn>
                      <a:cxn ang="T11">
                        <a:pos x="T2" y="T3"/>
                      </a:cxn>
                      <a:cxn ang="T12">
                        <a:pos x="T4" y="T5"/>
                      </a:cxn>
                      <a:cxn ang="T13">
                        <a:pos x="T6" y="T7"/>
                      </a:cxn>
                      <a:cxn ang="T14">
                        <a:pos x="T8" y="T9"/>
                      </a:cxn>
                    </a:cxnLst>
                    <a:rect l="T15" t="T16" r="T17" b="T18"/>
                    <a:pathLst>
                      <a:path w="527" h="167">
                        <a:moveTo>
                          <a:pt x="527" y="0"/>
                        </a:moveTo>
                        <a:lnTo>
                          <a:pt x="0" y="95"/>
                        </a:lnTo>
                        <a:lnTo>
                          <a:pt x="0" y="167"/>
                        </a:lnTo>
                        <a:lnTo>
                          <a:pt x="527" y="87"/>
                        </a:lnTo>
                        <a:lnTo>
                          <a:pt x="527" y="0"/>
                        </a:lnTo>
                        <a:close/>
                      </a:path>
                    </a:pathLst>
                  </a:custGeom>
                  <a:solidFill>
                    <a:srgbClr val="A0A0A0"/>
                  </a:solidFill>
                  <a:ln w="9525">
                    <a:noFill/>
                    <a:round/>
                    <a:headEnd/>
                    <a:tailEnd/>
                  </a:ln>
                </p:spPr>
                <p:txBody>
                  <a:bodyPr/>
                  <a:lstStyle/>
                  <a:p>
                    <a:endParaRPr lang="zh-CN" altLang="en-US" sz="1400"/>
                  </a:p>
                </p:txBody>
              </p:sp>
              <p:sp>
                <p:nvSpPr>
                  <p:cNvPr id="22849" name="Freeform 64"/>
                  <p:cNvSpPr>
                    <a:spLocks/>
                  </p:cNvSpPr>
                  <p:nvPr/>
                </p:nvSpPr>
                <p:spPr bwMode="auto">
                  <a:xfrm>
                    <a:off x="2460" y="2543"/>
                    <a:ext cx="527" cy="152"/>
                  </a:xfrm>
                  <a:custGeom>
                    <a:avLst/>
                    <a:gdLst>
                      <a:gd name="T0" fmla="*/ 0 w 527"/>
                      <a:gd name="T1" fmla="*/ 152 h 152"/>
                      <a:gd name="T2" fmla="*/ 527 w 527"/>
                      <a:gd name="T3" fmla="*/ 94 h 152"/>
                      <a:gd name="T4" fmla="*/ 527 w 527"/>
                      <a:gd name="T5" fmla="*/ 0 h 152"/>
                      <a:gd name="T6" fmla="*/ 0 w 527"/>
                      <a:gd name="T7" fmla="*/ 65 h 152"/>
                      <a:gd name="T8" fmla="*/ 0 w 527"/>
                      <a:gd name="T9" fmla="*/ 152 h 152"/>
                      <a:gd name="T10" fmla="*/ 0 60000 65536"/>
                      <a:gd name="T11" fmla="*/ 0 60000 65536"/>
                      <a:gd name="T12" fmla="*/ 0 60000 65536"/>
                      <a:gd name="T13" fmla="*/ 0 60000 65536"/>
                      <a:gd name="T14" fmla="*/ 0 60000 65536"/>
                      <a:gd name="T15" fmla="*/ 0 w 527"/>
                      <a:gd name="T16" fmla="*/ 0 h 152"/>
                      <a:gd name="T17" fmla="*/ 527 w 527"/>
                      <a:gd name="T18" fmla="*/ 152 h 152"/>
                    </a:gdLst>
                    <a:ahLst/>
                    <a:cxnLst>
                      <a:cxn ang="T10">
                        <a:pos x="T0" y="T1"/>
                      </a:cxn>
                      <a:cxn ang="T11">
                        <a:pos x="T2" y="T3"/>
                      </a:cxn>
                      <a:cxn ang="T12">
                        <a:pos x="T4" y="T5"/>
                      </a:cxn>
                      <a:cxn ang="T13">
                        <a:pos x="T6" y="T7"/>
                      </a:cxn>
                      <a:cxn ang="T14">
                        <a:pos x="T8" y="T9"/>
                      </a:cxn>
                    </a:cxnLst>
                    <a:rect l="T15" t="T16" r="T17" b="T18"/>
                    <a:pathLst>
                      <a:path w="527" h="152">
                        <a:moveTo>
                          <a:pt x="0" y="152"/>
                        </a:moveTo>
                        <a:lnTo>
                          <a:pt x="527" y="94"/>
                        </a:lnTo>
                        <a:lnTo>
                          <a:pt x="527" y="0"/>
                        </a:lnTo>
                        <a:lnTo>
                          <a:pt x="0" y="65"/>
                        </a:lnTo>
                        <a:lnTo>
                          <a:pt x="0" y="152"/>
                        </a:lnTo>
                        <a:close/>
                      </a:path>
                    </a:pathLst>
                  </a:custGeom>
                  <a:solidFill>
                    <a:srgbClr val="A0A0A0"/>
                  </a:solidFill>
                  <a:ln w="9525">
                    <a:noFill/>
                    <a:round/>
                    <a:headEnd/>
                    <a:tailEnd/>
                  </a:ln>
                </p:spPr>
                <p:txBody>
                  <a:bodyPr/>
                  <a:lstStyle/>
                  <a:p>
                    <a:endParaRPr lang="zh-CN" altLang="en-US" sz="1400"/>
                  </a:p>
                </p:txBody>
              </p:sp>
              <p:sp>
                <p:nvSpPr>
                  <p:cNvPr id="22850" name="Freeform 65"/>
                  <p:cNvSpPr>
                    <a:spLocks/>
                  </p:cNvSpPr>
                  <p:nvPr/>
                </p:nvSpPr>
                <p:spPr bwMode="auto">
                  <a:xfrm>
                    <a:off x="2830" y="1575"/>
                    <a:ext cx="78" cy="1151"/>
                  </a:xfrm>
                  <a:custGeom>
                    <a:avLst/>
                    <a:gdLst>
                      <a:gd name="T0" fmla="*/ 78 w 78"/>
                      <a:gd name="T1" fmla="*/ 0 h 1151"/>
                      <a:gd name="T2" fmla="*/ 78 w 78"/>
                      <a:gd name="T3" fmla="*/ 1148 h 1151"/>
                      <a:gd name="T4" fmla="*/ 0 w 78"/>
                      <a:gd name="T5" fmla="*/ 1151 h 1151"/>
                      <a:gd name="T6" fmla="*/ 0 w 78"/>
                      <a:gd name="T7" fmla="*/ 30 h 1151"/>
                      <a:gd name="T8" fmla="*/ 78 w 78"/>
                      <a:gd name="T9" fmla="*/ 0 h 1151"/>
                      <a:gd name="T10" fmla="*/ 0 60000 65536"/>
                      <a:gd name="T11" fmla="*/ 0 60000 65536"/>
                      <a:gd name="T12" fmla="*/ 0 60000 65536"/>
                      <a:gd name="T13" fmla="*/ 0 60000 65536"/>
                      <a:gd name="T14" fmla="*/ 0 60000 65536"/>
                      <a:gd name="T15" fmla="*/ 0 w 78"/>
                      <a:gd name="T16" fmla="*/ 0 h 1151"/>
                      <a:gd name="T17" fmla="*/ 78 w 78"/>
                      <a:gd name="T18" fmla="*/ 1151 h 1151"/>
                    </a:gdLst>
                    <a:ahLst/>
                    <a:cxnLst>
                      <a:cxn ang="T10">
                        <a:pos x="T0" y="T1"/>
                      </a:cxn>
                      <a:cxn ang="T11">
                        <a:pos x="T2" y="T3"/>
                      </a:cxn>
                      <a:cxn ang="T12">
                        <a:pos x="T4" y="T5"/>
                      </a:cxn>
                      <a:cxn ang="T13">
                        <a:pos x="T6" y="T7"/>
                      </a:cxn>
                      <a:cxn ang="T14">
                        <a:pos x="T8" y="T9"/>
                      </a:cxn>
                    </a:cxnLst>
                    <a:rect l="T15" t="T16" r="T17" b="T18"/>
                    <a:pathLst>
                      <a:path w="78" h="1151">
                        <a:moveTo>
                          <a:pt x="78" y="0"/>
                        </a:moveTo>
                        <a:lnTo>
                          <a:pt x="78" y="1148"/>
                        </a:lnTo>
                        <a:lnTo>
                          <a:pt x="0" y="1151"/>
                        </a:lnTo>
                        <a:lnTo>
                          <a:pt x="0" y="30"/>
                        </a:lnTo>
                        <a:lnTo>
                          <a:pt x="78" y="0"/>
                        </a:lnTo>
                        <a:close/>
                      </a:path>
                    </a:pathLst>
                  </a:custGeom>
                  <a:solidFill>
                    <a:srgbClr val="606060"/>
                  </a:solidFill>
                  <a:ln w="9525">
                    <a:noFill/>
                    <a:round/>
                    <a:headEnd/>
                    <a:tailEnd/>
                  </a:ln>
                </p:spPr>
                <p:txBody>
                  <a:bodyPr/>
                  <a:lstStyle/>
                  <a:p>
                    <a:endParaRPr lang="zh-CN" altLang="en-US" sz="1400"/>
                  </a:p>
                </p:txBody>
              </p:sp>
              <p:sp>
                <p:nvSpPr>
                  <p:cNvPr id="22851" name="Freeform 66"/>
                  <p:cNvSpPr>
                    <a:spLocks/>
                  </p:cNvSpPr>
                  <p:nvPr/>
                </p:nvSpPr>
                <p:spPr bwMode="auto">
                  <a:xfrm>
                    <a:off x="2813" y="1593"/>
                    <a:ext cx="80" cy="1135"/>
                  </a:xfrm>
                  <a:custGeom>
                    <a:avLst/>
                    <a:gdLst>
                      <a:gd name="T0" fmla="*/ 80 w 80"/>
                      <a:gd name="T1" fmla="*/ 0 h 1135"/>
                      <a:gd name="T2" fmla="*/ 80 w 80"/>
                      <a:gd name="T3" fmla="*/ 1130 h 1135"/>
                      <a:gd name="T4" fmla="*/ 0 w 80"/>
                      <a:gd name="T5" fmla="*/ 1135 h 1135"/>
                      <a:gd name="T6" fmla="*/ 0 w 80"/>
                      <a:gd name="T7" fmla="*/ 28 h 1135"/>
                      <a:gd name="T8" fmla="*/ 80 w 80"/>
                      <a:gd name="T9" fmla="*/ 0 h 1135"/>
                      <a:gd name="T10" fmla="*/ 0 60000 65536"/>
                      <a:gd name="T11" fmla="*/ 0 60000 65536"/>
                      <a:gd name="T12" fmla="*/ 0 60000 65536"/>
                      <a:gd name="T13" fmla="*/ 0 60000 65536"/>
                      <a:gd name="T14" fmla="*/ 0 60000 65536"/>
                      <a:gd name="T15" fmla="*/ 0 w 80"/>
                      <a:gd name="T16" fmla="*/ 0 h 1135"/>
                      <a:gd name="T17" fmla="*/ 80 w 80"/>
                      <a:gd name="T18" fmla="*/ 1135 h 1135"/>
                    </a:gdLst>
                    <a:ahLst/>
                    <a:cxnLst>
                      <a:cxn ang="T10">
                        <a:pos x="T0" y="T1"/>
                      </a:cxn>
                      <a:cxn ang="T11">
                        <a:pos x="T2" y="T3"/>
                      </a:cxn>
                      <a:cxn ang="T12">
                        <a:pos x="T4" y="T5"/>
                      </a:cxn>
                      <a:cxn ang="T13">
                        <a:pos x="T6" y="T7"/>
                      </a:cxn>
                      <a:cxn ang="T14">
                        <a:pos x="T8" y="T9"/>
                      </a:cxn>
                    </a:cxnLst>
                    <a:rect l="T15" t="T16" r="T17" b="T18"/>
                    <a:pathLst>
                      <a:path w="80" h="1135">
                        <a:moveTo>
                          <a:pt x="80" y="0"/>
                        </a:moveTo>
                        <a:lnTo>
                          <a:pt x="80" y="1130"/>
                        </a:lnTo>
                        <a:lnTo>
                          <a:pt x="0" y="1135"/>
                        </a:lnTo>
                        <a:lnTo>
                          <a:pt x="0" y="28"/>
                        </a:lnTo>
                        <a:lnTo>
                          <a:pt x="80" y="0"/>
                        </a:lnTo>
                        <a:close/>
                      </a:path>
                    </a:pathLst>
                  </a:custGeom>
                  <a:solidFill>
                    <a:srgbClr val="E0E0E0"/>
                  </a:solidFill>
                  <a:ln w="9525">
                    <a:noFill/>
                    <a:round/>
                    <a:headEnd/>
                    <a:tailEnd/>
                  </a:ln>
                </p:spPr>
                <p:txBody>
                  <a:bodyPr/>
                  <a:lstStyle/>
                  <a:p>
                    <a:endParaRPr lang="zh-CN" altLang="en-US" sz="1400"/>
                  </a:p>
                </p:txBody>
              </p:sp>
              <p:sp>
                <p:nvSpPr>
                  <p:cNvPr id="22852" name="Freeform 67"/>
                  <p:cNvSpPr>
                    <a:spLocks/>
                  </p:cNvSpPr>
                  <p:nvPr/>
                </p:nvSpPr>
                <p:spPr bwMode="auto">
                  <a:xfrm>
                    <a:off x="2681" y="1641"/>
                    <a:ext cx="73" cy="1095"/>
                  </a:xfrm>
                  <a:custGeom>
                    <a:avLst/>
                    <a:gdLst>
                      <a:gd name="T0" fmla="*/ 73 w 73"/>
                      <a:gd name="T1" fmla="*/ 0 h 1095"/>
                      <a:gd name="T2" fmla="*/ 73 w 73"/>
                      <a:gd name="T3" fmla="*/ 1092 h 1095"/>
                      <a:gd name="T4" fmla="*/ 0 w 73"/>
                      <a:gd name="T5" fmla="*/ 1095 h 1095"/>
                      <a:gd name="T6" fmla="*/ 0 w 73"/>
                      <a:gd name="T7" fmla="*/ 29 h 1095"/>
                      <a:gd name="T8" fmla="*/ 73 w 73"/>
                      <a:gd name="T9" fmla="*/ 0 h 1095"/>
                      <a:gd name="T10" fmla="*/ 0 60000 65536"/>
                      <a:gd name="T11" fmla="*/ 0 60000 65536"/>
                      <a:gd name="T12" fmla="*/ 0 60000 65536"/>
                      <a:gd name="T13" fmla="*/ 0 60000 65536"/>
                      <a:gd name="T14" fmla="*/ 0 60000 65536"/>
                      <a:gd name="T15" fmla="*/ 0 w 73"/>
                      <a:gd name="T16" fmla="*/ 0 h 1095"/>
                      <a:gd name="T17" fmla="*/ 73 w 73"/>
                      <a:gd name="T18" fmla="*/ 1095 h 1095"/>
                    </a:gdLst>
                    <a:ahLst/>
                    <a:cxnLst>
                      <a:cxn ang="T10">
                        <a:pos x="T0" y="T1"/>
                      </a:cxn>
                      <a:cxn ang="T11">
                        <a:pos x="T2" y="T3"/>
                      </a:cxn>
                      <a:cxn ang="T12">
                        <a:pos x="T4" y="T5"/>
                      </a:cxn>
                      <a:cxn ang="T13">
                        <a:pos x="T6" y="T7"/>
                      </a:cxn>
                      <a:cxn ang="T14">
                        <a:pos x="T8" y="T9"/>
                      </a:cxn>
                    </a:cxnLst>
                    <a:rect l="T15" t="T16" r="T17" b="T18"/>
                    <a:pathLst>
                      <a:path w="73" h="1095">
                        <a:moveTo>
                          <a:pt x="73" y="0"/>
                        </a:moveTo>
                        <a:lnTo>
                          <a:pt x="73" y="1092"/>
                        </a:lnTo>
                        <a:lnTo>
                          <a:pt x="0" y="1095"/>
                        </a:lnTo>
                        <a:lnTo>
                          <a:pt x="0" y="29"/>
                        </a:lnTo>
                        <a:lnTo>
                          <a:pt x="73" y="0"/>
                        </a:lnTo>
                        <a:close/>
                      </a:path>
                    </a:pathLst>
                  </a:custGeom>
                  <a:solidFill>
                    <a:srgbClr val="606060"/>
                  </a:solidFill>
                  <a:ln w="9525">
                    <a:noFill/>
                    <a:round/>
                    <a:headEnd/>
                    <a:tailEnd/>
                  </a:ln>
                </p:spPr>
                <p:txBody>
                  <a:bodyPr/>
                  <a:lstStyle/>
                  <a:p>
                    <a:endParaRPr lang="zh-CN" altLang="en-US" sz="1400"/>
                  </a:p>
                </p:txBody>
              </p:sp>
              <p:sp>
                <p:nvSpPr>
                  <p:cNvPr id="22853" name="Freeform 68"/>
                  <p:cNvSpPr>
                    <a:spLocks/>
                  </p:cNvSpPr>
                  <p:nvPr/>
                </p:nvSpPr>
                <p:spPr bwMode="auto">
                  <a:xfrm>
                    <a:off x="2667" y="1653"/>
                    <a:ext cx="70" cy="1083"/>
                  </a:xfrm>
                  <a:custGeom>
                    <a:avLst/>
                    <a:gdLst>
                      <a:gd name="T0" fmla="*/ 70 w 70"/>
                      <a:gd name="T1" fmla="*/ 0 h 1083"/>
                      <a:gd name="T2" fmla="*/ 70 w 70"/>
                      <a:gd name="T3" fmla="*/ 1080 h 1083"/>
                      <a:gd name="T4" fmla="*/ 0 w 70"/>
                      <a:gd name="T5" fmla="*/ 1083 h 1083"/>
                      <a:gd name="T6" fmla="*/ 0 w 70"/>
                      <a:gd name="T7" fmla="*/ 24 h 1083"/>
                      <a:gd name="T8" fmla="*/ 70 w 70"/>
                      <a:gd name="T9" fmla="*/ 0 h 1083"/>
                      <a:gd name="T10" fmla="*/ 0 60000 65536"/>
                      <a:gd name="T11" fmla="*/ 0 60000 65536"/>
                      <a:gd name="T12" fmla="*/ 0 60000 65536"/>
                      <a:gd name="T13" fmla="*/ 0 60000 65536"/>
                      <a:gd name="T14" fmla="*/ 0 60000 65536"/>
                      <a:gd name="T15" fmla="*/ 0 w 70"/>
                      <a:gd name="T16" fmla="*/ 0 h 1083"/>
                      <a:gd name="T17" fmla="*/ 70 w 70"/>
                      <a:gd name="T18" fmla="*/ 1083 h 1083"/>
                    </a:gdLst>
                    <a:ahLst/>
                    <a:cxnLst>
                      <a:cxn ang="T10">
                        <a:pos x="T0" y="T1"/>
                      </a:cxn>
                      <a:cxn ang="T11">
                        <a:pos x="T2" y="T3"/>
                      </a:cxn>
                      <a:cxn ang="T12">
                        <a:pos x="T4" y="T5"/>
                      </a:cxn>
                      <a:cxn ang="T13">
                        <a:pos x="T6" y="T7"/>
                      </a:cxn>
                      <a:cxn ang="T14">
                        <a:pos x="T8" y="T9"/>
                      </a:cxn>
                    </a:cxnLst>
                    <a:rect l="T15" t="T16" r="T17" b="T18"/>
                    <a:pathLst>
                      <a:path w="70" h="1083">
                        <a:moveTo>
                          <a:pt x="70" y="0"/>
                        </a:moveTo>
                        <a:lnTo>
                          <a:pt x="70" y="1080"/>
                        </a:lnTo>
                        <a:lnTo>
                          <a:pt x="0" y="1083"/>
                        </a:lnTo>
                        <a:lnTo>
                          <a:pt x="0" y="24"/>
                        </a:lnTo>
                        <a:lnTo>
                          <a:pt x="70" y="0"/>
                        </a:lnTo>
                        <a:close/>
                      </a:path>
                    </a:pathLst>
                  </a:custGeom>
                  <a:solidFill>
                    <a:srgbClr val="E0E0E0"/>
                  </a:solidFill>
                  <a:ln w="9525">
                    <a:noFill/>
                    <a:round/>
                    <a:headEnd/>
                    <a:tailEnd/>
                  </a:ln>
                </p:spPr>
                <p:txBody>
                  <a:bodyPr/>
                  <a:lstStyle/>
                  <a:p>
                    <a:endParaRPr lang="zh-CN" altLang="en-US" sz="1400"/>
                  </a:p>
                </p:txBody>
              </p:sp>
              <p:sp>
                <p:nvSpPr>
                  <p:cNvPr id="22854" name="Freeform 69"/>
                  <p:cNvSpPr>
                    <a:spLocks/>
                  </p:cNvSpPr>
                  <p:nvPr/>
                </p:nvSpPr>
                <p:spPr bwMode="auto">
                  <a:xfrm>
                    <a:off x="2542" y="1692"/>
                    <a:ext cx="63" cy="1051"/>
                  </a:xfrm>
                  <a:custGeom>
                    <a:avLst/>
                    <a:gdLst>
                      <a:gd name="T0" fmla="*/ 63 w 63"/>
                      <a:gd name="T1" fmla="*/ 0 h 1051"/>
                      <a:gd name="T2" fmla="*/ 63 w 63"/>
                      <a:gd name="T3" fmla="*/ 1049 h 1051"/>
                      <a:gd name="T4" fmla="*/ 0 w 63"/>
                      <a:gd name="T5" fmla="*/ 1051 h 1051"/>
                      <a:gd name="T6" fmla="*/ 0 w 63"/>
                      <a:gd name="T7" fmla="*/ 29 h 1051"/>
                      <a:gd name="T8" fmla="*/ 63 w 63"/>
                      <a:gd name="T9" fmla="*/ 0 h 1051"/>
                      <a:gd name="T10" fmla="*/ 0 60000 65536"/>
                      <a:gd name="T11" fmla="*/ 0 60000 65536"/>
                      <a:gd name="T12" fmla="*/ 0 60000 65536"/>
                      <a:gd name="T13" fmla="*/ 0 60000 65536"/>
                      <a:gd name="T14" fmla="*/ 0 60000 65536"/>
                      <a:gd name="T15" fmla="*/ 0 w 63"/>
                      <a:gd name="T16" fmla="*/ 0 h 1051"/>
                      <a:gd name="T17" fmla="*/ 63 w 63"/>
                      <a:gd name="T18" fmla="*/ 1051 h 1051"/>
                    </a:gdLst>
                    <a:ahLst/>
                    <a:cxnLst>
                      <a:cxn ang="T10">
                        <a:pos x="T0" y="T1"/>
                      </a:cxn>
                      <a:cxn ang="T11">
                        <a:pos x="T2" y="T3"/>
                      </a:cxn>
                      <a:cxn ang="T12">
                        <a:pos x="T4" y="T5"/>
                      </a:cxn>
                      <a:cxn ang="T13">
                        <a:pos x="T6" y="T7"/>
                      </a:cxn>
                      <a:cxn ang="T14">
                        <a:pos x="T8" y="T9"/>
                      </a:cxn>
                    </a:cxnLst>
                    <a:rect l="T15" t="T16" r="T17" b="T18"/>
                    <a:pathLst>
                      <a:path w="63" h="1051">
                        <a:moveTo>
                          <a:pt x="63" y="0"/>
                        </a:moveTo>
                        <a:lnTo>
                          <a:pt x="63" y="1049"/>
                        </a:lnTo>
                        <a:lnTo>
                          <a:pt x="0" y="1051"/>
                        </a:lnTo>
                        <a:lnTo>
                          <a:pt x="0" y="29"/>
                        </a:lnTo>
                        <a:lnTo>
                          <a:pt x="63" y="0"/>
                        </a:lnTo>
                        <a:close/>
                      </a:path>
                    </a:pathLst>
                  </a:custGeom>
                  <a:solidFill>
                    <a:srgbClr val="606060"/>
                  </a:solidFill>
                  <a:ln w="9525">
                    <a:noFill/>
                    <a:round/>
                    <a:headEnd/>
                    <a:tailEnd/>
                  </a:ln>
                </p:spPr>
                <p:txBody>
                  <a:bodyPr/>
                  <a:lstStyle/>
                  <a:p>
                    <a:endParaRPr lang="zh-CN" altLang="en-US" sz="1400"/>
                  </a:p>
                </p:txBody>
              </p:sp>
              <p:sp>
                <p:nvSpPr>
                  <p:cNvPr id="22855" name="Freeform 70"/>
                  <p:cNvSpPr>
                    <a:spLocks/>
                  </p:cNvSpPr>
                  <p:nvPr/>
                </p:nvSpPr>
                <p:spPr bwMode="auto">
                  <a:xfrm>
                    <a:off x="2526" y="1709"/>
                    <a:ext cx="65" cy="1035"/>
                  </a:xfrm>
                  <a:custGeom>
                    <a:avLst/>
                    <a:gdLst>
                      <a:gd name="T0" fmla="*/ 65 w 65"/>
                      <a:gd name="T1" fmla="*/ 0 h 1035"/>
                      <a:gd name="T2" fmla="*/ 65 w 65"/>
                      <a:gd name="T3" fmla="*/ 1035 h 1035"/>
                      <a:gd name="T4" fmla="*/ 0 w 65"/>
                      <a:gd name="T5" fmla="*/ 1034 h 1035"/>
                      <a:gd name="T6" fmla="*/ 0 w 65"/>
                      <a:gd name="T7" fmla="*/ 24 h 1035"/>
                      <a:gd name="T8" fmla="*/ 65 w 65"/>
                      <a:gd name="T9" fmla="*/ 0 h 1035"/>
                      <a:gd name="T10" fmla="*/ 0 60000 65536"/>
                      <a:gd name="T11" fmla="*/ 0 60000 65536"/>
                      <a:gd name="T12" fmla="*/ 0 60000 65536"/>
                      <a:gd name="T13" fmla="*/ 0 60000 65536"/>
                      <a:gd name="T14" fmla="*/ 0 60000 65536"/>
                      <a:gd name="T15" fmla="*/ 0 w 65"/>
                      <a:gd name="T16" fmla="*/ 0 h 1035"/>
                      <a:gd name="T17" fmla="*/ 65 w 65"/>
                      <a:gd name="T18" fmla="*/ 1035 h 1035"/>
                    </a:gdLst>
                    <a:ahLst/>
                    <a:cxnLst>
                      <a:cxn ang="T10">
                        <a:pos x="T0" y="T1"/>
                      </a:cxn>
                      <a:cxn ang="T11">
                        <a:pos x="T2" y="T3"/>
                      </a:cxn>
                      <a:cxn ang="T12">
                        <a:pos x="T4" y="T5"/>
                      </a:cxn>
                      <a:cxn ang="T13">
                        <a:pos x="T6" y="T7"/>
                      </a:cxn>
                      <a:cxn ang="T14">
                        <a:pos x="T8" y="T9"/>
                      </a:cxn>
                    </a:cxnLst>
                    <a:rect l="T15" t="T16" r="T17" b="T18"/>
                    <a:pathLst>
                      <a:path w="65" h="1035">
                        <a:moveTo>
                          <a:pt x="65" y="0"/>
                        </a:moveTo>
                        <a:lnTo>
                          <a:pt x="65" y="1035"/>
                        </a:lnTo>
                        <a:lnTo>
                          <a:pt x="0" y="1034"/>
                        </a:lnTo>
                        <a:lnTo>
                          <a:pt x="0" y="24"/>
                        </a:lnTo>
                        <a:lnTo>
                          <a:pt x="65" y="0"/>
                        </a:lnTo>
                        <a:close/>
                      </a:path>
                    </a:pathLst>
                  </a:custGeom>
                  <a:solidFill>
                    <a:srgbClr val="E0E0E0"/>
                  </a:solidFill>
                  <a:ln w="9525">
                    <a:noFill/>
                    <a:round/>
                    <a:headEnd/>
                    <a:tailEnd/>
                  </a:ln>
                </p:spPr>
                <p:txBody>
                  <a:bodyPr/>
                  <a:lstStyle/>
                  <a:p>
                    <a:endParaRPr lang="zh-CN" altLang="en-US" sz="1400"/>
                  </a:p>
                </p:txBody>
              </p:sp>
            </p:grpSp>
            <p:grpSp>
              <p:nvGrpSpPr>
                <p:cNvPr id="12" name="Group 71"/>
                <p:cNvGrpSpPr>
                  <a:grpSpLocks/>
                </p:cNvGrpSpPr>
                <p:nvPr/>
              </p:nvGrpSpPr>
              <p:grpSpPr bwMode="auto">
                <a:xfrm>
                  <a:off x="2208" y="2701"/>
                  <a:ext cx="1042" cy="578"/>
                  <a:chOff x="2208" y="2701"/>
                  <a:chExt cx="1042" cy="578"/>
                </a:xfrm>
              </p:grpSpPr>
              <p:sp>
                <p:nvSpPr>
                  <p:cNvPr id="22824" name="Freeform 72"/>
                  <p:cNvSpPr>
                    <a:spLocks/>
                  </p:cNvSpPr>
                  <p:nvPr/>
                </p:nvSpPr>
                <p:spPr bwMode="auto">
                  <a:xfrm>
                    <a:off x="2998" y="2701"/>
                    <a:ext cx="252" cy="317"/>
                  </a:xfrm>
                  <a:custGeom>
                    <a:avLst/>
                    <a:gdLst>
                      <a:gd name="T0" fmla="*/ 252 w 252"/>
                      <a:gd name="T1" fmla="*/ 302 h 317"/>
                      <a:gd name="T2" fmla="*/ 0 w 252"/>
                      <a:gd name="T3" fmla="*/ 317 h 317"/>
                      <a:gd name="T4" fmla="*/ 0 w 252"/>
                      <a:gd name="T5" fmla="*/ 10 h 317"/>
                      <a:gd name="T6" fmla="*/ 252 w 252"/>
                      <a:gd name="T7" fmla="*/ 0 h 317"/>
                      <a:gd name="T8" fmla="*/ 252 w 252"/>
                      <a:gd name="T9" fmla="*/ 302 h 317"/>
                      <a:gd name="T10" fmla="*/ 0 60000 65536"/>
                      <a:gd name="T11" fmla="*/ 0 60000 65536"/>
                      <a:gd name="T12" fmla="*/ 0 60000 65536"/>
                      <a:gd name="T13" fmla="*/ 0 60000 65536"/>
                      <a:gd name="T14" fmla="*/ 0 60000 65536"/>
                      <a:gd name="T15" fmla="*/ 0 w 252"/>
                      <a:gd name="T16" fmla="*/ 0 h 317"/>
                      <a:gd name="T17" fmla="*/ 252 w 252"/>
                      <a:gd name="T18" fmla="*/ 317 h 317"/>
                    </a:gdLst>
                    <a:ahLst/>
                    <a:cxnLst>
                      <a:cxn ang="T10">
                        <a:pos x="T0" y="T1"/>
                      </a:cxn>
                      <a:cxn ang="T11">
                        <a:pos x="T2" y="T3"/>
                      </a:cxn>
                      <a:cxn ang="T12">
                        <a:pos x="T4" y="T5"/>
                      </a:cxn>
                      <a:cxn ang="T13">
                        <a:pos x="T6" y="T7"/>
                      </a:cxn>
                      <a:cxn ang="T14">
                        <a:pos x="T8" y="T9"/>
                      </a:cxn>
                    </a:cxnLst>
                    <a:rect l="T15" t="T16" r="T17" b="T18"/>
                    <a:pathLst>
                      <a:path w="252" h="317">
                        <a:moveTo>
                          <a:pt x="252" y="302"/>
                        </a:moveTo>
                        <a:lnTo>
                          <a:pt x="0" y="317"/>
                        </a:lnTo>
                        <a:lnTo>
                          <a:pt x="0" y="10"/>
                        </a:lnTo>
                        <a:lnTo>
                          <a:pt x="252" y="0"/>
                        </a:lnTo>
                        <a:lnTo>
                          <a:pt x="252" y="302"/>
                        </a:lnTo>
                        <a:close/>
                      </a:path>
                    </a:pathLst>
                  </a:custGeom>
                  <a:solidFill>
                    <a:srgbClr val="919191"/>
                  </a:solidFill>
                  <a:ln w="9525">
                    <a:noFill/>
                    <a:round/>
                    <a:headEnd/>
                    <a:tailEnd/>
                  </a:ln>
                </p:spPr>
                <p:txBody>
                  <a:bodyPr/>
                  <a:lstStyle/>
                  <a:p>
                    <a:endParaRPr lang="zh-CN" altLang="en-US" sz="1400"/>
                  </a:p>
                </p:txBody>
              </p:sp>
              <p:grpSp>
                <p:nvGrpSpPr>
                  <p:cNvPr id="13" name="Group 73"/>
                  <p:cNvGrpSpPr>
                    <a:grpSpLocks/>
                  </p:cNvGrpSpPr>
                  <p:nvPr/>
                </p:nvGrpSpPr>
                <p:grpSpPr bwMode="auto">
                  <a:xfrm>
                    <a:off x="2211" y="2969"/>
                    <a:ext cx="825" cy="310"/>
                    <a:chOff x="2211" y="2969"/>
                    <a:chExt cx="825" cy="310"/>
                  </a:xfrm>
                </p:grpSpPr>
                <p:sp>
                  <p:nvSpPr>
                    <p:cNvPr id="22834" name="Freeform 74"/>
                    <p:cNvSpPr>
                      <a:spLocks/>
                    </p:cNvSpPr>
                    <p:nvPr/>
                  </p:nvSpPr>
                  <p:spPr bwMode="auto">
                    <a:xfrm>
                      <a:off x="2211" y="2992"/>
                      <a:ext cx="35" cy="230"/>
                    </a:xfrm>
                    <a:custGeom>
                      <a:avLst/>
                      <a:gdLst>
                        <a:gd name="T0" fmla="*/ 0 w 35"/>
                        <a:gd name="T1" fmla="*/ 4 h 230"/>
                        <a:gd name="T2" fmla="*/ 0 w 35"/>
                        <a:gd name="T3" fmla="*/ 226 h 230"/>
                        <a:gd name="T4" fmla="*/ 35 w 35"/>
                        <a:gd name="T5" fmla="*/ 230 h 230"/>
                        <a:gd name="T6" fmla="*/ 35 w 35"/>
                        <a:gd name="T7" fmla="*/ 0 h 230"/>
                        <a:gd name="T8" fmla="*/ 0 w 35"/>
                        <a:gd name="T9" fmla="*/ 4 h 230"/>
                        <a:gd name="T10" fmla="*/ 0 60000 65536"/>
                        <a:gd name="T11" fmla="*/ 0 60000 65536"/>
                        <a:gd name="T12" fmla="*/ 0 60000 65536"/>
                        <a:gd name="T13" fmla="*/ 0 60000 65536"/>
                        <a:gd name="T14" fmla="*/ 0 60000 65536"/>
                        <a:gd name="T15" fmla="*/ 0 w 35"/>
                        <a:gd name="T16" fmla="*/ 0 h 230"/>
                        <a:gd name="T17" fmla="*/ 35 w 35"/>
                        <a:gd name="T18" fmla="*/ 230 h 230"/>
                      </a:gdLst>
                      <a:ahLst/>
                      <a:cxnLst>
                        <a:cxn ang="T10">
                          <a:pos x="T0" y="T1"/>
                        </a:cxn>
                        <a:cxn ang="T11">
                          <a:pos x="T2" y="T3"/>
                        </a:cxn>
                        <a:cxn ang="T12">
                          <a:pos x="T4" y="T5"/>
                        </a:cxn>
                        <a:cxn ang="T13">
                          <a:pos x="T6" y="T7"/>
                        </a:cxn>
                        <a:cxn ang="T14">
                          <a:pos x="T8" y="T9"/>
                        </a:cxn>
                      </a:cxnLst>
                      <a:rect l="T15" t="T16" r="T17" b="T18"/>
                      <a:pathLst>
                        <a:path w="35" h="230">
                          <a:moveTo>
                            <a:pt x="0" y="4"/>
                          </a:moveTo>
                          <a:lnTo>
                            <a:pt x="0" y="226"/>
                          </a:lnTo>
                          <a:lnTo>
                            <a:pt x="35" y="230"/>
                          </a:lnTo>
                          <a:lnTo>
                            <a:pt x="35" y="0"/>
                          </a:lnTo>
                          <a:lnTo>
                            <a:pt x="0" y="4"/>
                          </a:lnTo>
                          <a:close/>
                        </a:path>
                      </a:pathLst>
                    </a:custGeom>
                    <a:solidFill>
                      <a:srgbClr val="A0A0A0"/>
                    </a:solidFill>
                    <a:ln w="9525">
                      <a:noFill/>
                      <a:round/>
                      <a:headEnd/>
                      <a:tailEnd/>
                    </a:ln>
                  </p:spPr>
                  <p:txBody>
                    <a:bodyPr/>
                    <a:lstStyle/>
                    <a:p>
                      <a:endParaRPr lang="zh-CN" altLang="en-US" sz="1400"/>
                    </a:p>
                  </p:txBody>
                </p:sp>
                <p:sp>
                  <p:nvSpPr>
                    <p:cNvPr id="22835" name="Freeform 75"/>
                    <p:cNvSpPr>
                      <a:spLocks/>
                    </p:cNvSpPr>
                    <p:nvPr/>
                  </p:nvSpPr>
                  <p:spPr bwMode="auto">
                    <a:xfrm>
                      <a:off x="2977" y="2995"/>
                      <a:ext cx="59" cy="284"/>
                    </a:xfrm>
                    <a:custGeom>
                      <a:avLst/>
                      <a:gdLst>
                        <a:gd name="T0" fmla="*/ 59 w 59"/>
                        <a:gd name="T1" fmla="*/ 0 h 284"/>
                        <a:gd name="T2" fmla="*/ 59 w 59"/>
                        <a:gd name="T3" fmla="*/ 284 h 284"/>
                        <a:gd name="T4" fmla="*/ 31 w 59"/>
                        <a:gd name="T5" fmla="*/ 284 h 284"/>
                        <a:gd name="T6" fmla="*/ 8 w 59"/>
                        <a:gd name="T7" fmla="*/ 284 h 284"/>
                        <a:gd name="T8" fmla="*/ 0 w 59"/>
                        <a:gd name="T9" fmla="*/ 284 h 284"/>
                        <a:gd name="T10" fmla="*/ 0 w 59"/>
                        <a:gd name="T11" fmla="*/ 0 h 284"/>
                        <a:gd name="T12" fmla="*/ 59 w 59"/>
                        <a:gd name="T13" fmla="*/ 0 h 284"/>
                        <a:gd name="T14" fmla="*/ 0 60000 65536"/>
                        <a:gd name="T15" fmla="*/ 0 60000 65536"/>
                        <a:gd name="T16" fmla="*/ 0 60000 65536"/>
                        <a:gd name="T17" fmla="*/ 0 60000 65536"/>
                        <a:gd name="T18" fmla="*/ 0 60000 65536"/>
                        <a:gd name="T19" fmla="*/ 0 60000 65536"/>
                        <a:gd name="T20" fmla="*/ 0 60000 65536"/>
                        <a:gd name="T21" fmla="*/ 0 w 59"/>
                        <a:gd name="T22" fmla="*/ 0 h 284"/>
                        <a:gd name="T23" fmla="*/ 59 w 59"/>
                        <a:gd name="T24" fmla="*/ 284 h 2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 h="284">
                          <a:moveTo>
                            <a:pt x="59" y="0"/>
                          </a:moveTo>
                          <a:lnTo>
                            <a:pt x="59" y="284"/>
                          </a:lnTo>
                          <a:lnTo>
                            <a:pt x="31" y="284"/>
                          </a:lnTo>
                          <a:lnTo>
                            <a:pt x="8" y="284"/>
                          </a:lnTo>
                          <a:lnTo>
                            <a:pt x="0" y="284"/>
                          </a:lnTo>
                          <a:lnTo>
                            <a:pt x="0" y="0"/>
                          </a:lnTo>
                          <a:lnTo>
                            <a:pt x="59" y="0"/>
                          </a:lnTo>
                          <a:close/>
                        </a:path>
                      </a:pathLst>
                    </a:custGeom>
                    <a:solidFill>
                      <a:srgbClr val="A0A0A0"/>
                    </a:solidFill>
                    <a:ln w="9525">
                      <a:noFill/>
                      <a:round/>
                      <a:headEnd/>
                      <a:tailEnd/>
                    </a:ln>
                  </p:spPr>
                  <p:txBody>
                    <a:bodyPr/>
                    <a:lstStyle/>
                    <a:p>
                      <a:endParaRPr lang="zh-CN" altLang="en-US" sz="1400"/>
                    </a:p>
                  </p:txBody>
                </p:sp>
                <p:sp>
                  <p:nvSpPr>
                    <p:cNvPr id="22836" name="Freeform 76"/>
                    <p:cNvSpPr>
                      <a:spLocks/>
                    </p:cNvSpPr>
                    <p:nvPr/>
                  </p:nvSpPr>
                  <p:spPr bwMode="auto">
                    <a:xfrm>
                      <a:off x="2667" y="2973"/>
                      <a:ext cx="55" cy="291"/>
                    </a:xfrm>
                    <a:custGeom>
                      <a:avLst/>
                      <a:gdLst>
                        <a:gd name="T0" fmla="*/ 55 w 55"/>
                        <a:gd name="T1" fmla="*/ 23 h 291"/>
                        <a:gd name="T2" fmla="*/ 55 w 55"/>
                        <a:gd name="T3" fmla="*/ 291 h 291"/>
                        <a:gd name="T4" fmla="*/ 0 w 55"/>
                        <a:gd name="T5" fmla="*/ 287 h 291"/>
                        <a:gd name="T6" fmla="*/ 0 w 55"/>
                        <a:gd name="T7" fmla="*/ 0 h 291"/>
                        <a:gd name="T8" fmla="*/ 55 w 55"/>
                        <a:gd name="T9" fmla="*/ 23 h 291"/>
                        <a:gd name="T10" fmla="*/ 0 60000 65536"/>
                        <a:gd name="T11" fmla="*/ 0 60000 65536"/>
                        <a:gd name="T12" fmla="*/ 0 60000 65536"/>
                        <a:gd name="T13" fmla="*/ 0 60000 65536"/>
                        <a:gd name="T14" fmla="*/ 0 60000 65536"/>
                        <a:gd name="T15" fmla="*/ 0 w 55"/>
                        <a:gd name="T16" fmla="*/ 0 h 291"/>
                        <a:gd name="T17" fmla="*/ 55 w 55"/>
                        <a:gd name="T18" fmla="*/ 291 h 291"/>
                      </a:gdLst>
                      <a:ahLst/>
                      <a:cxnLst>
                        <a:cxn ang="T10">
                          <a:pos x="T0" y="T1"/>
                        </a:cxn>
                        <a:cxn ang="T11">
                          <a:pos x="T2" y="T3"/>
                        </a:cxn>
                        <a:cxn ang="T12">
                          <a:pos x="T4" y="T5"/>
                        </a:cxn>
                        <a:cxn ang="T13">
                          <a:pos x="T6" y="T7"/>
                        </a:cxn>
                        <a:cxn ang="T14">
                          <a:pos x="T8" y="T9"/>
                        </a:cxn>
                      </a:cxnLst>
                      <a:rect l="T15" t="T16" r="T17" b="T18"/>
                      <a:pathLst>
                        <a:path w="55" h="291">
                          <a:moveTo>
                            <a:pt x="55" y="23"/>
                          </a:moveTo>
                          <a:lnTo>
                            <a:pt x="55" y="291"/>
                          </a:lnTo>
                          <a:lnTo>
                            <a:pt x="0" y="287"/>
                          </a:lnTo>
                          <a:lnTo>
                            <a:pt x="0" y="0"/>
                          </a:lnTo>
                          <a:lnTo>
                            <a:pt x="55" y="23"/>
                          </a:lnTo>
                          <a:close/>
                        </a:path>
                      </a:pathLst>
                    </a:custGeom>
                    <a:solidFill>
                      <a:srgbClr val="A0A0A0"/>
                    </a:solidFill>
                    <a:ln w="9525">
                      <a:noFill/>
                      <a:round/>
                      <a:headEnd/>
                      <a:tailEnd/>
                    </a:ln>
                  </p:spPr>
                  <p:txBody>
                    <a:bodyPr/>
                    <a:lstStyle/>
                    <a:p>
                      <a:endParaRPr lang="zh-CN" altLang="en-US" sz="1400"/>
                    </a:p>
                  </p:txBody>
                </p:sp>
                <p:sp>
                  <p:nvSpPr>
                    <p:cNvPr id="22837" name="Freeform 77"/>
                    <p:cNvSpPr>
                      <a:spLocks/>
                    </p:cNvSpPr>
                    <p:nvPr/>
                  </p:nvSpPr>
                  <p:spPr bwMode="auto">
                    <a:xfrm>
                      <a:off x="2434" y="2976"/>
                      <a:ext cx="42" cy="269"/>
                    </a:xfrm>
                    <a:custGeom>
                      <a:avLst/>
                      <a:gdLst>
                        <a:gd name="T0" fmla="*/ 42 w 42"/>
                        <a:gd name="T1" fmla="*/ 27 h 269"/>
                        <a:gd name="T2" fmla="*/ 42 w 42"/>
                        <a:gd name="T3" fmla="*/ 269 h 269"/>
                        <a:gd name="T4" fmla="*/ 0 w 42"/>
                        <a:gd name="T5" fmla="*/ 265 h 269"/>
                        <a:gd name="T6" fmla="*/ 0 w 42"/>
                        <a:gd name="T7" fmla="*/ 0 h 269"/>
                        <a:gd name="T8" fmla="*/ 42 w 42"/>
                        <a:gd name="T9" fmla="*/ 27 h 269"/>
                        <a:gd name="T10" fmla="*/ 0 60000 65536"/>
                        <a:gd name="T11" fmla="*/ 0 60000 65536"/>
                        <a:gd name="T12" fmla="*/ 0 60000 65536"/>
                        <a:gd name="T13" fmla="*/ 0 60000 65536"/>
                        <a:gd name="T14" fmla="*/ 0 60000 65536"/>
                        <a:gd name="T15" fmla="*/ 0 w 42"/>
                        <a:gd name="T16" fmla="*/ 0 h 269"/>
                        <a:gd name="T17" fmla="*/ 42 w 42"/>
                        <a:gd name="T18" fmla="*/ 269 h 269"/>
                      </a:gdLst>
                      <a:ahLst/>
                      <a:cxnLst>
                        <a:cxn ang="T10">
                          <a:pos x="T0" y="T1"/>
                        </a:cxn>
                        <a:cxn ang="T11">
                          <a:pos x="T2" y="T3"/>
                        </a:cxn>
                        <a:cxn ang="T12">
                          <a:pos x="T4" y="T5"/>
                        </a:cxn>
                        <a:cxn ang="T13">
                          <a:pos x="T6" y="T7"/>
                        </a:cxn>
                        <a:cxn ang="T14">
                          <a:pos x="T8" y="T9"/>
                        </a:cxn>
                      </a:cxnLst>
                      <a:rect l="T15" t="T16" r="T17" b="T18"/>
                      <a:pathLst>
                        <a:path w="42" h="269">
                          <a:moveTo>
                            <a:pt x="42" y="27"/>
                          </a:moveTo>
                          <a:lnTo>
                            <a:pt x="42" y="269"/>
                          </a:lnTo>
                          <a:lnTo>
                            <a:pt x="0" y="265"/>
                          </a:lnTo>
                          <a:lnTo>
                            <a:pt x="0" y="0"/>
                          </a:lnTo>
                          <a:lnTo>
                            <a:pt x="42" y="27"/>
                          </a:lnTo>
                          <a:close/>
                        </a:path>
                      </a:pathLst>
                    </a:custGeom>
                    <a:solidFill>
                      <a:srgbClr val="A0A0A0"/>
                    </a:solidFill>
                    <a:ln w="9525">
                      <a:noFill/>
                      <a:round/>
                      <a:headEnd/>
                      <a:tailEnd/>
                    </a:ln>
                  </p:spPr>
                  <p:txBody>
                    <a:bodyPr/>
                    <a:lstStyle/>
                    <a:p>
                      <a:endParaRPr lang="zh-CN" altLang="en-US" sz="1400"/>
                    </a:p>
                  </p:txBody>
                </p:sp>
                <p:sp>
                  <p:nvSpPr>
                    <p:cNvPr id="22838" name="Freeform 78"/>
                    <p:cNvSpPr>
                      <a:spLocks/>
                    </p:cNvSpPr>
                    <p:nvPr/>
                  </p:nvSpPr>
                  <p:spPr bwMode="auto">
                    <a:xfrm>
                      <a:off x="2211" y="2999"/>
                      <a:ext cx="35" cy="67"/>
                    </a:xfrm>
                    <a:custGeom>
                      <a:avLst/>
                      <a:gdLst>
                        <a:gd name="T0" fmla="*/ 0 w 35"/>
                        <a:gd name="T1" fmla="*/ 7 h 67"/>
                        <a:gd name="T2" fmla="*/ 0 w 35"/>
                        <a:gd name="T3" fmla="*/ 41 h 67"/>
                        <a:gd name="T4" fmla="*/ 35 w 35"/>
                        <a:gd name="T5" fmla="*/ 67 h 67"/>
                        <a:gd name="T6" fmla="*/ 35 w 35"/>
                        <a:gd name="T7" fmla="*/ 0 h 67"/>
                        <a:gd name="T8" fmla="*/ 0 w 35"/>
                        <a:gd name="T9" fmla="*/ 7 h 67"/>
                        <a:gd name="T10" fmla="*/ 0 60000 65536"/>
                        <a:gd name="T11" fmla="*/ 0 60000 65536"/>
                        <a:gd name="T12" fmla="*/ 0 60000 65536"/>
                        <a:gd name="T13" fmla="*/ 0 60000 65536"/>
                        <a:gd name="T14" fmla="*/ 0 60000 65536"/>
                        <a:gd name="T15" fmla="*/ 0 w 35"/>
                        <a:gd name="T16" fmla="*/ 0 h 67"/>
                        <a:gd name="T17" fmla="*/ 35 w 35"/>
                        <a:gd name="T18" fmla="*/ 67 h 67"/>
                      </a:gdLst>
                      <a:ahLst/>
                      <a:cxnLst>
                        <a:cxn ang="T10">
                          <a:pos x="T0" y="T1"/>
                        </a:cxn>
                        <a:cxn ang="T11">
                          <a:pos x="T2" y="T3"/>
                        </a:cxn>
                        <a:cxn ang="T12">
                          <a:pos x="T4" y="T5"/>
                        </a:cxn>
                        <a:cxn ang="T13">
                          <a:pos x="T6" y="T7"/>
                        </a:cxn>
                        <a:cxn ang="T14">
                          <a:pos x="T8" y="T9"/>
                        </a:cxn>
                      </a:cxnLst>
                      <a:rect l="T15" t="T16" r="T17" b="T18"/>
                      <a:pathLst>
                        <a:path w="35" h="67">
                          <a:moveTo>
                            <a:pt x="0" y="7"/>
                          </a:moveTo>
                          <a:lnTo>
                            <a:pt x="0" y="41"/>
                          </a:lnTo>
                          <a:lnTo>
                            <a:pt x="35" y="67"/>
                          </a:lnTo>
                          <a:lnTo>
                            <a:pt x="35" y="0"/>
                          </a:lnTo>
                          <a:lnTo>
                            <a:pt x="0" y="7"/>
                          </a:lnTo>
                          <a:close/>
                        </a:path>
                      </a:pathLst>
                    </a:custGeom>
                    <a:solidFill>
                      <a:srgbClr val="919191"/>
                    </a:solidFill>
                    <a:ln w="9525">
                      <a:noFill/>
                      <a:round/>
                      <a:headEnd/>
                      <a:tailEnd/>
                    </a:ln>
                  </p:spPr>
                  <p:txBody>
                    <a:bodyPr/>
                    <a:lstStyle/>
                    <a:p>
                      <a:endParaRPr lang="zh-CN" altLang="en-US" sz="1400"/>
                    </a:p>
                  </p:txBody>
                </p:sp>
                <p:sp>
                  <p:nvSpPr>
                    <p:cNvPr id="22839" name="Freeform 79"/>
                    <p:cNvSpPr>
                      <a:spLocks/>
                    </p:cNvSpPr>
                    <p:nvPr/>
                  </p:nvSpPr>
                  <p:spPr bwMode="auto">
                    <a:xfrm>
                      <a:off x="2434" y="2969"/>
                      <a:ext cx="42" cy="106"/>
                    </a:xfrm>
                    <a:custGeom>
                      <a:avLst/>
                      <a:gdLst>
                        <a:gd name="T0" fmla="*/ 0 w 42"/>
                        <a:gd name="T1" fmla="*/ 39 h 106"/>
                        <a:gd name="T2" fmla="*/ 0 w 42"/>
                        <a:gd name="T3" fmla="*/ 82 h 106"/>
                        <a:gd name="T4" fmla="*/ 42 w 42"/>
                        <a:gd name="T5" fmla="*/ 106 h 106"/>
                        <a:gd name="T6" fmla="*/ 42 w 42"/>
                        <a:gd name="T7" fmla="*/ 0 h 106"/>
                        <a:gd name="T8" fmla="*/ 0 w 42"/>
                        <a:gd name="T9" fmla="*/ 39 h 106"/>
                        <a:gd name="T10" fmla="*/ 0 60000 65536"/>
                        <a:gd name="T11" fmla="*/ 0 60000 65536"/>
                        <a:gd name="T12" fmla="*/ 0 60000 65536"/>
                        <a:gd name="T13" fmla="*/ 0 60000 65536"/>
                        <a:gd name="T14" fmla="*/ 0 60000 65536"/>
                        <a:gd name="T15" fmla="*/ 0 w 42"/>
                        <a:gd name="T16" fmla="*/ 0 h 106"/>
                        <a:gd name="T17" fmla="*/ 42 w 42"/>
                        <a:gd name="T18" fmla="*/ 106 h 106"/>
                      </a:gdLst>
                      <a:ahLst/>
                      <a:cxnLst>
                        <a:cxn ang="T10">
                          <a:pos x="T0" y="T1"/>
                        </a:cxn>
                        <a:cxn ang="T11">
                          <a:pos x="T2" y="T3"/>
                        </a:cxn>
                        <a:cxn ang="T12">
                          <a:pos x="T4" y="T5"/>
                        </a:cxn>
                        <a:cxn ang="T13">
                          <a:pos x="T6" y="T7"/>
                        </a:cxn>
                        <a:cxn ang="T14">
                          <a:pos x="T8" y="T9"/>
                        </a:cxn>
                      </a:cxnLst>
                      <a:rect l="T15" t="T16" r="T17" b="T18"/>
                      <a:pathLst>
                        <a:path w="42" h="106">
                          <a:moveTo>
                            <a:pt x="0" y="39"/>
                          </a:moveTo>
                          <a:lnTo>
                            <a:pt x="0" y="82"/>
                          </a:lnTo>
                          <a:lnTo>
                            <a:pt x="42" y="106"/>
                          </a:lnTo>
                          <a:lnTo>
                            <a:pt x="42" y="0"/>
                          </a:lnTo>
                          <a:lnTo>
                            <a:pt x="0" y="39"/>
                          </a:lnTo>
                          <a:close/>
                        </a:path>
                      </a:pathLst>
                    </a:custGeom>
                    <a:solidFill>
                      <a:srgbClr val="919191"/>
                    </a:solidFill>
                    <a:ln w="9525">
                      <a:noFill/>
                      <a:round/>
                      <a:headEnd/>
                      <a:tailEnd/>
                    </a:ln>
                  </p:spPr>
                  <p:txBody>
                    <a:bodyPr/>
                    <a:lstStyle/>
                    <a:p>
                      <a:endParaRPr lang="zh-CN" altLang="en-US" sz="1400"/>
                    </a:p>
                  </p:txBody>
                </p:sp>
                <p:sp>
                  <p:nvSpPr>
                    <p:cNvPr id="22840" name="Freeform 80"/>
                    <p:cNvSpPr>
                      <a:spLocks/>
                    </p:cNvSpPr>
                    <p:nvPr/>
                  </p:nvSpPr>
                  <p:spPr bwMode="auto">
                    <a:xfrm>
                      <a:off x="2667" y="2973"/>
                      <a:ext cx="55" cy="120"/>
                    </a:xfrm>
                    <a:custGeom>
                      <a:avLst/>
                      <a:gdLst>
                        <a:gd name="T0" fmla="*/ 0 w 55"/>
                        <a:gd name="T1" fmla="*/ 31 h 120"/>
                        <a:gd name="T2" fmla="*/ 0 w 55"/>
                        <a:gd name="T3" fmla="*/ 92 h 120"/>
                        <a:gd name="T4" fmla="*/ 55 w 55"/>
                        <a:gd name="T5" fmla="*/ 120 h 120"/>
                        <a:gd name="T6" fmla="*/ 55 w 55"/>
                        <a:gd name="T7" fmla="*/ 0 h 120"/>
                        <a:gd name="T8" fmla="*/ 0 w 55"/>
                        <a:gd name="T9" fmla="*/ 31 h 120"/>
                        <a:gd name="T10" fmla="*/ 0 60000 65536"/>
                        <a:gd name="T11" fmla="*/ 0 60000 65536"/>
                        <a:gd name="T12" fmla="*/ 0 60000 65536"/>
                        <a:gd name="T13" fmla="*/ 0 60000 65536"/>
                        <a:gd name="T14" fmla="*/ 0 60000 65536"/>
                        <a:gd name="T15" fmla="*/ 0 w 55"/>
                        <a:gd name="T16" fmla="*/ 0 h 120"/>
                        <a:gd name="T17" fmla="*/ 55 w 55"/>
                        <a:gd name="T18" fmla="*/ 120 h 120"/>
                      </a:gdLst>
                      <a:ahLst/>
                      <a:cxnLst>
                        <a:cxn ang="T10">
                          <a:pos x="T0" y="T1"/>
                        </a:cxn>
                        <a:cxn ang="T11">
                          <a:pos x="T2" y="T3"/>
                        </a:cxn>
                        <a:cxn ang="T12">
                          <a:pos x="T4" y="T5"/>
                        </a:cxn>
                        <a:cxn ang="T13">
                          <a:pos x="T6" y="T7"/>
                        </a:cxn>
                        <a:cxn ang="T14">
                          <a:pos x="T8" y="T9"/>
                        </a:cxn>
                      </a:cxnLst>
                      <a:rect l="T15" t="T16" r="T17" b="T18"/>
                      <a:pathLst>
                        <a:path w="55" h="120">
                          <a:moveTo>
                            <a:pt x="0" y="31"/>
                          </a:moveTo>
                          <a:lnTo>
                            <a:pt x="0" y="92"/>
                          </a:lnTo>
                          <a:lnTo>
                            <a:pt x="55" y="120"/>
                          </a:lnTo>
                          <a:lnTo>
                            <a:pt x="55" y="0"/>
                          </a:lnTo>
                          <a:lnTo>
                            <a:pt x="0" y="31"/>
                          </a:lnTo>
                          <a:close/>
                        </a:path>
                      </a:pathLst>
                    </a:custGeom>
                    <a:solidFill>
                      <a:srgbClr val="919191"/>
                    </a:solidFill>
                    <a:ln w="9525">
                      <a:noFill/>
                      <a:round/>
                      <a:headEnd/>
                      <a:tailEnd/>
                    </a:ln>
                  </p:spPr>
                  <p:txBody>
                    <a:bodyPr/>
                    <a:lstStyle/>
                    <a:p>
                      <a:endParaRPr lang="zh-CN" altLang="en-US" sz="1400"/>
                    </a:p>
                  </p:txBody>
                </p:sp>
                <p:sp>
                  <p:nvSpPr>
                    <p:cNvPr id="22841" name="Freeform 81"/>
                    <p:cNvSpPr>
                      <a:spLocks/>
                    </p:cNvSpPr>
                    <p:nvPr/>
                  </p:nvSpPr>
                  <p:spPr bwMode="auto">
                    <a:xfrm>
                      <a:off x="2977" y="2979"/>
                      <a:ext cx="59" cy="118"/>
                    </a:xfrm>
                    <a:custGeom>
                      <a:avLst/>
                      <a:gdLst>
                        <a:gd name="T0" fmla="*/ 0 w 59"/>
                        <a:gd name="T1" fmla="*/ 28 h 118"/>
                        <a:gd name="T2" fmla="*/ 0 w 59"/>
                        <a:gd name="T3" fmla="*/ 90 h 118"/>
                        <a:gd name="T4" fmla="*/ 59 w 59"/>
                        <a:gd name="T5" fmla="*/ 118 h 118"/>
                        <a:gd name="T6" fmla="*/ 59 w 59"/>
                        <a:gd name="T7" fmla="*/ 0 h 118"/>
                        <a:gd name="T8" fmla="*/ 0 w 59"/>
                        <a:gd name="T9" fmla="*/ 28 h 118"/>
                        <a:gd name="T10" fmla="*/ 0 60000 65536"/>
                        <a:gd name="T11" fmla="*/ 0 60000 65536"/>
                        <a:gd name="T12" fmla="*/ 0 60000 65536"/>
                        <a:gd name="T13" fmla="*/ 0 60000 65536"/>
                        <a:gd name="T14" fmla="*/ 0 60000 65536"/>
                        <a:gd name="T15" fmla="*/ 0 w 59"/>
                        <a:gd name="T16" fmla="*/ 0 h 118"/>
                        <a:gd name="T17" fmla="*/ 59 w 59"/>
                        <a:gd name="T18" fmla="*/ 118 h 118"/>
                      </a:gdLst>
                      <a:ahLst/>
                      <a:cxnLst>
                        <a:cxn ang="T10">
                          <a:pos x="T0" y="T1"/>
                        </a:cxn>
                        <a:cxn ang="T11">
                          <a:pos x="T2" y="T3"/>
                        </a:cxn>
                        <a:cxn ang="T12">
                          <a:pos x="T4" y="T5"/>
                        </a:cxn>
                        <a:cxn ang="T13">
                          <a:pos x="T6" y="T7"/>
                        </a:cxn>
                        <a:cxn ang="T14">
                          <a:pos x="T8" y="T9"/>
                        </a:cxn>
                      </a:cxnLst>
                      <a:rect l="T15" t="T16" r="T17" b="T18"/>
                      <a:pathLst>
                        <a:path w="59" h="118">
                          <a:moveTo>
                            <a:pt x="0" y="28"/>
                          </a:moveTo>
                          <a:lnTo>
                            <a:pt x="0" y="90"/>
                          </a:lnTo>
                          <a:lnTo>
                            <a:pt x="59" y="118"/>
                          </a:lnTo>
                          <a:lnTo>
                            <a:pt x="59" y="0"/>
                          </a:lnTo>
                          <a:lnTo>
                            <a:pt x="0" y="28"/>
                          </a:lnTo>
                          <a:close/>
                        </a:path>
                      </a:pathLst>
                    </a:custGeom>
                    <a:solidFill>
                      <a:srgbClr val="919191"/>
                    </a:solidFill>
                    <a:ln w="9525">
                      <a:noFill/>
                      <a:round/>
                      <a:headEnd/>
                      <a:tailEnd/>
                    </a:ln>
                  </p:spPr>
                  <p:txBody>
                    <a:bodyPr/>
                    <a:lstStyle/>
                    <a:p>
                      <a:endParaRPr lang="zh-CN" altLang="en-US" sz="1400"/>
                    </a:p>
                  </p:txBody>
                </p:sp>
              </p:grpSp>
              <p:sp>
                <p:nvSpPr>
                  <p:cNvPr id="22826" name="Freeform 82"/>
                  <p:cNvSpPr>
                    <a:spLocks/>
                  </p:cNvSpPr>
                  <p:nvPr/>
                </p:nvSpPr>
                <p:spPr bwMode="auto">
                  <a:xfrm>
                    <a:off x="2208" y="2708"/>
                    <a:ext cx="798" cy="310"/>
                  </a:xfrm>
                  <a:custGeom>
                    <a:avLst/>
                    <a:gdLst>
                      <a:gd name="T0" fmla="*/ 798 w 798"/>
                      <a:gd name="T1" fmla="*/ 310 h 310"/>
                      <a:gd name="T2" fmla="*/ 0 w 798"/>
                      <a:gd name="T3" fmla="*/ 310 h 310"/>
                      <a:gd name="T4" fmla="*/ 0 w 798"/>
                      <a:gd name="T5" fmla="*/ 47 h 310"/>
                      <a:gd name="T6" fmla="*/ 798 w 798"/>
                      <a:gd name="T7" fmla="*/ 0 h 310"/>
                      <a:gd name="T8" fmla="*/ 798 w 798"/>
                      <a:gd name="T9" fmla="*/ 310 h 310"/>
                      <a:gd name="T10" fmla="*/ 0 60000 65536"/>
                      <a:gd name="T11" fmla="*/ 0 60000 65536"/>
                      <a:gd name="T12" fmla="*/ 0 60000 65536"/>
                      <a:gd name="T13" fmla="*/ 0 60000 65536"/>
                      <a:gd name="T14" fmla="*/ 0 60000 65536"/>
                      <a:gd name="T15" fmla="*/ 0 w 798"/>
                      <a:gd name="T16" fmla="*/ 0 h 310"/>
                      <a:gd name="T17" fmla="*/ 798 w 798"/>
                      <a:gd name="T18" fmla="*/ 310 h 310"/>
                    </a:gdLst>
                    <a:ahLst/>
                    <a:cxnLst>
                      <a:cxn ang="T10">
                        <a:pos x="T0" y="T1"/>
                      </a:cxn>
                      <a:cxn ang="T11">
                        <a:pos x="T2" y="T3"/>
                      </a:cxn>
                      <a:cxn ang="T12">
                        <a:pos x="T4" y="T5"/>
                      </a:cxn>
                      <a:cxn ang="T13">
                        <a:pos x="T6" y="T7"/>
                      </a:cxn>
                      <a:cxn ang="T14">
                        <a:pos x="T8" y="T9"/>
                      </a:cxn>
                    </a:cxnLst>
                    <a:rect l="T15" t="T16" r="T17" b="T18"/>
                    <a:pathLst>
                      <a:path w="798" h="310">
                        <a:moveTo>
                          <a:pt x="798" y="310"/>
                        </a:moveTo>
                        <a:lnTo>
                          <a:pt x="0" y="310"/>
                        </a:lnTo>
                        <a:lnTo>
                          <a:pt x="0" y="47"/>
                        </a:lnTo>
                        <a:lnTo>
                          <a:pt x="798" y="0"/>
                        </a:lnTo>
                        <a:lnTo>
                          <a:pt x="798" y="310"/>
                        </a:lnTo>
                        <a:close/>
                      </a:path>
                    </a:pathLst>
                  </a:custGeom>
                  <a:solidFill>
                    <a:srgbClr val="CECECE"/>
                  </a:solidFill>
                  <a:ln w="9525">
                    <a:noFill/>
                    <a:round/>
                    <a:headEnd/>
                    <a:tailEnd/>
                  </a:ln>
                </p:spPr>
                <p:txBody>
                  <a:bodyPr/>
                  <a:lstStyle/>
                  <a:p>
                    <a:endParaRPr lang="zh-CN" altLang="en-US" sz="1400"/>
                  </a:p>
                </p:txBody>
              </p:sp>
              <p:grpSp>
                <p:nvGrpSpPr>
                  <p:cNvPr id="14" name="Group 83"/>
                  <p:cNvGrpSpPr>
                    <a:grpSpLocks/>
                  </p:cNvGrpSpPr>
                  <p:nvPr/>
                </p:nvGrpSpPr>
                <p:grpSpPr bwMode="auto">
                  <a:xfrm>
                    <a:off x="3046" y="2996"/>
                    <a:ext cx="199" cy="239"/>
                    <a:chOff x="3046" y="2996"/>
                    <a:chExt cx="199" cy="239"/>
                  </a:xfrm>
                </p:grpSpPr>
                <p:sp>
                  <p:nvSpPr>
                    <p:cNvPr id="22828" name="Freeform 84"/>
                    <p:cNvSpPr>
                      <a:spLocks/>
                    </p:cNvSpPr>
                    <p:nvPr/>
                  </p:nvSpPr>
                  <p:spPr bwMode="auto">
                    <a:xfrm>
                      <a:off x="3046" y="2996"/>
                      <a:ext cx="199" cy="239"/>
                    </a:xfrm>
                    <a:custGeom>
                      <a:avLst/>
                      <a:gdLst>
                        <a:gd name="T0" fmla="*/ 199 w 199"/>
                        <a:gd name="T1" fmla="*/ 0 h 239"/>
                        <a:gd name="T2" fmla="*/ 0 w 199"/>
                        <a:gd name="T3" fmla="*/ 11 h 239"/>
                        <a:gd name="T4" fmla="*/ 0 w 199"/>
                        <a:gd name="T5" fmla="*/ 239 h 239"/>
                        <a:gd name="T6" fmla="*/ 199 w 199"/>
                        <a:gd name="T7" fmla="*/ 238 h 239"/>
                        <a:gd name="T8" fmla="*/ 199 w 199"/>
                        <a:gd name="T9" fmla="*/ 0 h 239"/>
                        <a:gd name="T10" fmla="*/ 0 60000 65536"/>
                        <a:gd name="T11" fmla="*/ 0 60000 65536"/>
                        <a:gd name="T12" fmla="*/ 0 60000 65536"/>
                        <a:gd name="T13" fmla="*/ 0 60000 65536"/>
                        <a:gd name="T14" fmla="*/ 0 60000 65536"/>
                        <a:gd name="T15" fmla="*/ 0 w 199"/>
                        <a:gd name="T16" fmla="*/ 0 h 239"/>
                        <a:gd name="T17" fmla="*/ 199 w 199"/>
                        <a:gd name="T18" fmla="*/ 239 h 239"/>
                      </a:gdLst>
                      <a:ahLst/>
                      <a:cxnLst>
                        <a:cxn ang="T10">
                          <a:pos x="T0" y="T1"/>
                        </a:cxn>
                        <a:cxn ang="T11">
                          <a:pos x="T2" y="T3"/>
                        </a:cxn>
                        <a:cxn ang="T12">
                          <a:pos x="T4" y="T5"/>
                        </a:cxn>
                        <a:cxn ang="T13">
                          <a:pos x="T6" y="T7"/>
                        </a:cxn>
                        <a:cxn ang="T14">
                          <a:pos x="T8" y="T9"/>
                        </a:cxn>
                      </a:cxnLst>
                      <a:rect l="T15" t="T16" r="T17" b="T18"/>
                      <a:pathLst>
                        <a:path w="199" h="239">
                          <a:moveTo>
                            <a:pt x="199" y="0"/>
                          </a:moveTo>
                          <a:lnTo>
                            <a:pt x="0" y="11"/>
                          </a:lnTo>
                          <a:lnTo>
                            <a:pt x="0" y="239"/>
                          </a:lnTo>
                          <a:lnTo>
                            <a:pt x="199" y="238"/>
                          </a:lnTo>
                          <a:lnTo>
                            <a:pt x="199" y="0"/>
                          </a:lnTo>
                          <a:close/>
                        </a:path>
                      </a:pathLst>
                    </a:custGeom>
                    <a:solidFill>
                      <a:srgbClr val="606060"/>
                    </a:solidFill>
                    <a:ln w="9525">
                      <a:noFill/>
                      <a:round/>
                      <a:headEnd/>
                      <a:tailEnd/>
                    </a:ln>
                  </p:spPr>
                  <p:txBody>
                    <a:bodyPr/>
                    <a:lstStyle/>
                    <a:p>
                      <a:endParaRPr lang="zh-CN" altLang="en-US" sz="1400"/>
                    </a:p>
                  </p:txBody>
                </p:sp>
                <p:grpSp>
                  <p:nvGrpSpPr>
                    <p:cNvPr id="15" name="Group 85"/>
                    <p:cNvGrpSpPr>
                      <a:grpSpLocks/>
                    </p:cNvGrpSpPr>
                    <p:nvPr/>
                  </p:nvGrpSpPr>
                  <p:grpSpPr bwMode="auto">
                    <a:xfrm>
                      <a:off x="3139" y="3002"/>
                      <a:ext cx="103" cy="231"/>
                      <a:chOff x="3139" y="3002"/>
                      <a:chExt cx="103" cy="231"/>
                    </a:xfrm>
                  </p:grpSpPr>
                  <p:sp>
                    <p:nvSpPr>
                      <p:cNvPr id="22830" name="Line 86"/>
                      <p:cNvSpPr>
                        <a:spLocks noChangeShapeType="1"/>
                      </p:cNvSpPr>
                      <p:nvPr/>
                    </p:nvSpPr>
                    <p:spPr bwMode="auto">
                      <a:xfrm>
                        <a:off x="3139" y="3002"/>
                        <a:ext cx="1" cy="231"/>
                      </a:xfrm>
                      <a:prstGeom prst="line">
                        <a:avLst/>
                      </a:prstGeom>
                      <a:noFill/>
                      <a:ln w="12700">
                        <a:solidFill>
                          <a:srgbClr val="202020"/>
                        </a:solidFill>
                        <a:round/>
                        <a:headEnd/>
                        <a:tailEnd/>
                      </a:ln>
                    </p:spPr>
                    <p:txBody>
                      <a:bodyPr/>
                      <a:lstStyle/>
                      <a:p>
                        <a:endParaRPr lang="en-US" sz="1400"/>
                      </a:p>
                    </p:txBody>
                  </p:sp>
                  <p:sp>
                    <p:nvSpPr>
                      <p:cNvPr id="22831" name="Line 87"/>
                      <p:cNvSpPr>
                        <a:spLocks noChangeShapeType="1"/>
                      </p:cNvSpPr>
                      <p:nvPr/>
                    </p:nvSpPr>
                    <p:spPr bwMode="auto">
                      <a:xfrm>
                        <a:off x="3140" y="3105"/>
                        <a:ext cx="102" cy="1"/>
                      </a:xfrm>
                      <a:prstGeom prst="line">
                        <a:avLst/>
                      </a:prstGeom>
                      <a:noFill/>
                      <a:ln w="12700">
                        <a:solidFill>
                          <a:srgbClr val="202020"/>
                        </a:solidFill>
                        <a:round/>
                        <a:headEnd/>
                        <a:tailEnd/>
                      </a:ln>
                    </p:spPr>
                    <p:txBody>
                      <a:bodyPr/>
                      <a:lstStyle/>
                      <a:p>
                        <a:endParaRPr lang="en-US" sz="1400"/>
                      </a:p>
                    </p:txBody>
                  </p:sp>
                  <p:sp>
                    <p:nvSpPr>
                      <p:cNvPr id="22832" name="Line 88"/>
                      <p:cNvSpPr>
                        <a:spLocks noChangeShapeType="1"/>
                      </p:cNvSpPr>
                      <p:nvPr/>
                    </p:nvSpPr>
                    <p:spPr bwMode="auto">
                      <a:xfrm>
                        <a:off x="3194" y="3105"/>
                        <a:ext cx="1" cy="128"/>
                      </a:xfrm>
                      <a:prstGeom prst="line">
                        <a:avLst/>
                      </a:prstGeom>
                      <a:noFill/>
                      <a:ln w="12700">
                        <a:solidFill>
                          <a:srgbClr val="202020"/>
                        </a:solidFill>
                        <a:round/>
                        <a:headEnd/>
                        <a:tailEnd/>
                      </a:ln>
                    </p:spPr>
                    <p:txBody>
                      <a:bodyPr/>
                      <a:lstStyle/>
                      <a:p>
                        <a:endParaRPr lang="en-US" sz="1400"/>
                      </a:p>
                    </p:txBody>
                  </p:sp>
                  <p:sp>
                    <p:nvSpPr>
                      <p:cNvPr id="22833" name="Line 89"/>
                      <p:cNvSpPr>
                        <a:spLocks noChangeShapeType="1"/>
                      </p:cNvSpPr>
                      <p:nvPr/>
                    </p:nvSpPr>
                    <p:spPr bwMode="auto">
                      <a:xfrm>
                        <a:off x="3140" y="3225"/>
                        <a:ext cx="101" cy="1"/>
                      </a:xfrm>
                      <a:prstGeom prst="line">
                        <a:avLst/>
                      </a:prstGeom>
                      <a:noFill/>
                      <a:ln w="12700">
                        <a:solidFill>
                          <a:srgbClr val="CECECE"/>
                        </a:solidFill>
                        <a:round/>
                        <a:headEnd/>
                        <a:tailEnd/>
                      </a:ln>
                    </p:spPr>
                    <p:txBody>
                      <a:bodyPr/>
                      <a:lstStyle/>
                      <a:p>
                        <a:endParaRPr lang="en-US" sz="1400"/>
                      </a:p>
                    </p:txBody>
                  </p:sp>
                </p:grpSp>
              </p:grpSp>
            </p:grpSp>
          </p:grpSp>
        </p:grpSp>
        <p:sp>
          <p:nvSpPr>
            <p:cNvPr id="22817" name="WordArt 90"/>
            <p:cNvSpPr>
              <a:spLocks noChangeArrowheads="1" noChangeShapeType="1" noTextEdit="1"/>
            </p:cNvSpPr>
            <p:nvPr/>
          </p:nvSpPr>
          <p:spPr bwMode="auto">
            <a:xfrm rot="5389440">
              <a:off x="3843" y="1196"/>
              <a:ext cx="377" cy="67"/>
            </a:xfrm>
            <a:prstGeom prst="rect">
              <a:avLst/>
            </a:prstGeom>
          </p:spPr>
          <p:txBody>
            <a:bodyPr vert="eaVert" wrap="none" fromWordArt="1">
              <a:prstTxWarp prst="textPlain">
                <a:avLst>
                  <a:gd name="adj" fmla="val 54287"/>
                </a:avLst>
              </a:prstTxWarp>
            </a:bodyPr>
            <a:lstStyle/>
            <a:p>
              <a:pPr algn="ctr" fontAlgn="auto"/>
              <a:r>
                <a:rPr lang="zh-CN" altLang="en-US" sz="3600" kern="10" spc="-160">
                  <a:ln w="9525">
                    <a:solidFill>
                      <a:srgbClr val="000080"/>
                    </a:solidFill>
                    <a:round/>
                    <a:headEnd/>
                    <a:tailEnd/>
                  </a:ln>
                  <a:solidFill>
                    <a:srgbClr val="0000FF"/>
                  </a:solidFill>
                  <a:latin typeface="隶书"/>
                </a:rPr>
                <a:t>地铁控制中心</a:t>
              </a:r>
              <a:endParaRPr lang="en-US" sz="3600" kern="10" spc="-160">
                <a:ln w="9525">
                  <a:solidFill>
                    <a:srgbClr val="000080"/>
                  </a:solidFill>
                  <a:round/>
                  <a:headEnd/>
                  <a:tailEnd/>
                </a:ln>
                <a:solidFill>
                  <a:srgbClr val="0000FF"/>
                </a:solidFill>
                <a:latin typeface="隶书"/>
              </a:endParaRPr>
            </a:p>
          </p:txBody>
        </p:sp>
      </p:grpSp>
      <p:pic>
        <p:nvPicPr>
          <p:cNvPr id="22537" name="Picture 91" descr="插箱2-3"/>
          <p:cNvPicPr>
            <a:picLocks noChangeAspect="1" noChangeArrowheads="1"/>
          </p:cNvPicPr>
          <p:nvPr/>
        </p:nvPicPr>
        <p:blipFill>
          <a:blip r:embed="rId3" cstate="print"/>
          <a:srcRect r="-31" b="32"/>
          <a:stretch>
            <a:fillRect/>
          </a:stretch>
        </p:blipFill>
        <p:spPr bwMode="auto">
          <a:xfrm>
            <a:off x="5357814" y="2736850"/>
            <a:ext cx="350837" cy="514351"/>
          </a:xfrm>
          <a:prstGeom prst="rect">
            <a:avLst/>
          </a:prstGeom>
          <a:noFill/>
          <a:ln w="9525">
            <a:noFill/>
            <a:miter lim="800000"/>
            <a:headEnd/>
            <a:tailEnd/>
          </a:ln>
        </p:spPr>
      </p:pic>
      <p:pic>
        <p:nvPicPr>
          <p:cNvPr id="22538" name="Picture 92"/>
          <p:cNvPicPr>
            <a:picLocks noChangeAspect="1" noChangeArrowheads="1"/>
          </p:cNvPicPr>
          <p:nvPr/>
        </p:nvPicPr>
        <p:blipFill>
          <a:blip r:embed="rId4" cstate="print">
            <a:lum bright="-12000" contrast="24000"/>
          </a:blip>
          <a:srcRect/>
          <a:stretch>
            <a:fillRect/>
          </a:stretch>
        </p:blipFill>
        <p:spPr bwMode="auto">
          <a:xfrm>
            <a:off x="7843840" y="3344863"/>
            <a:ext cx="231775" cy="411163"/>
          </a:xfrm>
          <a:prstGeom prst="rect">
            <a:avLst/>
          </a:prstGeom>
          <a:noFill/>
          <a:ln w="9525">
            <a:noFill/>
            <a:miter lim="800000"/>
            <a:headEnd/>
            <a:tailEnd/>
          </a:ln>
        </p:spPr>
      </p:pic>
      <p:grpSp>
        <p:nvGrpSpPr>
          <p:cNvPr id="16" name="Group 93"/>
          <p:cNvGrpSpPr>
            <a:grpSpLocks/>
          </p:cNvGrpSpPr>
          <p:nvPr/>
        </p:nvGrpSpPr>
        <p:grpSpPr bwMode="auto">
          <a:xfrm>
            <a:off x="2017715" y="5324476"/>
            <a:ext cx="325437" cy="441325"/>
            <a:chOff x="3796" y="1008"/>
            <a:chExt cx="1238" cy="1502"/>
          </a:xfrm>
        </p:grpSpPr>
        <p:sp>
          <p:nvSpPr>
            <p:cNvPr id="22793" name="Freeform 94" descr="5%"/>
            <p:cNvSpPr>
              <a:spLocks/>
            </p:cNvSpPr>
            <p:nvPr/>
          </p:nvSpPr>
          <p:spPr bwMode="auto">
            <a:xfrm>
              <a:off x="3882" y="1008"/>
              <a:ext cx="1152" cy="1379"/>
            </a:xfrm>
            <a:custGeom>
              <a:avLst/>
              <a:gdLst>
                <a:gd name="T0" fmla="*/ 1120 w 1152"/>
                <a:gd name="T1" fmla="*/ 276 h 1379"/>
                <a:gd name="T2" fmla="*/ 1137 w 1152"/>
                <a:gd name="T3" fmla="*/ 288 h 1379"/>
                <a:gd name="T4" fmla="*/ 1149 w 1152"/>
                <a:gd name="T5" fmla="*/ 305 h 1379"/>
                <a:gd name="T6" fmla="*/ 1152 w 1152"/>
                <a:gd name="T7" fmla="*/ 329 h 1379"/>
                <a:gd name="T8" fmla="*/ 1145 w 1152"/>
                <a:gd name="T9" fmla="*/ 361 h 1379"/>
                <a:gd name="T10" fmla="*/ 1120 w 1152"/>
                <a:gd name="T11" fmla="*/ 434 h 1379"/>
                <a:gd name="T12" fmla="*/ 1082 w 1152"/>
                <a:gd name="T13" fmla="*/ 548 h 1379"/>
                <a:gd name="T14" fmla="*/ 1035 w 1152"/>
                <a:gd name="T15" fmla="*/ 688 h 1379"/>
                <a:gd name="T16" fmla="*/ 986 w 1152"/>
                <a:gd name="T17" fmla="*/ 832 h 1379"/>
                <a:gd name="T18" fmla="*/ 940 w 1152"/>
                <a:gd name="T19" fmla="*/ 968 h 1379"/>
                <a:gd name="T20" fmla="*/ 904 w 1152"/>
                <a:gd name="T21" fmla="*/ 1074 h 1379"/>
                <a:gd name="T22" fmla="*/ 883 w 1152"/>
                <a:gd name="T23" fmla="*/ 1136 h 1379"/>
                <a:gd name="T24" fmla="*/ 873 w 1152"/>
                <a:gd name="T25" fmla="*/ 1151 h 1379"/>
                <a:gd name="T26" fmla="*/ 822 w 1152"/>
                <a:gd name="T27" fmla="*/ 1200 h 1379"/>
                <a:gd name="T28" fmla="*/ 751 w 1152"/>
                <a:gd name="T29" fmla="*/ 1269 h 1379"/>
                <a:gd name="T30" fmla="*/ 687 w 1152"/>
                <a:gd name="T31" fmla="*/ 1327 h 1379"/>
                <a:gd name="T32" fmla="*/ 648 w 1152"/>
                <a:gd name="T33" fmla="*/ 1358 h 1379"/>
                <a:gd name="T34" fmla="*/ 606 w 1152"/>
                <a:gd name="T35" fmla="*/ 1376 h 1379"/>
                <a:gd name="T36" fmla="*/ 563 w 1152"/>
                <a:gd name="T37" fmla="*/ 1379 h 1379"/>
                <a:gd name="T38" fmla="*/ 514 w 1152"/>
                <a:gd name="T39" fmla="*/ 1368 h 1379"/>
                <a:gd name="T40" fmla="*/ 459 w 1152"/>
                <a:gd name="T41" fmla="*/ 1343 h 1379"/>
                <a:gd name="T42" fmla="*/ 401 w 1152"/>
                <a:gd name="T43" fmla="*/ 1311 h 1379"/>
                <a:gd name="T44" fmla="*/ 338 w 1152"/>
                <a:gd name="T45" fmla="*/ 1274 h 1379"/>
                <a:gd name="T46" fmla="*/ 273 w 1152"/>
                <a:gd name="T47" fmla="*/ 1235 h 1379"/>
                <a:gd name="T48" fmla="*/ 209 w 1152"/>
                <a:gd name="T49" fmla="*/ 1195 h 1379"/>
                <a:gd name="T50" fmla="*/ 149 w 1152"/>
                <a:gd name="T51" fmla="*/ 1153 h 1379"/>
                <a:gd name="T52" fmla="*/ 95 w 1152"/>
                <a:gd name="T53" fmla="*/ 1113 h 1379"/>
                <a:gd name="T54" fmla="*/ 48 w 1152"/>
                <a:gd name="T55" fmla="*/ 1076 h 1379"/>
                <a:gd name="T56" fmla="*/ 19 w 1152"/>
                <a:gd name="T57" fmla="*/ 1052 h 1379"/>
                <a:gd name="T58" fmla="*/ 5 w 1152"/>
                <a:gd name="T59" fmla="*/ 1037 h 1379"/>
                <a:gd name="T60" fmla="*/ 0 w 1152"/>
                <a:gd name="T61" fmla="*/ 1016 h 1379"/>
                <a:gd name="T62" fmla="*/ 6 w 1152"/>
                <a:gd name="T63" fmla="*/ 976 h 1379"/>
                <a:gd name="T64" fmla="*/ 33 w 1152"/>
                <a:gd name="T65" fmla="*/ 905 h 1379"/>
                <a:gd name="T66" fmla="*/ 78 w 1152"/>
                <a:gd name="T67" fmla="*/ 788 h 1379"/>
                <a:gd name="T68" fmla="*/ 124 w 1152"/>
                <a:gd name="T69" fmla="*/ 662 h 1379"/>
                <a:gd name="T70" fmla="*/ 156 w 1152"/>
                <a:gd name="T71" fmla="*/ 576 h 1379"/>
                <a:gd name="T72" fmla="*/ 162 w 1152"/>
                <a:gd name="T73" fmla="*/ 540 h 1379"/>
                <a:gd name="T74" fmla="*/ 174 w 1152"/>
                <a:gd name="T75" fmla="*/ 484 h 1379"/>
                <a:gd name="T76" fmla="*/ 197 w 1152"/>
                <a:gd name="T77" fmla="*/ 427 h 1379"/>
                <a:gd name="T78" fmla="*/ 229 w 1152"/>
                <a:gd name="T79" fmla="*/ 376 h 1379"/>
                <a:gd name="T80" fmla="*/ 251 w 1152"/>
                <a:gd name="T81" fmla="*/ 346 h 1379"/>
                <a:gd name="T82" fmla="*/ 282 w 1152"/>
                <a:gd name="T83" fmla="*/ 269 h 1379"/>
                <a:gd name="T84" fmla="*/ 324 w 1152"/>
                <a:gd name="T85" fmla="*/ 164 h 1379"/>
                <a:gd name="T86" fmla="*/ 357 w 1152"/>
                <a:gd name="T87" fmla="*/ 81 h 1379"/>
                <a:gd name="T88" fmla="*/ 367 w 1152"/>
                <a:gd name="T89" fmla="*/ 56 h 1379"/>
                <a:gd name="T90" fmla="*/ 371 w 1152"/>
                <a:gd name="T91" fmla="*/ 44 h 1379"/>
                <a:gd name="T92" fmla="*/ 381 w 1152"/>
                <a:gd name="T93" fmla="*/ 32 h 1379"/>
                <a:gd name="T94" fmla="*/ 396 w 1152"/>
                <a:gd name="T95" fmla="*/ 24 h 1379"/>
                <a:gd name="T96" fmla="*/ 420 w 1152"/>
                <a:gd name="T97" fmla="*/ 18 h 1379"/>
                <a:gd name="T98" fmla="*/ 463 w 1152"/>
                <a:gd name="T99" fmla="*/ 11 h 1379"/>
                <a:gd name="T100" fmla="*/ 522 w 1152"/>
                <a:gd name="T101" fmla="*/ 4 h 1379"/>
                <a:gd name="T102" fmla="*/ 586 w 1152"/>
                <a:gd name="T103" fmla="*/ 0 h 1379"/>
                <a:gd name="T104" fmla="*/ 641 w 1152"/>
                <a:gd name="T105" fmla="*/ 10 h 1379"/>
                <a:gd name="T106" fmla="*/ 697 w 1152"/>
                <a:gd name="T107" fmla="*/ 41 h 1379"/>
                <a:gd name="T108" fmla="*/ 768 w 1152"/>
                <a:gd name="T109" fmla="*/ 79 h 1379"/>
                <a:gd name="T110" fmla="*/ 846 w 1152"/>
                <a:gd name="T111" fmla="*/ 122 h 1379"/>
                <a:gd name="T112" fmla="*/ 926 w 1152"/>
                <a:gd name="T113" fmla="*/ 165 h 1379"/>
                <a:gd name="T114" fmla="*/ 1000 w 1152"/>
                <a:gd name="T115" fmla="*/ 206 h 1379"/>
                <a:gd name="T116" fmla="*/ 1060 w 1152"/>
                <a:gd name="T117" fmla="*/ 241 h 1379"/>
                <a:gd name="T118" fmla="*/ 1101 w 1152"/>
                <a:gd name="T119" fmla="*/ 263 h 13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2"/>
                <a:gd name="T181" fmla="*/ 0 h 1379"/>
                <a:gd name="T182" fmla="*/ 1152 w 1152"/>
                <a:gd name="T183" fmla="*/ 1379 h 13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2" h="1379">
                  <a:moveTo>
                    <a:pt x="1112" y="270"/>
                  </a:moveTo>
                  <a:lnTo>
                    <a:pt x="1120" y="276"/>
                  </a:lnTo>
                  <a:lnTo>
                    <a:pt x="1128" y="281"/>
                  </a:lnTo>
                  <a:lnTo>
                    <a:pt x="1137" y="288"/>
                  </a:lnTo>
                  <a:lnTo>
                    <a:pt x="1144" y="295"/>
                  </a:lnTo>
                  <a:lnTo>
                    <a:pt x="1149" y="305"/>
                  </a:lnTo>
                  <a:lnTo>
                    <a:pt x="1152" y="316"/>
                  </a:lnTo>
                  <a:lnTo>
                    <a:pt x="1152" y="329"/>
                  </a:lnTo>
                  <a:lnTo>
                    <a:pt x="1149" y="344"/>
                  </a:lnTo>
                  <a:lnTo>
                    <a:pt x="1145" y="361"/>
                  </a:lnTo>
                  <a:lnTo>
                    <a:pt x="1134" y="390"/>
                  </a:lnTo>
                  <a:lnTo>
                    <a:pt x="1120" y="434"/>
                  </a:lnTo>
                  <a:lnTo>
                    <a:pt x="1102" y="487"/>
                  </a:lnTo>
                  <a:lnTo>
                    <a:pt x="1082" y="548"/>
                  </a:lnTo>
                  <a:lnTo>
                    <a:pt x="1059" y="617"/>
                  </a:lnTo>
                  <a:lnTo>
                    <a:pt x="1035" y="688"/>
                  </a:lnTo>
                  <a:lnTo>
                    <a:pt x="1011" y="761"/>
                  </a:lnTo>
                  <a:lnTo>
                    <a:pt x="986" y="832"/>
                  </a:lnTo>
                  <a:lnTo>
                    <a:pt x="962" y="902"/>
                  </a:lnTo>
                  <a:lnTo>
                    <a:pt x="940" y="968"/>
                  </a:lnTo>
                  <a:lnTo>
                    <a:pt x="920" y="1025"/>
                  </a:lnTo>
                  <a:lnTo>
                    <a:pt x="904" y="1074"/>
                  </a:lnTo>
                  <a:lnTo>
                    <a:pt x="891" y="1112"/>
                  </a:lnTo>
                  <a:lnTo>
                    <a:pt x="883" y="1136"/>
                  </a:lnTo>
                  <a:lnTo>
                    <a:pt x="880" y="1144"/>
                  </a:lnTo>
                  <a:lnTo>
                    <a:pt x="873" y="1151"/>
                  </a:lnTo>
                  <a:lnTo>
                    <a:pt x="852" y="1172"/>
                  </a:lnTo>
                  <a:lnTo>
                    <a:pt x="822" y="1200"/>
                  </a:lnTo>
                  <a:lnTo>
                    <a:pt x="788" y="1234"/>
                  </a:lnTo>
                  <a:lnTo>
                    <a:pt x="751" y="1269"/>
                  </a:lnTo>
                  <a:lnTo>
                    <a:pt x="716" y="1301"/>
                  </a:lnTo>
                  <a:lnTo>
                    <a:pt x="687" y="1327"/>
                  </a:lnTo>
                  <a:lnTo>
                    <a:pt x="667" y="1344"/>
                  </a:lnTo>
                  <a:lnTo>
                    <a:pt x="648" y="1358"/>
                  </a:lnTo>
                  <a:lnTo>
                    <a:pt x="627" y="1369"/>
                  </a:lnTo>
                  <a:lnTo>
                    <a:pt x="606" y="1376"/>
                  </a:lnTo>
                  <a:lnTo>
                    <a:pt x="585" y="1379"/>
                  </a:lnTo>
                  <a:lnTo>
                    <a:pt x="563" y="1379"/>
                  </a:lnTo>
                  <a:lnTo>
                    <a:pt x="539" y="1375"/>
                  </a:lnTo>
                  <a:lnTo>
                    <a:pt x="514" y="1368"/>
                  </a:lnTo>
                  <a:lnTo>
                    <a:pt x="487" y="1357"/>
                  </a:lnTo>
                  <a:lnTo>
                    <a:pt x="459" y="1343"/>
                  </a:lnTo>
                  <a:lnTo>
                    <a:pt x="430" y="1327"/>
                  </a:lnTo>
                  <a:lnTo>
                    <a:pt x="401" y="1311"/>
                  </a:lnTo>
                  <a:lnTo>
                    <a:pt x="368" y="1292"/>
                  </a:lnTo>
                  <a:lnTo>
                    <a:pt x="338" y="1274"/>
                  </a:lnTo>
                  <a:lnTo>
                    <a:pt x="305" y="1255"/>
                  </a:lnTo>
                  <a:lnTo>
                    <a:pt x="273" y="1235"/>
                  </a:lnTo>
                  <a:lnTo>
                    <a:pt x="241" y="1214"/>
                  </a:lnTo>
                  <a:lnTo>
                    <a:pt x="209" y="1195"/>
                  </a:lnTo>
                  <a:lnTo>
                    <a:pt x="178" y="1174"/>
                  </a:lnTo>
                  <a:lnTo>
                    <a:pt x="149" y="1153"/>
                  </a:lnTo>
                  <a:lnTo>
                    <a:pt x="121" y="1133"/>
                  </a:lnTo>
                  <a:lnTo>
                    <a:pt x="95" y="1113"/>
                  </a:lnTo>
                  <a:lnTo>
                    <a:pt x="71" y="1094"/>
                  </a:lnTo>
                  <a:lnTo>
                    <a:pt x="48" y="1076"/>
                  </a:lnTo>
                  <a:lnTo>
                    <a:pt x="29" y="1059"/>
                  </a:lnTo>
                  <a:lnTo>
                    <a:pt x="19" y="1052"/>
                  </a:lnTo>
                  <a:lnTo>
                    <a:pt x="12" y="1045"/>
                  </a:lnTo>
                  <a:lnTo>
                    <a:pt x="5" y="1037"/>
                  </a:lnTo>
                  <a:lnTo>
                    <a:pt x="1" y="1028"/>
                  </a:lnTo>
                  <a:lnTo>
                    <a:pt x="0" y="1016"/>
                  </a:lnTo>
                  <a:lnTo>
                    <a:pt x="1" y="999"/>
                  </a:lnTo>
                  <a:lnTo>
                    <a:pt x="6" y="976"/>
                  </a:lnTo>
                  <a:lnTo>
                    <a:pt x="18" y="947"/>
                  </a:lnTo>
                  <a:lnTo>
                    <a:pt x="33" y="905"/>
                  </a:lnTo>
                  <a:lnTo>
                    <a:pt x="54" y="850"/>
                  </a:lnTo>
                  <a:lnTo>
                    <a:pt x="78" y="788"/>
                  </a:lnTo>
                  <a:lnTo>
                    <a:pt x="102" y="722"/>
                  </a:lnTo>
                  <a:lnTo>
                    <a:pt x="124" y="662"/>
                  </a:lnTo>
                  <a:lnTo>
                    <a:pt x="142" y="611"/>
                  </a:lnTo>
                  <a:lnTo>
                    <a:pt x="156" y="576"/>
                  </a:lnTo>
                  <a:lnTo>
                    <a:pt x="160" y="564"/>
                  </a:lnTo>
                  <a:lnTo>
                    <a:pt x="162" y="540"/>
                  </a:lnTo>
                  <a:lnTo>
                    <a:pt x="167" y="513"/>
                  </a:lnTo>
                  <a:lnTo>
                    <a:pt x="174" y="484"/>
                  </a:lnTo>
                  <a:lnTo>
                    <a:pt x="185" y="456"/>
                  </a:lnTo>
                  <a:lnTo>
                    <a:pt x="197" y="427"/>
                  </a:lnTo>
                  <a:lnTo>
                    <a:pt x="212" y="400"/>
                  </a:lnTo>
                  <a:lnTo>
                    <a:pt x="229" y="376"/>
                  </a:lnTo>
                  <a:lnTo>
                    <a:pt x="247" y="357"/>
                  </a:lnTo>
                  <a:lnTo>
                    <a:pt x="251" y="346"/>
                  </a:lnTo>
                  <a:lnTo>
                    <a:pt x="264" y="313"/>
                  </a:lnTo>
                  <a:lnTo>
                    <a:pt x="282" y="269"/>
                  </a:lnTo>
                  <a:lnTo>
                    <a:pt x="303" y="217"/>
                  </a:lnTo>
                  <a:lnTo>
                    <a:pt x="324" y="164"/>
                  </a:lnTo>
                  <a:lnTo>
                    <a:pt x="343" y="116"/>
                  </a:lnTo>
                  <a:lnTo>
                    <a:pt x="357" y="81"/>
                  </a:lnTo>
                  <a:lnTo>
                    <a:pt x="364" y="63"/>
                  </a:lnTo>
                  <a:lnTo>
                    <a:pt x="367" y="56"/>
                  </a:lnTo>
                  <a:lnTo>
                    <a:pt x="368" y="51"/>
                  </a:lnTo>
                  <a:lnTo>
                    <a:pt x="371" y="44"/>
                  </a:lnTo>
                  <a:lnTo>
                    <a:pt x="375" y="38"/>
                  </a:lnTo>
                  <a:lnTo>
                    <a:pt x="381" y="32"/>
                  </a:lnTo>
                  <a:lnTo>
                    <a:pt x="388" y="28"/>
                  </a:lnTo>
                  <a:lnTo>
                    <a:pt x="396" y="24"/>
                  </a:lnTo>
                  <a:lnTo>
                    <a:pt x="406" y="21"/>
                  </a:lnTo>
                  <a:lnTo>
                    <a:pt x="420" y="18"/>
                  </a:lnTo>
                  <a:lnTo>
                    <a:pt x="440" y="14"/>
                  </a:lnTo>
                  <a:lnTo>
                    <a:pt x="463" y="11"/>
                  </a:lnTo>
                  <a:lnTo>
                    <a:pt x="491" y="7"/>
                  </a:lnTo>
                  <a:lnTo>
                    <a:pt x="522" y="4"/>
                  </a:lnTo>
                  <a:lnTo>
                    <a:pt x="554" y="2"/>
                  </a:lnTo>
                  <a:lnTo>
                    <a:pt x="586" y="0"/>
                  </a:lnTo>
                  <a:lnTo>
                    <a:pt x="620" y="0"/>
                  </a:lnTo>
                  <a:lnTo>
                    <a:pt x="641" y="10"/>
                  </a:lnTo>
                  <a:lnTo>
                    <a:pt x="666" y="24"/>
                  </a:lnTo>
                  <a:lnTo>
                    <a:pt x="697" y="41"/>
                  </a:lnTo>
                  <a:lnTo>
                    <a:pt x="730" y="59"/>
                  </a:lnTo>
                  <a:lnTo>
                    <a:pt x="768" y="79"/>
                  </a:lnTo>
                  <a:lnTo>
                    <a:pt x="807" y="99"/>
                  </a:lnTo>
                  <a:lnTo>
                    <a:pt x="846" y="122"/>
                  </a:lnTo>
                  <a:lnTo>
                    <a:pt x="887" y="143"/>
                  </a:lnTo>
                  <a:lnTo>
                    <a:pt x="926" y="165"/>
                  </a:lnTo>
                  <a:lnTo>
                    <a:pt x="964" y="186"/>
                  </a:lnTo>
                  <a:lnTo>
                    <a:pt x="1000" y="206"/>
                  </a:lnTo>
                  <a:lnTo>
                    <a:pt x="1032" y="224"/>
                  </a:lnTo>
                  <a:lnTo>
                    <a:pt x="1060" y="241"/>
                  </a:lnTo>
                  <a:lnTo>
                    <a:pt x="1084" y="253"/>
                  </a:lnTo>
                  <a:lnTo>
                    <a:pt x="1101" y="263"/>
                  </a:lnTo>
                  <a:lnTo>
                    <a:pt x="1112" y="270"/>
                  </a:lnTo>
                  <a:close/>
                </a:path>
              </a:pathLst>
            </a:custGeom>
            <a:pattFill prst="pct5">
              <a:fgClr>
                <a:srgbClr val="FFCC00"/>
              </a:fgClr>
              <a:bgClr>
                <a:srgbClr val="5F5F5F"/>
              </a:bgClr>
            </a:pattFill>
            <a:ln w="9525">
              <a:noFill/>
              <a:round/>
              <a:headEnd/>
              <a:tailEnd/>
            </a:ln>
          </p:spPr>
          <p:txBody>
            <a:bodyPr/>
            <a:lstStyle/>
            <a:p>
              <a:endParaRPr lang="zh-CN" altLang="en-US" sz="1400"/>
            </a:p>
          </p:txBody>
        </p:sp>
        <p:sp>
          <p:nvSpPr>
            <p:cNvPr id="22794" name="Freeform 95"/>
            <p:cNvSpPr>
              <a:spLocks/>
            </p:cNvSpPr>
            <p:nvPr/>
          </p:nvSpPr>
          <p:spPr bwMode="auto">
            <a:xfrm>
              <a:off x="4305" y="1064"/>
              <a:ext cx="595" cy="318"/>
            </a:xfrm>
            <a:custGeom>
              <a:avLst/>
              <a:gdLst>
                <a:gd name="T0" fmla="*/ 0 w 595"/>
                <a:gd name="T1" fmla="*/ 0 h 318"/>
                <a:gd name="T2" fmla="*/ 10 w 595"/>
                <a:gd name="T3" fmla="*/ 0 h 318"/>
                <a:gd name="T4" fmla="*/ 29 w 595"/>
                <a:gd name="T5" fmla="*/ 6 h 318"/>
                <a:gd name="T6" fmla="*/ 60 w 595"/>
                <a:gd name="T7" fmla="*/ 17 h 318"/>
                <a:gd name="T8" fmla="*/ 96 w 595"/>
                <a:gd name="T9" fmla="*/ 32 h 318"/>
                <a:gd name="T10" fmla="*/ 141 w 595"/>
                <a:gd name="T11" fmla="*/ 52 h 318"/>
                <a:gd name="T12" fmla="*/ 188 w 595"/>
                <a:gd name="T13" fmla="*/ 76 h 318"/>
                <a:gd name="T14" fmla="*/ 240 w 595"/>
                <a:gd name="T15" fmla="*/ 99 h 318"/>
                <a:gd name="T16" fmla="*/ 292 w 595"/>
                <a:gd name="T17" fmla="*/ 126 h 318"/>
                <a:gd name="T18" fmla="*/ 345 w 595"/>
                <a:gd name="T19" fmla="*/ 153 h 318"/>
                <a:gd name="T20" fmla="*/ 397 w 595"/>
                <a:gd name="T21" fmla="*/ 178 h 318"/>
                <a:gd name="T22" fmla="*/ 444 w 595"/>
                <a:gd name="T23" fmla="*/ 203 h 318"/>
                <a:gd name="T24" fmla="*/ 487 w 595"/>
                <a:gd name="T25" fmla="*/ 225 h 318"/>
                <a:gd name="T26" fmla="*/ 525 w 595"/>
                <a:gd name="T27" fmla="*/ 245 h 318"/>
                <a:gd name="T28" fmla="*/ 555 w 595"/>
                <a:gd name="T29" fmla="*/ 260 h 318"/>
                <a:gd name="T30" fmla="*/ 574 w 595"/>
                <a:gd name="T31" fmla="*/ 270 h 318"/>
                <a:gd name="T32" fmla="*/ 584 w 595"/>
                <a:gd name="T33" fmla="*/ 276 h 318"/>
                <a:gd name="T34" fmla="*/ 589 w 595"/>
                <a:gd name="T35" fmla="*/ 280 h 318"/>
                <a:gd name="T36" fmla="*/ 594 w 595"/>
                <a:gd name="T37" fmla="*/ 285 h 318"/>
                <a:gd name="T38" fmla="*/ 595 w 595"/>
                <a:gd name="T39" fmla="*/ 292 h 318"/>
                <a:gd name="T40" fmla="*/ 589 w 595"/>
                <a:gd name="T41" fmla="*/ 298 h 318"/>
                <a:gd name="T42" fmla="*/ 584 w 595"/>
                <a:gd name="T43" fmla="*/ 302 h 318"/>
                <a:gd name="T44" fmla="*/ 578 w 595"/>
                <a:gd name="T45" fmla="*/ 305 h 318"/>
                <a:gd name="T46" fmla="*/ 571 w 595"/>
                <a:gd name="T47" fmla="*/ 309 h 318"/>
                <a:gd name="T48" fmla="*/ 564 w 595"/>
                <a:gd name="T49" fmla="*/ 313 h 318"/>
                <a:gd name="T50" fmla="*/ 556 w 595"/>
                <a:gd name="T51" fmla="*/ 316 h 318"/>
                <a:gd name="T52" fmla="*/ 549 w 595"/>
                <a:gd name="T53" fmla="*/ 318 h 318"/>
                <a:gd name="T54" fmla="*/ 541 w 595"/>
                <a:gd name="T55" fmla="*/ 318 h 318"/>
                <a:gd name="T56" fmla="*/ 534 w 595"/>
                <a:gd name="T57" fmla="*/ 316 h 318"/>
                <a:gd name="T58" fmla="*/ 524 w 595"/>
                <a:gd name="T59" fmla="*/ 312 h 318"/>
                <a:gd name="T60" fmla="*/ 504 w 595"/>
                <a:gd name="T61" fmla="*/ 301 h 318"/>
                <a:gd name="T62" fmla="*/ 475 w 595"/>
                <a:gd name="T63" fmla="*/ 285 h 318"/>
                <a:gd name="T64" fmla="*/ 439 w 595"/>
                <a:gd name="T65" fmla="*/ 267 h 318"/>
                <a:gd name="T66" fmla="*/ 395 w 595"/>
                <a:gd name="T67" fmla="*/ 245 h 318"/>
                <a:gd name="T68" fmla="*/ 349 w 595"/>
                <a:gd name="T69" fmla="*/ 220 h 318"/>
                <a:gd name="T70" fmla="*/ 300 w 595"/>
                <a:gd name="T71" fmla="*/ 192 h 318"/>
                <a:gd name="T72" fmla="*/ 250 w 595"/>
                <a:gd name="T73" fmla="*/ 164 h 318"/>
                <a:gd name="T74" fmla="*/ 200 w 595"/>
                <a:gd name="T75" fmla="*/ 136 h 318"/>
                <a:gd name="T76" fmla="*/ 152 w 595"/>
                <a:gd name="T77" fmla="*/ 109 h 318"/>
                <a:gd name="T78" fmla="*/ 109 w 595"/>
                <a:gd name="T79" fmla="*/ 83 h 318"/>
                <a:gd name="T80" fmla="*/ 70 w 595"/>
                <a:gd name="T81" fmla="*/ 59 h 318"/>
                <a:gd name="T82" fmla="*/ 39 w 595"/>
                <a:gd name="T83" fmla="*/ 38 h 318"/>
                <a:gd name="T84" fmla="*/ 15 w 595"/>
                <a:gd name="T85" fmla="*/ 21 h 318"/>
                <a:gd name="T86" fmla="*/ 1 w 595"/>
                <a:gd name="T87" fmla="*/ 7 h 318"/>
                <a:gd name="T88" fmla="*/ 0 w 595"/>
                <a:gd name="T89" fmla="*/ 0 h 3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95"/>
                <a:gd name="T136" fmla="*/ 0 h 318"/>
                <a:gd name="T137" fmla="*/ 595 w 595"/>
                <a:gd name="T138" fmla="*/ 318 h 3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95" h="318">
                  <a:moveTo>
                    <a:pt x="0" y="0"/>
                  </a:moveTo>
                  <a:lnTo>
                    <a:pt x="10" y="0"/>
                  </a:lnTo>
                  <a:lnTo>
                    <a:pt x="29" y="6"/>
                  </a:lnTo>
                  <a:lnTo>
                    <a:pt x="60" y="17"/>
                  </a:lnTo>
                  <a:lnTo>
                    <a:pt x="96" y="32"/>
                  </a:lnTo>
                  <a:lnTo>
                    <a:pt x="141" y="52"/>
                  </a:lnTo>
                  <a:lnTo>
                    <a:pt x="188" y="76"/>
                  </a:lnTo>
                  <a:lnTo>
                    <a:pt x="240" y="99"/>
                  </a:lnTo>
                  <a:lnTo>
                    <a:pt x="292" y="126"/>
                  </a:lnTo>
                  <a:lnTo>
                    <a:pt x="345" y="153"/>
                  </a:lnTo>
                  <a:lnTo>
                    <a:pt x="397" y="178"/>
                  </a:lnTo>
                  <a:lnTo>
                    <a:pt x="444" y="203"/>
                  </a:lnTo>
                  <a:lnTo>
                    <a:pt x="487" y="225"/>
                  </a:lnTo>
                  <a:lnTo>
                    <a:pt x="525" y="245"/>
                  </a:lnTo>
                  <a:lnTo>
                    <a:pt x="555" y="260"/>
                  </a:lnTo>
                  <a:lnTo>
                    <a:pt x="574" y="270"/>
                  </a:lnTo>
                  <a:lnTo>
                    <a:pt x="584" y="276"/>
                  </a:lnTo>
                  <a:lnTo>
                    <a:pt x="589" y="280"/>
                  </a:lnTo>
                  <a:lnTo>
                    <a:pt x="594" y="285"/>
                  </a:lnTo>
                  <a:lnTo>
                    <a:pt x="595" y="292"/>
                  </a:lnTo>
                  <a:lnTo>
                    <a:pt x="589" y="298"/>
                  </a:lnTo>
                  <a:lnTo>
                    <a:pt x="584" y="302"/>
                  </a:lnTo>
                  <a:lnTo>
                    <a:pt x="578" y="305"/>
                  </a:lnTo>
                  <a:lnTo>
                    <a:pt x="571" y="309"/>
                  </a:lnTo>
                  <a:lnTo>
                    <a:pt x="564" y="313"/>
                  </a:lnTo>
                  <a:lnTo>
                    <a:pt x="556" y="316"/>
                  </a:lnTo>
                  <a:lnTo>
                    <a:pt x="549" y="318"/>
                  </a:lnTo>
                  <a:lnTo>
                    <a:pt x="541" y="318"/>
                  </a:lnTo>
                  <a:lnTo>
                    <a:pt x="534" y="316"/>
                  </a:lnTo>
                  <a:lnTo>
                    <a:pt x="524" y="312"/>
                  </a:lnTo>
                  <a:lnTo>
                    <a:pt x="504" y="301"/>
                  </a:lnTo>
                  <a:lnTo>
                    <a:pt x="475" y="285"/>
                  </a:lnTo>
                  <a:lnTo>
                    <a:pt x="439" y="267"/>
                  </a:lnTo>
                  <a:lnTo>
                    <a:pt x="395" y="245"/>
                  </a:lnTo>
                  <a:lnTo>
                    <a:pt x="349" y="220"/>
                  </a:lnTo>
                  <a:lnTo>
                    <a:pt x="300" y="192"/>
                  </a:lnTo>
                  <a:lnTo>
                    <a:pt x="250" y="164"/>
                  </a:lnTo>
                  <a:lnTo>
                    <a:pt x="200" y="136"/>
                  </a:lnTo>
                  <a:lnTo>
                    <a:pt x="152" y="109"/>
                  </a:lnTo>
                  <a:lnTo>
                    <a:pt x="109" y="83"/>
                  </a:lnTo>
                  <a:lnTo>
                    <a:pt x="70" y="59"/>
                  </a:lnTo>
                  <a:lnTo>
                    <a:pt x="39" y="38"/>
                  </a:lnTo>
                  <a:lnTo>
                    <a:pt x="15" y="21"/>
                  </a:lnTo>
                  <a:lnTo>
                    <a:pt x="1" y="7"/>
                  </a:lnTo>
                  <a:lnTo>
                    <a:pt x="0" y="0"/>
                  </a:lnTo>
                  <a:close/>
                </a:path>
              </a:pathLst>
            </a:custGeom>
            <a:solidFill>
              <a:srgbClr val="B9FFB9"/>
            </a:solidFill>
            <a:ln w="9525">
              <a:noFill/>
              <a:round/>
              <a:headEnd/>
              <a:tailEnd/>
            </a:ln>
          </p:spPr>
          <p:txBody>
            <a:bodyPr/>
            <a:lstStyle/>
            <a:p>
              <a:endParaRPr lang="zh-CN" altLang="en-US" sz="1400"/>
            </a:p>
          </p:txBody>
        </p:sp>
        <p:sp>
          <p:nvSpPr>
            <p:cNvPr id="22795" name="Freeform 96"/>
            <p:cNvSpPr>
              <a:spLocks/>
            </p:cNvSpPr>
            <p:nvPr/>
          </p:nvSpPr>
          <p:spPr bwMode="auto">
            <a:xfrm>
              <a:off x="3999" y="1853"/>
              <a:ext cx="556" cy="273"/>
            </a:xfrm>
            <a:custGeom>
              <a:avLst/>
              <a:gdLst>
                <a:gd name="T0" fmla="*/ 0 w 556"/>
                <a:gd name="T1" fmla="*/ 0 h 273"/>
                <a:gd name="T2" fmla="*/ 5 w 556"/>
                <a:gd name="T3" fmla="*/ 0 h 273"/>
                <a:gd name="T4" fmla="*/ 19 w 556"/>
                <a:gd name="T5" fmla="*/ 4 h 273"/>
                <a:gd name="T6" fmla="*/ 39 w 556"/>
                <a:gd name="T7" fmla="*/ 12 h 273"/>
                <a:gd name="T8" fmla="*/ 64 w 556"/>
                <a:gd name="T9" fmla="*/ 25 h 273"/>
                <a:gd name="T10" fmla="*/ 95 w 556"/>
                <a:gd name="T11" fmla="*/ 40 h 273"/>
                <a:gd name="T12" fmla="*/ 130 w 556"/>
                <a:gd name="T13" fmla="*/ 57 h 273"/>
                <a:gd name="T14" fmla="*/ 168 w 556"/>
                <a:gd name="T15" fmla="*/ 77 h 273"/>
                <a:gd name="T16" fmla="*/ 208 w 556"/>
                <a:gd name="T17" fmla="*/ 96 h 273"/>
                <a:gd name="T18" fmla="*/ 250 w 556"/>
                <a:gd name="T19" fmla="*/ 117 h 273"/>
                <a:gd name="T20" fmla="*/ 293 w 556"/>
                <a:gd name="T21" fmla="*/ 138 h 273"/>
                <a:gd name="T22" fmla="*/ 337 w 556"/>
                <a:gd name="T23" fmla="*/ 159 h 273"/>
                <a:gd name="T24" fmla="*/ 379 w 556"/>
                <a:gd name="T25" fmla="*/ 179 h 273"/>
                <a:gd name="T26" fmla="*/ 420 w 556"/>
                <a:gd name="T27" fmla="*/ 196 h 273"/>
                <a:gd name="T28" fmla="*/ 460 w 556"/>
                <a:gd name="T29" fmla="*/ 211 h 273"/>
                <a:gd name="T30" fmla="*/ 496 w 556"/>
                <a:gd name="T31" fmla="*/ 224 h 273"/>
                <a:gd name="T32" fmla="*/ 528 w 556"/>
                <a:gd name="T33" fmla="*/ 232 h 273"/>
                <a:gd name="T34" fmla="*/ 545 w 556"/>
                <a:gd name="T35" fmla="*/ 238 h 273"/>
                <a:gd name="T36" fmla="*/ 555 w 556"/>
                <a:gd name="T37" fmla="*/ 243 h 273"/>
                <a:gd name="T38" fmla="*/ 556 w 556"/>
                <a:gd name="T39" fmla="*/ 252 h 273"/>
                <a:gd name="T40" fmla="*/ 548 w 556"/>
                <a:gd name="T41" fmla="*/ 260 h 273"/>
                <a:gd name="T42" fmla="*/ 541 w 556"/>
                <a:gd name="T43" fmla="*/ 264 h 273"/>
                <a:gd name="T44" fmla="*/ 534 w 556"/>
                <a:gd name="T45" fmla="*/ 267 h 273"/>
                <a:gd name="T46" fmla="*/ 527 w 556"/>
                <a:gd name="T47" fmla="*/ 270 h 273"/>
                <a:gd name="T48" fmla="*/ 520 w 556"/>
                <a:gd name="T49" fmla="*/ 273 h 273"/>
                <a:gd name="T50" fmla="*/ 511 w 556"/>
                <a:gd name="T51" fmla="*/ 273 h 273"/>
                <a:gd name="T52" fmla="*/ 501 w 556"/>
                <a:gd name="T53" fmla="*/ 273 h 273"/>
                <a:gd name="T54" fmla="*/ 490 w 556"/>
                <a:gd name="T55" fmla="*/ 271 h 273"/>
                <a:gd name="T56" fmla="*/ 476 w 556"/>
                <a:gd name="T57" fmla="*/ 268 h 273"/>
                <a:gd name="T58" fmla="*/ 454 w 556"/>
                <a:gd name="T59" fmla="*/ 261 h 273"/>
                <a:gd name="T60" fmla="*/ 426 w 556"/>
                <a:gd name="T61" fmla="*/ 250 h 273"/>
                <a:gd name="T62" fmla="*/ 392 w 556"/>
                <a:gd name="T63" fmla="*/ 236 h 273"/>
                <a:gd name="T64" fmla="*/ 356 w 556"/>
                <a:gd name="T65" fmla="*/ 219 h 273"/>
                <a:gd name="T66" fmla="*/ 317 w 556"/>
                <a:gd name="T67" fmla="*/ 200 h 273"/>
                <a:gd name="T68" fmla="*/ 275 w 556"/>
                <a:gd name="T69" fmla="*/ 179 h 273"/>
                <a:gd name="T70" fmla="*/ 233 w 556"/>
                <a:gd name="T71" fmla="*/ 157 h 273"/>
                <a:gd name="T72" fmla="*/ 193 w 556"/>
                <a:gd name="T73" fmla="*/ 134 h 273"/>
                <a:gd name="T74" fmla="*/ 152 w 556"/>
                <a:gd name="T75" fmla="*/ 110 h 273"/>
                <a:gd name="T76" fmla="*/ 114 w 556"/>
                <a:gd name="T77" fmla="*/ 89 h 273"/>
                <a:gd name="T78" fmla="*/ 81 w 556"/>
                <a:gd name="T79" fmla="*/ 68 h 273"/>
                <a:gd name="T80" fmla="*/ 52 w 556"/>
                <a:gd name="T81" fmla="*/ 49 h 273"/>
                <a:gd name="T82" fmla="*/ 28 w 556"/>
                <a:gd name="T83" fmla="*/ 32 h 273"/>
                <a:gd name="T84" fmla="*/ 11 w 556"/>
                <a:gd name="T85" fmla="*/ 18 h 273"/>
                <a:gd name="T86" fmla="*/ 1 w 556"/>
                <a:gd name="T87" fmla="*/ 7 h 273"/>
                <a:gd name="T88" fmla="*/ 0 w 556"/>
                <a:gd name="T89" fmla="*/ 0 h 27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56"/>
                <a:gd name="T136" fmla="*/ 0 h 273"/>
                <a:gd name="T137" fmla="*/ 556 w 556"/>
                <a:gd name="T138" fmla="*/ 273 h 27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56" h="273">
                  <a:moveTo>
                    <a:pt x="0" y="0"/>
                  </a:moveTo>
                  <a:lnTo>
                    <a:pt x="5" y="0"/>
                  </a:lnTo>
                  <a:lnTo>
                    <a:pt x="19" y="4"/>
                  </a:lnTo>
                  <a:lnTo>
                    <a:pt x="39" y="12"/>
                  </a:lnTo>
                  <a:lnTo>
                    <a:pt x="64" y="25"/>
                  </a:lnTo>
                  <a:lnTo>
                    <a:pt x="95" y="40"/>
                  </a:lnTo>
                  <a:lnTo>
                    <a:pt x="130" y="57"/>
                  </a:lnTo>
                  <a:lnTo>
                    <a:pt x="168" y="77"/>
                  </a:lnTo>
                  <a:lnTo>
                    <a:pt x="208" y="96"/>
                  </a:lnTo>
                  <a:lnTo>
                    <a:pt x="250" y="117"/>
                  </a:lnTo>
                  <a:lnTo>
                    <a:pt x="293" y="138"/>
                  </a:lnTo>
                  <a:lnTo>
                    <a:pt x="337" y="159"/>
                  </a:lnTo>
                  <a:lnTo>
                    <a:pt x="379" y="179"/>
                  </a:lnTo>
                  <a:lnTo>
                    <a:pt x="420" y="196"/>
                  </a:lnTo>
                  <a:lnTo>
                    <a:pt x="460" y="211"/>
                  </a:lnTo>
                  <a:lnTo>
                    <a:pt x="496" y="224"/>
                  </a:lnTo>
                  <a:lnTo>
                    <a:pt x="528" y="232"/>
                  </a:lnTo>
                  <a:lnTo>
                    <a:pt x="545" y="238"/>
                  </a:lnTo>
                  <a:lnTo>
                    <a:pt x="555" y="243"/>
                  </a:lnTo>
                  <a:lnTo>
                    <a:pt x="556" y="252"/>
                  </a:lnTo>
                  <a:lnTo>
                    <a:pt x="548" y="260"/>
                  </a:lnTo>
                  <a:lnTo>
                    <a:pt x="541" y="264"/>
                  </a:lnTo>
                  <a:lnTo>
                    <a:pt x="534" y="267"/>
                  </a:lnTo>
                  <a:lnTo>
                    <a:pt x="527" y="270"/>
                  </a:lnTo>
                  <a:lnTo>
                    <a:pt x="520" y="273"/>
                  </a:lnTo>
                  <a:lnTo>
                    <a:pt x="511" y="273"/>
                  </a:lnTo>
                  <a:lnTo>
                    <a:pt x="501" y="273"/>
                  </a:lnTo>
                  <a:lnTo>
                    <a:pt x="490" y="271"/>
                  </a:lnTo>
                  <a:lnTo>
                    <a:pt x="476" y="268"/>
                  </a:lnTo>
                  <a:lnTo>
                    <a:pt x="454" y="261"/>
                  </a:lnTo>
                  <a:lnTo>
                    <a:pt x="426" y="250"/>
                  </a:lnTo>
                  <a:lnTo>
                    <a:pt x="392" y="236"/>
                  </a:lnTo>
                  <a:lnTo>
                    <a:pt x="356" y="219"/>
                  </a:lnTo>
                  <a:lnTo>
                    <a:pt x="317" y="200"/>
                  </a:lnTo>
                  <a:lnTo>
                    <a:pt x="275" y="179"/>
                  </a:lnTo>
                  <a:lnTo>
                    <a:pt x="233" y="157"/>
                  </a:lnTo>
                  <a:lnTo>
                    <a:pt x="193" y="134"/>
                  </a:lnTo>
                  <a:lnTo>
                    <a:pt x="152" y="110"/>
                  </a:lnTo>
                  <a:lnTo>
                    <a:pt x="114" y="89"/>
                  </a:lnTo>
                  <a:lnTo>
                    <a:pt x="81" y="68"/>
                  </a:lnTo>
                  <a:lnTo>
                    <a:pt x="52" y="49"/>
                  </a:lnTo>
                  <a:lnTo>
                    <a:pt x="28" y="32"/>
                  </a:lnTo>
                  <a:lnTo>
                    <a:pt x="11" y="18"/>
                  </a:lnTo>
                  <a:lnTo>
                    <a:pt x="1" y="7"/>
                  </a:lnTo>
                  <a:lnTo>
                    <a:pt x="0" y="0"/>
                  </a:lnTo>
                  <a:close/>
                </a:path>
              </a:pathLst>
            </a:custGeom>
            <a:solidFill>
              <a:srgbClr val="B9FFB9"/>
            </a:solidFill>
            <a:ln w="9525">
              <a:noFill/>
              <a:round/>
              <a:headEnd/>
              <a:tailEnd/>
            </a:ln>
          </p:spPr>
          <p:txBody>
            <a:bodyPr/>
            <a:lstStyle/>
            <a:p>
              <a:endParaRPr lang="zh-CN" altLang="en-US" sz="1400"/>
            </a:p>
          </p:txBody>
        </p:sp>
        <p:sp>
          <p:nvSpPr>
            <p:cNvPr id="22796" name="Freeform 97"/>
            <p:cNvSpPr>
              <a:spLocks/>
            </p:cNvSpPr>
            <p:nvPr/>
          </p:nvSpPr>
          <p:spPr bwMode="auto">
            <a:xfrm>
              <a:off x="3957" y="1934"/>
              <a:ext cx="63" cy="113"/>
            </a:xfrm>
            <a:custGeom>
              <a:avLst/>
              <a:gdLst>
                <a:gd name="T0" fmla="*/ 36 w 63"/>
                <a:gd name="T1" fmla="*/ 113 h 113"/>
                <a:gd name="T2" fmla="*/ 25 w 63"/>
                <a:gd name="T3" fmla="*/ 106 h 113"/>
                <a:gd name="T4" fmla="*/ 15 w 63"/>
                <a:gd name="T5" fmla="*/ 99 h 113"/>
                <a:gd name="T6" fmla="*/ 7 w 63"/>
                <a:gd name="T7" fmla="*/ 95 h 113"/>
                <a:gd name="T8" fmla="*/ 0 w 63"/>
                <a:gd name="T9" fmla="*/ 91 h 113"/>
                <a:gd name="T10" fmla="*/ 1 w 63"/>
                <a:gd name="T11" fmla="*/ 70 h 113"/>
                <a:gd name="T12" fmla="*/ 6 w 63"/>
                <a:gd name="T13" fmla="*/ 45 h 113"/>
                <a:gd name="T14" fmla="*/ 14 w 63"/>
                <a:gd name="T15" fmla="*/ 20 h 113"/>
                <a:gd name="T16" fmla="*/ 24 w 63"/>
                <a:gd name="T17" fmla="*/ 0 h 113"/>
                <a:gd name="T18" fmla="*/ 31 w 63"/>
                <a:gd name="T19" fmla="*/ 4 h 113"/>
                <a:gd name="T20" fmla="*/ 39 w 63"/>
                <a:gd name="T21" fmla="*/ 10 h 113"/>
                <a:gd name="T22" fmla="*/ 50 w 63"/>
                <a:gd name="T23" fmla="*/ 17 h 113"/>
                <a:gd name="T24" fmla="*/ 63 w 63"/>
                <a:gd name="T25" fmla="*/ 25 h 113"/>
                <a:gd name="T26" fmla="*/ 53 w 63"/>
                <a:gd name="T27" fmla="*/ 41 h 113"/>
                <a:gd name="T28" fmla="*/ 45 w 63"/>
                <a:gd name="T29" fmla="*/ 63 h 113"/>
                <a:gd name="T30" fmla="*/ 39 w 63"/>
                <a:gd name="T31" fmla="*/ 90 h 113"/>
                <a:gd name="T32" fmla="*/ 36 w 63"/>
                <a:gd name="T33" fmla="*/ 113 h 1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113"/>
                <a:gd name="T53" fmla="*/ 63 w 63"/>
                <a:gd name="T54" fmla="*/ 113 h 1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113">
                  <a:moveTo>
                    <a:pt x="36" y="113"/>
                  </a:moveTo>
                  <a:lnTo>
                    <a:pt x="25" y="106"/>
                  </a:lnTo>
                  <a:lnTo>
                    <a:pt x="15" y="99"/>
                  </a:lnTo>
                  <a:lnTo>
                    <a:pt x="7" y="95"/>
                  </a:lnTo>
                  <a:lnTo>
                    <a:pt x="0" y="91"/>
                  </a:lnTo>
                  <a:lnTo>
                    <a:pt x="1" y="70"/>
                  </a:lnTo>
                  <a:lnTo>
                    <a:pt x="6" y="45"/>
                  </a:lnTo>
                  <a:lnTo>
                    <a:pt x="14" y="20"/>
                  </a:lnTo>
                  <a:lnTo>
                    <a:pt x="24" y="0"/>
                  </a:lnTo>
                  <a:lnTo>
                    <a:pt x="31" y="4"/>
                  </a:lnTo>
                  <a:lnTo>
                    <a:pt x="39" y="10"/>
                  </a:lnTo>
                  <a:lnTo>
                    <a:pt x="50" y="17"/>
                  </a:lnTo>
                  <a:lnTo>
                    <a:pt x="63" y="25"/>
                  </a:lnTo>
                  <a:lnTo>
                    <a:pt x="53" y="41"/>
                  </a:lnTo>
                  <a:lnTo>
                    <a:pt x="45" y="63"/>
                  </a:lnTo>
                  <a:lnTo>
                    <a:pt x="39" y="90"/>
                  </a:lnTo>
                  <a:lnTo>
                    <a:pt x="36" y="113"/>
                  </a:lnTo>
                  <a:close/>
                </a:path>
              </a:pathLst>
            </a:custGeom>
            <a:solidFill>
              <a:srgbClr val="B9FFB9"/>
            </a:solidFill>
            <a:ln w="9525">
              <a:noFill/>
              <a:round/>
              <a:headEnd/>
              <a:tailEnd/>
            </a:ln>
          </p:spPr>
          <p:txBody>
            <a:bodyPr/>
            <a:lstStyle/>
            <a:p>
              <a:endParaRPr lang="zh-CN" altLang="en-US" sz="1400"/>
            </a:p>
          </p:txBody>
        </p:sp>
        <p:sp>
          <p:nvSpPr>
            <p:cNvPr id="22797" name="Freeform 98"/>
            <p:cNvSpPr>
              <a:spLocks/>
            </p:cNvSpPr>
            <p:nvPr/>
          </p:nvSpPr>
          <p:spPr bwMode="auto">
            <a:xfrm>
              <a:off x="4041" y="1984"/>
              <a:ext cx="56" cy="112"/>
            </a:xfrm>
            <a:custGeom>
              <a:avLst/>
              <a:gdLst>
                <a:gd name="T0" fmla="*/ 32 w 56"/>
                <a:gd name="T1" fmla="*/ 112 h 112"/>
                <a:gd name="T2" fmla="*/ 24 w 56"/>
                <a:gd name="T3" fmla="*/ 107 h 112"/>
                <a:gd name="T4" fmla="*/ 15 w 56"/>
                <a:gd name="T5" fmla="*/ 101 h 112"/>
                <a:gd name="T6" fmla="*/ 7 w 56"/>
                <a:gd name="T7" fmla="*/ 97 h 112"/>
                <a:gd name="T8" fmla="*/ 0 w 56"/>
                <a:gd name="T9" fmla="*/ 91 h 112"/>
                <a:gd name="T10" fmla="*/ 0 w 56"/>
                <a:gd name="T11" fmla="*/ 69 h 112"/>
                <a:gd name="T12" fmla="*/ 3 w 56"/>
                <a:gd name="T13" fmla="*/ 41 h 112"/>
                <a:gd name="T14" fmla="*/ 11 w 56"/>
                <a:gd name="T15" fmla="*/ 17 h 112"/>
                <a:gd name="T16" fmla="*/ 22 w 56"/>
                <a:gd name="T17" fmla="*/ 0 h 112"/>
                <a:gd name="T18" fmla="*/ 31 w 56"/>
                <a:gd name="T19" fmla="*/ 6 h 112"/>
                <a:gd name="T20" fmla="*/ 39 w 56"/>
                <a:gd name="T21" fmla="*/ 10 h 112"/>
                <a:gd name="T22" fmla="*/ 47 w 56"/>
                <a:gd name="T23" fmla="*/ 16 h 112"/>
                <a:gd name="T24" fmla="*/ 56 w 56"/>
                <a:gd name="T25" fmla="*/ 21 h 112"/>
                <a:gd name="T26" fmla="*/ 46 w 56"/>
                <a:gd name="T27" fmla="*/ 37 h 112"/>
                <a:gd name="T28" fmla="*/ 36 w 56"/>
                <a:gd name="T29" fmla="*/ 61 h 112"/>
                <a:gd name="T30" fmla="*/ 32 w 56"/>
                <a:gd name="T31" fmla="*/ 87 h 112"/>
                <a:gd name="T32" fmla="*/ 32 w 56"/>
                <a:gd name="T33" fmla="*/ 112 h 1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12"/>
                <a:gd name="T53" fmla="*/ 56 w 56"/>
                <a:gd name="T54" fmla="*/ 112 h 1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12">
                  <a:moveTo>
                    <a:pt x="32" y="112"/>
                  </a:moveTo>
                  <a:lnTo>
                    <a:pt x="24" y="107"/>
                  </a:lnTo>
                  <a:lnTo>
                    <a:pt x="15" y="101"/>
                  </a:lnTo>
                  <a:lnTo>
                    <a:pt x="7" y="97"/>
                  </a:lnTo>
                  <a:lnTo>
                    <a:pt x="0" y="91"/>
                  </a:lnTo>
                  <a:lnTo>
                    <a:pt x="0" y="69"/>
                  </a:lnTo>
                  <a:lnTo>
                    <a:pt x="3" y="41"/>
                  </a:lnTo>
                  <a:lnTo>
                    <a:pt x="11" y="17"/>
                  </a:lnTo>
                  <a:lnTo>
                    <a:pt x="22" y="0"/>
                  </a:lnTo>
                  <a:lnTo>
                    <a:pt x="31" y="6"/>
                  </a:lnTo>
                  <a:lnTo>
                    <a:pt x="39" y="10"/>
                  </a:lnTo>
                  <a:lnTo>
                    <a:pt x="47" y="16"/>
                  </a:lnTo>
                  <a:lnTo>
                    <a:pt x="56" y="21"/>
                  </a:lnTo>
                  <a:lnTo>
                    <a:pt x="46" y="37"/>
                  </a:lnTo>
                  <a:lnTo>
                    <a:pt x="36" y="61"/>
                  </a:lnTo>
                  <a:lnTo>
                    <a:pt x="32" y="87"/>
                  </a:lnTo>
                  <a:lnTo>
                    <a:pt x="32" y="112"/>
                  </a:lnTo>
                  <a:close/>
                </a:path>
              </a:pathLst>
            </a:custGeom>
            <a:solidFill>
              <a:srgbClr val="B9FFB9"/>
            </a:solidFill>
            <a:ln w="9525">
              <a:noFill/>
              <a:round/>
              <a:headEnd/>
              <a:tailEnd/>
            </a:ln>
          </p:spPr>
          <p:txBody>
            <a:bodyPr/>
            <a:lstStyle/>
            <a:p>
              <a:endParaRPr lang="zh-CN" altLang="en-US" sz="1400"/>
            </a:p>
          </p:txBody>
        </p:sp>
        <p:sp>
          <p:nvSpPr>
            <p:cNvPr id="22798" name="Freeform 99"/>
            <p:cNvSpPr>
              <a:spLocks/>
            </p:cNvSpPr>
            <p:nvPr/>
          </p:nvSpPr>
          <p:spPr bwMode="auto">
            <a:xfrm>
              <a:off x="4106" y="2025"/>
              <a:ext cx="54" cy="109"/>
            </a:xfrm>
            <a:custGeom>
              <a:avLst/>
              <a:gdLst>
                <a:gd name="T0" fmla="*/ 30 w 54"/>
                <a:gd name="T1" fmla="*/ 109 h 109"/>
                <a:gd name="T2" fmla="*/ 23 w 54"/>
                <a:gd name="T3" fmla="*/ 105 h 109"/>
                <a:gd name="T4" fmla="*/ 16 w 54"/>
                <a:gd name="T5" fmla="*/ 101 h 109"/>
                <a:gd name="T6" fmla="*/ 9 w 54"/>
                <a:gd name="T7" fmla="*/ 96 h 109"/>
                <a:gd name="T8" fmla="*/ 2 w 54"/>
                <a:gd name="T9" fmla="*/ 92 h 109"/>
                <a:gd name="T10" fmla="*/ 0 w 54"/>
                <a:gd name="T11" fmla="*/ 63 h 109"/>
                <a:gd name="T12" fmla="*/ 3 w 54"/>
                <a:gd name="T13" fmla="*/ 35 h 109"/>
                <a:gd name="T14" fmla="*/ 12 w 54"/>
                <a:gd name="T15" fmla="*/ 14 h 109"/>
                <a:gd name="T16" fmla="*/ 21 w 54"/>
                <a:gd name="T17" fmla="*/ 0 h 109"/>
                <a:gd name="T18" fmla="*/ 30 w 54"/>
                <a:gd name="T19" fmla="*/ 4 h 109"/>
                <a:gd name="T20" fmla="*/ 38 w 54"/>
                <a:gd name="T21" fmla="*/ 8 h 109"/>
                <a:gd name="T22" fmla="*/ 45 w 54"/>
                <a:gd name="T23" fmla="*/ 14 h 109"/>
                <a:gd name="T24" fmla="*/ 54 w 54"/>
                <a:gd name="T25" fmla="*/ 18 h 109"/>
                <a:gd name="T26" fmla="*/ 44 w 54"/>
                <a:gd name="T27" fmla="*/ 33 h 109"/>
                <a:gd name="T28" fmla="*/ 35 w 54"/>
                <a:gd name="T29" fmla="*/ 59 h 109"/>
                <a:gd name="T30" fmla="*/ 31 w 54"/>
                <a:gd name="T31" fmla="*/ 87 h 109"/>
                <a:gd name="T32" fmla="*/ 30 w 54"/>
                <a:gd name="T33" fmla="*/ 109 h 1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09"/>
                <a:gd name="T53" fmla="*/ 54 w 54"/>
                <a:gd name="T54" fmla="*/ 109 h 10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09">
                  <a:moveTo>
                    <a:pt x="30" y="109"/>
                  </a:moveTo>
                  <a:lnTo>
                    <a:pt x="23" y="105"/>
                  </a:lnTo>
                  <a:lnTo>
                    <a:pt x="16" y="101"/>
                  </a:lnTo>
                  <a:lnTo>
                    <a:pt x="9" y="96"/>
                  </a:lnTo>
                  <a:lnTo>
                    <a:pt x="2" y="92"/>
                  </a:lnTo>
                  <a:lnTo>
                    <a:pt x="0" y="63"/>
                  </a:lnTo>
                  <a:lnTo>
                    <a:pt x="3" y="35"/>
                  </a:lnTo>
                  <a:lnTo>
                    <a:pt x="12" y="14"/>
                  </a:lnTo>
                  <a:lnTo>
                    <a:pt x="21" y="0"/>
                  </a:lnTo>
                  <a:lnTo>
                    <a:pt x="30" y="4"/>
                  </a:lnTo>
                  <a:lnTo>
                    <a:pt x="38" y="8"/>
                  </a:lnTo>
                  <a:lnTo>
                    <a:pt x="45" y="14"/>
                  </a:lnTo>
                  <a:lnTo>
                    <a:pt x="54" y="18"/>
                  </a:lnTo>
                  <a:lnTo>
                    <a:pt x="44" y="33"/>
                  </a:lnTo>
                  <a:lnTo>
                    <a:pt x="35" y="59"/>
                  </a:lnTo>
                  <a:lnTo>
                    <a:pt x="31" y="87"/>
                  </a:lnTo>
                  <a:lnTo>
                    <a:pt x="30" y="109"/>
                  </a:lnTo>
                  <a:close/>
                </a:path>
              </a:pathLst>
            </a:custGeom>
            <a:solidFill>
              <a:srgbClr val="B9FFB9"/>
            </a:solidFill>
            <a:ln w="9525">
              <a:noFill/>
              <a:round/>
              <a:headEnd/>
              <a:tailEnd/>
            </a:ln>
          </p:spPr>
          <p:txBody>
            <a:bodyPr/>
            <a:lstStyle/>
            <a:p>
              <a:endParaRPr lang="zh-CN" altLang="en-US" sz="1400"/>
            </a:p>
          </p:txBody>
        </p:sp>
        <p:sp>
          <p:nvSpPr>
            <p:cNvPr id="22799" name="Freeform 100"/>
            <p:cNvSpPr>
              <a:spLocks/>
            </p:cNvSpPr>
            <p:nvPr/>
          </p:nvSpPr>
          <p:spPr bwMode="auto">
            <a:xfrm>
              <a:off x="4172" y="2065"/>
              <a:ext cx="56" cy="110"/>
            </a:xfrm>
            <a:custGeom>
              <a:avLst/>
              <a:gdLst>
                <a:gd name="T0" fmla="*/ 32 w 56"/>
                <a:gd name="T1" fmla="*/ 110 h 110"/>
                <a:gd name="T2" fmla="*/ 27 w 56"/>
                <a:gd name="T3" fmla="*/ 105 h 110"/>
                <a:gd name="T4" fmla="*/ 18 w 56"/>
                <a:gd name="T5" fmla="*/ 101 h 110"/>
                <a:gd name="T6" fmla="*/ 10 w 56"/>
                <a:gd name="T7" fmla="*/ 96 h 110"/>
                <a:gd name="T8" fmla="*/ 0 w 56"/>
                <a:gd name="T9" fmla="*/ 90 h 110"/>
                <a:gd name="T10" fmla="*/ 2 w 56"/>
                <a:gd name="T11" fmla="*/ 65 h 110"/>
                <a:gd name="T12" fmla="*/ 7 w 56"/>
                <a:gd name="T13" fmla="*/ 37 h 110"/>
                <a:gd name="T14" fmla="*/ 14 w 56"/>
                <a:gd name="T15" fmla="*/ 14 h 110"/>
                <a:gd name="T16" fmla="*/ 25 w 56"/>
                <a:gd name="T17" fmla="*/ 0 h 110"/>
                <a:gd name="T18" fmla="*/ 35 w 56"/>
                <a:gd name="T19" fmla="*/ 6 h 110"/>
                <a:gd name="T20" fmla="*/ 43 w 56"/>
                <a:gd name="T21" fmla="*/ 12 h 110"/>
                <a:gd name="T22" fmla="*/ 50 w 56"/>
                <a:gd name="T23" fmla="*/ 16 h 110"/>
                <a:gd name="T24" fmla="*/ 56 w 56"/>
                <a:gd name="T25" fmla="*/ 19 h 110"/>
                <a:gd name="T26" fmla="*/ 52 w 56"/>
                <a:gd name="T27" fmla="*/ 30 h 110"/>
                <a:gd name="T28" fmla="*/ 43 w 56"/>
                <a:gd name="T29" fmla="*/ 52 h 110"/>
                <a:gd name="T30" fmla="*/ 35 w 56"/>
                <a:gd name="T31" fmla="*/ 82 h 110"/>
                <a:gd name="T32" fmla="*/ 32 w 56"/>
                <a:gd name="T33" fmla="*/ 110 h 1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10"/>
                <a:gd name="T53" fmla="*/ 56 w 56"/>
                <a:gd name="T54" fmla="*/ 110 h 1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10">
                  <a:moveTo>
                    <a:pt x="32" y="110"/>
                  </a:moveTo>
                  <a:lnTo>
                    <a:pt x="27" y="105"/>
                  </a:lnTo>
                  <a:lnTo>
                    <a:pt x="18" y="101"/>
                  </a:lnTo>
                  <a:lnTo>
                    <a:pt x="10" y="96"/>
                  </a:lnTo>
                  <a:lnTo>
                    <a:pt x="0" y="90"/>
                  </a:lnTo>
                  <a:lnTo>
                    <a:pt x="2" y="65"/>
                  </a:lnTo>
                  <a:lnTo>
                    <a:pt x="7" y="37"/>
                  </a:lnTo>
                  <a:lnTo>
                    <a:pt x="14" y="14"/>
                  </a:lnTo>
                  <a:lnTo>
                    <a:pt x="25" y="0"/>
                  </a:lnTo>
                  <a:lnTo>
                    <a:pt x="35" y="6"/>
                  </a:lnTo>
                  <a:lnTo>
                    <a:pt x="43" y="12"/>
                  </a:lnTo>
                  <a:lnTo>
                    <a:pt x="50" y="16"/>
                  </a:lnTo>
                  <a:lnTo>
                    <a:pt x="56" y="19"/>
                  </a:lnTo>
                  <a:lnTo>
                    <a:pt x="52" y="30"/>
                  </a:lnTo>
                  <a:lnTo>
                    <a:pt x="43" y="52"/>
                  </a:lnTo>
                  <a:lnTo>
                    <a:pt x="35" y="82"/>
                  </a:lnTo>
                  <a:lnTo>
                    <a:pt x="32" y="110"/>
                  </a:lnTo>
                  <a:close/>
                </a:path>
              </a:pathLst>
            </a:custGeom>
            <a:solidFill>
              <a:srgbClr val="B9FFB9"/>
            </a:solidFill>
            <a:ln w="9525">
              <a:noFill/>
              <a:round/>
              <a:headEnd/>
              <a:tailEnd/>
            </a:ln>
          </p:spPr>
          <p:txBody>
            <a:bodyPr/>
            <a:lstStyle/>
            <a:p>
              <a:endParaRPr lang="zh-CN" altLang="en-US" sz="1400"/>
            </a:p>
          </p:txBody>
        </p:sp>
        <p:sp>
          <p:nvSpPr>
            <p:cNvPr id="22800" name="Freeform 101"/>
            <p:cNvSpPr>
              <a:spLocks/>
            </p:cNvSpPr>
            <p:nvPr/>
          </p:nvSpPr>
          <p:spPr bwMode="auto">
            <a:xfrm>
              <a:off x="4281" y="2203"/>
              <a:ext cx="21" cy="19"/>
            </a:xfrm>
            <a:custGeom>
              <a:avLst/>
              <a:gdLst>
                <a:gd name="T0" fmla="*/ 10 w 21"/>
                <a:gd name="T1" fmla="*/ 19 h 19"/>
                <a:gd name="T2" fmla="*/ 14 w 21"/>
                <a:gd name="T3" fmla="*/ 18 h 19"/>
                <a:gd name="T4" fmla="*/ 18 w 21"/>
                <a:gd name="T5" fmla="*/ 16 h 19"/>
                <a:gd name="T6" fmla="*/ 20 w 21"/>
                <a:gd name="T7" fmla="*/ 14 h 19"/>
                <a:gd name="T8" fmla="*/ 21 w 21"/>
                <a:gd name="T9" fmla="*/ 9 h 19"/>
                <a:gd name="T10" fmla="*/ 20 w 21"/>
                <a:gd name="T11" fmla="*/ 5 h 19"/>
                <a:gd name="T12" fmla="*/ 18 w 21"/>
                <a:gd name="T13" fmla="*/ 2 h 19"/>
                <a:gd name="T14" fmla="*/ 14 w 21"/>
                <a:gd name="T15" fmla="*/ 1 h 19"/>
                <a:gd name="T16" fmla="*/ 10 w 21"/>
                <a:gd name="T17" fmla="*/ 0 h 19"/>
                <a:gd name="T18" fmla="*/ 6 w 21"/>
                <a:gd name="T19" fmla="*/ 1 h 19"/>
                <a:gd name="T20" fmla="*/ 3 w 21"/>
                <a:gd name="T21" fmla="*/ 2 h 19"/>
                <a:gd name="T22" fmla="*/ 2 w 21"/>
                <a:gd name="T23" fmla="*/ 5 h 19"/>
                <a:gd name="T24" fmla="*/ 0 w 21"/>
                <a:gd name="T25" fmla="*/ 9 h 19"/>
                <a:gd name="T26" fmla="*/ 2 w 21"/>
                <a:gd name="T27" fmla="*/ 14 h 19"/>
                <a:gd name="T28" fmla="*/ 3 w 21"/>
                <a:gd name="T29" fmla="*/ 16 h 19"/>
                <a:gd name="T30" fmla="*/ 6 w 21"/>
                <a:gd name="T31" fmla="*/ 18 h 19"/>
                <a:gd name="T32" fmla="*/ 10 w 21"/>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9"/>
                <a:gd name="T53" fmla="*/ 21 w 21"/>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9">
                  <a:moveTo>
                    <a:pt x="10" y="19"/>
                  </a:moveTo>
                  <a:lnTo>
                    <a:pt x="14" y="18"/>
                  </a:lnTo>
                  <a:lnTo>
                    <a:pt x="18" y="16"/>
                  </a:lnTo>
                  <a:lnTo>
                    <a:pt x="20" y="14"/>
                  </a:lnTo>
                  <a:lnTo>
                    <a:pt x="21" y="9"/>
                  </a:lnTo>
                  <a:lnTo>
                    <a:pt x="20" y="5"/>
                  </a:lnTo>
                  <a:lnTo>
                    <a:pt x="18" y="2"/>
                  </a:lnTo>
                  <a:lnTo>
                    <a:pt x="14" y="1"/>
                  </a:lnTo>
                  <a:lnTo>
                    <a:pt x="10" y="0"/>
                  </a:lnTo>
                  <a:lnTo>
                    <a:pt x="6" y="1"/>
                  </a:lnTo>
                  <a:lnTo>
                    <a:pt x="3" y="2"/>
                  </a:lnTo>
                  <a:lnTo>
                    <a:pt x="2" y="5"/>
                  </a:lnTo>
                  <a:lnTo>
                    <a:pt x="0" y="9"/>
                  </a:lnTo>
                  <a:lnTo>
                    <a:pt x="2" y="14"/>
                  </a:lnTo>
                  <a:lnTo>
                    <a:pt x="3" y="16"/>
                  </a:lnTo>
                  <a:lnTo>
                    <a:pt x="6" y="18"/>
                  </a:lnTo>
                  <a:lnTo>
                    <a:pt x="10" y="19"/>
                  </a:lnTo>
                  <a:close/>
                </a:path>
              </a:pathLst>
            </a:custGeom>
            <a:solidFill>
              <a:srgbClr val="B9FFB9"/>
            </a:solidFill>
            <a:ln w="9525">
              <a:noFill/>
              <a:round/>
              <a:headEnd/>
              <a:tailEnd/>
            </a:ln>
          </p:spPr>
          <p:txBody>
            <a:bodyPr/>
            <a:lstStyle/>
            <a:p>
              <a:endParaRPr lang="zh-CN" altLang="en-US" sz="1400"/>
            </a:p>
          </p:txBody>
        </p:sp>
        <p:sp>
          <p:nvSpPr>
            <p:cNvPr id="22801" name="Freeform 102"/>
            <p:cNvSpPr>
              <a:spLocks/>
            </p:cNvSpPr>
            <p:nvPr/>
          </p:nvSpPr>
          <p:spPr bwMode="auto">
            <a:xfrm>
              <a:off x="4295" y="2155"/>
              <a:ext cx="20" cy="21"/>
            </a:xfrm>
            <a:custGeom>
              <a:avLst/>
              <a:gdLst>
                <a:gd name="T0" fmla="*/ 10 w 20"/>
                <a:gd name="T1" fmla="*/ 21 h 21"/>
                <a:gd name="T2" fmla="*/ 14 w 20"/>
                <a:gd name="T3" fmla="*/ 20 h 21"/>
                <a:gd name="T4" fmla="*/ 17 w 20"/>
                <a:gd name="T5" fmla="*/ 18 h 21"/>
                <a:gd name="T6" fmla="*/ 18 w 20"/>
                <a:gd name="T7" fmla="*/ 15 h 21"/>
                <a:gd name="T8" fmla="*/ 20 w 20"/>
                <a:gd name="T9" fmla="*/ 11 h 21"/>
                <a:gd name="T10" fmla="*/ 18 w 20"/>
                <a:gd name="T11" fmla="*/ 7 h 21"/>
                <a:gd name="T12" fmla="*/ 17 w 20"/>
                <a:gd name="T13" fmla="*/ 3 h 21"/>
                <a:gd name="T14" fmla="*/ 14 w 20"/>
                <a:gd name="T15" fmla="*/ 1 h 21"/>
                <a:gd name="T16" fmla="*/ 10 w 20"/>
                <a:gd name="T17" fmla="*/ 0 h 21"/>
                <a:gd name="T18" fmla="*/ 6 w 20"/>
                <a:gd name="T19" fmla="*/ 1 h 21"/>
                <a:gd name="T20" fmla="*/ 3 w 20"/>
                <a:gd name="T21" fmla="*/ 3 h 21"/>
                <a:gd name="T22" fmla="*/ 1 w 20"/>
                <a:gd name="T23" fmla="*/ 7 h 21"/>
                <a:gd name="T24" fmla="*/ 0 w 20"/>
                <a:gd name="T25" fmla="*/ 11 h 21"/>
                <a:gd name="T26" fmla="*/ 1 w 20"/>
                <a:gd name="T27" fmla="*/ 15 h 21"/>
                <a:gd name="T28" fmla="*/ 3 w 20"/>
                <a:gd name="T29" fmla="*/ 18 h 21"/>
                <a:gd name="T30" fmla="*/ 6 w 20"/>
                <a:gd name="T31" fmla="*/ 20 h 21"/>
                <a:gd name="T32" fmla="*/ 10 w 20"/>
                <a:gd name="T33" fmla="*/ 2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1"/>
                <a:gd name="T53" fmla="*/ 20 w 20"/>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1">
                  <a:moveTo>
                    <a:pt x="10" y="21"/>
                  </a:moveTo>
                  <a:lnTo>
                    <a:pt x="14" y="20"/>
                  </a:lnTo>
                  <a:lnTo>
                    <a:pt x="17" y="18"/>
                  </a:lnTo>
                  <a:lnTo>
                    <a:pt x="18" y="15"/>
                  </a:lnTo>
                  <a:lnTo>
                    <a:pt x="20" y="11"/>
                  </a:lnTo>
                  <a:lnTo>
                    <a:pt x="18" y="7"/>
                  </a:lnTo>
                  <a:lnTo>
                    <a:pt x="17" y="3"/>
                  </a:lnTo>
                  <a:lnTo>
                    <a:pt x="14" y="1"/>
                  </a:lnTo>
                  <a:lnTo>
                    <a:pt x="10" y="0"/>
                  </a:lnTo>
                  <a:lnTo>
                    <a:pt x="6" y="1"/>
                  </a:lnTo>
                  <a:lnTo>
                    <a:pt x="3" y="3"/>
                  </a:lnTo>
                  <a:lnTo>
                    <a:pt x="1" y="7"/>
                  </a:lnTo>
                  <a:lnTo>
                    <a:pt x="0" y="11"/>
                  </a:lnTo>
                  <a:lnTo>
                    <a:pt x="1" y="15"/>
                  </a:lnTo>
                  <a:lnTo>
                    <a:pt x="3" y="18"/>
                  </a:lnTo>
                  <a:lnTo>
                    <a:pt x="6" y="20"/>
                  </a:lnTo>
                  <a:lnTo>
                    <a:pt x="10" y="21"/>
                  </a:lnTo>
                  <a:close/>
                </a:path>
              </a:pathLst>
            </a:custGeom>
            <a:solidFill>
              <a:srgbClr val="B9FFB9"/>
            </a:solidFill>
            <a:ln w="9525">
              <a:noFill/>
              <a:round/>
              <a:headEnd/>
              <a:tailEnd/>
            </a:ln>
          </p:spPr>
          <p:txBody>
            <a:bodyPr/>
            <a:lstStyle/>
            <a:p>
              <a:endParaRPr lang="zh-CN" altLang="en-US" sz="1400"/>
            </a:p>
          </p:txBody>
        </p:sp>
        <p:sp>
          <p:nvSpPr>
            <p:cNvPr id="22802" name="Freeform 103"/>
            <p:cNvSpPr>
              <a:spLocks/>
            </p:cNvSpPr>
            <p:nvPr/>
          </p:nvSpPr>
          <p:spPr bwMode="auto">
            <a:xfrm>
              <a:off x="4324" y="2128"/>
              <a:ext cx="21" cy="21"/>
            </a:xfrm>
            <a:custGeom>
              <a:avLst/>
              <a:gdLst>
                <a:gd name="T0" fmla="*/ 10 w 21"/>
                <a:gd name="T1" fmla="*/ 21 h 21"/>
                <a:gd name="T2" fmla="*/ 14 w 21"/>
                <a:gd name="T3" fmla="*/ 20 h 21"/>
                <a:gd name="T4" fmla="*/ 19 w 21"/>
                <a:gd name="T5" fmla="*/ 19 h 21"/>
                <a:gd name="T6" fmla="*/ 20 w 21"/>
                <a:gd name="T7" fmla="*/ 16 h 21"/>
                <a:gd name="T8" fmla="*/ 21 w 21"/>
                <a:gd name="T9" fmla="*/ 12 h 21"/>
                <a:gd name="T10" fmla="*/ 20 w 21"/>
                <a:gd name="T11" fmla="*/ 7 h 21"/>
                <a:gd name="T12" fmla="*/ 19 w 21"/>
                <a:gd name="T13" fmla="*/ 3 h 21"/>
                <a:gd name="T14" fmla="*/ 14 w 21"/>
                <a:gd name="T15" fmla="*/ 2 h 21"/>
                <a:gd name="T16" fmla="*/ 10 w 21"/>
                <a:gd name="T17" fmla="*/ 0 h 21"/>
                <a:gd name="T18" fmla="*/ 6 w 21"/>
                <a:gd name="T19" fmla="*/ 2 h 21"/>
                <a:gd name="T20" fmla="*/ 3 w 21"/>
                <a:gd name="T21" fmla="*/ 3 h 21"/>
                <a:gd name="T22" fmla="*/ 2 w 21"/>
                <a:gd name="T23" fmla="*/ 7 h 21"/>
                <a:gd name="T24" fmla="*/ 0 w 21"/>
                <a:gd name="T25" fmla="*/ 12 h 21"/>
                <a:gd name="T26" fmla="*/ 2 w 21"/>
                <a:gd name="T27" fmla="*/ 16 h 21"/>
                <a:gd name="T28" fmla="*/ 3 w 21"/>
                <a:gd name="T29" fmla="*/ 19 h 21"/>
                <a:gd name="T30" fmla="*/ 6 w 21"/>
                <a:gd name="T31" fmla="*/ 20 h 21"/>
                <a:gd name="T32" fmla="*/ 10 w 21"/>
                <a:gd name="T33" fmla="*/ 2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1"/>
                <a:gd name="T53" fmla="*/ 21 w 2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1">
                  <a:moveTo>
                    <a:pt x="10" y="21"/>
                  </a:moveTo>
                  <a:lnTo>
                    <a:pt x="14" y="20"/>
                  </a:lnTo>
                  <a:lnTo>
                    <a:pt x="19" y="19"/>
                  </a:lnTo>
                  <a:lnTo>
                    <a:pt x="20" y="16"/>
                  </a:lnTo>
                  <a:lnTo>
                    <a:pt x="21" y="12"/>
                  </a:lnTo>
                  <a:lnTo>
                    <a:pt x="20" y="7"/>
                  </a:lnTo>
                  <a:lnTo>
                    <a:pt x="19" y="3"/>
                  </a:lnTo>
                  <a:lnTo>
                    <a:pt x="14" y="2"/>
                  </a:lnTo>
                  <a:lnTo>
                    <a:pt x="10" y="0"/>
                  </a:lnTo>
                  <a:lnTo>
                    <a:pt x="6" y="2"/>
                  </a:lnTo>
                  <a:lnTo>
                    <a:pt x="3" y="3"/>
                  </a:lnTo>
                  <a:lnTo>
                    <a:pt x="2" y="7"/>
                  </a:lnTo>
                  <a:lnTo>
                    <a:pt x="0" y="12"/>
                  </a:lnTo>
                  <a:lnTo>
                    <a:pt x="2" y="16"/>
                  </a:lnTo>
                  <a:lnTo>
                    <a:pt x="3" y="19"/>
                  </a:lnTo>
                  <a:lnTo>
                    <a:pt x="6" y="20"/>
                  </a:lnTo>
                  <a:lnTo>
                    <a:pt x="10" y="21"/>
                  </a:lnTo>
                  <a:close/>
                </a:path>
              </a:pathLst>
            </a:custGeom>
            <a:solidFill>
              <a:srgbClr val="B9FFB9"/>
            </a:solidFill>
            <a:ln w="9525">
              <a:noFill/>
              <a:round/>
              <a:headEnd/>
              <a:tailEnd/>
            </a:ln>
          </p:spPr>
          <p:txBody>
            <a:bodyPr/>
            <a:lstStyle/>
            <a:p>
              <a:endParaRPr lang="zh-CN" altLang="en-US" sz="1400"/>
            </a:p>
          </p:txBody>
        </p:sp>
        <p:sp>
          <p:nvSpPr>
            <p:cNvPr id="22803" name="Freeform 104"/>
            <p:cNvSpPr>
              <a:spLocks/>
            </p:cNvSpPr>
            <p:nvPr/>
          </p:nvSpPr>
          <p:spPr bwMode="auto">
            <a:xfrm>
              <a:off x="4378" y="2123"/>
              <a:ext cx="19" cy="21"/>
            </a:xfrm>
            <a:custGeom>
              <a:avLst/>
              <a:gdLst>
                <a:gd name="T0" fmla="*/ 9 w 19"/>
                <a:gd name="T1" fmla="*/ 21 h 21"/>
                <a:gd name="T2" fmla="*/ 13 w 19"/>
                <a:gd name="T3" fmla="*/ 19 h 21"/>
                <a:gd name="T4" fmla="*/ 16 w 19"/>
                <a:gd name="T5" fmla="*/ 18 h 21"/>
                <a:gd name="T6" fmla="*/ 18 w 19"/>
                <a:gd name="T7" fmla="*/ 14 h 21"/>
                <a:gd name="T8" fmla="*/ 19 w 19"/>
                <a:gd name="T9" fmla="*/ 10 h 21"/>
                <a:gd name="T10" fmla="*/ 18 w 19"/>
                <a:gd name="T11" fmla="*/ 5 h 21"/>
                <a:gd name="T12" fmla="*/ 16 w 19"/>
                <a:gd name="T13" fmla="*/ 3 h 21"/>
                <a:gd name="T14" fmla="*/ 13 w 19"/>
                <a:gd name="T15" fmla="*/ 1 h 21"/>
                <a:gd name="T16" fmla="*/ 9 w 19"/>
                <a:gd name="T17" fmla="*/ 0 h 21"/>
                <a:gd name="T18" fmla="*/ 5 w 19"/>
                <a:gd name="T19" fmla="*/ 1 h 21"/>
                <a:gd name="T20" fmla="*/ 2 w 19"/>
                <a:gd name="T21" fmla="*/ 3 h 21"/>
                <a:gd name="T22" fmla="*/ 1 w 19"/>
                <a:gd name="T23" fmla="*/ 5 h 21"/>
                <a:gd name="T24" fmla="*/ 0 w 19"/>
                <a:gd name="T25" fmla="*/ 10 h 21"/>
                <a:gd name="T26" fmla="*/ 1 w 19"/>
                <a:gd name="T27" fmla="*/ 14 h 21"/>
                <a:gd name="T28" fmla="*/ 2 w 19"/>
                <a:gd name="T29" fmla="*/ 18 h 21"/>
                <a:gd name="T30" fmla="*/ 5 w 19"/>
                <a:gd name="T31" fmla="*/ 19 h 21"/>
                <a:gd name="T32" fmla="*/ 9 w 19"/>
                <a:gd name="T33" fmla="*/ 2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1"/>
                <a:gd name="T53" fmla="*/ 19 w 19"/>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1">
                  <a:moveTo>
                    <a:pt x="9" y="21"/>
                  </a:moveTo>
                  <a:lnTo>
                    <a:pt x="13" y="19"/>
                  </a:lnTo>
                  <a:lnTo>
                    <a:pt x="16" y="18"/>
                  </a:lnTo>
                  <a:lnTo>
                    <a:pt x="18" y="14"/>
                  </a:lnTo>
                  <a:lnTo>
                    <a:pt x="19" y="10"/>
                  </a:lnTo>
                  <a:lnTo>
                    <a:pt x="18" y="5"/>
                  </a:lnTo>
                  <a:lnTo>
                    <a:pt x="16" y="3"/>
                  </a:lnTo>
                  <a:lnTo>
                    <a:pt x="13" y="1"/>
                  </a:lnTo>
                  <a:lnTo>
                    <a:pt x="9" y="0"/>
                  </a:lnTo>
                  <a:lnTo>
                    <a:pt x="5" y="1"/>
                  </a:lnTo>
                  <a:lnTo>
                    <a:pt x="2" y="3"/>
                  </a:lnTo>
                  <a:lnTo>
                    <a:pt x="1" y="5"/>
                  </a:lnTo>
                  <a:lnTo>
                    <a:pt x="0" y="10"/>
                  </a:lnTo>
                  <a:lnTo>
                    <a:pt x="1" y="14"/>
                  </a:lnTo>
                  <a:lnTo>
                    <a:pt x="2" y="18"/>
                  </a:lnTo>
                  <a:lnTo>
                    <a:pt x="5" y="19"/>
                  </a:lnTo>
                  <a:lnTo>
                    <a:pt x="9" y="21"/>
                  </a:lnTo>
                  <a:close/>
                </a:path>
              </a:pathLst>
            </a:custGeom>
            <a:solidFill>
              <a:srgbClr val="B9FFB9"/>
            </a:solidFill>
            <a:ln w="9525">
              <a:noFill/>
              <a:round/>
              <a:headEnd/>
              <a:tailEnd/>
            </a:ln>
          </p:spPr>
          <p:txBody>
            <a:bodyPr/>
            <a:lstStyle/>
            <a:p>
              <a:endParaRPr lang="zh-CN" altLang="en-US" sz="1400"/>
            </a:p>
          </p:txBody>
        </p:sp>
        <p:sp>
          <p:nvSpPr>
            <p:cNvPr id="22804" name="Freeform 105"/>
            <p:cNvSpPr>
              <a:spLocks/>
            </p:cNvSpPr>
            <p:nvPr/>
          </p:nvSpPr>
          <p:spPr bwMode="auto">
            <a:xfrm>
              <a:off x="4422" y="2149"/>
              <a:ext cx="20" cy="21"/>
            </a:xfrm>
            <a:custGeom>
              <a:avLst/>
              <a:gdLst>
                <a:gd name="T0" fmla="*/ 11 w 20"/>
                <a:gd name="T1" fmla="*/ 21 h 21"/>
                <a:gd name="T2" fmla="*/ 14 w 20"/>
                <a:gd name="T3" fmla="*/ 20 h 21"/>
                <a:gd name="T4" fmla="*/ 17 w 20"/>
                <a:gd name="T5" fmla="*/ 17 h 21"/>
                <a:gd name="T6" fmla="*/ 18 w 20"/>
                <a:gd name="T7" fmla="*/ 14 h 21"/>
                <a:gd name="T8" fmla="*/ 20 w 20"/>
                <a:gd name="T9" fmla="*/ 10 h 21"/>
                <a:gd name="T10" fmla="*/ 18 w 20"/>
                <a:gd name="T11" fmla="*/ 6 h 21"/>
                <a:gd name="T12" fmla="*/ 17 w 20"/>
                <a:gd name="T13" fmla="*/ 3 h 21"/>
                <a:gd name="T14" fmla="*/ 14 w 20"/>
                <a:gd name="T15" fmla="*/ 2 h 21"/>
                <a:gd name="T16" fmla="*/ 11 w 20"/>
                <a:gd name="T17" fmla="*/ 0 h 21"/>
                <a:gd name="T18" fmla="*/ 7 w 20"/>
                <a:gd name="T19" fmla="*/ 2 h 21"/>
                <a:gd name="T20" fmla="*/ 4 w 20"/>
                <a:gd name="T21" fmla="*/ 3 h 21"/>
                <a:gd name="T22" fmla="*/ 2 w 20"/>
                <a:gd name="T23" fmla="*/ 6 h 21"/>
                <a:gd name="T24" fmla="*/ 0 w 20"/>
                <a:gd name="T25" fmla="*/ 10 h 21"/>
                <a:gd name="T26" fmla="*/ 2 w 20"/>
                <a:gd name="T27" fmla="*/ 14 h 21"/>
                <a:gd name="T28" fmla="*/ 4 w 20"/>
                <a:gd name="T29" fmla="*/ 17 h 21"/>
                <a:gd name="T30" fmla="*/ 7 w 20"/>
                <a:gd name="T31" fmla="*/ 20 h 21"/>
                <a:gd name="T32" fmla="*/ 11 w 20"/>
                <a:gd name="T33" fmla="*/ 2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1"/>
                <a:gd name="T53" fmla="*/ 20 w 20"/>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1">
                  <a:moveTo>
                    <a:pt x="11" y="21"/>
                  </a:moveTo>
                  <a:lnTo>
                    <a:pt x="14" y="20"/>
                  </a:lnTo>
                  <a:lnTo>
                    <a:pt x="17" y="17"/>
                  </a:lnTo>
                  <a:lnTo>
                    <a:pt x="18" y="14"/>
                  </a:lnTo>
                  <a:lnTo>
                    <a:pt x="20" y="10"/>
                  </a:lnTo>
                  <a:lnTo>
                    <a:pt x="18" y="6"/>
                  </a:lnTo>
                  <a:lnTo>
                    <a:pt x="17" y="3"/>
                  </a:lnTo>
                  <a:lnTo>
                    <a:pt x="14" y="2"/>
                  </a:lnTo>
                  <a:lnTo>
                    <a:pt x="11" y="0"/>
                  </a:lnTo>
                  <a:lnTo>
                    <a:pt x="7" y="2"/>
                  </a:lnTo>
                  <a:lnTo>
                    <a:pt x="4" y="3"/>
                  </a:lnTo>
                  <a:lnTo>
                    <a:pt x="2" y="6"/>
                  </a:lnTo>
                  <a:lnTo>
                    <a:pt x="0" y="10"/>
                  </a:lnTo>
                  <a:lnTo>
                    <a:pt x="2" y="14"/>
                  </a:lnTo>
                  <a:lnTo>
                    <a:pt x="4" y="17"/>
                  </a:lnTo>
                  <a:lnTo>
                    <a:pt x="7" y="20"/>
                  </a:lnTo>
                  <a:lnTo>
                    <a:pt x="11" y="21"/>
                  </a:lnTo>
                  <a:close/>
                </a:path>
              </a:pathLst>
            </a:custGeom>
            <a:solidFill>
              <a:srgbClr val="B9FFB9"/>
            </a:solidFill>
            <a:ln w="9525">
              <a:noFill/>
              <a:round/>
              <a:headEnd/>
              <a:tailEnd/>
            </a:ln>
          </p:spPr>
          <p:txBody>
            <a:bodyPr/>
            <a:lstStyle/>
            <a:p>
              <a:endParaRPr lang="zh-CN" altLang="en-US" sz="1400"/>
            </a:p>
          </p:txBody>
        </p:sp>
        <p:sp>
          <p:nvSpPr>
            <p:cNvPr id="22805" name="Freeform 106"/>
            <p:cNvSpPr>
              <a:spLocks/>
            </p:cNvSpPr>
            <p:nvPr/>
          </p:nvSpPr>
          <p:spPr bwMode="auto">
            <a:xfrm>
              <a:off x="4453" y="2190"/>
              <a:ext cx="21" cy="21"/>
            </a:xfrm>
            <a:custGeom>
              <a:avLst/>
              <a:gdLst>
                <a:gd name="T0" fmla="*/ 10 w 21"/>
                <a:gd name="T1" fmla="*/ 21 h 21"/>
                <a:gd name="T2" fmla="*/ 14 w 21"/>
                <a:gd name="T3" fmla="*/ 20 h 21"/>
                <a:gd name="T4" fmla="*/ 18 w 21"/>
                <a:gd name="T5" fmla="*/ 18 h 21"/>
                <a:gd name="T6" fmla="*/ 20 w 21"/>
                <a:gd name="T7" fmla="*/ 14 h 21"/>
                <a:gd name="T8" fmla="*/ 21 w 21"/>
                <a:gd name="T9" fmla="*/ 10 h 21"/>
                <a:gd name="T10" fmla="*/ 20 w 21"/>
                <a:gd name="T11" fmla="*/ 6 h 21"/>
                <a:gd name="T12" fmla="*/ 18 w 21"/>
                <a:gd name="T13" fmla="*/ 3 h 21"/>
                <a:gd name="T14" fmla="*/ 14 w 21"/>
                <a:gd name="T15" fmla="*/ 1 h 21"/>
                <a:gd name="T16" fmla="*/ 10 w 21"/>
                <a:gd name="T17" fmla="*/ 0 h 21"/>
                <a:gd name="T18" fmla="*/ 6 w 21"/>
                <a:gd name="T19" fmla="*/ 1 h 21"/>
                <a:gd name="T20" fmla="*/ 3 w 21"/>
                <a:gd name="T21" fmla="*/ 3 h 21"/>
                <a:gd name="T22" fmla="*/ 1 w 21"/>
                <a:gd name="T23" fmla="*/ 6 h 21"/>
                <a:gd name="T24" fmla="*/ 0 w 21"/>
                <a:gd name="T25" fmla="*/ 10 h 21"/>
                <a:gd name="T26" fmla="*/ 1 w 21"/>
                <a:gd name="T27" fmla="*/ 14 h 21"/>
                <a:gd name="T28" fmla="*/ 3 w 21"/>
                <a:gd name="T29" fmla="*/ 18 h 21"/>
                <a:gd name="T30" fmla="*/ 6 w 21"/>
                <a:gd name="T31" fmla="*/ 20 h 21"/>
                <a:gd name="T32" fmla="*/ 10 w 21"/>
                <a:gd name="T33" fmla="*/ 2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1"/>
                <a:gd name="T53" fmla="*/ 21 w 2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1">
                  <a:moveTo>
                    <a:pt x="10" y="21"/>
                  </a:moveTo>
                  <a:lnTo>
                    <a:pt x="14" y="20"/>
                  </a:lnTo>
                  <a:lnTo>
                    <a:pt x="18" y="18"/>
                  </a:lnTo>
                  <a:lnTo>
                    <a:pt x="20" y="14"/>
                  </a:lnTo>
                  <a:lnTo>
                    <a:pt x="21" y="10"/>
                  </a:lnTo>
                  <a:lnTo>
                    <a:pt x="20" y="6"/>
                  </a:lnTo>
                  <a:lnTo>
                    <a:pt x="18" y="3"/>
                  </a:lnTo>
                  <a:lnTo>
                    <a:pt x="14" y="1"/>
                  </a:lnTo>
                  <a:lnTo>
                    <a:pt x="10" y="0"/>
                  </a:lnTo>
                  <a:lnTo>
                    <a:pt x="6" y="1"/>
                  </a:lnTo>
                  <a:lnTo>
                    <a:pt x="3" y="3"/>
                  </a:lnTo>
                  <a:lnTo>
                    <a:pt x="1" y="6"/>
                  </a:lnTo>
                  <a:lnTo>
                    <a:pt x="0" y="10"/>
                  </a:lnTo>
                  <a:lnTo>
                    <a:pt x="1" y="14"/>
                  </a:lnTo>
                  <a:lnTo>
                    <a:pt x="3" y="18"/>
                  </a:lnTo>
                  <a:lnTo>
                    <a:pt x="6" y="20"/>
                  </a:lnTo>
                  <a:lnTo>
                    <a:pt x="10" y="21"/>
                  </a:lnTo>
                  <a:close/>
                </a:path>
              </a:pathLst>
            </a:custGeom>
            <a:solidFill>
              <a:srgbClr val="B9FFB9"/>
            </a:solidFill>
            <a:ln w="9525">
              <a:noFill/>
              <a:round/>
              <a:headEnd/>
              <a:tailEnd/>
            </a:ln>
          </p:spPr>
          <p:txBody>
            <a:bodyPr/>
            <a:lstStyle/>
            <a:p>
              <a:endParaRPr lang="zh-CN" altLang="en-US" sz="1400"/>
            </a:p>
          </p:txBody>
        </p:sp>
        <p:sp>
          <p:nvSpPr>
            <p:cNvPr id="22806" name="Freeform 107"/>
            <p:cNvSpPr>
              <a:spLocks/>
            </p:cNvSpPr>
            <p:nvPr/>
          </p:nvSpPr>
          <p:spPr bwMode="auto">
            <a:xfrm>
              <a:off x="4457" y="2237"/>
              <a:ext cx="21" cy="21"/>
            </a:xfrm>
            <a:custGeom>
              <a:avLst/>
              <a:gdLst>
                <a:gd name="T0" fmla="*/ 10 w 21"/>
                <a:gd name="T1" fmla="*/ 21 h 21"/>
                <a:gd name="T2" fmla="*/ 14 w 21"/>
                <a:gd name="T3" fmla="*/ 20 h 21"/>
                <a:gd name="T4" fmla="*/ 18 w 21"/>
                <a:gd name="T5" fmla="*/ 19 h 21"/>
                <a:gd name="T6" fmla="*/ 20 w 21"/>
                <a:gd name="T7" fmla="*/ 14 h 21"/>
                <a:gd name="T8" fmla="*/ 21 w 21"/>
                <a:gd name="T9" fmla="*/ 10 h 21"/>
                <a:gd name="T10" fmla="*/ 20 w 21"/>
                <a:gd name="T11" fmla="*/ 6 h 21"/>
                <a:gd name="T12" fmla="*/ 18 w 21"/>
                <a:gd name="T13" fmla="*/ 3 h 21"/>
                <a:gd name="T14" fmla="*/ 14 w 21"/>
                <a:gd name="T15" fmla="*/ 2 h 21"/>
                <a:gd name="T16" fmla="*/ 10 w 21"/>
                <a:gd name="T17" fmla="*/ 0 h 21"/>
                <a:gd name="T18" fmla="*/ 6 w 21"/>
                <a:gd name="T19" fmla="*/ 2 h 21"/>
                <a:gd name="T20" fmla="*/ 3 w 21"/>
                <a:gd name="T21" fmla="*/ 3 h 21"/>
                <a:gd name="T22" fmla="*/ 2 w 21"/>
                <a:gd name="T23" fmla="*/ 6 h 21"/>
                <a:gd name="T24" fmla="*/ 0 w 21"/>
                <a:gd name="T25" fmla="*/ 10 h 21"/>
                <a:gd name="T26" fmla="*/ 2 w 21"/>
                <a:gd name="T27" fmla="*/ 14 h 21"/>
                <a:gd name="T28" fmla="*/ 3 w 21"/>
                <a:gd name="T29" fmla="*/ 19 h 21"/>
                <a:gd name="T30" fmla="*/ 6 w 21"/>
                <a:gd name="T31" fmla="*/ 20 h 21"/>
                <a:gd name="T32" fmla="*/ 10 w 21"/>
                <a:gd name="T33" fmla="*/ 2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1"/>
                <a:gd name="T53" fmla="*/ 21 w 21"/>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1">
                  <a:moveTo>
                    <a:pt x="10" y="21"/>
                  </a:moveTo>
                  <a:lnTo>
                    <a:pt x="14" y="20"/>
                  </a:lnTo>
                  <a:lnTo>
                    <a:pt x="18" y="19"/>
                  </a:lnTo>
                  <a:lnTo>
                    <a:pt x="20" y="14"/>
                  </a:lnTo>
                  <a:lnTo>
                    <a:pt x="21" y="10"/>
                  </a:lnTo>
                  <a:lnTo>
                    <a:pt x="20" y="6"/>
                  </a:lnTo>
                  <a:lnTo>
                    <a:pt x="18" y="3"/>
                  </a:lnTo>
                  <a:lnTo>
                    <a:pt x="14" y="2"/>
                  </a:lnTo>
                  <a:lnTo>
                    <a:pt x="10" y="0"/>
                  </a:lnTo>
                  <a:lnTo>
                    <a:pt x="6" y="2"/>
                  </a:lnTo>
                  <a:lnTo>
                    <a:pt x="3" y="3"/>
                  </a:lnTo>
                  <a:lnTo>
                    <a:pt x="2" y="6"/>
                  </a:lnTo>
                  <a:lnTo>
                    <a:pt x="0" y="10"/>
                  </a:lnTo>
                  <a:lnTo>
                    <a:pt x="2" y="14"/>
                  </a:lnTo>
                  <a:lnTo>
                    <a:pt x="3" y="19"/>
                  </a:lnTo>
                  <a:lnTo>
                    <a:pt x="6" y="20"/>
                  </a:lnTo>
                  <a:lnTo>
                    <a:pt x="10" y="21"/>
                  </a:lnTo>
                  <a:close/>
                </a:path>
              </a:pathLst>
            </a:custGeom>
            <a:solidFill>
              <a:srgbClr val="B9FFB9"/>
            </a:solidFill>
            <a:ln w="9525">
              <a:noFill/>
              <a:round/>
              <a:headEnd/>
              <a:tailEnd/>
            </a:ln>
          </p:spPr>
          <p:txBody>
            <a:bodyPr/>
            <a:lstStyle/>
            <a:p>
              <a:endParaRPr lang="zh-CN" altLang="en-US" sz="1400"/>
            </a:p>
          </p:txBody>
        </p:sp>
        <p:sp>
          <p:nvSpPr>
            <p:cNvPr id="22807" name="Freeform 108"/>
            <p:cNvSpPr>
              <a:spLocks/>
            </p:cNvSpPr>
            <p:nvPr/>
          </p:nvSpPr>
          <p:spPr bwMode="auto">
            <a:xfrm>
              <a:off x="4436" y="2286"/>
              <a:ext cx="20" cy="20"/>
            </a:xfrm>
            <a:custGeom>
              <a:avLst/>
              <a:gdLst>
                <a:gd name="T0" fmla="*/ 10 w 20"/>
                <a:gd name="T1" fmla="*/ 20 h 20"/>
                <a:gd name="T2" fmla="*/ 14 w 20"/>
                <a:gd name="T3" fmla="*/ 19 h 20"/>
                <a:gd name="T4" fmla="*/ 17 w 20"/>
                <a:gd name="T5" fmla="*/ 17 h 20"/>
                <a:gd name="T6" fmla="*/ 18 w 20"/>
                <a:gd name="T7" fmla="*/ 14 h 20"/>
                <a:gd name="T8" fmla="*/ 20 w 20"/>
                <a:gd name="T9" fmla="*/ 10 h 20"/>
                <a:gd name="T10" fmla="*/ 18 w 20"/>
                <a:gd name="T11" fmla="*/ 6 h 20"/>
                <a:gd name="T12" fmla="*/ 17 w 20"/>
                <a:gd name="T13" fmla="*/ 3 h 20"/>
                <a:gd name="T14" fmla="*/ 14 w 20"/>
                <a:gd name="T15" fmla="*/ 2 h 20"/>
                <a:gd name="T16" fmla="*/ 10 w 20"/>
                <a:gd name="T17" fmla="*/ 0 h 20"/>
                <a:gd name="T18" fmla="*/ 6 w 20"/>
                <a:gd name="T19" fmla="*/ 2 h 20"/>
                <a:gd name="T20" fmla="*/ 3 w 20"/>
                <a:gd name="T21" fmla="*/ 3 h 20"/>
                <a:gd name="T22" fmla="*/ 2 w 20"/>
                <a:gd name="T23" fmla="*/ 6 h 20"/>
                <a:gd name="T24" fmla="*/ 0 w 20"/>
                <a:gd name="T25" fmla="*/ 10 h 20"/>
                <a:gd name="T26" fmla="*/ 2 w 20"/>
                <a:gd name="T27" fmla="*/ 14 h 20"/>
                <a:gd name="T28" fmla="*/ 3 w 20"/>
                <a:gd name="T29" fmla="*/ 17 h 20"/>
                <a:gd name="T30" fmla="*/ 6 w 20"/>
                <a:gd name="T31" fmla="*/ 19 h 20"/>
                <a:gd name="T32" fmla="*/ 10 w 20"/>
                <a:gd name="T33" fmla="*/ 2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0"/>
                <a:gd name="T53" fmla="*/ 20 w 20"/>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0">
                  <a:moveTo>
                    <a:pt x="10" y="20"/>
                  </a:moveTo>
                  <a:lnTo>
                    <a:pt x="14" y="19"/>
                  </a:lnTo>
                  <a:lnTo>
                    <a:pt x="17" y="17"/>
                  </a:lnTo>
                  <a:lnTo>
                    <a:pt x="18" y="14"/>
                  </a:lnTo>
                  <a:lnTo>
                    <a:pt x="20" y="10"/>
                  </a:lnTo>
                  <a:lnTo>
                    <a:pt x="18" y="6"/>
                  </a:lnTo>
                  <a:lnTo>
                    <a:pt x="17" y="3"/>
                  </a:lnTo>
                  <a:lnTo>
                    <a:pt x="14" y="2"/>
                  </a:lnTo>
                  <a:lnTo>
                    <a:pt x="10" y="0"/>
                  </a:lnTo>
                  <a:lnTo>
                    <a:pt x="6" y="2"/>
                  </a:lnTo>
                  <a:lnTo>
                    <a:pt x="3" y="3"/>
                  </a:lnTo>
                  <a:lnTo>
                    <a:pt x="2" y="6"/>
                  </a:lnTo>
                  <a:lnTo>
                    <a:pt x="0" y="10"/>
                  </a:lnTo>
                  <a:lnTo>
                    <a:pt x="2" y="14"/>
                  </a:lnTo>
                  <a:lnTo>
                    <a:pt x="3" y="17"/>
                  </a:lnTo>
                  <a:lnTo>
                    <a:pt x="6" y="19"/>
                  </a:lnTo>
                  <a:lnTo>
                    <a:pt x="10" y="20"/>
                  </a:lnTo>
                  <a:close/>
                </a:path>
              </a:pathLst>
            </a:custGeom>
            <a:solidFill>
              <a:srgbClr val="B9FFB9"/>
            </a:solidFill>
            <a:ln w="9525">
              <a:noFill/>
              <a:round/>
              <a:headEnd/>
              <a:tailEnd/>
            </a:ln>
          </p:spPr>
          <p:txBody>
            <a:bodyPr/>
            <a:lstStyle/>
            <a:p>
              <a:endParaRPr lang="zh-CN" altLang="en-US" sz="1400"/>
            </a:p>
          </p:txBody>
        </p:sp>
        <p:sp>
          <p:nvSpPr>
            <p:cNvPr id="22808" name="Freeform 109"/>
            <p:cNvSpPr>
              <a:spLocks/>
            </p:cNvSpPr>
            <p:nvPr/>
          </p:nvSpPr>
          <p:spPr bwMode="auto">
            <a:xfrm>
              <a:off x="4361" y="2165"/>
              <a:ext cx="70" cy="120"/>
            </a:xfrm>
            <a:custGeom>
              <a:avLst/>
              <a:gdLst>
                <a:gd name="T0" fmla="*/ 0 w 70"/>
                <a:gd name="T1" fmla="*/ 11 h 120"/>
                <a:gd name="T2" fmla="*/ 15 w 70"/>
                <a:gd name="T3" fmla="*/ 0 h 120"/>
                <a:gd name="T4" fmla="*/ 32 w 70"/>
                <a:gd name="T5" fmla="*/ 3 h 120"/>
                <a:gd name="T6" fmla="*/ 47 w 70"/>
                <a:gd name="T7" fmla="*/ 14 h 120"/>
                <a:gd name="T8" fmla="*/ 61 w 70"/>
                <a:gd name="T9" fmla="*/ 33 h 120"/>
                <a:gd name="T10" fmla="*/ 68 w 70"/>
                <a:gd name="T11" fmla="*/ 56 h 120"/>
                <a:gd name="T12" fmla="*/ 70 w 70"/>
                <a:gd name="T13" fmla="*/ 79 h 120"/>
                <a:gd name="T14" fmla="*/ 60 w 70"/>
                <a:gd name="T15" fmla="*/ 102 h 120"/>
                <a:gd name="T16" fmla="*/ 39 w 70"/>
                <a:gd name="T17" fmla="*/ 120 h 120"/>
                <a:gd name="T18" fmla="*/ 50 w 70"/>
                <a:gd name="T19" fmla="*/ 103 h 120"/>
                <a:gd name="T20" fmla="*/ 56 w 70"/>
                <a:gd name="T21" fmla="*/ 84 h 120"/>
                <a:gd name="T22" fmla="*/ 56 w 70"/>
                <a:gd name="T23" fmla="*/ 64 h 120"/>
                <a:gd name="T24" fmla="*/ 50 w 70"/>
                <a:gd name="T25" fmla="*/ 46 h 120"/>
                <a:gd name="T26" fmla="*/ 42 w 70"/>
                <a:gd name="T27" fmla="*/ 29 h 120"/>
                <a:gd name="T28" fmla="*/ 29 w 70"/>
                <a:gd name="T29" fmla="*/ 18 h 120"/>
                <a:gd name="T30" fmla="*/ 15 w 70"/>
                <a:gd name="T31" fmla="*/ 11 h 120"/>
                <a:gd name="T32" fmla="*/ 0 w 70"/>
                <a:gd name="T33" fmla="*/ 11 h 1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120"/>
                <a:gd name="T53" fmla="*/ 70 w 70"/>
                <a:gd name="T54" fmla="*/ 120 h 1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120">
                  <a:moveTo>
                    <a:pt x="0" y="11"/>
                  </a:moveTo>
                  <a:lnTo>
                    <a:pt x="15" y="0"/>
                  </a:lnTo>
                  <a:lnTo>
                    <a:pt x="32" y="3"/>
                  </a:lnTo>
                  <a:lnTo>
                    <a:pt x="47" y="14"/>
                  </a:lnTo>
                  <a:lnTo>
                    <a:pt x="61" y="33"/>
                  </a:lnTo>
                  <a:lnTo>
                    <a:pt x="68" y="56"/>
                  </a:lnTo>
                  <a:lnTo>
                    <a:pt x="70" y="79"/>
                  </a:lnTo>
                  <a:lnTo>
                    <a:pt x="60" y="102"/>
                  </a:lnTo>
                  <a:lnTo>
                    <a:pt x="39" y="120"/>
                  </a:lnTo>
                  <a:lnTo>
                    <a:pt x="50" y="103"/>
                  </a:lnTo>
                  <a:lnTo>
                    <a:pt x="56" y="84"/>
                  </a:lnTo>
                  <a:lnTo>
                    <a:pt x="56" y="64"/>
                  </a:lnTo>
                  <a:lnTo>
                    <a:pt x="50" y="46"/>
                  </a:lnTo>
                  <a:lnTo>
                    <a:pt x="42" y="29"/>
                  </a:lnTo>
                  <a:lnTo>
                    <a:pt x="29" y="18"/>
                  </a:lnTo>
                  <a:lnTo>
                    <a:pt x="15" y="11"/>
                  </a:lnTo>
                  <a:lnTo>
                    <a:pt x="0" y="11"/>
                  </a:lnTo>
                  <a:close/>
                </a:path>
              </a:pathLst>
            </a:custGeom>
            <a:solidFill>
              <a:srgbClr val="B9FFB9"/>
            </a:solidFill>
            <a:ln w="9525">
              <a:noFill/>
              <a:round/>
              <a:headEnd/>
              <a:tailEnd/>
            </a:ln>
          </p:spPr>
          <p:txBody>
            <a:bodyPr/>
            <a:lstStyle/>
            <a:p>
              <a:endParaRPr lang="zh-CN" altLang="en-US" sz="1400"/>
            </a:p>
          </p:txBody>
        </p:sp>
        <p:sp>
          <p:nvSpPr>
            <p:cNvPr id="22809" name="Freeform 110"/>
            <p:cNvSpPr>
              <a:spLocks/>
            </p:cNvSpPr>
            <p:nvPr/>
          </p:nvSpPr>
          <p:spPr bwMode="auto">
            <a:xfrm>
              <a:off x="4080" y="1264"/>
              <a:ext cx="641" cy="642"/>
            </a:xfrm>
            <a:custGeom>
              <a:avLst/>
              <a:gdLst>
                <a:gd name="T0" fmla="*/ 611 w 641"/>
                <a:gd name="T1" fmla="*/ 262 h 642"/>
                <a:gd name="T2" fmla="*/ 580 w 641"/>
                <a:gd name="T3" fmla="*/ 181 h 642"/>
                <a:gd name="T4" fmla="*/ 529 w 641"/>
                <a:gd name="T5" fmla="*/ 113 h 642"/>
                <a:gd name="T6" fmla="*/ 461 w 641"/>
                <a:gd name="T7" fmla="*/ 62 h 642"/>
                <a:gd name="T8" fmla="*/ 380 w 641"/>
                <a:gd name="T9" fmla="*/ 32 h 642"/>
                <a:gd name="T10" fmla="*/ 309 w 641"/>
                <a:gd name="T11" fmla="*/ 27 h 642"/>
                <a:gd name="T12" fmla="*/ 274 w 641"/>
                <a:gd name="T13" fmla="*/ 31 h 642"/>
                <a:gd name="T14" fmla="*/ 239 w 641"/>
                <a:gd name="T15" fmla="*/ 39 h 642"/>
                <a:gd name="T16" fmla="*/ 348 w 641"/>
                <a:gd name="T17" fmla="*/ 269 h 642"/>
                <a:gd name="T18" fmla="*/ 372 w 641"/>
                <a:gd name="T19" fmla="*/ 255 h 642"/>
                <a:gd name="T20" fmla="*/ 401 w 641"/>
                <a:gd name="T21" fmla="*/ 248 h 642"/>
                <a:gd name="T22" fmla="*/ 453 w 641"/>
                <a:gd name="T23" fmla="*/ 256 h 642"/>
                <a:gd name="T24" fmla="*/ 499 w 641"/>
                <a:gd name="T25" fmla="*/ 294 h 642"/>
                <a:gd name="T26" fmla="*/ 517 w 641"/>
                <a:gd name="T27" fmla="*/ 354 h 642"/>
                <a:gd name="T28" fmla="*/ 499 w 641"/>
                <a:gd name="T29" fmla="*/ 414 h 642"/>
                <a:gd name="T30" fmla="*/ 453 w 641"/>
                <a:gd name="T31" fmla="*/ 453 h 642"/>
                <a:gd name="T32" fmla="*/ 390 w 641"/>
                <a:gd name="T33" fmla="*/ 459 h 642"/>
                <a:gd name="T34" fmla="*/ 335 w 641"/>
                <a:gd name="T35" fmla="*/ 429 h 642"/>
                <a:gd name="T36" fmla="*/ 307 w 641"/>
                <a:gd name="T37" fmla="*/ 375 h 642"/>
                <a:gd name="T38" fmla="*/ 305 w 641"/>
                <a:gd name="T39" fmla="*/ 347 h 642"/>
                <a:gd name="T40" fmla="*/ 28 w 641"/>
                <a:gd name="T41" fmla="*/ 357 h 642"/>
                <a:gd name="T42" fmla="*/ 49 w 641"/>
                <a:gd name="T43" fmla="*/ 435 h 642"/>
                <a:gd name="T44" fmla="*/ 89 w 641"/>
                <a:gd name="T45" fmla="*/ 504 h 642"/>
                <a:gd name="T46" fmla="*/ 145 w 641"/>
                <a:gd name="T47" fmla="*/ 558 h 642"/>
                <a:gd name="T48" fmla="*/ 214 w 641"/>
                <a:gd name="T49" fmla="*/ 596 h 642"/>
                <a:gd name="T50" fmla="*/ 293 w 641"/>
                <a:gd name="T51" fmla="*/ 614 h 642"/>
                <a:gd name="T52" fmla="*/ 380 w 641"/>
                <a:gd name="T53" fmla="*/ 610 h 642"/>
                <a:gd name="T54" fmla="*/ 461 w 641"/>
                <a:gd name="T55" fmla="*/ 581 h 642"/>
                <a:gd name="T56" fmla="*/ 529 w 641"/>
                <a:gd name="T57" fmla="*/ 530 h 642"/>
                <a:gd name="T58" fmla="*/ 580 w 641"/>
                <a:gd name="T59" fmla="*/ 463 h 642"/>
                <a:gd name="T60" fmla="*/ 611 w 641"/>
                <a:gd name="T61" fmla="*/ 382 h 642"/>
                <a:gd name="T62" fmla="*/ 641 w 641"/>
                <a:gd name="T63" fmla="*/ 322 h 642"/>
                <a:gd name="T64" fmla="*/ 627 w 641"/>
                <a:gd name="T65" fmla="*/ 417 h 642"/>
                <a:gd name="T66" fmla="*/ 587 w 641"/>
                <a:gd name="T67" fmla="*/ 501 h 642"/>
                <a:gd name="T68" fmla="*/ 524 w 641"/>
                <a:gd name="T69" fmla="*/ 569 h 642"/>
                <a:gd name="T70" fmla="*/ 446 w 641"/>
                <a:gd name="T71" fmla="*/ 617 h 642"/>
                <a:gd name="T72" fmla="*/ 353 w 641"/>
                <a:gd name="T73" fmla="*/ 641 h 642"/>
                <a:gd name="T74" fmla="*/ 257 w 641"/>
                <a:gd name="T75" fmla="*/ 635 h 642"/>
                <a:gd name="T76" fmla="*/ 168 w 641"/>
                <a:gd name="T77" fmla="*/ 603 h 642"/>
                <a:gd name="T78" fmla="*/ 94 w 641"/>
                <a:gd name="T79" fmla="*/ 548 h 642"/>
                <a:gd name="T80" fmla="*/ 39 w 641"/>
                <a:gd name="T81" fmla="*/ 474 h 642"/>
                <a:gd name="T82" fmla="*/ 7 w 641"/>
                <a:gd name="T83" fmla="*/ 386 h 642"/>
                <a:gd name="T84" fmla="*/ 1 w 641"/>
                <a:gd name="T85" fmla="*/ 288 h 642"/>
                <a:gd name="T86" fmla="*/ 25 w 641"/>
                <a:gd name="T87" fmla="*/ 196 h 642"/>
                <a:gd name="T88" fmla="*/ 74 w 641"/>
                <a:gd name="T89" fmla="*/ 118 h 642"/>
                <a:gd name="T90" fmla="*/ 141 w 641"/>
                <a:gd name="T91" fmla="*/ 55 h 642"/>
                <a:gd name="T92" fmla="*/ 226 w 641"/>
                <a:gd name="T93" fmla="*/ 14 h 642"/>
                <a:gd name="T94" fmla="*/ 321 w 641"/>
                <a:gd name="T95" fmla="*/ 0 h 642"/>
                <a:gd name="T96" fmla="*/ 416 w 641"/>
                <a:gd name="T97" fmla="*/ 14 h 642"/>
                <a:gd name="T98" fmla="*/ 500 w 641"/>
                <a:gd name="T99" fmla="*/ 55 h 642"/>
                <a:gd name="T100" fmla="*/ 569 w 641"/>
                <a:gd name="T101" fmla="*/ 118 h 642"/>
                <a:gd name="T102" fmla="*/ 616 w 641"/>
                <a:gd name="T103" fmla="*/ 196 h 642"/>
                <a:gd name="T104" fmla="*/ 640 w 641"/>
                <a:gd name="T105" fmla="*/ 288 h 6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41"/>
                <a:gd name="T160" fmla="*/ 0 h 642"/>
                <a:gd name="T161" fmla="*/ 641 w 641"/>
                <a:gd name="T162" fmla="*/ 642 h 64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41" h="642">
                  <a:moveTo>
                    <a:pt x="616" y="322"/>
                  </a:moveTo>
                  <a:lnTo>
                    <a:pt x="615" y="291"/>
                  </a:lnTo>
                  <a:lnTo>
                    <a:pt x="611" y="262"/>
                  </a:lnTo>
                  <a:lnTo>
                    <a:pt x="602" y="234"/>
                  </a:lnTo>
                  <a:lnTo>
                    <a:pt x="592" y="207"/>
                  </a:lnTo>
                  <a:lnTo>
                    <a:pt x="580" y="181"/>
                  </a:lnTo>
                  <a:lnTo>
                    <a:pt x="566" y="157"/>
                  </a:lnTo>
                  <a:lnTo>
                    <a:pt x="549" y="134"/>
                  </a:lnTo>
                  <a:lnTo>
                    <a:pt x="529" y="113"/>
                  </a:lnTo>
                  <a:lnTo>
                    <a:pt x="509" y="94"/>
                  </a:lnTo>
                  <a:lnTo>
                    <a:pt x="486" y="77"/>
                  </a:lnTo>
                  <a:lnTo>
                    <a:pt x="461" y="62"/>
                  </a:lnTo>
                  <a:lnTo>
                    <a:pt x="436" y="50"/>
                  </a:lnTo>
                  <a:lnTo>
                    <a:pt x="409" y="39"/>
                  </a:lnTo>
                  <a:lnTo>
                    <a:pt x="380" y="32"/>
                  </a:lnTo>
                  <a:lnTo>
                    <a:pt x="351" y="28"/>
                  </a:lnTo>
                  <a:lnTo>
                    <a:pt x="321" y="27"/>
                  </a:lnTo>
                  <a:lnTo>
                    <a:pt x="309" y="27"/>
                  </a:lnTo>
                  <a:lnTo>
                    <a:pt x="298" y="28"/>
                  </a:lnTo>
                  <a:lnTo>
                    <a:pt x="285" y="29"/>
                  </a:lnTo>
                  <a:lnTo>
                    <a:pt x="274" y="31"/>
                  </a:lnTo>
                  <a:lnTo>
                    <a:pt x="261" y="32"/>
                  </a:lnTo>
                  <a:lnTo>
                    <a:pt x="250" y="35"/>
                  </a:lnTo>
                  <a:lnTo>
                    <a:pt x="239" y="39"/>
                  </a:lnTo>
                  <a:lnTo>
                    <a:pt x="228" y="42"/>
                  </a:lnTo>
                  <a:lnTo>
                    <a:pt x="341" y="274"/>
                  </a:lnTo>
                  <a:lnTo>
                    <a:pt x="348" y="269"/>
                  </a:lnTo>
                  <a:lnTo>
                    <a:pt x="355" y="263"/>
                  </a:lnTo>
                  <a:lnTo>
                    <a:pt x="363" y="259"/>
                  </a:lnTo>
                  <a:lnTo>
                    <a:pt x="372" y="255"/>
                  </a:lnTo>
                  <a:lnTo>
                    <a:pt x="381" y="252"/>
                  </a:lnTo>
                  <a:lnTo>
                    <a:pt x="391" y="249"/>
                  </a:lnTo>
                  <a:lnTo>
                    <a:pt x="401" y="248"/>
                  </a:lnTo>
                  <a:lnTo>
                    <a:pt x="411" y="248"/>
                  </a:lnTo>
                  <a:lnTo>
                    <a:pt x="432" y="250"/>
                  </a:lnTo>
                  <a:lnTo>
                    <a:pt x="453" y="256"/>
                  </a:lnTo>
                  <a:lnTo>
                    <a:pt x="471" y="266"/>
                  </a:lnTo>
                  <a:lnTo>
                    <a:pt x="486" y="278"/>
                  </a:lnTo>
                  <a:lnTo>
                    <a:pt x="499" y="294"/>
                  </a:lnTo>
                  <a:lnTo>
                    <a:pt x="509" y="312"/>
                  </a:lnTo>
                  <a:lnTo>
                    <a:pt x="514" y="333"/>
                  </a:lnTo>
                  <a:lnTo>
                    <a:pt x="517" y="354"/>
                  </a:lnTo>
                  <a:lnTo>
                    <a:pt x="514" y="375"/>
                  </a:lnTo>
                  <a:lnTo>
                    <a:pt x="509" y="396"/>
                  </a:lnTo>
                  <a:lnTo>
                    <a:pt x="499" y="414"/>
                  </a:lnTo>
                  <a:lnTo>
                    <a:pt x="486" y="429"/>
                  </a:lnTo>
                  <a:lnTo>
                    <a:pt x="471" y="443"/>
                  </a:lnTo>
                  <a:lnTo>
                    <a:pt x="453" y="453"/>
                  </a:lnTo>
                  <a:lnTo>
                    <a:pt x="432" y="459"/>
                  </a:lnTo>
                  <a:lnTo>
                    <a:pt x="411" y="462"/>
                  </a:lnTo>
                  <a:lnTo>
                    <a:pt x="390" y="459"/>
                  </a:lnTo>
                  <a:lnTo>
                    <a:pt x="369" y="453"/>
                  </a:lnTo>
                  <a:lnTo>
                    <a:pt x="351" y="443"/>
                  </a:lnTo>
                  <a:lnTo>
                    <a:pt x="335" y="429"/>
                  </a:lnTo>
                  <a:lnTo>
                    <a:pt x="323" y="414"/>
                  </a:lnTo>
                  <a:lnTo>
                    <a:pt x="313" y="396"/>
                  </a:lnTo>
                  <a:lnTo>
                    <a:pt x="307" y="375"/>
                  </a:lnTo>
                  <a:lnTo>
                    <a:pt x="305" y="354"/>
                  </a:lnTo>
                  <a:lnTo>
                    <a:pt x="305" y="351"/>
                  </a:lnTo>
                  <a:lnTo>
                    <a:pt x="305" y="347"/>
                  </a:lnTo>
                  <a:lnTo>
                    <a:pt x="305" y="343"/>
                  </a:lnTo>
                  <a:lnTo>
                    <a:pt x="306" y="339"/>
                  </a:lnTo>
                  <a:lnTo>
                    <a:pt x="28" y="357"/>
                  </a:lnTo>
                  <a:lnTo>
                    <a:pt x="32" y="383"/>
                  </a:lnTo>
                  <a:lnTo>
                    <a:pt x="39" y="410"/>
                  </a:lnTo>
                  <a:lnTo>
                    <a:pt x="49" y="435"/>
                  </a:lnTo>
                  <a:lnTo>
                    <a:pt x="60" y="459"/>
                  </a:lnTo>
                  <a:lnTo>
                    <a:pt x="74" y="481"/>
                  </a:lnTo>
                  <a:lnTo>
                    <a:pt x="89" y="504"/>
                  </a:lnTo>
                  <a:lnTo>
                    <a:pt x="106" y="523"/>
                  </a:lnTo>
                  <a:lnTo>
                    <a:pt x="124" y="541"/>
                  </a:lnTo>
                  <a:lnTo>
                    <a:pt x="145" y="558"/>
                  </a:lnTo>
                  <a:lnTo>
                    <a:pt x="168" y="572"/>
                  </a:lnTo>
                  <a:lnTo>
                    <a:pt x="190" y="585"/>
                  </a:lnTo>
                  <a:lnTo>
                    <a:pt x="214" y="596"/>
                  </a:lnTo>
                  <a:lnTo>
                    <a:pt x="240" y="604"/>
                  </a:lnTo>
                  <a:lnTo>
                    <a:pt x="267" y="610"/>
                  </a:lnTo>
                  <a:lnTo>
                    <a:pt x="293" y="614"/>
                  </a:lnTo>
                  <a:lnTo>
                    <a:pt x="321" y="615"/>
                  </a:lnTo>
                  <a:lnTo>
                    <a:pt x="351" y="614"/>
                  </a:lnTo>
                  <a:lnTo>
                    <a:pt x="380" y="610"/>
                  </a:lnTo>
                  <a:lnTo>
                    <a:pt x="409" y="603"/>
                  </a:lnTo>
                  <a:lnTo>
                    <a:pt x="436" y="593"/>
                  </a:lnTo>
                  <a:lnTo>
                    <a:pt x="461" y="581"/>
                  </a:lnTo>
                  <a:lnTo>
                    <a:pt x="486" y="565"/>
                  </a:lnTo>
                  <a:lnTo>
                    <a:pt x="509" y="548"/>
                  </a:lnTo>
                  <a:lnTo>
                    <a:pt x="529" y="530"/>
                  </a:lnTo>
                  <a:lnTo>
                    <a:pt x="549" y="509"/>
                  </a:lnTo>
                  <a:lnTo>
                    <a:pt x="566" y="487"/>
                  </a:lnTo>
                  <a:lnTo>
                    <a:pt x="580" y="463"/>
                  </a:lnTo>
                  <a:lnTo>
                    <a:pt x="592" y="436"/>
                  </a:lnTo>
                  <a:lnTo>
                    <a:pt x="602" y="410"/>
                  </a:lnTo>
                  <a:lnTo>
                    <a:pt x="611" y="382"/>
                  </a:lnTo>
                  <a:lnTo>
                    <a:pt x="615" y="353"/>
                  </a:lnTo>
                  <a:lnTo>
                    <a:pt x="616" y="322"/>
                  </a:lnTo>
                  <a:lnTo>
                    <a:pt x="641" y="322"/>
                  </a:lnTo>
                  <a:lnTo>
                    <a:pt x="640" y="355"/>
                  </a:lnTo>
                  <a:lnTo>
                    <a:pt x="634" y="386"/>
                  </a:lnTo>
                  <a:lnTo>
                    <a:pt x="627" y="417"/>
                  </a:lnTo>
                  <a:lnTo>
                    <a:pt x="616" y="446"/>
                  </a:lnTo>
                  <a:lnTo>
                    <a:pt x="602" y="474"/>
                  </a:lnTo>
                  <a:lnTo>
                    <a:pt x="587" y="501"/>
                  </a:lnTo>
                  <a:lnTo>
                    <a:pt x="569" y="526"/>
                  </a:lnTo>
                  <a:lnTo>
                    <a:pt x="548" y="548"/>
                  </a:lnTo>
                  <a:lnTo>
                    <a:pt x="524" y="569"/>
                  </a:lnTo>
                  <a:lnTo>
                    <a:pt x="500" y="588"/>
                  </a:lnTo>
                  <a:lnTo>
                    <a:pt x="474" y="603"/>
                  </a:lnTo>
                  <a:lnTo>
                    <a:pt x="446" y="617"/>
                  </a:lnTo>
                  <a:lnTo>
                    <a:pt x="416" y="628"/>
                  </a:lnTo>
                  <a:lnTo>
                    <a:pt x="386" y="635"/>
                  </a:lnTo>
                  <a:lnTo>
                    <a:pt x="353" y="641"/>
                  </a:lnTo>
                  <a:lnTo>
                    <a:pt x="321" y="642"/>
                  </a:lnTo>
                  <a:lnTo>
                    <a:pt x="288" y="641"/>
                  </a:lnTo>
                  <a:lnTo>
                    <a:pt x="257" y="635"/>
                  </a:lnTo>
                  <a:lnTo>
                    <a:pt x="226" y="628"/>
                  </a:lnTo>
                  <a:lnTo>
                    <a:pt x="196" y="617"/>
                  </a:lnTo>
                  <a:lnTo>
                    <a:pt x="168" y="603"/>
                  </a:lnTo>
                  <a:lnTo>
                    <a:pt x="141" y="588"/>
                  </a:lnTo>
                  <a:lnTo>
                    <a:pt x="117" y="569"/>
                  </a:lnTo>
                  <a:lnTo>
                    <a:pt x="94" y="548"/>
                  </a:lnTo>
                  <a:lnTo>
                    <a:pt x="74" y="526"/>
                  </a:lnTo>
                  <a:lnTo>
                    <a:pt x="54" y="501"/>
                  </a:lnTo>
                  <a:lnTo>
                    <a:pt x="39" y="474"/>
                  </a:lnTo>
                  <a:lnTo>
                    <a:pt x="25" y="446"/>
                  </a:lnTo>
                  <a:lnTo>
                    <a:pt x="14" y="417"/>
                  </a:lnTo>
                  <a:lnTo>
                    <a:pt x="7" y="386"/>
                  </a:lnTo>
                  <a:lnTo>
                    <a:pt x="1" y="355"/>
                  </a:lnTo>
                  <a:lnTo>
                    <a:pt x="0" y="322"/>
                  </a:lnTo>
                  <a:lnTo>
                    <a:pt x="1" y="288"/>
                  </a:lnTo>
                  <a:lnTo>
                    <a:pt x="7" y="257"/>
                  </a:lnTo>
                  <a:lnTo>
                    <a:pt x="14" y="227"/>
                  </a:lnTo>
                  <a:lnTo>
                    <a:pt x="25" y="196"/>
                  </a:lnTo>
                  <a:lnTo>
                    <a:pt x="39" y="168"/>
                  </a:lnTo>
                  <a:lnTo>
                    <a:pt x="54" y="141"/>
                  </a:lnTo>
                  <a:lnTo>
                    <a:pt x="74" y="118"/>
                  </a:lnTo>
                  <a:lnTo>
                    <a:pt x="94" y="94"/>
                  </a:lnTo>
                  <a:lnTo>
                    <a:pt x="117" y="74"/>
                  </a:lnTo>
                  <a:lnTo>
                    <a:pt x="141" y="55"/>
                  </a:lnTo>
                  <a:lnTo>
                    <a:pt x="168" y="39"/>
                  </a:lnTo>
                  <a:lnTo>
                    <a:pt x="196" y="25"/>
                  </a:lnTo>
                  <a:lnTo>
                    <a:pt x="226" y="14"/>
                  </a:lnTo>
                  <a:lnTo>
                    <a:pt x="257" y="7"/>
                  </a:lnTo>
                  <a:lnTo>
                    <a:pt x="288" y="2"/>
                  </a:lnTo>
                  <a:lnTo>
                    <a:pt x="321" y="0"/>
                  </a:lnTo>
                  <a:lnTo>
                    <a:pt x="353" y="2"/>
                  </a:lnTo>
                  <a:lnTo>
                    <a:pt x="386" y="7"/>
                  </a:lnTo>
                  <a:lnTo>
                    <a:pt x="416" y="14"/>
                  </a:lnTo>
                  <a:lnTo>
                    <a:pt x="446" y="25"/>
                  </a:lnTo>
                  <a:lnTo>
                    <a:pt x="474" y="39"/>
                  </a:lnTo>
                  <a:lnTo>
                    <a:pt x="500" y="55"/>
                  </a:lnTo>
                  <a:lnTo>
                    <a:pt x="524" y="74"/>
                  </a:lnTo>
                  <a:lnTo>
                    <a:pt x="548" y="94"/>
                  </a:lnTo>
                  <a:lnTo>
                    <a:pt x="569" y="118"/>
                  </a:lnTo>
                  <a:lnTo>
                    <a:pt x="587" y="141"/>
                  </a:lnTo>
                  <a:lnTo>
                    <a:pt x="602" y="168"/>
                  </a:lnTo>
                  <a:lnTo>
                    <a:pt x="616" y="196"/>
                  </a:lnTo>
                  <a:lnTo>
                    <a:pt x="627" y="227"/>
                  </a:lnTo>
                  <a:lnTo>
                    <a:pt x="634" y="257"/>
                  </a:lnTo>
                  <a:lnTo>
                    <a:pt x="640" y="288"/>
                  </a:lnTo>
                  <a:lnTo>
                    <a:pt x="641" y="322"/>
                  </a:lnTo>
                  <a:lnTo>
                    <a:pt x="616" y="322"/>
                  </a:lnTo>
                  <a:close/>
                </a:path>
              </a:pathLst>
            </a:custGeom>
            <a:solidFill>
              <a:schemeClr val="hlink"/>
            </a:solidFill>
            <a:ln w="9525">
              <a:noFill/>
              <a:round/>
              <a:headEnd/>
              <a:tailEnd/>
            </a:ln>
          </p:spPr>
          <p:txBody>
            <a:bodyPr/>
            <a:lstStyle/>
            <a:p>
              <a:endParaRPr lang="zh-CN" altLang="en-US" sz="1400"/>
            </a:p>
          </p:txBody>
        </p:sp>
        <p:sp>
          <p:nvSpPr>
            <p:cNvPr id="22810" name="Freeform 111"/>
            <p:cNvSpPr>
              <a:spLocks/>
            </p:cNvSpPr>
            <p:nvPr/>
          </p:nvSpPr>
          <p:spPr bwMode="auto">
            <a:xfrm>
              <a:off x="4414" y="1538"/>
              <a:ext cx="142" cy="155"/>
            </a:xfrm>
            <a:custGeom>
              <a:avLst/>
              <a:gdLst>
                <a:gd name="T0" fmla="*/ 142 w 142"/>
                <a:gd name="T1" fmla="*/ 77 h 155"/>
                <a:gd name="T2" fmla="*/ 141 w 142"/>
                <a:gd name="T3" fmla="*/ 48 h 155"/>
                <a:gd name="T4" fmla="*/ 133 w 142"/>
                <a:gd name="T5" fmla="*/ 27 h 155"/>
                <a:gd name="T6" fmla="*/ 117 w 142"/>
                <a:gd name="T7" fmla="*/ 11 h 155"/>
                <a:gd name="T8" fmla="*/ 99 w 142"/>
                <a:gd name="T9" fmla="*/ 3 h 155"/>
                <a:gd name="T10" fmla="*/ 77 w 142"/>
                <a:gd name="T11" fmla="*/ 0 h 155"/>
                <a:gd name="T12" fmla="*/ 56 w 142"/>
                <a:gd name="T13" fmla="*/ 3 h 155"/>
                <a:gd name="T14" fmla="*/ 36 w 142"/>
                <a:gd name="T15" fmla="*/ 11 h 155"/>
                <a:gd name="T16" fmla="*/ 21 w 142"/>
                <a:gd name="T17" fmla="*/ 24 h 155"/>
                <a:gd name="T18" fmla="*/ 14 w 142"/>
                <a:gd name="T19" fmla="*/ 32 h 155"/>
                <a:gd name="T20" fmla="*/ 7 w 142"/>
                <a:gd name="T21" fmla="*/ 48 h 155"/>
                <a:gd name="T22" fmla="*/ 3 w 142"/>
                <a:gd name="T23" fmla="*/ 65 h 155"/>
                <a:gd name="T24" fmla="*/ 0 w 142"/>
                <a:gd name="T25" fmla="*/ 86 h 155"/>
                <a:gd name="T26" fmla="*/ 4 w 142"/>
                <a:gd name="T27" fmla="*/ 105 h 155"/>
                <a:gd name="T28" fmla="*/ 14 w 142"/>
                <a:gd name="T29" fmla="*/ 125 h 155"/>
                <a:gd name="T30" fmla="*/ 33 w 142"/>
                <a:gd name="T31" fmla="*/ 143 h 155"/>
                <a:gd name="T32" fmla="*/ 64 w 142"/>
                <a:gd name="T33" fmla="*/ 155 h 155"/>
                <a:gd name="T34" fmla="*/ 49 w 142"/>
                <a:gd name="T35" fmla="*/ 144 h 155"/>
                <a:gd name="T36" fmla="*/ 38 w 142"/>
                <a:gd name="T37" fmla="*/ 132 h 155"/>
                <a:gd name="T38" fmla="*/ 31 w 142"/>
                <a:gd name="T39" fmla="*/ 118 h 155"/>
                <a:gd name="T40" fmla="*/ 28 w 142"/>
                <a:gd name="T41" fmla="*/ 104 h 155"/>
                <a:gd name="T42" fmla="*/ 28 w 142"/>
                <a:gd name="T43" fmla="*/ 90 h 155"/>
                <a:gd name="T44" fmla="*/ 31 w 142"/>
                <a:gd name="T45" fmla="*/ 74 h 155"/>
                <a:gd name="T46" fmla="*/ 35 w 142"/>
                <a:gd name="T47" fmla="*/ 62 h 155"/>
                <a:gd name="T48" fmla="*/ 43 w 142"/>
                <a:gd name="T49" fmla="*/ 49 h 155"/>
                <a:gd name="T50" fmla="*/ 54 w 142"/>
                <a:gd name="T51" fmla="*/ 39 h 155"/>
                <a:gd name="T52" fmla="*/ 67 w 142"/>
                <a:gd name="T53" fmla="*/ 32 h 155"/>
                <a:gd name="T54" fmla="*/ 81 w 142"/>
                <a:gd name="T55" fmla="*/ 30 h 155"/>
                <a:gd name="T56" fmla="*/ 95 w 142"/>
                <a:gd name="T57" fmla="*/ 30 h 155"/>
                <a:gd name="T58" fmla="*/ 110 w 142"/>
                <a:gd name="T59" fmla="*/ 35 h 155"/>
                <a:gd name="T60" fmla="*/ 123 w 142"/>
                <a:gd name="T61" fmla="*/ 44 h 155"/>
                <a:gd name="T62" fmla="*/ 134 w 142"/>
                <a:gd name="T63" fmla="*/ 58 h 155"/>
                <a:gd name="T64" fmla="*/ 142 w 142"/>
                <a:gd name="T65" fmla="*/ 77 h 1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2"/>
                <a:gd name="T100" fmla="*/ 0 h 155"/>
                <a:gd name="T101" fmla="*/ 142 w 142"/>
                <a:gd name="T102" fmla="*/ 155 h 1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2" h="155">
                  <a:moveTo>
                    <a:pt x="142" y="77"/>
                  </a:moveTo>
                  <a:lnTo>
                    <a:pt x="141" y="48"/>
                  </a:lnTo>
                  <a:lnTo>
                    <a:pt x="133" y="27"/>
                  </a:lnTo>
                  <a:lnTo>
                    <a:pt x="117" y="11"/>
                  </a:lnTo>
                  <a:lnTo>
                    <a:pt x="99" y="3"/>
                  </a:lnTo>
                  <a:lnTo>
                    <a:pt x="77" y="0"/>
                  </a:lnTo>
                  <a:lnTo>
                    <a:pt x="56" y="3"/>
                  </a:lnTo>
                  <a:lnTo>
                    <a:pt x="36" y="11"/>
                  </a:lnTo>
                  <a:lnTo>
                    <a:pt x="21" y="24"/>
                  </a:lnTo>
                  <a:lnTo>
                    <a:pt x="14" y="32"/>
                  </a:lnTo>
                  <a:lnTo>
                    <a:pt x="7" y="48"/>
                  </a:lnTo>
                  <a:lnTo>
                    <a:pt x="3" y="65"/>
                  </a:lnTo>
                  <a:lnTo>
                    <a:pt x="0" y="86"/>
                  </a:lnTo>
                  <a:lnTo>
                    <a:pt x="4" y="105"/>
                  </a:lnTo>
                  <a:lnTo>
                    <a:pt x="14" y="125"/>
                  </a:lnTo>
                  <a:lnTo>
                    <a:pt x="33" y="143"/>
                  </a:lnTo>
                  <a:lnTo>
                    <a:pt x="64" y="155"/>
                  </a:lnTo>
                  <a:lnTo>
                    <a:pt x="49" y="144"/>
                  </a:lnTo>
                  <a:lnTo>
                    <a:pt x="38" y="132"/>
                  </a:lnTo>
                  <a:lnTo>
                    <a:pt x="31" y="118"/>
                  </a:lnTo>
                  <a:lnTo>
                    <a:pt x="28" y="104"/>
                  </a:lnTo>
                  <a:lnTo>
                    <a:pt x="28" y="90"/>
                  </a:lnTo>
                  <a:lnTo>
                    <a:pt x="31" y="74"/>
                  </a:lnTo>
                  <a:lnTo>
                    <a:pt x="35" y="62"/>
                  </a:lnTo>
                  <a:lnTo>
                    <a:pt x="43" y="49"/>
                  </a:lnTo>
                  <a:lnTo>
                    <a:pt x="54" y="39"/>
                  </a:lnTo>
                  <a:lnTo>
                    <a:pt x="67" y="32"/>
                  </a:lnTo>
                  <a:lnTo>
                    <a:pt x="81" y="30"/>
                  </a:lnTo>
                  <a:lnTo>
                    <a:pt x="95" y="30"/>
                  </a:lnTo>
                  <a:lnTo>
                    <a:pt x="110" y="35"/>
                  </a:lnTo>
                  <a:lnTo>
                    <a:pt x="123" y="44"/>
                  </a:lnTo>
                  <a:lnTo>
                    <a:pt x="134" y="58"/>
                  </a:lnTo>
                  <a:lnTo>
                    <a:pt x="142" y="77"/>
                  </a:lnTo>
                  <a:close/>
                </a:path>
              </a:pathLst>
            </a:custGeom>
            <a:solidFill>
              <a:srgbClr val="000000"/>
            </a:solidFill>
            <a:ln w="9525">
              <a:noFill/>
              <a:round/>
              <a:headEnd/>
              <a:tailEnd/>
            </a:ln>
          </p:spPr>
          <p:txBody>
            <a:bodyPr/>
            <a:lstStyle/>
            <a:p>
              <a:endParaRPr lang="zh-CN" altLang="en-US" sz="1400"/>
            </a:p>
          </p:txBody>
        </p:sp>
        <p:sp>
          <p:nvSpPr>
            <p:cNvPr id="22811" name="Freeform 112"/>
            <p:cNvSpPr>
              <a:spLocks/>
            </p:cNvSpPr>
            <p:nvPr/>
          </p:nvSpPr>
          <p:spPr bwMode="auto">
            <a:xfrm>
              <a:off x="3796" y="1010"/>
              <a:ext cx="371" cy="601"/>
            </a:xfrm>
            <a:custGeom>
              <a:avLst/>
              <a:gdLst>
                <a:gd name="T0" fmla="*/ 24 w 371"/>
                <a:gd name="T1" fmla="*/ 601 h 601"/>
                <a:gd name="T2" fmla="*/ 18 w 371"/>
                <a:gd name="T3" fmla="*/ 597 h 601"/>
                <a:gd name="T4" fmla="*/ 11 w 371"/>
                <a:gd name="T5" fmla="*/ 584 h 601"/>
                <a:gd name="T6" fmla="*/ 6 w 371"/>
                <a:gd name="T7" fmla="*/ 562 h 601"/>
                <a:gd name="T8" fmla="*/ 3 w 371"/>
                <a:gd name="T9" fmla="*/ 532 h 601"/>
                <a:gd name="T10" fmla="*/ 0 w 371"/>
                <a:gd name="T11" fmla="*/ 497 h 601"/>
                <a:gd name="T12" fmla="*/ 2 w 371"/>
                <a:gd name="T13" fmla="*/ 457 h 601"/>
                <a:gd name="T14" fmla="*/ 6 w 371"/>
                <a:gd name="T15" fmla="*/ 414 h 601"/>
                <a:gd name="T16" fmla="*/ 14 w 371"/>
                <a:gd name="T17" fmla="*/ 366 h 601"/>
                <a:gd name="T18" fmla="*/ 27 w 371"/>
                <a:gd name="T19" fmla="*/ 317 h 601"/>
                <a:gd name="T20" fmla="*/ 45 w 371"/>
                <a:gd name="T21" fmla="*/ 267 h 601"/>
                <a:gd name="T22" fmla="*/ 69 w 371"/>
                <a:gd name="T23" fmla="*/ 216 h 601"/>
                <a:gd name="T24" fmla="*/ 99 w 371"/>
                <a:gd name="T25" fmla="*/ 167 h 601"/>
                <a:gd name="T26" fmla="*/ 137 w 371"/>
                <a:gd name="T27" fmla="*/ 121 h 601"/>
                <a:gd name="T28" fmla="*/ 183 w 371"/>
                <a:gd name="T29" fmla="*/ 79 h 601"/>
                <a:gd name="T30" fmla="*/ 238 w 371"/>
                <a:gd name="T31" fmla="*/ 40 h 601"/>
                <a:gd name="T32" fmla="*/ 302 w 371"/>
                <a:gd name="T33" fmla="*/ 8 h 601"/>
                <a:gd name="T34" fmla="*/ 310 w 371"/>
                <a:gd name="T35" fmla="*/ 5 h 601"/>
                <a:gd name="T36" fmla="*/ 320 w 371"/>
                <a:gd name="T37" fmla="*/ 2 h 601"/>
                <a:gd name="T38" fmla="*/ 329 w 371"/>
                <a:gd name="T39" fmla="*/ 0 h 601"/>
                <a:gd name="T40" fmla="*/ 337 w 371"/>
                <a:gd name="T41" fmla="*/ 0 h 601"/>
                <a:gd name="T42" fmla="*/ 345 w 371"/>
                <a:gd name="T43" fmla="*/ 0 h 601"/>
                <a:gd name="T44" fmla="*/ 351 w 371"/>
                <a:gd name="T45" fmla="*/ 2 h 601"/>
                <a:gd name="T46" fmla="*/ 357 w 371"/>
                <a:gd name="T47" fmla="*/ 5 h 601"/>
                <a:gd name="T48" fmla="*/ 361 w 371"/>
                <a:gd name="T49" fmla="*/ 11 h 601"/>
                <a:gd name="T50" fmla="*/ 366 w 371"/>
                <a:gd name="T51" fmla="*/ 25 h 601"/>
                <a:gd name="T52" fmla="*/ 371 w 371"/>
                <a:gd name="T53" fmla="*/ 40 h 601"/>
                <a:gd name="T54" fmla="*/ 368 w 371"/>
                <a:gd name="T55" fmla="*/ 54 h 601"/>
                <a:gd name="T56" fmla="*/ 355 w 371"/>
                <a:gd name="T57" fmla="*/ 65 h 601"/>
                <a:gd name="T58" fmla="*/ 340 w 371"/>
                <a:gd name="T59" fmla="*/ 72 h 601"/>
                <a:gd name="T60" fmla="*/ 324 w 371"/>
                <a:gd name="T61" fmla="*/ 79 h 601"/>
                <a:gd name="T62" fmla="*/ 309 w 371"/>
                <a:gd name="T63" fmla="*/ 86 h 601"/>
                <a:gd name="T64" fmla="*/ 292 w 371"/>
                <a:gd name="T65" fmla="*/ 93 h 601"/>
                <a:gd name="T66" fmla="*/ 277 w 371"/>
                <a:gd name="T67" fmla="*/ 102 h 601"/>
                <a:gd name="T68" fmla="*/ 262 w 371"/>
                <a:gd name="T69" fmla="*/ 110 h 601"/>
                <a:gd name="T70" fmla="*/ 246 w 371"/>
                <a:gd name="T71" fmla="*/ 118 h 601"/>
                <a:gd name="T72" fmla="*/ 231 w 371"/>
                <a:gd name="T73" fmla="*/ 128 h 601"/>
                <a:gd name="T74" fmla="*/ 215 w 371"/>
                <a:gd name="T75" fmla="*/ 139 h 601"/>
                <a:gd name="T76" fmla="*/ 200 w 371"/>
                <a:gd name="T77" fmla="*/ 152 h 601"/>
                <a:gd name="T78" fmla="*/ 185 w 371"/>
                <a:gd name="T79" fmla="*/ 165 h 601"/>
                <a:gd name="T80" fmla="*/ 168 w 371"/>
                <a:gd name="T81" fmla="*/ 179 h 601"/>
                <a:gd name="T82" fmla="*/ 153 w 371"/>
                <a:gd name="T83" fmla="*/ 195 h 601"/>
                <a:gd name="T84" fmla="*/ 136 w 371"/>
                <a:gd name="T85" fmla="*/ 212 h 601"/>
                <a:gd name="T86" fmla="*/ 120 w 371"/>
                <a:gd name="T87" fmla="*/ 232 h 601"/>
                <a:gd name="T88" fmla="*/ 104 w 371"/>
                <a:gd name="T89" fmla="*/ 253 h 601"/>
                <a:gd name="T90" fmla="*/ 84 w 371"/>
                <a:gd name="T91" fmla="*/ 283 h 601"/>
                <a:gd name="T92" fmla="*/ 67 w 371"/>
                <a:gd name="T93" fmla="*/ 317 h 601"/>
                <a:gd name="T94" fmla="*/ 55 w 371"/>
                <a:gd name="T95" fmla="*/ 353 h 601"/>
                <a:gd name="T96" fmla="*/ 44 w 371"/>
                <a:gd name="T97" fmla="*/ 390 h 601"/>
                <a:gd name="T98" fmla="*/ 37 w 371"/>
                <a:gd name="T99" fmla="*/ 428 h 601"/>
                <a:gd name="T100" fmla="*/ 31 w 371"/>
                <a:gd name="T101" fmla="*/ 463 h 601"/>
                <a:gd name="T102" fmla="*/ 28 w 371"/>
                <a:gd name="T103" fmla="*/ 496 h 601"/>
                <a:gd name="T104" fmla="*/ 27 w 371"/>
                <a:gd name="T105" fmla="*/ 525 h 601"/>
                <a:gd name="T106" fmla="*/ 28 w 371"/>
                <a:gd name="T107" fmla="*/ 546 h 601"/>
                <a:gd name="T108" fmla="*/ 31 w 371"/>
                <a:gd name="T109" fmla="*/ 572 h 601"/>
                <a:gd name="T110" fmla="*/ 31 w 371"/>
                <a:gd name="T111" fmla="*/ 593 h 601"/>
                <a:gd name="T112" fmla="*/ 24 w 371"/>
                <a:gd name="T113" fmla="*/ 601 h 60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1"/>
                <a:gd name="T172" fmla="*/ 0 h 601"/>
                <a:gd name="T173" fmla="*/ 371 w 371"/>
                <a:gd name="T174" fmla="*/ 601 h 60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1" h="601">
                  <a:moveTo>
                    <a:pt x="24" y="601"/>
                  </a:moveTo>
                  <a:lnTo>
                    <a:pt x="18" y="597"/>
                  </a:lnTo>
                  <a:lnTo>
                    <a:pt x="11" y="584"/>
                  </a:lnTo>
                  <a:lnTo>
                    <a:pt x="6" y="562"/>
                  </a:lnTo>
                  <a:lnTo>
                    <a:pt x="3" y="532"/>
                  </a:lnTo>
                  <a:lnTo>
                    <a:pt x="0" y="497"/>
                  </a:lnTo>
                  <a:lnTo>
                    <a:pt x="2" y="457"/>
                  </a:lnTo>
                  <a:lnTo>
                    <a:pt x="6" y="414"/>
                  </a:lnTo>
                  <a:lnTo>
                    <a:pt x="14" y="366"/>
                  </a:lnTo>
                  <a:lnTo>
                    <a:pt x="27" y="317"/>
                  </a:lnTo>
                  <a:lnTo>
                    <a:pt x="45" y="267"/>
                  </a:lnTo>
                  <a:lnTo>
                    <a:pt x="69" y="216"/>
                  </a:lnTo>
                  <a:lnTo>
                    <a:pt x="99" y="167"/>
                  </a:lnTo>
                  <a:lnTo>
                    <a:pt x="137" y="121"/>
                  </a:lnTo>
                  <a:lnTo>
                    <a:pt x="183" y="79"/>
                  </a:lnTo>
                  <a:lnTo>
                    <a:pt x="238" y="40"/>
                  </a:lnTo>
                  <a:lnTo>
                    <a:pt x="302" y="8"/>
                  </a:lnTo>
                  <a:lnTo>
                    <a:pt x="310" y="5"/>
                  </a:lnTo>
                  <a:lnTo>
                    <a:pt x="320" y="2"/>
                  </a:lnTo>
                  <a:lnTo>
                    <a:pt x="329" y="0"/>
                  </a:lnTo>
                  <a:lnTo>
                    <a:pt x="337" y="0"/>
                  </a:lnTo>
                  <a:lnTo>
                    <a:pt x="345" y="0"/>
                  </a:lnTo>
                  <a:lnTo>
                    <a:pt x="351" y="2"/>
                  </a:lnTo>
                  <a:lnTo>
                    <a:pt x="357" y="5"/>
                  </a:lnTo>
                  <a:lnTo>
                    <a:pt x="361" y="11"/>
                  </a:lnTo>
                  <a:lnTo>
                    <a:pt x="366" y="25"/>
                  </a:lnTo>
                  <a:lnTo>
                    <a:pt x="371" y="40"/>
                  </a:lnTo>
                  <a:lnTo>
                    <a:pt x="368" y="54"/>
                  </a:lnTo>
                  <a:lnTo>
                    <a:pt x="355" y="65"/>
                  </a:lnTo>
                  <a:lnTo>
                    <a:pt x="340" y="72"/>
                  </a:lnTo>
                  <a:lnTo>
                    <a:pt x="324" y="79"/>
                  </a:lnTo>
                  <a:lnTo>
                    <a:pt x="309" y="86"/>
                  </a:lnTo>
                  <a:lnTo>
                    <a:pt x="292" y="93"/>
                  </a:lnTo>
                  <a:lnTo>
                    <a:pt x="277" y="102"/>
                  </a:lnTo>
                  <a:lnTo>
                    <a:pt x="262" y="110"/>
                  </a:lnTo>
                  <a:lnTo>
                    <a:pt x="246" y="118"/>
                  </a:lnTo>
                  <a:lnTo>
                    <a:pt x="231" y="128"/>
                  </a:lnTo>
                  <a:lnTo>
                    <a:pt x="215" y="139"/>
                  </a:lnTo>
                  <a:lnTo>
                    <a:pt x="200" y="152"/>
                  </a:lnTo>
                  <a:lnTo>
                    <a:pt x="185" y="165"/>
                  </a:lnTo>
                  <a:lnTo>
                    <a:pt x="168" y="179"/>
                  </a:lnTo>
                  <a:lnTo>
                    <a:pt x="153" y="195"/>
                  </a:lnTo>
                  <a:lnTo>
                    <a:pt x="136" y="212"/>
                  </a:lnTo>
                  <a:lnTo>
                    <a:pt x="120" y="232"/>
                  </a:lnTo>
                  <a:lnTo>
                    <a:pt x="104" y="253"/>
                  </a:lnTo>
                  <a:lnTo>
                    <a:pt x="84" y="283"/>
                  </a:lnTo>
                  <a:lnTo>
                    <a:pt x="67" y="317"/>
                  </a:lnTo>
                  <a:lnTo>
                    <a:pt x="55" y="353"/>
                  </a:lnTo>
                  <a:lnTo>
                    <a:pt x="44" y="390"/>
                  </a:lnTo>
                  <a:lnTo>
                    <a:pt x="37" y="428"/>
                  </a:lnTo>
                  <a:lnTo>
                    <a:pt x="31" y="463"/>
                  </a:lnTo>
                  <a:lnTo>
                    <a:pt x="28" y="496"/>
                  </a:lnTo>
                  <a:lnTo>
                    <a:pt x="27" y="525"/>
                  </a:lnTo>
                  <a:lnTo>
                    <a:pt x="28" y="546"/>
                  </a:lnTo>
                  <a:lnTo>
                    <a:pt x="31" y="572"/>
                  </a:lnTo>
                  <a:lnTo>
                    <a:pt x="31" y="593"/>
                  </a:lnTo>
                  <a:lnTo>
                    <a:pt x="24" y="601"/>
                  </a:lnTo>
                  <a:close/>
                </a:path>
              </a:pathLst>
            </a:custGeom>
            <a:solidFill>
              <a:schemeClr val="hlink"/>
            </a:solidFill>
            <a:ln w="9525">
              <a:noFill/>
              <a:round/>
              <a:headEnd/>
              <a:tailEnd/>
            </a:ln>
          </p:spPr>
          <p:txBody>
            <a:bodyPr/>
            <a:lstStyle/>
            <a:p>
              <a:endParaRPr lang="zh-CN" altLang="en-US" sz="1400"/>
            </a:p>
          </p:txBody>
        </p:sp>
        <p:sp>
          <p:nvSpPr>
            <p:cNvPr id="22812" name="Freeform 113"/>
            <p:cNvSpPr>
              <a:spLocks/>
            </p:cNvSpPr>
            <p:nvPr/>
          </p:nvSpPr>
          <p:spPr bwMode="auto">
            <a:xfrm>
              <a:off x="3861" y="1091"/>
              <a:ext cx="340" cy="517"/>
            </a:xfrm>
            <a:custGeom>
              <a:avLst/>
              <a:gdLst>
                <a:gd name="T0" fmla="*/ 16 w 340"/>
                <a:gd name="T1" fmla="*/ 517 h 517"/>
                <a:gd name="T2" fmla="*/ 11 w 340"/>
                <a:gd name="T3" fmla="*/ 513 h 517"/>
                <a:gd name="T4" fmla="*/ 7 w 340"/>
                <a:gd name="T5" fmla="*/ 502 h 517"/>
                <a:gd name="T6" fmla="*/ 2 w 340"/>
                <a:gd name="T7" fmla="*/ 482 h 517"/>
                <a:gd name="T8" fmla="*/ 0 w 340"/>
                <a:gd name="T9" fmla="*/ 456 h 517"/>
                <a:gd name="T10" fmla="*/ 0 w 340"/>
                <a:gd name="T11" fmla="*/ 425 h 517"/>
                <a:gd name="T12" fmla="*/ 2 w 340"/>
                <a:gd name="T13" fmla="*/ 390 h 517"/>
                <a:gd name="T14" fmla="*/ 7 w 340"/>
                <a:gd name="T15" fmla="*/ 351 h 517"/>
                <a:gd name="T16" fmla="*/ 16 w 340"/>
                <a:gd name="T17" fmla="*/ 310 h 517"/>
                <a:gd name="T18" fmla="*/ 29 w 340"/>
                <a:gd name="T19" fmla="*/ 267 h 517"/>
                <a:gd name="T20" fmla="*/ 47 w 340"/>
                <a:gd name="T21" fmla="*/ 223 h 517"/>
                <a:gd name="T22" fmla="*/ 69 w 340"/>
                <a:gd name="T23" fmla="*/ 180 h 517"/>
                <a:gd name="T24" fmla="*/ 97 w 340"/>
                <a:gd name="T25" fmla="*/ 140 h 517"/>
                <a:gd name="T26" fmla="*/ 132 w 340"/>
                <a:gd name="T27" fmla="*/ 100 h 517"/>
                <a:gd name="T28" fmla="*/ 174 w 340"/>
                <a:gd name="T29" fmla="*/ 64 h 517"/>
                <a:gd name="T30" fmla="*/ 223 w 340"/>
                <a:gd name="T31" fmla="*/ 33 h 517"/>
                <a:gd name="T32" fmla="*/ 280 w 340"/>
                <a:gd name="T33" fmla="*/ 7 h 517"/>
                <a:gd name="T34" fmla="*/ 289 w 340"/>
                <a:gd name="T35" fmla="*/ 4 h 517"/>
                <a:gd name="T36" fmla="*/ 297 w 340"/>
                <a:gd name="T37" fmla="*/ 1 h 517"/>
                <a:gd name="T38" fmla="*/ 306 w 340"/>
                <a:gd name="T39" fmla="*/ 0 h 517"/>
                <a:gd name="T40" fmla="*/ 313 w 340"/>
                <a:gd name="T41" fmla="*/ 0 h 517"/>
                <a:gd name="T42" fmla="*/ 320 w 340"/>
                <a:gd name="T43" fmla="*/ 0 h 517"/>
                <a:gd name="T44" fmla="*/ 325 w 340"/>
                <a:gd name="T45" fmla="*/ 1 h 517"/>
                <a:gd name="T46" fmla="*/ 331 w 340"/>
                <a:gd name="T47" fmla="*/ 5 h 517"/>
                <a:gd name="T48" fmla="*/ 333 w 340"/>
                <a:gd name="T49" fmla="*/ 9 h 517"/>
                <a:gd name="T50" fmla="*/ 338 w 340"/>
                <a:gd name="T51" fmla="*/ 22 h 517"/>
                <a:gd name="T52" fmla="*/ 340 w 340"/>
                <a:gd name="T53" fmla="*/ 36 h 517"/>
                <a:gd name="T54" fmla="*/ 336 w 340"/>
                <a:gd name="T55" fmla="*/ 49 h 517"/>
                <a:gd name="T56" fmla="*/ 325 w 340"/>
                <a:gd name="T57" fmla="*/ 57 h 517"/>
                <a:gd name="T58" fmla="*/ 311 w 340"/>
                <a:gd name="T59" fmla="*/ 63 h 517"/>
                <a:gd name="T60" fmla="*/ 297 w 340"/>
                <a:gd name="T61" fmla="*/ 68 h 517"/>
                <a:gd name="T62" fmla="*/ 283 w 340"/>
                <a:gd name="T63" fmla="*/ 74 h 517"/>
                <a:gd name="T64" fmla="*/ 269 w 340"/>
                <a:gd name="T65" fmla="*/ 81 h 517"/>
                <a:gd name="T66" fmla="*/ 257 w 340"/>
                <a:gd name="T67" fmla="*/ 86 h 517"/>
                <a:gd name="T68" fmla="*/ 243 w 340"/>
                <a:gd name="T69" fmla="*/ 93 h 517"/>
                <a:gd name="T70" fmla="*/ 229 w 340"/>
                <a:gd name="T71" fmla="*/ 102 h 517"/>
                <a:gd name="T72" fmla="*/ 215 w 340"/>
                <a:gd name="T73" fmla="*/ 110 h 517"/>
                <a:gd name="T74" fmla="*/ 201 w 340"/>
                <a:gd name="T75" fmla="*/ 119 h 517"/>
                <a:gd name="T76" fmla="*/ 187 w 340"/>
                <a:gd name="T77" fmla="*/ 128 h 517"/>
                <a:gd name="T78" fmla="*/ 173 w 340"/>
                <a:gd name="T79" fmla="*/ 140 h 517"/>
                <a:gd name="T80" fmla="*/ 157 w 340"/>
                <a:gd name="T81" fmla="*/ 152 h 517"/>
                <a:gd name="T82" fmla="*/ 143 w 340"/>
                <a:gd name="T83" fmla="*/ 165 h 517"/>
                <a:gd name="T84" fmla="*/ 128 w 340"/>
                <a:gd name="T85" fmla="*/ 180 h 517"/>
                <a:gd name="T86" fmla="*/ 114 w 340"/>
                <a:gd name="T87" fmla="*/ 196 h 517"/>
                <a:gd name="T88" fmla="*/ 99 w 340"/>
                <a:gd name="T89" fmla="*/ 214 h 517"/>
                <a:gd name="T90" fmla="*/ 81 w 340"/>
                <a:gd name="T91" fmla="*/ 240 h 517"/>
                <a:gd name="T92" fmla="*/ 65 w 340"/>
                <a:gd name="T93" fmla="*/ 268 h 517"/>
                <a:gd name="T94" fmla="*/ 51 w 340"/>
                <a:gd name="T95" fmla="*/ 300 h 517"/>
                <a:gd name="T96" fmla="*/ 41 w 340"/>
                <a:gd name="T97" fmla="*/ 333 h 517"/>
                <a:gd name="T98" fmla="*/ 33 w 340"/>
                <a:gd name="T99" fmla="*/ 365 h 517"/>
                <a:gd name="T100" fmla="*/ 27 w 340"/>
                <a:gd name="T101" fmla="*/ 395 h 517"/>
                <a:gd name="T102" fmla="*/ 23 w 340"/>
                <a:gd name="T103" fmla="*/ 425 h 517"/>
                <a:gd name="T104" fmla="*/ 22 w 340"/>
                <a:gd name="T105" fmla="*/ 450 h 517"/>
                <a:gd name="T106" fmla="*/ 23 w 340"/>
                <a:gd name="T107" fmla="*/ 470 h 517"/>
                <a:gd name="T108" fmla="*/ 23 w 340"/>
                <a:gd name="T109" fmla="*/ 491 h 517"/>
                <a:gd name="T110" fmla="*/ 22 w 340"/>
                <a:gd name="T111" fmla="*/ 509 h 517"/>
                <a:gd name="T112" fmla="*/ 16 w 340"/>
                <a:gd name="T113" fmla="*/ 517 h 5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0"/>
                <a:gd name="T172" fmla="*/ 0 h 517"/>
                <a:gd name="T173" fmla="*/ 340 w 340"/>
                <a:gd name="T174" fmla="*/ 517 h 51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0" h="517">
                  <a:moveTo>
                    <a:pt x="16" y="517"/>
                  </a:moveTo>
                  <a:lnTo>
                    <a:pt x="11" y="513"/>
                  </a:lnTo>
                  <a:lnTo>
                    <a:pt x="7" y="502"/>
                  </a:lnTo>
                  <a:lnTo>
                    <a:pt x="2" y="482"/>
                  </a:lnTo>
                  <a:lnTo>
                    <a:pt x="0" y="456"/>
                  </a:lnTo>
                  <a:lnTo>
                    <a:pt x="0" y="425"/>
                  </a:lnTo>
                  <a:lnTo>
                    <a:pt x="2" y="390"/>
                  </a:lnTo>
                  <a:lnTo>
                    <a:pt x="7" y="351"/>
                  </a:lnTo>
                  <a:lnTo>
                    <a:pt x="16" y="310"/>
                  </a:lnTo>
                  <a:lnTo>
                    <a:pt x="29" y="267"/>
                  </a:lnTo>
                  <a:lnTo>
                    <a:pt x="47" y="223"/>
                  </a:lnTo>
                  <a:lnTo>
                    <a:pt x="69" y="180"/>
                  </a:lnTo>
                  <a:lnTo>
                    <a:pt x="97" y="140"/>
                  </a:lnTo>
                  <a:lnTo>
                    <a:pt x="132" y="100"/>
                  </a:lnTo>
                  <a:lnTo>
                    <a:pt x="174" y="64"/>
                  </a:lnTo>
                  <a:lnTo>
                    <a:pt x="223" y="33"/>
                  </a:lnTo>
                  <a:lnTo>
                    <a:pt x="280" y="7"/>
                  </a:lnTo>
                  <a:lnTo>
                    <a:pt x="289" y="4"/>
                  </a:lnTo>
                  <a:lnTo>
                    <a:pt x="297" y="1"/>
                  </a:lnTo>
                  <a:lnTo>
                    <a:pt x="306" y="0"/>
                  </a:lnTo>
                  <a:lnTo>
                    <a:pt x="313" y="0"/>
                  </a:lnTo>
                  <a:lnTo>
                    <a:pt x="320" y="0"/>
                  </a:lnTo>
                  <a:lnTo>
                    <a:pt x="325" y="1"/>
                  </a:lnTo>
                  <a:lnTo>
                    <a:pt x="331" y="5"/>
                  </a:lnTo>
                  <a:lnTo>
                    <a:pt x="333" y="9"/>
                  </a:lnTo>
                  <a:lnTo>
                    <a:pt x="338" y="22"/>
                  </a:lnTo>
                  <a:lnTo>
                    <a:pt x="340" y="36"/>
                  </a:lnTo>
                  <a:lnTo>
                    <a:pt x="336" y="49"/>
                  </a:lnTo>
                  <a:lnTo>
                    <a:pt x="325" y="57"/>
                  </a:lnTo>
                  <a:lnTo>
                    <a:pt x="311" y="63"/>
                  </a:lnTo>
                  <a:lnTo>
                    <a:pt x="297" y="68"/>
                  </a:lnTo>
                  <a:lnTo>
                    <a:pt x="283" y="74"/>
                  </a:lnTo>
                  <a:lnTo>
                    <a:pt x="269" y="81"/>
                  </a:lnTo>
                  <a:lnTo>
                    <a:pt x="257" y="86"/>
                  </a:lnTo>
                  <a:lnTo>
                    <a:pt x="243" y="93"/>
                  </a:lnTo>
                  <a:lnTo>
                    <a:pt x="229" y="102"/>
                  </a:lnTo>
                  <a:lnTo>
                    <a:pt x="215" y="110"/>
                  </a:lnTo>
                  <a:lnTo>
                    <a:pt x="201" y="119"/>
                  </a:lnTo>
                  <a:lnTo>
                    <a:pt x="187" y="128"/>
                  </a:lnTo>
                  <a:lnTo>
                    <a:pt x="173" y="140"/>
                  </a:lnTo>
                  <a:lnTo>
                    <a:pt x="157" y="152"/>
                  </a:lnTo>
                  <a:lnTo>
                    <a:pt x="143" y="165"/>
                  </a:lnTo>
                  <a:lnTo>
                    <a:pt x="128" y="180"/>
                  </a:lnTo>
                  <a:lnTo>
                    <a:pt x="114" y="196"/>
                  </a:lnTo>
                  <a:lnTo>
                    <a:pt x="99" y="214"/>
                  </a:lnTo>
                  <a:lnTo>
                    <a:pt x="81" y="240"/>
                  </a:lnTo>
                  <a:lnTo>
                    <a:pt x="65" y="268"/>
                  </a:lnTo>
                  <a:lnTo>
                    <a:pt x="51" y="300"/>
                  </a:lnTo>
                  <a:lnTo>
                    <a:pt x="41" y="333"/>
                  </a:lnTo>
                  <a:lnTo>
                    <a:pt x="33" y="365"/>
                  </a:lnTo>
                  <a:lnTo>
                    <a:pt x="27" y="395"/>
                  </a:lnTo>
                  <a:lnTo>
                    <a:pt x="23" y="425"/>
                  </a:lnTo>
                  <a:lnTo>
                    <a:pt x="22" y="450"/>
                  </a:lnTo>
                  <a:lnTo>
                    <a:pt x="23" y="470"/>
                  </a:lnTo>
                  <a:lnTo>
                    <a:pt x="23" y="491"/>
                  </a:lnTo>
                  <a:lnTo>
                    <a:pt x="22" y="509"/>
                  </a:lnTo>
                  <a:lnTo>
                    <a:pt x="16" y="517"/>
                  </a:lnTo>
                  <a:close/>
                </a:path>
              </a:pathLst>
            </a:custGeom>
            <a:solidFill>
              <a:schemeClr val="hlink"/>
            </a:solidFill>
            <a:ln w="9525">
              <a:noFill/>
              <a:round/>
              <a:headEnd/>
              <a:tailEnd/>
            </a:ln>
          </p:spPr>
          <p:txBody>
            <a:bodyPr/>
            <a:lstStyle/>
            <a:p>
              <a:endParaRPr lang="zh-CN" altLang="en-US" sz="1400"/>
            </a:p>
          </p:txBody>
        </p:sp>
        <p:sp>
          <p:nvSpPr>
            <p:cNvPr id="22813" name="Freeform 114"/>
            <p:cNvSpPr>
              <a:spLocks/>
            </p:cNvSpPr>
            <p:nvPr/>
          </p:nvSpPr>
          <p:spPr bwMode="auto">
            <a:xfrm>
              <a:off x="3929" y="1173"/>
              <a:ext cx="286" cy="435"/>
            </a:xfrm>
            <a:custGeom>
              <a:avLst/>
              <a:gdLst>
                <a:gd name="T0" fmla="*/ 14 w 286"/>
                <a:gd name="T1" fmla="*/ 435 h 435"/>
                <a:gd name="T2" fmla="*/ 10 w 286"/>
                <a:gd name="T3" fmla="*/ 432 h 435"/>
                <a:gd name="T4" fmla="*/ 6 w 286"/>
                <a:gd name="T5" fmla="*/ 423 h 435"/>
                <a:gd name="T6" fmla="*/ 1 w 286"/>
                <a:gd name="T7" fmla="*/ 406 h 435"/>
                <a:gd name="T8" fmla="*/ 0 w 286"/>
                <a:gd name="T9" fmla="*/ 385 h 435"/>
                <a:gd name="T10" fmla="*/ 0 w 286"/>
                <a:gd name="T11" fmla="*/ 358 h 435"/>
                <a:gd name="T12" fmla="*/ 1 w 286"/>
                <a:gd name="T13" fmla="*/ 329 h 435"/>
                <a:gd name="T14" fmla="*/ 6 w 286"/>
                <a:gd name="T15" fmla="*/ 297 h 435"/>
                <a:gd name="T16" fmla="*/ 13 w 286"/>
                <a:gd name="T17" fmla="*/ 262 h 435"/>
                <a:gd name="T18" fmla="*/ 24 w 286"/>
                <a:gd name="T19" fmla="*/ 225 h 435"/>
                <a:gd name="T20" fmla="*/ 39 w 286"/>
                <a:gd name="T21" fmla="*/ 189 h 435"/>
                <a:gd name="T22" fmla="*/ 57 w 286"/>
                <a:gd name="T23" fmla="*/ 153 h 435"/>
                <a:gd name="T24" fmla="*/ 82 w 286"/>
                <a:gd name="T25" fmla="*/ 118 h 435"/>
                <a:gd name="T26" fmla="*/ 112 w 286"/>
                <a:gd name="T27" fmla="*/ 84 h 435"/>
                <a:gd name="T28" fmla="*/ 147 w 286"/>
                <a:gd name="T29" fmla="*/ 55 h 435"/>
                <a:gd name="T30" fmla="*/ 189 w 286"/>
                <a:gd name="T31" fmla="*/ 28 h 435"/>
                <a:gd name="T32" fmla="*/ 236 w 286"/>
                <a:gd name="T33" fmla="*/ 6 h 435"/>
                <a:gd name="T34" fmla="*/ 243 w 286"/>
                <a:gd name="T35" fmla="*/ 3 h 435"/>
                <a:gd name="T36" fmla="*/ 250 w 286"/>
                <a:gd name="T37" fmla="*/ 2 h 435"/>
                <a:gd name="T38" fmla="*/ 257 w 286"/>
                <a:gd name="T39" fmla="*/ 0 h 435"/>
                <a:gd name="T40" fmla="*/ 263 w 286"/>
                <a:gd name="T41" fmla="*/ 0 h 435"/>
                <a:gd name="T42" fmla="*/ 268 w 286"/>
                <a:gd name="T43" fmla="*/ 0 h 435"/>
                <a:gd name="T44" fmla="*/ 274 w 286"/>
                <a:gd name="T45" fmla="*/ 2 h 435"/>
                <a:gd name="T46" fmla="*/ 278 w 286"/>
                <a:gd name="T47" fmla="*/ 4 h 435"/>
                <a:gd name="T48" fmla="*/ 281 w 286"/>
                <a:gd name="T49" fmla="*/ 9 h 435"/>
                <a:gd name="T50" fmla="*/ 285 w 286"/>
                <a:gd name="T51" fmla="*/ 18 h 435"/>
                <a:gd name="T52" fmla="*/ 286 w 286"/>
                <a:gd name="T53" fmla="*/ 30 h 435"/>
                <a:gd name="T54" fmla="*/ 284 w 286"/>
                <a:gd name="T55" fmla="*/ 41 h 435"/>
                <a:gd name="T56" fmla="*/ 274 w 286"/>
                <a:gd name="T57" fmla="*/ 48 h 435"/>
                <a:gd name="T58" fmla="*/ 250 w 286"/>
                <a:gd name="T59" fmla="*/ 58 h 435"/>
                <a:gd name="T60" fmla="*/ 228 w 286"/>
                <a:gd name="T61" fmla="*/ 67 h 435"/>
                <a:gd name="T62" fmla="*/ 204 w 286"/>
                <a:gd name="T63" fmla="*/ 79 h 435"/>
                <a:gd name="T64" fmla="*/ 180 w 286"/>
                <a:gd name="T65" fmla="*/ 91 h 435"/>
                <a:gd name="T66" fmla="*/ 156 w 286"/>
                <a:gd name="T67" fmla="*/ 108 h 435"/>
                <a:gd name="T68" fmla="*/ 133 w 286"/>
                <a:gd name="T69" fmla="*/ 127 h 435"/>
                <a:gd name="T70" fmla="*/ 108 w 286"/>
                <a:gd name="T71" fmla="*/ 151 h 435"/>
                <a:gd name="T72" fmla="*/ 82 w 286"/>
                <a:gd name="T73" fmla="*/ 181 h 435"/>
                <a:gd name="T74" fmla="*/ 67 w 286"/>
                <a:gd name="T75" fmla="*/ 203 h 435"/>
                <a:gd name="T76" fmla="*/ 55 w 286"/>
                <a:gd name="T77" fmla="*/ 227 h 435"/>
                <a:gd name="T78" fmla="*/ 43 w 286"/>
                <a:gd name="T79" fmla="*/ 253 h 435"/>
                <a:gd name="T80" fmla="*/ 35 w 286"/>
                <a:gd name="T81" fmla="*/ 280 h 435"/>
                <a:gd name="T82" fmla="*/ 28 w 286"/>
                <a:gd name="T83" fmla="*/ 308 h 435"/>
                <a:gd name="T84" fmla="*/ 22 w 286"/>
                <a:gd name="T85" fmla="*/ 333 h 435"/>
                <a:gd name="T86" fmla="*/ 20 w 286"/>
                <a:gd name="T87" fmla="*/ 358 h 435"/>
                <a:gd name="T88" fmla="*/ 18 w 286"/>
                <a:gd name="T89" fmla="*/ 379 h 435"/>
                <a:gd name="T90" fmla="*/ 18 w 286"/>
                <a:gd name="T91" fmla="*/ 395 h 435"/>
                <a:gd name="T92" fmla="*/ 20 w 286"/>
                <a:gd name="T93" fmla="*/ 413 h 435"/>
                <a:gd name="T94" fmla="*/ 18 w 286"/>
                <a:gd name="T95" fmla="*/ 428 h 435"/>
                <a:gd name="T96" fmla="*/ 14 w 286"/>
                <a:gd name="T97" fmla="*/ 435 h 43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6"/>
                <a:gd name="T148" fmla="*/ 0 h 435"/>
                <a:gd name="T149" fmla="*/ 286 w 286"/>
                <a:gd name="T150" fmla="*/ 435 h 43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6" h="435">
                  <a:moveTo>
                    <a:pt x="14" y="435"/>
                  </a:moveTo>
                  <a:lnTo>
                    <a:pt x="10" y="432"/>
                  </a:lnTo>
                  <a:lnTo>
                    <a:pt x="6" y="423"/>
                  </a:lnTo>
                  <a:lnTo>
                    <a:pt x="1" y="406"/>
                  </a:lnTo>
                  <a:lnTo>
                    <a:pt x="0" y="385"/>
                  </a:lnTo>
                  <a:lnTo>
                    <a:pt x="0" y="358"/>
                  </a:lnTo>
                  <a:lnTo>
                    <a:pt x="1" y="329"/>
                  </a:lnTo>
                  <a:lnTo>
                    <a:pt x="6" y="297"/>
                  </a:lnTo>
                  <a:lnTo>
                    <a:pt x="13" y="262"/>
                  </a:lnTo>
                  <a:lnTo>
                    <a:pt x="24" y="225"/>
                  </a:lnTo>
                  <a:lnTo>
                    <a:pt x="39" y="189"/>
                  </a:lnTo>
                  <a:lnTo>
                    <a:pt x="57" y="153"/>
                  </a:lnTo>
                  <a:lnTo>
                    <a:pt x="82" y="118"/>
                  </a:lnTo>
                  <a:lnTo>
                    <a:pt x="112" y="84"/>
                  </a:lnTo>
                  <a:lnTo>
                    <a:pt x="147" y="55"/>
                  </a:lnTo>
                  <a:lnTo>
                    <a:pt x="189" y="28"/>
                  </a:lnTo>
                  <a:lnTo>
                    <a:pt x="236" y="6"/>
                  </a:lnTo>
                  <a:lnTo>
                    <a:pt x="243" y="3"/>
                  </a:lnTo>
                  <a:lnTo>
                    <a:pt x="250" y="2"/>
                  </a:lnTo>
                  <a:lnTo>
                    <a:pt x="257" y="0"/>
                  </a:lnTo>
                  <a:lnTo>
                    <a:pt x="263" y="0"/>
                  </a:lnTo>
                  <a:lnTo>
                    <a:pt x="268" y="0"/>
                  </a:lnTo>
                  <a:lnTo>
                    <a:pt x="274" y="2"/>
                  </a:lnTo>
                  <a:lnTo>
                    <a:pt x="278" y="4"/>
                  </a:lnTo>
                  <a:lnTo>
                    <a:pt x="281" y="9"/>
                  </a:lnTo>
                  <a:lnTo>
                    <a:pt x="285" y="18"/>
                  </a:lnTo>
                  <a:lnTo>
                    <a:pt x="286" y="30"/>
                  </a:lnTo>
                  <a:lnTo>
                    <a:pt x="284" y="41"/>
                  </a:lnTo>
                  <a:lnTo>
                    <a:pt x="274" y="48"/>
                  </a:lnTo>
                  <a:lnTo>
                    <a:pt x="250" y="58"/>
                  </a:lnTo>
                  <a:lnTo>
                    <a:pt x="228" y="67"/>
                  </a:lnTo>
                  <a:lnTo>
                    <a:pt x="204" y="79"/>
                  </a:lnTo>
                  <a:lnTo>
                    <a:pt x="180" y="91"/>
                  </a:lnTo>
                  <a:lnTo>
                    <a:pt x="156" y="108"/>
                  </a:lnTo>
                  <a:lnTo>
                    <a:pt x="133" y="127"/>
                  </a:lnTo>
                  <a:lnTo>
                    <a:pt x="108" y="151"/>
                  </a:lnTo>
                  <a:lnTo>
                    <a:pt x="82" y="181"/>
                  </a:lnTo>
                  <a:lnTo>
                    <a:pt x="67" y="203"/>
                  </a:lnTo>
                  <a:lnTo>
                    <a:pt x="55" y="227"/>
                  </a:lnTo>
                  <a:lnTo>
                    <a:pt x="43" y="253"/>
                  </a:lnTo>
                  <a:lnTo>
                    <a:pt x="35" y="280"/>
                  </a:lnTo>
                  <a:lnTo>
                    <a:pt x="28" y="308"/>
                  </a:lnTo>
                  <a:lnTo>
                    <a:pt x="22" y="333"/>
                  </a:lnTo>
                  <a:lnTo>
                    <a:pt x="20" y="358"/>
                  </a:lnTo>
                  <a:lnTo>
                    <a:pt x="18" y="379"/>
                  </a:lnTo>
                  <a:lnTo>
                    <a:pt x="18" y="395"/>
                  </a:lnTo>
                  <a:lnTo>
                    <a:pt x="20" y="413"/>
                  </a:lnTo>
                  <a:lnTo>
                    <a:pt x="18" y="428"/>
                  </a:lnTo>
                  <a:lnTo>
                    <a:pt x="14" y="435"/>
                  </a:lnTo>
                  <a:close/>
                </a:path>
              </a:pathLst>
            </a:custGeom>
            <a:solidFill>
              <a:schemeClr val="hlink"/>
            </a:solidFill>
            <a:ln w="9525">
              <a:noFill/>
              <a:round/>
              <a:headEnd/>
              <a:tailEnd/>
            </a:ln>
          </p:spPr>
          <p:txBody>
            <a:bodyPr/>
            <a:lstStyle/>
            <a:p>
              <a:endParaRPr lang="zh-CN" altLang="en-US" sz="1400"/>
            </a:p>
          </p:txBody>
        </p:sp>
        <p:sp>
          <p:nvSpPr>
            <p:cNvPr id="22814" name="Freeform 115"/>
            <p:cNvSpPr>
              <a:spLocks/>
            </p:cNvSpPr>
            <p:nvPr/>
          </p:nvSpPr>
          <p:spPr bwMode="auto">
            <a:xfrm>
              <a:off x="3990" y="1250"/>
              <a:ext cx="235" cy="357"/>
            </a:xfrm>
            <a:custGeom>
              <a:avLst/>
              <a:gdLst>
                <a:gd name="T0" fmla="*/ 12 w 235"/>
                <a:gd name="T1" fmla="*/ 357 h 357"/>
                <a:gd name="T2" fmla="*/ 7 w 235"/>
                <a:gd name="T3" fmla="*/ 354 h 357"/>
                <a:gd name="T4" fmla="*/ 5 w 235"/>
                <a:gd name="T5" fmla="*/ 346 h 357"/>
                <a:gd name="T6" fmla="*/ 2 w 235"/>
                <a:gd name="T7" fmla="*/ 333 h 357"/>
                <a:gd name="T8" fmla="*/ 0 w 235"/>
                <a:gd name="T9" fmla="*/ 315 h 357"/>
                <a:gd name="T10" fmla="*/ 0 w 235"/>
                <a:gd name="T11" fmla="*/ 294 h 357"/>
                <a:gd name="T12" fmla="*/ 2 w 235"/>
                <a:gd name="T13" fmla="*/ 269 h 357"/>
                <a:gd name="T14" fmla="*/ 5 w 235"/>
                <a:gd name="T15" fmla="*/ 242 h 357"/>
                <a:gd name="T16" fmla="*/ 12 w 235"/>
                <a:gd name="T17" fmla="*/ 214 h 357"/>
                <a:gd name="T18" fmla="*/ 20 w 235"/>
                <a:gd name="T19" fmla="*/ 185 h 357"/>
                <a:gd name="T20" fmla="*/ 33 w 235"/>
                <a:gd name="T21" fmla="*/ 155 h 357"/>
                <a:gd name="T22" fmla="*/ 48 w 235"/>
                <a:gd name="T23" fmla="*/ 125 h 357"/>
                <a:gd name="T24" fmla="*/ 69 w 235"/>
                <a:gd name="T25" fmla="*/ 97 h 357"/>
                <a:gd name="T26" fmla="*/ 93 w 235"/>
                <a:gd name="T27" fmla="*/ 69 h 357"/>
                <a:gd name="T28" fmla="*/ 122 w 235"/>
                <a:gd name="T29" fmla="*/ 45 h 357"/>
                <a:gd name="T30" fmla="*/ 156 w 235"/>
                <a:gd name="T31" fmla="*/ 23 h 357"/>
                <a:gd name="T32" fmla="*/ 195 w 235"/>
                <a:gd name="T33" fmla="*/ 4 h 357"/>
                <a:gd name="T34" fmla="*/ 206 w 235"/>
                <a:gd name="T35" fmla="*/ 2 h 357"/>
                <a:gd name="T36" fmla="*/ 216 w 235"/>
                <a:gd name="T37" fmla="*/ 0 h 357"/>
                <a:gd name="T38" fmla="*/ 224 w 235"/>
                <a:gd name="T39" fmla="*/ 2 h 357"/>
                <a:gd name="T40" fmla="*/ 230 w 235"/>
                <a:gd name="T41" fmla="*/ 7 h 357"/>
                <a:gd name="T42" fmla="*/ 234 w 235"/>
                <a:gd name="T43" fmla="*/ 16 h 357"/>
                <a:gd name="T44" fmla="*/ 235 w 235"/>
                <a:gd name="T45" fmla="*/ 25 h 357"/>
                <a:gd name="T46" fmla="*/ 232 w 235"/>
                <a:gd name="T47" fmla="*/ 34 h 357"/>
                <a:gd name="T48" fmla="*/ 224 w 235"/>
                <a:gd name="T49" fmla="*/ 41 h 357"/>
                <a:gd name="T50" fmla="*/ 206 w 235"/>
                <a:gd name="T51" fmla="*/ 48 h 357"/>
                <a:gd name="T52" fmla="*/ 186 w 235"/>
                <a:gd name="T53" fmla="*/ 56 h 357"/>
                <a:gd name="T54" fmla="*/ 168 w 235"/>
                <a:gd name="T55" fmla="*/ 64 h 357"/>
                <a:gd name="T56" fmla="*/ 149 w 235"/>
                <a:gd name="T57" fmla="*/ 76 h 357"/>
                <a:gd name="T58" fmla="*/ 129 w 235"/>
                <a:gd name="T59" fmla="*/ 88 h 357"/>
                <a:gd name="T60" fmla="*/ 109 w 235"/>
                <a:gd name="T61" fmla="*/ 105 h 357"/>
                <a:gd name="T62" fmla="*/ 90 w 235"/>
                <a:gd name="T63" fmla="*/ 125 h 357"/>
                <a:gd name="T64" fmla="*/ 69 w 235"/>
                <a:gd name="T65" fmla="*/ 148 h 357"/>
                <a:gd name="T66" fmla="*/ 56 w 235"/>
                <a:gd name="T67" fmla="*/ 167 h 357"/>
                <a:gd name="T68" fmla="*/ 45 w 235"/>
                <a:gd name="T69" fmla="*/ 186 h 357"/>
                <a:gd name="T70" fmla="*/ 37 w 235"/>
                <a:gd name="T71" fmla="*/ 207 h 357"/>
                <a:gd name="T72" fmla="*/ 30 w 235"/>
                <a:gd name="T73" fmla="*/ 229 h 357"/>
                <a:gd name="T74" fmla="*/ 24 w 235"/>
                <a:gd name="T75" fmla="*/ 252 h 357"/>
                <a:gd name="T76" fmla="*/ 20 w 235"/>
                <a:gd name="T77" fmla="*/ 273 h 357"/>
                <a:gd name="T78" fmla="*/ 17 w 235"/>
                <a:gd name="T79" fmla="*/ 292 h 357"/>
                <a:gd name="T80" fmla="*/ 16 w 235"/>
                <a:gd name="T81" fmla="*/ 311 h 357"/>
                <a:gd name="T82" fmla="*/ 16 w 235"/>
                <a:gd name="T83" fmla="*/ 323 h 357"/>
                <a:gd name="T84" fmla="*/ 16 w 235"/>
                <a:gd name="T85" fmla="*/ 339 h 357"/>
                <a:gd name="T86" fmla="*/ 16 w 235"/>
                <a:gd name="T87" fmla="*/ 351 h 357"/>
                <a:gd name="T88" fmla="*/ 12 w 235"/>
                <a:gd name="T89" fmla="*/ 357 h 3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5"/>
                <a:gd name="T136" fmla="*/ 0 h 357"/>
                <a:gd name="T137" fmla="*/ 235 w 235"/>
                <a:gd name="T138" fmla="*/ 357 h 3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5" h="357">
                  <a:moveTo>
                    <a:pt x="12" y="357"/>
                  </a:moveTo>
                  <a:lnTo>
                    <a:pt x="7" y="354"/>
                  </a:lnTo>
                  <a:lnTo>
                    <a:pt x="5" y="346"/>
                  </a:lnTo>
                  <a:lnTo>
                    <a:pt x="2" y="333"/>
                  </a:lnTo>
                  <a:lnTo>
                    <a:pt x="0" y="315"/>
                  </a:lnTo>
                  <a:lnTo>
                    <a:pt x="0" y="294"/>
                  </a:lnTo>
                  <a:lnTo>
                    <a:pt x="2" y="269"/>
                  </a:lnTo>
                  <a:lnTo>
                    <a:pt x="5" y="242"/>
                  </a:lnTo>
                  <a:lnTo>
                    <a:pt x="12" y="214"/>
                  </a:lnTo>
                  <a:lnTo>
                    <a:pt x="20" y="185"/>
                  </a:lnTo>
                  <a:lnTo>
                    <a:pt x="33" y="155"/>
                  </a:lnTo>
                  <a:lnTo>
                    <a:pt x="48" y="125"/>
                  </a:lnTo>
                  <a:lnTo>
                    <a:pt x="69" y="97"/>
                  </a:lnTo>
                  <a:lnTo>
                    <a:pt x="93" y="69"/>
                  </a:lnTo>
                  <a:lnTo>
                    <a:pt x="122" y="45"/>
                  </a:lnTo>
                  <a:lnTo>
                    <a:pt x="156" y="23"/>
                  </a:lnTo>
                  <a:lnTo>
                    <a:pt x="195" y="4"/>
                  </a:lnTo>
                  <a:lnTo>
                    <a:pt x="206" y="2"/>
                  </a:lnTo>
                  <a:lnTo>
                    <a:pt x="216" y="0"/>
                  </a:lnTo>
                  <a:lnTo>
                    <a:pt x="224" y="2"/>
                  </a:lnTo>
                  <a:lnTo>
                    <a:pt x="230" y="7"/>
                  </a:lnTo>
                  <a:lnTo>
                    <a:pt x="234" y="16"/>
                  </a:lnTo>
                  <a:lnTo>
                    <a:pt x="235" y="25"/>
                  </a:lnTo>
                  <a:lnTo>
                    <a:pt x="232" y="34"/>
                  </a:lnTo>
                  <a:lnTo>
                    <a:pt x="224" y="41"/>
                  </a:lnTo>
                  <a:lnTo>
                    <a:pt x="206" y="48"/>
                  </a:lnTo>
                  <a:lnTo>
                    <a:pt x="186" y="56"/>
                  </a:lnTo>
                  <a:lnTo>
                    <a:pt x="168" y="64"/>
                  </a:lnTo>
                  <a:lnTo>
                    <a:pt x="149" y="76"/>
                  </a:lnTo>
                  <a:lnTo>
                    <a:pt x="129" y="88"/>
                  </a:lnTo>
                  <a:lnTo>
                    <a:pt x="109" y="105"/>
                  </a:lnTo>
                  <a:lnTo>
                    <a:pt x="90" y="125"/>
                  </a:lnTo>
                  <a:lnTo>
                    <a:pt x="69" y="148"/>
                  </a:lnTo>
                  <a:lnTo>
                    <a:pt x="56" y="167"/>
                  </a:lnTo>
                  <a:lnTo>
                    <a:pt x="45" y="186"/>
                  </a:lnTo>
                  <a:lnTo>
                    <a:pt x="37" y="207"/>
                  </a:lnTo>
                  <a:lnTo>
                    <a:pt x="30" y="229"/>
                  </a:lnTo>
                  <a:lnTo>
                    <a:pt x="24" y="252"/>
                  </a:lnTo>
                  <a:lnTo>
                    <a:pt x="20" y="273"/>
                  </a:lnTo>
                  <a:lnTo>
                    <a:pt x="17" y="292"/>
                  </a:lnTo>
                  <a:lnTo>
                    <a:pt x="16" y="311"/>
                  </a:lnTo>
                  <a:lnTo>
                    <a:pt x="16" y="323"/>
                  </a:lnTo>
                  <a:lnTo>
                    <a:pt x="16" y="339"/>
                  </a:lnTo>
                  <a:lnTo>
                    <a:pt x="16" y="351"/>
                  </a:lnTo>
                  <a:lnTo>
                    <a:pt x="12" y="357"/>
                  </a:lnTo>
                  <a:close/>
                </a:path>
              </a:pathLst>
            </a:custGeom>
            <a:solidFill>
              <a:schemeClr val="hlink"/>
            </a:solidFill>
            <a:ln w="9525">
              <a:noFill/>
              <a:round/>
              <a:headEnd/>
              <a:tailEnd/>
            </a:ln>
          </p:spPr>
          <p:txBody>
            <a:bodyPr/>
            <a:lstStyle/>
            <a:p>
              <a:endParaRPr lang="zh-CN" altLang="en-US" sz="1400"/>
            </a:p>
          </p:txBody>
        </p:sp>
        <p:sp>
          <p:nvSpPr>
            <p:cNvPr id="22815" name="Freeform 116"/>
            <p:cNvSpPr>
              <a:spLocks/>
            </p:cNvSpPr>
            <p:nvPr/>
          </p:nvSpPr>
          <p:spPr bwMode="auto">
            <a:xfrm>
              <a:off x="4044" y="1948"/>
              <a:ext cx="834" cy="562"/>
            </a:xfrm>
            <a:custGeom>
              <a:avLst/>
              <a:gdLst>
                <a:gd name="T0" fmla="*/ 5 w 834"/>
                <a:gd name="T1" fmla="*/ 288 h 562"/>
                <a:gd name="T2" fmla="*/ 30 w 834"/>
                <a:gd name="T3" fmla="*/ 303 h 562"/>
                <a:gd name="T4" fmla="*/ 75 w 834"/>
                <a:gd name="T5" fmla="*/ 327 h 562"/>
                <a:gd name="T6" fmla="*/ 132 w 834"/>
                <a:gd name="T7" fmla="*/ 358 h 562"/>
                <a:gd name="T8" fmla="*/ 195 w 834"/>
                <a:gd name="T9" fmla="*/ 393 h 562"/>
                <a:gd name="T10" fmla="*/ 255 w 834"/>
                <a:gd name="T11" fmla="*/ 425 h 562"/>
                <a:gd name="T12" fmla="*/ 306 w 834"/>
                <a:gd name="T13" fmla="*/ 452 h 562"/>
                <a:gd name="T14" fmla="*/ 341 w 834"/>
                <a:gd name="T15" fmla="*/ 471 h 562"/>
                <a:gd name="T16" fmla="*/ 361 w 834"/>
                <a:gd name="T17" fmla="*/ 482 h 562"/>
                <a:gd name="T18" fmla="*/ 395 w 834"/>
                <a:gd name="T19" fmla="*/ 496 h 562"/>
                <a:gd name="T20" fmla="*/ 433 w 834"/>
                <a:gd name="T21" fmla="*/ 505 h 562"/>
                <a:gd name="T22" fmla="*/ 475 w 834"/>
                <a:gd name="T23" fmla="*/ 498 h 562"/>
                <a:gd name="T24" fmla="*/ 507 w 834"/>
                <a:gd name="T25" fmla="*/ 476 h 562"/>
                <a:gd name="T26" fmla="*/ 539 w 834"/>
                <a:gd name="T27" fmla="*/ 449 h 562"/>
                <a:gd name="T28" fmla="*/ 578 w 834"/>
                <a:gd name="T29" fmla="*/ 414 h 562"/>
                <a:gd name="T30" fmla="*/ 621 w 834"/>
                <a:gd name="T31" fmla="*/ 373 h 562"/>
                <a:gd name="T32" fmla="*/ 665 w 834"/>
                <a:gd name="T33" fmla="*/ 333 h 562"/>
                <a:gd name="T34" fmla="*/ 704 w 834"/>
                <a:gd name="T35" fmla="*/ 294 h 562"/>
                <a:gd name="T36" fmla="*/ 735 w 834"/>
                <a:gd name="T37" fmla="*/ 260 h 562"/>
                <a:gd name="T38" fmla="*/ 754 w 834"/>
                <a:gd name="T39" fmla="*/ 235 h 562"/>
                <a:gd name="T40" fmla="*/ 764 w 834"/>
                <a:gd name="T41" fmla="*/ 210 h 562"/>
                <a:gd name="T42" fmla="*/ 786 w 834"/>
                <a:gd name="T43" fmla="*/ 143 h 562"/>
                <a:gd name="T44" fmla="*/ 813 w 834"/>
                <a:gd name="T45" fmla="*/ 64 h 562"/>
                <a:gd name="T46" fmla="*/ 831 w 834"/>
                <a:gd name="T47" fmla="*/ 8 h 562"/>
                <a:gd name="T48" fmla="*/ 832 w 834"/>
                <a:gd name="T49" fmla="*/ 11 h 562"/>
                <a:gd name="T50" fmla="*/ 821 w 834"/>
                <a:gd name="T51" fmla="*/ 81 h 562"/>
                <a:gd name="T52" fmla="*/ 806 w 834"/>
                <a:gd name="T53" fmla="*/ 178 h 562"/>
                <a:gd name="T54" fmla="*/ 793 w 834"/>
                <a:gd name="T55" fmla="*/ 256 h 562"/>
                <a:gd name="T56" fmla="*/ 785 w 834"/>
                <a:gd name="T57" fmla="*/ 294 h 562"/>
                <a:gd name="T58" fmla="*/ 772 w 834"/>
                <a:gd name="T59" fmla="*/ 330 h 562"/>
                <a:gd name="T60" fmla="*/ 744 w 834"/>
                <a:gd name="T61" fmla="*/ 362 h 562"/>
                <a:gd name="T62" fmla="*/ 695 w 834"/>
                <a:gd name="T63" fmla="*/ 411 h 562"/>
                <a:gd name="T64" fmla="*/ 635 w 834"/>
                <a:gd name="T65" fmla="*/ 470 h 562"/>
                <a:gd name="T66" fmla="*/ 588 w 834"/>
                <a:gd name="T67" fmla="*/ 516 h 562"/>
                <a:gd name="T68" fmla="*/ 554 w 834"/>
                <a:gd name="T69" fmla="*/ 543 h 562"/>
                <a:gd name="T70" fmla="*/ 515 w 834"/>
                <a:gd name="T71" fmla="*/ 559 h 562"/>
                <a:gd name="T72" fmla="*/ 473 w 834"/>
                <a:gd name="T73" fmla="*/ 561 h 562"/>
                <a:gd name="T74" fmla="*/ 426 w 834"/>
                <a:gd name="T75" fmla="*/ 550 h 562"/>
                <a:gd name="T76" fmla="*/ 389 w 834"/>
                <a:gd name="T77" fmla="*/ 534 h 562"/>
                <a:gd name="T78" fmla="*/ 349 w 834"/>
                <a:gd name="T79" fmla="*/ 512 h 562"/>
                <a:gd name="T80" fmla="*/ 290 w 834"/>
                <a:gd name="T81" fmla="*/ 477 h 562"/>
                <a:gd name="T82" fmla="*/ 220 w 834"/>
                <a:gd name="T83" fmla="*/ 436 h 562"/>
                <a:gd name="T84" fmla="*/ 149 w 834"/>
                <a:gd name="T85" fmla="*/ 394 h 562"/>
                <a:gd name="T86" fmla="*/ 85 w 834"/>
                <a:gd name="T87" fmla="*/ 355 h 562"/>
                <a:gd name="T88" fmla="*/ 33 w 834"/>
                <a:gd name="T89" fmla="*/ 324 h 562"/>
                <a:gd name="T90" fmla="*/ 4 w 834"/>
                <a:gd name="T91" fmla="*/ 308 h 562"/>
                <a:gd name="T92" fmla="*/ 1 w 834"/>
                <a:gd name="T93" fmla="*/ 287 h 5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4"/>
                <a:gd name="T142" fmla="*/ 0 h 562"/>
                <a:gd name="T143" fmla="*/ 834 w 834"/>
                <a:gd name="T144" fmla="*/ 562 h 5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4" h="562">
                  <a:moveTo>
                    <a:pt x="1" y="287"/>
                  </a:moveTo>
                  <a:lnTo>
                    <a:pt x="5" y="288"/>
                  </a:lnTo>
                  <a:lnTo>
                    <a:pt x="15" y="294"/>
                  </a:lnTo>
                  <a:lnTo>
                    <a:pt x="30" y="303"/>
                  </a:lnTo>
                  <a:lnTo>
                    <a:pt x="51" y="315"/>
                  </a:lnTo>
                  <a:lnTo>
                    <a:pt x="75" y="327"/>
                  </a:lnTo>
                  <a:lnTo>
                    <a:pt x="103" y="343"/>
                  </a:lnTo>
                  <a:lnTo>
                    <a:pt x="132" y="358"/>
                  </a:lnTo>
                  <a:lnTo>
                    <a:pt x="163" y="375"/>
                  </a:lnTo>
                  <a:lnTo>
                    <a:pt x="195" y="393"/>
                  </a:lnTo>
                  <a:lnTo>
                    <a:pt x="226" y="408"/>
                  </a:lnTo>
                  <a:lnTo>
                    <a:pt x="255" y="425"/>
                  </a:lnTo>
                  <a:lnTo>
                    <a:pt x="282" y="439"/>
                  </a:lnTo>
                  <a:lnTo>
                    <a:pt x="306" y="452"/>
                  </a:lnTo>
                  <a:lnTo>
                    <a:pt x="325" y="463"/>
                  </a:lnTo>
                  <a:lnTo>
                    <a:pt x="341" y="471"/>
                  </a:lnTo>
                  <a:lnTo>
                    <a:pt x="349" y="476"/>
                  </a:lnTo>
                  <a:lnTo>
                    <a:pt x="361" y="482"/>
                  </a:lnTo>
                  <a:lnTo>
                    <a:pt x="377" y="489"/>
                  </a:lnTo>
                  <a:lnTo>
                    <a:pt x="395" y="496"/>
                  </a:lnTo>
                  <a:lnTo>
                    <a:pt x="413" y="502"/>
                  </a:lnTo>
                  <a:lnTo>
                    <a:pt x="433" y="505"/>
                  </a:lnTo>
                  <a:lnTo>
                    <a:pt x="454" y="503"/>
                  </a:lnTo>
                  <a:lnTo>
                    <a:pt x="475" y="498"/>
                  </a:lnTo>
                  <a:lnTo>
                    <a:pt x="496" y="485"/>
                  </a:lnTo>
                  <a:lnTo>
                    <a:pt x="507" y="476"/>
                  </a:lnTo>
                  <a:lnTo>
                    <a:pt x="522" y="464"/>
                  </a:lnTo>
                  <a:lnTo>
                    <a:pt x="539" y="449"/>
                  </a:lnTo>
                  <a:lnTo>
                    <a:pt x="558" y="432"/>
                  </a:lnTo>
                  <a:lnTo>
                    <a:pt x="578" y="414"/>
                  </a:lnTo>
                  <a:lnTo>
                    <a:pt x="600" y="394"/>
                  </a:lnTo>
                  <a:lnTo>
                    <a:pt x="621" y="373"/>
                  </a:lnTo>
                  <a:lnTo>
                    <a:pt x="644" y="352"/>
                  </a:lnTo>
                  <a:lnTo>
                    <a:pt x="665" y="333"/>
                  </a:lnTo>
                  <a:lnTo>
                    <a:pt x="686" y="312"/>
                  </a:lnTo>
                  <a:lnTo>
                    <a:pt x="704" y="294"/>
                  </a:lnTo>
                  <a:lnTo>
                    <a:pt x="721" y="276"/>
                  </a:lnTo>
                  <a:lnTo>
                    <a:pt x="735" y="260"/>
                  </a:lnTo>
                  <a:lnTo>
                    <a:pt x="747" y="246"/>
                  </a:lnTo>
                  <a:lnTo>
                    <a:pt x="754" y="235"/>
                  </a:lnTo>
                  <a:lnTo>
                    <a:pt x="758" y="228"/>
                  </a:lnTo>
                  <a:lnTo>
                    <a:pt x="764" y="210"/>
                  </a:lnTo>
                  <a:lnTo>
                    <a:pt x="774" y="179"/>
                  </a:lnTo>
                  <a:lnTo>
                    <a:pt x="786" y="143"/>
                  </a:lnTo>
                  <a:lnTo>
                    <a:pt x="800" y="102"/>
                  </a:lnTo>
                  <a:lnTo>
                    <a:pt x="813" y="64"/>
                  </a:lnTo>
                  <a:lnTo>
                    <a:pt x="824" y="31"/>
                  </a:lnTo>
                  <a:lnTo>
                    <a:pt x="831" y="8"/>
                  </a:lnTo>
                  <a:lnTo>
                    <a:pt x="834" y="0"/>
                  </a:lnTo>
                  <a:lnTo>
                    <a:pt x="832" y="11"/>
                  </a:lnTo>
                  <a:lnTo>
                    <a:pt x="828" y="39"/>
                  </a:lnTo>
                  <a:lnTo>
                    <a:pt x="821" y="81"/>
                  </a:lnTo>
                  <a:lnTo>
                    <a:pt x="814" y="129"/>
                  </a:lnTo>
                  <a:lnTo>
                    <a:pt x="806" y="178"/>
                  </a:lnTo>
                  <a:lnTo>
                    <a:pt x="799" y="222"/>
                  </a:lnTo>
                  <a:lnTo>
                    <a:pt x="793" y="256"/>
                  </a:lnTo>
                  <a:lnTo>
                    <a:pt x="789" y="276"/>
                  </a:lnTo>
                  <a:lnTo>
                    <a:pt x="785" y="294"/>
                  </a:lnTo>
                  <a:lnTo>
                    <a:pt x="781" y="312"/>
                  </a:lnTo>
                  <a:lnTo>
                    <a:pt x="772" y="330"/>
                  </a:lnTo>
                  <a:lnTo>
                    <a:pt x="758" y="348"/>
                  </a:lnTo>
                  <a:lnTo>
                    <a:pt x="744" y="362"/>
                  </a:lnTo>
                  <a:lnTo>
                    <a:pt x="722" y="383"/>
                  </a:lnTo>
                  <a:lnTo>
                    <a:pt x="695" y="411"/>
                  </a:lnTo>
                  <a:lnTo>
                    <a:pt x="666" y="441"/>
                  </a:lnTo>
                  <a:lnTo>
                    <a:pt x="635" y="470"/>
                  </a:lnTo>
                  <a:lnTo>
                    <a:pt x="609" y="496"/>
                  </a:lnTo>
                  <a:lnTo>
                    <a:pt x="588" y="516"/>
                  </a:lnTo>
                  <a:lnTo>
                    <a:pt x="574" y="529"/>
                  </a:lnTo>
                  <a:lnTo>
                    <a:pt x="554" y="543"/>
                  </a:lnTo>
                  <a:lnTo>
                    <a:pt x="535" y="552"/>
                  </a:lnTo>
                  <a:lnTo>
                    <a:pt x="515" y="559"/>
                  </a:lnTo>
                  <a:lnTo>
                    <a:pt x="494" y="562"/>
                  </a:lnTo>
                  <a:lnTo>
                    <a:pt x="473" y="561"/>
                  </a:lnTo>
                  <a:lnTo>
                    <a:pt x="449" y="558"/>
                  </a:lnTo>
                  <a:lnTo>
                    <a:pt x="426" y="550"/>
                  </a:lnTo>
                  <a:lnTo>
                    <a:pt x="401" y="540"/>
                  </a:lnTo>
                  <a:lnTo>
                    <a:pt x="389" y="534"/>
                  </a:lnTo>
                  <a:lnTo>
                    <a:pt x="371" y="524"/>
                  </a:lnTo>
                  <a:lnTo>
                    <a:pt x="349" y="512"/>
                  </a:lnTo>
                  <a:lnTo>
                    <a:pt x="321" y="495"/>
                  </a:lnTo>
                  <a:lnTo>
                    <a:pt x="290" y="477"/>
                  </a:lnTo>
                  <a:lnTo>
                    <a:pt x="255" y="457"/>
                  </a:lnTo>
                  <a:lnTo>
                    <a:pt x="220" y="436"/>
                  </a:lnTo>
                  <a:lnTo>
                    <a:pt x="185" y="415"/>
                  </a:lnTo>
                  <a:lnTo>
                    <a:pt x="149" y="394"/>
                  </a:lnTo>
                  <a:lnTo>
                    <a:pt x="116" y="375"/>
                  </a:lnTo>
                  <a:lnTo>
                    <a:pt x="85" y="355"/>
                  </a:lnTo>
                  <a:lnTo>
                    <a:pt x="57" y="338"/>
                  </a:lnTo>
                  <a:lnTo>
                    <a:pt x="33" y="324"/>
                  </a:lnTo>
                  <a:lnTo>
                    <a:pt x="15" y="315"/>
                  </a:lnTo>
                  <a:lnTo>
                    <a:pt x="4" y="308"/>
                  </a:lnTo>
                  <a:lnTo>
                    <a:pt x="0" y="305"/>
                  </a:lnTo>
                  <a:lnTo>
                    <a:pt x="1" y="287"/>
                  </a:lnTo>
                  <a:close/>
                </a:path>
              </a:pathLst>
            </a:custGeom>
            <a:solidFill>
              <a:schemeClr val="bg2"/>
            </a:solidFill>
            <a:ln w="9525">
              <a:noFill/>
              <a:round/>
              <a:headEnd/>
              <a:tailEnd/>
            </a:ln>
          </p:spPr>
          <p:txBody>
            <a:bodyPr/>
            <a:lstStyle/>
            <a:p>
              <a:endParaRPr lang="zh-CN" altLang="en-US" sz="1400"/>
            </a:p>
          </p:txBody>
        </p:sp>
      </p:grpSp>
      <p:pic>
        <p:nvPicPr>
          <p:cNvPr id="22540" name="Picture 117"/>
          <p:cNvPicPr>
            <a:picLocks noChangeAspect="1" noChangeArrowheads="1"/>
          </p:cNvPicPr>
          <p:nvPr/>
        </p:nvPicPr>
        <p:blipFill>
          <a:blip r:embed="rId5" cstate="print"/>
          <a:srcRect/>
          <a:stretch>
            <a:fillRect/>
          </a:stretch>
        </p:blipFill>
        <p:spPr bwMode="auto">
          <a:xfrm>
            <a:off x="6350002" y="3914775"/>
            <a:ext cx="377825" cy="369888"/>
          </a:xfrm>
          <a:prstGeom prst="rect">
            <a:avLst/>
          </a:prstGeom>
          <a:noFill/>
          <a:ln w="9525">
            <a:noFill/>
            <a:miter lim="800000"/>
            <a:headEnd/>
            <a:tailEnd/>
          </a:ln>
        </p:spPr>
      </p:pic>
      <p:pic>
        <p:nvPicPr>
          <p:cNvPr id="22541" name="Picture 118"/>
          <p:cNvPicPr>
            <a:picLocks noChangeAspect="1" noChangeArrowheads="1"/>
          </p:cNvPicPr>
          <p:nvPr/>
        </p:nvPicPr>
        <p:blipFill>
          <a:blip r:embed="rId6" cstate="print"/>
          <a:srcRect/>
          <a:stretch>
            <a:fillRect/>
          </a:stretch>
        </p:blipFill>
        <p:spPr bwMode="auto">
          <a:xfrm>
            <a:off x="7961315" y="4087813"/>
            <a:ext cx="388937" cy="433387"/>
          </a:xfrm>
          <a:prstGeom prst="rect">
            <a:avLst/>
          </a:prstGeom>
          <a:noFill/>
          <a:ln w="9525">
            <a:noFill/>
            <a:miter lim="800000"/>
            <a:headEnd/>
            <a:tailEnd/>
          </a:ln>
        </p:spPr>
      </p:pic>
      <p:pic>
        <p:nvPicPr>
          <p:cNvPr id="22542" name="Picture 119"/>
          <p:cNvPicPr>
            <a:picLocks noChangeAspect="1" noChangeArrowheads="1"/>
          </p:cNvPicPr>
          <p:nvPr/>
        </p:nvPicPr>
        <p:blipFill>
          <a:blip r:embed="rId7" cstate="print"/>
          <a:srcRect/>
          <a:stretch>
            <a:fillRect/>
          </a:stretch>
        </p:blipFill>
        <p:spPr bwMode="auto">
          <a:xfrm flipH="1">
            <a:off x="8288340" y="3435351"/>
            <a:ext cx="274637" cy="282575"/>
          </a:xfrm>
          <a:prstGeom prst="rect">
            <a:avLst/>
          </a:prstGeom>
          <a:noFill/>
          <a:ln w="9525">
            <a:noFill/>
            <a:miter lim="800000"/>
            <a:headEnd/>
            <a:tailEnd/>
          </a:ln>
        </p:spPr>
      </p:pic>
      <p:grpSp>
        <p:nvGrpSpPr>
          <p:cNvPr id="17" name="Group 120"/>
          <p:cNvGrpSpPr>
            <a:grpSpLocks/>
          </p:cNvGrpSpPr>
          <p:nvPr/>
        </p:nvGrpSpPr>
        <p:grpSpPr bwMode="auto">
          <a:xfrm>
            <a:off x="7772400" y="1809751"/>
            <a:ext cx="376238" cy="354013"/>
            <a:chOff x="5017" y="3498"/>
            <a:chExt cx="136" cy="140"/>
          </a:xfrm>
        </p:grpSpPr>
        <p:pic>
          <p:nvPicPr>
            <p:cNvPr id="22783" name="Picture 121"/>
            <p:cNvPicPr>
              <a:picLocks noChangeAspect="1" noChangeArrowheads="1"/>
            </p:cNvPicPr>
            <p:nvPr/>
          </p:nvPicPr>
          <p:blipFill>
            <a:blip r:embed="rId8" cstate="print"/>
            <a:srcRect r="412" b="215"/>
            <a:stretch>
              <a:fillRect/>
            </a:stretch>
          </p:blipFill>
          <p:spPr bwMode="auto">
            <a:xfrm>
              <a:off x="5017" y="3537"/>
              <a:ext cx="136" cy="101"/>
            </a:xfrm>
            <a:prstGeom prst="rect">
              <a:avLst/>
            </a:prstGeom>
            <a:noFill/>
            <a:ln w="9525">
              <a:noFill/>
              <a:miter lim="800000"/>
              <a:headEnd/>
              <a:tailEnd/>
            </a:ln>
          </p:spPr>
        </p:pic>
        <p:grpSp>
          <p:nvGrpSpPr>
            <p:cNvPr id="18" name="Group 122"/>
            <p:cNvGrpSpPr>
              <a:grpSpLocks/>
            </p:cNvGrpSpPr>
            <p:nvPr/>
          </p:nvGrpSpPr>
          <p:grpSpPr bwMode="auto">
            <a:xfrm>
              <a:off x="5017" y="3498"/>
              <a:ext cx="46" cy="97"/>
              <a:chOff x="3120" y="864"/>
              <a:chExt cx="1775" cy="1916"/>
            </a:xfrm>
          </p:grpSpPr>
          <p:sp>
            <p:nvSpPr>
              <p:cNvPr id="22785" name="Freeform 123"/>
              <p:cNvSpPr>
                <a:spLocks/>
              </p:cNvSpPr>
              <p:nvPr/>
            </p:nvSpPr>
            <p:spPr bwMode="auto">
              <a:xfrm>
                <a:off x="3329" y="2106"/>
                <a:ext cx="141" cy="156"/>
              </a:xfrm>
              <a:custGeom>
                <a:avLst/>
                <a:gdLst>
                  <a:gd name="T0" fmla="*/ 0 w 141"/>
                  <a:gd name="T1" fmla="*/ 77 h 156"/>
                  <a:gd name="T2" fmla="*/ 4 w 141"/>
                  <a:gd name="T3" fmla="*/ 55 h 156"/>
                  <a:gd name="T4" fmla="*/ 10 w 141"/>
                  <a:gd name="T5" fmla="*/ 38 h 156"/>
                  <a:gd name="T6" fmla="*/ 22 w 141"/>
                  <a:gd name="T7" fmla="*/ 22 h 156"/>
                  <a:gd name="T8" fmla="*/ 33 w 141"/>
                  <a:gd name="T9" fmla="*/ 11 h 156"/>
                  <a:gd name="T10" fmla="*/ 41 w 141"/>
                  <a:gd name="T11" fmla="*/ 7 h 156"/>
                  <a:gd name="T12" fmla="*/ 52 w 141"/>
                  <a:gd name="T13" fmla="*/ 5 h 156"/>
                  <a:gd name="T14" fmla="*/ 64 w 141"/>
                  <a:gd name="T15" fmla="*/ 2 h 156"/>
                  <a:gd name="T16" fmla="*/ 79 w 141"/>
                  <a:gd name="T17" fmla="*/ 0 h 156"/>
                  <a:gd name="T18" fmla="*/ 93 w 141"/>
                  <a:gd name="T19" fmla="*/ 5 h 156"/>
                  <a:gd name="T20" fmla="*/ 106 w 141"/>
                  <a:gd name="T21" fmla="*/ 11 h 156"/>
                  <a:gd name="T22" fmla="*/ 118 w 141"/>
                  <a:gd name="T23" fmla="*/ 22 h 156"/>
                  <a:gd name="T24" fmla="*/ 128 w 141"/>
                  <a:gd name="T25" fmla="*/ 42 h 156"/>
                  <a:gd name="T26" fmla="*/ 122 w 141"/>
                  <a:gd name="T27" fmla="*/ 51 h 156"/>
                  <a:gd name="T28" fmla="*/ 114 w 141"/>
                  <a:gd name="T29" fmla="*/ 62 h 156"/>
                  <a:gd name="T30" fmla="*/ 106 w 141"/>
                  <a:gd name="T31" fmla="*/ 71 h 156"/>
                  <a:gd name="T32" fmla="*/ 93 w 141"/>
                  <a:gd name="T33" fmla="*/ 82 h 156"/>
                  <a:gd name="T34" fmla="*/ 81 w 141"/>
                  <a:gd name="T35" fmla="*/ 90 h 156"/>
                  <a:gd name="T36" fmla="*/ 68 w 141"/>
                  <a:gd name="T37" fmla="*/ 97 h 156"/>
                  <a:gd name="T38" fmla="*/ 54 w 141"/>
                  <a:gd name="T39" fmla="*/ 104 h 156"/>
                  <a:gd name="T40" fmla="*/ 41 w 141"/>
                  <a:gd name="T41" fmla="*/ 108 h 156"/>
                  <a:gd name="T42" fmla="*/ 54 w 141"/>
                  <a:gd name="T43" fmla="*/ 112 h 156"/>
                  <a:gd name="T44" fmla="*/ 66 w 141"/>
                  <a:gd name="T45" fmla="*/ 117 h 156"/>
                  <a:gd name="T46" fmla="*/ 81 w 141"/>
                  <a:gd name="T47" fmla="*/ 117 h 156"/>
                  <a:gd name="T48" fmla="*/ 95 w 141"/>
                  <a:gd name="T49" fmla="*/ 115 h 156"/>
                  <a:gd name="T50" fmla="*/ 110 w 141"/>
                  <a:gd name="T51" fmla="*/ 108 h 156"/>
                  <a:gd name="T52" fmla="*/ 122 w 141"/>
                  <a:gd name="T53" fmla="*/ 99 h 156"/>
                  <a:gd name="T54" fmla="*/ 133 w 141"/>
                  <a:gd name="T55" fmla="*/ 88 h 156"/>
                  <a:gd name="T56" fmla="*/ 141 w 141"/>
                  <a:gd name="T57" fmla="*/ 75 h 156"/>
                  <a:gd name="T58" fmla="*/ 139 w 141"/>
                  <a:gd name="T59" fmla="*/ 97 h 156"/>
                  <a:gd name="T60" fmla="*/ 133 w 141"/>
                  <a:gd name="T61" fmla="*/ 119 h 156"/>
                  <a:gd name="T62" fmla="*/ 120 w 141"/>
                  <a:gd name="T63" fmla="*/ 139 h 156"/>
                  <a:gd name="T64" fmla="*/ 103 w 141"/>
                  <a:gd name="T65" fmla="*/ 152 h 156"/>
                  <a:gd name="T66" fmla="*/ 91 w 141"/>
                  <a:gd name="T67" fmla="*/ 156 h 156"/>
                  <a:gd name="T68" fmla="*/ 76 w 141"/>
                  <a:gd name="T69" fmla="*/ 156 h 156"/>
                  <a:gd name="T70" fmla="*/ 60 w 141"/>
                  <a:gd name="T71" fmla="*/ 154 h 156"/>
                  <a:gd name="T72" fmla="*/ 43 w 141"/>
                  <a:gd name="T73" fmla="*/ 150 h 156"/>
                  <a:gd name="T74" fmla="*/ 27 w 141"/>
                  <a:gd name="T75" fmla="*/ 141 h 156"/>
                  <a:gd name="T76" fmla="*/ 14 w 141"/>
                  <a:gd name="T77" fmla="*/ 126 h 156"/>
                  <a:gd name="T78" fmla="*/ 4 w 141"/>
                  <a:gd name="T79" fmla="*/ 106 h 156"/>
                  <a:gd name="T80" fmla="*/ 0 w 141"/>
                  <a:gd name="T81" fmla="*/ 77 h 1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1"/>
                  <a:gd name="T124" fmla="*/ 0 h 156"/>
                  <a:gd name="T125" fmla="*/ 141 w 141"/>
                  <a:gd name="T126" fmla="*/ 156 h 1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1" h="156">
                    <a:moveTo>
                      <a:pt x="0" y="77"/>
                    </a:moveTo>
                    <a:lnTo>
                      <a:pt x="4" y="55"/>
                    </a:lnTo>
                    <a:lnTo>
                      <a:pt x="10" y="38"/>
                    </a:lnTo>
                    <a:lnTo>
                      <a:pt x="22" y="22"/>
                    </a:lnTo>
                    <a:lnTo>
                      <a:pt x="33" y="11"/>
                    </a:lnTo>
                    <a:lnTo>
                      <a:pt x="41" y="7"/>
                    </a:lnTo>
                    <a:lnTo>
                      <a:pt x="52" y="5"/>
                    </a:lnTo>
                    <a:lnTo>
                      <a:pt x="64" y="2"/>
                    </a:lnTo>
                    <a:lnTo>
                      <a:pt x="79" y="0"/>
                    </a:lnTo>
                    <a:lnTo>
                      <a:pt x="93" y="5"/>
                    </a:lnTo>
                    <a:lnTo>
                      <a:pt x="106" y="11"/>
                    </a:lnTo>
                    <a:lnTo>
                      <a:pt x="118" y="22"/>
                    </a:lnTo>
                    <a:lnTo>
                      <a:pt x="128" y="42"/>
                    </a:lnTo>
                    <a:lnTo>
                      <a:pt x="122" y="51"/>
                    </a:lnTo>
                    <a:lnTo>
                      <a:pt x="114" y="62"/>
                    </a:lnTo>
                    <a:lnTo>
                      <a:pt x="106" y="71"/>
                    </a:lnTo>
                    <a:lnTo>
                      <a:pt x="93" y="82"/>
                    </a:lnTo>
                    <a:lnTo>
                      <a:pt x="81" y="90"/>
                    </a:lnTo>
                    <a:lnTo>
                      <a:pt x="68" y="97"/>
                    </a:lnTo>
                    <a:lnTo>
                      <a:pt x="54" y="104"/>
                    </a:lnTo>
                    <a:lnTo>
                      <a:pt x="41" y="108"/>
                    </a:lnTo>
                    <a:lnTo>
                      <a:pt x="54" y="112"/>
                    </a:lnTo>
                    <a:lnTo>
                      <a:pt x="66" y="117"/>
                    </a:lnTo>
                    <a:lnTo>
                      <a:pt x="81" y="117"/>
                    </a:lnTo>
                    <a:lnTo>
                      <a:pt x="95" y="115"/>
                    </a:lnTo>
                    <a:lnTo>
                      <a:pt x="110" y="108"/>
                    </a:lnTo>
                    <a:lnTo>
                      <a:pt x="122" y="99"/>
                    </a:lnTo>
                    <a:lnTo>
                      <a:pt x="133" y="88"/>
                    </a:lnTo>
                    <a:lnTo>
                      <a:pt x="141" y="75"/>
                    </a:lnTo>
                    <a:lnTo>
                      <a:pt x="139" y="97"/>
                    </a:lnTo>
                    <a:lnTo>
                      <a:pt x="133" y="119"/>
                    </a:lnTo>
                    <a:lnTo>
                      <a:pt x="120" y="139"/>
                    </a:lnTo>
                    <a:lnTo>
                      <a:pt x="103" y="152"/>
                    </a:lnTo>
                    <a:lnTo>
                      <a:pt x="91" y="156"/>
                    </a:lnTo>
                    <a:lnTo>
                      <a:pt x="76" y="156"/>
                    </a:lnTo>
                    <a:lnTo>
                      <a:pt x="60" y="154"/>
                    </a:lnTo>
                    <a:lnTo>
                      <a:pt x="43" y="150"/>
                    </a:lnTo>
                    <a:lnTo>
                      <a:pt x="27" y="141"/>
                    </a:lnTo>
                    <a:lnTo>
                      <a:pt x="14" y="126"/>
                    </a:lnTo>
                    <a:lnTo>
                      <a:pt x="4" y="106"/>
                    </a:lnTo>
                    <a:lnTo>
                      <a:pt x="0" y="77"/>
                    </a:lnTo>
                    <a:close/>
                  </a:path>
                </a:pathLst>
              </a:custGeom>
              <a:solidFill>
                <a:srgbClr val="FFFFFF"/>
              </a:solidFill>
              <a:ln w="9525">
                <a:noFill/>
                <a:round/>
                <a:headEnd/>
                <a:tailEnd/>
              </a:ln>
            </p:spPr>
            <p:txBody>
              <a:bodyPr/>
              <a:lstStyle/>
              <a:p>
                <a:endParaRPr lang="zh-CN" altLang="en-US" sz="1400"/>
              </a:p>
            </p:txBody>
          </p:sp>
          <p:sp>
            <p:nvSpPr>
              <p:cNvPr id="22786" name="Freeform 124"/>
              <p:cNvSpPr>
                <a:spLocks/>
              </p:cNvSpPr>
              <p:nvPr/>
            </p:nvSpPr>
            <p:spPr bwMode="auto">
              <a:xfrm>
                <a:off x="3158" y="2668"/>
                <a:ext cx="149" cy="112"/>
              </a:xfrm>
              <a:custGeom>
                <a:avLst/>
                <a:gdLst>
                  <a:gd name="T0" fmla="*/ 75 w 149"/>
                  <a:gd name="T1" fmla="*/ 112 h 112"/>
                  <a:gd name="T2" fmla="*/ 103 w 149"/>
                  <a:gd name="T3" fmla="*/ 106 h 112"/>
                  <a:gd name="T4" fmla="*/ 128 w 149"/>
                  <a:gd name="T5" fmla="*/ 96 h 112"/>
                  <a:gd name="T6" fmla="*/ 142 w 149"/>
                  <a:gd name="T7" fmla="*/ 77 h 112"/>
                  <a:gd name="T8" fmla="*/ 149 w 149"/>
                  <a:gd name="T9" fmla="*/ 56 h 112"/>
                  <a:gd name="T10" fmla="*/ 142 w 149"/>
                  <a:gd name="T11" fmla="*/ 35 h 112"/>
                  <a:gd name="T12" fmla="*/ 128 w 149"/>
                  <a:gd name="T13" fmla="*/ 16 h 112"/>
                  <a:gd name="T14" fmla="*/ 103 w 149"/>
                  <a:gd name="T15" fmla="*/ 5 h 112"/>
                  <a:gd name="T16" fmla="*/ 75 w 149"/>
                  <a:gd name="T17" fmla="*/ 0 h 112"/>
                  <a:gd name="T18" fmla="*/ 46 w 149"/>
                  <a:gd name="T19" fmla="*/ 5 h 112"/>
                  <a:gd name="T20" fmla="*/ 21 w 149"/>
                  <a:gd name="T21" fmla="*/ 16 h 112"/>
                  <a:gd name="T22" fmla="*/ 7 w 149"/>
                  <a:gd name="T23" fmla="*/ 35 h 112"/>
                  <a:gd name="T24" fmla="*/ 0 w 149"/>
                  <a:gd name="T25" fmla="*/ 56 h 112"/>
                  <a:gd name="T26" fmla="*/ 7 w 149"/>
                  <a:gd name="T27" fmla="*/ 77 h 112"/>
                  <a:gd name="T28" fmla="*/ 21 w 149"/>
                  <a:gd name="T29" fmla="*/ 96 h 112"/>
                  <a:gd name="T30" fmla="*/ 46 w 149"/>
                  <a:gd name="T31" fmla="*/ 106 h 112"/>
                  <a:gd name="T32" fmla="*/ 75 w 149"/>
                  <a:gd name="T33" fmla="*/ 112 h 1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9"/>
                  <a:gd name="T52" fmla="*/ 0 h 112"/>
                  <a:gd name="T53" fmla="*/ 149 w 149"/>
                  <a:gd name="T54" fmla="*/ 112 h 1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9" h="112">
                    <a:moveTo>
                      <a:pt x="75" y="112"/>
                    </a:moveTo>
                    <a:lnTo>
                      <a:pt x="103" y="106"/>
                    </a:lnTo>
                    <a:lnTo>
                      <a:pt x="128" y="96"/>
                    </a:lnTo>
                    <a:lnTo>
                      <a:pt x="142" y="77"/>
                    </a:lnTo>
                    <a:lnTo>
                      <a:pt x="149" y="56"/>
                    </a:lnTo>
                    <a:lnTo>
                      <a:pt x="142" y="35"/>
                    </a:lnTo>
                    <a:lnTo>
                      <a:pt x="128" y="16"/>
                    </a:lnTo>
                    <a:lnTo>
                      <a:pt x="103" y="5"/>
                    </a:lnTo>
                    <a:lnTo>
                      <a:pt x="75" y="0"/>
                    </a:lnTo>
                    <a:lnTo>
                      <a:pt x="46" y="5"/>
                    </a:lnTo>
                    <a:lnTo>
                      <a:pt x="21" y="16"/>
                    </a:lnTo>
                    <a:lnTo>
                      <a:pt x="7" y="35"/>
                    </a:lnTo>
                    <a:lnTo>
                      <a:pt x="0" y="56"/>
                    </a:lnTo>
                    <a:lnTo>
                      <a:pt x="7" y="77"/>
                    </a:lnTo>
                    <a:lnTo>
                      <a:pt x="21" y="96"/>
                    </a:lnTo>
                    <a:lnTo>
                      <a:pt x="46" y="106"/>
                    </a:lnTo>
                    <a:lnTo>
                      <a:pt x="75" y="112"/>
                    </a:lnTo>
                    <a:close/>
                  </a:path>
                </a:pathLst>
              </a:custGeom>
              <a:solidFill>
                <a:srgbClr val="000000"/>
              </a:solidFill>
              <a:ln w="9525">
                <a:noFill/>
                <a:round/>
                <a:headEnd/>
                <a:tailEnd/>
              </a:ln>
            </p:spPr>
            <p:txBody>
              <a:bodyPr/>
              <a:lstStyle/>
              <a:p>
                <a:endParaRPr lang="zh-CN" altLang="en-US" sz="1400"/>
              </a:p>
            </p:txBody>
          </p:sp>
          <p:sp>
            <p:nvSpPr>
              <p:cNvPr id="22787" name="Freeform 125"/>
              <p:cNvSpPr>
                <a:spLocks/>
              </p:cNvSpPr>
              <p:nvPr/>
            </p:nvSpPr>
            <p:spPr bwMode="auto">
              <a:xfrm>
                <a:off x="3233" y="2304"/>
                <a:ext cx="346" cy="420"/>
              </a:xfrm>
              <a:custGeom>
                <a:avLst/>
                <a:gdLst>
                  <a:gd name="T0" fmla="*/ 0 w 346"/>
                  <a:gd name="T1" fmla="*/ 420 h 420"/>
                  <a:gd name="T2" fmla="*/ 274 w 346"/>
                  <a:gd name="T3" fmla="*/ 0 h 420"/>
                  <a:gd name="T4" fmla="*/ 346 w 346"/>
                  <a:gd name="T5" fmla="*/ 32 h 420"/>
                  <a:gd name="T6" fmla="*/ 0 w 346"/>
                  <a:gd name="T7" fmla="*/ 420 h 420"/>
                  <a:gd name="T8" fmla="*/ 0 60000 65536"/>
                  <a:gd name="T9" fmla="*/ 0 60000 65536"/>
                  <a:gd name="T10" fmla="*/ 0 60000 65536"/>
                  <a:gd name="T11" fmla="*/ 0 60000 65536"/>
                  <a:gd name="T12" fmla="*/ 0 w 346"/>
                  <a:gd name="T13" fmla="*/ 0 h 420"/>
                  <a:gd name="T14" fmla="*/ 346 w 346"/>
                  <a:gd name="T15" fmla="*/ 420 h 420"/>
                </a:gdLst>
                <a:ahLst/>
                <a:cxnLst>
                  <a:cxn ang="T8">
                    <a:pos x="T0" y="T1"/>
                  </a:cxn>
                  <a:cxn ang="T9">
                    <a:pos x="T2" y="T3"/>
                  </a:cxn>
                  <a:cxn ang="T10">
                    <a:pos x="T4" y="T5"/>
                  </a:cxn>
                  <a:cxn ang="T11">
                    <a:pos x="T6" y="T7"/>
                  </a:cxn>
                </a:cxnLst>
                <a:rect l="T12" t="T13" r="T14" b="T15"/>
                <a:pathLst>
                  <a:path w="346" h="420">
                    <a:moveTo>
                      <a:pt x="0" y="420"/>
                    </a:moveTo>
                    <a:lnTo>
                      <a:pt x="274" y="0"/>
                    </a:lnTo>
                    <a:lnTo>
                      <a:pt x="346" y="32"/>
                    </a:lnTo>
                    <a:lnTo>
                      <a:pt x="0" y="420"/>
                    </a:lnTo>
                    <a:close/>
                  </a:path>
                </a:pathLst>
              </a:custGeom>
              <a:solidFill>
                <a:srgbClr val="969696"/>
              </a:solidFill>
              <a:ln w="9525">
                <a:noFill/>
                <a:round/>
                <a:headEnd/>
                <a:tailEnd/>
              </a:ln>
            </p:spPr>
            <p:txBody>
              <a:bodyPr/>
              <a:lstStyle/>
              <a:p>
                <a:endParaRPr lang="zh-CN" altLang="en-US" sz="1400"/>
              </a:p>
            </p:txBody>
          </p:sp>
          <p:sp>
            <p:nvSpPr>
              <p:cNvPr id="22788" name="Freeform 126"/>
              <p:cNvSpPr>
                <a:spLocks/>
              </p:cNvSpPr>
              <p:nvPr/>
            </p:nvSpPr>
            <p:spPr bwMode="auto">
              <a:xfrm>
                <a:off x="3507" y="1669"/>
                <a:ext cx="746" cy="672"/>
              </a:xfrm>
              <a:custGeom>
                <a:avLst/>
                <a:gdLst>
                  <a:gd name="T0" fmla="*/ 0 w 746"/>
                  <a:gd name="T1" fmla="*/ 635 h 672"/>
                  <a:gd name="T2" fmla="*/ 72 w 746"/>
                  <a:gd name="T3" fmla="*/ 667 h 672"/>
                  <a:gd name="T4" fmla="*/ 86 w 746"/>
                  <a:gd name="T5" fmla="*/ 669 h 672"/>
                  <a:gd name="T6" fmla="*/ 104 w 746"/>
                  <a:gd name="T7" fmla="*/ 672 h 672"/>
                  <a:gd name="T8" fmla="*/ 118 w 746"/>
                  <a:gd name="T9" fmla="*/ 672 h 672"/>
                  <a:gd name="T10" fmla="*/ 132 w 746"/>
                  <a:gd name="T11" fmla="*/ 672 h 672"/>
                  <a:gd name="T12" fmla="*/ 746 w 746"/>
                  <a:gd name="T13" fmla="*/ 42 h 672"/>
                  <a:gd name="T14" fmla="*/ 714 w 746"/>
                  <a:gd name="T15" fmla="*/ 42 h 672"/>
                  <a:gd name="T16" fmla="*/ 678 w 746"/>
                  <a:gd name="T17" fmla="*/ 40 h 672"/>
                  <a:gd name="T18" fmla="*/ 646 w 746"/>
                  <a:gd name="T19" fmla="*/ 37 h 672"/>
                  <a:gd name="T20" fmla="*/ 610 w 746"/>
                  <a:gd name="T21" fmla="*/ 32 h 672"/>
                  <a:gd name="T22" fmla="*/ 578 w 746"/>
                  <a:gd name="T23" fmla="*/ 29 h 672"/>
                  <a:gd name="T24" fmla="*/ 550 w 746"/>
                  <a:gd name="T25" fmla="*/ 21 h 672"/>
                  <a:gd name="T26" fmla="*/ 521 w 746"/>
                  <a:gd name="T27" fmla="*/ 10 h 672"/>
                  <a:gd name="T28" fmla="*/ 500 w 746"/>
                  <a:gd name="T29" fmla="*/ 0 h 672"/>
                  <a:gd name="T30" fmla="*/ 0 w 746"/>
                  <a:gd name="T31" fmla="*/ 635 h 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46"/>
                  <a:gd name="T49" fmla="*/ 0 h 672"/>
                  <a:gd name="T50" fmla="*/ 746 w 746"/>
                  <a:gd name="T51" fmla="*/ 672 h 6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46" h="672">
                    <a:moveTo>
                      <a:pt x="0" y="635"/>
                    </a:moveTo>
                    <a:lnTo>
                      <a:pt x="72" y="667"/>
                    </a:lnTo>
                    <a:lnTo>
                      <a:pt x="86" y="669"/>
                    </a:lnTo>
                    <a:lnTo>
                      <a:pt x="104" y="672"/>
                    </a:lnTo>
                    <a:lnTo>
                      <a:pt x="118" y="672"/>
                    </a:lnTo>
                    <a:lnTo>
                      <a:pt x="132" y="672"/>
                    </a:lnTo>
                    <a:lnTo>
                      <a:pt x="746" y="42"/>
                    </a:lnTo>
                    <a:lnTo>
                      <a:pt x="714" y="42"/>
                    </a:lnTo>
                    <a:lnTo>
                      <a:pt x="678" y="40"/>
                    </a:lnTo>
                    <a:lnTo>
                      <a:pt x="646" y="37"/>
                    </a:lnTo>
                    <a:lnTo>
                      <a:pt x="610" y="32"/>
                    </a:lnTo>
                    <a:lnTo>
                      <a:pt x="578" y="29"/>
                    </a:lnTo>
                    <a:lnTo>
                      <a:pt x="550" y="21"/>
                    </a:lnTo>
                    <a:lnTo>
                      <a:pt x="521" y="10"/>
                    </a:lnTo>
                    <a:lnTo>
                      <a:pt x="500" y="0"/>
                    </a:lnTo>
                    <a:lnTo>
                      <a:pt x="0" y="635"/>
                    </a:lnTo>
                    <a:close/>
                  </a:path>
                </a:pathLst>
              </a:custGeom>
              <a:solidFill>
                <a:srgbClr val="996633"/>
              </a:solidFill>
              <a:ln w="9525">
                <a:solidFill>
                  <a:srgbClr val="996633"/>
                </a:solidFill>
                <a:round/>
                <a:headEnd/>
                <a:tailEnd/>
              </a:ln>
            </p:spPr>
            <p:txBody>
              <a:bodyPr/>
              <a:lstStyle/>
              <a:p>
                <a:endParaRPr lang="zh-CN" altLang="en-US" sz="1400"/>
              </a:p>
            </p:txBody>
          </p:sp>
          <p:sp>
            <p:nvSpPr>
              <p:cNvPr id="22789" name="Freeform 127"/>
              <p:cNvSpPr>
                <a:spLocks/>
              </p:cNvSpPr>
              <p:nvPr/>
            </p:nvSpPr>
            <p:spPr bwMode="auto">
              <a:xfrm>
                <a:off x="3461" y="1570"/>
                <a:ext cx="546" cy="734"/>
              </a:xfrm>
              <a:custGeom>
                <a:avLst/>
                <a:gdLst>
                  <a:gd name="T0" fmla="*/ 457 w 546"/>
                  <a:gd name="T1" fmla="*/ 0 h 734"/>
                  <a:gd name="T2" fmla="*/ 471 w 546"/>
                  <a:gd name="T3" fmla="*/ 27 h 734"/>
                  <a:gd name="T4" fmla="*/ 489 w 546"/>
                  <a:gd name="T5" fmla="*/ 54 h 734"/>
                  <a:gd name="T6" fmla="*/ 514 w 546"/>
                  <a:gd name="T7" fmla="*/ 78 h 734"/>
                  <a:gd name="T8" fmla="*/ 546 w 546"/>
                  <a:gd name="T9" fmla="*/ 99 h 734"/>
                  <a:gd name="T10" fmla="*/ 46 w 546"/>
                  <a:gd name="T11" fmla="*/ 734 h 734"/>
                  <a:gd name="T12" fmla="*/ 32 w 546"/>
                  <a:gd name="T13" fmla="*/ 721 h 734"/>
                  <a:gd name="T14" fmla="*/ 18 w 546"/>
                  <a:gd name="T15" fmla="*/ 702 h 734"/>
                  <a:gd name="T16" fmla="*/ 3 w 546"/>
                  <a:gd name="T17" fmla="*/ 683 h 734"/>
                  <a:gd name="T18" fmla="*/ 0 w 546"/>
                  <a:gd name="T19" fmla="*/ 667 h 734"/>
                  <a:gd name="T20" fmla="*/ 457 w 546"/>
                  <a:gd name="T21" fmla="*/ 0 h 7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6"/>
                  <a:gd name="T34" fmla="*/ 0 h 734"/>
                  <a:gd name="T35" fmla="*/ 546 w 546"/>
                  <a:gd name="T36" fmla="*/ 734 h 7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6" h="734">
                    <a:moveTo>
                      <a:pt x="457" y="0"/>
                    </a:moveTo>
                    <a:lnTo>
                      <a:pt x="471" y="27"/>
                    </a:lnTo>
                    <a:lnTo>
                      <a:pt x="489" y="54"/>
                    </a:lnTo>
                    <a:lnTo>
                      <a:pt x="514" y="78"/>
                    </a:lnTo>
                    <a:lnTo>
                      <a:pt x="546" y="99"/>
                    </a:lnTo>
                    <a:lnTo>
                      <a:pt x="46" y="734"/>
                    </a:lnTo>
                    <a:lnTo>
                      <a:pt x="32" y="721"/>
                    </a:lnTo>
                    <a:lnTo>
                      <a:pt x="18" y="702"/>
                    </a:lnTo>
                    <a:lnTo>
                      <a:pt x="3" y="683"/>
                    </a:lnTo>
                    <a:lnTo>
                      <a:pt x="0" y="667"/>
                    </a:lnTo>
                    <a:lnTo>
                      <a:pt x="457" y="0"/>
                    </a:lnTo>
                    <a:close/>
                  </a:path>
                </a:pathLst>
              </a:custGeom>
              <a:solidFill>
                <a:srgbClr val="CCCC00"/>
              </a:solidFill>
              <a:ln w="9525">
                <a:solidFill>
                  <a:schemeClr val="folHlink"/>
                </a:solidFill>
                <a:round/>
                <a:headEnd/>
                <a:tailEnd/>
              </a:ln>
            </p:spPr>
            <p:txBody>
              <a:bodyPr/>
              <a:lstStyle/>
              <a:p>
                <a:endParaRPr lang="zh-CN" altLang="en-US" sz="1400"/>
              </a:p>
            </p:txBody>
          </p:sp>
          <p:sp>
            <p:nvSpPr>
              <p:cNvPr id="22790" name="Freeform 128"/>
              <p:cNvSpPr>
                <a:spLocks/>
              </p:cNvSpPr>
              <p:nvPr/>
            </p:nvSpPr>
            <p:spPr bwMode="auto">
              <a:xfrm>
                <a:off x="3456" y="1527"/>
                <a:ext cx="457" cy="728"/>
              </a:xfrm>
              <a:custGeom>
                <a:avLst/>
                <a:gdLst>
                  <a:gd name="T0" fmla="*/ 0 w 457"/>
                  <a:gd name="T1" fmla="*/ 728 h 728"/>
                  <a:gd name="T2" fmla="*/ 439 w 457"/>
                  <a:gd name="T3" fmla="*/ 0 h 728"/>
                  <a:gd name="T4" fmla="*/ 442 w 457"/>
                  <a:gd name="T5" fmla="*/ 14 h 728"/>
                  <a:gd name="T6" fmla="*/ 446 w 457"/>
                  <a:gd name="T7" fmla="*/ 30 h 728"/>
                  <a:gd name="T8" fmla="*/ 453 w 457"/>
                  <a:gd name="T9" fmla="*/ 45 h 728"/>
                  <a:gd name="T10" fmla="*/ 457 w 457"/>
                  <a:gd name="T11" fmla="*/ 61 h 728"/>
                  <a:gd name="T12" fmla="*/ 0 w 457"/>
                  <a:gd name="T13" fmla="*/ 728 h 728"/>
                  <a:gd name="T14" fmla="*/ 0 60000 65536"/>
                  <a:gd name="T15" fmla="*/ 0 60000 65536"/>
                  <a:gd name="T16" fmla="*/ 0 60000 65536"/>
                  <a:gd name="T17" fmla="*/ 0 60000 65536"/>
                  <a:gd name="T18" fmla="*/ 0 60000 65536"/>
                  <a:gd name="T19" fmla="*/ 0 60000 65536"/>
                  <a:gd name="T20" fmla="*/ 0 60000 65536"/>
                  <a:gd name="T21" fmla="*/ 0 w 457"/>
                  <a:gd name="T22" fmla="*/ 0 h 728"/>
                  <a:gd name="T23" fmla="*/ 457 w 457"/>
                  <a:gd name="T24" fmla="*/ 728 h 7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7" h="728">
                    <a:moveTo>
                      <a:pt x="0" y="728"/>
                    </a:moveTo>
                    <a:lnTo>
                      <a:pt x="439" y="0"/>
                    </a:lnTo>
                    <a:lnTo>
                      <a:pt x="442" y="14"/>
                    </a:lnTo>
                    <a:lnTo>
                      <a:pt x="446" y="30"/>
                    </a:lnTo>
                    <a:lnTo>
                      <a:pt x="453" y="45"/>
                    </a:lnTo>
                    <a:lnTo>
                      <a:pt x="457" y="61"/>
                    </a:lnTo>
                    <a:lnTo>
                      <a:pt x="0" y="728"/>
                    </a:lnTo>
                    <a:close/>
                  </a:path>
                </a:pathLst>
              </a:custGeom>
              <a:solidFill>
                <a:schemeClr val="folHlink"/>
              </a:solidFill>
              <a:ln w="9525">
                <a:noFill/>
                <a:round/>
                <a:headEnd/>
                <a:tailEnd/>
              </a:ln>
            </p:spPr>
            <p:txBody>
              <a:bodyPr/>
              <a:lstStyle/>
              <a:p>
                <a:endParaRPr lang="zh-CN" altLang="en-US" sz="1400"/>
              </a:p>
            </p:txBody>
          </p:sp>
          <p:sp>
            <p:nvSpPr>
              <p:cNvPr id="22791" name="Freeform 129"/>
              <p:cNvSpPr>
                <a:spLocks/>
              </p:cNvSpPr>
              <p:nvPr/>
            </p:nvSpPr>
            <p:spPr bwMode="auto">
              <a:xfrm>
                <a:off x="3900" y="864"/>
                <a:ext cx="995" cy="847"/>
              </a:xfrm>
              <a:custGeom>
                <a:avLst/>
                <a:gdLst>
                  <a:gd name="T0" fmla="*/ 0 w 995"/>
                  <a:gd name="T1" fmla="*/ 645 h 847"/>
                  <a:gd name="T2" fmla="*/ 3 w 995"/>
                  <a:gd name="T3" fmla="*/ 659 h 847"/>
                  <a:gd name="T4" fmla="*/ 7 w 995"/>
                  <a:gd name="T5" fmla="*/ 675 h 847"/>
                  <a:gd name="T6" fmla="*/ 14 w 995"/>
                  <a:gd name="T7" fmla="*/ 690 h 847"/>
                  <a:gd name="T8" fmla="*/ 18 w 995"/>
                  <a:gd name="T9" fmla="*/ 706 h 847"/>
                  <a:gd name="T10" fmla="*/ 32 w 995"/>
                  <a:gd name="T11" fmla="*/ 733 h 847"/>
                  <a:gd name="T12" fmla="*/ 50 w 995"/>
                  <a:gd name="T13" fmla="*/ 760 h 847"/>
                  <a:gd name="T14" fmla="*/ 75 w 995"/>
                  <a:gd name="T15" fmla="*/ 784 h 847"/>
                  <a:gd name="T16" fmla="*/ 107 w 995"/>
                  <a:gd name="T17" fmla="*/ 805 h 847"/>
                  <a:gd name="T18" fmla="*/ 128 w 995"/>
                  <a:gd name="T19" fmla="*/ 815 h 847"/>
                  <a:gd name="T20" fmla="*/ 157 w 995"/>
                  <a:gd name="T21" fmla="*/ 826 h 847"/>
                  <a:gd name="T22" fmla="*/ 185 w 995"/>
                  <a:gd name="T23" fmla="*/ 834 h 847"/>
                  <a:gd name="T24" fmla="*/ 217 w 995"/>
                  <a:gd name="T25" fmla="*/ 837 h 847"/>
                  <a:gd name="T26" fmla="*/ 253 w 995"/>
                  <a:gd name="T27" fmla="*/ 842 h 847"/>
                  <a:gd name="T28" fmla="*/ 285 w 995"/>
                  <a:gd name="T29" fmla="*/ 845 h 847"/>
                  <a:gd name="T30" fmla="*/ 321 w 995"/>
                  <a:gd name="T31" fmla="*/ 847 h 847"/>
                  <a:gd name="T32" fmla="*/ 353 w 995"/>
                  <a:gd name="T33" fmla="*/ 847 h 847"/>
                  <a:gd name="T34" fmla="*/ 381 w 995"/>
                  <a:gd name="T35" fmla="*/ 845 h 847"/>
                  <a:gd name="T36" fmla="*/ 414 w 995"/>
                  <a:gd name="T37" fmla="*/ 839 h 847"/>
                  <a:gd name="T38" fmla="*/ 449 w 995"/>
                  <a:gd name="T39" fmla="*/ 831 h 847"/>
                  <a:gd name="T40" fmla="*/ 488 w 995"/>
                  <a:gd name="T41" fmla="*/ 818 h 847"/>
                  <a:gd name="T42" fmla="*/ 528 w 995"/>
                  <a:gd name="T43" fmla="*/ 802 h 847"/>
                  <a:gd name="T44" fmla="*/ 574 w 995"/>
                  <a:gd name="T45" fmla="*/ 778 h 847"/>
                  <a:gd name="T46" fmla="*/ 620 w 995"/>
                  <a:gd name="T47" fmla="*/ 749 h 847"/>
                  <a:gd name="T48" fmla="*/ 674 w 995"/>
                  <a:gd name="T49" fmla="*/ 712 h 847"/>
                  <a:gd name="T50" fmla="*/ 770 w 995"/>
                  <a:gd name="T51" fmla="*/ 637 h 847"/>
                  <a:gd name="T52" fmla="*/ 856 w 995"/>
                  <a:gd name="T53" fmla="*/ 558 h 847"/>
                  <a:gd name="T54" fmla="*/ 927 w 995"/>
                  <a:gd name="T55" fmla="*/ 475 h 847"/>
                  <a:gd name="T56" fmla="*/ 977 w 995"/>
                  <a:gd name="T57" fmla="*/ 393 h 847"/>
                  <a:gd name="T58" fmla="*/ 995 w 995"/>
                  <a:gd name="T59" fmla="*/ 310 h 847"/>
                  <a:gd name="T60" fmla="*/ 977 w 995"/>
                  <a:gd name="T61" fmla="*/ 231 h 847"/>
                  <a:gd name="T62" fmla="*/ 913 w 995"/>
                  <a:gd name="T63" fmla="*/ 151 h 847"/>
                  <a:gd name="T64" fmla="*/ 799 w 995"/>
                  <a:gd name="T65" fmla="*/ 74 h 847"/>
                  <a:gd name="T66" fmla="*/ 767 w 995"/>
                  <a:gd name="T67" fmla="*/ 58 h 847"/>
                  <a:gd name="T68" fmla="*/ 735 w 995"/>
                  <a:gd name="T69" fmla="*/ 45 h 847"/>
                  <a:gd name="T70" fmla="*/ 702 w 995"/>
                  <a:gd name="T71" fmla="*/ 34 h 847"/>
                  <a:gd name="T72" fmla="*/ 663 w 995"/>
                  <a:gd name="T73" fmla="*/ 21 h 847"/>
                  <a:gd name="T74" fmla="*/ 628 w 995"/>
                  <a:gd name="T75" fmla="*/ 13 h 847"/>
                  <a:gd name="T76" fmla="*/ 588 w 995"/>
                  <a:gd name="T77" fmla="*/ 5 h 847"/>
                  <a:gd name="T78" fmla="*/ 549 w 995"/>
                  <a:gd name="T79" fmla="*/ 2 h 847"/>
                  <a:gd name="T80" fmla="*/ 510 w 995"/>
                  <a:gd name="T81" fmla="*/ 0 h 847"/>
                  <a:gd name="T82" fmla="*/ 467 w 995"/>
                  <a:gd name="T83" fmla="*/ 2 h 847"/>
                  <a:gd name="T84" fmla="*/ 428 w 995"/>
                  <a:gd name="T85" fmla="*/ 7 h 847"/>
                  <a:gd name="T86" fmla="*/ 385 w 995"/>
                  <a:gd name="T87" fmla="*/ 15 h 847"/>
                  <a:gd name="T88" fmla="*/ 346 w 995"/>
                  <a:gd name="T89" fmla="*/ 31 h 847"/>
                  <a:gd name="T90" fmla="*/ 306 w 995"/>
                  <a:gd name="T91" fmla="*/ 47 h 847"/>
                  <a:gd name="T92" fmla="*/ 267 w 995"/>
                  <a:gd name="T93" fmla="*/ 71 h 847"/>
                  <a:gd name="T94" fmla="*/ 232 w 995"/>
                  <a:gd name="T95" fmla="*/ 101 h 847"/>
                  <a:gd name="T96" fmla="*/ 196 w 995"/>
                  <a:gd name="T97" fmla="*/ 135 h 847"/>
                  <a:gd name="T98" fmla="*/ 167 w 995"/>
                  <a:gd name="T99" fmla="*/ 170 h 847"/>
                  <a:gd name="T100" fmla="*/ 132 w 995"/>
                  <a:gd name="T101" fmla="*/ 215 h 847"/>
                  <a:gd name="T102" fmla="*/ 96 w 995"/>
                  <a:gd name="T103" fmla="*/ 271 h 847"/>
                  <a:gd name="T104" fmla="*/ 64 w 995"/>
                  <a:gd name="T105" fmla="*/ 334 h 847"/>
                  <a:gd name="T106" fmla="*/ 32 w 995"/>
                  <a:gd name="T107" fmla="*/ 403 h 847"/>
                  <a:gd name="T108" fmla="*/ 10 w 995"/>
                  <a:gd name="T109" fmla="*/ 481 h 847"/>
                  <a:gd name="T110" fmla="*/ 0 w 995"/>
                  <a:gd name="T111" fmla="*/ 560 h 847"/>
                  <a:gd name="T112" fmla="*/ 0 w 995"/>
                  <a:gd name="T113" fmla="*/ 645 h 8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5"/>
                  <a:gd name="T172" fmla="*/ 0 h 847"/>
                  <a:gd name="T173" fmla="*/ 995 w 995"/>
                  <a:gd name="T174" fmla="*/ 847 h 8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5" h="847">
                    <a:moveTo>
                      <a:pt x="0" y="645"/>
                    </a:moveTo>
                    <a:lnTo>
                      <a:pt x="3" y="659"/>
                    </a:lnTo>
                    <a:lnTo>
                      <a:pt x="7" y="675"/>
                    </a:lnTo>
                    <a:lnTo>
                      <a:pt x="14" y="690"/>
                    </a:lnTo>
                    <a:lnTo>
                      <a:pt x="18" y="706"/>
                    </a:lnTo>
                    <a:lnTo>
                      <a:pt x="32" y="733"/>
                    </a:lnTo>
                    <a:lnTo>
                      <a:pt x="50" y="760"/>
                    </a:lnTo>
                    <a:lnTo>
                      <a:pt x="75" y="784"/>
                    </a:lnTo>
                    <a:lnTo>
                      <a:pt x="107" y="805"/>
                    </a:lnTo>
                    <a:lnTo>
                      <a:pt x="128" y="815"/>
                    </a:lnTo>
                    <a:lnTo>
                      <a:pt x="157" y="826"/>
                    </a:lnTo>
                    <a:lnTo>
                      <a:pt x="185" y="834"/>
                    </a:lnTo>
                    <a:lnTo>
                      <a:pt x="217" y="837"/>
                    </a:lnTo>
                    <a:lnTo>
                      <a:pt x="253" y="842"/>
                    </a:lnTo>
                    <a:lnTo>
                      <a:pt x="285" y="845"/>
                    </a:lnTo>
                    <a:lnTo>
                      <a:pt x="321" y="847"/>
                    </a:lnTo>
                    <a:lnTo>
                      <a:pt x="353" y="847"/>
                    </a:lnTo>
                    <a:lnTo>
                      <a:pt x="381" y="845"/>
                    </a:lnTo>
                    <a:lnTo>
                      <a:pt x="414" y="839"/>
                    </a:lnTo>
                    <a:lnTo>
                      <a:pt x="449" y="831"/>
                    </a:lnTo>
                    <a:lnTo>
                      <a:pt x="488" y="818"/>
                    </a:lnTo>
                    <a:lnTo>
                      <a:pt x="528" y="802"/>
                    </a:lnTo>
                    <a:lnTo>
                      <a:pt x="574" y="778"/>
                    </a:lnTo>
                    <a:lnTo>
                      <a:pt x="620" y="749"/>
                    </a:lnTo>
                    <a:lnTo>
                      <a:pt x="674" y="712"/>
                    </a:lnTo>
                    <a:lnTo>
                      <a:pt x="770" y="637"/>
                    </a:lnTo>
                    <a:lnTo>
                      <a:pt x="856" y="558"/>
                    </a:lnTo>
                    <a:lnTo>
                      <a:pt x="927" y="475"/>
                    </a:lnTo>
                    <a:lnTo>
                      <a:pt x="977" y="393"/>
                    </a:lnTo>
                    <a:lnTo>
                      <a:pt x="995" y="310"/>
                    </a:lnTo>
                    <a:lnTo>
                      <a:pt x="977" y="231"/>
                    </a:lnTo>
                    <a:lnTo>
                      <a:pt x="913" y="151"/>
                    </a:lnTo>
                    <a:lnTo>
                      <a:pt x="799" y="74"/>
                    </a:lnTo>
                    <a:lnTo>
                      <a:pt x="767" y="58"/>
                    </a:lnTo>
                    <a:lnTo>
                      <a:pt x="735" y="45"/>
                    </a:lnTo>
                    <a:lnTo>
                      <a:pt x="702" y="34"/>
                    </a:lnTo>
                    <a:lnTo>
                      <a:pt x="663" y="21"/>
                    </a:lnTo>
                    <a:lnTo>
                      <a:pt x="628" y="13"/>
                    </a:lnTo>
                    <a:lnTo>
                      <a:pt x="588" y="5"/>
                    </a:lnTo>
                    <a:lnTo>
                      <a:pt x="549" y="2"/>
                    </a:lnTo>
                    <a:lnTo>
                      <a:pt x="510" y="0"/>
                    </a:lnTo>
                    <a:lnTo>
                      <a:pt x="467" y="2"/>
                    </a:lnTo>
                    <a:lnTo>
                      <a:pt x="428" y="7"/>
                    </a:lnTo>
                    <a:lnTo>
                      <a:pt x="385" y="15"/>
                    </a:lnTo>
                    <a:lnTo>
                      <a:pt x="346" y="31"/>
                    </a:lnTo>
                    <a:lnTo>
                      <a:pt x="306" y="47"/>
                    </a:lnTo>
                    <a:lnTo>
                      <a:pt x="267" y="71"/>
                    </a:lnTo>
                    <a:lnTo>
                      <a:pt x="232" y="101"/>
                    </a:lnTo>
                    <a:lnTo>
                      <a:pt x="196" y="135"/>
                    </a:lnTo>
                    <a:lnTo>
                      <a:pt x="167" y="170"/>
                    </a:lnTo>
                    <a:lnTo>
                      <a:pt x="132" y="215"/>
                    </a:lnTo>
                    <a:lnTo>
                      <a:pt x="96" y="271"/>
                    </a:lnTo>
                    <a:lnTo>
                      <a:pt x="64" y="334"/>
                    </a:lnTo>
                    <a:lnTo>
                      <a:pt x="32" y="403"/>
                    </a:lnTo>
                    <a:lnTo>
                      <a:pt x="10" y="481"/>
                    </a:lnTo>
                    <a:lnTo>
                      <a:pt x="0" y="560"/>
                    </a:lnTo>
                    <a:lnTo>
                      <a:pt x="0" y="645"/>
                    </a:lnTo>
                    <a:close/>
                  </a:path>
                </a:pathLst>
              </a:custGeom>
              <a:solidFill>
                <a:schemeClr val="bg2"/>
              </a:solidFill>
              <a:ln w="9525">
                <a:noFill/>
                <a:round/>
                <a:headEnd/>
                <a:tailEnd/>
              </a:ln>
            </p:spPr>
            <p:txBody>
              <a:bodyPr/>
              <a:lstStyle/>
              <a:p>
                <a:endParaRPr lang="zh-CN" altLang="en-US" sz="1400"/>
              </a:p>
            </p:txBody>
          </p:sp>
          <p:sp>
            <p:nvSpPr>
              <p:cNvPr id="22792" name="Line 130"/>
              <p:cNvSpPr>
                <a:spLocks noChangeShapeType="1"/>
              </p:cNvSpPr>
              <p:nvPr/>
            </p:nvSpPr>
            <p:spPr bwMode="auto">
              <a:xfrm flipH="1">
                <a:off x="3120" y="2255"/>
                <a:ext cx="336" cy="480"/>
              </a:xfrm>
              <a:prstGeom prst="line">
                <a:avLst/>
              </a:prstGeom>
              <a:noFill/>
              <a:ln w="12700">
                <a:solidFill>
                  <a:schemeClr val="tx1"/>
                </a:solidFill>
                <a:round/>
                <a:headEnd type="none" w="sm" len="sm"/>
                <a:tailEnd type="none" w="sm" len="sm"/>
              </a:ln>
            </p:spPr>
            <p:txBody>
              <a:bodyPr wrap="none" anchor="ctr"/>
              <a:lstStyle/>
              <a:p>
                <a:endParaRPr lang="en-US" sz="1400"/>
              </a:p>
            </p:txBody>
          </p:sp>
        </p:grpSp>
      </p:grpSp>
      <p:grpSp>
        <p:nvGrpSpPr>
          <p:cNvPr id="19" name="Group 131"/>
          <p:cNvGrpSpPr>
            <a:grpSpLocks/>
          </p:cNvGrpSpPr>
          <p:nvPr/>
        </p:nvGrpSpPr>
        <p:grpSpPr bwMode="auto">
          <a:xfrm>
            <a:off x="1665288" y="2138363"/>
            <a:ext cx="417512" cy="131763"/>
            <a:chOff x="2583" y="1031"/>
            <a:chExt cx="448" cy="96"/>
          </a:xfrm>
        </p:grpSpPr>
        <p:sp>
          <p:nvSpPr>
            <p:cNvPr id="22773" name="Rectangle 132"/>
            <p:cNvSpPr>
              <a:spLocks noChangeArrowheads="1"/>
            </p:cNvSpPr>
            <p:nvPr/>
          </p:nvSpPr>
          <p:spPr bwMode="auto">
            <a:xfrm>
              <a:off x="2583" y="1031"/>
              <a:ext cx="448" cy="96"/>
            </a:xfrm>
            <a:prstGeom prst="rect">
              <a:avLst/>
            </a:prstGeom>
            <a:solidFill>
              <a:srgbClr val="C0C0C0"/>
            </a:solidFill>
            <a:ln w="3175">
              <a:solidFill>
                <a:srgbClr val="000000"/>
              </a:solidFill>
              <a:miter lim="800000"/>
              <a:headEnd/>
              <a:tailEnd/>
            </a:ln>
          </p:spPr>
          <p:txBody>
            <a:bodyPr/>
            <a:lstStyle/>
            <a:p>
              <a:endParaRPr lang="zh-CN" altLang="en-US" sz="1400"/>
            </a:p>
          </p:txBody>
        </p:sp>
        <p:sp>
          <p:nvSpPr>
            <p:cNvPr id="22774" name="Freeform 133"/>
            <p:cNvSpPr>
              <a:spLocks noEditPoints="1"/>
            </p:cNvSpPr>
            <p:nvPr/>
          </p:nvSpPr>
          <p:spPr bwMode="auto">
            <a:xfrm>
              <a:off x="2688" y="1036"/>
              <a:ext cx="147" cy="79"/>
            </a:xfrm>
            <a:custGeom>
              <a:avLst/>
              <a:gdLst>
                <a:gd name="T0" fmla="*/ 0 w 295"/>
                <a:gd name="T1" fmla="*/ 40 h 158"/>
                <a:gd name="T2" fmla="*/ 73 w 295"/>
                <a:gd name="T3" fmla="*/ 40 h 158"/>
                <a:gd name="T4" fmla="*/ 73 w 295"/>
                <a:gd name="T5" fmla="*/ 21 h 158"/>
                <a:gd name="T6" fmla="*/ 0 w 295"/>
                <a:gd name="T7" fmla="*/ 21 h 158"/>
                <a:gd name="T8" fmla="*/ 0 w 295"/>
                <a:gd name="T9" fmla="*/ 40 h 158"/>
                <a:gd name="T10" fmla="*/ 0 w 295"/>
                <a:gd name="T11" fmla="*/ 19 h 158"/>
                <a:gd name="T12" fmla="*/ 73 w 295"/>
                <a:gd name="T13" fmla="*/ 19 h 158"/>
                <a:gd name="T14" fmla="*/ 73 w 295"/>
                <a:gd name="T15" fmla="*/ 0 h 158"/>
                <a:gd name="T16" fmla="*/ 0 w 295"/>
                <a:gd name="T17" fmla="*/ 0 h 158"/>
                <a:gd name="T18" fmla="*/ 0 w 295"/>
                <a:gd name="T19" fmla="*/ 19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5"/>
                <a:gd name="T31" fmla="*/ 0 h 158"/>
                <a:gd name="T32" fmla="*/ 295 w 295"/>
                <a:gd name="T33" fmla="*/ 158 h 1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5" h="158">
                  <a:moveTo>
                    <a:pt x="0" y="158"/>
                  </a:moveTo>
                  <a:lnTo>
                    <a:pt x="293" y="158"/>
                  </a:lnTo>
                  <a:lnTo>
                    <a:pt x="293" y="85"/>
                  </a:lnTo>
                  <a:lnTo>
                    <a:pt x="0" y="85"/>
                  </a:lnTo>
                  <a:lnTo>
                    <a:pt x="0" y="158"/>
                  </a:lnTo>
                  <a:close/>
                  <a:moveTo>
                    <a:pt x="0" y="74"/>
                  </a:moveTo>
                  <a:lnTo>
                    <a:pt x="295" y="74"/>
                  </a:lnTo>
                  <a:lnTo>
                    <a:pt x="295" y="0"/>
                  </a:lnTo>
                  <a:lnTo>
                    <a:pt x="0" y="0"/>
                  </a:lnTo>
                  <a:lnTo>
                    <a:pt x="0" y="74"/>
                  </a:lnTo>
                  <a:close/>
                </a:path>
              </a:pathLst>
            </a:custGeom>
            <a:solidFill>
              <a:srgbClr val="808080"/>
            </a:solidFill>
            <a:ln w="9525">
              <a:noFill/>
              <a:round/>
              <a:headEnd/>
              <a:tailEnd/>
            </a:ln>
          </p:spPr>
          <p:txBody>
            <a:bodyPr/>
            <a:lstStyle/>
            <a:p>
              <a:endParaRPr lang="zh-CN" altLang="en-US" sz="1400"/>
            </a:p>
          </p:txBody>
        </p:sp>
        <p:sp>
          <p:nvSpPr>
            <p:cNvPr id="22775" name="Freeform 134"/>
            <p:cNvSpPr>
              <a:spLocks/>
            </p:cNvSpPr>
            <p:nvPr/>
          </p:nvSpPr>
          <p:spPr bwMode="auto">
            <a:xfrm>
              <a:off x="2705" y="1085"/>
              <a:ext cx="112" cy="23"/>
            </a:xfrm>
            <a:custGeom>
              <a:avLst/>
              <a:gdLst>
                <a:gd name="T0" fmla="*/ 51 w 224"/>
                <a:gd name="T1" fmla="*/ 12 h 46"/>
                <a:gd name="T2" fmla="*/ 53 w 224"/>
                <a:gd name="T3" fmla="*/ 11 h 46"/>
                <a:gd name="T4" fmla="*/ 54 w 224"/>
                <a:gd name="T5" fmla="*/ 10 h 46"/>
                <a:gd name="T6" fmla="*/ 55 w 224"/>
                <a:gd name="T7" fmla="*/ 7 h 46"/>
                <a:gd name="T8" fmla="*/ 56 w 224"/>
                <a:gd name="T9" fmla="*/ 3 h 46"/>
                <a:gd name="T10" fmla="*/ 56 w 224"/>
                <a:gd name="T11" fmla="*/ 1 h 46"/>
                <a:gd name="T12" fmla="*/ 55 w 224"/>
                <a:gd name="T13" fmla="*/ 1 h 46"/>
                <a:gd name="T14" fmla="*/ 54 w 224"/>
                <a:gd name="T15" fmla="*/ 0 h 46"/>
                <a:gd name="T16" fmla="*/ 3 w 224"/>
                <a:gd name="T17" fmla="*/ 0 h 46"/>
                <a:gd name="T18" fmla="*/ 2 w 224"/>
                <a:gd name="T19" fmla="*/ 1 h 46"/>
                <a:gd name="T20" fmla="*/ 1 w 224"/>
                <a:gd name="T21" fmla="*/ 1 h 46"/>
                <a:gd name="T22" fmla="*/ 0 w 224"/>
                <a:gd name="T23" fmla="*/ 3 h 46"/>
                <a:gd name="T24" fmla="*/ 2 w 224"/>
                <a:gd name="T25" fmla="*/ 8 h 46"/>
                <a:gd name="T26" fmla="*/ 3 w 224"/>
                <a:gd name="T27" fmla="*/ 10 h 46"/>
                <a:gd name="T28" fmla="*/ 5 w 224"/>
                <a:gd name="T29" fmla="*/ 11 h 46"/>
                <a:gd name="T30" fmla="*/ 7 w 224"/>
                <a:gd name="T31" fmla="*/ 12 h 46"/>
                <a:gd name="T32" fmla="*/ 51 w 224"/>
                <a:gd name="T33" fmla="*/ 1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4"/>
                <a:gd name="T52" fmla="*/ 0 h 46"/>
                <a:gd name="T53" fmla="*/ 224 w 224"/>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4" h="46">
                  <a:moveTo>
                    <a:pt x="203" y="46"/>
                  </a:moveTo>
                  <a:lnTo>
                    <a:pt x="211" y="44"/>
                  </a:lnTo>
                  <a:lnTo>
                    <a:pt x="216" y="38"/>
                  </a:lnTo>
                  <a:lnTo>
                    <a:pt x="220" y="30"/>
                  </a:lnTo>
                  <a:lnTo>
                    <a:pt x="224" y="15"/>
                  </a:lnTo>
                  <a:lnTo>
                    <a:pt x="222" y="7"/>
                  </a:lnTo>
                  <a:lnTo>
                    <a:pt x="218" y="2"/>
                  </a:lnTo>
                  <a:lnTo>
                    <a:pt x="213" y="0"/>
                  </a:lnTo>
                  <a:lnTo>
                    <a:pt x="12" y="0"/>
                  </a:lnTo>
                  <a:lnTo>
                    <a:pt x="6" y="2"/>
                  </a:lnTo>
                  <a:lnTo>
                    <a:pt x="2" y="7"/>
                  </a:lnTo>
                  <a:lnTo>
                    <a:pt x="0" y="13"/>
                  </a:lnTo>
                  <a:lnTo>
                    <a:pt x="6" y="32"/>
                  </a:lnTo>
                  <a:lnTo>
                    <a:pt x="10" y="38"/>
                  </a:lnTo>
                  <a:lnTo>
                    <a:pt x="18" y="44"/>
                  </a:lnTo>
                  <a:lnTo>
                    <a:pt x="26" y="46"/>
                  </a:lnTo>
                  <a:lnTo>
                    <a:pt x="203" y="46"/>
                  </a:lnTo>
                  <a:close/>
                </a:path>
              </a:pathLst>
            </a:custGeom>
            <a:solidFill>
              <a:srgbClr val="000000"/>
            </a:solidFill>
            <a:ln w="9525">
              <a:noFill/>
              <a:round/>
              <a:headEnd/>
              <a:tailEnd/>
            </a:ln>
          </p:spPr>
          <p:txBody>
            <a:bodyPr/>
            <a:lstStyle/>
            <a:p>
              <a:endParaRPr lang="zh-CN" altLang="en-US" sz="1400"/>
            </a:p>
          </p:txBody>
        </p:sp>
        <p:sp>
          <p:nvSpPr>
            <p:cNvPr id="22776" name="Freeform 135"/>
            <p:cNvSpPr>
              <a:spLocks noEditPoints="1"/>
            </p:cNvSpPr>
            <p:nvPr/>
          </p:nvSpPr>
          <p:spPr bwMode="auto">
            <a:xfrm>
              <a:off x="2711" y="1093"/>
              <a:ext cx="99" cy="7"/>
            </a:xfrm>
            <a:custGeom>
              <a:avLst/>
              <a:gdLst>
                <a:gd name="T0" fmla="*/ 0 w 199"/>
                <a:gd name="T1" fmla="*/ 0 h 15"/>
                <a:gd name="T2" fmla="*/ 49 w 199"/>
                <a:gd name="T3" fmla="*/ 0 h 15"/>
                <a:gd name="T4" fmla="*/ 1 w 199"/>
                <a:gd name="T5" fmla="*/ 3 h 15"/>
                <a:gd name="T6" fmla="*/ 48 w 199"/>
                <a:gd name="T7" fmla="*/ 3 h 15"/>
                <a:gd name="T8" fmla="*/ 0 60000 65536"/>
                <a:gd name="T9" fmla="*/ 0 60000 65536"/>
                <a:gd name="T10" fmla="*/ 0 60000 65536"/>
                <a:gd name="T11" fmla="*/ 0 60000 65536"/>
                <a:gd name="T12" fmla="*/ 0 w 199"/>
                <a:gd name="T13" fmla="*/ 0 h 15"/>
                <a:gd name="T14" fmla="*/ 199 w 199"/>
                <a:gd name="T15" fmla="*/ 15 h 15"/>
              </a:gdLst>
              <a:ahLst/>
              <a:cxnLst>
                <a:cxn ang="T8">
                  <a:pos x="T0" y="T1"/>
                </a:cxn>
                <a:cxn ang="T9">
                  <a:pos x="T2" y="T3"/>
                </a:cxn>
                <a:cxn ang="T10">
                  <a:pos x="T4" y="T5"/>
                </a:cxn>
                <a:cxn ang="T11">
                  <a:pos x="T6" y="T7"/>
                </a:cxn>
              </a:cxnLst>
              <a:rect l="T12" t="T13" r="T14" b="T15"/>
              <a:pathLst>
                <a:path w="199" h="15">
                  <a:moveTo>
                    <a:pt x="0" y="0"/>
                  </a:moveTo>
                  <a:lnTo>
                    <a:pt x="199" y="0"/>
                  </a:lnTo>
                  <a:moveTo>
                    <a:pt x="4" y="15"/>
                  </a:moveTo>
                  <a:lnTo>
                    <a:pt x="195" y="15"/>
                  </a:lnTo>
                </a:path>
              </a:pathLst>
            </a:custGeom>
            <a:noFill/>
            <a:ln w="3175">
              <a:solidFill>
                <a:srgbClr val="FFFFFF"/>
              </a:solidFill>
              <a:round/>
              <a:headEnd/>
              <a:tailEnd/>
            </a:ln>
          </p:spPr>
          <p:txBody>
            <a:bodyPr/>
            <a:lstStyle/>
            <a:p>
              <a:endParaRPr lang="zh-CN" altLang="en-US" sz="1400"/>
            </a:p>
          </p:txBody>
        </p:sp>
        <p:sp>
          <p:nvSpPr>
            <p:cNvPr id="22777" name="Rectangle 136"/>
            <p:cNvSpPr>
              <a:spLocks noChangeArrowheads="1"/>
            </p:cNvSpPr>
            <p:nvPr/>
          </p:nvSpPr>
          <p:spPr bwMode="auto">
            <a:xfrm>
              <a:off x="2846" y="1041"/>
              <a:ext cx="177" cy="78"/>
            </a:xfrm>
            <a:prstGeom prst="rect">
              <a:avLst/>
            </a:prstGeom>
            <a:solidFill>
              <a:schemeClr val="hlink"/>
            </a:solidFill>
            <a:ln w="9525">
              <a:noFill/>
              <a:miter lim="800000"/>
              <a:headEnd/>
              <a:tailEnd/>
            </a:ln>
          </p:spPr>
          <p:txBody>
            <a:bodyPr/>
            <a:lstStyle/>
            <a:p>
              <a:endParaRPr lang="zh-CN" altLang="en-US" sz="1400"/>
            </a:p>
          </p:txBody>
        </p:sp>
        <p:sp>
          <p:nvSpPr>
            <p:cNvPr id="22778" name="Freeform 137"/>
            <p:cNvSpPr>
              <a:spLocks noEditPoints="1"/>
            </p:cNvSpPr>
            <p:nvPr/>
          </p:nvSpPr>
          <p:spPr bwMode="auto">
            <a:xfrm>
              <a:off x="2615" y="1100"/>
              <a:ext cx="56" cy="9"/>
            </a:xfrm>
            <a:custGeom>
              <a:avLst/>
              <a:gdLst>
                <a:gd name="T0" fmla="*/ 24 w 112"/>
                <a:gd name="T1" fmla="*/ 2 h 18"/>
                <a:gd name="T2" fmla="*/ 24 w 112"/>
                <a:gd name="T3" fmla="*/ 1 h 18"/>
                <a:gd name="T4" fmla="*/ 26 w 112"/>
                <a:gd name="T5" fmla="*/ 0 h 18"/>
                <a:gd name="T6" fmla="*/ 27 w 112"/>
                <a:gd name="T7" fmla="*/ 1 h 18"/>
                <a:gd name="T8" fmla="*/ 28 w 112"/>
                <a:gd name="T9" fmla="*/ 2 h 18"/>
                <a:gd name="T10" fmla="*/ 27 w 112"/>
                <a:gd name="T11" fmla="*/ 4 h 18"/>
                <a:gd name="T12" fmla="*/ 26 w 112"/>
                <a:gd name="T13" fmla="*/ 5 h 18"/>
                <a:gd name="T14" fmla="*/ 24 w 112"/>
                <a:gd name="T15" fmla="*/ 4 h 18"/>
                <a:gd name="T16" fmla="*/ 24 w 112"/>
                <a:gd name="T17" fmla="*/ 2 h 18"/>
                <a:gd name="T18" fmla="*/ 0 w 112"/>
                <a:gd name="T19" fmla="*/ 2 h 18"/>
                <a:gd name="T20" fmla="*/ 1 w 112"/>
                <a:gd name="T21" fmla="*/ 1 h 18"/>
                <a:gd name="T22" fmla="*/ 3 w 112"/>
                <a:gd name="T23" fmla="*/ 0 h 18"/>
                <a:gd name="T24" fmla="*/ 5 w 112"/>
                <a:gd name="T25" fmla="*/ 1 h 18"/>
                <a:gd name="T26" fmla="*/ 5 w 112"/>
                <a:gd name="T27" fmla="*/ 2 h 18"/>
                <a:gd name="T28" fmla="*/ 5 w 112"/>
                <a:gd name="T29" fmla="*/ 4 h 18"/>
                <a:gd name="T30" fmla="*/ 3 w 112"/>
                <a:gd name="T31" fmla="*/ 5 h 18"/>
                <a:gd name="T32" fmla="*/ 1 w 112"/>
                <a:gd name="T33" fmla="*/ 4 h 18"/>
                <a:gd name="T34" fmla="*/ 0 w 112"/>
                <a:gd name="T35" fmla="*/ 2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18"/>
                <a:gd name="T56" fmla="*/ 112 w 112"/>
                <a:gd name="T57" fmla="*/ 18 h 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18">
                  <a:moveTo>
                    <a:pt x="93" y="10"/>
                  </a:moveTo>
                  <a:lnTo>
                    <a:pt x="95" y="2"/>
                  </a:lnTo>
                  <a:lnTo>
                    <a:pt x="102" y="0"/>
                  </a:lnTo>
                  <a:lnTo>
                    <a:pt x="108" y="2"/>
                  </a:lnTo>
                  <a:lnTo>
                    <a:pt x="112" y="10"/>
                  </a:lnTo>
                  <a:lnTo>
                    <a:pt x="108" y="16"/>
                  </a:lnTo>
                  <a:lnTo>
                    <a:pt x="102" y="18"/>
                  </a:lnTo>
                  <a:lnTo>
                    <a:pt x="95" y="16"/>
                  </a:lnTo>
                  <a:lnTo>
                    <a:pt x="93" y="10"/>
                  </a:lnTo>
                  <a:close/>
                  <a:moveTo>
                    <a:pt x="0" y="10"/>
                  </a:moveTo>
                  <a:lnTo>
                    <a:pt x="4" y="2"/>
                  </a:lnTo>
                  <a:lnTo>
                    <a:pt x="10" y="0"/>
                  </a:lnTo>
                  <a:lnTo>
                    <a:pt x="18" y="2"/>
                  </a:lnTo>
                  <a:lnTo>
                    <a:pt x="19" y="10"/>
                  </a:lnTo>
                  <a:lnTo>
                    <a:pt x="18" y="16"/>
                  </a:lnTo>
                  <a:lnTo>
                    <a:pt x="10" y="18"/>
                  </a:lnTo>
                  <a:lnTo>
                    <a:pt x="4" y="16"/>
                  </a:lnTo>
                  <a:lnTo>
                    <a:pt x="0" y="10"/>
                  </a:lnTo>
                  <a:close/>
                </a:path>
              </a:pathLst>
            </a:custGeom>
            <a:solidFill>
              <a:srgbClr val="FFFFFF"/>
            </a:solidFill>
            <a:ln w="3175">
              <a:solidFill>
                <a:srgbClr val="000000"/>
              </a:solidFill>
              <a:round/>
              <a:headEnd/>
              <a:tailEnd/>
            </a:ln>
          </p:spPr>
          <p:txBody>
            <a:bodyPr/>
            <a:lstStyle/>
            <a:p>
              <a:endParaRPr lang="zh-CN" altLang="en-US" sz="1400"/>
            </a:p>
          </p:txBody>
        </p:sp>
        <p:sp>
          <p:nvSpPr>
            <p:cNvPr id="22779" name="Freeform 138"/>
            <p:cNvSpPr>
              <a:spLocks noEditPoints="1"/>
            </p:cNvSpPr>
            <p:nvPr/>
          </p:nvSpPr>
          <p:spPr bwMode="auto">
            <a:xfrm>
              <a:off x="2611" y="1091"/>
              <a:ext cx="63" cy="1"/>
            </a:xfrm>
            <a:custGeom>
              <a:avLst/>
              <a:gdLst>
                <a:gd name="T0" fmla="*/ 22 w 128"/>
                <a:gd name="T1" fmla="*/ 0 h 1"/>
                <a:gd name="T2" fmla="*/ 31 w 128"/>
                <a:gd name="T3" fmla="*/ 0 h 1"/>
                <a:gd name="T4" fmla="*/ 0 w 128"/>
                <a:gd name="T5" fmla="*/ 0 h 1"/>
                <a:gd name="T6" fmla="*/ 9 w 128"/>
                <a:gd name="T7" fmla="*/ 0 h 1"/>
                <a:gd name="T8" fmla="*/ 0 60000 65536"/>
                <a:gd name="T9" fmla="*/ 0 60000 65536"/>
                <a:gd name="T10" fmla="*/ 0 60000 65536"/>
                <a:gd name="T11" fmla="*/ 0 60000 65536"/>
                <a:gd name="T12" fmla="*/ 0 w 128"/>
                <a:gd name="T13" fmla="*/ 0 h 1"/>
                <a:gd name="T14" fmla="*/ 128 w 128"/>
                <a:gd name="T15" fmla="*/ 1 h 1"/>
              </a:gdLst>
              <a:ahLst/>
              <a:cxnLst>
                <a:cxn ang="T8">
                  <a:pos x="T0" y="T1"/>
                </a:cxn>
                <a:cxn ang="T9">
                  <a:pos x="T2" y="T3"/>
                </a:cxn>
                <a:cxn ang="T10">
                  <a:pos x="T4" y="T5"/>
                </a:cxn>
                <a:cxn ang="T11">
                  <a:pos x="T6" y="T7"/>
                </a:cxn>
              </a:cxnLst>
              <a:rect l="T12" t="T13" r="T14" b="T15"/>
              <a:pathLst>
                <a:path w="128" h="1">
                  <a:moveTo>
                    <a:pt x="91" y="0"/>
                  </a:moveTo>
                  <a:lnTo>
                    <a:pt x="128" y="0"/>
                  </a:lnTo>
                  <a:moveTo>
                    <a:pt x="0" y="0"/>
                  </a:moveTo>
                  <a:lnTo>
                    <a:pt x="37" y="0"/>
                  </a:lnTo>
                </a:path>
              </a:pathLst>
            </a:custGeom>
            <a:noFill/>
            <a:ln w="3175">
              <a:solidFill>
                <a:srgbClr val="000000"/>
              </a:solidFill>
              <a:round/>
              <a:headEnd/>
              <a:tailEnd/>
            </a:ln>
          </p:spPr>
          <p:txBody>
            <a:bodyPr/>
            <a:lstStyle/>
            <a:p>
              <a:endParaRPr lang="zh-CN" altLang="en-US" sz="1400"/>
            </a:p>
          </p:txBody>
        </p:sp>
        <p:sp>
          <p:nvSpPr>
            <p:cNvPr id="22780" name="AutoShape 139"/>
            <p:cNvSpPr>
              <a:spLocks noChangeArrowheads="1"/>
            </p:cNvSpPr>
            <p:nvPr/>
          </p:nvSpPr>
          <p:spPr bwMode="auto">
            <a:xfrm>
              <a:off x="2860" y="1058"/>
              <a:ext cx="47" cy="47"/>
            </a:xfrm>
            <a:prstGeom prst="flowChartAlternateProcess">
              <a:avLst/>
            </a:prstGeom>
            <a:gradFill rotWithShape="0">
              <a:gsLst>
                <a:gs pos="0">
                  <a:schemeClr val="accent2"/>
                </a:gs>
                <a:gs pos="100000">
                  <a:srgbClr val="FFFF00"/>
                </a:gs>
              </a:gsLst>
              <a:lin ang="2700000" scaled="1"/>
            </a:gradFill>
            <a:ln w="9525">
              <a:noFill/>
              <a:miter lim="800000"/>
              <a:headEnd/>
              <a:tailEnd/>
            </a:ln>
          </p:spPr>
          <p:txBody>
            <a:bodyPr wrap="none" anchor="ctr"/>
            <a:lstStyle/>
            <a:p>
              <a:endParaRPr lang="zh-CN" altLang="en-US" sz="1400"/>
            </a:p>
          </p:txBody>
        </p:sp>
        <p:sp>
          <p:nvSpPr>
            <p:cNvPr id="22781" name="AutoShape 140"/>
            <p:cNvSpPr>
              <a:spLocks noChangeArrowheads="1"/>
            </p:cNvSpPr>
            <p:nvPr/>
          </p:nvSpPr>
          <p:spPr bwMode="auto">
            <a:xfrm>
              <a:off x="2916" y="1058"/>
              <a:ext cx="47" cy="47"/>
            </a:xfrm>
            <a:prstGeom prst="roundRect">
              <a:avLst>
                <a:gd name="adj" fmla="val 16667"/>
              </a:avLst>
            </a:prstGeom>
            <a:gradFill rotWithShape="0">
              <a:gsLst>
                <a:gs pos="0">
                  <a:schemeClr val="accent2"/>
                </a:gs>
                <a:gs pos="100000">
                  <a:srgbClr val="FFFF00"/>
                </a:gs>
              </a:gsLst>
              <a:lin ang="2700000" scaled="1"/>
            </a:gradFill>
            <a:ln w="9525">
              <a:noFill/>
              <a:round/>
              <a:headEnd/>
              <a:tailEnd/>
            </a:ln>
          </p:spPr>
          <p:txBody>
            <a:bodyPr wrap="none" anchor="ctr"/>
            <a:lstStyle/>
            <a:p>
              <a:endParaRPr lang="zh-CN" altLang="en-US" sz="1400"/>
            </a:p>
          </p:txBody>
        </p:sp>
        <p:sp>
          <p:nvSpPr>
            <p:cNvPr id="22782" name="AutoShape 141"/>
            <p:cNvSpPr>
              <a:spLocks noChangeArrowheads="1"/>
            </p:cNvSpPr>
            <p:nvPr/>
          </p:nvSpPr>
          <p:spPr bwMode="auto">
            <a:xfrm>
              <a:off x="2969" y="1058"/>
              <a:ext cx="47" cy="47"/>
            </a:xfrm>
            <a:prstGeom prst="roundRect">
              <a:avLst>
                <a:gd name="adj" fmla="val 16667"/>
              </a:avLst>
            </a:prstGeom>
            <a:gradFill rotWithShape="0">
              <a:gsLst>
                <a:gs pos="0">
                  <a:schemeClr val="accent2"/>
                </a:gs>
                <a:gs pos="100000">
                  <a:srgbClr val="FFFF00"/>
                </a:gs>
              </a:gsLst>
              <a:lin ang="2700000" scaled="1"/>
            </a:gradFill>
            <a:ln w="9525">
              <a:noFill/>
              <a:round/>
              <a:headEnd/>
              <a:tailEnd/>
            </a:ln>
          </p:spPr>
          <p:txBody>
            <a:bodyPr wrap="none" anchor="ctr"/>
            <a:lstStyle/>
            <a:p>
              <a:endParaRPr lang="zh-CN" altLang="en-US" sz="1400"/>
            </a:p>
          </p:txBody>
        </p:sp>
      </p:grpSp>
      <p:grpSp>
        <p:nvGrpSpPr>
          <p:cNvPr id="20" name="Group 142"/>
          <p:cNvGrpSpPr>
            <a:grpSpLocks/>
          </p:cNvGrpSpPr>
          <p:nvPr/>
        </p:nvGrpSpPr>
        <p:grpSpPr bwMode="auto">
          <a:xfrm>
            <a:off x="727077" y="2344737"/>
            <a:ext cx="303213" cy="665163"/>
            <a:chOff x="1735" y="2887"/>
            <a:chExt cx="273" cy="510"/>
          </a:xfrm>
        </p:grpSpPr>
        <p:grpSp>
          <p:nvGrpSpPr>
            <p:cNvPr id="21" name="Group 143"/>
            <p:cNvGrpSpPr>
              <a:grpSpLocks/>
            </p:cNvGrpSpPr>
            <p:nvPr/>
          </p:nvGrpSpPr>
          <p:grpSpPr bwMode="auto">
            <a:xfrm>
              <a:off x="1735" y="2887"/>
              <a:ext cx="273" cy="88"/>
              <a:chOff x="1735" y="2887"/>
              <a:chExt cx="273" cy="88"/>
            </a:xfrm>
          </p:grpSpPr>
          <p:sp>
            <p:nvSpPr>
              <p:cNvPr id="22769" name="Freeform 144"/>
              <p:cNvSpPr>
                <a:spLocks/>
              </p:cNvSpPr>
              <p:nvPr/>
            </p:nvSpPr>
            <p:spPr bwMode="auto">
              <a:xfrm>
                <a:off x="1923" y="2924"/>
                <a:ext cx="85" cy="51"/>
              </a:xfrm>
              <a:custGeom>
                <a:avLst/>
                <a:gdLst>
                  <a:gd name="T0" fmla="*/ 0 w 593"/>
                  <a:gd name="T1" fmla="*/ 7 h 354"/>
                  <a:gd name="T2" fmla="*/ 3 w 593"/>
                  <a:gd name="T3" fmla="*/ 5 h 354"/>
                  <a:gd name="T4" fmla="*/ 3 w 593"/>
                  <a:gd name="T5" fmla="*/ 6 h 354"/>
                  <a:gd name="T6" fmla="*/ 8 w 593"/>
                  <a:gd name="T7" fmla="*/ 2 h 354"/>
                  <a:gd name="T8" fmla="*/ 9 w 593"/>
                  <a:gd name="T9" fmla="*/ 3 h 354"/>
                  <a:gd name="T10" fmla="*/ 12 w 593"/>
                  <a:gd name="T11" fmla="*/ 0 h 354"/>
                  <a:gd name="T12" fmla="*/ 0 60000 65536"/>
                  <a:gd name="T13" fmla="*/ 0 60000 65536"/>
                  <a:gd name="T14" fmla="*/ 0 60000 65536"/>
                  <a:gd name="T15" fmla="*/ 0 60000 65536"/>
                  <a:gd name="T16" fmla="*/ 0 60000 65536"/>
                  <a:gd name="T17" fmla="*/ 0 60000 65536"/>
                  <a:gd name="T18" fmla="*/ 0 w 593"/>
                  <a:gd name="T19" fmla="*/ 0 h 354"/>
                  <a:gd name="T20" fmla="*/ 593 w 593"/>
                  <a:gd name="T21" fmla="*/ 354 h 354"/>
                </a:gdLst>
                <a:ahLst/>
                <a:cxnLst>
                  <a:cxn ang="T12">
                    <a:pos x="T0" y="T1"/>
                  </a:cxn>
                  <a:cxn ang="T13">
                    <a:pos x="T2" y="T3"/>
                  </a:cxn>
                  <a:cxn ang="T14">
                    <a:pos x="T4" y="T5"/>
                  </a:cxn>
                  <a:cxn ang="T15">
                    <a:pos x="T6" y="T7"/>
                  </a:cxn>
                  <a:cxn ang="T16">
                    <a:pos x="T8" y="T9"/>
                  </a:cxn>
                  <a:cxn ang="T17">
                    <a:pos x="T10" y="T11"/>
                  </a:cxn>
                </a:cxnLst>
                <a:rect l="T18" t="T19" r="T20" b="T21"/>
                <a:pathLst>
                  <a:path w="593" h="354">
                    <a:moveTo>
                      <a:pt x="0" y="354"/>
                    </a:moveTo>
                    <a:lnTo>
                      <a:pt x="157" y="232"/>
                    </a:lnTo>
                    <a:lnTo>
                      <a:pt x="167" y="291"/>
                    </a:lnTo>
                    <a:lnTo>
                      <a:pt x="409" y="95"/>
                    </a:lnTo>
                    <a:lnTo>
                      <a:pt x="419" y="128"/>
                    </a:lnTo>
                    <a:lnTo>
                      <a:pt x="593" y="0"/>
                    </a:lnTo>
                  </a:path>
                </a:pathLst>
              </a:custGeom>
              <a:noFill/>
              <a:ln w="4763">
                <a:solidFill>
                  <a:schemeClr val="bg2"/>
                </a:solidFill>
                <a:round/>
                <a:headEnd/>
                <a:tailEnd/>
              </a:ln>
            </p:spPr>
            <p:txBody>
              <a:bodyPr/>
              <a:lstStyle/>
              <a:p>
                <a:endParaRPr lang="zh-CN" altLang="en-US" sz="1400"/>
              </a:p>
            </p:txBody>
          </p:sp>
          <p:sp>
            <p:nvSpPr>
              <p:cNvPr id="22770" name="Freeform 145"/>
              <p:cNvSpPr>
                <a:spLocks/>
              </p:cNvSpPr>
              <p:nvPr/>
            </p:nvSpPr>
            <p:spPr bwMode="auto">
              <a:xfrm>
                <a:off x="1886" y="2887"/>
                <a:ext cx="59" cy="77"/>
              </a:xfrm>
              <a:custGeom>
                <a:avLst/>
                <a:gdLst>
                  <a:gd name="T0" fmla="*/ 0 w 414"/>
                  <a:gd name="T1" fmla="*/ 11 h 538"/>
                  <a:gd name="T2" fmla="*/ 1 w 414"/>
                  <a:gd name="T3" fmla="*/ 8 h 538"/>
                  <a:gd name="T4" fmla="*/ 3 w 414"/>
                  <a:gd name="T5" fmla="*/ 9 h 538"/>
                  <a:gd name="T6" fmla="*/ 5 w 414"/>
                  <a:gd name="T7" fmla="*/ 3 h 538"/>
                  <a:gd name="T8" fmla="*/ 6 w 414"/>
                  <a:gd name="T9" fmla="*/ 4 h 538"/>
                  <a:gd name="T10" fmla="*/ 8 w 414"/>
                  <a:gd name="T11" fmla="*/ 0 h 538"/>
                  <a:gd name="T12" fmla="*/ 0 60000 65536"/>
                  <a:gd name="T13" fmla="*/ 0 60000 65536"/>
                  <a:gd name="T14" fmla="*/ 0 60000 65536"/>
                  <a:gd name="T15" fmla="*/ 0 60000 65536"/>
                  <a:gd name="T16" fmla="*/ 0 60000 65536"/>
                  <a:gd name="T17" fmla="*/ 0 60000 65536"/>
                  <a:gd name="T18" fmla="*/ 0 w 414"/>
                  <a:gd name="T19" fmla="*/ 0 h 538"/>
                  <a:gd name="T20" fmla="*/ 414 w 414"/>
                  <a:gd name="T21" fmla="*/ 538 h 538"/>
                </a:gdLst>
                <a:ahLst/>
                <a:cxnLst>
                  <a:cxn ang="T12">
                    <a:pos x="T0" y="T1"/>
                  </a:cxn>
                  <a:cxn ang="T13">
                    <a:pos x="T2" y="T3"/>
                  </a:cxn>
                  <a:cxn ang="T14">
                    <a:pos x="T4" y="T5"/>
                  </a:cxn>
                  <a:cxn ang="T15">
                    <a:pos x="T6" y="T7"/>
                  </a:cxn>
                  <a:cxn ang="T16">
                    <a:pos x="T8" y="T9"/>
                  </a:cxn>
                  <a:cxn ang="T17">
                    <a:pos x="T10" y="T11"/>
                  </a:cxn>
                </a:cxnLst>
                <a:rect l="T18" t="T19" r="T20" b="T21"/>
                <a:pathLst>
                  <a:path w="414" h="538">
                    <a:moveTo>
                      <a:pt x="0" y="538"/>
                    </a:moveTo>
                    <a:lnTo>
                      <a:pt x="59" y="383"/>
                    </a:lnTo>
                    <a:lnTo>
                      <a:pt x="129" y="432"/>
                    </a:lnTo>
                    <a:lnTo>
                      <a:pt x="261" y="152"/>
                    </a:lnTo>
                    <a:lnTo>
                      <a:pt x="317" y="190"/>
                    </a:lnTo>
                    <a:lnTo>
                      <a:pt x="414" y="0"/>
                    </a:lnTo>
                  </a:path>
                </a:pathLst>
              </a:custGeom>
              <a:noFill/>
              <a:ln w="4763">
                <a:solidFill>
                  <a:schemeClr val="bg2"/>
                </a:solidFill>
                <a:round/>
                <a:headEnd/>
                <a:tailEnd/>
              </a:ln>
            </p:spPr>
            <p:txBody>
              <a:bodyPr/>
              <a:lstStyle/>
              <a:p>
                <a:endParaRPr lang="zh-CN" altLang="en-US" sz="1400"/>
              </a:p>
            </p:txBody>
          </p:sp>
          <p:sp>
            <p:nvSpPr>
              <p:cNvPr id="22771" name="Freeform 146"/>
              <p:cNvSpPr>
                <a:spLocks/>
              </p:cNvSpPr>
              <p:nvPr/>
            </p:nvSpPr>
            <p:spPr bwMode="auto">
              <a:xfrm>
                <a:off x="1797" y="2887"/>
                <a:ext cx="60" cy="77"/>
              </a:xfrm>
              <a:custGeom>
                <a:avLst/>
                <a:gdLst>
                  <a:gd name="T0" fmla="*/ 9 w 417"/>
                  <a:gd name="T1" fmla="*/ 11 h 538"/>
                  <a:gd name="T2" fmla="*/ 7 w 417"/>
                  <a:gd name="T3" fmla="*/ 8 h 538"/>
                  <a:gd name="T4" fmla="*/ 6 w 417"/>
                  <a:gd name="T5" fmla="*/ 9 h 538"/>
                  <a:gd name="T6" fmla="*/ 3 w 417"/>
                  <a:gd name="T7" fmla="*/ 3 h 538"/>
                  <a:gd name="T8" fmla="*/ 2 w 417"/>
                  <a:gd name="T9" fmla="*/ 4 h 538"/>
                  <a:gd name="T10" fmla="*/ 0 w 417"/>
                  <a:gd name="T11" fmla="*/ 0 h 538"/>
                  <a:gd name="T12" fmla="*/ 0 60000 65536"/>
                  <a:gd name="T13" fmla="*/ 0 60000 65536"/>
                  <a:gd name="T14" fmla="*/ 0 60000 65536"/>
                  <a:gd name="T15" fmla="*/ 0 60000 65536"/>
                  <a:gd name="T16" fmla="*/ 0 60000 65536"/>
                  <a:gd name="T17" fmla="*/ 0 60000 65536"/>
                  <a:gd name="T18" fmla="*/ 0 w 417"/>
                  <a:gd name="T19" fmla="*/ 0 h 538"/>
                  <a:gd name="T20" fmla="*/ 417 w 417"/>
                  <a:gd name="T21" fmla="*/ 538 h 538"/>
                </a:gdLst>
                <a:ahLst/>
                <a:cxnLst>
                  <a:cxn ang="T12">
                    <a:pos x="T0" y="T1"/>
                  </a:cxn>
                  <a:cxn ang="T13">
                    <a:pos x="T2" y="T3"/>
                  </a:cxn>
                  <a:cxn ang="T14">
                    <a:pos x="T4" y="T5"/>
                  </a:cxn>
                  <a:cxn ang="T15">
                    <a:pos x="T6" y="T7"/>
                  </a:cxn>
                  <a:cxn ang="T16">
                    <a:pos x="T8" y="T9"/>
                  </a:cxn>
                  <a:cxn ang="T17">
                    <a:pos x="T10" y="T11"/>
                  </a:cxn>
                </a:cxnLst>
                <a:rect l="T18" t="T19" r="T20" b="T21"/>
                <a:pathLst>
                  <a:path w="417" h="538">
                    <a:moveTo>
                      <a:pt x="417" y="538"/>
                    </a:moveTo>
                    <a:lnTo>
                      <a:pt x="354" y="389"/>
                    </a:lnTo>
                    <a:lnTo>
                      <a:pt x="280" y="434"/>
                    </a:lnTo>
                    <a:lnTo>
                      <a:pt x="144" y="152"/>
                    </a:lnTo>
                    <a:lnTo>
                      <a:pt x="92" y="195"/>
                    </a:lnTo>
                    <a:lnTo>
                      <a:pt x="0" y="0"/>
                    </a:lnTo>
                  </a:path>
                </a:pathLst>
              </a:custGeom>
              <a:noFill/>
              <a:ln w="4763">
                <a:solidFill>
                  <a:schemeClr val="bg2"/>
                </a:solidFill>
                <a:round/>
                <a:headEnd/>
                <a:tailEnd/>
              </a:ln>
            </p:spPr>
            <p:txBody>
              <a:bodyPr/>
              <a:lstStyle/>
              <a:p>
                <a:endParaRPr lang="zh-CN" altLang="en-US" sz="1400"/>
              </a:p>
            </p:txBody>
          </p:sp>
          <p:sp>
            <p:nvSpPr>
              <p:cNvPr id="22772" name="Freeform 147"/>
              <p:cNvSpPr>
                <a:spLocks/>
              </p:cNvSpPr>
              <p:nvPr/>
            </p:nvSpPr>
            <p:spPr bwMode="auto">
              <a:xfrm>
                <a:off x="1735" y="2924"/>
                <a:ext cx="84" cy="51"/>
              </a:xfrm>
              <a:custGeom>
                <a:avLst/>
                <a:gdLst>
                  <a:gd name="T0" fmla="*/ 12 w 585"/>
                  <a:gd name="T1" fmla="*/ 7 h 353"/>
                  <a:gd name="T2" fmla="*/ 9 w 585"/>
                  <a:gd name="T3" fmla="*/ 5 h 353"/>
                  <a:gd name="T4" fmla="*/ 9 w 585"/>
                  <a:gd name="T5" fmla="*/ 6 h 353"/>
                  <a:gd name="T6" fmla="*/ 4 w 585"/>
                  <a:gd name="T7" fmla="*/ 2 h 353"/>
                  <a:gd name="T8" fmla="*/ 3 w 585"/>
                  <a:gd name="T9" fmla="*/ 3 h 353"/>
                  <a:gd name="T10" fmla="*/ 0 w 585"/>
                  <a:gd name="T11" fmla="*/ 0 h 353"/>
                  <a:gd name="T12" fmla="*/ 0 60000 65536"/>
                  <a:gd name="T13" fmla="*/ 0 60000 65536"/>
                  <a:gd name="T14" fmla="*/ 0 60000 65536"/>
                  <a:gd name="T15" fmla="*/ 0 60000 65536"/>
                  <a:gd name="T16" fmla="*/ 0 60000 65536"/>
                  <a:gd name="T17" fmla="*/ 0 60000 65536"/>
                  <a:gd name="T18" fmla="*/ 0 w 585"/>
                  <a:gd name="T19" fmla="*/ 0 h 353"/>
                  <a:gd name="T20" fmla="*/ 585 w 585"/>
                  <a:gd name="T21" fmla="*/ 353 h 353"/>
                </a:gdLst>
                <a:ahLst/>
                <a:cxnLst>
                  <a:cxn ang="T12">
                    <a:pos x="T0" y="T1"/>
                  </a:cxn>
                  <a:cxn ang="T13">
                    <a:pos x="T2" y="T3"/>
                  </a:cxn>
                  <a:cxn ang="T14">
                    <a:pos x="T4" y="T5"/>
                  </a:cxn>
                  <a:cxn ang="T15">
                    <a:pos x="T6" y="T7"/>
                  </a:cxn>
                  <a:cxn ang="T16">
                    <a:pos x="T8" y="T9"/>
                  </a:cxn>
                  <a:cxn ang="T17">
                    <a:pos x="T10" y="T11"/>
                  </a:cxn>
                </a:cxnLst>
                <a:rect l="T18" t="T19" r="T20" b="T21"/>
                <a:pathLst>
                  <a:path w="585" h="353">
                    <a:moveTo>
                      <a:pt x="585" y="353"/>
                    </a:moveTo>
                    <a:lnTo>
                      <a:pt x="427" y="224"/>
                    </a:lnTo>
                    <a:lnTo>
                      <a:pt x="424" y="282"/>
                    </a:lnTo>
                    <a:lnTo>
                      <a:pt x="185" y="83"/>
                    </a:lnTo>
                    <a:lnTo>
                      <a:pt x="170" y="131"/>
                    </a:lnTo>
                    <a:lnTo>
                      <a:pt x="0" y="0"/>
                    </a:lnTo>
                  </a:path>
                </a:pathLst>
              </a:custGeom>
              <a:noFill/>
              <a:ln w="4763">
                <a:solidFill>
                  <a:schemeClr val="bg2"/>
                </a:solidFill>
                <a:round/>
                <a:headEnd/>
                <a:tailEnd/>
              </a:ln>
            </p:spPr>
            <p:txBody>
              <a:bodyPr/>
              <a:lstStyle/>
              <a:p>
                <a:endParaRPr lang="zh-CN" altLang="en-US" sz="1400"/>
              </a:p>
            </p:txBody>
          </p:sp>
        </p:grpSp>
        <p:grpSp>
          <p:nvGrpSpPr>
            <p:cNvPr id="22" name="Group 148"/>
            <p:cNvGrpSpPr>
              <a:grpSpLocks/>
            </p:cNvGrpSpPr>
            <p:nvPr/>
          </p:nvGrpSpPr>
          <p:grpSpPr bwMode="auto">
            <a:xfrm>
              <a:off x="1845" y="2984"/>
              <a:ext cx="56" cy="413"/>
              <a:chOff x="1845" y="2984"/>
              <a:chExt cx="56" cy="413"/>
            </a:xfrm>
          </p:grpSpPr>
          <p:sp>
            <p:nvSpPr>
              <p:cNvPr id="22753" name="Line 149"/>
              <p:cNvSpPr>
                <a:spLocks noChangeShapeType="1"/>
              </p:cNvSpPr>
              <p:nvPr/>
            </p:nvSpPr>
            <p:spPr bwMode="auto">
              <a:xfrm>
                <a:off x="1865" y="3132"/>
                <a:ext cx="17" cy="1"/>
              </a:xfrm>
              <a:prstGeom prst="line">
                <a:avLst/>
              </a:prstGeom>
              <a:noFill/>
              <a:ln w="7938">
                <a:solidFill>
                  <a:schemeClr val="tx1"/>
                </a:solidFill>
                <a:round/>
                <a:headEnd/>
                <a:tailEnd/>
              </a:ln>
            </p:spPr>
            <p:txBody>
              <a:bodyPr/>
              <a:lstStyle/>
              <a:p>
                <a:endParaRPr lang="en-US" sz="1400"/>
              </a:p>
            </p:txBody>
          </p:sp>
          <p:grpSp>
            <p:nvGrpSpPr>
              <p:cNvPr id="23" name="Group 150"/>
              <p:cNvGrpSpPr>
                <a:grpSpLocks/>
              </p:cNvGrpSpPr>
              <p:nvPr/>
            </p:nvGrpSpPr>
            <p:grpSpPr bwMode="auto">
              <a:xfrm>
                <a:off x="1845" y="2984"/>
                <a:ext cx="56" cy="413"/>
                <a:chOff x="1845" y="2984"/>
                <a:chExt cx="56" cy="413"/>
              </a:xfrm>
            </p:grpSpPr>
            <p:sp>
              <p:nvSpPr>
                <p:cNvPr id="22755" name="Line 151"/>
                <p:cNvSpPr>
                  <a:spLocks noChangeShapeType="1"/>
                </p:cNvSpPr>
                <p:nvPr/>
              </p:nvSpPr>
              <p:spPr bwMode="auto">
                <a:xfrm flipV="1">
                  <a:off x="1873" y="2990"/>
                  <a:ext cx="1" cy="82"/>
                </a:xfrm>
                <a:prstGeom prst="line">
                  <a:avLst/>
                </a:prstGeom>
                <a:noFill/>
                <a:ln w="7938">
                  <a:solidFill>
                    <a:schemeClr val="tx1"/>
                  </a:solidFill>
                  <a:round/>
                  <a:headEnd/>
                  <a:tailEnd/>
                </a:ln>
              </p:spPr>
              <p:txBody>
                <a:bodyPr/>
                <a:lstStyle/>
                <a:p>
                  <a:endParaRPr lang="en-US" sz="1400"/>
                </a:p>
              </p:txBody>
            </p:sp>
            <p:sp>
              <p:nvSpPr>
                <p:cNvPr id="22756" name="Line 152"/>
                <p:cNvSpPr>
                  <a:spLocks noChangeShapeType="1"/>
                </p:cNvSpPr>
                <p:nvPr/>
              </p:nvSpPr>
              <p:spPr bwMode="auto">
                <a:xfrm flipV="1">
                  <a:off x="1845" y="3071"/>
                  <a:ext cx="22" cy="326"/>
                </a:xfrm>
                <a:prstGeom prst="line">
                  <a:avLst/>
                </a:prstGeom>
                <a:noFill/>
                <a:ln w="7938">
                  <a:solidFill>
                    <a:schemeClr val="tx1"/>
                  </a:solidFill>
                  <a:round/>
                  <a:headEnd/>
                  <a:tailEnd/>
                </a:ln>
              </p:spPr>
              <p:txBody>
                <a:bodyPr/>
                <a:lstStyle/>
                <a:p>
                  <a:endParaRPr lang="en-US" sz="1400"/>
                </a:p>
              </p:txBody>
            </p:sp>
            <p:sp>
              <p:nvSpPr>
                <p:cNvPr id="22757" name="Line 153"/>
                <p:cNvSpPr>
                  <a:spLocks noChangeShapeType="1"/>
                </p:cNvSpPr>
                <p:nvPr/>
              </p:nvSpPr>
              <p:spPr bwMode="auto">
                <a:xfrm>
                  <a:off x="1879" y="3071"/>
                  <a:ext cx="22" cy="326"/>
                </a:xfrm>
                <a:prstGeom prst="line">
                  <a:avLst/>
                </a:prstGeom>
                <a:noFill/>
                <a:ln w="7938">
                  <a:solidFill>
                    <a:schemeClr val="tx1"/>
                  </a:solidFill>
                  <a:round/>
                  <a:headEnd/>
                  <a:tailEnd/>
                </a:ln>
              </p:spPr>
              <p:txBody>
                <a:bodyPr/>
                <a:lstStyle/>
                <a:p>
                  <a:endParaRPr lang="en-US" sz="1400"/>
                </a:p>
              </p:txBody>
            </p:sp>
            <p:sp>
              <p:nvSpPr>
                <p:cNvPr id="22758" name="Line 154"/>
                <p:cNvSpPr>
                  <a:spLocks noChangeShapeType="1"/>
                </p:cNvSpPr>
                <p:nvPr/>
              </p:nvSpPr>
              <p:spPr bwMode="auto">
                <a:xfrm>
                  <a:off x="1847" y="3388"/>
                  <a:ext cx="53" cy="1"/>
                </a:xfrm>
                <a:prstGeom prst="line">
                  <a:avLst/>
                </a:prstGeom>
                <a:noFill/>
                <a:ln w="7938">
                  <a:solidFill>
                    <a:schemeClr val="tx1"/>
                  </a:solidFill>
                  <a:round/>
                  <a:headEnd/>
                  <a:tailEnd/>
                </a:ln>
              </p:spPr>
              <p:txBody>
                <a:bodyPr/>
                <a:lstStyle/>
                <a:p>
                  <a:endParaRPr lang="en-US" sz="1400"/>
                </a:p>
              </p:txBody>
            </p:sp>
            <p:sp>
              <p:nvSpPr>
                <p:cNvPr id="22759" name="Line 155"/>
                <p:cNvSpPr>
                  <a:spLocks noChangeShapeType="1"/>
                </p:cNvSpPr>
                <p:nvPr/>
              </p:nvSpPr>
              <p:spPr bwMode="auto">
                <a:xfrm>
                  <a:off x="1854" y="3299"/>
                  <a:ext cx="41" cy="1"/>
                </a:xfrm>
                <a:prstGeom prst="line">
                  <a:avLst/>
                </a:prstGeom>
                <a:noFill/>
                <a:ln w="7938">
                  <a:solidFill>
                    <a:schemeClr val="tx1"/>
                  </a:solidFill>
                  <a:round/>
                  <a:headEnd/>
                  <a:tailEnd/>
                </a:ln>
              </p:spPr>
              <p:txBody>
                <a:bodyPr/>
                <a:lstStyle/>
                <a:p>
                  <a:endParaRPr lang="en-US" sz="1400"/>
                </a:p>
              </p:txBody>
            </p:sp>
            <p:sp>
              <p:nvSpPr>
                <p:cNvPr id="22760" name="Line 156"/>
                <p:cNvSpPr>
                  <a:spLocks noChangeShapeType="1"/>
                </p:cNvSpPr>
                <p:nvPr/>
              </p:nvSpPr>
              <p:spPr bwMode="auto">
                <a:xfrm>
                  <a:off x="1853" y="3301"/>
                  <a:ext cx="44" cy="89"/>
                </a:xfrm>
                <a:prstGeom prst="line">
                  <a:avLst/>
                </a:prstGeom>
                <a:noFill/>
                <a:ln w="4763">
                  <a:solidFill>
                    <a:schemeClr val="tx1"/>
                  </a:solidFill>
                  <a:round/>
                  <a:headEnd/>
                  <a:tailEnd/>
                </a:ln>
              </p:spPr>
              <p:txBody>
                <a:bodyPr/>
                <a:lstStyle/>
                <a:p>
                  <a:endParaRPr lang="en-US" sz="1400"/>
                </a:p>
              </p:txBody>
            </p:sp>
            <p:sp>
              <p:nvSpPr>
                <p:cNvPr id="22761" name="Line 157"/>
                <p:cNvSpPr>
                  <a:spLocks noChangeShapeType="1"/>
                </p:cNvSpPr>
                <p:nvPr/>
              </p:nvSpPr>
              <p:spPr bwMode="auto">
                <a:xfrm flipH="1">
                  <a:off x="1848" y="3300"/>
                  <a:ext cx="45" cy="89"/>
                </a:xfrm>
                <a:prstGeom prst="line">
                  <a:avLst/>
                </a:prstGeom>
                <a:noFill/>
                <a:ln w="4763">
                  <a:solidFill>
                    <a:schemeClr val="tx1"/>
                  </a:solidFill>
                  <a:round/>
                  <a:headEnd/>
                  <a:tailEnd/>
                </a:ln>
              </p:spPr>
              <p:txBody>
                <a:bodyPr/>
                <a:lstStyle/>
                <a:p>
                  <a:endParaRPr lang="en-US" sz="1400"/>
                </a:p>
              </p:txBody>
            </p:sp>
            <p:sp>
              <p:nvSpPr>
                <p:cNvPr id="22762" name="Line 158"/>
                <p:cNvSpPr>
                  <a:spLocks noChangeShapeType="1"/>
                </p:cNvSpPr>
                <p:nvPr/>
              </p:nvSpPr>
              <p:spPr bwMode="auto">
                <a:xfrm>
                  <a:off x="1859" y="3213"/>
                  <a:ext cx="29" cy="1"/>
                </a:xfrm>
                <a:prstGeom prst="line">
                  <a:avLst/>
                </a:prstGeom>
                <a:noFill/>
                <a:ln w="7938">
                  <a:solidFill>
                    <a:schemeClr val="tx1"/>
                  </a:solidFill>
                  <a:round/>
                  <a:headEnd/>
                  <a:tailEnd/>
                </a:ln>
              </p:spPr>
              <p:txBody>
                <a:bodyPr/>
                <a:lstStyle/>
                <a:p>
                  <a:endParaRPr lang="en-US" sz="1400"/>
                </a:p>
              </p:txBody>
            </p:sp>
            <p:sp>
              <p:nvSpPr>
                <p:cNvPr id="22763" name="Line 159"/>
                <p:cNvSpPr>
                  <a:spLocks noChangeShapeType="1"/>
                </p:cNvSpPr>
                <p:nvPr/>
              </p:nvSpPr>
              <p:spPr bwMode="auto">
                <a:xfrm>
                  <a:off x="1859" y="3212"/>
                  <a:ext cx="33" cy="88"/>
                </a:xfrm>
                <a:prstGeom prst="line">
                  <a:avLst/>
                </a:prstGeom>
                <a:noFill/>
                <a:ln w="4763">
                  <a:solidFill>
                    <a:schemeClr val="tx1"/>
                  </a:solidFill>
                  <a:round/>
                  <a:headEnd/>
                  <a:tailEnd/>
                </a:ln>
              </p:spPr>
              <p:txBody>
                <a:bodyPr/>
                <a:lstStyle/>
                <a:p>
                  <a:endParaRPr lang="en-US" sz="1400"/>
                </a:p>
              </p:txBody>
            </p:sp>
            <p:sp>
              <p:nvSpPr>
                <p:cNvPr id="22764" name="Line 160"/>
                <p:cNvSpPr>
                  <a:spLocks noChangeShapeType="1"/>
                </p:cNvSpPr>
                <p:nvPr/>
              </p:nvSpPr>
              <p:spPr bwMode="auto">
                <a:xfrm flipV="1">
                  <a:off x="1852" y="3212"/>
                  <a:ext cx="35" cy="87"/>
                </a:xfrm>
                <a:prstGeom prst="line">
                  <a:avLst/>
                </a:prstGeom>
                <a:noFill/>
                <a:ln w="4763">
                  <a:solidFill>
                    <a:schemeClr val="tx1"/>
                  </a:solidFill>
                  <a:round/>
                  <a:headEnd/>
                  <a:tailEnd/>
                </a:ln>
              </p:spPr>
              <p:txBody>
                <a:bodyPr/>
                <a:lstStyle/>
                <a:p>
                  <a:endParaRPr lang="en-US" sz="1400"/>
                </a:p>
              </p:txBody>
            </p:sp>
            <p:sp>
              <p:nvSpPr>
                <p:cNvPr id="22765" name="Line 161"/>
                <p:cNvSpPr>
                  <a:spLocks noChangeShapeType="1"/>
                </p:cNvSpPr>
                <p:nvPr/>
              </p:nvSpPr>
              <p:spPr bwMode="auto">
                <a:xfrm>
                  <a:off x="1863" y="3132"/>
                  <a:ext cx="25" cy="81"/>
                </a:xfrm>
                <a:prstGeom prst="line">
                  <a:avLst/>
                </a:prstGeom>
                <a:noFill/>
                <a:ln w="4763">
                  <a:solidFill>
                    <a:schemeClr val="tx1"/>
                  </a:solidFill>
                  <a:round/>
                  <a:headEnd/>
                  <a:tailEnd/>
                </a:ln>
              </p:spPr>
              <p:txBody>
                <a:bodyPr/>
                <a:lstStyle/>
                <a:p>
                  <a:endParaRPr lang="en-US" sz="1400"/>
                </a:p>
              </p:txBody>
            </p:sp>
            <p:sp>
              <p:nvSpPr>
                <p:cNvPr id="22766" name="Line 162"/>
                <p:cNvSpPr>
                  <a:spLocks noChangeShapeType="1"/>
                </p:cNvSpPr>
                <p:nvPr/>
              </p:nvSpPr>
              <p:spPr bwMode="auto">
                <a:xfrm flipV="1">
                  <a:off x="1857" y="3131"/>
                  <a:ext cx="24" cy="83"/>
                </a:xfrm>
                <a:prstGeom prst="line">
                  <a:avLst/>
                </a:prstGeom>
                <a:noFill/>
                <a:ln w="4763">
                  <a:solidFill>
                    <a:schemeClr val="tx1"/>
                  </a:solidFill>
                  <a:round/>
                  <a:headEnd/>
                  <a:tailEnd/>
                </a:ln>
              </p:spPr>
              <p:txBody>
                <a:bodyPr/>
                <a:lstStyle/>
                <a:p>
                  <a:endParaRPr lang="en-US" sz="1400"/>
                </a:p>
              </p:txBody>
            </p:sp>
            <p:sp>
              <p:nvSpPr>
                <p:cNvPr id="22767" name="Line 163"/>
                <p:cNvSpPr>
                  <a:spLocks noChangeShapeType="1"/>
                </p:cNvSpPr>
                <p:nvPr/>
              </p:nvSpPr>
              <p:spPr bwMode="auto">
                <a:xfrm flipV="1">
                  <a:off x="1862" y="3071"/>
                  <a:ext cx="16" cy="63"/>
                </a:xfrm>
                <a:prstGeom prst="line">
                  <a:avLst/>
                </a:prstGeom>
                <a:noFill/>
                <a:ln w="4763">
                  <a:solidFill>
                    <a:schemeClr val="tx1"/>
                  </a:solidFill>
                  <a:round/>
                  <a:headEnd/>
                  <a:tailEnd/>
                </a:ln>
              </p:spPr>
              <p:txBody>
                <a:bodyPr/>
                <a:lstStyle/>
                <a:p>
                  <a:endParaRPr lang="en-US" sz="1400"/>
                </a:p>
              </p:txBody>
            </p:sp>
            <p:sp>
              <p:nvSpPr>
                <p:cNvPr id="22768" name="Oval 164"/>
                <p:cNvSpPr>
                  <a:spLocks noChangeArrowheads="1"/>
                </p:cNvSpPr>
                <p:nvPr/>
              </p:nvSpPr>
              <p:spPr bwMode="auto">
                <a:xfrm>
                  <a:off x="1866" y="2984"/>
                  <a:ext cx="14" cy="10"/>
                </a:xfrm>
                <a:prstGeom prst="ellipse">
                  <a:avLst/>
                </a:prstGeom>
                <a:solidFill>
                  <a:srgbClr val="C0C0C0"/>
                </a:solidFill>
                <a:ln w="9525">
                  <a:solidFill>
                    <a:schemeClr val="tx1"/>
                  </a:solidFill>
                  <a:round/>
                  <a:headEnd/>
                  <a:tailEnd/>
                </a:ln>
              </p:spPr>
              <p:txBody>
                <a:bodyPr/>
                <a:lstStyle/>
                <a:p>
                  <a:endParaRPr lang="zh-CN" altLang="en-US" sz="1400"/>
                </a:p>
              </p:txBody>
            </p:sp>
          </p:grpSp>
        </p:grpSp>
      </p:grpSp>
      <p:pic>
        <p:nvPicPr>
          <p:cNvPr id="22546" name="Picture 165"/>
          <p:cNvPicPr>
            <a:picLocks noChangeAspect="1" noChangeArrowheads="1"/>
          </p:cNvPicPr>
          <p:nvPr/>
        </p:nvPicPr>
        <p:blipFill>
          <a:blip r:embed="rId9" cstate="print"/>
          <a:srcRect/>
          <a:stretch>
            <a:fillRect/>
          </a:stretch>
        </p:blipFill>
        <p:spPr bwMode="auto">
          <a:xfrm>
            <a:off x="2566988" y="5595939"/>
            <a:ext cx="431800" cy="173037"/>
          </a:xfrm>
          <a:prstGeom prst="rect">
            <a:avLst/>
          </a:prstGeom>
          <a:noFill/>
          <a:ln w="9525">
            <a:noFill/>
            <a:miter lim="800000"/>
            <a:headEnd/>
            <a:tailEnd/>
          </a:ln>
        </p:spPr>
      </p:pic>
      <p:sp>
        <p:nvSpPr>
          <p:cNvPr id="22547" name="Text Box 166"/>
          <p:cNvSpPr txBox="1">
            <a:spLocks noChangeArrowheads="1"/>
          </p:cNvSpPr>
          <p:nvPr/>
        </p:nvSpPr>
        <p:spPr bwMode="auto">
          <a:xfrm>
            <a:off x="6149977" y="4276725"/>
            <a:ext cx="785813" cy="246221"/>
          </a:xfrm>
          <a:prstGeom prst="rect">
            <a:avLst/>
          </a:prstGeom>
          <a:noFill/>
          <a:ln w="9525">
            <a:noFill/>
            <a:miter lim="800000"/>
            <a:headEnd/>
            <a:tailEnd/>
          </a:ln>
        </p:spPr>
        <p:txBody>
          <a:bodyPr>
            <a:spAutoFit/>
          </a:bodyPr>
          <a:lstStyle/>
          <a:p>
            <a:pPr algn="ctr">
              <a:buFontTx/>
              <a:buNone/>
            </a:pPr>
            <a:r>
              <a:rPr lang="en-US" altLang="zh-CN" sz="1000" b="0">
                <a:solidFill>
                  <a:srgbClr val="008000"/>
                </a:solidFill>
                <a:latin typeface="Times New Roman" pitchFamily="18" charset="0"/>
              </a:rPr>
              <a:t>Clock</a:t>
            </a:r>
          </a:p>
        </p:txBody>
      </p:sp>
      <p:sp>
        <p:nvSpPr>
          <p:cNvPr id="22548" name="Text Box 167"/>
          <p:cNvSpPr txBox="1">
            <a:spLocks noChangeArrowheads="1"/>
          </p:cNvSpPr>
          <p:nvPr/>
        </p:nvSpPr>
        <p:spPr bwMode="auto">
          <a:xfrm>
            <a:off x="8193090" y="3141664"/>
            <a:ext cx="854075" cy="400110"/>
          </a:xfrm>
          <a:prstGeom prst="rect">
            <a:avLst/>
          </a:prstGeom>
          <a:noFill/>
          <a:ln w="9525">
            <a:noFill/>
            <a:miter lim="800000"/>
            <a:headEnd/>
            <a:tailEnd/>
          </a:ln>
        </p:spPr>
        <p:txBody>
          <a:bodyPr>
            <a:spAutoFit/>
          </a:bodyPr>
          <a:lstStyle/>
          <a:p>
            <a:pPr algn="ctr">
              <a:buFontTx/>
              <a:buNone/>
            </a:pPr>
            <a:r>
              <a:rPr lang="en-US" altLang="zh-CN" sz="1000" b="0">
                <a:solidFill>
                  <a:srgbClr val="008000"/>
                </a:solidFill>
                <a:latin typeface="Times New Roman" pitchFamily="18" charset="0"/>
              </a:rPr>
              <a:t>Public Telephone</a:t>
            </a:r>
          </a:p>
        </p:txBody>
      </p:sp>
      <p:sp>
        <p:nvSpPr>
          <p:cNvPr id="22549" name="Text Box 168"/>
          <p:cNvSpPr txBox="1">
            <a:spLocks noChangeArrowheads="1"/>
          </p:cNvSpPr>
          <p:nvPr/>
        </p:nvSpPr>
        <p:spPr bwMode="auto">
          <a:xfrm>
            <a:off x="8251827" y="3971925"/>
            <a:ext cx="688975" cy="246221"/>
          </a:xfrm>
          <a:prstGeom prst="rect">
            <a:avLst/>
          </a:prstGeom>
          <a:noFill/>
          <a:ln w="9525">
            <a:noFill/>
            <a:miter lim="800000"/>
            <a:headEnd/>
            <a:tailEnd/>
          </a:ln>
        </p:spPr>
        <p:txBody>
          <a:bodyPr>
            <a:spAutoFit/>
          </a:bodyPr>
          <a:lstStyle/>
          <a:p>
            <a:pPr algn="ctr">
              <a:buFontTx/>
              <a:buNone/>
            </a:pPr>
            <a:r>
              <a:rPr lang="en-US" altLang="zh-CN" sz="1000" b="0">
                <a:solidFill>
                  <a:srgbClr val="008000"/>
                </a:solidFill>
                <a:latin typeface="Times New Roman" pitchFamily="18" charset="0"/>
              </a:rPr>
              <a:t>OA</a:t>
            </a:r>
          </a:p>
        </p:txBody>
      </p:sp>
      <p:pic>
        <p:nvPicPr>
          <p:cNvPr id="22550" name="Picture 169"/>
          <p:cNvPicPr>
            <a:picLocks noChangeAspect="1" noChangeArrowheads="1"/>
          </p:cNvPicPr>
          <p:nvPr/>
        </p:nvPicPr>
        <p:blipFill>
          <a:blip r:embed="rId10" cstate="print"/>
          <a:srcRect/>
          <a:stretch>
            <a:fillRect/>
          </a:stretch>
        </p:blipFill>
        <p:spPr bwMode="auto">
          <a:xfrm flipH="1">
            <a:off x="7837490" y="2814637"/>
            <a:ext cx="223837" cy="425451"/>
          </a:xfrm>
          <a:prstGeom prst="rect">
            <a:avLst/>
          </a:prstGeom>
          <a:noFill/>
          <a:ln w="9525">
            <a:noFill/>
            <a:miter lim="800000"/>
            <a:headEnd/>
            <a:tailEnd/>
          </a:ln>
        </p:spPr>
      </p:pic>
      <p:pic>
        <p:nvPicPr>
          <p:cNvPr id="22551" name="Picture 170"/>
          <p:cNvPicPr>
            <a:picLocks noChangeAspect="1" noChangeArrowheads="1"/>
          </p:cNvPicPr>
          <p:nvPr/>
        </p:nvPicPr>
        <p:blipFill>
          <a:blip r:embed="rId11" cstate="print"/>
          <a:srcRect/>
          <a:stretch>
            <a:fillRect/>
          </a:stretch>
        </p:blipFill>
        <p:spPr bwMode="auto">
          <a:xfrm>
            <a:off x="6564315" y="5119689"/>
            <a:ext cx="458787" cy="404812"/>
          </a:xfrm>
          <a:prstGeom prst="rect">
            <a:avLst/>
          </a:prstGeom>
          <a:noFill/>
          <a:ln w="9525">
            <a:noFill/>
            <a:miter lim="800000"/>
            <a:headEnd/>
            <a:tailEnd/>
          </a:ln>
        </p:spPr>
      </p:pic>
      <p:pic>
        <p:nvPicPr>
          <p:cNvPr id="22552" name="Picture 171"/>
          <p:cNvPicPr>
            <a:picLocks noChangeAspect="1" noChangeArrowheads="1"/>
          </p:cNvPicPr>
          <p:nvPr/>
        </p:nvPicPr>
        <p:blipFill>
          <a:blip r:embed="rId12" cstate="print"/>
          <a:srcRect/>
          <a:stretch>
            <a:fillRect/>
          </a:stretch>
        </p:blipFill>
        <p:spPr bwMode="auto">
          <a:xfrm>
            <a:off x="7777163" y="2325689"/>
            <a:ext cx="436562" cy="439737"/>
          </a:xfrm>
          <a:prstGeom prst="rect">
            <a:avLst/>
          </a:prstGeom>
          <a:noFill/>
          <a:ln w="9525">
            <a:noFill/>
            <a:miter lim="800000"/>
            <a:headEnd/>
            <a:tailEnd/>
          </a:ln>
        </p:spPr>
      </p:pic>
      <p:pic>
        <p:nvPicPr>
          <p:cNvPr id="22553" name="Picture 172"/>
          <p:cNvPicPr>
            <a:picLocks noChangeAspect="1" noChangeArrowheads="1"/>
          </p:cNvPicPr>
          <p:nvPr/>
        </p:nvPicPr>
        <p:blipFill>
          <a:blip r:embed="rId13" cstate="print"/>
          <a:srcRect/>
          <a:stretch>
            <a:fillRect/>
          </a:stretch>
        </p:blipFill>
        <p:spPr bwMode="auto">
          <a:xfrm>
            <a:off x="7705725" y="4697414"/>
            <a:ext cx="544513" cy="300037"/>
          </a:xfrm>
          <a:prstGeom prst="rect">
            <a:avLst/>
          </a:prstGeom>
          <a:noFill/>
          <a:ln w="9525">
            <a:noFill/>
            <a:miter lim="800000"/>
            <a:headEnd/>
            <a:tailEnd/>
          </a:ln>
        </p:spPr>
      </p:pic>
      <p:pic>
        <p:nvPicPr>
          <p:cNvPr id="22554" name="Picture 173"/>
          <p:cNvPicPr>
            <a:picLocks noChangeAspect="1" noChangeArrowheads="1"/>
          </p:cNvPicPr>
          <p:nvPr/>
        </p:nvPicPr>
        <p:blipFill>
          <a:blip r:embed="rId14" cstate="print"/>
          <a:srcRect/>
          <a:stretch>
            <a:fillRect/>
          </a:stretch>
        </p:blipFill>
        <p:spPr bwMode="auto">
          <a:xfrm>
            <a:off x="7954963" y="5083175"/>
            <a:ext cx="258762" cy="566739"/>
          </a:xfrm>
          <a:prstGeom prst="rect">
            <a:avLst/>
          </a:prstGeom>
          <a:noFill/>
          <a:ln w="9525">
            <a:noFill/>
            <a:miter lim="800000"/>
            <a:headEnd/>
            <a:tailEnd/>
          </a:ln>
        </p:spPr>
      </p:pic>
      <p:grpSp>
        <p:nvGrpSpPr>
          <p:cNvPr id="24" name="Group 174"/>
          <p:cNvGrpSpPr>
            <a:grpSpLocks/>
          </p:cNvGrpSpPr>
          <p:nvPr/>
        </p:nvGrpSpPr>
        <p:grpSpPr bwMode="auto">
          <a:xfrm>
            <a:off x="6380165" y="1511300"/>
            <a:ext cx="820737" cy="273051"/>
            <a:chOff x="4354" y="899"/>
            <a:chExt cx="351" cy="77"/>
          </a:xfrm>
        </p:grpSpPr>
        <p:grpSp>
          <p:nvGrpSpPr>
            <p:cNvPr id="25" name="Group 175"/>
            <p:cNvGrpSpPr>
              <a:grpSpLocks/>
            </p:cNvGrpSpPr>
            <p:nvPr/>
          </p:nvGrpSpPr>
          <p:grpSpPr bwMode="auto">
            <a:xfrm>
              <a:off x="4354" y="900"/>
              <a:ext cx="88" cy="76"/>
              <a:chOff x="5010" y="1142"/>
              <a:chExt cx="313" cy="253"/>
            </a:xfrm>
          </p:grpSpPr>
          <p:sp>
            <p:nvSpPr>
              <p:cNvPr id="22745" name="Rectangle 176"/>
              <p:cNvSpPr>
                <a:spLocks noChangeArrowheads="1"/>
              </p:cNvSpPr>
              <p:nvPr/>
            </p:nvSpPr>
            <p:spPr bwMode="auto">
              <a:xfrm>
                <a:off x="5010" y="1142"/>
                <a:ext cx="313" cy="209"/>
              </a:xfrm>
              <a:prstGeom prst="rect">
                <a:avLst/>
              </a:prstGeom>
              <a:solidFill>
                <a:srgbClr val="C0C0C0"/>
              </a:solidFill>
              <a:ln w="4763">
                <a:solidFill>
                  <a:srgbClr val="000000"/>
                </a:solidFill>
                <a:miter lim="800000"/>
                <a:headEnd/>
                <a:tailEnd/>
              </a:ln>
            </p:spPr>
            <p:txBody>
              <a:bodyPr/>
              <a:lstStyle/>
              <a:p>
                <a:endParaRPr lang="zh-CN" altLang="en-US" sz="1400"/>
              </a:p>
            </p:txBody>
          </p:sp>
          <p:sp>
            <p:nvSpPr>
              <p:cNvPr id="22746" name="Freeform 177"/>
              <p:cNvSpPr>
                <a:spLocks noEditPoints="1"/>
              </p:cNvSpPr>
              <p:nvPr/>
            </p:nvSpPr>
            <p:spPr bwMode="auto">
              <a:xfrm>
                <a:off x="5030" y="1351"/>
                <a:ext cx="275" cy="44"/>
              </a:xfrm>
              <a:custGeom>
                <a:avLst/>
                <a:gdLst>
                  <a:gd name="T0" fmla="*/ 0 w 275"/>
                  <a:gd name="T1" fmla="*/ 20 h 44"/>
                  <a:gd name="T2" fmla="*/ 275 w 275"/>
                  <a:gd name="T3" fmla="*/ 20 h 44"/>
                  <a:gd name="T4" fmla="*/ 275 w 275"/>
                  <a:gd name="T5" fmla="*/ 0 h 44"/>
                  <a:gd name="T6" fmla="*/ 0 w 275"/>
                  <a:gd name="T7" fmla="*/ 0 h 44"/>
                  <a:gd name="T8" fmla="*/ 0 w 275"/>
                  <a:gd name="T9" fmla="*/ 20 h 44"/>
                  <a:gd name="T10" fmla="*/ 25 w 275"/>
                  <a:gd name="T11" fmla="*/ 44 h 44"/>
                  <a:gd name="T12" fmla="*/ 249 w 275"/>
                  <a:gd name="T13" fmla="*/ 44 h 44"/>
                  <a:gd name="T14" fmla="*/ 249 w 275"/>
                  <a:gd name="T15" fmla="*/ 34 h 44"/>
                  <a:gd name="T16" fmla="*/ 25 w 275"/>
                  <a:gd name="T17" fmla="*/ 34 h 44"/>
                  <a:gd name="T18" fmla="*/ 25 w 275"/>
                  <a:gd name="T19" fmla="*/ 44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44"/>
                  <a:gd name="T32" fmla="*/ 275 w 275"/>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44">
                    <a:moveTo>
                      <a:pt x="0" y="20"/>
                    </a:moveTo>
                    <a:lnTo>
                      <a:pt x="275" y="20"/>
                    </a:lnTo>
                    <a:lnTo>
                      <a:pt x="275" y="0"/>
                    </a:lnTo>
                    <a:lnTo>
                      <a:pt x="0" y="0"/>
                    </a:lnTo>
                    <a:lnTo>
                      <a:pt x="0" y="20"/>
                    </a:lnTo>
                    <a:close/>
                    <a:moveTo>
                      <a:pt x="25" y="44"/>
                    </a:moveTo>
                    <a:lnTo>
                      <a:pt x="249" y="44"/>
                    </a:lnTo>
                    <a:lnTo>
                      <a:pt x="249" y="34"/>
                    </a:lnTo>
                    <a:lnTo>
                      <a:pt x="25" y="34"/>
                    </a:lnTo>
                    <a:lnTo>
                      <a:pt x="25" y="44"/>
                    </a:lnTo>
                    <a:close/>
                  </a:path>
                </a:pathLst>
              </a:custGeom>
              <a:solidFill>
                <a:srgbClr val="808080"/>
              </a:solidFill>
              <a:ln w="4763">
                <a:solidFill>
                  <a:srgbClr val="000000"/>
                </a:solidFill>
                <a:round/>
                <a:headEnd/>
                <a:tailEnd/>
              </a:ln>
            </p:spPr>
            <p:txBody>
              <a:bodyPr/>
              <a:lstStyle/>
              <a:p>
                <a:endParaRPr lang="zh-CN" altLang="en-US" sz="1400"/>
              </a:p>
            </p:txBody>
          </p:sp>
          <p:sp>
            <p:nvSpPr>
              <p:cNvPr id="22747" name="Line 178"/>
              <p:cNvSpPr>
                <a:spLocks noChangeShapeType="1"/>
              </p:cNvSpPr>
              <p:nvPr/>
            </p:nvSpPr>
            <p:spPr bwMode="auto">
              <a:xfrm flipV="1">
                <a:off x="5236" y="1352"/>
                <a:ext cx="1" cy="19"/>
              </a:xfrm>
              <a:prstGeom prst="line">
                <a:avLst/>
              </a:prstGeom>
              <a:noFill/>
              <a:ln w="4763">
                <a:solidFill>
                  <a:srgbClr val="000000"/>
                </a:solidFill>
                <a:round/>
                <a:headEnd/>
                <a:tailEnd/>
              </a:ln>
            </p:spPr>
            <p:txBody>
              <a:bodyPr/>
              <a:lstStyle/>
              <a:p>
                <a:endParaRPr lang="en-US" sz="1400"/>
              </a:p>
            </p:txBody>
          </p:sp>
          <p:sp>
            <p:nvSpPr>
              <p:cNvPr id="22748" name="Freeform 179"/>
              <p:cNvSpPr>
                <a:spLocks noEditPoints="1"/>
              </p:cNvSpPr>
              <p:nvPr/>
            </p:nvSpPr>
            <p:spPr bwMode="auto">
              <a:xfrm>
                <a:off x="5047" y="1171"/>
                <a:ext cx="241" cy="214"/>
              </a:xfrm>
              <a:custGeom>
                <a:avLst/>
                <a:gdLst>
                  <a:gd name="T0" fmla="*/ 0 w 241"/>
                  <a:gd name="T1" fmla="*/ 151 h 214"/>
                  <a:gd name="T2" fmla="*/ 241 w 241"/>
                  <a:gd name="T3" fmla="*/ 151 h 214"/>
                  <a:gd name="T4" fmla="*/ 241 w 241"/>
                  <a:gd name="T5" fmla="*/ 0 h 214"/>
                  <a:gd name="T6" fmla="*/ 0 w 241"/>
                  <a:gd name="T7" fmla="*/ 0 h 214"/>
                  <a:gd name="T8" fmla="*/ 0 w 241"/>
                  <a:gd name="T9" fmla="*/ 151 h 214"/>
                  <a:gd name="T10" fmla="*/ 66 w 241"/>
                  <a:gd name="T11" fmla="*/ 214 h 214"/>
                  <a:gd name="T12" fmla="*/ 173 w 241"/>
                  <a:gd name="T13" fmla="*/ 214 h 214"/>
                  <a:gd name="T14" fmla="*/ 173 w 241"/>
                  <a:gd name="T15" fmla="*/ 200 h 214"/>
                  <a:gd name="T16" fmla="*/ 66 w 241"/>
                  <a:gd name="T17" fmla="*/ 200 h 214"/>
                  <a:gd name="T18" fmla="*/ 66 w 241"/>
                  <a:gd name="T19" fmla="*/ 214 h 2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214"/>
                  <a:gd name="T32" fmla="*/ 241 w 241"/>
                  <a:gd name="T33" fmla="*/ 214 h 2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214">
                    <a:moveTo>
                      <a:pt x="0" y="151"/>
                    </a:moveTo>
                    <a:lnTo>
                      <a:pt x="241" y="151"/>
                    </a:lnTo>
                    <a:lnTo>
                      <a:pt x="241" y="0"/>
                    </a:lnTo>
                    <a:lnTo>
                      <a:pt x="0" y="0"/>
                    </a:lnTo>
                    <a:lnTo>
                      <a:pt x="0" y="151"/>
                    </a:lnTo>
                    <a:close/>
                    <a:moveTo>
                      <a:pt x="66" y="214"/>
                    </a:moveTo>
                    <a:lnTo>
                      <a:pt x="173" y="214"/>
                    </a:lnTo>
                    <a:lnTo>
                      <a:pt x="173" y="200"/>
                    </a:lnTo>
                    <a:lnTo>
                      <a:pt x="66" y="200"/>
                    </a:lnTo>
                    <a:lnTo>
                      <a:pt x="66" y="214"/>
                    </a:lnTo>
                    <a:close/>
                  </a:path>
                </a:pathLst>
              </a:custGeom>
              <a:solidFill>
                <a:srgbClr val="000000"/>
              </a:solidFill>
              <a:ln w="9525">
                <a:noFill/>
                <a:round/>
                <a:headEnd/>
                <a:tailEnd/>
              </a:ln>
            </p:spPr>
            <p:txBody>
              <a:bodyPr/>
              <a:lstStyle/>
              <a:p>
                <a:endParaRPr lang="zh-CN" altLang="en-US" sz="1400"/>
              </a:p>
            </p:txBody>
          </p:sp>
          <p:sp>
            <p:nvSpPr>
              <p:cNvPr id="22749" name="Rectangle 180"/>
              <p:cNvSpPr>
                <a:spLocks noChangeArrowheads="1"/>
              </p:cNvSpPr>
              <p:nvPr/>
            </p:nvSpPr>
            <p:spPr bwMode="auto">
              <a:xfrm>
                <a:off x="5262" y="1356"/>
                <a:ext cx="18" cy="10"/>
              </a:xfrm>
              <a:prstGeom prst="rect">
                <a:avLst/>
              </a:prstGeom>
              <a:solidFill>
                <a:srgbClr val="C0C0C0"/>
              </a:solidFill>
              <a:ln w="9525">
                <a:noFill/>
                <a:miter lim="800000"/>
                <a:headEnd/>
                <a:tailEnd/>
              </a:ln>
            </p:spPr>
            <p:txBody>
              <a:bodyPr/>
              <a:lstStyle/>
              <a:p>
                <a:endParaRPr lang="zh-CN" altLang="en-US" sz="1400"/>
              </a:p>
            </p:txBody>
          </p:sp>
          <p:sp>
            <p:nvSpPr>
              <p:cNvPr id="22750" name="Line 181"/>
              <p:cNvSpPr>
                <a:spLocks noChangeShapeType="1"/>
              </p:cNvSpPr>
              <p:nvPr/>
            </p:nvSpPr>
            <p:spPr bwMode="auto">
              <a:xfrm flipH="1">
                <a:off x="5267" y="1336"/>
                <a:ext cx="8" cy="1"/>
              </a:xfrm>
              <a:prstGeom prst="line">
                <a:avLst/>
              </a:prstGeom>
              <a:noFill/>
              <a:ln w="4763">
                <a:solidFill>
                  <a:srgbClr val="00FF00"/>
                </a:solidFill>
                <a:round/>
                <a:headEnd/>
                <a:tailEnd/>
              </a:ln>
            </p:spPr>
            <p:txBody>
              <a:bodyPr/>
              <a:lstStyle/>
              <a:p>
                <a:endParaRPr lang="en-US" sz="1400"/>
              </a:p>
            </p:txBody>
          </p:sp>
        </p:grpSp>
        <p:grpSp>
          <p:nvGrpSpPr>
            <p:cNvPr id="26" name="Group 182"/>
            <p:cNvGrpSpPr>
              <a:grpSpLocks/>
            </p:cNvGrpSpPr>
            <p:nvPr/>
          </p:nvGrpSpPr>
          <p:grpSpPr bwMode="auto">
            <a:xfrm>
              <a:off x="4441" y="900"/>
              <a:ext cx="88" cy="76"/>
              <a:chOff x="5010" y="1142"/>
              <a:chExt cx="313" cy="253"/>
            </a:xfrm>
          </p:grpSpPr>
          <p:sp>
            <p:nvSpPr>
              <p:cNvPr id="22739" name="Rectangle 183"/>
              <p:cNvSpPr>
                <a:spLocks noChangeArrowheads="1"/>
              </p:cNvSpPr>
              <p:nvPr/>
            </p:nvSpPr>
            <p:spPr bwMode="auto">
              <a:xfrm>
                <a:off x="5010" y="1142"/>
                <a:ext cx="313" cy="209"/>
              </a:xfrm>
              <a:prstGeom prst="rect">
                <a:avLst/>
              </a:prstGeom>
              <a:solidFill>
                <a:srgbClr val="C0C0C0"/>
              </a:solidFill>
              <a:ln w="4763">
                <a:solidFill>
                  <a:srgbClr val="000000"/>
                </a:solidFill>
                <a:miter lim="800000"/>
                <a:headEnd/>
                <a:tailEnd/>
              </a:ln>
            </p:spPr>
            <p:txBody>
              <a:bodyPr/>
              <a:lstStyle/>
              <a:p>
                <a:endParaRPr lang="zh-CN" altLang="en-US" sz="1400"/>
              </a:p>
            </p:txBody>
          </p:sp>
          <p:sp>
            <p:nvSpPr>
              <p:cNvPr id="22740" name="Freeform 184"/>
              <p:cNvSpPr>
                <a:spLocks noEditPoints="1"/>
              </p:cNvSpPr>
              <p:nvPr/>
            </p:nvSpPr>
            <p:spPr bwMode="auto">
              <a:xfrm>
                <a:off x="5030" y="1351"/>
                <a:ext cx="275" cy="44"/>
              </a:xfrm>
              <a:custGeom>
                <a:avLst/>
                <a:gdLst>
                  <a:gd name="T0" fmla="*/ 0 w 275"/>
                  <a:gd name="T1" fmla="*/ 20 h 44"/>
                  <a:gd name="T2" fmla="*/ 275 w 275"/>
                  <a:gd name="T3" fmla="*/ 20 h 44"/>
                  <a:gd name="T4" fmla="*/ 275 w 275"/>
                  <a:gd name="T5" fmla="*/ 0 h 44"/>
                  <a:gd name="T6" fmla="*/ 0 w 275"/>
                  <a:gd name="T7" fmla="*/ 0 h 44"/>
                  <a:gd name="T8" fmla="*/ 0 w 275"/>
                  <a:gd name="T9" fmla="*/ 20 h 44"/>
                  <a:gd name="T10" fmla="*/ 25 w 275"/>
                  <a:gd name="T11" fmla="*/ 44 h 44"/>
                  <a:gd name="T12" fmla="*/ 249 w 275"/>
                  <a:gd name="T13" fmla="*/ 44 h 44"/>
                  <a:gd name="T14" fmla="*/ 249 w 275"/>
                  <a:gd name="T15" fmla="*/ 34 h 44"/>
                  <a:gd name="T16" fmla="*/ 25 w 275"/>
                  <a:gd name="T17" fmla="*/ 34 h 44"/>
                  <a:gd name="T18" fmla="*/ 25 w 275"/>
                  <a:gd name="T19" fmla="*/ 44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44"/>
                  <a:gd name="T32" fmla="*/ 275 w 275"/>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44">
                    <a:moveTo>
                      <a:pt x="0" y="20"/>
                    </a:moveTo>
                    <a:lnTo>
                      <a:pt x="275" y="20"/>
                    </a:lnTo>
                    <a:lnTo>
                      <a:pt x="275" y="0"/>
                    </a:lnTo>
                    <a:lnTo>
                      <a:pt x="0" y="0"/>
                    </a:lnTo>
                    <a:lnTo>
                      <a:pt x="0" y="20"/>
                    </a:lnTo>
                    <a:close/>
                    <a:moveTo>
                      <a:pt x="25" y="44"/>
                    </a:moveTo>
                    <a:lnTo>
                      <a:pt x="249" y="44"/>
                    </a:lnTo>
                    <a:lnTo>
                      <a:pt x="249" y="34"/>
                    </a:lnTo>
                    <a:lnTo>
                      <a:pt x="25" y="34"/>
                    </a:lnTo>
                    <a:lnTo>
                      <a:pt x="25" y="44"/>
                    </a:lnTo>
                    <a:close/>
                  </a:path>
                </a:pathLst>
              </a:custGeom>
              <a:solidFill>
                <a:srgbClr val="808080"/>
              </a:solidFill>
              <a:ln w="4763">
                <a:solidFill>
                  <a:srgbClr val="000000"/>
                </a:solidFill>
                <a:round/>
                <a:headEnd/>
                <a:tailEnd/>
              </a:ln>
            </p:spPr>
            <p:txBody>
              <a:bodyPr/>
              <a:lstStyle/>
              <a:p>
                <a:endParaRPr lang="zh-CN" altLang="en-US" sz="1400"/>
              </a:p>
            </p:txBody>
          </p:sp>
          <p:sp>
            <p:nvSpPr>
              <p:cNvPr id="22741" name="Line 185"/>
              <p:cNvSpPr>
                <a:spLocks noChangeShapeType="1"/>
              </p:cNvSpPr>
              <p:nvPr/>
            </p:nvSpPr>
            <p:spPr bwMode="auto">
              <a:xfrm flipV="1">
                <a:off x="5236" y="1352"/>
                <a:ext cx="1" cy="19"/>
              </a:xfrm>
              <a:prstGeom prst="line">
                <a:avLst/>
              </a:prstGeom>
              <a:noFill/>
              <a:ln w="4763">
                <a:solidFill>
                  <a:srgbClr val="000000"/>
                </a:solidFill>
                <a:round/>
                <a:headEnd/>
                <a:tailEnd/>
              </a:ln>
            </p:spPr>
            <p:txBody>
              <a:bodyPr/>
              <a:lstStyle/>
              <a:p>
                <a:endParaRPr lang="en-US" sz="1400"/>
              </a:p>
            </p:txBody>
          </p:sp>
          <p:sp>
            <p:nvSpPr>
              <p:cNvPr id="22742" name="Freeform 186"/>
              <p:cNvSpPr>
                <a:spLocks noEditPoints="1"/>
              </p:cNvSpPr>
              <p:nvPr/>
            </p:nvSpPr>
            <p:spPr bwMode="auto">
              <a:xfrm>
                <a:off x="5047" y="1171"/>
                <a:ext cx="241" cy="214"/>
              </a:xfrm>
              <a:custGeom>
                <a:avLst/>
                <a:gdLst>
                  <a:gd name="T0" fmla="*/ 0 w 241"/>
                  <a:gd name="T1" fmla="*/ 151 h 214"/>
                  <a:gd name="T2" fmla="*/ 241 w 241"/>
                  <a:gd name="T3" fmla="*/ 151 h 214"/>
                  <a:gd name="T4" fmla="*/ 241 w 241"/>
                  <a:gd name="T5" fmla="*/ 0 h 214"/>
                  <a:gd name="T6" fmla="*/ 0 w 241"/>
                  <a:gd name="T7" fmla="*/ 0 h 214"/>
                  <a:gd name="T8" fmla="*/ 0 w 241"/>
                  <a:gd name="T9" fmla="*/ 151 h 214"/>
                  <a:gd name="T10" fmla="*/ 66 w 241"/>
                  <a:gd name="T11" fmla="*/ 214 h 214"/>
                  <a:gd name="T12" fmla="*/ 173 w 241"/>
                  <a:gd name="T13" fmla="*/ 214 h 214"/>
                  <a:gd name="T14" fmla="*/ 173 w 241"/>
                  <a:gd name="T15" fmla="*/ 200 h 214"/>
                  <a:gd name="T16" fmla="*/ 66 w 241"/>
                  <a:gd name="T17" fmla="*/ 200 h 214"/>
                  <a:gd name="T18" fmla="*/ 66 w 241"/>
                  <a:gd name="T19" fmla="*/ 214 h 2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214"/>
                  <a:gd name="T32" fmla="*/ 241 w 241"/>
                  <a:gd name="T33" fmla="*/ 214 h 2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214">
                    <a:moveTo>
                      <a:pt x="0" y="151"/>
                    </a:moveTo>
                    <a:lnTo>
                      <a:pt x="241" y="151"/>
                    </a:lnTo>
                    <a:lnTo>
                      <a:pt x="241" y="0"/>
                    </a:lnTo>
                    <a:lnTo>
                      <a:pt x="0" y="0"/>
                    </a:lnTo>
                    <a:lnTo>
                      <a:pt x="0" y="151"/>
                    </a:lnTo>
                    <a:close/>
                    <a:moveTo>
                      <a:pt x="66" y="214"/>
                    </a:moveTo>
                    <a:lnTo>
                      <a:pt x="173" y="214"/>
                    </a:lnTo>
                    <a:lnTo>
                      <a:pt x="173" y="200"/>
                    </a:lnTo>
                    <a:lnTo>
                      <a:pt x="66" y="200"/>
                    </a:lnTo>
                    <a:lnTo>
                      <a:pt x="66" y="214"/>
                    </a:lnTo>
                    <a:close/>
                  </a:path>
                </a:pathLst>
              </a:custGeom>
              <a:solidFill>
                <a:srgbClr val="000000"/>
              </a:solidFill>
              <a:ln w="9525">
                <a:noFill/>
                <a:round/>
                <a:headEnd/>
                <a:tailEnd/>
              </a:ln>
            </p:spPr>
            <p:txBody>
              <a:bodyPr/>
              <a:lstStyle/>
              <a:p>
                <a:endParaRPr lang="zh-CN" altLang="en-US" sz="1400"/>
              </a:p>
            </p:txBody>
          </p:sp>
          <p:sp>
            <p:nvSpPr>
              <p:cNvPr id="22743" name="Rectangle 187"/>
              <p:cNvSpPr>
                <a:spLocks noChangeArrowheads="1"/>
              </p:cNvSpPr>
              <p:nvPr/>
            </p:nvSpPr>
            <p:spPr bwMode="auto">
              <a:xfrm>
                <a:off x="5262" y="1356"/>
                <a:ext cx="18" cy="10"/>
              </a:xfrm>
              <a:prstGeom prst="rect">
                <a:avLst/>
              </a:prstGeom>
              <a:solidFill>
                <a:srgbClr val="C0C0C0"/>
              </a:solidFill>
              <a:ln w="9525">
                <a:noFill/>
                <a:miter lim="800000"/>
                <a:headEnd/>
                <a:tailEnd/>
              </a:ln>
            </p:spPr>
            <p:txBody>
              <a:bodyPr/>
              <a:lstStyle/>
              <a:p>
                <a:endParaRPr lang="zh-CN" altLang="en-US" sz="1400"/>
              </a:p>
            </p:txBody>
          </p:sp>
          <p:sp>
            <p:nvSpPr>
              <p:cNvPr id="22744" name="Line 188"/>
              <p:cNvSpPr>
                <a:spLocks noChangeShapeType="1"/>
              </p:cNvSpPr>
              <p:nvPr/>
            </p:nvSpPr>
            <p:spPr bwMode="auto">
              <a:xfrm flipH="1">
                <a:off x="5267" y="1336"/>
                <a:ext cx="8" cy="1"/>
              </a:xfrm>
              <a:prstGeom prst="line">
                <a:avLst/>
              </a:prstGeom>
              <a:noFill/>
              <a:ln w="4763">
                <a:solidFill>
                  <a:srgbClr val="00FF00"/>
                </a:solidFill>
                <a:round/>
                <a:headEnd/>
                <a:tailEnd/>
              </a:ln>
            </p:spPr>
            <p:txBody>
              <a:bodyPr/>
              <a:lstStyle/>
              <a:p>
                <a:endParaRPr lang="en-US" sz="1400"/>
              </a:p>
            </p:txBody>
          </p:sp>
        </p:grpSp>
        <p:grpSp>
          <p:nvGrpSpPr>
            <p:cNvPr id="27" name="Group 189"/>
            <p:cNvGrpSpPr>
              <a:grpSpLocks/>
            </p:cNvGrpSpPr>
            <p:nvPr/>
          </p:nvGrpSpPr>
          <p:grpSpPr bwMode="auto">
            <a:xfrm>
              <a:off x="4528" y="899"/>
              <a:ext cx="88" cy="76"/>
              <a:chOff x="5010" y="1142"/>
              <a:chExt cx="313" cy="253"/>
            </a:xfrm>
          </p:grpSpPr>
          <p:sp>
            <p:nvSpPr>
              <p:cNvPr id="22733" name="Rectangle 190"/>
              <p:cNvSpPr>
                <a:spLocks noChangeArrowheads="1"/>
              </p:cNvSpPr>
              <p:nvPr/>
            </p:nvSpPr>
            <p:spPr bwMode="auto">
              <a:xfrm>
                <a:off x="5010" y="1142"/>
                <a:ext cx="313" cy="209"/>
              </a:xfrm>
              <a:prstGeom prst="rect">
                <a:avLst/>
              </a:prstGeom>
              <a:solidFill>
                <a:srgbClr val="C0C0C0"/>
              </a:solidFill>
              <a:ln w="4763">
                <a:solidFill>
                  <a:srgbClr val="000000"/>
                </a:solidFill>
                <a:miter lim="800000"/>
                <a:headEnd/>
                <a:tailEnd/>
              </a:ln>
            </p:spPr>
            <p:txBody>
              <a:bodyPr/>
              <a:lstStyle/>
              <a:p>
                <a:endParaRPr lang="zh-CN" altLang="en-US" sz="1400"/>
              </a:p>
            </p:txBody>
          </p:sp>
          <p:sp>
            <p:nvSpPr>
              <p:cNvPr id="22734" name="Freeform 191"/>
              <p:cNvSpPr>
                <a:spLocks noEditPoints="1"/>
              </p:cNvSpPr>
              <p:nvPr/>
            </p:nvSpPr>
            <p:spPr bwMode="auto">
              <a:xfrm>
                <a:off x="5030" y="1351"/>
                <a:ext cx="275" cy="44"/>
              </a:xfrm>
              <a:custGeom>
                <a:avLst/>
                <a:gdLst>
                  <a:gd name="T0" fmla="*/ 0 w 275"/>
                  <a:gd name="T1" fmla="*/ 20 h 44"/>
                  <a:gd name="T2" fmla="*/ 275 w 275"/>
                  <a:gd name="T3" fmla="*/ 20 h 44"/>
                  <a:gd name="T4" fmla="*/ 275 w 275"/>
                  <a:gd name="T5" fmla="*/ 0 h 44"/>
                  <a:gd name="T6" fmla="*/ 0 w 275"/>
                  <a:gd name="T7" fmla="*/ 0 h 44"/>
                  <a:gd name="T8" fmla="*/ 0 w 275"/>
                  <a:gd name="T9" fmla="*/ 20 h 44"/>
                  <a:gd name="T10" fmla="*/ 25 w 275"/>
                  <a:gd name="T11" fmla="*/ 44 h 44"/>
                  <a:gd name="T12" fmla="*/ 249 w 275"/>
                  <a:gd name="T13" fmla="*/ 44 h 44"/>
                  <a:gd name="T14" fmla="*/ 249 w 275"/>
                  <a:gd name="T15" fmla="*/ 34 h 44"/>
                  <a:gd name="T16" fmla="*/ 25 w 275"/>
                  <a:gd name="T17" fmla="*/ 34 h 44"/>
                  <a:gd name="T18" fmla="*/ 25 w 275"/>
                  <a:gd name="T19" fmla="*/ 44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44"/>
                  <a:gd name="T32" fmla="*/ 275 w 275"/>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44">
                    <a:moveTo>
                      <a:pt x="0" y="20"/>
                    </a:moveTo>
                    <a:lnTo>
                      <a:pt x="275" y="20"/>
                    </a:lnTo>
                    <a:lnTo>
                      <a:pt x="275" y="0"/>
                    </a:lnTo>
                    <a:lnTo>
                      <a:pt x="0" y="0"/>
                    </a:lnTo>
                    <a:lnTo>
                      <a:pt x="0" y="20"/>
                    </a:lnTo>
                    <a:close/>
                    <a:moveTo>
                      <a:pt x="25" y="44"/>
                    </a:moveTo>
                    <a:lnTo>
                      <a:pt x="249" y="44"/>
                    </a:lnTo>
                    <a:lnTo>
                      <a:pt x="249" y="34"/>
                    </a:lnTo>
                    <a:lnTo>
                      <a:pt x="25" y="34"/>
                    </a:lnTo>
                    <a:lnTo>
                      <a:pt x="25" y="44"/>
                    </a:lnTo>
                    <a:close/>
                  </a:path>
                </a:pathLst>
              </a:custGeom>
              <a:solidFill>
                <a:srgbClr val="808080"/>
              </a:solidFill>
              <a:ln w="4763">
                <a:solidFill>
                  <a:srgbClr val="000000"/>
                </a:solidFill>
                <a:round/>
                <a:headEnd/>
                <a:tailEnd/>
              </a:ln>
            </p:spPr>
            <p:txBody>
              <a:bodyPr/>
              <a:lstStyle/>
              <a:p>
                <a:endParaRPr lang="zh-CN" altLang="en-US" sz="1400"/>
              </a:p>
            </p:txBody>
          </p:sp>
          <p:sp>
            <p:nvSpPr>
              <p:cNvPr id="22735" name="Line 192"/>
              <p:cNvSpPr>
                <a:spLocks noChangeShapeType="1"/>
              </p:cNvSpPr>
              <p:nvPr/>
            </p:nvSpPr>
            <p:spPr bwMode="auto">
              <a:xfrm flipV="1">
                <a:off x="5236" y="1352"/>
                <a:ext cx="1" cy="19"/>
              </a:xfrm>
              <a:prstGeom prst="line">
                <a:avLst/>
              </a:prstGeom>
              <a:noFill/>
              <a:ln w="4763">
                <a:solidFill>
                  <a:srgbClr val="000000"/>
                </a:solidFill>
                <a:round/>
                <a:headEnd/>
                <a:tailEnd/>
              </a:ln>
            </p:spPr>
            <p:txBody>
              <a:bodyPr/>
              <a:lstStyle/>
              <a:p>
                <a:endParaRPr lang="en-US" sz="1400"/>
              </a:p>
            </p:txBody>
          </p:sp>
          <p:sp>
            <p:nvSpPr>
              <p:cNvPr id="22736" name="Freeform 193"/>
              <p:cNvSpPr>
                <a:spLocks noEditPoints="1"/>
              </p:cNvSpPr>
              <p:nvPr/>
            </p:nvSpPr>
            <p:spPr bwMode="auto">
              <a:xfrm>
                <a:off x="5047" y="1171"/>
                <a:ext cx="241" cy="214"/>
              </a:xfrm>
              <a:custGeom>
                <a:avLst/>
                <a:gdLst>
                  <a:gd name="T0" fmla="*/ 0 w 241"/>
                  <a:gd name="T1" fmla="*/ 151 h 214"/>
                  <a:gd name="T2" fmla="*/ 241 w 241"/>
                  <a:gd name="T3" fmla="*/ 151 h 214"/>
                  <a:gd name="T4" fmla="*/ 241 w 241"/>
                  <a:gd name="T5" fmla="*/ 0 h 214"/>
                  <a:gd name="T6" fmla="*/ 0 w 241"/>
                  <a:gd name="T7" fmla="*/ 0 h 214"/>
                  <a:gd name="T8" fmla="*/ 0 w 241"/>
                  <a:gd name="T9" fmla="*/ 151 h 214"/>
                  <a:gd name="T10" fmla="*/ 66 w 241"/>
                  <a:gd name="T11" fmla="*/ 214 h 214"/>
                  <a:gd name="T12" fmla="*/ 173 w 241"/>
                  <a:gd name="T13" fmla="*/ 214 h 214"/>
                  <a:gd name="T14" fmla="*/ 173 w 241"/>
                  <a:gd name="T15" fmla="*/ 200 h 214"/>
                  <a:gd name="T16" fmla="*/ 66 w 241"/>
                  <a:gd name="T17" fmla="*/ 200 h 214"/>
                  <a:gd name="T18" fmla="*/ 66 w 241"/>
                  <a:gd name="T19" fmla="*/ 214 h 2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214"/>
                  <a:gd name="T32" fmla="*/ 241 w 241"/>
                  <a:gd name="T33" fmla="*/ 214 h 2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214">
                    <a:moveTo>
                      <a:pt x="0" y="151"/>
                    </a:moveTo>
                    <a:lnTo>
                      <a:pt x="241" y="151"/>
                    </a:lnTo>
                    <a:lnTo>
                      <a:pt x="241" y="0"/>
                    </a:lnTo>
                    <a:lnTo>
                      <a:pt x="0" y="0"/>
                    </a:lnTo>
                    <a:lnTo>
                      <a:pt x="0" y="151"/>
                    </a:lnTo>
                    <a:close/>
                    <a:moveTo>
                      <a:pt x="66" y="214"/>
                    </a:moveTo>
                    <a:lnTo>
                      <a:pt x="173" y="214"/>
                    </a:lnTo>
                    <a:lnTo>
                      <a:pt x="173" y="200"/>
                    </a:lnTo>
                    <a:lnTo>
                      <a:pt x="66" y="200"/>
                    </a:lnTo>
                    <a:lnTo>
                      <a:pt x="66" y="214"/>
                    </a:lnTo>
                    <a:close/>
                  </a:path>
                </a:pathLst>
              </a:custGeom>
              <a:solidFill>
                <a:srgbClr val="000000"/>
              </a:solidFill>
              <a:ln w="9525">
                <a:noFill/>
                <a:round/>
                <a:headEnd/>
                <a:tailEnd/>
              </a:ln>
            </p:spPr>
            <p:txBody>
              <a:bodyPr/>
              <a:lstStyle/>
              <a:p>
                <a:endParaRPr lang="zh-CN" altLang="en-US" sz="1400"/>
              </a:p>
            </p:txBody>
          </p:sp>
          <p:sp>
            <p:nvSpPr>
              <p:cNvPr id="22737" name="Rectangle 194"/>
              <p:cNvSpPr>
                <a:spLocks noChangeArrowheads="1"/>
              </p:cNvSpPr>
              <p:nvPr/>
            </p:nvSpPr>
            <p:spPr bwMode="auto">
              <a:xfrm>
                <a:off x="5262" y="1356"/>
                <a:ext cx="18" cy="10"/>
              </a:xfrm>
              <a:prstGeom prst="rect">
                <a:avLst/>
              </a:prstGeom>
              <a:solidFill>
                <a:srgbClr val="C0C0C0"/>
              </a:solidFill>
              <a:ln w="9525">
                <a:noFill/>
                <a:miter lim="800000"/>
                <a:headEnd/>
                <a:tailEnd/>
              </a:ln>
            </p:spPr>
            <p:txBody>
              <a:bodyPr/>
              <a:lstStyle/>
              <a:p>
                <a:endParaRPr lang="zh-CN" altLang="en-US" sz="1400"/>
              </a:p>
            </p:txBody>
          </p:sp>
          <p:sp>
            <p:nvSpPr>
              <p:cNvPr id="22738" name="Line 195"/>
              <p:cNvSpPr>
                <a:spLocks noChangeShapeType="1"/>
              </p:cNvSpPr>
              <p:nvPr/>
            </p:nvSpPr>
            <p:spPr bwMode="auto">
              <a:xfrm flipH="1">
                <a:off x="5267" y="1336"/>
                <a:ext cx="8" cy="1"/>
              </a:xfrm>
              <a:prstGeom prst="line">
                <a:avLst/>
              </a:prstGeom>
              <a:noFill/>
              <a:ln w="4763">
                <a:solidFill>
                  <a:srgbClr val="00FF00"/>
                </a:solidFill>
                <a:round/>
                <a:headEnd/>
                <a:tailEnd/>
              </a:ln>
            </p:spPr>
            <p:txBody>
              <a:bodyPr/>
              <a:lstStyle/>
              <a:p>
                <a:endParaRPr lang="en-US" sz="1400"/>
              </a:p>
            </p:txBody>
          </p:sp>
        </p:grpSp>
        <p:grpSp>
          <p:nvGrpSpPr>
            <p:cNvPr id="28" name="Group 196"/>
            <p:cNvGrpSpPr>
              <a:grpSpLocks/>
            </p:cNvGrpSpPr>
            <p:nvPr/>
          </p:nvGrpSpPr>
          <p:grpSpPr bwMode="auto">
            <a:xfrm>
              <a:off x="4617" y="899"/>
              <a:ext cx="88" cy="76"/>
              <a:chOff x="5010" y="1142"/>
              <a:chExt cx="313" cy="253"/>
            </a:xfrm>
          </p:grpSpPr>
          <p:sp>
            <p:nvSpPr>
              <p:cNvPr id="22727" name="Rectangle 197"/>
              <p:cNvSpPr>
                <a:spLocks noChangeArrowheads="1"/>
              </p:cNvSpPr>
              <p:nvPr/>
            </p:nvSpPr>
            <p:spPr bwMode="auto">
              <a:xfrm>
                <a:off x="5010" y="1142"/>
                <a:ext cx="313" cy="209"/>
              </a:xfrm>
              <a:prstGeom prst="rect">
                <a:avLst/>
              </a:prstGeom>
              <a:solidFill>
                <a:srgbClr val="C0C0C0"/>
              </a:solidFill>
              <a:ln w="4763">
                <a:solidFill>
                  <a:srgbClr val="000000"/>
                </a:solidFill>
                <a:miter lim="800000"/>
                <a:headEnd/>
                <a:tailEnd/>
              </a:ln>
            </p:spPr>
            <p:txBody>
              <a:bodyPr/>
              <a:lstStyle/>
              <a:p>
                <a:endParaRPr lang="zh-CN" altLang="en-US" sz="1400"/>
              </a:p>
            </p:txBody>
          </p:sp>
          <p:sp>
            <p:nvSpPr>
              <p:cNvPr id="22728" name="Freeform 198"/>
              <p:cNvSpPr>
                <a:spLocks noEditPoints="1"/>
              </p:cNvSpPr>
              <p:nvPr/>
            </p:nvSpPr>
            <p:spPr bwMode="auto">
              <a:xfrm>
                <a:off x="5030" y="1351"/>
                <a:ext cx="275" cy="44"/>
              </a:xfrm>
              <a:custGeom>
                <a:avLst/>
                <a:gdLst>
                  <a:gd name="T0" fmla="*/ 0 w 275"/>
                  <a:gd name="T1" fmla="*/ 20 h 44"/>
                  <a:gd name="T2" fmla="*/ 275 w 275"/>
                  <a:gd name="T3" fmla="*/ 20 h 44"/>
                  <a:gd name="T4" fmla="*/ 275 w 275"/>
                  <a:gd name="T5" fmla="*/ 0 h 44"/>
                  <a:gd name="T6" fmla="*/ 0 w 275"/>
                  <a:gd name="T7" fmla="*/ 0 h 44"/>
                  <a:gd name="T8" fmla="*/ 0 w 275"/>
                  <a:gd name="T9" fmla="*/ 20 h 44"/>
                  <a:gd name="T10" fmla="*/ 25 w 275"/>
                  <a:gd name="T11" fmla="*/ 44 h 44"/>
                  <a:gd name="T12" fmla="*/ 249 w 275"/>
                  <a:gd name="T13" fmla="*/ 44 h 44"/>
                  <a:gd name="T14" fmla="*/ 249 w 275"/>
                  <a:gd name="T15" fmla="*/ 34 h 44"/>
                  <a:gd name="T16" fmla="*/ 25 w 275"/>
                  <a:gd name="T17" fmla="*/ 34 h 44"/>
                  <a:gd name="T18" fmla="*/ 25 w 275"/>
                  <a:gd name="T19" fmla="*/ 44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44"/>
                  <a:gd name="T32" fmla="*/ 275 w 275"/>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44">
                    <a:moveTo>
                      <a:pt x="0" y="20"/>
                    </a:moveTo>
                    <a:lnTo>
                      <a:pt x="275" y="20"/>
                    </a:lnTo>
                    <a:lnTo>
                      <a:pt x="275" y="0"/>
                    </a:lnTo>
                    <a:lnTo>
                      <a:pt x="0" y="0"/>
                    </a:lnTo>
                    <a:lnTo>
                      <a:pt x="0" y="20"/>
                    </a:lnTo>
                    <a:close/>
                    <a:moveTo>
                      <a:pt x="25" y="44"/>
                    </a:moveTo>
                    <a:lnTo>
                      <a:pt x="249" y="44"/>
                    </a:lnTo>
                    <a:lnTo>
                      <a:pt x="249" y="34"/>
                    </a:lnTo>
                    <a:lnTo>
                      <a:pt x="25" y="34"/>
                    </a:lnTo>
                    <a:lnTo>
                      <a:pt x="25" y="44"/>
                    </a:lnTo>
                    <a:close/>
                  </a:path>
                </a:pathLst>
              </a:custGeom>
              <a:solidFill>
                <a:srgbClr val="808080"/>
              </a:solidFill>
              <a:ln w="4763">
                <a:solidFill>
                  <a:srgbClr val="000000"/>
                </a:solidFill>
                <a:round/>
                <a:headEnd/>
                <a:tailEnd/>
              </a:ln>
            </p:spPr>
            <p:txBody>
              <a:bodyPr/>
              <a:lstStyle/>
              <a:p>
                <a:endParaRPr lang="zh-CN" altLang="en-US" sz="1400"/>
              </a:p>
            </p:txBody>
          </p:sp>
          <p:sp>
            <p:nvSpPr>
              <p:cNvPr id="22729" name="Line 199"/>
              <p:cNvSpPr>
                <a:spLocks noChangeShapeType="1"/>
              </p:cNvSpPr>
              <p:nvPr/>
            </p:nvSpPr>
            <p:spPr bwMode="auto">
              <a:xfrm flipV="1">
                <a:off x="5236" y="1352"/>
                <a:ext cx="1" cy="19"/>
              </a:xfrm>
              <a:prstGeom prst="line">
                <a:avLst/>
              </a:prstGeom>
              <a:noFill/>
              <a:ln w="4763">
                <a:solidFill>
                  <a:srgbClr val="000000"/>
                </a:solidFill>
                <a:round/>
                <a:headEnd/>
                <a:tailEnd/>
              </a:ln>
            </p:spPr>
            <p:txBody>
              <a:bodyPr/>
              <a:lstStyle/>
              <a:p>
                <a:endParaRPr lang="en-US" sz="1400"/>
              </a:p>
            </p:txBody>
          </p:sp>
          <p:sp>
            <p:nvSpPr>
              <p:cNvPr id="22730" name="Freeform 200"/>
              <p:cNvSpPr>
                <a:spLocks noEditPoints="1"/>
              </p:cNvSpPr>
              <p:nvPr/>
            </p:nvSpPr>
            <p:spPr bwMode="auto">
              <a:xfrm>
                <a:off x="5047" y="1171"/>
                <a:ext cx="241" cy="214"/>
              </a:xfrm>
              <a:custGeom>
                <a:avLst/>
                <a:gdLst>
                  <a:gd name="T0" fmla="*/ 0 w 241"/>
                  <a:gd name="T1" fmla="*/ 151 h 214"/>
                  <a:gd name="T2" fmla="*/ 241 w 241"/>
                  <a:gd name="T3" fmla="*/ 151 h 214"/>
                  <a:gd name="T4" fmla="*/ 241 w 241"/>
                  <a:gd name="T5" fmla="*/ 0 h 214"/>
                  <a:gd name="T6" fmla="*/ 0 w 241"/>
                  <a:gd name="T7" fmla="*/ 0 h 214"/>
                  <a:gd name="T8" fmla="*/ 0 w 241"/>
                  <a:gd name="T9" fmla="*/ 151 h 214"/>
                  <a:gd name="T10" fmla="*/ 66 w 241"/>
                  <a:gd name="T11" fmla="*/ 214 h 214"/>
                  <a:gd name="T12" fmla="*/ 173 w 241"/>
                  <a:gd name="T13" fmla="*/ 214 h 214"/>
                  <a:gd name="T14" fmla="*/ 173 w 241"/>
                  <a:gd name="T15" fmla="*/ 200 h 214"/>
                  <a:gd name="T16" fmla="*/ 66 w 241"/>
                  <a:gd name="T17" fmla="*/ 200 h 214"/>
                  <a:gd name="T18" fmla="*/ 66 w 241"/>
                  <a:gd name="T19" fmla="*/ 214 h 2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214"/>
                  <a:gd name="T32" fmla="*/ 241 w 241"/>
                  <a:gd name="T33" fmla="*/ 214 h 2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214">
                    <a:moveTo>
                      <a:pt x="0" y="151"/>
                    </a:moveTo>
                    <a:lnTo>
                      <a:pt x="241" y="151"/>
                    </a:lnTo>
                    <a:lnTo>
                      <a:pt x="241" y="0"/>
                    </a:lnTo>
                    <a:lnTo>
                      <a:pt x="0" y="0"/>
                    </a:lnTo>
                    <a:lnTo>
                      <a:pt x="0" y="151"/>
                    </a:lnTo>
                    <a:close/>
                    <a:moveTo>
                      <a:pt x="66" y="214"/>
                    </a:moveTo>
                    <a:lnTo>
                      <a:pt x="173" y="214"/>
                    </a:lnTo>
                    <a:lnTo>
                      <a:pt x="173" y="200"/>
                    </a:lnTo>
                    <a:lnTo>
                      <a:pt x="66" y="200"/>
                    </a:lnTo>
                    <a:lnTo>
                      <a:pt x="66" y="214"/>
                    </a:lnTo>
                    <a:close/>
                  </a:path>
                </a:pathLst>
              </a:custGeom>
              <a:solidFill>
                <a:srgbClr val="000000"/>
              </a:solidFill>
              <a:ln w="9525">
                <a:noFill/>
                <a:round/>
                <a:headEnd/>
                <a:tailEnd/>
              </a:ln>
            </p:spPr>
            <p:txBody>
              <a:bodyPr/>
              <a:lstStyle/>
              <a:p>
                <a:endParaRPr lang="zh-CN" altLang="en-US" sz="1400"/>
              </a:p>
            </p:txBody>
          </p:sp>
          <p:sp>
            <p:nvSpPr>
              <p:cNvPr id="22731" name="Rectangle 201"/>
              <p:cNvSpPr>
                <a:spLocks noChangeArrowheads="1"/>
              </p:cNvSpPr>
              <p:nvPr/>
            </p:nvSpPr>
            <p:spPr bwMode="auto">
              <a:xfrm>
                <a:off x="5262" y="1356"/>
                <a:ext cx="18" cy="10"/>
              </a:xfrm>
              <a:prstGeom prst="rect">
                <a:avLst/>
              </a:prstGeom>
              <a:solidFill>
                <a:srgbClr val="C0C0C0"/>
              </a:solidFill>
              <a:ln w="9525">
                <a:noFill/>
                <a:miter lim="800000"/>
                <a:headEnd/>
                <a:tailEnd/>
              </a:ln>
            </p:spPr>
            <p:txBody>
              <a:bodyPr/>
              <a:lstStyle/>
              <a:p>
                <a:endParaRPr lang="zh-CN" altLang="en-US" sz="1400"/>
              </a:p>
            </p:txBody>
          </p:sp>
          <p:sp>
            <p:nvSpPr>
              <p:cNvPr id="22732" name="Line 202"/>
              <p:cNvSpPr>
                <a:spLocks noChangeShapeType="1"/>
              </p:cNvSpPr>
              <p:nvPr/>
            </p:nvSpPr>
            <p:spPr bwMode="auto">
              <a:xfrm flipH="1">
                <a:off x="5267" y="1336"/>
                <a:ext cx="8" cy="1"/>
              </a:xfrm>
              <a:prstGeom prst="line">
                <a:avLst/>
              </a:prstGeom>
              <a:noFill/>
              <a:ln w="4763">
                <a:solidFill>
                  <a:srgbClr val="00FF00"/>
                </a:solidFill>
                <a:round/>
                <a:headEnd/>
                <a:tailEnd/>
              </a:ln>
            </p:spPr>
            <p:txBody>
              <a:bodyPr/>
              <a:lstStyle/>
              <a:p>
                <a:endParaRPr lang="en-US" sz="1400"/>
              </a:p>
            </p:txBody>
          </p:sp>
        </p:grpSp>
      </p:grpSp>
      <p:sp>
        <p:nvSpPr>
          <p:cNvPr id="22556" name="Line 203"/>
          <p:cNvSpPr>
            <a:spLocks noChangeShapeType="1"/>
          </p:cNvSpPr>
          <p:nvPr/>
        </p:nvSpPr>
        <p:spPr bwMode="auto">
          <a:xfrm>
            <a:off x="8056563" y="3683001"/>
            <a:ext cx="228600" cy="1588"/>
          </a:xfrm>
          <a:prstGeom prst="line">
            <a:avLst/>
          </a:prstGeom>
          <a:noFill/>
          <a:ln w="6350">
            <a:solidFill>
              <a:schemeClr val="tx1"/>
            </a:solidFill>
            <a:round/>
            <a:headEnd/>
            <a:tailEnd/>
          </a:ln>
        </p:spPr>
        <p:txBody>
          <a:bodyPr/>
          <a:lstStyle/>
          <a:p>
            <a:endParaRPr lang="en-US" sz="1400"/>
          </a:p>
        </p:txBody>
      </p:sp>
      <p:sp>
        <p:nvSpPr>
          <p:cNvPr id="22557" name="Text Box 204"/>
          <p:cNvSpPr txBox="1">
            <a:spLocks noChangeArrowheads="1"/>
          </p:cNvSpPr>
          <p:nvPr/>
        </p:nvSpPr>
        <p:spPr bwMode="auto">
          <a:xfrm>
            <a:off x="6099174" y="1947863"/>
            <a:ext cx="921097" cy="246221"/>
          </a:xfrm>
          <a:prstGeom prst="rect">
            <a:avLst/>
          </a:prstGeom>
          <a:noFill/>
          <a:ln w="9525">
            <a:noFill/>
            <a:miter lim="800000"/>
            <a:headEnd/>
            <a:tailEnd/>
          </a:ln>
        </p:spPr>
        <p:txBody>
          <a:bodyPr wrap="square">
            <a:spAutoFit/>
          </a:bodyPr>
          <a:lstStyle/>
          <a:p>
            <a:pPr algn="ctr">
              <a:spcBef>
                <a:spcPct val="0"/>
              </a:spcBef>
              <a:buFontTx/>
              <a:buNone/>
            </a:pPr>
            <a:r>
              <a:rPr lang="zh-CN" altLang="en-US" sz="1000" b="0" dirty="0">
                <a:latin typeface="Times New Roman" pitchFamily="18" charset="0"/>
              </a:rPr>
              <a:t>（</a:t>
            </a:r>
            <a:r>
              <a:rPr lang="en-US" altLang="zh-CN" sz="1000" b="0" dirty="0">
                <a:latin typeface="Times New Roman" pitchFamily="18" charset="0"/>
              </a:rPr>
              <a:t>MPEG-X</a:t>
            </a:r>
            <a:r>
              <a:rPr lang="zh-CN" altLang="en-US" sz="1000" b="0" dirty="0">
                <a:latin typeface="Times New Roman" pitchFamily="18" charset="0"/>
              </a:rPr>
              <a:t>）</a:t>
            </a:r>
          </a:p>
        </p:txBody>
      </p:sp>
      <p:sp>
        <p:nvSpPr>
          <p:cNvPr id="22558" name="Text Box 205"/>
          <p:cNvSpPr txBox="1">
            <a:spLocks noChangeArrowheads="1"/>
          </p:cNvSpPr>
          <p:nvPr/>
        </p:nvSpPr>
        <p:spPr bwMode="auto">
          <a:xfrm>
            <a:off x="7175500" y="1770063"/>
            <a:ext cx="700088" cy="246221"/>
          </a:xfrm>
          <a:prstGeom prst="rect">
            <a:avLst/>
          </a:prstGeom>
          <a:noFill/>
          <a:ln w="9525">
            <a:noFill/>
            <a:miter lim="800000"/>
            <a:headEnd/>
            <a:tailEnd/>
          </a:ln>
        </p:spPr>
        <p:txBody>
          <a:bodyPr>
            <a:spAutoFit/>
          </a:bodyPr>
          <a:lstStyle/>
          <a:p>
            <a:pPr>
              <a:buFontTx/>
              <a:buNone/>
            </a:pPr>
            <a:r>
              <a:rPr lang="en-US" altLang="zh-CN" sz="1000" b="0">
                <a:latin typeface="Times New Roman" pitchFamily="18" charset="0"/>
              </a:rPr>
              <a:t>Audio</a:t>
            </a:r>
          </a:p>
        </p:txBody>
      </p:sp>
      <p:sp>
        <p:nvSpPr>
          <p:cNvPr id="22559" name="Text Box 206"/>
          <p:cNvSpPr txBox="1">
            <a:spLocks noChangeArrowheads="1"/>
          </p:cNvSpPr>
          <p:nvPr/>
        </p:nvSpPr>
        <p:spPr bwMode="auto">
          <a:xfrm>
            <a:off x="6945315" y="2681288"/>
            <a:ext cx="1082675" cy="246221"/>
          </a:xfrm>
          <a:prstGeom prst="rect">
            <a:avLst/>
          </a:prstGeom>
          <a:noFill/>
          <a:ln w="9525">
            <a:noFill/>
            <a:miter lim="800000"/>
            <a:headEnd/>
            <a:tailEnd/>
          </a:ln>
        </p:spPr>
        <p:txBody>
          <a:bodyPr>
            <a:spAutoFit/>
          </a:bodyPr>
          <a:lstStyle/>
          <a:p>
            <a:pPr>
              <a:buFontTx/>
              <a:buNone/>
            </a:pPr>
            <a:r>
              <a:rPr lang="en-US" altLang="zh-CN" sz="1000" b="0">
                <a:latin typeface="Times New Roman" pitchFamily="18" charset="0"/>
              </a:rPr>
              <a:t>10/100BASE-T</a:t>
            </a:r>
          </a:p>
        </p:txBody>
      </p:sp>
      <p:sp>
        <p:nvSpPr>
          <p:cNvPr id="22560" name="Text Box 207"/>
          <p:cNvSpPr txBox="1">
            <a:spLocks noChangeArrowheads="1"/>
          </p:cNvSpPr>
          <p:nvPr/>
        </p:nvSpPr>
        <p:spPr bwMode="auto">
          <a:xfrm>
            <a:off x="7367590" y="3279775"/>
            <a:ext cx="422275" cy="246221"/>
          </a:xfrm>
          <a:prstGeom prst="rect">
            <a:avLst/>
          </a:prstGeom>
          <a:noFill/>
          <a:ln w="9525">
            <a:noFill/>
            <a:miter lim="800000"/>
            <a:headEnd/>
            <a:tailEnd/>
          </a:ln>
        </p:spPr>
        <p:txBody>
          <a:bodyPr>
            <a:spAutoFit/>
          </a:bodyPr>
          <a:lstStyle/>
          <a:p>
            <a:pPr>
              <a:buFontTx/>
              <a:buNone/>
            </a:pPr>
            <a:r>
              <a:rPr lang="en-US" altLang="zh-CN" sz="1000" b="0">
                <a:latin typeface="Times New Roman" pitchFamily="18" charset="0"/>
              </a:rPr>
              <a:t>V5</a:t>
            </a:r>
          </a:p>
        </p:txBody>
      </p:sp>
      <p:sp>
        <p:nvSpPr>
          <p:cNvPr id="22561" name="Text Box 208"/>
          <p:cNvSpPr txBox="1">
            <a:spLocks noChangeArrowheads="1"/>
          </p:cNvSpPr>
          <p:nvPr/>
        </p:nvSpPr>
        <p:spPr bwMode="auto">
          <a:xfrm>
            <a:off x="1220790" y="2700339"/>
            <a:ext cx="466725" cy="246221"/>
          </a:xfrm>
          <a:prstGeom prst="rect">
            <a:avLst/>
          </a:prstGeom>
          <a:noFill/>
          <a:ln w="9525">
            <a:noFill/>
            <a:miter lim="800000"/>
            <a:headEnd/>
            <a:tailEnd/>
          </a:ln>
        </p:spPr>
        <p:txBody>
          <a:bodyPr>
            <a:spAutoFit/>
          </a:bodyPr>
          <a:lstStyle/>
          <a:p>
            <a:pPr>
              <a:buFontTx/>
              <a:buNone/>
            </a:pPr>
            <a:r>
              <a:rPr lang="en-US" altLang="zh-CN" sz="1000" b="0">
                <a:latin typeface="Times New Roman" pitchFamily="18" charset="0"/>
              </a:rPr>
              <a:t>E/M</a:t>
            </a:r>
          </a:p>
        </p:txBody>
      </p:sp>
      <p:sp>
        <p:nvSpPr>
          <p:cNvPr id="22562" name="Text Box 209"/>
          <p:cNvSpPr txBox="1">
            <a:spLocks noChangeArrowheads="1"/>
          </p:cNvSpPr>
          <p:nvPr/>
        </p:nvSpPr>
        <p:spPr bwMode="auto">
          <a:xfrm>
            <a:off x="6012160" y="3503613"/>
            <a:ext cx="629940" cy="246221"/>
          </a:xfrm>
          <a:prstGeom prst="rect">
            <a:avLst/>
          </a:prstGeom>
          <a:noFill/>
          <a:ln w="9525">
            <a:noFill/>
            <a:miter lim="800000"/>
            <a:headEnd/>
            <a:tailEnd/>
          </a:ln>
        </p:spPr>
        <p:txBody>
          <a:bodyPr wrap="square">
            <a:spAutoFit/>
          </a:bodyPr>
          <a:lstStyle/>
          <a:p>
            <a:pPr>
              <a:buFontTx/>
              <a:buNone/>
            </a:pPr>
            <a:r>
              <a:rPr lang="en-US" altLang="zh-CN" sz="1000" b="0" dirty="0">
                <a:latin typeface="Times New Roman" pitchFamily="18" charset="0"/>
              </a:rPr>
              <a:t>RS-422</a:t>
            </a:r>
          </a:p>
        </p:txBody>
      </p:sp>
      <p:sp>
        <p:nvSpPr>
          <p:cNvPr id="22563" name="Text Box 210"/>
          <p:cNvSpPr txBox="1">
            <a:spLocks noChangeArrowheads="1"/>
          </p:cNvSpPr>
          <p:nvPr/>
        </p:nvSpPr>
        <p:spPr bwMode="auto">
          <a:xfrm>
            <a:off x="7304090" y="4868863"/>
            <a:ext cx="422275" cy="230832"/>
          </a:xfrm>
          <a:prstGeom prst="rect">
            <a:avLst/>
          </a:prstGeom>
          <a:noFill/>
          <a:ln w="9525">
            <a:noFill/>
            <a:miter lim="800000"/>
            <a:headEnd/>
            <a:tailEnd/>
          </a:ln>
        </p:spPr>
        <p:txBody>
          <a:bodyPr>
            <a:spAutoFit/>
          </a:bodyPr>
          <a:lstStyle/>
          <a:p>
            <a:pPr>
              <a:buFontTx/>
              <a:buNone/>
            </a:pPr>
            <a:r>
              <a:rPr lang="en-US" altLang="zh-CN" sz="900" b="0">
                <a:latin typeface="Times New Roman" pitchFamily="18" charset="0"/>
              </a:rPr>
              <a:t>TRK</a:t>
            </a:r>
          </a:p>
        </p:txBody>
      </p:sp>
      <p:sp>
        <p:nvSpPr>
          <p:cNvPr id="22564" name="Text Box 211"/>
          <p:cNvSpPr txBox="1">
            <a:spLocks noChangeArrowheads="1"/>
          </p:cNvSpPr>
          <p:nvPr/>
        </p:nvSpPr>
        <p:spPr bwMode="auto">
          <a:xfrm>
            <a:off x="6064250" y="4724400"/>
            <a:ext cx="954088" cy="553998"/>
          </a:xfrm>
          <a:prstGeom prst="rect">
            <a:avLst/>
          </a:prstGeom>
          <a:noFill/>
          <a:ln w="9525">
            <a:noFill/>
            <a:miter lim="800000"/>
            <a:headEnd/>
            <a:tailEnd/>
          </a:ln>
        </p:spPr>
        <p:txBody>
          <a:bodyPr>
            <a:spAutoFit/>
          </a:bodyPr>
          <a:lstStyle/>
          <a:p>
            <a:pPr>
              <a:buFontTx/>
              <a:buNone/>
            </a:pPr>
            <a:r>
              <a:rPr lang="en-US" altLang="zh-CN" sz="1000" b="0">
                <a:latin typeface="Times New Roman" pitchFamily="18" charset="0"/>
              </a:rPr>
              <a:t>RS232/422/485/V35/V24/X.21 </a:t>
            </a:r>
          </a:p>
        </p:txBody>
      </p:sp>
      <p:sp>
        <p:nvSpPr>
          <p:cNvPr id="22565" name="Text Box 212"/>
          <p:cNvSpPr txBox="1">
            <a:spLocks noChangeArrowheads="1"/>
          </p:cNvSpPr>
          <p:nvPr/>
        </p:nvSpPr>
        <p:spPr bwMode="auto">
          <a:xfrm>
            <a:off x="7189788" y="4002088"/>
            <a:ext cx="982662" cy="246221"/>
          </a:xfrm>
          <a:prstGeom prst="rect">
            <a:avLst/>
          </a:prstGeom>
          <a:noFill/>
          <a:ln w="9525">
            <a:noFill/>
            <a:miter lim="800000"/>
            <a:headEnd/>
            <a:tailEnd/>
          </a:ln>
        </p:spPr>
        <p:txBody>
          <a:bodyPr>
            <a:spAutoFit/>
          </a:bodyPr>
          <a:lstStyle/>
          <a:p>
            <a:pPr>
              <a:buFontTx/>
              <a:buNone/>
            </a:pPr>
            <a:r>
              <a:rPr lang="en-US" altLang="zh-CN" sz="1000" b="0">
                <a:latin typeface="Times New Roman" pitchFamily="18" charset="0"/>
              </a:rPr>
              <a:t>2B+D/30B+D</a:t>
            </a:r>
          </a:p>
        </p:txBody>
      </p:sp>
      <p:sp>
        <p:nvSpPr>
          <p:cNvPr id="22566" name="Text Box 213"/>
          <p:cNvSpPr txBox="1">
            <a:spLocks noChangeArrowheads="1"/>
          </p:cNvSpPr>
          <p:nvPr/>
        </p:nvSpPr>
        <p:spPr bwMode="auto">
          <a:xfrm>
            <a:off x="7839077" y="3681413"/>
            <a:ext cx="549347" cy="246221"/>
          </a:xfrm>
          <a:prstGeom prst="rect">
            <a:avLst/>
          </a:prstGeom>
          <a:noFill/>
          <a:ln w="9525">
            <a:noFill/>
            <a:miter lim="800000"/>
            <a:headEnd/>
            <a:tailEnd/>
          </a:ln>
        </p:spPr>
        <p:txBody>
          <a:bodyPr wrap="square">
            <a:spAutoFit/>
          </a:bodyPr>
          <a:lstStyle/>
          <a:p>
            <a:pPr>
              <a:buFontTx/>
              <a:buNone/>
            </a:pPr>
            <a:r>
              <a:rPr lang="en-US" altLang="zh-CN" sz="1000" b="0" dirty="0">
                <a:solidFill>
                  <a:srgbClr val="008000"/>
                </a:solidFill>
                <a:latin typeface="Times New Roman" pitchFamily="18" charset="0"/>
              </a:rPr>
              <a:t>PBX</a:t>
            </a:r>
          </a:p>
        </p:txBody>
      </p:sp>
      <p:sp>
        <p:nvSpPr>
          <p:cNvPr id="22567" name="Text Box 214"/>
          <p:cNvSpPr txBox="1">
            <a:spLocks noChangeArrowheads="1"/>
          </p:cNvSpPr>
          <p:nvPr/>
        </p:nvSpPr>
        <p:spPr bwMode="auto">
          <a:xfrm>
            <a:off x="8162927" y="4646613"/>
            <a:ext cx="981075" cy="246221"/>
          </a:xfrm>
          <a:prstGeom prst="rect">
            <a:avLst/>
          </a:prstGeom>
          <a:noFill/>
          <a:ln w="9525">
            <a:noFill/>
            <a:miter lim="800000"/>
            <a:headEnd/>
            <a:tailEnd/>
          </a:ln>
        </p:spPr>
        <p:txBody>
          <a:bodyPr>
            <a:spAutoFit/>
          </a:bodyPr>
          <a:lstStyle/>
          <a:p>
            <a:pPr>
              <a:buFontTx/>
              <a:buNone/>
            </a:pPr>
            <a:r>
              <a:rPr lang="en-US" altLang="zh-CN" sz="1000" b="0">
                <a:solidFill>
                  <a:srgbClr val="008000"/>
                </a:solidFill>
                <a:latin typeface="Times New Roman" pitchFamily="18" charset="0"/>
              </a:rPr>
              <a:t>Dispatcher</a:t>
            </a:r>
          </a:p>
        </p:txBody>
      </p:sp>
      <p:sp>
        <p:nvSpPr>
          <p:cNvPr id="22568" name="Text Box 215"/>
          <p:cNvSpPr txBox="1">
            <a:spLocks noChangeArrowheads="1"/>
          </p:cNvSpPr>
          <p:nvPr/>
        </p:nvSpPr>
        <p:spPr bwMode="auto">
          <a:xfrm>
            <a:off x="8166102" y="5180013"/>
            <a:ext cx="676275" cy="400110"/>
          </a:xfrm>
          <a:prstGeom prst="rect">
            <a:avLst/>
          </a:prstGeom>
          <a:noFill/>
          <a:ln w="9525">
            <a:noFill/>
            <a:miter lim="800000"/>
            <a:headEnd/>
            <a:tailEnd/>
          </a:ln>
        </p:spPr>
        <p:txBody>
          <a:bodyPr>
            <a:spAutoFit/>
          </a:bodyPr>
          <a:lstStyle/>
          <a:p>
            <a:pPr>
              <a:buFontTx/>
              <a:buNone/>
            </a:pPr>
            <a:r>
              <a:rPr lang="en-US" altLang="zh-CN" sz="1000" b="0">
                <a:solidFill>
                  <a:srgbClr val="008000"/>
                </a:solidFill>
                <a:latin typeface="Times New Roman" pitchFamily="18" charset="0"/>
              </a:rPr>
              <a:t>Dispatch Console</a:t>
            </a:r>
          </a:p>
        </p:txBody>
      </p:sp>
      <p:sp>
        <p:nvSpPr>
          <p:cNvPr id="22569" name="Text Box 216"/>
          <p:cNvSpPr txBox="1">
            <a:spLocks noChangeArrowheads="1"/>
          </p:cNvSpPr>
          <p:nvPr/>
        </p:nvSpPr>
        <p:spPr bwMode="auto">
          <a:xfrm>
            <a:off x="6405563" y="1192213"/>
            <a:ext cx="849312" cy="400110"/>
          </a:xfrm>
          <a:prstGeom prst="rect">
            <a:avLst/>
          </a:prstGeom>
          <a:noFill/>
          <a:ln w="9525">
            <a:noFill/>
            <a:miter lim="800000"/>
            <a:headEnd/>
            <a:tailEnd/>
          </a:ln>
        </p:spPr>
        <p:txBody>
          <a:bodyPr>
            <a:spAutoFit/>
          </a:bodyPr>
          <a:lstStyle/>
          <a:p>
            <a:pPr>
              <a:buFontTx/>
              <a:buNone/>
            </a:pPr>
            <a:r>
              <a:rPr lang="en-US" altLang="zh-CN" sz="1000" b="0">
                <a:solidFill>
                  <a:srgbClr val="008000"/>
                </a:solidFill>
                <a:latin typeface="Times New Roman" pitchFamily="18" charset="0"/>
              </a:rPr>
              <a:t>CCTV Monitor</a:t>
            </a:r>
          </a:p>
        </p:txBody>
      </p:sp>
      <p:sp>
        <p:nvSpPr>
          <p:cNvPr id="22570" name="Text Box 217"/>
          <p:cNvSpPr txBox="1">
            <a:spLocks noChangeArrowheads="1"/>
          </p:cNvSpPr>
          <p:nvPr/>
        </p:nvSpPr>
        <p:spPr bwMode="auto">
          <a:xfrm>
            <a:off x="7635877" y="1608139"/>
            <a:ext cx="896563" cy="246221"/>
          </a:xfrm>
          <a:prstGeom prst="rect">
            <a:avLst/>
          </a:prstGeom>
          <a:noFill/>
          <a:ln w="9525">
            <a:noFill/>
            <a:miter lim="800000"/>
            <a:headEnd/>
            <a:tailEnd/>
          </a:ln>
        </p:spPr>
        <p:txBody>
          <a:bodyPr wrap="square">
            <a:spAutoFit/>
          </a:bodyPr>
          <a:lstStyle/>
          <a:p>
            <a:pPr>
              <a:buFontTx/>
              <a:buNone/>
            </a:pPr>
            <a:r>
              <a:rPr lang="en-US" altLang="zh-CN" sz="1000" b="0" dirty="0">
                <a:solidFill>
                  <a:srgbClr val="008000"/>
                </a:solidFill>
                <a:latin typeface="Times New Roman" pitchFamily="18" charset="0"/>
              </a:rPr>
              <a:t>PA Console</a:t>
            </a:r>
          </a:p>
        </p:txBody>
      </p:sp>
      <p:sp>
        <p:nvSpPr>
          <p:cNvPr id="22571" name="Text Box 218"/>
          <p:cNvSpPr txBox="1">
            <a:spLocks noChangeArrowheads="1"/>
          </p:cNvSpPr>
          <p:nvPr/>
        </p:nvSpPr>
        <p:spPr bwMode="auto">
          <a:xfrm>
            <a:off x="8004175" y="2868613"/>
            <a:ext cx="438150" cy="246221"/>
          </a:xfrm>
          <a:prstGeom prst="rect">
            <a:avLst/>
          </a:prstGeom>
          <a:noFill/>
          <a:ln w="9525">
            <a:noFill/>
            <a:miter lim="800000"/>
            <a:headEnd/>
            <a:tailEnd/>
          </a:ln>
        </p:spPr>
        <p:txBody>
          <a:bodyPr>
            <a:spAutoFit/>
          </a:bodyPr>
          <a:lstStyle/>
          <a:p>
            <a:pPr>
              <a:buFontTx/>
              <a:buNone/>
            </a:pPr>
            <a:r>
              <a:rPr lang="en-US" altLang="zh-CN" sz="1000" b="0">
                <a:solidFill>
                  <a:srgbClr val="008000"/>
                </a:solidFill>
                <a:latin typeface="Times New Roman" pitchFamily="18" charset="0"/>
              </a:rPr>
              <a:t>AFC</a:t>
            </a:r>
          </a:p>
        </p:txBody>
      </p:sp>
      <p:sp>
        <p:nvSpPr>
          <p:cNvPr id="22572" name="Text Box 219"/>
          <p:cNvSpPr txBox="1">
            <a:spLocks noChangeArrowheads="1"/>
          </p:cNvSpPr>
          <p:nvPr/>
        </p:nvSpPr>
        <p:spPr bwMode="auto">
          <a:xfrm>
            <a:off x="6235700" y="5476876"/>
            <a:ext cx="1073150" cy="400110"/>
          </a:xfrm>
          <a:prstGeom prst="rect">
            <a:avLst/>
          </a:prstGeom>
          <a:noFill/>
          <a:ln w="9525">
            <a:noFill/>
            <a:miter lim="800000"/>
            <a:headEnd/>
            <a:tailEnd/>
          </a:ln>
        </p:spPr>
        <p:txBody>
          <a:bodyPr>
            <a:spAutoFit/>
          </a:bodyPr>
          <a:lstStyle/>
          <a:p>
            <a:pPr>
              <a:buFontTx/>
              <a:buNone/>
            </a:pPr>
            <a:r>
              <a:rPr lang="en-US" altLang="zh-CN" sz="1000" b="0">
                <a:solidFill>
                  <a:srgbClr val="008000"/>
                </a:solidFill>
                <a:latin typeface="Times New Roman" pitchFamily="18" charset="0"/>
              </a:rPr>
              <a:t>SCADA/ATS/BAS/FAS</a:t>
            </a:r>
            <a:endParaRPr lang="zh-CN" altLang="en-US" sz="1000" b="0">
              <a:solidFill>
                <a:srgbClr val="008000"/>
              </a:solidFill>
              <a:latin typeface="Times New Roman" pitchFamily="18" charset="0"/>
            </a:endParaRPr>
          </a:p>
        </p:txBody>
      </p:sp>
      <p:sp>
        <p:nvSpPr>
          <p:cNvPr id="22573" name="Text Box 220"/>
          <p:cNvSpPr txBox="1">
            <a:spLocks noChangeArrowheads="1"/>
          </p:cNvSpPr>
          <p:nvPr/>
        </p:nvSpPr>
        <p:spPr bwMode="auto">
          <a:xfrm>
            <a:off x="8104190" y="2324100"/>
            <a:ext cx="572266" cy="246221"/>
          </a:xfrm>
          <a:prstGeom prst="rect">
            <a:avLst/>
          </a:prstGeom>
          <a:noFill/>
          <a:ln w="9525">
            <a:noFill/>
            <a:miter lim="800000"/>
            <a:headEnd/>
            <a:tailEnd/>
          </a:ln>
        </p:spPr>
        <p:txBody>
          <a:bodyPr wrap="square">
            <a:spAutoFit/>
          </a:bodyPr>
          <a:lstStyle/>
          <a:p>
            <a:pPr>
              <a:buFontTx/>
              <a:buNone/>
            </a:pPr>
            <a:r>
              <a:rPr lang="en-US" altLang="zh-CN" sz="1000" b="0" dirty="0">
                <a:solidFill>
                  <a:srgbClr val="008000"/>
                </a:solidFill>
                <a:latin typeface="Times New Roman" pitchFamily="18" charset="0"/>
              </a:rPr>
              <a:t>LAN</a:t>
            </a:r>
          </a:p>
        </p:txBody>
      </p:sp>
      <p:grpSp>
        <p:nvGrpSpPr>
          <p:cNvPr id="29" name="Group 221"/>
          <p:cNvGrpSpPr>
            <a:grpSpLocks/>
          </p:cNvGrpSpPr>
          <p:nvPr/>
        </p:nvGrpSpPr>
        <p:grpSpPr bwMode="auto">
          <a:xfrm>
            <a:off x="3522663" y="4849814"/>
            <a:ext cx="265112" cy="282575"/>
            <a:chOff x="5010" y="1142"/>
            <a:chExt cx="313" cy="253"/>
          </a:xfrm>
        </p:grpSpPr>
        <p:sp>
          <p:nvSpPr>
            <p:cNvPr id="22717" name="Rectangle 222"/>
            <p:cNvSpPr>
              <a:spLocks noChangeArrowheads="1"/>
            </p:cNvSpPr>
            <p:nvPr/>
          </p:nvSpPr>
          <p:spPr bwMode="auto">
            <a:xfrm>
              <a:off x="5010" y="1142"/>
              <a:ext cx="313" cy="209"/>
            </a:xfrm>
            <a:prstGeom prst="rect">
              <a:avLst/>
            </a:prstGeom>
            <a:solidFill>
              <a:srgbClr val="C0C0C0"/>
            </a:solidFill>
            <a:ln w="4763">
              <a:solidFill>
                <a:srgbClr val="000000"/>
              </a:solidFill>
              <a:miter lim="800000"/>
              <a:headEnd/>
              <a:tailEnd/>
            </a:ln>
          </p:spPr>
          <p:txBody>
            <a:bodyPr/>
            <a:lstStyle/>
            <a:p>
              <a:endParaRPr lang="zh-CN" altLang="en-US" sz="1400"/>
            </a:p>
          </p:txBody>
        </p:sp>
        <p:sp>
          <p:nvSpPr>
            <p:cNvPr id="22718" name="Freeform 223"/>
            <p:cNvSpPr>
              <a:spLocks noEditPoints="1"/>
            </p:cNvSpPr>
            <p:nvPr/>
          </p:nvSpPr>
          <p:spPr bwMode="auto">
            <a:xfrm>
              <a:off x="5030" y="1351"/>
              <a:ext cx="275" cy="44"/>
            </a:xfrm>
            <a:custGeom>
              <a:avLst/>
              <a:gdLst>
                <a:gd name="T0" fmla="*/ 0 w 275"/>
                <a:gd name="T1" fmla="*/ 20 h 44"/>
                <a:gd name="T2" fmla="*/ 275 w 275"/>
                <a:gd name="T3" fmla="*/ 20 h 44"/>
                <a:gd name="T4" fmla="*/ 275 w 275"/>
                <a:gd name="T5" fmla="*/ 0 h 44"/>
                <a:gd name="T6" fmla="*/ 0 w 275"/>
                <a:gd name="T7" fmla="*/ 0 h 44"/>
                <a:gd name="T8" fmla="*/ 0 w 275"/>
                <a:gd name="T9" fmla="*/ 20 h 44"/>
                <a:gd name="T10" fmla="*/ 25 w 275"/>
                <a:gd name="T11" fmla="*/ 44 h 44"/>
                <a:gd name="T12" fmla="*/ 249 w 275"/>
                <a:gd name="T13" fmla="*/ 44 h 44"/>
                <a:gd name="T14" fmla="*/ 249 w 275"/>
                <a:gd name="T15" fmla="*/ 34 h 44"/>
                <a:gd name="T16" fmla="*/ 25 w 275"/>
                <a:gd name="T17" fmla="*/ 34 h 44"/>
                <a:gd name="T18" fmla="*/ 25 w 275"/>
                <a:gd name="T19" fmla="*/ 44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5"/>
                <a:gd name="T31" fmla="*/ 0 h 44"/>
                <a:gd name="T32" fmla="*/ 275 w 275"/>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5" h="44">
                  <a:moveTo>
                    <a:pt x="0" y="20"/>
                  </a:moveTo>
                  <a:lnTo>
                    <a:pt x="275" y="20"/>
                  </a:lnTo>
                  <a:lnTo>
                    <a:pt x="275" y="0"/>
                  </a:lnTo>
                  <a:lnTo>
                    <a:pt x="0" y="0"/>
                  </a:lnTo>
                  <a:lnTo>
                    <a:pt x="0" y="20"/>
                  </a:lnTo>
                  <a:close/>
                  <a:moveTo>
                    <a:pt x="25" y="44"/>
                  </a:moveTo>
                  <a:lnTo>
                    <a:pt x="249" y="44"/>
                  </a:lnTo>
                  <a:lnTo>
                    <a:pt x="249" y="34"/>
                  </a:lnTo>
                  <a:lnTo>
                    <a:pt x="25" y="34"/>
                  </a:lnTo>
                  <a:lnTo>
                    <a:pt x="25" y="44"/>
                  </a:lnTo>
                  <a:close/>
                </a:path>
              </a:pathLst>
            </a:custGeom>
            <a:solidFill>
              <a:srgbClr val="808080"/>
            </a:solidFill>
            <a:ln w="4763">
              <a:solidFill>
                <a:srgbClr val="000000"/>
              </a:solidFill>
              <a:round/>
              <a:headEnd/>
              <a:tailEnd/>
            </a:ln>
          </p:spPr>
          <p:txBody>
            <a:bodyPr/>
            <a:lstStyle/>
            <a:p>
              <a:endParaRPr lang="zh-CN" altLang="en-US" sz="1400"/>
            </a:p>
          </p:txBody>
        </p:sp>
        <p:sp>
          <p:nvSpPr>
            <p:cNvPr id="22719" name="Line 224"/>
            <p:cNvSpPr>
              <a:spLocks noChangeShapeType="1"/>
            </p:cNvSpPr>
            <p:nvPr/>
          </p:nvSpPr>
          <p:spPr bwMode="auto">
            <a:xfrm flipV="1">
              <a:off x="5236" y="1352"/>
              <a:ext cx="1" cy="19"/>
            </a:xfrm>
            <a:prstGeom prst="line">
              <a:avLst/>
            </a:prstGeom>
            <a:noFill/>
            <a:ln w="4763">
              <a:solidFill>
                <a:srgbClr val="000000"/>
              </a:solidFill>
              <a:round/>
              <a:headEnd/>
              <a:tailEnd/>
            </a:ln>
          </p:spPr>
          <p:txBody>
            <a:bodyPr/>
            <a:lstStyle/>
            <a:p>
              <a:endParaRPr lang="en-US" sz="1400"/>
            </a:p>
          </p:txBody>
        </p:sp>
        <p:sp>
          <p:nvSpPr>
            <p:cNvPr id="22720" name="Freeform 225"/>
            <p:cNvSpPr>
              <a:spLocks noEditPoints="1"/>
            </p:cNvSpPr>
            <p:nvPr/>
          </p:nvSpPr>
          <p:spPr bwMode="auto">
            <a:xfrm>
              <a:off x="5047" y="1171"/>
              <a:ext cx="241" cy="214"/>
            </a:xfrm>
            <a:custGeom>
              <a:avLst/>
              <a:gdLst>
                <a:gd name="T0" fmla="*/ 0 w 241"/>
                <a:gd name="T1" fmla="*/ 151 h 214"/>
                <a:gd name="T2" fmla="*/ 241 w 241"/>
                <a:gd name="T3" fmla="*/ 151 h 214"/>
                <a:gd name="T4" fmla="*/ 241 w 241"/>
                <a:gd name="T5" fmla="*/ 0 h 214"/>
                <a:gd name="T6" fmla="*/ 0 w 241"/>
                <a:gd name="T7" fmla="*/ 0 h 214"/>
                <a:gd name="T8" fmla="*/ 0 w 241"/>
                <a:gd name="T9" fmla="*/ 151 h 214"/>
                <a:gd name="T10" fmla="*/ 66 w 241"/>
                <a:gd name="T11" fmla="*/ 214 h 214"/>
                <a:gd name="T12" fmla="*/ 173 w 241"/>
                <a:gd name="T13" fmla="*/ 214 h 214"/>
                <a:gd name="T14" fmla="*/ 173 w 241"/>
                <a:gd name="T15" fmla="*/ 200 h 214"/>
                <a:gd name="T16" fmla="*/ 66 w 241"/>
                <a:gd name="T17" fmla="*/ 200 h 214"/>
                <a:gd name="T18" fmla="*/ 66 w 241"/>
                <a:gd name="T19" fmla="*/ 214 h 2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1"/>
                <a:gd name="T31" fmla="*/ 0 h 214"/>
                <a:gd name="T32" fmla="*/ 241 w 241"/>
                <a:gd name="T33" fmla="*/ 214 h 2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1" h="214">
                  <a:moveTo>
                    <a:pt x="0" y="151"/>
                  </a:moveTo>
                  <a:lnTo>
                    <a:pt x="241" y="151"/>
                  </a:lnTo>
                  <a:lnTo>
                    <a:pt x="241" y="0"/>
                  </a:lnTo>
                  <a:lnTo>
                    <a:pt x="0" y="0"/>
                  </a:lnTo>
                  <a:lnTo>
                    <a:pt x="0" y="151"/>
                  </a:lnTo>
                  <a:close/>
                  <a:moveTo>
                    <a:pt x="66" y="214"/>
                  </a:moveTo>
                  <a:lnTo>
                    <a:pt x="173" y="214"/>
                  </a:lnTo>
                  <a:lnTo>
                    <a:pt x="173" y="200"/>
                  </a:lnTo>
                  <a:lnTo>
                    <a:pt x="66" y="200"/>
                  </a:lnTo>
                  <a:lnTo>
                    <a:pt x="66" y="214"/>
                  </a:lnTo>
                  <a:close/>
                </a:path>
              </a:pathLst>
            </a:custGeom>
            <a:solidFill>
              <a:srgbClr val="000000"/>
            </a:solidFill>
            <a:ln w="9525">
              <a:noFill/>
              <a:round/>
              <a:headEnd/>
              <a:tailEnd/>
            </a:ln>
          </p:spPr>
          <p:txBody>
            <a:bodyPr/>
            <a:lstStyle/>
            <a:p>
              <a:endParaRPr lang="zh-CN" altLang="en-US" sz="1400"/>
            </a:p>
          </p:txBody>
        </p:sp>
        <p:sp>
          <p:nvSpPr>
            <p:cNvPr id="22721" name="Rectangle 226"/>
            <p:cNvSpPr>
              <a:spLocks noChangeArrowheads="1"/>
            </p:cNvSpPr>
            <p:nvPr/>
          </p:nvSpPr>
          <p:spPr bwMode="auto">
            <a:xfrm>
              <a:off x="5262" y="1356"/>
              <a:ext cx="18" cy="10"/>
            </a:xfrm>
            <a:prstGeom prst="rect">
              <a:avLst/>
            </a:prstGeom>
            <a:solidFill>
              <a:srgbClr val="C0C0C0"/>
            </a:solidFill>
            <a:ln w="9525">
              <a:noFill/>
              <a:miter lim="800000"/>
              <a:headEnd/>
              <a:tailEnd/>
            </a:ln>
          </p:spPr>
          <p:txBody>
            <a:bodyPr/>
            <a:lstStyle/>
            <a:p>
              <a:endParaRPr lang="zh-CN" altLang="en-US" sz="1400"/>
            </a:p>
          </p:txBody>
        </p:sp>
        <p:sp>
          <p:nvSpPr>
            <p:cNvPr id="22722" name="Line 227"/>
            <p:cNvSpPr>
              <a:spLocks noChangeShapeType="1"/>
            </p:cNvSpPr>
            <p:nvPr/>
          </p:nvSpPr>
          <p:spPr bwMode="auto">
            <a:xfrm flipH="1">
              <a:off x="5267" y="1336"/>
              <a:ext cx="8" cy="1"/>
            </a:xfrm>
            <a:prstGeom prst="line">
              <a:avLst/>
            </a:prstGeom>
            <a:noFill/>
            <a:ln w="4763">
              <a:solidFill>
                <a:srgbClr val="00FF00"/>
              </a:solidFill>
              <a:round/>
              <a:headEnd/>
              <a:tailEnd/>
            </a:ln>
          </p:spPr>
          <p:txBody>
            <a:bodyPr/>
            <a:lstStyle/>
            <a:p>
              <a:endParaRPr lang="en-US" sz="1400"/>
            </a:p>
          </p:txBody>
        </p:sp>
      </p:grpSp>
      <p:pic>
        <p:nvPicPr>
          <p:cNvPr id="22575" name="Picture 228"/>
          <p:cNvPicPr>
            <a:picLocks noChangeAspect="1" noChangeArrowheads="1"/>
          </p:cNvPicPr>
          <p:nvPr/>
        </p:nvPicPr>
        <p:blipFill>
          <a:blip r:embed="rId12" cstate="print"/>
          <a:srcRect/>
          <a:stretch>
            <a:fillRect/>
          </a:stretch>
        </p:blipFill>
        <p:spPr bwMode="auto">
          <a:xfrm>
            <a:off x="611190" y="5438775"/>
            <a:ext cx="484187" cy="488951"/>
          </a:xfrm>
          <a:prstGeom prst="rect">
            <a:avLst/>
          </a:prstGeom>
          <a:noFill/>
          <a:ln w="9525">
            <a:noFill/>
            <a:miter lim="800000"/>
            <a:headEnd/>
            <a:tailEnd/>
          </a:ln>
        </p:spPr>
      </p:pic>
      <p:pic>
        <p:nvPicPr>
          <p:cNvPr id="22576" name="Picture 229"/>
          <p:cNvPicPr>
            <a:picLocks noChangeAspect="1" noChangeArrowheads="1"/>
          </p:cNvPicPr>
          <p:nvPr/>
        </p:nvPicPr>
        <p:blipFill>
          <a:blip r:embed="rId15" cstate="print"/>
          <a:srcRect/>
          <a:stretch>
            <a:fillRect/>
          </a:stretch>
        </p:blipFill>
        <p:spPr bwMode="auto">
          <a:xfrm flipH="1">
            <a:off x="674690" y="4918075"/>
            <a:ext cx="236537" cy="477839"/>
          </a:xfrm>
          <a:prstGeom prst="rect">
            <a:avLst/>
          </a:prstGeom>
          <a:noFill/>
          <a:ln w="9525">
            <a:noFill/>
            <a:miter lim="800000"/>
            <a:headEnd/>
            <a:tailEnd/>
          </a:ln>
        </p:spPr>
      </p:pic>
      <p:pic>
        <p:nvPicPr>
          <p:cNvPr id="22577" name="Picture 230"/>
          <p:cNvPicPr>
            <a:picLocks noChangeAspect="1" noChangeArrowheads="1"/>
          </p:cNvPicPr>
          <p:nvPr/>
        </p:nvPicPr>
        <p:blipFill>
          <a:blip r:embed="rId7" cstate="print"/>
          <a:srcRect/>
          <a:stretch>
            <a:fillRect/>
          </a:stretch>
        </p:blipFill>
        <p:spPr bwMode="auto">
          <a:xfrm flipH="1">
            <a:off x="752477" y="3286126"/>
            <a:ext cx="244475" cy="252413"/>
          </a:xfrm>
          <a:prstGeom prst="rect">
            <a:avLst/>
          </a:prstGeom>
          <a:noFill/>
          <a:ln w="9525">
            <a:noFill/>
            <a:miter lim="800000"/>
            <a:headEnd/>
            <a:tailEnd/>
          </a:ln>
        </p:spPr>
      </p:pic>
      <p:pic>
        <p:nvPicPr>
          <p:cNvPr id="22578" name="Picture 231"/>
          <p:cNvPicPr>
            <a:picLocks noChangeAspect="1" noChangeArrowheads="1"/>
          </p:cNvPicPr>
          <p:nvPr/>
        </p:nvPicPr>
        <p:blipFill>
          <a:blip r:embed="rId16" cstate="print"/>
          <a:srcRect/>
          <a:stretch>
            <a:fillRect/>
          </a:stretch>
        </p:blipFill>
        <p:spPr bwMode="auto">
          <a:xfrm>
            <a:off x="649290" y="4419602"/>
            <a:ext cx="357187" cy="322263"/>
          </a:xfrm>
          <a:prstGeom prst="rect">
            <a:avLst/>
          </a:prstGeom>
          <a:noFill/>
          <a:ln w="9525">
            <a:noFill/>
            <a:miter lim="800000"/>
            <a:headEnd/>
            <a:tailEnd/>
          </a:ln>
        </p:spPr>
      </p:pic>
      <p:grpSp>
        <p:nvGrpSpPr>
          <p:cNvPr id="30" name="Group 232"/>
          <p:cNvGrpSpPr>
            <a:grpSpLocks/>
          </p:cNvGrpSpPr>
          <p:nvPr/>
        </p:nvGrpSpPr>
        <p:grpSpPr bwMode="auto">
          <a:xfrm>
            <a:off x="2922590" y="3044826"/>
            <a:ext cx="727075" cy="506413"/>
            <a:chOff x="2626" y="2941"/>
            <a:chExt cx="439" cy="244"/>
          </a:xfrm>
        </p:grpSpPr>
        <p:sp>
          <p:nvSpPr>
            <p:cNvPr id="22664" name="Freeform 233"/>
            <p:cNvSpPr>
              <a:spLocks/>
            </p:cNvSpPr>
            <p:nvPr/>
          </p:nvSpPr>
          <p:spPr bwMode="auto">
            <a:xfrm>
              <a:off x="2654" y="2961"/>
              <a:ext cx="387" cy="184"/>
            </a:xfrm>
            <a:custGeom>
              <a:avLst/>
              <a:gdLst>
                <a:gd name="T0" fmla="*/ 0 w 4853"/>
                <a:gd name="T1" fmla="*/ 14 h 2351"/>
                <a:gd name="T2" fmla="*/ 0 w 4853"/>
                <a:gd name="T3" fmla="*/ 0 h 2351"/>
                <a:gd name="T4" fmla="*/ 31 w 4853"/>
                <a:gd name="T5" fmla="*/ 0 h 2351"/>
                <a:gd name="T6" fmla="*/ 31 w 4853"/>
                <a:gd name="T7" fmla="*/ 14 h 2351"/>
                <a:gd name="T8" fmla="*/ 0 w 4853"/>
                <a:gd name="T9" fmla="*/ 14 h 2351"/>
                <a:gd name="T10" fmla="*/ 0 60000 65536"/>
                <a:gd name="T11" fmla="*/ 0 60000 65536"/>
                <a:gd name="T12" fmla="*/ 0 60000 65536"/>
                <a:gd name="T13" fmla="*/ 0 60000 65536"/>
                <a:gd name="T14" fmla="*/ 0 60000 65536"/>
                <a:gd name="T15" fmla="*/ 0 w 4853"/>
                <a:gd name="T16" fmla="*/ 0 h 2351"/>
                <a:gd name="T17" fmla="*/ 4853 w 4853"/>
                <a:gd name="T18" fmla="*/ 2351 h 2351"/>
              </a:gdLst>
              <a:ahLst/>
              <a:cxnLst>
                <a:cxn ang="T10">
                  <a:pos x="T0" y="T1"/>
                </a:cxn>
                <a:cxn ang="T11">
                  <a:pos x="T2" y="T3"/>
                </a:cxn>
                <a:cxn ang="T12">
                  <a:pos x="T4" y="T5"/>
                </a:cxn>
                <a:cxn ang="T13">
                  <a:pos x="T6" y="T7"/>
                </a:cxn>
                <a:cxn ang="T14">
                  <a:pos x="T8" y="T9"/>
                </a:cxn>
              </a:cxnLst>
              <a:rect l="T15" t="T16" r="T17" b="T18"/>
              <a:pathLst>
                <a:path w="4853" h="2351">
                  <a:moveTo>
                    <a:pt x="0" y="2351"/>
                  </a:moveTo>
                  <a:lnTo>
                    <a:pt x="0" y="0"/>
                  </a:lnTo>
                  <a:lnTo>
                    <a:pt x="4853" y="0"/>
                  </a:lnTo>
                  <a:lnTo>
                    <a:pt x="4853" y="2341"/>
                  </a:lnTo>
                  <a:lnTo>
                    <a:pt x="0" y="2351"/>
                  </a:lnTo>
                  <a:close/>
                </a:path>
              </a:pathLst>
            </a:custGeom>
            <a:solidFill>
              <a:schemeClr val="bg2"/>
            </a:solidFill>
            <a:ln w="9525">
              <a:solidFill>
                <a:schemeClr val="tx1"/>
              </a:solidFill>
              <a:round/>
              <a:headEnd/>
              <a:tailEnd/>
            </a:ln>
          </p:spPr>
          <p:txBody>
            <a:bodyPr/>
            <a:lstStyle/>
            <a:p>
              <a:endParaRPr lang="zh-CN" altLang="en-US" sz="1400"/>
            </a:p>
          </p:txBody>
        </p:sp>
        <p:grpSp>
          <p:nvGrpSpPr>
            <p:cNvPr id="31" name="Group 234"/>
            <p:cNvGrpSpPr>
              <a:grpSpLocks/>
            </p:cNvGrpSpPr>
            <p:nvPr/>
          </p:nvGrpSpPr>
          <p:grpSpPr bwMode="auto">
            <a:xfrm>
              <a:off x="2658" y="2972"/>
              <a:ext cx="380" cy="165"/>
              <a:chOff x="885" y="1610"/>
              <a:chExt cx="4773" cy="2104"/>
            </a:xfrm>
          </p:grpSpPr>
          <p:sp>
            <p:nvSpPr>
              <p:cNvPr id="22697" name="Rectangle 235"/>
              <p:cNvSpPr>
                <a:spLocks noChangeArrowheads="1"/>
              </p:cNvSpPr>
              <p:nvPr/>
            </p:nvSpPr>
            <p:spPr bwMode="auto">
              <a:xfrm>
                <a:off x="5401" y="1660"/>
                <a:ext cx="169" cy="92"/>
              </a:xfrm>
              <a:prstGeom prst="rect">
                <a:avLst/>
              </a:prstGeom>
              <a:solidFill>
                <a:srgbClr val="400000"/>
              </a:solidFill>
              <a:ln w="9525">
                <a:noFill/>
                <a:miter lim="800000"/>
                <a:headEnd/>
                <a:tailEnd/>
              </a:ln>
            </p:spPr>
            <p:txBody>
              <a:bodyPr/>
              <a:lstStyle/>
              <a:p>
                <a:endParaRPr lang="zh-CN" altLang="en-US" sz="1400"/>
              </a:p>
            </p:txBody>
          </p:sp>
          <p:sp>
            <p:nvSpPr>
              <p:cNvPr id="22698" name="Rectangle 236"/>
              <p:cNvSpPr>
                <a:spLocks noChangeArrowheads="1"/>
              </p:cNvSpPr>
              <p:nvPr/>
            </p:nvSpPr>
            <p:spPr bwMode="auto">
              <a:xfrm>
                <a:off x="5352" y="2650"/>
                <a:ext cx="169" cy="91"/>
              </a:xfrm>
              <a:prstGeom prst="rect">
                <a:avLst/>
              </a:prstGeom>
              <a:solidFill>
                <a:srgbClr val="400000"/>
              </a:solidFill>
              <a:ln w="9525">
                <a:noFill/>
                <a:miter lim="800000"/>
                <a:headEnd/>
                <a:tailEnd/>
              </a:ln>
            </p:spPr>
            <p:txBody>
              <a:bodyPr/>
              <a:lstStyle/>
              <a:p>
                <a:endParaRPr lang="zh-CN" altLang="en-US" sz="1400"/>
              </a:p>
            </p:txBody>
          </p:sp>
          <p:sp>
            <p:nvSpPr>
              <p:cNvPr id="22699" name="Rectangle 237"/>
              <p:cNvSpPr>
                <a:spLocks noChangeArrowheads="1"/>
              </p:cNvSpPr>
              <p:nvPr/>
            </p:nvSpPr>
            <p:spPr bwMode="auto">
              <a:xfrm>
                <a:off x="4932" y="2515"/>
                <a:ext cx="169" cy="93"/>
              </a:xfrm>
              <a:prstGeom prst="rect">
                <a:avLst/>
              </a:prstGeom>
              <a:solidFill>
                <a:srgbClr val="200000"/>
              </a:solidFill>
              <a:ln w="9525">
                <a:noFill/>
                <a:miter lim="800000"/>
                <a:headEnd/>
                <a:tailEnd/>
              </a:ln>
            </p:spPr>
            <p:txBody>
              <a:bodyPr/>
              <a:lstStyle/>
              <a:p>
                <a:endParaRPr lang="zh-CN" altLang="en-US" sz="1400"/>
              </a:p>
            </p:txBody>
          </p:sp>
          <p:sp>
            <p:nvSpPr>
              <p:cNvPr id="22700" name="Rectangle 238"/>
              <p:cNvSpPr>
                <a:spLocks noChangeArrowheads="1"/>
              </p:cNvSpPr>
              <p:nvPr/>
            </p:nvSpPr>
            <p:spPr bwMode="auto">
              <a:xfrm>
                <a:off x="5434" y="2116"/>
                <a:ext cx="170" cy="82"/>
              </a:xfrm>
              <a:prstGeom prst="rect">
                <a:avLst/>
              </a:prstGeom>
              <a:solidFill>
                <a:srgbClr val="400000"/>
              </a:solidFill>
              <a:ln w="9525">
                <a:noFill/>
                <a:miter lim="800000"/>
                <a:headEnd/>
                <a:tailEnd/>
              </a:ln>
            </p:spPr>
            <p:txBody>
              <a:bodyPr/>
              <a:lstStyle/>
              <a:p>
                <a:endParaRPr lang="zh-CN" altLang="en-US" sz="1400"/>
              </a:p>
            </p:txBody>
          </p:sp>
          <p:sp>
            <p:nvSpPr>
              <p:cNvPr id="22701" name="Rectangle 239"/>
              <p:cNvSpPr>
                <a:spLocks noChangeArrowheads="1"/>
              </p:cNvSpPr>
              <p:nvPr/>
            </p:nvSpPr>
            <p:spPr bwMode="auto">
              <a:xfrm>
                <a:off x="5318" y="1977"/>
                <a:ext cx="168" cy="91"/>
              </a:xfrm>
              <a:prstGeom prst="rect">
                <a:avLst/>
              </a:prstGeom>
              <a:solidFill>
                <a:srgbClr val="200000"/>
              </a:solidFill>
              <a:ln w="9525">
                <a:noFill/>
                <a:miter lim="800000"/>
                <a:headEnd/>
                <a:tailEnd/>
              </a:ln>
            </p:spPr>
            <p:txBody>
              <a:bodyPr/>
              <a:lstStyle/>
              <a:p>
                <a:endParaRPr lang="zh-CN" altLang="en-US" sz="1400"/>
              </a:p>
            </p:txBody>
          </p:sp>
          <p:sp>
            <p:nvSpPr>
              <p:cNvPr id="22702" name="Rectangle 240"/>
              <p:cNvSpPr>
                <a:spLocks noChangeArrowheads="1"/>
              </p:cNvSpPr>
              <p:nvPr/>
            </p:nvSpPr>
            <p:spPr bwMode="auto">
              <a:xfrm>
                <a:off x="5434" y="3149"/>
                <a:ext cx="170" cy="89"/>
              </a:xfrm>
              <a:prstGeom prst="rect">
                <a:avLst/>
              </a:prstGeom>
              <a:solidFill>
                <a:srgbClr val="400000"/>
              </a:solidFill>
              <a:ln w="9525">
                <a:noFill/>
                <a:miter lim="800000"/>
                <a:headEnd/>
                <a:tailEnd/>
              </a:ln>
            </p:spPr>
            <p:txBody>
              <a:bodyPr/>
              <a:lstStyle/>
              <a:p>
                <a:endParaRPr lang="zh-CN" altLang="en-US" sz="1400"/>
              </a:p>
            </p:txBody>
          </p:sp>
          <p:sp>
            <p:nvSpPr>
              <p:cNvPr id="22703" name="Rectangle 241"/>
              <p:cNvSpPr>
                <a:spLocks noChangeArrowheads="1"/>
              </p:cNvSpPr>
              <p:nvPr/>
            </p:nvSpPr>
            <p:spPr bwMode="auto">
              <a:xfrm>
                <a:off x="5293" y="3347"/>
                <a:ext cx="167" cy="91"/>
              </a:xfrm>
              <a:prstGeom prst="rect">
                <a:avLst/>
              </a:prstGeom>
              <a:solidFill>
                <a:srgbClr val="400000"/>
              </a:solidFill>
              <a:ln w="9525">
                <a:noFill/>
                <a:miter lim="800000"/>
                <a:headEnd/>
                <a:tailEnd/>
              </a:ln>
            </p:spPr>
            <p:txBody>
              <a:bodyPr/>
              <a:lstStyle/>
              <a:p>
                <a:endParaRPr lang="zh-CN" altLang="en-US" sz="1400"/>
              </a:p>
            </p:txBody>
          </p:sp>
          <p:sp>
            <p:nvSpPr>
              <p:cNvPr id="22704" name="Rectangle 242"/>
              <p:cNvSpPr>
                <a:spLocks noChangeArrowheads="1"/>
              </p:cNvSpPr>
              <p:nvPr/>
            </p:nvSpPr>
            <p:spPr bwMode="auto">
              <a:xfrm>
                <a:off x="4958" y="3502"/>
                <a:ext cx="169" cy="91"/>
              </a:xfrm>
              <a:prstGeom prst="rect">
                <a:avLst/>
              </a:prstGeom>
              <a:solidFill>
                <a:srgbClr val="400000"/>
              </a:solidFill>
              <a:ln w="9525">
                <a:noFill/>
                <a:miter lim="800000"/>
                <a:headEnd/>
                <a:tailEnd/>
              </a:ln>
            </p:spPr>
            <p:txBody>
              <a:bodyPr/>
              <a:lstStyle/>
              <a:p>
                <a:endParaRPr lang="zh-CN" altLang="en-US" sz="1400"/>
              </a:p>
            </p:txBody>
          </p:sp>
          <p:sp>
            <p:nvSpPr>
              <p:cNvPr id="22705" name="Rectangle 243"/>
              <p:cNvSpPr>
                <a:spLocks noChangeArrowheads="1"/>
              </p:cNvSpPr>
              <p:nvPr/>
            </p:nvSpPr>
            <p:spPr bwMode="auto">
              <a:xfrm>
                <a:off x="5490" y="3625"/>
                <a:ext cx="168" cy="89"/>
              </a:xfrm>
              <a:prstGeom prst="rect">
                <a:avLst/>
              </a:prstGeom>
              <a:solidFill>
                <a:srgbClr val="400000"/>
              </a:solidFill>
              <a:ln w="9525">
                <a:noFill/>
                <a:miter lim="800000"/>
                <a:headEnd/>
                <a:tailEnd/>
              </a:ln>
            </p:spPr>
            <p:txBody>
              <a:bodyPr/>
              <a:lstStyle/>
              <a:p>
                <a:endParaRPr lang="zh-CN" altLang="en-US" sz="1400"/>
              </a:p>
            </p:txBody>
          </p:sp>
          <p:sp>
            <p:nvSpPr>
              <p:cNvPr id="22706" name="Rectangle 244"/>
              <p:cNvSpPr>
                <a:spLocks noChangeArrowheads="1"/>
              </p:cNvSpPr>
              <p:nvPr/>
            </p:nvSpPr>
            <p:spPr bwMode="auto">
              <a:xfrm>
                <a:off x="5000" y="3042"/>
                <a:ext cx="168" cy="91"/>
              </a:xfrm>
              <a:prstGeom prst="rect">
                <a:avLst/>
              </a:prstGeom>
              <a:solidFill>
                <a:srgbClr val="200000"/>
              </a:solidFill>
              <a:ln w="9525">
                <a:noFill/>
                <a:miter lim="800000"/>
                <a:headEnd/>
                <a:tailEnd/>
              </a:ln>
            </p:spPr>
            <p:txBody>
              <a:bodyPr/>
              <a:lstStyle/>
              <a:p>
                <a:endParaRPr lang="zh-CN" altLang="en-US" sz="1400"/>
              </a:p>
            </p:txBody>
          </p:sp>
          <p:sp>
            <p:nvSpPr>
              <p:cNvPr id="22707" name="Rectangle 245"/>
              <p:cNvSpPr>
                <a:spLocks noChangeArrowheads="1"/>
              </p:cNvSpPr>
              <p:nvPr/>
            </p:nvSpPr>
            <p:spPr bwMode="auto">
              <a:xfrm>
                <a:off x="5459" y="2727"/>
                <a:ext cx="171" cy="93"/>
              </a:xfrm>
              <a:prstGeom prst="rect">
                <a:avLst/>
              </a:prstGeom>
              <a:solidFill>
                <a:srgbClr val="200000"/>
              </a:solidFill>
              <a:ln w="9525">
                <a:noFill/>
                <a:miter lim="800000"/>
                <a:headEnd/>
                <a:tailEnd/>
              </a:ln>
            </p:spPr>
            <p:txBody>
              <a:bodyPr/>
              <a:lstStyle/>
              <a:p>
                <a:endParaRPr lang="zh-CN" altLang="en-US" sz="1400"/>
              </a:p>
            </p:txBody>
          </p:sp>
          <p:sp>
            <p:nvSpPr>
              <p:cNvPr id="22708" name="Rectangle 246"/>
              <p:cNvSpPr>
                <a:spLocks noChangeArrowheads="1"/>
              </p:cNvSpPr>
              <p:nvPr/>
            </p:nvSpPr>
            <p:spPr bwMode="auto">
              <a:xfrm>
                <a:off x="1134" y="1610"/>
                <a:ext cx="169" cy="91"/>
              </a:xfrm>
              <a:prstGeom prst="rect">
                <a:avLst/>
              </a:prstGeom>
              <a:solidFill>
                <a:srgbClr val="400000"/>
              </a:solidFill>
              <a:ln w="9525">
                <a:noFill/>
                <a:miter lim="800000"/>
                <a:headEnd/>
                <a:tailEnd/>
              </a:ln>
            </p:spPr>
            <p:txBody>
              <a:bodyPr/>
              <a:lstStyle/>
              <a:p>
                <a:endParaRPr lang="zh-CN" altLang="en-US" sz="1400"/>
              </a:p>
            </p:txBody>
          </p:sp>
          <p:sp>
            <p:nvSpPr>
              <p:cNvPr id="22709" name="Rectangle 247"/>
              <p:cNvSpPr>
                <a:spLocks noChangeArrowheads="1"/>
              </p:cNvSpPr>
              <p:nvPr/>
            </p:nvSpPr>
            <p:spPr bwMode="auto">
              <a:xfrm>
                <a:off x="1034" y="2107"/>
                <a:ext cx="169" cy="93"/>
              </a:xfrm>
              <a:prstGeom prst="rect">
                <a:avLst/>
              </a:prstGeom>
              <a:solidFill>
                <a:srgbClr val="400000"/>
              </a:solidFill>
              <a:ln w="9525">
                <a:noFill/>
                <a:miter lim="800000"/>
                <a:headEnd/>
                <a:tailEnd/>
              </a:ln>
            </p:spPr>
            <p:txBody>
              <a:bodyPr/>
              <a:lstStyle/>
              <a:p>
                <a:endParaRPr lang="zh-CN" altLang="en-US" sz="1400"/>
              </a:p>
            </p:txBody>
          </p:sp>
          <p:sp>
            <p:nvSpPr>
              <p:cNvPr id="22710" name="Rectangle 248"/>
              <p:cNvSpPr>
                <a:spLocks noChangeArrowheads="1"/>
              </p:cNvSpPr>
              <p:nvPr/>
            </p:nvSpPr>
            <p:spPr bwMode="auto">
              <a:xfrm>
                <a:off x="1159" y="2385"/>
                <a:ext cx="169" cy="91"/>
              </a:xfrm>
              <a:prstGeom prst="rect">
                <a:avLst/>
              </a:prstGeom>
              <a:solidFill>
                <a:srgbClr val="400000"/>
              </a:solidFill>
              <a:ln w="9525">
                <a:noFill/>
                <a:miter lim="800000"/>
                <a:headEnd/>
                <a:tailEnd/>
              </a:ln>
            </p:spPr>
            <p:txBody>
              <a:bodyPr/>
              <a:lstStyle/>
              <a:p>
                <a:endParaRPr lang="zh-CN" altLang="en-US" sz="1400"/>
              </a:p>
            </p:txBody>
          </p:sp>
          <p:sp>
            <p:nvSpPr>
              <p:cNvPr id="22711" name="Rectangle 249"/>
              <p:cNvSpPr>
                <a:spLocks noChangeArrowheads="1"/>
              </p:cNvSpPr>
              <p:nvPr/>
            </p:nvSpPr>
            <p:spPr bwMode="auto">
              <a:xfrm>
                <a:off x="951" y="2939"/>
                <a:ext cx="170" cy="91"/>
              </a:xfrm>
              <a:prstGeom prst="rect">
                <a:avLst/>
              </a:prstGeom>
              <a:solidFill>
                <a:srgbClr val="400000"/>
              </a:solidFill>
              <a:ln w="9525">
                <a:noFill/>
                <a:miter lim="800000"/>
                <a:headEnd/>
                <a:tailEnd/>
              </a:ln>
            </p:spPr>
            <p:txBody>
              <a:bodyPr/>
              <a:lstStyle/>
              <a:p>
                <a:endParaRPr lang="zh-CN" altLang="en-US" sz="1400"/>
              </a:p>
            </p:txBody>
          </p:sp>
          <p:sp>
            <p:nvSpPr>
              <p:cNvPr id="22712" name="Rectangle 250"/>
              <p:cNvSpPr>
                <a:spLocks noChangeArrowheads="1"/>
              </p:cNvSpPr>
              <p:nvPr/>
            </p:nvSpPr>
            <p:spPr bwMode="auto">
              <a:xfrm>
                <a:off x="1452" y="3268"/>
                <a:ext cx="168" cy="89"/>
              </a:xfrm>
              <a:prstGeom prst="rect">
                <a:avLst/>
              </a:prstGeom>
              <a:solidFill>
                <a:srgbClr val="400000"/>
              </a:solidFill>
              <a:ln w="9525">
                <a:noFill/>
                <a:miter lim="800000"/>
                <a:headEnd/>
                <a:tailEnd/>
              </a:ln>
            </p:spPr>
            <p:txBody>
              <a:bodyPr/>
              <a:lstStyle/>
              <a:p>
                <a:endParaRPr lang="zh-CN" altLang="en-US" sz="1400"/>
              </a:p>
            </p:txBody>
          </p:sp>
          <p:sp>
            <p:nvSpPr>
              <p:cNvPr id="22713" name="Rectangle 251"/>
              <p:cNvSpPr>
                <a:spLocks noChangeArrowheads="1"/>
              </p:cNvSpPr>
              <p:nvPr/>
            </p:nvSpPr>
            <p:spPr bwMode="auto">
              <a:xfrm>
                <a:off x="1076" y="3383"/>
                <a:ext cx="168" cy="97"/>
              </a:xfrm>
              <a:prstGeom prst="rect">
                <a:avLst/>
              </a:prstGeom>
              <a:solidFill>
                <a:srgbClr val="400000"/>
              </a:solidFill>
              <a:ln w="9525">
                <a:noFill/>
                <a:miter lim="800000"/>
                <a:headEnd/>
                <a:tailEnd/>
              </a:ln>
            </p:spPr>
            <p:txBody>
              <a:bodyPr/>
              <a:lstStyle/>
              <a:p>
                <a:endParaRPr lang="zh-CN" altLang="en-US" sz="1400"/>
              </a:p>
            </p:txBody>
          </p:sp>
          <p:sp>
            <p:nvSpPr>
              <p:cNvPr id="22714" name="Rectangle 252"/>
              <p:cNvSpPr>
                <a:spLocks noChangeArrowheads="1"/>
              </p:cNvSpPr>
              <p:nvPr/>
            </p:nvSpPr>
            <p:spPr bwMode="auto">
              <a:xfrm>
                <a:off x="1143" y="3124"/>
                <a:ext cx="169" cy="91"/>
              </a:xfrm>
              <a:prstGeom prst="rect">
                <a:avLst/>
              </a:prstGeom>
              <a:solidFill>
                <a:srgbClr val="200000"/>
              </a:solidFill>
              <a:ln w="9525">
                <a:noFill/>
                <a:miter lim="800000"/>
                <a:headEnd/>
                <a:tailEnd/>
              </a:ln>
            </p:spPr>
            <p:txBody>
              <a:bodyPr/>
              <a:lstStyle/>
              <a:p>
                <a:endParaRPr lang="zh-CN" altLang="en-US" sz="1400"/>
              </a:p>
            </p:txBody>
          </p:sp>
          <p:sp>
            <p:nvSpPr>
              <p:cNvPr id="22715" name="Rectangle 253"/>
              <p:cNvSpPr>
                <a:spLocks noChangeArrowheads="1"/>
              </p:cNvSpPr>
              <p:nvPr/>
            </p:nvSpPr>
            <p:spPr bwMode="auto">
              <a:xfrm>
                <a:off x="1286" y="2478"/>
                <a:ext cx="169" cy="91"/>
              </a:xfrm>
              <a:prstGeom prst="rect">
                <a:avLst/>
              </a:prstGeom>
              <a:solidFill>
                <a:srgbClr val="200000"/>
              </a:solidFill>
              <a:ln w="9525">
                <a:noFill/>
                <a:miter lim="800000"/>
                <a:headEnd/>
                <a:tailEnd/>
              </a:ln>
            </p:spPr>
            <p:txBody>
              <a:bodyPr/>
              <a:lstStyle/>
              <a:p>
                <a:endParaRPr lang="zh-CN" altLang="en-US" sz="1400"/>
              </a:p>
            </p:txBody>
          </p:sp>
          <p:sp>
            <p:nvSpPr>
              <p:cNvPr id="22716" name="Rectangle 254"/>
              <p:cNvSpPr>
                <a:spLocks noChangeArrowheads="1"/>
              </p:cNvSpPr>
              <p:nvPr/>
            </p:nvSpPr>
            <p:spPr bwMode="auto">
              <a:xfrm>
                <a:off x="885" y="1848"/>
                <a:ext cx="167" cy="91"/>
              </a:xfrm>
              <a:prstGeom prst="rect">
                <a:avLst/>
              </a:prstGeom>
              <a:solidFill>
                <a:srgbClr val="200000"/>
              </a:solidFill>
              <a:ln w="9525">
                <a:noFill/>
                <a:miter lim="800000"/>
                <a:headEnd/>
                <a:tailEnd/>
              </a:ln>
            </p:spPr>
            <p:txBody>
              <a:bodyPr/>
              <a:lstStyle/>
              <a:p>
                <a:endParaRPr lang="zh-CN" altLang="en-US" sz="1400"/>
              </a:p>
            </p:txBody>
          </p:sp>
        </p:grpSp>
        <p:sp>
          <p:nvSpPr>
            <p:cNvPr id="22666" name="Rectangle 255" descr="实心菱形"/>
            <p:cNvSpPr>
              <a:spLocks noChangeArrowheads="1"/>
            </p:cNvSpPr>
            <p:nvPr/>
          </p:nvSpPr>
          <p:spPr bwMode="auto">
            <a:xfrm>
              <a:off x="2626" y="3143"/>
              <a:ext cx="439" cy="36"/>
            </a:xfrm>
            <a:prstGeom prst="rect">
              <a:avLst/>
            </a:prstGeom>
            <a:pattFill prst="solidDmnd">
              <a:fgClr>
                <a:schemeClr val="bg2"/>
              </a:fgClr>
              <a:bgClr>
                <a:srgbClr val="FFFFFF"/>
              </a:bgClr>
            </a:pattFill>
            <a:ln w="9525">
              <a:solidFill>
                <a:schemeClr val="bg2"/>
              </a:solidFill>
              <a:miter lim="800000"/>
              <a:headEnd/>
              <a:tailEnd/>
            </a:ln>
          </p:spPr>
          <p:txBody>
            <a:bodyPr/>
            <a:lstStyle/>
            <a:p>
              <a:endParaRPr lang="zh-CN" altLang="en-US" sz="1400"/>
            </a:p>
          </p:txBody>
        </p:sp>
        <p:sp>
          <p:nvSpPr>
            <p:cNvPr id="22667" name="Rectangle 256"/>
            <p:cNvSpPr>
              <a:spLocks noChangeArrowheads="1"/>
            </p:cNvSpPr>
            <p:nvPr/>
          </p:nvSpPr>
          <p:spPr bwMode="auto">
            <a:xfrm>
              <a:off x="2627" y="3177"/>
              <a:ext cx="438" cy="8"/>
            </a:xfrm>
            <a:prstGeom prst="rect">
              <a:avLst/>
            </a:prstGeom>
            <a:solidFill>
              <a:srgbClr val="5F5F5F"/>
            </a:solidFill>
            <a:ln w="9525">
              <a:noFill/>
              <a:miter lim="800000"/>
              <a:headEnd/>
              <a:tailEnd/>
            </a:ln>
          </p:spPr>
          <p:txBody>
            <a:bodyPr/>
            <a:lstStyle/>
            <a:p>
              <a:endParaRPr lang="zh-CN" altLang="en-US" sz="1400"/>
            </a:p>
          </p:txBody>
        </p:sp>
        <p:sp>
          <p:nvSpPr>
            <p:cNvPr id="22668" name="Rectangle 257"/>
            <p:cNvSpPr>
              <a:spLocks noChangeArrowheads="1"/>
            </p:cNvSpPr>
            <p:nvPr/>
          </p:nvSpPr>
          <p:spPr bwMode="auto">
            <a:xfrm>
              <a:off x="2704" y="2941"/>
              <a:ext cx="285" cy="70"/>
            </a:xfrm>
            <a:prstGeom prst="rect">
              <a:avLst/>
            </a:prstGeom>
            <a:solidFill>
              <a:srgbClr val="CCFF99"/>
            </a:solidFill>
            <a:ln w="15875">
              <a:solidFill>
                <a:srgbClr val="000000"/>
              </a:solidFill>
              <a:miter lim="800000"/>
              <a:headEnd/>
              <a:tailEnd/>
            </a:ln>
          </p:spPr>
          <p:txBody>
            <a:bodyPr/>
            <a:lstStyle/>
            <a:p>
              <a:endParaRPr lang="zh-CN" altLang="en-US" sz="1400"/>
            </a:p>
          </p:txBody>
        </p:sp>
        <p:sp>
          <p:nvSpPr>
            <p:cNvPr id="22669" name="Freeform 258"/>
            <p:cNvSpPr>
              <a:spLocks/>
            </p:cNvSpPr>
            <p:nvPr/>
          </p:nvSpPr>
          <p:spPr bwMode="auto">
            <a:xfrm>
              <a:off x="2720" y="3035"/>
              <a:ext cx="252" cy="102"/>
            </a:xfrm>
            <a:custGeom>
              <a:avLst/>
              <a:gdLst>
                <a:gd name="T0" fmla="*/ 20 w 3168"/>
                <a:gd name="T1" fmla="*/ 8 h 1290"/>
                <a:gd name="T2" fmla="*/ 20 w 3168"/>
                <a:gd name="T3" fmla="*/ 0 h 1290"/>
                <a:gd name="T4" fmla="*/ 0 w 3168"/>
                <a:gd name="T5" fmla="*/ 0 h 1290"/>
                <a:gd name="T6" fmla="*/ 0 w 3168"/>
                <a:gd name="T7" fmla="*/ 8 h 1290"/>
                <a:gd name="T8" fmla="*/ 0 60000 65536"/>
                <a:gd name="T9" fmla="*/ 0 60000 65536"/>
                <a:gd name="T10" fmla="*/ 0 60000 65536"/>
                <a:gd name="T11" fmla="*/ 0 60000 65536"/>
                <a:gd name="T12" fmla="*/ 0 w 3168"/>
                <a:gd name="T13" fmla="*/ 0 h 1290"/>
                <a:gd name="T14" fmla="*/ 3168 w 3168"/>
                <a:gd name="T15" fmla="*/ 1290 h 1290"/>
              </a:gdLst>
              <a:ahLst/>
              <a:cxnLst>
                <a:cxn ang="T8">
                  <a:pos x="T0" y="T1"/>
                </a:cxn>
                <a:cxn ang="T9">
                  <a:pos x="T2" y="T3"/>
                </a:cxn>
                <a:cxn ang="T10">
                  <a:pos x="T4" y="T5"/>
                </a:cxn>
                <a:cxn ang="T11">
                  <a:pos x="T6" y="T7"/>
                </a:cxn>
              </a:cxnLst>
              <a:rect l="T12" t="T13" r="T14" b="T15"/>
              <a:pathLst>
                <a:path w="3168" h="1290">
                  <a:moveTo>
                    <a:pt x="3168" y="1280"/>
                  </a:moveTo>
                  <a:lnTo>
                    <a:pt x="3168" y="0"/>
                  </a:lnTo>
                  <a:lnTo>
                    <a:pt x="0" y="0"/>
                  </a:lnTo>
                  <a:lnTo>
                    <a:pt x="0" y="1290"/>
                  </a:lnTo>
                </a:path>
              </a:pathLst>
            </a:custGeom>
            <a:solidFill>
              <a:srgbClr val="EAEAEA"/>
            </a:solidFill>
            <a:ln w="15875">
              <a:solidFill>
                <a:srgbClr val="000000"/>
              </a:solidFill>
              <a:round/>
              <a:headEnd/>
              <a:tailEnd/>
            </a:ln>
          </p:spPr>
          <p:txBody>
            <a:bodyPr/>
            <a:lstStyle/>
            <a:p>
              <a:endParaRPr lang="zh-CN" altLang="en-US" sz="1400"/>
            </a:p>
          </p:txBody>
        </p:sp>
        <p:sp>
          <p:nvSpPr>
            <p:cNvPr id="22670" name="Rectangle 259"/>
            <p:cNvSpPr>
              <a:spLocks noChangeArrowheads="1"/>
            </p:cNvSpPr>
            <p:nvPr/>
          </p:nvSpPr>
          <p:spPr bwMode="auto">
            <a:xfrm>
              <a:off x="2819" y="3042"/>
              <a:ext cx="26" cy="91"/>
            </a:xfrm>
            <a:prstGeom prst="rect">
              <a:avLst/>
            </a:prstGeom>
            <a:noFill/>
            <a:ln w="15875">
              <a:solidFill>
                <a:srgbClr val="000000"/>
              </a:solidFill>
              <a:miter lim="800000"/>
              <a:headEnd/>
              <a:tailEnd/>
            </a:ln>
          </p:spPr>
          <p:txBody>
            <a:bodyPr/>
            <a:lstStyle/>
            <a:p>
              <a:endParaRPr lang="zh-CN" altLang="en-US" sz="1400"/>
            </a:p>
          </p:txBody>
        </p:sp>
        <p:sp>
          <p:nvSpPr>
            <p:cNvPr id="22671" name="Rectangle 260"/>
            <p:cNvSpPr>
              <a:spLocks noChangeArrowheads="1"/>
            </p:cNvSpPr>
            <p:nvPr/>
          </p:nvSpPr>
          <p:spPr bwMode="auto">
            <a:xfrm>
              <a:off x="2849" y="3042"/>
              <a:ext cx="26" cy="91"/>
            </a:xfrm>
            <a:prstGeom prst="rect">
              <a:avLst/>
            </a:prstGeom>
            <a:noFill/>
            <a:ln w="15875">
              <a:solidFill>
                <a:srgbClr val="000000"/>
              </a:solidFill>
              <a:miter lim="800000"/>
              <a:headEnd/>
              <a:tailEnd/>
            </a:ln>
          </p:spPr>
          <p:txBody>
            <a:bodyPr/>
            <a:lstStyle/>
            <a:p>
              <a:endParaRPr lang="zh-CN" altLang="en-US" sz="1400"/>
            </a:p>
          </p:txBody>
        </p:sp>
        <p:sp>
          <p:nvSpPr>
            <p:cNvPr id="22672" name="Rectangle 261"/>
            <p:cNvSpPr>
              <a:spLocks noChangeArrowheads="1"/>
            </p:cNvSpPr>
            <p:nvPr/>
          </p:nvSpPr>
          <p:spPr bwMode="auto">
            <a:xfrm>
              <a:off x="2728" y="3042"/>
              <a:ext cx="32" cy="68"/>
            </a:xfrm>
            <a:prstGeom prst="rect">
              <a:avLst/>
            </a:prstGeom>
            <a:solidFill>
              <a:srgbClr val="CCECFF"/>
            </a:solidFill>
            <a:ln w="15875">
              <a:solidFill>
                <a:schemeClr val="tx1"/>
              </a:solidFill>
              <a:miter lim="800000"/>
              <a:headEnd/>
              <a:tailEnd/>
            </a:ln>
          </p:spPr>
          <p:txBody>
            <a:bodyPr/>
            <a:lstStyle/>
            <a:p>
              <a:endParaRPr lang="zh-CN" altLang="en-US" sz="1400"/>
            </a:p>
          </p:txBody>
        </p:sp>
        <p:sp>
          <p:nvSpPr>
            <p:cNvPr id="22673" name="Rectangle 262"/>
            <p:cNvSpPr>
              <a:spLocks noChangeArrowheads="1"/>
            </p:cNvSpPr>
            <p:nvPr/>
          </p:nvSpPr>
          <p:spPr bwMode="auto">
            <a:xfrm>
              <a:off x="2760" y="3042"/>
              <a:ext cx="27" cy="91"/>
            </a:xfrm>
            <a:prstGeom prst="rect">
              <a:avLst/>
            </a:prstGeom>
            <a:noFill/>
            <a:ln w="15875">
              <a:solidFill>
                <a:srgbClr val="000000"/>
              </a:solidFill>
              <a:miter lim="800000"/>
              <a:headEnd/>
              <a:tailEnd/>
            </a:ln>
          </p:spPr>
          <p:txBody>
            <a:bodyPr/>
            <a:lstStyle/>
            <a:p>
              <a:endParaRPr lang="zh-CN" altLang="en-US" sz="1400"/>
            </a:p>
          </p:txBody>
        </p:sp>
        <p:sp>
          <p:nvSpPr>
            <p:cNvPr id="22674" name="Rectangle 263"/>
            <p:cNvSpPr>
              <a:spLocks noChangeArrowheads="1"/>
            </p:cNvSpPr>
            <p:nvPr/>
          </p:nvSpPr>
          <p:spPr bwMode="auto">
            <a:xfrm>
              <a:off x="2790" y="3042"/>
              <a:ext cx="26" cy="91"/>
            </a:xfrm>
            <a:prstGeom prst="rect">
              <a:avLst/>
            </a:prstGeom>
            <a:noFill/>
            <a:ln w="15875">
              <a:solidFill>
                <a:srgbClr val="000000"/>
              </a:solidFill>
              <a:miter lim="800000"/>
              <a:headEnd/>
              <a:tailEnd/>
            </a:ln>
          </p:spPr>
          <p:txBody>
            <a:bodyPr/>
            <a:lstStyle/>
            <a:p>
              <a:endParaRPr lang="zh-CN" altLang="en-US" sz="1400"/>
            </a:p>
          </p:txBody>
        </p:sp>
        <p:grpSp>
          <p:nvGrpSpPr>
            <p:cNvPr id="22816" name="Group 264"/>
            <p:cNvGrpSpPr>
              <a:grpSpLocks/>
            </p:cNvGrpSpPr>
            <p:nvPr/>
          </p:nvGrpSpPr>
          <p:grpSpPr bwMode="auto">
            <a:xfrm>
              <a:off x="2879" y="3046"/>
              <a:ext cx="24" cy="64"/>
              <a:chOff x="5929" y="2515"/>
              <a:chExt cx="311" cy="813"/>
            </a:xfrm>
          </p:grpSpPr>
          <p:sp>
            <p:nvSpPr>
              <p:cNvPr id="22695" name="Rectangle 265"/>
              <p:cNvSpPr>
                <a:spLocks noChangeArrowheads="1"/>
              </p:cNvSpPr>
              <p:nvPr/>
            </p:nvSpPr>
            <p:spPr bwMode="auto">
              <a:xfrm>
                <a:off x="5957" y="2515"/>
                <a:ext cx="268" cy="813"/>
              </a:xfrm>
              <a:prstGeom prst="rect">
                <a:avLst/>
              </a:prstGeom>
              <a:solidFill>
                <a:srgbClr val="CCECFF"/>
              </a:solidFill>
              <a:ln w="15875">
                <a:solidFill>
                  <a:srgbClr val="000000"/>
                </a:solidFill>
                <a:miter lim="800000"/>
                <a:headEnd/>
                <a:tailEnd/>
              </a:ln>
            </p:spPr>
            <p:txBody>
              <a:bodyPr/>
              <a:lstStyle/>
              <a:p>
                <a:endParaRPr lang="zh-CN" altLang="en-US" sz="1400"/>
              </a:p>
            </p:txBody>
          </p:sp>
          <p:sp>
            <p:nvSpPr>
              <p:cNvPr id="22696" name="Freeform 266"/>
              <p:cNvSpPr>
                <a:spLocks/>
              </p:cNvSpPr>
              <p:nvPr/>
            </p:nvSpPr>
            <p:spPr bwMode="auto">
              <a:xfrm>
                <a:off x="5929" y="3095"/>
                <a:ext cx="311" cy="63"/>
              </a:xfrm>
              <a:custGeom>
                <a:avLst/>
                <a:gdLst>
                  <a:gd name="T0" fmla="*/ 0 w 311"/>
                  <a:gd name="T1" fmla="*/ 16 h 63"/>
                  <a:gd name="T2" fmla="*/ 176 w 311"/>
                  <a:gd name="T3" fmla="*/ 16 h 63"/>
                  <a:gd name="T4" fmla="*/ 176 w 311"/>
                  <a:gd name="T5" fmla="*/ 5 h 63"/>
                  <a:gd name="T6" fmla="*/ 181 w 311"/>
                  <a:gd name="T7" fmla="*/ 0 h 63"/>
                  <a:gd name="T8" fmla="*/ 192 w 311"/>
                  <a:gd name="T9" fmla="*/ 0 h 63"/>
                  <a:gd name="T10" fmla="*/ 299 w 311"/>
                  <a:gd name="T11" fmla="*/ 0 h 63"/>
                  <a:gd name="T12" fmla="*/ 310 w 311"/>
                  <a:gd name="T13" fmla="*/ 3 h 63"/>
                  <a:gd name="T14" fmla="*/ 311 w 311"/>
                  <a:gd name="T15" fmla="*/ 19 h 63"/>
                  <a:gd name="T16" fmla="*/ 311 w 311"/>
                  <a:gd name="T17" fmla="*/ 52 h 63"/>
                  <a:gd name="T18" fmla="*/ 306 w 311"/>
                  <a:gd name="T19" fmla="*/ 63 h 63"/>
                  <a:gd name="T20" fmla="*/ 177 w 311"/>
                  <a:gd name="T21" fmla="*/ 63 h 63"/>
                  <a:gd name="T22" fmla="*/ 176 w 311"/>
                  <a:gd name="T23" fmla="*/ 56 h 63"/>
                  <a:gd name="T24" fmla="*/ 176 w 311"/>
                  <a:gd name="T25" fmla="*/ 45 h 63"/>
                  <a:gd name="T26" fmla="*/ 0 w 311"/>
                  <a:gd name="T27" fmla="*/ 45 h 63"/>
                  <a:gd name="T28" fmla="*/ 0 w 311"/>
                  <a:gd name="T29" fmla="*/ 1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1"/>
                  <a:gd name="T46" fmla="*/ 0 h 63"/>
                  <a:gd name="T47" fmla="*/ 311 w 311"/>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1" h="63">
                    <a:moveTo>
                      <a:pt x="0" y="16"/>
                    </a:moveTo>
                    <a:lnTo>
                      <a:pt x="176" y="16"/>
                    </a:lnTo>
                    <a:lnTo>
                      <a:pt x="176" y="5"/>
                    </a:lnTo>
                    <a:lnTo>
                      <a:pt x="181" y="0"/>
                    </a:lnTo>
                    <a:lnTo>
                      <a:pt x="192" y="0"/>
                    </a:lnTo>
                    <a:lnTo>
                      <a:pt x="299" y="0"/>
                    </a:lnTo>
                    <a:lnTo>
                      <a:pt x="310" y="3"/>
                    </a:lnTo>
                    <a:lnTo>
                      <a:pt x="311" y="19"/>
                    </a:lnTo>
                    <a:lnTo>
                      <a:pt x="311" y="52"/>
                    </a:lnTo>
                    <a:lnTo>
                      <a:pt x="306" y="63"/>
                    </a:lnTo>
                    <a:lnTo>
                      <a:pt x="177" y="63"/>
                    </a:lnTo>
                    <a:lnTo>
                      <a:pt x="176" y="56"/>
                    </a:lnTo>
                    <a:lnTo>
                      <a:pt x="176" y="45"/>
                    </a:lnTo>
                    <a:lnTo>
                      <a:pt x="0" y="45"/>
                    </a:lnTo>
                    <a:lnTo>
                      <a:pt x="0" y="16"/>
                    </a:lnTo>
                    <a:close/>
                  </a:path>
                </a:pathLst>
              </a:custGeom>
              <a:solidFill>
                <a:srgbClr val="A0A0A0"/>
              </a:solidFill>
              <a:ln w="9525">
                <a:noFill/>
                <a:round/>
                <a:headEnd/>
                <a:tailEnd/>
              </a:ln>
            </p:spPr>
            <p:txBody>
              <a:bodyPr/>
              <a:lstStyle/>
              <a:p>
                <a:endParaRPr lang="zh-CN" altLang="en-US" sz="1400"/>
              </a:p>
            </p:txBody>
          </p:sp>
        </p:grpSp>
        <p:grpSp>
          <p:nvGrpSpPr>
            <p:cNvPr id="22819" name="Group 267"/>
            <p:cNvGrpSpPr>
              <a:grpSpLocks/>
            </p:cNvGrpSpPr>
            <p:nvPr/>
          </p:nvGrpSpPr>
          <p:grpSpPr bwMode="auto">
            <a:xfrm>
              <a:off x="2908" y="3046"/>
              <a:ext cx="25" cy="63"/>
              <a:chOff x="5877" y="2528"/>
              <a:chExt cx="310" cy="813"/>
            </a:xfrm>
          </p:grpSpPr>
          <p:sp>
            <p:nvSpPr>
              <p:cNvPr id="22693" name="Rectangle 268"/>
              <p:cNvSpPr>
                <a:spLocks noChangeArrowheads="1"/>
              </p:cNvSpPr>
              <p:nvPr/>
            </p:nvSpPr>
            <p:spPr bwMode="auto">
              <a:xfrm>
                <a:off x="5891" y="2528"/>
                <a:ext cx="270" cy="813"/>
              </a:xfrm>
              <a:prstGeom prst="rect">
                <a:avLst/>
              </a:prstGeom>
              <a:solidFill>
                <a:srgbClr val="CCECFF"/>
              </a:solidFill>
              <a:ln w="15875">
                <a:solidFill>
                  <a:srgbClr val="000000"/>
                </a:solidFill>
                <a:miter lim="800000"/>
                <a:headEnd/>
                <a:tailEnd/>
              </a:ln>
            </p:spPr>
            <p:txBody>
              <a:bodyPr/>
              <a:lstStyle/>
              <a:p>
                <a:endParaRPr lang="zh-CN" altLang="en-US" sz="1400"/>
              </a:p>
            </p:txBody>
          </p:sp>
          <p:sp>
            <p:nvSpPr>
              <p:cNvPr id="22694" name="Freeform 269"/>
              <p:cNvSpPr>
                <a:spLocks/>
              </p:cNvSpPr>
              <p:nvPr/>
            </p:nvSpPr>
            <p:spPr bwMode="auto">
              <a:xfrm>
                <a:off x="5877" y="3108"/>
                <a:ext cx="310" cy="63"/>
              </a:xfrm>
              <a:custGeom>
                <a:avLst/>
                <a:gdLst>
                  <a:gd name="T0" fmla="*/ 310 w 310"/>
                  <a:gd name="T1" fmla="*/ 16 h 63"/>
                  <a:gd name="T2" fmla="*/ 134 w 310"/>
                  <a:gd name="T3" fmla="*/ 16 h 63"/>
                  <a:gd name="T4" fmla="*/ 134 w 310"/>
                  <a:gd name="T5" fmla="*/ 5 h 63"/>
                  <a:gd name="T6" fmla="*/ 129 w 310"/>
                  <a:gd name="T7" fmla="*/ 0 h 63"/>
                  <a:gd name="T8" fmla="*/ 118 w 310"/>
                  <a:gd name="T9" fmla="*/ 0 h 63"/>
                  <a:gd name="T10" fmla="*/ 12 w 310"/>
                  <a:gd name="T11" fmla="*/ 0 h 63"/>
                  <a:gd name="T12" fmla="*/ 1 w 310"/>
                  <a:gd name="T13" fmla="*/ 3 h 63"/>
                  <a:gd name="T14" fmla="*/ 0 w 310"/>
                  <a:gd name="T15" fmla="*/ 19 h 63"/>
                  <a:gd name="T16" fmla="*/ 0 w 310"/>
                  <a:gd name="T17" fmla="*/ 52 h 63"/>
                  <a:gd name="T18" fmla="*/ 4 w 310"/>
                  <a:gd name="T19" fmla="*/ 63 h 63"/>
                  <a:gd name="T20" fmla="*/ 133 w 310"/>
                  <a:gd name="T21" fmla="*/ 63 h 63"/>
                  <a:gd name="T22" fmla="*/ 134 w 310"/>
                  <a:gd name="T23" fmla="*/ 56 h 63"/>
                  <a:gd name="T24" fmla="*/ 134 w 310"/>
                  <a:gd name="T25" fmla="*/ 45 h 63"/>
                  <a:gd name="T26" fmla="*/ 310 w 310"/>
                  <a:gd name="T27" fmla="*/ 45 h 63"/>
                  <a:gd name="T28" fmla="*/ 310 w 310"/>
                  <a:gd name="T29" fmla="*/ 1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0"/>
                  <a:gd name="T46" fmla="*/ 0 h 63"/>
                  <a:gd name="T47" fmla="*/ 310 w 310"/>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0" h="63">
                    <a:moveTo>
                      <a:pt x="310" y="16"/>
                    </a:moveTo>
                    <a:lnTo>
                      <a:pt x="134" y="16"/>
                    </a:lnTo>
                    <a:lnTo>
                      <a:pt x="134" y="5"/>
                    </a:lnTo>
                    <a:lnTo>
                      <a:pt x="129" y="0"/>
                    </a:lnTo>
                    <a:lnTo>
                      <a:pt x="118" y="0"/>
                    </a:lnTo>
                    <a:lnTo>
                      <a:pt x="12" y="0"/>
                    </a:lnTo>
                    <a:lnTo>
                      <a:pt x="1" y="3"/>
                    </a:lnTo>
                    <a:lnTo>
                      <a:pt x="0" y="19"/>
                    </a:lnTo>
                    <a:lnTo>
                      <a:pt x="0" y="52"/>
                    </a:lnTo>
                    <a:lnTo>
                      <a:pt x="4" y="63"/>
                    </a:lnTo>
                    <a:lnTo>
                      <a:pt x="133" y="63"/>
                    </a:lnTo>
                    <a:lnTo>
                      <a:pt x="134" y="56"/>
                    </a:lnTo>
                    <a:lnTo>
                      <a:pt x="134" y="45"/>
                    </a:lnTo>
                    <a:lnTo>
                      <a:pt x="310" y="45"/>
                    </a:lnTo>
                    <a:lnTo>
                      <a:pt x="310" y="16"/>
                    </a:lnTo>
                    <a:close/>
                  </a:path>
                </a:pathLst>
              </a:custGeom>
              <a:solidFill>
                <a:srgbClr val="A0A0A0"/>
              </a:solidFill>
              <a:ln w="9525">
                <a:noFill/>
                <a:round/>
                <a:headEnd/>
                <a:tailEnd/>
              </a:ln>
            </p:spPr>
            <p:txBody>
              <a:bodyPr/>
              <a:lstStyle/>
              <a:p>
                <a:endParaRPr lang="zh-CN" altLang="en-US" sz="1400"/>
              </a:p>
            </p:txBody>
          </p:sp>
        </p:grpSp>
        <p:sp>
          <p:nvSpPr>
            <p:cNvPr id="22677" name="Rectangle 270"/>
            <p:cNvSpPr>
              <a:spLocks noChangeArrowheads="1"/>
            </p:cNvSpPr>
            <p:nvPr/>
          </p:nvSpPr>
          <p:spPr bwMode="auto">
            <a:xfrm>
              <a:off x="2877" y="3042"/>
              <a:ext cx="26" cy="91"/>
            </a:xfrm>
            <a:prstGeom prst="rect">
              <a:avLst/>
            </a:prstGeom>
            <a:noFill/>
            <a:ln w="15875">
              <a:solidFill>
                <a:srgbClr val="000000"/>
              </a:solidFill>
              <a:miter lim="800000"/>
              <a:headEnd/>
              <a:tailEnd/>
            </a:ln>
          </p:spPr>
          <p:txBody>
            <a:bodyPr/>
            <a:lstStyle/>
            <a:p>
              <a:endParaRPr lang="zh-CN" altLang="en-US" sz="1400"/>
            </a:p>
          </p:txBody>
        </p:sp>
        <p:sp>
          <p:nvSpPr>
            <p:cNvPr id="22678" name="Rectangle 271"/>
            <p:cNvSpPr>
              <a:spLocks noChangeArrowheads="1"/>
            </p:cNvSpPr>
            <p:nvPr/>
          </p:nvSpPr>
          <p:spPr bwMode="auto">
            <a:xfrm>
              <a:off x="2907" y="3042"/>
              <a:ext cx="26" cy="91"/>
            </a:xfrm>
            <a:prstGeom prst="rect">
              <a:avLst/>
            </a:prstGeom>
            <a:noFill/>
            <a:ln w="15875">
              <a:solidFill>
                <a:srgbClr val="000000"/>
              </a:solidFill>
              <a:miter lim="800000"/>
              <a:headEnd/>
              <a:tailEnd/>
            </a:ln>
          </p:spPr>
          <p:txBody>
            <a:bodyPr/>
            <a:lstStyle/>
            <a:p>
              <a:endParaRPr lang="zh-CN" altLang="en-US" sz="1400"/>
            </a:p>
          </p:txBody>
        </p:sp>
        <p:sp>
          <p:nvSpPr>
            <p:cNvPr id="22679" name="Rectangle 272"/>
            <p:cNvSpPr>
              <a:spLocks noChangeArrowheads="1"/>
            </p:cNvSpPr>
            <p:nvPr/>
          </p:nvSpPr>
          <p:spPr bwMode="auto">
            <a:xfrm>
              <a:off x="2933" y="3042"/>
              <a:ext cx="33" cy="68"/>
            </a:xfrm>
            <a:prstGeom prst="rect">
              <a:avLst/>
            </a:prstGeom>
            <a:solidFill>
              <a:srgbClr val="CCECFF"/>
            </a:solidFill>
            <a:ln w="15875">
              <a:solidFill>
                <a:schemeClr val="tx1"/>
              </a:solidFill>
              <a:miter lim="800000"/>
              <a:headEnd/>
              <a:tailEnd/>
            </a:ln>
          </p:spPr>
          <p:txBody>
            <a:bodyPr/>
            <a:lstStyle/>
            <a:p>
              <a:endParaRPr lang="zh-CN" altLang="en-US" sz="1400"/>
            </a:p>
          </p:txBody>
        </p:sp>
        <p:grpSp>
          <p:nvGrpSpPr>
            <p:cNvPr id="22820" name="Group 273"/>
            <p:cNvGrpSpPr>
              <a:grpSpLocks/>
            </p:cNvGrpSpPr>
            <p:nvPr/>
          </p:nvGrpSpPr>
          <p:grpSpPr bwMode="auto">
            <a:xfrm>
              <a:off x="2819" y="3046"/>
              <a:ext cx="24" cy="64"/>
              <a:chOff x="5929" y="2515"/>
              <a:chExt cx="311" cy="813"/>
            </a:xfrm>
          </p:grpSpPr>
          <p:sp>
            <p:nvSpPr>
              <p:cNvPr id="22691" name="Rectangle 274"/>
              <p:cNvSpPr>
                <a:spLocks noChangeArrowheads="1"/>
              </p:cNvSpPr>
              <p:nvPr/>
            </p:nvSpPr>
            <p:spPr bwMode="auto">
              <a:xfrm>
                <a:off x="5957" y="2515"/>
                <a:ext cx="268" cy="813"/>
              </a:xfrm>
              <a:prstGeom prst="rect">
                <a:avLst/>
              </a:prstGeom>
              <a:solidFill>
                <a:srgbClr val="CCECFF"/>
              </a:solidFill>
              <a:ln w="15875">
                <a:solidFill>
                  <a:srgbClr val="000000"/>
                </a:solidFill>
                <a:miter lim="800000"/>
                <a:headEnd/>
                <a:tailEnd/>
              </a:ln>
            </p:spPr>
            <p:txBody>
              <a:bodyPr/>
              <a:lstStyle/>
              <a:p>
                <a:endParaRPr lang="zh-CN" altLang="en-US" sz="1400"/>
              </a:p>
            </p:txBody>
          </p:sp>
          <p:sp>
            <p:nvSpPr>
              <p:cNvPr id="22692" name="Freeform 275"/>
              <p:cNvSpPr>
                <a:spLocks/>
              </p:cNvSpPr>
              <p:nvPr/>
            </p:nvSpPr>
            <p:spPr bwMode="auto">
              <a:xfrm>
                <a:off x="5929" y="3095"/>
                <a:ext cx="311" cy="63"/>
              </a:xfrm>
              <a:custGeom>
                <a:avLst/>
                <a:gdLst>
                  <a:gd name="T0" fmla="*/ 0 w 311"/>
                  <a:gd name="T1" fmla="*/ 16 h 63"/>
                  <a:gd name="T2" fmla="*/ 176 w 311"/>
                  <a:gd name="T3" fmla="*/ 16 h 63"/>
                  <a:gd name="T4" fmla="*/ 176 w 311"/>
                  <a:gd name="T5" fmla="*/ 5 h 63"/>
                  <a:gd name="T6" fmla="*/ 181 w 311"/>
                  <a:gd name="T7" fmla="*/ 0 h 63"/>
                  <a:gd name="T8" fmla="*/ 192 w 311"/>
                  <a:gd name="T9" fmla="*/ 0 h 63"/>
                  <a:gd name="T10" fmla="*/ 299 w 311"/>
                  <a:gd name="T11" fmla="*/ 0 h 63"/>
                  <a:gd name="T12" fmla="*/ 310 w 311"/>
                  <a:gd name="T13" fmla="*/ 3 h 63"/>
                  <a:gd name="T14" fmla="*/ 311 w 311"/>
                  <a:gd name="T15" fmla="*/ 19 h 63"/>
                  <a:gd name="T16" fmla="*/ 311 w 311"/>
                  <a:gd name="T17" fmla="*/ 52 h 63"/>
                  <a:gd name="T18" fmla="*/ 306 w 311"/>
                  <a:gd name="T19" fmla="*/ 63 h 63"/>
                  <a:gd name="T20" fmla="*/ 177 w 311"/>
                  <a:gd name="T21" fmla="*/ 63 h 63"/>
                  <a:gd name="T22" fmla="*/ 176 w 311"/>
                  <a:gd name="T23" fmla="*/ 56 h 63"/>
                  <a:gd name="T24" fmla="*/ 176 w 311"/>
                  <a:gd name="T25" fmla="*/ 45 h 63"/>
                  <a:gd name="T26" fmla="*/ 0 w 311"/>
                  <a:gd name="T27" fmla="*/ 45 h 63"/>
                  <a:gd name="T28" fmla="*/ 0 w 311"/>
                  <a:gd name="T29" fmla="*/ 1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1"/>
                  <a:gd name="T46" fmla="*/ 0 h 63"/>
                  <a:gd name="T47" fmla="*/ 311 w 311"/>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1" h="63">
                    <a:moveTo>
                      <a:pt x="0" y="16"/>
                    </a:moveTo>
                    <a:lnTo>
                      <a:pt x="176" y="16"/>
                    </a:lnTo>
                    <a:lnTo>
                      <a:pt x="176" y="5"/>
                    </a:lnTo>
                    <a:lnTo>
                      <a:pt x="181" y="0"/>
                    </a:lnTo>
                    <a:lnTo>
                      <a:pt x="192" y="0"/>
                    </a:lnTo>
                    <a:lnTo>
                      <a:pt x="299" y="0"/>
                    </a:lnTo>
                    <a:lnTo>
                      <a:pt x="310" y="3"/>
                    </a:lnTo>
                    <a:lnTo>
                      <a:pt x="311" y="19"/>
                    </a:lnTo>
                    <a:lnTo>
                      <a:pt x="311" y="52"/>
                    </a:lnTo>
                    <a:lnTo>
                      <a:pt x="306" y="63"/>
                    </a:lnTo>
                    <a:lnTo>
                      <a:pt x="177" y="63"/>
                    </a:lnTo>
                    <a:lnTo>
                      <a:pt x="176" y="56"/>
                    </a:lnTo>
                    <a:lnTo>
                      <a:pt x="176" y="45"/>
                    </a:lnTo>
                    <a:lnTo>
                      <a:pt x="0" y="45"/>
                    </a:lnTo>
                    <a:lnTo>
                      <a:pt x="0" y="16"/>
                    </a:lnTo>
                    <a:close/>
                  </a:path>
                </a:pathLst>
              </a:custGeom>
              <a:solidFill>
                <a:srgbClr val="A0A0A0"/>
              </a:solidFill>
              <a:ln w="9525">
                <a:noFill/>
                <a:round/>
                <a:headEnd/>
                <a:tailEnd/>
              </a:ln>
            </p:spPr>
            <p:txBody>
              <a:bodyPr/>
              <a:lstStyle/>
              <a:p>
                <a:endParaRPr lang="zh-CN" altLang="en-US" sz="1400"/>
              </a:p>
            </p:txBody>
          </p:sp>
        </p:grpSp>
        <p:grpSp>
          <p:nvGrpSpPr>
            <p:cNvPr id="22821" name="Group 276"/>
            <p:cNvGrpSpPr>
              <a:grpSpLocks/>
            </p:cNvGrpSpPr>
            <p:nvPr/>
          </p:nvGrpSpPr>
          <p:grpSpPr bwMode="auto">
            <a:xfrm>
              <a:off x="2760" y="3045"/>
              <a:ext cx="25" cy="64"/>
              <a:chOff x="5929" y="2515"/>
              <a:chExt cx="311" cy="813"/>
            </a:xfrm>
          </p:grpSpPr>
          <p:sp>
            <p:nvSpPr>
              <p:cNvPr id="22689" name="Rectangle 277"/>
              <p:cNvSpPr>
                <a:spLocks noChangeArrowheads="1"/>
              </p:cNvSpPr>
              <p:nvPr/>
            </p:nvSpPr>
            <p:spPr bwMode="auto">
              <a:xfrm>
                <a:off x="5957" y="2515"/>
                <a:ext cx="268" cy="813"/>
              </a:xfrm>
              <a:prstGeom prst="rect">
                <a:avLst/>
              </a:prstGeom>
              <a:solidFill>
                <a:srgbClr val="CCECFF"/>
              </a:solidFill>
              <a:ln w="15875">
                <a:solidFill>
                  <a:srgbClr val="000000"/>
                </a:solidFill>
                <a:miter lim="800000"/>
                <a:headEnd/>
                <a:tailEnd/>
              </a:ln>
            </p:spPr>
            <p:txBody>
              <a:bodyPr/>
              <a:lstStyle/>
              <a:p>
                <a:endParaRPr lang="zh-CN" altLang="en-US" sz="1400"/>
              </a:p>
            </p:txBody>
          </p:sp>
          <p:sp>
            <p:nvSpPr>
              <p:cNvPr id="22690" name="Freeform 278"/>
              <p:cNvSpPr>
                <a:spLocks/>
              </p:cNvSpPr>
              <p:nvPr/>
            </p:nvSpPr>
            <p:spPr bwMode="auto">
              <a:xfrm>
                <a:off x="5929" y="3095"/>
                <a:ext cx="311" cy="63"/>
              </a:xfrm>
              <a:custGeom>
                <a:avLst/>
                <a:gdLst>
                  <a:gd name="T0" fmla="*/ 0 w 311"/>
                  <a:gd name="T1" fmla="*/ 16 h 63"/>
                  <a:gd name="T2" fmla="*/ 176 w 311"/>
                  <a:gd name="T3" fmla="*/ 16 h 63"/>
                  <a:gd name="T4" fmla="*/ 176 w 311"/>
                  <a:gd name="T5" fmla="*/ 5 h 63"/>
                  <a:gd name="T6" fmla="*/ 181 w 311"/>
                  <a:gd name="T7" fmla="*/ 0 h 63"/>
                  <a:gd name="T8" fmla="*/ 192 w 311"/>
                  <a:gd name="T9" fmla="*/ 0 h 63"/>
                  <a:gd name="T10" fmla="*/ 299 w 311"/>
                  <a:gd name="T11" fmla="*/ 0 h 63"/>
                  <a:gd name="T12" fmla="*/ 310 w 311"/>
                  <a:gd name="T13" fmla="*/ 3 h 63"/>
                  <a:gd name="T14" fmla="*/ 311 w 311"/>
                  <a:gd name="T15" fmla="*/ 19 h 63"/>
                  <a:gd name="T16" fmla="*/ 311 w 311"/>
                  <a:gd name="T17" fmla="*/ 52 h 63"/>
                  <a:gd name="T18" fmla="*/ 306 w 311"/>
                  <a:gd name="T19" fmla="*/ 63 h 63"/>
                  <a:gd name="T20" fmla="*/ 177 w 311"/>
                  <a:gd name="T21" fmla="*/ 63 h 63"/>
                  <a:gd name="T22" fmla="*/ 176 w 311"/>
                  <a:gd name="T23" fmla="*/ 56 h 63"/>
                  <a:gd name="T24" fmla="*/ 176 w 311"/>
                  <a:gd name="T25" fmla="*/ 45 h 63"/>
                  <a:gd name="T26" fmla="*/ 0 w 311"/>
                  <a:gd name="T27" fmla="*/ 45 h 63"/>
                  <a:gd name="T28" fmla="*/ 0 w 311"/>
                  <a:gd name="T29" fmla="*/ 1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1"/>
                  <a:gd name="T46" fmla="*/ 0 h 63"/>
                  <a:gd name="T47" fmla="*/ 311 w 311"/>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1" h="63">
                    <a:moveTo>
                      <a:pt x="0" y="16"/>
                    </a:moveTo>
                    <a:lnTo>
                      <a:pt x="176" y="16"/>
                    </a:lnTo>
                    <a:lnTo>
                      <a:pt x="176" y="5"/>
                    </a:lnTo>
                    <a:lnTo>
                      <a:pt x="181" y="0"/>
                    </a:lnTo>
                    <a:lnTo>
                      <a:pt x="192" y="0"/>
                    </a:lnTo>
                    <a:lnTo>
                      <a:pt x="299" y="0"/>
                    </a:lnTo>
                    <a:lnTo>
                      <a:pt x="310" y="3"/>
                    </a:lnTo>
                    <a:lnTo>
                      <a:pt x="311" y="19"/>
                    </a:lnTo>
                    <a:lnTo>
                      <a:pt x="311" y="52"/>
                    </a:lnTo>
                    <a:lnTo>
                      <a:pt x="306" y="63"/>
                    </a:lnTo>
                    <a:lnTo>
                      <a:pt x="177" y="63"/>
                    </a:lnTo>
                    <a:lnTo>
                      <a:pt x="176" y="56"/>
                    </a:lnTo>
                    <a:lnTo>
                      <a:pt x="176" y="45"/>
                    </a:lnTo>
                    <a:lnTo>
                      <a:pt x="0" y="45"/>
                    </a:lnTo>
                    <a:lnTo>
                      <a:pt x="0" y="16"/>
                    </a:lnTo>
                    <a:close/>
                  </a:path>
                </a:pathLst>
              </a:custGeom>
              <a:solidFill>
                <a:srgbClr val="A0A0A0"/>
              </a:solidFill>
              <a:ln w="9525">
                <a:noFill/>
                <a:round/>
                <a:headEnd/>
                <a:tailEnd/>
              </a:ln>
            </p:spPr>
            <p:txBody>
              <a:bodyPr/>
              <a:lstStyle/>
              <a:p>
                <a:endParaRPr lang="zh-CN" altLang="en-US" sz="1400"/>
              </a:p>
            </p:txBody>
          </p:sp>
        </p:grpSp>
        <p:grpSp>
          <p:nvGrpSpPr>
            <p:cNvPr id="22822" name="Group 279"/>
            <p:cNvGrpSpPr>
              <a:grpSpLocks/>
            </p:cNvGrpSpPr>
            <p:nvPr/>
          </p:nvGrpSpPr>
          <p:grpSpPr bwMode="auto">
            <a:xfrm>
              <a:off x="2850" y="3046"/>
              <a:ext cx="25" cy="64"/>
              <a:chOff x="5877" y="2528"/>
              <a:chExt cx="310" cy="813"/>
            </a:xfrm>
          </p:grpSpPr>
          <p:sp>
            <p:nvSpPr>
              <p:cNvPr id="22687" name="Rectangle 280"/>
              <p:cNvSpPr>
                <a:spLocks noChangeArrowheads="1"/>
              </p:cNvSpPr>
              <p:nvPr/>
            </p:nvSpPr>
            <p:spPr bwMode="auto">
              <a:xfrm>
                <a:off x="5891" y="2528"/>
                <a:ext cx="270" cy="813"/>
              </a:xfrm>
              <a:prstGeom prst="rect">
                <a:avLst/>
              </a:prstGeom>
              <a:solidFill>
                <a:srgbClr val="CCECFF"/>
              </a:solidFill>
              <a:ln w="15875">
                <a:solidFill>
                  <a:srgbClr val="000000"/>
                </a:solidFill>
                <a:miter lim="800000"/>
                <a:headEnd/>
                <a:tailEnd/>
              </a:ln>
            </p:spPr>
            <p:txBody>
              <a:bodyPr/>
              <a:lstStyle/>
              <a:p>
                <a:endParaRPr lang="zh-CN" altLang="en-US" sz="1400"/>
              </a:p>
            </p:txBody>
          </p:sp>
          <p:sp>
            <p:nvSpPr>
              <p:cNvPr id="22688" name="Freeform 281"/>
              <p:cNvSpPr>
                <a:spLocks/>
              </p:cNvSpPr>
              <p:nvPr/>
            </p:nvSpPr>
            <p:spPr bwMode="auto">
              <a:xfrm>
                <a:off x="5877" y="3108"/>
                <a:ext cx="310" cy="63"/>
              </a:xfrm>
              <a:custGeom>
                <a:avLst/>
                <a:gdLst>
                  <a:gd name="T0" fmla="*/ 310 w 310"/>
                  <a:gd name="T1" fmla="*/ 16 h 63"/>
                  <a:gd name="T2" fmla="*/ 134 w 310"/>
                  <a:gd name="T3" fmla="*/ 16 h 63"/>
                  <a:gd name="T4" fmla="*/ 134 w 310"/>
                  <a:gd name="T5" fmla="*/ 5 h 63"/>
                  <a:gd name="T6" fmla="*/ 129 w 310"/>
                  <a:gd name="T7" fmla="*/ 0 h 63"/>
                  <a:gd name="T8" fmla="*/ 118 w 310"/>
                  <a:gd name="T9" fmla="*/ 0 h 63"/>
                  <a:gd name="T10" fmla="*/ 12 w 310"/>
                  <a:gd name="T11" fmla="*/ 0 h 63"/>
                  <a:gd name="T12" fmla="*/ 1 w 310"/>
                  <a:gd name="T13" fmla="*/ 3 h 63"/>
                  <a:gd name="T14" fmla="*/ 0 w 310"/>
                  <a:gd name="T15" fmla="*/ 19 h 63"/>
                  <a:gd name="T16" fmla="*/ 0 w 310"/>
                  <a:gd name="T17" fmla="*/ 52 h 63"/>
                  <a:gd name="T18" fmla="*/ 4 w 310"/>
                  <a:gd name="T19" fmla="*/ 63 h 63"/>
                  <a:gd name="T20" fmla="*/ 133 w 310"/>
                  <a:gd name="T21" fmla="*/ 63 h 63"/>
                  <a:gd name="T22" fmla="*/ 134 w 310"/>
                  <a:gd name="T23" fmla="*/ 56 h 63"/>
                  <a:gd name="T24" fmla="*/ 134 w 310"/>
                  <a:gd name="T25" fmla="*/ 45 h 63"/>
                  <a:gd name="T26" fmla="*/ 310 w 310"/>
                  <a:gd name="T27" fmla="*/ 45 h 63"/>
                  <a:gd name="T28" fmla="*/ 310 w 310"/>
                  <a:gd name="T29" fmla="*/ 1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0"/>
                  <a:gd name="T46" fmla="*/ 0 h 63"/>
                  <a:gd name="T47" fmla="*/ 310 w 310"/>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0" h="63">
                    <a:moveTo>
                      <a:pt x="310" y="16"/>
                    </a:moveTo>
                    <a:lnTo>
                      <a:pt x="134" y="16"/>
                    </a:lnTo>
                    <a:lnTo>
                      <a:pt x="134" y="5"/>
                    </a:lnTo>
                    <a:lnTo>
                      <a:pt x="129" y="0"/>
                    </a:lnTo>
                    <a:lnTo>
                      <a:pt x="118" y="0"/>
                    </a:lnTo>
                    <a:lnTo>
                      <a:pt x="12" y="0"/>
                    </a:lnTo>
                    <a:lnTo>
                      <a:pt x="1" y="3"/>
                    </a:lnTo>
                    <a:lnTo>
                      <a:pt x="0" y="19"/>
                    </a:lnTo>
                    <a:lnTo>
                      <a:pt x="0" y="52"/>
                    </a:lnTo>
                    <a:lnTo>
                      <a:pt x="4" y="63"/>
                    </a:lnTo>
                    <a:lnTo>
                      <a:pt x="133" y="63"/>
                    </a:lnTo>
                    <a:lnTo>
                      <a:pt x="134" y="56"/>
                    </a:lnTo>
                    <a:lnTo>
                      <a:pt x="134" y="45"/>
                    </a:lnTo>
                    <a:lnTo>
                      <a:pt x="310" y="45"/>
                    </a:lnTo>
                    <a:lnTo>
                      <a:pt x="310" y="16"/>
                    </a:lnTo>
                    <a:close/>
                  </a:path>
                </a:pathLst>
              </a:custGeom>
              <a:solidFill>
                <a:srgbClr val="A0A0A0"/>
              </a:solidFill>
              <a:ln w="9525">
                <a:noFill/>
                <a:round/>
                <a:headEnd/>
                <a:tailEnd/>
              </a:ln>
            </p:spPr>
            <p:txBody>
              <a:bodyPr/>
              <a:lstStyle/>
              <a:p>
                <a:endParaRPr lang="zh-CN" altLang="en-US" sz="1400"/>
              </a:p>
            </p:txBody>
          </p:sp>
        </p:grpSp>
        <p:grpSp>
          <p:nvGrpSpPr>
            <p:cNvPr id="22823" name="Group 282"/>
            <p:cNvGrpSpPr>
              <a:grpSpLocks/>
            </p:cNvGrpSpPr>
            <p:nvPr/>
          </p:nvGrpSpPr>
          <p:grpSpPr bwMode="auto">
            <a:xfrm>
              <a:off x="2792" y="3046"/>
              <a:ext cx="24" cy="63"/>
              <a:chOff x="5877" y="2528"/>
              <a:chExt cx="310" cy="813"/>
            </a:xfrm>
          </p:grpSpPr>
          <p:sp>
            <p:nvSpPr>
              <p:cNvPr id="22685" name="Rectangle 283"/>
              <p:cNvSpPr>
                <a:spLocks noChangeArrowheads="1"/>
              </p:cNvSpPr>
              <p:nvPr/>
            </p:nvSpPr>
            <p:spPr bwMode="auto">
              <a:xfrm>
                <a:off x="5891" y="2528"/>
                <a:ext cx="270" cy="813"/>
              </a:xfrm>
              <a:prstGeom prst="rect">
                <a:avLst/>
              </a:prstGeom>
              <a:solidFill>
                <a:srgbClr val="CCECFF"/>
              </a:solidFill>
              <a:ln w="15875">
                <a:solidFill>
                  <a:srgbClr val="000000"/>
                </a:solidFill>
                <a:miter lim="800000"/>
                <a:headEnd/>
                <a:tailEnd/>
              </a:ln>
            </p:spPr>
            <p:txBody>
              <a:bodyPr/>
              <a:lstStyle/>
              <a:p>
                <a:endParaRPr lang="zh-CN" altLang="en-US" sz="1400"/>
              </a:p>
            </p:txBody>
          </p:sp>
          <p:sp>
            <p:nvSpPr>
              <p:cNvPr id="22686" name="Freeform 284"/>
              <p:cNvSpPr>
                <a:spLocks/>
              </p:cNvSpPr>
              <p:nvPr/>
            </p:nvSpPr>
            <p:spPr bwMode="auto">
              <a:xfrm>
                <a:off x="5877" y="3108"/>
                <a:ext cx="310" cy="63"/>
              </a:xfrm>
              <a:custGeom>
                <a:avLst/>
                <a:gdLst>
                  <a:gd name="T0" fmla="*/ 310 w 310"/>
                  <a:gd name="T1" fmla="*/ 16 h 63"/>
                  <a:gd name="T2" fmla="*/ 134 w 310"/>
                  <a:gd name="T3" fmla="*/ 16 h 63"/>
                  <a:gd name="T4" fmla="*/ 134 w 310"/>
                  <a:gd name="T5" fmla="*/ 5 h 63"/>
                  <a:gd name="T6" fmla="*/ 129 w 310"/>
                  <a:gd name="T7" fmla="*/ 0 h 63"/>
                  <a:gd name="T8" fmla="*/ 118 w 310"/>
                  <a:gd name="T9" fmla="*/ 0 h 63"/>
                  <a:gd name="T10" fmla="*/ 12 w 310"/>
                  <a:gd name="T11" fmla="*/ 0 h 63"/>
                  <a:gd name="T12" fmla="*/ 1 w 310"/>
                  <a:gd name="T13" fmla="*/ 3 h 63"/>
                  <a:gd name="T14" fmla="*/ 0 w 310"/>
                  <a:gd name="T15" fmla="*/ 19 h 63"/>
                  <a:gd name="T16" fmla="*/ 0 w 310"/>
                  <a:gd name="T17" fmla="*/ 52 h 63"/>
                  <a:gd name="T18" fmla="*/ 4 w 310"/>
                  <a:gd name="T19" fmla="*/ 63 h 63"/>
                  <a:gd name="T20" fmla="*/ 133 w 310"/>
                  <a:gd name="T21" fmla="*/ 63 h 63"/>
                  <a:gd name="T22" fmla="*/ 134 w 310"/>
                  <a:gd name="T23" fmla="*/ 56 h 63"/>
                  <a:gd name="T24" fmla="*/ 134 w 310"/>
                  <a:gd name="T25" fmla="*/ 45 h 63"/>
                  <a:gd name="T26" fmla="*/ 310 w 310"/>
                  <a:gd name="T27" fmla="*/ 45 h 63"/>
                  <a:gd name="T28" fmla="*/ 310 w 310"/>
                  <a:gd name="T29" fmla="*/ 16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0"/>
                  <a:gd name="T46" fmla="*/ 0 h 63"/>
                  <a:gd name="T47" fmla="*/ 310 w 310"/>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0" h="63">
                    <a:moveTo>
                      <a:pt x="310" y="16"/>
                    </a:moveTo>
                    <a:lnTo>
                      <a:pt x="134" y="16"/>
                    </a:lnTo>
                    <a:lnTo>
                      <a:pt x="134" y="5"/>
                    </a:lnTo>
                    <a:lnTo>
                      <a:pt x="129" y="0"/>
                    </a:lnTo>
                    <a:lnTo>
                      <a:pt x="118" y="0"/>
                    </a:lnTo>
                    <a:lnTo>
                      <a:pt x="12" y="0"/>
                    </a:lnTo>
                    <a:lnTo>
                      <a:pt x="1" y="3"/>
                    </a:lnTo>
                    <a:lnTo>
                      <a:pt x="0" y="19"/>
                    </a:lnTo>
                    <a:lnTo>
                      <a:pt x="0" y="52"/>
                    </a:lnTo>
                    <a:lnTo>
                      <a:pt x="4" y="63"/>
                    </a:lnTo>
                    <a:lnTo>
                      <a:pt x="133" y="63"/>
                    </a:lnTo>
                    <a:lnTo>
                      <a:pt x="134" y="56"/>
                    </a:lnTo>
                    <a:lnTo>
                      <a:pt x="134" y="45"/>
                    </a:lnTo>
                    <a:lnTo>
                      <a:pt x="310" y="45"/>
                    </a:lnTo>
                    <a:lnTo>
                      <a:pt x="310" y="16"/>
                    </a:lnTo>
                    <a:close/>
                  </a:path>
                </a:pathLst>
              </a:custGeom>
              <a:solidFill>
                <a:srgbClr val="A0A0A0"/>
              </a:solidFill>
              <a:ln w="9525">
                <a:noFill/>
                <a:round/>
                <a:headEnd/>
                <a:tailEnd/>
              </a:ln>
            </p:spPr>
            <p:txBody>
              <a:bodyPr/>
              <a:lstStyle/>
              <a:p>
                <a:endParaRPr lang="zh-CN" altLang="en-US" sz="1400"/>
              </a:p>
            </p:txBody>
          </p:sp>
        </p:grpSp>
        <p:sp>
          <p:nvSpPr>
            <p:cNvPr id="22684" name="WordArt 285"/>
            <p:cNvSpPr>
              <a:spLocks noChangeArrowheads="1" noChangeShapeType="1" noTextEdit="1"/>
            </p:cNvSpPr>
            <p:nvPr/>
          </p:nvSpPr>
          <p:spPr bwMode="auto">
            <a:xfrm>
              <a:off x="2721" y="2958"/>
              <a:ext cx="245" cy="40"/>
            </a:xfrm>
            <a:prstGeom prst="rect">
              <a:avLst/>
            </a:prstGeom>
          </p:spPr>
          <p:txBody>
            <a:bodyPr wrap="none" fromWordArt="1">
              <a:prstTxWarp prst="textPlain">
                <a:avLst>
                  <a:gd name="adj" fmla="val 50204"/>
                </a:avLst>
              </a:prstTxWarp>
            </a:bodyPr>
            <a:lstStyle/>
            <a:p>
              <a:pPr algn="ctr"/>
              <a:r>
                <a:rPr lang="en-US" sz="4000" kern="10">
                  <a:ln w="6350">
                    <a:solidFill>
                      <a:srgbClr val="0000FF"/>
                    </a:solidFill>
                    <a:round/>
                    <a:headEnd/>
                    <a:tailEnd/>
                  </a:ln>
                  <a:solidFill>
                    <a:srgbClr val="00CCFF"/>
                  </a:solidFill>
                  <a:latin typeface="宋体"/>
                  <a:ea typeface="宋体"/>
                </a:rPr>
                <a:t>Station</a:t>
              </a:r>
            </a:p>
          </p:txBody>
        </p:sp>
      </p:grpSp>
      <p:sp>
        <p:nvSpPr>
          <p:cNvPr id="22580" name="Text Box 286"/>
          <p:cNvSpPr txBox="1">
            <a:spLocks noChangeArrowheads="1"/>
          </p:cNvSpPr>
          <p:nvPr/>
        </p:nvSpPr>
        <p:spPr bwMode="auto">
          <a:xfrm>
            <a:off x="1881190" y="4724400"/>
            <a:ext cx="701675" cy="246221"/>
          </a:xfrm>
          <a:prstGeom prst="rect">
            <a:avLst/>
          </a:prstGeom>
          <a:noFill/>
          <a:ln w="9525">
            <a:noFill/>
            <a:miter lim="800000"/>
            <a:headEnd/>
            <a:tailEnd/>
          </a:ln>
        </p:spPr>
        <p:txBody>
          <a:bodyPr>
            <a:spAutoFit/>
          </a:bodyPr>
          <a:lstStyle/>
          <a:p>
            <a:pPr>
              <a:buFontTx/>
              <a:buNone/>
            </a:pPr>
            <a:r>
              <a:rPr lang="en-US" altLang="zh-CN" sz="1000" b="0">
                <a:latin typeface="Times New Roman" pitchFamily="18" charset="0"/>
              </a:rPr>
              <a:t>Audio</a:t>
            </a:r>
          </a:p>
        </p:txBody>
      </p:sp>
      <p:sp>
        <p:nvSpPr>
          <p:cNvPr id="22581" name="Text Box 287"/>
          <p:cNvSpPr txBox="1">
            <a:spLocks noChangeArrowheads="1"/>
          </p:cNvSpPr>
          <p:nvPr/>
        </p:nvSpPr>
        <p:spPr bwMode="auto">
          <a:xfrm>
            <a:off x="927101" y="5065713"/>
            <a:ext cx="981075" cy="246221"/>
          </a:xfrm>
          <a:prstGeom prst="rect">
            <a:avLst/>
          </a:prstGeom>
          <a:noFill/>
          <a:ln w="9525">
            <a:noFill/>
            <a:miter lim="800000"/>
            <a:headEnd/>
            <a:tailEnd/>
          </a:ln>
        </p:spPr>
        <p:txBody>
          <a:bodyPr>
            <a:spAutoFit/>
          </a:bodyPr>
          <a:lstStyle/>
          <a:p>
            <a:pPr>
              <a:buFontTx/>
              <a:buNone/>
            </a:pPr>
            <a:r>
              <a:rPr lang="en-US" altLang="zh-CN" sz="1000" b="0">
                <a:latin typeface="Times New Roman" pitchFamily="18" charset="0"/>
              </a:rPr>
              <a:t>10/100BASE-T</a:t>
            </a:r>
          </a:p>
        </p:txBody>
      </p:sp>
      <p:sp>
        <p:nvSpPr>
          <p:cNvPr id="22582" name="Text Box 288"/>
          <p:cNvSpPr txBox="1">
            <a:spLocks noChangeArrowheads="1"/>
          </p:cNvSpPr>
          <p:nvPr/>
        </p:nvSpPr>
        <p:spPr bwMode="auto">
          <a:xfrm>
            <a:off x="1490665" y="2281239"/>
            <a:ext cx="954087" cy="553998"/>
          </a:xfrm>
          <a:prstGeom prst="rect">
            <a:avLst/>
          </a:prstGeom>
          <a:noFill/>
          <a:ln w="9525">
            <a:noFill/>
            <a:miter lim="800000"/>
            <a:headEnd/>
            <a:tailEnd/>
          </a:ln>
        </p:spPr>
        <p:txBody>
          <a:bodyPr>
            <a:spAutoFit/>
          </a:bodyPr>
          <a:lstStyle/>
          <a:p>
            <a:pPr>
              <a:buFontTx/>
              <a:buNone/>
            </a:pPr>
            <a:r>
              <a:rPr lang="en-US" altLang="zh-CN" sz="1000" b="0">
                <a:latin typeface="Times New Roman" pitchFamily="18" charset="0"/>
              </a:rPr>
              <a:t>RS232/422/485/V35/V24/X.21 </a:t>
            </a:r>
          </a:p>
        </p:txBody>
      </p:sp>
      <p:sp>
        <p:nvSpPr>
          <p:cNvPr id="22583" name="Text Box 289"/>
          <p:cNvSpPr txBox="1">
            <a:spLocks noChangeArrowheads="1"/>
          </p:cNvSpPr>
          <p:nvPr/>
        </p:nvSpPr>
        <p:spPr bwMode="auto">
          <a:xfrm>
            <a:off x="2243138" y="2957513"/>
            <a:ext cx="550862" cy="400110"/>
          </a:xfrm>
          <a:prstGeom prst="rect">
            <a:avLst/>
          </a:prstGeom>
          <a:noFill/>
          <a:ln w="9525">
            <a:noFill/>
            <a:miter lim="800000"/>
            <a:headEnd/>
            <a:tailEnd/>
          </a:ln>
        </p:spPr>
        <p:txBody>
          <a:bodyPr>
            <a:spAutoFit/>
          </a:bodyPr>
          <a:lstStyle/>
          <a:p>
            <a:pPr>
              <a:buFontTx/>
              <a:buNone/>
            </a:pPr>
            <a:r>
              <a:rPr lang="en-US" altLang="zh-CN" sz="1000" b="0">
                <a:latin typeface="Times New Roman" pitchFamily="18" charset="0"/>
              </a:rPr>
              <a:t>RS-422</a:t>
            </a:r>
          </a:p>
        </p:txBody>
      </p:sp>
      <p:sp>
        <p:nvSpPr>
          <p:cNvPr id="22584" name="Text Box 290"/>
          <p:cNvSpPr txBox="1">
            <a:spLocks noChangeArrowheads="1"/>
          </p:cNvSpPr>
          <p:nvPr/>
        </p:nvSpPr>
        <p:spPr bwMode="auto">
          <a:xfrm>
            <a:off x="933450" y="3265488"/>
            <a:ext cx="889000" cy="246221"/>
          </a:xfrm>
          <a:prstGeom prst="rect">
            <a:avLst/>
          </a:prstGeom>
          <a:noFill/>
          <a:ln w="9525">
            <a:noFill/>
            <a:miter lim="800000"/>
            <a:headEnd/>
            <a:tailEnd/>
          </a:ln>
        </p:spPr>
        <p:txBody>
          <a:bodyPr>
            <a:spAutoFit/>
          </a:bodyPr>
          <a:lstStyle/>
          <a:p>
            <a:pPr>
              <a:buFontTx/>
              <a:buNone/>
            </a:pPr>
            <a:r>
              <a:rPr lang="en-US" altLang="zh-CN" sz="1000" b="0">
                <a:latin typeface="Times New Roman" pitchFamily="18" charset="0"/>
              </a:rPr>
              <a:t>       Audio</a:t>
            </a:r>
          </a:p>
        </p:txBody>
      </p:sp>
      <p:sp>
        <p:nvSpPr>
          <p:cNvPr id="22585" name="Text Box 291"/>
          <p:cNvSpPr txBox="1">
            <a:spLocks noChangeArrowheads="1"/>
          </p:cNvSpPr>
          <p:nvPr/>
        </p:nvSpPr>
        <p:spPr bwMode="auto">
          <a:xfrm>
            <a:off x="969963" y="4429125"/>
            <a:ext cx="938212" cy="246221"/>
          </a:xfrm>
          <a:prstGeom prst="rect">
            <a:avLst/>
          </a:prstGeom>
          <a:noFill/>
          <a:ln w="9525">
            <a:noFill/>
            <a:miter lim="800000"/>
            <a:headEnd/>
            <a:tailEnd/>
          </a:ln>
        </p:spPr>
        <p:txBody>
          <a:bodyPr>
            <a:spAutoFit/>
          </a:bodyPr>
          <a:lstStyle/>
          <a:p>
            <a:pPr>
              <a:buFontTx/>
              <a:buNone/>
            </a:pPr>
            <a:r>
              <a:rPr lang="en-US" altLang="zh-CN" sz="1000" b="0">
                <a:latin typeface="Times New Roman" pitchFamily="18" charset="0"/>
              </a:rPr>
              <a:t>2/4 line audio</a:t>
            </a:r>
            <a:endParaRPr lang="zh-CN" altLang="en-US" sz="1000" b="0">
              <a:latin typeface="Times New Roman" pitchFamily="18" charset="0"/>
            </a:endParaRPr>
          </a:p>
        </p:txBody>
      </p:sp>
      <p:sp>
        <p:nvSpPr>
          <p:cNvPr id="22586" name="Text Box 292"/>
          <p:cNvSpPr txBox="1">
            <a:spLocks noChangeArrowheads="1"/>
          </p:cNvSpPr>
          <p:nvPr/>
        </p:nvSpPr>
        <p:spPr bwMode="auto">
          <a:xfrm>
            <a:off x="2871788" y="5256213"/>
            <a:ext cx="850900" cy="246221"/>
          </a:xfrm>
          <a:prstGeom prst="rect">
            <a:avLst/>
          </a:prstGeom>
          <a:noFill/>
          <a:ln w="9525">
            <a:noFill/>
            <a:miter lim="800000"/>
            <a:headEnd/>
            <a:tailEnd/>
          </a:ln>
        </p:spPr>
        <p:txBody>
          <a:bodyPr>
            <a:spAutoFit/>
          </a:bodyPr>
          <a:lstStyle/>
          <a:p>
            <a:pPr>
              <a:buFontTx/>
              <a:buNone/>
            </a:pPr>
            <a:r>
              <a:rPr lang="en-US" altLang="zh-CN" sz="1000" b="0">
                <a:solidFill>
                  <a:srgbClr val="008000"/>
                </a:solidFill>
                <a:latin typeface="Times New Roman" pitchFamily="18" charset="0"/>
              </a:rPr>
              <a:t>CCTV</a:t>
            </a:r>
          </a:p>
        </p:txBody>
      </p:sp>
      <p:sp>
        <p:nvSpPr>
          <p:cNvPr id="22587" name="Text Box 293"/>
          <p:cNvSpPr txBox="1">
            <a:spLocks noChangeArrowheads="1"/>
          </p:cNvSpPr>
          <p:nvPr/>
        </p:nvSpPr>
        <p:spPr bwMode="auto">
          <a:xfrm>
            <a:off x="2568575" y="5730875"/>
            <a:ext cx="635000" cy="246221"/>
          </a:xfrm>
          <a:prstGeom prst="rect">
            <a:avLst/>
          </a:prstGeom>
          <a:noFill/>
          <a:ln w="9525">
            <a:noFill/>
            <a:miter lim="800000"/>
            <a:headEnd/>
            <a:tailEnd/>
          </a:ln>
        </p:spPr>
        <p:txBody>
          <a:bodyPr>
            <a:spAutoFit/>
          </a:bodyPr>
          <a:lstStyle/>
          <a:p>
            <a:pPr>
              <a:buFontTx/>
              <a:buNone/>
            </a:pPr>
            <a:r>
              <a:rPr lang="en-US" altLang="zh-CN" sz="1000" b="0" dirty="0">
                <a:solidFill>
                  <a:srgbClr val="008000"/>
                </a:solidFill>
                <a:latin typeface="Times New Roman" pitchFamily="18" charset="0"/>
              </a:rPr>
              <a:t>Camera</a:t>
            </a:r>
          </a:p>
        </p:txBody>
      </p:sp>
      <p:sp>
        <p:nvSpPr>
          <p:cNvPr id="22588" name="Text Box 294"/>
          <p:cNvSpPr txBox="1">
            <a:spLocks noChangeArrowheads="1"/>
          </p:cNvSpPr>
          <p:nvPr/>
        </p:nvSpPr>
        <p:spPr bwMode="auto">
          <a:xfrm>
            <a:off x="1879600" y="5716588"/>
            <a:ext cx="666750" cy="246221"/>
          </a:xfrm>
          <a:prstGeom prst="rect">
            <a:avLst/>
          </a:prstGeom>
          <a:noFill/>
          <a:ln w="9525">
            <a:noFill/>
            <a:miter lim="800000"/>
            <a:headEnd/>
            <a:tailEnd/>
          </a:ln>
        </p:spPr>
        <p:txBody>
          <a:bodyPr>
            <a:spAutoFit/>
          </a:bodyPr>
          <a:lstStyle/>
          <a:p>
            <a:pPr>
              <a:buFontTx/>
              <a:buNone/>
            </a:pPr>
            <a:r>
              <a:rPr lang="en-US" altLang="zh-CN" sz="1000" b="0" dirty="0">
                <a:solidFill>
                  <a:srgbClr val="008000"/>
                </a:solidFill>
                <a:latin typeface="Times New Roman" pitchFamily="18" charset="0"/>
              </a:rPr>
              <a:t>PA</a:t>
            </a:r>
          </a:p>
        </p:txBody>
      </p:sp>
      <p:sp>
        <p:nvSpPr>
          <p:cNvPr id="22589" name="Text Box 295"/>
          <p:cNvSpPr txBox="1">
            <a:spLocks noChangeArrowheads="1"/>
          </p:cNvSpPr>
          <p:nvPr/>
        </p:nvSpPr>
        <p:spPr bwMode="auto">
          <a:xfrm>
            <a:off x="251520" y="5589240"/>
            <a:ext cx="658815" cy="246221"/>
          </a:xfrm>
          <a:prstGeom prst="rect">
            <a:avLst/>
          </a:prstGeom>
          <a:noFill/>
          <a:ln w="9525">
            <a:noFill/>
            <a:miter lim="800000"/>
            <a:headEnd/>
            <a:tailEnd/>
          </a:ln>
        </p:spPr>
        <p:txBody>
          <a:bodyPr wrap="square">
            <a:spAutoFit/>
          </a:bodyPr>
          <a:lstStyle/>
          <a:p>
            <a:pPr>
              <a:buFontTx/>
              <a:buNone/>
            </a:pPr>
            <a:r>
              <a:rPr lang="en-US" altLang="zh-CN" sz="1000" b="0" dirty="0">
                <a:solidFill>
                  <a:srgbClr val="008000"/>
                </a:solidFill>
                <a:latin typeface="Times New Roman" pitchFamily="18" charset="0"/>
              </a:rPr>
              <a:t>LAN</a:t>
            </a:r>
          </a:p>
        </p:txBody>
      </p:sp>
      <p:sp>
        <p:nvSpPr>
          <p:cNvPr id="22590" name="Text Box 296"/>
          <p:cNvSpPr txBox="1">
            <a:spLocks noChangeArrowheads="1"/>
          </p:cNvSpPr>
          <p:nvPr/>
        </p:nvSpPr>
        <p:spPr bwMode="auto">
          <a:xfrm>
            <a:off x="303213" y="4970463"/>
            <a:ext cx="436562" cy="246221"/>
          </a:xfrm>
          <a:prstGeom prst="rect">
            <a:avLst/>
          </a:prstGeom>
          <a:noFill/>
          <a:ln w="9525">
            <a:noFill/>
            <a:miter lim="800000"/>
            <a:headEnd/>
            <a:tailEnd/>
          </a:ln>
        </p:spPr>
        <p:txBody>
          <a:bodyPr>
            <a:spAutoFit/>
          </a:bodyPr>
          <a:lstStyle/>
          <a:p>
            <a:pPr>
              <a:buFontTx/>
              <a:buNone/>
            </a:pPr>
            <a:r>
              <a:rPr lang="en-US" altLang="zh-CN" sz="1000" b="0">
                <a:solidFill>
                  <a:srgbClr val="008000"/>
                </a:solidFill>
                <a:latin typeface="Times New Roman" pitchFamily="18" charset="0"/>
              </a:rPr>
              <a:t>AFC</a:t>
            </a:r>
          </a:p>
        </p:txBody>
      </p:sp>
      <p:sp>
        <p:nvSpPr>
          <p:cNvPr id="22591" name="Text Box 297"/>
          <p:cNvSpPr txBox="1">
            <a:spLocks noChangeArrowheads="1"/>
          </p:cNvSpPr>
          <p:nvPr/>
        </p:nvSpPr>
        <p:spPr bwMode="auto">
          <a:xfrm>
            <a:off x="15877" y="3257551"/>
            <a:ext cx="855663" cy="400110"/>
          </a:xfrm>
          <a:prstGeom prst="rect">
            <a:avLst/>
          </a:prstGeom>
          <a:noFill/>
          <a:ln w="9525">
            <a:noFill/>
            <a:miter lim="800000"/>
            <a:headEnd/>
            <a:tailEnd/>
          </a:ln>
        </p:spPr>
        <p:txBody>
          <a:bodyPr>
            <a:spAutoFit/>
          </a:bodyPr>
          <a:lstStyle/>
          <a:p>
            <a:pPr algn="ctr">
              <a:buFontTx/>
              <a:buNone/>
            </a:pPr>
            <a:r>
              <a:rPr lang="en-US" altLang="zh-CN" sz="1000" b="0">
                <a:solidFill>
                  <a:srgbClr val="008000"/>
                </a:solidFill>
                <a:latin typeface="Times New Roman" pitchFamily="18" charset="0"/>
              </a:rPr>
              <a:t>Public telephone</a:t>
            </a:r>
          </a:p>
        </p:txBody>
      </p:sp>
      <p:sp>
        <p:nvSpPr>
          <p:cNvPr id="22592" name="Text Box 298"/>
          <p:cNvSpPr txBox="1">
            <a:spLocks noChangeArrowheads="1"/>
          </p:cNvSpPr>
          <p:nvPr/>
        </p:nvSpPr>
        <p:spPr bwMode="auto">
          <a:xfrm>
            <a:off x="-36513" y="4425951"/>
            <a:ext cx="854076" cy="400110"/>
          </a:xfrm>
          <a:prstGeom prst="rect">
            <a:avLst/>
          </a:prstGeom>
          <a:noFill/>
          <a:ln w="9525">
            <a:noFill/>
            <a:miter lim="800000"/>
            <a:headEnd/>
            <a:tailEnd/>
          </a:ln>
        </p:spPr>
        <p:txBody>
          <a:bodyPr>
            <a:spAutoFit/>
          </a:bodyPr>
          <a:lstStyle/>
          <a:p>
            <a:pPr algn="ctr">
              <a:buFontTx/>
              <a:buNone/>
            </a:pPr>
            <a:r>
              <a:rPr lang="en-US" altLang="zh-CN" sz="1000" b="0">
                <a:solidFill>
                  <a:srgbClr val="008000"/>
                </a:solidFill>
                <a:latin typeface="Times New Roman" pitchFamily="18" charset="0"/>
              </a:rPr>
              <a:t>Dispatching Telephone</a:t>
            </a:r>
          </a:p>
        </p:txBody>
      </p:sp>
      <p:sp>
        <p:nvSpPr>
          <p:cNvPr id="22593" name="Text Box 299"/>
          <p:cNvSpPr txBox="1">
            <a:spLocks noChangeArrowheads="1"/>
          </p:cNvSpPr>
          <p:nvPr/>
        </p:nvSpPr>
        <p:spPr bwMode="auto">
          <a:xfrm>
            <a:off x="1463675" y="1800225"/>
            <a:ext cx="1073150" cy="400110"/>
          </a:xfrm>
          <a:prstGeom prst="rect">
            <a:avLst/>
          </a:prstGeom>
          <a:noFill/>
          <a:ln w="9525">
            <a:noFill/>
            <a:miter lim="800000"/>
            <a:headEnd/>
            <a:tailEnd/>
          </a:ln>
        </p:spPr>
        <p:txBody>
          <a:bodyPr>
            <a:spAutoFit/>
          </a:bodyPr>
          <a:lstStyle/>
          <a:p>
            <a:pPr>
              <a:buFontTx/>
              <a:buNone/>
            </a:pPr>
            <a:r>
              <a:rPr lang="en-US" altLang="zh-CN" sz="1000" b="0">
                <a:solidFill>
                  <a:srgbClr val="008000"/>
                </a:solidFill>
                <a:latin typeface="Times New Roman" pitchFamily="18" charset="0"/>
              </a:rPr>
              <a:t>SCADA/ATS/BAS/FAS</a:t>
            </a:r>
            <a:endParaRPr lang="zh-CN" altLang="en-US" sz="1000" b="0">
              <a:solidFill>
                <a:srgbClr val="008000"/>
              </a:solidFill>
              <a:latin typeface="Times New Roman" pitchFamily="18" charset="0"/>
            </a:endParaRPr>
          </a:p>
        </p:txBody>
      </p:sp>
      <p:sp>
        <p:nvSpPr>
          <p:cNvPr id="22594" name="Text Box 300"/>
          <p:cNvSpPr txBox="1">
            <a:spLocks noChangeArrowheads="1"/>
          </p:cNvSpPr>
          <p:nvPr/>
        </p:nvSpPr>
        <p:spPr bwMode="auto">
          <a:xfrm>
            <a:off x="2378075" y="1976439"/>
            <a:ext cx="784225" cy="246221"/>
          </a:xfrm>
          <a:prstGeom prst="rect">
            <a:avLst/>
          </a:prstGeom>
          <a:noFill/>
          <a:ln w="9525">
            <a:noFill/>
            <a:miter lim="800000"/>
            <a:headEnd/>
            <a:tailEnd/>
          </a:ln>
        </p:spPr>
        <p:txBody>
          <a:bodyPr>
            <a:spAutoFit/>
          </a:bodyPr>
          <a:lstStyle/>
          <a:p>
            <a:pPr algn="ctr">
              <a:buFontTx/>
              <a:buNone/>
            </a:pPr>
            <a:r>
              <a:rPr lang="en-US" altLang="zh-CN" sz="1000" b="0">
                <a:solidFill>
                  <a:srgbClr val="008000"/>
                </a:solidFill>
                <a:latin typeface="Times New Roman" pitchFamily="18" charset="0"/>
              </a:rPr>
              <a:t>Clock</a:t>
            </a:r>
          </a:p>
        </p:txBody>
      </p:sp>
      <p:sp>
        <p:nvSpPr>
          <p:cNvPr id="22595" name="Text Box 301"/>
          <p:cNvSpPr txBox="1">
            <a:spLocks noChangeArrowheads="1"/>
          </p:cNvSpPr>
          <p:nvPr/>
        </p:nvSpPr>
        <p:spPr bwMode="auto">
          <a:xfrm>
            <a:off x="246064" y="2714625"/>
            <a:ext cx="581025" cy="246221"/>
          </a:xfrm>
          <a:prstGeom prst="rect">
            <a:avLst/>
          </a:prstGeom>
          <a:noFill/>
          <a:ln w="9525">
            <a:noFill/>
            <a:miter lim="800000"/>
            <a:headEnd/>
            <a:tailEnd/>
          </a:ln>
        </p:spPr>
        <p:txBody>
          <a:bodyPr>
            <a:spAutoFit/>
          </a:bodyPr>
          <a:lstStyle/>
          <a:p>
            <a:pPr>
              <a:buFontTx/>
              <a:buNone/>
            </a:pPr>
            <a:r>
              <a:rPr lang="en-US" altLang="zh-CN" sz="1000" b="0">
                <a:solidFill>
                  <a:srgbClr val="008000"/>
                </a:solidFill>
                <a:latin typeface="Times New Roman" pitchFamily="18" charset="0"/>
              </a:rPr>
              <a:t>Radio</a:t>
            </a:r>
          </a:p>
        </p:txBody>
      </p:sp>
      <p:sp>
        <p:nvSpPr>
          <p:cNvPr id="22596" name="Line 302"/>
          <p:cNvSpPr>
            <a:spLocks noChangeShapeType="1"/>
          </p:cNvSpPr>
          <p:nvPr/>
        </p:nvSpPr>
        <p:spPr bwMode="auto">
          <a:xfrm>
            <a:off x="5672138" y="2808289"/>
            <a:ext cx="1111250" cy="1587"/>
          </a:xfrm>
          <a:prstGeom prst="line">
            <a:avLst/>
          </a:prstGeom>
          <a:noFill/>
          <a:ln w="9525">
            <a:solidFill>
              <a:schemeClr val="tx1"/>
            </a:solidFill>
            <a:round/>
            <a:headEnd/>
            <a:tailEnd/>
          </a:ln>
        </p:spPr>
        <p:txBody>
          <a:bodyPr/>
          <a:lstStyle/>
          <a:p>
            <a:endParaRPr lang="en-US" sz="1400"/>
          </a:p>
        </p:txBody>
      </p:sp>
      <p:sp>
        <p:nvSpPr>
          <p:cNvPr id="22597" name="Line 303"/>
          <p:cNvSpPr>
            <a:spLocks noChangeShapeType="1"/>
          </p:cNvSpPr>
          <p:nvPr/>
        </p:nvSpPr>
        <p:spPr bwMode="auto">
          <a:xfrm flipV="1">
            <a:off x="6783390" y="1787525"/>
            <a:ext cx="1587" cy="1020763"/>
          </a:xfrm>
          <a:prstGeom prst="line">
            <a:avLst/>
          </a:prstGeom>
          <a:noFill/>
          <a:ln w="9525">
            <a:solidFill>
              <a:schemeClr val="tx1"/>
            </a:solidFill>
            <a:round/>
            <a:headEnd/>
            <a:tailEnd/>
          </a:ln>
        </p:spPr>
        <p:txBody>
          <a:bodyPr/>
          <a:lstStyle/>
          <a:p>
            <a:endParaRPr lang="en-US" sz="1400"/>
          </a:p>
        </p:txBody>
      </p:sp>
      <p:sp>
        <p:nvSpPr>
          <p:cNvPr id="22598" name="Line 304"/>
          <p:cNvSpPr>
            <a:spLocks noChangeShapeType="1"/>
          </p:cNvSpPr>
          <p:nvPr/>
        </p:nvSpPr>
        <p:spPr bwMode="auto">
          <a:xfrm>
            <a:off x="5700713" y="2857501"/>
            <a:ext cx="1185862" cy="1588"/>
          </a:xfrm>
          <a:prstGeom prst="line">
            <a:avLst/>
          </a:prstGeom>
          <a:noFill/>
          <a:ln w="9525">
            <a:solidFill>
              <a:schemeClr val="tx1"/>
            </a:solidFill>
            <a:round/>
            <a:headEnd/>
            <a:tailEnd/>
          </a:ln>
        </p:spPr>
        <p:txBody>
          <a:bodyPr/>
          <a:lstStyle/>
          <a:p>
            <a:endParaRPr lang="en-US" sz="1400"/>
          </a:p>
        </p:txBody>
      </p:sp>
      <p:sp>
        <p:nvSpPr>
          <p:cNvPr id="22599" name="Line 305"/>
          <p:cNvSpPr>
            <a:spLocks noChangeShapeType="1"/>
          </p:cNvSpPr>
          <p:nvPr/>
        </p:nvSpPr>
        <p:spPr bwMode="auto">
          <a:xfrm flipV="1">
            <a:off x="6883400" y="1974851"/>
            <a:ext cx="1588" cy="879475"/>
          </a:xfrm>
          <a:prstGeom prst="line">
            <a:avLst/>
          </a:prstGeom>
          <a:noFill/>
          <a:ln w="9525">
            <a:solidFill>
              <a:schemeClr val="tx1"/>
            </a:solidFill>
            <a:round/>
            <a:headEnd/>
            <a:tailEnd/>
          </a:ln>
        </p:spPr>
        <p:txBody>
          <a:bodyPr/>
          <a:lstStyle/>
          <a:p>
            <a:endParaRPr lang="en-US" sz="1400"/>
          </a:p>
        </p:txBody>
      </p:sp>
      <p:sp>
        <p:nvSpPr>
          <p:cNvPr id="22600" name="Line 306"/>
          <p:cNvSpPr>
            <a:spLocks noChangeShapeType="1"/>
          </p:cNvSpPr>
          <p:nvPr/>
        </p:nvSpPr>
        <p:spPr bwMode="auto">
          <a:xfrm>
            <a:off x="6883400" y="1974851"/>
            <a:ext cx="884238" cy="1588"/>
          </a:xfrm>
          <a:prstGeom prst="line">
            <a:avLst/>
          </a:prstGeom>
          <a:noFill/>
          <a:ln w="9525">
            <a:solidFill>
              <a:schemeClr val="tx1"/>
            </a:solidFill>
            <a:round/>
            <a:headEnd/>
            <a:tailEnd/>
          </a:ln>
        </p:spPr>
        <p:txBody>
          <a:bodyPr/>
          <a:lstStyle/>
          <a:p>
            <a:endParaRPr lang="en-US" sz="1400"/>
          </a:p>
        </p:txBody>
      </p:sp>
      <p:sp>
        <p:nvSpPr>
          <p:cNvPr id="22601" name="Line 307"/>
          <p:cNvSpPr>
            <a:spLocks noChangeShapeType="1"/>
          </p:cNvSpPr>
          <p:nvPr/>
        </p:nvSpPr>
        <p:spPr bwMode="auto">
          <a:xfrm>
            <a:off x="5700713" y="2895601"/>
            <a:ext cx="1276350" cy="1588"/>
          </a:xfrm>
          <a:prstGeom prst="line">
            <a:avLst/>
          </a:prstGeom>
          <a:noFill/>
          <a:ln w="9525">
            <a:solidFill>
              <a:schemeClr val="tx1"/>
            </a:solidFill>
            <a:round/>
            <a:headEnd/>
            <a:tailEnd/>
          </a:ln>
        </p:spPr>
        <p:txBody>
          <a:bodyPr/>
          <a:lstStyle/>
          <a:p>
            <a:endParaRPr lang="en-US" sz="1400"/>
          </a:p>
        </p:txBody>
      </p:sp>
      <p:sp>
        <p:nvSpPr>
          <p:cNvPr id="22602" name="Line 308"/>
          <p:cNvSpPr>
            <a:spLocks noChangeShapeType="1"/>
          </p:cNvSpPr>
          <p:nvPr/>
        </p:nvSpPr>
        <p:spPr bwMode="auto">
          <a:xfrm flipV="1">
            <a:off x="6981825" y="2535238"/>
            <a:ext cx="1588" cy="361951"/>
          </a:xfrm>
          <a:prstGeom prst="line">
            <a:avLst/>
          </a:prstGeom>
          <a:noFill/>
          <a:ln w="9525">
            <a:solidFill>
              <a:schemeClr val="tx1"/>
            </a:solidFill>
            <a:round/>
            <a:headEnd/>
            <a:tailEnd/>
          </a:ln>
        </p:spPr>
        <p:txBody>
          <a:bodyPr/>
          <a:lstStyle/>
          <a:p>
            <a:endParaRPr lang="en-US" sz="1400"/>
          </a:p>
        </p:txBody>
      </p:sp>
      <p:sp>
        <p:nvSpPr>
          <p:cNvPr id="22603" name="Line 309"/>
          <p:cNvSpPr>
            <a:spLocks noChangeShapeType="1"/>
          </p:cNvSpPr>
          <p:nvPr/>
        </p:nvSpPr>
        <p:spPr bwMode="auto">
          <a:xfrm>
            <a:off x="6981827" y="2535239"/>
            <a:ext cx="815975" cy="1587"/>
          </a:xfrm>
          <a:prstGeom prst="line">
            <a:avLst/>
          </a:prstGeom>
          <a:noFill/>
          <a:ln w="9525">
            <a:solidFill>
              <a:schemeClr val="tx1"/>
            </a:solidFill>
            <a:round/>
            <a:headEnd/>
            <a:tailEnd/>
          </a:ln>
        </p:spPr>
        <p:txBody>
          <a:bodyPr/>
          <a:lstStyle/>
          <a:p>
            <a:endParaRPr lang="en-US" sz="1400"/>
          </a:p>
        </p:txBody>
      </p:sp>
      <p:sp>
        <p:nvSpPr>
          <p:cNvPr id="22604" name="Line 310"/>
          <p:cNvSpPr>
            <a:spLocks noChangeShapeType="1"/>
          </p:cNvSpPr>
          <p:nvPr/>
        </p:nvSpPr>
        <p:spPr bwMode="auto">
          <a:xfrm>
            <a:off x="5700713" y="2935289"/>
            <a:ext cx="2120900" cy="1587"/>
          </a:xfrm>
          <a:prstGeom prst="line">
            <a:avLst/>
          </a:prstGeom>
          <a:noFill/>
          <a:ln w="9525">
            <a:solidFill>
              <a:schemeClr val="tx1"/>
            </a:solidFill>
            <a:round/>
            <a:headEnd/>
            <a:tailEnd/>
          </a:ln>
        </p:spPr>
        <p:txBody>
          <a:bodyPr/>
          <a:lstStyle/>
          <a:p>
            <a:endParaRPr lang="en-US" sz="1400"/>
          </a:p>
        </p:txBody>
      </p:sp>
      <p:sp>
        <p:nvSpPr>
          <p:cNvPr id="22605" name="Text Box 311"/>
          <p:cNvSpPr txBox="1">
            <a:spLocks noChangeArrowheads="1"/>
          </p:cNvSpPr>
          <p:nvPr/>
        </p:nvSpPr>
        <p:spPr bwMode="auto">
          <a:xfrm>
            <a:off x="6956427" y="2284413"/>
            <a:ext cx="1000125" cy="246221"/>
          </a:xfrm>
          <a:prstGeom prst="rect">
            <a:avLst/>
          </a:prstGeom>
          <a:noFill/>
          <a:ln w="9525">
            <a:noFill/>
            <a:miter lim="800000"/>
            <a:headEnd/>
            <a:tailEnd/>
          </a:ln>
        </p:spPr>
        <p:txBody>
          <a:bodyPr>
            <a:spAutoFit/>
          </a:bodyPr>
          <a:lstStyle/>
          <a:p>
            <a:pPr>
              <a:buFontTx/>
              <a:buNone/>
            </a:pPr>
            <a:r>
              <a:rPr lang="en-US" altLang="zh-CN" sz="1000" b="0">
                <a:latin typeface="Times New Roman" pitchFamily="18" charset="0"/>
              </a:rPr>
              <a:t>10/100BASE-T</a:t>
            </a:r>
          </a:p>
        </p:txBody>
      </p:sp>
      <p:sp>
        <p:nvSpPr>
          <p:cNvPr id="22606" name="Line 312"/>
          <p:cNvSpPr>
            <a:spLocks noChangeShapeType="1"/>
          </p:cNvSpPr>
          <p:nvPr/>
        </p:nvSpPr>
        <p:spPr bwMode="auto">
          <a:xfrm flipV="1">
            <a:off x="5700713" y="2971801"/>
            <a:ext cx="1600200" cy="1588"/>
          </a:xfrm>
          <a:prstGeom prst="line">
            <a:avLst/>
          </a:prstGeom>
          <a:noFill/>
          <a:ln w="9525">
            <a:solidFill>
              <a:schemeClr val="tx1"/>
            </a:solidFill>
            <a:round/>
            <a:headEnd/>
            <a:tailEnd/>
          </a:ln>
        </p:spPr>
        <p:txBody>
          <a:bodyPr/>
          <a:lstStyle/>
          <a:p>
            <a:endParaRPr lang="en-US" sz="1400"/>
          </a:p>
        </p:txBody>
      </p:sp>
      <p:sp>
        <p:nvSpPr>
          <p:cNvPr id="22607" name="Line 313"/>
          <p:cNvSpPr>
            <a:spLocks noChangeShapeType="1"/>
          </p:cNvSpPr>
          <p:nvPr/>
        </p:nvSpPr>
        <p:spPr bwMode="auto">
          <a:xfrm>
            <a:off x="7300915" y="2982913"/>
            <a:ext cx="1587" cy="558800"/>
          </a:xfrm>
          <a:prstGeom prst="line">
            <a:avLst/>
          </a:prstGeom>
          <a:noFill/>
          <a:ln w="9525">
            <a:solidFill>
              <a:schemeClr val="tx1"/>
            </a:solidFill>
            <a:round/>
            <a:headEnd/>
            <a:tailEnd/>
          </a:ln>
        </p:spPr>
        <p:txBody>
          <a:bodyPr/>
          <a:lstStyle/>
          <a:p>
            <a:endParaRPr lang="en-US" sz="1400"/>
          </a:p>
        </p:txBody>
      </p:sp>
      <p:sp>
        <p:nvSpPr>
          <p:cNvPr id="22608" name="Line 314"/>
          <p:cNvSpPr>
            <a:spLocks noChangeShapeType="1"/>
          </p:cNvSpPr>
          <p:nvPr/>
        </p:nvSpPr>
        <p:spPr bwMode="auto">
          <a:xfrm>
            <a:off x="7300913" y="3541713"/>
            <a:ext cx="546100" cy="1587"/>
          </a:xfrm>
          <a:prstGeom prst="line">
            <a:avLst/>
          </a:prstGeom>
          <a:noFill/>
          <a:ln w="9525">
            <a:solidFill>
              <a:schemeClr val="tx1"/>
            </a:solidFill>
            <a:round/>
            <a:headEnd/>
            <a:tailEnd/>
          </a:ln>
        </p:spPr>
        <p:txBody>
          <a:bodyPr/>
          <a:lstStyle/>
          <a:p>
            <a:endParaRPr lang="en-US" sz="1400"/>
          </a:p>
        </p:txBody>
      </p:sp>
      <p:sp>
        <p:nvSpPr>
          <p:cNvPr id="22609" name="Line 315"/>
          <p:cNvSpPr>
            <a:spLocks noChangeShapeType="1"/>
          </p:cNvSpPr>
          <p:nvPr/>
        </p:nvSpPr>
        <p:spPr bwMode="auto">
          <a:xfrm flipV="1">
            <a:off x="5700715" y="3009901"/>
            <a:ext cx="1519237" cy="1588"/>
          </a:xfrm>
          <a:prstGeom prst="line">
            <a:avLst/>
          </a:prstGeom>
          <a:noFill/>
          <a:ln w="9525">
            <a:solidFill>
              <a:schemeClr val="tx1"/>
            </a:solidFill>
            <a:round/>
            <a:headEnd/>
            <a:tailEnd/>
          </a:ln>
        </p:spPr>
        <p:txBody>
          <a:bodyPr/>
          <a:lstStyle/>
          <a:p>
            <a:endParaRPr lang="en-US" sz="1400"/>
          </a:p>
        </p:txBody>
      </p:sp>
      <p:sp>
        <p:nvSpPr>
          <p:cNvPr id="22610" name="Line 316"/>
          <p:cNvSpPr>
            <a:spLocks noChangeShapeType="1"/>
          </p:cNvSpPr>
          <p:nvPr/>
        </p:nvSpPr>
        <p:spPr bwMode="auto">
          <a:xfrm>
            <a:off x="7219950" y="3019426"/>
            <a:ext cx="1588" cy="1268413"/>
          </a:xfrm>
          <a:prstGeom prst="line">
            <a:avLst/>
          </a:prstGeom>
          <a:noFill/>
          <a:ln w="9525">
            <a:solidFill>
              <a:schemeClr val="tx1"/>
            </a:solidFill>
            <a:round/>
            <a:headEnd/>
            <a:tailEnd/>
          </a:ln>
        </p:spPr>
        <p:txBody>
          <a:bodyPr/>
          <a:lstStyle/>
          <a:p>
            <a:endParaRPr lang="en-US" sz="1400"/>
          </a:p>
        </p:txBody>
      </p:sp>
      <p:sp>
        <p:nvSpPr>
          <p:cNvPr id="22611" name="Line 317"/>
          <p:cNvSpPr>
            <a:spLocks noChangeShapeType="1"/>
          </p:cNvSpPr>
          <p:nvPr/>
        </p:nvSpPr>
        <p:spPr bwMode="auto">
          <a:xfrm>
            <a:off x="7219950" y="4287839"/>
            <a:ext cx="769938" cy="1587"/>
          </a:xfrm>
          <a:prstGeom prst="line">
            <a:avLst/>
          </a:prstGeom>
          <a:noFill/>
          <a:ln w="9525">
            <a:solidFill>
              <a:schemeClr val="tx1"/>
            </a:solidFill>
            <a:round/>
            <a:headEnd/>
            <a:tailEnd/>
          </a:ln>
        </p:spPr>
        <p:txBody>
          <a:bodyPr/>
          <a:lstStyle/>
          <a:p>
            <a:endParaRPr lang="en-US" sz="1400"/>
          </a:p>
        </p:txBody>
      </p:sp>
      <p:sp>
        <p:nvSpPr>
          <p:cNvPr id="22612" name="Line 318"/>
          <p:cNvSpPr>
            <a:spLocks noChangeShapeType="1"/>
          </p:cNvSpPr>
          <p:nvPr/>
        </p:nvSpPr>
        <p:spPr bwMode="auto">
          <a:xfrm>
            <a:off x="5689600" y="3044826"/>
            <a:ext cx="1446213" cy="1588"/>
          </a:xfrm>
          <a:prstGeom prst="line">
            <a:avLst/>
          </a:prstGeom>
          <a:noFill/>
          <a:ln w="9525">
            <a:solidFill>
              <a:schemeClr val="tx1"/>
            </a:solidFill>
            <a:round/>
            <a:headEnd/>
            <a:tailEnd/>
          </a:ln>
        </p:spPr>
        <p:txBody>
          <a:bodyPr/>
          <a:lstStyle/>
          <a:p>
            <a:endParaRPr lang="en-US" sz="1400"/>
          </a:p>
        </p:txBody>
      </p:sp>
      <p:sp>
        <p:nvSpPr>
          <p:cNvPr id="22613" name="Line 319"/>
          <p:cNvSpPr>
            <a:spLocks noChangeShapeType="1"/>
          </p:cNvSpPr>
          <p:nvPr/>
        </p:nvSpPr>
        <p:spPr bwMode="auto">
          <a:xfrm>
            <a:off x="7140575" y="3046414"/>
            <a:ext cx="1588" cy="1801812"/>
          </a:xfrm>
          <a:prstGeom prst="line">
            <a:avLst/>
          </a:prstGeom>
          <a:noFill/>
          <a:ln w="9525">
            <a:solidFill>
              <a:schemeClr val="tx1"/>
            </a:solidFill>
            <a:round/>
            <a:headEnd/>
            <a:tailEnd/>
          </a:ln>
        </p:spPr>
        <p:txBody>
          <a:bodyPr/>
          <a:lstStyle/>
          <a:p>
            <a:endParaRPr lang="en-US" sz="1400"/>
          </a:p>
        </p:txBody>
      </p:sp>
      <p:sp>
        <p:nvSpPr>
          <p:cNvPr id="22614" name="Line 320"/>
          <p:cNvSpPr>
            <a:spLocks noChangeShapeType="1"/>
          </p:cNvSpPr>
          <p:nvPr/>
        </p:nvSpPr>
        <p:spPr bwMode="auto">
          <a:xfrm>
            <a:off x="7140577" y="4848226"/>
            <a:ext cx="676275" cy="1588"/>
          </a:xfrm>
          <a:prstGeom prst="line">
            <a:avLst/>
          </a:prstGeom>
          <a:noFill/>
          <a:ln w="9525">
            <a:solidFill>
              <a:schemeClr val="tx1"/>
            </a:solidFill>
            <a:round/>
            <a:headEnd/>
            <a:tailEnd/>
          </a:ln>
        </p:spPr>
        <p:txBody>
          <a:bodyPr/>
          <a:lstStyle/>
          <a:p>
            <a:endParaRPr lang="en-US" sz="1400"/>
          </a:p>
        </p:txBody>
      </p:sp>
      <p:sp>
        <p:nvSpPr>
          <p:cNvPr id="22615" name="Line 321"/>
          <p:cNvSpPr>
            <a:spLocks noChangeShapeType="1"/>
          </p:cNvSpPr>
          <p:nvPr/>
        </p:nvSpPr>
        <p:spPr bwMode="auto">
          <a:xfrm>
            <a:off x="5700713" y="3081339"/>
            <a:ext cx="1331912" cy="3175"/>
          </a:xfrm>
          <a:prstGeom prst="line">
            <a:avLst/>
          </a:prstGeom>
          <a:noFill/>
          <a:ln w="9525">
            <a:solidFill>
              <a:schemeClr val="tx1"/>
            </a:solidFill>
            <a:round/>
            <a:headEnd/>
            <a:tailEnd/>
          </a:ln>
        </p:spPr>
        <p:txBody>
          <a:bodyPr/>
          <a:lstStyle/>
          <a:p>
            <a:endParaRPr lang="en-US" sz="1400"/>
          </a:p>
        </p:txBody>
      </p:sp>
      <p:sp>
        <p:nvSpPr>
          <p:cNvPr id="22616" name="Line 322"/>
          <p:cNvSpPr>
            <a:spLocks noChangeShapeType="1"/>
          </p:cNvSpPr>
          <p:nvPr/>
        </p:nvSpPr>
        <p:spPr bwMode="auto">
          <a:xfrm flipH="1">
            <a:off x="7029452" y="3094037"/>
            <a:ext cx="3175" cy="2271712"/>
          </a:xfrm>
          <a:prstGeom prst="line">
            <a:avLst/>
          </a:prstGeom>
          <a:noFill/>
          <a:ln w="9525">
            <a:solidFill>
              <a:schemeClr val="tx1"/>
            </a:solidFill>
            <a:round/>
            <a:headEnd/>
            <a:tailEnd/>
          </a:ln>
        </p:spPr>
        <p:txBody>
          <a:bodyPr/>
          <a:lstStyle/>
          <a:p>
            <a:endParaRPr lang="en-US" sz="1400"/>
          </a:p>
        </p:txBody>
      </p:sp>
      <p:sp>
        <p:nvSpPr>
          <p:cNvPr id="22617" name="Line 323"/>
          <p:cNvSpPr>
            <a:spLocks noChangeShapeType="1"/>
          </p:cNvSpPr>
          <p:nvPr/>
        </p:nvSpPr>
        <p:spPr bwMode="auto">
          <a:xfrm>
            <a:off x="7037388" y="5353050"/>
            <a:ext cx="925512" cy="6351"/>
          </a:xfrm>
          <a:prstGeom prst="line">
            <a:avLst/>
          </a:prstGeom>
          <a:noFill/>
          <a:ln w="9525">
            <a:solidFill>
              <a:schemeClr val="tx1"/>
            </a:solidFill>
            <a:round/>
            <a:headEnd/>
            <a:tailEnd/>
          </a:ln>
        </p:spPr>
        <p:txBody>
          <a:bodyPr/>
          <a:lstStyle/>
          <a:p>
            <a:endParaRPr lang="en-US" sz="1400"/>
          </a:p>
        </p:txBody>
      </p:sp>
      <p:sp>
        <p:nvSpPr>
          <p:cNvPr id="22618" name="Line 324"/>
          <p:cNvSpPr>
            <a:spLocks noChangeShapeType="1"/>
          </p:cNvSpPr>
          <p:nvPr/>
        </p:nvSpPr>
        <p:spPr bwMode="auto">
          <a:xfrm>
            <a:off x="5700713" y="3119439"/>
            <a:ext cx="1231900" cy="1587"/>
          </a:xfrm>
          <a:prstGeom prst="line">
            <a:avLst/>
          </a:prstGeom>
          <a:noFill/>
          <a:ln w="9525">
            <a:solidFill>
              <a:schemeClr val="tx1"/>
            </a:solidFill>
            <a:round/>
            <a:headEnd/>
            <a:tailEnd/>
          </a:ln>
        </p:spPr>
        <p:txBody>
          <a:bodyPr/>
          <a:lstStyle/>
          <a:p>
            <a:endParaRPr lang="en-US" sz="1400"/>
          </a:p>
        </p:txBody>
      </p:sp>
      <p:sp>
        <p:nvSpPr>
          <p:cNvPr id="22619" name="Line 325"/>
          <p:cNvSpPr>
            <a:spLocks noChangeShapeType="1"/>
          </p:cNvSpPr>
          <p:nvPr/>
        </p:nvSpPr>
        <p:spPr bwMode="auto">
          <a:xfrm>
            <a:off x="6932615" y="3132139"/>
            <a:ext cx="1587" cy="1958975"/>
          </a:xfrm>
          <a:prstGeom prst="line">
            <a:avLst/>
          </a:prstGeom>
          <a:noFill/>
          <a:ln w="9525">
            <a:solidFill>
              <a:schemeClr val="tx1"/>
            </a:solidFill>
            <a:round/>
            <a:headEnd/>
            <a:tailEnd/>
          </a:ln>
        </p:spPr>
        <p:txBody>
          <a:bodyPr/>
          <a:lstStyle/>
          <a:p>
            <a:endParaRPr lang="en-US" sz="1400"/>
          </a:p>
        </p:txBody>
      </p:sp>
      <p:sp>
        <p:nvSpPr>
          <p:cNvPr id="22620" name="Line 326"/>
          <p:cNvSpPr>
            <a:spLocks noChangeShapeType="1"/>
          </p:cNvSpPr>
          <p:nvPr/>
        </p:nvSpPr>
        <p:spPr bwMode="auto">
          <a:xfrm>
            <a:off x="5661026" y="3163889"/>
            <a:ext cx="879475" cy="1587"/>
          </a:xfrm>
          <a:prstGeom prst="line">
            <a:avLst/>
          </a:prstGeom>
          <a:noFill/>
          <a:ln w="9525">
            <a:solidFill>
              <a:schemeClr val="tx1"/>
            </a:solidFill>
            <a:round/>
            <a:headEnd/>
            <a:tailEnd/>
          </a:ln>
        </p:spPr>
        <p:txBody>
          <a:bodyPr/>
          <a:lstStyle/>
          <a:p>
            <a:endParaRPr lang="en-US" sz="1400"/>
          </a:p>
        </p:txBody>
      </p:sp>
      <p:sp>
        <p:nvSpPr>
          <p:cNvPr id="22621" name="Line 327"/>
          <p:cNvSpPr>
            <a:spLocks noChangeShapeType="1"/>
          </p:cNvSpPr>
          <p:nvPr/>
        </p:nvSpPr>
        <p:spPr bwMode="auto">
          <a:xfrm>
            <a:off x="6545265" y="3163888"/>
            <a:ext cx="1587" cy="741363"/>
          </a:xfrm>
          <a:prstGeom prst="line">
            <a:avLst/>
          </a:prstGeom>
          <a:noFill/>
          <a:ln w="9525">
            <a:solidFill>
              <a:schemeClr val="tx1"/>
            </a:solidFill>
            <a:round/>
            <a:headEnd/>
            <a:tailEnd/>
          </a:ln>
        </p:spPr>
        <p:txBody>
          <a:bodyPr/>
          <a:lstStyle/>
          <a:p>
            <a:endParaRPr lang="en-US" sz="1400"/>
          </a:p>
        </p:txBody>
      </p:sp>
      <p:sp>
        <p:nvSpPr>
          <p:cNvPr id="22622" name="Text Box 328"/>
          <p:cNvSpPr txBox="1">
            <a:spLocks noChangeArrowheads="1"/>
          </p:cNvSpPr>
          <p:nvPr/>
        </p:nvSpPr>
        <p:spPr bwMode="auto">
          <a:xfrm>
            <a:off x="7223127" y="4583113"/>
            <a:ext cx="466725" cy="246221"/>
          </a:xfrm>
          <a:prstGeom prst="rect">
            <a:avLst/>
          </a:prstGeom>
          <a:noFill/>
          <a:ln w="9525">
            <a:noFill/>
            <a:miter lim="800000"/>
            <a:headEnd/>
            <a:tailEnd/>
          </a:ln>
        </p:spPr>
        <p:txBody>
          <a:bodyPr>
            <a:spAutoFit/>
          </a:bodyPr>
          <a:lstStyle/>
          <a:p>
            <a:pPr>
              <a:buFontTx/>
              <a:buNone/>
            </a:pPr>
            <a:r>
              <a:rPr lang="en-US" altLang="zh-CN" sz="1000" b="0">
                <a:latin typeface="Times New Roman" pitchFamily="18" charset="0"/>
              </a:rPr>
              <a:t>E/M</a:t>
            </a:r>
          </a:p>
        </p:txBody>
      </p:sp>
      <p:pic>
        <p:nvPicPr>
          <p:cNvPr id="22623" name="Picture 329" descr="插箱2-3"/>
          <p:cNvPicPr>
            <a:picLocks noChangeAspect="1" noChangeArrowheads="1"/>
          </p:cNvPicPr>
          <p:nvPr/>
        </p:nvPicPr>
        <p:blipFill>
          <a:blip r:embed="rId3" cstate="print"/>
          <a:srcRect r="-31" b="32"/>
          <a:stretch>
            <a:fillRect/>
          </a:stretch>
        </p:blipFill>
        <p:spPr bwMode="auto">
          <a:xfrm>
            <a:off x="4697413" y="3930652"/>
            <a:ext cx="274637" cy="403225"/>
          </a:xfrm>
          <a:prstGeom prst="rect">
            <a:avLst/>
          </a:prstGeom>
          <a:noFill/>
          <a:ln w="9525">
            <a:noFill/>
            <a:miter lim="800000"/>
            <a:headEnd/>
            <a:tailEnd/>
          </a:ln>
        </p:spPr>
      </p:pic>
      <p:pic>
        <p:nvPicPr>
          <p:cNvPr id="22624" name="Picture 330" descr="插箱2-3"/>
          <p:cNvPicPr>
            <a:picLocks noChangeAspect="1" noChangeArrowheads="1"/>
          </p:cNvPicPr>
          <p:nvPr/>
        </p:nvPicPr>
        <p:blipFill>
          <a:blip r:embed="rId3" cstate="print"/>
          <a:srcRect r="-31" b="32"/>
          <a:stretch>
            <a:fillRect/>
          </a:stretch>
        </p:blipFill>
        <p:spPr bwMode="auto">
          <a:xfrm>
            <a:off x="3257550" y="3648076"/>
            <a:ext cx="355600" cy="523875"/>
          </a:xfrm>
          <a:prstGeom prst="rect">
            <a:avLst/>
          </a:prstGeom>
          <a:noFill/>
          <a:ln w="9525">
            <a:noFill/>
            <a:miter lim="800000"/>
            <a:headEnd/>
            <a:tailEnd/>
          </a:ln>
        </p:spPr>
      </p:pic>
      <p:pic>
        <p:nvPicPr>
          <p:cNvPr id="22625" name="Picture 331" descr="插箱2-3"/>
          <p:cNvPicPr>
            <a:picLocks noChangeAspect="1" noChangeArrowheads="1"/>
          </p:cNvPicPr>
          <p:nvPr/>
        </p:nvPicPr>
        <p:blipFill>
          <a:blip r:embed="rId3" cstate="print"/>
          <a:srcRect r="-31" b="32"/>
          <a:stretch>
            <a:fillRect/>
          </a:stretch>
        </p:blipFill>
        <p:spPr bwMode="auto">
          <a:xfrm>
            <a:off x="4498975" y="2735263"/>
            <a:ext cx="274638" cy="404812"/>
          </a:xfrm>
          <a:prstGeom prst="rect">
            <a:avLst/>
          </a:prstGeom>
          <a:noFill/>
          <a:ln w="9525">
            <a:noFill/>
            <a:miter lim="800000"/>
            <a:headEnd/>
            <a:tailEnd/>
          </a:ln>
        </p:spPr>
      </p:pic>
      <p:pic>
        <p:nvPicPr>
          <p:cNvPr id="22626" name="Picture 332"/>
          <p:cNvPicPr>
            <a:picLocks noChangeAspect="1" noChangeArrowheads="1"/>
          </p:cNvPicPr>
          <p:nvPr/>
        </p:nvPicPr>
        <p:blipFill>
          <a:blip r:embed="rId5" cstate="print"/>
          <a:srcRect/>
          <a:stretch>
            <a:fillRect/>
          </a:stretch>
        </p:blipFill>
        <p:spPr bwMode="auto">
          <a:xfrm>
            <a:off x="2571752" y="2220914"/>
            <a:ext cx="295275" cy="322263"/>
          </a:xfrm>
          <a:prstGeom prst="rect">
            <a:avLst/>
          </a:prstGeom>
          <a:noFill/>
          <a:ln w="9525">
            <a:noFill/>
            <a:miter lim="800000"/>
            <a:headEnd/>
            <a:tailEnd/>
          </a:ln>
        </p:spPr>
      </p:pic>
      <p:pic>
        <p:nvPicPr>
          <p:cNvPr id="22627" name="Picture 333"/>
          <p:cNvPicPr>
            <a:picLocks noChangeAspect="1" noChangeArrowheads="1"/>
          </p:cNvPicPr>
          <p:nvPr/>
        </p:nvPicPr>
        <p:blipFill>
          <a:blip r:embed="rId6" cstate="print"/>
          <a:srcRect/>
          <a:stretch>
            <a:fillRect/>
          </a:stretch>
        </p:blipFill>
        <p:spPr bwMode="auto">
          <a:xfrm>
            <a:off x="660400" y="3746501"/>
            <a:ext cx="381000" cy="412751"/>
          </a:xfrm>
          <a:prstGeom prst="rect">
            <a:avLst/>
          </a:prstGeom>
          <a:noFill/>
          <a:ln w="9525">
            <a:noFill/>
            <a:miter lim="800000"/>
            <a:headEnd/>
            <a:tailEnd/>
          </a:ln>
        </p:spPr>
      </p:pic>
      <p:sp>
        <p:nvSpPr>
          <p:cNvPr id="22628" name="Line 334"/>
          <p:cNvSpPr>
            <a:spLocks noChangeShapeType="1"/>
          </p:cNvSpPr>
          <p:nvPr/>
        </p:nvSpPr>
        <p:spPr bwMode="auto">
          <a:xfrm>
            <a:off x="2728913" y="3729039"/>
            <a:ext cx="525462" cy="1587"/>
          </a:xfrm>
          <a:prstGeom prst="line">
            <a:avLst/>
          </a:prstGeom>
          <a:noFill/>
          <a:ln w="9525">
            <a:solidFill>
              <a:schemeClr val="tx1"/>
            </a:solidFill>
            <a:round/>
            <a:headEnd/>
            <a:tailEnd/>
          </a:ln>
        </p:spPr>
        <p:txBody>
          <a:bodyPr/>
          <a:lstStyle/>
          <a:p>
            <a:endParaRPr lang="en-US" sz="1400"/>
          </a:p>
        </p:txBody>
      </p:sp>
      <p:sp>
        <p:nvSpPr>
          <p:cNvPr id="22629" name="Line 335"/>
          <p:cNvSpPr>
            <a:spLocks noChangeShapeType="1"/>
          </p:cNvSpPr>
          <p:nvPr/>
        </p:nvSpPr>
        <p:spPr bwMode="auto">
          <a:xfrm>
            <a:off x="1873252" y="3778251"/>
            <a:ext cx="1381125" cy="1588"/>
          </a:xfrm>
          <a:prstGeom prst="line">
            <a:avLst/>
          </a:prstGeom>
          <a:noFill/>
          <a:ln w="9525">
            <a:solidFill>
              <a:schemeClr val="tx1"/>
            </a:solidFill>
            <a:round/>
            <a:headEnd/>
            <a:tailEnd/>
          </a:ln>
        </p:spPr>
        <p:txBody>
          <a:bodyPr/>
          <a:lstStyle/>
          <a:p>
            <a:endParaRPr lang="en-US" sz="1400"/>
          </a:p>
        </p:txBody>
      </p:sp>
      <p:sp>
        <p:nvSpPr>
          <p:cNvPr id="22630" name="Line 336"/>
          <p:cNvSpPr>
            <a:spLocks noChangeShapeType="1"/>
          </p:cNvSpPr>
          <p:nvPr/>
        </p:nvSpPr>
        <p:spPr bwMode="auto">
          <a:xfrm>
            <a:off x="1814513" y="3829051"/>
            <a:ext cx="1439862" cy="1588"/>
          </a:xfrm>
          <a:prstGeom prst="line">
            <a:avLst/>
          </a:prstGeom>
          <a:noFill/>
          <a:ln w="9525">
            <a:solidFill>
              <a:schemeClr val="tx1"/>
            </a:solidFill>
            <a:round/>
            <a:headEnd/>
            <a:tailEnd/>
          </a:ln>
        </p:spPr>
        <p:txBody>
          <a:bodyPr/>
          <a:lstStyle/>
          <a:p>
            <a:endParaRPr lang="en-US" sz="1400"/>
          </a:p>
        </p:txBody>
      </p:sp>
      <p:sp>
        <p:nvSpPr>
          <p:cNvPr id="22631" name="Line 337"/>
          <p:cNvSpPr>
            <a:spLocks noChangeShapeType="1"/>
          </p:cNvSpPr>
          <p:nvPr/>
        </p:nvSpPr>
        <p:spPr bwMode="auto">
          <a:xfrm>
            <a:off x="1744663" y="3878264"/>
            <a:ext cx="1509712" cy="1587"/>
          </a:xfrm>
          <a:prstGeom prst="line">
            <a:avLst/>
          </a:prstGeom>
          <a:noFill/>
          <a:ln w="9525">
            <a:solidFill>
              <a:schemeClr val="tx1"/>
            </a:solidFill>
            <a:round/>
            <a:headEnd/>
            <a:tailEnd/>
          </a:ln>
        </p:spPr>
        <p:txBody>
          <a:bodyPr/>
          <a:lstStyle/>
          <a:p>
            <a:endParaRPr lang="en-US" sz="1400"/>
          </a:p>
        </p:txBody>
      </p:sp>
      <p:sp>
        <p:nvSpPr>
          <p:cNvPr id="22632" name="Line 338"/>
          <p:cNvSpPr>
            <a:spLocks noChangeShapeType="1"/>
          </p:cNvSpPr>
          <p:nvPr/>
        </p:nvSpPr>
        <p:spPr bwMode="auto">
          <a:xfrm>
            <a:off x="1687515" y="3925889"/>
            <a:ext cx="1563687" cy="1587"/>
          </a:xfrm>
          <a:prstGeom prst="line">
            <a:avLst/>
          </a:prstGeom>
          <a:noFill/>
          <a:ln w="9525">
            <a:solidFill>
              <a:schemeClr val="tx1"/>
            </a:solidFill>
            <a:round/>
            <a:headEnd/>
            <a:tailEnd/>
          </a:ln>
        </p:spPr>
        <p:txBody>
          <a:bodyPr/>
          <a:lstStyle/>
          <a:p>
            <a:endParaRPr lang="en-US" sz="1400"/>
          </a:p>
        </p:txBody>
      </p:sp>
      <p:sp>
        <p:nvSpPr>
          <p:cNvPr id="22633" name="Line 339"/>
          <p:cNvSpPr>
            <a:spLocks noChangeShapeType="1"/>
          </p:cNvSpPr>
          <p:nvPr/>
        </p:nvSpPr>
        <p:spPr bwMode="auto">
          <a:xfrm>
            <a:off x="1744663" y="3968751"/>
            <a:ext cx="1509712" cy="1588"/>
          </a:xfrm>
          <a:prstGeom prst="line">
            <a:avLst/>
          </a:prstGeom>
          <a:noFill/>
          <a:ln w="9525">
            <a:solidFill>
              <a:schemeClr val="tx1"/>
            </a:solidFill>
            <a:round/>
            <a:headEnd/>
            <a:tailEnd/>
          </a:ln>
        </p:spPr>
        <p:txBody>
          <a:bodyPr/>
          <a:lstStyle/>
          <a:p>
            <a:endParaRPr lang="en-US" sz="1400"/>
          </a:p>
        </p:txBody>
      </p:sp>
      <p:sp>
        <p:nvSpPr>
          <p:cNvPr id="22634" name="Line 340"/>
          <p:cNvSpPr>
            <a:spLocks noChangeShapeType="1"/>
          </p:cNvSpPr>
          <p:nvPr/>
        </p:nvSpPr>
        <p:spPr bwMode="auto">
          <a:xfrm>
            <a:off x="1814513" y="4013201"/>
            <a:ext cx="1441450" cy="1588"/>
          </a:xfrm>
          <a:prstGeom prst="line">
            <a:avLst/>
          </a:prstGeom>
          <a:noFill/>
          <a:ln w="9525">
            <a:solidFill>
              <a:schemeClr val="tx1"/>
            </a:solidFill>
            <a:round/>
            <a:headEnd/>
            <a:tailEnd/>
          </a:ln>
        </p:spPr>
        <p:txBody>
          <a:bodyPr/>
          <a:lstStyle/>
          <a:p>
            <a:endParaRPr lang="en-US" sz="1400"/>
          </a:p>
        </p:txBody>
      </p:sp>
      <p:sp>
        <p:nvSpPr>
          <p:cNvPr id="22635" name="Line 341"/>
          <p:cNvSpPr>
            <a:spLocks noChangeShapeType="1"/>
          </p:cNvSpPr>
          <p:nvPr/>
        </p:nvSpPr>
        <p:spPr bwMode="auto">
          <a:xfrm>
            <a:off x="2195515" y="4054475"/>
            <a:ext cx="1062037" cy="1588"/>
          </a:xfrm>
          <a:prstGeom prst="line">
            <a:avLst/>
          </a:prstGeom>
          <a:noFill/>
          <a:ln w="9525">
            <a:solidFill>
              <a:schemeClr val="tx1"/>
            </a:solidFill>
            <a:round/>
            <a:headEnd/>
            <a:tailEnd/>
          </a:ln>
        </p:spPr>
        <p:txBody>
          <a:bodyPr/>
          <a:lstStyle/>
          <a:p>
            <a:endParaRPr lang="en-US" sz="1400"/>
          </a:p>
        </p:txBody>
      </p:sp>
      <p:sp>
        <p:nvSpPr>
          <p:cNvPr id="22636" name="Line 342"/>
          <p:cNvSpPr>
            <a:spLocks noChangeShapeType="1"/>
          </p:cNvSpPr>
          <p:nvPr/>
        </p:nvSpPr>
        <p:spPr bwMode="auto">
          <a:xfrm flipH="1">
            <a:off x="2778125" y="4090989"/>
            <a:ext cx="476250" cy="1587"/>
          </a:xfrm>
          <a:prstGeom prst="line">
            <a:avLst/>
          </a:prstGeom>
          <a:noFill/>
          <a:ln w="9525">
            <a:solidFill>
              <a:schemeClr val="tx1"/>
            </a:solidFill>
            <a:round/>
            <a:headEnd/>
            <a:tailEnd/>
          </a:ln>
        </p:spPr>
        <p:txBody>
          <a:bodyPr/>
          <a:lstStyle/>
          <a:p>
            <a:endParaRPr lang="en-US" sz="1400"/>
          </a:p>
        </p:txBody>
      </p:sp>
      <p:sp>
        <p:nvSpPr>
          <p:cNvPr id="22637" name="Line 343"/>
          <p:cNvSpPr>
            <a:spLocks noChangeShapeType="1"/>
          </p:cNvSpPr>
          <p:nvPr/>
        </p:nvSpPr>
        <p:spPr bwMode="auto">
          <a:xfrm flipV="1">
            <a:off x="2190750" y="4054476"/>
            <a:ext cx="1588" cy="1268413"/>
          </a:xfrm>
          <a:prstGeom prst="line">
            <a:avLst/>
          </a:prstGeom>
          <a:noFill/>
          <a:ln w="9525">
            <a:solidFill>
              <a:schemeClr val="tx1"/>
            </a:solidFill>
            <a:round/>
            <a:headEnd/>
            <a:tailEnd/>
          </a:ln>
        </p:spPr>
        <p:txBody>
          <a:bodyPr/>
          <a:lstStyle/>
          <a:p>
            <a:endParaRPr lang="en-US" sz="1400"/>
          </a:p>
        </p:txBody>
      </p:sp>
      <p:sp>
        <p:nvSpPr>
          <p:cNvPr id="22638" name="Line 344"/>
          <p:cNvSpPr>
            <a:spLocks noChangeShapeType="1"/>
          </p:cNvSpPr>
          <p:nvPr/>
        </p:nvSpPr>
        <p:spPr bwMode="auto">
          <a:xfrm flipV="1">
            <a:off x="1873250" y="2292351"/>
            <a:ext cx="1588" cy="1485900"/>
          </a:xfrm>
          <a:prstGeom prst="line">
            <a:avLst/>
          </a:prstGeom>
          <a:noFill/>
          <a:ln w="9525">
            <a:solidFill>
              <a:schemeClr val="tx1"/>
            </a:solidFill>
            <a:round/>
            <a:headEnd/>
            <a:tailEnd/>
          </a:ln>
        </p:spPr>
        <p:txBody>
          <a:bodyPr/>
          <a:lstStyle/>
          <a:p>
            <a:endParaRPr lang="en-US" sz="1400"/>
          </a:p>
        </p:txBody>
      </p:sp>
      <p:sp>
        <p:nvSpPr>
          <p:cNvPr id="22639" name="Line 345"/>
          <p:cNvSpPr>
            <a:spLocks noChangeShapeType="1"/>
          </p:cNvSpPr>
          <p:nvPr/>
        </p:nvSpPr>
        <p:spPr bwMode="auto">
          <a:xfrm flipV="1">
            <a:off x="2717800" y="2547939"/>
            <a:ext cx="1588" cy="1181100"/>
          </a:xfrm>
          <a:prstGeom prst="line">
            <a:avLst/>
          </a:prstGeom>
          <a:noFill/>
          <a:ln w="9525">
            <a:solidFill>
              <a:schemeClr val="tx1"/>
            </a:solidFill>
            <a:round/>
            <a:headEnd/>
            <a:tailEnd/>
          </a:ln>
        </p:spPr>
        <p:txBody>
          <a:bodyPr/>
          <a:lstStyle/>
          <a:p>
            <a:endParaRPr lang="en-US" sz="1400"/>
          </a:p>
        </p:txBody>
      </p:sp>
      <p:sp>
        <p:nvSpPr>
          <p:cNvPr id="22640" name="Line 346"/>
          <p:cNvSpPr>
            <a:spLocks noChangeShapeType="1"/>
          </p:cNvSpPr>
          <p:nvPr/>
        </p:nvSpPr>
        <p:spPr bwMode="auto">
          <a:xfrm>
            <a:off x="2778125" y="4090989"/>
            <a:ext cx="1588" cy="809625"/>
          </a:xfrm>
          <a:prstGeom prst="line">
            <a:avLst/>
          </a:prstGeom>
          <a:noFill/>
          <a:ln w="9525">
            <a:solidFill>
              <a:schemeClr val="tx1"/>
            </a:solidFill>
            <a:round/>
            <a:headEnd/>
            <a:tailEnd/>
          </a:ln>
        </p:spPr>
        <p:txBody>
          <a:bodyPr/>
          <a:lstStyle/>
          <a:p>
            <a:endParaRPr lang="en-US" sz="1400"/>
          </a:p>
        </p:txBody>
      </p:sp>
      <p:sp>
        <p:nvSpPr>
          <p:cNvPr id="22641" name="Line 347"/>
          <p:cNvSpPr>
            <a:spLocks noChangeShapeType="1"/>
          </p:cNvSpPr>
          <p:nvPr/>
        </p:nvSpPr>
        <p:spPr bwMode="auto">
          <a:xfrm flipH="1">
            <a:off x="1814515" y="4014789"/>
            <a:ext cx="1587" cy="1760537"/>
          </a:xfrm>
          <a:prstGeom prst="line">
            <a:avLst/>
          </a:prstGeom>
          <a:noFill/>
          <a:ln w="9525">
            <a:solidFill>
              <a:schemeClr val="tx1"/>
            </a:solidFill>
            <a:round/>
            <a:headEnd/>
            <a:tailEnd/>
          </a:ln>
        </p:spPr>
        <p:txBody>
          <a:bodyPr/>
          <a:lstStyle/>
          <a:p>
            <a:endParaRPr lang="en-US" sz="1400"/>
          </a:p>
        </p:txBody>
      </p:sp>
      <p:sp>
        <p:nvSpPr>
          <p:cNvPr id="22642" name="Line 348"/>
          <p:cNvSpPr>
            <a:spLocks noChangeShapeType="1"/>
          </p:cNvSpPr>
          <p:nvPr/>
        </p:nvSpPr>
        <p:spPr bwMode="auto">
          <a:xfrm flipH="1">
            <a:off x="965200" y="5778501"/>
            <a:ext cx="838200" cy="1588"/>
          </a:xfrm>
          <a:prstGeom prst="line">
            <a:avLst/>
          </a:prstGeom>
          <a:noFill/>
          <a:ln w="9525">
            <a:solidFill>
              <a:schemeClr val="tx1"/>
            </a:solidFill>
            <a:round/>
            <a:headEnd/>
            <a:tailEnd/>
          </a:ln>
        </p:spPr>
        <p:txBody>
          <a:bodyPr/>
          <a:lstStyle/>
          <a:p>
            <a:endParaRPr lang="en-US" sz="1400"/>
          </a:p>
        </p:txBody>
      </p:sp>
      <p:sp>
        <p:nvSpPr>
          <p:cNvPr id="22643" name="Line 349"/>
          <p:cNvSpPr>
            <a:spLocks noChangeShapeType="1"/>
          </p:cNvSpPr>
          <p:nvPr/>
        </p:nvSpPr>
        <p:spPr bwMode="auto">
          <a:xfrm flipV="1">
            <a:off x="1814515" y="2936876"/>
            <a:ext cx="1587" cy="887413"/>
          </a:xfrm>
          <a:prstGeom prst="line">
            <a:avLst/>
          </a:prstGeom>
          <a:noFill/>
          <a:ln w="9525">
            <a:solidFill>
              <a:schemeClr val="tx1"/>
            </a:solidFill>
            <a:round/>
            <a:headEnd/>
            <a:tailEnd/>
          </a:ln>
        </p:spPr>
        <p:txBody>
          <a:bodyPr/>
          <a:lstStyle/>
          <a:p>
            <a:endParaRPr lang="en-US" sz="1400"/>
          </a:p>
        </p:txBody>
      </p:sp>
      <p:sp>
        <p:nvSpPr>
          <p:cNvPr id="22644" name="Line 350"/>
          <p:cNvSpPr>
            <a:spLocks noChangeShapeType="1"/>
          </p:cNvSpPr>
          <p:nvPr/>
        </p:nvSpPr>
        <p:spPr bwMode="auto">
          <a:xfrm flipH="1">
            <a:off x="901702" y="2936875"/>
            <a:ext cx="912813" cy="1588"/>
          </a:xfrm>
          <a:prstGeom prst="line">
            <a:avLst/>
          </a:prstGeom>
          <a:noFill/>
          <a:ln w="9525">
            <a:solidFill>
              <a:schemeClr val="tx1"/>
            </a:solidFill>
            <a:round/>
            <a:headEnd/>
            <a:tailEnd/>
          </a:ln>
        </p:spPr>
        <p:txBody>
          <a:bodyPr/>
          <a:lstStyle/>
          <a:p>
            <a:endParaRPr lang="en-US" sz="1400"/>
          </a:p>
        </p:txBody>
      </p:sp>
      <p:sp>
        <p:nvSpPr>
          <p:cNvPr id="22645" name="Line 351"/>
          <p:cNvSpPr>
            <a:spLocks noChangeShapeType="1"/>
          </p:cNvSpPr>
          <p:nvPr/>
        </p:nvSpPr>
        <p:spPr bwMode="auto">
          <a:xfrm flipV="1">
            <a:off x="1744665" y="3500440"/>
            <a:ext cx="1587" cy="377825"/>
          </a:xfrm>
          <a:prstGeom prst="line">
            <a:avLst/>
          </a:prstGeom>
          <a:noFill/>
          <a:ln w="9525">
            <a:solidFill>
              <a:schemeClr val="tx1"/>
            </a:solidFill>
            <a:round/>
            <a:headEnd/>
            <a:tailEnd/>
          </a:ln>
        </p:spPr>
        <p:txBody>
          <a:bodyPr/>
          <a:lstStyle/>
          <a:p>
            <a:endParaRPr lang="en-US" sz="1400"/>
          </a:p>
        </p:txBody>
      </p:sp>
      <p:sp>
        <p:nvSpPr>
          <p:cNvPr id="22646" name="Line 352"/>
          <p:cNvSpPr>
            <a:spLocks noChangeShapeType="1"/>
          </p:cNvSpPr>
          <p:nvPr/>
        </p:nvSpPr>
        <p:spPr bwMode="auto">
          <a:xfrm flipH="1">
            <a:off x="965202" y="3500439"/>
            <a:ext cx="779463" cy="1587"/>
          </a:xfrm>
          <a:prstGeom prst="line">
            <a:avLst/>
          </a:prstGeom>
          <a:noFill/>
          <a:ln w="9525">
            <a:solidFill>
              <a:schemeClr val="tx1"/>
            </a:solidFill>
            <a:round/>
            <a:headEnd/>
            <a:tailEnd/>
          </a:ln>
        </p:spPr>
        <p:txBody>
          <a:bodyPr/>
          <a:lstStyle/>
          <a:p>
            <a:endParaRPr lang="en-US" sz="1400"/>
          </a:p>
        </p:txBody>
      </p:sp>
      <p:sp>
        <p:nvSpPr>
          <p:cNvPr id="22647" name="Line 353"/>
          <p:cNvSpPr>
            <a:spLocks noChangeShapeType="1"/>
          </p:cNvSpPr>
          <p:nvPr/>
        </p:nvSpPr>
        <p:spPr bwMode="auto">
          <a:xfrm>
            <a:off x="1744665" y="3968751"/>
            <a:ext cx="1587" cy="709613"/>
          </a:xfrm>
          <a:prstGeom prst="line">
            <a:avLst/>
          </a:prstGeom>
          <a:noFill/>
          <a:ln w="9525">
            <a:solidFill>
              <a:schemeClr val="tx1"/>
            </a:solidFill>
            <a:round/>
            <a:headEnd/>
            <a:tailEnd/>
          </a:ln>
        </p:spPr>
        <p:txBody>
          <a:bodyPr/>
          <a:lstStyle/>
          <a:p>
            <a:endParaRPr lang="en-US" sz="1400"/>
          </a:p>
        </p:txBody>
      </p:sp>
      <p:sp>
        <p:nvSpPr>
          <p:cNvPr id="22648" name="Line 354"/>
          <p:cNvSpPr>
            <a:spLocks noChangeShapeType="1"/>
          </p:cNvSpPr>
          <p:nvPr/>
        </p:nvSpPr>
        <p:spPr bwMode="auto">
          <a:xfrm flipH="1">
            <a:off x="987425" y="4691064"/>
            <a:ext cx="757238" cy="1587"/>
          </a:xfrm>
          <a:prstGeom prst="line">
            <a:avLst/>
          </a:prstGeom>
          <a:noFill/>
          <a:ln w="9525">
            <a:solidFill>
              <a:schemeClr val="tx1"/>
            </a:solidFill>
            <a:round/>
            <a:headEnd/>
            <a:tailEnd/>
          </a:ln>
        </p:spPr>
        <p:txBody>
          <a:bodyPr/>
          <a:lstStyle/>
          <a:p>
            <a:endParaRPr lang="en-US" sz="1400"/>
          </a:p>
        </p:txBody>
      </p:sp>
      <p:sp>
        <p:nvSpPr>
          <p:cNvPr id="22649" name="Line 355"/>
          <p:cNvSpPr>
            <a:spLocks noChangeShapeType="1"/>
          </p:cNvSpPr>
          <p:nvPr/>
        </p:nvSpPr>
        <p:spPr bwMode="auto">
          <a:xfrm>
            <a:off x="909640" y="5332413"/>
            <a:ext cx="898525" cy="1587"/>
          </a:xfrm>
          <a:prstGeom prst="line">
            <a:avLst/>
          </a:prstGeom>
          <a:noFill/>
          <a:ln w="9525">
            <a:solidFill>
              <a:schemeClr val="tx1"/>
            </a:solidFill>
            <a:round/>
            <a:headEnd/>
            <a:tailEnd/>
          </a:ln>
        </p:spPr>
        <p:txBody>
          <a:bodyPr/>
          <a:lstStyle/>
          <a:p>
            <a:endParaRPr lang="en-US" sz="1400"/>
          </a:p>
        </p:txBody>
      </p:sp>
      <p:sp>
        <p:nvSpPr>
          <p:cNvPr id="22650" name="Line 356"/>
          <p:cNvSpPr>
            <a:spLocks noChangeShapeType="1"/>
          </p:cNvSpPr>
          <p:nvPr/>
        </p:nvSpPr>
        <p:spPr bwMode="auto">
          <a:xfrm>
            <a:off x="1687515" y="3924300"/>
            <a:ext cx="1587" cy="150813"/>
          </a:xfrm>
          <a:prstGeom prst="line">
            <a:avLst/>
          </a:prstGeom>
          <a:noFill/>
          <a:ln w="9525">
            <a:solidFill>
              <a:schemeClr val="tx1"/>
            </a:solidFill>
            <a:round/>
            <a:headEnd/>
            <a:tailEnd/>
          </a:ln>
        </p:spPr>
        <p:txBody>
          <a:bodyPr/>
          <a:lstStyle/>
          <a:p>
            <a:endParaRPr lang="en-US" sz="1400"/>
          </a:p>
        </p:txBody>
      </p:sp>
      <p:sp>
        <p:nvSpPr>
          <p:cNvPr id="22651" name="Line 357"/>
          <p:cNvSpPr>
            <a:spLocks noChangeShapeType="1"/>
          </p:cNvSpPr>
          <p:nvPr/>
        </p:nvSpPr>
        <p:spPr bwMode="auto">
          <a:xfrm flipH="1" flipV="1">
            <a:off x="1047752" y="4070351"/>
            <a:ext cx="639763" cy="3175"/>
          </a:xfrm>
          <a:prstGeom prst="line">
            <a:avLst/>
          </a:prstGeom>
          <a:noFill/>
          <a:ln w="9525">
            <a:solidFill>
              <a:schemeClr val="tx1"/>
            </a:solidFill>
            <a:round/>
            <a:headEnd/>
            <a:tailEnd/>
          </a:ln>
        </p:spPr>
        <p:txBody>
          <a:bodyPr/>
          <a:lstStyle/>
          <a:p>
            <a:endParaRPr lang="en-US" sz="1400"/>
          </a:p>
        </p:txBody>
      </p:sp>
      <p:sp>
        <p:nvSpPr>
          <p:cNvPr id="22652" name="Text Box 358"/>
          <p:cNvSpPr txBox="1">
            <a:spLocks noChangeArrowheads="1"/>
          </p:cNvSpPr>
          <p:nvPr/>
        </p:nvSpPr>
        <p:spPr bwMode="auto">
          <a:xfrm>
            <a:off x="966789" y="5507039"/>
            <a:ext cx="1012825" cy="246221"/>
          </a:xfrm>
          <a:prstGeom prst="rect">
            <a:avLst/>
          </a:prstGeom>
          <a:noFill/>
          <a:ln w="9525">
            <a:noFill/>
            <a:miter lim="800000"/>
            <a:headEnd/>
            <a:tailEnd/>
          </a:ln>
        </p:spPr>
        <p:txBody>
          <a:bodyPr>
            <a:spAutoFit/>
          </a:bodyPr>
          <a:lstStyle/>
          <a:p>
            <a:pPr>
              <a:buFontTx/>
              <a:buNone/>
            </a:pPr>
            <a:r>
              <a:rPr lang="en-US" altLang="zh-CN" sz="1000" b="0">
                <a:latin typeface="Times New Roman" pitchFamily="18" charset="0"/>
              </a:rPr>
              <a:t>10/100BASE-T</a:t>
            </a:r>
          </a:p>
        </p:txBody>
      </p:sp>
      <p:sp>
        <p:nvSpPr>
          <p:cNvPr id="22653" name="Line 359"/>
          <p:cNvSpPr>
            <a:spLocks noChangeShapeType="1"/>
          </p:cNvSpPr>
          <p:nvPr/>
        </p:nvSpPr>
        <p:spPr bwMode="auto">
          <a:xfrm>
            <a:off x="2946400" y="5011739"/>
            <a:ext cx="566738" cy="1587"/>
          </a:xfrm>
          <a:prstGeom prst="line">
            <a:avLst/>
          </a:prstGeom>
          <a:noFill/>
          <a:ln w="9525">
            <a:solidFill>
              <a:schemeClr val="tx1"/>
            </a:solidFill>
            <a:round/>
            <a:headEnd/>
            <a:tailEnd/>
          </a:ln>
        </p:spPr>
        <p:txBody>
          <a:bodyPr/>
          <a:lstStyle/>
          <a:p>
            <a:endParaRPr lang="en-US" sz="1400"/>
          </a:p>
        </p:txBody>
      </p:sp>
      <p:sp>
        <p:nvSpPr>
          <p:cNvPr id="22654" name="Text Box 360"/>
          <p:cNvSpPr txBox="1">
            <a:spLocks noChangeArrowheads="1"/>
          </p:cNvSpPr>
          <p:nvPr/>
        </p:nvSpPr>
        <p:spPr bwMode="auto">
          <a:xfrm>
            <a:off x="66677" y="3776663"/>
            <a:ext cx="688975" cy="246221"/>
          </a:xfrm>
          <a:prstGeom prst="rect">
            <a:avLst/>
          </a:prstGeom>
          <a:noFill/>
          <a:ln w="9525">
            <a:noFill/>
            <a:miter lim="800000"/>
            <a:headEnd/>
            <a:tailEnd/>
          </a:ln>
        </p:spPr>
        <p:txBody>
          <a:bodyPr>
            <a:spAutoFit/>
          </a:bodyPr>
          <a:lstStyle/>
          <a:p>
            <a:pPr algn="ctr">
              <a:buFontTx/>
              <a:buNone/>
            </a:pPr>
            <a:r>
              <a:rPr lang="en-US" altLang="zh-CN" sz="1000" b="0">
                <a:solidFill>
                  <a:srgbClr val="008000"/>
                </a:solidFill>
                <a:latin typeface="Times New Roman" pitchFamily="18" charset="0"/>
              </a:rPr>
              <a:t>OA</a:t>
            </a:r>
          </a:p>
        </p:txBody>
      </p:sp>
      <p:sp>
        <p:nvSpPr>
          <p:cNvPr id="22655" name="Text Box 361"/>
          <p:cNvSpPr txBox="1">
            <a:spLocks noChangeArrowheads="1"/>
          </p:cNvSpPr>
          <p:nvPr/>
        </p:nvSpPr>
        <p:spPr bwMode="auto">
          <a:xfrm>
            <a:off x="957263" y="3770313"/>
            <a:ext cx="1166812" cy="400110"/>
          </a:xfrm>
          <a:prstGeom prst="rect">
            <a:avLst/>
          </a:prstGeom>
          <a:noFill/>
          <a:ln w="9525">
            <a:noFill/>
            <a:miter lim="800000"/>
            <a:headEnd/>
            <a:tailEnd/>
          </a:ln>
        </p:spPr>
        <p:txBody>
          <a:bodyPr>
            <a:spAutoFit/>
          </a:bodyPr>
          <a:lstStyle/>
          <a:p>
            <a:pPr>
              <a:buFontTx/>
              <a:buNone/>
            </a:pPr>
            <a:r>
              <a:rPr lang="en-US" altLang="zh-CN" sz="1000" b="0">
                <a:latin typeface="Times New Roman" pitchFamily="18" charset="0"/>
              </a:rPr>
              <a:t>10/100BASE-T</a:t>
            </a:r>
          </a:p>
          <a:p>
            <a:pPr>
              <a:buFontTx/>
              <a:buNone/>
            </a:pPr>
            <a:endParaRPr lang="zh-CN" altLang="en-US" sz="1000" b="0">
              <a:latin typeface="Times New Roman" pitchFamily="18" charset="0"/>
            </a:endParaRPr>
          </a:p>
        </p:txBody>
      </p:sp>
      <p:pic>
        <p:nvPicPr>
          <p:cNvPr id="22656" name="Picture 362"/>
          <p:cNvPicPr>
            <a:picLocks noChangeAspect="1" noChangeArrowheads="1"/>
          </p:cNvPicPr>
          <p:nvPr/>
        </p:nvPicPr>
        <p:blipFill>
          <a:blip r:embed="rId17" cstate="print"/>
          <a:srcRect/>
          <a:stretch>
            <a:fillRect/>
          </a:stretch>
        </p:blipFill>
        <p:spPr bwMode="auto">
          <a:xfrm>
            <a:off x="2628902" y="4927600"/>
            <a:ext cx="296863" cy="150813"/>
          </a:xfrm>
          <a:prstGeom prst="rect">
            <a:avLst/>
          </a:prstGeom>
          <a:noFill/>
          <a:ln w="9525">
            <a:noFill/>
            <a:miter lim="800000"/>
            <a:headEnd/>
            <a:tailEnd/>
          </a:ln>
        </p:spPr>
      </p:pic>
      <p:sp>
        <p:nvSpPr>
          <p:cNvPr id="22657" name="Line 363"/>
          <p:cNvSpPr>
            <a:spLocks noChangeShapeType="1"/>
          </p:cNvSpPr>
          <p:nvPr/>
        </p:nvSpPr>
        <p:spPr bwMode="auto">
          <a:xfrm>
            <a:off x="2778125" y="5078414"/>
            <a:ext cx="1588" cy="522287"/>
          </a:xfrm>
          <a:prstGeom prst="line">
            <a:avLst/>
          </a:prstGeom>
          <a:noFill/>
          <a:ln w="9525">
            <a:solidFill>
              <a:schemeClr val="tx1"/>
            </a:solidFill>
            <a:round/>
            <a:headEnd/>
            <a:tailEnd/>
          </a:ln>
        </p:spPr>
        <p:txBody>
          <a:bodyPr/>
          <a:lstStyle/>
          <a:p>
            <a:endParaRPr lang="en-US" sz="1400"/>
          </a:p>
        </p:txBody>
      </p:sp>
      <p:sp>
        <p:nvSpPr>
          <p:cNvPr id="22658" name="Text Box 364"/>
          <p:cNvSpPr txBox="1">
            <a:spLocks noChangeArrowheads="1"/>
          </p:cNvSpPr>
          <p:nvPr/>
        </p:nvSpPr>
        <p:spPr bwMode="auto">
          <a:xfrm>
            <a:off x="2713040" y="4691063"/>
            <a:ext cx="809625" cy="246221"/>
          </a:xfrm>
          <a:prstGeom prst="rect">
            <a:avLst/>
          </a:prstGeom>
          <a:noFill/>
          <a:ln w="9525">
            <a:noFill/>
            <a:miter lim="800000"/>
            <a:headEnd/>
            <a:tailEnd/>
          </a:ln>
        </p:spPr>
        <p:txBody>
          <a:bodyPr>
            <a:spAutoFit/>
          </a:bodyPr>
          <a:lstStyle/>
          <a:p>
            <a:pPr>
              <a:buFontTx/>
              <a:buNone/>
            </a:pPr>
            <a:r>
              <a:rPr lang="en-US" altLang="zh-CN" sz="1000" b="0">
                <a:solidFill>
                  <a:srgbClr val="008000"/>
                </a:solidFill>
                <a:latin typeface="Times New Roman" pitchFamily="18" charset="0"/>
              </a:rPr>
              <a:t>Encoder</a:t>
            </a:r>
          </a:p>
        </p:txBody>
      </p:sp>
      <p:sp>
        <p:nvSpPr>
          <p:cNvPr id="22659" name="Text Box 365"/>
          <p:cNvSpPr txBox="1">
            <a:spLocks noChangeArrowheads="1"/>
          </p:cNvSpPr>
          <p:nvPr/>
        </p:nvSpPr>
        <p:spPr bwMode="auto">
          <a:xfrm>
            <a:off x="3762375" y="4841875"/>
            <a:ext cx="737617" cy="246221"/>
          </a:xfrm>
          <a:prstGeom prst="rect">
            <a:avLst/>
          </a:prstGeom>
          <a:noFill/>
          <a:ln w="9525">
            <a:noFill/>
            <a:miter lim="800000"/>
            <a:headEnd/>
            <a:tailEnd/>
          </a:ln>
        </p:spPr>
        <p:txBody>
          <a:bodyPr wrap="square">
            <a:spAutoFit/>
          </a:bodyPr>
          <a:lstStyle/>
          <a:p>
            <a:pPr>
              <a:buFontTx/>
              <a:buNone/>
            </a:pPr>
            <a:r>
              <a:rPr lang="en-US" altLang="zh-CN" sz="1000" b="0" dirty="0">
                <a:solidFill>
                  <a:srgbClr val="008000"/>
                </a:solidFill>
                <a:latin typeface="Times New Roman" pitchFamily="18" charset="0"/>
              </a:rPr>
              <a:t>Monitor</a:t>
            </a:r>
          </a:p>
        </p:txBody>
      </p:sp>
      <p:sp>
        <p:nvSpPr>
          <p:cNvPr id="22660" name="Text Box 366"/>
          <p:cNvSpPr txBox="1">
            <a:spLocks noChangeArrowheads="1"/>
          </p:cNvSpPr>
          <p:nvPr/>
        </p:nvSpPr>
        <p:spPr bwMode="auto">
          <a:xfrm>
            <a:off x="2693990" y="4371975"/>
            <a:ext cx="738187" cy="400110"/>
          </a:xfrm>
          <a:prstGeom prst="rect">
            <a:avLst/>
          </a:prstGeom>
          <a:noFill/>
          <a:ln w="9525">
            <a:noFill/>
            <a:miter lim="800000"/>
            <a:headEnd/>
            <a:tailEnd/>
          </a:ln>
        </p:spPr>
        <p:txBody>
          <a:bodyPr>
            <a:spAutoFit/>
          </a:bodyPr>
          <a:lstStyle/>
          <a:p>
            <a:pPr algn="ctr">
              <a:spcBef>
                <a:spcPct val="0"/>
              </a:spcBef>
              <a:buFontTx/>
              <a:buNone/>
            </a:pPr>
            <a:r>
              <a:rPr lang="zh-CN" altLang="en-US" sz="1000" b="0">
                <a:latin typeface="Times New Roman" pitchFamily="18" charset="0"/>
              </a:rPr>
              <a:t>（</a:t>
            </a:r>
            <a:r>
              <a:rPr lang="en-US" altLang="zh-CN" sz="1000" b="0">
                <a:latin typeface="Times New Roman" pitchFamily="18" charset="0"/>
              </a:rPr>
              <a:t>MPEG-X</a:t>
            </a:r>
            <a:r>
              <a:rPr lang="zh-CN" altLang="en-US" sz="1000" b="0">
                <a:latin typeface="Times New Roman" pitchFamily="18" charset="0"/>
              </a:rPr>
              <a:t>）</a:t>
            </a:r>
          </a:p>
        </p:txBody>
      </p:sp>
      <p:sp>
        <p:nvSpPr>
          <p:cNvPr id="22661" name="Text Box 367"/>
          <p:cNvSpPr txBox="1">
            <a:spLocks noChangeArrowheads="1"/>
          </p:cNvSpPr>
          <p:nvPr/>
        </p:nvSpPr>
        <p:spPr bwMode="auto">
          <a:xfrm>
            <a:off x="4649790" y="4303713"/>
            <a:ext cx="1074737" cy="415498"/>
          </a:xfrm>
          <a:prstGeom prst="rect">
            <a:avLst/>
          </a:prstGeom>
          <a:noFill/>
          <a:ln w="9525">
            <a:noFill/>
            <a:miter lim="800000"/>
            <a:headEnd/>
            <a:tailEnd/>
          </a:ln>
        </p:spPr>
        <p:txBody>
          <a:bodyPr>
            <a:spAutoFit/>
          </a:bodyPr>
          <a:lstStyle/>
          <a:p>
            <a:pPr>
              <a:buFontTx/>
              <a:buNone/>
            </a:pPr>
            <a:r>
              <a:rPr lang="en-US" altLang="zh-CN" sz="1050">
                <a:latin typeface="Times New Roman" pitchFamily="18" charset="0"/>
              </a:rPr>
              <a:t>Transmission Network</a:t>
            </a:r>
          </a:p>
        </p:txBody>
      </p:sp>
      <p:sp>
        <p:nvSpPr>
          <p:cNvPr id="22663" name="Text Box 369"/>
          <p:cNvSpPr txBox="1">
            <a:spLocks noChangeArrowheads="1"/>
          </p:cNvSpPr>
          <p:nvPr/>
        </p:nvSpPr>
        <p:spPr bwMode="auto">
          <a:xfrm>
            <a:off x="5521326" y="1076326"/>
            <a:ext cx="583814" cy="307777"/>
          </a:xfrm>
          <a:prstGeom prst="rect">
            <a:avLst/>
          </a:prstGeom>
          <a:noFill/>
          <a:ln w="12700" algn="ctr">
            <a:noFill/>
            <a:miter lim="800000"/>
            <a:headEnd/>
            <a:tailEnd/>
          </a:ln>
        </p:spPr>
        <p:txBody>
          <a:bodyPr wrap="none">
            <a:spAutoFit/>
          </a:bodyPr>
          <a:lstStyle/>
          <a:p>
            <a:pPr>
              <a:buFontTx/>
              <a:buNone/>
            </a:pPr>
            <a:r>
              <a:rPr lang="en-US" altLang="zh-CN" sz="1400">
                <a:solidFill>
                  <a:schemeClr val="tx2"/>
                </a:solidFill>
              </a:rPr>
              <a:t>OCC</a:t>
            </a:r>
          </a:p>
        </p:txBody>
      </p:sp>
      <p:sp>
        <p:nvSpPr>
          <p:cNvPr id="370" name="Title 369"/>
          <p:cNvSpPr>
            <a:spLocks noGrp="1"/>
          </p:cNvSpPr>
          <p:nvPr>
            <p:ph type="title" idx="4294967295"/>
          </p:nvPr>
        </p:nvSpPr>
        <p:spPr>
          <a:xfrm>
            <a:off x="0" y="188640"/>
            <a:ext cx="8229600" cy="772584"/>
          </a:xfrm>
        </p:spPr>
        <p:txBody>
          <a:bodyPr/>
          <a:lstStyle/>
          <a:p>
            <a:pPr rtl="0" fontAlgn="base"/>
            <a:r>
              <a:rPr lang="en-US" sz="2800" b="0" kern="1200" dirty="0" smtClean="0">
                <a:solidFill>
                  <a:schemeClr val="tx2"/>
                </a:solidFill>
                <a:latin typeface="Arial"/>
                <a:ea typeface="宋体"/>
                <a:cs typeface="+mn-cs"/>
              </a:rPr>
              <a:t>Telecommunication System Structure</a:t>
            </a:r>
            <a:endParaRPr lang="en-US" dirty="0" smtClean="0"/>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89" name="Picture 49" descr="图４-42　调度集中"/>
          <p:cNvPicPr>
            <a:picLocks noChangeAspect="1" noChangeArrowheads="1"/>
          </p:cNvPicPr>
          <p:nvPr/>
        </p:nvPicPr>
        <p:blipFill>
          <a:blip r:embed="rId3"/>
          <a:srcRect/>
          <a:stretch>
            <a:fillRect/>
          </a:stretch>
        </p:blipFill>
        <p:spPr bwMode="auto">
          <a:xfrm>
            <a:off x="2844800" y="1196975"/>
            <a:ext cx="1439863" cy="1008063"/>
          </a:xfrm>
          <a:prstGeom prst="rect">
            <a:avLst/>
          </a:prstGeom>
          <a:noFill/>
          <a:ln w="9525">
            <a:noFill/>
            <a:miter lim="800000"/>
            <a:headEnd/>
            <a:tailEnd/>
          </a:ln>
        </p:spPr>
      </p:pic>
      <p:sp>
        <p:nvSpPr>
          <p:cNvPr id="38915" name="Rectangle 2"/>
          <p:cNvSpPr>
            <a:spLocks noGrp="1" noChangeArrowheads="1"/>
          </p:cNvSpPr>
          <p:nvPr>
            <p:ph type="title"/>
          </p:nvPr>
        </p:nvSpPr>
        <p:spPr>
          <a:xfrm>
            <a:off x="147638" y="138113"/>
            <a:ext cx="8496300" cy="647700"/>
          </a:xfrm>
        </p:spPr>
        <p:txBody>
          <a:bodyPr/>
          <a:lstStyle/>
          <a:p>
            <a:pPr>
              <a:defRPr/>
            </a:pPr>
            <a:r>
              <a:rPr lang="en-US" altLang="zh-CN" sz="2400" dirty="0" smtClean="0">
                <a:latin typeface="+mj-lt"/>
              </a:rPr>
              <a:t>Network layering of railway communication services</a:t>
            </a:r>
            <a:endParaRPr lang="zh-CN" altLang="en-US" sz="2400" dirty="0" smtClean="0">
              <a:latin typeface="+mj-lt"/>
            </a:endParaRPr>
          </a:p>
        </p:txBody>
      </p:sp>
      <p:sp>
        <p:nvSpPr>
          <p:cNvPr id="35" name="AutoShape 122"/>
          <p:cNvSpPr>
            <a:spLocks noChangeAspect="1" noChangeArrowheads="1"/>
          </p:cNvSpPr>
          <p:nvPr/>
        </p:nvSpPr>
        <p:spPr bwMode="auto">
          <a:xfrm>
            <a:off x="611188" y="836613"/>
            <a:ext cx="7345362" cy="1584325"/>
          </a:xfrm>
          <a:prstGeom prst="roundRect">
            <a:avLst>
              <a:gd name="adj" fmla="val 10801"/>
            </a:avLst>
          </a:prstGeom>
          <a:noFill/>
          <a:ln w="12700">
            <a:solidFill>
              <a:srgbClr val="0065A9"/>
            </a:solidFill>
            <a:round/>
            <a:headEnd/>
            <a:tailEnd/>
          </a:ln>
          <a:effectLst>
            <a:outerShdw dist="38100" dir="2700000" algn="tl" rotWithShape="0">
              <a:srgbClr val="000000">
                <a:alpha val="39999"/>
              </a:srgbClr>
            </a:outerShdw>
          </a:effectLst>
        </p:spPr>
        <p:txBody>
          <a:bodyPr wrap="none" anchor="ctr"/>
          <a:lstStyle/>
          <a:p>
            <a:pPr algn="ctr" fontAlgn="auto">
              <a:spcBef>
                <a:spcPts val="0"/>
              </a:spcBef>
              <a:spcAft>
                <a:spcPts val="0"/>
              </a:spcAft>
              <a:defRPr/>
            </a:pPr>
            <a:endParaRPr kumimoji="0" lang="zh-CN" altLang="en-US" sz="1800" b="0" kern="0">
              <a:solidFill>
                <a:sysClr val="windowText" lastClr="000000"/>
              </a:solidFill>
              <a:latin typeface="+mj-lt"/>
              <a:ea typeface="华文细黑" pitchFamily="2" charset="-122"/>
            </a:endParaRPr>
          </a:p>
        </p:txBody>
      </p:sp>
      <p:sp>
        <p:nvSpPr>
          <p:cNvPr id="2" name="AutoShape 122"/>
          <p:cNvSpPr>
            <a:spLocks noChangeAspect="1" noChangeArrowheads="1"/>
          </p:cNvSpPr>
          <p:nvPr/>
        </p:nvSpPr>
        <p:spPr bwMode="auto">
          <a:xfrm>
            <a:off x="611188" y="2636838"/>
            <a:ext cx="7416800" cy="1584325"/>
          </a:xfrm>
          <a:prstGeom prst="roundRect">
            <a:avLst>
              <a:gd name="adj" fmla="val 10801"/>
            </a:avLst>
          </a:prstGeom>
          <a:noFill/>
          <a:ln w="12700">
            <a:solidFill>
              <a:srgbClr val="0065A9"/>
            </a:solidFill>
            <a:round/>
            <a:headEnd/>
            <a:tailEnd/>
          </a:ln>
          <a:effectLst>
            <a:outerShdw dist="38100" dir="2700000" algn="tl" rotWithShape="0">
              <a:srgbClr val="000000">
                <a:alpha val="39999"/>
              </a:srgbClr>
            </a:outerShdw>
          </a:effectLst>
        </p:spPr>
        <p:txBody>
          <a:bodyPr wrap="none" anchor="ctr"/>
          <a:lstStyle/>
          <a:p>
            <a:pPr algn="ctr" fontAlgn="auto">
              <a:spcBef>
                <a:spcPts val="0"/>
              </a:spcBef>
              <a:spcAft>
                <a:spcPts val="0"/>
              </a:spcAft>
              <a:defRPr/>
            </a:pPr>
            <a:endParaRPr kumimoji="0" lang="zh-CN" altLang="en-US" sz="1800" b="0" kern="0">
              <a:solidFill>
                <a:sysClr val="windowText" lastClr="000000"/>
              </a:solidFill>
              <a:latin typeface="+mj-lt"/>
              <a:ea typeface="华文细黑" pitchFamily="2" charset="-122"/>
            </a:endParaRPr>
          </a:p>
        </p:txBody>
      </p:sp>
      <p:sp>
        <p:nvSpPr>
          <p:cNvPr id="3" name="AutoShape 122"/>
          <p:cNvSpPr>
            <a:spLocks noChangeAspect="1" noChangeArrowheads="1"/>
          </p:cNvSpPr>
          <p:nvPr/>
        </p:nvSpPr>
        <p:spPr bwMode="auto">
          <a:xfrm>
            <a:off x="611188" y="4365625"/>
            <a:ext cx="7489825" cy="863600"/>
          </a:xfrm>
          <a:prstGeom prst="roundRect">
            <a:avLst>
              <a:gd name="adj" fmla="val 10801"/>
            </a:avLst>
          </a:prstGeom>
          <a:noFill/>
          <a:ln w="12700">
            <a:solidFill>
              <a:srgbClr val="0065A9"/>
            </a:solidFill>
            <a:round/>
            <a:headEnd/>
            <a:tailEnd/>
          </a:ln>
          <a:effectLst>
            <a:outerShdw dist="38100" dir="2700000" algn="tl" rotWithShape="0">
              <a:srgbClr val="000000">
                <a:alpha val="39999"/>
              </a:srgbClr>
            </a:outerShdw>
          </a:effectLst>
        </p:spPr>
        <p:txBody>
          <a:bodyPr wrap="none" anchor="ctr"/>
          <a:lstStyle/>
          <a:p>
            <a:pPr algn="ctr" fontAlgn="auto">
              <a:spcBef>
                <a:spcPts val="0"/>
              </a:spcBef>
              <a:spcAft>
                <a:spcPts val="0"/>
              </a:spcAft>
              <a:defRPr/>
            </a:pPr>
            <a:endParaRPr kumimoji="0" lang="zh-CN" altLang="en-US" sz="1800" b="0" kern="0">
              <a:solidFill>
                <a:sysClr val="windowText" lastClr="000000"/>
              </a:solidFill>
              <a:latin typeface="+mj-lt"/>
              <a:ea typeface="华文细黑" pitchFamily="2" charset="-122"/>
            </a:endParaRPr>
          </a:p>
        </p:txBody>
      </p:sp>
      <p:pic>
        <p:nvPicPr>
          <p:cNvPr id="140294" name="Picture 7" descr="企业内部网"/>
          <p:cNvPicPr>
            <a:picLocks noChangeAspect="1" noChangeArrowheads="1"/>
          </p:cNvPicPr>
          <p:nvPr/>
        </p:nvPicPr>
        <p:blipFill>
          <a:blip r:embed="rId4"/>
          <a:srcRect/>
          <a:stretch>
            <a:fillRect/>
          </a:stretch>
        </p:blipFill>
        <p:spPr bwMode="auto">
          <a:xfrm>
            <a:off x="2043113" y="1477963"/>
            <a:ext cx="628650" cy="609600"/>
          </a:xfrm>
          <a:prstGeom prst="rect">
            <a:avLst/>
          </a:prstGeom>
          <a:noFill/>
          <a:ln w="9525">
            <a:noFill/>
            <a:miter lim="800000"/>
            <a:headEnd/>
            <a:tailEnd/>
          </a:ln>
        </p:spPr>
      </p:pic>
      <p:pic>
        <p:nvPicPr>
          <p:cNvPr id="140295" name="Picture 8" descr="03"/>
          <p:cNvPicPr>
            <a:picLocks noChangeAspect="1" noChangeArrowheads="1"/>
          </p:cNvPicPr>
          <p:nvPr/>
        </p:nvPicPr>
        <p:blipFill>
          <a:blip r:embed="rId5"/>
          <a:srcRect/>
          <a:stretch>
            <a:fillRect/>
          </a:stretch>
        </p:blipFill>
        <p:spPr bwMode="auto">
          <a:xfrm>
            <a:off x="5346700" y="1412875"/>
            <a:ext cx="1079500" cy="746125"/>
          </a:xfrm>
          <a:prstGeom prst="rect">
            <a:avLst/>
          </a:prstGeom>
          <a:noFill/>
          <a:ln w="9525">
            <a:noFill/>
            <a:miter lim="800000"/>
            <a:headEnd/>
            <a:tailEnd/>
          </a:ln>
        </p:spPr>
      </p:pic>
      <p:grpSp>
        <p:nvGrpSpPr>
          <p:cNvPr id="140296" name="Group 9"/>
          <p:cNvGrpSpPr>
            <a:grpSpLocks/>
          </p:cNvGrpSpPr>
          <p:nvPr/>
        </p:nvGrpSpPr>
        <p:grpSpPr bwMode="auto">
          <a:xfrm>
            <a:off x="4283075" y="1609725"/>
            <a:ext cx="936625" cy="527050"/>
            <a:chOff x="4560" y="3120"/>
            <a:chExt cx="672" cy="363"/>
          </a:xfrm>
        </p:grpSpPr>
        <p:pic>
          <p:nvPicPr>
            <p:cNvPr id="140588" name="Picture 10" descr="003"/>
            <p:cNvPicPr>
              <a:picLocks noChangeAspect="1" noChangeArrowheads="1"/>
            </p:cNvPicPr>
            <p:nvPr/>
          </p:nvPicPr>
          <p:blipFill>
            <a:blip r:embed="rId6">
              <a:clrChange>
                <a:clrFrom>
                  <a:srgbClr val="FFFFFF"/>
                </a:clrFrom>
                <a:clrTo>
                  <a:srgbClr val="FFFFFF">
                    <a:alpha val="0"/>
                  </a:srgbClr>
                </a:clrTo>
              </a:clrChange>
              <a:lum bright="-12000"/>
            </a:blip>
            <a:srcRect/>
            <a:stretch>
              <a:fillRect/>
            </a:stretch>
          </p:blipFill>
          <p:spPr bwMode="auto">
            <a:xfrm>
              <a:off x="4560" y="3159"/>
              <a:ext cx="672" cy="297"/>
            </a:xfrm>
            <a:prstGeom prst="rect">
              <a:avLst/>
            </a:prstGeom>
            <a:noFill/>
            <a:ln w="9525">
              <a:noFill/>
              <a:miter lim="800000"/>
              <a:headEnd/>
              <a:tailEnd/>
            </a:ln>
          </p:spPr>
        </p:pic>
        <p:sp>
          <p:nvSpPr>
            <p:cNvPr id="39214" name="Text Box 11"/>
            <p:cNvSpPr txBox="1">
              <a:spLocks noChangeAspect="1" noChangeArrowheads="1"/>
            </p:cNvSpPr>
            <p:nvPr/>
          </p:nvSpPr>
          <p:spPr bwMode="auto">
            <a:xfrm>
              <a:off x="4772" y="3314"/>
              <a:ext cx="321" cy="169"/>
            </a:xfrm>
            <a:prstGeom prst="rect">
              <a:avLst/>
            </a:prstGeom>
            <a:noFill/>
            <a:ln w="9525">
              <a:noFill/>
              <a:miter lim="800000"/>
              <a:headEnd/>
              <a:tailEnd/>
            </a:ln>
          </p:spPr>
          <p:txBody>
            <a:bodyPr wrap="none">
              <a:spAutoFit/>
            </a:bodyPr>
            <a:lstStyle/>
            <a:p>
              <a:pPr>
                <a:defRPr/>
              </a:pPr>
              <a:r>
                <a:rPr lang="en-US" altLang="zh-CN" sz="1000">
                  <a:solidFill>
                    <a:schemeClr val="bg1"/>
                  </a:solidFill>
                  <a:latin typeface="+mj-lt"/>
                  <a:ea typeface="宋体" pitchFamily="2" charset="-122"/>
                </a:rPr>
                <a:t>ASP</a:t>
              </a:r>
            </a:p>
          </p:txBody>
        </p:sp>
        <p:grpSp>
          <p:nvGrpSpPr>
            <p:cNvPr id="140590" name="Group 12"/>
            <p:cNvGrpSpPr>
              <a:grpSpLocks noChangeAspect="1"/>
            </p:cNvGrpSpPr>
            <p:nvPr/>
          </p:nvGrpSpPr>
          <p:grpSpPr bwMode="auto">
            <a:xfrm>
              <a:off x="4827" y="3120"/>
              <a:ext cx="293" cy="172"/>
              <a:chOff x="3840" y="336"/>
              <a:chExt cx="624" cy="298"/>
            </a:xfrm>
          </p:grpSpPr>
          <p:sp>
            <p:nvSpPr>
              <p:cNvPr id="519181" name="Line 13"/>
              <p:cNvSpPr>
                <a:spLocks noChangeAspect="1" noChangeShapeType="1"/>
              </p:cNvSpPr>
              <p:nvPr/>
            </p:nvSpPr>
            <p:spPr bwMode="auto">
              <a:xfrm>
                <a:off x="4280" y="497"/>
                <a:ext cx="0" cy="116"/>
              </a:xfrm>
              <a:prstGeom prst="line">
                <a:avLst/>
              </a:prstGeom>
              <a:noFill/>
              <a:ln w="25400">
                <a:solidFill>
                  <a:schemeClr val="accent2"/>
                </a:solidFill>
                <a:round/>
                <a:headEnd type="none" w="sm" len="sm"/>
                <a:tailEnd type="none" w="sm" len="sm"/>
              </a:ln>
              <a:effectLst>
                <a:outerShdw dist="17961" dir="2700000" algn="ctr" rotWithShape="0">
                  <a:schemeClr val="tx1"/>
                </a:outerShdw>
              </a:effectLst>
            </p:spPr>
            <p:txBody>
              <a:bodyPr wrap="none" anchor="ctr"/>
              <a:lstStyle/>
              <a:p>
                <a:pPr>
                  <a:defRPr/>
                </a:pPr>
                <a:endParaRPr lang="zh-CN" altLang="en-US">
                  <a:latin typeface="+mj-lt"/>
                  <a:ea typeface="宋体" pitchFamily="2" charset="-122"/>
                </a:endParaRPr>
              </a:p>
            </p:txBody>
          </p:sp>
          <p:sp>
            <p:nvSpPr>
              <p:cNvPr id="519182" name="Line 14"/>
              <p:cNvSpPr>
                <a:spLocks noChangeAspect="1" noChangeShapeType="1"/>
              </p:cNvSpPr>
              <p:nvPr/>
            </p:nvSpPr>
            <p:spPr bwMode="auto">
              <a:xfrm>
                <a:off x="4011" y="497"/>
                <a:ext cx="0" cy="116"/>
              </a:xfrm>
              <a:prstGeom prst="line">
                <a:avLst/>
              </a:prstGeom>
              <a:noFill/>
              <a:ln w="25400">
                <a:solidFill>
                  <a:schemeClr val="accent2"/>
                </a:solidFill>
                <a:round/>
                <a:headEnd type="none" w="sm" len="sm"/>
                <a:tailEnd type="none" w="sm" len="sm"/>
              </a:ln>
              <a:effectLst>
                <a:outerShdw dist="17961" dir="2700000" algn="ctr" rotWithShape="0">
                  <a:schemeClr val="tx1"/>
                </a:outerShdw>
              </a:effectLst>
            </p:spPr>
            <p:txBody>
              <a:bodyPr wrap="none" anchor="ctr"/>
              <a:lstStyle/>
              <a:p>
                <a:pPr>
                  <a:defRPr/>
                </a:pPr>
                <a:endParaRPr lang="zh-CN" altLang="en-US">
                  <a:latin typeface="+mj-lt"/>
                  <a:ea typeface="宋体" pitchFamily="2" charset="-122"/>
                </a:endParaRPr>
              </a:p>
            </p:txBody>
          </p:sp>
          <p:pic>
            <p:nvPicPr>
              <p:cNvPr id="140612" name="Picture 15"/>
              <p:cNvPicPr>
                <a:picLocks noChangeAspect="1" noChangeArrowheads="1"/>
              </p:cNvPicPr>
              <p:nvPr/>
            </p:nvPicPr>
            <p:blipFill>
              <a:blip r:embed="rId7"/>
              <a:srcRect/>
              <a:stretch>
                <a:fillRect/>
              </a:stretch>
            </p:blipFill>
            <p:spPr bwMode="auto">
              <a:xfrm>
                <a:off x="3906" y="336"/>
                <a:ext cx="253" cy="229"/>
              </a:xfrm>
              <a:prstGeom prst="rect">
                <a:avLst/>
              </a:prstGeom>
              <a:noFill/>
              <a:ln w="9525">
                <a:noFill/>
                <a:miter lim="800000"/>
                <a:headEnd/>
                <a:tailEnd/>
              </a:ln>
            </p:spPr>
          </p:pic>
          <p:pic>
            <p:nvPicPr>
              <p:cNvPr id="140613" name="Picture 16"/>
              <p:cNvPicPr>
                <a:picLocks noChangeAspect="1" noChangeArrowheads="1"/>
              </p:cNvPicPr>
              <p:nvPr/>
            </p:nvPicPr>
            <p:blipFill>
              <a:blip r:embed="rId7"/>
              <a:srcRect/>
              <a:stretch>
                <a:fillRect/>
              </a:stretch>
            </p:blipFill>
            <p:spPr bwMode="auto">
              <a:xfrm>
                <a:off x="4176" y="336"/>
                <a:ext cx="253" cy="229"/>
              </a:xfrm>
              <a:prstGeom prst="rect">
                <a:avLst/>
              </a:prstGeom>
              <a:noFill/>
              <a:ln w="9525">
                <a:noFill/>
                <a:miter lim="800000"/>
                <a:headEnd/>
                <a:tailEnd/>
              </a:ln>
            </p:spPr>
          </p:pic>
          <p:grpSp>
            <p:nvGrpSpPr>
              <p:cNvPr id="140614" name="Group 17"/>
              <p:cNvGrpSpPr>
                <a:grpSpLocks noChangeAspect="1"/>
              </p:cNvGrpSpPr>
              <p:nvPr/>
            </p:nvGrpSpPr>
            <p:grpSpPr bwMode="auto">
              <a:xfrm flipV="1">
                <a:off x="3840" y="576"/>
                <a:ext cx="624" cy="58"/>
                <a:chOff x="1392" y="3197"/>
                <a:chExt cx="913" cy="134"/>
              </a:xfrm>
            </p:grpSpPr>
            <p:sp>
              <p:nvSpPr>
                <p:cNvPr id="39240" name="Rectangle 18"/>
                <p:cNvSpPr>
                  <a:spLocks noChangeAspect="1" noChangeArrowheads="1"/>
                </p:cNvSpPr>
                <p:nvPr/>
              </p:nvSpPr>
              <p:spPr bwMode="auto">
                <a:xfrm flipV="1">
                  <a:off x="1486" y="3216"/>
                  <a:ext cx="724" cy="109"/>
                </a:xfrm>
                <a:prstGeom prst="rect">
                  <a:avLst/>
                </a:prstGeom>
                <a:gradFill rotWithShape="0">
                  <a:gsLst>
                    <a:gs pos="0">
                      <a:srgbClr val="767676"/>
                    </a:gs>
                    <a:gs pos="50000">
                      <a:srgbClr val="FFFFFF"/>
                    </a:gs>
                    <a:gs pos="100000">
                      <a:srgbClr val="767676"/>
                    </a:gs>
                  </a:gsLst>
                  <a:lin ang="5400000" scaled="1"/>
                </a:gradFill>
                <a:ln w="19050">
                  <a:noFill/>
                  <a:miter lim="800000"/>
                  <a:headEnd/>
                  <a:tailEnd/>
                </a:ln>
              </p:spPr>
              <p:txBody>
                <a:bodyPr wrap="none" anchor="ctr"/>
                <a:lstStyle/>
                <a:p>
                  <a:pPr>
                    <a:defRPr/>
                  </a:pPr>
                  <a:endParaRPr lang="zh-CN" altLang="en-US">
                    <a:latin typeface="+mj-lt"/>
                    <a:ea typeface="宋体" pitchFamily="2" charset="-122"/>
                  </a:endParaRPr>
                </a:p>
              </p:txBody>
            </p:sp>
            <p:grpSp>
              <p:nvGrpSpPr>
                <p:cNvPr id="140616" name="Group 19"/>
                <p:cNvGrpSpPr>
                  <a:grpSpLocks noChangeAspect="1"/>
                </p:cNvGrpSpPr>
                <p:nvPr/>
              </p:nvGrpSpPr>
              <p:grpSpPr bwMode="auto">
                <a:xfrm>
                  <a:off x="1392" y="3197"/>
                  <a:ext cx="145" cy="128"/>
                  <a:chOff x="3700" y="1244"/>
                  <a:chExt cx="96" cy="96"/>
                </a:xfrm>
              </p:grpSpPr>
              <p:sp>
                <p:nvSpPr>
                  <p:cNvPr id="519188" name="Oval 20"/>
                  <p:cNvSpPr>
                    <a:spLocks noChangeAspect="1" noChangeArrowheads="1"/>
                  </p:cNvSpPr>
                  <p:nvPr/>
                </p:nvSpPr>
                <p:spPr bwMode="auto">
                  <a:xfrm>
                    <a:off x="3699" y="1245"/>
                    <a:ext cx="96" cy="118"/>
                  </a:xfrm>
                  <a:prstGeom prst="ellipse">
                    <a:avLst/>
                  </a:prstGeom>
                  <a:gradFill rotWithShape="0">
                    <a:gsLst>
                      <a:gs pos="0">
                        <a:schemeClr val="accent2"/>
                      </a:gs>
                      <a:gs pos="100000">
                        <a:schemeClr val="accent2">
                          <a:gamma/>
                          <a:shade val="66275"/>
                          <a:invGamma/>
                        </a:schemeClr>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sp>
                <p:nvSpPr>
                  <p:cNvPr id="519189" name="Oval 21"/>
                  <p:cNvSpPr>
                    <a:spLocks noChangeAspect="1" noChangeArrowheads="1"/>
                  </p:cNvSpPr>
                  <p:nvPr/>
                </p:nvSpPr>
                <p:spPr bwMode="auto">
                  <a:xfrm>
                    <a:off x="3711" y="1252"/>
                    <a:ext cx="59" cy="82"/>
                  </a:xfrm>
                  <a:prstGeom prst="ellipse">
                    <a:avLst/>
                  </a:prstGeom>
                  <a:gradFill rotWithShape="0">
                    <a:gsLst>
                      <a:gs pos="0">
                        <a:schemeClr val="accent2">
                          <a:gamma/>
                          <a:tint val="43529"/>
                          <a:invGamma/>
                        </a:schemeClr>
                      </a:gs>
                      <a:gs pos="100000">
                        <a:schemeClr val="accent2"/>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grpSp>
            <p:grpSp>
              <p:nvGrpSpPr>
                <p:cNvPr id="140617" name="Group 22"/>
                <p:cNvGrpSpPr>
                  <a:grpSpLocks noChangeAspect="1"/>
                </p:cNvGrpSpPr>
                <p:nvPr/>
              </p:nvGrpSpPr>
              <p:grpSpPr bwMode="auto">
                <a:xfrm>
                  <a:off x="2160" y="3203"/>
                  <a:ext cx="145" cy="128"/>
                  <a:chOff x="3700" y="1244"/>
                  <a:chExt cx="96" cy="96"/>
                </a:xfrm>
              </p:grpSpPr>
              <p:sp>
                <p:nvSpPr>
                  <p:cNvPr id="519191" name="Oval 23"/>
                  <p:cNvSpPr>
                    <a:spLocks noChangeAspect="1" noChangeArrowheads="1"/>
                  </p:cNvSpPr>
                  <p:nvPr/>
                </p:nvSpPr>
                <p:spPr bwMode="auto">
                  <a:xfrm>
                    <a:off x="3700" y="1244"/>
                    <a:ext cx="96" cy="118"/>
                  </a:xfrm>
                  <a:prstGeom prst="ellipse">
                    <a:avLst/>
                  </a:prstGeom>
                  <a:gradFill rotWithShape="0">
                    <a:gsLst>
                      <a:gs pos="0">
                        <a:schemeClr val="accent2"/>
                      </a:gs>
                      <a:gs pos="100000">
                        <a:schemeClr val="accent2">
                          <a:gamma/>
                          <a:shade val="66275"/>
                          <a:invGamma/>
                        </a:schemeClr>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sp>
                <p:nvSpPr>
                  <p:cNvPr id="519192" name="Oval 24"/>
                  <p:cNvSpPr>
                    <a:spLocks noChangeAspect="1" noChangeArrowheads="1"/>
                  </p:cNvSpPr>
                  <p:nvPr/>
                </p:nvSpPr>
                <p:spPr bwMode="auto">
                  <a:xfrm>
                    <a:off x="3712" y="1250"/>
                    <a:ext cx="59" cy="62"/>
                  </a:xfrm>
                  <a:prstGeom prst="ellipse">
                    <a:avLst/>
                  </a:prstGeom>
                  <a:gradFill rotWithShape="0">
                    <a:gsLst>
                      <a:gs pos="0">
                        <a:schemeClr val="accent2">
                          <a:gamma/>
                          <a:tint val="43529"/>
                          <a:invGamma/>
                        </a:schemeClr>
                      </a:gs>
                      <a:gs pos="100000">
                        <a:schemeClr val="accent2"/>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grpSp>
          </p:grpSp>
        </p:grpSp>
        <p:grpSp>
          <p:nvGrpSpPr>
            <p:cNvPr id="140591" name="Group 25"/>
            <p:cNvGrpSpPr>
              <a:grpSpLocks noChangeAspect="1"/>
            </p:cNvGrpSpPr>
            <p:nvPr/>
          </p:nvGrpSpPr>
          <p:grpSpPr bwMode="auto">
            <a:xfrm>
              <a:off x="4670" y="3196"/>
              <a:ext cx="135" cy="194"/>
              <a:chOff x="2976" y="3264"/>
              <a:chExt cx="720" cy="577"/>
            </a:xfrm>
          </p:grpSpPr>
          <p:grpSp>
            <p:nvGrpSpPr>
              <p:cNvPr id="140592" name="Group 26"/>
              <p:cNvGrpSpPr>
                <a:grpSpLocks noChangeAspect="1"/>
              </p:cNvGrpSpPr>
              <p:nvPr/>
            </p:nvGrpSpPr>
            <p:grpSpPr bwMode="auto">
              <a:xfrm>
                <a:off x="2976" y="3616"/>
                <a:ext cx="720" cy="225"/>
                <a:chOff x="2304" y="2166"/>
                <a:chExt cx="288" cy="90"/>
              </a:xfrm>
            </p:grpSpPr>
            <p:sp>
              <p:nvSpPr>
                <p:cNvPr id="39233" name="Oval 27"/>
                <p:cNvSpPr>
                  <a:spLocks noChangeAspect="1" noChangeArrowheads="1"/>
                </p:cNvSpPr>
                <p:nvPr/>
              </p:nvSpPr>
              <p:spPr bwMode="auto">
                <a:xfrm>
                  <a:off x="2305" y="2170"/>
                  <a:ext cx="287" cy="86"/>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39234" name="Oval 28"/>
                <p:cNvSpPr>
                  <a:spLocks noChangeAspect="1" noChangeArrowheads="1"/>
                </p:cNvSpPr>
                <p:nvPr/>
              </p:nvSpPr>
              <p:spPr bwMode="auto">
                <a:xfrm>
                  <a:off x="2305" y="2166"/>
                  <a:ext cx="287" cy="75"/>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40593" name="Group 29"/>
              <p:cNvGrpSpPr>
                <a:grpSpLocks noChangeAspect="1"/>
              </p:cNvGrpSpPr>
              <p:nvPr/>
            </p:nvGrpSpPr>
            <p:grpSpPr bwMode="auto">
              <a:xfrm>
                <a:off x="2976" y="3552"/>
                <a:ext cx="720" cy="225"/>
                <a:chOff x="2304" y="2166"/>
                <a:chExt cx="288" cy="90"/>
              </a:xfrm>
            </p:grpSpPr>
            <p:sp>
              <p:nvSpPr>
                <p:cNvPr id="39231" name="Oval 30"/>
                <p:cNvSpPr>
                  <a:spLocks noChangeAspect="1" noChangeArrowheads="1"/>
                </p:cNvSpPr>
                <p:nvPr/>
              </p:nvSpPr>
              <p:spPr bwMode="auto">
                <a:xfrm>
                  <a:off x="2305" y="2170"/>
                  <a:ext cx="287" cy="86"/>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39232" name="Oval 31"/>
                <p:cNvSpPr>
                  <a:spLocks noChangeAspect="1" noChangeArrowheads="1"/>
                </p:cNvSpPr>
                <p:nvPr/>
              </p:nvSpPr>
              <p:spPr bwMode="auto">
                <a:xfrm>
                  <a:off x="2305" y="2166"/>
                  <a:ext cx="287" cy="75"/>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40594" name="Group 32"/>
              <p:cNvGrpSpPr>
                <a:grpSpLocks noChangeAspect="1"/>
              </p:cNvGrpSpPr>
              <p:nvPr/>
            </p:nvGrpSpPr>
            <p:grpSpPr bwMode="auto">
              <a:xfrm>
                <a:off x="2976" y="3489"/>
                <a:ext cx="720" cy="225"/>
                <a:chOff x="2304" y="2166"/>
                <a:chExt cx="288" cy="90"/>
              </a:xfrm>
            </p:grpSpPr>
            <p:sp>
              <p:nvSpPr>
                <p:cNvPr id="39229" name="Oval 33"/>
                <p:cNvSpPr>
                  <a:spLocks noChangeAspect="1" noChangeArrowheads="1"/>
                </p:cNvSpPr>
                <p:nvPr/>
              </p:nvSpPr>
              <p:spPr bwMode="auto">
                <a:xfrm>
                  <a:off x="2305" y="2170"/>
                  <a:ext cx="287" cy="86"/>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39230" name="Oval 34"/>
                <p:cNvSpPr>
                  <a:spLocks noChangeAspect="1" noChangeArrowheads="1"/>
                </p:cNvSpPr>
                <p:nvPr/>
              </p:nvSpPr>
              <p:spPr bwMode="auto">
                <a:xfrm>
                  <a:off x="2305" y="2166"/>
                  <a:ext cx="287" cy="75"/>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40595" name="Group 35"/>
              <p:cNvGrpSpPr>
                <a:grpSpLocks noChangeAspect="1"/>
              </p:cNvGrpSpPr>
              <p:nvPr/>
            </p:nvGrpSpPr>
            <p:grpSpPr bwMode="auto">
              <a:xfrm>
                <a:off x="2976" y="3419"/>
                <a:ext cx="720" cy="225"/>
                <a:chOff x="2304" y="2166"/>
                <a:chExt cx="288" cy="90"/>
              </a:xfrm>
            </p:grpSpPr>
            <p:sp>
              <p:nvSpPr>
                <p:cNvPr id="39227" name="Oval 36"/>
                <p:cNvSpPr>
                  <a:spLocks noChangeAspect="1" noChangeArrowheads="1"/>
                </p:cNvSpPr>
                <p:nvPr/>
              </p:nvSpPr>
              <p:spPr bwMode="auto">
                <a:xfrm>
                  <a:off x="2305" y="2174"/>
                  <a:ext cx="287" cy="86"/>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39228" name="Oval 37"/>
                <p:cNvSpPr>
                  <a:spLocks noChangeAspect="1" noChangeArrowheads="1"/>
                </p:cNvSpPr>
                <p:nvPr/>
              </p:nvSpPr>
              <p:spPr bwMode="auto">
                <a:xfrm>
                  <a:off x="2305" y="2170"/>
                  <a:ext cx="287" cy="73"/>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40596" name="Group 38"/>
              <p:cNvGrpSpPr>
                <a:grpSpLocks noChangeAspect="1"/>
              </p:cNvGrpSpPr>
              <p:nvPr/>
            </p:nvGrpSpPr>
            <p:grpSpPr bwMode="auto">
              <a:xfrm>
                <a:off x="2976" y="3349"/>
                <a:ext cx="720" cy="225"/>
                <a:chOff x="2304" y="2166"/>
                <a:chExt cx="288" cy="90"/>
              </a:xfrm>
            </p:grpSpPr>
            <p:sp>
              <p:nvSpPr>
                <p:cNvPr id="39225" name="Oval 39"/>
                <p:cNvSpPr>
                  <a:spLocks noChangeAspect="1" noChangeArrowheads="1"/>
                </p:cNvSpPr>
                <p:nvPr/>
              </p:nvSpPr>
              <p:spPr bwMode="auto">
                <a:xfrm>
                  <a:off x="2305" y="2170"/>
                  <a:ext cx="287" cy="86"/>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39226" name="Oval 40"/>
                <p:cNvSpPr>
                  <a:spLocks noChangeAspect="1" noChangeArrowheads="1"/>
                </p:cNvSpPr>
                <p:nvPr/>
              </p:nvSpPr>
              <p:spPr bwMode="auto">
                <a:xfrm>
                  <a:off x="2305" y="2166"/>
                  <a:ext cx="287" cy="75"/>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40597" name="Group 41"/>
              <p:cNvGrpSpPr>
                <a:grpSpLocks noChangeAspect="1"/>
              </p:cNvGrpSpPr>
              <p:nvPr/>
            </p:nvGrpSpPr>
            <p:grpSpPr bwMode="auto">
              <a:xfrm>
                <a:off x="2976" y="3264"/>
                <a:ext cx="720" cy="225"/>
                <a:chOff x="2304" y="2112"/>
                <a:chExt cx="288" cy="90"/>
              </a:xfrm>
            </p:grpSpPr>
            <p:sp>
              <p:nvSpPr>
                <p:cNvPr id="39223" name="Oval 42"/>
                <p:cNvSpPr>
                  <a:spLocks noChangeAspect="1" noChangeArrowheads="1"/>
                </p:cNvSpPr>
                <p:nvPr/>
              </p:nvSpPr>
              <p:spPr bwMode="auto">
                <a:xfrm>
                  <a:off x="2305" y="2119"/>
                  <a:ext cx="287" cy="86"/>
                </a:xfrm>
                <a:prstGeom prst="ellipse">
                  <a:avLst/>
                </a:prstGeom>
                <a:gradFill rotWithShape="0">
                  <a:gsLst>
                    <a:gs pos="0">
                      <a:srgbClr val="57DFFF"/>
                    </a:gs>
                    <a:gs pos="50000">
                      <a:srgbClr val="008EB0"/>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39224" name="Oval 43"/>
                <p:cNvSpPr>
                  <a:spLocks noChangeAspect="1" noChangeArrowheads="1"/>
                </p:cNvSpPr>
                <p:nvPr/>
              </p:nvSpPr>
              <p:spPr bwMode="auto">
                <a:xfrm>
                  <a:off x="2305" y="2115"/>
                  <a:ext cx="287" cy="73"/>
                </a:xfrm>
                <a:prstGeom prst="ellipse">
                  <a:avLst/>
                </a:prstGeom>
                <a:gradFill rotWithShape="0">
                  <a:gsLst>
                    <a:gs pos="0">
                      <a:srgbClr val="CCFFFF"/>
                    </a:gs>
                    <a:gs pos="50000">
                      <a:srgbClr val="57DFFF"/>
                    </a:gs>
                    <a:gs pos="100000">
                      <a:srgbClr val="CCF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grpSp>
      <p:sp>
        <p:nvSpPr>
          <p:cNvPr id="519214" name="Rectangle 46"/>
          <p:cNvSpPr>
            <a:spLocks noChangeArrowheads="1"/>
          </p:cNvSpPr>
          <p:nvPr/>
        </p:nvSpPr>
        <p:spPr bwMode="auto">
          <a:xfrm>
            <a:off x="2011363" y="1000125"/>
            <a:ext cx="714375" cy="461963"/>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lgn="ctr" eaLnBrk="0" hangingPunct="0">
              <a:spcBef>
                <a:spcPct val="20000"/>
              </a:spcBef>
              <a:buClr>
                <a:schemeClr val="tx2"/>
              </a:buClr>
              <a:buSzPct val="80000"/>
              <a:buFont typeface="Wingdings" pitchFamily="2" charset="2"/>
              <a:buNone/>
              <a:defRPr/>
            </a:pPr>
            <a:r>
              <a:rPr kumimoji="0" lang="en-US" altLang="zh-CN" sz="800" b="0" dirty="0">
                <a:solidFill>
                  <a:schemeClr val="folHlink"/>
                </a:solidFill>
                <a:latin typeface="+mj-lt"/>
                <a:ea typeface="宋体" pitchFamily="2" charset="-122"/>
              </a:rPr>
              <a:t>Integrated information network</a:t>
            </a:r>
            <a:endParaRPr kumimoji="0" lang="zh-CN" altLang="en-US" sz="800" b="0" dirty="0">
              <a:solidFill>
                <a:schemeClr val="folHlink"/>
              </a:solidFill>
              <a:latin typeface="+mj-lt"/>
              <a:ea typeface="宋体" pitchFamily="2" charset="-122"/>
            </a:endParaRPr>
          </a:p>
        </p:txBody>
      </p:sp>
      <p:sp>
        <p:nvSpPr>
          <p:cNvPr id="519215" name="Rectangle 47"/>
          <p:cNvSpPr>
            <a:spLocks noChangeArrowheads="1"/>
          </p:cNvSpPr>
          <p:nvPr/>
        </p:nvSpPr>
        <p:spPr bwMode="auto">
          <a:xfrm>
            <a:off x="4357688" y="1109663"/>
            <a:ext cx="858837" cy="461962"/>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lgn="ctr">
              <a:defRPr/>
            </a:pPr>
            <a:r>
              <a:rPr kumimoji="0" lang="en-US" altLang="zh-CN" sz="800" b="0" dirty="0">
                <a:solidFill>
                  <a:schemeClr val="folHlink"/>
                </a:solidFill>
                <a:latin typeface="+mj-lt"/>
                <a:ea typeface="宋体" pitchFamily="2" charset="-122"/>
              </a:rPr>
              <a:t>Ticketing and reservation system</a:t>
            </a:r>
            <a:endParaRPr kumimoji="0" lang="zh-CN" altLang="en-US" sz="800" b="0" dirty="0">
              <a:solidFill>
                <a:schemeClr val="folHlink"/>
              </a:solidFill>
              <a:latin typeface="+mj-lt"/>
              <a:ea typeface="宋体" pitchFamily="2" charset="-122"/>
            </a:endParaRPr>
          </a:p>
        </p:txBody>
      </p:sp>
      <p:sp>
        <p:nvSpPr>
          <p:cNvPr id="519216" name="Rectangle 48"/>
          <p:cNvSpPr>
            <a:spLocks noChangeArrowheads="1"/>
          </p:cNvSpPr>
          <p:nvPr/>
        </p:nvSpPr>
        <p:spPr bwMode="auto">
          <a:xfrm>
            <a:off x="5143500" y="1125538"/>
            <a:ext cx="1508125" cy="3381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lgn="ctr">
              <a:defRPr/>
            </a:pPr>
            <a:r>
              <a:rPr kumimoji="0" lang="en-US" altLang="zh-CN" sz="800" b="0" dirty="0">
                <a:solidFill>
                  <a:schemeClr val="folHlink"/>
                </a:solidFill>
                <a:latin typeface="+mj-lt"/>
                <a:ea typeface="宋体" pitchFamily="2" charset="-122"/>
              </a:rPr>
              <a:t>Public security management </a:t>
            </a:r>
          </a:p>
          <a:p>
            <a:pPr algn="ctr">
              <a:defRPr/>
            </a:pPr>
            <a:r>
              <a:rPr kumimoji="0" lang="en-US" altLang="zh-CN" sz="800" b="0" dirty="0">
                <a:solidFill>
                  <a:schemeClr val="folHlink"/>
                </a:solidFill>
                <a:latin typeface="+mj-lt"/>
                <a:ea typeface="宋体" pitchFamily="2" charset="-122"/>
              </a:rPr>
              <a:t>information system</a:t>
            </a:r>
            <a:endParaRPr kumimoji="0" lang="zh-CN" altLang="en-US" sz="800" b="0" dirty="0">
              <a:solidFill>
                <a:schemeClr val="folHlink"/>
              </a:solidFill>
              <a:latin typeface="+mj-lt"/>
              <a:ea typeface="宋体" pitchFamily="2" charset="-122"/>
            </a:endParaRPr>
          </a:p>
        </p:txBody>
      </p:sp>
      <p:sp>
        <p:nvSpPr>
          <p:cNvPr id="519218" name="Rectangle 50"/>
          <p:cNvSpPr>
            <a:spLocks noChangeArrowheads="1"/>
          </p:cNvSpPr>
          <p:nvPr/>
        </p:nvSpPr>
        <p:spPr bwMode="auto">
          <a:xfrm>
            <a:off x="3133725" y="908050"/>
            <a:ext cx="793750" cy="338138"/>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lgn="ctr" eaLnBrk="0" hangingPunct="0">
              <a:spcBef>
                <a:spcPct val="20000"/>
              </a:spcBef>
              <a:buClr>
                <a:schemeClr val="tx2"/>
              </a:buClr>
              <a:buSzPct val="80000"/>
              <a:buFont typeface="Wingdings" pitchFamily="2" charset="2"/>
              <a:buNone/>
              <a:defRPr/>
            </a:pPr>
            <a:r>
              <a:rPr kumimoji="0" lang="en-US" altLang="zh-CN" sz="800" b="0" dirty="0" smtClean="0">
                <a:solidFill>
                  <a:schemeClr val="folHlink"/>
                </a:solidFill>
                <a:latin typeface="+mj-lt"/>
                <a:ea typeface="宋体" pitchFamily="2" charset="-122"/>
              </a:rPr>
              <a:t>Delivery </a:t>
            </a:r>
            <a:r>
              <a:rPr kumimoji="0" lang="en-US" altLang="zh-CN" sz="800" b="0" dirty="0">
                <a:solidFill>
                  <a:schemeClr val="folHlink"/>
                </a:solidFill>
                <a:latin typeface="+mj-lt"/>
                <a:ea typeface="宋体" pitchFamily="2" charset="-122"/>
              </a:rPr>
              <a:t>system</a:t>
            </a:r>
            <a:endParaRPr kumimoji="0" lang="zh-CN" altLang="en-US" sz="800" b="0" dirty="0">
              <a:solidFill>
                <a:schemeClr val="folHlink"/>
              </a:solidFill>
              <a:latin typeface="+mj-lt"/>
              <a:ea typeface="宋体" pitchFamily="2" charset="-122"/>
            </a:endParaRPr>
          </a:p>
        </p:txBody>
      </p:sp>
      <p:grpSp>
        <p:nvGrpSpPr>
          <p:cNvPr id="140301" name="Group 83"/>
          <p:cNvGrpSpPr>
            <a:grpSpLocks noChangeAspect="1"/>
          </p:cNvGrpSpPr>
          <p:nvPr/>
        </p:nvGrpSpPr>
        <p:grpSpPr bwMode="auto">
          <a:xfrm>
            <a:off x="7151688" y="1412875"/>
            <a:ext cx="373062" cy="500063"/>
            <a:chOff x="2227" y="1314"/>
            <a:chExt cx="455" cy="563"/>
          </a:xfrm>
        </p:grpSpPr>
        <p:sp>
          <p:nvSpPr>
            <p:cNvPr id="39189" name="Freeform 84"/>
            <p:cNvSpPr>
              <a:spLocks noChangeAspect="1"/>
            </p:cNvSpPr>
            <p:nvPr/>
          </p:nvSpPr>
          <p:spPr bwMode="auto">
            <a:xfrm>
              <a:off x="2486" y="1738"/>
              <a:ext cx="130" cy="16"/>
            </a:xfrm>
            <a:custGeom>
              <a:avLst/>
              <a:gdLst>
                <a:gd name="T0" fmla="*/ 130 w 130"/>
                <a:gd name="T1" fmla="*/ 16 h 16"/>
                <a:gd name="T2" fmla="*/ 0 w 130"/>
                <a:gd name="T3" fmla="*/ 16 h 16"/>
                <a:gd name="T4" fmla="*/ 0 w 130"/>
                <a:gd name="T5" fmla="*/ 0 h 16"/>
                <a:gd name="T6" fmla="*/ 130 w 130"/>
                <a:gd name="T7" fmla="*/ 0 h 16"/>
                <a:gd name="T8" fmla="*/ 130 w 130"/>
                <a:gd name="T9" fmla="*/ 16 h 16"/>
                <a:gd name="T10" fmla="*/ 130 w 130"/>
                <a:gd name="T11" fmla="*/ 16 h 16"/>
                <a:gd name="T12" fmla="*/ 0 60000 65536"/>
                <a:gd name="T13" fmla="*/ 0 60000 65536"/>
                <a:gd name="T14" fmla="*/ 0 60000 65536"/>
                <a:gd name="T15" fmla="*/ 0 60000 65536"/>
                <a:gd name="T16" fmla="*/ 0 60000 65536"/>
                <a:gd name="T17" fmla="*/ 0 60000 65536"/>
                <a:gd name="T18" fmla="*/ 0 w 130"/>
                <a:gd name="T19" fmla="*/ 0 h 16"/>
                <a:gd name="T20" fmla="*/ 130 w 13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30" h="16">
                  <a:moveTo>
                    <a:pt x="130" y="16"/>
                  </a:moveTo>
                  <a:lnTo>
                    <a:pt x="0" y="16"/>
                  </a:lnTo>
                  <a:lnTo>
                    <a:pt x="0" y="0"/>
                  </a:lnTo>
                  <a:lnTo>
                    <a:pt x="130" y="0"/>
                  </a:lnTo>
                  <a:lnTo>
                    <a:pt x="130" y="16"/>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39190" name="Freeform 85"/>
            <p:cNvSpPr>
              <a:spLocks noChangeAspect="1"/>
            </p:cNvSpPr>
            <p:nvPr/>
          </p:nvSpPr>
          <p:spPr bwMode="auto">
            <a:xfrm>
              <a:off x="2616" y="1682"/>
              <a:ext cx="66" cy="71"/>
            </a:xfrm>
            <a:custGeom>
              <a:avLst/>
              <a:gdLst>
                <a:gd name="T0" fmla="*/ 0 w 65"/>
                <a:gd name="T1" fmla="*/ 72 h 72"/>
                <a:gd name="T2" fmla="*/ 65 w 65"/>
                <a:gd name="T3" fmla="*/ 16 h 72"/>
                <a:gd name="T4" fmla="*/ 65 w 65"/>
                <a:gd name="T5" fmla="*/ 0 h 72"/>
                <a:gd name="T6" fmla="*/ 0 w 65"/>
                <a:gd name="T7" fmla="*/ 56 h 72"/>
                <a:gd name="T8" fmla="*/ 0 w 65"/>
                <a:gd name="T9" fmla="*/ 72 h 72"/>
                <a:gd name="T10" fmla="*/ 0 w 65"/>
                <a:gd name="T11" fmla="*/ 72 h 72"/>
                <a:gd name="T12" fmla="*/ 0 60000 65536"/>
                <a:gd name="T13" fmla="*/ 0 60000 65536"/>
                <a:gd name="T14" fmla="*/ 0 60000 65536"/>
                <a:gd name="T15" fmla="*/ 0 60000 65536"/>
                <a:gd name="T16" fmla="*/ 0 60000 65536"/>
                <a:gd name="T17" fmla="*/ 0 60000 65536"/>
                <a:gd name="T18" fmla="*/ 0 w 65"/>
                <a:gd name="T19" fmla="*/ 0 h 72"/>
                <a:gd name="T20" fmla="*/ 65 w 6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5" h="72">
                  <a:moveTo>
                    <a:pt x="0" y="72"/>
                  </a:moveTo>
                  <a:lnTo>
                    <a:pt x="65" y="16"/>
                  </a:lnTo>
                  <a:lnTo>
                    <a:pt x="65" y="0"/>
                  </a:lnTo>
                  <a:lnTo>
                    <a:pt x="0" y="56"/>
                  </a:lnTo>
                  <a:lnTo>
                    <a:pt x="0"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9191" name="Freeform 86"/>
            <p:cNvSpPr>
              <a:spLocks noChangeAspect="1"/>
            </p:cNvSpPr>
            <p:nvPr/>
          </p:nvSpPr>
          <p:spPr bwMode="auto">
            <a:xfrm>
              <a:off x="2423" y="1682"/>
              <a:ext cx="64" cy="71"/>
            </a:xfrm>
            <a:custGeom>
              <a:avLst/>
              <a:gdLst>
                <a:gd name="T0" fmla="*/ 64 w 64"/>
                <a:gd name="T1" fmla="*/ 72 h 72"/>
                <a:gd name="T2" fmla="*/ 0 w 64"/>
                <a:gd name="T3" fmla="*/ 16 h 72"/>
                <a:gd name="T4" fmla="*/ 0 w 64"/>
                <a:gd name="T5" fmla="*/ 0 h 72"/>
                <a:gd name="T6" fmla="*/ 64 w 64"/>
                <a:gd name="T7" fmla="*/ 56 h 72"/>
                <a:gd name="T8" fmla="*/ 64 w 64"/>
                <a:gd name="T9" fmla="*/ 72 h 72"/>
                <a:gd name="T10" fmla="*/ 64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64" y="72"/>
                  </a:moveTo>
                  <a:lnTo>
                    <a:pt x="0" y="16"/>
                  </a:lnTo>
                  <a:lnTo>
                    <a:pt x="0" y="0"/>
                  </a:lnTo>
                  <a:lnTo>
                    <a:pt x="64" y="56"/>
                  </a:lnTo>
                  <a:lnTo>
                    <a:pt x="64"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9192" name="Freeform 87"/>
            <p:cNvSpPr>
              <a:spLocks noChangeAspect="1"/>
            </p:cNvSpPr>
            <p:nvPr/>
          </p:nvSpPr>
          <p:spPr bwMode="auto">
            <a:xfrm>
              <a:off x="2423" y="1629"/>
              <a:ext cx="259" cy="109"/>
            </a:xfrm>
            <a:custGeom>
              <a:avLst/>
              <a:gdLst>
                <a:gd name="T0" fmla="*/ 259 w 259"/>
                <a:gd name="T1" fmla="*/ 54 h 110"/>
                <a:gd name="T2" fmla="*/ 227 w 259"/>
                <a:gd name="T3" fmla="*/ 82 h 110"/>
                <a:gd name="T4" fmla="*/ 194 w 259"/>
                <a:gd name="T5" fmla="*/ 110 h 110"/>
                <a:gd name="T6" fmla="*/ 130 w 259"/>
                <a:gd name="T7" fmla="*/ 110 h 110"/>
                <a:gd name="T8" fmla="*/ 64 w 259"/>
                <a:gd name="T9" fmla="*/ 110 h 110"/>
                <a:gd name="T10" fmla="*/ 32 w 259"/>
                <a:gd name="T11" fmla="*/ 82 h 110"/>
                <a:gd name="T12" fmla="*/ 0 w 259"/>
                <a:gd name="T13" fmla="*/ 54 h 110"/>
                <a:gd name="T14" fmla="*/ 32 w 259"/>
                <a:gd name="T15" fmla="*/ 26 h 110"/>
                <a:gd name="T16" fmla="*/ 64 w 259"/>
                <a:gd name="T17" fmla="*/ 0 h 110"/>
                <a:gd name="T18" fmla="*/ 130 w 259"/>
                <a:gd name="T19" fmla="*/ 0 h 110"/>
                <a:gd name="T20" fmla="*/ 194 w 259"/>
                <a:gd name="T21" fmla="*/ 0 h 110"/>
                <a:gd name="T22" fmla="*/ 227 w 259"/>
                <a:gd name="T23" fmla="*/ 26 h 110"/>
                <a:gd name="T24" fmla="*/ 259 w 259"/>
                <a:gd name="T25" fmla="*/ 54 h 110"/>
                <a:gd name="T26" fmla="*/ 259 w 259"/>
                <a:gd name="T27" fmla="*/ 54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9"/>
                <a:gd name="T43" fmla="*/ 0 h 110"/>
                <a:gd name="T44" fmla="*/ 259 w 259"/>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9" h="110">
                  <a:moveTo>
                    <a:pt x="259" y="54"/>
                  </a:moveTo>
                  <a:lnTo>
                    <a:pt x="227" y="82"/>
                  </a:lnTo>
                  <a:lnTo>
                    <a:pt x="194" y="110"/>
                  </a:lnTo>
                  <a:lnTo>
                    <a:pt x="130" y="110"/>
                  </a:lnTo>
                  <a:lnTo>
                    <a:pt x="64" y="110"/>
                  </a:lnTo>
                  <a:lnTo>
                    <a:pt x="32" y="82"/>
                  </a:lnTo>
                  <a:lnTo>
                    <a:pt x="0" y="54"/>
                  </a:lnTo>
                  <a:lnTo>
                    <a:pt x="32" y="26"/>
                  </a:lnTo>
                  <a:lnTo>
                    <a:pt x="64" y="0"/>
                  </a:lnTo>
                  <a:lnTo>
                    <a:pt x="130" y="0"/>
                  </a:lnTo>
                  <a:lnTo>
                    <a:pt x="194" y="0"/>
                  </a:lnTo>
                  <a:lnTo>
                    <a:pt x="227" y="26"/>
                  </a:lnTo>
                  <a:lnTo>
                    <a:pt x="259" y="54"/>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39193" name="Freeform 88"/>
            <p:cNvSpPr>
              <a:spLocks noChangeAspect="1"/>
            </p:cNvSpPr>
            <p:nvPr/>
          </p:nvSpPr>
          <p:spPr bwMode="auto">
            <a:xfrm>
              <a:off x="2291" y="1798"/>
              <a:ext cx="130" cy="18"/>
            </a:xfrm>
            <a:custGeom>
              <a:avLst/>
              <a:gdLst>
                <a:gd name="T0" fmla="*/ 130 w 130"/>
                <a:gd name="T1" fmla="*/ 18 h 18"/>
                <a:gd name="T2" fmla="*/ 0 w 130"/>
                <a:gd name="T3" fmla="*/ 18 h 18"/>
                <a:gd name="T4" fmla="*/ 0 w 130"/>
                <a:gd name="T5" fmla="*/ 0 h 18"/>
                <a:gd name="T6" fmla="*/ 130 w 130"/>
                <a:gd name="T7" fmla="*/ 0 h 18"/>
                <a:gd name="T8" fmla="*/ 130 w 130"/>
                <a:gd name="T9" fmla="*/ 18 h 18"/>
                <a:gd name="T10" fmla="*/ 130 w 130"/>
                <a:gd name="T11" fmla="*/ 18 h 18"/>
                <a:gd name="T12" fmla="*/ 0 60000 65536"/>
                <a:gd name="T13" fmla="*/ 0 60000 65536"/>
                <a:gd name="T14" fmla="*/ 0 60000 65536"/>
                <a:gd name="T15" fmla="*/ 0 60000 65536"/>
                <a:gd name="T16" fmla="*/ 0 60000 65536"/>
                <a:gd name="T17" fmla="*/ 0 60000 65536"/>
                <a:gd name="T18" fmla="*/ 0 w 130"/>
                <a:gd name="T19" fmla="*/ 0 h 18"/>
                <a:gd name="T20" fmla="*/ 130 w 1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30" h="18">
                  <a:moveTo>
                    <a:pt x="130" y="18"/>
                  </a:moveTo>
                  <a:lnTo>
                    <a:pt x="0" y="18"/>
                  </a:lnTo>
                  <a:lnTo>
                    <a:pt x="0" y="0"/>
                  </a:lnTo>
                  <a:lnTo>
                    <a:pt x="130" y="0"/>
                  </a:lnTo>
                  <a:lnTo>
                    <a:pt x="130" y="18"/>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39194" name="Freeform 89"/>
            <p:cNvSpPr>
              <a:spLocks noChangeAspect="1"/>
            </p:cNvSpPr>
            <p:nvPr/>
          </p:nvSpPr>
          <p:spPr bwMode="auto">
            <a:xfrm>
              <a:off x="2421" y="1745"/>
              <a:ext cx="64" cy="71"/>
            </a:xfrm>
            <a:custGeom>
              <a:avLst/>
              <a:gdLst>
                <a:gd name="T0" fmla="*/ 0 w 64"/>
                <a:gd name="T1" fmla="*/ 72 h 72"/>
                <a:gd name="T2" fmla="*/ 64 w 64"/>
                <a:gd name="T3" fmla="*/ 16 h 72"/>
                <a:gd name="T4" fmla="*/ 64 w 64"/>
                <a:gd name="T5" fmla="*/ 0 h 72"/>
                <a:gd name="T6" fmla="*/ 0 w 64"/>
                <a:gd name="T7" fmla="*/ 54 h 72"/>
                <a:gd name="T8" fmla="*/ 0 w 64"/>
                <a:gd name="T9" fmla="*/ 72 h 72"/>
                <a:gd name="T10" fmla="*/ 0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0" y="72"/>
                  </a:moveTo>
                  <a:lnTo>
                    <a:pt x="64" y="16"/>
                  </a:lnTo>
                  <a:lnTo>
                    <a:pt x="64" y="0"/>
                  </a:lnTo>
                  <a:lnTo>
                    <a:pt x="0" y="54"/>
                  </a:lnTo>
                  <a:lnTo>
                    <a:pt x="0"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9195" name="Freeform 90"/>
            <p:cNvSpPr>
              <a:spLocks noChangeAspect="1"/>
            </p:cNvSpPr>
            <p:nvPr/>
          </p:nvSpPr>
          <p:spPr bwMode="auto">
            <a:xfrm>
              <a:off x="2227" y="1745"/>
              <a:ext cx="64" cy="71"/>
            </a:xfrm>
            <a:custGeom>
              <a:avLst/>
              <a:gdLst>
                <a:gd name="T0" fmla="*/ 64 w 64"/>
                <a:gd name="T1" fmla="*/ 72 h 72"/>
                <a:gd name="T2" fmla="*/ 0 w 64"/>
                <a:gd name="T3" fmla="*/ 16 h 72"/>
                <a:gd name="T4" fmla="*/ 0 w 64"/>
                <a:gd name="T5" fmla="*/ 0 h 72"/>
                <a:gd name="T6" fmla="*/ 64 w 64"/>
                <a:gd name="T7" fmla="*/ 54 h 72"/>
                <a:gd name="T8" fmla="*/ 64 w 64"/>
                <a:gd name="T9" fmla="*/ 72 h 72"/>
                <a:gd name="T10" fmla="*/ 64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64" y="72"/>
                  </a:moveTo>
                  <a:lnTo>
                    <a:pt x="0" y="16"/>
                  </a:lnTo>
                  <a:lnTo>
                    <a:pt x="0" y="0"/>
                  </a:lnTo>
                  <a:lnTo>
                    <a:pt x="64" y="54"/>
                  </a:lnTo>
                  <a:lnTo>
                    <a:pt x="64"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9196" name="Freeform 91"/>
            <p:cNvSpPr>
              <a:spLocks noChangeAspect="1"/>
            </p:cNvSpPr>
            <p:nvPr/>
          </p:nvSpPr>
          <p:spPr bwMode="auto">
            <a:xfrm>
              <a:off x="2227" y="1688"/>
              <a:ext cx="258" cy="111"/>
            </a:xfrm>
            <a:custGeom>
              <a:avLst/>
              <a:gdLst>
                <a:gd name="T0" fmla="*/ 258 w 258"/>
                <a:gd name="T1" fmla="*/ 56 h 110"/>
                <a:gd name="T2" fmla="*/ 226 w 258"/>
                <a:gd name="T3" fmla="*/ 84 h 110"/>
                <a:gd name="T4" fmla="*/ 194 w 258"/>
                <a:gd name="T5" fmla="*/ 110 h 110"/>
                <a:gd name="T6" fmla="*/ 128 w 258"/>
                <a:gd name="T7" fmla="*/ 110 h 110"/>
                <a:gd name="T8" fmla="*/ 64 w 258"/>
                <a:gd name="T9" fmla="*/ 110 h 110"/>
                <a:gd name="T10" fmla="*/ 32 w 258"/>
                <a:gd name="T11" fmla="*/ 84 h 110"/>
                <a:gd name="T12" fmla="*/ 0 w 258"/>
                <a:gd name="T13" fmla="*/ 56 h 110"/>
                <a:gd name="T14" fmla="*/ 32 w 258"/>
                <a:gd name="T15" fmla="*/ 28 h 110"/>
                <a:gd name="T16" fmla="*/ 64 w 258"/>
                <a:gd name="T17" fmla="*/ 0 h 110"/>
                <a:gd name="T18" fmla="*/ 128 w 258"/>
                <a:gd name="T19" fmla="*/ 0 h 110"/>
                <a:gd name="T20" fmla="*/ 194 w 258"/>
                <a:gd name="T21" fmla="*/ 0 h 110"/>
                <a:gd name="T22" fmla="*/ 226 w 258"/>
                <a:gd name="T23" fmla="*/ 28 h 110"/>
                <a:gd name="T24" fmla="*/ 258 w 258"/>
                <a:gd name="T25" fmla="*/ 56 h 110"/>
                <a:gd name="T26" fmla="*/ 258 w 258"/>
                <a:gd name="T27" fmla="*/ 56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8"/>
                <a:gd name="T43" fmla="*/ 0 h 110"/>
                <a:gd name="T44" fmla="*/ 258 w 258"/>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8" h="110">
                  <a:moveTo>
                    <a:pt x="258" y="56"/>
                  </a:moveTo>
                  <a:lnTo>
                    <a:pt x="226" y="84"/>
                  </a:lnTo>
                  <a:lnTo>
                    <a:pt x="194" y="110"/>
                  </a:lnTo>
                  <a:lnTo>
                    <a:pt x="128" y="110"/>
                  </a:lnTo>
                  <a:lnTo>
                    <a:pt x="64" y="110"/>
                  </a:lnTo>
                  <a:lnTo>
                    <a:pt x="32" y="84"/>
                  </a:lnTo>
                  <a:lnTo>
                    <a:pt x="0" y="56"/>
                  </a:lnTo>
                  <a:lnTo>
                    <a:pt x="32" y="28"/>
                  </a:lnTo>
                  <a:lnTo>
                    <a:pt x="64" y="0"/>
                  </a:lnTo>
                  <a:lnTo>
                    <a:pt x="128" y="0"/>
                  </a:lnTo>
                  <a:lnTo>
                    <a:pt x="194" y="0"/>
                  </a:lnTo>
                  <a:lnTo>
                    <a:pt x="226" y="28"/>
                  </a:lnTo>
                  <a:lnTo>
                    <a:pt x="258" y="56"/>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39197" name="Freeform 92"/>
            <p:cNvSpPr>
              <a:spLocks noChangeAspect="1"/>
            </p:cNvSpPr>
            <p:nvPr/>
          </p:nvSpPr>
          <p:spPr bwMode="auto">
            <a:xfrm>
              <a:off x="2486" y="1861"/>
              <a:ext cx="130" cy="16"/>
            </a:xfrm>
            <a:custGeom>
              <a:avLst/>
              <a:gdLst>
                <a:gd name="T0" fmla="*/ 130 w 130"/>
                <a:gd name="T1" fmla="*/ 16 h 16"/>
                <a:gd name="T2" fmla="*/ 0 w 130"/>
                <a:gd name="T3" fmla="*/ 16 h 16"/>
                <a:gd name="T4" fmla="*/ 0 w 130"/>
                <a:gd name="T5" fmla="*/ 0 h 16"/>
                <a:gd name="T6" fmla="*/ 130 w 130"/>
                <a:gd name="T7" fmla="*/ 0 h 16"/>
                <a:gd name="T8" fmla="*/ 130 w 130"/>
                <a:gd name="T9" fmla="*/ 16 h 16"/>
                <a:gd name="T10" fmla="*/ 130 w 130"/>
                <a:gd name="T11" fmla="*/ 16 h 16"/>
                <a:gd name="T12" fmla="*/ 0 60000 65536"/>
                <a:gd name="T13" fmla="*/ 0 60000 65536"/>
                <a:gd name="T14" fmla="*/ 0 60000 65536"/>
                <a:gd name="T15" fmla="*/ 0 60000 65536"/>
                <a:gd name="T16" fmla="*/ 0 60000 65536"/>
                <a:gd name="T17" fmla="*/ 0 60000 65536"/>
                <a:gd name="T18" fmla="*/ 0 w 130"/>
                <a:gd name="T19" fmla="*/ 0 h 16"/>
                <a:gd name="T20" fmla="*/ 130 w 13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30" h="16">
                  <a:moveTo>
                    <a:pt x="130" y="16"/>
                  </a:moveTo>
                  <a:lnTo>
                    <a:pt x="0" y="16"/>
                  </a:lnTo>
                  <a:lnTo>
                    <a:pt x="0" y="0"/>
                  </a:lnTo>
                  <a:lnTo>
                    <a:pt x="130" y="0"/>
                  </a:lnTo>
                  <a:lnTo>
                    <a:pt x="130" y="16"/>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39198" name="Freeform 93"/>
            <p:cNvSpPr>
              <a:spLocks noChangeAspect="1"/>
            </p:cNvSpPr>
            <p:nvPr/>
          </p:nvSpPr>
          <p:spPr bwMode="auto">
            <a:xfrm>
              <a:off x="2616" y="1806"/>
              <a:ext cx="66" cy="71"/>
            </a:xfrm>
            <a:custGeom>
              <a:avLst/>
              <a:gdLst>
                <a:gd name="T0" fmla="*/ 0 w 65"/>
                <a:gd name="T1" fmla="*/ 71 h 71"/>
                <a:gd name="T2" fmla="*/ 65 w 65"/>
                <a:gd name="T3" fmla="*/ 17 h 71"/>
                <a:gd name="T4" fmla="*/ 65 w 65"/>
                <a:gd name="T5" fmla="*/ 0 h 71"/>
                <a:gd name="T6" fmla="*/ 0 w 65"/>
                <a:gd name="T7" fmla="*/ 55 h 71"/>
                <a:gd name="T8" fmla="*/ 0 w 65"/>
                <a:gd name="T9" fmla="*/ 71 h 71"/>
                <a:gd name="T10" fmla="*/ 0 w 65"/>
                <a:gd name="T11" fmla="*/ 71 h 71"/>
                <a:gd name="T12" fmla="*/ 0 60000 65536"/>
                <a:gd name="T13" fmla="*/ 0 60000 65536"/>
                <a:gd name="T14" fmla="*/ 0 60000 65536"/>
                <a:gd name="T15" fmla="*/ 0 60000 65536"/>
                <a:gd name="T16" fmla="*/ 0 60000 65536"/>
                <a:gd name="T17" fmla="*/ 0 60000 65536"/>
                <a:gd name="T18" fmla="*/ 0 w 65"/>
                <a:gd name="T19" fmla="*/ 0 h 71"/>
                <a:gd name="T20" fmla="*/ 65 w 65"/>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65" h="71">
                  <a:moveTo>
                    <a:pt x="0" y="71"/>
                  </a:moveTo>
                  <a:lnTo>
                    <a:pt x="65" y="17"/>
                  </a:lnTo>
                  <a:lnTo>
                    <a:pt x="65" y="0"/>
                  </a:lnTo>
                  <a:lnTo>
                    <a:pt x="0" y="55"/>
                  </a:lnTo>
                  <a:lnTo>
                    <a:pt x="0" y="7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9199" name="Freeform 94"/>
            <p:cNvSpPr>
              <a:spLocks noChangeAspect="1"/>
            </p:cNvSpPr>
            <p:nvPr/>
          </p:nvSpPr>
          <p:spPr bwMode="auto">
            <a:xfrm>
              <a:off x="2423" y="1806"/>
              <a:ext cx="64" cy="71"/>
            </a:xfrm>
            <a:custGeom>
              <a:avLst/>
              <a:gdLst>
                <a:gd name="T0" fmla="*/ 64 w 64"/>
                <a:gd name="T1" fmla="*/ 71 h 71"/>
                <a:gd name="T2" fmla="*/ 0 w 64"/>
                <a:gd name="T3" fmla="*/ 17 h 71"/>
                <a:gd name="T4" fmla="*/ 0 w 64"/>
                <a:gd name="T5" fmla="*/ 0 h 71"/>
                <a:gd name="T6" fmla="*/ 64 w 64"/>
                <a:gd name="T7" fmla="*/ 55 h 71"/>
                <a:gd name="T8" fmla="*/ 64 w 64"/>
                <a:gd name="T9" fmla="*/ 71 h 71"/>
                <a:gd name="T10" fmla="*/ 64 w 64"/>
                <a:gd name="T11" fmla="*/ 71 h 71"/>
                <a:gd name="T12" fmla="*/ 0 60000 65536"/>
                <a:gd name="T13" fmla="*/ 0 60000 65536"/>
                <a:gd name="T14" fmla="*/ 0 60000 65536"/>
                <a:gd name="T15" fmla="*/ 0 60000 65536"/>
                <a:gd name="T16" fmla="*/ 0 60000 65536"/>
                <a:gd name="T17" fmla="*/ 0 60000 65536"/>
                <a:gd name="T18" fmla="*/ 0 w 64"/>
                <a:gd name="T19" fmla="*/ 0 h 71"/>
                <a:gd name="T20" fmla="*/ 64 w 64"/>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64" h="71">
                  <a:moveTo>
                    <a:pt x="64" y="71"/>
                  </a:moveTo>
                  <a:lnTo>
                    <a:pt x="0" y="17"/>
                  </a:lnTo>
                  <a:lnTo>
                    <a:pt x="0" y="0"/>
                  </a:lnTo>
                  <a:lnTo>
                    <a:pt x="64" y="55"/>
                  </a:lnTo>
                  <a:lnTo>
                    <a:pt x="64" y="7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9200" name="Freeform 95"/>
            <p:cNvSpPr>
              <a:spLocks noChangeAspect="1"/>
            </p:cNvSpPr>
            <p:nvPr/>
          </p:nvSpPr>
          <p:spPr bwMode="auto">
            <a:xfrm>
              <a:off x="2423" y="1750"/>
              <a:ext cx="259" cy="111"/>
            </a:xfrm>
            <a:custGeom>
              <a:avLst/>
              <a:gdLst>
                <a:gd name="T0" fmla="*/ 259 w 259"/>
                <a:gd name="T1" fmla="*/ 56 h 111"/>
                <a:gd name="T2" fmla="*/ 227 w 259"/>
                <a:gd name="T3" fmla="*/ 85 h 111"/>
                <a:gd name="T4" fmla="*/ 194 w 259"/>
                <a:gd name="T5" fmla="*/ 111 h 111"/>
                <a:gd name="T6" fmla="*/ 130 w 259"/>
                <a:gd name="T7" fmla="*/ 111 h 111"/>
                <a:gd name="T8" fmla="*/ 64 w 259"/>
                <a:gd name="T9" fmla="*/ 111 h 111"/>
                <a:gd name="T10" fmla="*/ 32 w 259"/>
                <a:gd name="T11" fmla="*/ 85 h 111"/>
                <a:gd name="T12" fmla="*/ 0 w 259"/>
                <a:gd name="T13" fmla="*/ 56 h 111"/>
                <a:gd name="T14" fmla="*/ 32 w 259"/>
                <a:gd name="T15" fmla="*/ 28 h 111"/>
                <a:gd name="T16" fmla="*/ 64 w 259"/>
                <a:gd name="T17" fmla="*/ 0 h 111"/>
                <a:gd name="T18" fmla="*/ 130 w 259"/>
                <a:gd name="T19" fmla="*/ 0 h 111"/>
                <a:gd name="T20" fmla="*/ 194 w 259"/>
                <a:gd name="T21" fmla="*/ 0 h 111"/>
                <a:gd name="T22" fmla="*/ 227 w 259"/>
                <a:gd name="T23" fmla="*/ 28 h 111"/>
                <a:gd name="T24" fmla="*/ 259 w 259"/>
                <a:gd name="T25" fmla="*/ 56 h 111"/>
                <a:gd name="T26" fmla="*/ 259 w 259"/>
                <a:gd name="T27" fmla="*/ 56 h 1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9"/>
                <a:gd name="T43" fmla="*/ 0 h 111"/>
                <a:gd name="T44" fmla="*/ 259 w 259"/>
                <a:gd name="T45" fmla="*/ 111 h 1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9" h="111">
                  <a:moveTo>
                    <a:pt x="259" y="56"/>
                  </a:moveTo>
                  <a:lnTo>
                    <a:pt x="227" y="85"/>
                  </a:lnTo>
                  <a:lnTo>
                    <a:pt x="194" y="111"/>
                  </a:lnTo>
                  <a:lnTo>
                    <a:pt x="130" y="111"/>
                  </a:lnTo>
                  <a:lnTo>
                    <a:pt x="64" y="111"/>
                  </a:lnTo>
                  <a:lnTo>
                    <a:pt x="32" y="85"/>
                  </a:lnTo>
                  <a:lnTo>
                    <a:pt x="0" y="56"/>
                  </a:lnTo>
                  <a:lnTo>
                    <a:pt x="32" y="28"/>
                  </a:lnTo>
                  <a:lnTo>
                    <a:pt x="64" y="0"/>
                  </a:lnTo>
                  <a:lnTo>
                    <a:pt x="130" y="0"/>
                  </a:lnTo>
                  <a:lnTo>
                    <a:pt x="194" y="0"/>
                  </a:lnTo>
                  <a:lnTo>
                    <a:pt x="227" y="28"/>
                  </a:lnTo>
                  <a:lnTo>
                    <a:pt x="259" y="56"/>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39201" name="Freeform 96"/>
            <p:cNvSpPr>
              <a:spLocks noChangeAspect="1"/>
            </p:cNvSpPr>
            <p:nvPr/>
          </p:nvSpPr>
          <p:spPr bwMode="auto">
            <a:xfrm>
              <a:off x="2459" y="1343"/>
              <a:ext cx="14" cy="16"/>
            </a:xfrm>
            <a:custGeom>
              <a:avLst/>
              <a:gdLst>
                <a:gd name="T0" fmla="*/ 2 w 14"/>
                <a:gd name="T1" fmla="*/ 0 h 16"/>
                <a:gd name="T2" fmla="*/ 12 w 14"/>
                <a:gd name="T3" fmla="*/ 0 h 16"/>
                <a:gd name="T4" fmla="*/ 14 w 14"/>
                <a:gd name="T5" fmla="*/ 16 h 16"/>
                <a:gd name="T6" fmla="*/ 0 w 14"/>
                <a:gd name="T7" fmla="*/ 16 h 16"/>
                <a:gd name="T8" fmla="*/ 2 w 14"/>
                <a:gd name="T9" fmla="*/ 0 h 16"/>
                <a:gd name="T10" fmla="*/ 2 w 14"/>
                <a:gd name="T11" fmla="*/ 0 h 16"/>
                <a:gd name="T12" fmla="*/ 0 60000 65536"/>
                <a:gd name="T13" fmla="*/ 0 60000 65536"/>
                <a:gd name="T14" fmla="*/ 0 60000 65536"/>
                <a:gd name="T15" fmla="*/ 0 60000 65536"/>
                <a:gd name="T16" fmla="*/ 0 60000 65536"/>
                <a:gd name="T17" fmla="*/ 0 60000 65536"/>
                <a:gd name="T18" fmla="*/ 0 w 14"/>
                <a:gd name="T19" fmla="*/ 0 h 16"/>
                <a:gd name="T20" fmla="*/ 14 w 14"/>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4" h="16">
                  <a:moveTo>
                    <a:pt x="2" y="0"/>
                  </a:moveTo>
                  <a:lnTo>
                    <a:pt x="12" y="0"/>
                  </a:lnTo>
                  <a:lnTo>
                    <a:pt x="14" y="16"/>
                  </a:lnTo>
                  <a:lnTo>
                    <a:pt x="0" y="16"/>
                  </a:lnTo>
                  <a:lnTo>
                    <a:pt x="2" y="0"/>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9202" name="Freeform 97"/>
            <p:cNvSpPr>
              <a:spLocks noChangeAspect="1"/>
            </p:cNvSpPr>
            <p:nvPr/>
          </p:nvSpPr>
          <p:spPr bwMode="auto">
            <a:xfrm>
              <a:off x="2448" y="1353"/>
              <a:ext cx="37" cy="9"/>
            </a:xfrm>
            <a:custGeom>
              <a:avLst/>
              <a:gdLst>
                <a:gd name="T0" fmla="*/ 18 w 38"/>
                <a:gd name="T1" fmla="*/ 0 h 8"/>
                <a:gd name="T2" fmla="*/ 28 w 38"/>
                <a:gd name="T3" fmla="*/ 4 h 8"/>
                <a:gd name="T4" fmla="*/ 38 w 38"/>
                <a:gd name="T5" fmla="*/ 8 h 8"/>
                <a:gd name="T6" fmla="*/ 18 w 38"/>
                <a:gd name="T7" fmla="*/ 8 h 8"/>
                <a:gd name="T8" fmla="*/ 0 w 38"/>
                <a:gd name="T9" fmla="*/ 8 h 8"/>
                <a:gd name="T10" fmla="*/ 10 w 38"/>
                <a:gd name="T11" fmla="*/ 4 h 8"/>
                <a:gd name="T12" fmla="*/ 18 w 38"/>
                <a:gd name="T13" fmla="*/ 0 h 8"/>
                <a:gd name="T14" fmla="*/ 18 w 38"/>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8"/>
                <a:gd name="T26" fmla="*/ 38 w 38"/>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8">
                  <a:moveTo>
                    <a:pt x="18" y="0"/>
                  </a:moveTo>
                  <a:lnTo>
                    <a:pt x="28" y="4"/>
                  </a:lnTo>
                  <a:lnTo>
                    <a:pt x="38" y="8"/>
                  </a:lnTo>
                  <a:lnTo>
                    <a:pt x="18" y="8"/>
                  </a:lnTo>
                  <a:lnTo>
                    <a:pt x="0" y="8"/>
                  </a:lnTo>
                  <a:lnTo>
                    <a:pt x="10" y="4"/>
                  </a:lnTo>
                  <a:lnTo>
                    <a:pt x="18" y="0"/>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9203" name="Freeform 98"/>
            <p:cNvSpPr>
              <a:spLocks noChangeAspect="1" noEditPoints="1"/>
            </p:cNvSpPr>
            <p:nvPr/>
          </p:nvSpPr>
          <p:spPr bwMode="auto">
            <a:xfrm>
              <a:off x="2347" y="1362"/>
              <a:ext cx="238" cy="366"/>
            </a:xfrm>
            <a:custGeom>
              <a:avLst/>
              <a:gdLst>
                <a:gd name="T0" fmla="*/ 232 w 238"/>
                <a:gd name="T1" fmla="*/ 310 h 366"/>
                <a:gd name="T2" fmla="*/ 200 w 238"/>
                <a:gd name="T3" fmla="*/ 284 h 366"/>
                <a:gd name="T4" fmla="*/ 188 w 238"/>
                <a:gd name="T5" fmla="*/ 226 h 366"/>
                <a:gd name="T6" fmla="*/ 164 w 238"/>
                <a:gd name="T7" fmla="*/ 208 h 366"/>
                <a:gd name="T8" fmla="*/ 134 w 238"/>
                <a:gd name="T9" fmla="*/ 32 h 366"/>
                <a:gd name="T10" fmla="*/ 140 w 238"/>
                <a:gd name="T11" fmla="*/ 18 h 366"/>
                <a:gd name="T12" fmla="*/ 132 w 238"/>
                <a:gd name="T13" fmla="*/ 12 h 366"/>
                <a:gd name="T14" fmla="*/ 134 w 238"/>
                <a:gd name="T15" fmla="*/ 0 h 366"/>
                <a:gd name="T16" fmla="*/ 104 w 238"/>
                <a:gd name="T17" fmla="*/ 10 h 366"/>
                <a:gd name="T18" fmla="*/ 104 w 238"/>
                <a:gd name="T19" fmla="*/ 12 h 366"/>
                <a:gd name="T20" fmla="*/ 98 w 238"/>
                <a:gd name="T21" fmla="*/ 26 h 366"/>
                <a:gd name="T22" fmla="*/ 108 w 238"/>
                <a:gd name="T23" fmla="*/ 32 h 366"/>
                <a:gd name="T24" fmla="*/ 48 w 238"/>
                <a:gd name="T25" fmla="*/ 208 h 366"/>
                <a:gd name="T26" fmla="*/ 64 w 238"/>
                <a:gd name="T27" fmla="*/ 226 h 366"/>
                <a:gd name="T28" fmla="*/ 4 w 238"/>
                <a:gd name="T29" fmla="*/ 284 h 366"/>
                <a:gd name="T30" fmla="*/ 26 w 238"/>
                <a:gd name="T31" fmla="*/ 310 h 366"/>
                <a:gd name="T32" fmla="*/ 118 w 238"/>
                <a:gd name="T33" fmla="*/ 366 h 366"/>
                <a:gd name="T34" fmla="*/ 210 w 238"/>
                <a:gd name="T35" fmla="*/ 310 h 366"/>
                <a:gd name="T36" fmla="*/ 118 w 238"/>
                <a:gd name="T37" fmla="*/ 48 h 366"/>
                <a:gd name="T38" fmla="*/ 144 w 238"/>
                <a:gd name="T39" fmla="*/ 208 h 366"/>
                <a:gd name="T40" fmla="*/ 92 w 238"/>
                <a:gd name="T41" fmla="*/ 208 h 366"/>
                <a:gd name="T42" fmla="*/ 118 w 238"/>
                <a:gd name="T43" fmla="*/ 48 h 366"/>
                <a:gd name="T44" fmla="*/ 118 w 238"/>
                <a:gd name="T45" fmla="*/ 230 h 366"/>
                <a:gd name="T46" fmla="*/ 172 w 238"/>
                <a:gd name="T47" fmla="*/ 284 h 366"/>
                <a:gd name="T48" fmla="*/ 64 w 238"/>
                <a:gd name="T49" fmla="*/ 284 h 366"/>
                <a:gd name="T50" fmla="*/ 90 w 238"/>
                <a:gd name="T51" fmla="*/ 230 h 366"/>
                <a:gd name="T52" fmla="*/ 34 w 238"/>
                <a:gd name="T53" fmla="*/ 362 h 366"/>
                <a:gd name="T54" fmla="*/ 36 w 238"/>
                <a:gd name="T55" fmla="*/ 356 h 366"/>
                <a:gd name="T56" fmla="*/ 42 w 238"/>
                <a:gd name="T57" fmla="*/ 350 h 366"/>
                <a:gd name="T58" fmla="*/ 48 w 238"/>
                <a:gd name="T59" fmla="*/ 342 h 366"/>
                <a:gd name="T60" fmla="*/ 60 w 238"/>
                <a:gd name="T61" fmla="*/ 334 h 366"/>
                <a:gd name="T62" fmla="*/ 74 w 238"/>
                <a:gd name="T63" fmla="*/ 328 h 366"/>
                <a:gd name="T64" fmla="*/ 88 w 238"/>
                <a:gd name="T65" fmla="*/ 324 h 366"/>
                <a:gd name="T66" fmla="*/ 100 w 238"/>
                <a:gd name="T67" fmla="*/ 322 h 366"/>
                <a:gd name="T68" fmla="*/ 112 w 238"/>
                <a:gd name="T69" fmla="*/ 322 h 366"/>
                <a:gd name="T70" fmla="*/ 126 w 238"/>
                <a:gd name="T71" fmla="*/ 322 h 366"/>
                <a:gd name="T72" fmla="*/ 138 w 238"/>
                <a:gd name="T73" fmla="*/ 322 h 366"/>
                <a:gd name="T74" fmla="*/ 148 w 238"/>
                <a:gd name="T75" fmla="*/ 324 h 366"/>
                <a:gd name="T76" fmla="*/ 162 w 238"/>
                <a:gd name="T77" fmla="*/ 328 h 366"/>
                <a:gd name="T78" fmla="*/ 178 w 238"/>
                <a:gd name="T79" fmla="*/ 334 h 366"/>
                <a:gd name="T80" fmla="*/ 188 w 238"/>
                <a:gd name="T81" fmla="*/ 342 h 366"/>
                <a:gd name="T82" fmla="*/ 196 w 238"/>
                <a:gd name="T83" fmla="*/ 350 h 366"/>
                <a:gd name="T84" fmla="*/ 202 w 238"/>
                <a:gd name="T85" fmla="*/ 360 h 366"/>
                <a:gd name="T86" fmla="*/ 118 w 238"/>
                <a:gd name="T87" fmla="*/ 362 h 3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66"/>
                <a:gd name="T134" fmla="*/ 238 w 238"/>
                <a:gd name="T135" fmla="*/ 366 h 3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66">
                  <a:moveTo>
                    <a:pt x="210" y="310"/>
                  </a:moveTo>
                  <a:lnTo>
                    <a:pt x="232" y="310"/>
                  </a:lnTo>
                  <a:lnTo>
                    <a:pt x="232" y="284"/>
                  </a:lnTo>
                  <a:lnTo>
                    <a:pt x="200" y="284"/>
                  </a:lnTo>
                  <a:lnTo>
                    <a:pt x="172" y="226"/>
                  </a:lnTo>
                  <a:lnTo>
                    <a:pt x="188" y="226"/>
                  </a:lnTo>
                  <a:lnTo>
                    <a:pt x="188" y="208"/>
                  </a:lnTo>
                  <a:lnTo>
                    <a:pt x="164" y="208"/>
                  </a:lnTo>
                  <a:lnTo>
                    <a:pt x="128" y="32"/>
                  </a:lnTo>
                  <a:lnTo>
                    <a:pt x="134" y="32"/>
                  </a:lnTo>
                  <a:lnTo>
                    <a:pt x="140" y="26"/>
                  </a:lnTo>
                  <a:lnTo>
                    <a:pt x="140" y="18"/>
                  </a:lnTo>
                  <a:lnTo>
                    <a:pt x="134" y="12"/>
                  </a:lnTo>
                  <a:lnTo>
                    <a:pt x="132" y="12"/>
                  </a:lnTo>
                  <a:lnTo>
                    <a:pt x="134" y="10"/>
                  </a:lnTo>
                  <a:lnTo>
                    <a:pt x="134" y="0"/>
                  </a:lnTo>
                  <a:lnTo>
                    <a:pt x="104" y="0"/>
                  </a:lnTo>
                  <a:lnTo>
                    <a:pt x="104" y="10"/>
                  </a:lnTo>
                  <a:lnTo>
                    <a:pt x="106" y="12"/>
                  </a:lnTo>
                  <a:lnTo>
                    <a:pt x="104" y="12"/>
                  </a:lnTo>
                  <a:lnTo>
                    <a:pt x="98" y="18"/>
                  </a:lnTo>
                  <a:lnTo>
                    <a:pt x="98" y="26"/>
                  </a:lnTo>
                  <a:lnTo>
                    <a:pt x="104" y="32"/>
                  </a:lnTo>
                  <a:lnTo>
                    <a:pt x="108" y="32"/>
                  </a:lnTo>
                  <a:lnTo>
                    <a:pt x="72" y="208"/>
                  </a:lnTo>
                  <a:lnTo>
                    <a:pt x="48" y="208"/>
                  </a:lnTo>
                  <a:lnTo>
                    <a:pt x="48" y="226"/>
                  </a:lnTo>
                  <a:lnTo>
                    <a:pt x="64" y="226"/>
                  </a:lnTo>
                  <a:lnTo>
                    <a:pt x="36" y="284"/>
                  </a:lnTo>
                  <a:lnTo>
                    <a:pt x="4" y="284"/>
                  </a:lnTo>
                  <a:lnTo>
                    <a:pt x="4" y="310"/>
                  </a:lnTo>
                  <a:lnTo>
                    <a:pt x="26" y="310"/>
                  </a:lnTo>
                  <a:lnTo>
                    <a:pt x="0" y="366"/>
                  </a:lnTo>
                  <a:lnTo>
                    <a:pt x="118" y="366"/>
                  </a:lnTo>
                  <a:lnTo>
                    <a:pt x="238" y="366"/>
                  </a:lnTo>
                  <a:lnTo>
                    <a:pt x="210" y="310"/>
                  </a:lnTo>
                  <a:close/>
                  <a:moveTo>
                    <a:pt x="118" y="48"/>
                  </a:moveTo>
                  <a:lnTo>
                    <a:pt x="118" y="50"/>
                  </a:lnTo>
                  <a:lnTo>
                    <a:pt x="144" y="208"/>
                  </a:lnTo>
                  <a:lnTo>
                    <a:pt x="118" y="208"/>
                  </a:lnTo>
                  <a:lnTo>
                    <a:pt x="92" y="208"/>
                  </a:lnTo>
                  <a:lnTo>
                    <a:pt x="118" y="48"/>
                  </a:lnTo>
                  <a:close/>
                  <a:moveTo>
                    <a:pt x="90" y="230"/>
                  </a:moveTo>
                  <a:lnTo>
                    <a:pt x="118" y="230"/>
                  </a:lnTo>
                  <a:lnTo>
                    <a:pt x="148" y="230"/>
                  </a:lnTo>
                  <a:lnTo>
                    <a:pt x="172" y="284"/>
                  </a:lnTo>
                  <a:lnTo>
                    <a:pt x="118" y="284"/>
                  </a:lnTo>
                  <a:lnTo>
                    <a:pt x="64" y="284"/>
                  </a:lnTo>
                  <a:lnTo>
                    <a:pt x="90" y="230"/>
                  </a:lnTo>
                  <a:close/>
                  <a:moveTo>
                    <a:pt x="118" y="362"/>
                  </a:moveTo>
                  <a:lnTo>
                    <a:pt x="34" y="362"/>
                  </a:lnTo>
                  <a:lnTo>
                    <a:pt x="34" y="360"/>
                  </a:lnTo>
                  <a:lnTo>
                    <a:pt x="36" y="356"/>
                  </a:lnTo>
                  <a:lnTo>
                    <a:pt x="38" y="354"/>
                  </a:lnTo>
                  <a:lnTo>
                    <a:pt x="42" y="350"/>
                  </a:lnTo>
                  <a:lnTo>
                    <a:pt x="44" y="346"/>
                  </a:lnTo>
                  <a:lnTo>
                    <a:pt x="48" y="342"/>
                  </a:lnTo>
                  <a:lnTo>
                    <a:pt x="54" y="338"/>
                  </a:lnTo>
                  <a:lnTo>
                    <a:pt x="60" y="334"/>
                  </a:lnTo>
                  <a:lnTo>
                    <a:pt x="66" y="330"/>
                  </a:lnTo>
                  <a:lnTo>
                    <a:pt x="74" y="328"/>
                  </a:lnTo>
                  <a:lnTo>
                    <a:pt x="84" y="326"/>
                  </a:lnTo>
                  <a:lnTo>
                    <a:pt x="88" y="324"/>
                  </a:lnTo>
                  <a:lnTo>
                    <a:pt x="94" y="324"/>
                  </a:lnTo>
                  <a:lnTo>
                    <a:pt x="100" y="322"/>
                  </a:lnTo>
                  <a:lnTo>
                    <a:pt x="106" y="322"/>
                  </a:lnTo>
                  <a:lnTo>
                    <a:pt x="112" y="322"/>
                  </a:lnTo>
                  <a:lnTo>
                    <a:pt x="118" y="322"/>
                  </a:lnTo>
                  <a:lnTo>
                    <a:pt x="126" y="322"/>
                  </a:lnTo>
                  <a:lnTo>
                    <a:pt x="132" y="322"/>
                  </a:lnTo>
                  <a:lnTo>
                    <a:pt x="138" y="322"/>
                  </a:lnTo>
                  <a:lnTo>
                    <a:pt x="144" y="324"/>
                  </a:lnTo>
                  <a:lnTo>
                    <a:pt x="148" y="324"/>
                  </a:lnTo>
                  <a:lnTo>
                    <a:pt x="154" y="326"/>
                  </a:lnTo>
                  <a:lnTo>
                    <a:pt x="162" y="328"/>
                  </a:lnTo>
                  <a:lnTo>
                    <a:pt x="170" y="330"/>
                  </a:lnTo>
                  <a:lnTo>
                    <a:pt x="178" y="334"/>
                  </a:lnTo>
                  <a:lnTo>
                    <a:pt x="184" y="338"/>
                  </a:lnTo>
                  <a:lnTo>
                    <a:pt x="188" y="342"/>
                  </a:lnTo>
                  <a:lnTo>
                    <a:pt x="192" y="346"/>
                  </a:lnTo>
                  <a:lnTo>
                    <a:pt x="196" y="350"/>
                  </a:lnTo>
                  <a:lnTo>
                    <a:pt x="200" y="356"/>
                  </a:lnTo>
                  <a:lnTo>
                    <a:pt x="202" y="360"/>
                  </a:lnTo>
                  <a:lnTo>
                    <a:pt x="204" y="362"/>
                  </a:lnTo>
                  <a:lnTo>
                    <a:pt x="118" y="36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9204" name="Freeform 99"/>
            <p:cNvSpPr>
              <a:spLocks noChangeAspect="1"/>
            </p:cNvSpPr>
            <p:nvPr/>
          </p:nvSpPr>
          <p:spPr bwMode="auto">
            <a:xfrm>
              <a:off x="2459" y="1343"/>
              <a:ext cx="14" cy="16"/>
            </a:xfrm>
            <a:custGeom>
              <a:avLst/>
              <a:gdLst>
                <a:gd name="T0" fmla="*/ 2 w 14"/>
                <a:gd name="T1" fmla="*/ 0 h 16"/>
                <a:gd name="T2" fmla="*/ 12 w 14"/>
                <a:gd name="T3" fmla="*/ 0 h 16"/>
                <a:gd name="T4" fmla="*/ 14 w 14"/>
                <a:gd name="T5" fmla="*/ 16 h 16"/>
                <a:gd name="T6" fmla="*/ 0 w 14"/>
                <a:gd name="T7" fmla="*/ 16 h 16"/>
                <a:gd name="T8" fmla="*/ 2 w 14"/>
                <a:gd name="T9" fmla="*/ 0 h 16"/>
                <a:gd name="T10" fmla="*/ 2 w 14"/>
                <a:gd name="T11" fmla="*/ 0 h 16"/>
                <a:gd name="T12" fmla="*/ 0 60000 65536"/>
                <a:gd name="T13" fmla="*/ 0 60000 65536"/>
                <a:gd name="T14" fmla="*/ 0 60000 65536"/>
                <a:gd name="T15" fmla="*/ 0 60000 65536"/>
                <a:gd name="T16" fmla="*/ 0 60000 65536"/>
                <a:gd name="T17" fmla="*/ 0 60000 65536"/>
                <a:gd name="T18" fmla="*/ 0 w 14"/>
                <a:gd name="T19" fmla="*/ 0 h 16"/>
                <a:gd name="T20" fmla="*/ 14 w 14"/>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4" h="16">
                  <a:moveTo>
                    <a:pt x="2" y="0"/>
                  </a:moveTo>
                  <a:lnTo>
                    <a:pt x="12" y="0"/>
                  </a:lnTo>
                  <a:lnTo>
                    <a:pt x="14" y="16"/>
                  </a:lnTo>
                  <a:lnTo>
                    <a:pt x="0" y="16"/>
                  </a:lnTo>
                  <a:lnTo>
                    <a:pt x="2" y="0"/>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39205" name="Freeform 100"/>
            <p:cNvSpPr>
              <a:spLocks noChangeAspect="1"/>
            </p:cNvSpPr>
            <p:nvPr/>
          </p:nvSpPr>
          <p:spPr bwMode="auto">
            <a:xfrm>
              <a:off x="2448" y="1353"/>
              <a:ext cx="37" cy="9"/>
            </a:xfrm>
            <a:custGeom>
              <a:avLst/>
              <a:gdLst>
                <a:gd name="T0" fmla="*/ 18 w 38"/>
                <a:gd name="T1" fmla="*/ 0 h 8"/>
                <a:gd name="T2" fmla="*/ 28 w 38"/>
                <a:gd name="T3" fmla="*/ 4 h 8"/>
                <a:gd name="T4" fmla="*/ 38 w 38"/>
                <a:gd name="T5" fmla="*/ 8 h 8"/>
                <a:gd name="T6" fmla="*/ 18 w 38"/>
                <a:gd name="T7" fmla="*/ 8 h 8"/>
                <a:gd name="T8" fmla="*/ 0 w 38"/>
                <a:gd name="T9" fmla="*/ 8 h 8"/>
                <a:gd name="T10" fmla="*/ 10 w 38"/>
                <a:gd name="T11" fmla="*/ 4 h 8"/>
                <a:gd name="T12" fmla="*/ 18 w 38"/>
                <a:gd name="T13" fmla="*/ 0 h 8"/>
                <a:gd name="T14" fmla="*/ 18 w 38"/>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8"/>
                <a:gd name="T26" fmla="*/ 38 w 38"/>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8">
                  <a:moveTo>
                    <a:pt x="18" y="0"/>
                  </a:moveTo>
                  <a:lnTo>
                    <a:pt x="28" y="4"/>
                  </a:lnTo>
                  <a:lnTo>
                    <a:pt x="38" y="8"/>
                  </a:lnTo>
                  <a:lnTo>
                    <a:pt x="18" y="8"/>
                  </a:lnTo>
                  <a:lnTo>
                    <a:pt x="0" y="8"/>
                  </a:lnTo>
                  <a:lnTo>
                    <a:pt x="10" y="4"/>
                  </a:lnTo>
                  <a:lnTo>
                    <a:pt x="18" y="0"/>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39206" name="Freeform 101"/>
            <p:cNvSpPr>
              <a:spLocks noChangeAspect="1" noEditPoints="1"/>
            </p:cNvSpPr>
            <p:nvPr/>
          </p:nvSpPr>
          <p:spPr bwMode="auto">
            <a:xfrm>
              <a:off x="2347" y="1362"/>
              <a:ext cx="238" cy="366"/>
            </a:xfrm>
            <a:custGeom>
              <a:avLst/>
              <a:gdLst>
                <a:gd name="T0" fmla="*/ 232 w 238"/>
                <a:gd name="T1" fmla="*/ 310 h 366"/>
                <a:gd name="T2" fmla="*/ 200 w 238"/>
                <a:gd name="T3" fmla="*/ 284 h 366"/>
                <a:gd name="T4" fmla="*/ 188 w 238"/>
                <a:gd name="T5" fmla="*/ 226 h 366"/>
                <a:gd name="T6" fmla="*/ 164 w 238"/>
                <a:gd name="T7" fmla="*/ 208 h 366"/>
                <a:gd name="T8" fmla="*/ 134 w 238"/>
                <a:gd name="T9" fmla="*/ 32 h 366"/>
                <a:gd name="T10" fmla="*/ 140 w 238"/>
                <a:gd name="T11" fmla="*/ 18 h 366"/>
                <a:gd name="T12" fmla="*/ 132 w 238"/>
                <a:gd name="T13" fmla="*/ 12 h 366"/>
                <a:gd name="T14" fmla="*/ 134 w 238"/>
                <a:gd name="T15" fmla="*/ 0 h 366"/>
                <a:gd name="T16" fmla="*/ 104 w 238"/>
                <a:gd name="T17" fmla="*/ 10 h 366"/>
                <a:gd name="T18" fmla="*/ 104 w 238"/>
                <a:gd name="T19" fmla="*/ 12 h 366"/>
                <a:gd name="T20" fmla="*/ 98 w 238"/>
                <a:gd name="T21" fmla="*/ 26 h 366"/>
                <a:gd name="T22" fmla="*/ 108 w 238"/>
                <a:gd name="T23" fmla="*/ 32 h 366"/>
                <a:gd name="T24" fmla="*/ 48 w 238"/>
                <a:gd name="T25" fmla="*/ 208 h 366"/>
                <a:gd name="T26" fmla="*/ 64 w 238"/>
                <a:gd name="T27" fmla="*/ 226 h 366"/>
                <a:gd name="T28" fmla="*/ 4 w 238"/>
                <a:gd name="T29" fmla="*/ 284 h 366"/>
                <a:gd name="T30" fmla="*/ 26 w 238"/>
                <a:gd name="T31" fmla="*/ 310 h 366"/>
                <a:gd name="T32" fmla="*/ 118 w 238"/>
                <a:gd name="T33" fmla="*/ 366 h 366"/>
                <a:gd name="T34" fmla="*/ 210 w 238"/>
                <a:gd name="T35" fmla="*/ 310 h 366"/>
                <a:gd name="T36" fmla="*/ 118 w 238"/>
                <a:gd name="T37" fmla="*/ 48 h 366"/>
                <a:gd name="T38" fmla="*/ 144 w 238"/>
                <a:gd name="T39" fmla="*/ 208 h 366"/>
                <a:gd name="T40" fmla="*/ 92 w 238"/>
                <a:gd name="T41" fmla="*/ 208 h 366"/>
                <a:gd name="T42" fmla="*/ 118 w 238"/>
                <a:gd name="T43" fmla="*/ 48 h 366"/>
                <a:gd name="T44" fmla="*/ 118 w 238"/>
                <a:gd name="T45" fmla="*/ 230 h 366"/>
                <a:gd name="T46" fmla="*/ 172 w 238"/>
                <a:gd name="T47" fmla="*/ 284 h 366"/>
                <a:gd name="T48" fmla="*/ 64 w 238"/>
                <a:gd name="T49" fmla="*/ 284 h 366"/>
                <a:gd name="T50" fmla="*/ 90 w 238"/>
                <a:gd name="T51" fmla="*/ 230 h 366"/>
                <a:gd name="T52" fmla="*/ 34 w 238"/>
                <a:gd name="T53" fmla="*/ 362 h 366"/>
                <a:gd name="T54" fmla="*/ 36 w 238"/>
                <a:gd name="T55" fmla="*/ 356 h 366"/>
                <a:gd name="T56" fmla="*/ 42 w 238"/>
                <a:gd name="T57" fmla="*/ 350 h 366"/>
                <a:gd name="T58" fmla="*/ 48 w 238"/>
                <a:gd name="T59" fmla="*/ 342 h 366"/>
                <a:gd name="T60" fmla="*/ 60 w 238"/>
                <a:gd name="T61" fmla="*/ 334 h 366"/>
                <a:gd name="T62" fmla="*/ 74 w 238"/>
                <a:gd name="T63" fmla="*/ 328 h 366"/>
                <a:gd name="T64" fmla="*/ 88 w 238"/>
                <a:gd name="T65" fmla="*/ 324 h 366"/>
                <a:gd name="T66" fmla="*/ 100 w 238"/>
                <a:gd name="T67" fmla="*/ 322 h 366"/>
                <a:gd name="T68" fmla="*/ 112 w 238"/>
                <a:gd name="T69" fmla="*/ 322 h 366"/>
                <a:gd name="T70" fmla="*/ 126 w 238"/>
                <a:gd name="T71" fmla="*/ 322 h 366"/>
                <a:gd name="T72" fmla="*/ 138 w 238"/>
                <a:gd name="T73" fmla="*/ 322 h 366"/>
                <a:gd name="T74" fmla="*/ 148 w 238"/>
                <a:gd name="T75" fmla="*/ 324 h 366"/>
                <a:gd name="T76" fmla="*/ 162 w 238"/>
                <a:gd name="T77" fmla="*/ 328 h 366"/>
                <a:gd name="T78" fmla="*/ 178 w 238"/>
                <a:gd name="T79" fmla="*/ 334 h 366"/>
                <a:gd name="T80" fmla="*/ 188 w 238"/>
                <a:gd name="T81" fmla="*/ 342 h 366"/>
                <a:gd name="T82" fmla="*/ 196 w 238"/>
                <a:gd name="T83" fmla="*/ 350 h 366"/>
                <a:gd name="T84" fmla="*/ 202 w 238"/>
                <a:gd name="T85" fmla="*/ 360 h 366"/>
                <a:gd name="T86" fmla="*/ 118 w 238"/>
                <a:gd name="T87" fmla="*/ 362 h 3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66"/>
                <a:gd name="T134" fmla="*/ 238 w 238"/>
                <a:gd name="T135" fmla="*/ 366 h 3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66">
                  <a:moveTo>
                    <a:pt x="210" y="310"/>
                  </a:moveTo>
                  <a:lnTo>
                    <a:pt x="232" y="310"/>
                  </a:lnTo>
                  <a:lnTo>
                    <a:pt x="232" y="284"/>
                  </a:lnTo>
                  <a:lnTo>
                    <a:pt x="200" y="284"/>
                  </a:lnTo>
                  <a:lnTo>
                    <a:pt x="172" y="226"/>
                  </a:lnTo>
                  <a:lnTo>
                    <a:pt x="188" y="226"/>
                  </a:lnTo>
                  <a:lnTo>
                    <a:pt x="188" y="208"/>
                  </a:lnTo>
                  <a:lnTo>
                    <a:pt x="164" y="208"/>
                  </a:lnTo>
                  <a:lnTo>
                    <a:pt x="128" y="32"/>
                  </a:lnTo>
                  <a:lnTo>
                    <a:pt x="134" y="32"/>
                  </a:lnTo>
                  <a:lnTo>
                    <a:pt x="140" y="26"/>
                  </a:lnTo>
                  <a:lnTo>
                    <a:pt x="140" y="18"/>
                  </a:lnTo>
                  <a:lnTo>
                    <a:pt x="134" y="12"/>
                  </a:lnTo>
                  <a:lnTo>
                    <a:pt x="132" y="12"/>
                  </a:lnTo>
                  <a:lnTo>
                    <a:pt x="134" y="10"/>
                  </a:lnTo>
                  <a:lnTo>
                    <a:pt x="134" y="0"/>
                  </a:lnTo>
                  <a:lnTo>
                    <a:pt x="104" y="0"/>
                  </a:lnTo>
                  <a:lnTo>
                    <a:pt x="104" y="10"/>
                  </a:lnTo>
                  <a:lnTo>
                    <a:pt x="106" y="12"/>
                  </a:lnTo>
                  <a:lnTo>
                    <a:pt x="104" y="12"/>
                  </a:lnTo>
                  <a:lnTo>
                    <a:pt x="98" y="18"/>
                  </a:lnTo>
                  <a:lnTo>
                    <a:pt x="98" y="26"/>
                  </a:lnTo>
                  <a:lnTo>
                    <a:pt x="104" y="32"/>
                  </a:lnTo>
                  <a:lnTo>
                    <a:pt x="108" y="32"/>
                  </a:lnTo>
                  <a:lnTo>
                    <a:pt x="72" y="208"/>
                  </a:lnTo>
                  <a:lnTo>
                    <a:pt x="48" y="208"/>
                  </a:lnTo>
                  <a:lnTo>
                    <a:pt x="48" y="226"/>
                  </a:lnTo>
                  <a:lnTo>
                    <a:pt x="64" y="226"/>
                  </a:lnTo>
                  <a:lnTo>
                    <a:pt x="36" y="284"/>
                  </a:lnTo>
                  <a:lnTo>
                    <a:pt x="4" y="284"/>
                  </a:lnTo>
                  <a:lnTo>
                    <a:pt x="4" y="310"/>
                  </a:lnTo>
                  <a:lnTo>
                    <a:pt x="26" y="310"/>
                  </a:lnTo>
                  <a:lnTo>
                    <a:pt x="0" y="366"/>
                  </a:lnTo>
                  <a:lnTo>
                    <a:pt x="118" y="366"/>
                  </a:lnTo>
                  <a:lnTo>
                    <a:pt x="238" y="366"/>
                  </a:lnTo>
                  <a:lnTo>
                    <a:pt x="210" y="310"/>
                  </a:lnTo>
                  <a:close/>
                  <a:moveTo>
                    <a:pt x="118" y="48"/>
                  </a:moveTo>
                  <a:lnTo>
                    <a:pt x="118" y="50"/>
                  </a:lnTo>
                  <a:lnTo>
                    <a:pt x="144" y="208"/>
                  </a:lnTo>
                  <a:lnTo>
                    <a:pt x="118" y="208"/>
                  </a:lnTo>
                  <a:lnTo>
                    <a:pt x="92" y="208"/>
                  </a:lnTo>
                  <a:lnTo>
                    <a:pt x="118" y="48"/>
                  </a:lnTo>
                  <a:close/>
                  <a:moveTo>
                    <a:pt x="90" y="230"/>
                  </a:moveTo>
                  <a:lnTo>
                    <a:pt x="118" y="230"/>
                  </a:lnTo>
                  <a:lnTo>
                    <a:pt x="148" y="230"/>
                  </a:lnTo>
                  <a:lnTo>
                    <a:pt x="172" y="284"/>
                  </a:lnTo>
                  <a:lnTo>
                    <a:pt x="118" y="284"/>
                  </a:lnTo>
                  <a:lnTo>
                    <a:pt x="64" y="284"/>
                  </a:lnTo>
                  <a:lnTo>
                    <a:pt x="90" y="230"/>
                  </a:lnTo>
                  <a:close/>
                  <a:moveTo>
                    <a:pt x="118" y="362"/>
                  </a:moveTo>
                  <a:lnTo>
                    <a:pt x="34" y="362"/>
                  </a:lnTo>
                  <a:lnTo>
                    <a:pt x="34" y="360"/>
                  </a:lnTo>
                  <a:lnTo>
                    <a:pt x="36" y="356"/>
                  </a:lnTo>
                  <a:lnTo>
                    <a:pt x="38" y="354"/>
                  </a:lnTo>
                  <a:lnTo>
                    <a:pt x="42" y="350"/>
                  </a:lnTo>
                  <a:lnTo>
                    <a:pt x="44" y="346"/>
                  </a:lnTo>
                  <a:lnTo>
                    <a:pt x="48" y="342"/>
                  </a:lnTo>
                  <a:lnTo>
                    <a:pt x="54" y="338"/>
                  </a:lnTo>
                  <a:lnTo>
                    <a:pt x="60" y="334"/>
                  </a:lnTo>
                  <a:lnTo>
                    <a:pt x="66" y="330"/>
                  </a:lnTo>
                  <a:lnTo>
                    <a:pt x="74" y="328"/>
                  </a:lnTo>
                  <a:lnTo>
                    <a:pt x="84" y="326"/>
                  </a:lnTo>
                  <a:lnTo>
                    <a:pt x="88" y="324"/>
                  </a:lnTo>
                  <a:lnTo>
                    <a:pt x="94" y="324"/>
                  </a:lnTo>
                  <a:lnTo>
                    <a:pt x="100" y="322"/>
                  </a:lnTo>
                  <a:lnTo>
                    <a:pt x="106" y="322"/>
                  </a:lnTo>
                  <a:lnTo>
                    <a:pt x="112" y="322"/>
                  </a:lnTo>
                  <a:lnTo>
                    <a:pt x="118" y="322"/>
                  </a:lnTo>
                  <a:lnTo>
                    <a:pt x="126" y="322"/>
                  </a:lnTo>
                  <a:lnTo>
                    <a:pt x="132" y="322"/>
                  </a:lnTo>
                  <a:lnTo>
                    <a:pt x="138" y="322"/>
                  </a:lnTo>
                  <a:lnTo>
                    <a:pt x="144" y="324"/>
                  </a:lnTo>
                  <a:lnTo>
                    <a:pt x="148" y="324"/>
                  </a:lnTo>
                  <a:lnTo>
                    <a:pt x="154" y="326"/>
                  </a:lnTo>
                  <a:lnTo>
                    <a:pt x="162" y="328"/>
                  </a:lnTo>
                  <a:lnTo>
                    <a:pt x="170" y="330"/>
                  </a:lnTo>
                  <a:lnTo>
                    <a:pt x="178" y="334"/>
                  </a:lnTo>
                  <a:lnTo>
                    <a:pt x="184" y="338"/>
                  </a:lnTo>
                  <a:lnTo>
                    <a:pt x="188" y="342"/>
                  </a:lnTo>
                  <a:lnTo>
                    <a:pt x="192" y="346"/>
                  </a:lnTo>
                  <a:lnTo>
                    <a:pt x="196" y="350"/>
                  </a:lnTo>
                  <a:lnTo>
                    <a:pt x="200" y="356"/>
                  </a:lnTo>
                  <a:lnTo>
                    <a:pt x="202" y="360"/>
                  </a:lnTo>
                  <a:lnTo>
                    <a:pt x="204" y="362"/>
                  </a:lnTo>
                  <a:lnTo>
                    <a:pt x="118" y="362"/>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39207" name="Freeform 102"/>
            <p:cNvSpPr>
              <a:spLocks noChangeAspect="1"/>
            </p:cNvSpPr>
            <p:nvPr/>
          </p:nvSpPr>
          <p:spPr bwMode="auto">
            <a:xfrm>
              <a:off x="2320" y="1314"/>
              <a:ext cx="19" cy="104"/>
            </a:xfrm>
            <a:custGeom>
              <a:avLst/>
              <a:gdLst>
                <a:gd name="T0" fmla="*/ 1342177280 w 10"/>
                <a:gd name="T1" fmla="*/ 268435505 h 52"/>
                <a:gd name="T2" fmla="*/ 1207959603 w 10"/>
                <a:gd name="T3" fmla="*/ 536871010 h 52"/>
                <a:gd name="T4" fmla="*/ 1073741926 w 10"/>
                <a:gd name="T5" fmla="*/ 1073742021 h 52"/>
                <a:gd name="T6" fmla="*/ 671088640 w 10"/>
                <a:gd name="T7" fmla="*/ 2147483647 h 52"/>
                <a:gd name="T8" fmla="*/ 536870963 w 10"/>
                <a:gd name="T9" fmla="*/ 2147483647 h 52"/>
                <a:gd name="T10" fmla="*/ 671088640 w 10"/>
                <a:gd name="T11" fmla="*/ 2147483647 h 52"/>
                <a:gd name="T12" fmla="*/ 939520410 w 10"/>
                <a:gd name="T13" fmla="*/ 2147483647 h 52"/>
                <a:gd name="T14" fmla="*/ 1073741926 w 10"/>
                <a:gd name="T15" fmla="*/ 2147483647 h 52"/>
                <a:gd name="T16" fmla="*/ 1207959603 w 10"/>
                <a:gd name="T17" fmla="*/ 2147483647 h 52"/>
                <a:gd name="T18" fmla="*/ 1207959603 w 10"/>
                <a:gd name="T19" fmla="*/ 2147483647 h 52"/>
                <a:gd name="T20" fmla="*/ 1073741926 w 10"/>
                <a:gd name="T21" fmla="*/ 2147483647 h 52"/>
                <a:gd name="T22" fmla="*/ 939520410 w 10"/>
                <a:gd name="T23" fmla="*/ 2147483647 h 52"/>
                <a:gd name="T24" fmla="*/ 671088640 w 10"/>
                <a:gd name="T25" fmla="*/ 2147483647 h 52"/>
                <a:gd name="T26" fmla="*/ 134217741 w 10"/>
                <a:gd name="T27" fmla="*/ 2147483647 h 52"/>
                <a:gd name="T28" fmla="*/ 0 w 10"/>
                <a:gd name="T29" fmla="*/ 2147483647 h 52"/>
                <a:gd name="T30" fmla="*/ 134217741 w 10"/>
                <a:gd name="T31" fmla="*/ 2147483647 h 52"/>
                <a:gd name="T32" fmla="*/ 536870963 w 10"/>
                <a:gd name="T33" fmla="*/ 805306388 h 52"/>
                <a:gd name="T34" fmla="*/ 939520410 w 10"/>
                <a:gd name="T35" fmla="*/ 268435505 h 52"/>
                <a:gd name="T36" fmla="*/ 1207959603 w 10"/>
                <a:gd name="T37" fmla="*/ 0 h 52"/>
                <a:gd name="T38" fmla="*/ 1342177280 w 10"/>
                <a:gd name="T39" fmla="*/ 134217753 h 52"/>
                <a:gd name="T40" fmla="*/ 1342177280 w 10"/>
                <a:gd name="T41" fmla="*/ 268435505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52"/>
                <a:gd name="T65" fmla="*/ 10 w 10"/>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52">
                  <a:moveTo>
                    <a:pt x="10" y="2"/>
                  </a:moveTo>
                  <a:cubicBezTo>
                    <a:pt x="10" y="2"/>
                    <a:pt x="10" y="3"/>
                    <a:pt x="9" y="4"/>
                  </a:cubicBezTo>
                  <a:cubicBezTo>
                    <a:pt x="8" y="6"/>
                    <a:pt x="8" y="7"/>
                    <a:pt x="8" y="8"/>
                  </a:cubicBezTo>
                  <a:cubicBezTo>
                    <a:pt x="7" y="11"/>
                    <a:pt x="6" y="14"/>
                    <a:pt x="5" y="17"/>
                  </a:cubicBezTo>
                  <a:cubicBezTo>
                    <a:pt x="5" y="20"/>
                    <a:pt x="5" y="23"/>
                    <a:pt x="4" y="26"/>
                  </a:cubicBezTo>
                  <a:cubicBezTo>
                    <a:pt x="4" y="29"/>
                    <a:pt x="5" y="31"/>
                    <a:pt x="5" y="34"/>
                  </a:cubicBezTo>
                  <a:cubicBezTo>
                    <a:pt x="5" y="37"/>
                    <a:pt x="6" y="39"/>
                    <a:pt x="7" y="42"/>
                  </a:cubicBezTo>
                  <a:cubicBezTo>
                    <a:pt x="7" y="43"/>
                    <a:pt x="7" y="45"/>
                    <a:pt x="8" y="47"/>
                  </a:cubicBezTo>
                  <a:cubicBezTo>
                    <a:pt x="9" y="49"/>
                    <a:pt x="9" y="50"/>
                    <a:pt x="9" y="50"/>
                  </a:cubicBezTo>
                  <a:cubicBezTo>
                    <a:pt x="9" y="51"/>
                    <a:pt x="9" y="51"/>
                    <a:pt x="9" y="51"/>
                  </a:cubicBezTo>
                  <a:cubicBezTo>
                    <a:pt x="8" y="52"/>
                    <a:pt x="8" y="52"/>
                    <a:pt x="8" y="52"/>
                  </a:cubicBezTo>
                  <a:cubicBezTo>
                    <a:pt x="7" y="51"/>
                    <a:pt x="7" y="51"/>
                    <a:pt x="7" y="51"/>
                  </a:cubicBezTo>
                  <a:cubicBezTo>
                    <a:pt x="6" y="50"/>
                    <a:pt x="5" y="49"/>
                    <a:pt x="5" y="47"/>
                  </a:cubicBezTo>
                  <a:cubicBezTo>
                    <a:pt x="3" y="44"/>
                    <a:pt x="2" y="41"/>
                    <a:pt x="1" y="37"/>
                  </a:cubicBezTo>
                  <a:cubicBezTo>
                    <a:pt x="0" y="33"/>
                    <a:pt x="0" y="30"/>
                    <a:pt x="0" y="26"/>
                  </a:cubicBezTo>
                  <a:cubicBezTo>
                    <a:pt x="0" y="22"/>
                    <a:pt x="0" y="19"/>
                    <a:pt x="1" y="16"/>
                  </a:cubicBezTo>
                  <a:cubicBezTo>
                    <a:pt x="2" y="12"/>
                    <a:pt x="3" y="9"/>
                    <a:pt x="4" y="6"/>
                  </a:cubicBezTo>
                  <a:cubicBezTo>
                    <a:pt x="5" y="4"/>
                    <a:pt x="6" y="3"/>
                    <a:pt x="7" y="2"/>
                  </a:cubicBezTo>
                  <a:cubicBezTo>
                    <a:pt x="8" y="1"/>
                    <a:pt x="8" y="0"/>
                    <a:pt x="9" y="0"/>
                  </a:cubicBezTo>
                  <a:cubicBezTo>
                    <a:pt x="10" y="1"/>
                    <a:pt x="10" y="1"/>
                    <a:pt x="10" y="1"/>
                  </a:cubicBezTo>
                  <a:cubicBezTo>
                    <a:pt x="10" y="1"/>
                    <a:pt x="10" y="1"/>
                    <a:pt x="10" y="2"/>
                  </a:cubicBez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9208" name="Freeform 103"/>
            <p:cNvSpPr>
              <a:spLocks noChangeAspect="1"/>
            </p:cNvSpPr>
            <p:nvPr/>
          </p:nvSpPr>
          <p:spPr bwMode="auto">
            <a:xfrm>
              <a:off x="2361" y="1325"/>
              <a:ext cx="15" cy="80"/>
            </a:xfrm>
            <a:custGeom>
              <a:avLst/>
              <a:gdLst>
                <a:gd name="T0" fmla="*/ 1073741824 w 8"/>
                <a:gd name="T1" fmla="*/ 268435484 h 41"/>
                <a:gd name="T2" fmla="*/ 939519808 w 8"/>
                <a:gd name="T3" fmla="*/ 536870968 h 41"/>
                <a:gd name="T4" fmla="*/ 805302656 w 8"/>
                <a:gd name="T5" fmla="*/ 939520418 h 41"/>
                <a:gd name="T6" fmla="*/ 671085504 w 8"/>
                <a:gd name="T7" fmla="*/ 1879039813 h 41"/>
                <a:gd name="T8" fmla="*/ 536870912 w 8"/>
                <a:gd name="T9" fmla="*/ 2147483647 h 41"/>
                <a:gd name="T10" fmla="*/ 536870912 w 8"/>
                <a:gd name="T11" fmla="*/ 2147483647 h 41"/>
                <a:gd name="T12" fmla="*/ 805302656 w 8"/>
                <a:gd name="T13" fmla="*/ 2147483647 h 41"/>
                <a:gd name="T14" fmla="*/ 939519808 w 8"/>
                <a:gd name="T15" fmla="*/ 2147483647 h 41"/>
                <a:gd name="T16" fmla="*/ 1073741824 w 8"/>
                <a:gd name="T17" fmla="*/ 2147483647 h 41"/>
                <a:gd name="T18" fmla="*/ 939519808 w 8"/>
                <a:gd name="T19" fmla="*/ 2147483647 h 41"/>
                <a:gd name="T20" fmla="*/ 939519808 w 8"/>
                <a:gd name="T21" fmla="*/ 2147483647 h 41"/>
                <a:gd name="T22" fmla="*/ 805302656 w 8"/>
                <a:gd name="T23" fmla="*/ 2147483647 h 41"/>
                <a:gd name="T24" fmla="*/ 536870912 w 8"/>
                <a:gd name="T25" fmla="*/ 2147483647 h 41"/>
                <a:gd name="T26" fmla="*/ 134217728 w 8"/>
                <a:gd name="T27" fmla="*/ 2147483647 h 41"/>
                <a:gd name="T28" fmla="*/ 0 w 8"/>
                <a:gd name="T29" fmla="*/ 2147483647 h 41"/>
                <a:gd name="T30" fmla="*/ 134217728 w 8"/>
                <a:gd name="T31" fmla="*/ 1744822135 h 41"/>
                <a:gd name="T32" fmla="*/ 536870912 w 8"/>
                <a:gd name="T33" fmla="*/ 671088646 h 41"/>
                <a:gd name="T34" fmla="*/ 805302656 w 8"/>
                <a:gd name="T35" fmla="*/ 268435484 h 41"/>
                <a:gd name="T36" fmla="*/ 1073741824 w 8"/>
                <a:gd name="T37" fmla="*/ 0 h 41"/>
                <a:gd name="T38" fmla="*/ 1073741824 w 8"/>
                <a:gd name="T39" fmla="*/ 134217742 h 41"/>
                <a:gd name="T40" fmla="*/ 1073741824 w 8"/>
                <a:gd name="T41" fmla="*/ 268435484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
                <a:gd name="T64" fmla="*/ 0 h 41"/>
                <a:gd name="T65" fmla="*/ 8 w 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 h="41">
                  <a:moveTo>
                    <a:pt x="8" y="2"/>
                  </a:moveTo>
                  <a:cubicBezTo>
                    <a:pt x="8" y="2"/>
                    <a:pt x="8" y="3"/>
                    <a:pt x="7" y="4"/>
                  </a:cubicBezTo>
                  <a:cubicBezTo>
                    <a:pt x="7" y="5"/>
                    <a:pt x="7" y="6"/>
                    <a:pt x="6" y="7"/>
                  </a:cubicBezTo>
                  <a:cubicBezTo>
                    <a:pt x="6" y="9"/>
                    <a:pt x="5" y="12"/>
                    <a:pt x="5" y="14"/>
                  </a:cubicBezTo>
                  <a:cubicBezTo>
                    <a:pt x="4" y="16"/>
                    <a:pt x="4" y="18"/>
                    <a:pt x="4" y="21"/>
                  </a:cubicBezTo>
                  <a:cubicBezTo>
                    <a:pt x="4" y="23"/>
                    <a:pt x="4" y="25"/>
                    <a:pt x="4" y="27"/>
                  </a:cubicBezTo>
                  <a:cubicBezTo>
                    <a:pt x="5" y="29"/>
                    <a:pt x="5" y="31"/>
                    <a:pt x="6" y="33"/>
                  </a:cubicBezTo>
                  <a:cubicBezTo>
                    <a:pt x="6" y="34"/>
                    <a:pt x="6" y="36"/>
                    <a:pt x="7" y="37"/>
                  </a:cubicBezTo>
                  <a:cubicBezTo>
                    <a:pt x="7" y="39"/>
                    <a:pt x="8" y="40"/>
                    <a:pt x="8" y="40"/>
                  </a:cubicBezTo>
                  <a:cubicBezTo>
                    <a:pt x="8" y="40"/>
                    <a:pt x="8" y="41"/>
                    <a:pt x="7" y="41"/>
                  </a:cubicBezTo>
                  <a:cubicBezTo>
                    <a:pt x="7" y="41"/>
                    <a:pt x="7" y="41"/>
                    <a:pt x="7" y="41"/>
                  </a:cubicBezTo>
                  <a:cubicBezTo>
                    <a:pt x="7" y="41"/>
                    <a:pt x="6" y="41"/>
                    <a:pt x="6" y="40"/>
                  </a:cubicBezTo>
                  <a:cubicBezTo>
                    <a:pt x="5" y="40"/>
                    <a:pt x="5" y="39"/>
                    <a:pt x="4" y="38"/>
                  </a:cubicBezTo>
                  <a:cubicBezTo>
                    <a:pt x="3" y="35"/>
                    <a:pt x="2" y="32"/>
                    <a:pt x="1" y="30"/>
                  </a:cubicBezTo>
                  <a:cubicBezTo>
                    <a:pt x="0" y="27"/>
                    <a:pt x="0" y="24"/>
                    <a:pt x="0" y="21"/>
                  </a:cubicBezTo>
                  <a:cubicBezTo>
                    <a:pt x="0" y="18"/>
                    <a:pt x="0" y="15"/>
                    <a:pt x="1" y="13"/>
                  </a:cubicBezTo>
                  <a:cubicBezTo>
                    <a:pt x="2" y="10"/>
                    <a:pt x="3" y="8"/>
                    <a:pt x="4" y="5"/>
                  </a:cubicBezTo>
                  <a:cubicBezTo>
                    <a:pt x="4" y="4"/>
                    <a:pt x="5" y="2"/>
                    <a:pt x="6" y="2"/>
                  </a:cubicBezTo>
                  <a:cubicBezTo>
                    <a:pt x="6" y="1"/>
                    <a:pt x="7" y="0"/>
                    <a:pt x="8" y="0"/>
                  </a:cubicBezTo>
                  <a:cubicBezTo>
                    <a:pt x="8" y="1"/>
                    <a:pt x="8" y="1"/>
                    <a:pt x="8" y="1"/>
                  </a:cubicBezTo>
                  <a:lnTo>
                    <a:pt x="8" y="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9209" name="Freeform 104"/>
            <p:cNvSpPr>
              <a:spLocks noChangeAspect="1"/>
            </p:cNvSpPr>
            <p:nvPr/>
          </p:nvSpPr>
          <p:spPr bwMode="auto">
            <a:xfrm>
              <a:off x="2403" y="1335"/>
              <a:ext cx="12" cy="63"/>
            </a:xfrm>
            <a:custGeom>
              <a:avLst/>
              <a:gdLst>
                <a:gd name="T0" fmla="*/ 805306368 w 6"/>
                <a:gd name="T1" fmla="*/ 134217759 h 31"/>
                <a:gd name="T2" fmla="*/ 805306368 w 6"/>
                <a:gd name="T3" fmla="*/ 268435518 h 31"/>
                <a:gd name="T4" fmla="*/ 671088683 w 6"/>
                <a:gd name="T5" fmla="*/ 536871036 h 31"/>
                <a:gd name="T6" fmla="*/ 402653184 w 6"/>
                <a:gd name="T7" fmla="*/ 1342177462 h 31"/>
                <a:gd name="T8" fmla="*/ 402653184 w 6"/>
                <a:gd name="T9" fmla="*/ 2013265937 h 31"/>
                <a:gd name="T10" fmla="*/ 402653184 w 6"/>
                <a:gd name="T11" fmla="*/ 2147483647 h 31"/>
                <a:gd name="T12" fmla="*/ 536870997 w 6"/>
                <a:gd name="T13" fmla="*/ 2147483647 h 31"/>
                <a:gd name="T14" fmla="*/ 671088683 w 6"/>
                <a:gd name="T15" fmla="*/ 2147483647 h 31"/>
                <a:gd name="T16" fmla="*/ 805306368 w 6"/>
                <a:gd name="T17" fmla="*/ 2147483647 h 31"/>
                <a:gd name="T18" fmla="*/ 805306368 w 6"/>
                <a:gd name="T19" fmla="*/ 2147483647 h 31"/>
                <a:gd name="T20" fmla="*/ 671088683 w 6"/>
                <a:gd name="T21" fmla="*/ 2147483647 h 31"/>
                <a:gd name="T22" fmla="*/ 536870997 w 6"/>
                <a:gd name="T23" fmla="*/ 2147483647 h 31"/>
                <a:gd name="T24" fmla="*/ 402653184 w 6"/>
                <a:gd name="T25" fmla="*/ 2147483647 h 31"/>
                <a:gd name="T26" fmla="*/ 134217749 w 6"/>
                <a:gd name="T27" fmla="*/ 2147483647 h 31"/>
                <a:gd name="T28" fmla="*/ 0 w 6"/>
                <a:gd name="T29" fmla="*/ 2013265937 h 31"/>
                <a:gd name="T30" fmla="*/ 134217749 w 6"/>
                <a:gd name="T31" fmla="*/ 1207959767 h 31"/>
                <a:gd name="T32" fmla="*/ 402653184 w 6"/>
                <a:gd name="T33" fmla="*/ 402653213 h 31"/>
                <a:gd name="T34" fmla="*/ 671088683 w 6"/>
                <a:gd name="T35" fmla="*/ 134217759 h 31"/>
                <a:gd name="T36" fmla="*/ 805306368 w 6"/>
                <a:gd name="T37" fmla="*/ 0 h 31"/>
                <a:gd name="T38" fmla="*/ 805306368 w 6"/>
                <a:gd name="T39" fmla="*/ 0 h 31"/>
                <a:gd name="T40" fmla="*/ 805306368 w 6"/>
                <a:gd name="T41" fmla="*/ 13421775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31"/>
                <a:gd name="T65" fmla="*/ 6 w 6"/>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31">
                  <a:moveTo>
                    <a:pt x="6" y="1"/>
                  </a:moveTo>
                  <a:cubicBezTo>
                    <a:pt x="6" y="1"/>
                    <a:pt x="6" y="1"/>
                    <a:pt x="6" y="2"/>
                  </a:cubicBezTo>
                  <a:cubicBezTo>
                    <a:pt x="6" y="3"/>
                    <a:pt x="5" y="4"/>
                    <a:pt x="5" y="4"/>
                  </a:cubicBezTo>
                  <a:cubicBezTo>
                    <a:pt x="4" y="6"/>
                    <a:pt x="4" y="8"/>
                    <a:pt x="3" y="10"/>
                  </a:cubicBezTo>
                  <a:cubicBezTo>
                    <a:pt x="3" y="12"/>
                    <a:pt x="3" y="13"/>
                    <a:pt x="3" y="15"/>
                  </a:cubicBezTo>
                  <a:cubicBezTo>
                    <a:pt x="3" y="17"/>
                    <a:pt x="3" y="18"/>
                    <a:pt x="3" y="20"/>
                  </a:cubicBezTo>
                  <a:cubicBezTo>
                    <a:pt x="4" y="22"/>
                    <a:pt x="4" y="23"/>
                    <a:pt x="4" y="25"/>
                  </a:cubicBezTo>
                  <a:cubicBezTo>
                    <a:pt x="5" y="25"/>
                    <a:pt x="5" y="26"/>
                    <a:pt x="5" y="28"/>
                  </a:cubicBezTo>
                  <a:cubicBezTo>
                    <a:pt x="6" y="29"/>
                    <a:pt x="6" y="29"/>
                    <a:pt x="6" y="30"/>
                  </a:cubicBezTo>
                  <a:cubicBezTo>
                    <a:pt x="6" y="30"/>
                    <a:pt x="6" y="30"/>
                    <a:pt x="6" y="30"/>
                  </a:cubicBezTo>
                  <a:cubicBezTo>
                    <a:pt x="5" y="31"/>
                    <a:pt x="5" y="31"/>
                    <a:pt x="5" y="31"/>
                  </a:cubicBezTo>
                  <a:cubicBezTo>
                    <a:pt x="5" y="31"/>
                    <a:pt x="5" y="30"/>
                    <a:pt x="4" y="30"/>
                  </a:cubicBezTo>
                  <a:cubicBezTo>
                    <a:pt x="4" y="30"/>
                    <a:pt x="4" y="29"/>
                    <a:pt x="3" y="28"/>
                  </a:cubicBezTo>
                  <a:cubicBezTo>
                    <a:pt x="2" y="26"/>
                    <a:pt x="1" y="24"/>
                    <a:pt x="1" y="22"/>
                  </a:cubicBezTo>
                  <a:cubicBezTo>
                    <a:pt x="0" y="20"/>
                    <a:pt x="0" y="17"/>
                    <a:pt x="0" y="15"/>
                  </a:cubicBezTo>
                  <a:cubicBezTo>
                    <a:pt x="0" y="13"/>
                    <a:pt x="0" y="11"/>
                    <a:pt x="1" y="9"/>
                  </a:cubicBezTo>
                  <a:cubicBezTo>
                    <a:pt x="1" y="7"/>
                    <a:pt x="2" y="5"/>
                    <a:pt x="3" y="3"/>
                  </a:cubicBezTo>
                  <a:cubicBezTo>
                    <a:pt x="3" y="2"/>
                    <a:pt x="4" y="1"/>
                    <a:pt x="5" y="1"/>
                  </a:cubicBezTo>
                  <a:cubicBezTo>
                    <a:pt x="5" y="0"/>
                    <a:pt x="6" y="0"/>
                    <a:pt x="6" y="0"/>
                  </a:cubicBezTo>
                  <a:cubicBezTo>
                    <a:pt x="6" y="0"/>
                    <a:pt x="6" y="0"/>
                    <a:pt x="6" y="0"/>
                  </a:cubicBezTo>
                  <a:lnTo>
                    <a:pt x="6" y="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9210" name="Freeform 105"/>
            <p:cNvSpPr>
              <a:spLocks noChangeAspect="1"/>
            </p:cNvSpPr>
            <p:nvPr/>
          </p:nvSpPr>
          <p:spPr bwMode="auto">
            <a:xfrm>
              <a:off x="2591" y="1314"/>
              <a:ext cx="21" cy="104"/>
            </a:xfrm>
            <a:custGeom>
              <a:avLst/>
              <a:gdLst>
                <a:gd name="T0" fmla="*/ 0 w 11"/>
                <a:gd name="T1" fmla="*/ 268435505 h 52"/>
                <a:gd name="T2" fmla="*/ 134217745 w 11"/>
                <a:gd name="T3" fmla="*/ 536871010 h 52"/>
                <a:gd name="T4" fmla="*/ 402652148 w 11"/>
                <a:gd name="T5" fmla="*/ 1073742021 h 52"/>
                <a:gd name="T6" fmla="*/ 671088663 w 11"/>
                <a:gd name="T7" fmla="*/ 2147483647 h 52"/>
                <a:gd name="T8" fmla="*/ 805303785 w 11"/>
                <a:gd name="T9" fmla="*/ 2147483647 h 52"/>
                <a:gd name="T10" fmla="*/ 671088663 w 11"/>
                <a:gd name="T11" fmla="*/ 2147483647 h 52"/>
                <a:gd name="T12" fmla="*/ 536870982 w 11"/>
                <a:gd name="T13" fmla="*/ 2147483647 h 52"/>
                <a:gd name="T14" fmla="*/ 268435491 w 11"/>
                <a:gd name="T15" fmla="*/ 2147483647 h 52"/>
                <a:gd name="T16" fmla="*/ 134217745 w 11"/>
                <a:gd name="T17" fmla="*/ 2147483647 h 52"/>
                <a:gd name="T18" fmla="*/ 134217745 w 11"/>
                <a:gd name="T19" fmla="*/ 2147483647 h 52"/>
                <a:gd name="T20" fmla="*/ 268435491 w 11"/>
                <a:gd name="T21" fmla="*/ 2147483647 h 52"/>
                <a:gd name="T22" fmla="*/ 536870982 w 11"/>
                <a:gd name="T23" fmla="*/ 2147483647 h 52"/>
                <a:gd name="T24" fmla="*/ 805303785 w 11"/>
                <a:gd name="T25" fmla="*/ 2147483647 h 52"/>
                <a:gd name="T26" fmla="*/ 1207959645 w 11"/>
                <a:gd name="T27" fmla="*/ 2147483647 h 52"/>
                <a:gd name="T28" fmla="*/ 1342177327 w 11"/>
                <a:gd name="T29" fmla="*/ 2147483647 h 52"/>
                <a:gd name="T30" fmla="*/ 1207959645 w 11"/>
                <a:gd name="T31" fmla="*/ 2147483647 h 52"/>
                <a:gd name="T32" fmla="*/ 805303785 w 11"/>
                <a:gd name="T33" fmla="*/ 805306388 h 52"/>
                <a:gd name="T34" fmla="*/ 402652148 w 11"/>
                <a:gd name="T35" fmla="*/ 268435505 h 52"/>
                <a:gd name="T36" fmla="*/ 134217745 w 11"/>
                <a:gd name="T37" fmla="*/ 0 h 52"/>
                <a:gd name="T38" fmla="*/ 134217745 w 11"/>
                <a:gd name="T39" fmla="*/ 134217753 h 52"/>
                <a:gd name="T40" fmla="*/ 0 w 11"/>
                <a:gd name="T41" fmla="*/ 268435505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52"/>
                <a:gd name="T65" fmla="*/ 11 w 11"/>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52">
                  <a:moveTo>
                    <a:pt x="0" y="2"/>
                  </a:moveTo>
                  <a:cubicBezTo>
                    <a:pt x="0" y="2"/>
                    <a:pt x="1" y="3"/>
                    <a:pt x="1" y="4"/>
                  </a:cubicBezTo>
                  <a:cubicBezTo>
                    <a:pt x="2" y="6"/>
                    <a:pt x="2" y="7"/>
                    <a:pt x="3" y="8"/>
                  </a:cubicBezTo>
                  <a:cubicBezTo>
                    <a:pt x="4" y="11"/>
                    <a:pt x="4" y="14"/>
                    <a:pt x="5" y="17"/>
                  </a:cubicBezTo>
                  <a:cubicBezTo>
                    <a:pt x="5" y="20"/>
                    <a:pt x="6" y="23"/>
                    <a:pt x="6" y="26"/>
                  </a:cubicBezTo>
                  <a:cubicBezTo>
                    <a:pt x="6" y="29"/>
                    <a:pt x="6" y="31"/>
                    <a:pt x="5" y="34"/>
                  </a:cubicBezTo>
                  <a:cubicBezTo>
                    <a:pt x="5" y="37"/>
                    <a:pt x="4" y="39"/>
                    <a:pt x="4" y="42"/>
                  </a:cubicBezTo>
                  <a:cubicBezTo>
                    <a:pt x="3" y="43"/>
                    <a:pt x="3" y="45"/>
                    <a:pt x="2" y="47"/>
                  </a:cubicBezTo>
                  <a:cubicBezTo>
                    <a:pt x="1" y="49"/>
                    <a:pt x="1" y="50"/>
                    <a:pt x="1" y="50"/>
                  </a:cubicBezTo>
                  <a:cubicBezTo>
                    <a:pt x="1" y="51"/>
                    <a:pt x="1" y="51"/>
                    <a:pt x="1" y="51"/>
                  </a:cubicBezTo>
                  <a:cubicBezTo>
                    <a:pt x="2" y="52"/>
                    <a:pt x="2" y="52"/>
                    <a:pt x="2" y="52"/>
                  </a:cubicBezTo>
                  <a:cubicBezTo>
                    <a:pt x="2" y="52"/>
                    <a:pt x="3" y="51"/>
                    <a:pt x="4" y="51"/>
                  </a:cubicBezTo>
                  <a:cubicBezTo>
                    <a:pt x="4" y="50"/>
                    <a:pt x="5" y="49"/>
                    <a:pt x="6" y="47"/>
                  </a:cubicBezTo>
                  <a:cubicBezTo>
                    <a:pt x="7" y="44"/>
                    <a:pt x="9" y="41"/>
                    <a:pt x="9" y="37"/>
                  </a:cubicBezTo>
                  <a:cubicBezTo>
                    <a:pt x="10" y="33"/>
                    <a:pt x="11" y="30"/>
                    <a:pt x="10" y="26"/>
                  </a:cubicBezTo>
                  <a:cubicBezTo>
                    <a:pt x="10" y="22"/>
                    <a:pt x="10" y="19"/>
                    <a:pt x="9" y="16"/>
                  </a:cubicBezTo>
                  <a:cubicBezTo>
                    <a:pt x="9" y="12"/>
                    <a:pt x="7" y="9"/>
                    <a:pt x="6" y="6"/>
                  </a:cubicBezTo>
                  <a:cubicBezTo>
                    <a:pt x="5" y="4"/>
                    <a:pt x="4" y="3"/>
                    <a:pt x="3" y="2"/>
                  </a:cubicBezTo>
                  <a:cubicBezTo>
                    <a:pt x="3" y="1"/>
                    <a:pt x="2" y="0"/>
                    <a:pt x="1" y="0"/>
                  </a:cubicBezTo>
                  <a:cubicBezTo>
                    <a:pt x="1" y="1"/>
                    <a:pt x="1" y="1"/>
                    <a:pt x="1" y="1"/>
                  </a:cubicBezTo>
                  <a:cubicBezTo>
                    <a:pt x="0" y="1"/>
                    <a:pt x="0" y="1"/>
                    <a:pt x="0" y="2"/>
                  </a:cubicBez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9211" name="Freeform 106"/>
            <p:cNvSpPr>
              <a:spLocks noChangeAspect="1"/>
            </p:cNvSpPr>
            <p:nvPr/>
          </p:nvSpPr>
          <p:spPr bwMode="auto">
            <a:xfrm>
              <a:off x="2552" y="1325"/>
              <a:ext cx="17" cy="80"/>
            </a:xfrm>
            <a:custGeom>
              <a:avLst/>
              <a:gdLst>
                <a:gd name="T0" fmla="*/ 0 w 8"/>
                <a:gd name="T1" fmla="*/ 268435484 h 41"/>
                <a:gd name="T2" fmla="*/ 134217728 w 8"/>
                <a:gd name="T3" fmla="*/ 536870968 h 41"/>
                <a:gd name="T4" fmla="*/ 268435456 w 8"/>
                <a:gd name="T5" fmla="*/ 939520418 h 41"/>
                <a:gd name="T6" fmla="*/ 536870912 w 8"/>
                <a:gd name="T7" fmla="*/ 1879039813 h 41"/>
                <a:gd name="T8" fmla="*/ 536870912 w 8"/>
                <a:gd name="T9" fmla="*/ 2147483647 h 41"/>
                <a:gd name="T10" fmla="*/ 536870912 w 8"/>
                <a:gd name="T11" fmla="*/ 2147483647 h 41"/>
                <a:gd name="T12" fmla="*/ 402651584 w 8"/>
                <a:gd name="T13" fmla="*/ 2147483647 h 41"/>
                <a:gd name="T14" fmla="*/ 134217728 w 8"/>
                <a:gd name="T15" fmla="*/ 2147483647 h 41"/>
                <a:gd name="T16" fmla="*/ 134217728 w 8"/>
                <a:gd name="T17" fmla="*/ 2147483647 h 41"/>
                <a:gd name="T18" fmla="*/ 134217728 w 8"/>
                <a:gd name="T19" fmla="*/ 2147483647 h 41"/>
                <a:gd name="T20" fmla="*/ 134217728 w 8"/>
                <a:gd name="T21" fmla="*/ 2147483647 h 41"/>
                <a:gd name="T22" fmla="*/ 402651584 w 8"/>
                <a:gd name="T23" fmla="*/ 2147483647 h 41"/>
                <a:gd name="T24" fmla="*/ 536870912 w 8"/>
                <a:gd name="T25" fmla="*/ 2147483647 h 41"/>
                <a:gd name="T26" fmla="*/ 939519808 w 8"/>
                <a:gd name="T27" fmla="*/ 2147483647 h 41"/>
                <a:gd name="T28" fmla="*/ 1073741824 w 8"/>
                <a:gd name="T29" fmla="*/ 2147483647 h 41"/>
                <a:gd name="T30" fmla="*/ 939519808 w 8"/>
                <a:gd name="T31" fmla="*/ 1744822135 h 41"/>
                <a:gd name="T32" fmla="*/ 671085504 w 8"/>
                <a:gd name="T33" fmla="*/ 671088646 h 41"/>
                <a:gd name="T34" fmla="*/ 268435456 w 8"/>
                <a:gd name="T35" fmla="*/ 268435484 h 41"/>
                <a:gd name="T36" fmla="*/ 134217728 w 8"/>
                <a:gd name="T37" fmla="*/ 0 h 41"/>
                <a:gd name="T38" fmla="*/ 0 w 8"/>
                <a:gd name="T39" fmla="*/ 134217742 h 41"/>
                <a:gd name="T40" fmla="*/ 0 w 8"/>
                <a:gd name="T41" fmla="*/ 268435484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
                <a:gd name="T64" fmla="*/ 0 h 41"/>
                <a:gd name="T65" fmla="*/ 8 w 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 h="41">
                  <a:moveTo>
                    <a:pt x="0" y="2"/>
                  </a:moveTo>
                  <a:cubicBezTo>
                    <a:pt x="0" y="2"/>
                    <a:pt x="0" y="3"/>
                    <a:pt x="1" y="4"/>
                  </a:cubicBezTo>
                  <a:cubicBezTo>
                    <a:pt x="1" y="5"/>
                    <a:pt x="2" y="6"/>
                    <a:pt x="2" y="7"/>
                  </a:cubicBezTo>
                  <a:cubicBezTo>
                    <a:pt x="3" y="9"/>
                    <a:pt x="3" y="12"/>
                    <a:pt x="4" y="14"/>
                  </a:cubicBezTo>
                  <a:cubicBezTo>
                    <a:pt x="4" y="16"/>
                    <a:pt x="4" y="18"/>
                    <a:pt x="4" y="21"/>
                  </a:cubicBezTo>
                  <a:cubicBezTo>
                    <a:pt x="4" y="23"/>
                    <a:pt x="4" y="25"/>
                    <a:pt x="4" y="27"/>
                  </a:cubicBezTo>
                  <a:cubicBezTo>
                    <a:pt x="4" y="29"/>
                    <a:pt x="3" y="31"/>
                    <a:pt x="3" y="33"/>
                  </a:cubicBezTo>
                  <a:cubicBezTo>
                    <a:pt x="2" y="34"/>
                    <a:pt x="2" y="36"/>
                    <a:pt x="1" y="37"/>
                  </a:cubicBezTo>
                  <a:cubicBezTo>
                    <a:pt x="1" y="39"/>
                    <a:pt x="1" y="40"/>
                    <a:pt x="1" y="40"/>
                  </a:cubicBezTo>
                  <a:cubicBezTo>
                    <a:pt x="1" y="41"/>
                    <a:pt x="1" y="41"/>
                    <a:pt x="1" y="41"/>
                  </a:cubicBezTo>
                  <a:cubicBezTo>
                    <a:pt x="1" y="41"/>
                    <a:pt x="1" y="41"/>
                    <a:pt x="1" y="41"/>
                  </a:cubicBezTo>
                  <a:cubicBezTo>
                    <a:pt x="2" y="41"/>
                    <a:pt x="2" y="41"/>
                    <a:pt x="3" y="40"/>
                  </a:cubicBezTo>
                  <a:cubicBezTo>
                    <a:pt x="3" y="40"/>
                    <a:pt x="4" y="39"/>
                    <a:pt x="4" y="38"/>
                  </a:cubicBezTo>
                  <a:cubicBezTo>
                    <a:pt x="6" y="35"/>
                    <a:pt x="7" y="32"/>
                    <a:pt x="7" y="30"/>
                  </a:cubicBezTo>
                  <a:cubicBezTo>
                    <a:pt x="8" y="27"/>
                    <a:pt x="8" y="24"/>
                    <a:pt x="8" y="21"/>
                  </a:cubicBezTo>
                  <a:cubicBezTo>
                    <a:pt x="8" y="18"/>
                    <a:pt x="8" y="15"/>
                    <a:pt x="7" y="13"/>
                  </a:cubicBezTo>
                  <a:cubicBezTo>
                    <a:pt x="7" y="10"/>
                    <a:pt x="6" y="8"/>
                    <a:pt x="5" y="5"/>
                  </a:cubicBezTo>
                  <a:cubicBezTo>
                    <a:pt x="4" y="4"/>
                    <a:pt x="3" y="2"/>
                    <a:pt x="2" y="2"/>
                  </a:cubicBezTo>
                  <a:cubicBezTo>
                    <a:pt x="2" y="1"/>
                    <a:pt x="1" y="0"/>
                    <a:pt x="1" y="0"/>
                  </a:cubicBezTo>
                  <a:cubicBezTo>
                    <a:pt x="0" y="1"/>
                    <a:pt x="0" y="1"/>
                    <a:pt x="0" y="1"/>
                  </a:cubicBezTo>
                  <a:lnTo>
                    <a:pt x="0" y="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39212" name="Freeform 107"/>
            <p:cNvSpPr>
              <a:spLocks noChangeAspect="1"/>
            </p:cNvSpPr>
            <p:nvPr/>
          </p:nvSpPr>
          <p:spPr bwMode="auto">
            <a:xfrm>
              <a:off x="2515" y="1335"/>
              <a:ext cx="12" cy="63"/>
            </a:xfrm>
            <a:custGeom>
              <a:avLst/>
              <a:gdLst>
                <a:gd name="T0" fmla="*/ 0 w 6"/>
                <a:gd name="T1" fmla="*/ 134217759 h 31"/>
                <a:gd name="T2" fmla="*/ 0 w 6"/>
                <a:gd name="T3" fmla="*/ 268435518 h 31"/>
                <a:gd name="T4" fmla="*/ 134217749 w 6"/>
                <a:gd name="T5" fmla="*/ 536871036 h 31"/>
                <a:gd name="T6" fmla="*/ 402653184 w 6"/>
                <a:gd name="T7" fmla="*/ 1342177462 h 31"/>
                <a:gd name="T8" fmla="*/ 402653184 w 6"/>
                <a:gd name="T9" fmla="*/ 2013265937 h 31"/>
                <a:gd name="T10" fmla="*/ 402653184 w 6"/>
                <a:gd name="T11" fmla="*/ 2147483647 h 31"/>
                <a:gd name="T12" fmla="*/ 268435499 w 6"/>
                <a:gd name="T13" fmla="*/ 2147483647 h 31"/>
                <a:gd name="T14" fmla="*/ 134217749 w 6"/>
                <a:gd name="T15" fmla="*/ 2147483647 h 31"/>
                <a:gd name="T16" fmla="*/ 0 w 6"/>
                <a:gd name="T17" fmla="*/ 2147483647 h 31"/>
                <a:gd name="T18" fmla="*/ 0 w 6"/>
                <a:gd name="T19" fmla="*/ 2147483647 h 31"/>
                <a:gd name="T20" fmla="*/ 134217749 w 6"/>
                <a:gd name="T21" fmla="*/ 2147483647 h 31"/>
                <a:gd name="T22" fmla="*/ 268435499 w 6"/>
                <a:gd name="T23" fmla="*/ 2147483647 h 31"/>
                <a:gd name="T24" fmla="*/ 402653184 w 6"/>
                <a:gd name="T25" fmla="*/ 2147483647 h 31"/>
                <a:gd name="T26" fmla="*/ 805306368 w 6"/>
                <a:gd name="T27" fmla="*/ 2147483647 h 31"/>
                <a:gd name="T28" fmla="*/ 805306368 w 6"/>
                <a:gd name="T29" fmla="*/ 2013265937 h 31"/>
                <a:gd name="T30" fmla="*/ 805306368 w 6"/>
                <a:gd name="T31" fmla="*/ 1207959767 h 31"/>
                <a:gd name="T32" fmla="*/ 402653184 w 6"/>
                <a:gd name="T33" fmla="*/ 402653213 h 31"/>
                <a:gd name="T34" fmla="*/ 268435499 w 6"/>
                <a:gd name="T35" fmla="*/ 134217759 h 31"/>
                <a:gd name="T36" fmla="*/ 0 w 6"/>
                <a:gd name="T37" fmla="*/ 0 h 31"/>
                <a:gd name="T38" fmla="*/ 0 w 6"/>
                <a:gd name="T39" fmla="*/ 0 h 31"/>
                <a:gd name="T40" fmla="*/ 0 w 6"/>
                <a:gd name="T41" fmla="*/ 13421775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31"/>
                <a:gd name="T65" fmla="*/ 6 w 6"/>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31">
                  <a:moveTo>
                    <a:pt x="0" y="1"/>
                  </a:moveTo>
                  <a:cubicBezTo>
                    <a:pt x="0" y="1"/>
                    <a:pt x="0" y="1"/>
                    <a:pt x="0" y="2"/>
                  </a:cubicBezTo>
                  <a:cubicBezTo>
                    <a:pt x="1" y="3"/>
                    <a:pt x="1" y="4"/>
                    <a:pt x="1" y="4"/>
                  </a:cubicBezTo>
                  <a:cubicBezTo>
                    <a:pt x="2" y="6"/>
                    <a:pt x="2" y="8"/>
                    <a:pt x="3" y="10"/>
                  </a:cubicBezTo>
                  <a:cubicBezTo>
                    <a:pt x="3" y="12"/>
                    <a:pt x="3" y="13"/>
                    <a:pt x="3" y="15"/>
                  </a:cubicBezTo>
                  <a:cubicBezTo>
                    <a:pt x="3" y="17"/>
                    <a:pt x="3" y="18"/>
                    <a:pt x="3" y="20"/>
                  </a:cubicBezTo>
                  <a:cubicBezTo>
                    <a:pt x="3" y="22"/>
                    <a:pt x="2" y="23"/>
                    <a:pt x="2" y="25"/>
                  </a:cubicBezTo>
                  <a:cubicBezTo>
                    <a:pt x="2" y="25"/>
                    <a:pt x="1" y="26"/>
                    <a:pt x="1" y="28"/>
                  </a:cubicBezTo>
                  <a:cubicBezTo>
                    <a:pt x="0" y="29"/>
                    <a:pt x="0" y="29"/>
                    <a:pt x="0" y="30"/>
                  </a:cubicBezTo>
                  <a:cubicBezTo>
                    <a:pt x="0" y="30"/>
                    <a:pt x="0" y="30"/>
                    <a:pt x="0" y="30"/>
                  </a:cubicBezTo>
                  <a:cubicBezTo>
                    <a:pt x="1" y="31"/>
                    <a:pt x="1" y="31"/>
                    <a:pt x="1" y="31"/>
                  </a:cubicBezTo>
                  <a:cubicBezTo>
                    <a:pt x="1" y="31"/>
                    <a:pt x="1" y="30"/>
                    <a:pt x="2" y="30"/>
                  </a:cubicBezTo>
                  <a:cubicBezTo>
                    <a:pt x="2" y="30"/>
                    <a:pt x="3" y="29"/>
                    <a:pt x="3" y="28"/>
                  </a:cubicBezTo>
                  <a:cubicBezTo>
                    <a:pt x="4" y="26"/>
                    <a:pt x="5" y="24"/>
                    <a:pt x="6" y="22"/>
                  </a:cubicBezTo>
                  <a:cubicBezTo>
                    <a:pt x="6" y="20"/>
                    <a:pt x="6" y="17"/>
                    <a:pt x="6" y="15"/>
                  </a:cubicBezTo>
                  <a:cubicBezTo>
                    <a:pt x="6" y="13"/>
                    <a:pt x="6" y="11"/>
                    <a:pt x="6" y="9"/>
                  </a:cubicBezTo>
                  <a:cubicBezTo>
                    <a:pt x="5" y="7"/>
                    <a:pt x="4" y="5"/>
                    <a:pt x="3" y="3"/>
                  </a:cubicBezTo>
                  <a:cubicBezTo>
                    <a:pt x="3" y="2"/>
                    <a:pt x="2" y="1"/>
                    <a:pt x="2" y="1"/>
                  </a:cubicBezTo>
                  <a:cubicBezTo>
                    <a:pt x="1" y="0"/>
                    <a:pt x="1" y="0"/>
                    <a:pt x="0" y="0"/>
                  </a:cubicBezTo>
                  <a:cubicBezTo>
                    <a:pt x="0" y="0"/>
                    <a:pt x="0" y="0"/>
                    <a:pt x="0" y="0"/>
                  </a:cubicBezTo>
                  <a:lnTo>
                    <a:pt x="0" y="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grpSp>
      <p:sp>
        <p:nvSpPr>
          <p:cNvPr id="38927" name="Text Box 118"/>
          <p:cNvSpPr txBox="1">
            <a:spLocks noChangeArrowheads="1"/>
          </p:cNvSpPr>
          <p:nvPr/>
        </p:nvSpPr>
        <p:spPr bwMode="auto">
          <a:xfrm>
            <a:off x="6805613" y="1881188"/>
            <a:ext cx="936625" cy="279400"/>
          </a:xfrm>
          <a:prstGeom prst="rect">
            <a:avLst/>
          </a:prstGeom>
          <a:noFill/>
          <a:ln w="9525" algn="ctr">
            <a:noFill/>
            <a:miter lim="800000"/>
            <a:headEnd/>
            <a:tailEnd/>
          </a:ln>
        </p:spPr>
        <p:txBody>
          <a:bodyPr lIns="90000" tIns="46800" rIns="90000" bIns="46800">
            <a:spAutoFit/>
          </a:bodyPr>
          <a:lstStyle/>
          <a:p>
            <a:pPr algn="ctr" eaLnBrk="0" hangingPunct="0">
              <a:spcBef>
                <a:spcPct val="50000"/>
              </a:spcBef>
              <a:defRPr/>
            </a:pPr>
            <a:r>
              <a:rPr lang="en-US" altLang="zh-CN">
                <a:solidFill>
                  <a:schemeClr val="folHlink"/>
                </a:solidFill>
                <a:latin typeface="+mj-lt"/>
                <a:ea typeface="华文细黑" pitchFamily="2" charset="-122"/>
              </a:rPr>
              <a:t>NodeB</a:t>
            </a:r>
          </a:p>
        </p:txBody>
      </p:sp>
      <p:pic>
        <p:nvPicPr>
          <p:cNvPr id="140303" name="Picture 201" descr="tower"/>
          <p:cNvPicPr>
            <a:picLocks noChangeAspect="1" noChangeArrowheads="1"/>
          </p:cNvPicPr>
          <p:nvPr/>
        </p:nvPicPr>
        <p:blipFill>
          <a:blip r:embed="rId8">
            <a:clrChange>
              <a:clrFrom>
                <a:srgbClr val="FFFFFF"/>
              </a:clrFrom>
              <a:clrTo>
                <a:srgbClr val="FFFFFF">
                  <a:alpha val="0"/>
                </a:srgbClr>
              </a:clrTo>
            </a:clrChange>
          </a:blip>
          <a:srcRect/>
          <a:stretch>
            <a:fillRect/>
          </a:stretch>
        </p:blipFill>
        <p:spPr bwMode="auto">
          <a:xfrm>
            <a:off x="6480175" y="1487488"/>
            <a:ext cx="479425" cy="465137"/>
          </a:xfrm>
          <a:prstGeom prst="rect">
            <a:avLst/>
          </a:prstGeom>
          <a:noFill/>
          <a:ln w="9525">
            <a:noFill/>
            <a:miter lim="800000"/>
            <a:headEnd/>
            <a:tailEnd/>
          </a:ln>
        </p:spPr>
      </p:pic>
      <p:sp>
        <p:nvSpPr>
          <p:cNvPr id="38929" name="Text Box 204"/>
          <p:cNvSpPr txBox="1">
            <a:spLocks noChangeArrowheads="1"/>
          </p:cNvSpPr>
          <p:nvPr/>
        </p:nvSpPr>
        <p:spPr bwMode="auto">
          <a:xfrm>
            <a:off x="6372225" y="1881188"/>
            <a:ext cx="719138" cy="279400"/>
          </a:xfrm>
          <a:prstGeom prst="rect">
            <a:avLst/>
          </a:prstGeom>
          <a:noFill/>
          <a:ln w="9525" algn="ctr">
            <a:noFill/>
            <a:miter lim="800000"/>
            <a:headEnd/>
            <a:tailEnd/>
          </a:ln>
        </p:spPr>
        <p:txBody>
          <a:bodyPr lIns="90000" tIns="46800" rIns="90000" bIns="46800">
            <a:spAutoFit/>
          </a:bodyPr>
          <a:lstStyle/>
          <a:p>
            <a:pPr algn="ctr" eaLnBrk="0" hangingPunct="0">
              <a:spcBef>
                <a:spcPct val="50000"/>
              </a:spcBef>
              <a:defRPr/>
            </a:pPr>
            <a:r>
              <a:rPr lang="en-US" altLang="zh-CN">
                <a:solidFill>
                  <a:schemeClr val="folHlink"/>
                </a:solidFill>
                <a:latin typeface="+mj-lt"/>
                <a:ea typeface="宋体" pitchFamily="2" charset="-122"/>
              </a:rPr>
              <a:t>BTS</a:t>
            </a:r>
          </a:p>
        </p:txBody>
      </p:sp>
      <p:sp>
        <p:nvSpPr>
          <p:cNvPr id="519247" name="Rectangle 79"/>
          <p:cNvSpPr>
            <a:spLocks noChangeArrowheads="1"/>
          </p:cNvSpPr>
          <p:nvPr/>
        </p:nvSpPr>
        <p:spPr bwMode="auto">
          <a:xfrm>
            <a:off x="6719888" y="1125538"/>
            <a:ext cx="731837" cy="215900"/>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sz="800" b="0" dirty="0">
                <a:solidFill>
                  <a:schemeClr val="folHlink"/>
                </a:solidFill>
                <a:latin typeface="+mj-lt"/>
                <a:ea typeface="宋体" pitchFamily="2" charset="-122"/>
              </a:rPr>
              <a:t>Civil system</a:t>
            </a:r>
            <a:endParaRPr kumimoji="0" lang="zh-CN" altLang="en-US" sz="800" b="0" dirty="0">
              <a:solidFill>
                <a:schemeClr val="folHlink"/>
              </a:solidFill>
              <a:latin typeface="+mj-lt"/>
              <a:ea typeface="宋体" pitchFamily="2" charset="-122"/>
            </a:endParaRPr>
          </a:p>
        </p:txBody>
      </p:sp>
      <p:sp>
        <p:nvSpPr>
          <p:cNvPr id="38931" name="Text Box 80"/>
          <p:cNvSpPr txBox="1">
            <a:spLocks noChangeArrowheads="1"/>
          </p:cNvSpPr>
          <p:nvPr/>
        </p:nvSpPr>
        <p:spPr bwMode="white">
          <a:xfrm>
            <a:off x="611188" y="1341438"/>
            <a:ext cx="1295400" cy="584200"/>
          </a:xfrm>
          <a:prstGeom prst="rect">
            <a:avLst/>
          </a:prstGeom>
          <a:noFill/>
          <a:ln w="9525" algn="ctr">
            <a:noFill/>
            <a:miter lim="800000"/>
            <a:headEnd/>
            <a:tailEnd/>
          </a:ln>
        </p:spPr>
        <p:txBody>
          <a:bodyPr>
            <a:spAutoFit/>
          </a:bodyPr>
          <a:lstStyle/>
          <a:p>
            <a:pPr algn="ctr">
              <a:spcBef>
                <a:spcPct val="50000"/>
              </a:spcBef>
              <a:defRPr/>
            </a:pPr>
            <a:r>
              <a:rPr kumimoji="0" lang="en-US" altLang="zh-CN" sz="1600">
                <a:solidFill>
                  <a:schemeClr val="folHlink"/>
                </a:solidFill>
                <a:latin typeface="+mj-lt"/>
                <a:ea typeface="宋体" pitchFamily="2" charset="-122"/>
              </a:rPr>
              <a:t>Service layer</a:t>
            </a:r>
            <a:endParaRPr kumimoji="0" lang="zh-CN" altLang="en-US" sz="1600">
              <a:solidFill>
                <a:schemeClr val="folHlink"/>
              </a:solidFill>
              <a:latin typeface="+mj-lt"/>
              <a:ea typeface="宋体" pitchFamily="2" charset="-122"/>
            </a:endParaRPr>
          </a:p>
        </p:txBody>
      </p:sp>
      <p:sp>
        <p:nvSpPr>
          <p:cNvPr id="38932" name="Text Box 81"/>
          <p:cNvSpPr txBox="1">
            <a:spLocks noChangeArrowheads="1"/>
          </p:cNvSpPr>
          <p:nvPr/>
        </p:nvSpPr>
        <p:spPr bwMode="white">
          <a:xfrm>
            <a:off x="684213" y="3213100"/>
            <a:ext cx="1295400" cy="584200"/>
          </a:xfrm>
          <a:prstGeom prst="rect">
            <a:avLst/>
          </a:prstGeom>
          <a:noFill/>
          <a:ln w="9525" algn="ctr">
            <a:noFill/>
            <a:miter lim="800000"/>
            <a:headEnd/>
            <a:tailEnd/>
          </a:ln>
        </p:spPr>
        <p:txBody>
          <a:bodyPr>
            <a:spAutoFit/>
          </a:bodyPr>
          <a:lstStyle/>
          <a:p>
            <a:pPr algn="ctr">
              <a:spcBef>
                <a:spcPct val="50000"/>
              </a:spcBef>
              <a:defRPr/>
            </a:pPr>
            <a:r>
              <a:rPr kumimoji="0" lang="en-US" altLang="zh-CN" sz="1600" dirty="0">
                <a:solidFill>
                  <a:schemeClr val="folHlink"/>
                </a:solidFill>
                <a:latin typeface="+mj-lt"/>
                <a:ea typeface="宋体" pitchFamily="2" charset="-122"/>
              </a:rPr>
              <a:t>Data layer (IP)</a:t>
            </a:r>
            <a:endParaRPr kumimoji="0" lang="zh-CN" altLang="en-US" sz="1600" dirty="0">
              <a:solidFill>
                <a:schemeClr val="folHlink"/>
              </a:solidFill>
              <a:latin typeface="+mj-lt"/>
              <a:ea typeface="宋体" pitchFamily="2" charset="-122"/>
            </a:endParaRPr>
          </a:p>
        </p:txBody>
      </p:sp>
      <p:sp>
        <p:nvSpPr>
          <p:cNvPr id="38933" name="Text Box 82"/>
          <p:cNvSpPr txBox="1">
            <a:spLocks noChangeArrowheads="1"/>
          </p:cNvSpPr>
          <p:nvPr/>
        </p:nvSpPr>
        <p:spPr bwMode="white">
          <a:xfrm>
            <a:off x="611188" y="4500563"/>
            <a:ext cx="1655762" cy="584200"/>
          </a:xfrm>
          <a:prstGeom prst="rect">
            <a:avLst/>
          </a:prstGeom>
          <a:noFill/>
          <a:ln w="9525" algn="ctr">
            <a:noFill/>
            <a:miter lim="800000"/>
            <a:headEnd/>
            <a:tailEnd/>
          </a:ln>
        </p:spPr>
        <p:txBody>
          <a:bodyPr>
            <a:spAutoFit/>
          </a:bodyPr>
          <a:lstStyle/>
          <a:p>
            <a:pPr algn="ctr">
              <a:spcBef>
                <a:spcPct val="50000"/>
              </a:spcBef>
              <a:defRPr/>
            </a:pPr>
            <a:r>
              <a:rPr kumimoji="0" lang="en-US" altLang="zh-CN" sz="1600" dirty="0">
                <a:solidFill>
                  <a:schemeClr val="folHlink"/>
                </a:solidFill>
                <a:latin typeface="+mj-lt"/>
                <a:ea typeface="宋体" pitchFamily="2" charset="-122"/>
              </a:rPr>
              <a:t>TDM/optical layer</a:t>
            </a:r>
            <a:endParaRPr kumimoji="0" lang="zh-CN" altLang="en-US" sz="1600" dirty="0">
              <a:solidFill>
                <a:schemeClr val="folHlink"/>
              </a:solidFill>
              <a:latin typeface="+mj-lt"/>
              <a:ea typeface="宋体" pitchFamily="2" charset="-122"/>
            </a:endParaRPr>
          </a:p>
        </p:txBody>
      </p:sp>
      <p:grpSp>
        <p:nvGrpSpPr>
          <p:cNvPr id="140309" name="Group 261"/>
          <p:cNvGrpSpPr>
            <a:grpSpLocks/>
          </p:cNvGrpSpPr>
          <p:nvPr/>
        </p:nvGrpSpPr>
        <p:grpSpPr bwMode="auto">
          <a:xfrm>
            <a:off x="1979613" y="3333750"/>
            <a:ext cx="431800" cy="239713"/>
            <a:chOff x="831850" y="1282700"/>
            <a:chExt cx="695325" cy="488950"/>
          </a:xfrm>
        </p:grpSpPr>
        <p:sp>
          <p:nvSpPr>
            <p:cNvPr id="39185" name="Freeform 210"/>
            <p:cNvSpPr>
              <a:spLocks/>
            </p:cNvSpPr>
            <p:nvPr/>
          </p:nvSpPr>
          <p:spPr bwMode="auto">
            <a:xfrm>
              <a:off x="831850" y="1444604"/>
              <a:ext cx="695325" cy="327046"/>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9186" name="Freeform 211"/>
            <p:cNvSpPr>
              <a:spLocks/>
            </p:cNvSpPr>
            <p:nvPr/>
          </p:nvSpPr>
          <p:spPr bwMode="auto">
            <a:xfrm>
              <a:off x="842075" y="1289176"/>
              <a:ext cx="679987" cy="304379"/>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9187" name="Freeform 212"/>
            <p:cNvSpPr>
              <a:spLocks noEditPoints="1"/>
            </p:cNvSpPr>
            <p:nvPr/>
          </p:nvSpPr>
          <p:spPr bwMode="auto">
            <a:xfrm>
              <a:off x="834406" y="1282700"/>
              <a:ext cx="692769" cy="317331"/>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188" name="Freeform 213"/>
            <p:cNvSpPr>
              <a:spLocks noEditPoints="1"/>
            </p:cNvSpPr>
            <p:nvPr/>
          </p:nvSpPr>
          <p:spPr bwMode="auto">
            <a:xfrm>
              <a:off x="888090" y="1334509"/>
              <a:ext cx="608409" cy="187808"/>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40310" name="Group 261"/>
          <p:cNvGrpSpPr>
            <a:grpSpLocks/>
          </p:cNvGrpSpPr>
          <p:nvPr/>
        </p:nvGrpSpPr>
        <p:grpSpPr bwMode="auto">
          <a:xfrm>
            <a:off x="2411413" y="3333750"/>
            <a:ext cx="431800" cy="239713"/>
            <a:chOff x="831850" y="1282700"/>
            <a:chExt cx="695325" cy="488950"/>
          </a:xfrm>
        </p:grpSpPr>
        <p:sp>
          <p:nvSpPr>
            <p:cNvPr id="39181" name="Freeform 210"/>
            <p:cNvSpPr>
              <a:spLocks/>
            </p:cNvSpPr>
            <p:nvPr/>
          </p:nvSpPr>
          <p:spPr bwMode="auto">
            <a:xfrm>
              <a:off x="831850" y="1444604"/>
              <a:ext cx="695325" cy="327046"/>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9182" name="Freeform 211"/>
            <p:cNvSpPr>
              <a:spLocks/>
            </p:cNvSpPr>
            <p:nvPr/>
          </p:nvSpPr>
          <p:spPr bwMode="auto">
            <a:xfrm>
              <a:off x="842075" y="1289176"/>
              <a:ext cx="679987" cy="304379"/>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9183" name="Freeform 212"/>
            <p:cNvSpPr>
              <a:spLocks noEditPoints="1"/>
            </p:cNvSpPr>
            <p:nvPr/>
          </p:nvSpPr>
          <p:spPr bwMode="auto">
            <a:xfrm>
              <a:off x="834406" y="1282700"/>
              <a:ext cx="692769" cy="317331"/>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184" name="Freeform 213"/>
            <p:cNvSpPr>
              <a:spLocks noEditPoints="1"/>
            </p:cNvSpPr>
            <p:nvPr/>
          </p:nvSpPr>
          <p:spPr bwMode="auto">
            <a:xfrm>
              <a:off x="888090" y="1334509"/>
              <a:ext cx="608409" cy="187808"/>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40311" name="Group 261"/>
          <p:cNvGrpSpPr>
            <a:grpSpLocks/>
          </p:cNvGrpSpPr>
          <p:nvPr/>
        </p:nvGrpSpPr>
        <p:grpSpPr bwMode="auto">
          <a:xfrm>
            <a:off x="4427538" y="3284538"/>
            <a:ext cx="431800" cy="239712"/>
            <a:chOff x="831850" y="1282700"/>
            <a:chExt cx="695325" cy="488950"/>
          </a:xfrm>
        </p:grpSpPr>
        <p:sp>
          <p:nvSpPr>
            <p:cNvPr id="39177" name="Freeform 210"/>
            <p:cNvSpPr>
              <a:spLocks/>
            </p:cNvSpPr>
            <p:nvPr/>
          </p:nvSpPr>
          <p:spPr bwMode="auto">
            <a:xfrm>
              <a:off x="831850" y="1444604"/>
              <a:ext cx="695325" cy="327046"/>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9178" name="Freeform 211"/>
            <p:cNvSpPr>
              <a:spLocks/>
            </p:cNvSpPr>
            <p:nvPr/>
          </p:nvSpPr>
          <p:spPr bwMode="auto">
            <a:xfrm>
              <a:off x="842075" y="1289176"/>
              <a:ext cx="679987" cy="304380"/>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9179" name="Freeform 212"/>
            <p:cNvSpPr>
              <a:spLocks noEditPoints="1"/>
            </p:cNvSpPr>
            <p:nvPr/>
          </p:nvSpPr>
          <p:spPr bwMode="auto">
            <a:xfrm>
              <a:off x="834406" y="1282700"/>
              <a:ext cx="692769" cy="31733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180" name="Freeform 213"/>
            <p:cNvSpPr>
              <a:spLocks noEditPoints="1"/>
            </p:cNvSpPr>
            <p:nvPr/>
          </p:nvSpPr>
          <p:spPr bwMode="auto">
            <a:xfrm>
              <a:off x="888090" y="1334509"/>
              <a:ext cx="608409" cy="187809"/>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40312" name="Group 261"/>
          <p:cNvGrpSpPr>
            <a:grpSpLocks/>
          </p:cNvGrpSpPr>
          <p:nvPr/>
        </p:nvGrpSpPr>
        <p:grpSpPr bwMode="auto">
          <a:xfrm>
            <a:off x="4859338" y="3284538"/>
            <a:ext cx="431800" cy="239712"/>
            <a:chOff x="831850" y="1282700"/>
            <a:chExt cx="695325" cy="488950"/>
          </a:xfrm>
        </p:grpSpPr>
        <p:sp>
          <p:nvSpPr>
            <p:cNvPr id="39173" name="Freeform 210"/>
            <p:cNvSpPr>
              <a:spLocks/>
            </p:cNvSpPr>
            <p:nvPr/>
          </p:nvSpPr>
          <p:spPr bwMode="auto">
            <a:xfrm>
              <a:off x="831850" y="1444604"/>
              <a:ext cx="695325" cy="327046"/>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9174" name="Freeform 211"/>
            <p:cNvSpPr>
              <a:spLocks/>
            </p:cNvSpPr>
            <p:nvPr/>
          </p:nvSpPr>
          <p:spPr bwMode="auto">
            <a:xfrm>
              <a:off x="842075" y="1289176"/>
              <a:ext cx="679987" cy="304380"/>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9175" name="Freeform 212"/>
            <p:cNvSpPr>
              <a:spLocks noEditPoints="1"/>
            </p:cNvSpPr>
            <p:nvPr/>
          </p:nvSpPr>
          <p:spPr bwMode="auto">
            <a:xfrm>
              <a:off x="834406" y="1282700"/>
              <a:ext cx="692769" cy="31733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176" name="Freeform 213"/>
            <p:cNvSpPr>
              <a:spLocks noEditPoints="1"/>
            </p:cNvSpPr>
            <p:nvPr/>
          </p:nvSpPr>
          <p:spPr bwMode="auto">
            <a:xfrm>
              <a:off x="888090" y="1334509"/>
              <a:ext cx="608409" cy="187809"/>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40313" name="Group 261"/>
          <p:cNvGrpSpPr>
            <a:grpSpLocks/>
          </p:cNvGrpSpPr>
          <p:nvPr/>
        </p:nvGrpSpPr>
        <p:grpSpPr bwMode="auto">
          <a:xfrm>
            <a:off x="5435600" y="3284538"/>
            <a:ext cx="431800" cy="239712"/>
            <a:chOff x="831850" y="1282700"/>
            <a:chExt cx="695325" cy="488950"/>
          </a:xfrm>
        </p:grpSpPr>
        <p:sp>
          <p:nvSpPr>
            <p:cNvPr id="39169" name="Freeform 210"/>
            <p:cNvSpPr>
              <a:spLocks/>
            </p:cNvSpPr>
            <p:nvPr/>
          </p:nvSpPr>
          <p:spPr bwMode="auto">
            <a:xfrm>
              <a:off x="831850" y="1444604"/>
              <a:ext cx="695325" cy="327046"/>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9170" name="Freeform 211"/>
            <p:cNvSpPr>
              <a:spLocks/>
            </p:cNvSpPr>
            <p:nvPr/>
          </p:nvSpPr>
          <p:spPr bwMode="auto">
            <a:xfrm>
              <a:off x="842075" y="1289176"/>
              <a:ext cx="679987" cy="304380"/>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9171" name="Freeform 212"/>
            <p:cNvSpPr>
              <a:spLocks noEditPoints="1"/>
            </p:cNvSpPr>
            <p:nvPr/>
          </p:nvSpPr>
          <p:spPr bwMode="auto">
            <a:xfrm>
              <a:off x="834407" y="1282700"/>
              <a:ext cx="692768" cy="31733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172" name="Freeform 213"/>
            <p:cNvSpPr>
              <a:spLocks noEditPoints="1"/>
            </p:cNvSpPr>
            <p:nvPr/>
          </p:nvSpPr>
          <p:spPr bwMode="auto">
            <a:xfrm>
              <a:off x="888090" y="1334509"/>
              <a:ext cx="608409" cy="187809"/>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40314" name="Group 261"/>
          <p:cNvGrpSpPr>
            <a:grpSpLocks/>
          </p:cNvGrpSpPr>
          <p:nvPr/>
        </p:nvGrpSpPr>
        <p:grpSpPr bwMode="auto">
          <a:xfrm>
            <a:off x="5867400" y="3284538"/>
            <a:ext cx="431800" cy="239712"/>
            <a:chOff x="831850" y="1282700"/>
            <a:chExt cx="695325" cy="488950"/>
          </a:xfrm>
        </p:grpSpPr>
        <p:sp>
          <p:nvSpPr>
            <p:cNvPr id="39165" name="Freeform 210"/>
            <p:cNvSpPr>
              <a:spLocks/>
            </p:cNvSpPr>
            <p:nvPr/>
          </p:nvSpPr>
          <p:spPr bwMode="auto">
            <a:xfrm>
              <a:off x="831850" y="1444604"/>
              <a:ext cx="695325" cy="327046"/>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9166" name="Freeform 211"/>
            <p:cNvSpPr>
              <a:spLocks/>
            </p:cNvSpPr>
            <p:nvPr/>
          </p:nvSpPr>
          <p:spPr bwMode="auto">
            <a:xfrm>
              <a:off x="842075" y="1289176"/>
              <a:ext cx="679987" cy="304380"/>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9167" name="Freeform 212"/>
            <p:cNvSpPr>
              <a:spLocks noEditPoints="1"/>
            </p:cNvSpPr>
            <p:nvPr/>
          </p:nvSpPr>
          <p:spPr bwMode="auto">
            <a:xfrm>
              <a:off x="834407" y="1282700"/>
              <a:ext cx="692768" cy="31733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168" name="Freeform 213"/>
            <p:cNvSpPr>
              <a:spLocks noEditPoints="1"/>
            </p:cNvSpPr>
            <p:nvPr/>
          </p:nvSpPr>
          <p:spPr bwMode="auto">
            <a:xfrm>
              <a:off x="888090" y="1334509"/>
              <a:ext cx="608409" cy="187809"/>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40315" name="Group 140"/>
          <p:cNvGrpSpPr>
            <a:grpSpLocks/>
          </p:cNvGrpSpPr>
          <p:nvPr/>
        </p:nvGrpSpPr>
        <p:grpSpPr bwMode="auto">
          <a:xfrm>
            <a:off x="2339975" y="4652963"/>
            <a:ext cx="431800" cy="411162"/>
            <a:chOff x="2563812" y="2541587"/>
            <a:chExt cx="660400" cy="698500"/>
          </a:xfrm>
        </p:grpSpPr>
        <p:sp>
          <p:nvSpPr>
            <p:cNvPr id="39163"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64" name="Freeform 22"/>
            <p:cNvSpPr>
              <a:spLocks/>
            </p:cNvSpPr>
            <p:nvPr/>
          </p:nvSpPr>
          <p:spPr bwMode="auto">
            <a:xfrm>
              <a:off x="2563812" y="2617101"/>
              <a:ext cx="660400" cy="622986"/>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4" name="AutoShape 122"/>
          <p:cNvSpPr>
            <a:spLocks noChangeAspect="1" noChangeArrowheads="1"/>
          </p:cNvSpPr>
          <p:nvPr/>
        </p:nvSpPr>
        <p:spPr bwMode="auto">
          <a:xfrm>
            <a:off x="611188" y="5300663"/>
            <a:ext cx="7489825" cy="792162"/>
          </a:xfrm>
          <a:prstGeom prst="roundRect">
            <a:avLst>
              <a:gd name="adj" fmla="val 10801"/>
            </a:avLst>
          </a:prstGeom>
          <a:noFill/>
          <a:ln w="12700">
            <a:solidFill>
              <a:srgbClr val="0065A9"/>
            </a:solidFill>
            <a:round/>
            <a:headEnd/>
            <a:tailEnd/>
          </a:ln>
          <a:effectLst>
            <a:outerShdw dist="38100" dir="2700000" algn="tl" rotWithShape="0">
              <a:srgbClr val="000000">
                <a:alpha val="39999"/>
              </a:srgbClr>
            </a:outerShdw>
          </a:effectLst>
        </p:spPr>
        <p:txBody>
          <a:bodyPr wrap="none" anchor="ctr"/>
          <a:lstStyle/>
          <a:p>
            <a:pPr algn="ctr" fontAlgn="auto">
              <a:spcBef>
                <a:spcPts val="0"/>
              </a:spcBef>
              <a:spcAft>
                <a:spcPts val="0"/>
              </a:spcAft>
              <a:defRPr/>
            </a:pPr>
            <a:endParaRPr kumimoji="0" lang="zh-CN" altLang="en-US" sz="1800" b="0" kern="0">
              <a:solidFill>
                <a:sysClr val="windowText" lastClr="000000"/>
              </a:solidFill>
              <a:latin typeface="+mj-lt"/>
              <a:ea typeface="华文细黑" pitchFamily="2" charset="-122"/>
            </a:endParaRPr>
          </a:p>
        </p:txBody>
      </p:sp>
      <p:sp>
        <p:nvSpPr>
          <p:cNvPr id="38942" name="Text Box 118"/>
          <p:cNvSpPr txBox="1">
            <a:spLocks noChangeArrowheads="1"/>
          </p:cNvSpPr>
          <p:nvPr/>
        </p:nvSpPr>
        <p:spPr bwMode="white">
          <a:xfrm>
            <a:off x="571500" y="5286375"/>
            <a:ext cx="1500188" cy="830263"/>
          </a:xfrm>
          <a:prstGeom prst="rect">
            <a:avLst/>
          </a:prstGeom>
          <a:noFill/>
          <a:ln w="9525" algn="ctr">
            <a:noFill/>
            <a:miter lim="800000"/>
            <a:headEnd/>
            <a:tailEnd/>
          </a:ln>
        </p:spPr>
        <p:txBody>
          <a:bodyPr>
            <a:spAutoFit/>
          </a:bodyPr>
          <a:lstStyle/>
          <a:p>
            <a:pPr algn="ctr">
              <a:spcBef>
                <a:spcPct val="50000"/>
              </a:spcBef>
              <a:defRPr/>
            </a:pPr>
            <a:r>
              <a:rPr kumimoji="0" lang="en-US" altLang="zh-CN" sz="1600" dirty="0">
                <a:solidFill>
                  <a:schemeClr val="folHlink"/>
                </a:solidFill>
                <a:latin typeface="+mj-lt"/>
                <a:ea typeface="宋体" pitchFamily="2" charset="-122"/>
              </a:rPr>
              <a:t>Physical layer</a:t>
            </a:r>
            <a:r>
              <a:rPr kumimoji="0" lang="zh-CN" altLang="en-US" sz="1600" dirty="0">
                <a:solidFill>
                  <a:schemeClr val="folHlink"/>
                </a:solidFill>
                <a:latin typeface="+mj-lt"/>
                <a:ea typeface="宋体" pitchFamily="2" charset="-122"/>
              </a:rPr>
              <a:t> </a:t>
            </a:r>
            <a:r>
              <a:rPr kumimoji="0" lang="en-US" altLang="zh-CN" sz="1600" dirty="0">
                <a:solidFill>
                  <a:schemeClr val="folHlink"/>
                </a:solidFill>
                <a:latin typeface="+mj-lt"/>
                <a:ea typeface="宋体" pitchFamily="2" charset="-122"/>
              </a:rPr>
              <a:t/>
            </a:r>
            <a:br>
              <a:rPr kumimoji="0" lang="en-US" altLang="zh-CN" sz="1600" dirty="0">
                <a:solidFill>
                  <a:schemeClr val="folHlink"/>
                </a:solidFill>
                <a:latin typeface="+mj-lt"/>
                <a:ea typeface="宋体" pitchFamily="2" charset="-122"/>
              </a:rPr>
            </a:br>
            <a:r>
              <a:rPr kumimoji="0" lang="en-US" altLang="zh-CN" sz="1600" dirty="0">
                <a:solidFill>
                  <a:schemeClr val="folHlink"/>
                </a:solidFill>
                <a:latin typeface="+mj-lt"/>
                <a:ea typeface="宋体" pitchFamily="2" charset="-122"/>
              </a:rPr>
              <a:t>(Optical fiber)</a:t>
            </a:r>
          </a:p>
        </p:txBody>
      </p:sp>
      <p:grpSp>
        <p:nvGrpSpPr>
          <p:cNvPr id="140318" name="Group 140"/>
          <p:cNvGrpSpPr>
            <a:grpSpLocks/>
          </p:cNvGrpSpPr>
          <p:nvPr/>
        </p:nvGrpSpPr>
        <p:grpSpPr bwMode="auto">
          <a:xfrm>
            <a:off x="3492500" y="4652963"/>
            <a:ext cx="431800" cy="411162"/>
            <a:chOff x="2563812" y="2541587"/>
            <a:chExt cx="660400" cy="698500"/>
          </a:xfrm>
        </p:grpSpPr>
        <p:sp>
          <p:nvSpPr>
            <p:cNvPr id="39161"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62" name="Freeform 22"/>
            <p:cNvSpPr>
              <a:spLocks/>
            </p:cNvSpPr>
            <p:nvPr/>
          </p:nvSpPr>
          <p:spPr bwMode="auto">
            <a:xfrm>
              <a:off x="2563812" y="2617101"/>
              <a:ext cx="660400" cy="622986"/>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40319" name="Group 140"/>
          <p:cNvGrpSpPr>
            <a:grpSpLocks/>
          </p:cNvGrpSpPr>
          <p:nvPr/>
        </p:nvGrpSpPr>
        <p:grpSpPr bwMode="auto">
          <a:xfrm>
            <a:off x="4572000" y="4652963"/>
            <a:ext cx="431800" cy="411162"/>
            <a:chOff x="2563812" y="2541587"/>
            <a:chExt cx="660400" cy="698500"/>
          </a:xfrm>
        </p:grpSpPr>
        <p:sp>
          <p:nvSpPr>
            <p:cNvPr id="39159"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60" name="Freeform 22"/>
            <p:cNvSpPr>
              <a:spLocks/>
            </p:cNvSpPr>
            <p:nvPr/>
          </p:nvSpPr>
          <p:spPr bwMode="auto">
            <a:xfrm>
              <a:off x="2563812" y="2617101"/>
              <a:ext cx="660400" cy="622986"/>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40320" name="Group 140"/>
          <p:cNvGrpSpPr>
            <a:grpSpLocks/>
          </p:cNvGrpSpPr>
          <p:nvPr/>
        </p:nvGrpSpPr>
        <p:grpSpPr bwMode="auto">
          <a:xfrm>
            <a:off x="5653088" y="4652963"/>
            <a:ext cx="431800" cy="411162"/>
            <a:chOff x="2563812" y="2541587"/>
            <a:chExt cx="660400" cy="698500"/>
          </a:xfrm>
        </p:grpSpPr>
        <p:sp>
          <p:nvSpPr>
            <p:cNvPr id="39157"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58" name="Freeform 22"/>
            <p:cNvSpPr>
              <a:spLocks/>
            </p:cNvSpPr>
            <p:nvPr/>
          </p:nvSpPr>
          <p:spPr bwMode="auto">
            <a:xfrm>
              <a:off x="2563812" y="2617101"/>
              <a:ext cx="660400" cy="622986"/>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40321" name="Group 140"/>
          <p:cNvGrpSpPr>
            <a:grpSpLocks/>
          </p:cNvGrpSpPr>
          <p:nvPr/>
        </p:nvGrpSpPr>
        <p:grpSpPr bwMode="auto">
          <a:xfrm>
            <a:off x="6804025" y="4652963"/>
            <a:ext cx="431800" cy="411162"/>
            <a:chOff x="2563812" y="2541587"/>
            <a:chExt cx="660400" cy="698500"/>
          </a:xfrm>
        </p:grpSpPr>
        <p:sp>
          <p:nvSpPr>
            <p:cNvPr id="39155"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56" name="Freeform 22"/>
            <p:cNvSpPr>
              <a:spLocks/>
            </p:cNvSpPr>
            <p:nvPr/>
          </p:nvSpPr>
          <p:spPr bwMode="auto">
            <a:xfrm>
              <a:off x="2563812" y="2617101"/>
              <a:ext cx="660400" cy="622986"/>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40322" name="Group 222"/>
          <p:cNvGrpSpPr>
            <a:grpSpLocks/>
          </p:cNvGrpSpPr>
          <p:nvPr/>
        </p:nvGrpSpPr>
        <p:grpSpPr bwMode="auto">
          <a:xfrm>
            <a:off x="3851275" y="5589588"/>
            <a:ext cx="711200" cy="258762"/>
            <a:chOff x="1429" y="3507"/>
            <a:chExt cx="449" cy="234"/>
          </a:xfrm>
        </p:grpSpPr>
        <p:grpSp>
          <p:nvGrpSpPr>
            <p:cNvPr id="140502" name="Group 141"/>
            <p:cNvGrpSpPr>
              <a:grpSpLocks/>
            </p:cNvGrpSpPr>
            <p:nvPr/>
          </p:nvGrpSpPr>
          <p:grpSpPr bwMode="auto">
            <a:xfrm rot="-1193307">
              <a:off x="1519" y="3507"/>
              <a:ext cx="359" cy="220"/>
              <a:chOff x="4262438" y="1350962"/>
              <a:chExt cx="742950" cy="349250"/>
            </a:xfrm>
          </p:grpSpPr>
          <p:sp>
            <p:nvSpPr>
              <p:cNvPr id="39142" name="Freeform 30"/>
              <p:cNvSpPr>
                <a:spLocks/>
              </p:cNvSpPr>
              <p:nvPr/>
            </p:nvSpPr>
            <p:spPr bwMode="auto">
              <a:xfrm>
                <a:off x="4262290" y="1350253"/>
                <a:ext cx="118224" cy="193715"/>
              </a:xfrm>
              <a:custGeom>
                <a:avLst/>
                <a:gdLst>
                  <a:gd name="T0" fmla="*/ 2147483647 w 37"/>
                  <a:gd name="T1" fmla="*/ 2147483647 h 61"/>
                  <a:gd name="T2" fmla="*/ 2147483647 w 37"/>
                  <a:gd name="T3" fmla="*/ 2147483647 h 61"/>
                  <a:gd name="T4" fmla="*/ 0 w 37"/>
                  <a:gd name="T5" fmla="*/ 2147483647 h 61"/>
                  <a:gd name="T6" fmla="*/ 2147483647 w 37"/>
                  <a:gd name="T7" fmla="*/ 2147483647 h 61"/>
                  <a:gd name="T8" fmla="*/ 2147483647 w 37"/>
                  <a:gd name="T9" fmla="*/ 2147483647 h 61"/>
                  <a:gd name="T10" fmla="*/ 0 60000 65536"/>
                  <a:gd name="T11" fmla="*/ 0 60000 65536"/>
                  <a:gd name="T12" fmla="*/ 0 60000 65536"/>
                  <a:gd name="T13" fmla="*/ 0 60000 65536"/>
                  <a:gd name="T14" fmla="*/ 0 60000 65536"/>
                  <a:gd name="T15" fmla="*/ 0 w 37"/>
                  <a:gd name="T16" fmla="*/ 0 h 61"/>
                  <a:gd name="T17" fmla="*/ 37 w 37"/>
                  <a:gd name="T18" fmla="*/ 61 h 61"/>
                </a:gdLst>
                <a:ahLst/>
                <a:cxnLst>
                  <a:cxn ang="T10">
                    <a:pos x="T0" y="T1"/>
                  </a:cxn>
                  <a:cxn ang="T11">
                    <a:pos x="T2" y="T3"/>
                  </a:cxn>
                  <a:cxn ang="T12">
                    <a:pos x="T4" y="T5"/>
                  </a:cxn>
                  <a:cxn ang="T13">
                    <a:pos x="T6" y="T7"/>
                  </a:cxn>
                  <a:cxn ang="T14">
                    <a:pos x="T8" y="T9"/>
                  </a:cxn>
                </a:cxnLst>
                <a:rect l="T15" t="T16" r="T17" b="T18"/>
                <a:pathLst>
                  <a:path w="37" h="61">
                    <a:moveTo>
                      <a:pt x="37" y="24"/>
                    </a:moveTo>
                    <a:cubicBezTo>
                      <a:pt x="37" y="39"/>
                      <a:pt x="29" y="54"/>
                      <a:pt x="19" y="58"/>
                    </a:cubicBezTo>
                    <a:cubicBezTo>
                      <a:pt x="9" y="61"/>
                      <a:pt x="0" y="51"/>
                      <a:pt x="0" y="36"/>
                    </a:cubicBezTo>
                    <a:cubicBezTo>
                      <a:pt x="0" y="21"/>
                      <a:pt x="9" y="6"/>
                      <a:pt x="19" y="3"/>
                    </a:cubicBezTo>
                    <a:cubicBezTo>
                      <a:pt x="29" y="0"/>
                      <a:pt x="37" y="9"/>
                      <a:pt x="37" y="24"/>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43" name="Freeform 31"/>
              <p:cNvSpPr>
                <a:spLocks/>
              </p:cNvSpPr>
              <p:nvPr/>
            </p:nvSpPr>
            <p:spPr bwMode="auto">
              <a:xfrm>
                <a:off x="4299996" y="1356614"/>
                <a:ext cx="576605" cy="335010"/>
              </a:xfrm>
              <a:custGeom>
                <a:avLst/>
                <a:gdLst>
                  <a:gd name="T0" fmla="*/ 2147483647 w 364"/>
                  <a:gd name="T1" fmla="*/ 2147483647 h 212"/>
                  <a:gd name="T2" fmla="*/ 2147483647 w 364"/>
                  <a:gd name="T3" fmla="*/ 2147483647 h 212"/>
                  <a:gd name="T4" fmla="*/ 0 w 364"/>
                  <a:gd name="T5" fmla="*/ 2147483647 h 212"/>
                  <a:gd name="T6" fmla="*/ 2147483647 w 364"/>
                  <a:gd name="T7" fmla="*/ 0 h 212"/>
                  <a:gd name="T8" fmla="*/ 2147483647 w 364"/>
                  <a:gd name="T9" fmla="*/ 2147483647 h 212"/>
                  <a:gd name="T10" fmla="*/ 0 60000 65536"/>
                  <a:gd name="T11" fmla="*/ 0 60000 65536"/>
                  <a:gd name="T12" fmla="*/ 0 60000 65536"/>
                  <a:gd name="T13" fmla="*/ 0 60000 65536"/>
                  <a:gd name="T14" fmla="*/ 0 60000 65536"/>
                  <a:gd name="T15" fmla="*/ 0 w 364"/>
                  <a:gd name="T16" fmla="*/ 0 h 212"/>
                  <a:gd name="T17" fmla="*/ 364 w 364"/>
                  <a:gd name="T18" fmla="*/ 212 h 212"/>
                </a:gdLst>
                <a:ahLst/>
                <a:cxnLst>
                  <a:cxn ang="T10">
                    <a:pos x="T0" y="T1"/>
                  </a:cxn>
                  <a:cxn ang="T11">
                    <a:pos x="T2" y="T3"/>
                  </a:cxn>
                  <a:cxn ang="T12">
                    <a:pos x="T4" y="T5"/>
                  </a:cxn>
                  <a:cxn ang="T13">
                    <a:pos x="T6" y="T7"/>
                  </a:cxn>
                  <a:cxn ang="T14">
                    <a:pos x="T8" y="T9"/>
                  </a:cxn>
                </a:cxnLst>
                <a:rect l="T15" t="T16" r="T17" b="T18"/>
                <a:pathLst>
                  <a:path w="364" h="212">
                    <a:moveTo>
                      <a:pt x="364" y="102"/>
                    </a:moveTo>
                    <a:lnTo>
                      <a:pt x="334" y="212"/>
                    </a:lnTo>
                    <a:lnTo>
                      <a:pt x="0" y="110"/>
                    </a:lnTo>
                    <a:lnTo>
                      <a:pt x="28" y="0"/>
                    </a:lnTo>
                    <a:lnTo>
                      <a:pt x="364" y="10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44" name="Freeform 32"/>
              <p:cNvSpPr>
                <a:spLocks/>
              </p:cNvSpPr>
              <p:nvPr/>
            </p:nvSpPr>
            <p:spPr bwMode="auto">
              <a:xfrm>
                <a:off x="4796931" y="1514232"/>
                <a:ext cx="107854" cy="180039"/>
              </a:xfrm>
              <a:custGeom>
                <a:avLst/>
                <a:gdLst>
                  <a:gd name="T0" fmla="*/ 2147483647 w 34"/>
                  <a:gd name="T1" fmla="*/ 2147483647 h 57"/>
                  <a:gd name="T2" fmla="*/ 2147483647 w 34"/>
                  <a:gd name="T3" fmla="*/ 2147483647 h 57"/>
                  <a:gd name="T4" fmla="*/ 0 w 34"/>
                  <a:gd name="T5" fmla="*/ 2147483647 h 57"/>
                  <a:gd name="T6" fmla="*/ 2147483647 w 34"/>
                  <a:gd name="T7" fmla="*/ 2147483647 h 57"/>
                  <a:gd name="T8" fmla="*/ 2147483647 w 34"/>
                  <a:gd name="T9" fmla="*/ 2147483647 h 57"/>
                  <a:gd name="T10" fmla="*/ 0 60000 65536"/>
                  <a:gd name="T11" fmla="*/ 0 60000 65536"/>
                  <a:gd name="T12" fmla="*/ 0 60000 65536"/>
                  <a:gd name="T13" fmla="*/ 0 60000 65536"/>
                  <a:gd name="T14" fmla="*/ 0 60000 65536"/>
                  <a:gd name="T15" fmla="*/ 0 w 34"/>
                  <a:gd name="T16" fmla="*/ 0 h 57"/>
                  <a:gd name="T17" fmla="*/ 34 w 34"/>
                  <a:gd name="T18" fmla="*/ 57 h 57"/>
                </a:gdLst>
                <a:ahLst/>
                <a:cxnLst>
                  <a:cxn ang="T10">
                    <a:pos x="T0" y="T1"/>
                  </a:cxn>
                  <a:cxn ang="T11">
                    <a:pos x="T2" y="T3"/>
                  </a:cxn>
                  <a:cxn ang="T12">
                    <a:pos x="T4" y="T5"/>
                  </a:cxn>
                  <a:cxn ang="T13">
                    <a:pos x="T6" y="T7"/>
                  </a:cxn>
                  <a:cxn ang="T14">
                    <a:pos x="T8" y="T9"/>
                  </a:cxn>
                </a:cxnLst>
                <a:rect l="T15" t="T16" r="T17" b="T18"/>
                <a:pathLst>
                  <a:path w="34" h="57">
                    <a:moveTo>
                      <a:pt x="34" y="23"/>
                    </a:moveTo>
                    <a:cubicBezTo>
                      <a:pt x="34" y="37"/>
                      <a:pt x="26" y="51"/>
                      <a:pt x="17" y="54"/>
                    </a:cubicBezTo>
                    <a:cubicBezTo>
                      <a:pt x="7" y="57"/>
                      <a:pt x="0" y="48"/>
                      <a:pt x="0" y="34"/>
                    </a:cubicBezTo>
                    <a:cubicBezTo>
                      <a:pt x="0" y="20"/>
                      <a:pt x="7" y="6"/>
                      <a:pt x="17" y="3"/>
                    </a:cubicBezTo>
                    <a:cubicBezTo>
                      <a:pt x="26" y="0"/>
                      <a:pt x="34" y="9"/>
                      <a:pt x="34" y="23"/>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145" name="Freeform 33"/>
              <p:cNvSpPr>
                <a:spLocks noEditPoints="1"/>
              </p:cNvSpPr>
              <p:nvPr/>
            </p:nvSpPr>
            <p:spPr bwMode="auto">
              <a:xfrm>
                <a:off x="4790709" y="1514232"/>
                <a:ext cx="120299" cy="180039"/>
              </a:xfrm>
              <a:custGeom>
                <a:avLst/>
                <a:gdLst>
                  <a:gd name="T0" fmla="*/ 2147483647 w 38"/>
                  <a:gd name="T1" fmla="*/ 2147483647 h 57"/>
                  <a:gd name="T2" fmla="*/ 0 w 38"/>
                  <a:gd name="T3" fmla="*/ 2147483647 h 57"/>
                  <a:gd name="T4" fmla="*/ 2147483647 w 38"/>
                  <a:gd name="T5" fmla="*/ 2147483647 h 57"/>
                  <a:gd name="T6" fmla="*/ 2147483647 w 38"/>
                  <a:gd name="T7" fmla="*/ 2147483647 h 57"/>
                  <a:gd name="T8" fmla="*/ 2147483647 w 38"/>
                  <a:gd name="T9" fmla="*/ 2147483647 h 57"/>
                  <a:gd name="T10" fmla="*/ 2147483647 w 38"/>
                  <a:gd name="T11" fmla="*/ 2147483647 h 57"/>
                  <a:gd name="T12" fmla="*/ 2147483647 w 38"/>
                  <a:gd name="T13" fmla="*/ 2147483647 h 57"/>
                  <a:gd name="T14" fmla="*/ 2147483647 w 38"/>
                  <a:gd name="T15" fmla="*/ 2147483647 h 57"/>
                  <a:gd name="T16" fmla="*/ 2147483647 w 38"/>
                  <a:gd name="T17" fmla="*/ 2147483647 h 57"/>
                  <a:gd name="T18" fmla="*/ 2147483647 w 38"/>
                  <a:gd name="T19" fmla="*/ 2147483647 h 57"/>
                  <a:gd name="T20" fmla="*/ 2147483647 w 38"/>
                  <a:gd name="T21" fmla="*/ 2147483647 h 57"/>
                  <a:gd name="T22" fmla="*/ 2147483647 w 38"/>
                  <a:gd name="T23" fmla="*/ 2147483647 h 57"/>
                  <a:gd name="T24" fmla="*/ 2147483647 w 38"/>
                  <a:gd name="T25" fmla="*/ 2147483647 h 57"/>
                  <a:gd name="T26" fmla="*/ 2147483647 w 38"/>
                  <a:gd name="T27" fmla="*/ 2147483647 h 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57"/>
                  <a:gd name="T44" fmla="*/ 38 w 38"/>
                  <a:gd name="T45" fmla="*/ 57 h 5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57">
                    <a:moveTo>
                      <a:pt x="18" y="1"/>
                    </a:moveTo>
                    <a:cubicBezTo>
                      <a:pt x="8" y="5"/>
                      <a:pt x="0" y="19"/>
                      <a:pt x="0" y="34"/>
                    </a:cubicBezTo>
                    <a:cubicBezTo>
                      <a:pt x="0" y="43"/>
                      <a:pt x="3" y="50"/>
                      <a:pt x="8" y="54"/>
                    </a:cubicBezTo>
                    <a:cubicBezTo>
                      <a:pt x="11" y="57"/>
                      <a:pt x="15" y="57"/>
                      <a:pt x="20" y="56"/>
                    </a:cubicBezTo>
                    <a:cubicBezTo>
                      <a:pt x="30" y="53"/>
                      <a:pt x="38" y="38"/>
                      <a:pt x="38" y="23"/>
                    </a:cubicBezTo>
                    <a:cubicBezTo>
                      <a:pt x="38" y="14"/>
                      <a:pt x="35" y="7"/>
                      <a:pt x="30" y="3"/>
                    </a:cubicBezTo>
                    <a:cubicBezTo>
                      <a:pt x="27" y="0"/>
                      <a:pt x="22" y="0"/>
                      <a:pt x="18" y="1"/>
                    </a:cubicBezTo>
                    <a:close/>
                    <a:moveTo>
                      <a:pt x="10" y="51"/>
                    </a:moveTo>
                    <a:cubicBezTo>
                      <a:pt x="6" y="48"/>
                      <a:pt x="4" y="42"/>
                      <a:pt x="4" y="34"/>
                    </a:cubicBezTo>
                    <a:cubicBezTo>
                      <a:pt x="4" y="21"/>
                      <a:pt x="11" y="8"/>
                      <a:pt x="20" y="5"/>
                    </a:cubicBezTo>
                    <a:cubicBezTo>
                      <a:pt x="22" y="4"/>
                      <a:pt x="25" y="5"/>
                      <a:pt x="28" y="7"/>
                    </a:cubicBezTo>
                    <a:cubicBezTo>
                      <a:pt x="31" y="9"/>
                      <a:pt x="34" y="16"/>
                      <a:pt x="34" y="23"/>
                    </a:cubicBezTo>
                    <a:cubicBezTo>
                      <a:pt x="34" y="36"/>
                      <a:pt x="27" y="49"/>
                      <a:pt x="18" y="52"/>
                    </a:cubicBezTo>
                    <a:cubicBezTo>
                      <a:pt x="15" y="53"/>
                      <a:pt x="13" y="52"/>
                      <a:pt x="10" y="51"/>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46" name="Freeform 34"/>
              <p:cNvSpPr>
                <a:spLocks/>
              </p:cNvSpPr>
              <p:nvPr/>
            </p:nvSpPr>
            <p:spPr bwMode="auto">
              <a:xfrm>
                <a:off x="4837019" y="1635148"/>
                <a:ext cx="14518" cy="25070"/>
              </a:xfrm>
              <a:custGeom>
                <a:avLst/>
                <a:gdLst>
                  <a:gd name="T0" fmla="*/ 2147483647 w 4"/>
                  <a:gd name="T1" fmla="*/ 2147483647 h 8"/>
                  <a:gd name="T2" fmla="*/ 2147483647 w 4"/>
                  <a:gd name="T3" fmla="*/ 2147483647 h 8"/>
                  <a:gd name="T4" fmla="*/ 0 w 4"/>
                  <a:gd name="T5" fmla="*/ 2147483647 h 8"/>
                  <a:gd name="T6" fmla="*/ 2147483647 w 4"/>
                  <a:gd name="T7" fmla="*/ 2147483647 h 8"/>
                  <a:gd name="T8" fmla="*/ 2147483647 w 4"/>
                  <a:gd name="T9" fmla="*/ 2147483647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4" y="3"/>
                    </a:moveTo>
                    <a:cubicBezTo>
                      <a:pt x="4" y="5"/>
                      <a:pt x="3" y="7"/>
                      <a:pt x="2" y="7"/>
                    </a:cubicBezTo>
                    <a:cubicBezTo>
                      <a:pt x="1" y="8"/>
                      <a:pt x="0" y="7"/>
                      <a:pt x="0" y="5"/>
                    </a:cubicBezTo>
                    <a:cubicBezTo>
                      <a:pt x="0" y="3"/>
                      <a:pt x="1" y="1"/>
                      <a:pt x="2" y="1"/>
                    </a:cubicBezTo>
                    <a:cubicBezTo>
                      <a:pt x="3" y="0"/>
                      <a:pt x="4" y="2"/>
                      <a:pt x="4" y="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47" name="Freeform 35"/>
              <p:cNvSpPr>
                <a:spLocks/>
              </p:cNvSpPr>
              <p:nvPr/>
            </p:nvSpPr>
            <p:spPr bwMode="auto">
              <a:xfrm>
                <a:off x="4838347" y="1639148"/>
                <a:ext cx="124447" cy="56975"/>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2"/>
                    </a:moveTo>
                    <a:lnTo>
                      <a:pt x="74" y="36"/>
                    </a:lnTo>
                    <a:lnTo>
                      <a:pt x="0" y="12"/>
                    </a:lnTo>
                    <a:lnTo>
                      <a:pt x="4" y="0"/>
                    </a:lnTo>
                    <a:lnTo>
                      <a:pt x="78" y="2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48" name="Freeform 36"/>
              <p:cNvSpPr>
                <a:spLocks/>
              </p:cNvSpPr>
              <p:nvPr/>
            </p:nvSpPr>
            <p:spPr bwMode="auto">
              <a:xfrm>
                <a:off x="4954624" y="1674142"/>
                <a:ext cx="12445" cy="2279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7"/>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149" name="Freeform 37"/>
              <p:cNvSpPr>
                <a:spLocks/>
              </p:cNvSpPr>
              <p:nvPr/>
            </p:nvSpPr>
            <p:spPr bwMode="auto">
              <a:xfrm>
                <a:off x="4874061" y="1563038"/>
                <a:ext cx="16593" cy="25070"/>
              </a:xfrm>
              <a:custGeom>
                <a:avLst/>
                <a:gdLst>
                  <a:gd name="T0" fmla="*/ 2147483647 w 5"/>
                  <a:gd name="T1" fmla="*/ 2147483647 h 8"/>
                  <a:gd name="T2" fmla="*/ 2147483647 w 5"/>
                  <a:gd name="T3" fmla="*/ 2147483647 h 8"/>
                  <a:gd name="T4" fmla="*/ 0 w 5"/>
                  <a:gd name="T5" fmla="*/ 2147483647 h 8"/>
                  <a:gd name="T6" fmla="*/ 2147483647 w 5"/>
                  <a:gd name="T7" fmla="*/ 2147483647 h 8"/>
                  <a:gd name="T8" fmla="*/ 2147483647 w 5"/>
                  <a:gd name="T9" fmla="*/ 2147483647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5" y="3"/>
                    </a:moveTo>
                    <a:cubicBezTo>
                      <a:pt x="5" y="5"/>
                      <a:pt x="4" y="7"/>
                      <a:pt x="2" y="7"/>
                    </a:cubicBezTo>
                    <a:cubicBezTo>
                      <a:pt x="1" y="8"/>
                      <a:pt x="0" y="6"/>
                      <a:pt x="0" y="5"/>
                    </a:cubicBezTo>
                    <a:cubicBezTo>
                      <a:pt x="0" y="3"/>
                      <a:pt x="1" y="1"/>
                      <a:pt x="2" y="1"/>
                    </a:cubicBezTo>
                    <a:cubicBezTo>
                      <a:pt x="4" y="0"/>
                      <a:pt x="5" y="1"/>
                      <a:pt x="5" y="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50" name="Freeform 38"/>
              <p:cNvSpPr>
                <a:spLocks/>
              </p:cNvSpPr>
              <p:nvPr/>
            </p:nvSpPr>
            <p:spPr bwMode="auto">
              <a:xfrm>
                <a:off x="4880181" y="1565283"/>
                <a:ext cx="120299" cy="56974"/>
              </a:xfrm>
              <a:custGeom>
                <a:avLst/>
                <a:gdLst>
                  <a:gd name="T0" fmla="*/ 2147483647 w 76"/>
                  <a:gd name="T1" fmla="*/ 2147483647 h 36"/>
                  <a:gd name="T2" fmla="*/ 2147483647 w 76"/>
                  <a:gd name="T3" fmla="*/ 2147483647 h 36"/>
                  <a:gd name="T4" fmla="*/ 0 w 76"/>
                  <a:gd name="T5" fmla="*/ 2147483647 h 36"/>
                  <a:gd name="T6" fmla="*/ 2147483647 w 76"/>
                  <a:gd name="T7" fmla="*/ 0 h 36"/>
                  <a:gd name="T8" fmla="*/ 2147483647 w 76"/>
                  <a:gd name="T9" fmla="*/ 2147483647 h 36"/>
                  <a:gd name="T10" fmla="*/ 0 60000 65536"/>
                  <a:gd name="T11" fmla="*/ 0 60000 65536"/>
                  <a:gd name="T12" fmla="*/ 0 60000 65536"/>
                  <a:gd name="T13" fmla="*/ 0 60000 65536"/>
                  <a:gd name="T14" fmla="*/ 0 60000 65536"/>
                  <a:gd name="T15" fmla="*/ 0 w 76"/>
                  <a:gd name="T16" fmla="*/ 0 h 36"/>
                  <a:gd name="T17" fmla="*/ 76 w 76"/>
                  <a:gd name="T18" fmla="*/ 36 h 36"/>
                </a:gdLst>
                <a:ahLst/>
                <a:cxnLst>
                  <a:cxn ang="T10">
                    <a:pos x="T0" y="T1"/>
                  </a:cxn>
                  <a:cxn ang="T11">
                    <a:pos x="T2" y="T3"/>
                  </a:cxn>
                  <a:cxn ang="T12">
                    <a:pos x="T4" y="T5"/>
                  </a:cxn>
                  <a:cxn ang="T13">
                    <a:pos x="T6" y="T7"/>
                  </a:cxn>
                  <a:cxn ang="T14">
                    <a:pos x="T8" y="T9"/>
                  </a:cxn>
                </a:cxnLst>
                <a:rect l="T15" t="T16" r="T17" b="T18"/>
                <a:pathLst>
                  <a:path w="76" h="36">
                    <a:moveTo>
                      <a:pt x="76" y="22"/>
                    </a:moveTo>
                    <a:lnTo>
                      <a:pt x="74" y="36"/>
                    </a:lnTo>
                    <a:lnTo>
                      <a:pt x="0" y="12"/>
                    </a:lnTo>
                    <a:lnTo>
                      <a:pt x="2" y="0"/>
                    </a:lnTo>
                    <a:lnTo>
                      <a:pt x="76" y="2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51" name="Freeform 39"/>
              <p:cNvSpPr>
                <a:spLocks/>
              </p:cNvSpPr>
              <p:nvPr/>
            </p:nvSpPr>
            <p:spPr bwMode="auto">
              <a:xfrm>
                <a:off x="4992081" y="1601712"/>
                <a:ext cx="12445" cy="2051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6"/>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152" name="Freeform 40"/>
              <p:cNvSpPr>
                <a:spLocks/>
              </p:cNvSpPr>
              <p:nvPr/>
            </p:nvSpPr>
            <p:spPr bwMode="auto">
              <a:xfrm>
                <a:off x="4812018" y="1585877"/>
                <a:ext cx="12445" cy="20512"/>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5"/>
                      <a:pt x="3" y="6"/>
                      <a:pt x="2" y="7"/>
                    </a:cubicBezTo>
                    <a:cubicBezTo>
                      <a:pt x="1" y="7"/>
                      <a:pt x="0" y="6"/>
                      <a:pt x="0" y="4"/>
                    </a:cubicBezTo>
                    <a:cubicBezTo>
                      <a:pt x="0" y="2"/>
                      <a:pt x="1" y="1"/>
                      <a:pt x="2" y="0"/>
                    </a:cubicBezTo>
                    <a:cubicBezTo>
                      <a:pt x="3" y="0"/>
                      <a:pt x="4" y="1"/>
                      <a:pt x="4" y="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53" name="Freeform 41"/>
              <p:cNvSpPr>
                <a:spLocks/>
              </p:cNvSpPr>
              <p:nvPr/>
            </p:nvSpPr>
            <p:spPr bwMode="auto">
              <a:xfrm>
                <a:off x="4818492" y="1592067"/>
                <a:ext cx="122372" cy="56975"/>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4"/>
                    </a:moveTo>
                    <a:lnTo>
                      <a:pt x="74" y="36"/>
                    </a:lnTo>
                    <a:lnTo>
                      <a:pt x="0" y="14"/>
                    </a:lnTo>
                    <a:lnTo>
                      <a:pt x="4" y="0"/>
                    </a:lnTo>
                    <a:lnTo>
                      <a:pt x="78" y="24"/>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54" name="Freeform 42"/>
              <p:cNvSpPr>
                <a:spLocks/>
              </p:cNvSpPr>
              <p:nvPr/>
            </p:nvSpPr>
            <p:spPr bwMode="auto">
              <a:xfrm>
                <a:off x="4932405" y="1628884"/>
                <a:ext cx="12445" cy="20512"/>
              </a:xfrm>
              <a:custGeom>
                <a:avLst/>
                <a:gdLst>
                  <a:gd name="T0" fmla="*/ 2147483647 w 4"/>
                  <a:gd name="T1" fmla="*/ 2147483647 h 6"/>
                  <a:gd name="T2" fmla="*/ 2147483647 w 4"/>
                  <a:gd name="T3" fmla="*/ 2147483647 h 6"/>
                  <a:gd name="T4" fmla="*/ 0 w 4"/>
                  <a:gd name="T5" fmla="*/ 2147483647 h 6"/>
                  <a:gd name="T6" fmla="*/ 2147483647 w 4"/>
                  <a:gd name="T7" fmla="*/ 0 h 6"/>
                  <a:gd name="T8" fmla="*/ 2147483647 w 4"/>
                  <a:gd name="T9" fmla="*/ 2147483647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4" y="2"/>
                    </a:moveTo>
                    <a:cubicBezTo>
                      <a:pt x="4" y="4"/>
                      <a:pt x="3" y="6"/>
                      <a:pt x="2" y="6"/>
                    </a:cubicBezTo>
                    <a:cubicBezTo>
                      <a:pt x="1" y="6"/>
                      <a:pt x="0" y="5"/>
                      <a:pt x="0" y="4"/>
                    </a:cubicBezTo>
                    <a:cubicBezTo>
                      <a:pt x="0" y="2"/>
                      <a:pt x="1" y="0"/>
                      <a:pt x="2" y="0"/>
                    </a:cubicBezTo>
                    <a:cubicBezTo>
                      <a:pt x="3" y="0"/>
                      <a:pt x="4" y="1"/>
                      <a:pt x="4" y="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40503" name="Group 141"/>
            <p:cNvGrpSpPr>
              <a:grpSpLocks/>
            </p:cNvGrpSpPr>
            <p:nvPr/>
          </p:nvGrpSpPr>
          <p:grpSpPr bwMode="auto">
            <a:xfrm rot="9511585">
              <a:off x="1429" y="3521"/>
              <a:ext cx="359" cy="220"/>
              <a:chOff x="4262438" y="1350962"/>
              <a:chExt cx="742950" cy="349250"/>
            </a:xfrm>
          </p:grpSpPr>
          <p:sp>
            <p:nvSpPr>
              <p:cNvPr id="39129" name="Freeform 30"/>
              <p:cNvSpPr>
                <a:spLocks/>
              </p:cNvSpPr>
              <p:nvPr/>
            </p:nvSpPr>
            <p:spPr bwMode="auto">
              <a:xfrm>
                <a:off x="4271409" y="1358514"/>
                <a:ext cx="118225" cy="193715"/>
              </a:xfrm>
              <a:custGeom>
                <a:avLst/>
                <a:gdLst>
                  <a:gd name="T0" fmla="*/ 2147483647 w 37"/>
                  <a:gd name="T1" fmla="*/ 2147483647 h 61"/>
                  <a:gd name="T2" fmla="*/ 2147483647 w 37"/>
                  <a:gd name="T3" fmla="*/ 2147483647 h 61"/>
                  <a:gd name="T4" fmla="*/ 0 w 37"/>
                  <a:gd name="T5" fmla="*/ 2147483647 h 61"/>
                  <a:gd name="T6" fmla="*/ 2147483647 w 37"/>
                  <a:gd name="T7" fmla="*/ 2147483647 h 61"/>
                  <a:gd name="T8" fmla="*/ 2147483647 w 37"/>
                  <a:gd name="T9" fmla="*/ 2147483647 h 61"/>
                  <a:gd name="T10" fmla="*/ 0 60000 65536"/>
                  <a:gd name="T11" fmla="*/ 0 60000 65536"/>
                  <a:gd name="T12" fmla="*/ 0 60000 65536"/>
                  <a:gd name="T13" fmla="*/ 0 60000 65536"/>
                  <a:gd name="T14" fmla="*/ 0 60000 65536"/>
                  <a:gd name="T15" fmla="*/ 0 w 37"/>
                  <a:gd name="T16" fmla="*/ 0 h 61"/>
                  <a:gd name="T17" fmla="*/ 37 w 37"/>
                  <a:gd name="T18" fmla="*/ 61 h 61"/>
                </a:gdLst>
                <a:ahLst/>
                <a:cxnLst>
                  <a:cxn ang="T10">
                    <a:pos x="T0" y="T1"/>
                  </a:cxn>
                  <a:cxn ang="T11">
                    <a:pos x="T2" y="T3"/>
                  </a:cxn>
                  <a:cxn ang="T12">
                    <a:pos x="T4" y="T5"/>
                  </a:cxn>
                  <a:cxn ang="T13">
                    <a:pos x="T6" y="T7"/>
                  </a:cxn>
                  <a:cxn ang="T14">
                    <a:pos x="T8" y="T9"/>
                  </a:cxn>
                </a:cxnLst>
                <a:rect l="T15" t="T16" r="T17" b="T18"/>
                <a:pathLst>
                  <a:path w="37" h="61">
                    <a:moveTo>
                      <a:pt x="37" y="24"/>
                    </a:moveTo>
                    <a:cubicBezTo>
                      <a:pt x="37" y="39"/>
                      <a:pt x="29" y="54"/>
                      <a:pt x="19" y="58"/>
                    </a:cubicBezTo>
                    <a:cubicBezTo>
                      <a:pt x="9" y="61"/>
                      <a:pt x="0" y="51"/>
                      <a:pt x="0" y="36"/>
                    </a:cubicBezTo>
                    <a:cubicBezTo>
                      <a:pt x="0" y="21"/>
                      <a:pt x="9" y="6"/>
                      <a:pt x="19" y="3"/>
                    </a:cubicBezTo>
                    <a:cubicBezTo>
                      <a:pt x="29" y="0"/>
                      <a:pt x="37" y="9"/>
                      <a:pt x="37" y="24"/>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130" name="Freeform 31"/>
              <p:cNvSpPr>
                <a:spLocks/>
              </p:cNvSpPr>
              <p:nvPr/>
            </p:nvSpPr>
            <p:spPr bwMode="auto">
              <a:xfrm>
                <a:off x="4308110" y="1364058"/>
                <a:ext cx="578678" cy="335010"/>
              </a:xfrm>
              <a:custGeom>
                <a:avLst/>
                <a:gdLst>
                  <a:gd name="T0" fmla="*/ 2147483647 w 364"/>
                  <a:gd name="T1" fmla="*/ 2147483647 h 212"/>
                  <a:gd name="T2" fmla="*/ 2147483647 w 364"/>
                  <a:gd name="T3" fmla="*/ 2147483647 h 212"/>
                  <a:gd name="T4" fmla="*/ 0 w 364"/>
                  <a:gd name="T5" fmla="*/ 2147483647 h 212"/>
                  <a:gd name="T6" fmla="*/ 2147483647 w 364"/>
                  <a:gd name="T7" fmla="*/ 0 h 212"/>
                  <a:gd name="T8" fmla="*/ 2147483647 w 364"/>
                  <a:gd name="T9" fmla="*/ 2147483647 h 212"/>
                  <a:gd name="T10" fmla="*/ 0 60000 65536"/>
                  <a:gd name="T11" fmla="*/ 0 60000 65536"/>
                  <a:gd name="T12" fmla="*/ 0 60000 65536"/>
                  <a:gd name="T13" fmla="*/ 0 60000 65536"/>
                  <a:gd name="T14" fmla="*/ 0 60000 65536"/>
                  <a:gd name="T15" fmla="*/ 0 w 364"/>
                  <a:gd name="T16" fmla="*/ 0 h 212"/>
                  <a:gd name="T17" fmla="*/ 364 w 364"/>
                  <a:gd name="T18" fmla="*/ 212 h 212"/>
                </a:gdLst>
                <a:ahLst/>
                <a:cxnLst>
                  <a:cxn ang="T10">
                    <a:pos x="T0" y="T1"/>
                  </a:cxn>
                  <a:cxn ang="T11">
                    <a:pos x="T2" y="T3"/>
                  </a:cxn>
                  <a:cxn ang="T12">
                    <a:pos x="T4" y="T5"/>
                  </a:cxn>
                  <a:cxn ang="T13">
                    <a:pos x="T6" y="T7"/>
                  </a:cxn>
                  <a:cxn ang="T14">
                    <a:pos x="T8" y="T9"/>
                  </a:cxn>
                </a:cxnLst>
                <a:rect l="T15" t="T16" r="T17" b="T18"/>
                <a:pathLst>
                  <a:path w="364" h="212">
                    <a:moveTo>
                      <a:pt x="364" y="102"/>
                    </a:moveTo>
                    <a:lnTo>
                      <a:pt x="334" y="212"/>
                    </a:lnTo>
                    <a:lnTo>
                      <a:pt x="0" y="110"/>
                    </a:lnTo>
                    <a:lnTo>
                      <a:pt x="28" y="0"/>
                    </a:lnTo>
                    <a:lnTo>
                      <a:pt x="364" y="102"/>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131" name="Freeform 32"/>
              <p:cNvSpPr>
                <a:spLocks/>
              </p:cNvSpPr>
              <p:nvPr/>
            </p:nvSpPr>
            <p:spPr bwMode="auto">
              <a:xfrm>
                <a:off x="4806416" y="1520804"/>
                <a:ext cx="107854" cy="177761"/>
              </a:xfrm>
              <a:custGeom>
                <a:avLst/>
                <a:gdLst>
                  <a:gd name="T0" fmla="*/ 2147483647 w 34"/>
                  <a:gd name="T1" fmla="*/ 2147483647 h 57"/>
                  <a:gd name="T2" fmla="*/ 2147483647 w 34"/>
                  <a:gd name="T3" fmla="*/ 2147483647 h 57"/>
                  <a:gd name="T4" fmla="*/ 0 w 34"/>
                  <a:gd name="T5" fmla="*/ 2147483647 h 57"/>
                  <a:gd name="T6" fmla="*/ 2147483647 w 34"/>
                  <a:gd name="T7" fmla="*/ 2147483647 h 57"/>
                  <a:gd name="T8" fmla="*/ 2147483647 w 34"/>
                  <a:gd name="T9" fmla="*/ 2147483647 h 57"/>
                  <a:gd name="T10" fmla="*/ 0 60000 65536"/>
                  <a:gd name="T11" fmla="*/ 0 60000 65536"/>
                  <a:gd name="T12" fmla="*/ 0 60000 65536"/>
                  <a:gd name="T13" fmla="*/ 0 60000 65536"/>
                  <a:gd name="T14" fmla="*/ 0 60000 65536"/>
                  <a:gd name="T15" fmla="*/ 0 w 34"/>
                  <a:gd name="T16" fmla="*/ 0 h 57"/>
                  <a:gd name="T17" fmla="*/ 34 w 34"/>
                  <a:gd name="T18" fmla="*/ 57 h 57"/>
                </a:gdLst>
                <a:ahLst/>
                <a:cxnLst>
                  <a:cxn ang="T10">
                    <a:pos x="T0" y="T1"/>
                  </a:cxn>
                  <a:cxn ang="T11">
                    <a:pos x="T2" y="T3"/>
                  </a:cxn>
                  <a:cxn ang="T12">
                    <a:pos x="T4" y="T5"/>
                  </a:cxn>
                  <a:cxn ang="T13">
                    <a:pos x="T6" y="T7"/>
                  </a:cxn>
                  <a:cxn ang="T14">
                    <a:pos x="T8" y="T9"/>
                  </a:cxn>
                </a:cxnLst>
                <a:rect l="T15" t="T16" r="T17" b="T18"/>
                <a:pathLst>
                  <a:path w="34" h="57">
                    <a:moveTo>
                      <a:pt x="34" y="23"/>
                    </a:moveTo>
                    <a:cubicBezTo>
                      <a:pt x="34" y="37"/>
                      <a:pt x="26" y="51"/>
                      <a:pt x="17" y="54"/>
                    </a:cubicBezTo>
                    <a:cubicBezTo>
                      <a:pt x="7" y="57"/>
                      <a:pt x="0" y="48"/>
                      <a:pt x="0" y="34"/>
                    </a:cubicBezTo>
                    <a:cubicBezTo>
                      <a:pt x="0" y="20"/>
                      <a:pt x="7" y="6"/>
                      <a:pt x="17" y="3"/>
                    </a:cubicBezTo>
                    <a:cubicBezTo>
                      <a:pt x="26" y="0"/>
                      <a:pt x="34" y="9"/>
                      <a:pt x="34" y="23"/>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39132" name="Freeform 33"/>
              <p:cNvSpPr>
                <a:spLocks noEditPoints="1"/>
              </p:cNvSpPr>
              <p:nvPr/>
            </p:nvSpPr>
            <p:spPr bwMode="auto">
              <a:xfrm>
                <a:off x="4802843" y="1524931"/>
                <a:ext cx="122374" cy="180041"/>
              </a:xfrm>
              <a:custGeom>
                <a:avLst/>
                <a:gdLst>
                  <a:gd name="T0" fmla="*/ 2147483647 w 38"/>
                  <a:gd name="T1" fmla="*/ 2147483647 h 57"/>
                  <a:gd name="T2" fmla="*/ 0 w 38"/>
                  <a:gd name="T3" fmla="*/ 2147483647 h 57"/>
                  <a:gd name="T4" fmla="*/ 2147483647 w 38"/>
                  <a:gd name="T5" fmla="*/ 2147483647 h 57"/>
                  <a:gd name="T6" fmla="*/ 2147483647 w 38"/>
                  <a:gd name="T7" fmla="*/ 2147483647 h 57"/>
                  <a:gd name="T8" fmla="*/ 2147483647 w 38"/>
                  <a:gd name="T9" fmla="*/ 2147483647 h 57"/>
                  <a:gd name="T10" fmla="*/ 2147483647 w 38"/>
                  <a:gd name="T11" fmla="*/ 2147483647 h 57"/>
                  <a:gd name="T12" fmla="*/ 2147483647 w 38"/>
                  <a:gd name="T13" fmla="*/ 2147483647 h 57"/>
                  <a:gd name="T14" fmla="*/ 2147483647 w 38"/>
                  <a:gd name="T15" fmla="*/ 2147483647 h 57"/>
                  <a:gd name="T16" fmla="*/ 2147483647 w 38"/>
                  <a:gd name="T17" fmla="*/ 2147483647 h 57"/>
                  <a:gd name="T18" fmla="*/ 2147483647 w 38"/>
                  <a:gd name="T19" fmla="*/ 2147483647 h 57"/>
                  <a:gd name="T20" fmla="*/ 2147483647 w 38"/>
                  <a:gd name="T21" fmla="*/ 2147483647 h 57"/>
                  <a:gd name="T22" fmla="*/ 2147483647 w 38"/>
                  <a:gd name="T23" fmla="*/ 2147483647 h 57"/>
                  <a:gd name="T24" fmla="*/ 2147483647 w 38"/>
                  <a:gd name="T25" fmla="*/ 2147483647 h 57"/>
                  <a:gd name="T26" fmla="*/ 2147483647 w 38"/>
                  <a:gd name="T27" fmla="*/ 2147483647 h 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57"/>
                  <a:gd name="T44" fmla="*/ 38 w 38"/>
                  <a:gd name="T45" fmla="*/ 57 h 5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57">
                    <a:moveTo>
                      <a:pt x="18" y="1"/>
                    </a:moveTo>
                    <a:cubicBezTo>
                      <a:pt x="8" y="5"/>
                      <a:pt x="0" y="19"/>
                      <a:pt x="0" y="34"/>
                    </a:cubicBezTo>
                    <a:cubicBezTo>
                      <a:pt x="0" y="43"/>
                      <a:pt x="3" y="50"/>
                      <a:pt x="8" y="54"/>
                    </a:cubicBezTo>
                    <a:cubicBezTo>
                      <a:pt x="11" y="57"/>
                      <a:pt x="15" y="57"/>
                      <a:pt x="20" y="56"/>
                    </a:cubicBezTo>
                    <a:cubicBezTo>
                      <a:pt x="30" y="53"/>
                      <a:pt x="38" y="38"/>
                      <a:pt x="38" y="23"/>
                    </a:cubicBezTo>
                    <a:cubicBezTo>
                      <a:pt x="38" y="14"/>
                      <a:pt x="35" y="7"/>
                      <a:pt x="30" y="3"/>
                    </a:cubicBezTo>
                    <a:cubicBezTo>
                      <a:pt x="27" y="0"/>
                      <a:pt x="22" y="0"/>
                      <a:pt x="18" y="1"/>
                    </a:cubicBezTo>
                    <a:close/>
                    <a:moveTo>
                      <a:pt x="10" y="51"/>
                    </a:moveTo>
                    <a:cubicBezTo>
                      <a:pt x="6" y="48"/>
                      <a:pt x="4" y="42"/>
                      <a:pt x="4" y="34"/>
                    </a:cubicBezTo>
                    <a:cubicBezTo>
                      <a:pt x="4" y="21"/>
                      <a:pt x="11" y="8"/>
                      <a:pt x="20" y="5"/>
                    </a:cubicBezTo>
                    <a:cubicBezTo>
                      <a:pt x="22" y="4"/>
                      <a:pt x="25" y="5"/>
                      <a:pt x="28" y="7"/>
                    </a:cubicBezTo>
                    <a:cubicBezTo>
                      <a:pt x="31" y="9"/>
                      <a:pt x="34" y="16"/>
                      <a:pt x="34" y="23"/>
                    </a:cubicBezTo>
                    <a:cubicBezTo>
                      <a:pt x="34" y="36"/>
                      <a:pt x="27" y="49"/>
                      <a:pt x="18" y="52"/>
                    </a:cubicBezTo>
                    <a:cubicBezTo>
                      <a:pt x="15" y="53"/>
                      <a:pt x="13" y="52"/>
                      <a:pt x="10" y="51"/>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133" name="Freeform 34"/>
              <p:cNvSpPr>
                <a:spLocks/>
              </p:cNvSpPr>
              <p:nvPr/>
            </p:nvSpPr>
            <p:spPr bwMode="auto">
              <a:xfrm>
                <a:off x="4846204" y="1644381"/>
                <a:ext cx="14519" cy="25068"/>
              </a:xfrm>
              <a:custGeom>
                <a:avLst/>
                <a:gdLst>
                  <a:gd name="T0" fmla="*/ 2147483647 w 4"/>
                  <a:gd name="T1" fmla="*/ 2147483647 h 8"/>
                  <a:gd name="T2" fmla="*/ 2147483647 w 4"/>
                  <a:gd name="T3" fmla="*/ 2147483647 h 8"/>
                  <a:gd name="T4" fmla="*/ 0 w 4"/>
                  <a:gd name="T5" fmla="*/ 2147483647 h 8"/>
                  <a:gd name="T6" fmla="*/ 2147483647 w 4"/>
                  <a:gd name="T7" fmla="*/ 2147483647 h 8"/>
                  <a:gd name="T8" fmla="*/ 2147483647 w 4"/>
                  <a:gd name="T9" fmla="*/ 2147483647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4" y="3"/>
                    </a:moveTo>
                    <a:cubicBezTo>
                      <a:pt x="4" y="5"/>
                      <a:pt x="3" y="7"/>
                      <a:pt x="2" y="7"/>
                    </a:cubicBezTo>
                    <a:cubicBezTo>
                      <a:pt x="1" y="8"/>
                      <a:pt x="0" y="7"/>
                      <a:pt x="0" y="5"/>
                    </a:cubicBezTo>
                    <a:cubicBezTo>
                      <a:pt x="0" y="3"/>
                      <a:pt x="1" y="1"/>
                      <a:pt x="2" y="1"/>
                    </a:cubicBezTo>
                    <a:cubicBezTo>
                      <a:pt x="3" y="0"/>
                      <a:pt x="4" y="2"/>
                      <a:pt x="4" y="3"/>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134" name="Freeform 35"/>
              <p:cNvSpPr>
                <a:spLocks/>
              </p:cNvSpPr>
              <p:nvPr/>
            </p:nvSpPr>
            <p:spPr bwMode="auto">
              <a:xfrm>
                <a:off x="4845838" y="1647128"/>
                <a:ext cx="124447" cy="56975"/>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2"/>
                    </a:moveTo>
                    <a:lnTo>
                      <a:pt x="74" y="36"/>
                    </a:lnTo>
                    <a:lnTo>
                      <a:pt x="0" y="12"/>
                    </a:lnTo>
                    <a:lnTo>
                      <a:pt x="4" y="0"/>
                    </a:lnTo>
                    <a:lnTo>
                      <a:pt x="78" y="22"/>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135" name="Freeform 36"/>
              <p:cNvSpPr>
                <a:spLocks/>
              </p:cNvSpPr>
              <p:nvPr/>
            </p:nvSpPr>
            <p:spPr bwMode="auto">
              <a:xfrm>
                <a:off x="4961577" y="1671674"/>
                <a:ext cx="12445" cy="2279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7"/>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39136" name="Freeform 37"/>
              <p:cNvSpPr>
                <a:spLocks/>
              </p:cNvSpPr>
              <p:nvPr/>
            </p:nvSpPr>
            <p:spPr bwMode="auto">
              <a:xfrm>
                <a:off x="4877738" y="1575194"/>
                <a:ext cx="16593" cy="25068"/>
              </a:xfrm>
              <a:custGeom>
                <a:avLst/>
                <a:gdLst>
                  <a:gd name="T0" fmla="*/ 2147483647 w 5"/>
                  <a:gd name="T1" fmla="*/ 2147483647 h 8"/>
                  <a:gd name="T2" fmla="*/ 2147483647 w 5"/>
                  <a:gd name="T3" fmla="*/ 2147483647 h 8"/>
                  <a:gd name="T4" fmla="*/ 0 w 5"/>
                  <a:gd name="T5" fmla="*/ 2147483647 h 8"/>
                  <a:gd name="T6" fmla="*/ 2147483647 w 5"/>
                  <a:gd name="T7" fmla="*/ 2147483647 h 8"/>
                  <a:gd name="T8" fmla="*/ 2147483647 w 5"/>
                  <a:gd name="T9" fmla="*/ 2147483647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5" y="3"/>
                    </a:moveTo>
                    <a:cubicBezTo>
                      <a:pt x="5" y="5"/>
                      <a:pt x="4" y="7"/>
                      <a:pt x="2" y="7"/>
                    </a:cubicBezTo>
                    <a:cubicBezTo>
                      <a:pt x="1" y="8"/>
                      <a:pt x="0" y="6"/>
                      <a:pt x="0" y="5"/>
                    </a:cubicBezTo>
                    <a:cubicBezTo>
                      <a:pt x="0" y="3"/>
                      <a:pt x="1" y="1"/>
                      <a:pt x="2" y="1"/>
                    </a:cubicBezTo>
                    <a:cubicBezTo>
                      <a:pt x="4" y="0"/>
                      <a:pt x="5" y="1"/>
                      <a:pt x="5" y="3"/>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137" name="Freeform 38"/>
              <p:cNvSpPr>
                <a:spLocks/>
              </p:cNvSpPr>
              <p:nvPr/>
            </p:nvSpPr>
            <p:spPr bwMode="auto">
              <a:xfrm>
                <a:off x="4881036" y="1573282"/>
                <a:ext cx="120299" cy="56975"/>
              </a:xfrm>
              <a:custGeom>
                <a:avLst/>
                <a:gdLst>
                  <a:gd name="T0" fmla="*/ 2147483647 w 76"/>
                  <a:gd name="T1" fmla="*/ 2147483647 h 36"/>
                  <a:gd name="T2" fmla="*/ 2147483647 w 76"/>
                  <a:gd name="T3" fmla="*/ 2147483647 h 36"/>
                  <a:gd name="T4" fmla="*/ 0 w 76"/>
                  <a:gd name="T5" fmla="*/ 2147483647 h 36"/>
                  <a:gd name="T6" fmla="*/ 2147483647 w 76"/>
                  <a:gd name="T7" fmla="*/ 0 h 36"/>
                  <a:gd name="T8" fmla="*/ 2147483647 w 76"/>
                  <a:gd name="T9" fmla="*/ 2147483647 h 36"/>
                  <a:gd name="T10" fmla="*/ 0 60000 65536"/>
                  <a:gd name="T11" fmla="*/ 0 60000 65536"/>
                  <a:gd name="T12" fmla="*/ 0 60000 65536"/>
                  <a:gd name="T13" fmla="*/ 0 60000 65536"/>
                  <a:gd name="T14" fmla="*/ 0 60000 65536"/>
                  <a:gd name="T15" fmla="*/ 0 w 76"/>
                  <a:gd name="T16" fmla="*/ 0 h 36"/>
                  <a:gd name="T17" fmla="*/ 76 w 76"/>
                  <a:gd name="T18" fmla="*/ 36 h 36"/>
                </a:gdLst>
                <a:ahLst/>
                <a:cxnLst>
                  <a:cxn ang="T10">
                    <a:pos x="T0" y="T1"/>
                  </a:cxn>
                  <a:cxn ang="T11">
                    <a:pos x="T2" y="T3"/>
                  </a:cxn>
                  <a:cxn ang="T12">
                    <a:pos x="T4" y="T5"/>
                  </a:cxn>
                  <a:cxn ang="T13">
                    <a:pos x="T6" y="T7"/>
                  </a:cxn>
                  <a:cxn ang="T14">
                    <a:pos x="T8" y="T9"/>
                  </a:cxn>
                </a:cxnLst>
                <a:rect l="T15" t="T16" r="T17" b="T18"/>
                <a:pathLst>
                  <a:path w="76" h="36">
                    <a:moveTo>
                      <a:pt x="76" y="22"/>
                    </a:moveTo>
                    <a:lnTo>
                      <a:pt x="74" y="36"/>
                    </a:lnTo>
                    <a:lnTo>
                      <a:pt x="0" y="12"/>
                    </a:lnTo>
                    <a:lnTo>
                      <a:pt x="2" y="0"/>
                    </a:lnTo>
                    <a:lnTo>
                      <a:pt x="76" y="22"/>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138" name="Freeform 39"/>
              <p:cNvSpPr>
                <a:spLocks/>
              </p:cNvSpPr>
              <p:nvPr/>
            </p:nvSpPr>
            <p:spPr bwMode="auto">
              <a:xfrm>
                <a:off x="4993215" y="1609346"/>
                <a:ext cx="12445" cy="2051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6"/>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39139" name="Freeform 40"/>
              <p:cNvSpPr>
                <a:spLocks/>
              </p:cNvSpPr>
              <p:nvPr/>
            </p:nvSpPr>
            <p:spPr bwMode="auto">
              <a:xfrm>
                <a:off x="4819821" y="1595624"/>
                <a:ext cx="12445" cy="20512"/>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5"/>
                      <a:pt x="3" y="6"/>
                      <a:pt x="2" y="7"/>
                    </a:cubicBezTo>
                    <a:cubicBezTo>
                      <a:pt x="1" y="7"/>
                      <a:pt x="0" y="6"/>
                      <a:pt x="0" y="4"/>
                    </a:cubicBezTo>
                    <a:cubicBezTo>
                      <a:pt x="0" y="2"/>
                      <a:pt x="1" y="1"/>
                      <a:pt x="2" y="0"/>
                    </a:cubicBezTo>
                    <a:cubicBezTo>
                      <a:pt x="3" y="0"/>
                      <a:pt x="4" y="1"/>
                      <a:pt x="4" y="3"/>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140" name="Freeform 41"/>
              <p:cNvSpPr>
                <a:spLocks/>
              </p:cNvSpPr>
              <p:nvPr/>
            </p:nvSpPr>
            <p:spPr bwMode="auto">
              <a:xfrm>
                <a:off x="4829865" y="1598144"/>
                <a:ext cx="122374" cy="56974"/>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4"/>
                    </a:moveTo>
                    <a:lnTo>
                      <a:pt x="74" y="36"/>
                    </a:lnTo>
                    <a:lnTo>
                      <a:pt x="0" y="14"/>
                    </a:lnTo>
                    <a:lnTo>
                      <a:pt x="4" y="0"/>
                    </a:lnTo>
                    <a:lnTo>
                      <a:pt x="78" y="24"/>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141" name="Freeform 42"/>
              <p:cNvSpPr>
                <a:spLocks/>
              </p:cNvSpPr>
              <p:nvPr/>
            </p:nvSpPr>
            <p:spPr bwMode="auto">
              <a:xfrm>
                <a:off x="4938256" y="1632121"/>
                <a:ext cx="12445" cy="20512"/>
              </a:xfrm>
              <a:custGeom>
                <a:avLst/>
                <a:gdLst>
                  <a:gd name="T0" fmla="*/ 2147483647 w 4"/>
                  <a:gd name="T1" fmla="*/ 2147483647 h 6"/>
                  <a:gd name="T2" fmla="*/ 2147483647 w 4"/>
                  <a:gd name="T3" fmla="*/ 2147483647 h 6"/>
                  <a:gd name="T4" fmla="*/ 0 w 4"/>
                  <a:gd name="T5" fmla="*/ 2147483647 h 6"/>
                  <a:gd name="T6" fmla="*/ 2147483647 w 4"/>
                  <a:gd name="T7" fmla="*/ 0 h 6"/>
                  <a:gd name="T8" fmla="*/ 2147483647 w 4"/>
                  <a:gd name="T9" fmla="*/ 2147483647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4" y="2"/>
                    </a:moveTo>
                    <a:cubicBezTo>
                      <a:pt x="4" y="4"/>
                      <a:pt x="3" y="6"/>
                      <a:pt x="2" y="6"/>
                    </a:cubicBezTo>
                    <a:cubicBezTo>
                      <a:pt x="1" y="6"/>
                      <a:pt x="0" y="5"/>
                      <a:pt x="0" y="4"/>
                    </a:cubicBezTo>
                    <a:cubicBezTo>
                      <a:pt x="0" y="2"/>
                      <a:pt x="1" y="0"/>
                      <a:pt x="2" y="0"/>
                    </a:cubicBezTo>
                    <a:cubicBezTo>
                      <a:pt x="3" y="0"/>
                      <a:pt x="4" y="1"/>
                      <a:pt x="4" y="2"/>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grpSp>
      </p:grpSp>
      <p:grpSp>
        <p:nvGrpSpPr>
          <p:cNvPr id="140323" name="Group 282"/>
          <p:cNvGrpSpPr>
            <a:grpSpLocks/>
          </p:cNvGrpSpPr>
          <p:nvPr/>
        </p:nvGrpSpPr>
        <p:grpSpPr bwMode="auto">
          <a:xfrm>
            <a:off x="4951413" y="5559425"/>
            <a:ext cx="711200" cy="258763"/>
            <a:chOff x="1429" y="3507"/>
            <a:chExt cx="449" cy="234"/>
          </a:xfrm>
        </p:grpSpPr>
        <p:grpSp>
          <p:nvGrpSpPr>
            <p:cNvPr id="140474" name="Group 141"/>
            <p:cNvGrpSpPr>
              <a:grpSpLocks/>
            </p:cNvGrpSpPr>
            <p:nvPr/>
          </p:nvGrpSpPr>
          <p:grpSpPr bwMode="auto">
            <a:xfrm rot="-1193307">
              <a:off x="1519" y="3507"/>
              <a:ext cx="359" cy="220"/>
              <a:chOff x="4262438" y="1350962"/>
              <a:chExt cx="742950" cy="349250"/>
            </a:xfrm>
          </p:grpSpPr>
          <p:sp>
            <p:nvSpPr>
              <p:cNvPr id="39114" name="Freeform 30"/>
              <p:cNvSpPr>
                <a:spLocks/>
              </p:cNvSpPr>
              <p:nvPr/>
            </p:nvSpPr>
            <p:spPr bwMode="auto">
              <a:xfrm>
                <a:off x="4262288" y="1350254"/>
                <a:ext cx="118225" cy="193713"/>
              </a:xfrm>
              <a:custGeom>
                <a:avLst/>
                <a:gdLst>
                  <a:gd name="T0" fmla="*/ 2147483647 w 37"/>
                  <a:gd name="T1" fmla="*/ 2147483647 h 61"/>
                  <a:gd name="T2" fmla="*/ 2147483647 w 37"/>
                  <a:gd name="T3" fmla="*/ 2147483647 h 61"/>
                  <a:gd name="T4" fmla="*/ 0 w 37"/>
                  <a:gd name="T5" fmla="*/ 2147483647 h 61"/>
                  <a:gd name="T6" fmla="*/ 2147483647 w 37"/>
                  <a:gd name="T7" fmla="*/ 2147483647 h 61"/>
                  <a:gd name="T8" fmla="*/ 2147483647 w 37"/>
                  <a:gd name="T9" fmla="*/ 2147483647 h 61"/>
                  <a:gd name="T10" fmla="*/ 0 60000 65536"/>
                  <a:gd name="T11" fmla="*/ 0 60000 65536"/>
                  <a:gd name="T12" fmla="*/ 0 60000 65536"/>
                  <a:gd name="T13" fmla="*/ 0 60000 65536"/>
                  <a:gd name="T14" fmla="*/ 0 60000 65536"/>
                  <a:gd name="T15" fmla="*/ 0 w 37"/>
                  <a:gd name="T16" fmla="*/ 0 h 61"/>
                  <a:gd name="T17" fmla="*/ 37 w 37"/>
                  <a:gd name="T18" fmla="*/ 61 h 61"/>
                </a:gdLst>
                <a:ahLst/>
                <a:cxnLst>
                  <a:cxn ang="T10">
                    <a:pos x="T0" y="T1"/>
                  </a:cxn>
                  <a:cxn ang="T11">
                    <a:pos x="T2" y="T3"/>
                  </a:cxn>
                  <a:cxn ang="T12">
                    <a:pos x="T4" y="T5"/>
                  </a:cxn>
                  <a:cxn ang="T13">
                    <a:pos x="T6" y="T7"/>
                  </a:cxn>
                  <a:cxn ang="T14">
                    <a:pos x="T8" y="T9"/>
                  </a:cxn>
                </a:cxnLst>
                <a:rect l="T15" t="T16" r="T17" b="T18"/>
                <a:pathLst>
                  <a:path w="37" h="61">
                    <a:moveTo>
                      <a:pt x="37" y="24"/>
                    </a:moveTo>
                    <a:cubicBezTo>
                      <a:pt x="37" y="39"/>
                      <a:pt x="29" y="54"/>
                      <a:pt x="19" y="58"/>
                    </a:cubicBezTo>
                    <a:cubicBezTo>
                      <a:pt x="9" y="61"/>
                      <a:pt x="0" y="51"/>
                      <a:pt x="0" y="36"/>
                    </a:cubicBezTo>
                    <a:cubicBezTo>
                      <a:pt x="0" y="21"/>
                      <a:pt x="9" y="6"/>
                      <a:pt x="19" y="3"/>
                    </a:cubicBezTo>
                    <a:cubicBezTo>
                      <a:pt x="29" y="0"/>
                      <a:pt x="37" y="9"/>
                      <a:pt x="37" y="24"/>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15" name="Freeform 31"/>
              <p:cNvSpPr>
                <a:spLocks/>
              </p:cNvSpPr>
              <p:nvPr/>
            </p:nvSpPr>
            <p:spPr bwMode="auto">
              <a:xfrm>
                <a:off x="4299995" y="1356614"/>
                <a:ext cx="576605" cy="335012"/>
              </a:xfrm>
              <a:custGeom>
                <a:avLst/>
                <a:gdLst>
                  <a:gd name="T0" fmla="*/ 2147483647 w 364"/>
                  <a:gd name="T1" fmla="*/ 2147483647 h 212"/>
                  <a:gd name="T2" fmla="*/ 2147483647 w 364"/>
                  <a:gd name="T3" fmla="*/ 2147483647 h 212"/>
                  <a:gd name="T4" fmla="*/ 0 w 364"/>
                  <a:gd name="T5" fmla="*/ 2147483647 h 212"/>
                  <a:gd name="T6" fmla="*/ 2147483647 w 364"/>
                  <a:gd name="T7" fmla="*/ 0 h 212"/>
                  <a:gd name="T8" fmla="*/ 2147483647 w 364"/>
                  <a:gd name="T9" fmla="*/ 2147483647 h 212"/>
                  <a:gd name="T10" fmla="*/ 0 60000 65536"/>
                  <a:gd name="T11" fmla="*/ 0 60000 65536"/>
                  <a:gd name="T12" fmla="*/ 0 60000 65536"/>
                  <a:gd name="T13" fmla="*/ 0 60000 65536"/>
                  <a:gd name="T14" fmla="*/ 0 60000 65536"/>
                  <a:gd name="T15" fmla="*/ 0 w 364"/>
                  <a:gd name="T16" fmla="*/ 0 h 212"/>
                  <a:gd name="T17" fmla="*/ 364 w 364"/>
                  <a:gd name="T18" fmla="*/ 212 h 212"/>
                </a:gdLst>
                <a:ahLst/>
                <a:cxnLst>
                  <a:cxn ang="T10">
                    <a:pos x="T0" y="T1"/>
                  </a:cxn>
                  <a:cxn ang="T11">
                    <a:pos x="T2" y="T3"/>
                  </a:cxn>
                  <a:cxn ang="T12">
                    <a:pos x="T4" y="T5"/>
                  </a:cxn>
                  <a:cxn ang="T13">
                    <a:pos x="T6" y="T7"/>
                  </a:cxn>
                  <a:cxn ang="T14">
                    <a:pos x="T8" y="T9"/>
                  </a:cxn>
                </a:cxnLst>
                <a:rect l="T15" t="T16" r="T17" b="T18"/>
                <a:pathLst>
                  <a:path w="364" h="212">
                    <a:moveTo>
                      <a:pt x="364" y="102"/>
                    </a:moveTo>
                    <a:lnTo>
                      <a:pt x="334" y="212"/>
                    </a:lnTo>
                    <a:lnTo>
                      <a:pt x="0" y="110"/>
                    </a:lnTo>
                    <a:lnTo>
                      <a:pt x="28" y="0"/>
                    </a:lnTo>
                    <a:lnTo>
                      <a:pt x="364" y="10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16" name="Freeform 32"/>
              <p:cNvSpPr>
                <a:spLocks/>
              </p:cNvSpPr>
              <p:nvPr/>
            </p:nvSpPr>
            <p:spPr bwMode="auto">
              <a:xfrm>
                <a:off x="4796930" y="1514231"/>
                <a:ext cx="107854" cy="180041"/>
              </a:xfrm>
              <a:custGeom>
                <a:avLst/>
                <a:gdLst>
                  <a:gd name="T0" fmla="*/ 2147483647 w 34"/>
                  <a:gd name="T1" fmla="*/ 2147483647 h 57"/>
                  <a:gd name="T2" fmla="*/ 2147483647 w 34"/>
                  <a:gd name="T3" fmla="*/ 2147483647 h 57"/>
                  <a:gd name="T4" fmla="*/ 0 w 34"/>
                  <a:gd name="T5" fmla="*/ 2147483647 h 57"/>
                  <a:gd name="T6" fmla="*/ 2147483647 w 34"/>
                  <a:gd name="T7" fmla="*/ 2147483647 h 57"/>
                  <a:gd name="T8" fmla="*/ 2147483647 w 34"/>
                  <a:gd name="T9" fmla="*/ 2147483647 h 57"/>
                  <a:gd name="T10" fmla="*/ 0 60000 65536"/>
                  <a:gd name="T11" fmla="*/ 0 60000 65536"/>
                  <a:gd name="T12" fmla="*/ 0 60000 65536"/>
                  <a:gd name="T13" fmla="*/ 0 60000 65536"/>
                  <a:gd name="T14" fmla="*/ 0 60000 65536"/>
                  <a:gd name="T15" fmla="*/ 0 w 34"/>
                  <a:gd name="T16" fmla="*/ 0 h 57"/>
                  <a:gd name="T17" fmla="*/ 34 w 34"/>
                  <a:gd name="T18" fmla="*/ 57 h 57"/>
                </a:gdLst>
                <a:ahLst/>
                <a:cxnLst>
                  <a:cxn ang="T10">
                    <a:pos x="T0" y="T1"/>
                  </a:cxn>
                  <a:cxn ang="T11">
                    <a:pos x="T2" y="T3"/>
                  </a:cxn>
                  <a:cxn ang="T12">
                    <a:pos x="T4" y="T5"/>
                  </a:cxn>
                  <a:cxn ang="T13">
                    <a:pos x="T6" y="T7"/>
                  </a:cxn>
                  <a:cxn ang="T14">
                    <a:pos x="T8" y="T9"/>
                  </a:cxn>
                </a:cxnLst>
                <a:rect l="T15" t="T16" r="T17" b="T18"/>
                <a:pathLst>
                  <a:path w="34" h="57">
                    <a:moveTo>
                      <a:pt x="34" y="23"/>
                    </a:moveTo>
                    <a:cubicBezTo>
                      <a:pt x="34" y="37"/>
                      <a:pt x="26" y="51"/>
                      <a:pt x="17" y="54"/>
                    </a:cubicBezTo>
                    <a:cubicBezTo>
                      <a:pt x="7" y="57"/>
                      <a:pt x="0" y="48"/>
                      <a:pt x="0" y="34"/>
                    </a:cubicBezTo>
                    <a:cubicBezTo>
                      <a:pt x="0" y="20"/>
                      <a:pt x="7" y="6"/>
                      <a:pt x="17" y="3"/>
                    </a:cubicBezTo>
                    <a:cubicBezTo>
                      <a:pt x="26" y="0"/>
                      <a:pt x="34" y="9"/>
                      <a:pt x="34" y="23"/>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117" name="Freeform 33"/>
              <p:cNvSpPr>
                <a:spLocks noEditPoints="1"/>
              </p:cNvSpPr>
              <p:nvPr/>
            </p:nvSpPr>
            <p:spPr bwMode="auto">
              <a:xfrm>
                <a:off x="4790708" y="1514232"/>
                <a:ext cx="120299" cy="180041"/>
              </a:xfrm>
              <a:custGeom>
                <a:avLst/>
                <a:gdLst>
                  <a:gd name="T0" fmla="*/ 2147483647 w 38"/>
                  <a:gd name="T1" fmla="*/ 2147483647 h 57"/>
                  <a:gd name="T2" fmla="*/ 0 w 38"/>
                  <a:gd name="T3" fmla="*/ 2147483647 h 57"/>
                  <a:gd name="T4" fmla="*/ 2147483647 w 38"/>
                  <a:gd name="T5" fmla="*/ 2147483647 h 57"/>
                  <a:gd name="T6" fmla="*/ 2147483647 w 38"/>
                  <a:gd name="T7" fmla="*/ 2147483647 h 57"/>
                  <a:gd name="T8" fmla="*/ 2147483647 w 38"/>
                  <a:gd name="T9" fmla="*/ 2147483647 h 57"/>
                  <a:gd name="T10" fmla="*/ 2147483647 w 38"/>
                  <a:gd name="T11" fmla="*/ 2147483647 h 57"/>
                  <a:gd name="T12" fmla="*/ 2147483647 w 38"/>
                  <a:gd name="T13" fmla="*/ 2147483647 h 57"/>
                  <a:gd name="T14" fmla="*/ 2147483647 w 38"/>
                  <a:gd name="T15" fmla="*/ 2147483647 h 57"/>
                  <a:gd name="T16" fmla="*/ 2147483647 w 38"/>
                  <a:gd name="T17" fmla="*/ 2147483647 h 57"/>
                  <a:gd name="T18" fmla="*/ 2147483647 w 38"/>
                  <a:gd name="T19" fmla="*/ 2147483647 h 57"/>
                  <a:gd name="T20" fmla="*/ 2147483647 w 38"/>
                  <a:gd name="T21" fmla="*/ 2147483647 h 57"/>
                  <a:gd name="T22" fmla="*/ 2147483647 w 38"/>
                  <a:gd name="T23" fmla="*/ 2147483647 h 57"/>
                  <a:gd name="T24" fmla="*/ 2147483647 w 38"/>
                  <a:gd name="T25" fmla="*/ 2147483647 h 57"/>
                  <a:gd name="T26" fmla="*/ 2147483647 w 38"/>
                  <a:gd name="T27" fmla="*/ 2147483647 h 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57"/>
                  <a:gd name="T44" fmla="*/ 38 w 38"/>
                  <a:gd name="T45" fmla="*/ 57 h 5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57">
                    <a:moveTo>
                      <a:pt x="18" y="1"/>
                    </a:moveTo>
                    <a:cubicBezTo>
                      <a:pt x="8" y="5"/>
                      <a:pt x="0" y="19"/>
                      <a:pt x="0" y="34"/>
                    </a:cubicBezTo>
                    <a:cubicBezTo>
                      <a:pt x="0" y="43"/>
                      <a:pt x="3" y="50"/>
                      <a:pt x="8" y="54"/>
                    </a:cubicBezTo>
                    <a:cubicBezTo>
                      <a:pt x="11" y="57"/>
                      <a:pt x="15" y="57"/>
                      <a:pt x="20" y="56"/>
                    </a:cubicBezTo>
                    <a:cubicBezTo>
                      <a:pt x="30" y="53"/>
                      <a:pt x="38" y="38"/>
                      <a:pt x="38" y="23"/>
                    </a:cubicBezTo>
                    <a:cubicBezTo>
                      <a:pt x="38" y="14"/>
                      <a:pt x="35" y="7"/>
                      <a:pt x="30" y="3"/>
                    </a:cubicBezTo>
                    <a:cubicBezTo>
                      <a:pt x="27" y="0"/>
                      <a:pt x="22" y="0"/>
                      <a:pt x="18" y="1"/>
                    </a:cubicBezTo>
                    <a:close/>
                    <a:moveTo>
                      <a:pt x="10" y="51"/>
                    </a:moveTo>
                    <a:cubicBezTo>
                      <a:pt x="6" y="48"/>
                      <a:pt x="4" y="42"/>
                      <a:pt x="4" y="34"/>
                    </a:cubicBezTo>
                    <a:cubicBezTo>
                      <a:pt x="4" y="21"/>
                      <a:pt x="11" y="8"/>
                      <a:pt x="20" y="5"/>
                    </a:cubicBezTo>
                    <a:cubicBezTo>
                      <a:pt x="22" y="4"/>
                      <a:pt x="25" y="5"/>
                      <a:pt x="28" y="7"/>
                    </a:cubicBezTo>
                    <a:cubicBezTo>
                      <a:pt x="31" y="9"/>
                      <a:pt x="34" y="16"/>
                      <a:pt x="34" y="23"/>
                    </a:cubicBezTo>
                    <a:cubicBezTo>
                      <a:pt x="34" y="36"/>
                      <a:pt x="27" y="49"/>
                      <a:pt x="18" y="52"/>
                    </a:cubicBezTo>
                    <a:cubicBezTo>
                      <a:pt x="15" y="53"/>
                      <a:pt x="13" y="52"/>
                      <a:pt x="10" y="51"/>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18" name="Freeform 34"/>
              <p:cNvSpPr>
                <a:spLocks/>
              </p:cNvSpPr>
              <p:nvPr/>
            </p:nvSpPr>
            <p:spPr bwMode="auto">
              <a:xfrm>
                <a:off x="4837018" y="1635149"/>
                <a:ext cx="14519" cy="25068"/>
              </a:xfrm>
              <a:custGeom>
                <a:avLst/>
                <a:gdLst>
                  <a:gd name="T0" fmla="*/ 2147483647 w 4"/>
                  <a:gd name="T1" fmla="*/ 2147483647 h 8"/>
                  <a:gd name="T2" fmla="*/ 2147483647 w 4"/>
                  <a:gd name="T3" fmla="*/ 2147483647 h 8"/>
                  <a:gd name="T4" fmla="*/ 0 w 4"/>
                  <a:gd name="T5" fmla="*/ 2147483647 h 8"/>
                  <a:gd name="T6" fmla="*/ 2147483647 w 4"/>
                  <a:gd name="T7" fmla="*/ 2147483647 h 8"/>
                  <a:gd name="T8" fmla="*/ 2147483647 w 4"/>
                  <a:gd name="T9" fmla="*/ 2147483647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4" y="3"/>
                    </a:moveTo>
                    <a:cubicBezTo>
                      <a:pt x="4" y="5"/>
                      <a:pt x="3" y="7"/>
                      <a:pt x="2" y="7"/>
                    </a:cubicBezTo>
                    <a:cubicBezTo>
                      <a:pt x="1" y="8"/>
                      <a:pt x="0" y="7"/>
                      <a:pt x="0" y="5"/>
                    </a:cubicBezTo>
                    <a:cubicBezTo>
                      <a:pt x="0" y="3"/>
                      <a:pt x="1" y="1"/>
                      <a:pt x="2" y="1"/>
                    </a:cubicBezTo>
                    <a:cubicBezTo>
                      <a:pt x="3" y="0"/>
                      <a:pt x="4" y="2"/>
                      <a:pt x="4" y="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19" name="Freeform 35"/>
              <p:cNvSpPr>
                <a:spLocks/>
              </p:cNvSpPr>
              <p:nvPr/>
            </p:nvSpPr>
            <p:spPr bwMode="auto">
              <a:xfrm>
                <a:off x="4838346" y="1639149"/>
                <a:ext cx="124447" cy="56974"/>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2"/>
                    </a:moveTo>
                    <a:lnTo>
                      <a:pt x="74" y="36"/>
                    </a:lnTo>
                    <a:lnTo>
                      <a:pt x="0" y="12"/>
                    </a:lnTo>
                    <a:lnTo>
                      <a:pt x="4" y="0"/>
                    </a:lnTo>
                    <a:lnTo>
                      <a:pt x="78" y="2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20" name="Freeform 36"/>
              <p:cNvSpPr>
                <a:spLocks/>
              </p:cNvSpPr>
              <p:nvPr/>
            </p:nvSpPr>
            <p:spPr bwMode="auto">
              <a:xfrm>
                <a:off x="4954624" y="1674142"/>
                <a:ext cx="12445" cy="2279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7"/>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121" name="Freeform 37"/>
              <p:cNvSpPr>
                <a:spLocks/>
              </p:cNvSpPr>
              <p:nvPr/>
            </p:nvSpPr>
            <p:spPr bwMode="auto">
              <a:xfrm>
                <a:off x="4874060" y="1563038"/>
                <a:ext cx="16593" cy="25068"/>
              </a:xfrm>
              <a:custGeom>
                <a:avLst/>
                <a:gdLst>
                  <a:gd name="T0" fmla="*/ 2147483647 w 5"/>
                  <a:gd name="T1" fmla="*/ 2147483647 h 8"/>
                  <a:gd name="T2" fmla="*/ 2147483647 w 5"/>
                  <a:gd name="T3" fmla="*/ 2147483647 h 8"/>
                  <a:gd name="T4" fmla="*/ 0 w 5"/>
                  <a:gd name="T5" fmla="*/ 2147483647 h 8"/>
                  <a:gd name="T6" fmla="*/ 2147483647 w 5"/>
                  <a:gd name="T7" fmla="*/ 2147483647 h 8"/>
                  <a:gd name="T8" fmla="*/ 2147483647 w 5"/>
                  <a:gd name="T9" fmla="*/ 2147483647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5" y="3"/>
                    </a:moveTo>
                    <a:cubicBezTo>
                      <a:pt x="5" y="5"/>
                      <a:pt x="4" y="7"/>
                      <a:pt x="2" y="7"/>
                    </a:cubicBezTo>
                    <a:cubicBezTo>
                      <a:pt x="1" y="8"/>
                      <a:pt x="0" y="6"/>
                      <a:pt x="0" y="5"/>
                    </a:cubicBezTo>
                    <a:cubicBezTo>
                      <a:pt x="0" y="3"/>
                      <a:pt x="1" y="1"/>
                      <a:pt x="2" y="1"/>
                    </a:cubicBezTo>
                    <a:cubicBezTo>
                      <a:pt x="4" y="0"/>
                      <a:pt x="5" y="1"/>
                      <a:pt x="5" y="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22" name="Freeform 38"/>
              <p:cNvSpPr>
                <a:spLocks/>
              </p:cNvSpPr>
              <p:nvPr/>
            </p:nvSpPr>
            <p:spPr bwMode="auto">
              <a:xfrm>
                <a:off x="4880180" y="1565282"/>
                <a:ext cx="120299" cy="56975"/>
              </a:xfrm>
              <a:custGeom>
                <a:avLst/>
                <a:gdLst>
                  <a:gd name="T0" fmla="*/ 2147483647 w 76"/>
                  <a:gd name="T1" fmla="*/ 2147483647 h 36"/>
                  <a:gd name="T2" fmla="*/ 2147483647 w 76"/>
                  <a:gd name="T3" fmla="*/ 2147483647 h 36"/>
                  <a:gd name="T4" fmla="*/ 0 w 76"/>
                  <a:gd name="T5" fmla="*/ 2147483647 h 36"/>
                  <a:gd name="T6" fmla="*/ 2147483647 w 76"/>
                  <a:gd name="T7" fmla="*/ 0 h 36"/>
                  <a:gd name="T8" fmla="*/ 2147483647 w 76"/>
                  <a:gd name="T9" fmla="*/ 2147483647 h 36"/>
                  <a:gd name="T10" fmla="*/ 0 60000 65536"/>
                  <a:gd name="T11" fmla="*/ 0 60000 65536"/>
                  <a:gd name="T12" fmla="*/ 0 60000 65536"/>
                  <a:gd name="T13" fmla="*/ 0 60000 65536"/>
                  <a:gd name="T14" fmla="*/ 0 60000 65536"/>
                  <a:gd name="T15" fmla="*/ 0 w 76"/>
                  <a:gd name="T16" fmla="*/ 0 h 36"/>
                  <a:gd name="T17" fmla="*/ 76 w 76"/>
                  <a:gd name="T18" fmla="*/ 36 h 36"/>
                </a:gdLst>
                <a:ahLst/>
                <a:cxnLst>
                  <a:cxn ang="T10">
                    <a:pos x="T0" y="T1"/>
                  </a:cxn>
                  <a:cxn ang="T11">
                    <a:pos x="T2" y="T3"/>
                  </a:cxn>
                  <a:cxn ang="T12">
                    <a:pos x="T4" y="T5"/>
                  </a:cxn>
                  <a:cxn ang="T13">
                    <a:pos x="T6" y="T7"/>
                  </a:cxn>
                  <a:cxn ang="T14">
                    <a:pos x="T8" y="T9"/>
                  </a:cxn>
                </a:cxnLst>
                <a:rect l="T15" t="T16" r="T17" b="T18"/>
                <a:pathLst>
                  <a:path w="76" h="36">
                    <a:moveTo>
                      <a:pt x="76" y="22"/>
                    </a:moveTo>
                    <a:lnTo>
                      <a:pt x="74" y="36"/>
                    </a:lnTo>
                    <a:lnTo>
                      <a:pt x="0" y="12"/>
                    </a:lnTo>
                    <a:lnTo>
                      <a:pt x="2" y="0"/>
                    </a:lnTo>
                    <a:lnTo>
                      <a:pt x="76" y="2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23" name="Freeform 39"/>
              <p:cNvSpPr>
                <a:spLocks/>
              </p:cNvSpPr>
              <p:nvPr/>
            </p:nvSpPr>
            <p:spPr bwMode="auto">
              <a:xfrm>
                <a:off x="4992081" y="1601712"/>
                <a:ext cx="12445" cy="20512"/>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6"/>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124" name="Freeform 40"/>
              <p:cNvSpPr>
                <a:spLocks/>
              </p:cNvSpPr>
              <p:nvPr/>
            </p:nvSpPr>
            <p:spPr bwMode="auto">
              <a:xfrm>
                <a:off x="4812018" y="1585878"/>
                <a:ext cx="12445" cy="2051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5"/>
                      <a:pt x="3" y="6"/>
                      <a:pt x="2" y="7"/>
                    </a:cubicBezTo>
                    <a:cubicBezTo>
                      <a:pt x="1" y="7"/>
                      <a:pt x="0" y="6"/>
                      <a:pt x="0" y="4"/>
                    </a:cubicBezTo>
                    <a:cubicBezTo>
                      <a:pt x="0" y="2"/>
                      <a:pt x="1" y="1"/>
                      <a:pt x="2" y="0"/>
                    </a:cubicBezTo>
                    <a:cubicBezTo>
                      <a:pt x="3" y="0"/>
                      <a:pt x="4" y="1"/>
                      <a:pt x="4" y="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25" name="Freeform 41"/>
              <p:cNvSpPr>
                <a:spLocks/>
              </p:cNvSpPr>
              <p:nvPr/>
            </p:nvSpPr>
            <p:spPr bwMode="auto">
              <a:xfrm>
                <a:off x="4818491" y="1592068"/>
                <a:ext cx="122374" cy="56974"/>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4"/>
                    </a:moveTo>
                    <a:lnTo>
                      <a:pt x="74" y="36"/>
                    </a:lnTo>
                    <a:lnTo>
                      <a:pt x="0" y="14"/>
                    </a:lnTo>
                    <a:lnTo>
                      <a:pt x="4" y="0"/>
                    </a:lnTo>
                    <a:lnTo>
                      <a:pt x="78" y="24"/>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126" name="Freeform 42"/>
              <p:cNvSpPr>
                <a:spLocks/>
              </p:cNvSpPr>
              <p:nvPr/>
            </p:nvSpPr>
            <p:spPr bwMode="auto">
              <a:xfrm>
                <a:off x="4932403" y="1628885"/>
                <a:ext cx="12445" cy="20510"/>
              </a:xfrm>
              <a:custGeom>
                <a:avLst/>
                <a:gdLst>
                  <a:gd name="T0" fmla="*/ 2147483647 w 4"/>
                  <a:gd name="T1" fmla="*/ 2147483647 h 6"/>
                  <a:gd name="T2" fmla="*/ 2147483647 w 4"/>
                  <a:gd name="T3" fmla="*/ 2147483647 h 6"/>
                  <a:gd name="T4" fmla="*/ 0 w 4"/>
                  <a:gd name="T5" fmla="*/ 2147483647 h 6"/>
                  <a:gd name="T6" fmla="*/ 2147483647 w 4"/>
                  <a:gd name="T7" fmla="*/ 0 h 6"/>
                  <a:gd name="T8" fmla="*/ 2147483647 w 4"/>
                  <a:gd name="T9" fmla="*/ 2147483647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4" y="2"/>
                    </a:moveTo>
                    <a:cubicBezTo>
                      <a:pt x="4" y="4"/>
                      <a:pt x="3" y="6"/>
                      <a:pt x="2" y="6"/>
                    </a:cubicBezTo>
                    <a:cubicBezTo>
                      <a:pt x="1" y="6"/>
                      <a:pt x="0" y="5"/>
                      <a:pt x="0" y="4"/>
                    </a:cubicBezTo>
                    <a:cubicBezTo>
                      <a:pt x="0" y="2"/>
                      <a:pt x="1" y="0"/>
                      <a:pt x="2" y="0"/>
                    </a:cubicBezTo>
                    <a:cubicBezTo>
                      <a:pt x="3" y="0"/>
                      <a:pt x="4" y="1"/>
                      <a:pt x="4" y="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40475" name="Group 141"/>
            <p:cNvGrpSpPr>
              <a:grpSpLocks/>
            </p:cNvGrpSpPr>
            <p:nvPr/>
          </p:nvGrpSpPr>
          <p:grpSpPr bwMode="auto">
            <a:xfrm rot="9511585">
              <a:off x="1429" y="3521"/>
              <a:ext cx="359" cy="220"/>
              <a:chOff x="4262438" y="1350962"/>
              <a:chExt cx="742950" cy="349250"/>
            </a:xfrm>
          </p:grpSpPr>
          <p:sp>
            <p:nvSpPr>
              <p:cNvPr id="39101" name="Freeform 30"/>
              <p:cNvSpPr>
                <a:spLocks/>
              </p:cNvSpPr>
              <p:nvPr/>
            </p:nvSpPr>
            <p:spPr bwMode="auto">
              <a:xfrm>
                <a:off x="4271410" y="1358516"/>
                <a:ext cx="118224" cy="193713"/>
              </a:xfrm>
              <a:custGeom>
                <a:avLst/>
                <a:gdLst>
                  <a:gd name="T0" fmla="*/ 2147483647 w 37"/>
                  <a:gd name="T1" fmla="*/ 2147483647 h 61"/>
                  <a:gd name="T2" fmla="*/ 2147483647 w 37"/>
                  <a:gd name="T3" fmla="*/ 2147483647 h 61"/>
                  <a:gd name="T4" fmla="*/ 0 w 37"/>
                  <a:gd name="T5" fmla="*/ 2147483647 h 61"/>
                  <a:gd name="T6" fmla="*/ 2147483647 w 37"/>
                  <a:gd name="T7" fmla="*/ 2147483647 h 61"/>
                  <a:gd name="T8" fmla="*/ 2147483647 w 37"/>
                  <a:gd name="T9" fmla="*/ 2147483647 h 61"/>
                  <a:gd name="T10" fmla="*/ 0 60000 65536"/>
                  <a:gd name="T11" fmla="*/ 0 60000 65536"/>
                  <a:gd name="T12" fmla="*/ 0 60000 65536"/>
                  <a:gd name="T13" fmla="*/ 0 60000 65536"/>
                  <a:gd name="T14" fmla="*/ 0 60000 65536"/>
                  <a:gd name="T15" fmla="*/ 0 w 37"/>
                  <a:gd name="T16" fmla="*/ 0 h 61"/>
                  <a:gd name="T17" fmla="*/ 37 w 37"/>
                  <a:gd name="T18" fmla="*/ 61 h 61"/>
                </a:gdLst>
                <a:ahLst/>
                <a:cxnLst>
                  <a:cxn ang="T10">
                    <a:pos x="T0" y="T1"/>
                  </a:cxn>
                  <a:cxn ang="T11">
                    <a:pos x="T2" y="T3"/>
                  </a:cxn>
                  <a:cxn ang="T12">
                    <a:pos x="T4" y="T5"/>
                  </a:cxn>
                  <a:cxn ang="T13">
                    <a:pos x="T6" y="T7"/>
                  </a:cxn>
                  <a:cxn ang="T14">
                    <a:pos x="T8" y="T9"/>
                  </a:cxn>
                </a:cxnLst>
                <a:rect l="T15" t="T16" r="T17" b="T18"/>
                <a:pathLst>
                  <a:path w="37" h="61">
                    <a:moveTo>
                      <a:pt x="37" y="24"/>
                    </a:moveTo>
                    <a:cubicBezTo>
                      <a:pt x="37" y="39"/>
                      <a:pt x="29" y="54"/>
                      <a:pt x="19" y="58"/>
                    </a:cubicBezTo>
                    <a:cubicBezTo>
                      <a:pt x="9" y="61"/>
                      <a:pt x="0" y="51"/>
                      <a:pt x="0" y="36"/>
                    </a:cubicBezTo>
                    <a:cubicBezTo>
                      <a:pt x="0" y="21"/>
                      <a:pt x="9" y="6"/>
                      <a:pt x="19" y="3"/>
                    </a:cubicBezTo>
                    <a:cubicBezTo>
                      <a:pt x="29" y="0"/>
                      <a:pt x="37" y="9"/>
                      <a:pt x="37" y="24"/>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102" name="Freeform 31"/>
              <p:cNvSpPr>
                <a:spLocks/>
              </p:cNvSpPr>
              <p:nvPr/>
            </p:nvSpPr>
            <p:spPr bwMode="auto">
              <a:xfrm>
                <a:off x="4308110" y="1364058"/>
                <a:ext cx="578680" cy="335012"/>
              </a:xfrm>
              <a:custGeom>
                <a:avLst/>
                <a:gdLst>
                  <a:gd name="T0" fmla="*/ 2147483647 w 364"/>
                  <a:gd name="T1" fmla="*/ 2147483647 h 212"/>
                  <a:gd name="T2" fmla="*/ 2147483647 w 364"/>
                  <a:gd name="T3" fmla="*/ 2147483647 h 212"/>
                  <a:gd name="T4" fmla="*/ 0 w 364"/>
                  <a:gd name="T5" fmla="*/ 2147483647 h 212"/>
                  <a:gd name="T6" fmla="*/ 2147483647 w 364"/>
                  <a:gd name="T7" fmla="*/ 0 h 212"/>
                  <a:gd name="T8" fmla="*/ 2147483647 w 364"/>
                  <a:gd name="T9" fmla="*/ 2147483647 h 212"/>
                  <a:gd name="T10" fmla="*/ 0 60000 65536"/>
                  <a:gd name="T11" fmla="*/ 0 60000 65536"/>
                  <a:gd name="T12" fmla="*/ 0 60000 65536"/>
                  <a:gd name="T13" fmla="*/ 0 60000 65536"/>
                  <a:gd name="T14" fmla="*/ 0 60000 65536"/>
                  <a:gd name="T15" fmla="*/ 0 w 364"/>
                  <a:gd name="T16" fmla="*/ 0 h 212"/>
                  <a:gd name="T17" fmla="*/ 364 w 364"/>
                  <a:gd name="T18" fmla="*/ 212 h 212"/>
                </a:gdLst>
                <a:ahLst/>
                <a:cxnLst>
                  <a:cxn ang="T10">
                    <a:pos x="T0" y="T1"/>
                  </a:cxn>
                  <a:cxn ang="T11">
                    <a:pos x="T2" y="T3"/>
                  </a:cxn>
                  <a:cxn ang="T12">
                    <a:pos x="T4" y="T5"/>
                  </a:cxn>
                  <a:cxn ang="T13">
                    <a:pos x="T6" y="T7"/>
                  </a:cxn>
                  <a:cxn ang="T14">
                    <a:pos x="T8" y="T9"/>
                  </a:cxn>
                </a:cxnLst>
                <a:rect l="T15" t="T16" r="T17" b="T18"/>
                <a:pathLst>
                  <a:path w="364" h="212">
                    <a:moveTo>
                      <a:pt x="364" y="102"/>
                    </a:moveTo>
                    <a:lnTo>
                      <a:pt x="334" y="212"/>
                    </a:lnTo>
                    <a:lnTo>
                      <a:pt x="0" y="110"/>
                    </a:lnTo>
                    <a:lnTo>
                      <a:pt x="28" y="0"/>
                    </a:lnTo>
                    <a:lnTo>
                      <a:pt x="364" y="102"/>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103" name="Freeform 32"/>
              <p:cNvSpPr>
                <a:spLocks/>
              </p:cNvSpPr>
              <p:nvPr/>
            </p:nvSpPr>
            <p:spPr bwMode="auto">
              <a:xfrm>
                <a:off x="4806416" y="1520804"/>
                <a:ext cx="107854" cy="177761"/>
              </a:xfrm>
              <a:custGeom>
                <a:avLst/>
                <a:gdLst>
                  <a:gd name="T0" fmla="*/ 2147483647 w 34"/>
                  <a:gd name="T1" fmla="*/ 2147483647 h 57"/>
                  <a:gd name="T2" fmla="*/ 2147483647 w 34"/>
                  <a:gd name="T3" fmla="*/ 2147483647 h 57"/>
                  <a:gd name="T4" fmla="*/ 0 w 34"/>
                  <a:gd name="T5" fmla="*/ 2147483647 h 57"/>
                  <a:gd name="T6" fmla="*/ 2147483647 w 34"/>
                  <a:gd name="T7" fmla="*/ 2147483647 h 57"/>
                  <a:gd name="T8" fmla="*/ 2147483647 w 34"/>
                  <a:gd name="T9" fmla="*/ 2147483647 h 57"/>
                  <a:gd name="T10" fmla="*/ 0 60000 65536"/>
                  <a:gd name="T11" fmla="*/ 0 60000 65536"/>
                  <a:gd name="T12" fmla="*/ 0 60000 65536"/>
                  <a:gd name="T13" fmla="*/ 0 60000 65536"/>
                  <a:gd name="T14" fmla="*/ 0 60000 65536"/>
                  <a:gd name="T15" fmla="*/ 0 w 34"/>
                  <a:gd name="T16" fmla="*/ 0 h 57"/>
                  <a:gd name="T17" fmla="*/ 34 w 34"/>
                  <a:gd name="T18" fmla="*/ 57 h 57"/>
                </a:gdLst>
                <a:ahLst/>
                <a:cxnLst>
                  <a:cxn ang="T10">
                    <a:pos x="T0" y="T1"/>
                  </a:cxn>
                  <a:cxn ang="T11">
                    <a:pos x="T2" y="T3"/>
                  </a:cxn>
                  <a:cxn ang="T12">
                    <a:pos x="T4" y="T5"/>
                  </a:cxn>
                  <a:cxn ang="T13">
                    <a:pos x="T6" y="T7"/>
                  </a:cxn>
                  <a:cxn ang="T14">
                    <a:pos x="T8" y="T9"/>
                  </a:cxn>
                </a:cxnLst>
                <a:rect l="T15" t="T16" r="T17" b="T18"/>
                <a:pathLst>
                  <a:path w="34" h="57">
                    <a:moveTo>
                      <a:pt x="34" y="23"/>
                    </a:moveTo>
                    <a:cubicBezTo>
                      <a:pt x="34" y="37"/>
                      <a:pt x="26" y="51"/>
                      <a:pt x="17" y="54"/>
                    </a:cubicBezTo>
                    <a:cubicBezTo>
                      <a:pt x="7" y="57"/>
                      <a:pt x="0" y="48"/>
                      <a:pt x="0" y="34"/>
                    </a:cubicBezTo>
                    <a:cubicBezTo>
                      <a:pt x="0" y="20"/>
                      <a:pt x="7" y="6"/>
                      <a:pt x="17" y="3"/>
                    </a:cubicBezTo>
                    <a:cubicBezTo>
                      <a:pt x="26" y="0"/>
                      <a:pt x="34" y="9"/>
                      <a:pt x="34" y="23"/>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39104" name="Freeform 33"/>
              <p:cNvSpPr>
                <a:spLocks noEditPoints="1"/>
              </p:cNvSpPr>
              <p:nvPr/>
            </p:nvSpPr>
            <p:spPr bwMode="auto">
              <a:xfrm>
                <a:off x="4802844" y="1524933"/>
                <a:ext cx="122372" cy="180039"/>
              </a:xfrm>
              <a:custGeom>
                <a:avLst/>
                <a:gdLst>
                  <a:gd name="T0" fmla="*/ 2147483647 w 38"/>
                  <a:gd name="T1" fmla="*/ 2147483647 h 57"/>
                  <a:gd name="T2" fmla="*/ 0 w 38"/>
                  <a:gd name="T3" fmla="*/ 2147483647 h 57"/>
                  <a:gd name="T4" fmla="*/ 2147483647 w 38"/>
                  <a:gd name="T5" fmla="*/ 2147483647 h 57"/>
                  <a:gd name="T6" fmla="*/ 2147483647 w 38"/>
                  <a:gd name="T7" fmla="*/ 2147483647 h 57"/>
                  <a:gd name="T8" fmla="*/ 2147483647 w 38"/>
                  <a:gd name="T9" fmla="*/ 2147483647 h 57"/>
                  <a:gd name="T10" fmla="*/ 2147483647 w 38"/>
                  <a:gd name="T11" fmla="*/ 2147483647 h 57"/>
                  <a:gd name="T12" fmla="*/ 2147483647 w 38"/>
                  <a:gd name="T13" fmla="*/ 2147483647 h 57"/>
                  <a:gd name="T14" fmla="*/ 2147483647 w 38"/>
                  <a:gd name="T15" fmla="*/ 2147483647 h 57"/>
                  <a:gd name="T16" fmla="*/ 2147483647 w 38"/>
                  <a:gd name="T17" fmla="*/ 2147483647 h 57"/>
                  <a:gd name="T18" fmla="*/ 2147483647 w 38"/>
                  <a:gd name="T19" fmla="*/ 2147483647 h 57"/>
                  <a:gd name="T20" fmla="*/ 2147483647 w 38"/>
                  <a:gd name="T21" fmla="*/ 2147483647 h 57"/>
                  <a:gd name="T22" fmla="*/ 2147483647 w 38"/>
                  <a:gd name="T23" fmla="*/ 2147483647 h 57"/>
                  <a:gd name="T24" fmla="*/ 2147483647 w 38"/>
                  <a:gd name="T25" fmla="*/ 2147483647 h 57"/>
                  <a:gd name="T26" fmla="*/ 2147483647 w 38"/>
                  <a:gd name="T27" fmla="*/ 2147483647 h 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57"/>
                  <a:gd name="T44" fmla="*/ 38 w 38"/>
                  <a:gd name="T45" fmla="*/ 57 h 5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57">
                    <a:moveTo>
                      <a:pt x="18" y="1"/>
                    </a:moveTo>
                    <a:cubicBezTo>
                      <a:pt x="8" y="5"/>
                      <a:pt x="0" y="19"/>
                      <a:pt x="0" y="34"/>
                    </a:cubicBezTo>
                    <a:cubicBezTo>
                      <a:pt x="0" y="43"/>
                      <a:pt x="3" y="50"/>
                      <a:pt x="8" y="54"/>
                    </a:cubicBezTo>
                    <a:cubicBezTo>
                      <a:pt x="11" y="57"/>
                      <a:pt x="15" y="57"/>
                      <a:pt x="20" y="56"/>
                    </a:cubicBezTo>
                    <a:cubicBezTo>
                      <a:pt x="30" y="53"/>
                      <a:pt x="38" y="38"/>
                      <a:pt x="38" y="23"/>
                    </a:cubicBezTo>
                    <a:cubicBezTo>
                      <a:pt x="38" y="14"/>
                      <a:pt x="35" y="7"/>
                      <a:pt x="30" y="3"/>
                    </a:cubicBezTo>
                    <a:cubicBezTo>
                      <a:pt x="27" y="0"/>
                      <a:pt x="22" y="0"/>
                      <a:pt x="18" y="1"/>
                    </a:cubicBezTo>
                    <a:close/>
                    <a:moveTo>
                      <a:pt x="10" y="51"/>
                    </a:moveTo>
                    <a:cubicBezTo>
                      <a:pt x="6" y="48"/>
                      <a:pt x="4" y="42"/>
                      <a:pt x="4" y="34"/>
                    </a:cubicBezTo>
                    <a:cubicBezTo>
                      <a:pt x="4" y="21"/>
                      <a:pt x="11" y="8"/>
                      <a:pt x="20" y="5"/>
                    </a:cubicBezTo>
                    <a:cubicBezTo>
                      <a:pt x="22" y="4"/>
                      <a:pt x="25" y="5"/>
                      <a:pt x="28" y="7"/>
                    </a:cubicBezTo>
                    <a:cubicBezTo>
                      <a:pt x="31" y="9"/>
                      <a:pt x="34" y="16"/>
                      <a:pt x="34" y="23"/>
                    </a:cubicBezTo>
                    <a:cubicBezTo>
                      <a:pt x="34" y="36"/>
                      <a:pt x="27" y="49"/>
                      <a:pt x="18" y="52"/>
                    </a:cubicBezTo>
                    <a:cubicBezTo>
                      <a:pt x="15" y="53"/>
                      <a:pt x="13" y="52"/>
                      <a:pt x="10" y="51"/>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105" name="Freeform 34"/>
              <p:cNvSpPr>
                <a:spLocks/>
              </p:cNvSpPr>
              <p:nvPr/>
            </p:nvSpPr>
            <p:spPr bwMode="auto">
              <a:xfrm>
                <a:off x="4846205" y="1644381"/>
                <a:ext cx="14518" cy="25070"/>
              </a:xfrm>
              <a:custGeom>
                <a:avLst/>
                <a:gdLst>
                  <a:gd name="T0" fmla="*/ 2147483647 w 4"/>
                  <a:gd name="T1" fmla="*/ 2147483647 h 8"/>
                  <a:gd name="T2" fmla="*/ 2147483647 w 4"/>
                  <a:gd name="T3" fmla="*/ 2147483647 h 8"/>
                  <a:gd name="T4" fmla="*/ 0 w 4"/>
                  <a:gd name="T5" fmla="*/ 2147483647 h 8"/>
                  <a:gd name="T6" fmla="*/ 2147483647 w 4"/>
                  <a:gd name="T7" fmla="*/ 2147483647 h 8"/>
                  <a:gd name="T8" fmla="*/ 2147483647 w 4"/>
                  <a:gd name="T9" fmla="*/ 2147483647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4" y="3"/>
                    </a:moveTo>
                    <a:cubicBezTo>
                      <a:pt x="4" y="5"/>
                      <a:pt x="3" y="7"/>
                      <a:pt x="2" y="7"/>
                    </a:cubicBezTo>
                    <a:cubicBezTo>
                      <a:pt x="1" y="8"/>
                      <a:pt x="0" y="7"/>
                      <a:pt x="0" y="5"/>
                    </a:cubicBezTo>
                    <a:cubicBezTo>
                      <a:pt x="0" y="3"/>
                      <a:pt x="1" y="1"/>
                      <a:pt x="2" y="1"/>
                    </a:cubicBezTo>
                    <a:cubicBezTo>
                      <a:pt x="3" y="0"/>
                      <a:pt x="4" y="2"/>
                      <a:pt x="4" y="3"/>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106" name="Freeform 35"/>
              <p:cNvSpPr>
                <a:spLocks/>
              </p:cNvSpPr>
              <p:nvPr/>
            </p:nvSpPr>
            <p:spPr bwMode="auto">
              <a:xfrm>
                <a:off x="4845838" y="1647130"/>
                <a:ext cx="124447" cy="56974"/>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2"/>
                    </a:moveTo>
                    <a:lnTo>
                      <a:pt x="74" y="36"/>
                    </a:lnTo>
                    <a:lnTo>
                      <a:pt x="0" y="12"/>
                    </a:lnTo>
                    <a:lnTo>
                      <a:pt x="4" y="0"/>
                    </a:lnTo>
                    <a:lnTo>
                      <a:pt x="78" y="22"/>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107" name="Freeform 36"/>
              <p:cNvSpPr>
                <a:spLocks/>
              </p:cNvSpPr>
              <p:nvPr/>
            </p:nvSpPr>
            <p:spPr bwMode="auto">
              <a:xfrm>
                <a:off x="4961578" y="1671676"/>
                <a:ext cx="12445" cy="2279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7"/>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39108" name="Freeform 37"/>
              <p:cNvSpPr>
                <a:spLocks/>
              </p:cNvSpPr>
              <p:nvPr/>
            </p:nvSpPr>
            <p:spPr bwMode="auto">
              <a:xfrm>
                <a:off x="4877738" y="1575194"/>
                <a:ext cx="16593" cy="25070"/>
              </a:xfrm>
              <a:custGeom>
                <a:avLst/>
                <a:gdLst>
                  <a:gd name="T0" fmla="*/ 2147483647 w 5"/>
                  <a:gd name="T1" fmla="*/ 2147483647 h 8"/>
                  <a:gd name="T2" fmla="*/ 2147483647 w 5"/>
                  <a:gd name="T3" fmla="*/ 2147483647 h 8"/>
                  <a:gd name="T4" fmla="*/ 0 w 5"/>
                  <a:gd name="T5" fmla="*/ 2147483647 h 8"/>
                  <a:gd name="T6" fmla="*/ 2147483647 w 5"/>
                  <a:gd name="T7" fmla="*/ 2147483647 h 8"/>
                  <a:gd name="T8" fmla="*/ 2147483647 w 5"/>
                  <a:gd name="T9" fmla="*/ 2147483647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5" y="3"/>
                    </a:moveTo>
                    <a:cubicBezTo>
                      <a:pt x="5" y="5"/>
                      <a:pt x="4" y="7"/>
                      <a:pt x="2" y="7"/>
                    </a:cubicBezTo>
                    <a:cubicBezTo>
                      <a:pt x="1" y="8"/>
                      <a:pt x="0" y="6"/>
                      <a:pt x="0" y="5"/>
                    </a:cubicBezTo>
                    <a:cubicBezTo>
                      <a:pt x="0" y="3"/>
                      <a:pt x="1" y="1"/>
                      <a:pt x="2" y="1"/>
                    </a:cubicBezTo>
                    <a:cubicBezTo>
                      <a:pt x="4" y="0"/>
                      <a:pt x="5" y="1"/>
                      <a:pt x="5" y="3"/>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109" name="Freeform 38"/>
              <p:cNvSpPr>
                <a:spLocks/>
              </p:cNvSpPr>
              <p:nvPr/>
            </p:nvSpPr>
            <p:spPr bwMode="auto">
              <a:xfrm>
                <a:off x="4881036" y="1573284"/>
                <a:ext cx="120299" cy="56974"/>
              </a:xfrm>
              <a:custGeom>
                <a:avLst/>
                <a:gdLst>
                  <a:gd name="T0" fmla="*/ 2147483647 w 76"/>
                  <a:gd name="T1" fmla="*/ 2147483647 h 36"/>
                  <a:gd name="T2" fmla="*/ 2147483647 w 76"/>
                  <a:gd name="T3" fmla="*/ 2147483647 h 36"/>
                  <a:gd name="T4" fmla="*/ 0 w 76"/>
                  <a:gd name="T5" fmla="*/ 2147483647 h 36"/>
                  <a:gd name="T6" fmla="*/ 2147483647 w 76"/>
                  <a:gd name="T7" fmla="*/ 0 h 36"/>
                  <a:gd name="T8" fmla="*/ 2147483647 w 76"/>
                  <a:gd name="T9" fmla="*/ 2147483647 h 36"/>
                  <a:gd name="T10" fmla="*/ 0 60000 65536"/>
                  <a:gd name="T11" fmla="*/ 0 60000 65536"/>
                  <a:gd name="T12" fmla="*/ 0 60000 65536"/>
                  <a:gd name="T13" fmla="*/ 0 60000 65536"/>
                  <a:gd name="T14" fmla="*/ 0 60000 65536"/>
                  <a:gd name="T15" fmla="*/ 0 w 76"/>
                  <a:gd name="T16" fmla="*/ 0 h 36"/>
                  <a:gd name="T17" fmla="*/ 76 w 76"/>
                  <a:gd name="T18" fmla="*/ 36 h 36"/>
                </a:gdLst>
                <a:ahLst/>
                <a:cxnLst>
                  <a:cxn ang="T10">
                    <a:pos x="T0" y="T1"/>
                  </a:cxn>
                  <a:cxn ang="T11">
                    <a:pos x="T2" y="T3"/>
                  </a:cxn>
                  <a:cxn ang="T12">
                    <a:pos x="T4" y="T5"/>
                  </a:cxn>
                  <a:cxn ang="T13">
                    <a:pos x="T6" y="T7"/>
                  </a:cxn>
                  <a:cxn ang="T14">
                    <a:pos x="T8" y="T9"/>
                  </a:cxn>
                </a:cxnLst>
                <a:rect l="T15" t="T16" r="T17" b="T18"/>
                <a:pathLst>
                  <a:path w="76" h="36">
                    <a:moveTo>
                      <a:pt x="76" y="22"/>
                    </a:moveTo>
                    <a:lnTo>
                      <a:pt x="74" y="36"/>
                    </a:lnTo>
                    <a:lnTo>
                      <a:pt x="0" y="12"/>
                    </a:lnTo>
                    <a:lnTo>
                      <a:pt x="2" y="0"/>
                    </a:lnTo>
                    <a:lnTo>
                      <a:pt x="76" y="22"/>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110" name="Freeform 39"/>
              <p:cNvSpPr>
                <a:spLocks/>
              </p:cNvSpPr>
              <p:nvPr/>
            </p:nvSpPr>
            <p:spPr bwMode="auto">
              <a:xfrm>
                <a:off x="4993216" y="1609347"/>
                <a:ext cx="12445" cy="20512"/>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6"/>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39111" name="Freeform 40"/>
              <p:cNvSpPr>
                <a:spLocks/>
              </p:cNvSpPr>
              <p:nvPr/>
            </p:nvSpPr>
            <p:spPr bwMode="auto">
              <a:xfrm>
                <a:off x="4819822" y="1595626"/>
                <a:ext cx="12445" cy="2051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5"/>
                      <a:pt x="3" y="6"/>
                      <a:pt x="2" y="7"/>
                    </a:cubicBezTo>
                    <a:cubicBezTo>
                      <a:pt x="1" y="7"/>
                      <a:pt x="0" y="6"/>
                      <a:pt x="0" y="4"/>
                    </a:cubicBezTo>
                    <a:cubicBezTo>
                      <a:pt x="0" y="2"/>
                      <a:pt x="1" y="1"/>
                      <a:pt x="2" y="0"/>
                    </a:cubicBezTo>
                    <a:cubicBezTo>
                      <a:pt x="3" y="0"/>
                      <a:pt x="4" y="1"/>
                      <a:pt x="4" y="3"/>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112" name="Freeform 41"/>
              <p:cNvSpPr>
                <a:spLocks/>
              </p:cNvSpPr>
              <p:nvPr/>
            </p:nvSpPr>
            <p:spPr bwMode="auto">
              <a:xfrm>
                <a:off x="4829866" y="1598144"/>
                <a:ext cx="122372" cy="56975"/>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4"/>
                    </a:moveTo>
                    <a:lnTo>
                      <a:pt x="74" y="36"/>
                    </a:lnTo>
                    <a:lnTo>
                      <a:pt x="0" y="14"/>
                    </a:lnTo>
                    <a:lnTo>
                      <a:pt x="4" y="0"/>
                    </a:lnTo>
                    <a:lnTo>
                      <a:pt x="78" y="24"/>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113" name="Freeform 42"/>
              <p:cNvSpPr>
                <a:spLocks/>
              </p:cNvSpPr>
              <p:nvPr/>
            </p:nvSpPr>
            <p:spPr bwMode="auto">
              <a:xfrm>
                <a:off x="4938256" y="1632123"/>
                <a:ext cx="12445" cy="20510"/>
              </a:xfrm>
              <a:custGeom>
                <a:avLst/>
                <a:gdLst>
                  <a:gd name="T0" fmla="*/ 2147483647 w 4"/>
                  <a:gd name="T1" fmla="*/ 2147483647 h 6"/>
                  <a:gd name="T2" fmla="*/ 2147483647 w 4"/>
                  <a:gd name="T3" fmla="*/ 2147483647 h 6"/>
                  <a:gd name="T4" fmla="*/ 0 w 4"/>
                  <a:gd name="T5" fmla="*/ 2147483647 h 6"/>
                  <a:gd name="T6" fmla="*/ 2147483647 w 4"/>
                  <a:gd name="T7" fmla="*/ 0 h 6"/>
                  <a:gd name="T8" fmla="*/ 2147483647 w 4"/>
                  <a:gd name="T9" fmla="*/ 2147483647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4" y="2"/>
                    </a:moveTo>
                    <a:cubicBezTo>
                      <a:pt x="4" y="4"/>
                      <a:pt x="3" y="6"/>
                      <a:pt x="2" y="6"/>
                    </a:cubicBezTo>
                    <a:cubicBezTo>
                      <a:pt x="1" y="6"/>
                      <a:pt x="0" y="5"/>
                      <a:pt x="0" y="4"/>
                    </a:cubicBezTo>
                    <a:cubicBezTo>
                      <a:pt x="0" y="2"/>
                      <a:pt x="1" y="0"/>
                      <a:pt x="2" y="0"/>
                    </a:cubicBezTo>
                    <a:cubicBezTo>
                      <a:pt x="3" y="0"/>
                      <a:pt x="4" y="1"/>
                      <a:pt x="4" y="2"/>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grpSp>
      </p:grpSp>
      <p:grpSp>
        <p:nvGrpSpPr>
          <p:cNvPr id="140324" name="Group 400"/>
          <p:cNvGrpSpPr>
            <a:grpSpLocks/>
          </p:cNvGrpSpPr>
          <p:nvPr/>
        </p:nvGrpSpPr>
        <p:grpSpPr bwMode="auto">
          <a:xfrm>
            <a:off x="1763713" y="5589588"/>
            <a:ext cx="711200" cy="258762"/>
            <a:chOff x="1429" y="3507"/>
            <a:chExt cx="449" cy="234"/>
          </a:xfrm>
        </p:grpSpPr>
        <p:grpSp>
          <p:nvGrpSpPr>
            <p:cNvPr id="140446" name="Group 141"/>
            <p:cNvGrpSpPr>
              <a:grpSpLocks/>
            </p:cNvGrpSpPr>
            <p:nvPr/>
          </p:nvGrpSpPr>
          <p:grpSpPr bwMode="auto">
            <a:xfrm rot="-1193307">
              <a:off x="1519" y="3507"/>
              <a:ext cx="359" cy="220"/>
              <a:chOff x="4262438" y="1350962"/>
              <a:chExt cx="742950" cy="349250"/>
            </a:xfrm>
          </p:grpSpPr>
          <p:sp>
            <p:nvSpPr>
              <p:cNvPr id="39086" name="Freeform 30"/>
              <p:cNvSpPr>
                <a:spLocks/>
              </p:cNvSpPr>
              <p:nvPr/>
            </p:nvSpPr>
            <p:spPr bwMode="auto">
              <a:xfrm>
                <a:off x="4262288" y="1350253"/>
                <a:ext cx="118225" cy="193715"/>
              </a:xfrm>
              <a:custGeom>
                <a:avLst/>
                <a:gdLst>
                  <a:gd name="T0" fmla="*/ 2147483647 w 37"/>
                  <a:gd name="T1" fmla="*/ 2147483647 h 61"/>
                  <a:gd name="T2" fmla="*/ 2147483647 w 37"/>
                  <a:gd name="T3" fmla="*/ 2147483647 h 61"/>
                  <a:gd name="T4" fmla="*/ 0 w 37"/>
                  <a:gd name="T5" fmla="*/ 2147483647 h 61"/>
                  <a:gd name="T6" fmla="*/ 2147483647 w 37"/>
                  <a:gd name="T7" fmla="*/ 2147483647 h 61"/>
                  <a:gd name="T8" fmla="*/ 2147483647 w 37"/>
                  <a:gd name="T9" fmla="*/ 2147483647 h 61"/>
                  <a:gd name="T10" fmla="*/ 0 60000 65536"/>
                  <a:gd name="T11" fmla="*/ 0 60000 65536"/>
                  <a:gd name="T12" fmla="*/ 0 60000 65536"/>
                  <a:gd name="T13" fmla="*/ 0 60000 65536"/>
                  <a:gd name="T14" fmla="*/ 0 60000 65536"/>
                  <a:gd name="T15" fmla="*/ 0 w 37"/>
                  <a:gd name="T16" fmla="*/ 0 h 61"/>
                  <a:gd name="T17" fmla="*/ 37 w 37"/>
                  <a:gd name="T18" fmla="*/ 61 h 61"/>
                </a:gdLst>
                <a:ahLst/>
                <a:cxnLst>
                  <a:cxn ang="T10">
                    <a:pos x="T0" y="T1"/>
                  </a:cxn>
                  <a:cxn ang="T11">
                    <a:pos x="T2" y="T3"/>
                  </a:cxn>
                  <a:cxn ang="T12">
                    <a:pos x="T4" y="T5"/>
                  </a:cxn>
                  <a:cxn ang="T13">
                    <a:pos x="T6" y="T7"/>
                  </a:cxn>
                  <a:cxn ang="T14">
                    <a:pos x="T8" y="T9"/>
                  </a:cxn>
                </a:cxnLst>
                <a:rect l="T15" t="T16" r="T17" b="T18"/>
                <a:pathLst>
                  <a:path w="37" h="61">
                    <a:moveTo>
                      <a:pt x="37" y="24"/>
                    </a:moveTo>
                    <a:cubicBezTo>
                      <a:pt x="37" y="39"/>
                      <a:pt x="29" y="54"/>
                      <a:pt x="19" y="58"/>
                    </a:cubicBezTo>
                    <a:cubicBezTo>
                      <a:pt x="9" y="61"/>
                      <a:pt x="0" y="51"/>
                      <a:pt x="0" y="36"/>
                    </a:cubicBezTo>
                    <a:cubicBezTo>
                      <a:pt x="0" y="21"/>
                      <a:pt x="9" y="6"/>
                      <a:pt x="19" y="3"/>
                    </a:cubicBezTo>
                    <a:cubicBezTo>
                      <a:pt x="29" y="0"/>
                      <a:pt x="37" y="9"/>
                      <a:pt x="37" y="24"/>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87" name="Freeform 31"/>
              <p:cNvSpPr>
                <a:spLocks/>
              </p:cNvSpPr>
              <p:nvPr/>
            </p:nvSpPr>
            <p:spPr bwMode="auto">
              <a:xfrm>
                <a:off x="4299995" y="1356614"/>
                <a:ext cx="576605" cy="335010"/>
              </a:xfrm>
              <a:custGeom>
                <a:avLst/>
                <a:gdLst>
                  <a:gd name="T0" fmla="*/ 2147483647 w 364"/>
                  <a:gd name="T1" fmla="*/ 2147483647 h 212"/>
                  <a:gd name="T2" fmla="*/ 2147483647 w 364"/>
                  <a:gd name="T3" fmla="*/ 2147483647 h 212"/>
                  <a:gd name="T4" fmla="*/ 0 w 364"/>
                  <a:gd name="T5" fmla="*/ 2147483647 h 212"/>
                  <a:gd name="T6" fmla="*/ 2147483647 w 364"/>
                  <a:gd name="T7" fmla="*/ 0 h 212"/>
                  <a:gd name="T8" fmla="*/ 2147483647 w 364"/>
                  <a:gd name="T9" fmla="*/ 2147483647 h 212"/>
                  <a:gd name="T10" fmla="*/ 0 60000 65536"/>
                  <a:gd name="T11" fmla="*/ 0 60000 65536"/>
                  <a:gd name="T12" fmla="*/ 0 60000 65536"/>
                  <a:gd name="T13" fmla="*/ 0 60000 65536"/>
                  <a:gd name="T14" fmla="*/ 0 60000 65536"/>
                  <a:gd name="T15" fmla="*/ 0 w 364"/>
                  <a:gd name="T16" fmla="*/ 0 h 212"/>
                  <a:gd name="T17" fmla="*/ 364 w 364"/>
                  <a:gd name="T18" fmla="*/ 212 h 212"/>
                </a:gdLst>
                <a:ahLst/>
                <a:cxnLst>
                  <a:cxn ang="T10">
                    <a:pos x="T0" y="T1"/>
                  </a:cxn>
                  <a:cxn ang="T11">
                    <a:pos x="T2" y="T3"/>
                  </a:cxn>
                  <a:cxn ang="T12">
                    <a:pos x="T4" y="T5"/>
                  </a:cxn>
                  <a:cxn ang="T13">
                    <a:pos x="T6" y="T7"/>
                  </a:cxn>
                  <a:cxn ang="T14">
                    <a:pos x="T8" y="T9"/>
                  </a:cxn>
                </a:cxnLst>
                <a:rect l="T15" t="T16" r="T17" b="T18"/>
                <a:pathLst>
                  <a:path w="364" h="212">
                    <a:moveTo>
                      <a:pt x="364" y="102"/>
                    </a:moveTo>
                    <a:lnTo>
                      <a:pt x="334" y="212"/>
                    </a:lnTo>
                    <a:lnTo>
                      <a:pt x="0" y="110"/>
                    </a:lnTo>
                    <a:lnTo>
                      <a:pt x="28" y="0"/>
                    </a:lnTo>
                    <a:lnTo>
                      <a:pt x="364" y="10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88" name="Freeform 32"/>
              <p:cNvSpPr>
                <a:spLocks/>
              </p:cNvSpPr>
              <p:nvPr/>
            </p:nvSpPr>
            <p:spPr bwMode="auto">
              <a:xfrm>
                <a:off x="4796930" y="1514231"/>
                <a:ext cx="107854" cy="180039"/>
              </a:xfrm>
              <a:custGeom>
                <a:avLst/>
                <a:gdLst>
                  <a:gd name="T0" fmla="*/ 2147483647 w 34"/>
                  <a:gd name="T1" fmla="*/ 2147483647 h 57"/>
                  <a:gd name="T2" fmla="*/ 2147483647 w 34"/>
                  <a:gd name="T3" fmla="*/ 2147483647 h 57"/>
                  <a:gd name="T4" fmla="*/ 0 w 34"/>
                  <a:gd name="T5" fmla="*/ 2147483647 h 57"/>
                  <a:gd name="T6" fmla="*/ 2147483647 w 34"/>
                  <a:gd name="T7" fmla="*/ 2147483647 h 57"/>
                  <a:gd name="T8" fmla="*/ 2147483647 w 34"/>
                  <a:gd name="T9" fmla="*/ 2147483647 h 57"/>
                  <a:gd name="T10" fmla="*/ 0 60000 65536"/>
                  <a:gd name="T11" fmla="*/ 0 60000 65536"/>
                  <a:gd name="T12" fmla="*/ 0 60000 65536"/>
                  <a:gd name="T13" fmla="*/ 0 60000 65536"/>
                  <a:gd name="T14" fmla="*/ 0 60000 65536"/>
                  <a:gd name="T15" fmla="*/ 0 w 34"/>
                  <a:gd name="T16" fmla="*/ 0 h 57"/>
                  <a:gd name="T17" fmla="*/ 34 w 34"/>
                  <a:gd name="T18" fmla="*/ 57 h 57"/>
                </a:gdLst>
                <a:ahLst/>
                <a:cxnLst>
                  <a:cxn ang="T10">
                    <a:pos x="T0" y="T1"/>
                  </a:cxn>
                  <a:cxn ang="T11">
                    <a:pos x="T2" y="T3"/>
                  </a:cxn>
                  <a:cxn ang="T12">
                    <a:pos x="T4" y="T5"/>
                  </a:cxn>
                  <a:cxn ang="T13">
                    <a:pos x="T6" y="T7"/>
                  </a:cxn>
                  <a:cxn ang="T14">
                    <a:pos x="T8" y="T9"/>
                  </a:cxn>
                </a:cxnLst>
                <a:rect l="T15" t="T16" r="T17" b="T18"/>
                <a:pathLst>
                  <a:path w="34" h="57">
                    <a:moveTo>
                      <a:pt x="34" y="23"/>
                    </a:moveTo>
                    <a:cubicBezTo>
                      <a:pt x="34" y="37"/>
                      <a:pt x="26" y="51"/>
                      <a:pt x="17" y="54"/>
                    </a:cubicBezTo>
                    <a:cubicBezTo>
                      <a:pt x="7" y="57"/>
                      <a:pt x="0" y="48"/>
                      <a:pt x="0" y="34"/>
                    </a:cubicBezTo>
                    <a:cubicBezTo>
                      <a:pt x="0" y="20"/>
                      <a:pt x="7" y="6"/>
                      <a:pt x="17" y="3"/>
                    </a:cubicBezTo>
                    <a:cubicBezTo>
                      <a:pt x="26" y="0"/>
                      <a:pt x="34" y="9"/>
                      <a:pt x="34" y="23"/>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089" name="Freeform 33"/>
              <p:cNvSpPr>
                <a:spLocks noEditPoints="1"/>
              </p:cNvSpPr>
              <p:nvPr/>
            </p:nvSpPr>
            <p:spPr bwMode="auto">
              <a:xfrm>
                <a:off x="4790709" y="1514232"/>
                <a:ext cx="120299" cy="180039"/>
              </a:xfrm>
              <a:custGeom>
                <a:avLst/>
                <a:gdLst>
                  <a:gd name="T0" fmla="*/ 2147483647 w 38"/>
                  <a:gd name="T1" fmla="*/ 2147483647 h 57"/>
                  <a:gd name="T2" fmla="*/ 0 w 38"/>
                  <a:gd name="T3" fmla="*/ 2147483647 h 57"/>
                  <a:gd name="T4" fmla="*/ 2147483647 w 38"/>
                  <a:gd name="T5" fmla="*/ 2147483647 h 57"/>
                  <a:gd name="T6" fmla="*/ 2147483647 w 38"/>
                  <a:gd name="T7" fmla="*/ 2147483647 h 57"/>
                  <a:gd name="T8" fmla="*/ 2147483647 w 38"/>
                  <a:gd name="T9" fmla="*/ 2147483647 h 57"/>
                  <a:gd name="T10" fmla="*/ 2147483647 w 38"/>
                  <a:gd name="T11" fmla="*/ 2147483647 h 57"/>
                  <a:gd name="T12" fmla="*/ 2147483647 w 38"/>
                  <a:gd name="T13" fmla="*/ 2147483647 h 57"/>
                  <a:gd name="T14" fmla="*/ 2147483647 w 38"/>
                  <a:gd name="T15" fmla="*/ 2147483647 h 57"/>
                  <a:gd name="T16" fmla="*/ 2147483647 w 38"/>
                  <a:gd name="T17" fmla="*/ 2147483647 h 57"/>
                  <a:gd name="T18" fmla="*/ 2147483647 w 38"/>
                  <a:gd name="T19" fmla="*/ 2147483647 h 57"/>
                  <a:gd name="T20" fmla="*/ 2147483647 w 38"/>
                  <a:gd name="T21" fmla="*/ 2147483647 h 57"/>
                  <a:gd name="T22" fmla="*/ 2147483647 w 38"/>
                  <a:gd name="T23" fmla="*/ 2147483647 h 57"/>
                  <a:gd name="T24" fmla="*/ 2147483647 w 38"/>
                  <a:gd name="T25" fmla="*/ 2147483647 h 57"/>
                  <a:gd name="T26" fmla="*/ 2147483647 w 38"/>
                  <a:gd name="T27" fmla="*/ 2147483647 h 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57"/>
                  <a:gd name="T44" fmla="*/ 38 w 38"/>
                  <a:gd name="T45" fmla="*/ 57 h 5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57">
                    <a:moveTo>
                      <a:pt x="18" y="1"/>
                    </a:moveTo>
                    <a:cubicBezTo>
                      <a:pt x="8" y="5"/>
                      <a:pt x="0" y="19"/>
                      <a:pt x="0" y="34"/>
                    </a:cubicBezTo>
                    <a:cubicBezTo>
                      <a:pt x="0" y="43"/>
                      <a:pt x="3" y="50"/>
                      <a:pt x="8" y="54"/>
                    </a:cubicBezTo>
                    <a:cubicBezTo>
                      <a:pt x="11" y="57"/>
                      <a:pt x="15" y="57"/>
                      <a:pt x="20" y="56"/>
                    </a:cubicBezTo>
                    <a:cubicBezTo>
                      <a:pt x="30" y="53"/>
                      <a:pt x="38" y="38"/>
                      <a:pt x="38" y="23"/>
                    </a:cubicBezTo>
                    <a:cubicBezTo>
                      <a:pt x="38" y="14"/>
                      <a:pt x="35" y="7"/>
                      <a:pt x="30" y="3"/>
                    </a:cubicBezTo>
                    <a:cubicBezTo>
                      <a:pt x="27" y="0"/>
                      <a:pt x="22" y="0"/>
                      <a:pt x="18" y="1"/>
                    </a:cubicBezTo>
                    <a:close/>
                    <a:moveTo>
                      <a:pt x="10" y="51"/>
                    </a:moveTo>
                    <a:cubicBezTo>
                      <a:pt x="6" y="48"/>
                      <a:pt x="4" y="42"/>
                      <a:pt x="4" y="34"/>
                    </a:cubicBezTo>
                    <a:cubicBezTo>
                      <a:pt x="4" y="21"/>
                      <a:pt x="11" y="8"/>
                      <a:pt x="20" y="5"/>
                    </a:cubicBezTo>
                    <a:cubicBezTo>
                      <a:pt x="22" y="4"/>
                      <a:pt x="25" y="5"/>
                      <a:pt x="28" y="7"/>
                    </a:cubicBezTo>
                    <a:cubicBezTo>
                      <a:pt x="31" y="9"/>
                      <a:pt x="34" y="16"/>
                      <a:pt x="34" y="23"/>
                    </a:cubicBezTo>
                    <a:cubicBezTo>
                      <a:pt x="34" y="36"/>
                      <a:pt x="27" y="49"/>
                      <a:pt x="18" y="52"/>
                    </a:cubicBezTo>
                    <a:cubicBezTo>
                      <a:pt x="15" y="53"/>
                      <a:pt x="13" y="52"/>
                      <a:pt x="10" y="51"/>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90" name="Freeform 34"/>
              <p:cNvSpPr>
                <a:spLocks/>
              </p:cNvSpPr>
              <p:nvPr/>
            </p:nvSpPr>
            <p:spPr bwMode="auto">
              <a:xfrm>
                <a:off x="4837018" y="1635148"/>
                <a:ext cx="14519" cy="25070"/>
              </a:xfrm>
              <a:custGeom>
                <a:avLst/>
                <a:gdLst>
                  <a:gd name="T0" fmla="*/ 2147483647 w 4"/>
                  <a:gd name="T1" fmla="*/ 2147483647 h 8"/>
                  <a:gd name="T2" fmla="*/ 2147483647 w 4"/>
                  <a:gd name="T3" fmla="*/ 2147483647 h 8"/>
                  <a:gd name="T4" fmla="*/ 0 w 4"/>
                  <a:gd name="T5" fmla="*/ 2147483647 h 8"/>
                  <a:gd name="T6" fmla="*/ 2147483647 w 4"/>
                  <a:gd name="T7" fmla="*/ 2147483647 h 8"/>
                  <a:gd name="T8" fmla="*/ 2147483647 w 4"/>
                  <a:gd name="T9" fmla="*/ 2147483647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4" y="3"/>
                    </a:moveTo>
                    <a:cubicBezTo>
                      <a:pt x="4" y="5"/>
                      <a:pt x="3" y="7"/>
                      <a:pt x="2" y="7"/>
                    </a:cubicBezTo>
                    <a:cubicBezTo>
                      <a:pt x="1" y="8"/>
                      <a:pt x="0" y="7"/>
                      <a:pt x="0" y="5"/>
                    </a:cubicBezTo>
                    <a:cubicBezTo>
                      <a:pt x="0" y="3"/>
                      <a:pt x="1" y="1"/>
                      <a:pt x="2" y="1"/>
                    </a:cubicBezTo>
                    <a:cubicBezTo>
                      <a:pt x="3" y="0"/>
                      <a:pt x="4" y="2"/>
                      <a:pt x="4" y="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91" name="Freeform 35"/>
              <p:cNvSpPr>
                <a:spLocks/>
              </p:cNvSpPr>
              <p:nvPr/>
            </p:nvSpPr>
            <p:spPr bwMode="auto">
              <a:xfrm>
                <a:off x="4838346" y="1639148"/>
                <a:ext cx="124447" cy="56975"/>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2"/>
                    </a:moveTo>
                    <a:lnTo>
                      <a:pt x="74" y="36"/>
                    </a:lnTo>
                    <a:lnTo>
                      <a:pt x="0" y="12"/>
                    </a:lnTo>
                    <a:lnTo>
                      <a:pt x="4" y="0"/>
                    </a:lnTo>
                    <a:lnTo>
                      <a:pt x="78" y="2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92" name="Freeform 36"/>
              <p:cNvSpPr>
                <a:spLocks/>
              </p:cNvSpPr>
              <p:nvPr/>
            </p:nvSpPr>
            <p:spPr bwMode="auto">
              <a:xfrm>
                <a:off x="4954624" y="1674142"/>
                <a:ext cx="12445" cy="2279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7"/>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093" name="Freeform 37"/>
              <p:cNvSpPr>
                <a:spLocks/>
              </p:cNvSpPr>
              <p:nvPr/>
            </p:nvSpPr>
            <p:spPr bwMode="auto">
              <a:xfrm>
                <a:off x="4874060" y="1563037"/>
                <a:ext cx="16593" cy="25070"/>
              </a:xfrm>
              <a:custGeom>
                <a:avLst/>
                <a:gdLst>
                  <a:gd name="T0" fmla="*/ 2147483647 w 5"/>
                  <a:gd name="T1" fmla="*/ 2147483647 h 8"/>
                  <a:gd name="T2" fmla="*/ 2147483647 w 5"/>
                  <a:gd name="T3" fmla="*/ 2147483647 h 8"/>
                  <a:gd name="T4" fmla="*/ 0 w 5"/>
                  <a:gd name="T5" fmla="*/ 2147483647 h 8"/>
                  <a:gd name="T6" fmla="*/ 2147483647 w 5"/>
                  <a:gd name="T7" fmla="*/ 2147483647 h 8"/>
                  <a:gd name="T8" fmla="*/ 2147483647 w 5"/>
                  <a:gd name="T9" fmla="*/ 2147483647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5" y="3"/>
                    </a:moveTo>
                    <a:cubicBezTo>
                      <a:pt x="5" y="5"/>
                      <a:pt x="4" y="7"/>
                      <a:pt x="2" y="7"/>
                    </a:cubicBezTo>
                    <a:cubicBezTo>
                      <a:pt x="1" y="8"/>
                      <a:pt x="0" y="6"/>
                      <a:pt x="0" y="5"/>
                    </a:cubicBezTo>
                    <a:cubicBezTo>
                      <a:pt x="0" y="3"/>
                      <a:pt x="1" y="1"/>
                      <a:pt x="2" y="1"/>
                    </a:cubicBezTo>
                    <a:cubicBezTo>
                      <a:pt x="4" y="0"/>
                      <a:pt x="5" y="1"/>
                      <a:pt x="5" y="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94" name="Freeform 38"/>
              <p:cNvSpPr>
                <a:spLocks/>
              </p:cNvSpPr>
              <p:nvPr/>
            </p:nvSpPr>
            <p:spPr bwMode="auto">
              <a:xfrm>
                <a:off x="4880180" y="1565282"/>
                <a:ext cx="120299" cy="56974"/>
              </a:xfrm>
              <a:custGeom>
                <a:avLst/>
                <a:gdLst>
                  <a:gd name="T0" fmla="*/ 2147483647 w 76"/>
                  <a:gd name="T1" fmla="*/ 2147483647 h 36"/>
                  <a:gd name="T2" fmla="*/ 2147483647 w 76"/>
                  <a:gd name="T3" fmla="*/ 2147483647 h 36"/>
                  <a:gd name="T4" fmla="*/ 0 w 76"/>
                  <a:gd name="T5" fmla="*/ 2147483647 h 36"/>
                  <a:gd name="T6" fmla="*/ 2147483647 w 76"/>
                  <a:gd name="T7" fmla="*/ 0 h 36"/>
                  <a:gd name="T8" fmla="*/ 2147483647 w 76"/>
                  <a:gd name="T9" fmla="*/ 2147483647 h 36"/>
                  <a:gd name="T10" fmla="*/ 0 60000 65536"/>
                  <a:gd name="T11" fmla="*/ 0 60000 65536"/>
                  <a:gd name="T12" fmla="*/ 0 60000 65536"/>
                  <a:gd name="T13" fmla="*/ 0 60000 65536"/>
                  <a:gd name="T14" fmla="*/ 0 60000 65536"/>
                  <a:gd name="T15" fmla="*/ 0 w 76"/>
                  <a:gd name="T16" fmla="*/ 0 h 36"/>
                  <a:gd name="T17" fmla="*/ 76 w 76"/>
                  <a:gd name="T18" fmla="*/ 36 h 36"/>
                </a:gdLst>
                <a:ahLst/>
                <a:cxnLst>
                  <a:cxn ang="T10">
                    <a:pos x="T0" y="T1"/>
                  </a:cxn>
                  <a:cxn ang="T11">
                    <a:pos x="T2" y="T3"/>
                  </a:cxn>
                  <a:cxn ang="T12">
                    <a:pos x="T4" y="T5"/>
                  </a:cxn>
                  <a:cxn ang="T13">
                    <a:pos x="T6" y="T7"/>
                  </a:cxn>
                  <a:cxn ang="T14">
                    <a:pos x="T8" y="T9"/>
                  </a:cxn>
                </a:cxnLst>
                <a:rect l="T15" t="T16" r="T17" b="T18"/>
                <a:pathLst>
                  <a:path w="76" h="36">
                    <a:moveTo>
                      <a:pt x="76" y="22"/>
                    </a:moveTo>
                    <a:lnTo>
                      <a:pt x="74" y="36"/>
                    </a:lnTo>
                    <a:lnTo>
                      <a:pt x="0" y="12"/>
                    </a:lnTo>
                    <a:lnTo>
                      <a:pt x="2" y="0"/>
                    </a:lnTo>
                    <a:lnTo>
                      <a:pt x="76" y="2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95" name="Freeform 39"/>
              <p:cNvSpPr>
                <a:spLocks/>
              </p:cNvSpPr>
              <p:nvPr/>
            </p:nvSpPr>
            <p:spPr bwMode="auto">
              <a:xfrm>
                <a:off x="4992081" y="1601712"/>
                <a:ext cx="12445" cy="2051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6"/>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096" name="Freeform 40"/>
              <p:cNvSpPr>
                <a:spLocks/>
              </p:cNvSpPr>
              <p:nvPr/>
            </p:nvSpPr>
            <p:spPr bwMode="auto">
              <a:xfrm>
                <a:off x="4812018" y="1585877"/>
                <a:ext cx="12445" cy="20512"/>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5"/>
                      <a:pt x="3" y="6"/>
                      <a:pt x="2" y="7"/>
                    </a:cubicBezTo>
                    <a:cubicBezTo>
                      <a:pt x="1" y="7"/>
                      <a:pt x="0" y="6"/>
                      <a:pt x="0" y="4"/>
                    </a:cubicBezTo>
                    <a:cubicBezTo>
                      <a:pt x="0" y="2"/>
                      <a:pt x="1" y="1"/>
                      <a:pt x="2" y="0"/>
                    </a:cubicBezTo>
                    <a:cubicBezTo>
                      <a:pt x="3" y="0"/>
                      <a:pt x="4" y="1"/>
                      <a:pt x="4" y="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97" name="Freeform 41"/>
              <p:cNvSpPr>
                <a:spLocks/>
              </p:cNvSpPr>
              <p:nvPr/>
            </p:nvSpPr>
            <p:spPr bwMode="auto">
              <a:xfrm>
                <a:off x="4818491" y="1592067"/>
                <a:ext cx="122374" cy="56975"/>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4"/>
                    </a:moveTo>
                    <a:lnTo>
                      <a:pt x="74" y="36"/>
                    </a:lnTo>
                    <a:lnTo>
                      <a:pt x="0" y="14"/>
                    </a:lnTo>
                    <a:lnTo>
                      <a:pt x="4" y="0"/>
                    </a:lnTo>
                    <a:lnTo>
                      <a:pt x="78" y="24"/>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98" name="Freeform 42"/>
              <p:cNvSpPr>
                <a:spLocks/>
              </p:cNvSpPr>
              <p:nvPr/>
            </p:nvSpPr>
            <p:spPr bwMode="auto">
              <a:xfrm>
                <a:off x="4932404" y="1628883"/>
                <a:ext cx="12445" cy="20512"/>
              </a:xfrm>
              <a:custGeom>
                <a:avLst/>
                <a:gdLst>
                  <a:gd name="T0" fmla="*/ 2147483647 w 4"/>
                  <a:gd name="T1" fmla="*/ 2147483647 h 6"/>
                  <a:gd name="T2" fmla="*/ 2147483647 w 4"/>
                  <a:gd name="T3" fmla="*/ 2147483647 h 6"/>
                  <a:gd name="T4" fmla="*/ 0 w 4"/>
                  <a:gd name="T5" fmla="*/ 2147483647 h 6"/>
                  <a:gd name="T6" fmla="*/ 2147483647 w 4"/>
                  <a:gd name="T7" fmla="*/ 0 h 6"/>
                  <a:gd name="T8" fmla="*/ 2147483647 w 4"/>
                  <a:gd name="T9" fmla="*/ 2147483647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4" y="2"/>
                    </a:moveTo>
                    <a:cubicBezTo>
                      <a:pt x="4" y="4"/>
                      <a:pt x="3" y="6"/>
                      <a:pt x="2" y="6"/>
                    </a:cubicBezTo>
                    <a:cubicBezTo>
                      <a:pt x="1" y="6"/>
                      <a:pt x="0" y="5"/>
                      <a:pt x="0" y="4"/>
                    </a:cubicBezTo>
                    <a:cubicBezTo>
                      <a:pt x="0" y="2"/>
                      <a:pt x="1" y="0"/>
                      <a:pt x="2" y="0"/>
                    </a:cubicBezTo>
                    <a:cubicBezTo>
                      <a:pt x="3" y="0"/>
                      <a:pt x="4" y="1"/>
                      <a:pt x="4" y="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40447" name="Group 141"/>
            <p:cNvGrpSpPr>
              <a:grpSpLocks/>
            </p:cNvGrpSpPr>
            <p:nvPr/>
          </p:nvGrpSpPr>
          <p:grpSpPr bwMode="auto">
            <a:xfrm rot="9511585">
              <a:off x="1429" y="3521"/>
              <a:ext cx="359" cy="220"/>
              <a:chOff x="4262438" y="1350962"/>
              <a:chExt cx="742950" cy="349250"/>
            </a:xfrm>
          </p:grpSpPr>
          <p:sp>
            <p:nvSpPr>
              <p:cNvPr id="39073" name="Freeform 30"/>
              <p:cNvSpPr>
                <a:spLocks/>
              </p:cNvSpPr>
              <p:nvPr/>
            </p:nvSpPr>
            <p:spPr bwMode="auto">
              <a:xfrm>
                <a:off x="4271410" y="1358515"/>
                <a:ext cx="118224" cy="193715"/>
              </a:xfrm>
              <a:custGeom>
                <a:avLst/>
                <a:gdLst>
                  <a:gd name="T0" fmla="*/ 2147483647 w 37"/>
                  <a:gd name="T1" fmla="*/ 2147483647 h 61"/>
                  <a:gd name="T2" fmla="*/ 2147483647 w 37"/>
                  <a:gd name="T3" fmla="*/ 2147483647 h 61"/>
                  <a:gd name="T4" fmla="*/ 0 w 37"/>
                  <a:gd name="T5" fmla="*/ 2147483647 h 61"/>
                  <a:gd name="T6" fmla="*/ 2147483647 w 37"/>
                  <a:gd name="T7" fmla="*/ 2147483647 h 61"/>
                  <a:gd name="T8" fmla="*/ 2147483647 w 37"/>
                  <a:gd name="T9" fmla="*/ 2147483647 h 61"/>
                  <a:gd name="T10" fmla="*/ 0 60000 65536"/>
                  <a:gd name="T11" fmla="*/ 0 60000 65536"/>
                  <a:gd name="T12" fmla="*/ 0 60000 65536"/>
                  <a:gd name="T13" fmla="*/ 0 60000 65536"/>
                  <a:gd name="T14" fmla="*/ 0 60000 65536"/>
                  <a:gd name="T15" fmla="*/ 0 w 37"/>
                  <a:gd name="T16" fmla="*/ 0 h 61"/>
                  <a:gd name="T17" fmla="*/ 37 w 37"/>
                  <a:gd name="T18" fmla="*/ 61 h 61"/>
                </a:gdLst>
                <a:ahLst/>
                <a:cxnLst>
                  <a:cxn ang="T10">
                    <a:pos x="T0" y="T1"/>
                  </a:cxn>
                  <a:cxn ang="T11">
                    <a:pos x="T2" y="T3"/>
                  </a:cxn>
                  <a:cxn ang="T12">
                    <a:pos x="T4" y="T5"/>
                  </a:cxn>
                  <a:cxn ang="T13">
                    <a:pos x="T6" y="T7"/>
                  </a:cxn>
                  <a:cxn ang="T14">
                    <a:pos x="T8" y="T9"/>
                  </a:cxn>
                </a:cxnLst>
                <a:rect l="T15" t="T16" r="T17" b="T18"/>
                <a:pathLst>
                  <a:path w="37" h="61">
                    <a:moveTo>
                      <a:pt x="37" y="24"/>
                    </a:moveTo>
                    <a:cubicBezTo>
                      <a:pt x="37" y="39"/>
                      <a:pt x="29" y="54"/>
                      <a:pt x="19" y="58"/>
                    </a:cubicBezTo>
                    <a:cubicBezTo>
                      <a:pt x="9" y="61"/>
                      <a:pt x="0" y="51"/>
                      <a:pt x="0" y="36"/>
                    </a:cubicBezTo>
                    <a:cubicBezTo>
                      <a:pt x="0" y="21"/>
                      <a:pt x="9" y="6"/>
                      <a:pt x="19" y="3"/>
                    </a:cubicBezTo>
                    <a:cubicBezTo>
                      <a:pt x="29" y="0"/>
                      <a:pt x="37" y="9"/>
                      <a:pt x="37" y="24"/>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74" name="Freeform 31"/>
              <p:cNvSpPr>
                <a:spLocks/>
              </p:cNvSpPr>
              <p:nvPr/>
            </p:nvSpPr>
            <p:spPr bwMode="auto">
              <a:xfrm>
                <a:off x="4308110" y="1364058"/>
                <a:ext cx="578680" cy="335010"/>
              </a:xfrm>
              <a:custGeom>
                <a:avLst/>
                <a:gdLst>
                  <a:gd name="T0" fmla="*/ 2147483647 w 364"/>
                  <a:gd name="T1" fmla="*/ 2147483647 h 212"/>
                  <a:gd name="T2" fmla="*/ 2147483647 w 364"/>
                  <a:gd name="T3" fmla="*/ 2147483647 h 212"/>
                  <a:gd name="T4" fmla="*/ 0 w 364"/>
                  <a:gd name="T5" fmla="*/ 2147483647 h 212"/>
                  <a:gd name="T6" fmla="*/ 2147483647 w 364"/>
                  <a:gd name="T7" fmla="*/ 0 h 212"/>
                  <a:gd name="T8" fmla="*/ 2147483647 w 364"/>
                  <a:gd name="T9" fmla="*/ 2147483647 h 212"/>
                  <a:gd name="T10" fmla="*/ 0 60000 65536"/>
                  <a:gd name="T11" fmla="*/ 0 60000 65536"/>
                  <a:gd name="T12" fmla="*/ 0 60000 65536"/>
                  <a:gd name="T13" fmla="*/ 0 60000 65536"/>
                  <a:gd name="T14" fmla="*/ 0 60000 65536"/>
                  <a:gd name="T15" fmla="*/ 0 w 364"/>
                  <a:gd name="T16" fmla="*/ 0 h 212"/>
                  <a:gd name="T17" fmla="*/ 364 w 364"/>
                  <a:gd name="T18" fmla="*/ 212 h 212"/>
                </a:gdLst>
                <a:ahLst/>
                <a:cxnLst>
                  <a:cxn ang="T10">
                    <a:pos x="T0" y="T1"/>
                  </a:cxn>
                  <a:cxn ang="T11">
                    <a:pos x="T2" y="T3"/>
                  </a:cxn>
                  <a:cxn ang="T12">
                    <a:pos x="T4" y="T5"/>
                  </a:cxn>
                  <a:cxn ang="T13">
                    <a:pos x="T6" y="T7"/>
                  </a:cxn>
                  <a:cxn ang="T14">
                    <a:pos x="T8" y="T9"/>
                  </a:cxn>
                </a:cxnLst>
                <a:rect l="T15" t="T16" r="T17" b="T18"/>
                <a:pathLst>
                  <a:path w="364" h="212">
                    <a:moveTo>
                      <a:pt x="364" y="102"/>
                    </a:moveTo>
                    <a:lnTo>
                      <a:pt x="334" y="212"/>
                    </a:lnTo>
                    <a:lnTo>
                      <a:pt x="0" y="110"/>
                    </a:lnTo>
                    <a:lnTo>
                      <a:pt x="28" y="0"/>
                    </a:lnTo>
                    <a:lnTo>
                      <a:pt x="364" y="102"/>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75" name="Freeform 32"/>
              <p:cNvSpPr>
                <a:spLocks/>
              </p:cNvSpPr>
              <p:nvPr/>
            </p:nvSpPr>
            <p:spPr bwMode="auto">
              <a:xfrm>
                <a:off x="4806416" y="1520804"/>
                <a:ext cx="107854" cy="177761"/>
              </a:xfrm>
              <a:custGeom>
                <a:avLst/>
                <a:gdLst>
                  <a:gd name="T0" fmla="*/ 2147483647 w 34"/>
                  <a:gd name="T1" fmla="*/ 2147483647 h 57"/>
                  <a:gd name="T2" fmla="*/ 2147483647 w 34"/>
                  <a:gd name="T3" fmla="*/ 2147483647 h 57"/>
                  <a:gd name="T4" fmla="*/ 0 w 34"/>
                  <a:gd name="T5" fmla="*/ 2147483647 h 57"/>
                  <a:gd name="T6" fmla="*/ 2147483647 w 34"/>
                  <a:gd name="T7" fmla="*/ 2147483647 h 57"/>
                  <a:gd name="T8" fmla="*/ 2147483647 w 34"/>
                  <a:gd name="T9" fmla="*/ 2147483647 h 57"/>
                  <a:gd name="T10" fmla="*/ 0 60000 65536"/>
                  <a:gd name="T11" fmla="*/ 0 60000 65536"/>
                  <a:gd name="T12" fmla="*/ 0 60000 65536"/>
                  <a:gd name="T13" fmla="*/ 0 60000 65536"/>
                  <a:gd name="T14" fmla="*/ 0 60000 65536"/>
                  <a:gd name="T15" fmla="*/ 0 w 34"/>
                  <a:gd name="T16" fmla="*/ 0 h 57"/>
                  <a:gd name="T17" fmla="*/ 34 w 34"/>
                  <a:gd name="T18" fmla="*/ 57 h 57"/>
                </a:gdLst>
                <a:ahLst/>
                <a:cxnLst>
                  <a:cxn ang="T10">
                    <a:pos x="T0" y="T1"/>
                  </a:cxn>
                  <a:cxn ang="T11">
                    <a:pos x="T2" y="T3"/>
                  </a:cxn>
                  <a:cxn ang="T12">
                    <a:pos x="T4" y="T5"/>
                  </a:cxn>
                  <a:cxn ang="T13">
                    <a:pos x="T6" y="T7"/>
                  </a:cxn>
                  <a:cxn ang="T14">
                    <a:pos x="T8" y="T9"/>
                  </a:cxn>
                </a:cxnLst>
                <a:rect l="T15" t="T16" r="T17" b="T18"/>
                <a:pathLst>
                  <a:path w="34" h="57">
                    <a:moveTo>
                      <a:pt x="34" y="23"/>
                    </a:moveTo>
                    <a:cubicBezTo>
                      <a:pt x="34" y="37"/>
                      <a:pt x="26" y="51"/>
                      <a:pt x="17" y="54"/>
                    </a:cubicBezTo>
                    <a:cubicBezTo>
                      <a:pt x="7" y="57"/>
                      <a:pt x="0" y="48"/>
                      <a:pt x="0" y="34"/>
                    </a:cubicBezTo>
                    <a:cubicBezTo>
                      <a:pt x="0" y="20"/>
                      <a:pt x="7" y="6"/>
                      <a:pt x="17" y="3"/>
                    </a:cubicBezTo>
                    <a:cubicBezTo>
                      <a:pt x="26" y="0"/>
                      <a:pt x="34" y="9"/>
                      <a:pt x="34" y="23"/>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39076" name="Freeform 33"/>
              <p:cNvSpPr>
                <a:spLocks noEditPoints="1"/>
              </p:cNvSpPr>
              <p:nvPr/>
            </p:nvSpPr>
            <p:spPr bwMode="auto">
              <a:xfrm>
                <a:off x="4802844" y="1524931"/>
                <a:ext cx="122372" cy="180041"/>
              </a:xfrm>
              <a:custGeom>
                <a:avLst/>
                <a:gdLst>
                  <a:gd name="T0" fmla="*/ 2147483647 w 38"/>
                  <a:gd name="T1" fmla="*/ 2147483647 h 57"/>
                  <a:gd name="T2" fmla="*/ 0 w 38"/>
                  <a:gd name="T3" fmla="*/ 2147483647 h 57"/>
                  <a:gd name="T4" fmla="*/ 2147483647 w 38"/>
                  <a:gd name="T5" fmla="*/ 2147483647 h 57"/>
                  <a:gd name="T6" fmla="*/ 2147483647 w 38"/>
                  <a:gd name="T7" fmla="*/ 2147483647 h 57"/>
                  <a:gd name="T8" fmla="*/ 2147483647 w 38"/>
                  <a:gd name="T9" fmla="*/ 2147483647 h 57"/>
                  <a:gd name="T10" fmla="*/ 2147483647 w 38"/>
                  <a:gd name="T11" fmla="*/ 2147483647 h 57"/>
                  <a:gd name="T12" fmla="*/ 2147483647 w 38"/>
                  <a:gd name="T13" fmla="*/ 2147483647 h 57"/>
                  <a:gd name="T14" fmla="*/ 2147483647 w 38"/>
                  <a:gd name="T15" fmla="*/ 2147483647 h 57"/>
                  <a:gd name="T16" fmla="*/ 2147483647 w 38"/>
                  <a:gd name="T17" fmla="*/ 2147483647 h 57"/>
                  <a:gd name="T18" fmla="*/ 2147483647 w 38"/>
                  <a:gd name="T19" fmla="*/ 2147483647 h 57"/>
                  <a:gd name="T20" fmla="*/ 2147483647 w 38"/>
                  <a:gd name="T21" fmla="*/ 2147483647 h 57"/>
                  <a:gd name="T22" fmla="*/ 2147483647 w 38"/>
                  <a:gd name="T23" fmla="*/ 2147483647 h 57"/>
                  <a:gd name="T24" fmla="*/ 2147483647 w 38"/>
                  <a:gd name="T25" fmla="*/ 2147483647 h 57"/>
                  <a:gd name="T26" fmla="*/ 2147483647 w 38"/>
                  <a:gd name="T27" fmla="*/ 2147483647 h 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57"/>
                  <a:gd name="T44" fmla="*/ 38 w 38"/>
                  <a:gd name="T45" fmla="*/ 57 h 5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57">
                    <a:moveTo>
                      <a:pt x="18" y="1"/>
                    </a:moveTo>
                    <a:cubicBezTo>
                      <a:pt x="8" y="5"/>
                      <a:pt x="0" y="19"/>
                      <a:pt x="0" y="34"/>
                    </a:cubicBezTo>
                    <a:cubicBezTo>
                      <a:pt x="0" y="43"/>
                      <a:pt x="3" y="50"/>
                      <a:pt x="8" y="54"/>
                    </a:cubicBezTo>
                    <a:cubicBezTo>
                      <a:pt x="11" y="57"/>
                      <a:pt x="15" y="57"/>
                      <a:pt x="20" y="56"/>
                    </a:cubicBezTo>
                    <a:cubicBezTo>
                      <a:pt x="30" y="53"/>
                      <a:pt x="38" y="38"/>
                      <a:pt x="38" y="23"/>
                    </a:cubicBezTo>
                    <a:cubicBezTo>
                      <a:pt x="38" y="14"/>
                      <a:pt x="35" y="7"/>
                      <a:pt x="30" y="3"/>
                    </a:cubicBezTo>
                    <a:cubicBezTo>
                      <a:pt x="27" y="0"/>
                      <a:pt x="22" y="0"/>
                      <a:pt x="18" y="1"/>
                    </a:cubicBezTo>
                    <a:close/>
                    <a:moveTo>
                      <a:pt x="10" y="51"/>
                    </a:moveTo>
                    <a:cubicBezTo>
                      <a:pt x="6" y="48"/>
                      <a:pt x="4" y="42"/>
                      <a:pt x="4" y="34"/>
                    </a:cubicBezTo>
                    <a:cubicBezTo>
                      <a:pt x="4" y="21"/>
                      <a:pt x="11" y="8"/>
                      <a:pt x="20" y="5"/>
                    </a:cubicBezTo>
                    <a:cubicBezTo>
                      <a:pt x="22" y="4"/>
                      <a:pt x="25" y="5"/>
                      <a:pt x="28" y="7"/>
                    </a:cubicBezTo>
                    <a:cubicBezTo>
                      <a:pt x="31" y="9"/>
                      <a:pt x="34" y="16"/>
                      <a:pt x="34" y="23"/>
                    </a:cubicBezTo>
                    <a:cubicBezTo>
                      <a:pt x="34" y="36"/>
                      <a:pt x="27" y="49"/>
                      <a:pt x="18" y="52"/>
                    </a:cubicBezTo>
                    <a:cubicBezTo>
                      <a:pt x="15" y="53"/>
                      <a:pt x="13" y="52"/>
                      <a:pt x="10" y="51"/>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77" name="Freeform 34"/>
              <p:cNvSpPr>
                <a:spLocks/>
              </p:cNvSpPr>
              <p:nvPr/>
            </p:nvSpPr>
            <p:spPr bwMode="auto">
              <a:xfrm>
                <a:off x="4846205" y="1644381"/>
                <a:ext cx="14518" cy="25068"/>
              </a:xfrm>
              <a:custGeom>
                <a:avLst/>
                <a:gdLst>
                  <a:gd name="T0" fmla="*/ 2147483647 w 4"/>
                  <a:gd name="T1" fmla="*/ 2147483647 h 8"/>
                  <a:gd name="T2" fmla="*/ 2147483647 w 4"/>
                  <a:gd name="T3" fmla="*/ 2147483647 h 8"/>
                  <a:gd name="T4" fmla="*/ 0 w 4"/>
                  <a:gd name="T5" fmla="*/ 2147483647 h 8"/>
                  <a:gd name="T6" fmla="*/ 2147483647 w 4"/>
                  <a:gd name="T7" fmla="*/ 2147483647 h 8"/>
                  <a:gd name="T8" fmla="*/ 2147483647 w 4"/>
                  <a:gd name="T9" fmla="*/ 2147483647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4" y="3"/>
                    </a:moveTo>
                    <a:cubicBezTo>
                      <a:pt x="4" y="5"/>
                      <a:pt x="3" y="7"/>
                      <a:pt x="2" y="7"/>
                    </a:cubicBezTo>
                    <a:cubicBezTo>
                      <a:pt x="1" y="8"/>
                      <a:pt x="0" y="7"/>
                      <a:pt x="0" y="5"/>
                    </a:cubicBezTo>
                    <a:cubicBezTo>
                      <a:pt x="0" y="3"/>
                      <a:pt x="1" y="1"/>
                      <a:pt x="2" y="1"/>
                    </a:cubicBezTo>
                    <a:cubicBezTo>
                      <a:pt x="3" y="0"/>
                      <a:pt x="4" y="2"/>
                      <a:pt x="4" y="3"/>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78" name="Freeform 35"/>
              <p:cNvSpPr>
                <a:spLocks/>
              </p:cNvSpPr>
              <p:nvPr/>
            </p:nvSpPr>
            <p:spPr bwMode="auto">
              <a:xfrm>
                <a:off x="4845838" y="1647128"/>
                <a:ext cx="124447" cy="56975"/>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2"/>
                    </a:moveTo>
                    <a:lnTo>
                      <a:pt x="74" y="36"/>
                    </a:lnTo>
                    <a:lnTo>
                      <a:pt x="0" y="12"/>
                    </a:lnTo>
                    <a:lnTo>
                      <a:pt x="4" y="0"/>
                    </a:lnTo>
                    <a:lnTo>
                      <a:pt x="78" y="22"/>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79" name="Freeform 36"/>
              <p:cNvSpPr>
                <a:spLocks/>
              </p:cNvSpPr>
              <p:nvPr/>
            </p:nvSpPr>
            <p:spPr bwMode="auto">
              <a:xfrm>
                <a:off x="4961579" y="1671675"/>
                <a:ext cx="12445" cy="2279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7"/>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39080" name="Freeform 37"/>
              <p:cNvSpPr>
                <a:spLocks/>
              </p:cNvSpPr>
              <p:nvPr/>
            </p:nvSpPr>
            <p:spPr bwMode="auto">
              <a:xfrm>
                <a:off x="4877738" y="1575194"/>
                <a:ext cx="16593" cy="25068"/>
              </a:xfrm>
              <a:custGeom>
                <a:avLst/>
                <a:gdLst>
                  <a:gd name="T0" fmla="*/ 2147483647 w 5"/>
                  <a:gd name="T1" fmla="*/ 2147483647 h 8"/>
                  <a:gd name="T2" fmla="*/ 2147483647 w 5"/>
                  <a:gd name="T3" fmla="*/ 2147483647 h 8"/>
                  <a:gd name="T4" fmla="*/ 0 w 5"/>
                  <a:gd name="T5" fmla="*/ 2147483647 h 8"/>
                  <a:gd name="T6" fmla="*/ 2147483647 w 5"/>
                  <a:gd name="T7" fmla="*/ 2147483647 h 8"/>
                  <a:gd name="T8" fmla="*/ 2147483647 w 5"/>
                  <a:gd name="T9" fmla="*/ 2147483647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5" y="3"/>
                    </a:moveTo>
                    <a:cubicBezTo>
                      <a:pt x="5" y="5"/>
                      <a:pt x="4" y="7"/>
                      <a:pt x="2" y="7"/>
                    </a:cubicBezTo>
                    <a:cubicBezTo>
                      <a:pt x="1" y="8"/>
                      <a:pt x="0" y="6"/>
                      <a:pt x="0" y="5"/>
                    </a:cubicBezTo>
                    <a:cubicBezTo>
                      <a:pt x="0" y="3"/>
                      <a:pt x="1" y="1"/>
                      <a:pt x="2" y="1"/>
                    </a:cubicBezTo>
                    <a:cubicBezTo>
                      <a:pt x="4" y="0"/>
                      <a:pt x="5" y="1"/>
                      <a:pt x="5" y="3"/>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81" name="Freeform 38"/>
              <p:cNvSpPr>
                <a:spLocks/>
              </p:cNvSpPr>
              <p:nvPr/>
            </p:nvSpPr>
            <p:spPr bwMode="auto">
              <a:xfrm>
                <a:off x="4881036" y="1573282"/>
                <a:ext cx="120299" cy="56975"/>
              </a:xfrm>
              <a:custGeom>
                <a:avLst/>
                <a:gdLst>
                  <a:gd name="T0" fmla="*/ 2147483647 w 76"/>
                  <a:gd name="T1" fmla="*/ 2147483647 h 36"/>
                  <a:gd name="T2" fmla="*/ 2147483647 w 76"/>
                  <a:gd name="T3" fmla="*/ 2147483647 h 36"/>
                  <a:gd name="T4" fmla="*/ 0 w 76"/>
                  <a:gd name="T5" fmla="*/ 2147483647 h 36"/>
                  <a:gd name="T6" fmla="*/ 2147483647 w 76"/>
                  <a:gd name="T7" fmla="*/ 0 h 36"/>
                  <a:gd name="T8" fmla="*/ 2147483647 w 76"/>
                  <a:gd name="T9" fmla="*/ 2147483647 h 36"/>
                  <a:gd name="T10" fmla="*/ 0 60000 65536"/>
                  <a:gd name="T11" fmla="*/ 0 60000 65536"/>
                  <a:gd name="T12" fmla="*/ 0 60000 65536"/>
                  <a:gd name="T13" fmla="*/ 0 60000 65536"/>
                  <a:gd name="T14" fmla="*/ 0 60000 65536"/>
                  <a:gd name="T15" fmla="*/ 0 w 76"/>
                  <a:gd name="T16" fmla="*/ 0 h 36"/>
                  <a:gd name="T17" fmla="*/ 76 w 76"/>
                  <a:gd name="T18" fmla="*/ 36 h 36"/>
                </a:gdLst>
                <a:ahLst/>
                <a:cxnLst>
                  <a:cxn ang="T10">
                    <a:pos x="T0" y="T1"/>
                  </a:cxn>
                  <a:cxn ang="T11">
                    <a:pos x="T2" y="T3"/>
                  </a:cxn>
                  <a:cxn ang="T12">
                    <a:pos x="T4" y="T5"/>
                  </a:cxn>
                  <a:cxn ang="T13">
                    <a:pos x="T6" y="T7"/>
                  </a:cxn>
                  <a:cxn ang="T14">
                    <a:pos x="T8" y="T9"/>
                  </a:cxn>
                </a:cxnLst>
                <a:rect l="T15" t="T16" r="T17" b="T18"/>
                <a:pathLst>
                  <a:path w="76" h="36">
                    <a:moveTo>
                      <a:pt x="76" y="22"/>
                    </a:moveTo>
                    <a:lnTo>
                      <a:pt x="74" y="36"/>
                    </a:lnTo>
                    <a:lnTo>
                      <a:pt x="0" y="12"/>
                    </a:lnTo>
                    <a:lnTo>
                      <a:pt x="2" y="0"/>
                    </a:lnTo>
                    <a:lnTo>
                      <a:pt x="76" y="22"/>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82" name="Freeform 39"/>
              <p:cNvSpPr>
                <a:spLocks/>
              </p:cNvSpPr>
              <p:nvPr/>
            </p:nvSpPr>
            <p:spPr bwMode="auto">
              <a:xfrm>
                <a:off x="4993216" y="1609347"/>
                <a:ext cx="12445" cy="2051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6"/>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39083" name="Freeform 40"/>
              <p:cNvSpPr>
                <a:spLocks/>
              </p:cNvSpPr>
              <p:nvPr/>
            </p:nvSpPr>
            <p:spPr bwMode="auto">
              <a:xfrm>
                <a:off x="4819823" y="1595624"/>
                <a:ext cx="12445" cy="20512"/>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5"/>
                      <a:pt x="3" y="6"/>
                      <a:pt x="2" y="7"/>
                    </a:cubicBezTo>
                    <a:cubicBezTo>
                      <a:pt x="1" y="7"/>
                      <a:pt x="0" y="6"/>
                      <a:pt x="0" y="4"/>
                    </a:cubicBezTo>
                    <a:cubicBezTo>
                      <a:pt x="0" y="2"/>
                      <a:pt x="1" y="1"/>
                      <a:pt x="2" y="0"/>
                    </a:cubicBezTo>
                    <a:cubicBezTo>
                      <a:pt x="3" y="0"/>
                      <a:pt x="4" y="1"/>
                      <a:pt x="4" y="3"/>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84" name="Freeform 41"/>
              <p:cNvSpPr>
                <a:spLocks/>
              </p:cNvSpPr>
              <p:nvPr/>
            </p:nvSpPr>
            <p:spPr bwMode="auto">
              <a:xfrm>
                <a:off x="4829866" y="1598144"/>
                <a:ext cx="122372" cy="56974"/>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4"/>
                    </a:moveTo>
                    <a:lnTo>
                      <a:pt x="74" y="36"/>
                    </a:lnTo>
                    <a:lnTo>
                      <a:pt x="0" y="14"/>
                    </a:lnTo>
                    <a:lnTo>
                      <a:pt x="4" y="0"/>
                    </a:lnTo>
                    <a:lnTo>
                      <a:pt x="78" y="24"/>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85" name="Freeform 42"/>
              <p:cNvSpPr>
                <a:spLocks/>
              </p:cNvSpPr>
              <p:nvPr/>
            </p:nvSpPr>
            <p:spPr bwMode="auto">
              <a:xfrm>
                <a:off x="4938256" y="1632121"/>
                <a:ext cx="12445" cy="20512"/>
              </a:xfrm>
              <a:custGeom>
                <a:avLst/>
                <a:gdLst>
                  <a:gd name="T0" fmla="*/ 2147483647 w 4"/>
                  <a:gd name="T1" fmla="*/ 2147483647 h 6"/>
                  <a:gd name="T2" fmla="*/ 2147483647 w 4"/>
                  <a:gd name="T3" fmla="*/ 2147483647 h 6"/>
                  <a:gd name="T4" fmla="*/ 0 w 4"/>
                  <a:gd name="T5" fmla="*/ 2147483647 h 6"/>
                  <a:gd name="T6" fmla="*/ 2147483647 w 4"/>
                  <a:gd name="T7" fmla="*/ 0 h 6"/>
                  <a:gd name="T8" fmla="*/ 2147483647 w 4"/>
                  <a:gd name="T9" fmla="*/ 2147483647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4" y="2"/>
                    </a:moveTo>
                    <a:cubicBezTo>
                      <a:pt x="4" y="4"/>
                      <a:pt x="3" y="6"/>
                      <a:pt x="2" y="6"/>
                    </a:cubicBezTo>
                    <a:cubicBezTo>
                      <a:pt x="1" y="6"/>
                      <a:pt x="0" y="5"/>
                      <a:pt x="0" y="4"/>
                    </a:cubicBezTo>
                    <a:cubicBezTo>
                      <a:pt x="0" y="2"/>
                      <a:pt x="1" y="0"/>
                      <a:pt x="2" y="0"/>
                    </a:cubicBezTo>
                    <a:cubicBezTo>
                      <a:pt x="3" y="0"/>
                      <a:pt x="4" y="1"/>
                      <a:pt x="4" y="2"/>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grpSp>
      </p:grpSp>
      <p:grpSp>
        <p:nvGrpSpPr>
          <p:cNvPr id="140325" name="Group 429"/>
          <p:cNvGrpSpPr>
            <a:grpSpLocks/>
          </p:cNvGrpSpPr>
          <p:nvPr/>
        </p:nvGrpSpPr>
        <p:grpSpPr bwMode="auto">
          <a:xfrm>
            <a:off x="2863850" y="5559425"/>
            <a:ext cx="711200" cy="258763"/>
            <a:chOff x="1429" y="3507"/>
            <a:chExt cx="449" cy="234"/>
          </a:xfrm>
        </p:grpSpPr>
        <p:grpSp>
          <p:nvGrpSpPr>
            <p:cNvPr id="140418" name="Group 141"/>
            <p:cNvGrpSpPr>
              <a:grpSpLocks/>
            </p:cNvGrpSpPr>
            <p:nvPr/>
          </p:nvGrpSpPr>
          <p:grpSpPr bwMode="auto">
            <a:xfrm rot="-1193307">
              <a:off x="1519" y="3507"/>
              <a:ext cx="359" cy="220"/>
              <a:chOff x="4262438" y="1350962"/>
              <a:chExt cx="742950" cy="349250"/>
            </a:xfrm>
          </p:grpSpPr>
          <p:sp>
            <p:nvSpPr>
              <p:cNvPr id="39058" name="Freeform 30"/>
              <p:cNvSpPr>
                <a:spLocks/>
              </p:cNvSpPr>
              <p:nvPr/>
            </p:nvSpPr>
            <p:spPr bwMode="auto">
              <a:xfrm>
                <a:off x="4262289" y="1350254"/>
                <a:ext cx="118224" cy="193713"/>
              </a:xfrm>
              <a:custGeom>
                <a:avLst/>
                <a:gdLst>
                  <a:gd name="T0" fmla="*/ 2147483647 w 37"/>
                  <a:gd name="T1" fmla="*/ 2147483647 h 61"/>
                  <a:gd name="T2" fmla="*/ 2147483647 w 37"/>
                  <a:gd name="T3" fmla="*/ 2147483647 h 61"/>
                  <a:gd name="T4" fmla="*/ 0 w 37"/>
                  <a:gd name="T5" fmla="*/ 2147483647 h 61"/>
                  <a:gd name="T6" fmla="*/ 2147483647 w 37"/>
                  <a:gd name="T7" fmla="*/ 2147483647 h 61"/>
                  <a:gd name="T8" fmla="*/ 2147483647 w 37"/>
                  <a:gd name="T9" fmla="*/ 2147483647 h 61"/>
                  <a:gd name="T10" fmla="*/ 0 60000 65536"/>
                  <a:gd name="T11" fmla="*/ 0 60000 65536"/>
                  <a:gd name="T12" fmla="*/ 0 60000 65536"/>
                  <a:gd name="T13" fmla="*/ 0 60000 65536"/>
                  <a:gd name="T14" fmla="*/ 0 60000 65536"/>
                  <a:gd name="T15" fmla="*/ 0 w 37"/>
                  <a:gd name="T16" fmla="*/ 0 h 61"/>
                  <a:gd name="T17" fmla="*/ 37 w 37"/>
                  <a:gd name="T18" fmla="*/ 61 h 61"/>
                </a:gdLst>
                <a:ahLst/>
                <a:cxnLst>
                  <a:cxn ang="T10">
                    <a:pos x="T0" y="T1"/>
                  </a:cxn>
                  <a:cxn ang="T11">
                    <a:pos x="T2" y="T3"/>
                  </a:cxn>
                  <a:cxn ang="T12">
                    <a:pos x="T4" y="T5"/>
                  </a:cxn>
                  <a:cxn ang="T13">
                    <a:pos x="T6" y="T7"/>
                  </a:cxn>
                  <a:cxn ang="T14">
                    <a:pos x="T8" y="T9"/>
                  </a:cxn>
                </a:cxnLst>
                <a:rect l="T15" t="T16" r="T17" b="T18"/>
                <a:pathLst>
                  <a:path w="37" h="61">
                    <a:moveTo>
                      <a:pt x="37" y="24"/>
                    </a:moveTo>
                    <a:cubicBezTo>
                      <a:pt x="37" y="39"/>
                      <a:pt x="29" y="54"/>
                      <a:pt x="19" y="58"/>
                    </a:cubicBezTo>
                    <a:cubicBezTo>
                      <a:pt x="9" y="61"/>
                      <a:pt x="0" y="51"/>
                      <a:pt x="0" y="36"/>
                    </a:cubicBezTo>
                    <a:cubicBezTo>
                      <a:pt x="0" y="21"/>
                      <a:pt x="9" y="6"/>
                      <a:pt x="19" y="3"/>
                    </a:cubicBezTo>
                    <a:cubicBezTo>
                      <a:pt x="29" y="0"/>
                      <a:pt x="37" y="9"/>
                      <a:pt x="37" y="24"/>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59" name="Freeform 31"/>
              <p:cNvSpPr>
                <a:spLocks/>
              </p:cNvSpPr>
              <p:nvPr/>
            </p:nvSpPr>
            <p:spPr bwMode="auto">
              <a:xfrm>
                <a:off x="4299996" y="1356614"/>
                <a:ext cx="576605" cy="335012"/>
              </a:xfrm>
              <a:custGeom>
                <a:avLst/>
                <a:gdLst>
                  <a:gd name="T0" fmla="*/ 2147483647 w 364"/>
                  <a:gd name="T1" fmla="*/ 2147483647 h 212"/>
                  <a:gd name="T2" fmla="*/ 2147483647 w 364"/>
                  <a:gd name="T3" fmla="*/ 2147483647 h 212"/>
                  <a:gd name="T4" fmla="*/ 0 w 364"/>
                  <a:gd name="T5" fmla="*/ 2147483647 h 212"/>
                  <a:gd name="T6" fmla="*/ 2147483647 w 364"/>
                  <a:gd name="T7" fmla="*/ 0 h 212"/>
                  <a:gd name="T8" fmla="*/ 2147483647 w 364"/>
                  <a:gd name="T9" fmla="*/ 2147483647 h 212"/>
                  <a:gd name="T10" fmla="*/ 0 60000 65536"/>
                  <a:gd name="T11" fmla="*/ 0 60000 65536"/>
                  <a:gd name="T12" fmla="*/ 0 60000 65536"/>
                  <a:gd name="T13" fmla="*/ 0 60000 65536"/>
                  <a:gd name="T14" fmla="*/ 0 60000 65536"/>
                  <a:gd name="T15" fmla="*/ 0 w 364"/>
                  <a:gd name="T16" fmla="*/ 0 h 212"/>
                  <a:gd name="T17" fmla="*/ 364 w 364"/>
                  <a:gd name="T18" fmla="*/ 212 h 212"/>
                </a:gdLst>
                <a:ahLst/>
                <a:cxnLst>
                  <a:cxn ang="T10">
                    <a:pos x="T0" y="T1"/>
                  </a:cxn>
                  <a:cxn ang="T11">
                    <a:pos x="T2" y="T3"/>
                  </a:cxn>
                  <a:cxn ang="T12">
                    <a:pos x="T4" y="T5"/>
                  </a:cxn>
                  <a:cxn ang="T13">
                    <a:pos x="T6" y="T7"/>
                  </a:cxn>
                  <a:cxn ang="T14">
                    <a:pos x="T8" y="T9"/>
                  </a:cxn>
                </a:cxnLst>
                <a:rect l="T15" t="T16" r="T17" b="T18"/>
                <a:pathLst>
                  <a:path w="364" h="212">
                    <a:moveTo>
                      <a:pt x="364" y="102"/>
                    </a:moveTo>
                    <a:lnTo>
                      <a:pt x="334" y="212"/>
                    </a:lnTo>
                    <a:lnTo>
                      <a:pt x="0" y="110"/>
                    </a:lnTo>
                    <a:lnTo>
                      <a:pt x="28" y="0"/>
                    </a:lnTo>
                    <a:lnTo>
                      <a:pt x="364" y="10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60" name="Freeform 32"/>
              <p:cNvSpPr>
                <a:spLocks/>
              </p:cNvSpPr>
              <p:nvPr/>
            </p:nvSpPr>
            <p:spPr bwMode="auto">
              <a:xfrm>
                <a:off x="4796931" y="1514232"/>
                <a:ext cx="107854" cy="180041"/>
              </a:xfrm>
              <a:custGeom>
                <a:avLst/>
                <a:gdLst>
                  <a:gd name="T0" fmla="*/ 2147483647 w 34"/>
                  <a:gd name="T1" fmla="*/ 2147483647 h 57"/>
                  <a:gd name="T2" fmla="*/ 2147483647 w 34"/>
                  <a:gd name="T3" fmla="*/ 2147483647 h 57"/>
                  <a:gd name="T4" fmla="*/ 0 w 34"/>
                  <a:gd name="T5" fmla="*/ 2147483647 h 57"/>
                  <a:gd name="T6" fmla="*/ 2147483647 w 34"/>
                  <a:gd name="T7" fmla="*/ 2147483647 h 57"/>
                  <a:gd name="T8" fmla="*/ 2147483647 w 34"/>
                  <a:gd name="T9" fmla="*/ 2147483647 h 57"/>
                  <a:gd name="T10" fmla="*/ 0 60000 65536"/>
                  <a:gd name="T11" fmla="*/ 0 60000 65536"/>
                  <a:gd name="T12" fmla="*/ 0 60000 65536"/>
                  <a:gd name="T13" fmla="*/ 0 60000 65536"/>
                  <a:gd name="T14" fmla="*/ 0 60000 65536"/>
                  <a:gd name="T15" fmla="*/ 0 w 34"/>
                  <a:gd name="T16" fmla="*/ 0 h 57"/>
                  <a:gd name="T17" fmla="*/ 34 w 34"/>
                  <a:gd name="T18" fmla="*/ 57 h 57"/>
                </a:gdLst>
                <a:ahLst/>
                <a:cxnLst>
                  <a:cxn ang="T10">
                    <a:pos x="T0" y="T1"/>
                  </a:cxn>
                  <a:cxn ang="T11">
                    <a:pos x="T2" y="T3"/>
                  </a:cxn>
                  <a:cxn ang="T12">
                    <a:pos x="T4" y="T5"/>
                  </a:cxn>
                  <a:cxn ang="T13">
                    <a:pos x="T6" y="T7"/>
                  </a:cxn>
                  <a:cxn ang="T14">
                    <a:pos x="T8" y="T9"/>
                  </a:cxn>
                </a:cxnLst>
                <a:rect l="T15" t="T16" r="T17" b="T18"/>
                <a:pathLst>
                  <a:path w="34" h="57">
                    <a:moveTo>
                      <a:pt x="34" y="23"/>
                    </a:moveTo>
                    <a:cubicBezTo>
                      <a:pt x="34" y="37"/>
                      <a:pt x="26" y="51"/>
                      <a:pt x="17" y="54"/>
                    </a:cubicBezTo>
                    <a:cubicBezTo>
                      <a:pt x="7" y="57"/>
                      <a:pt x="0" y="48"/>
                      <a:pt x="0" y="34"/>
                    </a:cubicBezTo>
                    <a:cubicBezTo>
                      <a:pt x="0" y="20"/>
                      <a:pt x="7" y="6"/>
                      <a:pt x="17" y="3"/>
                    </a:cubicBezTo>
                    <a:cubicBezTo>
                      <a:pt x="26" y="0"/>
                      <a:pt x="34" y="9"/>
                      <a:pt x="34" y="23"/>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061" name="Freeform 33"/>
              <p:cNvSpPr>
                <a:spLocks noEditPoints="1"/>
              </p:cNvSpPr>
              <p:nvPr/>
            </p:nvSpPr>
            <p:spPr bwMode="auto">
              <a:xfrm>
                <a:off x="4790708" y="1514232"/>
                <a:ext cx="120299" cy="180041"/>
              </a:xfrm>
              <a:custGeom>
                <a:avLst/>
                <a:gdLst>
                  <a:gd name="T0" fmla="*/ 2147483647 w 38"/>
                  <a:gd name="T1" fmla="*/ 2147483647 h 57"/>
                  <a:gd name="T2" fmla="*/ 0 w 38"/>
                  <a:gd name="T3" fmla="*/ 2147483647 h 57"/>
                  <a:gd name="T4" fmla="*/ 2147483647 w 38"/>
                  <a:gd name="T5" fmla="*/ 2147483647 h 57"/>
                  <a:gd name="T6" fmla="*/ 2147483647 w 38"/>
                  <a:gd name="T7" fmla="*/ 2147483647 h 57"/>
                  <a:gd name="T8" fmla="*/ 2147483647 w 38"/>
                  <a:gd name="T9" fmla="*/ 2147483647 h 57"/>
                  <a:gd name="T10" fmla="*/ 2147483647 w 38"/>
                  <a:gd name="T11" fmla="*/ 2147483647 h 57"/>
                  <a:gd name="T12" fmla="*/ 2147483647 w 38"/>
                  <a:gd name="T13" fmla="*/ 2147483647 h 57"/>
                  <a:gd name="T14" fmla="*/ 2147483647 w 38"/>
                  <a:gd name="T15" fmla="*/ 2147483647 h 57"/>
                  <a:gd name="T16" fmla="*/ 2147483647 w 38"/>
                  <a:gd name="T17" fmla="*/ 2147483647 h 57"/>
                  <a:gd name="T18" fmla="*/ 2147483647 w 38"/>
                  <a:gd name="T19" fmla="*/ 2147483647 h 57"/>
                  <a:gd name="T20" fmla="*/ 2147483647 w 38"/>
                  <a:gd name="T21" fmla="*/ 2147483647 h 57"/>
                  <a:gd name="T22" fmla="*/ 2147483647 w 38"/>
                  <a:gd name="T23" fmla="*/ 2147483647 h 57"/>
                  <a:gd name="T24" fmla="*/ 2147483647 w 38"/>
                  <a:gd name="T25" fmla="*/ 2147483647 h 57"/>
                  <a:gd name="T26" fmla="*/ 2147483647 w 38"/>
                  <a:gd name="T27" fmla="*/ 2147483647 h 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57"/>
                  <a:gd name="T44" fmla="*/ 38 w 38"/>
                  <a:gd name="T45" fmla="*/ 57 h 5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57">
                    <a:moveTo>
                      <a:pt x="18" y="1"/>
                    </a:moveTo>
                    <a:cubicBezTo>
                      <a:pt x="8" y="5"/>
                      <a:pt x="0" y="19"/>
                      <a:pt x="0" y="34"/>
                    </a:cubicBezTo>
                    <a:cubicBezTo>
                      <a:pt x="0" y="43"/>
                      <a:pt x="3" y="50"/>
                      <a:pt x="8" y="54"/>
                    </a:cubicBezTo>
                    <a:cubicBezTo>
                      <a:pt x="11" y="57"/>
                      <a:pt x="15" y="57"/>
                      <a:pt x="20" y="56"/>
                    </a:cubicBezTo>
                    <a:cubicBezTo>
                      <a:pt x="30" y="53"/>
                      <a:pt x="38" y="38"/>
                      <a:pt x="38" y="23"/>
                    </a:cubicBezTo>
                    <a:cubicBezTo>
                      <a:pt x="38" y="14"/>
                      <a:pt x="35" y="7"/>
                      <a:pt x="30" y="3"/>
                    </a:cubicBezTo>
                    <a:cubicBezTo>
                      <a:pt x="27" y="0"/>
                      <a:pt x="22" y="0"/>
                      <a:pt x="18" y="1"/>
                    </a:cubicBezTo>
                    <a:close/>
                    <a:moveTo>
                      <a:pt x="10" y="51"/>
                    </a:moveTo>
                    <a:cubicBezTo>
                      <a:pt x="6" y="48"/>
                      <a:pt x="4" y="42"/>
                      <a:pt x="4" y="34"/>
                    </a:cubicBezTo>
                    <a:cubicBezTo>
                      <a:pt x="4" y="21"/>
                      <a:pt x="11" y="8"/>
                      <a:pt x="20" y="5"/>
                    </a:cubicBezTo>
                    <a:cubicBezTo>
                      <a:pt x="22" y="4"/>
                      <a:pt x="25" y="5"/>
                      <a:pt x="28" y="7"/>
                    </a:cubicBezTo>
                    <a:cubicBezTo>
                      <a:pt x="31" y="9"/>
                      <a:pt x="34" y="16"/>
                      <a:pt x="34" y="23"/>
                    </a:cubicBezTo>
                    <a:cubicBezTo>
                      <a:pt x="34" y="36"/>
                      <a:pt x="27" y="49"/>
                      <a:pt x="18" y="52"/>
                    </a:cubicBezTo>
                    <a:cubicBezTo>
                      <a:pt x="15" y="53"/>
                      <a:pt x="13" y="52"/>
                      <a:pt x="10" y="51"/>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62" name="Freeform 34"/>
              <p:cNvSpPr>
                <a:spLocks/>
              </p:cNvSpPr>
              <p:nvPr/>
            </p:nvSpPr>
            <p:spPr bwMode="auto">
              <a:xfrm>
                <a:off x="4837019" y="1635150"/>
                <a:ext cx="14518" cy="25068"/>
              </a:xfrm>
              <a:custGeom>
                <a:avLst/>
                <a:gdLst>
                  <a:gd name="T0" fmla="*/ 2147483647 w 4"/>
                  <a:gd name="T1" fmla="*/ 2147483647 h 8"/>
                  <a:gd name="T2" fmla="*/ 2147483647 w 4"/>
                  <a:gd name="T3" fmla="*/ 2147483647 h 8"/>
                  <a:gd name="T4" fmla="*/ 0 w 4"/>
                  <a:gd name="T5" fmla="*/ 2147483647 h 8"/>
                  <a:gd name="T6" fmla="*/ 2147483647 w 4"/>
                  <a:gd name="T7" fmla="*/ 2147483647 h 8"/>
                  <a:gd name="T8" fmla="*/ 2147483647 w 4"/>
                  <a:gd name="T9" fmla="*/ 2147483647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4" y="3"/>
                    </a:moveTo>
                    <a:cubicBezTo>
                      <a:pt x="4" y="5"/>
                      <a:pt x="3" y="7"/>
                      <a:pt x="2" y="7"/>
                    </a:cubicBezTo>
                    <a:cubicBezTo>
                      <a:pt x="1" y="8"/>
                      <a:pt x="0" y="7"/>
                      <a:pt x="0" y="5"/>
                    </a:cubicBezTo>
                    <a:cubicBezTo>
                      <a:pt x="0" y="3"/>
                      <a:pt x="1" y="1"/>
                      <a:pt x="2" y="1"/>
                    </a:cubicBezTo>
                    <a:cubicBezTo>
                      <a:pt x="3" y="0"/>
                      <a:pt x="4" y="2"/>
                      <a:pt x="4" y="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63" name="Freeform 35"/>
              <p:cNvSpPr>
                <a:spLocks/>
              </p:cNvSpPr>
              <p:nvPr/>
            </p:nvSpPr>
            <p:spPr bwMode="auto">
              <a:xfrm>
                <a:off x="4838347" y="1639150"/>
                <a:ext cx="124447" cy="56974"/>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2"/>
                    </a:moveTo>
                    <a:lnTo>
                      <a:pt x="74" y="36"/>
                    </a:lnTo>
                    <a:lnTo>
                      <a:pt x="0" y="12"/>
                    </a:lnTo>
                    <a:lnTo>
                      <a:pt x="4" y="0"/>
                    </a:lnTo>
                    <a:lnTo>
                      <a:pt x="78" y="2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64" name="Freeform 36"/>
              <p:cNvSpPr>
                <a:spLocks/>
              </p:cNvSpPr>
              <p:nvPr/>
            </p:nvSpPr>
            <p:spPr bwMode="auto">
              <a:xfrm>
                <a:off x="4954624" y="1674142"/>
                <a:ext cx="12445" cy="2279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7"/>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065" name="Freeform 37"/>
              <p:cNvSpPr>
                <a:spLocks/>
              </p:cNvSpPr>
              <p:nvPr/>
            </p:nvSpPr>
            <p:spPr bwMode="auto">
              <a:xfrm>
                <a:off x="4874061" y="1563039"/>
                <a:ext cx="16593" cy="25068"/>
              </a:xfrm>
              <a:custGeom>
                <a:avLst/>
                <a:gdLst>
                  <a:gd name="T0" fmla="*/ 2147483647 w 5"/>
                  <a:gd name="T1" fmla="*/ 2147483647 h 8"/>
                  <a:gd name="T2" fmla="*/ 2147483647 w 5"/>
                  <a:gd name="T3" fmla="*/ 2147483647 h 8"/>
                  <a:gd name="T4" fmla="*/ 0 w 5"/>
                  <a:gd name="T5" fmla="*/ 2147483647 h 8"/>
                  <a:gd name="T6" fmla="*/ 2147483647 w 5"/>
                  <a:gd name="T7" fmla="*/ 2147483647 h 8"/>
                  <a:gd name="T8" fmla="*/ 2147483647 w 5"/>
                  <a:gd name="T9" fmla="*/ 2147483647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5" y="3"/>
                    </a:moveTo>
                    <a:cubicBezTo>
                      <a:pt x="5" y="5"/>
                      <a:pt x="4" y="7"/>
                      <a:pt x="2" y="7"/>
                    </a:cubicBezTo>
                    <a:cubicBezTo>
                      <a:pt x="1" y="8"/>
                      <a:pt x="0" y="6"/>
                      <a:pt x="0" y="5"/>
                    </a:cubicBezTo>
                    <a:cubicBezTo>
                      <a:pt x="0" y="3"/>
                      <a:pt x="1" y="1"/>
                      <a:pt x="2" y="1"/>
                    </a:cubicBezTo>
                    <a:cubicBezTo>
                      <a:pt x="4" y="0"/>
                      <a:pt x="5" y="1"/>
                      <a:pt x="5" y="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66" name="Freeform 38"/>
              <p:cNvSpPr>
                <a:spLocks/>
              </p:cNvSpPr>
              <p:nvPr/>
            </p:nvSpPr>
            <p:spPr bwMode="auto">
              <a:xfrm>
                <a:off x="4880181" y="1565283"/>
                <a:ext cx="120299" cy="56975"/>
              </a:xfrm>
              <a:custGeom>
                <a:avLst/>
                <a:gdLst>
                  <a:gd name="T0" fmla="*/ 2147483647 w 76"/>
                  <a:gd name="T1" fmla="*/ 2147483647 h 36"/>
                  <a:gd name="T2" fmla="*/ 2147483647 w 76"/>
                  <a:gd name="T3" fmla="*/ 2147483647 h 36"/>
                  <a:gd name="T4" fmla="*/ 0 w 76"/>
                  <a:gd name="T5" fmla="*/ 2147483647 h 36"/>
                  <a:gd name="T6" fmla="*/ 2147483647 w 76"/>
                  <a:gd name="T7" fmla="*/ 0 h 36"/>
                  <a:gd name="T8" fmla="*/ 2147483647 w 76"/>
                  <a:gd name="T9" fmla="*/ 2147483647 h 36"/>
                  <a:gd name="T10" fmla="*/ 0 60000 65536"/>
                  <a:gd name="T11" fmla="*/ 0 60000 65536"/>
                  <a:gd name="T12" fmla="*/ 0 60000 65536"/>
                  <a:gd name="T13" fmla="*/ 0 60000 65536"/>
                  <a:gd name="T14" fmla="*/ 0 60000 65536"/>
                  <a:gd name="T15" fmla="*/ 0 w 76"/>
                  <a:gd name="T16" fmla="*/ 0 h 36"/>
                  <a:gd name="T17" fmla="*/ 76 w 76"/>
                  <a:gd name="T18" fmla="*/ 36 h 36"/>
                </a:gdLst>
                <a:ahLst/>
                <a:cxnLst>
                  <a:cxn ang="T10">
                    <a:pos x="T0" y="T1"/>
                  </a:cxn>
                  <a:cxn ang="T11">
                    <a:pos x="T2" y="T3"/>
                  </a:cxn>
                  <a:cxn ang="T12">
                    <a:pos x="T4" y="T5"/>
                  </a:cxn>
                  <a:cxn ang="T13">
                    <a:pos x="T6" y="T7"/>
                  </a:cxn>
                  <a:cxn ang="T14">
                    <a:pos x="T8" y="T9"/>
                  </a:cxn>
                </a:cxnLst>
                <a:rect l="T15" t="T16" r="T17" b="T18"/>
                <a:pathLst>
                  <a:path w="76" h="36">
                    <a:moveTo>
                      <a:pt x="76" y="22"/>
                    </a:moveTo>
                    <a:lnTo>
                      <a:pt x="74" y="36"/>
                    </a:lnTo>
                    <a:lnTo>
                      <a:pt x="0" y="12"/>
                    </a:lnTo>
                    <a:lnTo>
                      <a:pt x="2" y="0"/>
                    </a:lnTo>
                    <a:lnTo>
                      <a:pt x="76" y="2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67" name="Freeform 39"/>
              <p:cNvSpPr>
                <a:spLocks/>
              </p:cNvSpPr>
              <p:nvPr/>
            </p:nvSpPr>
            <p:spPr bwMode="auto">
              <a:xfrm>
                <a:off x="4992081" y="1601712"/>
                <a:ext cx="12445" cy="20512"/>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6"/>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068" name="Freeform 40"/>
              <p:cNvSpPr>
                <a:spLocks/>
              </p:cNvSpPr>
              <p:nvPr/>
            </p:nvSpPr>
            <p:spPr bwMode="auto">
              <a:xfrm>
                <a:off x="4812018" y="1585878"/>
                <a:ext cx="12445" cy="2051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5"/>
                      <a:pt x="3" y="6"/>
                      <a:pt x="2" y="7"/>
                    </a:cubicBezTo>
                    <a:cubicBezTo>
                      <a:pt x="1" y="7"/>
                      <a:pt x="0" y="6"/>
                      <a:pt x="0" y="4"/>
                    </a:cubicBezTo>
                    <a:cubicBezTo>
                      <a:pt x="0" y="2"/>
                      <a:pt x="1" y="1"/>
                      <a:pt x="2" y="0"/>
                    </a:cubicBezTo>
                    <a:cubicBezTo>
                      <a:pt x="3" y="0"/>
                      <a:pt x="4" y="1"/>
                      <a:pt x="4" y="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69" name="Freeform 41"/>
              <p:cNvSpPr>
                <a:spLocks/>
              </p:cNvSpPr>
              <p:nvPr/>
            </p:nvSpPr>
            <p:spPr bwMode="auto">
              <a:xfrm>
                <a:off x="4818492" y="1592068"/>
                <a:ext cx="122372" cy="56974"/>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4"/>
                    </a:moveTo>
                    <a:lnTo>
                      <a:pt x="74" y="36"/>
                    </a:lnTo>
                    <a:lnTo>
                      <a:pt x="0" y="14"/>
                    </a:lnTo>
                    <a:lnTo>
                      <a:pt x="4" y="0"/>
                    </a:lnTo>
                    <a:lnTo>
                      <a:pt x="78" y="24"/>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70" name="Freeform 42"/>
              <p:cNvSpPr>
                <a:spLocks/>
              </p:cNvSpPr>
              <p:nvPr/>
            </p:nvSpPr>
            <p:spPr bwMode="auto">
              <a:xfrm>
                <a:off x="4932405" y="1628885"/>
                <a:ext cx="12445" cy="20510"/>
              </a:xfrm>
              <a:custGeom>
                <a:avLst/>
                <a:gdLst>
                  <a:gd name="T0" fmla="*/ 2147483647 w 4"/>
                  <a:gd name="T1" fmla="*/ 2147483647 h 6"/>
                  <a:gd name="T2" fmla="*/ 2147483647 w 4"/>
                  <a:gd name="T3" fmla="*/ 2147483647 h 6"/>
                  <a:gd name="T4" fmla="*/ 0 w 4"/>
                  <a:gd name="T5" fmla="*/ 2147483647 h 6"/>
                  <a:gd name="T6" fmla="*/ 2147483647 w 4"/>
                  <a:gd name="T7" fmla="*/ 0 h 6"/>
                  <a:gd name="T8" fmla="*/ 2147483647 w 4"/>
                  <a:gd name="T9" fmla="*/ 2147483647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4" y="2"/>
                    </a:moveTo>
                    <a:cubicBezTo>
                      <a:pt x="4" y="4"/>
                      <a:pt x="3" y="6"/>
                      <a:pt x="2" y="6"/>
                    </a:cubicBezTo>
                    <a:cubicBezTo>
                      <a:pt x="1" y="6"/>
                      <a:pt x="0" y="5"/>
                      <a:pt x="0" y="4"/>
                    </a:cubicBezTo>
                    <a:cubicBezTo>
                      <a:pt x="0" y="2"/>
                      <a:pt x="1" y="0"/>
                      <a:pt x="2" y="0"/>
                    </a:cubicBezTo>
                    <a:cubicBezTo>
                      <a:pt x="3" y="0"/>
                      <a:pt x="4" y="1"/>
                      <a:pt x="4" y="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40419" name="Group 141"/>
            <p:cNvGrpSpPr>
              <a:grpSpLocks/>
            </p:cNvGrpSpPr>
            <p:nvPr/>
          </p:nvGrpSpPr>
          <p:grpSpPr bwMode="auto">
            <a:xfrm rot="9511585">
              <a:off x="1429" y="3521"/>
              <a:ext cx="359" cy="220"/>
              <a:chOff x="4262438" y="1350962"/>
              <a:chExt cx="742950" cy="349250"/>
            </a:xfrm>
          </p:grpSpPr>
          <p:sp>
            <p:nvSpPr>
              <p:cNvPr id="39045" name="Freeform 30"/>
              <p:cNvSpPr>
                <a:spLocks/>
              </p:cNvSpPr>
              <p:nvPr/>
            </p:nvSpPr>
            <p:spPr bwMode="auto">
              <a:xfrm>
                <a:off x="4271409" y="1358516"/>
                <a:ext cx="118225" cy="193713"/>
              </a:xfrm>
              <a:custGeom>
                <a:avLst/>
                <a:gdLst>
                  <a:gd name="T0" fmla="*/ 2147483647 w 37"/>
                  <a:gd name="T1" fmla="*/ 2147483647 h 61"/>
                  <a:gd name="T2" fmla="*/ 2147483647 w 37"/>
                  <a:gd name="T3" fmla="*/ 2147483647 h 61"/>
                  <a:gd name="T4" fmla="*/ 0 w 37"/>
                  <a:gd name="T5" fmla="*/ 2147483647 h 61"/>
                  <a:gd name="T6" fmla="*/ 2147483647 w 37"/>
                  <a:gd name="T7" fmla="*/ 2147483647 h 61"/>
                  <a:gd name="T8" fmla="*/ 2147483647 w 37"/>
                  <a:gd name="T9" fmla="*/ 2147483647 h 61"/>
                  <a:gd name="T10" fmla="*/ 0 60000 65536"/>
                  <a:gd name="T11" fmla="*/ 0 60000 65536"/>
                  <a:gd name="T12" fmla="*/ 0 60000 65536"/>
                  <a:gd name="T13" fmla="*/ 0 60000 65536"/>
                  <a:gd name="T14" fmla="*/ 0 60000 65536"/>
                  <a:gd name="T15" fmla="*/ 0 w 37"/>
                  <a:gd name="T16" fmla="*/ 0 h 61"/>
                  <a:gd name="T17" fmla="*/ 37 w 37"/>
                  <a:gd name="T18" fmla="*/ 61 h 61"/>
                </a:gdLst>
                <a:ahLst/>
                <a:cxnLst>
                  <a:cxn ang="T10">
                    <a:pos x="T0" y="T1"/>
                  </a:cxn>
                  <a:cxn ang="T11">
                    <a:pos x="T2" y="T3"/>
                  </a:cxn>
                  <a:cxn ang="T12">
                    <a:pos x="T4" y="T5"/>
                  </a:cxn>
                  <a:cxn ang="T13">
                    <a:pos x="T6" y="T7"/>
                  </a:cxn>
                  <a:cxn ang="T14">
                    <a:pos x="T8" y="T9"/>
                  </a:cxn>
                </a:cxnLst>
                <a:rect l="T15" t="T16" r="T17" b="T18"/>
                <a:pathLst>
                  <a:path w="37" h="61">
                    <a:moveTo>
                      <a:pt x="37" y="24"/>
                    </a:moveTo>
                    <a:cubicBezTo>
                      <a:pt x="37" y="39"/>
                      <a:pt x="29" y="54"/>
                      <a:pt x="19" y="58"/>
                    </a:cubicBezTo>
                    <a:cubicBezTo>
                      <a:pt x="9" y="61"/>
                      <a:pt x="0" y="51"/>
                      <a:pt x="0" y="36"/>
                    </a:cubicBezTo>
                    <a:cubicBezTo>
                      <a:pt x="0" y="21"/>
                      <a:pt x="9" y="6"/>
                      <a:pt x="19" y="3"/>
                    </a:cubicBezTo>
                    <a:cubicBezTo>
                      <a:pt x="29" y="0"/>
                      <a:pt x="37" y="9"/>
                      <a:pt x="37" y="24"/>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46" name="Freeform 31"/>
              <p:cNvSpPr>
                <a:spLocks/>
              </p:cNvSpPr>
              <p:nvPr/>
            </p:nvSpPr>
            <p:spPr bwMode="auto">
              <a:xfrm>
                <a:off x="4308110" y="1364058"/>
                <a:ext cx="578678" cy="335012"/>
              </a:xfrm>
              <a:custGeom>
                <a:avLst/>
                <a:gdLst>
                  <a:gd name="T0" fmla="*/ 2147483647 w 364"/>
                  <a:gd name="T1" fmla="*/ 2147483647 h 212"/>
                  <a:gd name="T2" fmla="*/ 2147483647 w 364"/>
                  <a:gd name="T3" fmla="*/ 2147483647 h 212"/>
                  <a:gd name="T4" fmla="*/ 0 w 364"/>
                  <a:gd name="T5" fmla="*/ 2147483647 h 212"/>
                  <a:gd name="T6" fmla="*/ 2147483647 w 364"/>
                  <a:gd name="T7" fmla="*/ 0 h 212"/>
                  <a:gd name="T8" fmla="*/ 2147483647 w 364"/>
                  <a:gd name="T9" fmla="*/ 2147483647 h 212"/>
                  <a:gd name="T10" fmla="*/ 0 60000 65536"/>
                  <a:gd name="T11" fmla="*/ 0 60000 65536"/>
                  <a:gd name="T12" fmla="*/ 0 60000 65536"/>
                  <a:gd name="T13" fmla="*/ 0 60000 65536"/>
                  <a:gd name="T14" fmla="*/ 0 60000 65536"/>
                  <a:gd name="T15" fmla="*/ 0 w 364"/>
                  <a:gd name="T16" fmla="*/ 0 h 212"/>
                  <a:gd name="T17" fmla="*/ 364 w 364"/>
                  <a:gd name="T18" fmla="*/ 212 h 212"/>
                </a:gdLst>
                <a:ahLst/>
                <a:cxnLst>
                  <a:cxn ang="T10">
                    <a:pos x="T0" y="T1"/>
                  </a:cxn>
                  <a:cxn ang="T11">
                    <a:pos x="T2" y="T3"/>
                  </a:cxn>
                  <a:cxn ang="T12">
                    <a:pos x="T4" y="T5"/>
                  </a:cxn>
                  <a:cxn ang="T13">
                    <a:pos x="T6" y="T7"/>
                  </a:cxn>
                  <a:cxn ang="T14">
                    <a:pos x="T8" y="T9"/>
                  </a:cxn>
                </a:cxnLst>
                <a:rect l="T15" t="T16" r="T17" b="T18"/>
                <a:pathLst>
                  <a:path w="364" h="212">
                    <a:moveTo>
                      <a:pt x="364" y="102"/>
                    </a:moveTo>
                    <a:lnTo>
                      <a:pt x="334" y="212"/>
                    </a:lnTo>
                    <a:lnTo>
                      <a:pt x="0" y="110"/>
                    </a:lnTo>
                    <a:lnTo>
                      <a:pt x="28" y="0"/>
                    </a:lnTo>
                    <a:lnTo>
                      <a:pt x="364" y="102"/>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47" name="Freeform 32"/>
              <p:cNvSpPr>
                <a:spLocks/>
              </p:cNvSpPr>
              <p:nvPr/>
            </p:nvSpPr>
            <p:spPr bwMode="auto">
              <a:xfrm>
                <a:off x="4806416" y="1520804"/>
                <a:ext cx="107854" cy="177761"/>
              </a:xfrm>
              <a:custGeom>
                <a:avLst/>
                <a:gdLst>
                  <a:gd name="T0" fmla="*/ 2147483647 w 34"/>
                  <a:gd name="T1" fmla="*/ 2147483647 h 57"/>
                  <a:gd name="T2" fmla="*/ 2147483647 w 34"/>
                  <a:gd name="T3" fmla="*/ 2147483647 h 57"/>
                  <a:gd name="T4" fmla="*/ 0 w 34"/>
                  <a:gd name="T5" fmla="*/ 2147483647 h 57"/>
                  <a:gd name="T6" fmla="*/ 2147483647 w 34"/>
                  <a:gd name="T7" fmla="*/ 2147483647 h 57"/>
                  <a:gd name="T8" fmla="*/ 2147483647 w 34"/>
                  <a:gd name="T9" fmla="*/ 2147483647 h 57"/>
                  <a:gd name="T10" fmla="*/ 0 60000 65536"/>
                  <a:gd name="T11" fmla="*/ 0 60000 65536"/>
                  <a:gd name="T12" fmla="*/ 0 60000 65536"/>
                  <a:gd name="T13" fmla="*/ 0 60000 65536"/>
                  <a:gd name="T14" fmla="*/ 0 60000 65536"/>
                  <a:gd name="T15" fmla="*/ 0 w 34"/>
                  <a:gd name="T16" fmla="*/ 0 h 57"/>
                  <a:gd name="T17" fmla="*/ 34 w 34"/>
                  <a:gd name="T18" fmla="*/ 57 h 57"/>
                </a:gdLst>
                <a:ahLst/>
                <a:cxnLst>
                  <a:cxn ang="T10">
                    <a:pos x="T0" y="T1"/>
                  </a:cxn>
                  <a:cxn ang="T11">
                    <a:pos x="T2" y="T3"/>
                  </a:cxn>
                  <a:cxn ang="T12">
                    <a:pos x="T4" y="T5"/>
                  </a:cxn>
                  <a:cxn ang="T13">
                    <a:pos x="T6" y="T7"/>
                  </a:cxn>
                  <a:cxn ang="T14">
                    <a:pos x="T8" y="T9"/>
                  </a:cxn>
                </a:cxnLst>
                <a:rect l="T15" t="T16" r="T17" b="T18"/>
                <a:pathLst>
                  <a:path w="34" h="57">
                    <a:moveTo>
                      <a:pt x="34" y="23"/>
                    </a:moveTo>
                    <a:cubicBezTo>
                      <a:pt x="34" y="37"/>
                      <a:pt x="26" y="51"/>
                      <a:pt x="17" y="54"/>
                    </a:cubicBezTo>
                    <a:cubicBezTo>
                      <a:pt x="7" y="57"/>
                      <a:pt x="0" y="48"/>
                      <a:pt x="0" y="34"/>
                    </a:cubicBezTo>
                    <a:cubicBezTo>
                      <a:pt x="0" y="20"/>
                      <a:pt x="7" y="6"/>
                      <a:pt x="17" y="3"/>
                    </a:cubicBezTo>
                    <a:cubicBezTo>
                      <a:pt x="26" y="0"/>
                      <a:pt x="34" y="9"/>
                      <a:pt x="34" y="23"/>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39048" name="Freeform 33"/>
              <p:cNvSpPr>
                <a:spLocks noEditPoints="1"/>
              </p:cNvSpPr>
              <p:nvPr/>
            </p:nvSpPr>
            <p:spPr bwMode="auto">
              <a:xfrm>
                <a:off x="4802843" y="1524932"/>
                <a:ext cx="122374" cy="180039"/>
              </a:xfrm>
              <a:custGeom>
                <a:avLst/>
                <a:gdLst>
                  <a:gd name="T0" fmla="*/ 2147483647 w 38"/>
                  <a:gd name="T1" fmla="*/ 2147483647 h 57"/>
                  <a:gd name="T2" fmla="*/ 0 w 38"/>
                  <a:gd name="T3" fmla="*/ 2147483647 h 57"/>
                  <a:gd name="T4" fmla="*/ 2147483647 w 38"/>
                  <a:gd name="T5" fmla="*/ 2147483647 h 57"/>
                  <a:gd name="T6" fmla="*/ 2147483647 w 38"/>
                  <a:gd name="T7" fmla="*/ 2147483647 h 57"/>
                  <a:gd name="T8" fmla="*/ 2147483647 w 38"/>
                  <a:gd name="T9" fmla="*/ 2147483647 h 57"/>
                  <a:gd name="T10" fmla="*/ 2147483647 w 38"/>
                  <a:gd name="T11" fmla="*/ 2147483647 h 57"/>
                  <a:gd name="T12" fmla="*/ 2147483647 w 38"/>
                  <a:gd name="T13" fmla="*/ 2147483647 h 57"/>
                  <a:gd name="T14" fmla="*/ 2147483647 w 38"/>
                  <a:gd name="T15" fmla="*/ 2147483647 h 57"/>
                  <a:gd name="T16" fmla="*/ 2147483647 w 38"/>
                  <a:gd name="T17" fmla="*/ 2147483647 h 57"/>
                  <a:gd name="T18" fmla="*/ 2147483647 w 38"/>
                  <a:gd name="T19" fmla="*/ 2147483647 h 57"/>
                  <a:gd name="T20" fmla="*/ 2147483647 w 38"/>
                  <a:gd name="T21" fmla="*/ 2147483647 h 57"/>
                  <a:gd name="T22" fmla="*/ 2147483647 w 38"/>
                  <a:gd name="T23" fmla="*/ 2147483647 h 57"/>
                  <a:gd name="T24" fmla="*/ 2147483647 w 38"/>
                  <a:gd name="T25" fmla="*/ 2147483647 h 57"/>
                  <a:gd name="T26" fmla="*/ 2147483647 w 38"/>
                  <a:gd name="T27" fmla="*/ 2147483647 h 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57"/>
                  <a:gd name="T44" fmla="*/ 38 w 38"/>
                  <a:gd name="T45" fmla="*/ 57 h 5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57">
                    <a:moveTo>
                      <a:pt x="18" y="1"/>
                    </a:moveTo>
                    <a:cubicBezTo>
                      <a:pt x="8" y="5"/>
                      <a:pt x="0" y="19"/>
                      <a:pt x="0" y="34"/>
                    </a:cubicBezTo>
                    <a:cubicBezTo>
                      <a:pt x="0" y="43"/>
                      <a:pt x="3" y="50"/>
                      <a:pt x="8" y="54"/>
                    </a:cubicBezTo>
                    <a:cubicBezTo>
                      <a:pt x="11" y="57"/>
                      <a:pt x="15" y="57"/>
                      <a:pt x="20" y="56"/>
                    </a:cubicBezTo>
                    <a:cubicBezTo>
                      <a:pt x="30" y="53"/>
                      <a:pt x="38" y="38"/>
                      <a:pt x="38" y="23"/>
                    </a:cubicBezTo>
                    <a:cubicBezTo>
                      <a:pt x="38" y="14"/>
                      <a:pt x="35" y="7"/>
                      <a:pt x="30" y="3"/>
                    </a:cubicBezTo>
                    <a:cubicBezTo>
                      <a:pt x="27" y="0"/>
                      <a:pt x="22" y="0"/>
                      <a:pt x="18" y="1"/>
                    </a:cubicBezTo>
                    <a:close/>
                    <a:moveTo>
                      <a:pt x="10" y="51"/>
                    </a:moveTo>
                    <a:cubicBezTo>
                      <a:pt x="6" y="48"/>
                      <a:pt x="4" y="42"/>
                      <a:pt x="4" y="34"/>
                    </a:cubicBezTo>
                    <a:cubicBezTo>
                      <a:pt x="4" y="21"/>
                      <a:pt x="11" y="8"/>
                      <a:pt x="20" y="5"/>
                    </a:cubicBezTo>
                    <a:cubicBezTo>
                      <a:pt x="22" y="4"/>
                      <a:pt x="25" y="5"/>
                      <a:pt x="28" y="7"/>
                    </a:cubicBezTo>
                    <a:cubicBezTo>
                      <a:pt x="31" y="9"/>
                      <a:pt x="34" y="16"/>
                      <a:pt x="34" y="23"/>
                    </a:cubicBezTo>
                    <a:cubicBezTo>
                      <a:pt x="34" y="36"/>
                      <a:pt x="27" y="49"/>
                      <a:pt x="18" y="52"/>
                    </a:cubicBezTo>
                    <a:cubicBezTo>
                      <a:pt x="15" y="53"/>
                      <a:pt x="13" y="52"/>
                      <a:pt x="10" y="51"/>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49" name="Freeform 34"/>
              <p:cNvSpPr>
                <a:spLocks/>
              </p:cNvSpPr>
              <p:nvPr/>
            </p:nvSpPr>
            <p:spPr bwMode="auto">
              <a:xfrm>
                <a:off x="4846204" y="1644381"/>
                <a:ext cx="14519" cy="25070"/>
              </a:xfrm>
              <a:custGeom>
                <a:avLst/>
                <a:gdLst>
                  <a:gd name="T0" fmla="*/ 2147483647 w 4"/>
                  <a:gd name="T1" fmla="*/ 2147483647 h 8"/>
                  <a:gd name="T2" fmla="*/ 2147483647 w 4"/>
                  <a:gd name="T3" fmla="*/ 2147483647 h 8"/>
                  <a:gd name="T4" fmla="*/ 0 w 4"/>
                  <a:gd name="T5" fmla="*/ 2147483647 h 8"/>
                  <a:gd name="T6" fmla="*/ 2147483647 w 4"/>
                  <a:gd name="T7" fmla="*/ 2147483647 h 8"/>
                  <a:gd name="T8" fmla="*/ 2147483647 w 4"/>
                  <a:gd name="T9" fmla="*/ 2147483647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4" y="3"/>
                    </a:moveTo>
                    <a:cubicBezTo>
                      <a:pt x="4" y="5"/>
                      <a:pt x="3" y="7"/>
                      <a:pt x="2" y="7"/>
                    </a:cubicBezTo>
                    <a:cubicBezTo>
                      <a:pt x="1" y="8"/>
                      <a:pt x="0" y="7"/>
                      <a:pt x="0" y="5"/>
                    </a:cubicBezTo>
                    <a:cubicBezTo>
                      <a:pt x="0" y="3"/>
                      <a:pt x="1" y="1"/>
                      <a:pt x="2" y="1"/>
                    </a:cubicBezTo>
                    <a:cubicBezTo>
                      <a:pt x="3" y="0"/>
                      <a:pt x="4" y="2"/>
                      <a:pt x="4" y="3"/>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50" name="Freeform 35"/>
              <p:cNvSpPr>
                <a:spLocks/>
              </p:cNvSpPr>
              <p:nvPr/>
            </p:nvSpPr>
            <p:spPr bwMode="auto">
              <a:xfrm>
                <a:off x="4845838" y="1647130"/>
                <a:ext cx="124447" cy="56974"/>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2"/>
                    </a:moveTo>
                    <a:lnTo>
                      <a:pt x="74" y="36"/>
                    </a:lnTo>
                    <a:lnTo>
                      <a:pt x="0" y="12"/>
                    </a:lnTo>
                    <a:lnTo>
                      <a:pt x="4" y="0"/>
                    </a:lnTo>
                    <a:lnTo>
                      <a:pt x="78" y="22"/>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51" name="Freeform 36"/>
              <p:cNvSpPr>
                <a:spLocks/>
              </p:cNvSpPr>
              <p:nvPr/>
            </p:nvSpPr>
            <p:spPr bwMode="auto">
              <a:xfrm>
                <a:off x="4961577" y="1671676"/>
                <a:ext cx="12445" cy="2279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7"/>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39052" name="Freeform 37"/>
              <p:cNvSpPr>
                <a:spLocks/>
              </p:cNvSpPr>
              <p:nvPr/>
            </p:nvSpPr>
            <p:spPr bwMode="auto">
              <a:xfrm>
                <a:off x="4877738" y="1575194"/>
                <a:ext cx="16593" cy="25070"/>
              </a:xfrm>
              <a:custGeom>
                <a:avLst/>
                <a:gdLst>
                  <a:gd name="T0" fmla="*/ 2147483647 w 5"/>
                  <a:gd name="T1" fmla="*/ 2147483647 h 8"/>
                  <a:gd name="T2" fmla="*/ 2147483647 w 5"/>
                  <a:gd name="T3" fmla="*/ 2147483647 h 8"/>
                  <a:gd name="T4" fmla="*/ 0 w 5"/>
                  <a:gd name="T5" fmla="*/ 2147483647 h 8"/>
                  <a:gd name="T6" fmla="*/ 2147483647 w 5"/>
                  <a:gd name="T7" fmla="*/ 2147483647 h 8"/>
                  <a:gd name="T8" fmla="*/ 2147483647 w 5"/>
                  <a:gd name="T9" fmla="*/ 2147483647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5" y="3"/>
                    </a:moveTo>
                    <a:cubicBezTo>
                      <a:pt x="5" y="5"/>
                      <a:pt x="4" y="7"/>
                      <a:pt x="2" y="7"/>
                    </a:cubicBezTo>
                    <a:cubicBezTo>
                      <a:pt x="1" y="8"/>
                      <a:pt x="0" y="6"/>
                      <a:pt x="0" y="5"/>
                    </a:cubicBezTo>
                    <a:cubicBezTo>
                      <a:pt x="0" y="3"/>
                      <a:pt x="1" y="1"/>
                      <a:pt x="2" y="1"/>
                    </a:cubicBezTo>
                    <a:cubicBezTo>
                      <a:pt x="4" y="0"/>
                      <a:pt x="5" y="1"/>
                      <a:pt x="5" y="3"/>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53" name="Freeform 38"/>
              <p:cNvSpPr>
                <a:spLocks/>
              </p:cNvSpPr>
              <p:nvPr/>
            </p:nvSpPr>
            <p:spPr bwMode="auto">
              <a:xfrm>
                <a:off x="4881036" y="1573284"/>
                <a:ext cx="120299" cy="56974"/>
              </a:xfrm>
              <a:custGeom>
                <a:avLst/>
                <a:gdLst>
                  <a:gd name="T0" fmla="*/ 2147483647 w 76"/>
                  <a:gd name="T1" fmla="*/ 2147483647 h 36"/>
                  <a:gd name="T2" fmla="*/ 2147483647 w 76"/>
                  <a:gd name="T3" fmla="*/ 2147483647 h 36"/>
                  <a:gd name="T4" fmla="*/ 0 w 76"/>
                  <a:gd name="T5" fmla="*/ 2147483647 h 36"/>
                  <a:gd name="T6" fmla="*/ 2147483647 w 76"/>
                  <a:gd name="T7" fmla="*/ 0 h 36"/>
                  <a:gd name="T8" fmla="*/ 2147483647 w 76"/>
                  <a:gd name="T9" fmla="*/ 2147483647 h 36"/>
                  <a:gd name="T10" fmla="*/ 0 60000 65536"/>
                  <a:gd name="T11" fmla="*/ 0 60000 65536"/>
                  <a:gd name="T12" fmla="*/ 0 60000 65536"/>
                  <a:gd name="T13" fmla="*/ 0 60000 65536"/>
                  <a:gd name="T14" fmla="*/ 0 60000 65536"/>
                  <a:gd name="T15" fmla="*/ 0 w 76"/>
                  <a:gd name="T16" fmla="*/ 0 h 36"/>
                  <a:gd name="T17" fmla="*/ 76 w 76"/>
                  <a:gd name="T18" fmla="*/ 36 h 36"/>
                </a:gdLst>
                <a:ahLst/>
                <a:cxnLst>
                  <a:cxn ang="T10">
                    <a:pos x="T0" y="T1"/>
                  </a:cxn>
                  <a:cxn ang="T11">
                    <a:pos x="T2" y="T3"/>
                  </a:cxn>
                  <a:cxn ang="T12">
                    <a:pos x="T4" y="T5"/>
                  </a:cxn>
                  <a:cxn ang="T13">
                    <a:pos x="T6" y="T7"/>
                  </a:cxn>
                  <a:cxn ang="T14">
                    <a:pos x="T8" y="T9"/>
                  </a:cxn>
                </a:cxnLst>
                <a:rect l="T15" t="T16" r="T17" b="T18"/>
                <a:pathLst>
                  <a:path w="76" h="36">
                    <a:moveTo>
                      <a:pt x="76" y="22"/>
                    </a:moveTo>
                    <a:lnTo>
                      <a:pt x="74" y="36"/>
                    </a:lnTo>
                    <a:lnTo>
                      <a:pt x="0" y="12"/>
                    </a:lnTo>
                    <a:lnTo>
                      <a:pt x="2" y="0"/>
                    </a:lnTo>
                    <a:lnTo>
                      <a:pt x="76" y="22"/>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54" name="Freeform 39"/>
              <p:cNvSpPr>
                <a:spLocks/>
              </p:cNvSpPr>
              <p:nvPr/>
            </p:nvSpPr>
            <p:spPr bwMode="auto">
              <a:xfrm>
                <a:off x="4993215" y="1609346"/>
                <a:ext cx="12445" cy="20512"/>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6"/>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39055" name="Freeform 40"/>
              <p:cNvSpPr>
                <a:spLocks/>
              </p:cNvSpPr>
              <p:nvPr/>
            </p:nvSpPr>
            <p:spPr bwMode="auto">
              <a:xfrm>
                <a:off x="4819821" y="1595625"/>
                <a:ext cx="12445" cy="2051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5"/>
                      <a:pt x="3" y="6"/>
                      <a:pt x="2" y="7"/>
                    </a:cubicBezTo>
                    <a:cubicBezTo>
                      <a:pt x="1" y="7"/>
                      <a:pt x="0" y="6"/>
                      <a:pt x="0" y="4"/>
                    </a:cubicBezTo>
                    <a:cubicBezTo>
                      <a:pt x="0" y="2"/>
                      <a:pt x="1" y="1"/>
                      <a:pt x="2" y="0"/>
                    </a:cubicBezTo>
                    <a:cubicBezTo>
                      <a:pt x="3" y="0"/>
                      <a:pt x="4" y="1"/>
                      <a:pt x="4" y="3"/>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56" name="Freeform 41"/>
              <p:cNvSpPr>
                <a:spLocks/>
              </p:cNvSpPr>
              <p:nvPr/>
            </p:nvSpPr>
            <p:spPr bwMode="auto">
              <a:xfrm>
                <a:off x="4829865" y="1598144"/>
                <a:ext cx="122374" cy="56975"/>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4"/>
                    </a:moveTo>
                    <a:lnTo>
                      <a:pt x="74" y="36"/>
                    </a:lnTo>
                    <a:lnTo>
                      <a:pt x="0" y="14"/>
                    </a:lnTo>
                    <a:lnTo>
                      <a:pt x="4" y="0"/>
                    </a:lnTo>
                    <a:lnTo>
                      <a:pt x="78" y="24"/>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57" name="Freeform 42"/>
              <p:cNvSpPr>
                <a:spLocks/>
              </p:cNvSpPr>
              <p:nvPr/>
            </p:nvSpPr>
            <p:spPr bwMode="auto">
              <a:xfrm>
                <a:off x="4938256" y="1632123"/>
                <a:ext cx="12445" cy="20510"/>
              </a:xfrm>
              <a:custGeom>
                <a:avLst/>
                <a:gdLst>
                  <a:gd name="T0" fmla="*/ 2147483647 w 4"/>
                  <a:gd name="T1" fmla="*/ 2147483647 h 6"/>
                  <a:gd name="T2" fmla="*/ 2147483647 w 4"/>
                  <a:gd name="T3" fmla="*/ 2147483647 h 6"/>
                  <a:gd name="T4" fmla="*/ 0 w 4"/>
                  <a:gd name="T5" fmla="*/ 2147483647 h 6"/>
                  <a:gd name="T6" fmla="*/ 2147483647 w 4"/>
                  <a:gd name="T7" fmla="*/ 0 h 6"/>
                  <a:gd name="T8" fmla="*/ 2147483647 w 4"/>
                  <a:gd name="T9" fmla="*/ 2147483647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4" y="2"/>
                    </a:moveTo>
                    <a:cubicBezTo>
                      <a:pt x="4" y="4"/>
                      <a:pt x="3" y="6"/>
                      <a:pt x="2" y="6"/>
                    </a:cubicBezTo>
                    <a:cubicBezTo>
                      <a:pt x="1" y="6"/>
                      <a:pt x="0" y="5"/>
                      <a:pt x="0" y="4"/>
                    </a:cubicBezTo>
                    <a:cubicBezTo>
                      <a:pt x="0" y="2"/>
                      <a:pt x="1" y="0"/>
                      <a:pt x="2" y="0"/>
                    </a:cubicBezTo>
                    <a:cubicBezTo>
                      <a:pt x="3" y="0"/>
                      <a:pt x="4" y="1"/>
                      <a:pt x="4" y="2"/>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grpSp>
      </p:grpSp>
      <p:grpSp>
        <p:nvGrpSpPr>
          <p:cNvPr id="140326" name="Group 458"/>
          <p:cNvGrpSpPr>
            <a:grpSpLocks/>
          </p:cNvGrpSpPr>
          <p:nvPr/>
        </p:nvGrpSpPr>
        <p:grpSpPr bwMode="auto">
          <a:xfrm>
            <a:off x="6084888" y="5589588"/>
            <a:ext cx="711200" cy="258762"/>
            <a:chOff x="1429" y="3507"/>
            <a:chExt cx="449" cy="234"/>
          </a:xfrm>
        </p:grpSpPr>
        <p:grpSp>
          <p:nvGrpSpPr>
            <p:cNvPr id="140390" name="Group 141"/>
            <p:cNvGrpSpPr>
              <a:grpSpLocks/>
            </p:cNvGrpSpPr>
            <p:nvPr/>
          </p:nvGrpSpPr>
          <p:grpSpPr bwMode="auto">
            <a:xfrm rot="-1193307">
              <a:off x="1519" y="3507"/>
              <a:ext cx="359" cy="220"/>
              <a:chOff x="4262438" y="1350962"/>
              <a:chExt cx="742950" cy="349250"/>
            </a:xfrm>
          </p:grpSpPr>
          <p:sp>
            <p:nvSpPr>
              <p:cNvPr id="39030" name="Freeform 30"/>
              <p:cNvSpPr>
                <a:spLocks/>
              </p:cNvSpPr>
              <p:nvPr/>
            </p:nvSpPr>
            <p:spPr bwMode="auto">
              <a:xfrm>
                <a:off x="4262288" y="1350253"/>
                <a:ext cx="118225" cy="193715"/>
              </a:xfrm>
              <a:custGeom>
                <a:avLst/>
                <a:gdLst>
                  <a:gd name="T0" fmla="*/ 2147483647 w 37"/>
                  <a:gd name="T1" fmla="*/ 2147483647 h 61"/>
                  <a:gd name="T2" fmla="*/ 2147483647 w 37"/>
                  <a:gd name="T3" fmla="*/ 2147483647 h 61"/>
                  <a:gd name="T4" fmla="*/ 0 w 37"/>
                  <a:gd name="T5" fmla="*/ 2147483647 h 61"/>
                  <a:gd name="T6" fmla="*/ 2147483647 w 37"/>
                  <a:gd name="T7" fmla="*/ 2147483647 h 61"/>
                  <a:gd name="T8" fmla="*/ 2147483647 w 37"/>
                  <a:gd name="T9" fmla="*/ 2147483647 h 61"/>
                  <a:gd name="T10" fmla="*/ 0 60000 65536"/>
                  <a:gd name="T11" fmla="*/ 0 60000 65536"/>
                  <a:gd name="T12" fmla="*/ 0 60000 65536"/>
                  <a:gd name="T13" fmla="*/ 0 60000 65536"/>
                  <a:gd name="T14" fmla="*/ 0 60000 65536"/>
                  <a:gd name="T15" fmla="*/ 0 w 37"/>
                  <a:gd name="T16" fmla="*/ 0 h 61"/>
                  <a:gd name="T17" fmla="*/ 37 w 37"/>
                  <a:gd name="T18" fmla="*/ 61 h 61"/>
                </a:gdLst>
                <a:ahLst/>
                <a:cxnLst>
                  <a:cxn ang="T10">
                    <a:pos x="T0" y="T1"/>
                  </a:cxn>
                  <a:cxn ang="T11">
                    <a:pos x="T2" y="T3"/>
                  </a:cxn>
                  <a:cxn ang="T12">
                    <a:pos x="T4" y="T5"/>
                  </a:cxn>
                  <a:cxn ang="T13">
                    <a:pos x="T6" y="T7"/>
                  </a:cxn>
                  <a:cxn ang="T14">
                    <a:pos x="T8" y="T9"/>
                  </a:cxn>
                </a:cxnLst>
                <a:rect l="T15" t="T16" r="T17" b="T18"/>
                <a:pathLst>
                  <a:path w="37" h="61">
                    <a:moveTo>
                      <a:pt x="37" y="24"/>
                    </a:moveTo>
                    <a:cubicBezTo>
                      <a:pt x="37" y="39"/>
                      <a:pt x="29" y="54"/>
                      <a:pt x="19" y="58"/>
                    </a:cubicBezTo>
                    <a:cubicBezTo>
                      <a:pt x="9" y="61"/>
                      <a:pt x="0" y="51"/>
                      <a:pt x="0" y="36"/>
                    </a:cubicBezTo>
                    <a:cubicBezTo>
                      <a:pt x="0" y="21"/>
                      <a:pt x="9" y="6"/>
                      <a:pt x="19" y="3"/>
                    </a:cubicBezTo>
                    <a:cubicBezTo>
                      <a:pt x="29" y="0"/>
                      <a:pt x="37" y="9"/>
                      <a:pt x="37" y="24"/>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31" name="Freeform 31"/>
              <p:cNvSpPr>
                <a:spLocks/>
              </p:cNvSpPr>
              <p:nvPr/>
            </p:nvSpPr>
            <p:spPr bwMode="auto">
              <a:xfrm>
                <a:off x="4299995" y="1356614"/>
                <a:ext cx="576605" cy="335010"/>
              </a:xfrm>
              <a:custGeom>
                <a:avLst/>
                <a:gdLst>
                  <a:gd name="T0" fmla="*/ 2147483647 w 364"/>
                  <a:gd name="T1" fmla="*/ 2147483647 h 212"/>
                  <a:gd name="T2" fmla="*/ 2147483647 w 364"/>
                  <a:gd name="T3" fmla="*/ 2147483647 h 212"/>
                  <a:gd name="T4" fmla="*/ 0 w 364"/>
                  <a:gd name="T5" fmla="*/ 2147483647 h 212"/>
                  <a:gd name="T6" fmla="*/ 2147483647 w 364"/>
                  <a:gd name="T7" fmla="*/ 0 h 212"/>
                  <a:gd name="T8" fmla="*/ 2147483647 w 364"/>
                  <a:gd name="T9" fmla="*/ 2147483647 h 212"/>
                  <a:gd name="T10" fmla="*/ 0 60000 65536"/>
                  <a:gd name="T11" fmla="*/ 0 60000 65536"/>
                  <a:gd name="T12" fmla="*/ 0 60000 65536"/>
                  <a:gd name="T13" fmla="*/ 0 60000 65536"/>
                  <a:gd name="T14" fmla="*/ 0 60000 65536"/>
                  <a:gd name="T15" fmla="*/ 0 w 364"/>
                  <a:gd name="T16" fmla="*/ 0 h 212"/>
                  <a:gd name="T17" fmla="*/ 364 w 364"/>
                  <a:gd name="T18" fmla="*/ 212 h 212"/>
                </a:gdLst>
                <a:ahLst/>
                <a:cxnLst>
                  <a:cxn ang="T10">
                    <a:pos x="T0" y="T1"/>
                  </a:cxn>
                  <a:cxn ang="T11">
                    <a:pos x="T2" y="T3"/>
                  </a:cxn>
                  <a:cxn ang="T12">
                    <a:pos x="T4" y="T5"/>
                  </a:cxn>
                  <a:cxn ang="T13">
                    <a:pos x="T6" y="T7"/>
                  </a:cxn>
                  <a:cxn ang="T14">
                    <a:pos x="T8" y="T9"/>
                  </a:cxn>
                </a:cxnLst>
                <a:rect l="T15" t="T16" r="T17" b="T18"/>
                <a:pathLst>
                  <a:path w="364" h="212">
                    <a:moveTo>
                      <a:pt x="364" y="102"/>
                    </a:moveTo>
                    <a:lnTo>
                      <a:pt x="334" y="212"/>
                    </a:lnTo>
                    <a:lnTo>
                      <a:pt x="0" y="110"/>
                    </a:lnTo>
                    <a:lnTo>
                      <a:pt x="28" y="0"/>
                    </a:lnTo>
                    <a:lnTo>
                      <a:pt x="364" y="10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32" name="Freeform 32"/>
              <p:cNvSpPr>
                <a:spLocks/>
              </p:cNvSpPr>
              <p:nvPr/>
            </p:nvSpPr>
            <p:spPr bwMode="auto">
              <a:xfrm>
                <a:off x="4796930" y="1514231"/>
                <a:ext cx="107854" cy="180039"/>
              </a:xfrm>
              <a:custGeom>
                <a:avLst/>
                <a:gdLst>
                  <a:gd name="T0" fmla="*/ 2147483647 w 34"/>
                  <a:gd name="T1" fmla="*/ 2147483647 h 57"/>
                  <a:gd name="T2" fmla="*/ 2147483647 w 34"/>
                  <a:gd name="T3" fmla="*/ 2147483647 h 57"/>
                  <a:gd name="T4" fmla="*/ 0 w 34"/>
                  <a:gd name="T5" fmla="*/ 2147483647 h 57"/>
                  <a:gd name="T6" fmla="*/ 2147483647 w 34"/>
                  <a:gd name="T7" fmla="*/ 2147483647 h 57"/>
                  <a:gd name="T8" fmla="*/ 2147483647 w 34"/>
                  <a:gd name="T9" fmla="*/ 2147483647 h 57"/>
                  <a:gd name="T10" fmla="*/ 0 60000 65536"/>
                  <a:gd name="T11" fmla="*/ 0 60000 65536"/>
                  <a:gd name="T12" fmla="*/ 0 60000 65536"/>
                  <a:gd name="T13" fmla="*/ 0 60000 65536"/>
                  <a:gd name="T14" fmla="*/ 0 60000 65536"/>
                  <a:gd name="T15" fmla="*/ 0 w 34"/>
                  <a:gd name="T16" fmla="*/ 0 h 57"/>
                  <a:gd name="T17" fmla="*/ 34 w 34"/>
                  <a:gd name="T18" fmla="*/ 57 h 57"/>
                </a:gdLst>
                <a:ahLst/>
                <a:cxnLst>
                  <a:cxn ang="T10">
                    <a:pos x="T0" y="T1"/>
                  </a:cxn>
                  <a:cxn ang="T11">
                    <a:pos x="T2" y="T3"/>
                  </a:cxn>
                  <a:cxn ang="T12">
                    <a:pos x="T4" y="T5"/>
                  </a:cxn>
                  <a:cxn ang="T13">
                    <a:pos x="T6" y="T7"/>
                  </a:cxn>
                  <a:cxn ang="T14">
                    <a:pos x="T8" y="T9"/>
                  </a:cxn>
                </a:cxnLst>
                <a:rect l="T15" t="T16" r="T17" b="T18"/>
                <a:pathLst>
                  <a:path w="34" h="57">
                    <a:moveTo>
                      <a:pt x="34" y="23"/>
                    </a:moveTo>
                    <a:cubicBezTo>
                      <a:pt x="34" y="37"/>
                      <a:pt x="26" y="51"/>
                      <a:pt x="17" y="54"/>
                    </a:cubicBezTo>
                    <a:cubicBezTo>
                      <a:pt x="7" y="57"/>
                      <a:pt x="0" y="48"/>
                      <a:pt x="0" y="34"/>
                    </a:cubicBezTo>
                    <a:cubicBezTo>
                      <a:pt x="0" y="20"/>
                      <a:pt x="7" y="6"/>
                      <a:pt x="17" y="3"/>
                    </a:cubicBezTo>
                    <a:cubicBezTo>
                      <a:pt x="26" y="0"/>
                      <a:pt x="34" y="9"/>
                      <a:pt x="34" y="23"/>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033" name="Freeform 33"/>
              <p:cNvSpPr>
                <a:spLocks noEditPoints="1"/>
              </p:cNvSpPr>
              <p:nvPr/>
            </p:nvSpPr>
            <p:spPr bwMode="auto">
              <a:xfrm>
                <a:off x="4790709" y="1514232"/>
                <a:ext cx="120299" cy="180039"/>
              </a:xfrm>
              <a:custGeom>
                <a:avLst/>
                <a:gdLst>
                  <a:gd name="T0" fmla="*/ 2147483647 w 38"/>
                  <a:gd name="T1" fmla="*/ 2147483647 h 57"/>
                  <a:gd name="T2" fmla="*/ 0 w 38"/>
                  <a:gd name="T3" fmla="*/ 2147483647 h 57"/>
                  <a:gd name="T4" fmla="*/ 2147483647 w 38"/>
                  <a:gd name="T5" fmla="*/ 2147483647 h 57"/>
                  <a:gd name="T6" fmla="*/ 2147483647 w 38"/>
                  <a:gd name="T7" fmla="*/ 2147483647 h 57"/>
                  <a:gd name="T8" fmla="*/ 2147483647 w 38"/>
                  <a:gd name="T9" fmla="*/ 2147483647 h 57"/>
                  <a:gd name="T10" fmla="*/ 2147483647 w 38"/>
                  <a:gd name="T11" fmla="*/ 2147483647 h 57"/>
                  <a:gd name="T12" fmla="*/ 2147483647 w 38"/>
                  <a:gd name="T13" fmla="*/ 2147483647 h 57"/>
                  <a:gd name="T14" fmla="*/ 2147483647 w 38"/>
                  <a:gd name="T15" fmla="*/ 2147483647 h 57"/>
                  <a:gd name="T16" fmla="*/ 2147483647 w 38"/>
                  <a:gd name="T17" fmla="*/ 2147483647 h 57"/>
                  <a:gd name="T18" fmla="*/ 2147483647 w 38"/>
                  <a:gd name="T19" fmla="*/ 2147483647 h 57"/>
                  <a:gd name="T20" fmla="*/ 2147483647 w 38"/>
                  <a:gd name="T21" fmla="*/ 2147483647 h 57"/>
                  <a:gd name="T22" fmla="*/ 2147483647 w 38"/>
                  <a:gd name="T23" fmla="*/ 2147483647 h 57"/>
                  <a:gd name="T24" fmla="*/ 2147483647 w 38"/>
                  <a:gd name="T25" fmla="*/ 2147483647 h 57"/>
                  <a:gd name="T26" fmla="*/ 2147483647 w 38"/>
                  <a:gd name="T27" fmla="*/ 2147483647 h 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57"/>
                  <a:gd name="T44" fmla="*/ 38 w 38"/>
                  <a:gd name="T45" fmla="*/ 57 h 5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57">
                    <a:moveTo>
                      <a:pt x="18" y="1"/>
                    </a:moveTo>
                    <a:cubicBezTo>
                      <a:pt x="8" y="5"/>
                      <a:pt x="0" y="19"/>
                      <a:pt x="0" y="34"/>
                    </a:cubicBezTo>
                    <a:cubicBezTo>
                      <a:pt x="0" y="43"/>
                      <a:pt x="3" y="50"/>
                      <a:pt x="8" y="54"/>
                    </a:cubicBezTo>
                    <a:cubicBezTo>
                      <a:pt x="11" y="57"/>
                      <a:pt x="15" y="57"/>
                      <a:pt x="20" y="56"/>
                    </a:cubicBezTo>
                    <a:cubicBezTo>
                      <a:pt x="30" y="53"/>
                      <a:pt x="38" y="38"/>
                      <a:pt x="38" y="23"/>
                    </a:cubicBezTo>
                    <a:cubicBezTo>
                      <a:pt x="38" y="14"/>
                      <a:pt x="35" y="7"/>
                      <a:pt x="30" y="3"/>
                    </a:cubicBezTo>
                    <a:cubicBezTo>
                      <a:pt x="27" y="0"/>
                      <a:pt x="22" y="0"/>
                      <a:pt x="18" y="1"/>
                    </a:cubicBezTo>
                    <a:close/>
                    <a:moveTo>
                      <a:pt x="10" y="51"/>
                    </a:moveTo>
                    <a:cubicBezTo>
                      <a:pt x="6" y="48"/>
                      <a:pt x="4" y="42"/>
                      <a:pt x="4" y="34"/>
                    </a:cubicBezTo>
                    <a:cubicBezTo>
                      <a:pt x="4" y="21"/>
                      <a:pt x="11" y="8"/>
                      <a:pt x="20" y="5"/>
                    </a:cubicBezTo>
                    <a:cubicBezTo>
                      <a:pt x="22" y="4"/>
                      <a:pt x="25" y="5"/>
                      <a:pt x="28" y="7"/>
                    </a:cubicBezTo>
                    <a:cubicBezTo>
                      <a:pt x="31" y="9"/>
                      <a:pt x="34" y="16"/>
                      <a:pt x="34" y="23"/>
                    </a:cubicBezTo>
                    <a:cubicBezTo>
                      <a:pt x="34" y="36"/>
                      <a:pt x="27" y="49"/>
                      <a:pt x="18" y="52"/>
                    </a:cubicBezTo>
                    <a:cubicBezTo>
                      <a:pt x="15" y="53"/>
                      <a:pt x="13" y="52"/>
                      <a:pt x="10" y="51"/>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34" name="Freeform 34"/>
              <p:cNvSpPr>
                <a:spLocks/>
              </p:cNvSpPr>
              <p:nvPr/>
            </p:nvSpPr>
            <p:spPr bwMode="auto">
              <a:xfrm>
                <a:off x="4837018" y="1635148"/>
                <a:ext cx="14519" cy="25070"/>
              </a:xfrm>
              <a:custGeom>
                <a:avLst/>
                <a:gdLst>
                  <a:gd name="T0" fmla="*/ 2147483647 w 4"/>
                  <a:gd name="T1" fmla="*/ 2147483647 h 8"/>
                  <a:gd name="T2" fmla="*/ 2147483647 w 4"/>
                  <a:gd name="T3" fmla="*/ 2147483647 h 8"/>
                  <a:gd name="T4" fmla="*/ 0 w 4"/>
                  <a:gd name="T5" fmla="*/ 2147483647 h 8"/>
                  <a:gd name="T6" fmla="*/ 2147483647 w 4"/>
                  <a:gd name="T7" fmla="*/ 2147483647 h 8"/>
                  <a:gd name="T8" fmla="*/ 2147483647 w 4"/>
                  <a:gd name="T9" fmla="*/ 2147483647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4" y="3"/>
                    </a:moveTo>
                    <a:cubicBezTo>
                      <a:pt x="4" y="5"/>
                      <a:pt x="3" y="7"/>
                      <a:pt x="2" y="7"/>
                    </a:cubicBezTo>
                    <a:cubicBezTo>
                      <a:pt x="1" y="8"/>
                      <a:pt x="0" y="7"/>
                      <a:pt x="0" y="5"/>
                    </a:cubicBezTo>
                    <a:cubicBezTo>
                      <a:pt x="0" y="3"/>
                      <a:pt x="1" y="1"/>
                      <a:pt x="2" y="1"/>
                    </a:cubicBezTo>
                    <a:cubicBezTo>
                      <a:pt x="3" y="0"/>
                      <a:pt x="4" y="2"/>
                      <a:pt x="4" y="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35" name="Freeform 35"/>
              <p:cNvSpPr>
                <a:spLocks/>
              </p:cNvSpPr>
              <p:nvPr/>
            </p:nvSpPr>
            <p:spPr bwMode="auto">
              <a:xfrm>
                <a:off x="4838346" y="1639148"/>
                <a:ext cx="124447" cy="56975"/>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2"/>
                    </a:moveTo>
                    <a:lnTo>
                      <a:pt x="74" y="36"/>
                    </a:lnTo>
                    <a:lnTo>
                      <a:pt x="0" y="12"/>
                    </a:lnTo>
                    <a:lnTo>
                      <a:pt x="4" y="0"/>
                    </a:lnTo>
                    <a:lnTo>
                      <a:pt x="78" y="2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36" name="Freeform 36"/>
              <p:cNvSpPr>
                <a:spLocks/>
              </p:cNvSpPr>
              <p:nvPr/>
            </p:nvSpPr>
            <p:spPr bwMode="auto">
              <a:xfrm>
                <a:off x="4954624" y="1674142"/>
                <a:ext cx="12445" cy="2279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7"/>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037" name="Freeform 37"/>
              <p:cNvSpPr>
                <a:spLocks/>
              </p:cNvSpPr>
              <p:nvPr/>
            </p:nvSpPr>
            <p:spPr bwMode="auto">
              <a:xfrm>
                <a:off x="4874060" y="1563037"/>
                <a:ext cx="16593" cy="25070"/>
              </a:xfrm>
              <a:custGeom>
                <a:avLst/>
                <a:gdLst>
                  <a:gd name="T0" fmla="*/ 2147483647 w 5"/>
                  <a:gd name="T1" fmla="*/ 2147483647 h 8"/>
                  <a:gd name="T2" fmla="*/ 2147483647 w 5"/>
                  <a:gd name="T3" fmla="*/ 2147483647 h 8"/>
                  <a:gd name="T4" fmla="*/ 0 w 5"/>
                  <a:gd name="T5" fmla="*/ 2147483647 h 8"/>
                  <a:gd name="T6" fmla="*/ 2147483647 w 5"/>
                  <a:gd name="T7" fmla="*/ 2147483647 h 8"/>
                  <a:gd name="T8" fmla="*/ 2147483647 w 5"/>
                  <a:gd name="T9" fmla="*/ 2147483647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5" y="3"/>
                    </a:moveTo>
                    <a:cubicBezTo>
                      <a:pt x="5" y="5"/>
                      <a:pt x="4" y="7"/>
                      <a:pt x="2" y="7"/>
                    </a:cubicBezTo>
                    <a:cubicBezTo>
                      <a:pt x="1" y="8"/>
                      <a:pt x="0" y="6"/>
                      <a:pt x="0" y="5"/>
                    </a:cubicBezTo>
                    <a:cubicBezTo>
                      <a:pt x="0" y="3"/>
                      <a:pt x="1" y="1"/>
                      <a:pt x="2" y="1"/>
                    </a:cubicBezTo>
                    <a:cubicBezTo>
                      <a:pt x="4" y="0"/>
                      <a:pt x="5" y="1"/>
                      <a:pt x="5" y="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38" name="Freeform 38"/>
              <p:cNvSpPr>
                <a:spLocks/>
              </p:cNvSpPr>
              <p:nvPr/>
            </p:nvSpPr>
            <p:spPr bwMode="auto">
              <a:xfrm>
                <a:off x="4880180" y="1565282"/>
                <a:ext cx="120299" cy="56974"/>
              </a:xfrm>
              <a:custGeom>
                <a:avLst/>
                <a:gdLst>
                  <a:gd name="T0" fmla="*/ 2147483647 w 76"/>
                  <a:gd name="T1" fmla="*/ 2147483647 h 36"/>
                  <a:gd name="T2" fmla="*/ 2147483647 w 76"/>
                  <a:gd name="T3" fmla="*/ 2147483647 h 36"/>
                  <a:gd name="T4" fmla="*/ 0 w 76"/>
                  <a:gd name="T5" fmla="*/ 2147483647 h 36"/>
                  <a:gd name="T6" fmla="*/ 2147483647 w 76"/>
                  <a:gd name="T7" fmla="*/ 0 h 36"/>
                  <a:gd name="T8" fmla="*/ 2147483647 w 76"/>
                  <a:gd name="T9" fmla="*/ 2147483647 h 36"/>
                  <a:gd name="T10" fmla="*/ 0 60000 65536"/>
                  <a:gd name="T11" fmla="*/ 0 60000 65536"/>
                  <a:gd name="T12" fmla="*/ 0 60000 65536"/>
                  <a:gd name="T13" fmla="*/ 0 60000 65536"/>
                  <a:gd name="T14" fmla="*/ 0 60000 65536"/>
                  <a:gd name="T15" fmla="*/ 0 w 76"/>
                  <a:gd name="T16" fmla="*/ 0 h 36"/>
                  <a:gd name="T17" fmla="*/ 76 w 76"/>
                  <a:gd name="T18" fmla="*/ 36 h 36"/>
                </a:gdLst>
                <a:ahLst/>
                <a:cxnLst>
                  <a:cxn ang="T10">
                    <a:pos x="T0" y="T1"/>
                  </a:cxn>
                  <a:cxn ang="T11">
                    <a:pos x="T2" y="T3"/>
                  </a:cxn>
                  <a:cxn ang="T12">
                    <a:pos x="T4" y="T5"/>
                  </a:cxn>
                  <a:cxn ang="T13">
                    <a:pos x="T6" y="T7"/>
                  </a:cxn>
                  <a:cxn ang="T14">
                    <a:pos x="T8" y="T9"/>
                  </a:cxn>
                </a:cxnLst>
                <a:rect l="T15" t="T16" r="T17" b="T18"/>
                <a:pathLst>
                  <a:path w="76" h="36">
                    <a:moveTo>
                      <a:pt x="76" y="22"/>
                    </a:moveTo>
                    <a:lnTo>
                      <a:pt x="74" y="36"/>
                    </a:lnTo>
                    <a:lnTo>
                      <a:pt x="0" y="12"/>
                    </a:lnTo>
                    <a:lnTo>
                      <a:pt x="2" y="0"/>
                    </a:lnTo>
                    <a:lnTo>
                      <a:pt x="76" y="2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39" name="Freeform 39"/>
              <p:cNvSpPr>
                <a:spLocks/>
              </p:cNvSpPr>
              <p:nvPr/>
            </p:nvSpPr>
            <p:spPr bwMode="auto">
              <a:xfrm>
                <a:off x="4992081" y="1601712"/>
                <a:ext cx="12445" cy="2051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6"/>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040" name="Freeform 40"/>
              <p:cNvSpPr>
                <a:spLocks/>
              </p:cNvSpPr>
              <p:nvPr/>
            </p:nvSpPr>
            <p:spPr bwMode="auto">
              <a:xfrm>
                <a:off x="4812018" y="1585877"/>
                <a:ext cx="12445" cy="20512"/>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5"/>
                      <a:pt x="3" y="6"/>
                      <a:pt x="2" y="7"/>
                    </a:cubicBezTo>
                    <a:cubicBezTo>
                      <a:pt x="1" y="7"/>
                      <a:pt x="0" y="6"/>
                      <a:pt x="0" y="4"/>
                    </a:cubicBezTo>
                    <a:cubicBezTo>
                      <a:pt x="0" y="2"/>
                      <a:pt x="1" y="1"/>
                      <a:pt x="2" y="0"/>
                    </a:cubicBezTo>
                    <a:cubicBezTo>
                      <a:pt x="3" y="0"/>
                      <a:pt x="4" y="1"/>
                      <a:pt x="4" y="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41" name="Freeform 41"/>
              <p:cNvSpPr>
                <a:spLocks/>
              </p:cNvSpPr>
              <p:nvPr/>
            </p:nvSpPr>
            <p:spPr bwMode="auto">
              <a:xfrm>
                <a:off x="4818491" y="1592067"/>
                <a:ext cx="122374" cy="56975"/>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4"/>
                    </a:moveTo>
                    <a:lnTo>
                      <a:pt x="74" y="36"/>
                    </a:lnTo>
                    <a:lnTo>
                      <a:pt x="0" y="14"/>
                    </a:lnTo>
                    <a:lnTo>
                      <a:pt x="4" y="0"/>
                    </a:lnTo>
                    <a:lnTo>
                      <a:pt x="78" y="24"/>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42" name="Freeform 42"/>
              <p:cNvSpPr>
                <a:spLocks/>
              </p:cNvSpPr>
              <p:nvPr/>
            </p:nvSpPr>
            <p:spPr bwMode="auto">
              <a:xfrm>
                <a:off x="4932404" y="1628883"/>
                <a:ext cx="12445" cy="20512"/>
              </a:xfrm>
              <a:custGeom>
                <a:avLst/>
                <a:gdLst>
                  <a:gd name="T0" fmla="*/ 2147483647 w 4"/>
                  <a:gd name="T1" fmla="*/ 2147483647 h 6"/>
                  <a:gd name="T2" fmla="*/ 2147483647 w 4"/>
                  <a:gd name="T3" fmla="*/ 2147483647 h 6"/>
                  <a:gd name="T4" fmla="*/ 0 w 4"/>
                  <a:gd name="T5" fmla="*/ 2147483647 h 6"/>
                  <a:gd name="T6" fmla="*/ 2147483647 w 4"/>
                  <a:gd name="T7" fmla="*/ 0 h 6"/>
                  <a:gd name="T8" fmla="*/ 2147483647 w 4"/>
                  <a:gd name="T9" fmla="*/ 2147483647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4" y="2"/>
                    </a:moveTo>
                    <a:cubicBezTo>
                      <a:pt x="4" y="4"/>
                      <a:pt x="3" y="6"/>
                      <a:pt x="2" y="6"/>
                    </a:cubicBezTo>
                    <a:cubicBezTo>
                      <a:pt x="1" y="6"/>
                      <a:pt x="0" y="5"/>
                      <a:pt x="0" y="4"/>
                    </a:cubicBezTo>
                    <a:cubicBezTo>
                      <a:pt x="0" y="2"/>
                      <a:pt x="1" y="0"/>
                      <a:pt x="2" y="0"/>
                    </a:cubicBezTo>
                    <a:cubicBezTo>
                      <a:pt x="3" y="0"/>
                      <a:pt x="4" y="1"/>
                      <a:pt x="4" y="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40391" name="Group 141"/>
            <p:cNvGrpSpPr>
              <a:grpSpLocks/>
            </p:cNvGrpSpPr>
            <p:nvPr/>
          </p:nvGrpSpPr>
          <p:grpSpPr bwMode="auto">
            <a:xfrm rot="9511585">
              <a:off x="1429" y="3521"/>
              <a:ext cx="359" cy="220"/>
              <a:chOff x="4262438" y="1350962"/>
              <a:chExt cx="742950" cy="349250"/>
            </a:xfrm>
          </p:grpSpPr>
          <p:sp>
            <p:nvSpPr>
              <p:cNvPr id="39017" name="Freeform 30"/>
              <p:cNvSpPr>
                <a:spLocks/>
              </p:cNvSpPr>
              <p:nvPr/>
            </p:nvSpPr>
            <p:spPr bwMode="auto">
              <a:xfrm>
                <a:off x="4271410" y="1358515"/>
                <a:ext cx="118224" cy="193715"/>
              </a:xfrm>
              <a:custGeom>
                <a:avLst/>
                <a:gdLst>
                  <a:gd name="T0" fmla="*/ 2147483647 w 37"/>
                  <a:gd name="T1" fmla="*/ 2147483647 h 61"/>
                  <a:gd name="T2" fmla="*/ 2147483647 w 37"/>
                  <a:gd name="T3" fmla="*/ 2147483647 h 61"/>
                  <a:gd name="T4" fmla="*/ 0 w 37"/>
                  <a:gd name="T5" fmla="*/ 2147483647 h 61"/>
                  <a:gd name="T6" fmla="*/ 2147483647 w 37"/>
                  <a:gd name="T7" fmla="*/ 2147483647 h 61"/>
                  <a:gd name="T8" fmla="*/ 2147483647 w 37"/>
                  <a:gd name="T9" fmla="*/ 2147483647 h 61"/>
                  <a:gd name="T10" fmla="*/ 0 60000 65536"/>
                  <a:gd name="T11" fmla="*/ 0 60000 65536"/>
                  <a:gd name="T12" fmla="*/ 0 60000 65536"/>
                  <a:gd name="T13" fmla="*/ 0 60000 65536"/>
                  <a:gd name="T14" fmla="*/ 0 60000 65536"/>
                  <a:gd name="T15" fmla="*/ 0 w 37"/>
                  <a:gd name="T16" fmla="*/ 0 h 61"/>
                  <a:gd name="T17" fmla="*/ 37 w 37"/>
                  <a:gd name="T18" fmla="*/ 61 h 61"/>
                </a:gdLst>
                <a:ahLst/>
                <a:cxnLst>
                  <a:cxn ang="T10">
                    <a:pos x="T0" y="T1"/>
                  </a:cxn>
                  <a:cxn ang="T11">
                    <a:pos x="T2" y="T3"/>
                  </a:cxn>
                  <a:cxn ang="T12">
                    <a:pos x="T4" y="T5"/>
                  </a:cxn>
                  <a:cxn ang="T13">
                    <a:pos x="T6" y="T7"/>
                  </a:cxn>
                  <a:cxn ang="T14">
                    <a:pos x="T8" y="T9"/>
                  </a:cxn>
                </a:cxnLst>
                <a:rect l="T15" t="T16" r="T17" b="T18"/>
                <a:pathLst>
                  <a:path w="37" h="61">
                    <a:moveTo>
                      <a:pt x="37" y="24"/>
                    </a:moveTo>
                    <a:cubicBezTo>
                      <a:pt x="37" y="39"/>
                      <a:pt x="29" y="54"/>
                      <a:pt x="19" y="58"/>
                    </a:cubicBezTo>
                    <a:cubicBezTo>
                      <a:pt x="9" y="61"/>
                      <a:pt x="0" y="51"/>
                      <a:pt x="0" y="36"/>
                    </a:cubicBezTo>
                    <a:cubicBezTo>
                      <a:pt x="0" y="21"/>
                      <a:pt x="9" y="6"/>
                      <a:pt x="19" y="3"/>
                    </a:cubicBezTo>
                    <a:cubicBezTo>
                      <a:pt x="29" y="0"/>
                      <a:pt x="37" y="9"/>
                      <a:pt x="37" y="24"/>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18" name="Freeform 31"/>
              <p:cNvSpPr>
                <a:spLocks/>
              </p:cNvSpPr>
              <p:nvPr/>
            </p:nvSpPr>
            <p:spPr bwMode="auto">
              <a:xfrm>
                <a:off x="4308110" y="1364058"/>
                <a:ext cx="578680" cy="335010"/>
              </a:xfrm>
              <a:custGeom>
                <a:avLst/>
                <a:gdLst>
                  <a:gd name="T0" fmla="*/ 2147483647 w 364"/>
                  <a:gd name="T1" fmla="*/ 2147483647 h 212"/>
                  <a:gd name="T2" fmla="*/ 2147483647 w 364"/>
                  <a:gd name="T3" fmla="*/ 2147483647 h 212"/>
                  <a:gd name="T4" fmla="*/ 0 w 364"/>
                  <a:gd name="T5" fmla="*/ 2147483647 h 212"/>
                  <a:gd name="T6" fmla="*/ 2147483647 w 364"/>
                  <a:gd name="T7" fmla="*/ 0 h 212"/>
                  <a:gd name="T8" fmla="*/ 2147483647 w 364"/>
                  <a:gd name="T9" fmla="*/ 2147483647 h 212"/>
                  <a:gd name="T10" fmla="*/ 0 60000 65536"/>
                  <a:gd name="T11" fmla="*/ 0 60000 65536"/>
                  <a:gd name="T12" fmla="*/ 0 60000 65536"/>
                  <a:gd name="T13" fmla="*/ 0 60000 65536"/>
                  <a:gd name="T14" fmla="*/ 0 60000 65536"/>
                  <a:gd name="T15" fmla="*/ 0 w 364"/>
                  <a:gd name="T16" fmla="*/ 0 h 212"/>
                  <a:gd name="T17" fmla="*/ 364 w 364"/>
                  <a:gd name="T18" fmla="*/ 212 h 212"/>
                </a:gdLst>
                <a:ahLst/>
                <a:cxnLst>
                  <a:cxn ang="T10">
                    <a:pos x="T0" y="T1"/>
                  </a:cxn>
                  <a:cxn ang="T11">
                    <a:pos x="T2" y="T3"/>
                  </a:cxn>
                  <a:cxn ang="T12">
                    <a:pos x="T4" y="T5"/>
                  </a:cxn>
                  <a:cxn ang="T13">
                    <a:pos x="T6" y="T7"/>
                  </a:cxn>
                  <a:cxn ang="T14">
                    <a:pos x="T8" y="T9"/>
                  </a:cxn>
                </a:cxnLst>
                <a:rect l="T15" t="T16" r="T17" b="T18"/>
                <a:pathLst>
                  <a:path w="364" h="212">
                    <a:moveTo>
                      <a:pt x="364" y="102"/>
                    </a:moveTo>
                    <a:lnTo>
                      <a:pt x="334" y="212"/>
                    </a:lnTo>
                    <a:lnTo>
                      <a:pt x="0" y="110"/>
                    </a:lnTo>
                    <a:lnTo>
                      <a:pt x="28" y="0"/>
                    </a:lnTo>
                    <a:lnTo>
                      <a:pt x="364" y="102"/>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19" name="Freeform 32"/>
              <p:cNvSpPr>
                <a:spLocks/>
              </p:cNvSpPr>
              <p:nvPr/>
            </p:nvSpPr>
            <p:spPr bwMode="auto">
              <a:xfrm>
                <a:off x="4806416" y="1520804"/>
                <a:ext cx="107854" cy="177761"/>
              </a:xfrm>
              <a:custGeom>
                <a:avLst/>
                <a:gdLst>
                  <a:gd name="T0" fmla="*/ 2147483647 w 34"/>
                  <a:gd name="T1" fmla="*/ 2147483647 h 57"/>
                  <a:gd name="T2" fmla="*/ 2147483647 w 34"/>
                  <a:gd name="T3" fmla="*/ 2147483647 h 57"/>
                  <a:gd name="T4" fmla="*/ 0 w 34"/>
                  <a:gd name="T5" fmla="*/ 2147483647 h 57"/>
                  <a:gd name="T6" fmla="*/ 2147483647 w 34"/>
                  <a:gd name="T7" fmla="*/ 2147483647 h 57"/>
                  <a:gd name="T8" fmla="*/ 2147483647 w 34"/>
                  <a:gd name="T9" fmla="*/ 2147483647 h 57"/>
                  <a:gd name="T10" fmla="*/ 0 60000 65536"/>
                  <a:gd name="T11" fmla="*/ 0 60000 65536"/>
                  <a:gd name="T12" fmla="*/ 0 60000 65536"/>
                  <a:gd name="T13" fmla="*/ 0 60000 65536"/>
                  <a:gd name="T14" fmla="*/ 0 60000 65536"/>
                  <a:gd name="T15" fmla="*/ 0 w 34"/>
                  <a:gd name="T16" fmla="*/ 0 h 57"/>
                  <a:gd name="T17" fmla="*/ 34 w 34"/>
                  <a:gd name="T18" fmla="*/ 57 h 57"/>
                </a:gdLst>
                <a:ahLst/>
                <a:cxnLst>
                  <a:cxn ang="T10">
                    <a:pos x="T0" y="T1"/>
                  </a:cxn>
                  <a:cxn ang="T11">
                    <a:pos x="T2" y="T3"/>
                  </a:cxn>
                  <a:cxn ang="T12">
                    <a:pos x="T4" y="T5"/>
                  </a:cxn>
                  <a:cxn ang="T13">
                    <a:pos x="T6" y="T7"/>
                  </a:cxn>
                  <a:cxn ang="T14">
                    <a:pos x="T8" y="T9"/>
                  </a:cxn>
                </a:cxnLst>
                <a:rect l="T15" t="T16" r="T17" b="T18"/>
                <a:pathLst>
                  <a:path w="34" h="57">
                    <a:moveTo>
                      <a:pt x="34" y="23"/>
                    </a:moveTo>
                    <a:cubicBezTo>
                      <a:pt x="34" y="37"/>
                      <a:pt x="26" y="51"/>
                      <a:pt x="17" y="54"/>
                    </a:cubicBezTo>
                    <a:cubicBezTo>
                      <a:pt x="7" y="57"/>
                      <a:pt x="0" y="48"/>
                      <a:pt x="0" y="34"/>
                    </a:cubicBezTo>
                    <a:cubicBezTo>
                      <a:pt x="0" y="20"/>
                      <a:pt x="7" y="6"/>
                      <a:pt x="17" y="3"/>
                    </a:cubicBezTo>
                    <a:cubicBezTo>
                      <a:pt x="26" y="0"/>
                      <a:pt x="34" y="9"/>
                      <a:pt x="34" y="23"/>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39020" name="Freeform 33"/>
              <p:cNvSpPr>
                <a:spLocks noEditPoints="1"/>
              </p:cNvSpPr>
              <p:nvPr/>
            </p:nvSpPr>
            <p:spPr bwMode="auto">
              <a:xfrm>
                <a:off x="4802844" y="1524931"/>
                <a:ext cx="122372" cy="180041"/>
              </a:xfrm>
              <a:custGeom>
                <a:avLst/>
                <a:gdLst>
                  <a:gd name="T0" fmla="*/ 2147483647 w 38"/>
                  <a:gd name="T1" fmla="*/ 2147483647 h 57"/>
                  <a:gd name="T2" fmla="*/ 0 w 38"/>
                  <a:gd name="T3" fmla="*/ 2147483647 h 57"/>
                  <a:gd name="T4" fmla="*/ 2147483647 w 38"/>
                  <a:gd name="T5" fmla="*/ 2147483647 h 57"/>
                  <a:gd name="T6" fmla="*/ 2147483647 w 38"/>
                  <a:gd name="T7" fmla="*/ 2147483647 h 57"/>
                  <a:gd name="T8" fmla="*/ 2147483647 w 38"/>
                  <a:gd name="T9" fmla="*/ 2147483647 h 57"/>
                  <a:gd name="T10" fmla="*/ 2147483647 w 38"/>
                  <a:gd name="T11" fmla="*/ 2147483647 h 57"/>
                  <a:gd name="T12" fmla="*/ 2147483647 w 38"/>
                  <a:gd name="T13" fmla="*/ 2147483647 h 57"/>
                  <a:gd name="T14" fmla="*/ 2147483647 w 38"/>
                  <a:gd name="T15" fmla="*/ 2147483647 h 57"/>
                  <a:gd name="T16" fmla="*/ 2147483647 w 38"/>
                  <a:gd name="T17" fmla="*/ 2147483647 h 57"/>
                  <a:gd name="T18" fmla="*/ 2147483647 w 38"/>
                  <a:gd name="T19" fmla="*/ 2147483647 h 57"/>
                  <a:gd name="T20" fmla="*/ 2147483647 w 38"/>
                  <a:gd name="T21" fmla="*/ 2147483647 h 57"/>
                  <a:gd name="T22" fmla="*/ 2147483647 w 38"/>
                  <a:gd name="T23" fmla="*/ 2147483647 h 57"/>
                  <a:gd name="T24" fmla="*/ 2147483647 w 38"/>
                  <a:gd name="T25" fmla="*/ 2147483647 h 57"/>
                  <a:gd name="T26" fmla="*/ 2147483647 w 38"/>
                  <a:gd name="T27" fmla="*/ 2147483647 h 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57"/>
                  <a:gd name="T44" fmla="*/ 38 w 38"/>
                  <a:gd name="T45" fmla="*/ 57 h 5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57">
                    <a:moveTo>
                      <a:pt x="18" y="1"/>
                    </a:moveTo>
                    <a:cubicBezTo>
                      <a:pt x="8" y="5"/>
                      <a:pt x="0" y="19"/>
                      <a:pt x="0" y="34"/>
                    </a:cubicBezTo>
                    <a:cubicBezTo>
                      <a:pt x="0" y="43"/>
                      <a:pt x="3" y="50"/>
                      <a:pt x="8" y="54"/>
                    </a:cubicBezTo>
                    <a:cubicBezTo>
                      <a:pt x="11" y="57"/>
                      <a:pt x="15" y="57"/>
                      <a:pt x="20" y="56"/>
                    </a:cubicBezTo>
                    <a:cubicBezTo>
                      <a:pt x="30" y="53"/>
                      <a:pt x="38" y="38"/>
                      <a:pt x="38" y="23"/>
                    </a:cubicBezTo>
                    <a:cubicBezTo>
                      <a:pt x="38" y="14"/>
                      <a:pt x="35" y="7"/>
                      <a:pt x="30" y="3"/>
                    </a:cubicBezTo>
                    <a:cubicBezTo>
                      <a:pt x="27" y="0"/>
                      <a:pt x="22" y="0"/>
                      <a:pt x="18" y="1"/>
                    </a:cubicBezTo>
                    <a:close/>
                    <a:moveTo>
                      <a:pt x="10" y="51"/>
                    </a:moveTo>
                    <a:cubicBezTo>
                      <a:pt x="6" y="48"/>
                      <a:pt x="4" y="42"/>
                      <a:pt x="4" y="34"/>
                    </a:cubicBezTo>
                    <a:cubicBezTo>
                      <a:pt x="4" y="21"/>
                      <a:pt x="11" y="8"/>
                      <a:pt x="20" y="5"/>
                    </a:cubicBezTo>
                    <a:cubicBezTo>
                      <a:pt x="22" y="4"/>
                      <a:pt x="25" y="5"/>
                      <a:pt x="28" y="7"/>
                    </a:cubicBezTo>
                    <a:cubicBezTo>
                      <a:pt x="31" y="9"/>
                      <a:pt x="34" y="16"/>
                      <a:pt x="34" y="23"/>
                    </a:cubicBezTo>
                    <a:cubicBezTo>
                      <a:pt x="34" y="36"/>
                      <a:pt x="27" y="49"/>
                      <a:pt x="18" y="52"/>
                    </a:cubicBezTo>
                    <a:cubicBezTo>
                      <a:pt x="15" y="53"/>
                      <a:pt x="13" y="52"/>
                      <a:pt x="10" y="51"/>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21" name="Freeform 34"/>
              <p:cNvSpPr>
                <a:spLocks/>
              </p:cNvSpPr>
              <p:nvPr/>
            </p:nvSpPr>
            <p:spPr bwMode="auto">
              <a:xfrm>
                <a:off x="4846205" y="1644381"/>
                <a:ext cx="14518" cy="25068"/>
              </a:xfrm>
              <a:custGeom>
                <a:avLst/>
                <a:gdLst>
                  <a:gd name="T0" fmla="*/ 2147483647 w 4"/>
                  <a:gd name="T1" fmla="*/ 2147483647 h 8"/>
                  <a:gd name="T2" fmla="*/ 2147483647 w 4"/>
                  <a:gd name="T3" fmla="*/ 2147483647 h 8"/>
                  <a:gd name="T4" fmla="*/ 0 w 4"/>
                  <a:gd name="T5" fmla="*/ 2147483647 h 8"/>
                  <a:gd name="T6" fmla="*/ 2147483647 w 4"/>
                  <a:gd name="T7" fmla="*/ 2147483647 h 8"/>
                  <a:gd name="T8" fmla="*/ 2147483647 w 4"/>
                  <a:gd name="T9" fmla="*/ 2147483647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4" y="3"/>
                    </a:moveTo>
                    <a:cubicBezTo>
                      <a:pt x="4" y="5"/>
                      <a:pt x="3" y="7"/>
                      <a:pt x="2" y="7"/>
                    </a:cubicBezTo>
                    <a:cubicBezTo>
                      <a:pt x="1" y="8"/>
                      <a:pt x="0" y="7"/>
                      <a:pt x="0" y="5"/>
                    </a:cubicBezTo>
                    <a:cubicBezTo>
                      <a:pt x="0" y="3"/>
                      <a:pt x="1" y="1"/>
                      <a:pt x="2" y="1"/>
                    </a:cubicBezTo>
                    <a:cubicBezTo>
                      <a:pt x="3" y="0"/>
                      <a:pt x="4" y="2"/>
                      <a:pt x="4" y="3"/>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22" name="Freeform 35"/>
              <p:cNvSpPr>
                <a:spLocks/>
              </p:cNvSpPr>
              <p:nvPr/>
            </p:nvSpPr>
            <p:spPr bwMode="auto">
              <a:xfrm>
                <a:off x="4845838" y="1647128"/>
                <a:ext cx="124447" cy="56975"/>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2"/>
                    </a:moveTo>
                    <a:lnTo>
                      <a:pt x="74" y="36"/>
                    </a:lnTo>
                    <a:lnTo>
                      <a:pt x="0" y="12"/>
                    </a:lnTo>
                    <a:lnTo>
                      <a:pt x="4" y="0"/>
                    </a:lnTo>
                    <a:lnTo>
                      <a:pt x="78" y="22"/>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23" name="Freeform 36"/>
              <p:cNvSpPr>
                <a:spLocks/>
              </p:cNvSpPr>
              <p:nvPr/>
            </p:nvSpPr>
            <p:spPr bwMode="auto">
              <a:xfrm>
                <a:off x="4961579" y="1671675"/>
                <a:ext cx="12445" cy="2279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7"/>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39024" name="Freeform 37"/>
              <p:cNvSpPr>
                <a:spLocks/>
              </p:cNvSpPr>
              <p:nvPr/>
            </p:nvSpPr>
            <p:spPr bwMode="auto">
              <a:xfrm>
                <a:off x="4877738" y="1575194"/>
                <a:ext cx="16593" cy="25068"/>
              </a:xfrm>
              <a:custGeom>
                <a:avLst/>
                <a:gdLst>
                  <a:gd name="T0" fmla="*/ 2147483647 w 5"/>
                  <a:gd name="T1" fmla="*/ 2147483647 h 8"/>
                  <a:gd name="T2" fmla="*/ 2147483647 w 5"/>
                  <a:gd name="T3" fmla="*/ 2147483647 h 8"/>
                  <a:gd name="T4" fmla="*/ 0 w 5"/>
                  <a:gd name="T5" fmla="*/ 2147483647 h 8"/>
                  <a:gd name="T6" fmla="*/ 2147483647 w 5"/>
                  <a:gd name="T7" fmla="*/ 2147483647 h 8"/>
                  <a:gd name="T8" fmla="*/ 2147483647 w 5"/>
                  <a:gd name="T9" fmla="*/ 2147483647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5" y="3"/>
                    </a:moveTo>
                    <a:cubicBezTo>
                      <a:pt x="5" y="5"/>
                      <a:pt x="4" y="7"/>
                      <a:pt x="2" y="7"/>
                    </a:cubicBezTo>
                    <a:cubicBezTo>
                      <a:pt x="1" y="8"/>
                      <a:pt x="0" y="6"/>
                      <a:pt x="0" y="5"/>
                    </a:cubicBezTo>
                    <a:cubicBezTo>
                      <a:pt x="0" y="3"/>
                      <a:pt x="1" y="1"/>
                      <a:pt x="2" y="1"/>
                    </a:cubicBezTo>
                    <a:cubicBezTo>
                      <a:pt x="4" y="0"/>
                      <a:pt x="5" y="1"/>
                      <a:pt x="5" y="3"/>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25" name="Freeform 38"/>
              <p:cNvSpPr>
                <a:spLocks/>
              </p:cNvSpPr>
              <p:nvPr/>
            </p:nvSpPr>
            <p:spPr bwMode="auto">
              <a:xfrm>
                <a:off x="4881036" y="1573282"/>
                <a:ext cx="120299" cy="56975"/>
              </a:xfrm>
              <a:custGeom>
                <a:avLst/>
                <a:gdLst>
                  <a:gd name="T0" fmla="*/ 2147483647 w 76"/>
                  <a:gd name="T1" fmla="*/ 2147483647 h 36"/>
                  <a:gd name="T2" fmla="*/ 2147483647 w 76"/>
                  <a:gd name="T3" fmla="*/ 2147483647 h 36"/>
                  <a:gd name="T4" fmla="*/ 0 w 76"/>
                  <a:gd name="T5" fmla="*/ 2147483647 h 36"/>
                  <a:gd name="T6" fmla="*/ 2147483647 w 76"/>
                  <a:gd name="T7" fmla="*/ 0 h 36"/>
                  <a:gd name="T8" fmla="*/ 2147483647 w 76"/>
                  <a:gd name="T9" fmla="*/ 2147483647 h 36"/>
                  <a:gd name="T10" fmla="*/ 0 60000 65536"/>
                  <a:gd name="T11" fmla="*/ 0 60000 65536"/>
                  <a:gd name="T12" fmla="*/ 0 60000 65536"/>
                  <a:gd name="T13" fmla="*/ 0 60000 65536"/>
                  <a:gd name="T14" fmla="*/ 0 60000 65536"/>
                  <a:gd name="T15" fmla="*/ 0 w 76"/>
                  <a:gd name="T16" fmla="*/ 0 h 36"/>
                  <a:gd name="T17" fmla="*/ 76 w 76"/>
                  <a:gd name="T18" fmla="*/ 36 h 36"/>
                </a:gdLst>
                <a:ahLst/>
                <a:cxnLst>
                  <a:cxn ang="T10">
                    <a:pos x="T0" y="T1"/>
                  </a:cxn>
                  <a:cxn ang="T11">
                    <a:pos x="T2" y="T3"/>
                  </a:cxn>
                  <a:cxn ang="T12">
                    <a:pos x="T4" y="T5"/>
                  </a:cxn>
                  <a:cxn ang="T13">
                    <a:pos x="T6" y="T7"/>
                  </a:cxn>
                  <a:cxn ang="T14">
                    <a:pos x="T8" y="T9"/>
                  </a:cxn>
                </a:cxnLst>
                <a:rect l="T15" t="T16" r="T17" b="T18"/>
                <a:pathLst>
                  <a:path w="76" h="36">
                    <a:moveTo>
                      <a:pt x="76" y="22"/>
                    </a:moveTo>
                    <a:lnTo>
                      <a:pt x="74" y="36"/>
                    </a:lnTo>
                    <a:lnTo>
                      <a:pt x="0" y="12"/>
                    </a:lnTo>
                    <a:lnTo>
                      <a:pt x="2" y="0"/>
                    </a:lnTo>
                    <a:lnTo>
                      <a:pt x="76" y="22"/>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26" name="Freeform 39"/>
              <p:cNvSpPr>
                <a:spLocks/>
              </p:cNvSpPr>
              <p:nvPr/>
            </p:nvSpPr>
            <p:spPr bwMode="auto">
              <a:xfrm>
                <a:off x="4993216" y="1609347"/>
                <a:ext cx="12445" cy="2051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6"/>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39027" name="Freeform 40"/>
              <p:cNvSpPr>
                <a:spLocks/>
              </p:cNvSpPr>
              <p:nvPr/>
            </p:nvSpPr>
            <p:spPr bwMode="auto">
              <a:xfrm>
                <a:off x="4819823" y="1595624"/>
                <a:ext cx="12445" cy="20512"/>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5"/>
                      <a:pt x="3" y="6"/>
                      <a:pt x="2" y="7"/>
                    </a:cubicBezTo>
                    <a:cubicBezTo>
                      <a:pt x="1" y="7"/>
                      <a:pt x="0" y="6"/>
                      <a:pt x="0" y="4"/>
                    </a:cubicBezTo>
                    <a:cubicBezTo>
                      <a:pt x="0" y="2"/>
                      <a:pt x="1" y="1"/>
                      <a:pt x="2" y="0"/>
                    </a:cubicBezTo>
                    <a:cubicBezTo>
                      <a:pt x="3" y="0"/>
                      <a:pt x="4" y="1"/>
                      <a:pt x="4" y="3"/>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28" name="Freeform 41"/>
              <p:cNvSpPr>
                <a:spLocks/>
              </p:cNvSpPr>
              <p:nvPr/>
            </p:nvSpPr>
            <p:spPr bwMode="auto">
              <a:xfrm>
                <a:off x="4829866" y="1598144"/>
                <a:ext cx="122372" cy="56974"/>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4"/>
                    </a:moveTo>
                    <a:lnTo>
                      <a:pt x="74" y="36"/>
                    </a:lnTo>
                    <a:lnTo>
                      <a:pt x="0" y="14"/>
                    </a:lnTo>
                    <a:lnTo>
                      <a:pt x="4" y="0"/>
                    </a:lnTo>
                    <a:lnTo>
                      <a:pt x="78" y="24"/>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29" name="Freeform 42"/>
              <p:cNvSpPr>
                <a:spLocks/>
              </p:cNvSpPr>
              <p:nvPr/>
            </p:nvSpPr>
            <p:spPr bwMode="auto">
              <a:xfrm>
                <a:off x="4938256" y="1632121"/>
                <a:ext cx="12445" cy="20512"/>
              </a:xfrm>
              <a:custGeom>
                <a:avLst/>
                <a:gdLst>
                  <a:gd name="T0" fmla="*/ 2147483647 w 4"/>
                  <a:gd name="T1" fmla="*/ 2147483647 h 6"/>
                  <a:gd name="T2" fmla="*/ 2147483647 w 4"/>
                  <a:gd name="T3" fmla="*/ 2147483647 h 6"/>
                  <a:gd name="T4" fmla="*/ 0 w 4"/>
                  <a:gd name="T5" fmla="*/ 2147483647 h 6"/>
                  <a:gd name="T6" fmla="*/ 2147483647 w 4"/>
                  <a:gd name="T7" fmla="*/ 0 h 6"/>
                  <a:gd name="T8" fmla="*/ 2147483647 w 4"/>
                  <a:gd name="T9" fmla="*/ 2147483647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4" y="2"/>
                    </a:moveTo>
                    <a:cubicBezTo>
                      <a:pt x="4" y="4"/>
                      <a:pt x="3" y="6"/>
                      <a:pt x="2" y="6"/>
                    </a:cubicBezTo>
                    <a:cubicBezTo>
                      <a:pt x="1" y="6"/>
                      <a:pt x="0" y="5"/>
                      <a:pt x="0" y="4"/>
                    </a:cubicBezTo>
                    <a:cubicBezTo>
                      <a:pt x="0" y="2"/>
                      <a:pt x="1" y="0"/>
                      <a:pt x="2" y="0"/>
                    </a:cubicBezTo>
                    <a:cubicBezTo>
                      <a:pt x="3" y="0"/>
                      <a:pt x="4" y="1"/>
                      <a:pt x="4" y="2"/>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grpSp>
      </p:grpSp>
      <p:grpSp>
        <p:nvGrpSpPr>
          <p:cNvPr id="140327" name="Group 487"/>
          <p:cNvGrpSpPr>
            <a:grpSpLocks/>
          </p:cNvGrpSpPr>
          <p:nvPr/>
        </p:nvGrpSpPr>
        <p:grpSpPr bwMode="auto">
          <a:xfrm>
            <a:off x="7185025" y="5559425"/>
            <a:ext cx="711200" cy="258763"/>
            <a:chOff x="1429" y="3507"/>
            <a:chExt cx="449" cy="234"/>
          </a:xfrm>
        </p:grpSpPr>
        <p:grpSp>
          <p:nvGrpSpPr>
            <p:cNvPr id="140362" name="Group 141"/>
            <p:cNvGrpSpPr>
              <a:grpSpLocks/>
            </p:cNvGrpSpPr>
            <p:nvPr/>
          </p:nvGrpSpPr>
          <p:grpSpPr bwMode="auto">
            <a:xfrm rot="-1193307">
              <a:off x="1519" y="3507"/>
              <a:ext cx="359" cy="220"/>
              <a:chOff x="4262438" y="1350962"/>
              <a:chExt cx="742950" cy="349250"/>
            </a:xfrm>
          </p:grpSpPr>
          <p:sp>
            <p:nvSpPr>
              <p:cNvPr id="39002" name="Freeform 30"/>
              <p:cNvSpPr>
                <a:spLocks/>
              </p:cNvSpPr>
              <p:nvPr/>
            </p:nvSpPr>
            <p:spPr bwMode="auto">
              <a:xfrm>
                <a:off x="4262289" y="1350254"/>
                <a:ext cx="118224" cy="193713"/>
              </a:xfrm>
              <a:custGeom>
                <a:avLst/>
                <a:gdLst>
                  <a:gd name="T0" fmla="*/ 2147483647 w 37"/>
                  <a:gd name="T1" fmla="*/ 2147483647 h 61"/>
                  <a:gd name="T2" fmla="*/ 2147483647 w 37"/>
                  <a:gd name="T3" fmla="*/ 2147483647 h 61"/>
                  <a:gd name="T4" fmla="*/ 0 w 37"/>
                  <a:gd name="T5" fmla="*/ 2147483647 h 61"/>
                  <a:gd name="T6" fmla="*/ 2147483647 w 37"/>
                  <a:gd name="T7" fmla="*/ 2147483647 h 61"/>
                  <a:gd name="T8" fmla="*/ 2147483647 w 37"/>
                  <a:gd name="T9" fmla="*/ 2147483647 h 61"/>
                  <a:gd name="T10" fmla="*/ 0 60000 65536"/>
                  <a:gd name="T11" fmla="*/ 0 60000 65536"/>
                  <a:gd name="T12" fmla="*/ 0 60000 65536"/>
                  <a:gd name="T13" fmla="*/ 0 60000 65536"/>
                  <a:gd name="T14" fmla="*/ 0 60000 65536"/>
                  <a:gd name="T15" fmla="*/ 0 w 37"/>
                  <a:gd name="T16" fmla="*/ 0 h 61"/>
                  <a:gd name="T17" fmla="*/ 37 w 37"/>
                  <a:gd name="T18" fmla="*/ 61 h 61"/>
                </a:gdLst>
                <a:ahLst/>
                <a:cxnLst>
                  <a:cxn ang="T10">
                    <a:pos x="T0" y="T1"/>
                  </a:cxn>
                  <a:cxn ang="T11">
                    <a:pos x="T2" y="T3"/>
                  </a:cxn>
                  <a:cxn ang="T12">
                    <a:pos x="T4" y="T5"/>
                  </a:cxn>
                  <a:cxn ang="T13">
                    <a:pos x="T6" y="T7"/>
                  </a:cxn>
                  <a:cxn ang="T14">
                    <a:pos x="T8" y="T9"/>
                  </a:cxn>
                </a:cxnLst>
                <a:rect l="T15" t="T16" r="T17" b="T18"/>
                <a:pathLst>
                  <a:path w="37" h="61">
                    <a:moveTo>
                      <a:pt x="37" y="24"/>
                    </a:moveTo>
                    <a:cubicBezTo>
                      <a:pt x="37" y="39"/>
                      <a:pt x="29" y="54"/>
                      <a:pt x="19" y="58"/>
                    </a:cubicBezTo>
                    <a:cubicBezTo>
                      <a:pt x="9" y="61"/>
                      <a:pt x="0" y="51"/>
                      <a:pt x="0" y="36"/>
                    </a:cubicBezTo>
                    <a:cubicBezTo>
                      <a:pt x="0" y="21"/>
                      <a:pt x="9" y="6"/>
                      <a:pt x="19" y="3"/>
                    </a:cubicBezTo>
                    <a:cubicBezTo>
                      <a:pt x="29" y="0"/>
                      <a:pt x="37" y="9"/>
                      <a:pt x="37" y="24"/>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03" name="Freeform 31"/>
              <p:cNvSpPr>
                <a:spLocks/>
              </p:cNvSpPr>
              <p:nvPr/>
            </p:nvSpPr>
            <p:spPr bwMode="auto">
              <a:xfrm>
                <a:off x="4299996" y="1356614"/>
                <a:ext cx="576605" cy="335012"/>
              </a:xfrm>
              <a:custGeom>
                <a:avLst/>
                <a:gdLst>
                  <a:gd name="T0" fmla="*/ 2147483647 w 364"/>
                  <a:gd name="T1" fmla="*/ 2147483647 h 212"/>
                  <a:gd name="T2" fmla="*/ 2147483647 w 364"/>
                  <a:gd name="T3" fmla="*/ 2147483647 h 212"/>
                  <a:gd name="T4" fmla="*/ 0 w 364"/>
                  <a:gd name="T5" fmla="*/ 2147483647 h 212"/>
                  <a:gd name="T6" fmla="*/ 2147483647 w 364"/>
                  <a:gd name="T7" fmla="*/ 0 h 212"/>
                  <a:gd name="T8" fmla="*/ 2147483647 w 364"/>
                  <a:gd name="T9" fmla="*/ 2147483647 h 212"/>
                  <a:gd name="T10" fmla="*/ 0 60000 65536"/>
                  <a:gd name="T11" fmla="*/ 0 60000 65536"/>
                  <a:gd name="T12" fmla="*/ 0 60000 65536"/>
                  <a:gd name="T13" fmla="*/ 0 60000 65536"/>
                  <a:gd name="T14" fmla="*/ 0 60000 65536"/>
                  <a:gd name="T15" fmla="*/ 0 w 364"/>
                  <a:gd name="T16" fmla="*/ 0 h 212"/>
                  <a:gd name="T17" fmla="*/ 364 w 364"/>
                  <a:gd name="T18" fmla="*/ 212 h 212"/>
                </a:gdLst>
                <a:ahLst/>
                <a:cxnLst>
                  <a:cxn ang="T10">
                    <a:pos x="T0" y="T1"/>
                  </a:cxn>
                  <a:cxn ang="T11">
                    <a:pos x="T2" y="T3"/>
                  </a:cxn>
                  <a:cxn ang="T12">
                    <a:pos x="T4" y="T5"/>
                  </a:cxn>
                  <a:cxn ang="T13">
                    <a:pos x="T6" y="T7"/>
                  </a:cxn>
                  <a:cxn ang="T14">
                    <a:pos x="T8" y="T9"/>
                  </a:cxn>
                </a:cxnLst>
                <a:rect l="T15" t="T16" r="T17" b="T18"/>
                <a:pathLst>
                  <a:path w="364" h="212">
                    <a:moveTo>
                      <a:pt x="364" y="102"/>
                    </a:moveTo>
                    <a:lnTo>
                      <a:pt x="334" y="212"/>
                    </a:lnTo>
                    <a:lnTo>
                      <a:pt x="0" y="110"/>
                    </a:lnTo>
                    <a:lnTo>
                      <a:pt x="28" y="0"/>
                    </a:lnTo>
                    <a:lnTo>
                      <a:pt x="364" y="10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04" name="Freeform 32"/>
              <p:cNvSpPr>
                <a:spLocks/>
              </p:cNvSpPr>
              <p:nvPr/>
            </p:nvSpPr>
            <p:spPr bwMode="auto">
              <a:xfrm>
                <a:off x="4796931" y="1514232"/>
                <a:ext cx="107854" cy="180041"/>
              </a:xfrm>
              <a:custGeom>
                <a:avLst/>
                <a:gdLst>
                  <a:gd name="T0" fmla="*/ 2147483647 w 34"/>
                  <a:gd name="T1" fmla="*/ 2147483647 h 57"/>
                  <a:gd name="T2" fmla="*/ 2147483647 w 34"/>
                  <a:gd name="T3" fmla="*/ 2147483647 h 57"/>
                  <a:gd name="T4" fmla="*/ 0 w 34"/>
                  <a:gd name="T5" fmla="*/ 2147483647 h 57"/>
                  <a:gd name="T6" fmla="*/ 2147483647 w 34"/>
                  <a:gd name="T7" fmla="*/ 2147483647 h 57"/>
                  <a:gd name="T8" fmla="*/ 2147483647 w 34"/>
                  <a:gd name="T9" fmla="*/ 2147483647 h 57"/>
                  <a:gd name="T10" fmla="*/ 0 60000 65536"/>
                  <a:gd name="T11" fmla="*/ 0 60000 65536"/>
                  <a:gd name="T12" fmla="*/ 0 60000 65536"/>
                  <a:gd name="T13" fmla="*/ 0 60000 65536"/>
                  <a:gd name="T14" fmla="*/ 0 60000 65536"/>
                  <a:gd name="T15" fmla="*/ 0 w 34"/>
                  <a:gd name="T16" fmla="*/ 0 h 57"/>
                  <a:gd name="T17" fmla="*/ 34 w 34"/>
                  <a:gd name="T18" fmla="*/ 57 h 57"/>
                </a:gdLst>
                <a:ahLst/>
                <a:cxnLst>
                  <a:cxn ang="T10">
                    <a:pos x="T0" y="T1"/>
                  </a:cxn>
                  <a:cxn ang="T11">
                    <a:pos x="T2" y="T3"/>
                  </a:cxn>
                  <a:cxn ang="T12">
                    <a:pos x="T4" y="T5"/>
                  </a:cxn>
                  <a:cxn ang="T13">
                    <a:pos x="T6" y="T7"/>
                  </a:cxn>
                  <a:cxn ang="T14">
                    <a:pos x="T8" y="T9"/>
                  </a:cxn>
                </a:cxnLst>
                <a:rect l="T15" t="T16" r="T17" b="T18"/>
                <a:pathLst>
                  <a:path w="34" h="57">
                    <a:moveTo>
                      <a:pt x="34" y="23"/>
                    </a:moveTo>
                    <a:cubicBezTo>
                      <a:pt x="34" y="37"/>
                      <a:pt x="26" y="51"/>
                      <a:pt x="17" y="54"/>
                    </a:cubicBezTo>
                    <a:cubicBezTo>
                      <a:pt x="7" y="57"/>
                      <a:pt x="0" y="48"/>
                      <a:pt x="0" y="34"/>
                    </a:cubicBezTo>
                    <a:cubicBezTo>
                      <a:pt x="0" y="20"/>
                      <a:pt x="7" y="6"/>
                      <a:pt x="17" y="3"/>
                    </a:cubicBezTo>
                    <a:cubicBezTo>
                      <a:pt x="26" y="0"/>
                      <a:pt x="34" y="9"/>
                      <a:pt x="34" y="23"/>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005" name="Freeform 33"/>
              <p:cNvSpPr>
                <a:spLocks noEditPoints="1"/>
              </p:cNvSpPr>
              <p:nvPr/>
            </p:nvSpPr>
            <p:spPr bwMode="auto">
              <a:xfrm>
                <a:off x="4790708" y="1514232"/>
                <a:ext cx="120299" cy="180041"/>
              </a:xfrm>
              <a:custGeom>
                <a:avLst/>
                <a:gdLst>
                  <a:gd name="T0" fmla="*/ 2147483647 w 38"/>
                  <a:gd name="T1" fmla="*/ 2147483647 h 57"/>
                  <a:gd name="T2" fmla="*/ 0 w 38"/>
                  <a:gd name="T3" fmla="*/ 2147483647 h 57"/>
                  <a:gd name="T4" fmla="*/ 2147483647 w 38"/>
                  <a:gd name="T5" fmla="*/ 2147483647 h 57"/>
                  <a:gd name="T6" fmla="*/ 2147483647 w 38"/>
                  <a:gd name="T7" fmla="*/ 2147483647 h 57"/>
                  <a:gd name="T8" fmla="*/ 2147483647 w 38"/>
                  <a:gd name="T9" fmla="*/ 2147483647 h 57"/>
                  <a:gd name="T10" fmla="*/ 2147483647 w 38"/>
                  <a:gd name="T11" fmla="*/ 2147483647 h 57"/>
                  <a:gd name="T12" fmla="*/ 2147483647 w 38"/>
                  <a:gd name="T13" fmla="*/ 2147483647 h 57"/>
                  <a:gd name="T14" fmla="*/ 2147483647 w 38"/>
                  <a:gd name="T15" fmla="*/ 2147483647 h 57"/>
                  <a:gd name="T16" fmla="*/ 2147483647 w 38"/>
                  <a:gd name="T17" fmla="*/ 2147483647 h 57"/>
                  <a:gd name="T18" fmla="*/ 2147483647 w 38"/>
                  <a:gd name="T19" fmla="*/ 2147483647 h 57"/>
                  <a:gd name="T20" fmla="*/ 2147483647 w 38"/>
                  <a:gd name="T21" fmla="*/ 2147483647 h 57"/>
                  <a:gd name="T22" fmla="*/ 2147483647 w 38"/>
                  <a:gd name="T23" fmla="*/ 2147483647 h 57"/>
                  <a:gd name="T24" fmla="*/ 2147483647 w 38"/>
                  <a:gd name="T25" fmla="*/ 2147483647 h 57"/>
                  <a:gd name="T26" fmla="*/ 2147483647 w 38"/>
                  <a:gd name="T27" fmla="*/ 2147483647 h 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57"/>
                  <a:gd name="T44" fmla="*/ 38 w 38"/>
                  <a:gd name="T45" fmla="*/ 57 h 5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57">
                    <a:moveTo>
                      <a:pt x="18" y="1"/>
                    </a:moveTo>
                    <a:cubicBezTo>
                      <a:pt x="8" y="5"/>
                      <a:pt x="0" y="19"/>
                      <a:pt x="0" y="34"/>
                    </a:cubicBezTo>
                    <a:cubicBezTo>
                      <a:pt x="0" y="43"/>
                      <a:pt x="3" y="50"/>
                      <a:pt x="8" y="54"/>
                    </a:cubicBezTo>
                    <a:cubicBezTo>
                      <a:pt x="11" y="57"/>
                      <a:pt x="15" y="57"/>
                      <a:pt x="20" y="56"/>
                    </a:cubicBezTo>
                    <a:cubicBezTo>
                      <a:pt x="30" y="53"/>
                      <a:pt x="38" y="38"/>
                      <a:pt x="38" y="23"/>
                    </a:cubicBezTo>
                    <a:cubicBezTo>
                      <a:pt x="38" y="14"/>
                      <a:pt x="35" y="7"/>
                      <a:pt x="30" y="3"/>
                    </a:cubicBezTo>
                    <a:cubicBezTo>
                      <a:pt x="27" y="0"/>
                      <a:pt x="22" y="0"/>
                      <a:pt x="18" y="1"/>
                    </a:cubicBezTo>
                    <a:close/>
                    <a:moveTo>
                      <a:pt x="10" y="51"/>
                    </a:moveTo>
                    <a:cubicBezTo>
                      <a:pt x="6" y="48"/>
                      <a:pt x="4" y="42"/>
                      <a:pt x="4" y="34"/>
                    </a:cubicBezTo>
                    <a:cubicBezTo>
                      <a:pt x="4" y="21"/>
                      <a:pt x="11" y="8"/>
                      <a:pt x="20" y="5"/>
                    </a:cubicBezTo>
                    <a:cubicBezTo>
                      <a:pt x="22" y="4"/>
                      <a:pt x="25" y="5"/>
                      <a:pt x="28" y="7"/>
                    </a:cubicBezTo>
                    <a:cubicBezTo>
                      <a:pt x="31" y="9"/>
                      <a:pt x="34" y="16"/>
                      <a:pt x="34" y="23"/>
                    </a:cubicBezTo>
                    <a:cubicBezTo>
                      <a:pt x="34" y="36"/>
                      <a:pt x="27" y="49"/>
                      <a:pt x="18" y="52"/>
                    </a:cubicBezTo>
                    <a:cubicBezTo>
                      <a:pt x="15" y="53"/>
                      <a:pt x="13" y="52"/>
                      <a:pt x="10" y="51"/>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06" name="Freeform 34"/>
              <p:cNvSpPr>
                <a:spLocks/>
              </p:cNvSpPr>
              <p:nvPr/>
            </p:nvSpPr>
            <p:spPr bwMode="auto">
              <a:xfrm>
                <a:off x="4837019" y="1635150"/>
                <a:ext cx="14518" cy="25068"/>
              </a:xfrm>
              <a:custGeom>
                <a:avLst/>
                <a:gdLst>
                  <a:gd name="T0" fmla="*/ 2147483647 w 4"/>
                  <a:gd name="T1" fmla="*/ 2147483647 h 8"/>
                  <a:gd name="T2" fmla="*/ 2147483647 w 4"/>
                  <a:gd name="T3" fmla="*/ 2147483647 h 8"/>
                  <a:gd name="T4" fmla="*/ 0 w 4"/>
                  <a:gd name="T5" fmla="*/ 2147483647 h 8"/>
                  <a:gd name="T6" fmla="*/ 2147483647 w 4"/>
                  <a:gd name="T7" fmla="*/ 2147483647 h 8"/>
                  <a:gd name="T8" fmla="*/ 2147483647 w 4"/>
                  <a:gd name="T9" fmla="*/ 2147483647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4" y="3"/>
                    </a:moveTo>
                    <a:cubicBezTo>
                      <a:pt x="4" y="5"/>
                      <a:pt x="3" y="7"/>
                      <a:pt x="2" y="7"/>
                    </a:cubicBezTo>
                    <a:cubicBezTo>
                      <a:pt x="1" y="8"/>
                      <a:pt x="0" y="7"/>
                      <a:pt x="0" y="5"/>
                    </a:cubicBezTo>
                    <a:cubicBezTo>
                      <a:pt x="0" y="3"/>
                      <a:pt x="1" y="1"/>
                      <a:pt x="2" y="1"/>
                    </a:cubicBezTo>
                    <a:cubicBezTo>
                      <a:pt x="3" y="0"/>
                      <a:pt x="4" y="2"/>
                      <a:pt x="4" y="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07" name="Freeform 35"/>
              <p:cNvSpPr>
                <a:spLocks/>
              </p:cNvSpPr>
              <p:nvPr/>
            </p:nvSpPr>
            <p:spPr bwMode="auto">
              <a:xfrm>
                <a:off x="4838347" y="1639150"/>
                <a:ext cx="124447" cy="56974"/>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2"/>
                    </a:moveTo>
                    <a:lnTo>
                      <a:pt x="74" y="36"/>
                    </a:lnTo>
                    <a:lnTo>
                      <a:pt x="0" y="12"/>
                    </a:lnTo>
                    <a:lnTo>
                      <a:pt x="4" y="0"/>
                    </a:lnTo>
                    <a:lnTo>
                      <a:pt x="78" y="2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08" name="Freeform 36"/>
              <p:cNvSpPr>
                <a:spLocks/>
              </p:cNvSpPr>
              <p:nvPr/>
            </p:nvSpPr>
            <p:spPr bwMode="auto">
              <a:xfrm>
                <a:off x="4954624" y="1674142"/>
                <a:ext cx="12445" cy="2279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7"/>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009" name="Freeform 37"/>
              <p:cNvSpPr>
                <a:spLocks/>
              </p:cNvSpPr>
              <p:nvPr/>
            </p:nvSpPr>
            <p:spPr bwMode="auto">
              <a:xfrm>
                <a:off x="4874061" y="1563039"/>
                <a:ext cx="16593" cy="25068"/>
              </a:xfrm>
              <a:custGeom>
                <a:avLst/>
                <a:gdLst>
                  <a:gd name="T0" fmla="*/ 2147483647 w 5"/>
                  <a:gd name="T1" fmla="*/ 2147483647 h 8"/>
                  <a:gd name="T2" fmla="*/ 2147483647 w 5"/>
                  <a:gd name="T3" fmla="*/ 2147483647 h 8"/>
                  <a:gd name="T4" fmla="*/ 0 w 5"/>
                  <a:gd name="T5" fmla="*/ 2147483647 h 8"/>
                  <a:gd name="T6" fmla="*/ 2147483647 w 5"/>
                  <a:gd name="T7" fmla="*/ 2147483647 h 8"/>
                  <a:gd name="T8" fmla="*/ 2147483647 w 5"/>
                  <a:gd name="T9" fmla="*/ 2147483647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5" y="3"/>
                    </a:moveTo>
                    <a:cubicBezTo>
                      <a:pt x="5" y="5"/>
                      <a:pt x="4" y="7"/>
                      <a:pt x="2" y="7"/>
                    </a:cubicBezTo>
                    <a:cubicBezTo>
                      <a:pt x="1" y="8"/>
                      <a:pt x="0" y="6"/>
                      <a:pt x="0" y="5"/>
                    </a:cubicBezTo>
                    <a:cubicBezTo>
                      <a:pt x="0" y="3"/>
                      <a:pt x="1" y="1"/>
                      <a:pt x="2" y="1"/>
                    </a:cubicBezTo>
                    <a:cubicBezTo>
                      <a:pt x="4" y="0"/>
                      <a:pt x="5" y="1"/>
                      <a:pt x="5" y="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10" name="Freeform 38"/>
              <p:cNvSpPr>
                <a:spLocks/>
              </p:cNvSpPr>
              <p:nvPr/>
            </p:nvSpPr>
            <p:spPr bwMode="auto">
              <a:xfrm>
                <a:off x="4880181" y="1565283"/>
                <a:ext cx="120299" cy="56975"/>
              </a:xfrm>
              <a:custGeom>
                <a:avLst/>
                <a:gdLst>
                  <a:gd name="T0" fmla="*/ 2147483647 w 76"/>
                  <a:gd name="T1" fmla="*/ 2147483647 h 36"/>
                  <a:gd name="T2" fmla="*/ 2147483647 w 76"/>
                  <a:gd name="T3" fmla="*/ 2147483647 h 36"/>
                  <a:gd name="T4" fmla="*/ 0 w 76"/>
                  <a:gd name="T5" fmla="*/ 2147483647 h 36"/>
                  <a:gd name="T6" fmla="*/ 2147483647 w 76"/>
                  <a:gd name="T7" fmla="*/ 0 h 36"/>
                  <a:gd name="T8" fmla="*/ 2147483647 w 76"/>
                  <a:gd name="T9" fmla="*/ 2147483647 h 36"/>
                  <a:gd name="T10" fmla="*/ 0 60000 65536"/>
                  <a:gd name="T11" fmla="*/ 0 60000 65536"/>
                  <a:gd name="T12" fmla="*/ 0 60000 65536"/>
                  <a:gd name="T13" fmla="*/ 0 60000 65536"/>
                  <a:gd name="T14" fmla="*/ 0 60000 65536"/>
                  <a:gd name="T15" fmla="*/ 0 w 76"/>
                  <a:gd name="T16" fmla="*/ 0 h 36"/>
                  <a:gd name="T17" fmla="*/ 76 w 76"/>
                  <a:gd name="T18" fmla="*/ 36 h 36"/>
                </a:gdLst>
                <a:ahLst/>
                <a:cxnLst>
                  <a:cxn ang="T10">
                    <a:pos x="T0" y="T1"/>
                  </a:cxn>
                  <a:cxn ang="T11">
                    <a:pos x="T2" y="T3"/>
                  </a:cxn>
                  <a:cxn ang="T12">
                    <a:pos x="T4" y="T5"/>
                  </a:cxn>
                  <a:cxn ang="T13">
                    <a:pos x="T6" y="T7"/>
                  </a:cxn>
                  <a:cxn ang="T14">
                    <a:pos x="T8" y="T9"/>
                  </a:cxn>
                </a:cxnLst>
                <a:rect l="T15" t="T16" r="T17" b="T18"/>
                <a:pathLst>
                  <a:path w="76" h="36">
                    <a:moveTo>
                      <a:pt x="76" y="22"/>
                    </a:moveTo>
                    <a:lnTo>
                      <a:pt x="74" y="36"/>
                    </a:lnTo>
                    <a:lnTo>
                      <a:pt x="0" y="12"/>
                    </a:lnTo>
                    <a:lnTo>
                      <a:pt x="2" y="0"/>
                    </a:lnTo>
                    <a:lnTo>
                      <a:pt x="76" y="2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11" name="Freeform 39"/>
              <p:cNvSpPr>
                <a:spLocks/>
              </p:cNvSpPr>
              <p:nvPr/>
            </p:nvSpPr>
            <p:spPr bwMode="auto">
              <a:xfrm>
                <a:off x="4992081" y="1601712"/>
                <a:ext cx="12445" cy="20512"/>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6"/>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9012" name="Freeform 40"/>
              <p:cNvSpPr>
                <a:spLocks/>
              </p:cNvSpPr>
              <p:nvPr/>
            </p:nvSpPr>
            <p:spPr bwMode="auto">
              <a:xfrm>
                <a:off x="4812018" y="1585878"/>
                <a:ext cx="12445" cy="2051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5"/>
                      <a:pt x="3" y="6"/>
                      <a:pt x="2" y="7"/>
                    </a:cubicBezTo>
                    <a:cubicBezTo>
                      <a:pt x="1" y="7"/>
                      <a:pt x="0" y="6"/>
                      <a:pt x="0" y="4"/>
                    </a:cubicBezTo>
                    <a:cubicBezTo>
                      <a:pt x="0" y="2"/>
                      <a:pt x="1" y="1"/>
                      <a:pt x="2" y="0"/>
                    </a:cubicBezTo>
                    <a:cubicBezTo>
                      <a:pt x="3" y="0"/>
                      <a:pt x="4" y="1"/>
                      <a:pt x="4" y="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13" name="Freeform 41"/>
              <p:cNvSpPr>
                <a:spLocks/>
              </p:cNvSpPr>
              <p:nvPr/>
            </p:nvSpPr>
            <p:spPr bwMode="auto">
              <a:xfrm>
                <a:off x="4818492" y="1592068"/>
                <a:ext cx="122372" cy="56974"/>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4"/>
                    </a:moveTo>
                    <a:lnTo>
                      <a:pt x="74" y="36"/>
                    </a:lnTo>
                    <a:lnTo>
                      <a:pt x="0" y="14"/>
                    </a:lnTo>
                    <a:lnTo>
                      <a:pt x="4" y="0"/>
                    </a:lnTo>
                    <a:lnTo>
                      <a:pt x="78" y="24"/>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9014" name="Freeform 42"/>
              <p:cNvSpPr>
                <a:spLocks/>
              </p:cNvSpPr>
              <p:nvPr/>
            </p:nvSpPr>
            <p:spPr bwMode="auto">
              <a:xfrm>
                <a:off x="4932405" y="1628885"/>
                <a:ext cx="12445" cy="20510"/>
              </a:xfrm>
              <a:custGeom>
                <a:avLst/>
                <a:gdLst>
                  <a:gd name="T0" fmla="*/ 2147483647 w 4"/>
                  <a:gd name="T1" fmla="*/ 2147483647 h 6"/>
                  <a:gd name="T2" fmla="*/ 2147483647 w 4"/>
                  <a:gd name="T3" fmla="*/ 2147483647 h 6"/>
                  <a:gd name="T4" fmla="*/ 0 w 4"/>
                  <a:gd name="T5" fmla="*/ 2147483647 h 6"/>
                  <a:gd name="T6" fmla="*/ 2147483647 w 4"/>
                  <a:gd name="T7" fmla="*/ 0 h 6"/>
                  <a:gd name="T8" fmla="*/ 2147483647 w 4"/>
                  <a:gd name="T9" fmla="*/ 2147483647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4" y="2"/>
                    </a:moveTo>
                    <a:cubicBezTo>
                      <a:pt x="4" y="4"/>
                      <a:pt x="3" y="6"/>
                      <a:pt x="2" y="6"/>
                    </a:cubicBezTo>
                    <a:cubicBezTo>
                      <a:pt x="1" y="6"/>
                      <a:pt x="0" y="5"/>
                      <a:pt x="0" y="4"/>
                    </a:cubicBezTo>
                    <a:cubicBezTo>
                      <a:pt x="0" y="2"/>
                      <a:pt x="1" y="0"/>
                      <a:pt x="2" y="0"/>
                    </a:cubicBezTo>
                    <a:cubicBezTo>
                      <a:pt x="3" y="0"/>
                      <a:pt x="4" y="1"/>
                      <a:pt x="4" y="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40363" name="Group 141"/>
            <p:cNvGrpSpPr>
              <a:grpSpLocks/>
            </p:cNvGrpSpPr>
            <p:nvPr/>
          </p:nvGrpSpPr>
          <p:grpSpPr bwMode="auto">
            <a:xfrm rot="9511585">
              <a:off x="1429" y="3521"/>
              <a:ext cx="359" cy="220"/>
              <a:chOff x="4262438" y="1350962"/>
              <a:chExt cx="742950" cy="349250"/>
            </a:xfrm>
          </p:grpSpPr>
          <p:sp>
            <p:nvSpPr>
              <p:cNvPr id="38989" name="Freeform 30"/>
              <p:cNvSpPr>
                <a:spLocks/>
              </p:cNvSpPr>
              <p:nvPr/>
            </p:nvSpPr>
            <p:spPr bwMode="auto">
              <a:xfrm>
                <a:off x="4271409" y="1358516"/>
                <a:ext cx="118225" cy="193713"/>
              </a:xfrm>
              <a:custGeom>
                <a:avLst/>
                <a:gdLst>
                  <a:gd name="T0" fmla="*/ 2147483647 w 37"/>
                  <a:gd name="T1" fmla="*/ 2147483647 h 61"/>
                  <a:gd name="T2" fmla="*/ 2147483647 w 37"/>
                  <a:gd name="T3" fmla="*/ 2147483647 h 61"/>
                  <a:gd name="T4" fmla="*/ 0 w 37"/>
                  <a:gd name="T5" fmla="*/ 2147483647 h 61"/>
                  <a:gd name="T6" fmla="*/ 2147483647 w 37"/>
                  <a:gd name="T7" fmla="*/ 2147483647 h 61"/>
                  <a:gd name="T8" fmla="*/ 2147483647 w 37"/>
                  <a:gd name="T9" fmla="*/ 2147483647 h 61"/>
                  <a:gd name="T10" fmla="*/ 0 60000 65536"/>
                  <a:gd name="T11" fmla="*/ 0 60000 65536"/>
                  <a:gd name="T12" fmla="*/ 0 60000 65536"/>
                  <a:gd name="T13" fmla="*/ 0 60000 65536"/>
                  <a:gd name="T14" fmla="*/ 0 60000 65536"/>
                  <a:gd name="T15" fmla="*/ 0 w 37"/>
                  <a:gd name="T16" fmla="*/ 0 h 61"/>
                  <a:gd name="T17" fmla="*/ 37 w 37"/>
                  <a:gd name="T18" fmla="*/ 61 h 61"/>
                </a:gdLst>
                <a:ahLst/>
                <a:cxnLst>
                  <a:cxn ang="T10">
                    <a:pos x="T0" y="T1"/>
                  </a:cxn>
                  <a:cxn ang="T11">
                    <a:pos x="T2" y="T3"/>
                  </a:cxn>
                  <a:cxn ang="T12">
                    <a:pos x="T4" y="T5"/>
                  </a:cxn>
                  <a:cxn ang="T13">
                    <a:pos x="T6" y="T7"/>
                  </a:cxn>
                  <a:cxn ang="T14">
                    <a:pos x="T8" y="T9"/>
                  </a:cxn>
                </a:cxnLst>
                <a:rect l="T15" t="T16" r="T17" b="T18"/>
                <a:pathLst>
                  <a:path w="37" h="61">
                    <a:moveTo>
                      <a:pt x="37" y="24"/>
                    </a:moveTo>
                    <a:cubicBezTo>
                      <a:pt x="37" y="39"/>
                      <a:pt x="29" y="54"/>
                      <a:pt x="19" y="58"/>
                    </a:cubicBezTo>
                    <a:cubicBezTo>
                      <a:pt x="9" y="61"/>
                      <a:pt x="0" y="51"/>
                      <a:pt x="0" y="36"/>
                    </a:cubicBezTo>
                    <a:cubicBezTo>
                      <a:pt x="0" y="21"/>
                      <a:pt x="9" y="6"/>
                      <a:pt x="19" y="3"/>
                    </a:cubicBezTo>
                    <a:cubicBezTo>
                      <a:pt x="29" y="0"/>
                      <a:pt x="37" y="9"/>
                      <a:pt x="37" y="24"/>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8990" name="Freeform 31"/>
              <p:cNvSpPr>
                <a:spLocks/>
              </p:cNvSpPr>
              <p:nvPr/>
            </p:nvSpPr>
            <p:spPr bwMode="auto">
              <a:xfrm>
                <a:off x="4308110" y="1364058"/>
                <a:ext cx="578678" cy="335012"/>
              </a:xfrm>
              <a:custGeom>
                <a:avLst/>
                <a:gdLst>
                  <a:gd name="T0" fmla="*/ 2147483647 w 364"/>
                  <a:gd name="T1" fmla="*/ 2147483647 h 212"/>
                  <a:gd name="T2" fmla="*/ 2147483647 w 364"/>
                  <a:gd name="T3" fmla="*/ 2147483647 h 212"/>
                  <a:gd name="T4" fmla="*/ 0 w 364"/>
                  <a:gd name="T5" fmla="*/ 2147483647 h 212"/>
                  <a:gd name="T6" fmla="*/ 2147483647 w 364"/>
                  <a:gd name="T7" fmla="*/ 0 h 212"/>
                  <a:gd name="T8" fmla="*/ 2147483647 w 364"/>
                  <a:gd name="T9" fmla="*/ 2147483647 h 212"/>
                  <a:gd name="T10" fmla="*/ 0 60000 65536"/>
                  <a:gd name="T11" fmla="*/ 0 60000 65536"/>
                  <a:gd name="T12" fmla="*/ 0 60000 65536"/>
                  <a:gd name="T13" fmla="*/ 0 60000 65536"/>
                  <a:gd name="T14" fmla="*/ 0 60000 65536"/>
                  <a:gd name="T15" fmla="*/ 0 w 364"/>
                  <a:gd name="T16" fmla="*/ 0 h 212"/>
                  <a:gd name="T17" fmla="*/ 364 w 364"/>
                  <a:gd name="T18" fmla="*/ 212 h 212"/>
                </a:gdLst>
                <a:ahLst/>
                <a:cxnLst>
                  <a:cxn ang="T10">
                    <a:pos x="T0" y="T1"/>
                  </a:cxn>
                  <a:cxn ang="T11">
                    <a:pos x="T2" y="T3"/>
                  </a:cxn>
                  <a:cxn ang="T12">
                    <a:pos x="T4" y="T5"/>
                  </a:cxn>
                  <a:cxn ang="T13">
                    <a:pos x="T6" y="T7"/>
                  </a:cxn>
                  <a:cxn ang="T14">
                    <a:pos x="T8" y="T9"/>
                  </a:cxn>
                </a:cxnLst>
                <a:rect l="T15" t="T16" r="T17" b="T18"/>
                <a:pathLst>
                  <a:path w="364" h="212">
                    <a:moveTo>
                      <a:pt x="364" y="102"/>
                    </a:moveTo>
                    <a:lnTo>
                      <a:pt x="334" y="212"/>
                    </a:lnTo>
                    <a:lnTo>
                      <a:pt x="0" y="110"/>
                    </a:lnTo>
                    <a:lnTo>
                      <a:pt x="28" y="0"/>
                    </a:lnTo>
                    <a:lnTo>
                      <a:pt x="364" y="102"/>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8991" name="Freeform 32"/>
              <p:cNvSpPr>
                <a:spLocks/>
              </p:cNvSpPr>
              <p:nvPr/>
            </p:nvSpPr>
            <p:spPr bwMode="auto">
              <a:xfrm>
                <a:off x="4806416" y="1520804"/>
                <a:ext cx="107854" cy="177761"/>
              </a:xfrm>
              <a:custGeom>
                <a:avLst/>
                <a:gdLst>
                  <a:gd name="T0" fmla="*/ 2147483647 w 34"/>
                  <a:gd name="T1" fmla="*/ 2147483647 h 57"/>
                  <a:gd name="T2" fmla="*/ 2147483647 w 34"/>
                  <a:gd name="T3" fmla="*/ 2147483647 h 57"/>
                  <a:gd name="T4" fmla="*/ 0 w 34"/>
                  <a:gd name="T5" fmla="*/ 2147483647 h 57"/>
                  <a:gd name="T6" fmla="*/ 2147483647 w 34"/>
                  <a:gd name="T7" fmla="*/ 2147483647 h 57"/>
                  <a:gd name="T8" fmla="*/ 2147483647 w 34"/>
                  <a:gd name="T9" fmla="*/ 2147483647 h 57"/>
                  <a:gd name="T10" fmla="*/ 0 60000 65536"/>
                  <a:gd name="T11" fmla="*/ 0 60000 65536"/>
                  <a:gd name="T12" fmla="*/ 0 60000 65536"/>
                  <a:gd name="T13" fmla="*/ 0 60000 65536"/>
                  <a:gd name="T14" fmla="*/ 0 60000 65536"/>
                  <a:gd name="T15" fmla="*/ 0 w 34"/>
                  <a:gd name="T16" fmla="*/ 0 h 57"/>
                  <a:gd name="T17" fmla="*/ 34 w 34"/>
                  <a:gd name="T18" fmla="*/ 57 h 57"/>
                </a:gdLst>
                <a:ahLst/>
                <a:cxnLst>
                  <a:cxn ang="T10">
                    <a:pos x="T0" y="T1"/>
                  </a:cxn>
                  <a:cxn ang="T11">
                    <a:pos x="T2" y="T3"/>
                  </a:cxn>
                  <a:cxn ang="T12">
                    <a:pos x="T4" y="T5"/>
                  </a:cxn>
                  <a:cxn ang="T13">
                    <a:pos x="T6" y="T7"/>
                  </a:cxn>
                  <a:cxn ang="T14">
                    <a:pos x="T8" y="T9"/>
                  </a:cxn>
                </a:cxnLst>
                <a:rect l="T15" t="T16" r="T17" b="T18"/>
                <a:pathLst>
                  <a:path w="34" h="57">
                    <a:moveTo>
                      <a:pt x="34" y="23"/>
                    </a:moveTo>
                    <a:cubicBezTo>
                      <a:pt x="34" y="37"/>
                      <a:pt x="26" y="51"/>
                      <a:pt x="17" y="54"/>
                    </a:cubicBezTo>
                    <a:cubicBezTo>
                      <a:pt x="7" y="57"/>
                      <a:pt x="0" y="48"/>
                      <a:pt x="0" y="34"/>
                    </a:cubicBezTo>
                    <a:cubicBezTo>
                      <a:pt x="0" y="20"/>
                      <a:pt x="7" y="6"/>
                      <a:pt x="17" y="3"/>
                    </a:cubicBezTo>
                    <a:cubicBezTo>
                      <a:pt x="26" y="0"/>
                      <a:pt x="34" y="9"/>
                      <a:pt x="34" y="23"/>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38992" name="Freeform 33"/>
              <p:cNvSpPr>
                <a:spLocks noEditPoints="1"/>
              </p:cNvSpPr>
              <p:nvPr/>
            </p:nvSpPr>
            <p:spPr bwMode="auto">
              <a:xfrm>
                <a:off x="4802843" y="1524932"/>
                <a:ext cx="122374" cy="180039"/>
              </a:xfrm>
              <a:custGeom>
                <a:avLst/>
                <a:gdLst>
                  <a:gd name="T0" fmla="*/ 2147483647 w 38"/>
                  <a:gd name="T1" fmla="*/ 2147483647 h 57"/>
                  <a:gd name="T2" fmla="*/ 0 w 38"/>
                  <a:gd name="T3" fmla="*/ 2147483647 h 57"/>
                  <a:gd name="T4" fmla="*/ 2147483647 w 38"/>
                  <a:gd name="T5" fmla="*/ 2147483647 h 57"/>
                  <a:gd name="T6" fmla="*/ 2147483647 w 38"/>
                  <a:gd name="T7" fmla="*/ 2147483647 h 57"/>
                  <a:gd name="T8" fmla="*/ 2147483647 w 38"/>
                  <a:gd name="T9" fmla="*/ 2147483647 h 57"/>
                  <a:gd name="T10" fmla="*/ 2147483647 w 38"/>
                  <a:gd name="T11" fmla="*/ 2147483647 h 57"/>
                  <a:gd name="T12" fmla="*/ 2147483647 w 38"/>
                  <a:gd name="T13" fmla="*/ 2147483647 h 57"/>
                  <a:gd name="T14" fmla="*/ 2147483647 w 38"/>
                  <a:gd name="T15" fmla="*/ 2147483647 h 57"/>
                  <a:gd name="T16" fmla="*/ 2147483647 w 38"/>
                  <a:gd name="T17" fmla="*/ 2147483647 h 57"/>
                  <a:gd name="T18" fmla="*/ 2147483647 w 38"/>
                  <a:gd name="T19" fmla="*/ 2147483647 h 57"/>
                  <a:gd name="T20" fmla="*/ 2147483647 w 38"/>
                  <a:gd name="T21" fmla="*/ 2147483647 h 57"/>
                  <a:gd name="T22" fmla="*/ 2147483647 w 38"/>
                  <a:gd name="T23" fmla="*/ 2147483647 h 57"/>
                  <a:gd name="T24" fmla="*/ 2147483647 w 38"/>
                  <a:gd name="T25" fmla="*/ 2147483647 h 57"/>
                  <a:gd name="T26" fmla="*/ 2147483647 w 38"/>
                  <a:gd name="T27" fmla="*/ 2147483647 h 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57"/>
                  <a:gd name="T44" fmla="*/ 38 w 38"/>
                  <a:gd name="T45" fmla="*/ 57 h 5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57">
                    <a:moveTo>
                      <a:pt x="18" y="1"/>
                    </a:moveTo>
                    <a:cubicBezTo>
                      <a:pt x="8" y="5"/>
                      <a:pt x="0" y="19"/>
                      <a:pt x="0" y="34"/>
                    </a:cubicBezTo>
                    <a:cubicBezTo>
                      <a:pt x="0" y="43"/>
                      <a:pt x="3" y="50"/>
                      <a:pt x="8" y="54"/>
                    </a:cubicBezTo>
                    <a:cubicBezTo>
                      <a:pt x="11" y="57"/>
                      <a:pt x="15" y="57"/>
                      <a:pt x="20" y="56"/>
                    </a:cubicBezTo>
                    <a:cubicBezTo>
                      <a:pt x="30" y="53"/>
                      <a:pt x="38" y="38"/>
                      <a:pt x="38" y="23"/>
                    </a:cubicBezTo>
                    <a:cubicBezTo>
                      <a:pt x="38" y="14"/>
                      <a:pt x="35" y="7"/>
                      <a:pt x="30" y="3"/>
                    </a:cubicBezTo>
                    <a:cubicBezTo>
                      <a:pt x="27" y="0"/>
                      <a:pt x="22" y="0"/>
                      <a:pt x="18" y="1"/>
                    </a:cubicBezTo>
                    <a:close/>
                    <a:moveTo>
                      <a:pt x="10" y="51"/>
                    </a:moveTo>
                    <a:cubicBezTo>
                      <a:pt x="6" y="48"/>
                      <a:pt x="4" y="42"/>
                      <a:pt x="4" y="34"/>
                    </a:cubicBezTo>
                    <a:cubicBezTo>
                      <a:pt x="4" y="21"/>
                      <a:pt x="11" y="8"/>
                      <a:pt x="20" y="5"/>
                    </a:cubicBezTo>
                    <a:cubicBezTo>
                      <a:pt x="22" y="4"/>
                      <a:pt x="25" y="5"/>
                      <a:pt x="28" y="7"/>
                    </a:cubicBezTo>
                    <a:cubicBezTo>
                      <a:pt x="31" y="9"/>
                      <a:pt x="34" y="16"/>
                      <a:pt x="34" y="23"/>
                    </a:cubicBezTo>
                    <a:cubicBezTo>
                      <a:pt x="34" y="36"/>
                      <a:pt x="27" y="49"/>
                      <a:pt x="18" y="52"/>
                    </a:cubicBezTo>
                    <a:cubicBezTo>
                      <a:pt x="15" y="53"/>
                      <a:pt x="13" y="52"/>
                      <a:pt x="10" y="51"/>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8993" name="Freeform 34"/>
              <p:cNvSpPr>
                <a:spLocks/>
              </p:cNvSpPr>
              <p:nvPr/>
            </p:nvSpPr>
            <p:spPr bwMode="auto">
              <a:xfrm>
                <a:off x="4846204" y="1644381"/>
                <a:ext cx="14519" cy="25070"/>
              </a:xfrm>
              <a:custGeom>
                <a:avLst/>
                <a:gdLst>
                  <a:gd name="T0" fmla="*/ 2147483647 w 4"/>
                  <a:gd name="T1" fmla="*/ 2147483647 h 8"/>
                  <a:gd name="T2" fmla="*/ 2147483647 w 4"/>
                  <a:gd name="T3" fmla="*/ 2147483647 h 8"/>
                  <a:gd name="T4" fmla="*/ 0 w 4"/>
                  <a:gd name="T5" fmla="*/ 2147483647 h 8"/>
                  <a:gd name="T6" fmla="*/ 2147483647 w 4"/>
                  <a:gd name="T7" fmla="*/ 2147483647 h 8"/>
                  <a:gd name="T8" fmla="*/ 2147483647 w 4"/>
                  <a:gd name="T9" fmla="*/ 2147483647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4" y="3"/>
                    </a:moveTo>
                    <a:cubicBezTo>
                      <a:pt x="4" y="5"/>
                      <a:pt x="3" y="7"/>
                      <a:pt x="2" y="7"/>
                    </a:cubicBezTo>
                    <a:cubicBezTo>
                      <a:pt x="1" y="8"/>
                      <a:pt x="0" y="7"/>
                      <a:pt x="0" y="5"/>
                    </a:cubicBezTo>
                    <a:cubicBezTo>
                      <a:pt x="0" y="3"/>
                      <a:pt x="1" y="1"/>
                      <a:pt x="2" y="1"/>
                    </a:cubicBezTo>
                    <a:cubicBezTo>
                      <a:pt x="3" y="0"/>
                      <a:pt x="4" y="2"/>
                      <a:pt x="4" y="3"/>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8994" name="Freeform 35"/>
              <p:cNvSpPr>
                <a:spLocks/>
              </p:cNvSpPr>
              <p:nvPr/>
            </p:nvSpPr>
            <p:spPr bwMode="auto">
              <a:xfrm>
                <a:off x="4845838" y="1647130"/>
                <a:ext cx="124447" cy="56974"/>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2"/>
                    </a:moveTo>
                    <a:lnTo>
                      <a:pt x="74" y="36"/>
                    </a:lnTo>
                    <a:lnTo>
                      <a:pt x="0" y="12"/>
                    </a:lnTo>
                    <a:lnTo>
                      <a:pt x="4" y="0"/>
                    </a:lnTo>
                    <a:lnTo>
                      <a:pt x="78" y="22"/>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8995" name="Freeform 36"/>
              <p:cNvSpPr>
                <a:spLocks/>
              </p:cNvSpPr>
              <p:nvPr/>
            </p:nvSpPr>
            <p:spPr bwMode="auto">
              <a:xfrm>
                <a:off x="4961577" y="1671676"/>
                <a:ext cx="12445" cy="2279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7"/>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38996" name="Freeform 37"/>
              <p:cNvSpPr>
                <a:spLocks/>
              </p:cNvSpPr>
              <p:nvPr/>
            </p:nvSpPr>
            <p:spPr bwMode="auto">
              <a:xfrm>
                <a:off x="4877738" y="1575194"/>
                <a:ext cx="16593" cy="25070"/>
              </a:xfrm>
              <a:custGeom>
                <a:avLst/>
                <a:gdLst>
                  <a:gd name="T0" fmla="*/ 2147483647 w 5"/>
                  <a:gd name="T1" fmla="*/ 2147483647 h 8"/>
                  <a:gd name="T2" fmla="*/ 2147483647 w 5"/>
                  <a:gd name="T3" fmla="*/ 2147483647 h 8"/>
                  <a:gd name="T4" fmla="*/ 0 w 5"/>
                  <a:gd name="T5" fmla="*/ 2147483647 h 8"/>
                  <a:gd name="T6" fmla="*/ 2147483647 w 5"/>
                  <a:gd name="T7" fmla="*/ 2147483647 h 8"/>
                  <a:gd name="T8" fmla="*/ 2147483647 w 5"/>
                  <a:gd name="T9" fmla="*/ 2147483647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5" y="3"/>
                    </a:moveTo>
                    <a:cubicBezTo>
                      <a:pt x="5" y="5"/>
                      <a:pt x="4" y="7"/>
                      <a:pt x="2" y="7"/>
                    </a:cubicBezTo>
                    <a:cubicBezTo>
                      <a:pt x="1" y="8"/>
                      <a:pt x="0" y="6"/>
                      <a:pt x="0" y="5"/>
                    </a:cubicBezTo>
                    <a:cubicBezTo>
                      <a:pt x="0" y="3"/>
                      <a:pt x="1" y="1"/>
                      <a:pt x="2" y="1"/>
                    </a:cubicBezTo>
                    <a:cubicBezTo>
                      <a:pt x="4" y="0"/>
                      <a:pt x="5" y="1"/>
                      <a:pt x="5" y="3"/>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8997" name="Freeform 38"/>
              <p:cNvSpPr>
                <a:spLocks/>
              </p:cNvSpPr>
              <p:nvPr/>
            </p:nvSpPr>
            <p:spPr bwMode="auto">
              <a:xfrm>
                <a:off x="4881036" y="1573284"/>
                <a:ext cx="120299" cy="56974"/>
              </a:xfrm>
              <a:custGeom>
                <a:avLst/>
                <a:gdLst>
                  <a:gd name="T0" fmla="*/ 2147483647 w 76"/>
                  <a:gd name="T1" fmla="*/ 2147483647 h 36"/>
                  <a:gd name="T2" fmla="*/ 2147483647 w 76"/>
                  <a:gd name="T3" fmla="*/ 2147483647 h 36"/>
                  <a:gd name="T4" fmla="*/ 0 w 76"/>
                  <a:gd name="T5" fmla="*/ 2147483647 h 36"/>
                  <a:gd name="T6" fmla="*/ 2147483647 w 76"/>
                  <a:gd name="T7" fmla="*/ 0 h 36"/>
                  <a:gd name="T8" fmla="*/ 2147483647 w 76"/>
                  <a:gd name="T9" fmla="*/ 2147483647 h 36"/>
                  <a:gd name="T10" fmla="*/ 0 60000 65536"/>
                  <a:gd name="T11" fmla="*/ 0 60000 65536"/>
                  <a:gd name="T12" fmla="*/ 0 60000 65536"/>
                  <a:gd name="T13" fmla="*/ 0 60000 65536"/>
                  <a:gd name="T14" fmla="*/ 0 60000 65536"/>
                  <a:gd name="T15" fmla="*/ 0 w 76"/>
                  <a:gd name="T16" fmla="*/ 0 h 36"/>
                  <a:gd name="T17" fmla="*/ 76 w 76"/>
                  <a:gd name="T18" fmla="*/ 36 h 36"/>
                </a:gdLst>
                <a:ahLst/>
                <a:cxnLst>
                  <a:cxn ang="T10">
                    <a:pos x="T0" y="T1"/>
                  </a:cxn>
                  <a:cxn ang="T11">
                    <a:pos x="T2" y="T3"/>
                  </a:cxn>
                  <a:cxn ang="T12">
                    <a:pos x="T4" y="T5"/>
                  </a:cxn>
                  <a:cxn ang="T13">
                    <a:pos x="T6" y="T7"/>
                  </a:cxn>
                  <a:cxn ang="T14">
                    <a:pos x="T8" y="T9"/>
                  </a:cxn>
                </a:cxnLst>
                <a:rect l="T15" t="T16" r="T17" b="T18"/>
                <a:pathLst>
                  <a:path w="76" h="36">
                    <a:moveTo>
                      <a:pt x="76" y="22"/>
                    </a:moveTo>
                    <a:lnTo>
                      <a:pt x="74" y="36"/>
                    </a:lnTo>
                    <a:lnTo>
                      <a:pt x="0" y="12"/>
                    </a:lnTo>
                    <a:lnTo>
                      <a:pt x="2" y="0"/>
                    </a:lnTo>
                    <a:lnTo>
                      <a:pt x="76" y="22"/>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8998" name="Freeform 39"/>
              <p:cNvSpPr>
                <a:spLocks/>
              </p:cNvSpPr>
              <p:nvPr/>
            </p:nvSpPr>
            <p:spPr bwMode="auto">
              <a:xfrm>
                <a:off x="4993215" y="1609346"/>
                <a:ext cx="12445" cy="20512"/>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4"/>
                      <a:pt x="3" y="6"/>
                      <a:pt x="2" y="6"/>
                    </a:cubicBezTo>
                    <a:cubicBezTo>
                      <a:pt x="1" y="7"/>
                      <a:pt x="0" y="6"/>
                      <a:pt x="0" y="4"/>
                    </a:cubicBezTo>
                    <a:cubicBezTo>
                      <a:pt x="0" y="2"/>
                      <a:pt x="1" y="1"/>
                      <a:pt x="2" y="0"/>
                    </a:cubicBezTo>
                    <a:cubicBezTo>
                      <a:pt x="3" y="0"/>
                      <a:pt x="4" y="1"/>
                      <a:pt x="4" y="3"/>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38999" name="Freeform 40"/>
              <p:cNvSpPr>
                <a:spLocks/>
              </p:cNvSpPr>
              <p:nvPr/>
            </p:nvSpPr>
            <p:spPr bwMode="auto">
              <a:xfrm>
                <a:off x="4819821" y="1595625"/>
                <a:ext cx="12445" cy="20510"/>
              </a:xfrm>
              <a:custGeom>
                <a:avLst/>
                <a:gdLst>
                  <a:gd name="T0" fmla="*/ 2147483647 w 4"/>
                  <a:gd name="T1" fmla="*/ 2147483647 h 7"/>
                  <a:gd name="T2" fmla="*/ 2147483647 w 4"/>
                  <a:gd name="T3" fmla="*/ 2147483647 h 7"/>
                  <a:gd name="T4" fmla="*/ 0 w 4"/>
                  <a:gd name="T5" fmla="*/ 2147483647 h 7"/>
                  <a:gd name="T6" fmla="*/ 2147483647 w 4"/>
                  <a:gd name="T7" fmla="*/ 0 h 7"/>
                  <a:gd name="T8" fmla="*/ 2147483647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3"/>
                    </a:moveTo>
                    <a:cubicBezTo>
                      <a:pt x="4" y="5"/>
                      <a:pt x="3" y="6"/>
                      <a:pt x="2" y="7"/>
                    </a:cubicBezTo>
                    <a:cubicBezTo>
                      <a:pt x="1" y="7"/>
                      <a:pt x="0" y="6"/>
                      <a:pt x="0" y="4"/>
                    </a:cubicBezTo>
                    <a:cubicBezTo>
                      <a:pt x="0" y="2"/>
                      <a:pt x="1" y="1"/>
                      <a:pt x="2" y="0"/>
                    </a:cubicBezTo>
                    <a:cubicBezTo>
                      <a:pt x="3" y="0"/>
                      <a:pt x="4" y="1"/>
                      <a:pt x="4" y="3"/>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00" name="Freeform 41"/>
              <p:cNvSpPr>
                <a:spLocks/>
              </p:cNvSpPr>
              <p:nvPr/>
            </p:nvSpPr>
            <p:spPr bwMode="auto">
              <a:xfrm>
                <a:off x="4829865" y="1598144"/>
                <a:ext cx="122374" cy="56975"/>
              </a:xfrm>
              <a:custGeom>
                <a:avLst/>
                <a:gdLst>
                  <a:gd name="T0" fmla="*/ 2147483647 w 78"/>
                  <a:gd name="T1" fmla="*/ 2147483647 h 36"/>
                  <a:gd name="T2" fmla="*/ 2147483647 w 78"/>
                  <a:gd name="T3" fmla="*/ 2147483647 h 36"/>
                  <a:gd name="T4" fmla="*/ 0 w 78"/>
                  <a:gd name="T5" fmla="*/ 2147483647 h 36"/>
                  <a:gd name="T6" fmla="*/ 2147483647 w 78"/>
                  <a:gd name="T7" fmla="*/ 0 h 36"/>
                  <a:gd name="T8" fmla="*/ 2147483647 w 78"/>
                  <a:gd name="T9" fmla="*/ 2147483647 h 36"/>
                  <a:gd name="T10" fmla="*/ 0 60000 65536"/>
                  <a:gd name="T11" fmla="*/ 0 60000 65536"/>
                  <a:gd name="T12" fmla="*/ 0 60000 65536"/>
                  <a:gd name="T13" fmla="*/ 0 60000 65536"/>
                  <a:gd name="T14" fmla="*/ 0 60000 65536"/>
                  <a:gd name="T15" fmla="*/ 0 w 78"/>
                  <a:gd name="T16" fmla="*/ 0 h 36"/>
                  <a:gd name="T17" fmla="*/ 78 w 78"/>
                  <a:gd name="T18" fmla="*/ 36 h 36"/>
                </a:gdLst>
                <a:ahLst/>
                <a:cxnLst>
                  <a:cxn ang="T10">
                    <a:pos x="T0" y="T1"/>
                  </a:cxn>
                  <a:cxn ang="T11">
                    <a:pos x="T2" y="T3"/>
                  </a:cxn>
                  <a:cxn ang="T12">
                    <a:pos x="T4" y="T5"/>
                  </a:cxn>
                  <a:cxn ang="T13">
                    <a:pos x="T6" y="T7"/>
                  </a:cxn>
                  <a:cxn ang="T14">
                    <a:pos x="T8" y="T9"/>
                  </a:cxn>
                </a:cxnLst>
                <a:rect l="T15" t="T16" r="T17" b="T18"/>
                <a:pathLst>
                  <a:path w="78" h="36">
                    <a:moveTo>
                      <a:pt x="78" y="24"/>
                    </a:moveTo>
                    <a:lnTo>
                      <a:pt x="74" y="36"/>
                    </a:lnTo>
                    <a:lnTo>
                      <a:pt x="0" y="14"/>
                    </a:lnTo>
                    <a:lnTo>
                      <a:pt x="4" y="0"/>
                    </a:lnTo>
                    <a:lnTo>
                      <a:pt x="78" y="24"/>
                    </a:ln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39001" name="Freeform 42"/>
              <p:cNvSpPr>
                <a:spLocks/>
              </p:cNvSpPr>
              <p:nvPr/>
            </p:nvSpPr>
            <p:spPr bwMode="auto">
              <a:xfrm>
                <a:off x="4938256" y="1632123"/>
                <a:ext cx="12445" cy="20510"/>
              </a:xfrm>
              <a:custGeom>
                <a:avLst/>
                <a:gdLst>
                  <a:gd name="T0" fmla="*/ 2147483647 w 4"/>
                  <a:gd name="T1" fmla="*/ 2147483647 h 6"/>
                  <a:gd name="T2" fmla="*/ 2147483647 w 4"/>
                  <a:gd name="T3" fmla="*/ 2147483647 h 6"/>
                  <a:gd name="T4" fmla="*/ 0 w 4"/>
                  <a:gd name="T5" fmla="*/ 2147483647 h 6"/>
                  <a:gd name="T6" fmla="*/ 2147483647 w 4"/>
                  <a:gd name="T7" fmla="*/ 0 h 6"/>
                  <a:gd name="T8" fmla="*/ 2147483647 w 4"/>
                  <a:gd name="T9" fmla="*/ 2147483647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4" y="2"/>
                    </a:moveTo>
                    <a:cubicBezTo>
                      <a:pt x="4" y="4"/>
                      <a:pt x="3" y="6"/>
                      <a:pt x="2" y="6"/>
                    </a:cubicBezTo>
                    <a:cubicBezTo>
                      <a:pt x="1" y="6"/>
                      <a:pt x="0" y="5"/>
                      <a:pt x="0" y="4"/>
                    </a:cubicBezTo>
                    <a:cubicBezTo>
                      <a:pt x="0" y="2"/>
                      <a:pt x="1" y="0"/>
                      <a:pt x="2" y="0"/>
                    </a:cubicBezTo>
                    <a:cubicBezTo>
                      <a:pt x="3" y="0"/>
                      <a:pt x="4" y="1"/>
                      <a:pt x="4" y="2"/>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grpSp>
      </p:grpSp>
      <p:sp>
        <p:nvSpPr>
          <p:cNvPr id="38953" name="Line 517"/>
          <p:cNvSpPr>
            <a:spLocks noChangeShapeType="1"/>
          </p:cNvSpPr>
          <p:nvPr/>
        </p:nvSpPr>
        <p:spPr bwMode="auto">
          <a:xfrm flipH="1">
            <a:off x="2409825" y="2205038"/>
            <a:ext cx="1588" cy="1079500"/>
          </a:xfrm>
          <a:prstGeom prst="line">
            <a:avLst/>
          </a:prstGeom>
          <a:noFill/>
          <a:ln w="28575">
            <a:solidFill>
              <a:srgbClr val="0000FF"/>
            </a:solidFill>
            <a:round/>
            <a:headEnd/>
            <a:tailEnd type="stealth" w="lg" len="lg"/>
          </a:ln>
        </p:spPr>
        <p:txBody>
          <a:bodyPr wrap="none" lIns="90000" tIns="46800" rIns="90000" bIns="46800" anchor="ctr"/>
          <a:lstStyle/>
          <a:p>
            <a:pPr>
              <a:defRPr/>
            </a:pPr>
            <a:endParaRPr lang="zh-CN" altLang="en-US">
              <a:latin typeface="+mj-lt"/>
              <a:ea typeface="宋体" pitchFamily="2" charset="-122"/>
            </a:endParaRPr>
          </a:p>
        </p:txBody>
      </p:sp>
      <p:sp>
        <p:nvSpPr>
          <p:cNvPr id="38954" name="Line 519"/>
          <p:cNvSpPr>
            <a:spLocks noChangeShapeType="1"/>
          </p:cNvSpPr>
          <p:nvPr/>
        </p:nvSpPr>
        <p:spPr bwMode="auto">
          <a:xfrm>
            <a:off x="2484438" y="3573463"/>
            <a:ext cx="0" cy="1079500"/>
          </a:xfrm>
          <a:prstGeom prst="line">
            <a:avLst/>
          </a:prstGeom>
          <a:noFill/>
          <a:ln w="28575">
            <a:solidFill>
              <a:srgbClr val="0000FF"/>
            </a:solidFill>
            <a:round/>
            <a:headEnd/>
            <a:tailEnd type="stealth" w="lg" len="lg"/>
          </a:ln>
        </p:spPr>
        <p:txBody>
          <a:bodyPr wrap="none" lIns="90000" tIns="46800" rIns="90000" bIns="46800" anchor="ctr"/>
          <a:lstStyle/>
          <a:p>
            <a:pPr>
              <a:defRPr/>
            </a:pPr>
            <a:endParaRPr lang="zh-CN" altLang="en-US">
              <a:latin typeface="+mj-lt"/>
              <a:ea typeface="宋体" pitchFamily="2" charset="-122"/>
            </a:endParaRPr>
          </a:p>
        </p:txBody>
      </p:sp>
      <p:sp>
        <p:nvSpPr>
          <p:cNvPr id="38955" name="Line 520"/>
          <p:cNvSpPr>
            <a:spLocks noChangeShapeType="1"/>
          </p:cNvSpPr>
          <p:nvPr/>
        </p:nvSpPr>
        <p:spPr bwMode="auto">
          <a:xfrm flipH="1">
            <a:off x="3635375" y="2276475"/>
            <a:ext cx="0" cy="2376488"/>
          </a:xfrm>
          <a:prstGeom prst="line">
            <a:avLst/>
          </a:prstGeom>
          <a:noFill/>
          <a:ln w="28575">
            <a:solidFill>
              <a:srgbClr val="0000FF"/>
            </a:solidFill>
            <a:round/>
            <a:headEnd/>
            <a:tailEnd type="stealth" w="lg" len="lg"/>
          </a:ln>
        </p:spPr>
        <p:txBody>
          <a:bodyPr wrap="none" lIns="90000" tIns="46800" rIns="90000" bIns="46800" anchor="ctr"/>
          <a:lstStyle/>
          <a:p>
            <a:pPr>
              <a:defRPr/>
            </a:pPr>
            <a:endParaRPr lang="zh-CN" altLang="en-US">
              <a:latin typeface="+mj-lt"/>
              <a:ea typeface="宋体" pitchFamily="2" charset="-122"/>
            </a:endParaRPr>
          </a:p>
        </p:txBody>
      </p:sp>
      <p:sp>
        <p:nvSpPr>
          <p:cNvPr id="38956" name="Line 521"/>
          <p:cNvSpPr>
            <a:spLocks noChangeShapeType="1"/>
          </p:cNvSpPr>
          <p:nvPr/>
        </p:nvSpPr>
        <p:spPr bwMode="auto">
          <a:xfrm flipH="1">
            <a:off x="4787900" y="2205038"/>
            <a:ext cx="0" cy="1079500"/>
          </a:xfrm>
          <a:prstGeom prst="line">
            <a:avLst/>
          </a:prstGeom>
          <a:noFill/>
          <a:ln w="28575">
            <a:solidFill>
              <a:srgbClr val="0000FF"/>
            </a:solidFill>
            <a:round/>
            <a:headEnd/>
            <a:tailEnd type="stealth" w="lg" len="lg"/>
          </a:ln>
        </p:spPr>
        <p:txBody>
          <a:bodyPr wrap="none" lIns="90000" tIns="46800" rIns="90000" bIns="46800" anchor="ctr"/>
          <a:lstStyle/>
          <a:p>
            <a:pPr>
              <a:defRPr/>
            </a:pPr>
            <a:endParaRPr lang="zh-CN" altLang="en-US">
              <a:latin typeface="+mj-lt"/>
              <a:ea typeface="宋体" pitchFamily="2" charset="-122"/>
            </a:endParaRPr>
          </a:p>
        </p:txBody>
      </p:sp>
      <p:sp>
        <p:nvSpPr>
          <p:cNvPr id="38957" name="Line 522"/>
          <p:cNvSpPr>
            <a:spLocks noChangeShapeType="1"/>
          </p:cNvSpPr>
          <p:nvPr/>
        </p:nvSpPr>
        <p:spPr bwMode="auto">
          <a:xfrm flipH="1">
            <a:off x="5940425" y="2205038"/>
            <a:ext cx="0" cy="1079500"/>
          </a:xfrm>
          <a:prstGeom prst="line">
            <a:avLst/>
          </a:prstGeom>
          <a:noFill/>
          <a:ln w="28575">
            <a:solidFill>
              <a:srgbClr val="0000FF"/>
            </a:solidFill>
            <a:round/>
            <a:headEnd/>
            <a:tailEnd type="stealth" w="lg" len="lg"/>
          </a:ln>
        </p:spPr>
        <p:txBody>
          <a:bodyPr wrap="none" lIns="90000" tIns="46800" rIns="90000" bIns="46800" anchor="ctr"/>
          <a:lstStyle/>
          <a:p>
            <a:pPr>
              <a:defRPr/>
            </a:pPr>
            <a:endParaRPr lang="zh-CN" altLang="en-US">
              <a:latin typeface="+mj-lt"/>
              <a:ea typeface="宋体" pitchFamily="2" charset="-122"/>
            </a:endParaRPr>
          </a:p>
        </p:txBody>
      </p:sp>
      <p:sp>
        <p:nvSpPr>
          <p:cNvPr id="38958" name="Line 523"/>
          <p:cNvSpPr>
            <a:spLocks noChangeShapeType="1"/>
          </p:cNvSpPr>
          <p:nvPr/>
        </p:nvSpPr>
        <p:spPr bwMode="auto">
          <a:xfrm flipH="1">
            <a:off x="7164388" y="2205038"/>
            <a:ext cx="215900" cy="2376487"/>
          </a:xfrm>
          <a:prstGeom prst="line">
            <a:avLst/>
          </a:prstGeom>
          <a:noFill/>
          <a:ln w="28575">
            <a:solidFill>
              <a:srgbClr val="0000FF"/>
            </a:solidFill>
            <a:round/>
            <a:headEnd/>
            <a:tailEnd type="stealth" w="lg" len="lg"/>
          </a:ln>
        </p:spPr>
        <p:txBody>
          <a:bodyPr wrap="none" lIns="90000" tIns="46800" rIns="90000" bIns="46800" anchor="ctr"/>
          <a:lstStyle/>
          <a:p>
            <a:pPr>
              <a:defRPr/>
            </a:pPr>
            <a:endParaRPr lang="zh-CN" altLang="en-US">
              <a:latin typeface="+mj-lt"/>
              <a:ea typeface="宋体" pitchFamily="2" charset="-122"/>
            </a:endParaRPr>
          </a:p>
        </p:txBody>
      </p:sp>
      <p:sp>
        <p:nvSpPr>
          <p:cNvPr id="38959" name="Line 524"/>
          <p:cNvSpPr>
            <a:spLocks noChangeShapeType="1"/>
          </p:cNvSpPr>
          <p:nvPr/>
        </p:nvSpPr>
        <p:spPr bwMode="auto">
          <a:xfrm flipH="1">
            <a:off x="4787900" y="3573463"/>
            <a:ext cx="0" cy="1006475"/>
          </a:xfrm>
          <a:prstGeom prst="line">
            <a:avLst/>
          </a:prstGeom>
          <a:noFill/>
          <a:ln w="28575">
            <a:solidFill>
              <a:srgbClr val="0000FF"/>
            </a:solidFill>
            <a:round/>
            <a:headEnd/>
            <a:tailEnd type="stealth" w="lg" len="lg"/>
          </a:ln>
        </p:spPr>
        <p:txBody>
          <a:bodyPr wrap="none" lIns="90000" tIns="46800" rIns="90000" bIns="46800" anchor="ctr"/>
          <a:lstStyle/>
          <a:p>
            <a:pPr>
              <a:defRPr/>
            </a:pPr>
            <a:endParaRPr lang="zh-CN" altLang="en-US">
              <a:latin typeface="+mj-lt"/>
              <a:ea typeface="宋体" pitchFamily="2" charset="-122"/>
            </a:endParaRPr>
          </a:p>
        </p:txBody>
      </p:sp>
      <p:sp>
        <p:nvSpPr>
          <p:cNvPr id="38960" name="Line 525"/>
          <p:cNvSpPr>
            <a:spLocks noChangeShapeType="1"/>
          </p:cNvSpPr>
          <p:nvPr/>
        </p:nvSpPr>
        <p:spPr bwMode="auto">
          <a:xfrm flipH="1">
            <a:off x="5867400" y="3573463"/>
            <a:ext cx="0" cy="1006475"/>
          </a:xfrm>
          <a:prstGeom prst="line">
            <a:avLst/>
          </a:prstGeom>
          <a:noFill/>
          <a:ln w="28575">
            <a:solidFill>
              <a:srgbClr val="0000FF"/>
            </a:solidFill>
            <a:round/>
            <a:headEnd/>
            <a:tailEnd type="stealth" w="lg" len="lg"/>
          </a:ln>
        </p:spPr>
        <p:txBody>
          <a:bodyPr wrap="none" lIns="90000" tIns="46800" rIns="90000" bIns="46800" anchor="ctr"/>
          <a:lstStyle/>
          <a:p>
            <a:pPr>
              <a:defRPr/>
            </a:pPr>
            <a:endParaRPr lang="zh-CN" altLang="en-US">
              <a:latin typeface="+mj-lt"/>
              <a:ea typeface="宋体" pitchFamily="2" charset="-122"/>
            </a:endParaRPr>
          </a:p>
        </p:txBody>
      </p:sp>
      <p:sp>
        <p:nvSpPr>
          <p:cNvPr id="38961" name="Line 149"/>
          <p:cNvSpPr>
            <a:spLocks noChangeShapeType="1"/>
          </p:cNvSpPr>
          <p:nvPr/>
        </p:nvSpPr>
        <p:spPr bwMode="auto">
          <a:xfrm flipV="1">
            <a:off x="2484438" y="5013325"/>
            <a:ext cx="0" cy="647700"/>
          </a:xfrm>
          <a:prstGeom prst="line">
            <a:avLst/>
          </a:prstGeom>
          <a:noFill/>
          <a:ln w="127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8962" name="Line 149"/>
          <p:cNvSpPr>
            <a:spLocks noChangeShapeType="1"/>
          </p:cNvSpPr>
          <p:nvPr/>
        </p:nvSpPr>
        <p:spPr bwMode="auto">
          <a:xfrm flipH="1" flipV="1">
            <a:off x="2627313" y="5013325"/>
            <a:ext cx="288925" cy="720725"/>
          </a:xfrm>
          <a:prstGeom prst="line">
            <a:avLst/>
          </a:prstGeom>
          <a:noFill/>
          <a:ln w="127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8963" name="Line 149"/>
          <p:cNvSpPr>
            <a:spLocks noChangeShapeType="1"/>
          </p:cNvSpPr>
          <p:nvPr/>
        </p:nvSpPr>
        <p:spPr bwMode="auto">
          <a:xfrm flipH="1">
            <a:off x="2339975" y="5734050"/>
            <a:ext cx="4895850"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8964" name="Line 149"/>
          <p:cNvSpPr>
            <a:spLocks noChangeShapeType="1"/>
          </p:cNvSpPr>
          <p:nvPr/>
        </p:nvSpPr>
        <p:spPr bwMode="auto">
          <a:xfrm flipH="1">
            <a:off x="2398713" y="5699125"/>
            <a:ext cx="4895850"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8965" name="Line 149"/>
          <p:cNvSpPr>
            <a:spLocks noChangeShapeType="1"/>
          </p:cNvSpPr>
          <p:nvPr/>
        </p:nvSpPr>
        <p:spPr bwMode="auto">
          <a:xfrm flipV="1">
            <a:off x="3492500" y="5013325"/>
            <a:ext cx="142875" cy="647700"/>
          </a:xfrm>
          <a:prstGeom prst="line">
            <a:avLst/>
          </a:prstGeom>
          <a:noFill/>
          <a:ln w="127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8966" name="Line 149"/>
          <p:cNvSpPr>
            <a:spLocks noChangeShapeType="1"/>
          </p:cNvSpPr>
          <p:nvPr/>
        </p:nvSpPr>
        <p:spPr bwMode="auto">
          <a:xfrm flipH="1" flipV="1">
            <a:off x="3778250" y="5013325"/>
            <a:ext cx="146050" cy="720725"/>
          </a:xfrm>
          <a:prstGeom prst="line">
            <a:avLst/>
          </a:prstGeom>
          <a:noFill/>
          <a:ln w="127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8967" name="Line 149"/>
          <p:cNvSpPr>
            <a:spLocks noChangeShapeType="1"/>
          </p:cNvSpPr>
          <p:nvPr/>
        </p:nvSpPr>
        <p:spPr bwMode="auto">
          <a:xfrm flipV="1">
            <a:off x="4572000" y="5013325"/>
            <a:ext cx="142875" cy="647700"/>
          </a:xfrm>
          <a:prstGeom prst="line">
            <a:avLst/>
          </a:prstGeom>
          <a:noFill/>
          <a:ln w="127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8968" name="Line 149"/>
          <p:cNvSpPr>
            <a:spLocks noChangeShapeType="1"/>
          </p:cNvSpPr>
          <p:nvPr/>
        </p:nvSpPr>
        <p:spPr bwMode="auto">
          <a:xfrm flipH="1" flipV="1">
            <a:off x="4857750" y="5013325"/>
            <a:ext cx="146050" cy="720725"/>
          </a:xfrm>
          <a:prstGeom prst="line">
            <a:avLst/>
          </a:prstGeom>
          <a:noFill/>
          <a:ln w="127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8969" name="Line 149"/>
          <p:cNvSpPr>
            <a:spLocks noChangeShapeType="1"/>
          </p:cNvSpPr>
          <p:nvPr/>
        </p:nvSpPr>
        <p:spPr bwMode="auto">
          <a:xfrm flipV="1">
            <a:off x="5651500" y="5013325"/>
            <a:ext cx="142875" cy="647700"/>
          </a:xfrm>
          <a:prstGeom prst="line">
            <a:avLst/>
          </a:prstGeom>
          <a:noFill/>
          <a:ln w="127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8970" name="Line 149"/>
          <p:cNvSpPr>
            <a:spLocks noChangeShapeType="1"/>
          </p:cNvSpPr>
          <p:nvPr/>
        </p:nvSpPr>
        <p:spPr bwMode="auto">
          <a:xfrm flipH="1" flipV="1">
            <a:off x="5937250" y="5013325"/>
            <a:ext cx="146050" cy="720725"/>
          </a:xfrm>
          <a:prstGeom prst="line">
            <a:avLst/>
          </a:prstGeom>
          <a:noFill/>
          <a:ln w="127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8971" name="Line 149"/>
          <p:cNvSpPr>
            <a:spLocks noChangeShapeType="1"/>
          </p:cNvSpPr>
          <p:nvPr/>
        </p:nvSpPr>
        <p:spPr bwMode="auto">
          <a:xfrm flipV="1">
            <a:off x="6804025" y="5013325"/>
            <a:ext cx="142875" cy="647700"/>
          </a:xfrm>
          <a:prstGeom prst="line">
            <a:avLst/>
          </a:prstGeom>
          <a:noFill/>
          <a:ln w="127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8972" name="Line 149"/>
          <p:cNvSpPr>
            <a:spLocks noChangeShapeType="1"/>
          </p:cNvSpPr>
          <p:nvPr/>
        </p:nvSpPr>
        <p:spPr bwMode="auto">
          <a:xfrm flipH="1" flipV="1">
            <a:off x="7089775" y="5013325"/>
            <a:ext cx="146050" cy="720725"/>
          </a:xfrm>
          <a:prstGeom prst="line">
            <a:avLst/>
          </a:prstGeom>
          <a:noFill/>
          <a:ln w="127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8973" name="Line 540"/>
          <p:cNvSpPr>
            <a:spLocks noChangeShapeType="1"/>
          </p:cNvSpPr>
          <p:nvPr/>
        </p:nvSpPr>
        <p:spPr bwMode="auto">
          <a:xfrm>
            <a:off x="6732588" y="2205038"/>
            <a:ext cx="144462" cy="2376487"/>
          </a:xfrm>
          <a:prstGeom prst="line">
            <a:avLst/>
          </a:prstGeom>
          <a:noFill/>
          <a:ln w="28575">
            <a:solidFill>
              <a:srgbClr val="0000FF"/>
            </a:solidFill>
            <a:round/>
            <a:headEnd/>
            <a:tailEnd type="stealth" w="lg" len="lg"/>
          </a:ln>
        </p:spPr>
        <p:txBody>
          <a:bodyPr wrap="none" lIns="90000" tIns="46800" rIns="90000" bIns="46800" anchor="ctr"/>
          <a:lstStyle/>
          <a:p>
            <a:pPr>
              <a:defRPr/>
            </a:pPr>
            <a:endParaRPr lang="zh-CN" altLang="en-US">
              <a:latin typeface="+mj-lt"/>
              <a:ea typeface="宋体" pitchFamily="2" charset="-122"/>
            </a:endParaRPr>
          </a:p>
        </p:txBody>
      </p:sp>
      <p:sp>
        <p:nvSpPr>
          <p:cNvPr id="38974" name="Rectangle 14"/>
          <p:cNvSpPr>
            <a:spLocks noChangeAspect="1" noChangeArrowheads="1"/>
          </p:cNvSpPr>
          <p:nvPr/>
        </p:nvSpPr>
        <p:spPr bwMode="auto">
          <a:xfrm>
            <a:off x="2484438" y="2997200"/>
            <a:ext cx="476250" cy="361950"/>
          </a:xfrm>
          <a:prstGeom prst="rect">
            <a:avLst/>
          </a:prstGeom>
          <a:noFill/>
          <a:ln w="9525">
            <a:noFill/>
            <a:miter lim="800000"/>
            <a:headEnd/>
            <a:tailEnd/>
          </a:ln>
        </p:spPr>
        <p:txBody>
          <a:bodyPr wrap="none" lIns="83448" tIns="41724" rIns="83448" bIns="41724">
            <a:spAutoFit/>
          </a:bodyPr>
          <a:lstStyle/>
          <a:p>
            <a:pPr algn="ctr" defTabSz="973138">
              <a:defRPr/>
            </a:pPr>
            <a:r>
              <a:rPr kumimoji="0" lang="en-US" altLang="zh-CN" sz="1800">
                <a:solidFill>
                  <a:schemeClr val="folHlink"/>
                </a:solidFill>
                <a:latin typeface="+mj-lt"/>
                <a:ea typeface="宋体" pitchFamily="2" charset="-122"/>
              </a:rPr>
              <a:t>PE</a:t>
            </a:r>
          </a:p>
        </p:txBody>
      </p:sp>
      <p:sp>
        <p:nvSpPr>
          <p:cNvPr id="38975" name="Rectangle 14"/>
          <p:cNvSpPr>
            <a:spLocks noChangeAspect="1" noChangeArrowheads="1"/>
          </p:cNvSpPr>
          <p:nvPr/>
        </p:nvSpPr>
        <p:spPr bwMode="auto">
          <a:xfrm>
            <a:off x="4284663" y="2924175"/>
            <a:ext cx="476250" cy="361950"/>
          </a:xfrm>
          <a:prstGeom prst="rect">
            <a:avLst/>
          </a:prstGeom>
          <a:noFill/>
          <a:ln w="9525">
            <a:noFill/>
            <a:miter lim="800000"/>
            <a:headEnd/>
            <a:tailEnd/>
          </a:ln>
        </p:spPr>
        <p:txBody>
          <a:bodyPr wrap="none" lIns="83448" tIns="41724" rIns="83448" bIns="41724">
            <a:spAutoFit/>
          </a:bodyPr>
          <a:lstStyle/>
          <a:p>
            <a:pPr algn="ctr" defTabSz="973138">
              <a:defRPr/>
            </a:pPr>
            <a:r>
              <a:rPr kumimoji="0" lang="en-US" altLang="zh-CN" sz="1800">
                <a:solidFill>
                  <a:schemeClr val="folHlink"/>
                </a:solidFill>
                <a:latin typeface="+mj-lt"/>
                <a:ea typeface="宋体" pitchFamily="2" charset="-122"/>
              </a:rPr>
              <a:t>PE</a:t>
            </a:r>
          </a:p>
        </p:txBody>
      </p:sp>
      <p:sp>
        <p:nvSpPr>
          <p:cNvPr id="38976" name="Rectangle 14"/>
          <p:cNvSpPr>
            <a:spLocks noChangeAspect="1" noChangeArrowheads="1"/>
          </p:cNvSpPr>
          <p:nvPr/>
        </p:nvSpPr>
        <p:spPr bwMode="auto">
          <a:xfrm>
            <a:off x="5435600" y="2924175"/>
            <a:ext cx="476250" cy="361950"/>
          </a:xfrm>
          <a:prstGeom prst="rect">
            <a:avLst/>
          </a:prstGeom>
          <a:noFill/>
          <a:ln w="9525">
            <a:noFill/>
            <a:miter lim="800000"/>
            <a:headEnd/>
            <a:tailEnd/>
          </a:ln>
        </p:spPr>
        <p:txBody>
          <a:bodyPr wrap="none" lIns="83448" tIns="41724" rIns="83448" bIns="41724">
            <a:spAutoFit/>
          </a:bodyPr>
          <a:lstStyle/>
          <a:p>
            <a:pPr algn="ctr" defTabSz="973138">
              <a:defRPr/>
            </a:pPr>
            <a:r>
              <a:rPr kumimoji="0" lang="en-US" altLang="zh-CN" sz="1800">
                <a:solidFill>
                  <a:schemeClr val="folHlink"/>
                </a:solidFill>
                <a:latin typeface="+mj-lt"/>
                <a:ea typeface="宋体" pitchFamily="2" charset="-122"/>
              </a:rPr>
              <a:t>PE</a:t>
            </a:r>
          </a:p>
        </p:txBody>
      </p:sp>
      <p:sp>
        <p:nvSpPr>
          <p:cNvPr id="38977" name="Text Box 544"/>
          <p:cNvSpPr txBox="1">
            <a:spLocks noChangeArrowheads="1"/>
          </p:cNvSpPr>
          <p:nvPr/>
        </p:nvSpPr>
        <p:spPr bwMode="white">
          <a:xfrm>
            <a:off x="6929438" y="4630738"/>
            <a:ext cx="1655762" cy="584200"/>
          </a:xfrm>
          <a:prstGeom prst="rect">
            <a:avLst/>
          </a:prstGeom>
          <a:noFill/>
          <a:ln w="9525" algn="ctr">
            <a:noFill/>
            <a:miter lim="800000"/>
            <a:headEnd/>
            <a:tailEnd/>
          </a:ln>
        </p:spPr>
        <p:txBody>
          <a:bodyPr>
            <a:spAutoFit/>
          </a:bodyPr>
          <a:lstStyle/>
          <a:p>
            <a:pPr algn="ctr">
              <a:spcBef>
                <a:spcPct val="50000"/>
              </a:spcBef>
              <a:defRPr/>
            </a:pPr>
            <a:r>
              <a:rPr kumimoji="0" lang="en-US" altLang="zh-CN" sz="1600" dirty="0">
                <a:solidFill>
                  <a:schemeClr val="folHlink"/>
                </a:solidFill>
                <a:latin typeface="+mj-lt"/>
                <a:ea typeface="宋体" pitchFamily="2" charset="-122"/>
              </a:rPr>
              <a:t>Transport node</a:t>
            </a:r>
            <a:endParaRPr kumimoji="0" lang="zh-CN" altLang="en-US" sz="1600" dirty="0">
              <a:solidFill>
                <a:schemeClr val="folHlink"/>
              </a:solidFill>
              <a:latin typeface="+mj-lt"/>
              <a:ea typeface="宋体" pitchFamily="2" charset="-122"/>
            </a:endParaRPr>
          </a:p>
        </p:txBody>
      </p:sp>
      <p:sp>
        <p:nvSpPr>
          <p:cNvPr id="519713" name="Text Box 545"/>
          <p:cNvSpPr txBox="1">
            <a:spLocks noChangeArrowheads="1"/>
          </p:cNvSpPr>
          <p:nvPr/>
        </p:nvSpPr>
        <p:spPr bwMode="auto">
          <a:xfrm>
            <a:off x="4716463" y="2708275"/>
            <a:ext cx="430212"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solidFill>
                  <a:schemeClr val="folHlink"/>
                </a:solidFill>
                <a:latin typeface="+mj-lt"/>
                <a:ea typeface="宋体" pitchFamily="2" charset="-122"/>
              </a:rPr>
              <a:t>Eth</a:t>
            </a:r>
          </a:p>
        </p:txBody>
      </p:sp>
      <p:sp>
        <p:nvSpPr>
          <p:cNvPr id="519714" name="Text Box 546"/>
          <p:cNvSpPr txBox="1">
            <a:spLocks noChangeArrowheads="1"/>
          </p:cNvSpPr>
          <p:nvPr/>
        </p:nvSpPr>
        <p:spPr bwMode="auto">
          <a:xfrm>
            <a:off x="3635375" y="2781300"/>
            <a:ext cx="369888"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solidFill>
                  <a:schemeClr val="folHlink"/>
                </a:solidFill>
                <a:latin typeface="+mj-lt"/>
                <a:ea typeface="宋体" pitchFamily="2" charset="-122"/>
              </a:rPr>
              <a:t>E1</a:t>
            </a:r>
          </a:p>
        </p:txBody>
      </p:sp>
      <p:sp>
        <p:nvSpPr>
          <p:cNvPr id="519715" name="Text Box 547"/>
          <p:cNvSpPr txBox="1">
            <a:spLocks noChangeArrowheads="1"/>
          </p:cNvSpPr>
          <p:nvPr/>
        </p:nvSpPr>
        <p:spPr bwMode="auto">
          <a:xfrm>
            <a:off x="2413000" y="2708275"/>
            <a:ext cx="430213"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solidFill>
                  <a:schemeClr val="folHlink"/>
                </a:solidFill>
                <a:latin typeface="+mj-lt"/>
                <a:ea typeface="宋体" pitchFamily="2" charset="-122"/>
              </a:rPr>
              <a:t>Eth</a:t>
            </a:r>
          </a:p>
        </p:txBody>
      </p:sp>
      <p:sp>
        <p:nvSpPr>
          <p:cNvPr id="519716" name="Text Box 548"/>
          <p:cNvSpPr txBox="1">
            <a:spLocks noChangeArrowheads="1"/>
          </p:cNvSpPr>
          <p:nvPr/>
        </p:nvSpPr>
        <p:spPr bwMode="auto">
          <a:xfrm>
            <a:off x="2481263" y="3644900"/>
            <a:ext cx="795337"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dirty="0">
                <a:solidFill>
                  <a:schemeClr val="folHlink"/>
                </a:solidFill>
                <a:latin typeface="+mj-lt"/>
                <a:ea typeface="宋体" pitchFamily="2" charset="-122"/>
              </a:rPr>
              <a:t>Eth/POS</a:t>
            </a:r>
          </a:p>
        </p:txBody>
      </p:sp>
      <p:sp>
        <p:nvSpPr>
          <p:cNvPr id="519717" name="Text Box 549"/>
          <p:cNvSpPr txBox="1">
            <a:spLocks noChangeArrowheads="1"/>
          </p:cNvSpPr>
          <p:nvPr/>
        </p:nvSpPr>
        <p:spPr bwMode="auto">
          <a:xfrm>
            <a:off x="4787900" y="3860800"/>
            <a:ext cx="795338"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solidFill>
                  <a:schemeClr val="folHlink"/>
                </a:solidFill>
                <a:latin typeface="+mj-lt"/>
                <a:ea typeface="宋体" pitchFamily="2" charset="-122"/>
              </a:rPr>
              <a:t>Eth/POS</a:t>
            </a:r>
          </a:p>
        </p:txBody>
      </p:sp>
      <p:sp>
        <p:nvSpPr>
          <p:cNvPr id="519718" name="Text Box 550"/>
          <p:cNvSpPr txBox="1">
            <a:spLocks noChangeArrowheads="1"/>
          </p:cNvSpPr>
          <p:nvPr/>
        </p:nvSpPr>
        <p:spPr bwMode="auto">
          <a:xfrm>
            <a:off x="5867400" y="3875088"/>
            <a:ext cx="795338"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solidFill>
                  <a:schemeClr val="folHlink"/>
                </a:solidFill>
                <a:latin typeface="+mj-lt"/>
                <a:ea typeface="宋体" pitchFamily="2" charset="-122"/>
              </a:rPr>
              <a:t>Eth/POS</a:t>
            </a:r>
          </a:p>
        </p:txBody>
      </p:sp>
      <p:sp>
        <p:nvSpPr>
          <p:cNvPr id="519719" name="Text Box 551"/>
          <p:cNvSpPr txBox="1">
            <a:spLocks noChangeArrowheads="1"/>
          </p:cNvSpPr>
          <p:nvPr/>
        </p:nvSpPr>
        <p:spPr bwMode="auto">
          <a:xfrm>
            <a:off x="5940425" y="2781300"/>
            <a:ext cx="430213"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solidFill>
                  <a:schemeClr val="folHlink"/>
                </a:solidFill>
                <a:latin typeface="+mj-lt"/>
                <a:ea typeface="宋体" pitchFamily="2" charset="-122"/>
              </a:rPr>
              <a:t>Eth</a:t>
            </a:r>
          </a:p>
        </p:txBody>
      </p:sp>
      <p:sp>
        <p:nvSpPr>
          <p:cNvPr id="519720" name="Text Box 552"/>
          <p:cNvSpPr txBox="1">
            <a:spLocks noChangeArrowheads="1"/>
          </p:cNvSpPr>
          <p:nvPr/>
        </p:nvSpPr>
        <p:spPr bwMode="auto">
          <a:xfrm>
            <a:off x="7308850" y="2781300"/>
            <a:ext cx="430213"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solidFill>
                  <a:schemeClr val="folHlink"/>
                </a:solidFill>
                <a:latin typeface="+mj-lt"/>
                <a:ea typeface="宋体" pitchFamily="2" charset="-122"/>
              </a:rPr>
              <a:t>Eth</a:t>
            </a:r>
          </a:p>
        </p:txBody>
      </p:sp>
      <p:sp>
        <p:nvSpPr>
          <p:cNvPr id="519721" name="Text Box 553"/>
          <p:cNvSpPr txBox="1">
            <a:spLocks noChangeArrowheads="1"/>
          </p:cNvSpPr>
          <p:nvPr/>
        </p:nvSpPr>
        <p:spPr bwMode="auto">
          <a:xfrm>
            <a:off x="6804025" y="2781300"/>
            <a:ext cx="369888"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solidFill>
                  <a:schemeClr val="folHlink"/>
                </a:solidFill>
                <a:latin typeface="+mj-lt"/>
                <a:ea typeface="宋体" pitchFamily="2" charset="-122"/>
              </a:rPr>
              <a:t>E1</a:t>
            </a:r>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4"/>
          <p:cNvSpPr>
            <a:spLocks noGrp="1" noChangeArrowheads="1"/>
          </p:cNvSpPr>
          <p:nvPr>
            <p:ph type="title"/>
          </p:nvPr>
        </p:nvSpPr>
        <p:spPr>
          <a:xfrm>
            <a:off x="147638" y="188913"/>
            <a:ext cx="7996237" cy="647700"/>
          </a:xfrm>
        </p:spPr>
        <p:txBody>
          <a:bodyPr/>
          <a:lstStyle/>
          <a:p>
            <a:pPr>
              <a:defRPr/>
            </a:pPr>
            <a:r>
              <a:rPr lang="en-US" altLang="zh-CN" sz="2200" dirty="0" smtClean="0">
                <a:latin typeface="+mj-lt"/>
              </a:rPr>
              <a:t>Summary of </a:t>
            </a:r>
            <a:r>
              <a:rPr lang="en-US" altLang="zh-CN" sz="2200" dirty="0" smtClean="0"/>
              <a:t>RCS </a:t>
            </a:r>
            <a:r>
              <a:rPr lang="en-US" altLang="zh-CN" sz="2200" dirty="0" smtClean="0">
                <a:latin typeface="+mj-lt"/>
              </a:rPr>
              <a:t>requirements</a:t>
            </a:r>
            <a:endParaRPr lang="zh-CN" altLang="en-US" sz="2200" dirty="0" smtClean="0">
              <a:latin typeface="+mj-lt"/>
            </a:endParaRPr>
          </a:p>
        </p:txBody>
      </p:sp>
      <p:sp>
        <p:nvSpPr>
          <p:cNvPr id="39939" name="Rectangle 53"/>
          <p:cNvSpPr>
            <a:spLocks noChangeArrowheads="1"/>
          </p:cNvSpPr>
          <p:nvPr/>
        </p:nvSpPr>
        <p:spPr bwMode="gray">
          <a:xfrm>
            <a:off x="325438" y="912813"/>
            <a:ext cx="3917950" cy="1673225"/>
          </a:xfrm>
          <a:prstGeom prst="rect">
            <a:avLst/>
          </a:prstGeom>
          <a:solidFill>
            <a:schemeClr val="accent2"/>
          </a:solidFill>
          <a:ln w="9525">
            <a:miter lim="800000"/>
            <a:headEnd/>
            <a:tailEnd/>
          </a:ln>
          <a:scene3d>
            <a:camera prst="legacyPerspectiveBottomRight"/>
            <a:lightRig rig="legacyFlat3" dir="b"/>
          </a:scene3d>
          <a:sp3d extrusionH="430200" prstMaterial="legacyMatte">
            <a:bevelT w="13500" h="13500" prst="angle"/>
            <a:bevelB w="13500" h="13500" prst="angle"/>
            <a:extrusionClr>
              <a:schemeClr val="accent2"/>
            </a:extrusionClr>
          </a:sp3d>
        </p:spPr>
        <p:txBody>
          <a:bodyPr wrap="none" anchor="ctr">
            <a:flatTx/>
          </a:bodyPr>
          <a:lstStyle/>
          <a:p>
            <a:pPr>
              <a:defRPr/>
            </a:pPr>
            <a:endParaRPr lang="zh-CN" altLang="en-US">
              <a:latin typeface="+mj-lt"/>
              <a:ea typeface="宋体" pitchFamily="2" charset="-122"/>
            </a:endParaRPr>
          </a:p>
        </p:txBody>
      </p:sp>
      <p:sp>
        <p:nvSpPr>
          <p:cNvPr id="138243" name="Rectangle 54"/>
          <p:cNvSpPr>
            <a:spLocks noChangeArrowheads="1"/>
          </p:cNvSpPr>
          <p:nvPr/>
        </p:nvSpPr>
        <p:spPr bwMode="gray">
          <a:xfrm>
            <a:off x="2398713" y="987425"/>
            <a:ext cx="1309687" cy="584200"/>
          </a:xfrm>
          <a:prstGeom prst="rect">
            <a:avLst/>
          </a:prstGeom>
          <a:noFill/>
          <a:ln w="9525">
            <a:noFill/>
            <a:miter lim="800000"/>
            <a:headEnd/>
            <a:tailEnd/>
          </a:ln>
        </p:spPr>
        <p:txBody>
          <a:bodyPr>
            <a:spAutoFit/>
          </a:bodyPr>
          <a:lstStyle/>
          <a:p>
            <a:pPr algn="ctr">
              <a:buClr>
                <a:srgbClr val="FF0066"/>
              </a:buClr>
              <a:buSzPct val="75000"/>
              <a:buFont typeface="Wingdings" pitchFamily="2" charset="2"/>
              <a:buNone/>
              <a:defRPr/>
            </a:pPr>
            <a:r>
              <a:rPr kumimoji="0" lang="en-US" altLang="zh-CN" sz="1600" dirty="0">
                <a:solidFill>
                  <a:srgbClr val="F8F8F8"/>
                </a:solidFill>
                <a:latin typeface="+mj-lt"/>
                <a:ea typeface="华文细黑" pitchFamily="2" charset="-122"/>
              </a:rPr>
              <a:t>High reliability</a:t>
            </a:r>
            <a:endParaRPr kumimoji="0" lang="zh-CN" altLang="en-US" sz="1600" dirty="0">
              <a:solidFill>
                <a:srgbClr val="F8F8F8"/>
              </a:solidFill>
              <a:latin typeface="+mj-lt"/>
              <a:ea typeface="华文细黑" pitchFamily="2" charset="-122"/>
            </a:endParaRPr>
          </a:p>
        </p:txBody>
      </p:sp>
      <p:sp>
        <p:nvSpPr>
          <p:cNvPr id="39941" name="Rectangle 55"/>
          <p:cNvSpPr>
            <a:spLocks noChangeArrowheads="1"/>
          </p:cNvSpPr>
          <p:nvPr/>
        </p:nvSpPr>
        <p:spPr bwMode="gray">
          <a:xfrm>
            <a:off x="4533900" y="908050"/>
            <a:ext cx="4060825" cy="1673225"/>
          </a:xfrm>
          <a:prstGeom prst="rect">
            <a:avLst/>
          </a:prstGeom>
          <a:solidFill>
            <a:schemeClr val="folHlink"/>
          </a:solidFill>
          <a:ln w="9525">
            <a:miter lim="800000"/>
            <a:headEnd/>
            <a:tailEnd/>
          </a:ln>
          <a:scene3d>
            <a:camera prst="legacyPerspectiveBottomLeft"/>
            <a:lightRig rig="legacyFlat3" dir="b"/>
          </a:scene3d>
          <a:sp3d extrusionH="430200" prstMaterial="legacyMatte">
            <a:bevelT w="13500" h="13500" prst="angle"/>
            <a:bevelB w="13500" h="13500" prst="angle"/>
            <a:extrusionClr>
              <a:schemeClr val="folHlink"/>
            </a:extrusionClr>
          </a:sp3d>
        </p:spPr>
        <p:txBody>
          <a:bodyPr wrap="none" anchor="ctr">
            <a:flatTx/>
          </a:bodyPr>
          <a:lstStyle/>
          <a:p>
            <a:pPr>
              <a:defRPr/>
            </a:pPr>
            <a:endParaRPr lang="zh-CN" altLang="en-US">
              <a:latin typeface="+mj-lt"/>
              <a:ea typeface="宋体" pitchFamily="2" charset="-122"/>
            </a:endParaRPr>
          </a:p>
        </p:txBody>
      </p:sp>
      <p:sp>
        <p:nvSpPr>
          <p:cNvPr id="39942" name="Rectangle 56"/>
          <p:cNvSpPr>
            <a:spLocks noChangeArrowheads="1"/>
          </p:cNvSpPr>
          <p:nvPr/>
        </p:nvSpPr>
        <p:spPr bwMode="gray">
          <a:xfrm>
            <a:off x="4499992" y="980728"/>
            <a:ext cx="1884362" cy="584775"/>
          </a:xfrm>
          <a:prstGeom prst="rect">
            <a:avLst/>
          </a:prstGeom>
          <a:noFill/>
          <a:ln w="9525">
            <a:noFill/>
            <a:miter lim="800000"/>
            <a:headEnd/>
            <a:tailEnd/>
          </a:ln>
        </p:spPr>
        <p:txBody>
          <a:bodyPr>
            <a:spAutoFit/>
          </a:bodyPr>
          <a:lstStyle/>
          <a:p>
            <a:pPr algn="ctr">
              <a:buClr>
                <a:srgbClr val="FF0066"/>
              </a:buClr>
              <a:buSzPct val="75000"/>
              <a:buFont typeface="Wingdings" pitchFamily="2" charset="2"/>
              <a:buNone/>
              <a:defRPr/>
            </a:pPr>
            <a:r>
              <a:rPr kumimoji="0" lang="en-US" altLang="zh-CN" sz="1600" dirty="0" smtClean="0">
                <a:solidFill>
                  <a:srgbClr val="F8F8F8"/>
                </a:solidFill>
                <a:latin typeface="+mj-lt"/>
                <a:ea typeface="华文细黑" pitchFamily="2" charset="-122"/>
              </a:rPr>
              <a:t>Service Assurance</a:t>
            </a:r>
            <a:endParaRPr kumimoji="0" lang="zh-CN" altLang="en-US" sz="1600" dirty="0">
              <a:solidFill>
                <a:srgbClr val="F8F8F8"/>
              </a:solidFill>
              <a:latin typeface="+mj-lt"/>
              <a:ea typeface="华文细黑" pitchFamily="2" charset="-122"/>
            </a:endParaRPr>
          </a:p>
        </p:txBody>
      </p:sp>
      <p:sp>
        <p:nvSpPr>
          <p:cNvPr id="39943" name="Rectangle 57"/>
          <p:cNvSpPr>
            <a:spLocks noChangeArrowheads="1"/>
          </p:cNvSpPr>
          <p:nvPr/>
        </p:nvSpPr>
        <p:spPr bwMode="gray">
          <a:xfrm>
            <a:off x="323850" y="2906713"/>
            <a:ext cx="3917950" cy="1673225"/>
          </a:xfrm>
          <a:prstGeom prst="rect">
            <a:avLst/>
          </a:prstGeom>
          <a:solidFill>
            <a:schemeClr val="accent1"/>
          </a:solidFill>
          <a:ln w="9525">
            <a:miter lim="800000"/>
            <a:headEnd/>
            <a:tailEnd/>
          </a:ln>
          <a:scene3d>
            <a:camera prst="legacyPerspectiveTopRight"/>
            <a:lightRig rig="legacyFlat3" dir="b"/>
          </a:scene3d>
          <a:sp3d extrusionH="430200" prstMaterial="legacyMatte">
            <a:bevelT w="13500" h="13500" prst="angle"/>
            <a:bevelB w="13500" h="13500" prst="angle"/>
            <a:extrusionClr>
              <a:schemeClr val="accent1"/>
            </a:extrusionClr>
          </a:sp3d>
        </p:spPr>
        <p:txBody>
          <a:bodyPr wrap="none" anchor="ctr">
            <a:flatTx/>
          </a:bodyPr>
          <a:lstStyle/>
          <a:p>
            <a:pPr>
              <a:defRPr/>
            </a:pPr>
            <a:endParaRPr lang="zh-CN" altLang="en-US">
              <a:latin typeface="+mj-lt"/>
              <a:ea typeface="宋体" pitchFamily="2" charset="-122"/>
            </a:endParaRPr>
          </a:p>
        </p:txBody>
      </p:sp>
      <p:sp>
        <p:nvSpPr>
          <p:cNvPr id="39944" name="Rectangle 58"/>
          <p:cNvSpPr>
            <a:spLocks noChangeArrowheads="1"/>
          </p:cNvSpPr>
          <p:nvPr/>
        </p:nvSpPr>
        <p:spPr bwMode="gray">
          <a:xfrm>
            <a:off x="2357438" y="3997325"/>
            <a:ext cx="1306512" cy="584200"/>
          </a:xfrm>
          <a:prstGeom prst="rect">
            <a:avLst/>
          </a:prstGeom>
          <a:noFill/>
          <a:ln w="9525">
            <a:noFill/>
            <a:miter lim="800000"/>
            <a:headEnd/>
            <a:tailEnd/>
          </a:ln>
        </p:spPr>
        <p:txBody>
          <a:bodyPr>
            <a:spAutoFit/>
          </a:bodyPr>
          <a:lstStyle/>
          <a:p>
            <a:pPr algn="ctr">
              <a:buClr>
                <a:srgbClr val="FF0066"/>
              </a:buClr>
              <a:buSzPct val="75000"/>
              <a:buFont typeface="Wingdings" pitchFamily="2" charset="2"/>
              <a:buNone/>
              <a:defRPr/>
            </a:pPr>
            <a:r>
              <a:rPr kumimoji="0" lang="en-US" altLang="zh-CN" sz="1600" dirty="0">
                <a:solidFill>
                  <a:srgbClr val="F8F8F8"/>
                </a:solidFill>
                <a:latin typeface="+mj-lt"/>
                <a:ea typeface="华文细黑" pitchFamily="2" charset="-122"/>
              </a:rPr>
              <a:t>High efficiency</a:t>
            </a:r>
            <a:endParaRPr kumimoji="0" lang="zh-CN" altLang="en-US" sz="1600" dirty="0">
              <a:solidFill>
                <a:srgbClr val="F8F8F8"/>
              </a:solidFill>
              <a:latin typeface="+mj-lt"/>
              <a:ea typeface="华文细黑" pitchFamily="2" charset="-122"/>
            </a:endParaRPr>
          </a:p>
        </p:txBody>
      </p:sp>
      <p:sp>
        <p:nvSpPr>
          <p:cNvPr id="39945" name="Rectangle 59"/>
          <p:cNvSpPr>
            <a:spLocks noChangeArrowheads="1"/>
          </p:cNvSpPr>
          <p:nvPr/>
        </p:nvSpPr>
        <p:spPr bwMode="gray">
          <a:xfrm>
            <a:off x="4538663" y="2908300"/>
            <a:ext cx="4065587" cy="1662113"/>
          </a:xfrm>
          <a:prstGeom prst="rect">
            <a:avLst/>
          </a:prstGeom>
          <a:solidFill>
            <a:schemeClr val="hlink"/>
          </a:solidFill>
          <a:ln w="9525">
            <a:miter lim="800000"/>
            <a:headEnd/>
            <a:tailEnd/>
          </a:ln>
          <a:scene3d>
            <a:camera prst="legacyPerspectiveTopLeft"/>
            <a:lightRig rig="legacyFlat3" dir="b"/>
          </a:scene3d>
          <a:sp3d extrusionH="430200" prstMaterial="legacyMatte">
            <a:bevelT w="13500" h="13500" prst="angle"/>
            <a:bevelB w="13500" h="13500" prst="angle"/>
            <a:extrusionClr>
              <a:schemeClr val="hlink"/>
            </a:extrusionClr>
          </a:sp3d>
        </p:spPr>
        <p:txBody>
          <a:bodyPr wrap="none" anchor="ctr">
            <a:flatTx/>
          </a:bodyPr>
          <a:lstStyle/>
          <a:p>
            <a:pPr>
              <a:defRPr/>
            </a:pPr>
            <a:endParaRPr lang="zh-CN" altLang="en-US">
              <a:latin typeface="+mj-lt"/>
              <a:ea typeface="宋体" pitchFamily="2" charset="-122"/>
            </a:endParaRPr>
          </a:p>
        </p:txBody>
      </p:sp>
      <p:sp>
        <p:nvSpPr>
          <p:cNvPr id="138249" name="Rectangle 60"/>
          <p:cNvSpPr>
            <a:spLocks noChangeArrowheads="1"/>
          </p:cNvSpPr>
          <p:nvPr/>
        </p:nvSpPr>
        <p:spPr bwMode="gray">
          <a:xfrm>
            <a:off x="5080000" y="4000500"/>
            <a:ext cx="1309688" cy="584200"/>
          </a:xfrm>
          <a:prstGeom prst="rect">
            <a:avLst/>
          </a:prstGeom>
          <a:noFill/>
          <a:ln w="9525">
            <a:noFill/>
            <a:miter lim="800000"/>
            <a:headEnd/>
            <a:tailEnd/>
          </a:ln>
        </p:spPr>
        <p:txBody>
          <a:bodyPr>
            <a:spAutoFit/>
          </a:bodyPr>
          <a:lstStyle/>
          <a:p>
            <a:pPr algn="ctr">
              <a:buClr>
                <a:srgbClr val="FF0066"/>
              </a:buClr>
              <a:buSzPct val="75000"/>
              <a:buFont typeface="Wingdings" pitchFamily="2" charset="2"/>
              <a:buNone/>
              <a:defRPr/>
            </a:pPr>
            <a:r>
              <a:rPr kumimoji="0" lang="en-US" altLang="zh-CN" sz="1600" dirty="0">
                <a:solidFill>
                  <a:srgbClr val="F8F8F8"/>
                </a:solidFill>
                <a:latin typeface="+mj-lt"/>
                <a:ea typeface="华文细黑" pitchFamily="2" charset="-122"/>
              </a:rPr>
              <a:t>Safety and security</a:t>
            </a:r>
            <a:endParaRPr kumimoji="0" lang="zh-CN" altLang="en-US" sz="1600" dirty="0">
              <a:solidFill>
                <a:srgbClr val="F8F8F8"/>
              </a:solidFill>
              <a:latin typeface="+mj-lt"/>
              <a:ea typeface="华文细黑" pitchFamily="2" charset="-122"/>
            </a:endParaRPr>
          </a:p>
        </p:txBody>
      </p:sp>
      <p:sp>
        <p:nvSpPr>
          <p:cNvPr id="138250" name="Text Box 61"/>
          <p:cNvSpPr txBox="1">
            <a:spLocks noChangeArrowheads="1"/>
          </p:cNvSpPr>
          <p:nvPr/>
        </p:nvSpPr>
        <p:spPr bwMode="gray">
          <a:xfrm>
            <a:off x="395288" y="2857500"/>
            <a:ext cx="2520528" cy="1772793"/>
          </a:xfrm>
          <a:prstGeom prst="rect">
            <a:avLst/>
          </a:prstGeom>
          <a:noFill/>
          <a:ln w="9525" algn="ctr">
            <a:noFill/>
            <a:miter lim="800000"/>
            <a:headEnd/>
            <a:tailEnd/>
          </a:ln>
        </p:spPr>
        <p:txBody>
          <a:bodyPr wrap="square">
            <a:spAutoFit/>
          </a:bodyPr>
          <a:lstStyle/>
          <a:p>
            <a:pPr marL="173038" indent="-173038" eaLnBrk="0" hangingPunct="0">
              <a:lnSpc>
                <a:spcPct val="130000"/>
              </a:lnSpc>
              <a:buFont typeface="Wingdings" pitchFamily="2" charset="2"/>
              <a:buChar char="n"/>
              <a:defRPr/>
            </a:pPr>
            <a:r>
              <a:rPr kumimoji="0" lang="en-US" altLang="zh-CN" b="0" dirty="0">
                <a:solidFill>
                  <a:srgbClr val="F8F8F8"/>
                </a:solidFill>
                <a:latin typeface="+mj-lt"/>
                <a:ea typeface="华文细黑" pitchFamily="2" charset="-122"/>
              </a:rPr>
              <a:t>Low-latency </a:t>
            </a:r>
            <a:r>
              <a:rPr kumimoji="0" lang="en-US" altLang="zh-CN" b="0" dirty="0" smtClean="0">
                <a:solidFill>
                  <a:srgbClr val="F8F8F8"/>
                </a:solidFill>
                <a:latin typeface="+mj-lt"/>
                <a:ea typeface="华文细黑" pitchFamily="2" charset="-122"/>
              </a:rPr>
              <a:t>Delivery </a:t>
            </a:r>
            <a:r>
              <a:rPr kumimoji="0" lang="en-US" altLang="zh-CN" b="0" dirty="0">
                <a:solidFill>
                  <a:srgbClr val="F8F8F8"/>
                </a:solidFill>
                <a:latin typeface="+mj-lt"/>
                <a:ea typeface="华文细黑" pitchFamily="2" charset="-122"/>
              </a:rPr>
              <a:t>control</a:t>
            </a:r>
            <a:endParaRPr kumimoji="0" lang="zh-CN" altLang="en-US" b="0" dirty="0">
              <a:solidFill>
                <a:srgbClr val="F8F8F8"/>
              </a:solidFill>
              <a:latin typeface="+mj-lt"/>
              <a:ea typeface="华文细黑" pitchFamily="2" charset="-122"/>
            </a:endParaRPr>
          </a:p>
          <a:p>
            <a:pPr marL="173038" indent="-173038" eaLnBrk="0" hangingPunct="0">
              <a:lnSpc>
                <a:spcPct val="130000"/>
              </a:lnSpc>
              <a:buFont typeface="Wingdings" pitchFamily="2" charset="2"/>
              <a:buChar char="n"/>
              <a:defRPr/>
            </a:pPr>
            <a:r>
              <a:rPr kumimoji="0" lang="en-US" altLang="zh-CN" b="0" dirty="0">
                <a:solidFill>
                  <a:srgbClr val="F8F8F8"/>
                </a:solidFill>
                <a:latin typeface="+mj-lt"/>
                <a:ea typeface="华文细黑" pitchFamily="2" charset="-122"/>
              </a:rPr>
              <a:t>Full-range </a:t>
            </a:r>
            <a:r>
              <a:rPr kumimoji="0" lang="en-US" altLang="zh-CN" b="0" dirty="0" smtClean="0">
                <a:solidFill>
                  <a:srgbClr val="F8F8F8"/>
                </a:solidFill>
                <a:latin typeface="+mj-lt"/>
                <a:ea typeface="华文细黑" pitchFamily="2" charset="-122"/>
              </a:rPr>
              <a:t>networking</a:t>
            </a:r>
            <a:endParaRPr kumimoji="0" lang="zh-CN" altLang="en-US" b="0" dirty="0">
              <a:solidFill>
                <a:srgbClr val="F8F8F8"/>
              </a:solidFill>
              <a:latin typeface="+mj-lt"/>
              <a:ea typeface="华文细黑" pitchFamily="2" charset="-122"/>
            </a:endParaRPr>
          </a:p>
          <a:p>
            <a:pPr marL="173038" indent="-173038" eaLnBrk="0" hangingPunct="0">
              <a:lnSpc>
                <a:spcPct val="130000"/>
              </a:lnSpc>
              <a:buFont typeface="Wingdings" pitchFamily="2" charset="2"/>
              <a:buChar char="n"/>
              <a:defRPr/>
            </a:pPr>
            <a:r>
              <a:rPr kumimoji="0" lang="en-US" altLang="zh-CN" b="0" dirty="0">
                <a:solidFill>
                  <a:srgbClr val="F8F8F8"/>
                </a:solidFill>
                <a:latin typeface="+mj-lt"/>
                <a:ea typeface="华文细黑" pitchFamily="2" charset="-122"/>
              </a:rPr>
              <a:t>Centralized </a:t>
            </a:r>
            <a:r>
              <a:rPr kumimoji="0" lang="en-US" altLang="zh-CN" b="0" dirty="0" smtClean="0">
                <a:solidFill>
                  <a:srgbClr val="F8F8F8"/>
                </a:solidFill>
                <a:latin typeface="+mj-lt"/>
                <a:ea typeface="华文细黑" pitchFamily="2" charset="-122"/>
              </a:rPr>
              <a:t>Delivery</a:t>
            </a:r>
            <a:endParaRPr kumimoji="0" lang="zh-CN" altLang="en-US" b="0" dirty="0">
              <a:solidFill>
                <a:srgbClr val="F8F8F8"/>
              </a:solidFill>
              <a:latin typeface="+mj-lt"/>
              <a:ea typeface="华文细黑" pitchFamily="2" charset="-122"/>
            </a:endParaRPr>
          </a:p>
          <a:p>
            <a:pPr marL="173038" indent="-173038" eaLnBrk="0" hangingPunct="0">
              <a:lnSpc>
                <a:spcPct val="130000"/>
              </a:lnSpc>
              <a:buFont typeface="Wingdings" pitchFamily="2" charset="2"/>
              <a:buChar char="n"/>
              <a:defRPr/>
            </a:pPr>
            <a:r>
              <a:rPr kumimoji="0" lang="en-US" altLang="zh-CN" b="0" dirty="0">
                <a:solidFill>
                  <a:srgbClr val="F8F8F8"/>
                </a:solidFill>
                <a:latin typeface="+mj-lt"/>
                <a:ea typeface="华文细黑" pitchFamily="2" charset="-122"/>
              </a:rPr>
              <a:t>Real-time data updating </a:t>
            </a:r>
            <a:r>
              <a:rPr kumimoji="0" lang="en-US" altLang="zh-CN" b="0" dirty="0" smtClean="0">
                <a:solidFill>
                  <a:srgbClr val="F8F8F8"/>
                </a:solidFill>
                <a:latin typeface="+mj-lt"/>
                <a:ea typeface="华文细黑" pitchFamily="2" charset="-122"/>
              </a:rPr>
              <a:t>&amp; sharing </a:t>
            </a:r>
            <a:endParaRPr kumimoji="0" lang="zh-CN" altLang="en-US" b="0" dirty="0">
              <a:solidFill>
                <a:srgbClr val="F8F8F8"/>
              </a:solidFill>
              <a:latin typeface="+mj-lt"/>
              <a:ea typeface="华文细黑" pitchFamily="2" charset="-122"/>
            </a:endParaRPr>
          </a:p>
          <a:p>
            <a:pPr marL="173038" indent="-173038" eaLnBrk="0" hangingPunct="0">
              <a:lnSpc>
                <a:spcPct val="130000"/>
              </a:lnSpc>
              <a:buFont typeface="Wingdings" pitchFamily="2" charset="2"/>
              <a:buChar char="n"/>
              <a:defRPr/>
            </a:pPr>
            <a:r>
              <a:rPr kumimoji="0" lang="en-US" altLang="zh-CN" b="0" dirty="0" smtClean="0">
                <a:solidFill>
                  <a:srgbClr val="F8F8F8"/>
                </a:solidFill>
                <a:latin typeface="+mj-lt"/>
                <a:ea typeface="华文细黑" pitchFamily="2" charset="-122"/>
              </a:rPr>
              <a:t>High bandwidth </a:t>
            </a:r>
            <a:r>
              <a:rPr kumimoji="0" lang="en-US" altLang="zh-CN" b="0" dirty="0">
                <a:solidFill>
                  <a:srgbClr val="F8F8F8"/>
                </a:solidFill>
                <a:latin typeface="+mj-lt"/>
                <a:ea typeface="华文细黑" pitchFamily="2" charset="-122"/>
              </a:rPr>
              <a:t>video surveillance</a:t>
            </a:r>
            <a:endParaRPr kumimoji="0" lang="zh-CN" altLang="en-US" b="0" dirty="0">
              <a:solidFill>
                <a:srgbClr val="F8F8F8"/>
              </a:solidFill>
              <a:latin typeface="+mj-lt"/>
              <a:ea typeface="华文细黑" pitchFamily="2" charset="-122"/>
            </a:endParaRPr>
          </a:p>
        </p:txBody>
      </p:sp>
      <p:sp>
        <p:nvSpPr>
          <p:cNvPr id="138251" name="Text Box 62"/>
          <p:cNvSpPr txBox="1">
            <a:spLocks noChangeArrowheads="1"/>
          </p:cNvSpPr>
          <p:nvPr/>
        </p:nvSpPr>
        <p:spPr bwMode="gray">
          <a:xfrm>
            <a:off x="392112" y="1343025"/>
            <a:ext cx="2307679" cy="1052596"/>
          </a:xfrm>
          <a:prstGeom prst="rect">
            <a:avLst/>
          </a:prstGeom>
          <a:noFill/>
          <a:ln w="9525" algn="ctr">
            <a:noFill/>
            <a:miter lim="800000"/>
            <a:headEnd/>
            <a:tailEnd/>
          </a:ln>
        </p:spPr>
        <p:txBody>
          <a:bodyPr wrap="square">
            <a:spAutoFit/>
          </a:bodyPr>
          <a:lstStyle/>
          <a:p>
            <a:pPr marL="173038" indent="-173038" eaLnBrk="0" hangingPunct="0">
              <a:lnSpc>
                <a:spcPct val="130000"/>
              </a:lnSpc>
              <a:buFont typeface="Wingdings" pitchFamily="2" charset="2"/>
              <a:buChar char="n"/>
              <a:defRPr/>
            </a:pPr>
            <a:r>
              <a:rPr kumimoji="0" lang="en-US" altLang="zh-CN" b="0" dirty="0">
                <a:solidFill>
                  <a:srgbClr val="F8F8F8"/>
                </a:solidFill>
                <a:latin typeface="+mj-lt"/>
                <a:ea typeface="华文细黑" pitchFamily="2" charset="-122"/>
              </a:rPr>
              <a:t>High service availability</a:t>
            </a:r>
            <a:endParaRPr kumimoji="0" lang="zh-CN" altLang="en-US" b="0" dirty="0">
              <a:solidFill>
                <a:srgbClr val="F8F8F8"/>
              </a:solidFill>
              <a:latin typeface="+mj-lt"/>
              <a:ea typeface="华文细黑" pitchFamily="2" charset="-122"/>
            </a:endParaRPr>
          </a:p>
          <a:p>
            <a:pPr marL="173038" indent="-173038" eaLnBrk="0" hangingPunct="0">
              <a:lnSpc>
                <a:spcPct val="130000"/>
              </a:lnSpc>
              <a:buFont typeface="Wingdings" pitchFamily="2" charset="2"/>
              <a:buChar char="n"/>
              <a:defRPr/>
            </a:pPr>
            <a:r>
              <a:rPr kumimoji="0" lang="en-US" altLang="zh-CN" b="0" dirty="0">
                <a:solidFill>
                  <a:srgbClr val="F8F8F8"/>
                </a:solidFill>
                <a:latin typeface="+mj-lt"/>
                <a:ea typeface="华文细黑" pitchFamily="2" charset="-122"/>
              </a:rPr>
              <a:t>Data integrity</a:t>
            </a:r>
            <a:r>
              <a:rPr kumimoji="0" lang="zh-CN" altLang="en-US" b="0" dirty="0">
                <a:solidFill>
                  <a:srgbClr val="F8F8F8"/>
                </a:solidFill>
                <a:latin typeface="+mj-lt"/>
                <a:ea typeface="华文细黑" pitchFamily="2" charset="-122"/>
              </a:rPr>
              <a:t> </a:t>
            </a:r>
          </a:p>
          <a:p>
            <a:pPr marL="173038" indent="-173038" eaLnBrk="0" hangingPunct="0">
              <a:lnSpc>
                <a:spcPct val="130000"/>
              </a:lnSpc>
              <a:buFont typeface="Wingdings" pitchFamily="2" charset="2"/>
              <a:buChar char="n"/>
              <a:defRPr/>
            </a:pPr>
            <a:r>
              <a:rPr kumimoji="0" lang="en-US" altLang="zh-CN" b="0" dirty="0">
                <a:solidFill>
                  <a:srgbClr val="F8F8F8"/>
                </a:solidFill>
                <a:latin typeface="+mj-lt"/>
                <a:ea typeface="华文细黑" pitchFamily="2" charset="-122"/>
              </a:rPr>
              <a:t>High network reliability</a:t>
            </a:r>
            <a:endParaRPr kumimoji="0" lang="zh-CN" altLang="en-US" b="0" dirty="0">
              <a:solidFill>
                <a:srgbClr val="F8F8F8"/>
              </a:solidFill>
              <a:latin typeface="+mj-lt"/>
              <a:ea typeface="华文细黑" pitchFamily="2" charset="-122"/>
            </a:endParaRPr>
          </a:p>
          <a:p>
            <a:pPr marL="173038" indent="-173038" eaLnBrk="0" hangingPunct="0">
              <a:lnSpc>
                <a:spcPct val="130000"/>
              </a:lnSpc>
              <a:buFont typeface="Wingdings" pitchFamily="2" charset="2"/>
              <a:buChar char="n"/>
              <a:defRPr/>
            </a:pPr>
            <a:r>
              <a:rPr kumimoji="0" lang="en-US" altLang="zh-CN" b="0" dirty="0">
                <a:solidFill>
                  <a:srgbClr val="F8F8F8"/>
                </a:solidFill>
                <a:latin typeface="+mj-lt"/>
                <a:ea typeface="华文细黑" pitchFamily="2" charset="-122"/>
              </a:rPr>
              <a:t>High network survivability </a:t>
            </a:r>
          </a:p>
        </p:txBody>
      </p:sp>
      <p:sp>
        <p:nvSpPr>
          <p:cNvPr id="39949" name="Text Box 63"/>
          <p:cNvSpPr txBox="1">
            <a:spLocks noChangeArrowheads="1"/>
          </p:cNvSpPr>
          <p:nvPr/>
        </p:nvSpPr>
        <p:spPr bwMode="gray">
          <a:xfrm>
            <a:off x="6156177" y="908050"/>
            <a:ext cx="2416324" cy="1852815"/>
          </a:xfrm>
          <a:prstGeom prst="rect">
            <a:avLst/>
          </a:prstGeom>
          <a:noFill/>
          <a:ln w="9525" algn="ctr">
            <a:noFill/>
            <a:miter lim="800000"/>
            <a:headEnd/>
            <a:tailEnd/>
          </a:ln>
        </p:spPr>
        <p:txBody>
          <a:bodyPr wrap="square">
            <a:spAutoFit/>
          </a:bodyPr>
          <a:lstStyle/>
          <a:p>
            <a:pPr marL="173038" indent="-173038" eaLnBrk="0" hangingPunct="0">
              <a:lnSpc>
                <a:spcPct val="130000"/>
              </a:lnSpc>
              <a:buFont typeface="Wingdings" pitchFamily="2" charset="2"/>
              <a:buChar char="n"/>
              <a:defRPr/>
            </a:pPr>
            <a:r>
              <a:rPr kumimoji="0" lang="en-US" altLang="zh-CN" sz="1100" b="0" dirty="0">
                <a:solidFill>
                  <a:srgbClr val="F8F8F8"/>
                </a:solidFill>
                <a:latin typeface="+mj-lt"/>
                <a:ea typeface="华文细黑" pitchFamily="2" charset="-122"/>
              </a:rPr>
              <a:t>Professional systems are isolated from each </a:t>
            </a:r>
            <a:r>
              <a:rPr kumimoji="0" lang="en-US" altLang="zh-CN" sz="1100" b="0" dirty="0" smtClean="0">
                <a:solidFill>
                  <a:srgbClr val="F8F8F8"/>
                </a:solidFill>
                <a:latin typeface="+mj-lt"/>
                <a:ea typeface="华文细黑" pitchFamily="2" charset="-122"/>
              </a:rPr>
              <a:t>other</a:t>
            </a:r>
            <a:endParaRPr kumimoji="0" lang="zh-CN" altLang="en-US" sz="1100" b="0" dirty="0">
              <a:solidFill>
                <a:srgbClr val="F8F8F8"/>
              </a:solidFill>
              <a:latin typeface="+mj-lt"/>
              <a:ea typeface="华文细黑" pitchFamily="2" charset="-122"/>
            </a:endParaRPr>
          </a:p>
          <a:p>
            <a:pPr marL="173038" indent="-173038" eaLnBrk="0" hangingPunct="0">
              <a:lnSpc>
                <a:spcPct val="130000"/>
              </a:lnSpc>
              <a:buFont typeface="Wingdings" pitchFamily="2" charset="2"/>
              <a:buChar char="n"/>
              <a:defRPr/>
            </a:pPr>
            <a:r>
              <a:rPr kumimoji="0" lang="en-US" altLang="zh-CN" sz="1100" b="0" dirty="0">
                <a:solidFill>
                  <a:srgbClr val="F8F8F8"/>
                </a:solidFill>
                <a:latin typeface="+mj-lt"/>
                <a:ea typeface="华文细黑" pitchFamily="2" charset="-122"/>
              </a:rPr>
              <a:t>Information interaction and sharing between service platforms is strictly controllable. </a:t>
            </a:r>
            <a:endParaRPr kumimoji="0" lang="zh-CN" altLang="en-US" sz="1100" b="0" dirty="0">
              <a:solidFill>
                <a:srgbClr val="F8F8F8"/>
              </a:solidFill>
              <a:latin typeface="+mj-lt"/>
              <a:ea typeface="华文细黑" pitchFamily="2" charset="-122"/>
            </a:endParaRPr>
          </a:p>
          <a:p>
            <a:pPr marL="173038" indent="-173038" eaLnBrk="0" hangingPunct="0">
              <a:lnSpc>
                <a:spcPct val="130000"/>
              </a:lnSpc>
              <a:buFont typeface="Wingdings" pitchFamily="2" charset="2"/>
              <a:buChar char="n"/>
              <a:defRPr/>
            </a:pPr>
            <a:r>
              <a:rPr kumimoji="0" lang="en-US" altLang="zh-CN" sz="1100" b="0" dirty="0">
                <a:solidFill>
                  <a:srgbClr val="F8F8F8"/>
                </a:solidFill>
                <a:latin typeface="+mj-lt"/>
                <a:ea typeface="华文细黑" pitchFamily="2" charset="-122"/>
              </a:rPr>
              <a:t>The professional and civil systems are isolated from each other. </a:t>
            </a:r>
            <a:endParaRPr kumimoji="0" lang="zh-CN" altLang="en-US" sz="1100" b="0" dirty="0">
              <a:solidFill>
                <a:srgbClr val="F8F8F8"/>
              </a:solidFill>
              <a:latin typeface="+mj-lt"/>
              <a:ea typeface="华文细黑" pitchFamily="2" charset="-122"/>
            </a:endParaRPr>
          </a:p>
        </p:txBody>
      </p:sp>
      <p:sp>
        <p:nvSpPr>
          <p:cNvPr id="138253" name="Text Box 64"/>
          <p:cNvSpPr txBox="1">
            <a:spLocks noChangeArrowheads="1"/>
          </p:cNvSpPr>
          <p:nvPr/>
        </p:nvSpPr>
        <p:spPr bwMode="gray">
          <a:xfrm>
            <a:off x="6300192" y="3068960"/>
            <a:ext cx="2016224" cy="1052596"/>
          </a:xfrm>
          <a:prstGeom prst="rect">
            <a:avLst/>
          </a:prstGeom>
          <a:noFill/>
          <a:ln w="9525" algn="ctr">
            <a:noFill/>
            <a:miter lim="800000"/>
            <a:headEnd/>
            <a:tailEnd/>
          </a:ln>
        </p:spPr>
        <p:txBody>
          <a:bodyPr wrap="square">
            <a:spAutoFit/>
          </a:bodyPr>
          <a:lstStyle/>
          <a:p>
            <a:pPr marL="173038" indent="-173038" eaLnBrk="0" hangingPunct="0">
              <a:lnSpc>
                <a:spcPct val="130000"/>
              </a:lnSpc>
              <a:buFont typeface="Wingdings" pitchFamily="2" charset="2"/>
              <a:buChar char="n"/>
              <a:defRPr/>
            </a:pPr>
            <a:r>
              <a:rPr kumimoji="0" lang="en-US" altLang="zh-CN" b="0" dirty="0">
                <a:solidFill>
                  <a:srgbClr val="F8F8F8"/>
                </a:solidFill>
                <a:latin typeface="+mj-lt"/>
                <a:ea typeface="华文细黑" pitchFamily="2" charset="-122"/>
              </a:rPr>
              <a:t>Running safety</a:t>
            </a:r>
            <a:endParaRPr kumimoji="0" lang="zh-CN" altLang="en-US" b="0" dirty="0">
              <a:solidFill>
                <a:srgbClr val="F8F8F8"/>
              </a:solidFill>
              <a:latin typeface="+mj-lt"/>
              <a:ea typeface="华文细黑" pitchFamily="2" charset="-122"/>
            </a:endParaRPr>
          </a:p>
          <a:p>
            <a:pPr marL="173038" indent="-173038" eaLnBrk="0" hangingPunct="0">
              <a:lnSpc>
                <a:spcPct val="130000"/>
              </a:lnSpc>
              <a:buFont typeface="Wingdings" pitchFamily="2" charset="2"/>
              <a:buChar char="n"/>
              <a:defRPr/>
            </a:pPr>
            <a:r>
              <a:rPr kumimoji="0" lang="en-US" altLang="zh-CN" b="0" dirty="0">
                <a:solidFill>
                  <a:srgbClr val="F8F8F8"/>
                </a:solidFill>
                <a:latin typeface="+mj-lt"/>
                <a:ea typeface="华文细黑" pitchFamily="2" charset="-122"/>
              </a:rPr>
              <a:t>Communication security</a:t>
            </a:r>
            <a:endParaRPr kumimoji="0" lang="zh-CN" altLang="en-US" b="0" dirty="0">
              <a:solidFill>
                <a:srgbClr val="F8F8F8"/>
              </a:solidFill>
              <a:latin typeface="+mj-lt"/>
              <a:ea typeface="华文细黑" pitchFamily="2" charset="-122"/>
            </a:endParaRPr>
          </a:p>
          <a:p>
            <a:pPr marL="173038" indent="-173038" eaLnBrk="0" hangingPunct="0">
              <a:lnSpc>
                <a:spcPct val="130000"/>
              </a:lnSpc>
              <a:buFont typeface="Wingdings" pitchFamily="2" charset="2"/>
              <a:buChar char="n"/>
              <a:defRPr/>
            </a:pPr>
            <a:r>
              <a:rPr kumimoji="0" lang="en-US" altLang="zh-CN" b="0" dirty="0">
                <a:solidFill>
                  <a:srgbClr val="F8F8F8"/>
                </a:solidFill>
                <a:latin typeface="+mj-lt"/>
                <a:ea typeface="华文细黑" pitchFamily="2" charset="-122"/>
              </a:rPr>
              <a:t>Network security</a:t>
            </a:r>
            <a:endParaRPr kumimoji="0" lang="zh-CN" altLang="en-US" b="0" dirty="0">
              <a:solidFill>
                <a:srgbClr val="F8F8F8"/>
              </a:solidFill>
              <a:latin typeface="+mj-lt"/>
              <a:ea typeface="华文细黑" pitchFamily="2" charset="-122"/>
            </a:endParaRPr>
          </a:p>
          <a:p>
            <a:pPr marL="173038" indent="-173038" eaLnBrk="0" hangingPunct="0">
              <a:lnSpc>
                <a:spcPct val="130000"/>
              </a:lnSpc>
              <a:buFont typeface="Wingdings" pitchFamily="2" charset="2"/>
              <a:buChar char="n"/>
              <a:defRPr/>
            </a:pPr>
            <a:r>
              <a:rPr kumimoji="0" lang="en-US" altLang="zh-CN" b="0" dirty="0">
                <a:solidFill>
                  <a:srgbClr val="F8F8F8"/>
                </a:solidFill>
                <a:latin typeface="+mj-lt"/>
                <a:ea typeface="华文细黑" pitchFamily="2" charset="-122"/>
              </a:rPr>
              <a:t>Information security</a:t>
            </a:r>
            <a:endParaRPr kumimoji="0" lang="zh-CN" altLang="en-US" b="0" dirty="0">
              <a:solidFill>
                <a:srgbClr val="F8F8F8"/>
              </a:solidFill>
              <a:latin typeface="+mj-lt"/>
              <a:ea typeface="华文细黑" pitchFamily="2" charset="-122"/>
            </a:endParaRPr>
          </a:p>
        </p:txBody>
      </p:sp>
      <p:grpSp>
        <p:nvGrpSpPr>
          <p:cNvPr id="142350" name="Group 65"/>
          <p:cNvGrpSpPr>
            <a:grpSpLocks/>
          </p:cNvGrpSpPr>
          <p:nvPr/>
        </p:nvGrpSpPr>
        <p:grpSpPr bwMode="auto">
          <a:xfrm>
            <a:off x="5281613" y="3086100"/>
            <a:ext cx="871537" cy="904875"/>
            <a:chOff x="2430" y="1692"/>
            <a:chExt cx="339" cy="339"/>
          </a:xfrm>
        </p:grpSpPr>
        <p:sp>
          <p:nvSpPr>
            <p:cNvPr id="520258" name="Freeform 66"/>
            <p:cNvSpPr>
              <a:spLocks noEditPoints="1"/>
            </p:cNvSpPr>
            <p:nvPr/>
          </p:nvSpPr>
          <p:spPr bwMode="gray">
            <a:xfrm>
              <a:off x="2430" y="1692"/>
              <a:ext cx="339" cy="339"/>
            </a:xfrm>
            <a:custGeom>
              <a:avLst/>
              <a:gdLst/>
              <a:ahLst/>
              <a:cxnLst>
                <a:cxn ang="0">
                  <a:pos x="170" y="0"/>
                </a:cxn>
                <a:cxn ang="0">
                  <a:pos x="131" y="5"/>
                </a:cxn>
                <a:cxn ang="0">
                  <a:pos x="95" y="17"/>
                </a:cxn>
                <a:cxn ang="0">
                  <a:pos x="63" y="38"/>
                </a:cxn>
                <a:cxn ang="0">
                  <a:pos x="38" y="63"/>
                </a:cxn>
                <a:cxn ang="0">
                  <a:pos x="18" y="95"/>
                </a:cxn>
                <a:cxn ang="0">
                  <a:pos x="5" y="131"/>
                </a:cxn>
                <a:cxn ang="0">
                  <a:pos x="0" y="170"/>
                </a:cxn>
                <a:cxn ang="0">
                  <a:pos x="5" y="209"/>
                </a:cxn>
                <a:cxn ang="0">
                  <a:pos x="18" y="245"/>
                </a:cxn>
                <a:cxn ang="0">
                  <a:pos x="38" y="276"/>
                </a:cxn>
                <a:cxn ang="0">
                  <a:pos x="63" y="302"/>
                </a:cxn>
                <a:cxn ang="0">
                  <a:pos x="95" y="323"/>
                </a:cxn>
                <a:cxn ang="0">
                  <a:pos x="131" y="335"/>
                </a:cxn>
                <a:cxn ang="0">
                  <a:pos x="170" y="339"/>
                </a:cxn>
                <a:cxn ang="0">
                  <a:pos x="209" y="335"/>
                </a:cxn>
                <a:cxn ang="0">
                  <a:pos x="245" y="323"/>
                </a:cxn>
                <a:cxn ang="0">
                  <a:pos x="276" y="302"/>
                </a:cxn>
                <a:cxn ang="0">
                  <a:pos x="303" y="276"/>
                </a:cxn>
                <a:cxn ang="0">
                  <a:pos x="323" y="245"/>
                </a:cxn>
                <a:cxn ang="0">
                  <a:pos x="335" y="209"/>
                </a:cxn>
                <a:cxn ang="0">
                  <a:pos x="339" y="170"/>
                </a:cxn>
                <a:cxn ang="0">
                  <a:pos x="335" y="131"/>
                </a:cxn>
                <a:cxn ang="0">
                  <a:pos x="323" y="95"/>
                </a:cxn>
                <a:cxn ang="0">
                  <a:pos x="303" y="63"/>
                </a:cxn>
                <a:cxn ang="0">
                  <a:pos x="276" y="38"/>
                </a:cxn>
                <a:cxn ang="0">
                  <a:pos x="245" y="17"/>
                </a:cxn>
                <a:cxn ang="0">
                  <a:pos x="209" y="5"/>
                </a:cxn>
                <a:cxn ang="0">
                  <a:pos x="170" y="0"/>
                </a:cxn>
                <a:cxn ang="0">
                  <a:pos x="170" y="294"/>
                </a:cxn>
                <a:cxn ang="0">
                  <a:pos x="137" y="291"/>
                </a:cxn>
                <a:cxn ang="0">
                  <a:pos x="107" y="278"/>
                </a:cxn>
                <a:cxn ang="0">
                  <a:pos x="81" y="258"/>
                </a:cxn>
                <a:cxn ang="0">
                  <a:pos x="62" y="233"/>
                </a:cxn>
                <a:cxn ang="0">
                  <a:pos x="50" y="203"/>
                </a:cxn>
                <a:cxn ang="0">
                  <a:pos x="45" y="170"/>
                </a:cxn>
                <a:cxn ang="0">
                  <a:pos x="50" y="137"/>
                </a:cxn>
                <a:cxn ang="0">
                  <a:pos x="62" y="107"/>
                </a:cxn>
                <a:cxn ang="0">
                  <a:pos x="81" y="81"/>
                </a:cxn>
                <a:cxn ang="0">
                  <a:pos x="107" y="62"/>
                </a:cxn>
                <a:cxn ang="0">
                  <a:pos x="137" y="48"/>
                </a:cxn>
                <a:cxn ang="0">
                  <a:pos x="170" y="44"/>
                </a:cxn>
                <a:cxn ang="0">
                  <a:pos x="203" y="48"/>
                </a:cxn>
                <a:cxn ang="0">
                  <a:pos x="233" y="62"/>
                </a:cxn>
                <a:cxn ang="0">
                  <a:pos x="258" y="81"/>
                </a:cxn>
                <a:cxn ang="0">
                  <a:pos x="278" y="107"/>
                </a:cxn>
                <a:cxn ang="0">
                  <a:pos x="291" y="137"/>
                </a:cxn>
                <a:cxn ang="0">
                  <a:pos x="296" y="170"/>
                </a:cxn>
                <a:cxn ang="0">
                  <a:pos x="291" y="203"/>
                </a:cxn>
                <a:cxn ang="0">
                  <a:pos x="278" y="233"/>
                </a:cxn>
                <a:cxn ang="0">
                  <a:pos x="258" y="258"/>
                </a:cxn>
                <a:cxn ang="0">
                  <a:pos x="233" y="278"/>
                </a:cxn>
                <a:cxn ang="0">
                  <a:pos x="203" y="291"/>
                </a:cxn>
                <a:cxn ang="0">
                  <a:pos x="170" y="294"/>
                </a:cxn>
              </a:cxnLst>
              <a:rect l="0" t="0" r="r" b="b"/>
              <a:pathLst>
                <a:path w="339" h="339">
                  <a:moveTo>
                    <a:pt x="170" y="0"/>
                  </a:moveTo>
                  <a:lnTo>
                    <a:pt x="131" y="5"/>
                  </a:lnTo>
                  <a:lnTo>
                    <a:pt x="95" y="17"/>
                  </a:lnTo>
                  <a:lnTo>
                    <a:pt x="63" y="38"/>
                  </a:lnTo>
                  <a:lnTo>
                    <a:pt x="38" y="63"/>
                  </a:lnTo>
                  <a:lnTo>
                    <a:pt x="18" y="95"/>
                  </a:lnTo>
                  <a:lnTo>
                    <a:pt x="5" y="131"/>
                  </a:lnTo>
                  <a:lnTo>
                    <a:pt x="0" y="170"/>
                  </a:lnTo>
                  <a:lnTo>
                    <a:pt x="5" y="209"/>
                  </a:lnTo>
                  <a:lnTo>
                    <a:pt x="18" y="245"/>
                  </a:lnTo>
                  <a:lnTo>
                    <a:pt x="38" y="276"/>
                  </a:lnTo>
                  <a:lnTo>
                    <a:pt x="63" y="302"/>
                  </a:lnTo>
                  <a:lnTo>
                    <a:pt x="95" y="323"/>
                  </a:lnTo>
                  <a:lnTo>
                    <a:pt x="131" y="335"/>
                  </a:lnTo>
                  <a:lnTo>
                    <a:pt x="170" y="339"/>
                  </a:lnTo>
                  <a:lnTo>
                    <a:pt x="209" y="335"/>
                  </a:lnTo>
                  <a:lnTo>
                    <a:pt x="245" y="323"/>
                  </a:lnTo>
                  <a:lnTo>
                    <a:pt x="276" y="302"/>
                  </a:lnTo>
                  <a:lnTo>
                    <a:pt x="303" y="276"/>
                  </a:lnTo>
                  <a:lnTo>
                    <a:pt x="323" y="245"/>
                  </a:lnTo>
                  <a:lnTo>
                    <a:pt x="335" y="209"/>
                  </a:lnTo>
                  <a:lnTo>
                    <a:pt x="339" y="170"/>
                  </a:lnTo>
                  <a:lnTo>
                    <a:pt x="335" y="131"/>
                  </a:lnTo>
                  <a:lnTo>
                    <a:pt x="323" y="95"/>
                  </a:lnTo>
                  <a:lnTo>
                    <a:pt x="303" y="63"/>
                  </a:lnTo>
                  <a:lnTo>
                    <a:pt x="276" y="38"/>
                  </a:lnTo>
                  <a:lnTo>
                    <a:pt x="245" y="17"/>
                  </a:lnTo>
                  <a:lnTo>
                    <a:pt x="209" y="5"/>
                  </a:lnTo>
                  <a:lnTo>
                    <a:pt x="170" y="0"/>
                  </a:lnTo>
                  <a:close/>
                  <a:moveTo>
                    <a:pt x="170" y="294"/>
                  </a:moveTo>
                  <a:lnTo>
                    <a:pt x="137" y="291"/>
                  </a:lnTo>
                  <a:lnTo>
                    <a:pt x="107" y="278"/>
                  </a:lnTo>
                  <a:lnTo>
                    <a:pt x="81" y="258"/>
                  </a:lnTo>
                  <a:lnTo>
                    <a:pt x="62" y="233"/>
                  </a:lnTo>
                  <a:lnTo>
                    <a:pt x="50" y="203"/>
                  </a:lnTo>
                  <a:lnTo>
                    <a:pt x="45" y="170"/>
                  </a:lnTo>
                  <a:lnTo>
                    <a:pt x="50" y="137"/>
                  </a:lnTo>
                  <a:lnTo>
                    <a:pt x="62" y="107"/>
                  </a:lnTo>
                  <a:lnTo>
                    <a:pt x="81" y="81"/>
                  </a:lnTo>
                  <a:lnTo>
                    <a:pt x="107" y="62"/>
                  </a:lnTo>
                  <a:lnTo>
                    <a:pt x="137" y="48"/>
                  </a:lnTo>
                  <a:lnTo>
                    <a:pt x="170" y="44"/>
                  </a:lnTo>
                  <a:lnTo>
                    <a:pt x="203" y="48"/>
                  </a:lnTo>
                  <a:lnTo>
                    <a:pt x="233" y="62"/>
                  </a:lnTo>
                  <a:lnTo>
                    <a:pt x="258" y="81"/>
                  </a:lnTo>
                  <a:lnTo>
                    <a:pt x="278" y="107"/>
                  </a:lnTo>
                  <a:lnTo>
                    <a:pt x="291" y="137"/>
                  </a:lnTo>
                  <a:lnTo>
                    <a:pt x="296" y="170"/>
                  </a:lnTo>
                  <a:lnTo>
                    <a:pt x="291" y="203"/>
                  </a:lnTo>
                  <a:lnTo>
                    <a:pt x="278" y="233"/>
                  </a:lnTo>
                  <a:lnTo>
                    <a:pt x="258" y="258"/>
                  </a:lnTo>
                  <a:lnTo>
                    <a:pt x="233" y="278"/>
                  </a:lnTo>
                  <a:lnTo>
                    <a:pt x="203" y="291"/>
                  </a:lnTo>
                  <a:lnTo>
                    <a:pt x="170" y="294"/>
                  </a:lnTo>
                  <a:close/>
                </a:path>
              </a:pathLst>
            </a:custGeom>
            <a:solidFill>
              <a:srgbClr val="F8F8F8"/>
            </a:solidFill>
            <a:ln w="0">
              <a:solidFill>
                <a:srgbClr val="F8F8F8"/>
              </a:solidFill>
              <a:prstDash val="solid"/>
              <a:round/>
              <a:headEnd/>
              <a:tailEnd/>
            </a:ln>
            <a:effectLst>
              <a:outerShdw dist="35921" dir="2700000" algn="ctr" rotWithShape="0">
                <a:srgbClr val="333333">
                  <a:alpha val="50000"/>
                </a:srgbClr>
              </a:outerShdw>
            </a:effectLst>
          </p:spPr>
          <p:txBody>
            <a:bodyPr/>
            <a:lstStyle/>
            <a:p>
              <a:pPr>
                <a:defRPr/>
              </a:pPr>
              <a:endParaRPr lang="zh-CN" altLang="en-US">
                <a:latin typeface="+mj-lt"/>
                <a:ea typeface="宋体" pitchFamily="2" charset="-122"/>
              </a:endParaRPr>
            </a:p>
          </p:txBody>
        </p:sp>
        <p:sp>
          <p:nvSpPr>
            <p:cNvPr id="520259" name="Freeform 67"/>
            <p:cNvSpPr>
              <a:spLocks noEditPoints="1"/>
            </p:cNvSpPr>
            <p:nvPr/>
          </p:nvSpPr>
          <p:spPr bwMode="gray">
            <a:xfrm>
              <a:off x="2516" y="1799"/>
              <a:ext cx="168" cy="157"/>
            </a:xfrm>
            <a:custGeom>
              <a:avLst/>
              <a:gdLst/>
              <a:ahLst/>
              <a:cxnLst>
                <a:cxn ang="0">
                  <a:pos x="12" y="76"/>
                </a:cxn>
                <a:cxn ang="0">
                  <a:pos x="30" y="114"/>
                </a:cxn>
                <a:cxn ang="0">
                  <a:pos x="63" y="132"/>
                </a:cxn>
                <a:cxn ang="0">
                  <a:pos x="106" y="132"/>
                </a:cxn>
                <a:cxn ang="0">
                  <a:pos x="139" y="114"/>
                </a:cxn>
                <a:cxn ang="0">
                  <a:pos x="157" y="76"/>
                </a:cxn>
                <a:cxn ang="0">
                  <a:pos x="163" y="100"/>
                </a:cxn>
                <a:cxn ang="0">
                  <a:pos x="142" y="136"/>
                </a:cxn>
                <a:cxn ang="0">
                  <a:pos x="106" y="156"/>
                </a:cxn>
                <a:cxn ang="0">
                  <a:pos x="61" y="156"/>
                </a:cxn>
                <a:cxn ang="0">
                  <a:pos x="27" y="136"/>
                </a:cxn>
                <a:cxn ang="0">
                  <a:pos x="4" y="100"/>
                </a:cxn>
                <a:cxn ang="0">
                  <a:pos x="39" y="45"/>
                </a:cxn>
                <a:cxn ang="0">
                  <a:pos x="27" y="42"/>
                </a:cxn>
                <a:cxn ang="0">
                  <a:pos x="19" y="34"/>
                </a:cxn>
                <a:cxn ang="0">
                  <a:pos x="16" y="22"/>
                </a:cxn>
                <a:cxn ang="0">
                  <a:pos x="19" y="12"/>
                </a:cxn>
                <a:cxn ang="0">
                  <a:pos x="27" y="3"/>
                </a:cxn>
                <a:cxn ang="0">
                  <a:pos x="39" y="0"/>
                </a:cxn>
                <a:cxn ang="0">
                  <a:pos x="49" y="3"/>
                </a:cxn>
                <a:cxn ang="0">
                  <a:pos x="58" y="12"/>
                </a:cxn>
                <a:cxn ang="0">
                  <a:pos x="61" y="22"/>
                </a:cxn>
                <a:cxn ang="0">
                  <a:pos x="58" y="34"/>
                </a:cxn>
                <a:cxn ang="0">
                  <a:pos x="49" y="42"/>
                </a:cxn>
                <a:cxn ang="0">
                  <a:pos x="39" y="45"/>
                </a:cxn>
                <a:cxn ang="0">
                  <a:pos x="124" y="45"/>
                </a:cxn>
                <a:cxn ang="0">
                  <a:pos x="114" y="39"/>
                </a:cxn>
                <a:cxn ang="0">
                  <a:pos x="108" y="28"/>
                </a:cxn>
                <a:cxn ang="0">
                  <a:pos x="108" y="16"/>
                </a:cxn>
                <a:cxn ang="0">
                  <a:pos x="114" y="6"/>
                </a:cxn>
                <a:cxn ang="0">
                  <a:pos x="124" y="1"/>
                </a:cxn>
                <a:cxn ang="0">
                  <a:pos x="136" y="1"/>
                </a:cxn>
                <a:cxn ang="0">
                  <a:pos x="145" y="6"/>
                </a:cxn>
                <a:cxn ang="0">
                  <a:pos x="151" y="16"/>
                </a:cxn>
                <a:cxn ang="0">
                  <a:pos x="151" y="28"/>
                </a:cxn>
                <a:cxn ang="0">
                  <a:pos x="145" y="39"/>
                </a:cxn>
                <a:cxn ang="0">
                  <a:pos x="136" y="45"/>
                </a:cxn>
              </a:cxnLst>
              <a:rect l="0" t="0" r="r" b="b"/>
              <a:pathLst>
                <a:path w="168" h="157">
                  <a:moveTo>
                    <a:pt x="0" y="76"/>
                  </a:moveTo>
                  <a:lnTo>
                    <a:pt x="12" y="76"/>
                  </a:lnTo>
                  <a:lnTo>
                    <a:pt x="18" y="97"/>
                  </a:lnTo>
                  <a:lnTo>
                    <a:pt x="30" y="114"/>
                  </a:lnTo>
                  <a:lnTo>
                    <a:pt x="43" y="126"/>
                  </a:lnTo>
                  <a:lnTo>
                    <a:pt x="63" y="132"/>
                  </a:lnTo>
                  <a:lnTo>
                    <a:pt x="84" y="135"/>
                  </a:lnTo>
                  <a:lnTo>
                    <a:pt x="106" y="132"/>
                  </a:lnTo>
                  <a:lnTo>
                    <a:pt x="124" y="126"/>
                  </a:lnTo>
                  <a:lnTo>
                    <a:pt x="139" y="114"/>
                  </a:lnTo>
                  <a:lnTo>
                    <a:pt x="150" y="97"/>
                  </a:lnTo>
                  <a:lnTo>
                    <a:pt x="157" y="76"/>
                  </a:lnTo>
                  <a:lnTo>
                    <a:pt x="168" y="76"/>
                  </a:lnTo>
                  <a:lnTo>
                    <a:pt x="163" y="100"/>
                  </a:lnTo>
                  <a:lnTo>
                    <a:pt x="154" y="120"/>
                  </a:lnTo>
                  <a:lnTo>
                    <a:pt x="142" y="136"/>
                  </a:lnTo>
                  <a:lnTo>
                    <a:pt x="126" y="148"/>
                  </a:lnTo>
                  <a:lnTo>
                    <a:pt x="106" y="156"/>
                  </a:lnTo>
                  <a:lnTo>
                    <a:pt x="84" y="157"/>
                  </a:lnTo>
                  <a:lnTo>
                    <a:pt x="61" y="156"/>
                  </a:lnTo>
                  <a:lnTo>
                    <a:pt x="43" y="148"/>
                  </a:lnTo>
                  <a:lnTo>
                    <a:pt x="27" y="136"/>
                  </a:lnTo>
                  <a:lnTo>
                    <a:pt x="13" y="120"/>
                  </a:lnTo>
                  <a:lnTo>
                    <a:pt x="4" y="100"/>
                  </a:lnTo>
                  <a:lnTo>
                    <a:pt x="0" y="76"/>
                  </a:lnTo>
                  <a:close/>
                  <a:moveTo>
                    <a:pt x="39" y="45"/>
                  </a:moveTo>
                  <a:lnTo>
                    <a:pt x="33" y="45"/>
                  </a:lnTo>
                  <a:lnTo>
                    <a:pt x="27" y="42"/>
                  </a:lnTo>
                  <a:lnTo>
                    <a:pt x="22" y="39"/>
                  </a:lnTo>
                  <a:lnTo>
                    <a:pt x="19" y="34"/>
                  </a:lnTo>
                  <a:lnTo>
                    <a:pt x="16" y="28"/>
                  </a:lnTo>
                  <a:lnTo>
                    <a:pt x="16" y="22"/>
                  </a:lnTo>
                  <a:lnTo>
                    <a:pt x="16" y="16"/>
                  </a:lnTo>
                  <a:lnTo>
                    <a:pt x="19" y="12"/>
                  </a:lnTo>
                  <a:lnTo>
                    <a:pt x="22" y="6"/>
                  </a:lnTo>
                  <a:lnTo>
                    <a:pt x="27" y="3"/>
                  </a:lnTo>
                  <a:lnTo>
                    <a:pt x="33" y="1"/>
                  </a:lnTo>
                  <a:lnTo>
                    <a:pt x="39" y="0"/>
                  </a:lnTo>
                  <a:lnTo>
                    <a:pt x="45" y="1"/>
                  </a:lnTo>
                  <a:lnTo>
                    <a:pt x="49" y="3"/>
                  </a:lnTo>
                  <a:lnTo>
                    <a:pt x="55" y="6"/>
                  </a:lnTo>
                  <a:lnTo>
                    <a:pt x="58" y="12"/>
                  </a:lnTo>
                  <a:lnTo>
                    <a:pt x="61" y="16"/>
                  </a:lnTo>
                  <a:lnTo>
                    <a:pt x="61" y="22"/>
                  </a:lnTo>
                  <a:lnTo>
                    <a:pt x="61" y="28"/>
                  </a:lnTo>
                  <a:lnTo>
                    <a:pt x="58" y="34"/>
                  </a:lnTo>
                  <a:lnTo>
                    <a:pt x="55" y="39"/>
                  </a:lnTo>
                  <a:lnTo>
                    <a:pt x="49" y="42"/>
                  </a:lnTo>
                  <a:lnTo>
                    <a:pt x="45" y="45"/>
                  </a:lnTo>
                  <a:lnTo>
                    <a:pt x="39" y="45"/>
                  </a:lnTo>
                  <a:close/>
                  <a:moveTo>
                    <a:pt x="130" y="45"/>
                  </a:moveTo>
                  <a:lnTo>
                    <a:pt x="124" y="45"/>
                  </a:lnTo>
                  <a:lnTo>
                    <a:pt x="118" y="42"/>
                  </a:lnTo>
                  <a:lnTo>
                    <a:pt x="114" y="39"/>
                  </a:lnTo>
                  <a:lnTo>
                    <a:pt x="109" y="34"/>
                  </a:lnTo>
                  <a:lnTo>
                    <a:pt x="108" y="28"/>
                  </a:lnTo>
                  <a:lnTo>
                    <a:pt x="106" y="22"/>
                  </a:lnTo>
                  <a:lnTo>
                    <a:pt x="108" y="16"/>
                  </a:lnTo>
                  <a:lnTo>
                    <a:pt x="109" y="12"/>
                  </a:lnTo>
                  <a:lnTo>
                    <a:pt x="114" y="6"/>
                  </a:lnTo>
                  <a:lnTo>
                    <a:pt x="118" y="3"/>
                  </a:lnTo>
                  <a:lnTo>
                    <a:pt x="124" y="1"/>
                  </a:lnTo>
                  <a:lnTo>
                    <a:pt x="130" y="0"/>
                  </a:lnTo>
                  <a:lnTo>
                    <a:pt x="136" y="1"/>
                  </a:lnTo>
                  <a:lnTo>
                    <a:pt x="141" y="3"/>
                  </a:lnTo>
                  <a:lnTo>
                    <a:pt x="145" y="6"/>
                  </a:lnTo>
                  <a:lnTo>
                    <a:pt x="150" y="12"/>
                  </a:lnTo>
                  <a:lnTo>
                    <a:pt x="151" y="16"/>
                  </a:lnTo>
                  <a:lnTo>
                    <a:pt x="153" y="22"/>
                  </a:lnTo>
                  <a:lnTo>
                    <a:pt x="151" y="28"/>
                  </a:lnTo>
                  <a:lnTo>
                    <a:pt x="150" y="34"/>
                  </a:lnTo>
                  <a:lnTo>
                    <a:pt x="145" y="39"/>
                  </a:lnTo>
                  <a:lnTo>
                    <a:pt x="141" y="42"/>
                  </a:lnTo>
                  <a:lnTo>
                    <a:pt x="136" y="45"/>
                  </a:lnTo>
                  <a:lnTo>
                    <a:pt x="130" y="45"/>
                  </a:lnTo>
                  <a:close/>
                </a:path>
              </a:pathLst>
            </a:custGeom>
            <a:solidFill>
              <a:srgbClr val="F8F8F8"/>
            </a:solidFill>
            <a:ln w="0">
              <a:solidFill>
                <a:srgbClr val="F8F8F8"/>
              </a:solidFill>
              <a:prstDash val="solid"/>
              <a:round/>
              <a:headEnd/>
              <a:tailEnd/>
            </a:ln>
            <a:effectLst>
              <a:outerShdw dist="35921" dir="2700000" algn="ctr" rotWithShape="0">
                <a:srgbClr val="333333">
                  <a:alpha val="50000"/>
                </a:srgbClr>
              </a:outerShdw>
            </a:effectLst>
          </p:spPr>
          <p:txBody>
            <a:bodyPr/>
            <a:lstStyle/>
            <a:p>
              <a:pPr>
                <a:defRPr/>
              </a:pPr>
              <a:endParaRPr lang="zh-CN" altLang="en-US">
                <a:latin typeface="+mj-lt"/>
                <a:ea typeface="宋体" pitchFamily="2" charset="-122"/>
              </a:endParaRPr>
            </a:p>
          </p:txBody>
        </p:sp>
      </p:grpSp>
      <p:grpSp>
        <p:nvGrpSpPr>
          <p:cNvPr id="142351" name="Group 68"/>
          <p:cNvGrpSpPr>
            <a:grpSpLocks/>
          </p:cNvGrpSpPr>
          <p:nvPr/>
        </p:nvGrpSpPr>
        <p:grpSpPr bwMode="auto">
          <a:xfrm>
            <a:off x="2573338" y="1547813"/>
            <a:ext cx="895350" cy="911225"/>
            <a:chOff x="866" y="2169"/>
            <a:chExt cx="406" cy="405"/>
          </a:xfrm>
        </p:grpSpPr>
        <p:sp>
          <p:nvSpPr>
            <p:cNvPr id="520261" name="Freeform 69"/>
            <p:cNvSpPr>
              <a:spLocks/>
            </p:cNvSpPr>
            <p:nvPr/>
          </p:nvSpPr>
          <p:spPr bwMode="gray">
            <a:xfrm>
              <a:off x="1073" y="2181"/>
              <a:ext cx="189" cy="152"/>
            </a:xfrm>
            <a:custGeom>
              <a:avLst/>
              <a:gdLst/>
              <a:ahLst/>
              <a:cxnLst>
                <a:cxn ang="0">
                  <a:pos x="34" y="15"/>
                </a:cxn>
                <a:cxn ang="0">
                  <a:pos x="40" y="17"/>
                </a:cxn>
                <a:cxn ang="0">
                  <a:pos x="46" y="18"/>
                </a:cxn>
                <a:cxn ang="0">
                  <a:pos x="51" y="23"/>
                </a:cxn>
                <a:cxn ang="0">
                  <a:pos x="55" y="27"/>
                </a:cxn>
                <a:cxn ang="0">
                  <a:pos x="57" y="33"/>
                </a:cxn>
                <a:cxn ang="0">
                  <a:pos x="58" y="39"/>
                </a:cxn>
                <a:cxn ang="0">
                  <a:pos x="58" y="51"/>
                </a:cxn>
                <a:cxn ang="0">
                  <a:pos x="58" y="57"/>
                </a:cxn>
                <a:cxn ang="0">
                  <a:pos x="55" y="62"/>
                </a:cxn>
                <a:cxn ang="0">
                  <a:pos x="54" y="66"/>
                </a:cxn>
                <a:cxn ang="0">
                  <a:pos x="60" y="69"/>
                </a:cxn>
                <a:cxn ang="0">
                  <a:pos x="66" y="72"/>
                </a:cxn>
                <a:cxn ang="0">
                  <a:pos x="70" y="72"/>
                </a:cxn>
                <a:cxn ang="0">
                  <a:pos x="73" y="72"/>
                </a:cxn>
                <a:cxn ang="0">
                  <a:pos x="75" y="72"/>
                </a:cxn>
                <a:cxn ang="0">
                  <a:pos x="82" y="72"/>
                </a:cxn>
                <a:cxn ang="0">
                  <a:pos x="87" y="75"/>
                </a:cxn>
                <a:cxn ang="0">
                  <a:pos x="93" y="78"/>
                </a:cxn>
                <a:cxn ang="0">
                  <a:pos x="96" y="83"/>
                </a:cxn>
                <a:cxn ang="0">
                  <a:pos x="99" y="89"/>
                </a:cxn>
                <a:cxn ang="0">
                  <a:pos x="99" y="95"/>
                </a:cxn>
                <a:cxn ang="0">
                  <a:pos x="99" y="96"/>
                </a:cxn>
                <a:cxn ang="0">
                  <a:pos x="118" y="119"/>
                </a:cxn>
                <a:cxn ang="0">
                  <a:pos x="132" y="146"/>
                </a:cxn>
                <a:cxn ang="0">
                  <a:pos x="145" y="146"/>
                </a:cxn>
                <a:cxn ang="0">
                  <a:pos x="156" y="146"/>
                </a:cxn>
                <a:cxn ang="0">
                  <a:pos x="160" y="146"/>
                </a:cxn>
                <a:cxn ang="0">
                  <a:pos x="160" y="146"/>
                </a:cxn>
                <a:cxn ang="0">
                  <a:pos x="160" y="146"/>
                </a:cxn>
                <a:cxn ang="0">
                  <a:pos x="175" y="147"/>
                </a:cxn>
                <a:cxn ang="0">
                  <a:pos x="190" y="152"/>
                </a:cxn>
                <a:cxn ang="0">
                  <a:pos x="180" y="116"/>
                </a:cxn>
                <a:cxn ang="0">
                  <a:pos x="162" y="84"/>
                </a:cxn>
                <a:cxn ang="0">
                  <a:pos x="139" y="56"/>
                </a:cxn>
                <a:cxn ang="0">
                  <a:pos x="111" y="33"/>
                </a:cxn>
                <a:cxn ang="0">
                  <a:pos x="79" y="15"/>
                </a:cxn>
                <a:cxn ang="0">
                  <a:pos x="43" y="5"/>
                </a:cxn>
                <a:cxn ang="0">
                  <a:pos x="6" y="0"/>
                </a:cxn>
                <a:cxn ang="0">
                  <a:pos x="3" y="0"/>
                </a:cxn>
                <a:cxn ang="0">
                  <a:pos x="0" y="2"/>
                </a:cxn>
                <a:cxn ang="0">
                  <a:pos x="4" y="8"/>
                </a:cxn>
                <a:cxn ang="0">
                  <a:pos x="9" y="15"/>
                </a:cxn>
                <a:cxn ang="0">
                  <a:pos x="19" y="15"/>
                </a:cxn>
                <a:cxn ang="0">
                  <a:pos x="30" y="15"/>
                </a:cxn>
                <a:cxn ang="0">
                  <a:pos x="34" y="15"/>
                </a:cxn>
              </a:cxnLst>
              <a:rect l="0" t="0" r="r" b="b"/>
              <a:pathLst>
                <a:path w="190" h="152">
                  <a:moveTo>
                    <a:pt x="34" y="15"/>
                  </a:moveTo>
                  <a:lnTo>
                    <a:pt x="40" y="17"/>
                  </a:lnTo>
                  <a:lnTo>
                    <a:pt x="46" y="18"/>
                  </a:lnTo>
                  <a:lnTo>
                    <a:pt x="51" y="23"/>
                  </a:lnTo>
                  <a:lnTo>
                    <a:pt x="55" y="27"/>
                  </a:lnTo>
                  <a:lnTo>
                    <a:pt x="57" y="33"/>
                  </a:lnTo>
                  <a:lnTo>
                    <a:pt x="58" y="39"/>
                  </a:lnTo>
                  <a:lnTo>
                    <a:pt x="58" y="51"/>
                  </a:lnTo>
                  <a:lnTo>
                    <a:pt x="58" y="57"/>
                  </a:lnTo>
                  <a:lnTo>
                    <a:pt x="55" y="62"/>
                  </a:lnTo>
                  <a:lnTo>
                    <a:pt x="54" y="66"/>
                  </a:lnTo>
                  <a:lnTo>
                    <a:pt x="60" y="69"/>
                  </a:lnTo>
                  <a:lnTo>
                    <a:pt x="66" y="72"/>
                  </a:lnTo>
                  <a:lnTo>
                    <a:pt x="70" y="72"/>
                  </a:lnTo>
                  <a:lnTo>
                    <a:pt x="73" y="72"/>
                  </a:lnTo>
                  <a:lnTo>
                    <a:pt x="75" y="72"/>
                  </a:lnTo>
                  <a:lnTo>
                    <a:pt x="82" y="72"/>
                  </a:lnTo>
                  <a:lnTo>
                    <a:pt x="87" y="75"/>
                  </a:lnTo>
                  <a:lnTo>
                    <a:pt x="93" y="78"/>
                  </a:lnTo>
                  <a:lnTo>
                    <a:pt x="96" y="83"/>
                  </a:lnTo>
                  <a:lnTo>
                    <a:pt x="99" y="89"/>
                  </a:lnTo>
                  <a:lnTo>
                    <a:pt x="99" y="95"/>
                  </a:lnTo>
                  <a:lnTo>
                    <a:pt x="99" y="96"/>
                  </a:lnTo>
                  <a:lnTo>
                    <a:pt x="118" y="119"/>
                  </a:lnTo>
                  <a:lnTo>
                    <a:pt x="132" y="146"/>
                  </a:lnTo>
                  <a:lnTo>
                    <a:pt x="145" y="146"/>
                  </a:lnTo>
                  <a:lnTo>
                    <a:pt x="156" y="146"/>
                  </a:lnTo>
                  <a:lnTo>
                    <a:pt x="160" y="146"/>
                  </a:lnTo>
                  <a:lnTo>
                    <a:pt x="160" y="146"/>
                  </a:lnTo>
                  <a:lnTo>
                    <a:pt x="160" y="146"/>
                  </a:lnTo>
                  <a:lnTo>
                    <a:pt x="175" y="147"/>
                  </a:lnTo>
                  <a:lnTo>
                    <a:pt x="190" y="152"/>
                  </a:lnTo>
                  <a:lnTo>
                    <a:pt x="180" y="116"/>
                  </a:lnTo>
                  <a:lnTo>
                    <a:pt x="162" y="84"/>
                  </a:lnTo>
                  <a:lnTo>
                    <a:pt x="139" y="56"/>
                  </a:lnTo>
                  <a:lnTo>
                    <a:pt x="111" y="33"/>
                  </a:lnTo>
                  <a:lnTo>
                    <a:pt x="79" y="15"/>
                  </a:lnTo>
                  <a:lnTo>
                    <a:pt x="43" y="5"/>
                  </a:lnTo>
                  <a:lnTo>
                    <a:pt x="6" y="0"/>
                  </a:lnTo>
                  <a:lnTo>
                    <a:pt x="3" y="0"/>
                  </a:lnTo>
                  <a:lnTo>
                    <a:pt x="0" y="2"/>
                  </a:lnTo>
                  <a:lnTo>
                    <a:pt x="4" y="8"/>
                  </a:lnTo>
                  <a:lnTo>
                    <a:pt x="9" y="15"/>
                  </a:lnTo>
                  <a:lnTo>
                    <a:pt x="19" y="15"/>
                  </a:lnTo>
                  <a:lnTo>
                    <a:pt x="30" y="15"/>
                  </a:lnTo>
                  <a:lnTo>
                    <a:pt x="34" y="15"/>
                  </a:lnTo>
                  <a:close/>
                </a:path>
              </a:pathLst>
            </a:custGeom>
            <a:solidFill>
              <a:srgbClr val="F8F8F8"/>
            </a:solidFill>
            <a:ln w="0">
              <a:solidFill>
                <a:srgbClr val="F8F8F8"/>
              </a:solidFill>
              <a:prstDash val="solid"/>
              <a:round/>
              <a:headEnd/>
              <a:tailEnd/>
            </a:ln>
            <a:effectLst>
              <a:outerShdw dist="35921" dir="2700000" algn="ctr" rotWithShape="0">
                <a:srgbClr val="333333">
                  <a:alpha val="50000"/>
                </a:srgbClr>
              </a:outerShdw>
            </a:effectLst>
          </p:spPr>
          <p:txBody>
            <a:bodyPr/>
            <a:lstStyle/>
            <a:p>
              <a:pPr>
                <a:defRPr/>
              </a:pPr>
              <a:endParaRPr lang="zh-CN" altLang="en-US">
                <a:latin typeface="+mj-lt"/>
                <a:ea typeface="宋体" pitchFamily="2" charset="-122"/>
              </a:endParaRPr>
            </a:p>
          </p:txBody>
        </p:sp>
        <p:sp>
          <p:nvSpPr>
            <p:cNvPr id="520262" name="Freeform 70"/>
            <p:cNvSpPr>
              <a:spLocks/>
            </p:cNvSpPr>
            <p:nvPr/>
          </p:nvSpPr>
          <p:spPr bwMode="gray">
            <a:xfrm>
              <a:off x="911" y="2415"/>
              <a:ext cx="109" cy="131"/>
            </a:xfrm>
            <a:custGeom>
              <a:avLst/>
              <a:gdLst/>
              <a:ahLst/>
              <a:cxnLst>
                <a:cxn ang="0">
                  <a:pos x="40" y="0"/>
                </a:cxn>
                <a:cxn ang="0">
                  <a:pos x="33" y="11"/>
                </a:cxn>
                <a:cxn ang="0">
                  <a:pos x="25" y="21"/>
                </a:cxn>
                <a:cxn ang="0">
                  <a:pos x="16" y="32"/>
                </a:cxn>
                <a:cxn ang="0">
                  <a:pos x="12" y="39"/>
                </a:cxn>
                <a:cxn ang="0">
                  <a:pos x="9" y="41"/>
                </a:cxn>
                <a:cxn ang="0">
                  <a:pos x="7" y="44"/>
                </a:cxn>
                <a:cxn ang="0">
                  <a:pos x="3" y="45"/>
                </a:cxn>
                <a:cxn ang="0">
                  <a:pos x="0" y="47"/>
                </a:cxn>
                <a:cxn ang="0">
                  <a:pos x="18" y="74"/>
                </a:cxn>
                <a:cxn ang="0">
                  <a:pos x="39" y="96"/>
                </a:cxn>
                <a:cxn ang="0">
                  <a:pos x="63" y="116"/>
                </a:cxn>
                <a:cxn ang="0">
                  <a:pos x="90" y="131"/>
                </a:cxn>
                <a:cxn ang="0">
                  <a:pos x="100" y="104"/>
                </a:cxn>
                <a:cxn ang="0">
                  <a:pos x="109" y="77"/>
                </a:cxn>
                <a:cxn ang="0">
                  <a:pos x="87" y="63"/>
                </a:cxn>
                <a:cxn ang="0">
                  <a:pos x="67" y="45"/>
                </a:cxn>
                <a:cxn ang="0">
                  <a:pos x="52" y="24"/>
                </a:cxn>
                <a:cxn ang="0">
                  <a:pos x="40" y="0"/>
                </a:cxn>
              </a:cxnLst>
              <a:rect l="0" t="0" r="r" b="b"/>
              <a:pathLst>
                <a:path w="109" h="131">
                  <a:moveTo>
                    <a:pt x="40" y="0"/>
                  </a:moveTo>
                  <a:lnTo>
                    <a:pt x="33" y="11"/>
                  </a:lnTo>
                  <a:lnTo>
                    <a:pt x="25" y="21"/>
                  </a:lnTo>
                  <a:lnTo>
                    <a:pt x="16" y="32"/>
                  </a:lnTo>
                  <a:lnTo>
                    <a:pt x="12" y="39"/>
                  </a:lnTo>
                  <a:lnTo>
                    <a:pt x="9" y="41"/>
                  </a:lnTo>
                  <a:lnTo>
                    <a:pt x="7" y="44"/>
                  </a:lnTo>
                  <a:lnTo>
                    <a:pt x="3" y="45"/>
                  </a:lnTo>
                  <a:lnTo>
                    <a:pt x="0" y="47"/>
                  </a:lnTo>
                  <a:lnTo>
                    <a:pt x="18" y="74"/>
                  </a:lnTo>
                  <a:lnTo>
                    <a:pt x="39" y="96"/>
                  </a:lnTo>
                  <a:lnTo>
                    <a:pt x="63" y="116"/>
                  </a:lnTo>
                  <a:lnTo>
                    <a:pt x="90" y="131"/>
                  </a:lnTo>
                  <a:lnTo>
                    <a:pt x="100" y="104"/>
                  </a:lnTo>
                  <a:lnTo>
                    <a:pt x="109" y="77"/>
                  </a:lnTo>
                  <a:lnTo>
                    <a:pt x="87" y="63"/>
                  </a:lnTo>
                  <a:lnTo>
                    <a:pt x="67" y="45"/>
                  </a:lnTo>
                  <a:lnTo>
                    <a:pt x="52" y="24"/>
                  </a:lnTo>
                  <a:lnTo>
                    <a:pt x="40" y="0"/>
                  </a:lnTo>
                  <a:close/>
                </a:path>
              </a:pathLst>
            </a:custGeom>
            <a:solidFill>
              <a:srgbClr val="F8F8F8"/>
            </a:solidFill>
            <a:ln w="0">
              <a:solidFill>
                <a:srgbClr val="F8F8F8"/>
              </a:solidFill>
              <a:prstDash val="solid"/>
              <a:round/>
              <a:headEnd/>
              <a:tailEnd/>
            </a:ln>
            <a:effectLst>
              <a:outerShdw dist="35921" dir="2700000" algn="ctr" rotWithShape="0">
                <a:srgbClr val="333333">
                  <a:alpha val="50000"/>
                </a:srgbClr>
              </a:outerShdw>
            </a:effectLst>
          </p:spPr>
          <p:txBody>
            <a:bodyPr/>
            <a:lstStyle/>
            <a:p>
              <a:pPr>
                <a:defRPr/>
              </a:pPr>
              <a:endParaRPr lang="zh-CN" altLang="en-US">
                <a:latin typeface="+mj-lt"/>
                <a:ea typeface="宋体" pitchFamily="2" charset="-122"/>
              </a:endParaRPr>
            </a:p>
          </p:txBody>
        </p:sp>
        <p:sp>
          <p:nvSpPr>
            <p:cNvPr id="520263" name="Freeform 71"/>
            <p:cNvSpPr>
              <a:spLocks/>
            </p:cNvSpPr>
            <p:nvPr/>
          </p:nvSpPr>
          <p:spPr bwMode="gray">
            <a:xfrm>
              <a:off x="911" y="2198"/>
              <a:ext cx="109" cy="130"/>
            </a:xfrm>
            <a:custGeom>
              <a:avLst/>
              <a:gdLst/>
              <a:ahLst/>
              <a:cxnLst>
                <a:cxn ang="0">
                  <a:pos x="9" y="90"/>
                </a:cxn>
                <a:cxn ang="0">
                  <a:pos x="12" y="93"/>
                </a:cxn>
                <a:cxn ang="0">
                  <a:pos x="16" y="99"/>
                </a:cxn>
                <a:cxn ang="0">
                  <a:pos x="25" y="109"/>
                </a:cxn>
                <a:cxn ang="0">
                  <a:pos x="33" y="120"/>
                </a:cxn>
                <a:cxn ang="0">
                  <a:pos x="40" y="130"/>
                </a:cxn>
                <a:cxn ang="0">
                  <a:pos x="52" y="106"/>
                </a:cxn>
                <a:cxn ang="0">
                  <a:pos x="67" y="85"/>
                </a:cxn>
                <a:cxn ang="0">
                  <a:pos x="87" y="67"/>
                </a:cxn>
                <a:cxn ang="0">
                  <a:pos x="109" y="54"/>
                </a:cxn>
                <a:cxn ang="0">
                  <a:pos x="100" y="27"/>
                </a:cxn>
                <a:cxn ang="0">
                  <a:pos x="90" y="0"/>
                </a:cxn>
                <a:cxn ang="0">
                  <a:pos x="63" y="15"/>
                </a:cxn>
                <a:cxn ang="0">
                  <a:pos x="39" y="34"/>
                </a:cxn>
                <a:cxn ang="0">
                  <a:pos x="18" y="57"/>
                </a:cxn>
                <a:cxn ang="0">
                  <a:pos x="0" y="84"/>
                </a:cxn>
                <a:cxn ang="0">
                  <a:pos x="6" y="85"/>
                </a:cxn>
                <a:cxn ang="0">
                  <a:pos x="9" y="90"/>
                </a:cxn>
              </a:cxnLst>
              <a:rect l="0" t="0" r="r" b="b"/>
              <a:pathLst>
                <a:path w="109" h="130">
                  <a:moveTo>
                    <a:pt x="9" y="90"/>
                  </a:moveTo>
                  <a:lnTo>
                    <a:pt x="12" y="93"/>
                  </a:lnTo>
                  <a:lnTo>
                    <a:pt x="16" y="99"/>
                  </a:lnTo>
                  <a:lnTo>
                    <a:pt x="25" y="109"/>
                  </a:lnTo>
                  <a:lnTo>
                    <a:pt x="33" y="120"/>
                  </a:lnTo>
                  <a:lnTo>
                    <a:pt x="40" y="130"/>
                  </a:lnTo>
                  <a:lnTo>
                    <a:pt x="52" y="106"/>
                  </a:lnTo>
                  <a:lnTo>
                    <a:pt x="67" y="85"/>
                  </a:lnTo>
                  <a:lnTo>
                    <a:pt x="87" y="67"/>
                  </a:lnTo>
                  <a:lnTo>
                    <a:pt x="109" y="54"/>
                  </a:lnTo>
                  <a:lnTo>
                    <a:pt x="100" y="27"/>
                  </a:lnTo>
                  <a:lnTo>
                    <a:pt x="90" y="0"/>
                  </a:lnTo>
                  <a:lnTo>
                    <a:pt x="63" y="15"/>
                  </a:lnTo>
                  <a:lnTo>
                    <a:pt x="39" y="34"/>
                  </a:lnTo>
                  <a:lnTo>
                    <a:pt x="18" y="57"/>
                  </a:lnTo>
                  <a:lnTo>
                    <a:pt x="0" y="84"/>
                  </a:lnTo>
                  <a:lnTo>
                    <a:pt x="6" y="85"/>
                  </a:lnTo>
                  <a:lnTo>
                    <a:pt x="9" y="90"/>
                  </a:lnTo>
                  <a:close/>
                </a:path>
              </a:pathLst>
            </a:custGeom>
            <a:solidFill>
              <a:srgbClr val="F8F8F8"/>
            </a:solidFill>
            <a:ln w="0">
              <a:solidFill>
                <a:srgbClr val="F8F8F8"/>
              </a:solidFill>
              <a:prstDash val="solid"/>
              <a:round/>
              <a:headEnd/>
              <a:tailEnd/>
            </a:ln>
            <a:effectLst>
              <a:outerShdw dist="35921" dir="2700000" algn="ctr" rotWithShape="0">
                <a:srgbClr val="333333">
                  <a:alpha val="50000"/>
                </a:srgbClr>
              </a:outerShdw>
            </a:effectLst>
          </p:spPr>
          <p:txBody>
            <a:bodyPr/>
            <a:lstStyle/>
            <a:p>
              <a:pPr>
                <a:defRPr/>
              </a:pPr>
              <a:endParaRPr lang="zh-CN" altLang="en-US">
                <a:latin typeface="+mj-lt"/>
                <a:ea typeface="宋体" pitchFamily="2" charset="-122"/>
              </a:endParaRPr>
            </a:p>
          </p:txBody>
        </p:sp>
        <p:sp>
          <p:nvSpPr>
            <p:cNvPr id="520264" name="Freeform 72"/>
            <p:cNvSpPr>
              <a:spLocks/>
            </p:cNvSpPr>
            <p:nvPr/>
          </p:nvSpPr>
          <p:spPr bwMode="gray">
            <a:xfrm>
              <a:off x="1073" y="2411"/>
              <a:ext cx="189" cy="151"/>
            </a:xfrm>
            <a:custGeom>
              <a:avLst/>
              <a:gdLst/>
              <a:ahLst/>
              <a:cxnLst>
                <a:cxn ang="0">
                  <a:pos x="132" y="6"/>
                </a:cxn>
                <a:cxn ang="0">
                  <a:pos x="118" y="33"/>
                </a:cxn>
                <a:cxn ang="0">
                  <a:pos x="99" y="55"/>
                </a:cxn>
                <a:cxn ang="0">
                  <a:pos x="99" y="57"/>
                </a:cxn>
                <a:cxn ang="0">
                  <a:pos x="99" y="63"/>
                </a:cxn>
                <a:cxn ang="0">
                  <a:pos x="96" y="69"/>
                </a:cxn>
                <a:cxn ang="0">
                  <a:pos x="93" y="73"/>
                </a:cxn>
                <a:cxn ang="0">
                  <a:pos x="87" y="76"/>
                </a:cxn>
                <a:cxn ang="0">
                  <a:pos x="82" y="79"/>
                </a:cxn>
                <a:cxn ang="0">
                  <a:pos x="75" y="81"/>
                </a:cxn>
                <a:cxn ang="0">
                  <a:pos x="73" y="81"/>
                </a:cxn>
                <a:cxn ang="0">
                  <a:pos x="70" y="81"/>
                </a:cxn>
                <a:cxn ang="0">
                  <a:pos x="66" y="81"/>
                </a:cxn>
                <a:cxn ang="0">
                  <a:pos x="60" y="82"/>
                </a:cxn>
                <a:cxn ang="0">
                  <a:pos x="54" y="85"/>
                </a:cxn>
                <a:cxn ang="0">
                  <a:pos x="55" y="90"/>
                </a:cxn>
                <a:cxn ang="0">
                  <a:pos x="58" y="94"/>
                </a:cxn>
                <a:cxn ang="0">
                  <a:pos x="58" y="100"/>
                </a:cxn>
                <a:cxn ang="0">
                  <a:pos x="58" y="112"/>
                </a:cxn>
                <a:cxn ang="0">
                  <a:pos x="57" y="118"/>
                </a:cxn>
                <a:cxn ang="0">
                  <a:pos x="55" y="124"/>
                </a:cxn>
                <a:cxn ang="0">
                  <a:pos x="51" y="129"/>
                </a:cxn>
                <a:cxn ang="0">
                  <a:pos x="46" y="133"/>
                </a:cxn>
                <a:cxn ang="0">
                  <a:pos x="40" y="135"/>
                </a:cxn>
                <a:cxn ang="0">
                  <a:pos x="34" y="136"/>
                </a:cxn>
                <a:cxn ang="0">
                  <a:pos x="30" y="136"/>
                </a:cxn>
                <a:cxn ang="0">
                  <a:pos x="19" y="136"/>
                </a:cxn>
                <a:cxn ang="0">
                  <a:pos x="9" y="136"/>
                </a:cxn>
                <a:cxn ang="0">
                  <a:pos x="4" y="144"/>
                </a:cxn>
                <a:cxn ang="0">
                  <a:pos x="0" y="150"/>
                </a:cxn>
                <a:cxn ang="0">
                  <a:pos x="3" y="151"/>
                </a:cxn>
                <a:cxn ang="0">
                  <a:pos x="6" y="151"/>
                </a:cxn>
                <a:cxn ang="0">
                  <a:pos x="43" y="147"/>
                </a:cxn>
                <a:cxn ang="0">
                  <a:pos x="79" y="136"/>
                </a:cxn>
                <a:cxn ang="0">
                  <a:pos x="111" y="118"/>
                </a:cxn>
                <a:cxn ang="0">
                  <a:pos x="139" y="96"/>
                </a:cxn>
                <a:cxn ang="0">
                  <a:pos x="162" y="67"/>
                </a:cxn>
                <a:cxn ang="0">
                  <a:pos x="180" y="36"/>
                </a:cxn>
                <a:cxn ang="0">
                  <a:pos x="190" y="0"/>
                </a:cxn>
                <a:cxn ang="0">
                  <a:pos x="175" y="4"/>
                </a:cxn>
                <a:cxn ang="0">
                  <a:pos x="160" y="6"/>
                </a:cxn>
                <a:cxn ang="0">
                  <a:pos x="156" y="6"/>
                </a:cxn>
                <a:cxn ang="0">
                  <a:pos x="145" y="6"/>
                </a:cxn>
                <a:cxn ang="0">
                  <a:pos x="132" y="6"/>
                </a:cxn>
              </a:cxnLst>
              <a:rect l="0" t="0" r="r" b="b"/>
              <a:pathLst>
                <a:path w="190" h="151">
                  <a:moveTo>
                    <a:pt x="132" y="6"/>
                  </a:moveTo>
                  <a:lnTo>
                    <a:pt x="118" y="33"/>
                  </a:lnTo>
                  <a:lnTo>
                    <a:pt x="99" y="55"/>
                  </a:lnTo>
                  <a:lnTo>
                    <a:pt x="99" y="57"/>
                  </a:lnTo>
                  <a:lnTo>
                    <a:pt x="99" y="63"/>
                  </a:lnTo>
                  <a:lnTo>
                    <a:pt x="96" y="69"/>
                  </a:lnTo>
                  <a:lnTo>
                    <a:pt x="93" y="73"/>
                  </a:lnTo>
                  <a:lnTo>
                    <a:pt x="87" y="76"/>
                  </a:lnTo>
                  <a:lnTo>
                    <a:pt x="82" y="79"/>
                  </a:lnTo>
                  <a:lnTo>
                    <a:pt x="75" y="81"/>
                  </a:lnTo>
                  <a:lnTo>
                    <a:pt x="73" y="81"/>
                  </a:lnTo>
                  <a:lnTo>
                    <a:pt x="70" y="81"/>
                  </a:lnTo>
                  <a:lnTo>
                    <a:pt x="66" y="81"/>
                  </a:lnTo>
                  <a:lnTo>
                    <a:pt x="60" y="82"/>
                  </a:lnTo>
                  <a:lnTo>
                    <a:pt x="54" y="85"/>
                  </a:lnTo>
                  <a:lnTo>
                    <a:pt x="55" y="90"/>
                  </a:lnTo>
                  <a:lnTo>
                    <a:pt x="58" y="94"/>
                  </a:lnTo>
                  <a:lnTo>
                    <a:pt x="58" y="100"/>
                  </a:lnTo>
                  <a:lnTo>
                    <a:pt x="58" y="112"/>
                  </a:lnTo>
                  <a:lnTo>
                    <a:pt x="57" y="118"/>
                  </a:lnTo>
                  <a:lnTo>
                    <a:pt x="55" y="124"/>
                  </a:lnTo>
                  <a:lnTo>
                    <a:pt x="51" y="129"/>
                  </a:lnTo>
                  <a:lnTo>
                    <a:pt x="46" y="133"/>
                  </a:lnTo>
                  <a:lnTo>
                    <a:pt x="40" y="135"/>
                  </a:lnTo>
                  <a:lnTo>
                    <a:pt x="34" y="136"/>
                  </a:lnTo>
                  <a:lnTo>
                    <a:pt x="30" y="136"/>
                  </a:lnTo>
                  <a:lnTo>
                    <a:pt x="19" y="136"/>
                  </a:lnTo>
                  <a:lnTo>
                    <a:pt x="9" y="136"/>
                  </a:lnTo>
                  <a:lnTo>
                    <a:pt x="4" y="144"/>
                  </a:lnTo>
                  <a:lnTo>
                    <a:pt x="0" y="150"/>
                  </a:lnTo>
                  <a:lnTo>
                    <a:pt x="3" y="151"/>
                  </a:lnTo>
                  <a:lnTo>
                    <a:pt x="6" y="151"/>
                  </a:lnTo>
                  <a:lnTo>
                    <a:pt x="43" y="147"/>
                  </a:lnTo>
                  <a:lnTo>
                    <a:pt x="79" y="136"/>
                  </a:lnTo>
                  <a:lnTo>
                    <a:pt x="111" y="118"/>
                  </a:lnTo>
                  <a:lnTo>
                    <a:pt x="139" y="96"/>
                  </a:lnTo>
                  <a:lnTo>
                    <a:pt x="162" y="67"/>
                  </a:lnTo>
                  <a:lnTo>
                    <a:pt x="180" y="36"/>
                  </a:lnTo>
                  <a:lnTo>
                    <a:pt x="190" y="0"/>
                  </a:lnTo>
                  <a:lnTo>
                    <a:pt x="175" y="4"/>
                  </a:lnTo>
                  <a:lnTo>
                    <a:pt x="160" y="6"/>
                  </a:lnTo>
                  <a:lnTo>
                    <a:pt x="156" y="6"/>
                  </a:lnTo>
                  <a:lnTo>
                    <a:pt x="145" y="6"/>
                  </a:lnTo>
                  <a:lnTo>
                    <a:pt x="132" y="6"/>
                  </a:lnTo>
                  <a:close/>
                </a:path>
              </a:pathLst>
            </a:custGeom>
            <a:solidFill>
              <a:srgbClr val="F8F8F8"/>
            </a:solidFill>
            <a:ln w="0">
              <a:solidFill>
                <a:srgbClr val="F8F8F8"/>
              </a:solidFill>
              <a:prstDash val="solid"/>
              <a:round/>
              <a:headEnd/>
              <a:tailEnd/>
            </a:ln>
            <a:effectLst>
              <a:outerShdw dist="35921" dir="2700000" algn="ctr" rotWithShape="0">
                <a:srgbClr val="333333">
                  <a:alpha val="50000"/>
                </a:srgbClr>
              </a:outerShdw>
            </a:effectLst>
          </p:spPr>
          <p:txBody>
            <a:bodyPr/>
            <a:lstStyle/>
            <a:p>
              <a:pPr>
                <a:defRPr/>
              </a:pPr>
              <a:endParaRPr lang="zh-CN" altLang="en-US">
                <a:latin typeface="+mj-lt"/>
                <a:ea typeface="宋体" pitchFamily="2" charset="-122"/>
              </a:endParaRPr>
            </a:p>
          </p:txBody>
        </p:sp>
        <p:sp>
          <p:nvSpPr>
            <p:cNvPr id="520265" name="Freeform 73"/>
            <p:cNvSpPr>
              <a:spLocks/>
            </p:cNvSpPr>
            <p:nvPr/>
          </p:nvSpPr>
          <p:spPr bwMode="gray">
            <a:xfrm>
              <a:off x="866" y="2169"/>
              <a:ext cx="406" cy="405"/>
            </a:xfrm>
            <a:custGeom>
              <a:avLst/>
              <a:gdLst/>
              <a:ahLst/>
              <a:cxnLst>
                <a:cxn ang="0">
                  <a:pos x="259" y="129"/>
                </a:cxn>
                <a:cxn ang="0">
                  <a:pos x="280" y="126"/>
                </a:cxn>
                <a:cxn ang="0">
                  <a:pos x="282" y="107"/>
                </a:cxn>
                <a:cxn ang="0">
                  <a:pos x="277" y="99"/>
                </a:cxn>
                <a:cxn ang="0">
                  <a:pos x="220" y="72"/>
                </a:cxn>
                <a:cxn ang="0">
                  <a:pos x="238" y="69"/>
                </a:cxn>
                <a:cxn ang="0">
                  <a:pos x="241" y="51"/>
                </a:cxn>
                <a:cxn ang="0">
                  <a:pos x="235" y="44"/>
                </a:cxn>
                <a:cxn ang="0">
                  <a:pos x="195" y="35"/>
                </a:cxn>
                <a:cxn ang="0">
                  <a:pos x="175" y="9"/>
                </a:cxn>
                <a:cxn ang="0">
                  <a:pos x="165" y="2"/>
                </a:cxn>
                <a:cxn ang="0">
                  <a:pos x="151" y="0"/>
                </a:cxn>
                <a:cxn ang="0">
                  <a:pos x="138" y="15"/>
                </a:cxn>
                <a:cxn ang="0">
                  <a:pos x="157" y="69"/>
                </a:cxn>
                <a:cxn ang="0">
                  <a:pos x="180" y="132"/>
                </a:cxn>
                <a:cxn ang="0">
                  <a:pos x="190" y="165"/>
                </a:cxn>
                <a:cxn ang="0">
                  <a:pos x="160" y="177"/>
                </a:cxn>
                <a:cxn ang="0">
                  <a:pos x="106" y="182"/>
                </a:cxn>
                <a:cxn ang="0">
                  <a:pos x="76" y="183"/>
                </a:cxn>
                <a:cxn ang="0">
                  <a:pos x="21" y="192"/>
                </a:cxn>
                <a:cxn ang="0">
                  <a:pos x="4" y="278"/>
                </a:cxn>
                <a:cxn ang="0">
                  <a:pos x="81" y="222"/>
                </a:cxn>
                <a:cxn ang="0">
                  <a:pos x="124" y="224"/>
                </a:cxn>
                <a:cxn ang="0">
                  <a:pos x="175" y="231"/>
                </a:cxn>
                <a:cxn ang="0">
                  <a:pos x="189" y="246"/>
                </a:cxn>
                <a:cxn ang="0">
                  <a:pos x="172" y="293"/>
                </a:cxn>
                <a:cxn ang="0">
                  <a:pos x="150" y="357"/>
                </a:cxn>
                <a:cxn ang="0">
                  <a:pos x="135" y="401"/>
                </a:cxn>
                <a:cxn ang="0">
                  <a:pos x="156" y="405"/>
                </a:cxn>
                <a:cxn ang="0">
                  <a:pos x="169" y="404"/>
                </a:cxn>
                <a:cxn ang="0">
                  <a:pos x="181" y="389"/>
                </a:cxn>
                <a:cxn ang="0">
                  <a:pos x="199" y="363"/>
                </a:cxn>
                <a:cxn ang="0">
                  <a:pos x="238" y="360"/>
                </a:cxn>
                <a:cxn ang="0">
                  <a:pos x="241" y="342"/>
                </a:cxn>
                <a:cxn ang="0">
                  <a:pos x="235" y="333"/>
                </a:cxn>
                <a:cxn ang="0">
                  <a:pos x="238" y="306"/>
                </a:cxn>
                <a:cxn ang="0">
                  <a:pos x="280" y="305"/>
                </a:cxn>
                <a:cxn ang="0">
                  <a:pos x="282" y="285"/>
                </a:cxn>
                <a:cxn ang="0">
                  <a:pos x="277" y="278"/>
                </a:cxn>
                <a:cxn ang="0">
                  <a:pos x="294" y="233"/>
                </a:cxn>
                <a:cxn ang="0">
                  <a:pos x="376" y="230"/>
                </a:cxn>
                <a:cxn ang="0">
                  <a:pos x="403" y="213"/>
                </a:cxn>
                <a:cxn ang="0">
                  <a:pos x="397" y="185"/>
                </a:cxn>
                <a:cxn ang="0">
                  <a:pos x="367" y="174"/>
                </a:cxn>
              </a:cxnLst>
              <a:rect l="0" t="0" r="r" b="b"/>
              <a:pathLst>
                <a:path w="406" h="405">
                  <a:moveTo>
                    <a:pt x="360" y="174"/>
                  </a:moveTo>
                  <a:lnTo>
                    <a:pt x="294" y="173"/>
                  </a:lnTo>
                  <a:lnTo>
                    <a:pt x="259" y="129"/>
                  </a:lnTo>
                  <a:lnTo>
                    <a:pt x="274" y="129"/>
                  </a:lnTo>
                  <a:lnTo>
                    <a:pt x="277" y="128"/>
                  </a:lnTo>
                  <a:lnTo>
                    <a:pt x="280" y="126"/>
                  </a:lnTo>
                  <a:lnTo>
                    <a:pt x="282" y="123"/>
                  </a:lnTo>
                  <a:lnTo>
                    <a:pt x="282" y="120"/>
                  </a:lnTo>
                  <a:lnTo>
                    <a:pt x="282" y="107"/>
                  </a:lnTo>
                  <a:lnTo>
                    <a:pt x="282" y="104"/>
                  </a:lnTo>
                  <a:lnTo>
                    <a:pt x="280" y="101"/>
                  </a:lnTo>
                  <a:lnTo>
                    <a:pt x="277" y="99"/>
                  </a:lnTo>
                  <a:lnTo>
                    <a:pt x="274" y="99"/>
                  </a:lnTo>
                  <a:lnTo>
                    <a:pt x="238" y="99"/>
                  </a:lnTo>
                  <a:lnTo>
                    <a:pt x="220" y="72"/>
                  </a:lnTo>
                  <a:lnTo>
                    <a:pt x="232" y="72"/>
                  </a:lnTo>
                  <a:lnTo>
                    <a:pt x="235" y="72"/>
                  </a:lnTo>
                  <a:lnTo>
                    <a:pt x="238" y="69"/>
                  </a:lnTo>
                  <a:lnTo>
                    <a:pt x="241" y="68"/>
                  </a:lnTo>
                  <a:lnTo>
                    <a:pt x="241" y="63"/>
                  </a:lnTo>
                  <a:lnTo>
                    <a:pt x="241" y="51"/>
                  </a:lnTo>
                  <a:lnTo>
                    <a:pt x="241" y="48"/>
                  </a:lnTo>
                  <a:lnTo>
                    <a:pt x="238" y="45"/>
                  </a:lnTo>
                  <a:lnTo>
                    <a:pt x="235" y="44"/>
                  </a:lnTo>
                  <a:lnTo>
                    <a:pt x="232" y="42"/>
                  </a:lnTo>
                  <a:lnTo>
                    <a:pt x="199" y="42"/>
                  </a:lnTo>
                  <a:lnTo>
                    <a:pt x="195" y="35"/>
                  </a:lnTo>
                  <a:lnTo>
                    <a:pt x="189" y="26"/>
                  </a:lnTo>
                  <a:lnTo>
                    <a:pt x="181" y="17"/>
                  </a:lnTo>
                  <a:lnTo>
                    <a:pt x="175" y="9"/>
                  </a:lnTo>
                  <a:lnTo>
                    <a:pt x="172" y="5"/>
                  </a:lnTo>
                  <a:lnTo>
                    <a:pt x="169" y="3"/>
                  </a:lnTo>
                  <a:lnTo>
                    <a:pt x="165" y="2"/>
                  </a:lnTo>
                  <a:lnTo>
                    <a:pt x="160" y="0"/>
                  </a:lnTo>
                  <a:lnTo>
                    <a:pt x="156" y="0"/>
                  </a:lnTo>
                  <a:lnTo>
                    <a:pt x="151" y="0"/>
                  </a:lnTo>
                  <a:lnTo>
                    <a:pt x="133" y="0"/>
                  </a:lnTo>
                  <a:lnTo>
                    <a:pt x="135" y="5"/>
                  </a:lnTo>
                  <a:lnTo>
                    <a:pt x="138" y="15"/>
                  </a:lnTo>
                  <a:lnTo>
                    <a:pt x="144" y="30"/>
                  </a:lnTo>
                  <a:lnTo>
                    <a:pt x="150" y="48"/>
                  </a:lnTo>
                  <a:lnTo>
                    <a:pt x="157" y="69"/>
                  </a:lnTo>
                  <a:lnTo>
                    <a:pt x="165" y="92"/>
                  </a:lnTo>
                  <a:lnTo>
                    <a:pt x="172" y="113"/>
                  </a:lnTo>
                  <a:lnTo>
                    <a:pt x="180" y="132"/>
                  </a:lnTo>
                  <a:lnTo>
                    <a:pt x="184" y="149"/>
                  </a:lnTo>
                  <a:lnTo>
                    <a:pt x="189" y="159"/>
                  </a:lnTo>
                  <a:lnTo>
                    <a:pt x="190" y="165"/>
                  </a:lnTo>
                  <a:lnTo>
                    <a:pt x="186" y="170"/>
                  </a:lnTo>
                  <a:lnTo>
                    <a:pt x="175" y="174"/>
                  </a:lnTo>
                  <a:lnTo>
                    <a:pt x="160" y="177"/>
                  </a:lnTo>
                  <a:lnTo>
                    <a:pt x="142" y="180"/>
                  </a:lnTo>
                  <a:lnTo>
                    <a:pt x="124" y="182"/>
                  </a:lnTo>
                  <a:lnTo>
                    <a:pt x="106" y="182"/>
                  </a:lnTo>
                  <a:lnTo>
                    <a:pt x="91" y="183"/>
                  </a:lnTo>
                  <a:lnTo>
                    <a:pt x="81" y="183"/>
                  </a:lnTo>
                  <a:lnTo>
                    <a:pt x="76" y="183"/>
                  </a:lnTo>
                  <a:lnTo>
                    <a:pt x="33" y="128"/>
                  </a:lnTo>
                  <a:lnTo>
                    <a:pt x="4" y="128"/>
                  </a:lnTo>
                  <a:lnTo>
                    <a:pt x="21" y="192"/>
                  </a:lnTo>
                  <a:lnTo>
                    <a:pt x="0" y="203"/>
                  </a:lnTo>
                  <a:lnTo>
                    <a:pt x="21" y="213"/>
                  </a:lnTo>
                  <a:lnTo>
                    <a:pt x="4" y="278"/>
                  </a:lnTo>
                  <a:lnTo>
                    <a:pt x="33" y="278"/>
                  </a:lnTo>
                  <a:lnTo>
                    <a:pt x="76" y="222"/>
                  </a:lnTo>
                  <a:lnTo>
                    <a:pt x="81" y="222"/>
                  </a:lnTo>
                  <a:lnTo>
                    <a:pt x="91" y="222"/>
                  </a:lnTo>
                  <a:lnTo>
                    <a:pt x="106" y="224"/>
                  </a:lnTo>
                  <a:lnTo>
                    <a:pt x="124" y="224"/>
                  </a:lnTo>
                  <a:lnTo>
                    <a:pt x="142" y="225"/>
                  </a:lnTo>
                  <a:lnTo>
                    <a:pt x="160" y="228"/>
                  </a:lnTo>
                  <a:lnTo>
                    <a:pt x="175" y="231"/>
                  </a:lnTo>
                  <a:lnTo>
                    <a:pt x="186" y="236"/>
                  </a:lnTo>
                  <a:lnTo>
                    <a:pt x="190" y="240"/>
                  </a:lnTo>
                  <a:lnTo>
                    <a:pt x="189" y="246"/>
                  </a:lnTo>
                  <a:lnTo>
                    <a:pt x="184" y="257"/>
                  </a:lnTo>
                  <a:lnTo>
                    <a:pt x="180" y="273"/>
                  </a:lnTo>
                  <a:lnTo>
                    <a:pt x="172" y="293"/>
                  </a:lnTo>
                  <a:lnTo>
                    <a:pt x="165" y="314"/>
                  </a:lnTo>
                  <a:lnTo>
                    <a:pt x="157" y="336"/>
                  </a:lnTo>
                  <a:lnTo>
                    <a:pt x="150" y="357"/>
                  </a:lnTo>
                  <a:lnTo>
                    <a:pt x="144" y="375"/>
                  </a:lnTo>
                  <a:lnTo>
                    <a:pt x="138" y="390"/>
                  </a:lnTo>
                  <a:lnTo>
                    <a:pt x="135" y="401"/>
                  </a:lnTo>
                  <a:lnTo>
                    <a:pt x="133" y="405"/>
                  </a:lnTo>
                  <a:lnTo>
                    <a:pt x="151" y="405"/>
                  </a:lnTo>
                  <a:lnTo>
                    <a:pt x="156" y="405"/>
                  </a:lnTo>
                  <a:lnTo>
                    <a:pt x="160" y="405"/>
                  </a:lnTo>
                  <a:lnTo>
                    <a:pt x="165" y="404"/>
                  </a:lnTo>
                  <a:lnTo>
                    <a:pt x="169" y="404"/>
                  </a:lnTo>
                  <a:lnTo>
                    <a:pt x="172" y="401"/>
                  </a:lnTo>
                  <a:lnTo>
                    <a:pt x="175" y="396"/>
                  </a:lnTo>
                  <a:lnTo>
                    <a:pt x="181" y="389"/>
                  </a:lnTo>
                  <a:lnTo>
                    <a:pt x="189" y="380"/>
                  </a:lnTo>
                  <a:lnTo>
                    <a:pt x="195" y="371"/>
                  </a:lnTo>
                  <a:lnTo>
                    <a:pt x="199" y="363"/>
                  </a:lnTo>
                  <a:lnTo>
                    <a:pt x="232" y="363"/>
                  </a:lnTo>
                  <a:lnTo>
                    <a:pt x="235" y="362"/>
                  </a:lnTo>
                  <a:lnTo>
                    <a:pt x="238" y="360"/>
                  </a:lnTo>
                  <a:lnTo>
                    <a:pt x="241" y="357"/>
                  </a:lnTo>
                  <a:lnTo>
                    <a:pt x="241" y="354"/>
                  </a:lnTo>
                  <a:lnTo>
                    <a:pt x="241" y="342"/>
                  </a:lnTo>
                  <a:lnTo>
                    <a:pt x="241" y="338"/>
                  </a:lnTo>
                  <a:lnTo>
                    <a:pt x="238" y="336"/>
                  </a:lnTo>
                  <a:lnTo>
                    <a:pt x="235" y="333"/>
                  </a:lnTo>
                  <a:lnTo>
                    <a:pt x="232" y="333"/>
                  </a:lnTo>
                  <a:lnTo>
                    <a:pt x="220" y="333"/>
                  </a:lnTo>
                  <a:lnTo>
                    <a:pt x="238" y="306"/>
                  </a:lnTo>
                  <a:lnTo>
                    <a:pt x="274" y="306"/>
                  </a:lnTo>
                  <a:lnTo>
                    <a:pt x="277" y="306"/>
                  </a:lnTo>
                  <a:lnTo>
                    <a:pt x="280" y="305"/>
                  </a:lnTo>
                  <a:lnTo>
                    <a:pt x="282" y="302"/>
                  </a:lnTo>
                  <a:lnTo>
                    <a:pt x="282" y="299"/>
                  </a:lnTo>
                  <a:lnTo>
                    <a:pt x="282" y="285"/>
                  </a:lnTo>
                  <a:lnTo>
                    <a:pt x="282" y="282"/>
                  </a:lnTo>
                  <a:lnTo>
                    <a:pt x="280" y="279"/>
                  </a:lnTo>
                  <a:lnTo>
                    <a:pt x="277" y="278"/>
                  </a:lnTo>
                  <a:lnTo>
                    <a:pt x="274" y="276"/>
                  </a:lnTo>
                  <a:lnTo>
                    <a:pt x="259" y="276"/>
                  </a:lnTo>
                  <a:lnTo>
                    <a:pt x="294" y="233"/>
                  </a:lnTo>
                  <a:lnTo>
                    <a:pt x="360" y="233"/>
                  </a:lnTo>
                  <a:lnTo>
                    <a:pt x="367" y="231"/>
                  </a:lnTo>
                  <a:lnTo>
                    <a:pt x="376" y="230"/>
                  </a:lnTo>
                  <a:lnTo>
                    <a:pt x="387" y="227"/>
                  </a:lnTo>
                  <a:lnTo>
                    <a:pt x="397" y="221"/>
                  </a:lnTo>
                  <a:lnTo>
                    <a:pt x="403" y="213"/>
                  </a:lnTo>
                  <a:lnTo>
                    <a:pt x="406" y="203"/>
                  </a:lnTo>
                  <a:lnTo>
                    <a:pt x="403" y="192"/>
                  </a:lnTo>
                  <a:lnTo>
                    <a:pt x="397" y="185"/>
                  </a:lnTo>
                  <a:lnTo>
                    <a:pt x="387" y="179"/>
                  </a:lnTo>
                  <a:lnTo>
                    <a:pt x="376" y="176"/>
                  </a:lnTo>
                  <a:lnTo>
                    <a:pt x="367" y="174"/>
                  </a:lnTo>
                  <a:lnTo>
                    <a:pt x="360" y="174"/>
                  </a:lnTo>
                  <a:close/>
                </a:path>
              </a:pathLst>
            </a:custGeom>
            <a:solidFill>
              <a:srgbClr val="F8F8F8"/>
            </a:solidFill>
            <a:ln w="0">
              <a:solidFill>
                <a:srgbClr val="F8F8F8"/>
              </a:solidFill>
              <a:prstDash val="solid"/>
              <a:round/>
              <a:headEnd/>
              <a:tailEnd/>
            </a:ln>
            <a:effectLst>
              <a:outerShdw dist="35921" dir="2700000" algn="ctr" rotWithShape="0">
                <a:srgbClr val="333333">
                  <a:alpha val="50000"/>
                </a:srgbClr>
              </a:outerShdw>
            </a:effectLst>
          </p:spPr>
          <p:txBody>
            <a:bodyPr/>
            <a:lstStyle/>
            <a:p>
              <a:pPr>
                <a:defRPr/>
              </a:pPr>
              <a:endParaRPr lang="zh-CN" altLang="en-US">
                <a:latin typeface="+mj-lt"/>
                <a:ea typeface="宋体" pitchFamily="2" charset="-122"/>
              </a:endParaRPr>
            </a:p>
          </p:txBody>
        </p:sp>
      </p:grpSp>
      <p:grpSp>
        <p:nvGrpSpPr>
          <p:cNvPr id="142352" name="Group 74"/>
          <p:cNvGrpSpPr>
            <a:grpSpLocks/>
          </p:cNvGrpSpPr>
          <p:nvPr/>
        </p:nvGrpSpPr>
        <p:grpSpPr bwMode="auto">
          <a:xfrm>
            <a:off x="2559050" y="3097213"/>
            <a:ext cx="871538" cy="901700"/>
            <a:chOff x="1884" y="3188"/>
            <a:chExt cx="411" cy="409"/>
          </a:xfrm>
        </p:grpSpPr>
        <p:sp>
          <p:nvSpPr>
            <p:cNvPr id="520267" name="Freeform 75"/>
            <p:cNvSpPr>
              <a:spLocks noEditPoints="1"/>
            </p:cNvSpPr>
            <p:nvPr/>
          </p:nvSpPr>
          <p:spPr bwMode="gray">
            <a:xfrm>
              <a:off x="1884" y="3188"/>
              <a:ext cx="411" cy="409"/>
            </a:xfrm>
            <a:custGeom>
              <a:avLst/>
              <a:gdLst/>
              <a:ahLst/>
              <a:cxnLst>
                <a:cxn ang="0">
                  <a:pos x="0" y="204"/>
                </a:cxn>
                <a:cxn ang="0">
                  <a:pos x="5" y="246"/>
                </a:cxn>
                <a:cxn ang="0">
                  <a:pos x="17" y="285"/>
                </a:cxn>
                <a:cxn ang="0">
                  <a:pos x="36" y="319"/>
                </a:cxn>
                <a:cxn ang="0">
                  <a:pos x="60" y="349"/>
                </a:cxn>
                <a:cxn ang="0">
                  <a:pos x="92" y="375"/>
                </a:cxn>
                <a:cxn ang="0">
                  <a:pos x="126" y="393"/>
                </a:cxn>
                <a:cxn ang="0">
                  <a:pos x="165" y="405"/>
                </a:cxn>
                <a:cxn ang="0">
                  <a:pos x="206" y="409"/>
                </a:cxn>
                <a:cxn ang="0">
                  <a:pos x="248" y="405"/>
                </a:cxn>
                <a:cxn ang="0">
                  <a:pos x="285" y="393"/>
                </a:cxn>
                <a:cxn ang="0">
                  <a:pos x="321" y="375"/>
                </a:cxn>
                <a:cxn ang="0">
                  <a:pos x="351" y="349"/>
                </a:cxn>
                <a:cxn ang="0">
                  <a:pos x="375" y="319"/>
                </a:cxn>
                <a:cxn ang="0">
                  <a:pos x="395" y="285"/>
                </a:cxn>
                <a:cxn ang="0">
                  <a:pos x="407" y="246"/>
                </a:cxn>
                <a:cxn ang="0">
                  <a:pos x="411" y="204"/>
                </a:cxn>
                <a:cxn ang="0">
                  <a:pos x="407" y="163"/>
                </a:cxn>
                <a:cxn ang="0">
                  <a:pos x="395" y="124"/>
                </a:cxn>
                <a:cxn ang="0">
                  <a:pos x="375" y="90"/>
                </a:cxn>
                <a:cxn ang="0">
                  <a:pos x="351" y="60"/>
                </a:cxn>
                <a:cxn ang="0">
                  <a:pos x="321" y="34"/>
                </a:cxn>
                <a:cxn ang="0">
                  <a:pos x="285" y="15"/>
                </a:cxn>
                <a:cxn ang="0">
                  <a:pos x="248" y="3"/>
                </a:cxn>
                <a:cxn ang="0">
                  <a:pos x="206" y="0"/>
                </a:cxn>
                <a:cxn ang="0">
                  <a:pos x="165" y="3"/>
                </a:cxn>
                <a:cxn ang="0">
                  <a:pos x="126" y="15"/>
                </a:cxn>
                <a:cxn ang="0">
                  <a:pos x="92" y="34"/>
                </a:cxn>
                <a:cxn ang="0">
                  <a:pos x="60" y="60"/>
                </a:cxn>
                <a:cxn ang="0">
                  <a:pos x="36" y="90"/>
                </a:cxn>
                <a:cxn ang="0">
                  <a:pos x="17" y="124"/>
                </a:cxn>
                <a:cxn ang="0">
                  <a:pos x="5" y="163"/>
                </a:cxn>
                <a:cxn ang="0">
                  <a:pos x="0" y="204"/>
                </a:cxn>
                <a:cxn ang="0">
                  <a:pos x="42" y="204"/>
                </a:cxn>
                <a:cxn ang="0">
                  <a:pos x="47" y="166"/>
                </a:cxn>
                <a:cxn ang="0">
                  <a:pos x="59" y="133"/>
                </a:cxn>
                <a:cxn ang="0">
                  <a:pos x="78" y="102"/>
                </a:cxn>
                <a:cxn ang="0">
                  <a:pos x="104" y="76"/>
                </a:cxn>
                <a:cxn ang="0">
                  <a:pos x="134" y="58"/>
                </a:cxn>
                <a:cxn ang="0">
                  <a:pos x="168" y="45"/>
                </a:cxn>
                <a:cxn ang="0">
                  <a:pos x="206" y="42"/>
                </a:cxn>
                <a:cxn ang="0">
                  <a:pos x="243" y="45"/>
                </a:cxn>
                <a:cxn ang="0">
                  <a:pos x="278" y="58"/>
                </a:cxn>
                <a:cxn ang="0">
                  <a:pos x="308" y="76"/>
                </a:cxn>
                <a:cxn ang="0">
                  <a:pos x="333" y="102"/>
                </a:cxn>
                <a:cxn ang="0">
                  <a:pos x="353" y="133"/>
                </a:cxn>
                <a:cxn ang="0">
                  <a:pos x="365" y="166"/>
                </a:cxn>
                <a:cxn ang="0">
                  <a:pos x="369" y="204"/>
                </a:cxn>
                <a:cxn ang="0">
                  <a:pos x="365" y="241"/>
                </a:cxn>
                <a:cxn ang="0">
                  <a:pos x="353" y="276"/>
                </a:cxn>
                <a:cxn ang="0">
                  <a:pos x="333" y="306"/>
                </a:cxn>
                <a:cxn ang="0">
                  <a:pos x="308" y="331"/>
                </a:cxn>
                <a:cxn ang="0">
                  <a:pos x="278" y="351"/>
                </a:cxn>
                <a:cxn ang="0">
                  <a:pos x="243" y="363"/>
                </a:cxn>
                <a:cxn ang="0">
                  <a:pos x="206" y="367"/>
                </a:cxn>
                <a:cxn ang="0">
                  <a:pos x="168" y="363"/>
                </a:cxn>
                <a:cxn ang="0">
                  <a:pos x="134" y="351"/>
                </a:cxn>
                <a:cxn ang="0">
                  <a:pos x="104" y="331"/>
                </a:cxn>
                <a:cxn ang="0">
                  <a:pos x="78" y="306"/>
                </a:cxn>
                <a:cxn ang="0">
                  <a:pos x="59" y="276"/>
                </a:cxn>
                <a:cxn ang="0">
                  <a:pos x="47" y="241"/>
                </a:cxn>
                <a:cxn ang="0">
                  <a:pos x="42" y="204"/>
                </a:cxn>
              </a:cxnLst>
              <a:rect l="0" t="0" r="r" b="b"/>
              <a:pathLst>
                <a:path w="411" h="409">
                  <a:moveTo>
                    <a:pt x="0" y="204"/>
                  </a:moveTo>
                  <a:lnTo>
                    <a:pt x="5" y="246"/>
                  </a:lnTo>
                  <a:lnTo>
                    <a:pt x="17" y="285"/>
                  </a:lnTo>
                  <a:lnTo>
                    <a:pt x="36" y="319"/>
                  </a:lnTo>
                  <a:lnTo>
                    <a:pt x="60" y="349"/>
                  </a:lnTo>
                  <a:lnTo>
                    <a:pt x="92" y="375"/>
                  </a:lnTo>
                  <a:lnTo>
                    <a:pt x="126" y="393"/>
                  </a:lnTo>
                  <a:lnTo>
                    <a:pt x="165" y="405"/>
                  </a:lnTo>
                  <a:lnTo>
                    <a:pt x="206" y="409"/>
                  </a:lnTo>
                  <a:lnTo>
                    <a:pt x="248" y="405"/>
                  </a:lnTo>
                  <a:lnTo>
                    <a:pt x="285" y="393"/>
                  </a:lnTo>
                  <a:lnTo>
                    <a:pt x="321" y="375"/>
                  </a:lnTo>
                  <a:lnTo>
                    <a:pt x="351" y="349"/>
                  </a:lnTo>
                  <a:lnTo>
                    <a:pt x="375" y="319"/>
                  </a:lnTo>
                  <a:lnTo>
                    <a:pt x="395" y="285"/>
                  </a:lnTo>
                  <a:lnTo>
                    <a:pt x="407" y="246"/>
                  </a:lnTo>
                  <a:lnTo>
                    <a:pt x="411" y="204"/>
                  </a:lnTo>
                  <a:lnTo>
                    <a:pt x="407" y="163"/>
                  </a:lnTo>
                  <a:lnTo>
                    <a:pt x="395" y="124"/>
                  </a:lnTo>
                  <a:lnTo>
                    <a:pt x="375" y="90"/>
                  </a:lnTo>
                  <a:lnTo>
                    <a:pt x="351" y="60"/>
                  </a:lnTo>
                  <a:lnTo>
                    <a:pt x="321" y="34"/>
                  </a:lnTo>
                  <a:lnTo>
                    <a:pt x="285" y="15"/>
                  </a:lnTo>
                  <a:lnTo>
                    <a:pt x="248" y="3"/>
                  </a:lnTo>
                  <a:lnTo>
                    <a:pt x="206" y="0"/>
                  </a:lnTo>
                  <a:lnTo>
                    <a:pt x="165" y="3"/>
                  </a:lnTo>
                  <a:lnTo>
                    <a:pt x="126" y="15"/>
                  </a:lnTo>
                  <a:lnTo>
                    <a:pt x="92" y="34"/>
                  </a:lnTo>
                  <a:lnTo>
                    <a:pt x="60" y="60"/>
                  </a:lnTo>
                  <a:lnTo>
                    <a:pt x="36" y="90"/>
                  </a:lnTo>
                  <a:lnTo>
                    <a:pt x="17" y="124"/>
                  </a:lnTo>
                  <a:lnTo>
                    <a:pt x="5" y="163"/>
                  </a:lnTo>
                  <a:lnTo>
                    <a:pt x="0" y="204"/>
                  </a:lnTo>
                  <a:close/>
                  <a:moveTo>
                    <a:pt x="42" y="204"/>
                  </a:moveTo>
                  <a:lnTo>
                    <a:pt x="47" y="166"/>
                  </a:lnTo>
                  <a:lnTo>
                    <a:pt x="59" y="133"/>
                  </a:lnTo>
                  <a:lnTo>
                    <a:pt x="78" y="102"/>
                  </a:lnTo>
                  <a:lnTo>
                    <a:pt x="104" y="76"/>
                  </a:lnTo>
                  <a:lnTo>
                    <a:pt x="134" y="58"/>
                  </a:lnTo>
                  <a:lnTo>
                    <a:pt x="168" y="45"/>
                  </a:lnTo>
                  <a:lnTo>
                    <a:pt x="206" y="42"/>
                  </a:lnTo>
                  <a:lnTo>
                    <a:pt x="243" y="45"/>
                  </a:lnTo>
                  <a:lnTo>
                    <a:pt x="278" y="58"/>
                  </a:lnTo>
                  <a:lnTo>
                    <a:pt x="308" y="76"/>
                  </a:lnTo>
                  <a:lnTo>
                    <a:pt x="333" y="102"/>
                  </a:lnTo>
                  <a:lnTo>
                    <a:pt x="353" y="133"/>
                  </a:lnTo>
                  <a:lnTo>
                    <a:pt x="365" y="166"/>
                  </a:lnTo>
                  <a:lnTo>
                    <a:pt x="369" y="204"/>
                  </a:lnTo>
                  <a:lnTo>
                    <a:pt x="365" y="241"/>
                  </a:lnTo>
                  <a:lnTo>
                    <a:pt x="353" y="276"/>
                  </a:lnTo>
                  <a:lnTo>
                    <a:pt x="333" y="306"/>
                  </a:lnTo>
                  <a:lnTo>
                    <a:pt x="308" y="331"/>
                  </a:lnTo>
                  <a:lnTo>
                    <a:pt x="278" y="351"/>
                  </a:lnTo>
                  <a:lnTo>
                    <a:pt x="243" y="363"/>
                  </a:lnTo>
                  <a:lnTo>
                    <a:pt x="206" y="367"/>
                  </a:lnTo>
                  <a:lnTo>
                    <a:pt x="168" y="363"/>
                  </a:lnTo>
                  <a:lnTo>
                    <a:pt x="134" y="351"/>
                  </a:lnTo>
                  <a:lnTo>
                    <a:pt x="104" y="331"/>
                  </a:lnTo>
                  <a:lnTo>
                    <a:pt x="78" y="306"/>
                  </a:lnTo>
                  <a:lnTo>
                    <a:pt x="59" y="276"/>
                  </a:lnTo>
                  <a:lnTo>
                    <a:pt x="47" y="241"/>
                  </a:lnTo>
                  <a:lnTo>
                    <a:pt x="42" y="204"/>
                  </a:lnTo>
                  <a:close/>
                </a:path>
              </a:pathLst>
            </a:custGeom>
            <a:solidFill>
              <a:srgbClr val="F8F8F8"/>
            </a:solidFill>
            <a:ln w="19050" cmpd="sng">
              <a:solidFill>
                <a:srgbClr val="F8F8F8"/>
              </a:solidFill>
              <a:prstDash val="solid"/>
              <a:round/>
              <a:headEnd/>
              <a:tailEnd/>
            </a:ln>
            <a:effectLst>
              <a:outerShdw dist="35921" dir="2700000" algn="ctr" rotWithShape="0">
                <a:srgbClr val="333333">
                  <a:alpha val="50000"/>
                </a:srgbClr>
              </a:outerShdw>
            </a:effectLst>
          </p:spPr>
          <p:txBody>
            <a:bodyPr/>
            <a:lstStyle/>
            <a:p>
              <a:pPr>
                <a:defRPr/>
              </a:pPr>
              <a:endParaRPr lang="zh-CN" altLang="en-US">
                <a:latin typeface="+mj-lt"/>
                <a:ea typeface="宋体" pitchFamily="2" charset="-122"/>
              </a:endParaRPr>
            </a:p>
          </p:txBody>
        </p:sp>
        <p:sp>
          <p:nvSpPr>
            <p:cNvPr id="520268" name="Freeform 76"/>
            <p:cNvSpPr>
              <a:spLocks/>
            </p:cNvSpPr>
            <p:nvPr/>
          </p:nvSpPr>
          <p:spPr bwMode="gray">
            <a:xfrm>
              <a:off x="2064" y="3269"/>
              <a:ext cx="141" cy="230"/>
            </a:xfrm>
            <a:custGeom>
              <a:avLst/>
              <a:gdLst/>
              <a:ahLst/>
              <a:cxnLst>
                <a:cxn ang="0">
                  <a:pos x="32" y="229"/>
                </a:cxn>
                <a:cxn ang="0">
                  <a:pos x="24" y="229"/>
                </a:cxn>
                <a:cxn ang="0">
                  <a:pos x="18" y="228"/>
                </a:cxn>
                <a:cxn ang="0">
                  <a:pos x="12" y="225"/>
                </a:cxn>
                <a:cxn ang="0">
                  <a:pos x="8" y="222"/>
                </a:cxn>
                <a:cxn ang="0">
                  <a:pos x="5" y="217"/>
                </a:cxn>
                <a:cxn ang="0">
                  <a:pos x="3" y="213"/>
                </a:cxn>
                <a:cxn ang="0">
                  <a:pos x="2" y="207"/>
                </a:cxn>
                <a:cxn ang="0">
                  <a:pos x="0" y="199"/>
                </a:cxn>
                <a:cxn ang="0">
                  <a:pos x="2" y="190"/>
                </a:cxn>
                <a:cxn ang="0">
                  <a:pos x="5" y="181"/>
                </a:cxn>
                <a:cxn ang="0">
                  <a:pos x="11" y="172"/>
                </a:cxn>
                <a:cxn ang="0">
                  <a:pos x="18" y="162"/>
                </a:cxn>
                <a:cxn ang="0">
                  <a:pos x="80" y="88"/>
                </a:cxn>
                <a:cxn ang="0">
                  <a:pos x="83" y="84"/>
                </a:cxn>
                <a:cxn ang="0">
                  <a:pos x="86" y="79"/>
                </a:cxn>
                <a:cxn ang="0">
                  <a:pos x="87" y="73"/>
                </a:cxn>
                <a:cxn ang="0">
                  <a:pos x="89" y="69"/>
                </a:cxn>
                <a:cxn ang="0">
                  <a:pos x="87" y="63"/>
                </a:cxn>
                <a:cxn ang="0">
                  <a:pos x="86" y="58"/>
                </a:cxn>
                <a:cxn ang="0">
                  <a:pos x="83" y="55"/>
                </a:cxn>
                <a:cxn ang="0">
                  <a:pos x="78" y="51"/>
                </a:cxn>
                <a:cxn ang="0">
                  <a:pos x="74" y="49"/>
                </a:cxn>
                <a:cxn ang="0">
                  <a:pos x="68" y="49"/>
                </a:cxn>
                <a:cxn ang="0">
                  <a:pos x="63" y="49"/>
                </a:cxn>
                <a:cxn ang="0">
                  <a:pos x="59" y="51"/>
                </a:cxn>
                <a:cxn ang="0">
                  <a:pos x="56" y="55"/>
                </a:cxn>
                <a:cxn ang="0">
                  <a:pos x="53" y="58"/>
                </a:cxn>
                <a:cxn ang="0">
                  <a:pos x="51" y="64"/>
                </a:cxn>
                <a:cxn ang="0">
                  <a:pos x="50" y="69"/>
                </a:cxn>
                <a:cxn ang="0">
                  <a:pos x="51" y="75"/>
                </a:cxn>
                <a:cxn ang="0">
                  <a:pos x="53" y="81"/>
                </a:cxn>
                <a:cxn ang="0">
                  <a:pos x="56" y="85"/>
                </a:cxn>
                <a:cxn ang="0">
                  <a:pos x="62" y="91"/>
                </a:cxn>
                <a:cxn ang="0">
                  <a:pos x="30" y="129"/>
                </a:cxn>
                <a:cxn ang="0">
                  <a:pos x="17" y="115"/>
                </a:cxn>
                <a:cxn ang="0">
                  <a:pos x="9" y="102"/>
                </a:cxn>
                <a:cxn ang="0">
                  <a:pos x="3" y="87"/>
                </a:cxn>
                <a:cxn ang="0">
                  <a:pos x="2" y="70"/>
                </a:cxn>
                <a:cxn ang="0">
                  <a:pos x="5" y="51"/>
                </a:cxn>
                <a:cxn ang="0">
                  <a:pos x="11" y="34"/>
                </a:cxn>
                <a:cxn ang="0">
                  <a:pos x="21" y="19"/>
                </a:cxn>
                <a:cxn ang="0">
                  <a:pos x="35" y="9"/>
                </a:cxn>
                <a:cxn ang="0">
                  <a:pos x="51" y="1"/>
                </a:cxn>
                <a:cxn ang="0">
                  <a:pos x="71" y="0"/>
                </a:cxn>
                <a:cxn ang="0">
                  <a:pos x="89" y="1"/>
                </a:cxn>
                <a:cxn ang="0">
                  <a:pos x="105" y="7"/>
                </a:cxn>
                <a:cxn ang="0">
                  <a:pos x="119" y="19"/>
                </a:cxn>
                <a:cxn ang="0">
                  <a:pos x="129" y="33"/>
                </a:cxn>
                <a:cxn ang="0">
                  <a:pos x="135" y="49"/>
                </a:cxn>
                <a:cxn ang="0">
                  <a:pos x="137" y="69"/>
                </a:cxn>
                <a:cxn ang="0">
                  <a:pos x="134" y="91"/>
                </a:cxn>
                <a:cxn ang="0">
                  <a:pos x="122" y="115"/>
                </a:cxn>
                <a:cxn ang="0">
                  <a:pos x="101" y="139"/>
                </a:cxn>
                <a:cxn ang="0">
                  <a:pos x="99" y="142"/>
                </a:cxn>
                <a:cxn ang="0">
                  <a:pos x="66" y="177"/>
                </a:cxn>
                <a:cxn ang="0">
                  <a:pos x="141" y="177"/>
                </a:cxn>
                <a:cxn ang="0">
                  <a:pos x="141" y="229"/>
                </a:cxn>
                <a:cxn ang="0">
                  <a:pos x="32" y="229"/>
                </a:cxn>
              </a:cxnLst>
              <a:rect l="0" t="0" r="r" b="b"/>
              <a:pathLst>
                <a:path w="141" h="229">
                  <a:moveTo>
                    <a:pt x="32" y="229"/>
                  </a:moveTo>
                  <a:lnTo>
                    <a:pt x="24" y="229"/>
                  </a:lnTo>
                  <a:lnTo>
                    <a:pt x="18" y="228"/>
                  </a:lnTo>
                  <a:lnTo>
                    <a:pt x="12" y="225"/>
                  </a:lnTo>
                  <a:lnTo>
                    <a:pt x="8" y="222"/>
                  </a:lnTo>
                  <a:lnTo>
                    <a:pt x="5" y="217"/>
                  </a:lnTo>
                  <a:lnTo>
                    <a:pt x="3" y="213"/>
                  </a:lnTo>
                  <a:lnTo>
                    <a:pt x="2" y="207"/>
                  </a:lnTo>
                  <a:lnTo>
                    <a:pt x="0" y="199"/>
                  </a:lnTo>
                  <a:lnTo>
                    <a:pt x="2" y="190"/>
                  </a:lnTo>
                  <a:lnTo>
                    <a:pt x="5" y="181"/>
                  </a:lnTo>
                  <a:lnTo>
                    <a:pt x="11" y="172"/>
                  </a:lnTo>
                  <a:lnTo>
                    <a:pt x="18" y="162"/>
                  </a:lnTo>
                  <a:lnTo>
                    <a:pt x="80" y="88"/>
                  </a:lnTo>
                  <a:lnTo>
                    <a:pt x="83" y="84"/>
                  </a:lnTo>
                  <a:lnTo>
                    <a:pt x="86" y="79"/>
                  </a:lnTo>
                  <a:lnTo>
                    <a:pt x="87" y="73"/>
                  </a:lnTo>
                  <a:lnTo>
                    <a:pt x="89" y="69"/>
                  </a:lnTo>
                  <a:lnTo>
                    <a:pt x="87" y="63"/>
                  </a:lnTo>
                  <a:lnTo>
                    <a:pt x="86" y="58"/>
                  </a:lnTo>
                  <a:lnTo>
                    <a:pt x="83" y="55"/>
                  </a:lnTo>
                  <a:lnTo>
                    <a:pt x="78" y="51"/>
                  </a:lnTo>
                  <a:lnTo>
                    <a:pt x="74" y="49"/>
                  </a:lnTo>
                  <a:lnTo>
                    <a:pt x="68" y="49"/>
                  </a:lnTo>
                  <a:lnTo>
                    <a:pt x="63" y="49"/>
                  </a:lnTo>
                  <a:lnTo>
                    <a:pt x="59" y="51"/>
                  </a:lnTo>
                  <a:lnTo>
                    <a:pt x="56" y="55"/>
                  </a:lnTo>
                  <a:lnTo>
                    <a:pt x="53" y="58"/>
                  </a:lnTo>
                  <a:lnTo>
                    <a:pt x="51" y="64"/>
                  </a:lnTo>
                  <a:lnTo>
                    <a:pt x="50" y="69"/>
                  </a:lnTo>
                  <a:lnTo>
                    <a:pt x="51" y="75"/>
                  </a:lnTo>
                  <a:lnTo>
                    <a:pt x="53" y="81"/>
                  </a:lnTo>
                  <a:lnTo>
                    <a:pt x="56" y="85"/>
                  </a:lnTo>
                  <a:lnTo>
                    <a:pt x="62" y="91"/>
                  </a:lnTo>
                  <a:lnTo>
                    <a:pt x="30" y="129"/>
                  </a:lnTo>
                  <a:lnTo>
                    <a:pt x="17" y="115"/>
                  </a:lnTo>
                  <a:lnTo>
                    <a:pt x="9" y="102"/>
                  </a:lnTo>
                  <a:lnTo>
                    <a:pt x="3" y="87"/>
                  </a:lnTo>
                  <a:lnTo>
                    <a:pt x="2" y="70"/>
                  </a:lnTo>
                  <a:lnTo>
                    <a:pt x="5" y="51"/>
                  </a:lnTo>
                  <a:lnTo>
                    <a:pt x="11" y="34"/>
                  </a:lnTo>
                  <a:lnTo>
                    <a:pt x="21" y="19"/>
                  </a:lnTo>
                  <a:lnTo>
                    <a:pt x="35" y="9"/>
                  </a:lnTo>
                  <a:lnTo>
                    <a:pt x="51" y="1"/>
                  </a:lnTo>
                  <a:lnTo>
                    <a:pt x="71" y="0"/>
                  </a:lnTo>
                  <a:lnTo>
                    <a:pt x="89" y="1"/>
                  </a:lnTo>
                  <a:lnTo>
                    <a:pt x="105" y="7"/>
                  </a:lnTo>
                  <a:lnTo>
                    <a:pt x="119" y="19"/>
                  </a:lnTo>
                  <a:lnTo>
                    <a:pt x="129" y="33"/>
                  </a:lnTo>
                  <a:lnTo>
                    <a:pt x="135" y="49"/>
                  </a:lnTo>
                  <a:lnTo>
                    <a:pt x="137" y="69"/>
                  </a:lnTo>
                  <a:lnTo>
                    <a:pt x="134" y="91"/>
                  </a:lnTo>
                  <a:lnTo>
                    <a:pt x="122" y="115"/>
                  </a:lnTo>
                  <a:lnTo>
                    <a:pt x="101" y="139"/>
                  </a:lnTo>
                  <a:lnTo>
                    <a:pt x="99" y="142"/>
                  </a:lnTo>
                  <a:lnTo>
                    <a:pt x="66" y="177"/>
                  </a:lnTo>
                  <a:lnTo>
                    <a:pt x="141" y="177"/>
                  </a:lnTo>
                  <a:lnTo>
                    <a:pt x="141" y="229"/>
                  </a:lnTo>
                  <a:lnTo>
                    <a:pt x="32" y="229"/>
                  </a:lnTo>
                  <a:close/>
                </a:path>
              </a:pathLst>
            </a:custGeom>
            <a:solidFill>
              <a:srgbClr val="F8F8F8"/>
            </a:solidFill>
            <a:ln w="0">
              <a:solidFill>
                <a:srgbClr val="F8F8F8"/>
              </a:solidFill>
              <a:prstDash val="solid"/>
              <a:round/>
              <a:headEnd/>
              <a:tailEnd/>
            </a:ln>
            <a:effectLst>
              <a:outerShdw dist="35921" dir="2700000" algn="ctr" rotWithShape="0">
                <a:srgbClr val="333333">
                  <a:alpha val="50000"/>
                </a:srgbClr>
              </a:outerShdw>
            </a:effectLst>
          </p:spPr>
          <p:txBody>
            <a:bodyPr/>
            <a:lstStyle/>
            <a:p>
              <a:pPr>
                <a:defRPr/>
              </a:pPr>
              <a:endParaRPr lang="zh-CN" altLang="en-US">
                <a:latin typeface="+mj-lt"/>
                <a:ea typeface="宋体" pitchFamily="2" charset="-122"/>
              </a:endParaRPr>
            </a:p>
          </p:txBody>
        </p:sp>
        <p:sp>
          <p:nvSpPr>
            <p:cNvPr id="520269" name="Freeform 77"/>
            <p:cNvSpPr>
              <a:spLocks/>
            </p:cNvSpPr>
            <p:nvPr/>
          </p:nvSpPr>
          <p:spPr bwMode="gray">
            <a:xfrm>
              <a:off x="1946" y="3333"/>
              <a:ext cx="102" cy="113"/>
            </a:xfrm>
            <a:custGeom>
              <a:avLst/>
              <a:gdLst/>
              <a:ahLst/>
              <a:cxnLst>
                <a:cxn ang="0">
                  <a:pos x="0" y="113"/>
                </a:cxn>
                <a:cxn ang="0">
                  <a:pos x="33" y="54"/>
                </a:cxn>
                <a:cxn ang="0">
                  <a:pos x="3" y="0"/>
                </a:cxn>
                <a:cxn ang="0">
                  <a:pos x="33" y="0"/>
                </a:cxn>
                <a:cxn ang="0">
                  <a:pos x="51" y="33"/>
                </a:cxn>
                <a:cxn ang="0">
                  <a:pos x="70" y="0"/>
                </a:cxn>
                <a:cxn ang="0">
                  <a:pos x="99" y="0"/>
                </a:cxn>
                <a:cxn ang="0">
                  <a:pos x="69" y="54"/>
                </a:cxn>
                <a:cxn ang="0">
                  <a:pos x="102" y="113"/>
                </a:cxn>
                <a:cxn ang="0">
                  <a:pos x="72" y="113"/>
                </a:cxn>
                <a:cxn ang="0">
                  <a:pos x="51" y="75"/>
                </a:cxn>
                <a:cxn ang="0">
                  <a:pos x="30" y="113"/>
                </a:cxn>
                <a:cxn ang="0">
                  <a:pos x="0" y="113"/>
                </a:cxn>
              </a:cxnLst>
              <a:rect l="0" t="0" r="r" b="b"/>
              <a:pathLst>
                <a:path w="102" h="113">
                  <a:moveTo>
                    <a:pt x="0" y="113"/>
                  </a:moveTo>
                  <a:lnTo>
                    <a:pt x="33" y="54"/>
                  </a:lnTo>
                  <a:lnTo>
                    <a:pt x="3" y="0"/>
                  </a:lnTo>
                  <a:lnTo>
                    <a:pt x="33" y="0"/>
                  </a:lnTo>
                  <a:lnTo>
                    <a:pt x="51" y="33"/>
                  </a:lnTo>
                  <a:lnTo>
                    <a:pt x="70" y="0"/>
                  </a:lnTo>
                  <a:lnTo>
                    <a:pt x="99" y="0"/>
                  </a:lnTo>
                  <a:lnTo>
                    <a:pt x="69" y="54"/>
                  </a:lnTo>
                  <a:lnTo>
                    <a:pt x="102" y="113"/>
                  </a:lnTo>
                  <a:lnTo>
                    <a:pt x="72" y="113"/>
                  </a:lnTo>
                  <a:lnTo>
                    <a:pt x="51" y="75"/>
                  </a:lnTo>
                  <a:lnTo>
                    <a:pt x="30" y="113"/>
                  </a:lnTo>
                  <a:lnTo>
                    <a:pt x="0" y="113"/>
                  </a:lnTo>
                  <a:close/>
                </a:path>
              </a:pathLst>
            </a:custGeom>
            <a:solidFill>
              <a:srgbClr val="F8F8F8"/>
            </a:solidFill>
            <a:ln w="0">
              <a:solidFill>
                <a:srgbClr val="F8F8F8"/>
              </a:solidFill>
              <a:prstDash val="solid"/>
              <a:round/>
              <a:headEnd/>
              <a:tailEnd/>
            </a:ln>
            <a:effectLst>
              <a:outerShdw dist="35921" dir="2700000" algn="ctr" rotWithShape="0">
                <a:srgbClr val="333333">
                  <a:alpha val="50000"/>
                </a:srgbClr>
              </a:outerShdw>
            </a:effectLst>
          </p:spPr>
          <p:txBody>
            <a:bodyPr/>
            <a:lstStyle/>
            <a:p>
              <a:pPr>
                <a:defRPr/>
              </a:pPr>
              <a:endParaRPr lang="zh-CN" altLang="en-US">
                <a:latin typeface="+mj-lt"/>
                <a:ea typeface="宋体" pitchFamily="2" charset="-122"/>
              </a:endParaRPr>
            </a:p>
          </p:txBody>
        </p:sp>
      </p:grpSp>
      <p:grpSp>
        <p:nvGrpSpPr>
          <p:cNvPr id="142353" name="Group 78"/>
          <p:cNvGrpSpPr>
            <a:grpSpLocks/>
          </p:cNvGrpSpPr>
          <p:nvPr/>
        </p:nvGrpSpPr>
        <p:grpSpPr bwMode="auto">
          <a:xfrm>
            <a:off x="5270500" y="1558925"/>
            <a:ext cx="868363" cy="900113"/>
            <a:chOff x="3349" y="3250"/>
            <a:chExt cx="380" cy="380"/>
          </a:xfrm>
        </p:grpSpPr>
        <p:sp>
          <p:nvSpPr>
            <p:cNvPr id="520271" name="Freeform 79"/>
            <p:cNvSpPr>
              <a:spLocks/>
            </p:cNvSpPr>
            <p:nvPr/>
          </p:nvSpPr>
          <p:spPr bwMode="gray">
            <a:xfrm>
              <a:off x="3349" y="3250"/>
              <a:ext cx="380" cy="190"/>
            </a:xfrm>
            <a:custGeom>
              <a:avLst/>
              <a:gdLst/>
              <a:ahLst/>
              <a:cxnLst>
                <a:cxn ang="0">
                  <a:pos x="204" y="0"/>
                </a:cxn>
                <a:cxn ang="0">
                  <a:pos x="246" y="5"/>
                </a:cxn>
                <a:cxn ang="0">
                  <a:pos x="285" y="17"/>
                </a:cxn>
                <a:cxn ang="0">
                  <a:pos x="319" y="36"/>
                </a:cxn>
                <a:cxn ang="0">
                  <a:pos x="349" y="60"/>
                </a:cxn>
                <a:cxn ang="0">
                  <a:pos x="375" y="92"/>
                </a:cxn>
                <a:cxn ang="0">
                  <a:pos x="393" y="126"/>
                </a:cxn>
                <a:cxn ang="0">
                  <a:pos x="405" y="164"/>
                </a:cxn>
                <a:cxn ang="0">
                  <a:pos x="409" y="206"/>
                </a:cxn>
                <a:cxn ang="0">
                  <a:pos x="409" y="207"/>
                </a:cxn>
                <a:cxn ang="0">
                  <a:pos x="409" y="207"/>
                </a:cxn>
                <a:cxn ang="0">
                  <a:pos x="358" y="207"/>
                </a:cxn>
                <a:cxn ang="0">
                  <a:pos x="270" y="69"/>
                </a:cxn>
                <a:cxn ang="0">
                  <a:pos x="270" y="108"/>
                </a:cxn>
                <a:cxn ang="0">
                  <a:pos x="204" y="108"/>
                </a:cxn>
                <a:cxn ang="0">
                  <a:pos x="204" y="42"/>
                </a:cxn>
                <a:cxn ang="0">
                  <a:pos x="168" y="47"/>
                </a:cxn>
                <a:cxn ang="0">
                  <a:pos x="133" y="59"/>
                </a:cxn>
                <a:cxn ang="0">
                  <a:pos x="102" y="78"/>
                </a:cxn>
                <a:cxn ang="0">
                  <a:pos x="78" y="104"/>
                </a:cxn>
                <a:cxn ang="0">
                  <a:pos x="58" y="134"/>
                </a:cxn>
                <a:cxn ang="0">
                  <a:pos x="46" y="168"/>
                </a:cxn>
                <a:cxn ang="0">
                  <a:pos x="42" y="206"/>
                </a:cxn>
                <a:cxn ang="0">
                  <a:pos x="42" y="207"/>
                </a:cxn>
                <a:cxn ang="0">
                  <a:pos x="42" y="207"/>
                </a:cxn>
                <a:cxn ang="0">
                  <a:pos x="0" y="207"/>
                </a:cxn>
                <a:cxn ang="0">
                  <a:pos x="0" y="207"/>
                </a:cxn>
                <a:cxn ang="0">
                  <a:pos x="0" y="206"/>
                </a:cxn>
                <a:cxn ang="0">
                  <a:pos x="3" y="164"/>
                </a:cxn>
                <a:cxn ang="0">
                  <a:pos x="15" y="126"/>
                </a:cxn>
                <a:cxn ang="0">
                  <a:pos x="34" y="92"/>
                </a:cxn>
                <a:cxn ang="0">
                  <a:pos x="60" y="60"/>
                </a:cxn>
                <a:cxn ang="0">
                  <a:pos x="90" y="36"/>
                </a:cxn>
                <a:cxn ang="0">
                  <a:pos x="124" y="17"/>
                </a:cxn>
                <a:cxn ang="0">
                  <a:pos x="163" y="5"/>
                </a:cxn>
                <a:cxn ang="0">
                  <a:pos x="204" y="0"/>
                </a:cxn>
              </a:cxnLst>
              <a:rect l="0" t="0" r="r" b="b"/>
              <a:pathLst>
                <a:path w="409" h="207">
                  <a:moveTo>
                    <a:pt x="204" y="0"/>
                  </a:moveTo>
                  <a:lnTo>
                    <a:pt x="246" y="5"/>
                  </a:lnTo>
                  <a:lnTo>
                    <a:pt x="285" y="17"/>
                  </a:lnTo>
                  <a:lnTo>
                    <a:pt x="319" y="36"/>
                  </a:lnTo>
                  <a:lnTo>
                    <a:pt x="349" y="60"/>
                  </a:lnTo>
                  <a:lnTo>
                    <a:pt x="375" y="92"/>
                  </a:lnTo>
                  <a:lnTo>
                    <a:pt x="393" y="126"/>
                  </a:lnTo>
                  <a:lnTo>
                    <a:pt x="405" y="164"/>
                  </a:lnTo>
                  <a:lnTo>
                    <a:pt x="409" y="206"/>
                  </a:lnTo>
                  <a:lnTo>
                    <a:pt x="409" y="207"/>
                  </a:lnTo>
                  <a:lnTo>
                    <a:pt x="409" y="207"/>
                  </a:lnTo>
                  <a:lnTo>
                    <a:pt x="358" y="207"/>
                  </a:lnTo>
                  <a:lnTo>
                    <a:pt x="270" y="69"/>
                  </a:lnTo>
                  <a:lnTo>
                    <a:pt x="270" y="108"/>
                  </a:lnTo>
                  <a:lnTo>
                    <a:pt x="204" y="108"/>
                  </a:lnTo>
                  <a:lnTo>
                    <a:pt x="204" y="42"/>
                  </a:lnTo>
                  <a:lnTo>
                    <a:pt x="168" y="47"/>
                  </a:lnTo>
                  <a:lnTo>
                    <a:pt x="133" y="59"/>
                  </a:lnTo>
                  <a:lnTo>
                    <a:pt x="102" y="78"/>
                  </a:lnTo>
                  <a:lnTo>
                    <a:pt x="78" y="104"/>
                  </a:lnTo>
                  <a:lnTo>
                    <a:pt x="58" y="134"/>
                  </a:lnTo>
                  <a:lnTo>
                    <a:pt x="46" y="168"/>
                  </a:lnTo>
                  <a:lnTo>
                    <a:pt x="42" y="206"/>
                  </a:lnTo>
                  <a:lnTo>
                    <a:pt x="42" y="207"/>
                  </a:lnTo>
                  <a:lnTo>
                    <a:pt x="42" y="207"/>
                  </a:lnTo>
                  <a:lnTo>
                    <a:pt x="0" y="207"/>
                  </a:lnTo>
                  <a:lnTo>
                    <a:pt x="0" y="207"/>
                  </a:lnTo>
                  <a:lnTo>
                    <a:pt x="0" y="206"/>
                  </a:lnTo>
                  <a:lnTo>
                    <a:pt x="3" y="164"/>
                  </a:lnTo>
                  <a:lnTo>
                    <a:pt x="15" y="126"/>
                  </a:lnTo>
                  <a:lnTo>
                    <a:pt x="34" y="92"/>
                  </a:lnTo>
                  <a:lnTo>
                    <a:pt x="60" y="60"/>
                  </a:lnTo>
                  <a:lnTo>
                    <a:pt x="90" y="36"/>
                  </a:lnTo>
                  <a:lnTo>
                    <a:pt x="124" y="17"/>
                  </a:lnTo>
                  <a:lnTo>
                    <a:pt x="163" y="5"/>
                  </a:lnTo>
                  <a:lnTo>
                    <a:pt x="204" y="0"/>
                  </a:lnTo>
                  <a:close/>
                </a:path>
              </a:pathLst>
            </a:custGeom>
            <a:solidFill>
              <a:srgbClr val="F8F8F8"/>
            </a:solidFill>
            <a:ln w="0">
              <a:solidFill>
                <a:srgbClr val="F8F8F8"/>
              </a:solidFill>
              <a:prstDash val="solid"/>
              <a:round/>
              <a:headEnd/>
              <a:tailEnd/>
            </a:ln>
            <a:effectLst>
              <a:outerShdw dist="35921" dir="2700000" algn="ctr" rotWithShape="0">
                <a:srgbClr val="333333">
                  <a:alpha val="50000"/>
                </a:srgbClr>
              </a:outerShdw>
            </a:effectLst>
          </p:spPr>
          <p:txBody>
            <a:bodyPr/>
            <a:lstStyle/>
            <a:p>
              <a:pPr>
                <a:defRPr/>
              </a:pPr>
              <a:endParaRPr lang="zh-CN" altLang="en-US">
                <a:latin typeface="+mj-lt"/>
                <a:ea typeface="宋体" pitchFamily="2" charset="-122"/>
              </a:endParaRPr>
            </a:p>
          </p:txBody>
        </p:sp>
        <p:sp>
          <p:nvSpPr>
            <p:cNvPr id="520272" name="Freeform 80"/>
            <p:cNvSpPr>
              <a:spLocks/>
            </p:cNvSpPr>
            <p:nvPr/>
          </p:nvSpPr>
          <p:spPr bwMode="gray">
            <a:xfrm>
              <a:off x="3396" y="3313"/>
              <a:ext cx="143" cy="254"/>
            </a:xfrm>
            <a:custGeom>
              <a:avLst/>
              <a:gdLst/>
              <a:ahLst/>
              <a:cxnLst>
                <a:cxn ang="0">
                  <a:pos x="88" y="276"/>
                </a:cxn>
                <a:cxn ang="0">
                  <a:pos x="88" y="237"/>
                </a:cxn>
                <a:cxn ang="0">
                  <a:pos x="153" y="237"/>
                </a:cxn>
                <a:cxn ang="0">
                  <a:pos x="153" y="39"/>
                </a:cxn>
                <a:cxn ang="0">
                  <a:pos x="88" y="39"/>
                </a:cxn>
                <a:cxn ang="0">
                  <a:pos x="88" y="0"/>
                </a:cxn>
                <a:cxn ang="0">
                  <a:pos x="0" y="138"/>
                </a:cxn>
                <a:cxn ang="0">
                  <a:pos x="88" y="276"/>
                </a:cxn>
              </a:cxnLst>
              <a:rect l="0" t="0" r="r" b="b"/>
              <a:pathLst>
                <a:path w="153" h="276">
                  <a:moveTo>
                    <a:pt x="88" y="276"/>
                  </a:moveTo>
                  <a:lnTo>
                    <a:pt x="88" y="237"/>
                  </a:lnTo>
                  <a:lnTo>
                    <a:pt x="153" y="237"/>
                  </a:lnTo>
                  <a:lnTo>
                    <a:pt x="153" y="39"/>
                  </a:lnTo>
                  <a:lnTo>
                    <a:pt x="88" y="39"/>
                  </a:lnTo>
                  <a:lnTo>
                    <a:pt x="88" y="0"/>
                  </a:lnTo>
                  <a:lnTo>
                    <a:pt x="0" y="138"/>
                  </a:lnTo>
                  <a:lnTo>
                    <a:pt x="88" y="276"/>
                  </a:lnTo>
                  <a:close/>
                </a:path>
              </a:pathLst>
            </a:custGeom>
            <a:solidFill>
              <a:srgbClr val="F8F8F8"/>
            </a:solidFill>
            <a:ln w="0">
              <a:solidFill>
                <a:srgbClr val="F8F8F8"/>
              </a:solidFill>
              <a:prstDash val="solid"/>
              <a:round/>
              <a:headEnd/>
              <a:tailEnd/>
            </a:ln>
            <a:effectLst>
              <a:outerShdw dist="35921" dir="2700000" algn="ctr" rotWithShape="0">
                <a:srgbClr val="333333">
                  <a:alpha val="50000"/>
                </a:srgbClr>
              </a:outerShdw>
            </a:effectLst>
          </p:spPr>
          <p:txBody>
            <a:bodyPr/>
            <a:lstStyle/>
            <a:p>
              <a:pPr>
                <a:defRPr/>
              </a:pPr>
              <a:endParaRPr lang="zh-CN" altLang="en-US">
                <a:latin typeface="+mj-lt"/>
                <a:ea typeface="宋体" pitchFamily="2" charset="-122"/>
              </a:endParaRPr>
            </a:p>
          </p:txBody>
        </p:sp>
        <p:sp>
          <p:nvSpPr>
            <p:cNvPr id="520273" name="Freeform 81"/>
            <p:cNvSpPr>
              <a:spLocks/>
            </p:cNvSpPr>
            <p:nvPr/>
          </p:nvSpPr>
          <p:spPr bwMode="gray">
            <a:xfrm>
              <a:off x="3349" y="3440"/>
              <a:ext cx="380" cy="190"/>
            </a:xfrm>
            <a:custGeom>
              <a:avLst/>
              <a:gdLst/>
              <a:ahLst/>
              <a:cxnLst>
                <a:cxn ang="0">
                  <a:pos x="204" y="207"/>
                </a:cxn>
                <a:cxn ang="0">
                  <a:pos x="246" y="203"/>
                </a:cxn>
                <a:cxn ang="0">
                  <a:pos x="285" y="191"/>
                </a:cxn>
                <a:cxn ang="0">
                  <a:pos x="319" y="173"/>
                </a:cxn>
                <a:cxn ang="0">
                  <a:pos x="349" y="147"/>
                </a:cxn>
                <a:cxn ang="0">
                  <a:pos x="375" y="117"/>
                </a:cxn>
                <a:cxn ang="0">
                  <a:pos x="393" y="83"/>
                </a:cxn>
                <a:cxn ang="0">
                  <a:pos x="405" y="44"/>
                </a:cxn>
                <a:cxn ang="0">
                  <a:pos x="409" y="2"/>
                </a:cxn>
                <a:cxn ang="0">
                  <a:pos x="409" y="2"/>
                </a:cxn>
                <a:cxn ang="0">
                  <a:pos x="409" y="0"/>
                </a:cxn>
                <a:cxn ang="0">
                  <a:pos x="358" y="0"/>
                </a:cxn>
                <a:cxn ang="0">
                  <a:pos x="270" y="138"/>
                </a:cxn>
                <a:cxn ang="0">
                  <a:pos x="270" y="99"/>
                </a:cxn>
                <a:cxn ang="0">
                  <a:pos x="204" y="99"/>
                </a:cxn>
                <a:cxn ang="0">
                  <a:pos x="204" y="165"/>
                </a:cxn>
                <a:cxn ang="0">
                  <a:pos x="168" y="161"/>
                </a:cxn>
                <a:cxn ang="0">
                  <a:pos x="133" y="149"/>
                </a:cxn>
                <a:cxn ang="0">
                  <a:pos x="102" y="129"/>
                </a:cxn>
                <a:cxn ang="0">
                  <a:pos x="78" y="104"/>
                </a:cxn>
                <a:cxn ang="0">
                  <a:pos x="58" y="74"/>
                </a:cxn>
                <a:cxn ang="0">
                  <a:pos x="46" y="39"/>
                </a:cxn>
                <a:cxn ang="0">
                  <a:pos x="42" y="2"/>
                </a:cxn>
                <a:cxn ang="0">
                  <a:pos x="42" y="2"/>
                </a:cxn>
                <a:cxn ang="0">
                  <a:pos x="42" y="0"/>
                </a:cxn>
                <a:cxn ang="0">
                  <a:pos x="0" y="0"/>
                </a:cxn>
                <a:cxn ang="0">
                  <a:pos x="0" y="2"/>
                </a:cxn>
                <a:cxn ang="0">
                  <a:pos x="0" y="2"/>
                </a:cxn>
                <a:cxn ang="0">
                  <a:pos x="3" y="44"/>
                </a:cxn>
                <a:cxn ang="0">
                  <a:pos x="15" y="83"/>
                </a:cxn>
                <a:cxn ang="0">
                  <a:pos x="34" y="117"/>
                </a:cxn>
                <a:cxn ang="0">
                  <a:pos x="60" y="147"/>
                </a:cxn>
                <a:cxn ang="0">
                  <a:pos x="90" y="173"/>
                </a:cxn>
                <a:cxn ang="0">
                  <a:pos x="124" y="191"/>
                </a:cxn>
                <a:cxn ang="0">
                  <a:pos x="163" y="203"/>
                </a:cxn>
                <a:cxn ang="0">
                  <a:pos x="204" y="207"/>
                </a:cxn>
              </a:cxnLst>
              <a:rect l="0" t="0" r="r" b="b"/>
              <a:pathLst>
                <a:path w="409" h="207">
                  <a:moveTo>
                    <a:pt x="204" y="207"/>
                  </a:moveTo>
                  <a:lnTo>
                    <a:pt x="246" y="203"/>
                  </a:lnTo>
                  <a:lnTo>
                    <a:pt x="285" y="191"/>
                  </a:lnTo>
                  <a:lnTo>
                    <a:pt x="319" y="173"/>
                  </a:lnTo>
                  <a:lnTo>
                    <a:pt x="349" y="147"/>
                  </a:lnTo>
                  <a:lnTo>
                    <a:pt x="375" y="117"/>
                  </a:lnTo>
                  <a:lnTo>
                    <a:pt x="393" y="83"/>
                  </a:lnTo>
                  <a:lnTo>
                    <a:pt x="405" y="44"/>
                  </a:lnTo>
                  <a:lnTo>
                    <a:pt x="409" y="2"/>
                  </a:lnTo>
                  <a:lnTo>
                    <a:pt x="409" y="2"/>
                  </a:lnTo>
                  <a:lnTo>
                    <a:pt x="409" y="0"/>
                  </a:lnTo>
                  <a:lnTo>
                    <a:pt x="358" y="0"/>
                  </a:lnTo>
                  <a:lnTo>
                    <a:pt x="270" y="138"/>
                  </a:lnTo>
                  <a:lnTo>
                    <a:pt x="270" y="99"/>
                  </a:lnTo>
                  <a:lnTo>
                    <a:pt x="204" y="99"/>
                  </a:lnTo>
                  <a:lnTo>
                    <a:pt x="204" y="165"/>
                  </a:lnTo>
                  <a:lnTo>
                    <a:pt x="168" y="161"/>
                  </a:lnTo>
                  <a:lnTo>
                    <a:pt x="133" y="149"/>
                  </a:lnTo>
                  <a:lnTo>
                    <a:pt x="102" y="129"/>
                  </a:lnTo>
                  <a:lnTo>
                    <a:pt x="78" y="104"/>
                  </a:lnTo>
                  <a:lnTo>
                    <a:pt x="58" y="74"/>
                  </a:lnTo>
                  <a:lnTo>
                    <a:pt x="46" y="39"/>
                  </a:lnTo>
                  <a:lnTo>
                    <a:pt x="42" y="2"/>
                  </a:lnTo>
                  <a:lnTo>
                    <a:pt x="42" y="2"/>
                  </a:lnTo>
                  <a:lnTo>
                    <a:pt x="42" y="0"/>
                  </a:lnTo>
                  <a:lnTo>
                    <a:pt x="0" y="0"/>
                  </a:lnTo>
                  <a:lnTo>
                    <a:pt x="0" y="2"/>
                  </a:lnTo>
                  <a:lnTo>
                    <a:pt x="0" y="2"/>
                  </a:lnTo>
                  <a:lnTo>
                    <a:pt x="3" y="44"/>
                  </a:lnTo>
                  <a:lnTo>
                    <a:pt x="15" y="83"/>
                  </a:lnTo>
                  <a:lnTo>
                    <a:pt x="34" y="117"/>
                  </a:lnTo>
                  <a:lnTo>
                    <a:pt x="60" y="147"/>
                  </a:lnTo>
                  <a:lnTo>
                    <a:pt x="90" y="173"/>
                  </a:lnTo>
                  <a:lnTo>
                    <a:pt x="124" y="191"/>
                  </a:lnTo>
                  <a:lnTo>
                    <a:pt x="163" y="203"/>
                  </a:lnTo>
                  <a:lnTo>
                    <a:pt x="204" y="207"/>
                  </a:lnTo>
                  <a:close/>
                </a:path>
              </a:pathLst>
            </a:custGeom>
            <a:solidFill>
              <a:srgbClr val="F8F8F8"/>
            </a:solidFill>
            <a:ln w="0">
              <a:solidFill>
                <a:srgbClr val="F8F8F8"/>
              </a:solidFill>
              <a:prstDash val="solid"/>
              <a:round/>
              <a:headEnd/>
              <a:tailEnd/>
            </a:ln>
            <a:effectLst>
              <a:outerShdw dist="35921" dir="2700000" algn="ctr" rotWithShape="0">
                <a:srgbClr val="333333">
                  <a:alpha val="50000"/>
                </a:srgbClr>
              </a:outerShdw>
            </a:effectLst>
          </p:spPr>
          <p:txBody>
            <a:bodyPr/>
            <a:lstStyle/>
            <a:p>
              <a:pPr>
                <a:defRPr/>
              </a:pPr>
              <a:endParaRPr lang="zh-CN" altLang="en-US">
                <a:latin typeface="+mj-lt"/>
                <a:ea typeface="宋体" pitchFamily="2" charset="-122"/>
              </a:endParaRPr>
            </a:p>
          </p:txBody>
        </p:sp>
      </p:grpSp>
      <p:grpSp>
        <p:nvGrpSpPr>
          <p:cNvPr id="142354" name="Group 82"/>
          <p:cNvGrpSpPr>
            <a:grpSpLocks/>
          </p:cNvGrpSpPr>
          <p:nvPr/>
        </p:nvGrpSpPr>
        <p:grpSpPr bwMode="auto">
          <a:xfrm>
            <a:off x="3513138" y="1911350"/>
            <a:ext cx="1779587" cy="1795463"/>
            <a:chOff x="2457" y="2000"/>
            <a:chExt cx="901" cy="888"/>
          </a:xfrm>
        </p:grpSpPr>
        <p:pic>
          <p:nvPicPr>
            <p:cNvPr id="142358" name="Picture 83" descr="circuler_1"/>
            <p:cNvPicPr>
              <a:picLocks noChangeAspect="1" noChangeArrowheads="1"/>
            </p:cNvPicPr>
            <p:nvPr/>
          </p:nvPicPr>
          <p:blipFill>
            <a:blip r:embed="rId3"/>
            <a:srcRect/>
            <a:stretch>
              <a:fillRect/>
            </a:stretch>
          </p:blipFill>
          <p:spPr bwMode="gray">
            <a:xfrm>
              <a:off x="2457" y="2000"/>
              <a:ext cx="901" cy="886"/>
            </a:xfrm>
            <a:prstGeom prst="rect">
              <a:avLst/>
            </a:prstGeom>
            <a:noFill/>
            <a:ln w="9525">
              <a:noFill/>
              <a:miter lim="800000"/>
              <a:headEnd/>
              <a:tailEnd/>
            </a:ln>
          </p:spPr>
        </p:pic>
        <p:sp>
          <p:nvSpPr>
            <p:cNvPr id="520276" name="Oval 84"/>
            <p:cNvSpPr>
              <a:spLocks noChangeArrowheads="1"/>
            </p:cNvSpPr>
            <p:nvPr/>
          </p:nvSpPr>
          <p:spPr bwMode="gray">
            <a:xfrm>
              <a:off x="2457" y="2000"/>
              <a:ext cx="895" cy="888"/>
            </a:xfrm>
            <a:prstGeom prst="ellipse">
              <a:avLst/>
            </a:prstGeom>
            <a:gradFill rotWithShape="1">
              <a:gsLst>
                <a:gs pos="0">
                  <a:srgbClr val="FFFF99">
                    <a:gamma/>
                    <a:shade val="26275"/>
                    <a:invGamma/>
                    <a:alpha val="89999"/>
                  </a:srgbClr>
                </a:gs>
                <a:gs pos="50000">
                  <a:srgbClr val="FFFF99">
                    <a:alpha val="45000"/>
                  </a:srgbClr>
                </a:gs>
                <a:gs pos="100000">
                  <a:srgbClr val="FFFF99">
                    <a:gamma/>
                    <a:shade val="26275"/>
                    <a:invGamma/>
                    <a:alpha val="89999"/>
                  </a:srgbClr>
                </a:gs>
              </a:gsLst>
              <a:lin ang="5400000" scaled="1"/>
            </a:gradFill>
            <a:ln w="57150" algn="ctr">
              <a:solidFill>
                <a:srgbClr val="F8F8F8"/>
              </a:solidFill>
              <a:round/>
              <a:headEnd/>
              <a:tailEnd/>
            </a:ln>
            <a:effectLst/>
          </p:spPr>
          <p:txBody>
            <a:bodyPr wrap="none" anchor="ctr"/>
            <a:lstStyle/>
            <a:p>
              <a:pPr>
                <a:defRPr/>
              </a:pPr>
              <a:endParaRPr lang="zh-CN" altLang="en-US">
                <a:latin typeface="+mj-lt"/>
                <a:ea typeface="宋体" pitchFamily="2" charset="-122"/>
              </a:endParaRPr>
            </a:p>
          </p:txBody>
        </p:sp>
        <p:sp>
          <p:nvSpPr>
            <p:cNvPr id="39963" name="Freeform 85"/>
            <p:cNvSpPr>
              <a:spLocks/>
            </p:cNvSpPr>
            <p:nvPr/>
          </p:nvSpPr>
          <p:spPr bwMode="gray">
            <a:xfrm>
              <a:off x="2550" y="2018"/>
              <a:ext cx="702" cy="308"/>
            </a:xfrm>
            <a:custGeom>
              <a:avLst/>
              <a:gdLst>
                <a:gd name="T0" fmla="*/ 196 w 1321"/>
                <a:gd name="T1" fmla="*/ 32 h 712"/>
                <a:gd name="T2" fmla="*/ 199 w 1321"/>
                <a:gd name="T3" fmla="*/ 36 h 712"/>
                <a:gd name="T4" fmla="*/ 199 w 1321"/>
                <a:gd name="T5" fmla="*/ 39 h 712"/>
                <a:gd name="T6" fmla="*/ 199 w 1321"/>
                <a:gd name="T7" fmla="*/ 42 h 712"/>
                <a:gd name="T8" fmla="*/ 196 w 1321"/>
                <a:gd name="T9" fmla="*/ 45 h 712"/>
                <a:gd name="T10" fmla="*/ 192 w 1321"/>
                <a:gd name="T11" fmla="*/ 47 h 712"/>
                <a:gd name="T12" fmla="*/ 187 w 1321"/>
                <a:gd name="T13" fmla="*/ 49 h 712"/>
                <a:gd name="T14" fmla="*/ 180 w 1321"/>
                <a:gd name="T15" fmla="*/ 51 h 712"/>
                <a:gd name="T16" fmla="*/ 173 w 1321"/>
                <a:gd name="T17" fmla="*/ 53 h 712"/>
                <a:gd name="T18" fmla="*/ 164 w 1321"/>
                <a:gd name="T19" fmla="*/ 54 h 712"/>
                <a:gd name="T20" fmla="*/ 155 w 1321"/>
                <a:gd name="T21" fmla="*/ 55 h 712"/>
                <a:gd name="T22" fmla="*/ 146 w 1321"/>
                <a:gd name="T23" fmla="*/ 56 h 712"/>
                <a:gd name="T24" fmla="*/ 135 w 1321"/>
                <a:gd name="T25" fmla="*/ 57 h 712"/>
                <a:gd name="T26" fmla="*/ 125 w 1321"/>
                <a:gd name="T27" fmla="*/ 58 h 712"/>
                <a:gd name="T28" fmla="*/ 120 w 1321"/>
                <a:gd name="T29" fmla="*/ 58 h 712"/>
                <a:gd name="T30" fmla="*/ 72 w 1321"/>
                <a:gd name="T31" fmla="*/ 58 h 712"/>
                <a:gd name="T32" fmla="*/ 71 w 1321"/>
                <a:gd name="T33" fmla="*/ 58 h 712"/>
                <a:gd name="T34" fmla="*/ 62 w 1321"/>
                <a:gd name="T35" fmla="*/ 57 h 712"/>
                <a:gd name="T36" fmla="*/ 52 w 1321"/>
                <a:gd name="T37" fmla="*/ 57 h 712"/>
                <a:gd name="T38" fmla="*/ 44 w 1321"/>
                <a:gd name="T39" fmla="*/ 56 h 712"/>
                <a:gd name="T40" fmla="*/ 36 w 1321"/>
                <a:gd name="T41" fmla="*/ 56 h 712"/>
                <a:gd name="T42" fmla="*/ 28 w 1321"/>
                <a:gd name="T43" fmla="*/ 55 h 712"/>
                <a:gd name="T44" fmla="*/ 21 w 1321"/>
                <a:gd name="T45" fmla="*/ 54 h 712"/>
                <a:gd name="T46" fmla="*/ 15 w 1321"/>
                <a:gd name="T47" fmla="*/ 52 h 712"/>
                <a:gd name="T48" fmla="*/ 10 w 1321"/>
                <a:gd name="T49" fmla="*/ 51 h 712"/>
                <a:gd name="T50" fmla="*/ 6 w 1321"/>
                <a:gd name="T51" fmla="*/ 49 h 712"/>
                <a:gd name="T52" fmla="*/ 3 w 1321"/>
                <a:gd name="T53" fmla="*/ 47 h 712"/>
                <a:gd name="T54" fmla="*/ 1 w 1321"/>
                <a:gd name="T55" fmla="*/ 45 h 712"/>
                <a:gd name="T56" fmla="*/ 0 w 1321"/>
                <a:gd name="T57" fmla="*/ 42 h 712"/>
                <a:gd name="T58" fmla="*/ 0 w 1321"/>
                <a:gd name="T59" fmla="*/ 42 h 712"/>
                <a:gd name="T60" fmla="*/ 1 w 1321"/>
                <a:gd name="T61" fmla="*/ 39 h 712"/>
                <a:gd name="T62" fmla="*/ 3 w 1321"/>
                <a:gd name="T63" fmla="*/ 36 h 712"/>
                <a:gd name="T64" fmla="*/ 7 w 1321"/>
                <a:gd name="T65" fmla="*/ 30 h 712"/>
                <a:gd name="T66" fmla="*/ 14 w 1321"/>
                <a:gd name="T67" fmla="*/ 24 h 712"/>
                <a:gd name="T68" fmla="*/ 22 w 1321"/>
                <a:gd name="T69" fmla="*/ 19 h 712"/>
                <a:gd name="T70" fmla="*/ 31 w 1321"/>
                <a:gd name="T71" fmla="*/ 14 h 712"/>
                <a:gd name="T72" fmla="*/ 41 w 1321"/>
                <a:gd name="T73" fmla="*/ 10 h 712"/>
                <a:gd name="T74" fmla="*/ 51 w 1321"/>
                <a:gd name="T75" fmla="*/ 6 h 712"/>
                <a:gd name="T76" fmla="*/ 63 w 1321"/>
                <a:gd name="T77" fmla="*/ 4 h 712"/>
                <a:gd name="T78" fmla="*/ 75 w 1321"/>
                <a:gd name="T79" fmla="*/ 2 h 712"/>
                <a:gd name="T80" fmla="*/ 87 w 1321"/>
                <a:gd name="T81" fmla="*/ 0 h 712"/>
                <a:gd name="T82" fmla="*/ 101 w 1321"/>
                <a:gd name="T83" fmla="*/ 0 h 712"/>
                <a:gd name="T84" fmla="*/ 101 w 1321"/>
                <a:gd name="T85" fmla="*/ 0 h 712"/>
                <a:gd name="T86" fmla="*/ 114 w 1321"/>
                <a:gd name="T87" fmla="*/ 0 h 712"/>
                <a:gd name="T88" fmla="*/ 128 w 1321"/>
                <a:gd name="T89" fmla="*/ 2 h 712"/>
                <a:gd name="T90" fmla="*/ 140 w 1321"/>
                <a:gd name="T91" fmla="*/ 4 h 712"/>
                <a:gd name="T92" fmla="*/ 152 w 1321"/>
                <a:gd name="T93" fmla="*/ 7 h 712"/>
                <a:gd name="T94" fmla="*/ 163 w 1321"/>
                <a:gd name="T95" fmla="*/ 11 h 712"/>
                <a:gd name="T96" fmla="*/ 173 w 1321"/>
                <a:gd name="T97" fmla="*/ 16 h 712"/>
                <a:gd name="T98" fmla="*/ 182 w 1321"/>
                <a:gd name="T99" fmla="*/ 21 h 712"/>
                <a:gd name="T100" fmla="*/ 189 w 1321"/>
                <a:gd name="T101" fmla="*/ 26 h 712"/>
                <a:gd name="T102" fmla="*/ 196 w 1321"/>
                <a:gd name="T103" fmla="*/ 32 h 712"/>
                <a:gd name="T104" fmla="*/ 196 w 1321"/>
                <a:gd name="T105" fmla="*/ 32 h 7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21"/>
                <a:gd name="T160" fmla="*/ 0 h 712"/>
                <a:gd name="T161" fmla="*/ 1321 w 1321"/>
                <a:gd name="T162" fmla="*/ 712 h 7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759" y="6"/>
                  </a:lnTo>
                  <a:lnTo>
                    <a:pt x="847" y="23"/>
                  </a:lnTo>
                  <a:lnTo>
                    <a:pt x="932" y="53"/>
                  </a:lnTo>
                  <a:lnTo>
                    <a:pt x="1010" y="90"/>
                  </a:lnTo>
                  <a:lnTo>
                    <a:pt x="1082" y="137"/>
                  </a:lnTo>
                  <a:lnTo>
                    <a:pt x="1149" y="194"/>
                  </a:lnTo>
                  <a:lnTo>
                    <a:pt x="1208" y="256"/>
                  </a:lnTo>
                  <a:lnTo>
                    <a:pt x="1258" y="325"/>
                  </a:lnTo>
                  <a:lnTo>
                    <a:pt x="1301" y="401"/>
                  </a:lnTo>
                  <a:close/>
                </a:path>
              </a:pathLst>
            </a:custGeom>
            <a:gradFill rotWithShape="1">
              <a:gsLst>
                <a:gs pos="0">
                  <a:srgbClr val="FFFFFF"/>
                </a:gs>
                <a:gs pos="100000">
                  <a:srgbClr val="E2E1B7"/>
                </a:gs>
              </a:gsLst>
              <a:lin ang="5400000" scaled="1"/>
            </a:gradFill>
            <a:ln w="0">
              <a:noFill/>
              <a:round/>
              <a:headEnd/>
              <a:tailEnd/>
            </a:ln>
          </p:spPr>
          <p:txBody>
            <a:bodyPr/>
            <a:lstStyle/>
            <a:p>
              <a:pPr>
                <a:defRPr/>
              </a:pPr>
              <a:endParaRPr lang="zh-CN" altLang="en-US">
                <a:latin typeface="+mj-lt"/>
                <a:ea typeface="宋体" pitchFamily="2" charset="-122"/>
              </a:endParaRPr>
            </a:p>
          </p:txBody>
        </p:sp>
        <p:grpSp>
          <p:nvGrpSpPr>
            <p:cNvPr id="142363" name="Group 86"/>
            <p:cNvGrpSpPr>
              <a:grpSpLocks/>
            </p:cNvGrpSpPr>
            <p:nvPr/>
          </p:nvGrpSpPr>
          <p:grpSpPr bwMode="auto">
            <a:xfrm rot="-1297425" flipH="1" flipV="1">
              <a:off x="2525" y="2693"/>
              <a:ext cx="781" cy="188"/>
              <a:chOff x="2532" y="1051"/>
              <a:chExt cx="893" cy="246"/>
            </a:xfrm>
          </p:grpSpPr>
          <p:grpSp>
            <p:nvGrpSpPr>
              <p:cNvPr id="142364" name="Group 87"/>
              <p:cNvGrpSpPr>
                <a:grpSpLocks/>
              </p:cNvGrpSpPr>
              <p:nvPr/>
            </p:nvGrpSpPr>
            <p:grpSpPr bwMode="auto">
              <a:xfrm>
                <a:off x="2532" y="1051"/>
                <a:ext cx="743" cy="185"/>
                <a:chOff x="1565" y="2568"/>
                <a:chExt cx="1118" cy="279"/>
              </a:xfrm>
            </p:grpSpPr>
            <p:sp>
              <p:nvSpPr>
                <p:cNvPr id="39971" name="AutoShape 88"/>
                <p:cNvSpPr>
                  <a:spLocks noChangeArrowheads="1"/>
                </p:cNvSpPr>
                <p:nvPr/>
              </p:nvSpPr>
              <p:spPr bwMode="gray">
                <a:xfrm rot="5263130">
                  <a:off x="1866" y="2278"/>
                  <a:ext cx="226" cy="816"/>
                </a:xfrm>
                <a:prstGeom prst="moon">
                  <a:avLst>
                    <a:gd name="adj" fmla="val 49773"/>
                  </a:avLst>
                </a:prstGeom>
                <a:solidFill>
                  <a:srgbClr val="F8F8F8">
                    <a:alpha val="3922"/>
                  </a:srgbClr>
                </a:solidFill>
                <a:ln w="9525">
                  <a:noFill/>
                  <a:miter lim="800000"/>
                  <a:headEnd/>
                  <a:tailEnd/>
                </a:ln>
              </p:spPr>
              <p:txBody>
                <a:bodyPr wrap="none" anchor="ctr"/>
                <a:lstStyle/>
                <a:p>
                  <a:pPr>
                    <a:defRPr/>
                  </a:pPr>
                  <a:endParaRPr lang="zh-CN" altLang="en-US">
                    <a:latin typeface="+mj-lt"/>
                    <a:ea typeface="宋体" pitchFamily="2" charset="-122"/>
                  </a:endParaRPr>
                </a:p>
              </p:txBody>
            </p:sp>
            <p:sp>
              <p:nvSpPr>
                <p:cNvPr id="39972" name="AutoShape 89"/>
                <p:cNvSpPr>
                  <a:spLocks noChangeArrowheads="1"/>
                </p:cNvSpPr>
                <p:nvPr/>
              </p:nvSpPr>
              <p:spPr bwMode="gray">
                <a:xfrm rot="6078281">
                  <a:off x="2002" y="2280"/>
                  <a:ext cx="226" cy="813"/>
                </a:xfrm>
                <a:prstGeom prst="moon">
                  <a:avLst>
                    <a:gd name="adj" fmla="val 49773"/>
                  </a:avLst>
                </a:prstGeom>
                <a:solidFill>
                  <a:srgbClr val="F8F8F8">
                    <a:alpha val="3922"/>
                  </a:srgbClr>
                </a:solidFill>
                <a:ln w="9525">
                  <a:noFill/>
                  <a:miter lim="800000"/>
                  <a:headEnd/>
                  <a:tailEnd/>
                </a:ln>
              </p:spPr>
              <p:txBody>
                <a:bodyPr wrap="none" anchor="ctr"/>
                <a:lstStyle/>
                <a:p>
                  <a:pPr>
                    <a:defRPr/>
                  </a:pPr>
                  <a:endParaRPr lang="zh-CN" altLang="en-US">
                    <a:latin typeface="+mj-lt"/>
                    <a:ea typeface="宋体" pitchFamily="2" charset="-122"/>
                  </a:endParaRPr>
                </a:p>
              </p:txBody>
            </p:sp>
            <p:sp>
              <p:nvSpPr>
                <p:cNvPr id="39973" name="AutoShape 90"/>
                <p:cNvSpPr>
                  <a:spLocks noChangeArrowheads="1"/>
                </p:cNvSpPr>
                <p:nvPr/>
              </p:nvSpPr>
              <p:spPr bwMode="gray">
                <a:xfrm rot="6373927">
                  <a:off x="2077" y="2299"/>
                  <a:ext cx="228" cy="813"/>
                </a:xfrm>
                <a:prstGeom prst="moon">
                  <a:avLst>
                    <a:gd name="adj" fmla="val 49773"/>
                  </a:avLst>
                </a:prstGeom>
                <a:solidFill>
                  <a:srgbClr val="F8F8F8">
                    <a:alpha val="3922"/>
                  </a:srgbClr>
                </a:solidFill>
                <a:ln w="9525">
                  <a:noFill/>
                  <a:miter lim="800000"/>
                  <a:headEnd/>
                  <a:tailEnd/>
                </a:ln>
              </p:spPr>
              <p:txBody>
                <a:bodyPr wrap="none" anchor="ctr"/>
                <a:lstStyle/>
                <a:p>
                  <a:pPr>
                    <a:defRPr/>
                  </a:pPr>
                  <a:endParaRPr lang="zh-CN" altLang="en-US">
                    <a:latin typeface="+mj-lt"/>
                    <a:ea typeface="宋体" pitchFamily="2" charset="-122"/>
                  </a:endParaRPr>
                </a:p>
              </p:txBody>
            </p:sp>
            <p:sp>
              <p:nvSpPr>
                <p:cNvPr id="39974" name="AutoShape 91"/>
                <p:cNvSpPr>
                  <a:spLocks noChangeArrowheads="1"/>
                </p:cNvSpPr>
                <p:nvPr/>
              </p:nvSpPr>
              <p:spPr bwMode="gray">
                <a:xfrm rot="6906312">
                  <a:off x="2167" y="2332"/>
                  <a:ext cx="226" cy="813"/>
                </a:xfrm>
                <a:prstGeom prst="moon">
                  <a:avLst>
                    <a:gd name="adj" fmla="val 49773"/>
                  </a:avLst>
                </a:prstGeom>
                <a:solidFill>
                  <a:srgbClr val="F8F8F8">
                    <a:alpha val="3922"/>
                  </a:srgbClr>
                </a:solidFill>
                <a:ln w="9525">
                  <a:noFill/>
                  <a:miter lim="800000"/>
                  <a:headEnd/>
                  <a:tailEnd/>
                </a:ln>
              </p:spPr>
              <p:txBody>
                <a:bodyPr wrap="none" anchor="ctr"/>
                <a:lstStyle/>
                <a:p>
                  <a:pPr>
                    <a:defRPr/>
                  </a:pPr>
                  <a:endParaRPr lang="zh-CN" altLang="en-US">
                    <a:latin typeface="+mj-lt"/>
                    <a:ea typeface="宋体" pitchFamily="2" charset="-122"/>
                  </a:endParaRPr>
                </a:p>
              </p:txBody>
            </p:sp>
          </p:grpSp>
          <p:grpSp>
            <p:nvGrpSpPr>
              <p:cNvPr id="142365" name="Group 92"/>
              <p:cNvGrpSpPr>
                <a:grpSpLocks/>
              </p:cNvGrpSpPr>
              <p:nvPr/>
            </p:nvGrpSpPr>
            <p:grpSpPr bwMode="auto">
              <a:xfrm rot="1353540">
                <a:off x="2682" y="1111"/>
                <a:ext cx="743" cy="186"/>
                <a:chOff x="1565" y="2568"/>
                <a:chExt cx="1118" cy="279"/>
              </a:xfrm>
            </p:grpSpPr>
            <p:sp>
              <p:nvSpPr>
                <p:cNvPr id="39967" name="AutoShape 93"/>
                <p:cNvSpPr>
                  <a:spLocks noChangeArrowheads="1"/>
                </p:cNvSpPr>
                <p:nvPr/>
              </p:nvSpPr>
              <p:spPr bwMode="gray">
                <a:xfrm rot="5263130">
                  <a:off x="1864" y="2274"/>
                  <a:ext cx="227" cy="816"/>
                </a:xfrm>
                <a:prstGeom prst="moon">
                  <a:avLst>
                    <a:gd name="adj" fmla="val 49773"/>
                  </a:avLst>
                </a:prstGeom>
                <a:solidFill>
                  <a:srgbClr val="F8F8F8">
                    <a:alpha val="3922"/>
                  </a:srgbClr>
                </a:solidFill>
                <a:ln w="9525">
                  <a:noFill/>
                  <a:miter lim="800000"/>
                  <a:headEnd/>
                  <a:tailEnd/>
                </a:ln>
              </p:spPr>
              <p:txBody>
                <a:bodyPr wrap="none" anchor="ctr"/>
                <a:lstStyle/>
                <a:p>
                  <a:pPr>
                    <a:defRPr/>
                  </a:pPr>
                  <a:endParaRPr lang="zh-CN" altLang="en-US">
                    <a:latin typeface="+mj-lt"/>
                    <a:ea typeface="宋体" pitchFamily="2" charset="-122"/>
                  </a:endParaRPr>
                </a:p>
              </p:txBody>
            </p:sp>
            <p:sp>
              <p:nvSpPr>
                <p:cNvPr id="39968" name="AutoShape 94"/>
                <p:cNvSpPr>
                  <a:spLocks noChangeArrowheads="1"/>
                </p:cNvSpPr>
                <p:nvPr/>
              </p:nvSpPr>
              <p:spPr bwMode="gray">
                <a:xfrm rot="6078281">
                  <a:off x="1998" y="2273"/>
                  <a:ext cx="228" cy="814"/>
                </a:xfrm>
                <a:prstGeom prst="moon">
                  <a:avLst>
                    <a:gd name="adj" fmla="val 49773"/>
                  </a:avLst>
                </a:prstGeom>
                <a:solidFill>
                  <a:srgbClr val="F8F8F8">
                    <a:alpha val="3922"/>
                  </a:srgbClr>
                </a:solidFill>
                <a:ln w="9525">
                  <a:noFill/>
                  <a:miter lim="800000"/>
                  <a:headEnd/>
                  <a:tailEnd/>
                </a:ln>
              </p:spPr>
              <p:txBody>
                <a:bodyPr wrap="none" anchor="ctr"/>
                <a:lstStyle/>
                <a:p>
                  <a:pPr>
                    <a:defRPr/>
                  </a:pPr>
                  <a:endParaRPr lang="zh-CN" altLang="en-US">
                    <a:latin typeface="+mj-lt"/>
                    <a:ea typeface="宋体" pitchFamily="2" charset="-122"/>
                  </a:endParaRPr>
                </a:p>
              </p:txBody>
            </p:sp>
            <p:sp>
              <p:nvSpPr>
                <p:cNvPr id="39969" name="AutoShape 95"/>
                <p:cNvSpPr>
                  <a:spLocks noChangeArrowheads="1"/>
                </p:cNvSpPr>
                <p:nvPr/>
              </p:nvSpPr>
              <p:spPr bwMode="gray">
                <a:xfrm rot="6373927">
                  <a:off x="2074" y="2296"/>
                  <a:ext cx="228" cy="814"/>
                </a:xfrm>
                <a:prstGeom prst="moon">
                  <a:avLst>
                    <a:gd name="adj" fmla="val 49773"/>
                  </a:avLst>
                </a:prstGeom>
                <a:solidFill>
                  <a:srgbClr val="F8F8F8">
                    <a:alpha val="3922"/>
                  </a:srgbClr>
                </a:solidFill>
                <a:ln w="9525">
                  <a:noFill/>
                  <a:miter lim="800000"/>
                  <a:headEnd/>
                  <a:tailEnd/>
                </a:ln>
              </p:spPr>
              <p:txBody>
                <a:bodyPr wrap="none" anchor="ctr"/>
                <a:lstStyle/>
                <a:p>
                  <a:pPr>
                    <a:defRPr/>
                  </a:pPr>
                  <a:endParaRPr lang="zh-CN" altLang="en-US">
                    <a:latin typeface="+mj-lt"/>
                    <a:ea typeface="宋体" pitchFamily="2" charset="-122"/>
                  </a:endParaRPr>
                </a:p>
              </p:txBody>
            </p:sp>
            <p:sp>
              <p:nvSpPr>
                <p:cNvPr id="39970" name="AutoShape 96"/>
                <p:cNvSpPr>
                  <a:spLocks noChangeArrowheads="1"/>
                </p:cNvSpPr>
                <p:nvPr/>
              </p:nvSpPr>
              <p:spPr bwMode="gray">
                <a:xfrm rot="6906312">
                  <a:off x="2164" y="2326"/>
                  <a:ext cx="227" cy="814"/>
                </a:xfrm>
                <a:prstGeom prst="moon">
                  <a:avLst>
                    <a:gd name="adj" fmla="val 49773"/>
                  </a:avLst>
                </a:prstGeom>
                <a:solidFill>
                  <a:srgbClr val="F8F8F8">
                    <a:alpha val="3922"/>
                  </a:srgbClr>
                </a:solidFill>
                <a:ln w="9525">
                  <a:noFill/>
                  <a:miter lim="800000"/>
                  <a:headEnd/>
                  <a:tailEnd/>
                </a:ln>
              </p:spPr>
              <p:txBody>
                <a:bodyPr wrap="none" anchor="ctr"/>
                <a:lstStyle/>
                <a:p>
                  <a:pPr>
                    <a:defRPr/>
                  </a:pPr>
                  <a:endParaRPr lang="zh-CN" altLang="en-US">
                    <a:latin typeface="+mj-lt"/>
                    <a:ea typeface="宋体" pitchFamily="2" charset="-122"/>
                  </a:endParaRPr>
                </a:p>
              </p:txBody>
            </p:sp>
          </p:grpSp>
        </p:grpSp>
      </p:grpSp>
      <p:sp>
        <p:nvSpPr>
          <p:cNvPr id="138259" name="Text Box 97"/>
          <p:cNvSpPr txBox="1">
            <a:spLocks noChangeArrowheads="1"/>
          </p:cNvSpPr>
          <p:nvPr/>
        </p:nvSpPr>
        <p:spPr bwMode="gray">
          <a:xfrm>
            <a:off x="3491880" y="2420888"/>
            <a:ext cx="1928813" cy="646331"/>
          </a:xfrm>
          <a:prstGeom prst="rect">
            <a:avLst/>
          </a:prstGeom>
          <a:noFill/>
          <a:ln w="9525" algn="ctr">
            <a:noFill/>
            <a:miter lim="800000"/>
            <a:headEnd/>
            <a:tailEnd/>
          </a:ln>
        </p:spPr>
        <p:txBody>
          <a:bodyPr>
            <a:spAutoFit/>
          </a:bodyPr>
          <a:lstStyle/>
          <a:p>
            <a:pPr algn="ctr" eaLnBrk="0" hangingPunct="0">
              <a:defRPr/>
            </a:pPr>
            <a:r>
              <a:rPr kumimoji="0" lang="en-US" altLang="zh-CN" sz="1800" dirty="0" smtClean="0">
                <a:solidFill>
                  <a:schemeClr val="folHlink"/>
                </a:solidFill>
                <a:latin typeface="+mj-lt"/>
                <a:ea typeface="华文细黑" pitchFamily="2" charset="-122"/>
              </a:rPr>
              <a:t>RCS Requirement</a:t>
            </a:r>
            <a:endParaRPr kumimoji="0" lang="zh-CN" altLang="en-US" sz="1800" dirty="0">
              <a:solidFill>
                <a:schemeClr val="folHlink"/>
              </a:solidFill>
              <a:latin typeface="+mj-lt"/>
              <a:ea typeface="华文细黑" pitchFamily="2" charset="-122"/>
            </a:endParaRPr>
          </a:p>
        </p:txBody>
      </p:sp>
      <p:sp>
        <p:nvSpPr>
          <p:cNvPr id="50" name="TextBox 49"/>
          <p:cNvSpPr txBox="1"/>
          <p:nvPr/>
        </p:nvSpPr>
        <p:spPr>
          <a:xfrm>
            <a:off x="144016" y="4797152"/>
            <a:ext cx="8892480" cy="1482457"/>
          </a:xfrm>
          <a:prstGeom prst="rect">
            <a:avLst/>
          </a:prstGeom>
          <a:noFill/>
        </p:spPr>
        <p:txBody>
          <a:bodyPr wrap="square" rtlCol="0">
            <a:spAutoFit/>
          </a:bodyPr>
          <a:lstStyle/>
          <a:p>
            <a:pPr marL="111125" indent="-111125">
              <a:lnSpc>
                <a:spcPct val="110000"/>
              </a:lnSpc>
              <a:spcAft>
                <a:spcPts val="400"/>
              </a:spcAft>
              <a:buClr>
                <a:srgbClr val="0087E2"/>
              </a:buClr>
              <a:buSzPct val="80000"/>
              <a:buFont typeface="Arial" pitchFamily="34" charset="0"/>
              <a:buChar char="●"/>
              <a:defRPr/>
            </a:pPr>
            <a:r>
              <a:rPr lang="en-US" altLang="zh-CN" sz="1400" b="0" dirty="0" smtClean="0">
                <a:ea typeface="华文细黑" pitchFamily="2" charset="-122"/>
              </a:rPr>
              <a:t>All services </a:t>
            </a:r>
            <a:r>
              <a:rPr lang="en-US" altLang="zh-CN" sz="1400" b="0" dirty="0" smtClean="0">
                <a:ea typeface="华文细黑" pitchFamily="2" charset="-122"/>
              </a:rPr>
              <a:t>are required to be </a:t>
            </a:r>
            <a:r>
              <a:rPr lang="en-US" altLang="zh-CN" sz="1400" b="0" dirty="0" smtClean="0">
                <a:ea typeface="华文细黑" pitchFamily="2" charset="-122"/>
              </a:rPr>
              <a:t>delivered with </a:t>
            </a:r>
            <a:r>
              <a:rPr lang="en-US" altLang="zh-CN" sz="1400" b="0" dirty="0" smtClean="0">
                <a:ea typeface="华文细黑" pitchFamily="2" charset="-122"/>
              </a:rPr>
              <a:t>high reliability, low latency, services </a:t>
            </a:r>
            <a:r>
              <a:rPr lang="en-US" altLang="zh-CN" sz="1400" b="0" dirty="0" smtClean="0">
                <a:ea typeface="华文细黑" pitchFamily="2" charset="-122"/>
              </a:rPr>
              <a:t>isolation and </a:t>
            </a:r>
            <a:r>
              <a:rPr lang="en-US" altLang="zh-CN" sz="1400" b="0" dirty="0" smtClean="0">
                <a:ea typeface="华文细黑" pitchFamily="2" charset="-122"/>
              </a:rPr>
              <a:t>high </a:t>
            </a:r>
            <a:r>
              <a:rPr lang="en-US" altLang="zh-CN" sz="1400" b="0" dirty="0" smtClean="0">
                <a:ea typeface="华文细黑" pitchFamily="2" charset="-122"/>
              </a:rPr>
              <a:t>security</a:t>
            </a:r>
          </a:p>
          <a:p>
            <a:pPr marL="111125" indent="-111125">
              <a:lnSpc>
                <a:spcPct val="110000"/>
              </a:lnSpc>
              <a:spcAft>
                <a:spcPts val="400"/>
              </a:spcAft>
              <a:buClr>
                <a:srgbClr val="0087E2"/>
              </a:buClr>
              <a:buSzPct val="80000"/>
              <a:buFont typeface="Arial" pitchFamily="34" charset="0"/>
              <a:buChar char="●"/>
              <a:defRPr/>
            </a:pPr>
            <a:r>
              <a:rPr lang="en-US" altLang="zh-CN" sz="1400" b="0" dirty="0" smtClean="0">
                <a:ea typeface="华文细黑" pitchFamily="2" charset="-122"/>
              </a:rPr>
              <a:t>Also a high </a:t>
            </a:r>
            <a:r>
              <a:rPr lang="en-US" altLang="zh-CN" sz="1400" b="0" dirty="0" smtClean="0">
                <a:ea typeface="华文细黑" pitchFamily="2" charset="-122"/>
              </a:rPr>
              <a:t>bandwidth is required </a:t>
            </a:r>
            <a:r>
              <a:rPr lang="en-US" altLang="zh-CN" sz="1400" b="0" dirty="0" smtClean="0">
                <a:ea typeface="华文细黑" pitchFamily="2" charset="-122"/>
              </a:rPr>
              <a:t>for multimedia services </a:t>
            </a:r>
            <a:endParaRPr lang="zh-CN" altLang="en-US" sz="1400" b="0" dirty="0" smtClean="0">
              <a:ea typeface="华文细黑" pitchFamily="2" charset="-122"/>
            </a:endParaRPr>
          </a:p>
          <a:p>
            <a:pPr marL="111125" indent="-111125">
              <a:lnSpc>
                <a:spcPct val="110000"/>
              </a:lnSpc>
              <a:spcAft>
                <a:spcPts val="400"/>
              </a:spcAft>
              <a:buClr>
                <a:srgbClr val="0087E2"/>
              </a:buClr>
              <a:buSzPct val="80000"/>
              <a:buFont typeface="Arial" pitchFamily="34" charset="0"/>
              <a:buChar char="●"/>
              <a:defRPr/>
            </a:pPr>
            <a:r>
              <a:rPr lang="en-US" altLang="zh-CN" sz="1400" b="0" dirty="0" smtClean="0">
                <a:ea typeface="华文细黑" pitchFamily="2" charset="-122"/>
              </a:rPr>
              <a:t>To meet these requirements</a:t>
            </a:r>
            <a:r>
              <a:rPr lang="en-US" altLang="zh-CN" sz="1400" b="0" dirty="0" smtClean="0">
                <a:ea typeface="华文细黑" pitchFamily="2" charset="-122"/>
              </a:rPr>
              <a:t>, </a:t>
            </a:r>
            <a:r>
              <a:rPr lang="en-US" altLang="zh-CN" sz="1400" b="0" dirty="0" smtClean="0">
                <a:ea typeface="华文细黑" pitchFamily="2" charset="-122"/>
              </a:rPr>
              <a:t>following  transport </a:t>
            </a:r>
            <a:r>
              <a:rPr lang="en-US" altLang="zh-CN" sz="1400" b="0" dirty="0" smtClean="0">
                <a:ea typeface="华文细黑" pitchFamily="2" charset="-122"/>
              </a:rPr>
              <a:t>technologies </a:t>
            </a:r>
            <a:r>
              <a:rPr lang="en-US" altLang="zh-CN" sz="1400" b="0" dirty="0" smtClean="0">
                <a:ea typeface="华文细黑" pitchFamily="2" charset="-122"/>
              </a:rPr>
              <a:t>are available for RCS </a:t>
            </a:r>
            <a:endParaRPr lang="zh-CN" altLang="en-US" sz="1400" b="0" dirty="0" smtClean="0">
              <a:ea typeface="华文细黑" pitchFamily="2" charset="-122"/>
            </a:endParaRPr>
          </a:p>
          <a:p>
            <a:pPr lvl="1" indent="-179388">
              <a:lnSpc>
                <a:spcPct val="110000"/>
              </a:lnSpc>
              <a:spcAft>
                <a:spcPts val="400"/>
              </a:spcAft>
              <a:buClr>
                <a:srgbClr val="0087E2"/>
              </a:buClr>
              <a:buSzPct val="80000"/>
              <a:buFont typeface="Arial" pitchFamily="34" charset="0"/>
              <a:buChar char="●"/>
              <a:defRPr/>
            </a:pPr>
            <a:r>
              <a:rPr lang="en-US" altLang="zh-CN" sz="1400" b="0" dirty="0" smtClean="0">
                <a:ea typeface="宋体" pitchFamily="2" charset="-122"/>
              </a:rPr>
              <a:t>TDM based </a:t>
            </a:r>
            <a:r>
              <a:rPr lang="en-US" altLang="zh-CN" sz="1400" b="0" dirty="0" smtClean="0">
                <a:ea typeface="宋体" pitchFamily="2" charset="-122"/>
              </a:rPr>
              <a:t>SDH/MSTP technology supporting </a:t>
            </a:r>
            <a:r>
              <a:rPr lang="en-US" altLang="zh-CN" sz="1400" b="0" dirty="0" smtClean="0">
                <a:ea typeface="宋体" pitchFamily="2" charset="-122"/>
              </a:rPr>
              <a:t>multi-service transport</a:t>
            </a:r>
          </a:p>
          <a:p>
            <a:pPr lvl="1" indent="-179388">
              <a:lnSpc>
                <a:spcPct val="110000"/>
              </a:lnSpc>
              <a:spcAft>
                <a:spcPts val="400"/>
              </a:spcAft>
              <a:buClr>
                <a:srgbClr val="0087E2"/>
              </a:buClr>
              <a:buSzPct val="80000"/>
              <a:buFont typeface="Arial" pitchFamily="34" charset="0"/>
              <a:buChar char="●"/>
              <a:defRPr/>
            </a:pPr>
            <a:r>
              <a:rPr lang="en-US" altLang="zh-CN" sz="1400" b="0" dirty="0" smtClean="0">
                <a:ea typeface="宋体" pitchFamily="2" charset="-122"/>
              </a:rPr>
              <a:t>Packet based </a:t>
            </a:r>
            <a:r>
              <a:rPr lang="en-US" altLang="zh-CN" sz="1400" b="0" dirty="0" smtClean="0">
                <a:ea typeface="宋体" pitchFamily="2" charset="-122"/>
              </a:rPr>
              <a:t>PTN technology supporting multi-service transport</a:t>
            </a:r>
            <a:endParaRPr lang="en-US" sz="1400" dirty="0"/>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Rectangle 3"/>
          <p:cNvSpPr>
            <a:spLocks noGrp="1" noChangeArrowheads="1"/>
          </p:cNvSpPr>
          <p:nvPr>
            <p:ph type="body" idx="4294967295"/>
          </p:nvPr>
        </p:nvSpPr>
        <p:spPr>
          <a:xfrm>
            <a:off x="1258888" y="1916113"/>
            <a:ext cx="7527925" cy="2508250"/>
          </a:xfrm>
        </p:spPr>
        <p:txBody>
          <a:bodyPr/>
          <a:lstStyle/>
          <a:p>
            <a:pPr eaLnBrk="1" hangingPunct="1">
              <a:lnSpc>
                <a:spcPct val="110000"/>
              </a:lnSpc>
              <a:spcAft>
                <a:spcPct val="20000"/>
              </a:spcAft>
              <a:buClr>
                <a:srgbClr val="4D4D4D"/>
              </a:buClr>
              <a:buSzTx/>
              <a:buFont typeface="Wingdings" pitchFamily="2" charset="2"/>
              <a:buChar char="§"/>
              <a:defRPr/>
            </a:pPr>
            <a:r>
              <a:rPr lang="en-US" altLang="zh-CN" sz="2400" b="1" dirty="0" smtClean="0">
                <a:effectLst>
                  <a:outerShdw blurRad="38100" dist="38100" dir="2700000" algn="tl">
                    <a:srgbClr val="C0C0C0"/>
                  </a:outerShdw>
                </a:effectLst>
                <a:latin typeface="Times New Roman" pitchFamily="18" charset="0"/>
                <a:cs typeface="Times New Roman" pitchFamily="18" charset="0"/>
              </a:rPr>
              <a:t>Requirements Analysis for RCS</a:t>
            </a:r>
          </a:p>
          <a:p>
            <a:pPr eaLnBrk="1" hangingPunct="1">
              <a:lnSpc>
                <a:spcPct val="110000"/>
              </a:lnSpc>
              <a:spcAft>
                <a:spcPct val="20000"/>
              </a:spcAft>
              <a:buClr>
                <a:srgbClr val="4D4D4D"/>
              </a:buClr>
              <a:buSzTx/>
              <a:buFont typeface="Wingdings" pitchFamily="2" charset="2"/>
              <a:buChar char="§"/>
              <a:defRPr/>
            </a:pPr>
            <a:r>
              <a:rPr lang="en-US" altLang="zh-CN" sz="2400" b="1" dirty="0" smtClean="0">
                <a:solidFill>
                  <a:schemeClr val="accent2">
                    <a:lumMod val="40000"/>
                    <a:lumOff val="60000"/>
                  </a:schemeClr>
                </a:solidFill>
                <a:effectLst>
                  <a:outerShdw blurRad="38100" dist="38100" dir="2700000" algn="tl">
                    <a:srgbClr val="C0C0C0"/>
                  </a:outerShdw>
                </a:effectLst>
                <a:latin typeface="Times New Roman" pitchFamily="18" charset="0"/>
                <a:cs typeface="Times New Roman" pitchFamily="18" charset="0"/>
              </a:rPr>
              <a:t>RCS Solution</a:t>
            </a:r>
          </a:p>
          <a:p>
            <a:pPr eaLnBrk="1" hangingPunct="1">
              <a:lnSpc>
                <a:spcPct val="110000"/>
              </a:lnSpc>
              <a:spcAft>
                <a:spcPct val="20000"/>
              </a:spcAft>
              <a:buClr>
                <a:srgbClr val="4D4D4D"/>
              </a:buClr>
              <a:buSzTx/>
              <a:buFont typeface="Wingdings" pitchFamily="2" charset="2"/>
              <a:buChar char="§"/>
              <a:defRPr/>
            </a:pPr>
            <a:r>
              <a:rPr lang="en-US" altLang="zh-CN" sz="2400" b="1" dirty="0" smtClean="0">
                <a:effectLst>
                  <a:outerShdw blurRad="38100" dist="38100" dir="2700000" algn="tl">
                    <a:srgbClr val="C0C0C0"/>
                  </a:outerShdw>
                </a:effectLst>
                <a:latin typeface="Times New Roman" pitchFamily="18" charset="0"/>
                <a:cs typeface="Times New Roman" pitchFamily="18" charset="0"/>
              </a:rPr>
              <a:t>Successful Case Studies</a:t>
            </a:r>
          </a:p>
          <a:p>
            <a:pPr eaLnBrk="1" hangingPunct="1">
              <a:lnSpc>
                <a:spcPct val="110000"/>
              </a:lnSpc>
              <a:spcAft>
                <a:spcPct val="20000"/>
              </a:spcAft>
              <a:buClr>
                <a:srgbClr val="4D4D4D"/>
              </a:buClr>
              <a:buSzTx/>
              <a:buFont typeface="Wingdings" pitchFamily="2" charset="2"/>
              <a:buChar char="§"/>
              <a:defRPr/>
            </a:pPr>
            <a:r>
              <a:rPr lang="en-US" altLang="zh-CN" sz="2400" b="1" dirty="0" smtClean="0">
                <a:effectLst>
                  <a:outerShdw blurRad="38100" dist="38100" dir="2700000" algn="tl">
                    <a:srgbClr val="C0C0C0"/>
                  </a:outerShdw>
                </a:effectLst>
                <a:latin typeface="Times New Roman" pitchFamily="18" charset="0"/>
                <a:cs typeface="Times New Roman" pitchFamily="18" charset="0"/>
              </a:rPr>
              <a:t>ZTE Overview</a:t>
            </a:r>
          </a:p>
        </p:txBody>
      </p:sp>
      <p:sp>
        <p:nvSpPr>
          <p:cNvPr id="10" name="Rectangle 2"/>
          <p:cNvSpPr>
            <a:spLocks noGrp="1" noChangeArrowheads="1"/>
          </p:cNvSpPr>
          <p:nvPr>
            <p:ph type="title" idx="4294967295"/>
          </p:nvPr>
        </p:nvSpPr>
        <p:spPr>
          <a:xfrm>
            <a:off x="250825" y="333375"/>
            <a:ext cx="8496300" cy="647700"/>
          </a:xfrm>
        </p:spPr>
        <p:txBody>
          <a:bodyPr/>
          <a:lstStyle/>
          <a:p>
            <a:pPr eaLnBrk="1" hangingPunct="1">
              <a:defRPr/>
            </a:pPr>
            <a:r>
              <a:rPr lang="en-US" altLang="zh-CN" sz="4000" b="1" i="1" dirty="0" smtClean="0">
                <a:solidFill>
                  <a:srgbClr val="606060"/>
                </a:solidFill>
                <a:effectLst>
                  <a:outerShdw blurRad="38100" dist="38100" dir="2700000" algn="tl">
                    <a:srgbClr val="C0C0C0"/>
                  </a:outerShdw>
                </a:effectLst>
                <a:latin typeface="Times New Roman" pitchFamily="18" charset="0"/>
                <a:cs typeface="Times New Roman" pitchFamily="18" charset="0"/>
              </a:rPr>
              <a:t>Agenda</a:t>
            </a:r>
            <a:endParaRPr lang="zh-CN" altLang="en-US" sz="4000" b="1" i="1" dirty="0" smtClean="0">
              <a:solidFill>
                <a:srgbClr val="606060"/>
              </a:solidFill>
              <a:effectLst>
                <a:outerShdw blurRad="38100" dist="38100" dir="2700000" algn="tl">
                  <a:srgbClr val="C0C0C0"/>
                </a:outerShdw>
              </a:effectLst>
              <a:latin typeface="Times New Roman" pitchFamily="18" charset="0"/>
              <a:cs typeface="Times New Roman" pitchFamily="18" charset="0"/>
            </a:endParaRPr>
          </a:p>
        </p:txBody>
      </p:sp>
    </p:spTree>
  </p:cSld>
  <p:clrMapOvr>
    <a:masterClrMapping/>
  </p:clrMapOvr>
  <p:transition>
    <p:fade/>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Rectangle 104"/>
          <p:cNvSpPr>
            <a:spLocks noChangeAspect="1" noChangeArrowheads="1"/>
          </p:cNvSpPr>
          <p:nvPr/>
        </p:nvSpPr>
        <p:spPr bwMode="auto">
          <a:xfrm>
            <a:off x="4014789" y="1007996"/>
            <a:ext cx="2740025" cy="4874683"/>
          </a:xfrm>
          <a:prstGeom prst="rect">
            <a:avLst/>
          </a:prstGeom>
          <a:gradFill rotWithShape="1">
            <a:gsLst>
              <a:gs pos="0">
                <a:srgbClr val="C3BBCF">
                  <a:alpha val="25000"/>
                </a:srgbClr>
              </a:gs>
              <a:gs pos="100000">
                <a:srgbClr val="817C89">
                  <a:alpha val="7001"/>
                </a:srgbClr>
              </a:gs>
            </a:gsLst>
            <a:lin ang="5400000" scaled="1"/>
          </a:gradFill>
          <a:ln w="25400" algn="ctr">
            <a:noFill/>
            <a:miter lim="800000"/>
            <a:headEnd/>
            <a:tailEnd/>
          </a:ln>
        </p:spPr>
        <p:txBody>
          <a:bodyPr anchor="ctr"/>
          <a:lstStyle/>
          <a:p>
            <a:pPr algn="ctr" eaLnBrk="0" hangingPunct="0"/>
            <a:endParaRPr lang="zh-CN" altLang="en-US">
              <a:latin typeface="Times New Roman" pitchFamily="18" charset="0"/>
              <a:cs typeface="Times New Roman" pitchFamily="18" charset="0"/>
            </a:endParaRPr>
          </a:p>
        </p:txBody>
      </p:sp>
      <p:sp>
        <p:nvSpPr>
          <p:cNvPr id="105474" name="标题 1"/>
          <p:cNvSpPr>
            <a:spLocks noGrp="1"/>
          </p:cNvSpPr>
          <p:nvPr>
            <p:ph type="title"/>
          </p:nvPr>
        </p:nvSpPr>
        <p:spPr>
          <a:xfrm>
            <a:off x="-36512" y="-27384"/>
            <a:ext cx="8496300" cy="647700"/>
          </a:xfrm>
          <a:noFill/>
          <a:ln w="9525">
            <a:noFill/>
            <a:miter lim="800000"/>
            <a:headEnd/>
            <a:tailEnd/>
          </a:ln>
        </p:spPr>
        <p:txBody>
          <a:bodyPr vert="horz" wrap="square" lIns="91440" tIns="45720" rIns="91440" bIns="45720" numCol="1" anchor="ctr" anchorCtr="0" compatLnSpc="1">
            <a:prstTxWarp prst="textNoShape">
              <a:avLst/>
            </a:prstTxWarp>
          </a:bodyPr>
          <a:lstStyle/>
          <a:p>
            <a:r>
              <a:rPr lang="en-US" altLang="zh-CN" sz="3200" i="1" dirty="0" smtClean="0">
                <a:solidFill>
                  <a:srgbClr val="002060"/>
                </a:solidFill>
                <a:latin typeface="Times New Roman" pitchFamily="18" charset="0"/>
                <a:cs typeface="Times New Roman" pitchFamily="18" charset="0"/>
              </a:rPr>
              <a:t>End-to-end Solution</a:t>
            </a:r>
            <a:endParaRPr lang="zh-CN" altLang="en-US" sz="3200" i="1" dirty="0" smtClean="0">
              <a:solidFill>
                <a:srgbClr val="002060"/>
              </a:solidFill>
              <a:latin typeface="Times New Roman" pitchFamily="18" charset="0"/>
              <a:cs typeface="Times New Roman" pitchFamily="18" charset="0"/>
            </a:endParaRPr>
          </a:p>
        </p:txBody>
      </p:sp>
      <p:grpSp>
        <p:nvGrpSpPr>
          <p:cNvPr id="2" name="Rectangle 477"/>
          <p:cNvGrpSpPr>
            <a:grpSpLocks/>
          </p:cNvGrpSpPr>
          <p:nvPr/>
        </p:nvGrpSpPr>
        <p:grpSpPr bwMode="auto">
          <a:xfrm>
            <a:off x="365125" y="620646"/>
            <a:ext cx="1682750" cy="397933"/>
            <a:chOff x="230" y="484"/>
            <a:chExt cx="1060" cy="188"/>
          </a:xfrm>
        </p:grpSpPr>
        <p:pic>
          <p:nvPicPr>
            <p:cNvPr id="105475" name="Rectangle 477"/>
            <p:cNvPicPr>
              <a:picLocks noChangeArrowheads="1"/>
            </p:cNvPicPr>
            <p:nvPr/>
          </p:nvPicPr>
          <p:blipFill>
            <a:blip r:embed="rId3" cstate="print"/>
            <a:srcRect/>
            <a:stretch>
              <a:fillRect/>
            </a:stretch>
          </p:blipFill>
          <p:spPr bwMode="auto">
            <a:xfrm>
              <a:off x="230" y="484"/>
              <a:ext cx="1060" cy="188"/>
            </a:xfrm>
            <a:prstGeom prst="rect">
              <a:avLst/>
            </a:prstGeom>
            <a:noFill/>
          </p:spPr>
        </p:pic>
        <p:sp>
          <p:nvSpPr>
            <p:cNvPr id="105476" name="Text Box 4"/>
            <p:cNvSpPr txBox="1">
              <a:spLocks noChangeArrowheads="1"/>
            </p:cNvSpPr>
            <p:nvPr/>
          </p:nvSpPr>
          <p:spPr bwMode="auto">
            <a:xfrm>
              <a:off x="242" y="495"/>
              <a:ext cx="1041" cy="169"/>
            </a:xfrm>
            <a:prstGeom prst="rect">
              <a:avLst/>
            </a:prstGeom>
            <a:noFill/>
            <a:ln w="9525">
              <a:noFill/>
              <a:miter lim="800000"/>
              <a:headEnd/>
              <a:tailEnd/>
            </a:ln>
          </p:spPr>
          <p:txBody>
            <a:bodyPr wrap="none" lIns="91307" tIns="45651" rIns="91307" bIns="45651" anchor="ctr"/>
            <a:lstStyle/>
            <a:p>
              <a:pPr algn="ctr" eaLnBrk="0" hangingPunct="0"/>
              <a:r>
                <a:rPr lang="en-US" altLang="zh-CN" sz="1400" b="1">
                  <a:latin typeface="Times New Roman" pitchFamily="18" charset="0"/>
                  <a:ea typeface="华文细黑" pitchFamily="2" charset="-122"/>
                  <a:cs typeface="Times New Roman" pitchFamily="18" charset="0"/>
                </a:rPr>
                <a:t>Terminal</a:t>
              </a:r>
              <a:endParaRPr lang="zh-CN" altLang="en-US" sz="1400" b="1">
                <a:latin typeface="Times New Roman" pitchFamily="18" charset="0"/>
                <a:ea typeface="华文细黑" pitchFamily="2" charset="-122"/>
                <a:cs typeface="Times New Roman" pitchFamily="18" charset="0"/>
              </a:endParaRPr>
            </a:p>
          </p:txBody>
        </p:sp>
      </p:grpSp>
      <p:grpSp>
        <p:nvGrpSpPr>
          <p:cNvPr id="3" name="Rectangle 477"/>
          <p:cNvGrpSpPr>
            <a:grpSpLocks/>
          </p:cNvGrpSpPr>
          <p:nvPr/>
        </p:nvGrpSpPr>
        <p:grpSpPr bwMode="auto">
          <a:xfrm>
            <a:off x="2024063" y="620646"/>
            <a:ext cx="1998662" cy="397933"/>
            <a:chOff x="1275" y="484"/>
            <a:chExt cx="1259" cy="188"/>
          </a:xfrm>
        </p:grpSpPr>
        <p:pic>
          <p:nvPicPr>
            <p:cNvPr id="105478" name="Rectangle 477"/>
            <p:cNvPicPr>
              <a:picLocks noChangeArrowheads="1"/>
            </p:cNvPicPr>
            <p:nvPr/>
          </p:nvPicPr>
          <p:blipFill>
            <a:blip r:embed="rId4" cstate="print"/>
            <a:srcRect/>
            <a:stretch>
              <a:fillRect/>
            </a:stretch>
          </p:blipFill>
          <p:spPr bwMode="auto">
            <a:xfrm>
              <a:off x="1275" y="484"/>
              <a:ext cx="1259" cy="188"/>
            </a:xfrm>
            <a:prstGeom prst="rect">
              <a:avLst/>
            </a:prstGeom>
            <a:noFill/>
          </p:spPr>
        </p:pic>
        <p:sp>
          <p:nvSpPr>
            <p:cNvPr id="105479" name="Text Box 7"/>
            <p:cNvSpPr txBox="1">
              <a:spLocks noChangeArrowheads="1"/>
            </p:cNvSpPr>
            <p:nvPr/>
          </p:nvSpPr>
          <p:spPr bwMode="auto">
            <a:xfrm>
              <a:off x="1285" y="495"/>
              <a:ext cx="1240" cy="169"/>
            </a:xfrm>
            <a:prstGeom prst="rect">
              <a:avLst/>
            </a:prstGeom>
            <a:noFill/>
            <a:ln w="9525">
              <a:noFill/>
              <a:miter lim="800000"/>
              <a:headEnd/>
              <a:tailEnd/>
            </a:ln>
          </p:spPr>
          <p:txBody>
            <a:bodyPr wrap="none" lIns="91307" tIns="45651" rIns="91307" bIns="45651" anchor="ctr"/>
            <a:lstStyle/>
            <a:p>
              <a:pPr algn="ctr" eaLnBrk="0" hangingPunct="0"/>
              <a:r>
                <a:rPr lang="en-US" altLang="zh-CN" sz="1400" b="1">
                  <a:latin typeface="Times New Roman" pitchFamily="18" charset="0"/>
                  <a:ea typeface="华文细黑" pitchFamily="2" charset="-122"/>
                  <a:cs typeface="Times New Roman" pitchFamily="18" charset="0"/>
                </a:rPr>
                <a:t>Access</a:t>
              </a:r>
              <a:endParaRPr lang="zh-CN" altLang="en-US" sz="1400" b="1">
                <a:latin typeface="Times New Roman" pitchFamily="18" charset="0"/>
                <a:ea typeface="华文细黑" pitchFamily="2" charset="-122"/>
                <a:cs typeface="Times New Roman" pitchFamily="18" charset="0"/>
              </a:endParaRPr>
            </a:p>
          </p:txBody>
        </p:sp>
      </p:grpSp>
      <p:sp>
        <p:nvSpPr>
          <p:cNvPr id="7176" name="Rectangle 104"/>
          <p:cNvSpPr>
            <a:spLocks noChangeAspect="1" noChangeArrowheads="1"/>
          </p:cNvSpPr>
          <p:nvPr/>
        </p:nvSpPr>
        <p:spPr bwMode="auto">
          <a:xfrm>
            <a:off x="2039938" y="1001646"/>
            <a:ext cx="1968500" cy="4976284"/>
          </a:xfrm>
          <a:prstGeom prst="rect">
            <a:avLst/>
          </a:prstGeom>
          <a:gradFill rotWithShape="1">
            <a:gsLst>
              <a:gs pos="0">
                <a:srgbClr val="C3BBCF">
                  <a:alpha val="25000"/>
                </a:srgbClr>
              </a:gs>
              <a:gs pos="100000">
                <a:srgbClr val="817C89">
                  <a:alpha val="7001"/>
                </a:srgbClr>
              </a:gs>
            </a:gsLst>
            <a:lin ang="5400000" scaled="1"/>
          </a:gradFill>
          <a:ln w="25400" algn="ctr">
            <a:noFill/>
            <a:miter lim="800000"/>
            <a:headEnd/>
            <a:tailEnd/>
          </a:ln>
        </p:spPr>
        <p:txBody>
          <a:bodyPr anchor="ctr"/>
          <a:lstStyle/>
          <a:p>
            <a:pPr algn="ctr" eaLnBrk="0" hangingPunct="0"/>
            <a:endParaRPr lang="zh-CN" altLang="en-US" dirty="0">
              <a:latin typeface="Times New Roman" pitchFamily="18" charset="0"/>
              <a:cs typeface="Times New Roman" pitchFamily="18" charset="0"/>
            </a:endParaRPr>
          </a:p>
        </p:txBody>
      </p:sp>
      <p:grpSp>
        <p:nvGrpSpPr>
          <p:cNvPr id="4" name="Rectangle 477"/>
          <p:cNvGrpSpPr>
            <a:grpSpLocks/>
          </p:cNvGrpSpPr>
          <p:nvPr/>
        </p:nvGrpSpPr>
        <p:grpSpPr bwMode="auto">
          <a:xfrm>
            <a:off x="3992563" y="620646"/>
            <a:ext cx="2773362" cy="397933"/>
            <a:chOff x="2515" y="484"/>
            <a:chExt cx="1747" cy="188"/>
          </a:xfrm>
        </p:grpSpPr>
        <p:pic>
          <p:nvPicPr>
            <p:cNvPr id="105482" name="Rectangle 477"/>
            <p:cNvPicPr>
              <a:picLocks noChangeArrowheads="1"/>
            </p:cNvPicPr>
            <p:nvPr/>
          </p:nvPicPr>
          <p:blipFill>
            <a:blip r:embed="rId5" cstate="print"/>
            <a:srcRect/>
            <a:stretch>
              <a:fillRect/>
            </a:stretch>
          </p:blipFill>
          <p:spPr bwMode="auto">
            <a:xfrm>
              <a:off x="2515" y="484"/>
              <a:ext cx="1747" cy="188"/>
            </a:xfrm>
            <a:prstGeom prst="rect">
              <a:avLst/>
            </a:prstGeom>
            <a:noFill/>
          </p:spPr>
        </p:pic>
        <p:sp>
          <p:nvSpPr>
            <p:cNvPr id="105483" name="Text Box 11"/>
            <p:cNvSpPr txBox="1">
              <a:spLocks noChangeArrowheads="1"/>
            </p:cNvSpPr>
            <p:nvPr/>
          </p:nvSpPr>
          <p:spPr bwMode="auto">
            <a:xfrm>
              <a:off x="2525" y="495"/>
              <a:ext cx="1730" cy="169"/>
            </a:xfrm>
            <a:prstGeom prst="rect">
              <a:avLst/>
            </a:prstGeom>
            <a:noFill/>
            <a:ln w="9525">
              <a:noFill/>
              <a:miter lim="800000"/>
              <a:headEnd/>
              <a:tailEnd/>
            </a:ln>
          </p:spPr>
          <p:txBody>
            <a:bodyPr wrap="none" lIns="91307" tIns="45651" rIns="91307" bIns="45651" anchor="ctr"/>
            <a:lstStyle/>
            <a:p>
              <a:pPr algn="ctr" eaLnBrk="0" hangingPunct="0"/>
              <a:r>
                <a:rPr lang="en-US" altLang="zh-CN" sz="1400" b="1" dirty="0" smtClean="0">
                  <a:latin typeface="Times New Roman" pitchFamily="18" charset="0"/>
                  <a:ea typeface="华文细黑" pitchFamily="2" charset="-122"/>
                  <a:cs typeface="Times New Roman" pitchFamily="18" charset="0"/>
                </a:rPr>
                <a:t>Transport </a:t>
              </a:r>
              <a:r>
                <a:rPr lang="en-US" altLang="zh-CN" sz="1400" b="1" dirty="0" smtClean="0">
                  <a:latin typeface="Times New Roman" pitchFamily="18" charset="0"/>
                  <a:ea typeface="华文细黑" pitchFamily="2" charset="-122"/>
                  <a:cs typeface="Times New Roman" pitchFamily="18" charset="0"/>
                </a:rPr>
                <a:t>Network</a:t>
              </a:r>
              <a:endParaRPr lang="zh-CN" altLang="en-US" sz="1400" b="1" dirty="0">
                <a:latin typeface="Times New Roman" pitchFamily="18" charset="0"/>
                <a:ea typeface="华文细黑" pitchFamily="2" charset="-122"/>
                <a:cs typeface="Times New Roman" pitchFamily="18" charset="0"/>
              </a:endParaRPr>
            </a:p>
          </p:txBody>
        </p:sp>
      </p:grpSp>
      <p:grpSp>
        <p:nvGrpSpPr>
          <p:cNvPr id="5" name="Group 276"/>
          <p:cNvGrpSpPr>
            <a:grpSpLocks/>
          </p:cNvGrpSpPr>
          <p:nvPr/>
        </p:nvGrpSpPr>
        <p:grpSpPr bwMode="auto">
          <a:xfrm>
            <a:off x="2797176" y="2644179"/>
            <a:ext cx="492125" cy="154517"/>
            <a:chOff x="793750" y="5484813"/>
            <a:chExt cx="755650" cy="433388"/>
          </a:xfrm>
        </p:grpSpPr>
        <p:sp>
          <p:nvSpPr>
            <p:cNvPr id="7638" name="Freeform 196"/>
            <p:cNvSpPr>
              <a:spLocks/>
            </p:cNvSpPr>
            <p:nvPr/>
          </p:nvSpPr>
          <p:spPr bwMode="auto">
            <a:xfrm>
              <a:off x="793750" y="5484813"/>
              <a:ext cx="755650" cy="433388"/>
            </a:xfrm>
            <a:custGeom>
              <a:avLst/>
              <a:gdLst>
                <a:gd name="T0" fmla="*/ 2147483647 w 237"/>
                <a:gd name="T1" fmla="*/ 2147483647 h 136"/>
                <a:gd name="T2" fmla="*/ 2147483647 w 237"/>
                <a:gd name="T3" fmla="*/ 2147483647 h 136"/>
                <a:gd name="T4" fmla="*/ 2147483647 w 237"/>
                <a:gd name="T5" fmla="*/ 2147483647 h 136"/>
                <a:gd name="T6" fmla="*/ 2147483647 w 237"/>
                <a:gd name="T7" fmla="*/ 2147483647 h 136"/>
                <a:gd name="T8" fmla="*/ 2147483647 w 237"/>
                <a:gd name="T9" fmla="*/ 2147483647 h 136"/>
                <a:gd name="T10" fmla="*/ 0 w 237"/>
                <a:gd name="T11" fmla="*/ 2147483647 h 136"/>
                <a:gd name="T12" fmla="*/ 0 w 237"/>
                <a:gd name="T13" fmla="*/ 2147483647 h 136"/>
                <a:gd name="T14" fmla="*/ 0 w 237"/>
                <a:gd name="T15" fmla="*/ 2147483647 h 136"/>
                <a:gd name="T16" fmla="*/ 2147483647 w 237"/>
                <a:gd name="T17" fmla="*/ 2147483647 h 136"/>
                <a:gd name="T18" fmla="*/ 2147483647 w 237"/>
                <a:gd name="T19" fmla="*/ 2147483647 h 136"/>
                <a:gd name="T20" fmla="*/ 2147483647 w 237"/>
                <a:gd name="T21" fmla="*/ 2147483647 h 136"/>
                <a:gd name="T22" fmla="*/ 2147483647 w 237"/>
                <a:gd name="T23" fmla="*/ 2147483647 h 136"/>
                <a:gd name="T24" fmla="*/ 2147483647 w 237"/>
                <a:gd name="T25" fmla="*/ 2147483647 h 136"/>
                <a:gd name="T26" fmla="*/ 2147483647 w 237"/>
                <a:gd name="T27" fmla="*/ 2147483647 h 1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7"/>
                <a:gd name="T43" fmla="*/ 0 h 136"/>
                <a:gd name="T44" fmla="*/ 237 w 237"/>
                <a:gd name="T45" fmla="*/ 136 h 1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7" h="136">
                  <a:moveTo>
                    <a:pt x="237" y="39"/>
                  </a:moveTo>
                  <a:cubicBezTo>
                    <a:pt x="237" y="38"/>
                    <a:pt x="235" y="36"/>
                    <a:pt x="232" y="35"/>
                  </a:cubicBezTo>
                  <a:cubicBezTo>
                    <a:pt x="227" y="34"/>
                    <a:pt x="121" y="5"/>
                    <a:pt x="112" y="3"/>
                  </a:cubicBezTo>
                  <a:cubicBezTo>
                    <a:pt x="103" y="0"/>
                    <a:pt x="95" y="1"/>
                    <a:pt x="88" y="2"/>
                  </a:cubicBezTo>
                  <a:cubicBezTo>
                    <a:pt x="81" y="4"/>
                    <a:pt x="11" y="22"/>
                    <a:pt x="4" y="24"/>
                  </a:cubicBezTo>
                  <a:cubicBezTo>
                    <a:pt x="1" y="25"/>
                    <a:pt x="0" y="26"/>
                    <a:pt x="0" y="27"/>
                  </a:cubicBezTo>
                  <a:cubicBezTo>
                    <a:pt x="0" y="27"/>
                    <a:pt x="0" y="27"/>
                    <a:pt x="0" y="27"/>
                  </a:cubicBezTo>
                  <a:cubicBezTo>
                    <a:pt x="0" y="27"/>
                    <a:pt x="0" y="84"/>
                    <a:pt x="0" y="88"/>
                  </a:cubicBezTo>
                  <a:cubicBezTo>
                    <a:pt x="0" y="91"/>
                    <a:pt x="0" y="93"/>
                    <a:pt x="4" y="95"/>
                  </a:cubicBezTo>
                  <a:cubicBezTo>
                    <a:pt x="8" y="96"/>
                    <a:pt x="118" y="131"/>
                    <a:pt x="124" y="132"/>
                  </a:cubicBezTo>
                  <a:cubicBezTo>
                    <a:pt x="130" y="134"/>
                    <a:pt x="138" y="136"/>
                    <a:pt x="148" y="132"/>
                  </a:cubicBezTo>
                  <a:cubicBezTo>
                    <a:pt x="158" y="129"/>
                    <a:pt x="228" y="107"/>
                    <a:pt x="232" y="106"/>
                  </a:cubicBezTo>
                  <a:cubicBezTo>
                    <a:pt x="235" y="105"/>
                    <a:pt x="237" y="104"/>
                    <a:pt x="237" y="97"/>
                  </a:cubicBezTo>
                  <a:cubicBezTo>
                    <a:pt x="237" y="89"/>
                    <a:pt x="237" y="39"/>
                    <a:pt x="237" y="39"/>
                  </a:cubicBezTo>
                  <a:close/>
                </a:path>
              </a:pathLst>
            </a:custGeom>
            <a:solidFill>
              <a:srgbClr val="3D61A3"/>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639" name="Freeform 197"/>
            <p:cNvSpPr>
              <a:spLocks/>
            </p:cNvSpPr>
            <p:nvPr/>
          </p:nvSpPr>
          <p:spPr bwMode="auto">
            <a:xfrm>
              <a:off x="793750" y="5567928"/>
              <a:ext cx="755650" cy="148422"/>
            </a:xfrm>
            <a:custGeom>
              <a:avLst/>
              <a:gdLst>
                <a:gd name="T0" fmla="*/ 2147483647 w 237"/>
                <a:gd name="T1" fmla="*/ 2147483647 h 48"/>
                <a:gd name="T2" fmla="*/ 2147483647 w 237"/>
                <a:gd name="T3" fmla="*/ 2147483647 h 48"/>
                <a:gd name="T4" fmla="*/ 2147483647 w 237"/>
                <a:gd name="T5" fmla="*/ 2147483647 h 48"/>
                <a:gd name="T6" fmla="*/ 2147483647 w 237"/>
                <a:gd name="T7" fmla="*/ 2147483647 h 48"/>
                <a:gd name="T8" fmla="*/ 2147483647 w 237"/>
                <a:gd name="T9" fmla="*/ 2147483647 h 48"/>
                <a:gd name="T10" fmla="*/ 2147483647 w 237"/>
                <a:gd name="T11" fmla="*/ 2147483647 h 48"/>
                <a:gd name="T12" fmla="*/ 2147483647 w 237"/>
                <a:gd name="T13" fmla="*/ 2147483647 h 48"/>
                <a:gd name="T14" fmla="*/ 2147483647 w 237"/>
                <a:gd name="T15" fmla="*/ 2147483647 h 48"/>
                <a:gd name="T16" fmla="*/ 2147483647 w 237"/>
                <a:gd name="T17" fmla="*/ 0 h 48"/>
                <a:gd name="T18" fmla="*/ 0 w 237"/>
                <a:gd name="T19" fmla="*/ 2147483647 h 48"/>
                <a:gd name="T20" fmla="*/ 0 w 237"/>
                <a:gd name="T21" fmla="*/ 2147483647 h 48"/>
                <a:gd name="T22" fmla="*/ 0 w 237"/>
                <a:gd name="T23" fmla="*/ 2147483647 h 48"/>
                <a:gd name="T24" fmla="*/ 2147483647 w 237"/>
                <a:gd name="T25" fmla="*/ 2147483647 h 48"/>
                <a:gd name="T26" fmla="*/ 2147483647 w 237"/>
                <a:gd name="T27" fmla="*/ 2147483647 h 48"/>
                <a:gd name="T28" fmla="*/ 2147483647 w 237"/>
                <a:gd name="T29" fmla="*/ 2147483647 h 48"/>
                <a:gd name="T30" fmla="*/ 2147483647 w 237"/>
                <a:gd name="T31" fmla="*/ 2147483647 h 48"/>
                <a:gd name="T32" fmla="*/ 2147483647 w 237"/>
                <a:gd name="T33" fmla="*/ 2147483647 h 48"/>
                <a:gd name="T34" fmla="*/ 2147483647 w 237"/>
                <a:gd name="T35" fmla="*/ 2147483647 h 48"/>
                <a:gd name="T36" fmla="*/ 2147483647 w 237"/>
                <a:gd name="T37" fmla="*/ 2147483647 h 48"/>
                <a:gd name="T38" fmla="*/ 2147483647 w 237"/>
                <a:gd name="T39" fmla="*/ 2147483647 h 48"/>
                <a:gd name="T40" fmla="*/ 2147483647 w 237"/>
                <a:gd name="T41" fmla="*/ 2147483647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7"/>
                <a:gd name="T64" fmla="*/ 0 h 48"/>
                <a:gd name="T65" fmla="*/ 237 w 237"/>
                <a:gd name="T66" fmla="*/ 48 h 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7" h="48">
                  <a:moveTo>
                    <a:pt x="235" y="12"/>
                  </a:moveTo>
                  <a:cubicBezTo>
                    <a:pt x="235" y="12"/>
                    <a:pt x="235" y="13"/>
                    <a:pt x="235" y="13"/>
                  </a:cubicBezTo>
                  <a:cubicBezTo>
                    <a:pt x="234" y="14"/>
                    <a:pt x="233" y="15"/>
                    <a:pt x="231" y="16"/>
                  </a:cubicBezTo>
                  <a:cubicBezTo>
                    <a:pt x="227" y="18"/>
                    <a:pt x="154" y="40"/>
                    <a:pt x="147" y="42"/>
                  </a:cubicBezTo>
                  <a:cubicBezTo>
                    <a:pt x="144" y="43"/>
                    <a:pt x="140" y="44"/>
                    <a:pt x="137" y="44"/>
                  </a:cubicBezTo>
                  <a:cubicBezTo>
                    <a:pt x="133" y="44"/>
                    <a:pt x="129" y="44"/>
                    <a:pt x="125" y="42"/>
                  </a:cubicBezTo>
                  <a:cubicBezTo>
                    <a:pt x="115" y="39"/>
                    <a:pt x="8" y="6"/>
                    <a:pt x="5" y="5"/>
                  </a:cubicBezTo>
                  <a:cubicBezTo>
                    <a:pt x="3" y="4"/>
                    <a:pt x="3" y="4"/>
                    <a:pt x="2" y="3"/>
                  </a:cubicBezTo>
                  <a:cubicBezTo>
                    <a:pt x="2" y="3"/>
                    <a:pt x="2" y="2"/>
                    <a:pt x="1" y="0"/>
                  </a:cubicBezTo>
                  <a:cubicBezTo>
                    <a:pt x="0" y="1"/>
                    <a:pt x="0" y="2"/>
                    <a:pt x="0" y="2"/>
                  </a:cubicBezTo>
                  <a:cubicBezTo>
                    <a:pt x="0" y="2"/>
                    <a:pt x="0" y="2"/>
                    <a:pt x="0" y="2"/>
                  </a:cubicBezTo>
                  <a:cubicBezTo>
                    <a:pt x="0" y="2"/>
                    <a:pt x="0" y="4"/>
                    <a:pt x="0" y="7"/>
                  </a:cubicBezTo>
                  <a:cubicBezTo>
                    <a:pt x="1" y="8"/>
                    <a:pt x="2" y="8"/>
                    <a:pt x="3" y="9"/>
                  </a:cubicBezTo>
                  <a:cubicBezTo>
                    <a:pt x="7" y="10"/>
                    <a:pt x="114" y="43"/>
                    <a:pt x="123" y="46"/>
                  </a:cubicBezTo>
                  <a:cubicBezTo>
                    <a:pt x="128" y="48"/>
                    <a:pt x="132" y="48"/>
                    <a:pt x="137" y="48"/>
                  </a:cubicBezTo>
                  <a:cubicBezTo>
                    <a:pt x="141" y="48"/>
                    <a:pt x="145" y="48"/>
                    <a:pt x="149" y="46"/>
                  </a:cubicBezTo>
                  <a:cubicBezTo>
                    <a:pt x="155" y="44"/>
                    <a:pt x="228" y="22"/>
                    <a:pt x="233" y="20"/>
                  </a:cubicBezTo>
                  <a:cubicBezTo>
                    <a:pt x="234" y="19"/>
                    <a:pt x="236" y="18"/>
                    <a:pt x="237" y="17"/>
                  </a:cubicBezTo>
                  <a:cubicBezTo>
                    <a:pt x="237" y="15"/>
                    <a:pt x="237" y="14"/>
                    <a:pt x="237" y="14"/>
                  </a:cubicBezTo>
                  <a:cubicBezTo>
                    <a:pt x="237" y="14"/>
                    <a:pt x="237" y="14"/>
                    <a:pt x="237" y="14"/>
                  </a:cubicBezTo>
                  <a:cubicBezTo>
                    <a:pt x="237" y="13"/>
                    <a:pt x="236" y="13"/>
                    <a:pt x="235" y="12"/>
                  </a:cubicBez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640" name="Freeform 198"/>
            <p:cNvSpPr>
              <a:spLocks/>
            </p:cNvSpPr>
            <p:nvPr/>
          </p:nvSpPr>
          <p:spPr bwMode="auto">
            <a:xfrm>
              <a:off x="1144762" y="5603549"/>
              <a:ext cx="126754" cy="35621"/>
            </a:xfrm>
            <a:custGeom>
              <a:avLst/>
              <a:gdLst>
                <a:gd name="T0" fmla="*/ 2147483647 w 80"/>
                <a:gd name="T1" fmla="*/ 2147483647 h 24"/>
                <a:gd name="T2" fmla="*/ 2147483647 w 80"/>
                <a:gd name="T3" fmla="*/ 0 h 24"/>
                <a:gd name="T4" fmla="*/ 0 w 80"/>
                <a:gd name="T5" fmla="*/ 2147483647 h 24"/>
                <a:gd name="T6" fmla="*/ 2147483647 w 80"/>
                <a:gd name="T7" fmla="*/ 2147483647 h 24"/>
                <a:gd name="T8" fmla="*/ 2147483647 w 80"/>
                <a:gd name="T9" fmla="*/ 2147483647 h 24"/>
                <a:gd name="T10" fmla="*/ 2147483647 w 80"/>
                <a:gd name="T11" fmla="*/ 2147483647 h 24"/>
                <a:gd name="T12" fmla="*/ 0 60000 65536"/>
                <a:gd name="T13" fmla="*/ 0 60000 65536"/>
                <a:gd name="T14" fmla="*/ 0 60000 65536"/>
                <a:gd name="T15" fmla="*/ 0 60000 65536"/>
                <a:gd name="T16" fmla="*/ 0 60000 65536"/>
                <a:gd name="T17" fmla="*/ 0 60000 65536"/>
                <a:gd name="T18" fmla="*/ 0 w 80"/>
                <a:gd name="T19" fmla="*/ 0 h 24"/>
                <a:gd name="T20" fmla="*/ 80 w 80"/>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80" h="24">
                  <a:moveTo>
                    <a:pt x="80" y="18"/>
                  </a:moveTo>
                  <a:lnTo>
                    <a:pt x="24" y="0"/>
                  </a:lnTo>
                  <a:lnTo>
                    <a:pt x="0" y="6"/>
                  </a:lnTo>
                  <a:lnTo>
                    <a:pt x="58" y="24"/>
                  </a:lnTo>
                  <a:lnTo>
                    <a:pt x="80" y="24"/>
                  </a:lnTo>
                  <a:lnTo>
                    <a:pt x="80" y="18"/>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641" name="Freeform 199"/>
            <p:cNvSpPr>
              <a:spLocks/>
            </p:cNvSpPr>
            <p:nvPr/>
          </p:nvSpPr>
          <p:spPr bwMode="auto">
            <a:xfrm>
              <a:off x="1186201" y="5615423"/>
              <a:ext cx="95065" cy="29686"/>
            </a:xfrm>
            <a:custGeom>
              <a:avLst/>
              <a:gdLst>
                <a:gd name="T0" fmla="*/ 2147483647 w 60"/>
                <a:gd name="T1" fmla="*/ 0 h 18"/>
                <a:gd name="T2" fmla="*/ 2147483647 w 60"/>
                <a:gd name="T3" fmla="*/ 2147483647 h 18"/>
                <a:gd name="T4" fmla="*/ 0 w 60"/>
                <a:gd name="T5" fmla="*/ 2147483647 h 18"/>
                <a:gd name="T6" fmla="*/ 2147483647 w 60"/>
                <a:gd name="T7" fmla="*/ 0 h 18"/>
                <a:gd name="T8" fmla="*/ 0 60000 65536"/>
                <a:gd name="T9" fmla="*/ 0 60000 65536"/>
                <a:gd name="T10" fmla="*/ 0 60000 65536"/>
                <a:gd name="T11" fmla="*/ 0 60000 65536"/>
                <a:gd name="T12" fmla="*/ 0 w 60"/>
                <a:gd name="T13" fmla="*/ 0 h 18"/>
                <a:gd name="T14" fmla="*/ 60 w 60"/>
                <a:gd name="T15" fmla="*/ 18 h 18"/>
              </a:gdLst>
              <a:ahLst/>
              <a:cxnLst>
                <a:cxn ang="T8">
                  <a:pos x="T0" y="T1"/>
                </a:cxn>
                <a:cxn ang="T9">
                  <a:pos x="T2" y="T3"/>
                </a:cxn>
                <a:cxn ang="T10">
                  <a:pos x="T4" y="T5"/>
                </a:cxn>
                <a:cxn ang="T11">
                  <a:pos x="T6" y="T7"/>
                </a:cxn>
              </a:cxnLst>
              <a:rect l="T12" t="T13" r="T14" b="T15"/>
              <a:pathLst>
                <a:path w="60" h="18">
                  <a:moveTo>
                    <a:pt x="60" y="0"/>
                  </a:moveTo>
                  <a:lnTo>
                    <a:pt x="60" y="18"/>
                  </a:lnTo>
                  <a:lnTo>
                    <a:pt x="0" y="18"/>
                  </a:lnTo>
                  <a:lnTo>
                    <a:pt x="60" y="0"/>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642" name="Freeform 200"/>
            <p:cNvSpPr>
              <a:spLocks/>
            </p:cNvSpPr>
            <p:nvPr/>
          </p:nvSpPr>
          <p:spPr bwMode="auto">
            <a:xfrm>
              <a:off x="1259329" y="5567928"/>
              <a:ext cx="131629" cy="35621"/>
            </a:xfrm>
            <a:custGeom>
              <a:avLst/>
              <a:gdLst>
                <a:gd name="T0" fmla="*/ 2147483647 w 83"/>
                <a:gd name="T1" fmla="*/ 2147483647 h 24"/>
                <a:gd name="T2" fmla="*/ 2147483647 w 83"/>
                <a:gd name="T3" fmla="*/ 0 h 24"/>
                <a:gd name="T4" fmla="*/ 0 w 83"/>
                <a:gd name="T5" fmla="*/ 2147483647 h 24"/>
                <a:gd name="T6" fmla="*/ 2147483647 w 83"/>
                <a:gd name="T7" fmla="*/ 2147483647 h 24"/>
                <a:gd name="T8" fmla="*/ 2147483647 w 83"/>
                <a:gd name="T9" fmla="*/ 2147483647 h 24"/>
                <a:gd name="T10" fmla="*/ 2147483647 w 83"/>
                <a:gd name="T11" fmla="*/ 2147483647 h 24"/>
                <a:gd name="T12" fmla="*/ 0 60000 65536"/>
                <a:gd name="T13" fmla="*/ 0 60000 65536"/>
                <a:gd name="T14" fmla="*/ 0 60000 65536"/>
                <a:gd name="T15" fmla="*/ 0 60000 65536"/>
                <a:gd name="T16" fmla="*/ 0 60000 65536"/>
                <a:gd name="T17" fmla="*/ 0 60000 65536"/>
                <a:gd name="T18" fmla="*/ 0 w 83"/>
                <a:gd name="T19" fmla="*/ 0 h 24"/>
                <a:gd name="T20" fmla="*/ 83 w 83"/>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83" h="24">
                  <a:moveTo>
                    <a:pt x="83" y="18"/>
                  </a:moveTo>
                  <a:lnTo>
                    <a:pt x="26" y="0"/>
                  </a:lnTo>
                  <a:lnTo>
                    <a:pt x="0" y="8"/>
                  </a:lnTo>
                  <a:lnTo>
                    <a:pt x="59" y="24"/>
                  </a:lnTo>
                  <a:lnTo>
                    <a:pt x="83" y="24"/>
                  </a:lnTo>
                  <a:lnTo>
                    <a:pt x="83" y="18"/>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643" name="Freeform 201"/>
            <p:cNvSpPr>
              <a:spLocks/>
            </p:cNvSpPr>
            <p:nvPr/>
          </p:nvSpPr>
          <p:spPr bwMode="auto">
            <a:xfrm>
              <a:off x="1303205" y="5579802"/>
              <a:ext cx="97503" cy="29686"/>
            </a:xfrm>
            <a:custGeom>
              <a:avLst/>
              <a:gdLst>
                <a:gd name="T0" fmla="*/ 2147483647 w 61"/>
                <a:gd name="T1" fmla="*/ 0 h 18"/>
                <a:gd name="T2" fmla="*/ 2147483647 w 61"/>
                <a:gd name="T3" fmla="*/ 2147483647 h 18"/>
                <a:gd name="T4" fmla="*/ 0 w 61"/>
                <a:gd name="T5" fmla="*/ 2147483647 h 18"/>
                <a:gd name="T6" fmla="*/ 2147483647 w 61"/>
                <a:gd name="T7" fmla="*/ 0 h 18"/>
                <a:gd name="T8" fmla="*/ 0 60000 65536"/>
                <a:gd name="T9" fmla="*/ 0 60000 65536"/>
                <a:gd name="T10" fmla="*/ 0 60000 65536"/>
                <a:gd name="T11" fmla="*/ 0 60000 65536"/>
                <a:gd name="T12" fmla="*/ 0 w 61"/>
                <a:gd name="T13" fmla="*/ 0 h 18"/>
                <a:gd name="T14" fmla="*/ 61 w 61"/>
                <a:gd name="T15" fmla="*/ 18 h 18"/>
              </a:gdLst>
              <a:ahLst/>
              <a:cxnLst>
                <a:cxn ang="T8">
                  <a:pos x="T0" y="T1"/>
                </a:cxn>
                <a:cxn ang="T9">
                  <a:pos x="T2" y="T3"/>
                </a:cxn>
                <a:cxn ang="T10">
                  <a:pos x="T4" y="T5"/>
                </a:cxn>
                <a:cxn ang="T11">
                  <a:pos x="T6" y="T7"/>
                </a:cxn>
              </a:cxnLst>
              <a:rect l="T12" t="T13" r="T14" b="T15"/>
              <a:pathLst>
                <a:path w="61" h="18">
                  <a:moveTo>
                    <a:pt x="61" y="0"/>
                  </a:moveTo>
                  <a:lnTo>
                    <a:pt x="61" y="18"/>
                  </a:lnTo>
                  <a:lnTo>
                    <a:pt x="0" y="18"/>
                  </a:lnTo>
                  <a:lnTo>
                    <a:pt x="61" y="0"/>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644" name="Freeform 202"/>
            <p:cNvSpPr>
              <a:spLocks/>
            </p:cNvSpPr>
            <p:nvPr/>
          </p:nvSpPr>
          <p:spPr bwMode="auto">
            <a:xfrm>
              <a:off x="1074073" y="5532307"/>
              <a:ext cx="146255" cy="47494"/>
            </a:xfrm>
            <a:custGeom>
              <a:avLst/>
              <a:gdLst>
                <a:gd name="T0" fmla="*/ 0 w 92"/>
                <a:gd name="T1" fmla="*/ 2147483647 h 29"/>
                <a:gd name="T2" fmla="*/ 2147483647 w 92"/>
                <a:gd name="T3" fmla="*/ 2147483647 h 29"/>
                <a:gd name="T4" fmla="*/ 2147483647 w 92"/>
                <a:gd name="T5" fmla="*/ 2147483647 h 29"/>
                <a:gd name="T6" fmla="*/ 2147483647 w 92"/>
                <a:gd name="T7" fmla="*/ 0 h 29"/>
                <a:gd name="T8" fmla="*/ 2147483647 w 92"/>
                <a:gd name="T9" fmla="*/ 2147483647 h 29"/>
                <a:gd name="T10" fmla="*/ 0 w 92"/>
                <a:gd name="T11" fmla="*/ 2147483647 h 29"/>
                <a:gd name="T12" fmla="*/ 0 60000 65536"/>
                <a:gd name="T13" fmla="*/ 0 60000 65536"/>
                <a:gd name="T14" fmla="*/ 0 60000 65536"/>
                <a:gd name="T15" fmla="*/ 0 60000 65536"/>
                <a:gd name="T16" fmla="*/ 0 60000 65536"/>
                <a:gd name="T17" fmla="*/ 0 60000 65536"/>
                <a:gd name="T18" fmla="*/ 0 w 92"/>
                <a:gd name="T19" fmla="*/ 0 h 29"/>
                <a:gd name="T20" fmla="*/ 92 w 9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92" h="29">
                  <a:moveTo>
                    <a:pt x="0" y="9"/>
                  </a:moveTo>
                  <a:lnTo>
                    <a:pt x="68" y="29"/>
                  </a:lnTo>
                  <a:lnTo>
                    <a:pt x="92" y="23"/>
                  </a:lnTo>
                  <a:lnTo>
                    <a:pt x="22" y="0"/>
                  </a:lnTo>
                  <a:lnTo>
                    <a:pt x="4" y="2"/>
                  </a:lnTo>
                  <a:lnTo>
                    <a:pt x="0" y="9"/>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645" name="Freeform 203"/>
            <p:cNvSpPr>
              <a:spLocks/>
            </p:cNvSpPr>
            <p:nvPr/>
          </p:nvSpPr>
          <p:spPr bwMode="auto">
            <a:xfrm>
              <a:off x="1059447" y="5526372"/>
              <a:ext cx="95065" cy="35621"/>
            </a:xfrm>
            <a:custGeom>
              <a:avLst/>
              <a:gdLst>
                <a:gd name="T0" fmla="*/ 0 w 60"/>
                <a:gd name="T1" fmla="*/ 2147483647 h 19"/>
                <a:gd name="T2" fmla="*/ 0 w 60"/>
                <a:gd name="T3" fmla="*/ 0 h 19"/>
                <a:gd name="T4" fmla="*/ 2147483647 w 60"/>
                <a:gd name="T5" fmla="*/ 0 h 19"/>
                <a:gd name="T6" fmla="*/ 0 w 60"/>
                <a:gd name="T7" fmla="*/ 2147483647 h 19"/>
                <a:gd name="T8" fmla="*/ 0 60000 65536"/>
                <a:gd name="T9" fmla="*/ 0 60000 65536"/>
                <a:gd name="T10" fmla="*/ 0 60000 65536"/>
                <a:gd name="T11" fmla="*/ 0 60000 65536"/>
                <a:gd name="T12" fmla="*/ 0 w 60"/>
                <a:gd name="T13" fmla="*/ 0 h 19"/>
                <a:gd name="T14" fmla="*/ 60 w 60"/>
                <a:gd name="T15" fmla="*/ 19 h 19"/>
              </a:gdLst>
              <a:ahLst/>
              <a:cxnLst>
                <a:cxn ang="T8">
                  <a:pos x="T0" y="T1"/>
                </a:cxn>
                <a:cxn ang="T9">
                  <a:pos x="T2" y="T3"/>
                </a:cxn>
                <a:cxn ang="T10">
                  <a:pos x="T4" y="T5"/>
                </a:cxn>
                <a:cxn ang="T11">
                  <a:pos x="T6" y="T7"/>
                </a:cxn>
              </a:cxnLst>
              <a:rect l="T12" t="T13" r="T14" b="T15"/>
              <a:pathLst>
                <a:path w="60" h="19">
                  <a:moveTo>
                    <a:pt x="0" y="19"/>
                  </a:moveTo>
                  <a:lnTo>
                    <a:pt x="0" y="0"/>
                  </a:lnTo>
                  <a:lnTo>
                    <a:pt x="60" y="0"/>
                  </a:lnTo>
                  <a:lnTo>
                    <a:pt x="0" y="19"/>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646" name="Freeform 204"/>
            <p:cNvSpPr>
              <a:spLocks/>
            </p:cNvSpPr>
            <p:nvPr/>
          </p:nvSpPr>
          <p:spPr bwMode="auto">
            <a:xfrm>
              <a:off x="964381" y="5573867"/>
              <a:ext cx="146255" cy="41556"/>
            </a:xfrm>
            <a:custGeom>
              <a:avLst/>
              <a:gdLst>
                <a:gd name="T0" fmla="*/ 0 w 92"/>
                <a:gd name="T1" fmla="*/ 2147483647 h 28"/>
                <a:gd name="T2" fmla="*/ 2147483647 w 92"/>
                <a:gd name="T3" fmla="*/ 2147483647 h 28"/>
                <a:gd name="T4" fmla="*/ 2147483647 w 92"/>
                <a:gd name="T5" fmla="*/ 2147483647 h 28"/>
                <a:gd name="T6" fmla="*/ 2147483647 w 92"/>
                <a:gd name="T7" fmla="*/ 0 h 28"/>
                <a:gd name="T8" fmla="*/ 2147483647 w 92"/>
                <a:gd name="T9" fmla="*/ 0 h 28"/>
                <a:gd name="T10" fmla="*/ 0 w 92"/>
                <a:gd name="T11" fmla="*/ 2147483647 h 28"/>
                <a:gd name="T12" fmla="*/ 0 60000 65536"/>
                <a:gd name="T13" fmla="*/ 0 60000 65536"/>
                <a:gd name="T14" fmla="*/ 0 60000 65536"/>
                <a:gd name="T15" fmla="*/ 0 60000 65536"/>
                <a:gd name="T16" fmla="*/ 0 60000 65536"/>
                <a:gd name="T17" fmla="*/ 0 60000 65536"/>
                <a:gd name="T18" fmla="*/ 0 w 92"/>
                <a:gd name="T19" fmla="*/ 0 h 28"/>
                <a:gd name="T20" fmla="*/ 92 w 9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92" h="28">
                  <a:moveTo>
                    <a:pt x="0" y="8"/>
                  </a:moveTo>
                  <a:lnTo>
                    <a:pt x="66" y="28"/>
                  </a:lnTo>
                  <a:lnTo>
                    <a:pt x="92" y="20"/>
                  </a:lnTo>
                  <a:lnTo>
                    <a:pt x="22" y="0"/>
                  </a:lnTo>
                  <a:lnTo>
                    <a:pt x="2" y="0"/>
                  </a:lnTo>
                  <a:lnTo>
                    <a:pt x="0" y="8"/>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647" name="Freeform 205"/>
            <p:cNvSpPr>
              <a:spLocks/>
            </p:cNvSpPr>
            <p:nvPr/>
          </p:nvSpPr>
          <p:spPr bwMode="auto">
            <a:xfrm>
              <a:off x="947318" y="5567928"/>
              <a:ext cx="95065" cy="23747"/>
            </a:xfrm>
            <a:custGeom>
              <a:avLst/>
              <a:gdLst>
                <a:gd name="T0" fmla="*/ 0 w 60"/>
                <a:gd name="T1" fmla="*/ 2147483647 h 16"/>
                <a:gd name="T2" fmla="*/ 0 w 60"/>
                <a:gd name="T3" fmla="*/ 0 h 16"/>
                <a:gd name="T4" fmla="*/ 2147483647 w 60"/>
                <a:gd name="T5" fmla="*/ 0 h 16"/>
                <a:gd name="T6" fmla="*/ 0 w 60"/>
                <a:gd name="T7" fmla="*/ 2147483647 h 16"/>
                <a:gd name="T8" fmla="*/ 0 60000 65536"/>
                <a:gd name="T9" fmla="*/ 0 60000 65536"/>
                <a:gd name="T10" fmla="*/ 0 60000 65536"/>
                <a:gd name="T11" fmla="*/ 0 60000 65536"/>
                <a:gd name="T12" fmla="*/ 0 w 60"/>
                <a:gd name="T13" fmla="*/ 0 h 16"/>
                <a:gd name="T14" fmla="*/ 60 w 60"/>
                <a:gd name="T15" fmla="*/ 16 h 16"/>
              </a:gdLst>
              <a:ahLst/>
              <a:cxnLst>
                <a:cxn ang="T8">
                  <a:pos x="T0" y="T1"/>
                </a:cxn>
                <a:cxn ang="T9">
                  <a:pos x="T2" y="T3"/>
                </a:cxn>
                <a:cxn ang="T10">
                  <a:pos x="T4" y="T5"/>
                </a:cxn>
                <a:cxn ang="T11">
                  <a:pos x="T6" y="T7"/>
                </a:cxn>
              </a:cxnLst>
              <a:rect l="T12" t="T13" r="T14" b="T15"/>
              <a:pathLst>
                <a:path w="60" h="16">
                  <a:moveTo>
                    <a:pt x="0" y="16"/>
                  </a:moveTo>
                  <a:lnTo>
                    <a:pt x="0" y="0"/>
                  </a:lnTo>
                  <a:lnTo>
                    <a:pt x="60" y="0"/>
                  </a:lnTo>
                  <a:lnTo>
                    <a:pt x="0" y="16"/>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grpSp>
      <p:sp>
        <p:nvSpPr>
          <p:cNvPr id="7181" name="Rectangle 104"/>
          <p:cNvSpPr>
            <a:spLocks noChangeAspect="1" noChangeArrowheads="1"/>
          </p:cNvSpPr>
          <p:nvPr/>
        </p:nvSpPr>
        <p:spPr bwMode="auto">
          <a:xfrm>
            <a:off x="357188" y="1001647"/>
            <a:ext cx="1682750" cy="4881033"/>
          </a:xfrm>
          <a:prstGeom prst="rect">
            <a:avLst/>
          </a:prstGeom>
          <a:gradFill rotWithShape="1">
            <a:gsLst>
              <a:gs pos="0">
                <a:srgbClr val="C3BBCF">
                  <a:alpha val="25000"/>
                </a:srgbClr>
              </a:gs>
              <a:gs pos="100000">
                <a:srgbClr val="817C89">
                  <a:alpha val="7001"/>
                </a:srgbClr>
              </a:gs>
            </a:gsLst>
            <a:lin ang="5400000" scaled="1"/>
          </a:gradFill>
          <a:ln w="25400" algn="ctr">
            <a:noFill/>
            <a:miter lim="800000"/>
            <a:headEnd/>
            <a:tailEnd/>
          </a:ln>
        </p:spPr>
        <p:txBody>
          <a:bodyPr anchor="ctr"/>
          <a:lstStyle/>
          <a:p>
            <a:pPr algn="ctr" eaLnBrk="0" hangingPunct="0"/>
            <a:endParaRPr lang="zh-CN" altLang="en-US">
              <a:latin typeface="Times New Roman" pitchFamily="18" charset="0"/>
              <a:cs typeface="Times New Roman" pitchFamily="18" charset="0"/>
            </a:endParaRPr>
          </a:p>
        </p:txBody>
      </p:sp>
      <p:grpSp>
        <p:nvGrpSpPr>
          <p:cNvPr id="6" name="Group 237"/>
          <p:cNvGrpSpPr>
            <a:grpSpLocks/>
          </p:cNvGrpSpPr>
          <p:nvPr/>
        </p:nvGrpSpPr>
        <p:grpSpPr bwMode="auto">
          <a:xfrm>
            <a:off x="896938" y="1024930"/>
            <a:ext cx="285750" cy="357716"/>
            <a:chOff x="584200" y="1168400"/>
            <a:chExt cx="1001713" cy="700088"/>
          </a:xfrm>
        </p:grpSpPr>
        <p:sp>
          <p:nvSpPr>
            <p:cNvPr id="7617" name="Freeform 31"/>
            <p:cNvSpPr>
              <a:spLocks/>
            </p:cNvSpPr>
            <p:nvPr/>
          </p:nvSpPr>
          <p:spPr bwMode="auto">
            <a:xfrm>
              <a:off x="584200" y="1168400"/>
              <a:ext cx="1001713" cy="700088"/>
            </a:xfrm>
            <a:custGeom>
              <a:avLst/>
              <a:gdLst>
                <a:gd name="T0" fmla="*/ 0 w 631"/>
                <a:gd name="T1" fmla="*/ 2147483647 h 441"/>
                <a:gd name="T2" fmla="*/ 0 w 631"/>
                <a:gd name="T3" fmla="*/ 2147483647 h 441"/>
                <a:gd name="T4" fmla="*/ 2147483647 w 631"/>
                <a:gd name="T5" fmla="*/ 2147483647 h 441"/>
                <a:gd name="T6" fmla="*/ 2147483647 w 631"/>
                <a:gd name="T7" fmla="*/ 2147483647 h 441"/>
                <a:gd name="T8" fmla="*/ 2147483647 w 631"/>
                <a:gd name="T9" fmla="*/ 2147483647 h 441"/>
                <a:gd name="T10" fmla="*/ 2147483647 w 631"/>
                <a:gd name="T11" fmla="*/ 2147483647 h 441"/>
                <a:gd name="T12" fmla="*/ 2147483647 w 631"/>
                <a:gd name="T13" fmla="*/ 0 h 441"/>
                <a:gd name="T14" fmla="*/ 2147483647 w 631"/>
                <a:gd name="T15" fmla="*/ 2147483647 h 441"/>
                <a:gd name="T16" fmla="*/ 0 w 631"/>
                <a:gd name="T17" fmla="*/ 2147483647 h 4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31"/>
                <a:gd name="T28" fmla="*/ 0 h 441"/>
                <a:gd name="T29" fmla="*/ 631 w 631"/>
                <a:gd name="T30" fmla="*/ 441 h 4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31" h="441">
                  <a:moveTo>
                    <a:pt x="0" y="331"/>
                  </a:moveTo>
                  <a:lnTo>
                    <a:pt x="0" y="345"/>
                  </a:lnTo>
                  <a:lnTo>
                    <a:pt x="308" y="441"/>
                  </a:lnTo>
                  <a:lnTo>
                    <a:pt x="587" y="353"/>
                  </a:lnTo>
                  <a:lnTo>
                    <a:pt x="631" y="88"/>
                  </a:lnTo>
                  <a:lnTo>
                    <a:pt x="617" y="74"/>
                  </a:lnTo>
                  <a:lnTo>
                    <a:pt x="322" y="0"/>
                  </a:lnTo>
                  <a:lnTo>
                    <a:pt x="273" y="245"/>
                  </a:lnTo>
                  <a:lnTo>
                    <a:pt x="0" y="331"/>
                  </a:lnTo>
                  <a:close/>
                </a:path>
              </a:pathLst>
            </a:custGeom>
            <a:solidFill>
              <a:srgbClr val="3D61A4"/>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618" name="Freeform 32"/>
            <p:cNvSpPr>
              <a:spLocks/>
            </p:cNvSpPr>
            <p:nvPr/>
          </p:nvSpPr>
          <p:spPr bwMode="auto">
            <a:xfrm>
              <a:off x="589763" y="1284391"/>
              <a:ext cx="979453" cy="559242"/>
            </a:xfrm>
            <a:custGeom>
              <a:avLst/>
              <a:gdLst>
                <a:gd name="T0" fmla="*/ 2147483647 w 619"/>
                <a:gd name="T1" fmla="*/ 0 h 351"/>
                <a:gd name="T2" fmla="*/ 2147483647 w 619"/>
                <a:gd name="T3" fmla="*/ 0 h 351"/>
                <a:gd name="T4" fmla="*/ 2147483647 w 619"/>
                <a:gd name="T5" fmla="*/ 2147483647 h 351"/>
                <a:gd name="T6" fmla="*/ 2147483647 w 619"/>
                <a:gd name="T7" fmla="*/ 2147483647 h 351"/>
                <a:gd name="T8" fmla="*/ 2147483647 w 619"/>
                <a:gd name="T9" fmla="*/ 2147483647 h 351"/>
                <a:gd name="T10" fmla="*/ 2147483647 w 619"/>
                <a:gd name="T11" fmla="*/ 2147483647 h 351"/>
                <a:gd name="T12" fmla="*/ 2147483647 w 619"/>
                <a:gd name="T13" fmla="*/ 2147483647 h 351"/>
                <a:gd name="T14" fmla="*/ 2147483647 w 619"/>
                <a:gd name="T15" fmla="*/ 2147483647 h 351"/>
                <a:gd name="T16" fmla="*/ 2147483647 w 619"/>
                <a:gd name="T17" fmla="*/ 2147483647 h 351"/>
                <a:gd name="T18" fmla="*/ 0 w 619"/>
                <a:gd name="T19" fmla="*/ 2147483647 h 351"/>
                <a:gd name="T20" fmla="*/ 2147483647 w 619"/>
                <a:gd name="T21" fmla="*/ 2147483647 h 351"/>
                <a:gd name="T22" fmla="*/ 2147483647 w 619"/>
                <a:gd name="T23" fmla="*/ 2147483647 h 351"/>
                <a:gd name="T24" fmla="*/ 2147483647 w 619"/>
                <a:gd name="T25" fmla="*/ 2147483647 h 351"/>
                <a:gd name="T26" fmla="*/ 2147483647 w 619"/>
                <a:gd name="T27" fmla="*/ 0 h 3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19"/>
                <a:gd name="T43" fmla="*/ 0 h 351"/>
                <a:gd name="T44" fmla="*/ 619 w 619"/>
                <a:gd name="T45" fmla="*/ 351 h 3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19" h="351">
                  <a:moveTo>
                    <a:pt x="615" y="0"/>
                  </a:moveTo>
                  <a:lnTo>
                    <a:pt x="611" y="0"/>
                  </a:lnTo>
                  <a:lnTo>
                    <a:pt x="567" y="259"/>
                  </a:lnTo>
                  <a:lnTo>
                    <a:pt x="273" y="169"/>
                  </a:lnTo>
                  <a:lnTo>
                    <a:pt x="271" y="171"/>
                  </a:lnTo>
                  <a:lnTo>
                    <a:pt x="263" y="173"/>
                  </a:lnTo>
                  <a:lnTo>
                    <a:pt x="563" y="265"/>
                  </a:lnTo>
                  <a:lnTo>
                    <a:pt x="308" y="343"/>
                  </a:lnTo>
                  <a:lnTo>
                    <a:pt x="10" y="253"/>
                  </a:lnTo>
                  <a:lnTo>
                    <a:pt x="0" y="257"/>
                  </a:lnTo>
                  <a:lnTo>
                    <a:pt x="308" y="351"/>
                  </a:lnTo>
                  <a:lnTo>
                    <a:pt x="573" y="269"/>
                  </a:lnTo>
                  <a:lnTo>
                    <a:pt x="619" y="4"/>
                  </a:lnTo>
                  <a:lnTo>
                    <a:pt x="615" y="0"/>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619" name="Freeform 33"/>
            <p:cNvSpPr>
              <a:spLocks/>
            </p:cNvSpPr>
            <p:nvPr/>
          </p:nvSpPr>
          <p:spPr bwMode="auto">
            <a:xfrm>
              <a:off x="762282" y="1661361"/>
              <a:ext cx="584331" cy="124276"/>
            </a:xfrm>
            <a:custGeom>
              <a:avLst/>
              <a:gdLst>
                <a:gd name="T0" fmla="*/ 0 w 185"/>
                <a:gd name="T1" fmla="*/ 2147483647 h 39"/>
                <a:gd name="T2" fmla="*/ 2147483647 w 185"/>
                <a:gd name="T3" fmla="*/ 2147483647 h 39"/>
                <a:gd name="T4" fmla="*/ 2147483647 w 185"/>
                <a:gd name="T5" fmla="*/ 2147483647 h 39"/>
                <a:gd name="T6" fmla="*/ 2147483647 w 185"/>
                <a:gd name="T7" fmla="*/ 2147483647 h 39"/>
                <a:gd name="T8" fmla="*/ 2147483647 w 185"/>
                <a:gd name="T9" fmla="*/ 2147483647 h 39"/>
                <a:gd name="T10" fmla="*/ 2147483647 w 185"/>
                <a:gd name="T11" fmla="*/ 2147483647 h 39"/>
                <a:gd name="T12" fmla="*/ 2147483647 w 185"/>
                <a:gd name="T13" fmla="*/ 2147483647 h 39"/>
                <a:gd name="T14" fmla="*/ 2147483647 w 185"/>
                <a:gd name="T15" fmla="*/ 2147483647 h 39"/>
                <a:gd name="T16" fmla="*/ 2147483647 w 185"/>
                <a:gd name="T17" fmla="*/ 2147483647 h 39"/>
                <a:gd name="T18" fmla="*/ 2147483647 w 185"/>
                <a:gd name="T19" fmla="*/ 2147483647 h 39"/>
                <a:gd name="T20" fmla="*/ 2147483647 w 185"/>
                <a:gd name="T21" fmla="*/ 2147483647 h 39"/>
                <a:gd name="T22" fmla="*/ 0 w 185"/>
                <a:gd name="T23" fmla="*/ 2147483647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5"/>
                <a:gd name="T37" fmla="*/ 0 h 39"/>
                <a:gd name="T38" fmla="*/ 185 w 185"/>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5" h="39">
                  <a:moveTo>
                    <a:pt x="0" y="2"/>
                  </a:moveTo>
                  <a:cubicBezTo>
                    <a:pt x="0" y="3"/>
                    <a:pt x="1" y="4"/>
                    <a:pt x="2" y="4"/>
                  </a:cubicBezTo>
                  <a:cubicBezTo>
                    <a:pt x="114" y="39"/>
                    <a:pt x="114" y="39"/>
                    <a:pt x="114" y="39"/>
                  </a:cubicBezTo>
                  <a:cubicBezTo>
                    <a:pt x="185" y="17"/>
                    <a:pt x="185" y="17"/>
                    <a:pt x="185" y="17"/>
                  </a:cubicBezTo>
                  <a:cubicBezTo>
                    <a:pt x="141" y="5"/>
                    <a:pt x="141" y="5"/>
                    <a:pt x="141" y="5"/>
                  </a:cubicBezTo>
                  <a:cubicBezTo>
                    <a:pt x="140" y="5"/>
                    <a:pt x="140" y="5"/>
                    <a:pt x="139" y="6"/>
                  </a:cubicBezTo>
                  <a:cubicBezTo>
                    <a:pt x="139" y="6"/>
                    <a:pt x="139" y="6"/>
                    <a:pt x="139" y="7"/>
                  </a:cubicBezTo>
                  <a:cubicBezTo>
                    <a:pt x="139" y="7"/>
                    <a:pt x="140" y="8"/>
                    <a:pt x="141" y="8"/>
                  </a:cubicBezTo>
                  <a:cubicBezTo>
                    <a:pt x="141" y="8"/>
                    <a:pt x="165" y="15"/>
                    <a:pt x="173" y="17"/>
                  </a:cubicBezTo>
                  <a:cubicBezTo>
                    <a:pt x="164" y="20"/>
                    <a:pt x="115" y="35"/>
                    <a:pt x="114" y="36"/>
                  </a:cubicBezTo>
                  <a:cubicBezTo>
                    <a:pt x="113" y="35"/>
                    <a:pt x="3" y="1"/>
                    <a:pt x="3" y="1"/>
                  </a:cubicBezTo>
                  <a:cubicBezTo>
                    <a:pt x="2" y="0"/>
                    <a:pt x="1" y="1"/>
                    <a:pt x="0" y="2"/>
                  </a:cubicBez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620" name="Freeform 34"/>
            <p:cNvSpPr>
              <a:spLocks/>
            </p:cNvSpPr>
            <p:nvPr/>
          </p:nvSpPr>
          <p:spPr bwMode="auto">
            <a:xfrm>
              <a:off x="890277" y="1657220"/>
              <a:ext cx="317211" cy="103562"/>
            </a:xfrm>
            <a:custGeom>
              <a:avLst/>
              <a:gdLst>
                <a:gd name="T0" fmla="*/ 2147483647 w 100"/>
                <a:gd name="T1" fmla="*/ 2147483647 h 33"/>
                <a:gd name="T2" fmla="*/ 2147483647 w 100"/>
                <a:gd name="T3" fmla="*/ 2147483647 h 33"/>
                <a:gd name="T4" fmla="*/ 2147483647 w 100"/>
                <a:gd name="T5" fmla="*/ 2147483647 h 33"/>
                <a:gd name="T6" fmla="*/ 2147483647 w 100"/>
                <a:gd name="T7" fmla="*/ 2147483647 h 33"/>
                <a:gd name="T8" fmla="*/ 2147483647 w 100"/>
                <a:gd name="T9" fmla="*/ 2147483647 h 33"/>
                <a:gd name="T10" fmla="*/ 2147483647 w 100"/>
                <a:gd name="T11" fmla="*/ 2147483647 h 33"/>
                <a:gd name="T12" fmla="*/ 2147483647 w 100"/>
                <a:gd name="T13" fmla="*/ 2147483647 h 33"/>
                <a:gd name="T14" fmla="*/ 0 60000 65536"/>
                <a:gd name="T15" fmla="*/ 0 60000 65536"/>
                <a:gd name="T16" fmla="*/ 0 60000 65536"/>
                <a:gd name="T17" fmla="*/ 0 60000 65536"/>
                <a:gd name="T18" fmla="*/ 0 60000 65536"/>
                <a:gd name="T19" fmla="*/ 0 60000 65536"/>
                <a:gd name="T20" fmla="*/ 0 60000 65536"/>
                <a:gd name="T21" fmla="*/ 0 w 100"/>
                <a:gd name="T22" fmla="*/ 0 h 33"/>
                <a:gd name="T23" fmla="*/ 100 w 100"/>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33">
                  <a:moveTo>
                    <a:pt x="1" y="2"/>
                  </a:moveTo>
                  <a:cubicBezTo>
                    <a:pt x="0" y="3"/>
                    <a:pt x="1" y="4"/>
                    <a:pt x="2" y="4"/>
                  </a:cubicBezTo>
                  <a:cubicBezTo>
                    <a:pt x="97" y="32"/>
                    <a:pt x="97" y="32"/>
                    <a:pt x="97" y="32"/>
                  </a:cubicBezTo>
                  <a:cubicBezTo>
                    <a:pt x="98" y="33"/>
                    <a:pt x="99" y="32"/>
                    <a:pt x="100" y="31"/>
                  </a:cubicBezTo>
                  <a:cubicBezTo>
                    <a:pt x="100" y="30"/>
                    <a:pt x="99" y="30"/>
                    <a:pt x="98" y="29"/>
                  </a:cubicBezTo>
                  <a:cubicBezTo>
                    <a:pt x="3" y="1"/>
                    <a:pt x="3" y="1"/>
                    <a:pt x="3" y="1"/>
                  </a:cubicBezTo>
                  <a:cubicBezTo>
                    <a:pt x="2" y="0"/>
                    <a:pt x="1" y="1"/>
                    <a:pt x="1" y="2"/>
                  </a:cubicBez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621" name="Freeform 35"/>
            <p:cNvSpPr>
              <a:spLocks/>
            </p:cNvSpPr>
            <p:nvPr/>
          </p:nvSpPr>
          <p:spPr bwMode="auto">
            <a:xfrm>
              <a:off x="1034969" y="1661361"/>
              <a:ext cx="233733" cy="78710"/>
            </a:xfrm>
            <a:custGeom>
              <a:avLst/>
              <a:gdLst>
                <a:gd name="T0" fmla="*/ 0 w 73"/>
                <a:gd name="T1" fmla="*/ 2147483647 h 24"/>
                <a:gd name="T2" fmla="*/ 2147483647 w 73"/>
                <a:gd name="T3" fmla="*/ 2147483647 h 24"/>
                <a:gd name="T4" fmla="*/ 2147483647 w 73"/>
                <a:gd name="T5" fmla="*/ 2147483647 h 24"/>
                <a:gd name="T6" fmla="*/ 2147483647 w 73"/>
                <a:gd name="T7" fmla="*/ 2147483647 h 24"/>
                <a:gd name="T8" fmla="*/ 2147483647 w 73"/>
                <a:gd name="T9" fmla="*/ 2147483647 h 24"/>
                <a:gd name="T10" fmla="*/ 2147483647 w 73"/>
                <a:gd name="T11" fmla="*/ 2147483647 h 24"/>
                <a:gd name="T12" fmla="*/ 0 w 73"/>
                <a:gd name="T13" fmla="*/ 2147483647 h 24"/>
                <a:gd name="T14" fmla="*/ 0 60000 65536"/>
                <a:gd name="T15" fmla="*/ 0 60000 65536"/>
                <a:gd name="T16" fmla="*/ 0 60000 65536"/>
                <a:gd name="T17" fmla="*/ 0 60000 65536"/>
                <a:gd name="T18" fmla="*/ 0 60000 65536"/>
                <a:gd name="T19" fmla="*/ 0 60000 65536"/>
                <a:gd name="T20" fmla="*/ 0 60000 65536"/>
                <a:gd name="T21" fmla="*/ 0 w 73"/>
                <a:gd name="T22" fmla="*/ 0 h 24"/>
                <a:gd name="T23" fmla="*/ 73 w 73"/>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 h="24">
                  <a:moveTo>
                    <a:pt x="0" y="2"/>
                  </a:moveTo>
                  <a:cubicBezTo>
                    <a:pt x="0" y="3"/>
                    <a:pt x="1" y="4"/>
                    <a:pt x="2" y="4"/>
                  </a:cubicBezTo>
                  <a:cubicBezTo>
                    <a:pt x="71" y="24"/>
                    <a:pt x="71" y="24"/>
                    <a:pt x="71" y="24"/>
                  </a:cubicBezTo>
                  <a:cubicBezTo>
                    <a:pt x="72" y="24"/>
                    <a:pt x="73" y="24"/>
                    <a:pt x="73" y="23"/>
                  </a:cubicBezTo>
                  <a:cubicBezTo>
                    <a:pt x="73" y="22"/>
                    <a:pt x="73" y="21"/>
                    <a:pt x="72" y="21"/>
                  </a:cubicBezTo>
                  <a:cubicBezTo>
                    <a:pt x="2" y="1"/>
                    <a:pt x="2" y="1"/>
                    <a:pt x="2" y="1"/>
                  </a:cubicBezTo>
                  <a:cubicBezTo>
                    <a:pt x="2" y="0"/>
                    <a:pt x="1" y="1"/>
                    <a:pt x="0" y="2"/>
                  </a:cubicBez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622" name="Freeform 36"/>
            <p:cNvSpPr>
              <a:spLocks/>
            </p:cNvSpPr>
            <p:nvPr/>
          </p:nvSpPr>
          <p:spPr bwMode="auto">
            <a:xfrm>
              <a:off x="1007145" y="1677931"/>
              <a:ext cx="211473" cy="74566"/>
            </a:xfrm>
            <a:custGeom>
              <a:avLst/>
              <a:gdLst>
                <a:gd name="T0" fmla="*/ 2147483647 w 66"/>
                <a:gd name="T1" fmla="*/ 0 h 23"/>
                <a:gd name="T2" fmla="*/ 2147483647 w 66"/>
                <a:gd name="T3" fmla="*/ 2147483647 h 23"/>
                <a:gd name="T4" fmla="*/ 2147483647 w 66"/>
                <a:gd name="T5" fmla="*/ 2147483647 h 23"/>
                <a:gd name="T6" fmla="*/ 2147483647 w 66"/>
                <a:gd name="T7" fmla="*/ 2147483647 h 23"/>
                <a:gd name="T8" fmla="*/ 2147483647 w 66"/>
                <a:gd name="T9" fmla="*/ 2147483647 h 23"/>
                <a:gd name="T10" fmla="*/ 2147483647 w 66"/>
                <a:gd name="T11" fmla="*/ 2147483647 h 23"/>
                <a:gd name="T12" fmla="*/ 2147483647 w 66"/>
                <a:gd name="T13" fmla="*/ 0 h 23"/>
                <a:gd name="T14" fmla="*/ 0 60000 65536"/>
                <a:gd name="T15" fmla="*/ 0 60000 65536"/>
                <a:gd name="T16" fmla="*/ 0 60000 65536"/>
                <a:gd name="T17" fmla="*/ 0 60000 65536"/>
                <a:gd name="T18" fmla="*/ 0 60000 65536"/>
                <a:gd name="T19" fmla="*/ 0 60000 65536"/>
                <a:gd name="T20" fmla="*/ 0 60000 65536"/>
                <a:gd name="T21" fmla="*/ 0 w 66"/>
                <a:gd name="T22" fmla="*/ 0 h 23"/>
                <a:gd name="T23" fmla="*/ 66 w 66"/>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23">
                  <a:moveTo>
                    <a:pt x="63" y="0"/>
                  </a:moveTo>
                  <a:cubicBezTo>
                    <a:pt x="2" y="19"/>
                    <a:pt x="2" y="19"/>
                    <a:pt x="2" y="19"/>
                  </a:cubicBezTo>
                  <a:cubicBezTo>
                    <a:pt x="1" y="20"/>
                    <a:pt x="0" y="21"/>
                    <a:pt x="1" y="22"/>
                  </a:cubicBezTo>
                  <a:cubicBezTo>
                    <a:pt x="1" y="22"/>
                    <a:pt x="2" y="23"/>
                    <a:pt x="3" y="23"/>
                  </a:cubicBezTo>
                  <a:cubicBezTo>
                    <a:pt x="64" y="3"/>
                    <a:pt x="64" y="3"/>
                    <a:pt x="64" y="3"/>
                  </a:cubicBezTo>
                  <a:cubicBezTo>
                    <a:pt x="65" y="3"/>
                    <a:pt x="66" y="2"/>
                    <a:pt x="66" y="1"/>
                  </a:cubicBezTo>
                  <a:cubicBezTo>
                    <a:pt x="65" y="0"/>
                    <a:pt x="64" y="0"/>
                    <a:pt x="63" y="0"/>
                  </a:cubicBez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623" name="Freeform 37"/>
            <p:cNvSpPr>
              <a:spLocks/>
            </p:cNvSpPr>
            <p:nvPr/>
          </p:nvSpPr>
          <p:spPr bwMode="auto">
            <a:xfrm>
              <a:off x="906974" y="1661361"/>
              <a:ext cx="139125" cy="62139"/>
            </a:xfrm>
            <a:custGeom>
              <a:avLst/>
              <a:gdLst>
                <a:gd name="T0" fmla="*/ 2147483647 w 43"/>
                <a:gd name="T1" fmla="*/ 2147483647 h 19"/>
                <a:gd name="T2" fmla="*/ 2147483647 w 43"/>
                <a:gd name="T3" fmla="*/ 2147483647 h 19"/>
                <a:gd name="T4" fmla="*/ 0 w 43"/>
                <a:gd name="T5" fmla="*/ 2147483647 h 19"/>
                <a:gd name="T6" fmla="*/ 2147483647 w 43"/>
                <a:gd name="T7" fmla="*/ 2147483647 h 19"/>
                <a:gd name="T8" fmla="*/ 2147483647 w 43"/>
                <a:gd name="T9" fmla="*/ 2147483647 h 19"/>
                <a:gd name="T10" fmla="*/ 2147483647 w 43"/>
                <a:gd name="T11" fmla="*/ 2147483647 h 19"/>
                <a:gd name="T12" fmla="*/ 2147483647 w 43"/>
                <a:gd name="T13" fmla="*/ 2147483647 h 19"/>
                <a:gd name="T14" fmla="*/ 0 60000 65536"/>
                <a:gd name="T15" fmla="*/ 0 60000 65536"/>
                <a:gd name="T16" fmla="*/ 0 60000 65536"/>
                <a:gd name="T17" fmla="*/ 0 60000 65536"/>
                <a:gd name="T18" fmla="*/ 0 60000 65536"/>
                <a:gd name="T19" fmla="*/ 0 60000 65536"/>
                <a:gd name="T20" fmla="*/ 0 60000 65536"/>
                <a:gd name="T21" fmla="*/ 0 w 43"/>
                <a:gd name="T22" fmla="*/ 0 h 19"/>
                <a:gd name="T23" fmla="*/ 43 w 4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 h="19">
                  <a:moveTo>
                    <a:pt x="40" y="1"/>
                  </a:moveTo>
                  <a:cubicBezTo>
                    <a:pt x="1" y="15"/>
                    <a:pt x="1" y="15"/>
                    <a:pt x="1" y="15"/>
                  </a:cubicBezTo>
                  <a:cubicBezTo>
                    <a:pt x="0" y="15"/>
                    <a:pt x="0" y="16"/>
                    <a:pt x="0" y="17"/>
                  </a:cubicBezTo>
                  <a:cubicBezTo>
                    <a:pt x="0" y="18"/>
                    <a:pt x="1" y="19"/>
                    <a:pt x="2" y="18"/>
                  </a:cubicBezTo>
                  <a:cubicBezTo>
                    <a:pt x="42" y="4"/>
                    <a:pt x="42" y="4"/>
                    <a:pt x="42" y="4"/>
                  </a:cubicBezTo>
                  <a:cubicBezTo>
                    <a:pt x="42" y="3"/>
                    <a:pt x="43" y="3"/>
                    <a:pt x="43" y="2"/>
                  </a:cubicBezTo>
                  <a:cubicBezTo>
                    <a:pt x="42" y="1"/>
                    <a:pt x="41" y="0"/>
                    <a:pt x="40" y="1"/>
                  </a:cubicBez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624" name="Freeform 38"/>
            <p:cNvSpPr>
              <a:spLocks/>
            </p:cNvSpPr>
            <p:nvPr/>
          </p:nvSpPr>
          <p:spPr bwMode="auto">
            <a:xfrm>
              <a:off x="1046099" y="1201540"/>
              <a:ext cx="478596" cy="459821"/>
            </a:xfrm>
            <a:custGeom>
              <a:avLst/>
              <a:gdLst>
                <a:gd name="T0" fmla="*/ 2147483647 w 150"/>
                <a:gd name="T1" fmla="*/ 2147483647 h 144"/>
                <a:gd name="T2" fmla="*/ 2147483647 w 150"/>
                <a:gd name="T3" fmla="*/ 2147483647 h 144"/>
                <a:gd name="T4" fmla="*/ 2147483647 w 150"/>
                <a:gd name="T5" fmla="*/ 2147483647 h 144"/>
                <a:gd name="T6" fmla="*/ 2147483647 w 150"/>
                <a:gd name="T7" fmla="*/ 2147483647 h 144"/>
                <a:gd name="T8" fmla="*/ 2147483647 w 150"/>
                <a:gd name="T9" fmla="*/ 2147483647 h 144"/>
                <a:gd name="T10" fmla="*/ 2147483647 w 150"/>
                <a:gd name="T11" fmla="*/ 2147483647 h 144"/>
                <a:gd name="T12" fmla="*/ 2147483647 w 150"/>
                <a:gd name="T13" fmla="*/ 2147483647 h 144"/>
                <a:gd name="T14" fmla="*/ 2147483647 w 150"/>
                <a:gd name="T15" fmla="*/ 2147483647 h 144"/>
                <a:gd name="T16" fmla="*/ 2147483647 w 150"/>
                <a:gd name="T17" fmla="*/ 2147483647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0"/>
                <a:gd name="T28" fmla="*/ 0 h 144"/>
                <a:gd name="T29" fmla="*/ 150 w 150"/>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0" h="144">
                  <a:moveTo>
                    <a:pt x="19" y="8"/>
                  </a:moveTo>
                  <a:cubicBezTo>
                    <a:pt x="18" y="13"/>
                    <a:pt x="3" y="92"/>
                    <a:pt x="2" y="98"/>
                  </a:cubicBezTo>
                  <a:cubicBezTo>
                    <a:pt x="0" y="105"/>
                    <a:pt x="5" y="108"/>
                    <a:pt x="12" y="110"/>
                  </a:cubicBezTo>
                  <a:cubicBezTo>
                    <a:pt x="19" y="113"/>
                    <a:pt x="112" y="140"/>
                    <a:pt x="118" y="142"/>
                  </a:cubicBezTo>
                  <a:cubicBezTo>
                    <a:pt x="125" y="144"/>
                    <a:pt x="130" y="140"/>
                    <a:pt x="132" y="133"/>
                  </a:cubicBezTo>
                  <a:cubicBezTo>
                    <a:pt x="133" y="126"/>
                    <a:pt x="148" y="48"/>
                    <a:pt x="149" y="42"/>
                  </a:cubicBezTo>
                  <a:cubicBezTo>
                    <a:pt x="150" y="36"/>
                    <a:pt x="147" y="32"/>
                    <a:pt x="137" y="29"/>
                  </a:cubicBezTo>
                  <a:cubicBezTo>
                    <a:pt x="128" y="27"/>
                    <a:pt x="37" y="3"/>
                    <a:pt x="34" y="2"/>
                  </a:cubicBezTo>
                  <a:cubicBezTo>
                    <a:pt x="27" y="0"/>
                    <a:pt x="20" y="1"/>
                    <a:pt x="19" y="8"/>
                  </a:cubicBezTo>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625" name="Freeform 231"/>
            <p:cNvSpPr>
              <a:spLocks/>
            </p:cNvSpPr>
            <p:nvPr/>
          </p:nvSpPr>
          <p:spPr bwMode="auto">
            <a:xfrm>
              <a:off x="1073926" y="1255392"/>
              <a:ext cx="178082" cy="331403"/>
            </a:xfrm>
            <a:custGeom>
              <a:avLst/>
              <a:gdLst>
                <a:gd name="T0" fmla="*/ 2147483647 w 56"/>
                <a:gd name="T1" fmla="*/ 2147483647 h 104"/>
                <a:gd name="T2" fmla="*/ 2147483647 w 56"/>
                <a:gd name="T3" fmla="*/ 2147483647 h 104"/>
                <a:gd name="T4" fmla="*/ 2147483647 w 56"/>
                <a:gd name="T5" fmla="*/ 2147483647 h 104"/>
                <a:gd name="T6" fmla="*/ 2147483647 w 56"/>
                <a:gd name="T7" fmla="*/ 2147483647 h 104"/>
                <a:gd name="T8" fmla="*/ 2147483647 w 56"/>
                <a:gd name="T9" fmla="*/ 2147483647 h 104"/>
                <a:gd name="T10" fmla="*/ 2147483647 w 56"/>
                <a:gd name="T11" fmla="*/ 2147483647 h 104"/>
                <a:gd name="T12" fmla="*/ 2147483647 w 56"/>
                <a:gd name="T13" fmla="*/ 2147483647 h 104"/>
                <a:gd name="T14" fmla="*/ 2147483647 w 56"/>
                <a:gd name="T15" fmla="*/ 0 h 104"/>
                <a:gd name="T16" fmla="*/ 2147483647 w 56"/>
                <a:gd name="T17" fmla="*/ 2147483647 h 104"/>
                <a:gd name="T18" fmla="*/ 2147483647 w 56"/>
                <a:gd name="T19" fmla="*/ 0 h 104"/>
                <a:gd name="T20" fmla="*/ 2147483647 w 56"/>
                <a:gd name="T21" fmla="*/ 2147483647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104"/>
                <a:gd name="T35" fmla="*/ 56 w 56"/>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104">
                  <a:moveTo>
                    <a:pt x="1" y="78"/>
                  </a:moveTo>
                  <a:cubicBezTo>
                    <a:pt x="0" y="87"/>
                    <a:pt x="6" y="89"/>
                    <a:pt x="11" y="91"/>
                  </a:cubicBezTo>
                  <a:cubicBezTo>
                    <a:pt x="14" y="92"/>
                    <a:pt x="27" y="96"/>
                    <a:pt x="54" y="104"/>
                  </a:cubicBezTo>
                  <a:cubicBezTo>
                    <a:pt x="54" y="104"/>
                    <a:pt x="55" y="103"/>
                    <a:pt x="56" y="103"/>
                  </a:cubicBezTo>
                  <a:cubicBezTo>
                    <a:pt x="56" y="102"/>
                    <a:pt x="55" y="101"/>
                    <a:pt x="55" y="100"/>
                  </a:cubicBezTo>
                  <a:cubicBezTo>
                    <a:pt x="29" y="93"/>
                    <a:pt x="15" y="89"/>
                    <a:pt x="12" y="88"/>
                  </a:cubicBezTo>
                  <a:cubicBezTo>
                    <a:pt x="6" y="85"/>
                    <a:pt x="4" y="84"/>
                    <a:pt x="5" y="79"/>
                  </a:cubicBezTo>
                  <a:cubicBezTo>
                    <a:pt x="5" y="79"/>
                    <a:pt x="20" y="0"/>
                    <a:pt x="20" y="0"/>
                  </a:cubicBezTo>
                  <a:cubicBezTo>
                    <a:pt x="20" y="1"/>
                    <a:pt x="19" y="2"/>
                    <a:pt x="18" y="2"/>
                  </a:cubicBezTo>
                  <a:cubicBezTo>
                    <a:pt x="17" y="1"/>
                    <a:pt x="16" y="0"/>
                    <a:pt x="16" y="0"/>
                  </a:cubicBezTo>
                  <a:lnTo>
                    <a:pt x="1" y="78"/>
                  </a:lnTo>
                  <a:close/>
                </a:path>
              </a:pathLst>
            </a:custGeom>
            <a:solidFill>
              <a:srgbClr val="3D61A4"/>
            </a:solidFill>
            <a:ln w="9525">
              <a:noFill/>
              <a:round/>
              <a:headEnd/>
              <a:tailEnd/>
            </a:ln>
          </p:spPr>
          <p:txBody>
            <a:bodyPr/>
            <a:lstStyle/>
            <a:p>
              <a:pPr>
                <a:defRPr/>
              </a:pPr>
              <a:endParaRPr lang="en-US" altLang="zh-CN">
                <a:latin typeface="Times New Roman" pitchFamily="18" charset="0"/>
                <a:cs typeface="Times New Roman" pitchFamily="18" charset="0"/>
              </a:endParaRPr>
            </a:p>
          </p:txBody>
        </p:sp>
      </p:grpSp>
      <p:grpSp>
        <p:nvGrpSpPr>
          <p:cNvPr id="7" name="Group 206"/>
          <p:cNvGrpSpPr>
            <a:grpSpLocks/>
          </p:cNvGrpSpPr>
          <p:nvPr/>
        </p:nvGrpSpPr>
        <p:grpSpPr bwMode="auto">
          <a:xfrm>
            <a:off x="925513" y="1596430"/>
            <a:ext cx="285750" cy="357716"/>
            <a:chOff x="2603500" y="1233488"/>
            <a:chExt cx="641350" cy="585787"/>
          </a:xfrm>
        </p:grpSpPr>
        <p:sp>
          <p:nvSpPr>
            <p:cNvPr id="7545" name="Freeform 27"/>
            <p:cNvSpPr>
              <a:spLocks/>
            </p:cNvSpPr>
            <p:nvPr/>
          </p:nvSpPr>
          <p:spPr bwMode="auto">
            <a:xfrm>
              <a:off x="2621314" y="1649432"/>
              <a:ext cx="527332" cy="169843"/>
            </a:xfrm>
            <a:custGeom>
              <a:avLst/>
              <a:gdLst>
                <a:gd name="T0" fmla="*/ 0 w 332"/>
                <a:gd name="T1" fmla="*/ 2147483647 h 108"/>
                <a:gd name="T2" fmla="*/ 0 w 332"/>
                <a:gd name="T3" fmla="*/ 2147483647 h 108"/>
                <a:gd name="T4" fmla="*/ 2147483647 w 332"/>
                <a:gd name="T5" fmla="*/ 2147483647 h 108"/>
                <a:gd name="T6" fmla="*/ 2147483647 w 332"/>
                <a:gd name="T7" fmla="*/ 2147483647 h 108"/>
                <a:gd name="T8" fmla="*/ 2147483647 w 332"/>
                <a:gd name="T9" fmla="*/ 2147483647 h 108"/>
                <a:gd name="T10" fmla="*/ 2147483647 w 332"/>
                <a:gd name="T11" fmla="*/ 0 h 108"/>
                <a:gd name="T12" fmla="*/ 0 w 332"/>
                <a:gd name="T13" fmla="*/ 2147483647 h 108"/>
                <a:gd name="T14" fmla="*/ 0 60000 65536"/>
                <a:gd name="T15" fmla="*/ 0 60000 65536"/>
                <a:gd name="T16" fmla="*/ 0 60000 65536"/>
                <a:gd name="T17" fmla="*/ 0 60000 65536"/>
                <a:gd name="T18" fmla="*/ 0 60000 65536"/>
                <a:gd name="T19" fmla="*/ 0 60000 65536"/>
                <a:gd name="T20" fmla="*/ 0 60000 65536"/>
                <a:gd name="T21" fmla="*/ 0 w 332"/>
                <a:gd name="T22" fmla="*/ 0 h 108"/>
                <a:gd name="T23" fmla="*/ 332 w 332"/>
                <a:gd name="T24" fmla="*/ 108 h 10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2" h="108">
                  <a:moveTo>
                    <a:pt x="0" y="4"/>
                  </a:moveTo>
                  <a:lnTo>
                    <a:pt x="0" y="20"/>
                  </a:lnTo>
                  <a:lnTo>
                    <a:pt x="273" y="108"/>
                  </a:lnTo>
                  <a:lnTo>
                    <a:pt x="332" y="90"/>
                  </a:lnTo>
                  <a:lnTo>
                    <a:pt x="332" y="74"/>
                  </a:lnTo>
                  <a:lnTo>
                    <a:pt x="10" y="0"/>
                  </a:lnTo>
                  <a:lnTo>
                    <a:pt x="0" y="4"/>
                  </a:lnTo>
                  <a:close/>
                </a:path>
              </a:pathLst>
            </a:custGeom>
            <a:solidFill>
              <a:srgbClr val="3D61A4"/>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546" name="Rectangle 28"/>
            <p:cNvSpPr>
              <a:spLocks noChangeArrowheads="1"/>
            </p:cNvSpPr>
            <p:nvPr/>
          </p:nvSpPr>
          <p:spPr bwMode="auto">
            <a:xfrm>
              <a:off x="3052445" y="1784613"/>
              <a:ext cx="7126" cy="34662"/>
            </a:xfrm>
            <a:prstGeom prst="rect">
              <a:avLst/>
            </a:prstGeom>
            <a:solidFill>
              <a:srgbClr val="FFFFFF"/>
            </a:solidFill>
            <a:ln w="9525">
              <a:noFill/>
              <a:miter lim="800000"/>
              <a:headEnd/>
              <a:tailEnd/>
            </a:ln>
          </p:spPr>
          <p:txBody>
            <a:bodyPr/>
            <a:lstStyle/>
            <a:p>
              <a:endParaRPr lang="en-US" altLang="zh-CN">
                <a:latin typeface="Times New Roman" pitchFamily="18" charset="0"/>
                <a:cs typeface="Times New Roman" pitchFamily="18" charset="0"/>
              </a:endParaRPr>
            </a:p>
          </p:txBody>
        </p:sp>
        <p:sp>
          <p:nvSpPr>
            <p:cNvPr id="7547" name="Freeform 29"/>
            <p:cNvSpPr>
              <a:spLocks/>
            </p:cNvSpPr>
            <p:nvPr/>
          </p:nvSpPr>
          <p:spPr bwMode="auto">
            <a:xfrm>
              <a:off x="2603500" y="1243886"/>
              <a:ext cx="641350" cy="554592"/>
            </a:xfrm>
            <a:custGeom>
              <a:avLst/>
              <a:gdLst>
                <a:gd name="T0" fmla="*/ 0 w 404"/>
                <a:gd name="T1" fmla="*/ 2147483647 h 349"/>
                <a:gd name="T2" fmla="*/ 0 w 404"/>
                <a:gd name="T3" fmla="*/ 2147483647 h 349"/>
                <a:gd name="T4" fmla="*/ 2147483647 w 404"/>
                <a:gd name="T5" fmla="*/ 2147483647 h 349"/>
                <a:gd name="T6" fmla="*/ 2147483647 w 404"/>
                <a:gd name="T7" fmla="*/ 2147483647 h 349"/>
                <a:gd name="T8" fmla="*/ 2147483647 w 404"/>
                <a:gd name="T9" fmla="*/ 2147483647 h 349"/>
                <a:gd name="T10" fmla="*/ 2147483647 w 404"/>
                <a:gd name="T11" fmla="*/ 2147483647 h 349"/>
                <a:gd name="T12" fmla="*/ 2147483647 w 404"/>
                <a:gd name="T13" fmla="*/ 2147483647 h 349"/>
                <a:gd name="T14" fmla="*/ 2147483647 w 404"/>
                <a:gd name="T15" fmla="*/ 2147483647 h 349"/>
                <a:gd name="T16" fmla="*/ 2147483647 w 404"/>
                <a:gd name="T17" fmla="*/ 2147483647 h 349"/>
                <a:gd name="T18" fmla="*/ 2147483647 w 404"/>
                <a:gd name="T19" fmla="*/ 0 h 349"/>
                <a:gd name="T20" fmla="*/ 0 w 404"/>
                <a:gd name="T21" fmla="*/ 2147483647 h 3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349"/>
                <a:gd name="T35" fmla="*/ 404 w 404"/>
                <a:gd name="T36" fmla="*/ 349 h 3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349">
                  <a:moveTo>
                    <a:pt x="0" y="12"/>
                  </a:moveTo>
                  <a:lnTo>
                    <a:pt x="0" y="257"/>
                  </a:lnTo>
                  <a:lnTo>
                    <a:pt x="293" y="349"/>
                  </a:lnTo>
                  <a:lnTo>
                    <a:pt x="350" y="331"/>
                  </a:lnTo>
                  <a:lnTo>
                    <a:pt x="368" y="305"/>
                  </a:lnTo>
                  <a:lnTo>
                    <a:pt x="404" y="279"/>
                  </a:lnTo>
                  <a:lnTo>
                    <a:pt x="404" y="189"/>
                  </a:lnTo>
                  <a:lnTo>
                    <a:pt x="380" y="159"/>
                  </a:lnTo>
                  <a:lnTo>
                    <a:pt x="348" y="86"/>
                  </a:lnTo>
                  <a:lnTo>
                    <a:pt x="54" y="0"/>
                  </a:lnTo>
                  <a:lnTo>
                    <a:pt x="0" y="12"/>
                  </a:lnTo>
                  <a:close/>
                </a:path>
              </a:pathLst>
            </a:custGeom>
            <a:solidFill>
              <a:srgbClr val="3D61A4"/>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548" name="Freeform 135"/>
            <p:cNvSpPr>
              <a:spLocks/>
            </p:cNvSpPr>
            <p:nvPr/>
          </p:nvSpPr>
          <p:spPr bwMode="auto">
            <a:xfrm>
              <a:off x="2603500" y="1257750"/>
              <a:ext cx="555837" cy="540727"/>
            </a:xfrm>
            <a:custGeom>
              <a:avLst/>
              <a:gdLst>
                <a:gd name="T0" fmla="*/ 2147483647 w 174"/>
                <a:gd name="T1" fmla="*/ 2147483647 h 169"/>
                <a:gd name="T2" fmla="*/ 2147483647 w 174"/>
                <a:gd name="T3" fmla="*/ 2147483647 h 169"/>
                <a:gd name="T4" fmla="*/ 2147483647 w 174"/>
                <a:gd name="T5" fmla="*/ 2147483647 h 169"/>
                <a:gd name="T6" fmla="*/ 2147483647 w 174"/>
                <a:gd name="T7" fmla="*/ 2147483647 h 169"/>
                <a:gd name="T8" fmla="*/ 2147483647 w 174"/>
                <a:gd name="T9" fmla="*/ 2147483647 h 169"/>
                <a:gd name="T10" fmla="*/ 2147483647 w 174"/>
                <a:gd name="T11" fmla="*/ 2147483647 h 169"/>
                <a:gd name="T12" fmla="*/ 2147483647 w 174"/>
                <a:gd name="T13" fmla="*/ 2147483647 h 169"/>
                <a:gd name="T14" fmla="*/ 2147483647 w 174"/>
                <a:gd name="T15" fmla="*/ 2147483647 h 169"/>
                <a:gd name="T16" fmla="*/ 2147483647 w 174"/>
                <a:gd name="T17" fmla="*/ 2147483647 h 169"/>
                <a:gd name="T18" fmla="*/ 2147483647 w 174"/>
                <a:gd name="T19" fmla="*/ 0 h 169"/>
                <a:gd name="T20" fmla="*/ 0 w 174"/>
                <a:gd name="T21" fmla="*/ 2147483647 h 169"/>
                <a:gd name="T22" fmla="*/ 0 w 174"/>
                <a:gd name="T23" fmla="*/ 2147483647 h 169"/>
                <a:gd name="T24" fmla="*/ 2147483647 w 174"/>
                <a:gd name="T25" fmla="*/ 2147483647 h 1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4"/>
                <a:gd name="T40" fmla="*/ 0 h 169"/>
                <a:gd name="T41" fmla="*/ 174 w 174"/>
                <a:gd name="T42" fmla="*/ 169 h 1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4" h="169">
                  <a:moveTo>
                    <a:pt x="144" y="48"/>
                  </a:moveTo>
                  <a:cubicBezTo>
                    <a:pt x="144" y="168"/>
                    <a:pt x="144" y="168"/>
                    <a:pt x="144" y="168"/>
                  </a:cubicBezTo>
                  <a:cubicBezTo>
                    <a:pt x="146" y="169"/>
                    <a:pt x="146" y="169"/>
                    <a:pt x="146" y="169"/>
                  </a:cubicBezTo>
                  <a:cubicBezTo>
                    <a:pt x="148" y="168"/>
                    <a:pt x="148" y="168"/>
                    <a:pt x="148" y="168"/>
                  </a:cubicBezTo>
                  <a:cubicBezTo>
                    <a:pt x="148" y="48"/>
                    <a:pt x="148" y="48"/>
                    <a:pt x="148" y="48"/>
                  </a:cubicBezTo>
                  <a:cubicBezTo>
                    <a:pt x="174" y="39"/>
                    <a:pt x="174" y="39"/>
                    <a:pt x="174" y="39"/>
                  </a:cubicBezTo>
                  <a:cubicBezTo>
                    <a:pt x="173" y="38"/>
                    <a:pt x="173" y="38"/>
                    <a:pt x="173" y="38"/>
                  </a:cubicBezTo>
                  <a:cubicBezTo>
                    <a:pt x="170" y="37"/>
                    <a:pt x="170" y="37"/>
                    <a:pt x="170" y="37"/>
                  </a:cubicBezTo>
                  <a:cubicBezTo>
                    <a:pt x="146" y="45"/>
                    <a:pt x="146" y="45"/>
                    <a:pt x="146" y="45"/>
                  </a:cubicBezTo>
                  <a:cubicBezTo>
                    <a:pt x="4" y="0"/>
                    <a:pt x="4" y="0"/>
                    <a:pt x="4" y="0"/>
                  </a:cubicBezTo>
                  <a:cubicBezTo>
                    <a:pt x="0" y="1"/>
                    <a:pt x="0" y="1"/>
                    <a:pt x="0" y="1"/>
                  </a:cubicBezTo>
                  <a:cubicBezTo>
                    <a:pt x="0" y="3"/>
                    <a:pt x="0" y="3"/>
                    <a:pt x="0" y="3"/>
                  </a:cubicBezTo>
                  <a:cubicBezTo>
                    <a:pt x="9" y="5"/>
                    <a:pt x="142" y="47"/>
                    <a:pt x="144" y="48"/>
                  </a:cubicBez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549" name="Freeform 136"/>
            <p:cNvSpPr>
              <a:spLocks/>
            </p:cNvSpPr>
            <p:nvPr/>
          </p:nvSpPr>
          <p:spPr bwMode="auto">
            <a:xfrm>
              <a:off x="2632004" y="1306277"/>
              <a:ext cx="409750" cy="433276"/>
            </a:xfrm>
            <a:custGeom>
              <a:avLst/>
              <a:gdLst>
                <a:gd name="T0" fmla="*/ 2147483647 w 128"/>
                <a:gd name="T1" fmla="*/ 2147483647 h 136"/>
                <a:gd name="T2" fmla="*/ 2147483647 w 128"/>
                <a:gd name="T3" fmla="*/ 2147483647 h 136"/>
                <a:gd name="T4" fmla="*/ 2147483647 w 128"/>
                <a:gd name="T5" fmla="*/ 2147483647 h 136"/>
                <a:gd name="T6" fmla="*/ 0 w 128"/>
                <a:gd name="T7" fmla="*/ 2147483647 h 136"/>
                <a:gd name="T8" fmla="*/ 0 w 128"/>
                <a:gd name="T9" fmla="*/ 2147483647 h 136"/>
                <a:gd name="T10" fmla="*/ 2147483647 w 128"/>
                <a:gd name="T11" fmla="*/ 2147483647 h 136"/>
                <a:gd name="T12" fmla="*/ 2147483647 w 128"/>
                <a:gd name="T13" fmla="*/ 2147483647 h 136"/>
                <a:gd name="T14" fmla="*/ 2147483647 w 128"/>
                <a:gd name="T15" fmla="*/ 2147483647 h 136"/>
                <a:gd name="T16" fmla="*/ 2147483647 w 128"/>
                <a:gd name="T17" fmla="*/ 2147483647 h 1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8"/>
                <a:gd name="T28" fmla="*/ 0 h 136"/>
                <a:gd name="T29" fmla="*/ 128 w 128"/>
                <a:gd name="T30" fmla="*/ 136 h 1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8" h="136">
                  <a:moveTo>
                    <a:pt x="128" y="128"/>
                  </a:moveTo>
                  <a:cubicBezTo>
                    <a:pt x="128" y="133"/>
                    <a:pt x="124" y="136"/>
                    <a:pt x="119" y="135"/>
                  </a:cubicBezTo>
                  <a:cubicBezTo>
                    <a:pt x="9" y="100"/>
                    <a:pt x="9" y="100"/>
                    <a:pt x="9" y="100"/>
                  </a:cubicBezTo>
                  <a:cubicBezTo>
                    <a:pt x="4" y="98"/>
                    <a:pt x="0" y="93"/>
                    <a:pt x="0" y="88"/>
                  </a:cubicBezTo>
                  <a:cubicBezTo>
                    <a:pt x="0" y="8"/>
                    <a:pt x="0" y="8"/>
                    <a:pt x="0" y="8"/>
                  </a:cubicBezTo>
                  <a:cubicBezTo>
                    <a:pt x="0" y="3"/>
                    <a:pt x="4" y="0"/>
                    <a:pt x="9" y="1"/>
                  </a:cubicBezTo>
                  <a:cubicBezTo>
                    <a:pt x="119" y="36"/>
                    <a:pt x="119" y="36"/>
                    <a:pt x="119" y="36"/>
                  </a:cubicBezTo>
                  <a:cubicBezTo>
                    <a:pt x="124" y="38"/>
                    <a:pt x="128" y="43"/>
                    <a:pt x="128" y="48"/>
                  </a:cubicBezTo>
                  <a:lnTo>
                    <a:pt x="128" y="128"/>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550" name="Freeform 162"/>
            <p:cNvSpPr>
              <a:spLocks/>
            </p:cNvSpPr>
            <p:nvPr/>
          </p:nvSpPr>
          <p:spPr bwMode="auto">
            <a:xfrm>
              <a:off x="2642692" y="1361736"/>
              <a:ext cx="39195" cy="218372"/>
            </a:xfrm>
            <a:custGeom>
              <a:avLst/>
              <a:gdLst>
                <a:gd name="T0" fmla="*/ 2147483647 w 13"/>
                <a:gd name="T1" fmla="*/ 2147483647 h 69"/>
                <a:gd name="T2" fmla="*/ 2147483647 w 13"/>
                <a:gd name="T3" fmla="*/ 2147483647 h 69"/>
                <a:gd name="T4" fmla="*/ 2147483647 w 13"/>
                <a:gd name="T5" fmla="*/ 2147483647 h 69"/>
                <a:gd name="T6" fmla="*/ 2147483647 w 13"/>
                <a:gd name="T7" fmla="*/ 2147483647 h 69"/>
                <a:gd name="T8" fmla="*/ 2147483647 w 13"/>
                <a:gd name="T9" fmla="*/ 2147483647 h 69"/>
                <a:gd name="T10" fmla="*/ 2147483647 w 13"/>
                <a:gd name="T11" fmla="*/ 0 h 69"/>
                <a:gd name="T12" fmla="*/ 2147483647 w 13"/>
                <a:gd name="T13" fmla="*/ 2147483647 h 69"/>
                <a:gd name="T14" fmla="*/ 0 60000 65536"/>
                <a:gd name="T15" fmla="*/ 0 60000 65536"/>
                <a:gd name="T16" fmla="*/ 0 60000 65536"/>
                <a:gd name="T17" fmla="*/ 0 60000 65536"/>
                <a:gd name="T18" fmla="*/ 0 60000 65536"/>
                <a:gd name="T19" fmla="*/ 0 60000 65536"/>
                <a:gd name="T20" fmla="*/ 0 60000 65536"/>
                <a:gd name="T21" fmla="*/ 0 w 13"/>
                <a:gd name="T22" fmla="*/ 0 h 69"/>
                <a:gd name="T23" fmla="*/ 13 w 13"/>
                <a:gd name="T24" fmla="*/ 69 h 6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69">
                  <a:moveTo>
                    <a:pt x="8" y="1"/>
                  </a:moveTo>
                  <a:cubicBezTo>
                    <a:pt x="7" y="3"/>
                    <a:pt x="0" y="38"/>
                    <a:pt x="10" y="68"/>
                  </a:cubicBezTo>
                  <a:cubicBezTo>
                    <a:pt x="10" y="69"/>
                    <a:pt x="11" y="69"/>
                    <a:pt x="12" y="69"/>
                  </a:cubicBezTo>
                  <a:cubicBezTo>
                    <a:pt x="13" y="69"/>
                    <a:pt x="13" y="68"/>
                    <a:pt x="13" y="67"/>
                  </a:cubicBezTo>
                  <a:cubicBezTo>
                    <a:pt x="4" y="37"/>
                    <a:pt x="11" y="2"/>
                    <a:pt x="11" y="2"/>
                  </a:cubicBezTo>
                  <a:cubicBezTo>
                    <a:pt x="11" y="1"/>
                    <a:pt x="10" y="0"/>
                    <a:pt x="10" y="0"/>
                  </a:cubicBezTo>
                  <a:cubicBezTo>
                    <a:pt x="9" y="0"/>
                    <a:pt x="8" y="0"/>
                    <a:pt x="8" y="1"/>
                  </a:cubicBezTo>
                  <a:close/>
                </a:path>
              </a:pathLst>
            </a:custGeom>
            <a:solidFill>
              <a:srgbClr val="3D61A4"/>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551" name="Freeform 163"/>
            <p:cNvSpPr>
              <a:spLocks/>
            </p:cNvSpPr>
            <p:nvPr/>
          </p:nvSpPr>
          <p:spPr bwMode="auto">
            <a:xfrm>
              <a:off x="2756710" y="1233488"/>
              <a:ext cx="228036" cy="128248"/>
            </a:xfrm>
            <a:custGeom>
              <a:avLst/>
              <a:gdLst>
                <a:gd name="T0" fmla="*/ 0 w 144"/>
                <a:gd name="T1" fmla="*/ 2147483647 h 80"/>
                <a:gd name="T2" fmla="*/ 0 w 144"/>
                <a:gd name="T3" fmla="*/ 2147483647 h 80"/>
                <a:gd name="T4" fmla="*/ 2147483647 w 144"/>
                <a:gd name="T5" fmla="*/ 2147483647 h 80"/>
                <a:gd name="T6" fmla="*/ 2147483647 w 144"/>
                <a:gd name="T7" fmla="*/ 2147483647 h 80"/>
                <a:gd name="T8" fmla="*/ 2147483647 w 144"/>
                <a:gd name="T9" fmla="*/ 2147483647 h 80"/>
                <a:gd name="T10" fmla="*/ 2147483647 w 144"/>
                <a:gd name="T11" fmla="*/ 0 h 80"/>
                <a:gd name="T12" fmla="*/ 0 w 144"/>
                <a:gd name="T13" fmla="*/ 2147483647 h 80"/>
                <a:gd name="T14" fmla="*/ 0 60000 65536"/>
                <a:gd name="T15" fmla="*/ 0 60000 65536"/>
                <a:gd name="T16" fmla="*/ 0 60000 65536"/>
                <a:gd name="T17" fmla="*/ 0 60000 65536"/>
                <a:gd name="T18" fmla="*/ 0 60000 65536"/>
                <a:gd name="T19" fmla="*/ 0 60000 65536"/>
                <a:gd name="T20" fmla="*/ 0 60000 65536"/>
                <a:gd name="T21" fmla="*/ 0 w 144"/>
                <a:gd name="T22" fmla="*/ 0 h 80"/>
                <a:gd name="T23" fmla="*/ 144 w 144"/>
                <a:gd name="T24" fmla="*/ 80 h 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4" h="80">
                  <a:moveTo>
                    <a:pt x="0" y="12"/>
                  </a:moveTo>
                  <a:lnTo>
                    <a:pt x="0" y="52"/>
                  </a:lnTo>
                  <a:lnTo>
                    <a:pt x="90" y="80"/>
                  </a:lnTo>
                  <a:lnTo>
                    <a:pt x="144" y="66"/>
                  </a:lnTo>
                  <a:lnTo>
                    <a:pt x="144" y="24"/>
                  </a:lnTo>
                  <a:lnTo>
                    <a:pt x="54" y="0"/>
                  </a:lnTo>
                  <a:lnTo>
                    <a:pt x="0" y="12"/>
                  </a:lnTo>
                  <a:close/>
                </a:path>
              </a:pathLst>
            </a:custGeom>
            <a:solidFill>
              <a:srgbClr val="3D61A4"/>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552" name="Freeform 164"/>
            <p:cNvSpPr>
              <a:spLocks/>
            </p:cNvSpPr>
            <p:nvPr/>
          </p:nvSpPr>
          <p:spPr bwMode="auto">
            <a:xfrm>
              <a:off x="2756710" y="1250818"/>
              <a:ext cx="228036" cy="110918"/>
            </a:xfrm>
            <a:custGeom>
              <a:avLst/>
              <a:gdLst>
                <a:gd name="T0" fmla="*/ 2147483647 w 72"/>
                <a:gd name="T1" fmla="*/ 2147483647 h 34"/>
                <a:gd name="T2" fmla="*/ 2147483647 w 72"/>
                <a:gd name="T3" fmla="*/ 2147483647 h 34"/>
                <a:gd name="T4" fmla="*/ 2147483647 w 72"/>
                <a:gd name="T5" fmla="*/ 2147483647 h 34"/>
                <a:gd name="T6" fmla="*/ 2147483647 w 72"/>
                <a:gd name="T7" fmla="*/ 2147483647 h 34"/>
                <a:gd name="T8" fmla="*/ 2147483647 w 72"/>
                <a:gd name="T9" fmla="*/ 2147483647 h 34"/>
                <a:gd name="T10" fmla="*/ 2147483647 w 72"/>
                <a:gd name="T11" fmla="*/ 0 h 34"/>
                <a:gd name="T12" fmla="*/ 0 w 72"/>
                <a:gd name="T13" fmla="*/ 0 h 34"/>
                <a:gd name="T14" fmla="*/ 0 w 72"/>
                <a:gd name="T15" fmla="*/ 2147483647 h 34"/>
                <a:gd name="T16" fmla="*/ 2147483647 w 72"/>
                <a:gd name="T17" fmla="*/ 2147483647 h 34"/>
                <a:gd name="T18" fmla="*/ 2147483647 w 72"/>
                <a:gd name="T19" fmla="*/ 2147483647 h 34"/>
                <a:gd name="T20" fmla="*/ 2147483647 w 72"/>
                <a:gd name="T21" fmla="*/ 2147483647 h 34"/>
                <a:gd name="T22" fmla="*/ 2147483647 w 72"/>
                <a:gd name="T23" fmla="*/ 2147483647 h 34"/>
                <a:gd name="T24" fmla="*/ 2147483647 w 72"/>
                <a:gd name="T25" fmla="*/ 2147483647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2"/>
                <a:gd name="T40" fmla="*/ 0 h 34"/>
                <a:gd name="T41" fmla="*/ 72 w 72"/>
                <a:gd name="T42" fmla="*/ 34 h 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2" h="34">
                  <a:moveTo>
                    <a:pt x="46" y="15"/>
                  </a:moveTo>
                  <a:cubicBezTo>
                    <a:pt x="72" y="7"/>
                    <a:pt x="72" y="7"/>
                    <a:pt x="72" y="7"/>
                  </a:cubicBezTo>
                  <a:cubicBezTo>
                    <a:pt x="72" y="6"/>
                    <a:pt x="72" y="6"/>
                    <a:pt x="72" y="6"/>
                  </a:cubicBezTo>
                  <a:cubicBezTo>
                    <a:pt x="70" y="6"/>
                    <a:pt x="70" y="6"/>
                    <a:pt x="70" y="6"/>
                  </a:cubicBezTo>
                  <a:cubicBezTo>
                    <a:pt x="45" y="13"/>
                    <a:pt x="45" y="13"/>
                    <a:pt x="45" y="13"/>
                  </a:cubicBezTo>
                  <a:cubicBezTo>
                    <a:pt x="2" y="0"/>
                    <a:pt x="2" y="0"/>
                    <a:pt x="2" y="0"/>
                  </a:cubicBezTo>
                  <a:cubicBezTo>
                    <a:pt x="0" y="0"/>
                    <a:pt x="0" y="0"/>
                    <a:pt x="0" y="0"/>
                  </a:cubicBezTo>
                  <a:cubicBezTo>
                    <a:pt x="0" y="1"/>
                    <a:pt x="0" y="1"/>
                    <a:pt x="0" y="1"/>
                  </a:cubicBezTo>
                  <a:cubicBezTo>
                    <a:pt x="8" y="4"/>
                    <a:pt x="43" y="14"/>
                    <a:pt x="44" y="15"/>
                  </a:cubicBezTo>
                  <a:cubicBezTo>
                    <a:pt x="44" y="34"/>
                    <a:pt x="44" y="34"/>
                    <a:pt x="44" y="34"/>
                  </a:cubicBezTo>
                  <a:cubicBezTo>
                    <a:pt x="45" y="34"/>
                    <a:pt x="45" y="34"/>
                    <a:pt x="45" y="34"/>
                  </a:cubicBezTo>
                  <a:cubicBezTo>
                    <a:pt x="46" y="34"/>
                    <a:pt x="46" y="34"/>
                    <a:pt x="46" y="34"/>
                  </a:cubicBezTo>
                  <a:lnTo>
                    <a:pt x="46" y="15"/>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553" name="Freeform 165"/>
            <p:cNvSpPr>
              <a:spLocks/>
            </p:cNvSpPr>
            <p:nvPr/>
          </p:nvSpPr>
          <p:spPr bwMode="auto">
            <a:xfrm>
              <a:off x="2792341" y="1250818"/>
              <a:ext cx="46321" cy="76256"/>
            </a:xfrm>
            <a:custGeom>
              <a:avLst/>
              <a:gdLst>
                <a:gd name="T0" fmla="*/ 2147483647 w 15"/>
                <a:gd name="T1" fmla="*/ 2147483647 h 24"/>
                <a:gd name="T2" fmla="*/ 2147483647 w 15"/>
                <a:gd name="T3" fmla="*/ 2147483647 h 24"/>
                <a:gd name="T4" fmla="*/ 0 w 15"/>
                <a:gd name="T5" fmla="*/ 2147483647 h 24"/>
                <a:gd name="T6" fmla="*/ 2147483647 w 15"/>
                <a:gd name="T7" fmla="*/ 2147483647 h 24"/>
                <a:gd name="T8" fmla="*/ 2147483647 w 15"/>
                <a:gd name="T9" fmla="*/ 2147483647 h 24"/>
                <a:gd name="T10" fmla="*/ 0 60000 65536"/>
                <a:gd name="T11" fmla="*/ 0 60000 65536"/>
                <a:gd name="T12" fmla="*/ 0 60000 65536"/>
                <a:gd name="T13" fmla="*/ 0 60000 65536"/>
                <a:gd name="T14" fmla="*/ 0 60000 65536"/>
                <a:gd name="T15" fmla="*/ 0 w 15"/>
                <a:gd name="T16" fmla="*/ 0 h 24"/>
                <a:gd name="T17" fmla="*/ 15 w 15"/>
                <a:gd name="T18" fmla="*/ 24 h 24"/>
              </a:gdLst>
              <a:ahLst/>
              <a:cxnLst>
                <a:cxn ang="T10">
                  <a:pos x="T0" y="T1"/>
                </a:cxn>
                <a:cxn ang="T11">
                  <a:pos x="T2" y="T3"/>
                </a:cxn>
                <a:cxn ang="T12">
                  <a:pos x="T4" y="T5"/>
                </a:cxn>
                <a:cxn ang="T13">
                  <a:pos x="T6" y="T7"/>
                </a:cxn>
                <a:cxn ang="T14">
                  <a:pos x="T8" y="T9"/>
                </a:cxn>
              </a:cxnLst>
              <a:rect l="T15" t="T16" r="T17" b="T18"/>
              <a:pathLst>
                <a:path w="15" h="24">
                  <a:moveTo>
                    <a:pt x="15" y="15"/>
                  </a:moveTo>
                  <a:cubicBezTo>
                    <a:pt x="15" y="21"/>
                    <a:pt x="12" y="24"/>
                    <a:pt x="7" y="23"/>
                  </a:cubicBezTo>
                  <a:cubicBezTo>
                    <a:pt x="3" y="22"/>
                    <a:pt x="0" y="16"/>
                    <a:pt x="0" y="10"/>
                  </a:cubicBezTo>
                  <a:cubicBezTo>
                    <a:pt x="0" y="4"/>
                    <a:pt x="3" y="0"/>
                    <a:pt x="7" y="1"/>
                  </a:cubicBezTo>
                  <a:cubicBezTo>
                    <a:pt x="12" y="3"/>
                    <a:pt x="15" y="9"/>
                    <a:pt x="15" y="15"/>
                  </a:cubicBezTo>
                </a:path>
              </a:pathLst>
            </a:custGeom>
            <a:solidFill>
              <a:srgbClr val="3D61A4"/>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554" name="Freeform 166"/>
            <p:cNvSpPr>
              <a:spLocks noEditPoints="1"/>
            </p:cNvSpPr>
            <p:nvPr/>
          </p:nvSpPr>
          <p:spPr bwMode="auto">
            <a:xfrm>
              <a:off x="2788779" y="1250818"/>
              <a:ext cx="53445" cy="79724"/>
            </a:xfrm>
            <a:custGeom>
              <a:avLst/>
              <a:gdLst>
                <a:gd name="T0" fmla="*/ 2147483647 w 17"/>
                <a:gd name="T1" fmla="*/ 2147483647 h 25"/>
                <a:gd name="T2" fmla="*/ 0 w 17"/>
                <a:gd name="T3" fmla="*/ 2147483647 h 25"/>
                <a:gd name="T4" fmla="*/ 2147483647 w 17"/>
                <a:gd name="T5" fmla="*/ 2147483647 h 25"/>
                <a:gd name="T6" fmla="*/ 2147483647 w 17"/>
                <a:gd name="T7" fmla="*/ 2147483647 h 25"/>
                <a:gd name="T8" fmla="*/ 2147483647 w 17"/>
                <a:gd name="T9" fmla="*/ 2147483647 h 25"/>
                <a:gd name="T10" fmla="*/ 2147483647 w 17"/>
                <a:gd name="T11" fmla="*/ 0 h 25"/>
                <a:gd name="T12" fmla="*/ 2147483647 w 17"/>
                <a:gd name="T13" fmla="*/ 2147483647 h 25"/>
                <a:gd name="T14" fmla="*/ 2147483647 w 17"/>
                <a:gd name="T15" fmla="*/ 2147483647 h 25"/>
                <a:gd name="T16" fmla="*/ 2147483647 w 17"/>
                <a:gd name="T17" fmla="*/ 2147483647 h 25"/>
                <a:gd name="T18" fmla="*/ 2147483647 w 17"/>
                <a:gd name="T19" fmla="*/ 2147483647 h 25"/>
                <a:gd name="T20" fmla="*/ 2147483647 w 17"/>
                <a:gd name="T21" fmla="*/ 2147483647 h 25"/>
                <a:gd name="T22" fmla="*/ 2147483647 w 17"/>
                <a:gd name="T23" fmla="*/ 2147483647 h 25"/>
                <a:gd name="T24" fmla="*/ 2147483647 w 17"/>
                <a:gd name="T25" fmla="*/ 2147483647 h 25"/>
                <a:gd name="T26" fmla="*/ 2147483647 w 17"/>
                <a:gd name="T27" fmla="*/ 2147483647 h 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
                <a:gd name="T43" fmla="*/ 0 h 25"/>
                <a:gd name="T44" fmla="*/ 17 w 17"/>
                <a:gd name="T45" fmla="*/ 25 h 2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 h="25">
                  <a:moveTo>
                    <a:pt x="3" y="1"/>
                  </a:moveTo>
                  <a:cubicBezTo>
                    <a:pt x="1" y="3"/>
                    <a:pt x="0" y="6"/>
                    <a:pt x="0" y="10"/>
                  </a:cubicBezTo>
                  <a:cubicBezTo>
                    <a:pt x="0" y="16"/>
                    <a:pt x="3" y="22"/>
                    <a:pt x="8" y="24"/>
                  </a:cubicBezTo>
                  <a:cubicBezTo>
                    <a:pt x="10" y="25"/>
                    <a:pt x="12" y="24"/>
                    <a:pt x="14" y="23"/>
                  </a:cubicBezTo>
                  <a:cubicBezTo>
                    <a:pt x="16" y="22"/>
                    <a:pt x="17" y="18"/>
                    <a:pt x="17" y="15"/>
                  </a:cubicBezTo>
                  <a:cubicBezTo>
                    <a:pt x="17" y="8"/>
                    <a:pt x="13" y="2"/>
                    <a:pt x="9" y="0"/>
                  </a:cubicBezTo>
                  <a:cubicBezTo>
                    <a:pt x="7" y="0"/>
                    <a:pt x="5" y="0"/>
                    <a:pt x="3" y="1"/>
                  </a:cubicBezTo>
                  <a:close/>
                  <a:moveTo>
                    <a:pt x="9" y="22"/>
                  </a:moveTo>
                  <a:cubicBezTo>
                    <a:pt x="5" y="21"/>
                    <a:pt x="2" y="15"/>
                    <a:pt x="2" y="10"/>
                  </a:cubicBezTo>
                  <a:cubicBezTo>
                    <a:pt x="2" y="7"/>
                    <a:pt x="3" y="4"/>
                    <a:pt x="4" y="3"/>
                  </a:cubicBezTo>
                  <a:cubicBezTo>
                    <a:pt x="5" y="2"/>
                    <a:pt x="7" y="2"/>
                    <a:pt x="8" y="2"/>
                  </a:cubicBezTo>
                  <a:cubicBezTo>
                    <a:pt x="12" y="4"/>
                    <a:pt x="15" y="9"/>
                    <a:pt x="15" y="15"/>
                  </a:cubicBezTo>
                  <a:cubicBezTo>
                    <a:pt x="15" y="18"/>
                    <a:pt x="14" y="20"/>
                    <a:pt x="12" y="22"/>
                  </a:cubicBezTo>
                  <a:cubicBezTo>
                    <a:pt x="11" y="22"/>
                    <a:pt x="10" y="23"/>
                    <a:pt x="9" y="22"/>
                  </a:cubicBez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555" name="Freeform 167"/>
            <p:cNvSpPr>
              <a:spLocks/>
            </p:cNvSpPr>
            <p:nvPr/>
          </p:nvSpPr>
          <p:spPr bwMode="auto">
            <a:xfrm>
              <a:off x="2806593" y="1268150"/>
              <a:ext cx="21378" cy="45060"/>
            </a:xfrm>
            <a:custGeom>
              <a:avLst/>
              <a:gdLst>
                <a:gd name="T0" fmla="*/ 2147483647 w 7"/>
                <a:gd name="T1" fmla="*/ 2147483647 h 14"/>
                <a:gd name="T2" fmla="*/ 2147483647 w 7"/>
                <a:gd name="T3" fmla="*/ 2147483647 h 14"/>
                <a:gd name="T4" fmla="*/ 0 w 7"/>
                <a:gd name="T5" fmla="*/ 2147483647 h 14"/>
                <a:gd name="T6" fmla="*/ 2147483647 w 7"/>
                <a:gd name="T7" fmla="*/ 2147483647 h 14"/>
                <a:gd name="T8" fmla="*/ 2147483647 w 7"/>
                <a:gd name="T9" fmla="*/ 2147483647 h 14"/>
                <a:gd name="T10" fmla="*/ 0 60000 65536"/>
                <a:gd name="T11" fmla="*/ 0 60000 65536"/>
                <a:gd name="T12" fmla="*/ 0 60000 65536"/>
                <a:gd name="T13" fmla="*/ 0 60000 65536"/>
                <a:gd name="T14" fmla="*/ 0 60000 65536"/>
                <a:gd name="T15" fmla="*/ 0 w 7"/>
                <a:gd name="T16" fmla="*/ 0 h 14"/>
                <a:gd name="T17" fmla="*/ 7 w 7"/>
                <a:gd name="T18" fmla="*/ 14 h 14"/>
              </a:gdLst>
              <a:ahLst/>
              <a:cxnLst>
                <a:cxn ang="T10">
                  <a:pos x="T0" y="T1"/>
                </a:cxn>
                <a:cxn ang="T11">
                  <a:pos x="T2" y="T3"/>
                </a:cxn>
                <a:cxn ang="T12">
                  <a:pos x="T4" y="T5"/>
                </a:cxn>
                <a:cxn ang="T13">
                  <a:pos x="T6" y="T7"/>
                </a:cxn>
                <a:cxn ang="T14">
                  <a:pos x="T8" y="T9"/>
                </a:cxn>
              </a:cxnLst>
              <a:rect l="T15" t="T16" r="T17" b="T18"/>
              <a:pathLst>
                <a:path w="7" h="14">
                  <a:moveTo>
                    <a:pt x="7" y="9"/>
                  </a:moveTo>
                  <a:cubicBezTo>
                    <a:pt x="7" y="12"/>
                    <a:pt x="5" y="14"/>
                    <a:pt x="3" y="13"/>
                  </a:cubicBezTo>
                  <a:cubicBezTo>
                    <a:pt x="1" y="13"/>
                    <a:pt x="0" y="9"/>
                    <a:pt x="0" y="6"/>
                  </a:cubicBezTo>
                  <a:cubicBezTo>
                    <a:pt x="0" y="2"/>
                    <a:pt x="1" y="0"/>
                    <a:pt x="3" y="1"/>
                  </a:cubicBezTo>
                  <a:cubicBezTo>
                    <a:pt x="5" y="2"/>
                    <a:pt x="7" y="5"/>
                    <a:pt x="7" y="9"/>
                  </a:cubicBezTo>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grpSp>
      <p:sp>
        <p:nvSpPr>
          <p:cNvPr id="226" name="Text Box 191"/>
          <p:cNvSpPr txBox="1">
            <a:spLocks noChangeArrowheads="1"/>
          </p:cNvSpPr>
          <p:nvPr/>
        </p:nvSpPr>
        <p:spPr bwMode="auto">
          <a:xfrm>
            <a:off x="839788" y="1882179"/>
            <a:ext cx="474810" cy="276999"/>
          </a:xfrm>
          <a:prstGeom prst="rect">
            <a:avLst/>
          </a:prstGeom>
          <a:noFill/>
          <a:ln w="9525">
            <a:noFill/>
            <a:miter lim="800000"/>
            <a:headEnd/>
            <a:tailEnd/>
          </a:ln>
        </p:spPr>
        <p:txBody>
          <a:bodyPr wrap="none">
            <a:spAutoFit/>
          </a:bodyPr>
          <a:lstStyle/>
          <a:p>
            <a:pPr>
              <a:defRPr/>
            </a:pPr>
            <a:r>
              <a:rPr lang="en-US" altLang="zh-CN" sz="1200" dirty="0">
                <a:latin typeface="Times New Roman" pitchFamily="18" charset="0"/>
                <a:ea typeface="+mn-ea"/>
                <a:cs typeface="Times New Roman" pitchFamily="18" charset="0"/>
              </a:rPr>
              <a:t>STB</a:t>
            </a:r>
          </a:p>
        </p:txBody>
      </p:sp>
      <p:sp>
        <p:nvSpPr>
          <p:cNvPr id="227" name="Text Box 197"/>
          <p:cNvSpPr txBox="1">
            <a:spLocks noChangeArrowheads="1"/>
          </p:cNvSpPr>
          <p:nvPr/>
        </p:nvSpPr>
        <p:spPr bwMode="auto">
          <a:xfrm>
            <a:off x="688975" y="1310680"/>
            <a:ext cx="847027" cy="276999"/>
          </a:xfrm>
          <a:prstGeom prst="rect">
            <a:avLst/>
          </a:prstGeom>
          <a:noFill/>
          <a:ln w="9525">
            <a:noFill/>
            <a:miter lim="800000"/>
            <a:headEnd/>
            <a:tailEnd/>
          </a:ln>
        </p:spPr>
        <p:txBody>
          <a:bodyPr wrap="none">
            <a:spAutoFit/>
          </a:bodyPr>
          <a:lstStyle/>
          <a:p>
            <a:pPr latinLnBrk="1">
              <a:defRPr/>
            </a:pPr>
            <a:r>
              <a:rPr lang="en-US" altLang="zh-CN" sz="1200" dirty="0">
                <a:latin typeface="Times New Roman" pitchFamily="18" charset="0"/>
                <a:ea typeface="+mn-ea"/>
                <a:cs typeface="Times New Roman" pitchFamily="18" charset="0"/>
              </a:rPr>
              <a:t>PC/Tablet</a:t>
            </a:r>
          </a:p>
        </p:txBody>
      </p:sp>
      <p:sp>
        <p:nvSpPr>
          <p:cNvPr id="7194" name="Rectangle 104"/>
          <p:cNvSpPr>
            <a:spLocks noChangeAspect="1" noChangeArrowheads="1"/>
          </p:cNvSpPr>
          <p:nvPr/>
        </p:nvSpPr>
        <p:spPr bwMode="auto">
          <a:xfrm>
            <a:off x="6753226" y="976246"/>
            <a:ext cx="1858963" cy="4811184"/>
          </a:xfrm>
          <a:prstGeom prst="rect">
            <a:avLst/>
          </a:prstGeom>
          <a:gradFill rotWithShape="1">
            <a:gsLst>
              <a:gs pos="0">
                <a:srgbClr val="C3BBCF">
                  <a:alpha val="25000"/>
                </a:srgbClr>
              </a:gs>
              <a:gs pos="100000">
                <a:srgbClr val="817C89">
                  <a:alpha val="7001"/>
                </a:srgbClr>
              </a:gs>
            </a:gsLst>
            <a:lin ang="5400000" scaled="1"/>
          </a:gradFill>
          <a:ln w="25400" algn="ctr">
            <a:noFill/>
            <a:miter lim="800000"/>
            <a:headEnd/>
            <a:tailEnd/>
          </a:ln>
        </p:spPr>
        <p:txBody>
          <a:bodyPr anchor="ctr"/>
          <a:lstStyle/>
          <a:p>
            <a:pPr algn="ctr" eaLnBrk="0" hangingPunct="0"/>
            <a:endParaRPr lang="zh-CN" altLang="en-US">
              <a:latin typeface="Times New Roman" pitchFamily="18" charset="0"/>
              <a:cs typeface="Times New Roman" pitchFamily="18" charset="0"/>
            </a:endParaRPr>
          </a:p>
        </p:txBody>
      </p:sp>
      <p:grpSp>
        <p:nvGrpSpPr>
          <p:cNvPr id="8" name="Rectangle 477"/>
          <p:cNvGrpSpPr>
            <a:grpSpLocks/>
          </p:cNvGrpSpPr>
          <p:nvPr/>
        </p:nvGrpSpPr>
        <p:grpSpPr bwMode="auto">
          <a:xfrm>
            <a:off x="6724651" y="620646"/>
            <a:ext cx="1901825" cy="397933"/>
            <a:chOff x="4236" y="484"/>
            <a:chExt cx="1198" cy="188"/>
          </a:xfrm>
        </p:grpSpPr>
        <p:pic>
          <p:nvPicPr>
            <p:cNvPr id="105492" name="Rectangle 477"/>
            <p:cNvPicPr>
              <a:picLocks noChangeArrowheads="1"/>
            </p:cNvPicPr>
            <p:nvPr/>
          </p:nvPicPr>
          <p:blipFill>
            <a:blip r:embed="rId6" cstate="print"/>
            <a:srcRect/>
            <a:stretch>
              <a:fillRect/>
            </a:stretch>
          </p:blipFill>
          <p:spPr bwMode="auto">
            <a:xfrm>
              <a:off x="4236" y="484"/>
              <a:ext cx="1198" cy="188"/>
            </a:xfrm>
            <a:prstGeom prst="rect">
              <a:avLst/>
            </a:prstGeom>
            <a:noFill/>
          </p:spPr>
        </p:pic>
        <p:sp>
          <p:nvSpPr>
            <p:cNvPr id="105493" name="Text Box 21"/>
            <p:cNvSpPr txBox="1">
              <a:spLocks noChangeArrowheads="1"/>
            </p:cNvSpPr>
            <p:nvPr/>
          </p:nvSpPr>
          <p:spPr bwMode="auto">
            <a:xfrm>
              <a:off x="4249" y="495"/>
              <a:ext cx="1176" cy="169"/>
            </a:xfrm>
            <a:prstGeom prst="rect">
              <a:avLst/>
            </a:prstGeom>
            <a:noFill/>
            <a:ln w="9525">
              <a:noFill/>
              <a:miter lim="800000"/>
              <a:headEnd/>
              <a:tailEnd/>
            </a:ln>
          </p:spPr>
          <p:txBody>
            <a:bodyPr wrap="none" lIns="91307" tIns="45651" rIns="91307" bIns="45651" anchor="ctr"/>
            <a:lstStyle/>
            <a:p>
              <a:pPr algn="ctr" eaLnBrk="0" hangingPunct="0"/>
              <a:r>
                <a:rPr lang="en-US" altLang="zh-CN" sz="1400" b="1">
                  <a:latin typeface="Times New Roman" pitchFamily="18" charset="0"/>
                  <a:ea typeface="华文细黑" pitchFamily="2" charset="-122"/>
                  <a:cs typeface="Times New Roman" pitchFamily="18" charset="0"/>
                </a:rPr>
                <a:t>Service on cloud</a:t>
              </a:r>
              <a:endParaRPr lang="zh-CN" altLang="en-US" sz="1400" b="1">
                <a:latin typeface="Times New Roman" pitchFamily="18" charset="0"/>
                <a:ea typeface="华文细黑" pitchFamily="2" charset="-122"/>
                <a:cs typeface="Times New Roman" pitchFamily="18" charset="0"/>
              </a:endParaRPr>
            </a:p>
          </p:txBody>
        </p:sp>
      </p:grpSp>
      <p:grpSp>
        <p:nvGrpSpPr>
          <p:cNvPr id="9" name="Group 301"/>
          <p:cNvGrpSpPr>
            <a:grpSpLocks/>
          </p:cNvGrpSpPr>
          <p:nvPr/>
        </p:nvGrpSpPr>
        <p:grpSpPr bwMode="auto">
          <a:xfrm>
            <a:off x="2811463" y="1882179"/>
            <a:ext cx="500062" cy="357717"/>
            <a:chOff x="4246563" y="5472113"/>
            <a:chExt cx="723900" cy="485775"/>
          </a:xfrm>
        </p:grpSpPr>
        <p:sp>
          <p:nvSpPr>
            <p:cNvPr id="7485" name="Freeform 195"/>
            <p:cNvSpPr>
              <a:spLocks/>
            </p:cNvSpPr>
            <p:nvPr/>
          </p:nvSpPr>
          <p:spPr bwMode="auto">
            <a:xfrm>
              <a:off x="4246563" y="5472113"/>
              <a:ext cx="723900" cy="485775"/>
            </a:xfrm>
            <a:custGeom>
              <a:avLst/>
              <a:gdLst>
                <a:gd name="T0" fmla="*/ 2147483647 w 456"/>
                <a:gd name="T1" fmla="*/ 2147483647 h 306"/>
                <a:gd name="T2" fmla="*/ 2147483647 w 456"/>
                <a:gd name="T3" fmla="*/ 0 h 306"/>
                <a:gd name="T4" fmla="*/ 2147483647 w 456"/>
                <a:gd name="T5" fmla="*/ 2147483647 h 306"/>
                <a:gd name="T6" fmla="*/ 0 w 456"/>
                <a:gd name="T7" fmla="*/ 2147483647 h 306"/>
                <a:gd name="T8" fmla="*/ 0 w 456"/>
                <a:gd name="T9" fmla="*/ 2147483647 h 306"/>
                <a:gd name="T10" fmla="*/ 2147483647 w 456"/>
                <a:gd name="T11" fmla="*/ 2147483647 h 306"/>
                <a:gd name="T12" fmla="*/ 2147483647 w 456"/>
                <a:gd name="T13" fmla="*/ 2147483647 h 306"/>
                <a:gd name="T14" fmla="*/ 2147483647 w 456"/>
                <a:gd name="T15" fmla="*/ 2147483647 h 306"/>
                <a:gd name="T16" fmla="*/ 2147483647 w 456"/>
                <a:gd name="T17" fmla="*/ 2147483647 h 30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6"/>
                <a:gd name="T28" fmla="*/ 0 h 306"/>
                <a:gd name="T29" fmla="*/ 456 w 456"/>
                <a:gd name="T30" fmla="*/ 306 h 30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6" h="306">
                  <a:moveTo>
                    <a:pt x="456" y="61"/>
                  </a:moveTo>
                  <a:lnTo>
                    <a:pt x="221" y="0"/>
                  </a:lnTo>
                  <a:lnTo>
                    <a:pt x="30" y="51"/>
                  </a:lnTo>
                  <a:lnTo>
                    <a:pt x="0" y="40"/>
                  </a:lnTo>
                  <a:lnTo>
                    <a:pt x="0" y="221"/>
                  </a:lnTo>
                  <a:lnTo>
                    <a:pt x="277" y="306"/>
                  </a:lnTo>
                  <a:lnTo>
                    <a:pt x="277" y="290"/>
                  </a:lnTo>
                  <a:lnTo>
                    <a:pt x="456" y="233"/>
                  </a:lnTo>
                  <a:lnTo>
                    <a:pt x="456" y="61"/>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486" name="Freeform 196"/>
            <p:cNvSpPr>
              <a:spLocks noEditPoints="1"/>
            </p:cNvSpPr>
            <p:nvPr/>
          </p:nvSpPr>
          <p:spPr bwMode="auto">
            <a:xfrm>
              <a:off x="4246563" y="5472113"/>
              <a:ext cx="723900" cy="482900"/>
            </a:xfrm>
            <a:custGeom>
              <a:avLst/>
              <a:gdLst>
                <a:gd name="T0" fmla="*/ 2147483647 w 227"/>
                <a:gd name="T1" fmla="*/ 2147483647 h 151"/>
                <a:gd name="T2" fmla="*/ 2147483647 w 227"/>
                <a:gd name="T3" fmla="*/ 0 h 151"/>
                <a:gd name="T4" fmla="*/ 2147483647 w 227"/>
                <a:gd name="T5" fmla="*/ 2147483647 h 151"/>
                <a:gd name="T6" fmla="*/ 2147483647 w 227"/>
                <a:gd name="T7" fmla="*/ 2147483647 h 151"/>
                <a:gd name="T8" fmla="*/ 2147483647 w 227"/>
                <a:gd name="T9" fmla="*/ 2147483647 h 151"/>
                <a:gd name="T10" fmla="*/ 2147483647 w 227"/>
                <a:gd name="T11" fmla="*/ 2147483647 h 151"/>
                <a:gd name="T12" fmla="*/ 2147483647 w 227"/>
                <a:gd name="T13" fmla="*/ 2147483647 h 151"/>
                <a:gd name="T14" fmla="*/ 2147483647 w 227"/>
                <a:gd name="T15" fmla="*/ 2147483647 h 151"/>
                <a:gd name="T16" fmla="*/ 2147483647 w 227"/>
                <a:gd name="T17" fmla="*/ 2147483647 h 151"/>
                <a:gd name="T18" fmla="*/ 2147483647 w 227"/>
                <a:gd name="T19" fmla="*/ 2147483647 h 151"/>
                <a:gd name="T20" fmla="*/ 2147483647 w 227"/>
                <a:gd name="T21" fmla="*/ 2147483647 h 151"/>
                <a:gd name="T22" fmla="*/ 0 w 227"/>
                <a:gd name="T23" fmla="*/ 2147483647 h 151"/>
                <a:gd name="T24" fmla="*/ 2147483647 w 227"/>
                <a:gd name="T25" fmla="*/ 2147483647 h 151"/>
                <a:gd name="T26" fmla="*/ 2147483647 w 227"/>
                <a:gd name="T27" fmla="*/ 2147483647 h 151"/>
                <a:gd name="T28" fmla="*/ 0 w 227"/>
                <a:gd name="T29" fmla="*/ 2147483647 h 151"/>
                <a:gd name="T30" fmla="*/ 0 w 227"/>
                <a:gd name="T31" fmla="*/ 2147483647 h 15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7"/>
                <a:gd name="T49" fmla="*/ 0 h 151"/>
                <a:gd name="T50" fmla="*/ 227 w 227"/>
                <a:gd name="T51" fmla="*/ 151 h 15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7" h="151">
                  <a:moveTo>
                    <a:pt x="225" y="29"/>
                  </a:moveTo>
                  <a:cubicBezTo>
                    <a:pt x="110" y="0"/>
                    <a:pt x="110" y="0"/>
                    <a:pt x="110" y="0"/>
                  </a:cubicBezTo>
                  <a:cubicBezTo>
                    <a:pt x="15" y="24"/>
                    <a:pt x="15" y="24"/>
                    <a:pt x="15" y="24"/>
                  </a:cubicBezTo>
                  <a:cubicBezTo>
                    <a:pt x="136" y="61"/>
                    <a:pt x="136" y="61"/>
                    <a:pt x="136" y="61"/>
                  </a:cubicBezTo>
                  <a:cubicBezTo>
                    <a:pt x="136" y="61"/>
                    <a:pt x="136" y="61"/>
                    <a:pt x="136" y="61"/>
                  </a:cubicBezTo>
                  <a:lnTo>
                    <a:pt x="225" y="29"/>
                  </a:lnTo>
                  <a:close/>
                  <a:moveTo>
                    <a:pt x="138" y="63"/>
                  </a:moveTo>
                  <a:cubicBezTo>
                    <a:pt x="138" y="144"/>
                    <a:pt x="138" y="144"/>
                    <a:pt x="138" y="144"/>
                  </a:cubicBezTo>
                  <a:cubicBezTo>
                    <a:pt x="227" y="116"/>
                    <a:pt x="227" y="116"/>
                    <a:pt x="227" y="116"/>
                  </a:cubicBezTo>
                  <a:cubicBezTo>
                    <a:pt x="227" y="32"/>
                    <a:pt x="227" y="32"/>
                    <a:pt x="227" y="32"/>
                  </a:cubicBezTo>
                  <a:lnTo>
                    <a:pt x="138" y="63"/>
                  </a:lnTo>
                  <a:close/>
                  <a:moveTo>
                    <a:pt x="0" y="110"/>
                  </a:moveTo>
                  <a:cubicBezTo>
                    <a:pt x="135" y="151"/>
                    <a:pt x="135" y="151"/>
                    <a:pt x="135" y="151"/>
                  </a:cubicBezTo>
                  <a:cubicBezTo>
                    <a:pt x="135" y="64"/>
                    <a:pt x="135" y="64"/>
                    <a:pt x="135" y="64"/>
                  </a:cubicBezTo>
                  <a:cubicBezTo>
                    <a:pt x="133" y="63"/>
                    <a:pt x="17" y="28"/>
                    <a:pt x="0" y="23"/>
                  </a:cubicBezTo>
                  <a:lnTo>
                    <a:pt x="0" y="110"/>
                  </a:lnTo>
                  <a:close/>
                </a:path>
              </a:pathLst>
            </a:custGeom>
            <a:solidFill>
              <a:srgbClr val="3D61A4"/>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487" name="Freeform 197"/>
            <p:cNvSpPr>
              <a:spLocks/>
            </p:cNvSpPr>
            <p:nvPr/>
          </p:nvSpPr>
          <p:spPr bwMode="auto">
            <a:xfrm>
              <a:off x="4278736" y="5753804"/>
              <a:ext cx="365397" cy="114976"/>
            </a:xfrm>
            <a:custGeom>
              <a:avLst/>
              <a:gdLst>
                <a:gd name="T0" fmla="*/ 2147483647 w 231"/>
                <a:gd name="T1" fmla="*/ 2147483647 h 72"/>
                <a:gd name="T2" fmla="*/ 0 w 231"/>
                <a:gd name="T3" fmla="*/ 0 h 72"/>
                <a:gd name="T4" fmla="*/ 2147483647 w 231"/>
                <a:gd name="T5" fmla="*/ 2147483647 h 72"/>
                <a:gd name="T6" fmla="*/ 0 60000 65536"/>
                <a:gd name="T7" fmla="*/ 0 60000 65536"/>
                <a:gd name="T8" fmla="*/ 0 60000 65536"/>
                <a:gd name="T9" fmla="*/ 0 w 231"/>
                <a:gd name="T10" fmla="*/ 0 h 72"/>
                <a:gd name="T11" fmla="*/ 231 w 231"/>
                <a:gd name="T12" fmla="*/ 72 h 72"/>
              </a:gdLst>
              <a:ahLst/>
              <a:cxnLst>
                <a:cxn ang="T6">
                  <a:pos x="T0" y="T1"/>
                </a:cxn>
                <a:cxn ang="T7">
                  <a:pos x="T2" y="T3"/>
                </a:cxn>
                <a:cxn ang="T8">
                  <a:pos x="T4" y="T5"/>
                </a:cxn>
              </a:cxnLst>
              <a:rect l="T9" t="T10" r="T11" b="T12"/>
              <a:pathLst>
                <a:path w="231" h="72">
                  <a:moveTo>
                    <a:pt x="231" y="72"/>
                  </a:moveTo>
                  <a:lnTo>
                    <a:pt x="0" y="0"/>
                  </a:lnTo>
                  <a:lnTo>
                    <a:pt x="231" y="72"/>
                  </a:lnTo>
                  <a:close/>
                </a:path>
              </a:pathLst>
            </a:custGeom>
            <a:solidFill>
              <a:srgbClr val="3D61A4"/>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488" name="Line 198"/>
            <p:cNvSpPr>
              <a:spLocks noChangeShapeType="1"/>
            </p:cNvSpPr>
            <p:nvPr/>
          </p:nvSpPr>
          <p:spPr bwMode="auto">
            <a:xfrm flipH="1" flipV="1">
              <a:off x="4278736" y="5753804"/>
              <a:ext cx="365397" cy="114976"/>
            </a:xfrm>
            <a:prstGeom prst="line">
              <a:avLst/>
            </a:prstGeom>
            <a:noFill/>
            <a:ln w="9525">
              <a:noFill/>
              <a:round/>
              <a:headEnd/>
              <a:tailEnd/>
            </a:ln>
          </p:spPr>
          <p:txBody>
            <a:bodyPr/>
            <a:lstStyle/>
            <a:p>
              <a:pPr>
                <a:defRPr/>
              </a:pPr>
              <a:endParaRPr lang="zh-CN" altLang="en-US">
                <a:latin typeface="Times New Roman" pitchFamily="18" charset="0"/>
                <a:cs typeface="Times New Roman" pitchFamily="18" charset="0"/>
              </a:endParaRPr>
            </a:p>
          </p:txBody>
        </p:sp>
        <p:sp>
          <p:nvSpPr>
            <p:cNvPr id="7489" name="Freeform 199"/>
            <p:cNvSpPr>
              <a:spLocks/>
            </p:cNvSpPr>
            <p:nvPr/>
          </p:nvSpPr>
          <p:spPr bwMode="auto">
            <a:xfrm>
              <a:off x="4281034" y="5750931"/>
              <a:ext cx="363099" cy="123598"/>
            </a:xfrm>
            <a:custGeom>
              <a:avLst/>
              <a:gdLst>
                <a:gd name="T0" fmla="*/ 0 w 229"/>
                <a:gd name="T1" fmla="*/ 2147483647 h 78"/>
                <a:gd name="T2" fmla="*/ 2147483647 w 229"/>
                <a:gd name="T3" fmla="*/ 2147483647 h 78"/>
                <a:gd name="T4" fmla="*/ 2147483647 w 229"/>
                <a:gd name="T5" fmla="*/ 2147483647 h 78"/>
                <a:gd name="T6" fmla="*/ 0 w 229"/>
                <a:gd name="T7" fmla="*/ 0 h 78"/>
                <a:gd name="T8" fmla="*/ 0 w 229"/>
                <a:gd name="T9" fmla="*/ 2147483647 h 78"/>
                <a:gd name="T10" fmla="*/ 0 60000 65536"/>
                <a:gd name="T11" fmla="*/ 0 60000 65536"/>
                <a:gd name="T12" fmla="*/ 0 60000 65536"/>
                <a:gd name="T13" fmla="*/ 0 60000 65536"/>
                <a:gd name="T14" fmla="*/ 0 60000 65536"/>
                <a:gd name="T15" fmla="*/ 0 w 229"/>
                <a:gd name="T16" fmla="*/ 0 h 78"/>
                <a:gd name="T17" fmla="*/ 229 w 229"/>
                <a:gd name="T18" fmla="*/ 78 h 78"/>
              </a:gdLst>
              <a:ahLst/>
              <a:cxnLst>
                <a:cxn ang="T10">
                  <a:pos x="T0" y="T1"/>
                </a:cxn>
                <a:cxn ang="T11">
                  <a:pos x="T2" y="T3"/>
                </a:cxn>
                <a:cxn ang="T12">
                  <a:pos x="T4" y="T5"/>
                </a:cxn>
                <a:cxn ang="T13">
                  <a:pos x="T6" y="T7"/>
                </a:cxn>
                <a:cxn ang="T14">
                  <a:pos x="T8" y="T9"/>
                </a:cxn>
              </a:cxnLst>
              <a:rect l="T15" t="T16" r="T17" b="T18"/>
              <a:pathLst>
                <a:path w="229" h="78">
                  <a:moveTo>
                    <a:pt x="0" y="6"/>
                  </a:moveTo>
                  <a:lnTo>
                    <a:pt x="229" y="78"/>
                  </a:lnTo>
                  <a:lnTo>
                    <a:pt x="229" y="70"/>
                  </a:lnTo>
                  <a:lnTo>
                    <a:pt x="0" y="0"/>
                  </a:lnTo>
                  <a:lnTo>
                    <a:pt x="0" y="6"/>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490" name="Freeform 200"/>
            <p:cNvSpPr>
              <a:spLocks/>
            </p:cNvSpPr>
            <p:nvPr/>
          </p:nvSpPr>
          <p:spPr bwMode="auto">
            <a:xfrm>
              <a:off x="4320102" y="5566969"/>
              <a:ext cx="9192" cy="198333"/>
            </a:xfrm>
            <a:custGeom>
              <a:avLst/>
              <a:gdLst>
                <a:gd name="T0" fmla="*/ 0 w 6"/>
                <a:gd name="T1" fmla="*/ 0 h 126"/>
                <a:gd name="T2" fmla="*/ 0 w 6"/>
                <a:gd name="T3" fmla="*/ 2147483647 h 126"/>
                <a:gd name="T4" fmla="*/ 2147483647 w 6"/>
                <a:gd name="T5" fmla="*/ 2147483647 h 126"/>
                <a:gd name="T6" fmla="*/ 2147483647 w 6"/>
                <a:gd name="T7" fmla="*/ 2147483647 h 126"/>
                <a:gd name="T8" fmla="*/ 0 w 6"/>
                <a:gd name="T9" fmla="*/ 0 h 126"/>
                <a:gd name="T10" fmla="*/ 0 60000 65536"/>
                <a:gd name="T11" fmla="*/ 0 60000 65536"/>
                <a:gd name="T12" fmla="*/ 0 60000 65536"/>
                <a:gd name="T13" fmla="*/ 0 60000 65536"/>
                <a:gd name="T14" fmla="*/ 0 60000 65536"/>
                <a:gd name="T15" fmla="*/ 0 w 6"/>
                <a:gd name="T16" fmla="*/ 0 h 126"/>
                <a:gd name="T17" fmla="*/ 6 w 6"/>
                <a:gd name="T18" fmla="*/ 126 h 126"/>
              </a:gdLst>
              <a:ahLst/>
              <a:cxnLst>
                <a:cxn ang="T10">
                  <a:pos x="T0" y="T1"/>
                </a:cxn>
                <a:cxn ang="T11">
                  <a:pos x="T2" y="T3"/>
                </a:cxn>
                <a:cxn ang="T12">
                  <a:pos x="T4" y="T5"/>
                </a:cxn>
                <a:cxn ang="T13">
                  <a:pos x="T6" y="T7"/>
                </a:cxn>
                <a:cxn ang="T14">
                  <a:pos x="T8" y="T9"/>
                </a:cxn>
              </a:cxnLst>
              <a:rect l="T15" t="T16" r="T17" b="T18"/>
              <a:pathLst>
                <a:path w="6" h="126">
                  <a:moveTo>
                    <a:pt x="0" y="0"/>
                  </a:moveTo>
                  <a:lnTo>
                    <a:pt x="0" y="126"/>
                  </a:lnTo>
                  <a:lnTo>
                    <a:pt x="6" y="126"/>
                  </a:lnTo>
                  <a:lnTo>
                    <a:pt x="6" y="4"/>
                  </a:lnTo>
                  <a:lnTo>
                    <a:pt x="0" y="0"/>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491" name="Freeform 201"/>
            <p:cNvSpPr>
              <a:spLocks/>
            </p:cNvSpPr>
            <p:nvPr/>
          </p:nvSpPr>
          <p:spPr bwMode="auto">
            <a:xfrm>
              <a:off x="4363765" y="5578467"/>
              <a:ext cx="9192" cy="204082"/>
            </a:xfrm>
            <a:custGeom>
              <a:avLst/>
              <a:gdLst>
                <a:gd name="T0" fmla="*/ 0 w 6"/>
                <a:gd name="T1" fmla="*/ 0 h 128"/>
                <a:gd name="T2" fmla="*/ 0 w 6"/>
                <a:gd name="T3" fmla="*/ 2147483647 h 128"/>
                <a:gd name="T4" fmla="*/ 2147483647 w 6"/>
                <a:gd name="T5" fmla="*/ 2147483647 h 128"/>
                <a:gd name="T6" fmla="*/ 2147483647 w 6"/>
                <a:gd name="T7" fmla="*/ 2147483647 h 128"/>
                <a:gd name="T8" fmla="*/ 0 w 6"/>
                <a:gd name="T9" fmla="*/ 0 h 128"/>
                <a:gd name="T10" fmla="*/ 0 60000 65536"/>
                <a:gd name="T11" fmla="*/ 0 60000 65536"/>
                <a:gd name="T12" fmla="*/ 0 60000 65536"/>
                <a:gd name="T13" fmla="*/ 0 60000 65536"/>
                <a:gd name="T14" fmla="*/ 0 60000 65536"/>
                <a:gd name="T15" fmla="*/ 0 w 6"/>
                <a:gd name="T16" fmla="*/ 0 h 128"/>
                <a:gd name="T17" fmla="*/ 6 w 6"/>
                <a:gd name="T18" fmla="*/ 128 h 128"/>
              </a:gdLst>
              <a:ahLst/>
              <a:cxnLst>
                <a:cxn ang="T10">
                  <a:pos x="T0" y="T1"/>
                </a:cxn>
                <a:cxn ang="T11">
                  <a:pos x="T2" y="T3"/>
                </a:cxn>
                <a:cxn ang="T12">
                  <a:pos x="T4" y="T5"/>
                </a:cxn>
                <a:cxn ang="T13">
                  <a:pos x="T6" y="T7"/>
                </a:cxn>
                <a:cxn ang="T14">
                  <a:pos x="T8" y="T9"/>
                </a:cxn>
              </a:cxnLst>
              <a:rect l="T15" t="T16" r="T17" b="T18"/>
              <a:pathLst>
                <a:path w="6" h="128">
                  <a:moveTo>
                    <a:pt x="0" y="0"/>
                  </a:moveTo>
                  <a:lnTo>
                    <a:pt x="0" y="128"/>
                  </a:lnTo>
                  <a:lnTo>
                    <a:pt x="6" y="128"/>
                  </a:lnTo>
                  <a:lnTo>
                    <a:pt x="6" y="2"/>
                  </a:lnTo>
                  <a:lnTo>
                    <a:pt x="0" y="0"/>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492" name="Freeform 202"/>
            <p:cNvSpPr>
              <a:spLocks/>
            </p:cNvSpPr>
            <p:nvPr/>
          </p:nvSpPr>
          <p:spPr bwMode="auto">
            <a:xfrm>
              <a:off x="4409727" y="5595713"/>
              <a:ext cx="9192" cy="201208"/>
            </a:xfrm>
            <a:custGeom>
              <a:avLst/>
              <a:gdLst>
                <a:gd name="T0" fmla="*/ 0 w 6"/>
                <a:gd name="T1" fmla="*/ 0 h 128"/>
                <a:gd name="T2" fmla="*/ 0 w 6"/>
                <a:gd name="T3" fmla="*/ 2147483647 h 128"/>
                <a:gd name="T4" fmla="*/ 2147483647 w 6"/>
                <a:gd name="T5" fmla="*/ 2147483647 h 128"/>
                <a:gd name="T6" fmla="*/ 2147483647 w 6"/>
                <a:gd name="T7" fmla="*/ 2147483647 h 128"/>
                <a:gd name="T8" fmla="*/ 0 w 6"/>
                <a:gd name="T9" fmla="*/ 0 h 128"/>
                <a:gd name="T10" fmla="*/ 0 60000 65536"/>
                <a:gd name="T11" fmla="*/ 0 60000 65536"/>
                <a:gd name="T12" fmla="*/ 0 60000 65536"/>
                <a:gd name="T13" fmla="*/ 0 60000 65536"/>
                <a:gd name="T14" fmla="*/ 0 60000 65536"/>
                <a:gd name="T15" fmla="*/ 0 w 6"/>
                <a:gd name="T16" fmla="*/ 0 h 128"/>
                <a:gd name="T17" fmla="*/ 6 w 6"/>
                <a:gd name="T18" fmla="*/ 128 h 128"/>
              </a:gdLst>
              <a:ahLst/>
              <a:cxnLst>
                <a:cxn ang="T10">
                  <a:pos x="T0" y="T1"/>
                </a:cxn>
                <a:cxn ang="T11">
                  <a:pos x="T2" y="T3"/>
                </a:cxn>
                <a:cxn ang="T12">
                  <a:pos x="T4" y="T5"/>
                </a:cxn>
                <a:cxn ang="T13">
                  <a:pos x="T6" y="T7"/>
                </a:cxn>
                <a:cxn ang="T14">
                  <a:pos x="T8" y="T9"/>
                </a:cxn>
              </a:cxnLst>
              <a:rect l="T15" t="T16" r="T17" b="T18"/>
              <a:pathLst>
                <a:path w="6" h="128">
                  <a:moveTo>
                    <a:pt x="0" y="0"/>
                  </a:moveTo>
                  <a:lnTo>
                    <a:pt x="0" y="128"/>
                  </a:lnTo>
                  <a:lnTo>
                    <a:pt x="6" y="128"/>
                  </a:lnTo>
                  <a:lnTo>
                    <a:pt x="6" y="2"/>
                  </a:lnTo>
                  <a:lnTo>
                    <a:pt x="0" y="0"/>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493" name="Freeform 203"/>
            <p:cNvSpPr>
              <a:spLocks/>
            </p:cNvSpPr>
            <p:nvPr/>
          </p:nvSpPr>
          <p:spPr bwMode="auto">
            <a:xfrm>
              <a:off x="4457988" y="5607211"/>
              <a:ext cx="9192" cy="206957"/>
            </a:xfrm>
            <a:custGeom>
              <a:avLst/>
              <a:gdLst>
                <a:gd name="T0" fmla="*/ 0 w 6"/>
                <a:gd name="T1" fmla="*/ 0 h 130"/>
                <a:gd name="T2" fmla="*/ 0 w 6"/>
                <a:gd name="T3" fmla="*/ 2147483647 h 130"/>
                <a:gd name="T4" fmla="*/ 2147483647 w 6"/>
                <a:gd name="T5" fmla="*/ 2147483647 h 130"/>
                <a:gd name="T6" fmla="*/ 2147483647 w 6"/>
                <a:gd name="T7" fmla="*/ 2147483647 h 130"/>
                <a:gd name="T8" fmla="*/ 0 w 6"/>
                <a:gd name="T9" fmla="*/ 0 h 130"/>
                <a:gd name="T10" fmla="*/ 0 60000 65536"/>
                <a:gd name="T11" fmla="*/ 0 60000 65536"/>
                <a:gd name="T12" fmla="*/ 0 60000 65536"/>
                <a:gd name="T13" fmla="*/ 0 60000 65536"/>
                <a:gd name="T14" fmla="*/ 0 60000 65536"/>
                <a:gd name="T15" fmla="*/ 0 w 6"/>
                <a:gd name="T16" fmla="*/ 0 h 130"/>
                <a:gd name="T17" fmla="*/ 6 w 6"/>
                <a:gd name="T18" fmla="*/ 130 h 130"/>
              </a:gdLst>
              <a:ahLst/>
              <a:cxnLst>
                <a:cxn ang="T10">
                  <a:pos x="T0" y="T1"/>
                </a:cxn>
                <a:cxn ang="T11">
                  <a:pos x="T2" y="T3"/>
                </a:cxn>
                <a:cxn ang="T12">
                  <a:pos x="T4" y="T5"/>
                </a:cxn>
                <a:cxn ang="T13">
                  <a:pos x="T6" y="T7"/>
                </a:cxn>
                <a:cxn ang="T14">
                  <a:pos x="T8" y="T9"/>
                </a:cxn>
              </a:cxnLst>
              <a:rect l="T15" t="T16" r="T17" b="T18"/>
              <a:pathLst>
                <a:path w="6" h="130">
                  <a:moveTo>
                    <a:pt x="0" y="0"/>
                  </a:moveTo>
                  <a:lnTo>
                    <a:pt x="0" y="130"/>
                  </a:lnTo>
                  <a:lnTo>
                    <a:pt x="6" y="130"/>
                  </a:lnTo>
                  <a:lnTo>
                    <a:pt x="6" y="2"/>
                  </a:lnTo>
                  <a:lnTo>
                    <a:pt x="0" y="0"/>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494" name="Rectangle 204"/>
            <p:cNvSpPr>
              <a:spLocks noChangeArrowheads="1"/>
            </p:cNvSpPr>
            <p:nvPr/>
          </p:nvSpPr>
          <p:spPr bwMode="auto">
            <a:xfrm>
              <a:off x="4501651" y="5618708"/>
              <a:ext cx="9192" cy="204082"/>
            </a:xfrm>
            <a:prstGeom prst="rect">
              <a:avLst/>
            </a:prstGeom>
            <a:solidFill>
              <a:srgbClr val="FFFFFF"/>
            </a:solidFill>
            <a:ln w="9525">
              <a:noFill/>
              <a:miter lim="800000"/>
              <a:headEnd/>
              <a:tailEnd/>
            </a:ln>
          </p:spPr>
          <p:txBody>
            <a:bodyPr/>
            <a:lstStyle/>
            <a:p>
              <a:endParaRPr lang="en-US" altLang="zh-CN">
                <a:latin typeface="Times New Roman" pitchFamily="18" charset="0"/>
                <a:cs typeface="Times New Roman" pitchFamily="18" charset="0"/>
              </a:endParaRPr>
            </a:p>
          </p:txBody>
        </p:sp>
        <p:sp>
          <p:nvSpPr>
            <p:cNvPr id="7495" name="Freeform 205"/>
            <p:cNvSpPr>
              <a:spLocks/>
            </p:cNvSpPr>
            <p:nvPr/>
          </p:nvSpPr>
          <p:spPr bwMode="auto">
            <a:xfrm>
              <a:off x="4547613" y="5633080"/>
              <a:ext cx="9192" cy="206957"/>
            </a:xfrm>
            <a:custGeom>
              <a:avLst/>
              <a:gdLst>
                <a:gd name="T0" fmla="*/ 0 w 6"/>
                <a:gd name="T1" fmla="*/ 0 h 130"/>
                <a:gd name="T2" fmla="*/ 0 w 6"/>
                <a:gd name="T3" fmla="*/ 2147483647 h 130"/>
                <a:gd name="T4" fmla="*/ 2147483647 w 6"/>
                <a:gd name="T5" fmla="*/ 2147483647 h 130"/>
                <a:gd name="T6" fmla="*/ 2147483647 w 6"/>
                <a:gd name="T7" fmla="*/ 2147483647 h 130"/>
                <a:gd name="T8" fmla="*/ 0 w 6"/>
                <a:gd name="T9" fmla="*/ 0 h 130"/>
                <a:gd name="T10" fmla="*/ 0 60000 65536"/>
                <a:gd name="T11" fmla="*/ 0 60000 65536"/>
                <a:gd name="T12" fmla="*/ 0 60000 65536"/>
                <a:gd name="T13" fmla="*/ 0 60000 65536"/>
                <a:gd name="T14" fmla="*/ 0 60000 65536"/>
                <a:gd name="T15" fmla="*/ 0 w 6"/>
                <a:gd name="T16" fmla="*/ 0 h 130"/>
                <a:gd name="T17" fmla="*/ 6 w 6"/>
                <a:gd name="T18" fmla="*/ 130 h 130"/>
              </a:gdLst>
              <a:ahLst/>
              <a:cxnLst>
                <a:cxn ang="T10">
                  <a:pos x="T0" y="T1"/>
                </a:cxn>
                <a:cxn ang="T11">
                  <a:pos x="T2" y="T3"/>
                </a:cxn>
                <a:cxn ang="T12">
                  <a:pos x="T4" y="T5"/>
                </a:cxn>
                <a:cxn ang="T13">
                  <a:pos x="T6" y="T7"/>
                </a:cxn>
                <a:cxn ang="T14">
                  <a:pos x="T8" y="T9"/>
                </a:cxn>
              </a:cxnLst>
              <a:rect l="T15" t="T16" r="T17" b="T18"/>
              <a:pathLst>
                <a:path w="6" h="130">
                  <a:moveTo>
                    <a:pt x="0" y="0"/>
                  </a:moveTo>
                  <a:lnTo>
                    <a:pt x="0" y="130"/>
                  </a:lnTo>
                  <a:lnTo>
                    <a:pt x="6" y="130"/>
                  </a:lnTo>
                  <a:lnTo>
                    <a:pt x="6" y="4"/>
                  </a:lnTo>
                  <a:lnTo>
                    <a:pt x="0" y="0"/>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496" name="Rectangle 206"/>
            <p:cNvSpPr>
              <a:spLocks noChangeArrowheads="1"/>
            </p:cNvSpPr>
            <p:nvPr/>
          </p:nvSpPr>
          <p:spPr bwMode="auto">
            <a:xfrm>
              <a:off x="4591278" y="5647452"/>
              <a:ext cx="9192" cy="204082"/>
            </a:xfrm>
            <a:prstGeom prst="rect">
              <a:avLst/>
            </a:prstGeom>
            <a:solidFill>
              <a:srgbClr val="FFFFFF"/>
            </a:solidFill>
            <a:ln w="9525">
              <a:noFill/>
              <a:miter lim="800000"/>
              <a:headEnd/>
              <a:tailEnd/>
            </a:ln>
          </p:spPr>
          <p:txBody>
            <a:bodyPr/>
            <a:lstStyle/>
            <a:p>
              <a:endParaRPr lang="en-US" altLang="zh-CN">
                <a:latin typeface="Times New Roman" pitchFamily="18" charset="0"/>
                <a:cs typeface="Times New Roman" pitchFamily="18" charset="0"/>
              </a:endParaRPr>
            </a:p>
          </p:txBody>
        </p:sp>
        <p:sp>
          <p:nvSpPr>
            <p:cNvPr id="7497" name="Freeform 208"/>
            <p:cNvSpPr>
              <a:spLocks/>
            </p:cNvSpPr>
            <p:nvPr/>
          </p:nvSpPr>
          <p:spPr bwMode="auto">
            <a:xfrm>
              <a:off x="4345380" y="5794046"/>
              <a:ext cx="16087" cy="45990"/>
            </a:xfrm>
            <a:custGeom>
              <a:avLst/>
              <a:gdLst>
                <a:gd name="T0" fmla="*/ 2147483647 w 10"/>
                <a:gd name="T1" fmla="*/ 2147483647 h 28"/>
                <a:gd name="T2" fmla="*/ 0 w 10"/>
                <a:gd name="T3" fmla="*/ 2147483647 h 28"/>
                <a:gd name="T4" fmla="*/ 0 w 10"/>
                <a:gd name="T5" fmla="*/ 0 h 28"/>
                <a:gd name="T6" fmla="*/ 2147483647 w 10"/>
                <a:gd name="T7" fmla="*/ 2147483647 h 28"/>
                <a:gd name="T8" fmla="*/ 2147483647 w 10"/>
                <a:gd name="T9" fmla="*/ 2147483647 h 28"/>
                <a:gd name="T10" fmla="*/ 0 60000 65536"/>
                <a:gd name="T11" fmla="*/ 0 60000 65536"/>
                <a:gd name="T12" fmla="*/ 0 60000 65536"/>
                <a:gd name="T13" fmla="*/ 0 60000 65536"/>
                <a:gd name="T14" fmla="*/ 0 60000 65536"/>
                <a:gd name="T15" fmla="*/ 0 w 10"/>
                <a:gd name="T16" fmla="*/ 0 h 28"/>
                <a:gd name="T17" fmla="*/ 10 w 10"/>
                <a:gd name="T18" fmla="*/ 28 h 28"/>
              </a:gdLst>
              <a:ahLst/>
              <a:cxnLst>
                <a:cxn ang="T10">
                  <a:pos x="T0" y="T1"/>
                </a:cxn>
                <a:cxn ang="T11">
                  <a:pos x="T2" y="T3"/>
                </a:cxn>
                <a:cxn ang="T12">
                  <a:pos x="T4" y="T5"/>
                </a:cxn>
                <a:cxn ang="T13">
                  <a:pos x="T6" y="T7"/>
                </a:cxn>
                <a:cxn ang="T14">
                  <a:pos x="T8" y="T9"/>
                </a:cxn>
              </a:cxnLst>
              <a:rect l="T15" t="T16" r="T17" b="T18"/>
              <a:pathLst>
                <a:path w="10" h="28">
                  <a:moveTo>
                    <a:pt x="10" y="28"/>
                  </a:moveTo>
                  <a:lnTo>
                    <a:pt x="0" y="24"/>
                  </a:lnTo>
                  <a:lnTo>
                    <a:pt x="0" y="0"/>
                  </a:lnTo>
                  <a:lnTo>
                    <a:pt x="10" y="2"/>
                  </a:lnTo>
                  <a:lnTo>
                    <a:pt x="10" y="28"/>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498" name="Freeform 209"/>
            <p:cNvSpPr>
              <a:spLocks/>
            </p:cNvSpPr>
            <p:nvPr/>
          </p:nvSpPr>
          <p:spPr bwMode="auto">
            <a:xfrm>
              <a:off x="4389045" y="5808419"/>
              <a:ext cx="18385" cy="43115"/>
            </a:xfrm>
            <a:custGeom>
              <a:avLst/>
              <a:gdLst>
                <a:gd name="T0" fmla="*/ 2147483647 w 11"/>
                <a:gd name="T1" fmla="*/ 2147483647 h 28"/>
                <a:gd name="T2" fmla="*/ 0 w 11"/>
                <a:gd name="T3" fmla="*/ 2147483647 h 28"/>
                <a:gd name="T4" fmla="*/ 0 w 11"/>
                <a:gd name="T5" fmla="*/ 0 h 28"/>
                <a:gd name="T6" fmla="*/ 2147483647 w 11"/>
                <a:gd name="T7" fmla="*/ 2147483647 h 28"/>
                <a:gd name="T8" fmla="*/ 2147483647 w 11"/>
                <a:gd name="T9" fmla="*/ 2147483647 h 28"/>
                <a:gd name="T10" fmla="*/ 0 60000 65536"/>
                <a:gd name="T11" fmla="*/ 0 60000 65536"/>
                <a:gd name="T12" fmla="*/ 0 60000 65536"/>
                <a:gd name="T13" fmla="*/ 0 60000 65536"/>
                <a:gd name="T14" fmla="*/ 0 60000 65536"/>
                <a:gd name="T15" fmla="*/ 0 w 11"/>
                <a:gd name="T16" fmla="*/ 0 h 28"/>
                <a:gd name="T17" fmla="*/ 11 w 11"/>
                <a:gd name="T18" fmla="*/ 28 h 28"/>
              </a:gdLst>
              <a:ahLst/>
              <a:cxnLst>
                <a:cxn ang="T10">
                  <a:pos x="T0" y="T1"/>
                </a:cxn>
                <a:cxn ang="T11">
                  <a:pos x="T2" y="T3"/>
                </a:cxn>
                <a:cxn ang="T12">
                  <a:pos x="T4" y="T5"/>
                </a:cxn>
                <a:cxn ang="T13">
                  <a:pos x="T6" y="T7"/>
                </a:cxn>
                <a:cxn ang="T14">
                  <a:pos x="T8" y="T9"/>
                </a:cxn>
              </a:cxnLst>
              <a:rect l="T15" t="T16" r="T17" b="T18"/>
              <a:pathLst>
                <a:path w="11" h="28">
                  <a:moveTo>
                    <a:pt x="11" y="28"/>
                  </a:moveTo>
                  <a:lnTo>
                    <a:pt x="0" y="26"/>
                  </a:lnTo>
                  <a:lnTo>
                    <a:pt x="0" y="0"/>
                  </a:lnTo>
                  <a:lnTo>
                    <a:pt x="11" y="2"/>
                  </a:lnTo>
                  <a:lnTo>
                    <a:pt x="11" y="28"/>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499" name="Freeform 210"/>
            <p:cNvSpPr>
              <a:spLocks/>
            </p:cNvSpPr>
            <p:nvPr/>
          </p:nvSpPr>
          <p:spPr bwMode="auto">
            <a:xfrm>
              <a:off x="4432708" y="5819917"/>
              <a:ext cx="16087" cy="48864"/>
            </a:xfrm>
            <a:custGeom>
              <a:avLst/>
              <a:gdLst>
                <a:gd name="T0" fmla="*/ 2147483647 w 10"/>
                <a:gd name="T1" fmla="*/ 2147483647 h 30"/>
                <a:gd name="T2" fmla="*/ 0 w 10"/>
                <a:gd name="T3" fmla="*/ 2147483647 h 30"/>
                <a:gd name="T4" fmla="*/ 0 w 10"/>
                <a:gd name="T5" fmla="*/ 0 h 30"/>
                <a:gd name="T6" fmla="*/ 2147483647 w 10"/>
                <a:gd name="T7" fmla="*/ 2147483647 h 30"/>
                <a:gd name="T8" fmla="*/ 2147483647 w 10"/>
                <a:gd name="T9" fmla="*/ 2147483647 h 30"/>
                <a:gd name="T10" fmla="*/ 0 60000 65536"/>
                <a:gd name="T11" fmla="*/ 0 60000 65536"/>
                <a:gd name="T12" fmla="*/ 0 60000 65536"/>
                <a:gd name="T13" fmla="*/ 0 60000 65536"/>
                <a:gd name="T14" fmla="*/ 0 60000 65536"/>
                <a:gd name="T15" fmla="*/ 0 w 10"/>
                <a:gd name="T16" fmla="*/ 0 h 30"/>
                <a:gd name="T17" fmla="*/ 10 w 10"/>
                <a:gd name="T18" fmla="*/ 30 h 30"/>
              </a:gdLst>
              <a:ahLst/>
              <a:cxnLst>
                <a:cxn ang="T10">
                  <a:pos x="T0" y="T1"/>
                </a:cxn>
                <a:cxn ang="T11">
                  <a:pos x="T2" y="T3"/>
                </a:cxn>
                <a:cxn ang="T12">
                  <a:pos x="T4" y="T5"/>
                </a:cxn>
                <a:cxn ang="T13">
                  <a:pos x="T6" y="T7"/>
                </a:cxn>
                <a:cxn ang="T14">
                  <a:pos x="T8" y="T9"/>
                </a:cxn>
              </a:cxnLst>
              <a:rect l="T15" t="T16" r="T17" b="T18"/>
              <a:pathLst>
                <a:path w="10" h="30">
                  <a:moveTo>
                    <a:pt x="10" y="30"/>
                  </a:moveTo>
                  <a:lnTo>
                    <a:pt x="0" y="26"/>
                  </a:lnTo>
                  <a:lnTo>
                    <a:pt x="0" y="0"/>
                  </a:lnTo>
                  <a:lnTo>
                    <a:pt x="10" y="4"/>
                  </a:lnTo>
                  <a:lnTo>
                    <a:pt x="10" y="30"/>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500" name="Freeform 211"/>
            <p:cNvSpPr>
              <a:spLocks/>
            </p:cNvSpPr>
            <p:nvPr/>
          </p:nvSpPr>
          <p:spPr bwMode="auto">
            <a:xfrm>
              <a:off x="4476373" y="5831414"/>
              <a:ext cx="16086" cy="48864"/>
            </a:xfrm>
            <a:custGeom>
              <a:avLst/>
              <a:gdLst>
                <a:gd name="T0" fmla="*/ 2147483647 w 10"/>
                <a:gd name="T1" fmla="*/ 2147483647 h 30"/>
                <a:gd name="T2" fmla="*/ 0 w 10"/>
                <a:gd name="T3" fmla="*/ 2147483647 h 30"/>
                <a:gd name="T4" fmla="*/ 0 w 10"/>
                <a:gd name="T5" fmla="*/ 0 h 30"/>
                <a:gd name="T6" fmla="*/ 2147483647 w 10"/>
                <a:gd name="T7" fmla="*/ 2147483647 h 30"/>
                <a:gd name="T8" fmla="*/ 2147483647 w 10"/>
                <a:gd name="T9" fmla="*/ 2147483647 h 30"/>
                <a:gd name="T10" fmla="*/ 0 60000 65536"/>
                <a:gd name="T11" fmla="*/ 0 60000 65536"/>
                <a:gd name="T12" fmla="*/ 0 60000 65536"/>
                <a:gd name="T13" fmla="*/ 0 60000 65536"/>
                <a:gd name="T14" fmla="*/ 0 60000 65536"/>
                <a:gd name="T15" fmla="*/ 0 w 10"/>
                <a:gd name="T16" fmla="*/ 0 h 30"/>
                <a:gd name="T17" fmla="*/ 10 w 10"/>
                <a:gd name="T18" fmla="*/ 30 h 30"/>
              </a:gdLst>
              <a:ahLst/>
              <a:cxnLst>
                <a:cxn ang="T10">
                  <a:pos x="T0" y="T1"/>
                </a:cxn>
                <a:cxn ang="T11">
                  <a:pos x="T2" y="T3"/>
                </a:cxn>
                <a:cxn ang="T12">
                  <a:pos x="T4" y="T5"/>
                </a:cxn>
                <a:cxn ang="T13">
                  <a:pos x="T6" y="T7"/>
                </a:cxn>
                <a:cxn ang="T14">
                  <a:pos x="T8" y="T9"/>
                </a:cxn>
              </a:cxnLst>
              <a:rect l="T15" t="T16" r="T17" b="T18"/>
              <a:pathLst>
                <a:path w="10" h="30">
                  <a:moveTo>
                    <a:pt x="10" y="30"/>
                  </a:moveTo>
                  <a:lnTo>
                    <a:pt x="0" y="26"/>
                  </a:lnTo>
                  <a:lnTo>
                    <a:pt x="0" y="0"/>
                  </a:lnTo>
                  <a:lnTo>
                    <a:pt x="10" y="4"/>
                  </a:lnTo>
                  <a:lnTo>
                    <a:pt x="10" y="30"/>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501" name="Freeform 212"/>
            <p:cNvSpPr>
              <a:spLocks/>
            </p:cNvSpPr>
            <p:nvPr/>
          </p:nvSpPr>
          <p:spPr bwMode="auto">
            <a:xfrm>
              <a:off x="4517739" y="5848661"/>
              <a:ext cx="16086" cy="43115"/>
            </a:xfrm>
            <a:custGeom>
              <a:avLst/>
              <a:gdLst>
                <a:gd name="T0" fmla="*/ 2147483647 w 10"/>
                <a:gd name="T1" fmla="*/ 2147483647 h 28"/>
                <a:gd name="T2" fmla="*/ 0 w 10"/>
                <a:gd name="T3" fmla="*/ 2147483647 h 28"/>
                <a:gd name="T4" fmla="*/ 0 w 10"/>
                <a:gd name="T5" fmla="*/ 0 h 28"/>
                <a:gd name="T6" fmla="*/ 2147483647 w 10"/>
                <a:gd name="T7" fmla="*/ 2147483647 h 28"/>
                <a:gd name="T8" fmla="*/ 2147483647 w 10"/>
                <a:gd name="T9" fmla="*/ 2147483647 h 28"/>
                <a:gd name="T10" fmla="*/ 0 60000 65536"/>
                <a:gd name="T11" fmla="*/ 0 60000 65536"/>
                <a:gd name="T12" fmla="*/ 0 60000 65536"/>
                <a:gd name="T13" fmla="*/ 0 60000 65536"/>
                <a:gd name="T14" fmla="*/ 0 60000 65536"/>
                <a:gd name="T15" fmla="*/ 0 w 10"/>
                <a:gd name="T16" fmla="*/ 0 h 28"/>
                <a:gd name="T17" fmla="*/ 10 w 10"/>
                <a:gd name="T18" fmla="*/ 28 h 28"/>
              </a:gdLst>
              <a:ahLst/>
              <a:cxnLst>
                <a:cxn ang="T10">
                  <a:pos x="T0" y="T1"/>
                </a:cxn>
                <a:cxn ang="T11">
                  <a:pos x="T2" y="T3"/>
                </a:cxn>
                <a:cxn ang="T12">
                  <a:pos x="T4" y="T5"/>
                </a:cxn>
                <a:cxn ang="T13">
                  <a:pos x="T6" y="T7"/>
                </a:cxn>
                <a:cxn ang="T14">
                  <a:pos x="T8" y="T9"/>
                </a:cxn>
              </a:cxnLst>
              <a:rect l="T15" t="T16" r="T17" b="T18"/>
              <a:pathLst>
                <a:path w="10" h="28">
                  <a:moveTo>
                    <a:pt x="10" y="28"/>
                  </a:moveTo>
                  <a:lnTo>
                    <a:pt x="0" y="24"/>
                  </a:lnTo>
                  <a:lnTo>
                    <a:pt x="0" y="0"/>
                  </a:lnTo>
                  <a:lnTo>
                    <a:pt x="10" y="2"/>
                  </a:lnTo>
                  <a:lnTo>
                    <a:pt x="10" y="28"/>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502" name="Freeform 213"/>
            <p:cNvSpPr>
              <a:spLocks/>
            </p:cNvSpPr>
            <p:nvPr/>
          </p:nvSpPr>
          <p:spPr bwMode="auto">
            <a:xfrm>
              <a:off x="4559104" y="5860158"/>
              <a:ext cx="16086" cy="45990"/>
            </a:xfrm>
            <a:custGeom>
              <a:avLst/>
              <a:gdLst>
                <a:gd name="T0" fmla="*/ 2147483647 w 10"/>
                <a:gd name="T1" fmla="*/ 2147483647 h 28"/>
                <a:gd name="T2" fmla="*/ 0 w 10"/>
                <a:gd name="T3" fmla="*/ 2147483647 h 28"/>
                <a:gd name="T4" fmla="*/ 0 w 10"/>
                <a:gd name="T5" fmla="*/ 0 h 28"/>
                <a:gd name="T6" fmla="*/ 2147483647 w 10"/>
                <a:gd name="T7" fmla="*/ 2147483647 h 28"/>
                <a:gd name="T8" fmla="*/ 2147483647 w 10"/>
                <a:gd name="T9" fmla="*/ 2147483647 h 28"/>
                <a:gd name="T10" fmla="*/ 0 60000 65536"/>
                <a:gd name="T11" fmla="*/ 0 60000 65536"/>
                <a:gd name="T12" fmla="*/ 0 60000 65536"/>
                <a:gd name="T13" fmla="*/ 0 60000 65536"/>
                <a:gd name="T14" fmla="*/ 0 60000 65536"/>
                <a:gd name="T15" fmla="*/ 0 w 10"/>
                <a:gd name="T16" fmla="*/ 0 h 28"/>
                <a:gd name="T17" fmla="*/ 10 w 10"/>
                <a:gd name="T18" fmla="*/ 28 h 28"/>
              </a:gdLst>
              <a:ahLst/>
              <a:cxnLst>
                <a:cxn ang="T10">
                  <a:pos x="T0" y="T1"/>
                </a:cxn>
                <a:cxn ang="T11">
                  <a:pos x="T2" y="T3"/>
                </a:cxn>
                <a:cxn ang="T12">
                  <a:pos x="T4" y="T5"/>
                </a:cxn>
                <a:cxn ang="T13">
                  <a:pos x="T6" y="T7"/>
                </a:cxn>
                <a:cxn ang="T14">
                  <a:pos x="T8" y="T9"/>
                </a:cxn>
              </a:cxnLst>
              <a:rect l="T15" t="T16" r="T17" b="T18"/>
              <a:pathLst>
                <a:path w="10" h="28">
                  <a:moveTo>
                    <a:pt x="10" y="28"/>
                  </a:moveTo>
                  <a:lnTo>
                    <a:pt x="0" y="26"/>
                  </a:lnTo>
                  <a:lnTo>
                    <a:pt x="0" y="0"/>
                  </a:lnTo>
                  <a:lnTo>
                    <a:pt x="10" y="2"/>
                  </a:lnTo>
                  <a:lnTo>
                    <a:pt x="10" y="28"/>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503" name="Freeform 214"/>
            <p:cNvSpPr>
              <a:spLocks/>
            </p:cNvSpPr>
            <p:nvPr/>
          </p:nvSpPr>
          <p:spPr bwMode="auto">
            <a:xfrm>
              <a:off x="4602767" y="5874529"/>
              <a:ext cx="16087" cy="45990"/>
            </a:xfrm>
            <a:custGeom>
              <a:avLst/>
              <a:gdLst>
                <a:gd name="T0" fmla="*/ 2147483647 w 10"/>
                <a:gd name="T1" fmla="*/ 2147483647 h 30"/>
                <a:gd name="T2" fmla="*/ 0 w 10"/>
                <a:gd name="T3" fmla="*/ 2147483647 h 30"/>
                <a:gd name="T4" fmla="*/ 0 w 10"/>
                <a:gd name="T5" fmla="*/ 0 h 30"/>
                <a:gd name="T6" fmla="*/ 2147483647 w 10"/>
                <a:gd name="T7" fmla="*/ 2147483647 h 30"/>
                <a:gd name="T8" fmla="*/ 2147483647 w 10"/>
                <a:gd name="T9" fmla="*/ 2147483647 h 30"/>
                <a:gd name="T10" fmla="*/ 0 60000 65536"/>
                <a:gd name="T11" fmla="*/ 0 60000 65536"/>
                <a:gd name="T12" fmla="*/ 0 60000 65536"/>
                <a:gd name="T13" fmla="*/ 0 60000 65536"/>
                <a:gd name="T14" fmla="*/ 0 60000 65536"/>
                <a:gd name="T15" fmla="*/ 0 w 10"/>
                <a:gd name="T16" fmla="*/ 0 h 30"/>
                <a:gd name="T17" fmla="*/ 10 w 10"/>
                <a:gd name="T18" fmla="*/ 30 h 30"/>
              </a:gdLst>
              <a:ahLst/>
              <a:cxnLst>
                <a:cxn ang="T10">
                  <a:pos x="T0" y="T1"/>
                </a:cxn>
                <a:cxn ang="T11">
                  <a:pos x="T2" y="T3"/>
                </a:cxn>
                <a:cxn ang="T12">
                  <a:pos x="T4" y="T5"/>
                </a:cxn>
                <a:cxn ang="T13">
                  <a:pos x="T6" y="T7"/>
                </a:cxn>
                <a:cxn ang="T14">
                  <a:pos x="T8" y="T9"/>
                </a:cxn>
              </a:cxnLst>
              <a:rect l="T15" t="T16" r="T17" b="T18"/>
              <a:pathLst>
                <a:path w="10" h="30">
                  <a:moveTo>
                    <a:pt x="10" y="30"/>
                  </a:moveTo>
                  <a:lnTo>
                    <a:pt x="0" y="26"/>
                  </a:lnTo>
                  <a:lnTo>
                    <a:pt x="0" y="0"/>
                  </a:lnTo>
                  <a:lnTo>
                    <a:pt x="10" y="4"/>
                  </a:lnTo>
                  <a:lnTo>
                    <a:pt x="10" y="30"/>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504" name="Freeform 215"/>
            <p:cNvSpPr>
              <a:spLocks/>
            </p:cNvSpPr>
            <p:nvPr/>
          </p:nvSpPr>
          <p:spPr bwMode="auto">
            <a:xfrm>
              <a:off x="4425815" y="5748056"/>
              <a:ext cx="25278" cy="31619"/>
            </a:xfrm>
            <a:custGeom>
              <a:avLst/>
              <a:gdLst>
                <a:gd name="T0" fmla="*/ 2147483647 w 16"/>
                <a:gd name="T1" fmla="*/ 2147483647 h 20"/>
                <a:gd name="T2" fmla="*/ 0 w 16"/>
                <a:gd name="T3" fmla="*/ 2147483647 h 20"/>
                <a:gd name="T4" fmla="*/ 0 w 16"/>
                <a:gd name="T5" fmla="*/ 0 h 20"/>
                <a:gd name="T6" fmla="*/ 2147483647 w 16"/>
                <a:gd name="T7" fmla="*/ 2147483647 h 20"/>
                <a:gd name="T8" fmla="*/ 2147483647 w 16"/>
                <a:gd name="T9" fmla="*/ 2147483647 h 20"/>
                <a:gd name="T10" fmla="*/ 0 60000 65536"/>
                <a:gd name="T11" fmla="*/ 0 60000 65536"/>
                <a:gd name="T12" fmla="*/ 0 60000 65536"/>
                <a:gd name="T13" fmla="*/ 0 60000 65536"/>
                <a:gd name="T14" fmla="*/ 0 60000 65536"/>
                <a:gd name="T15" fmla="*/ 0 w 16"/>
                <a:gd name="T16" fmla="*/ 0 h 20"/>
                <a:gd name="T17" fmla="*/ 16 w 16"/>
                <a:gd name="T18" fmla="*/ 20 h 20"/>
              </a:gdLst>
              <a:ahLst/>
              <a:cxnLst>
                <a:cxn ang="T10">
                  <a:pos x="T0" y="T1"/>
                </a:cxn>
                <a:cxn ang="T11">
                  <a:pos x="T2" y="T3"/>
                </a:cxn>
                <a:cxn ang="T12">
                  <a:pos x="T4" y="T5"/>
                </a:cxn>
                <a:cxn ang="T13">
                  <a:pos x="T6" y="T7"/>
                </a:cxn>
                <a:cxn ang="T14">
                  <a:pos x="T8" y="T9"/>
                </a:cxn>
              </a:cxnLst>
              <a:rect l="T15" t="T16" r="T17" b="T18"/>
              <a:pathLst>
                <a:path w="16" h="20">
                  <a:moveTo>
                    <a:pt x="16" y="20"/>
                  </a:moveTo>
                  <a:lnTo>
                    <a:pt x="0" y="16"/>
                  </a:lnTo>
                  <a:lnTo>
                    <a:pt x="0" y="0"/>
                  </a:lnTo>
                  <a:lnTo>
                    <a:pt x="16" y="4"/>
                  </a:lnTo>
                  <a:lnTo>
                    <a:pt x="16" y="20"/>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505" name="Freeform 216"/>
            <p:cNvSpPr>
              <a:spLocks/>
            </p:cNvSpPr>
            <p:nvPr/>
          </p:nvSpPr>
          <p:spPr bwMode="auto">
            <a:xfrm>
              <a:off x="4281034" y="5610084"/>
              <a:ext cx="25280" cy="63237"/>
            </a:xfrm>
            <a:custGeom>
              <a:avLst/>
              <a:gdLst>
                <a:gd name="T0" fmla="*/ 2147483647 w 16"/>
                <a:gd name="T1" fmla="*/ 2147483647 h 40"/>
                <a:gd name="T2" fmla="*/ 0 w 16"/>
                <a:gd name="T3" fmla="*/ 2147483647 h 40"/>
                <a:gd name="T4" fmla="*/ 0 w 16"/>
                <a:gd name="T5" fmla="*/ 0 h 40"/>
                <a:gd name="T6" fmla="*/ 2147483647 w 16"/>
                <a:gd name="T7" fmla="*/ 2147483647 h 40"/>
                <a:gd name="T8" fmla="*/ 2147483647 w 16"/>
                <a:gd name="T9" fmla="*/ 2147483647 h 40"/>
                <a:gd name="T10" fmla="*/ 0 60000 65536"/>
                <a:gd name="T11" fmla="*/ 0 60000 65536"/>
                <a:gd name="T12" fmla="*/ 0 60000 65536"/>
                <a:gd name="T13" fmla="*/ 0 60000 65536"/>
                <a:gd name="T14" fmla="*/ 0 60000 65536"/>
                <a:gd name="T15" fmla="*/ 0 w 16"/>
                <a:gd name="T16" fmla="*/ 0 h 40"/>
                <a:gd name="T17" fmla="*/ 16 w 16"/>
                <a:gd name="T18" fmla="*/ 40 h 40"/>
              </a:gdLst>
              <a:ahLst/>
              <a:cxnLst>
                <a:cxn ang="T10">
                  <a:pos x="T0" y="T1"/>
                </a:cxn>
                <a:cxn ang="T11">
                  <a:pos x="T2" y="T3"/>
                </a:cxn>
                <a:cxn ang="T12">
                  <a:pos x="T4" y="T5"/>
                </a:cxn>
                <a:cxn ang="T13">
                  <a:pos x="T6" y="T7"/>
                </a:cxn>
                <a:cxn ang="T14">
                  <a:pos x="T8" y="T9"/>
                </a:cxn>
              </a:cxnLst>
              <a:rect l="T15" t="T16" r="T17" b="T18"/>
              <a:pathLst>
                <a:path w="16" h="40">
                  <a:moveTo>
                    <a:pt x="16" y="40"/>
                  </a:moveTo>
                  <a:lnTo>
                    <a:pt x="0" y="36"/>
                  </a:lnTo>
                  <a:lnTo>
                    <a:pt x="0" y="0"/>
                  </a:lnTo>
                  <a:lnTo>
                    <a:pt x="16" y="6"/>
                  </a:lnTo>
                  <a:lnTo>
                    <a:pt x="16" y="40"/>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506" name="Freeform 217"/>
            <p:cNvSpPr>
              <a:spLocks/>
            </p:cNvSpPr>
            <p:nvPr/>
          </p:nvSpPr>
          <p:spPr bwMode="auto">
            <a:xfrm>
              <a:off x="4469478" y="5759553"/>
              <a:ext cx="25280" cy="31619"/>
            </a:xfrm>
            <a:custGeom>
              <a:avLst/>
              <a:gdLst>
                <a:gd name="T0" fmla="*/ 2147483647 w 16"/>
                <a:gd name="T1" fmla="*/ 2147483647 h 20"/>
                <a:gd name="T2" fmla="*/ 0 w 16"/>
                <a:gd name="T3" fmla="*/ 2147483647 h 20"/>
                <a:gd name="T4" fmla="*/ 0 w 16"/>
                <a:gd name="T5" fmla="*/ 0 h 20"/>
                <a:gd name="T6" fmla="*/ 2147483647 w 16"/>
                <a:gd name="T7" fmla="*/ 2147483647 h 20"/>
                <a:gd name="T8" fmla="*/ 2147483647 w 16"/>
                <a:gd name="T9" fmla="*/ 2147483647 h 20"/>
                <a:gd name="T10" fmla="*/ 0 60000 65536"/>
                <a:gd name="T11" fmla="*/ 0 60000 65536"/>
                <a:gd name="T12" fmla="*/ 0 60000 65536"/>
                <a:gd name="T13" fmla="*/ 0 60000 65536"/>
                <a:gd name="T14" fmla="*/ 0 60000 65536"/>
                <a:gd name="T15" fmla="*/ 0 w 16"/>
                <a:gd name="T16" fmla="*/ 0 h 20"/>
                <a:gd name="T17" fmla="*/ 16 w 16"/>
                <a:gd name="T18" fmla="*/ 20 h 20"/>
              </a:gdLst>
              <a:ahLst/>
              <a:cxnLst>
                <a:cxn ang="T10">
                  <a:pos x="T0" y="T1"/>
                </a:cxn>
                <a:cxn ang="T11">
                  <a:pos x="T2" y="T3"/>
                </a:cxn>
                <a:cxn ang="T12">
                  <a:pos x="T4" y="T5"/>
                </a:cxn>
                <a:cxn ang="T13">
                  <a:pos x="T6" y="T7"/>
                </a:cxn>
                <a:cxn ang="T14">
                  <a:pos x="T8" y="T9"/>
                </a:cxn>
              </a:cxnLst>
              <a:rect l="T15" t="T16" r="T17" b="T18"/>
              <a:pathLst>
                <a:path w="16" h="20">
                  <a:moveTo>
                    <a:pt x="16" y="20"/>
                  </a:moveTo>
                  <a:lnTo>
                    <a:pt x="0" y="16"/>
                  </a:lnTo>
                  <a:lnTo>
                    <a:pt x="0" y="0"/>
                  </a:lnTo>
                  <a:lnTo>
                    <a:pt x="16" y="6"/>
                  </a:lnTo>
                  <a:lnTo>
                    <a:pt x="16" y="20"/>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grpSp>
      <p:sp>
        <p:nvSpPr>
          <p:cNvPr id="416" name="TextBox 415"/>
          <p:cNvSpPr txBox="1"/>
          <p:nvPr/>
        </p:nvSpPr>
        <p:spPr>
          <a:xfrm>
            <a:off x="7143750" y="1168863"/>
            <a:ext cx="642938" cy="246221"/>
          </a:xfrm>
          <a:prstGeom prst="rect">
            <a:avLst/>
          </a:prstGeom>
          <a:noFill/>
        </p:spPr>
        <p:txBody>
          <a:bodyPr>
            <a:spAutoFit/>
          </a:bodyPr>
          <a:lstStyle/>
          <a:p>
            <a:r>
              <a:rPr lang="en-US" altLang="zh-CN" sz="1000">
                <a:solidFill>
                  <a:srgbClr val="000000"/>
                </a:solidFill>
                <a:latin typeface="Times New Roman" pitchFamily="18" charset="0"/>
                <a:cs typeface="Times New Roman" pitchFamily="18" charset="0"/>
              </a:rPr>
              <a:t>Internet </a:t>
            </a:r>
            <a:endParaRPr lang="zh-CN" altLang="en-US" sz="1000">
              <a:solidFill>
                <a:srgbClr val="000000"/>
              </a:solidFill>
              <a:latin typeface="Times New Roman" pitchFamily="18" charset="0"/>
              <a:cs typeface="Times New Roman" pitchFamily="18" charset="0"/>
            </a:endParaRPr>
          </a:p>
        </p:txBody>
      </p:sp>
      <p:grpSp>
        <p:nvGrpSpPr>
          <p:cNvPr id="10" name="Group 266"/>
          <p:cNvGrpSpPr>
            <a:grpSpLocks/>
          </p:cNvGrpSpPr>
          <p:nvPr/>
        </p:nvGrpSpPr>
        <p:grpSpPr bwMode="auto">
          <a:xfrm>
            <a:off x="2633664" y="1120179"/>
            <a:ext cx="460375" cy="332317"/>
            <a:chOff x="847725" y="2717800"/>
            <a:chExt cx="708026" cy="512763"/>
          </a:xfrm>
        </p:grpSpPr>
        <p:sp>
          <p:nvSpPr>
            <p:cNvPr id="7363" name="Freeform 60"/>
            <p:cNvSpPr>
              <a:spLocks/>
            </p:cNvSpPr>
            <p:nvPr/>
          </p:nvSpPr>
          <p:spPr bwMode="auto">
            <a:xfrm>
              <a:off x="877023" y="2721067"/>
              <a:ext cx="517591" cy="48989"/>
            </a:xfrm>
            <a:custGeom>
              <a:avLst/>
              <a:gdLst>
                <a:gd name="T0" fmla="*/ 2147483647 w 326"/>
                <a:gd name="T1" fmla="*/ 0 h 30"/>
                <a:gd name="T2" fmla="*/ 2147483647 w 326"/>
                <a:gd name="T3" fmla="*/ 2147483647 h 30"/>
                <a:gd name="T4" fmla="*/ 0 w 326"/>
                <a:gd name="T5" fmla="*/ 2147483647 h 30"/>
                <a:gd name="T6" fmla="*/ 2147483647 w 326"/>
                <a:gd name="T7" fmla="*/ 2147483647 h 30"/>
                <a:gd name="T8" fmla="*/ 2147483647 w 326"/>
                <a:gd name="T9" fmla="*/ 0 h 30"/>
                <a:gd name="T10" fmla="*/ 0 60000 65536"/>
                <a:gd name="T11" fmla="*/ 0 60000 65536"/>
                <a:gd name="T12" fmla="*/ 0 60000 65536"/>
                <a:gd name="T13" fmla="*/ 0 60000 65536"/>
                <a:gd name="T14" fmla="*/ 0 60000 65536"/>
                <a:gd name="T15" fmla="*/ 0 w 326"/>
                <a:gd name="T16" fmla="*/ 0 h 30"/>
                <a:gd name="T17" fmla="*/ 326 w 326"/>
                <a:gd name="T18" fmla="*/ 30 h 30"/>
              </a:gdLst>
              <a:ahLst/>
              <a:cxnLst>
                <a:cxn ang="T10">
                  <a:pos x="T0" y="T1"/>
                </a:cxn>
                <a:cxn ang="T11">
                  <a:pos x="T2" y="T3"/>
                </a:cxn>
                <a:cxn ang="T12">
                  <a:pos x="T4" y="T5"/>
                </a:cxn>
                <a:cxn ang="T13">
                  <a:pos x="T6" y="T7"/>
                </a:cxn>
                <a:cxn ang="T14">
                  <a:pos x="T8" y="T9"/>
                </a:cxn>
              </a:cxnLst>
              <a:rect l="T15" t="T16" r="T17" b="T18"/>
              <a:pathLst>
                <a:path w="326" h="30">
                  <a:moveTo>
                    <a:pt x="326" y="0"/>
                  </a:moveTo>
                  <a:lnTo>
                    <a:pt x="79" y="10"/>
                  </a:lnTo>
                  <a:lnTo>
                    <a:pt x="0" y="28"/>
                  </a:lnTo>
                  <a:lnTo>
                    <a:pt x="221" y="30"/>
                  </a:lnTo>
                  <a:lnTo>
                    <a:pt x="326" y="0"/>
                  </a:lnTo>
                  <a:close/>
                </a:path>
              </a:pathLst>
            </a:custGeom>
            <a:solidFill>
              <a:srgbClr val="3D61A3"/>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364" name="Freeform 61"/>
            <p:cNvSpPr>
              <a:spLocks/>
            </p:cNvSpPr>
            <p:nvPr/>
          </p:nvSpPr>
          <p:spPr bwMode="auto">
            <a:xfrm>
              <a:off x="847725" y="2776588"/>
              <a:ext cx="375986" cy="447443"/>
            </a:xfrm>
            <a:custGeom>
              <a:avLst/>
              <a:gdLst>
                <a:gd name="T0" fmla="*/ 0 w 237"/>
                <a:gd name="T1" fmla="*/ 0 h 281"/>
                <a:gd name="T2" fmla="*/ 0 w 237"/>
                <a:gd name="T3" fmla="*/ 2147483647 h 281"/>
                <a:gd name="T4" fmla="*/ 2147483647 w 237"/>
                <a:gd name="T5" fmla="*/ 2147483647 h 281"/>
                <a:gd name="T6" fmla="*/ 2147483647 w 237"/>
                <a:gd name="T7" fmla="*/ 2147483647 h 281"/>
                <a:gd name="T8" fmla="*/ 0 w 237"/>
                <a:gd name="T9" fmla="*/ 0 h 281"/>
                <a:gd name="T10" fmla="*/ 0 60000 65536"/>
                <a:gd name="T11" fmla="*/ 0 60000 65536"/>
                <a:gd name="T12" fmla="*/ 0 60000 65536"/>
                <a:gd name="T13" fmla="*/ 0 60000 65536"/>
                <a:gd name="T14" fmla="*/ 0 60000 65536"/>
                <a:gd name="T15" fmla="*/ 0 w 237"/>
                <a:gd name="T16" fmla="*/ 0 h 281"/>
                <a:gd name="T17" fmla="*/ 237 w 237"/>
                <a:gd name="T18" fmla="*/ 281 h 281"/>
              </a:gdLst>
              <a:ahLst/>
              <a:cxnLst>
                <a:cxn ang="T10">
                  <a:pos x="T0" y="T1"/>
                </a:cxn>
                <a:cxn ang="T11">
                  <a:pos x="T2" y="T3"/>
                </a:cxn>
                <a:cxn ang="T12">
                  <a:pos x="T4" y="T5"/>
                </a:cxn>
                <a:cxn ang="T13">
                  <a:pos x="T6" y="T7"/>
                </a:cxn>
                <a:cxn ang="T14">
                  <a:pos x="T8" y="T9"/>
                </a:cxn>
              </a:cxnLst>
              <a:rect l="T15" t="T16" r="T17" b="T18"/>
              <a:pathLst>
                <a:path w="237" h="281">
                  <a:moveTo>
                    <a:pt x="0" y="0"/>
                  </a:moveTo>
                  <a:lnTo>
                    <a:pt x="0" y="139"/>
                  </a:lnTo>
                  <a:lnTo>
                    <a:pt x="237" y="281"/>
                  </a:lnTo>
                  <a:lnTo>
                    <a:pt x="237" y="4"/>
                  </a:lnTo>
                  <a:lnTo>
                    <a:pt x="0" y="0"/>
                  </a:lnTo>
                  <a:close/>
                </a:path>
              </a:pathLst>
            </a:custGeom>
            <a:solidFill>
              <a:srgbClr val="3D61A3"/>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365" name="Freeform 62"/>
            <p:cNvSpPr>
              <a:spLocks/>
            </p:cNvSpPr>
            <p:nvPr/>
          </p:nvSpPr>
          <p:spPr bwMode="auto">
            <a:xfrm>
              <a:off x="1235918" y="2724332"/>
              <a:ext cx="319833" cy="502964"/>
            </a:xfrm>
            <a:custGeom>
              <a:avLst/>
              <a:gdLst>
                <a:gd name="T0" fmla="*/ 2147483647 w 201"/>
                <a:gd name="T1" fmla="*/ 2147483647 h 317"/>
                <a:gd name="T2" fmla="*/ 2147483647 w 201"/>
                <a:gd name="T3" fmla="*/ 2147483647 h 317"/>
                <a:gd name="T4" fmla="*/ 2147483647 w 201"/>
                <a:gd name="T5" fmla="*/ 2147483647 h 317"/>
                <a:gd name="T6" fmla="*/ 2147483647 w 201"/>
                <a:gd name="T7" fmla="*/ 0 h 317"/>
                <a:gd name="T8" fmla="*/ 0 w 201"/>
                <a:gd name="T9" fmla="*/ 2147483647 h 317"/>
                <a:gd name="T10" fmla="*/ 0 w 201"/>
                <a:gd name="T11" fmla="*/ 2147483647 h 317"/>
                <a:gd name="T12" fmla="*/ 2147483647 w 201"/>
                <a:gd name="T13" fmla="*/ 2147483647 h 317"/>
                <a:gd name="T14" fmla="*/ 2147483647 w 201"/>
                <a:gd name="T15" fmla="*/ 2147483647 h 317"/>
                <a:gd name="T16" fmla="*/ 2147483647 w 201"/>
                <a:gd name="T17" fmla="*/ 2147483647 h 317"/>
                <a:gd name="T18" fmla="*/ 2147483647 w 201"/>
                <a:gd name="T19" fmla="*/ 2147483647 h 317"/>
                <a:gd name="T20" fmla="*/ 2147483647 w 201"/>
                <a:gd name="T21" fmla="*/ 2147483647 h 317"/>
                <a:gd name="T22" fmla="*/ 2147483647 w 201"/>
                <a:gd name="T23" fmla="*/ 2147483647 h 317"/>
                <a:gd name="T24" fmla="*/ 2147483647 w 201"/>
                <a:gd name="T25" fmla="*/ 2147483647 h 317"/>
                <a:gd name="T26" fmla="*/ 2147483647 w 201"/>
                <a:gd name="T27" fmla="*/ 2147483647 h 317"/>
                <a:gd name="T28" fmla="*/ 2147483647 w 201"/>
                <a:gd name="T29" fmla="*/ 2147483647 h 317"/>
                <a:gd name="T30" fmla="*/ 2147483647 w 201"/>
                <a:gd name="T31" fmla="*/ 2147483647 h 317"/>
                <a:gd name="T32" fmla="*/ 2147483647 w 201"/>
                <a:gd name="T33" fmla="*/ 2147483647 h 317"/>
                <a:gd name="T34" fmla="*/ 2147483647 w 201"/>
                <a:gd name="T35" fmla="*/ 2147483647 h 317"/>
                <a:gd name="T36" fmla="*/ 2147483647 w 201"/>
                <a:gd name="T37" fmla="*/ 2147483647 h 317"/>
                <a:gd name="T38" fmla="*/ 2147483647 w 201"/>
                <a:gd name="T39" fmla="*/ 2147483647 h 317"/>
                <a:gd name="T40" fmla="*/ 2147483647 w 201"/>
                <a:gd name="T41" fmla="*/ 2147483647 h 317"/>
                <a:gd name="T42" fmla="*/ 2147483647 w 201"/>
                <a:gd name="T43" fmla="*/ 2147483647 h 317"/>
                <a:gd name="T44" fmla="*/ 2147483647 w 201"/>
                <a:gd name="T45" fmla="*/ 2147483647 h 317"/>
                <a:gd name="T46" fmla="*/ 2147483647 w 201"/>
                <a:gd name="T47" fmla="*/ 2147483647 h 317"/>
                <a:gd name="T48" fmla="*/ 2147483647 w 201"/>
                <a:gd name="T49" fmla="*/ 2147483647 h 3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1"/>
                <a:gd name="T76" fmla="*/ 0 h 317"/>
                <a:gd name="T77" fmla="*/ 201 w 201"/>
                <a:gd name="T78" fmla="*/ 317 h 3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1" h="317">
                  <a:moveTo>
                    <a:pt x="201" y="113"/>
                  </a:moveTo>
                  <a:lnTo>
                    <a:pt x="201" y="103"/>
                  </a:lnTo>
                  <a:lnTo>
                    <a:pt x="117" y="80"/>
                  </a:lnTo>
                  <a:lnTo>
                    <a:pt x="117" y="0"/>
                  </a:lnTo>
                  <a:lnTo>
                    <a:pt x="0" y="36"/>
                  </a:lnTo>
                  <a:lnTo>
                    <a:pt x="0" y="317"/>
                  </a:lnTo>
                  <a:lnTo>
                    <a:pt x="117" y="281"/>
                  </a:lnTo>
                  <a:lnTo>
                    <a:pt x="117" y="269"/>
                  </a:lnTo>
                  <a:lnTo>
                    <a:pt x="153" y="279"/>
                  </a:lnTo>
                  <a:lnTo>
                    <a:pt x="201" y="263"/>
                  </a:lnTo>
                  <a:lnTo>
                    <a:pt x="201" y="255"/>
                  </a:lnTo>
                  <a:lnTo>
                    <a:pt x="117" y="231"/>
                  </a:lnTo>
                  <a:lnTo>
                    <a:pt x="117" y="219"/>
                  </a:lnTo>
                  <a:lnTo>
                    <a:pt x="153" y="229"/>
                  </a:lnTo>
                  <a:lnTo>
                    <a:pt x="201" y="213"/>
                  </a:lnTo>
                  <a:lnTo>
                    <a:pt x="201" y="205"/>
                  </a:lnTo>
                  <a:lnTo>
                    <a:pt x="117" y="181"/>
                  </a:lnTo>
                  <a:lnTo>
                    <a:pt x="117" y="169"/>
                  </a:lnTo>
                  <a:lnTo>
                    <a:pt x="153" y="179"/>
                  </a:lnTo>
                  <a:lnTo>
                    <a:pt x="201" y="163"/>
                  </a:lnTo>
                  <a:lnTo>
                    <a:pt x="201" y="155"/>
                  </a:lnTo>
                  <a:lnTo>
                    <a:pt x="117" y="131"/>
                  </a:lnTo>
                  <a:lnTo>
                    <a:pt x="117" y="119"/>
                  </a:lnTo>
                  <a:lnTo>
                    <a:pt x="153" y="129"/>
                  </a:lnTo>
                  <a:lnTo>
                    <a:pt x="201" y="113"/>
                  </a:lnTo>
                  <a:close/>
                </a:path>
              </a:pathLst>
            </a:custGeom>
            <a:solidFill>
              <a:srgbClr val="3D61A3"/>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366" name="Freeform 63"/>
            <p:cNvSpPr>
              <a:spLocks/>
            </p:cNvSpPr>
            <p:nvPr/>
          </p:nvSpPr>
          <p:spPr bwMode="auto">
            <a:xfrm>
              <a:off x="847725" y="2717800"/>
              <a:ext cx="573744" cy="512763"/>
            </a:xfrm>
            <a:custGeom>
              <a:avLst/>
              <a:gdLst>
                <a:gd name="T0" fmla="*/ 2147483647 w 362"/>
                <a:gd name="T1" fmla="*/ 2147483647 h 323"/>
                <a:gd name="T2" fmla="*/ 2147483647 w 362"/>
                <a:gd name="T3" fmla="*/ 0 h 323"/>
                <a:gd name="T4" fmla="*/ 2147483647 w 362"/>
                <a:gd name="T5" fmla="*/ 2147483647 h 323"/>
                <a:gd name="T6" fmla="*/ 2147483647 w 362"/>
                <a:gd name="T7" fmla="*/ 2147483647 h 323"/>
                <a:gd name="T8" fmla="*/ 2147483647 w 362"/>
                <a:gd name="T9" fmla="*/ 2147483647 h 323"/>
                <a:gd name="T10" fmla="*/ 0 w 362"/>
                <a:gd name="T11" fmla="*/ 2147483647 h 323"/>
                <a:gd name="T12" fmla="*/ 0 w 362"/>
                <a:gd name="T13" fmla="*/ 2147483647 h 323"/>
                <a:gd name="T14" fmla="*/ 2147483647 w 362"/>
                <a:gd name="T15" fmla="*/ 2147483647 h 323"/>
                <a:gd name="T16" fmla="*/ 2147483647 w 362"/>
                <a:gd name="T17" fmla="*/ 2147483647 h 323"/>
                <a:gd name="T18" fmla="*/ 2147483647 w 362"/>
                <a:gd name="T19" fmla="*/ 2147483647 h 323"/>
                <a:gd name="T20" fmla="*/ 2147483647 w 362"/>
                <a:gd name="T21" fmla="*/ 2147483647 h 323"/>
                <a:gd name="T22" fmla="*/ 2147483647 w 362"/>
                <a:gd name="T23" fmla="*/ 2147483647 h 323"/>
                <a:gd name="T24" fmla="*/ 2147483647 w 362"/>
                <a:gd name="T25" fmla="*/ 2147483647 h 3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2"/>
                <a:gd name="T40" fmla="*/ 0 h 323"/>
                <a:gd name="T41" fmla="*/ 362 w 362"/>
                <a:gd name="T42" fmla="*/ 323 h 3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2" h="323">
                  <a:moveTo>
                    <a:pt x="362" y="4"/>
                  </a:moveTo>
                  <a:lnTo>
                    <a:pt x="362" y="0"/>
                  </a:lnTo>
                  <a:lnTo>
                    <a:pt x="344" y="2"/>
                  </a:lnTo>
                  <a:lnTo>
                    <a:pt x="239" y="32"/>
                  </a:lnTo>
                  <a:lnTo>
                    <a:pt x="18" y="30"/>
                  </a:lnTo>
                  <a:lnTo>
                    <a:pt x="0" y="34"/>
                  </a:lnTo>
                  <a:lnTo>
                    <a:pt x="0" y="38"/>
                  </a:lnTo>
                  <a:lnTo>
                    <a:pt x="237" y="42"/>
                  </a:lnTo>
                  <a:lnTo>
                    <a:pt x="237" y="319"/>
                  </a:lnTo>
                  <a:lnTo>
                    <a:pt x="241" y="323"/>
                  </a:lnTo>
                  <a:lnTo>
                    <a:pt x="245" y="321"/>
                  </a:lnTo>
                  <a:lnTo>
                    <a:pt x="245" y="40"/>
                  </a:lnTo>
                  <a:lnTo>
                    <a:pt x="362" y="4"/>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367" name="Freeform 64"/>
            <p:cNvSpPr>
              <a:spLocks/>
            </p:cNvSpPr>
            <p:nvPr/>
          </p:nvSpPr>
          <p:spPr bwMode="auto">
            <a:xfrm>
              <a:off x="1128493" y="2936623"/>
              <a:ext cx="61037" cy="97980"/>
            </a:xfrm>
            <a:custGeom>
              <a:avLst/>
              <a:gdLst>
                <a:gd name="T0" fmla="*/ 2147483647 w 38"/>
                <a:gd name="T1" fmla="*/ 2147483647 h 62"/>
                <a:gd name="T2" fmla="*/ 0 w 38"/>
                <a:gd name="T3" fmla="*/ 0 h 62"/>
                <a:gd name="T4" fmla="*/ 0 w 38"/>
                <a:gd name="T5" fmla="*/ 2147483647 h 62"/>
                <a:gd name="T6" fmla="*/ 2147483647 w 38"/>
                <a:gd name="T7" fmla="*/ 2147483647 h 62"/>
                <a:gd name="T8" fmla="*/ 2147483647 w 38"/>
                <a:gd name="T9" fmla="*/ 2147483647 h 62"/>
                <a:gd name="T10" fmla="*/ 2147483647 w 38"/>
                <a:gd name="T11" fmla="*/ 2147483647 h 62"/>
                <a:gd name="T12" fmla="*/ 2147483647 w 38"/>
                <a:gd name="T13" fmla="*/ 2147483647 h 62"/>
                <a:gd name="T14" fmla="*/ 0 60000 65536"/>
                <a:gd name="T15" fmla="*/ 0 60000 65536"/>
                <a:gd name="T16" fmla="*/ 0 60000 65536"/>
                <a:gd name="T17" fmla="*/ 0 60000 65536"/>
                <a:gd name="T18" fmla="*/ 0 60000 65536"/>
                <a:gd name="T19" fmla="*/ 0 60000 65536"/>
                <a:gd name="T20" fmla="*/ 0 60000 65536"/>
                <a:gd name="T21" fmla="*/ 0 w 38"/>
                <a:gd name="T22" fmla="*/ 0 h 62"/>
                <a:gd name="T23" fmla="*/ 38 w 3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62">
                  <a:moveTo>
                    <a:pt x="12" y="4"/>
                  </a:moveTo>
                  <a:lnTo>
                    <a:pt x="0" y="0"/>
                  </a:lnTo>
                  <a:lnTo>
                    <a:pt x="0" y="52"/>
                  </a:lnTo>
                  <a:lnTo>
                    <a:pt x="38" y="62"/>
                  </a:lnTo>
                  <a:lnTo>
                    <a:pt x="38" y="54"/>
                  </a:lnTo>
                  <a:lnTo>
                    <a:pt x="12" y="46"/>
                  </a:lnTo>
                  <a:lnTo>
                    <a:pt x="12" y="4"/>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368" name="Freeform 65"/>
            <p:cNvSpPr>
              <a:spLocks noEditPoints="1"/>
            </p:cNvSpPr>
            <p:nvPr/>
          </p:nvSpPr>
          <p:spPr bwMode="auto">
            <a:xfrm>
              <a:off x="969798" y="2881100"/>
              <a:ext cx="70802" cy="94715"/>
            </a:xfrm>
            <a:custGeom>
              <a:avLst/>
              <a:gdLst>
                <a:gd name="T0" fmla="*/ 2147483647 w 22"/>
                <a:gd name="T1" fmla="*/ 2147483647 h 30"/>
                <a:gd name="T2" fmla="*/ 2147483647 w 22"/>
                <a:gd name="T3" fmla="*/ 2147483647 h 30"/>
                <a:gd name="T4" fmla="*/ 2147483647 w 22"/>
                <a:gd name="T5" fmla="*/ 2147483647 h 30"/>
                <a:gd name="T6" fmla="*/ 0 w 22"/>
                <a:gd name="T7" fmla="*/ 0 h 30"/>
                <a:gd name="T8" fmla="*/ 0 w 22"/>
                <a:gd name="T9" fmla="*/ 2147483647 h 30"/>
                <a:gd name="T10" fmla="*/ 2147483647 w 22"/>
                <a:gd name="T11" fmla="*/ 2147483647 h 30"/>
                <a:gd name="T12" fmla="*/ 2147483647 w 22"/>
                <a:gd name="T13" fmla="*/ 2147483647 h 30"/>
                <a:gd name="T14" fmla="*/ 2147483647 w 22"/>
                <a:gd name="T15" fmla="*/ 2147483647 h 30"/>
                <a:gd name="T16" fmla="*/ 2147483647 w 22"/>
                <a:gd name="T17" fmla="*/ 2147483647 h 30"/>
                <a:gd name="T18" fmla="*/ 2147483647 w 22"/>
                <a:gd name="T19" fmla="*/ 2147483647 h 30"/>
                <a:gd name="T20" fmla="*/ 2147483647 w 22"/>
                <a:gd name="T21" fmla="*/ 2147483647 h 30"/>
                <a:gd name="T22" fmla="*/ 2147483647 w 22"/>
                <a:gd name="T23" fmla="*/ 2147483647 h 30"/>
                <a:gd name="T24" fmla="*/ 2147483647 w 22"/>
                <a:gd name="T25" fmla="*/ 2147483647 h 30"/>
                <a:gd name="T26" fmla="*/ 2147483647 w 22"/>
                <a:gd name="T27" fmla="*/ 2147483647 h 30"/>
                <a:gd name="T28" fmla="*/ 2147483647 w 22"/>
                <a:gd name="T29" fmla="*/ 2147483647 h 30"/>
                <a:gd name="T30" fmla="*/ 2147483647 w 22"/>
                <a:gd name="T31" fmla="*/ 2147483647 h 30"/>
                <a:gd name="T32" fmla="*/ 2147483647 w 22"/>
                <a:gd name="T33" fmla="*/ 2147483647 h 30"/>
                <a:gd name="T34" fmla="*/ 2147483647 w 22"/>
                <a:gd name="T35" fmla="*/ 2147483647 h 30"/>
                <a:gd name="T36" fmla="*/ 2147483647 w 22"/>
                <a:gd name="T37" fmla="*/ 2147483647 h 30"/>
                <a:gd name="T38" fmla="*/ 2147483647 w 22"/>
                <a:gd name="T39" fmla="*/ 2147483647 h 30"/>
                <a:gd name="T40" fmla="*/ 2147483647 w 22"/>
                <a:gd name="T41" fmla="*/ 2147483647 h 30"/>
                <a:gd name="T42" fmla="*/ 2147483647 w 22"/>
                <a:gd name="T43" fmla="*/ 2147483647 h 30"/>
                <a:gd name="T44" fmla="*/ 2147483647 w 22"/>
                <a:gd name="T45" fmla="*/ 2147483647 h 30"/>
                <a:gd name="T46" fmla="*/ 2147483647 w 22"/>
                <a:gd name="T47" fmla="*/ 2147483647 h 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2"/>
                <a:gd name="T73" fmla="*/ 0 h 30"/>
                <a:gd name="T74" fmla="*/ 22 w 22"/>
                <a:gd name="T75" fmla="*/ 30 h 3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2" h="30">
                  <a:moveTo>
                    <a:pt x="18" y="9"/>
                  </a:moveTo>
                  <a:cubicBezTo>
                    <a:pt x="17" y="8"/>
                    <a:pt x="16" y="7"/>
                    <a:pt x="15" y="6"/>
                  </a:cubicBezTo>
                  <a:cubicBezTo>
                    <a:pt x="13" y="5"/>
                    <a:pt x="12" y="4"/>
                    <a:pt x="10" y="4"/>
                  </a:cubicBezTo>
                  <a:cubicBezTo>
                    <a:pt x="0" y="0"/>
                    <a:pt x="0" y="0"/>
                    <a:pt x="0" y="0"/>
                  </a:cubicBezTo>
                  <a:cubicBezTo>
                    <a:pt x="0" y="26"/>
                    <a:pt x="0" y="26"/>
                    <a:pt x="0" y="26"/>
                  </a:cubicBezTo>
                  <a:cubicBezTo>
                    <a:pt x="10" y="29"/>
                    <a:pt x="10" y="29"/>
                    <a:pt x="10" y="29"/>
                  </a:cubicBezTo>
                  <a:cubicBezTo>
                    <a:pt x="12" y="30"/>
                    <a:pt x="13" y="30"/>
                    <a:pt x="15" y="30"/>
                  </a:cubicBezTo>
                  <a:cubicBezTo>
                    <a:pt x="16" y="30"/>
                    <a:pt x="17" y="30"/>
                    <a:pt x="18" y="29"/>
                  </a:cubicBezTo>
                  <a:cubicBezTo>
                    <a:pt x="19" y="29"/>
                    <a:pt x="20" y="28"/>
                    <a:pt x="21" y="26"/>
                  </a:cubicBezTo>
                  <a:cubicBezTo>
                    <a:pt x="22" y="24"/>
                    <a:pt x="22" y="23"/>
                    <a:pt x="22" y="21"/>
                  </a:cubicBezTo>
                  <a:cubicBezTo>
                    <a:pt x="22" y="18"/>
                    <a:pt x="21" y="16"/>
                    <a:pt x="21" y="14"/>
                  </a:cubicBezTo>
                  <a:cubicBezTo>
                    <a:pt x="20" y="12"/>
                    <a:pt x="20" y="11"/>
                    <a:pt x="18" y="9"/>
                  </a:cubicBezTo>
                  <a:close/>
                  <a:moveTo>
                    <a:pt x="16" y="23"/>
                  </a:moveTo>
                  <a:cubicBezTo>
                    <a:pt x="16" y="24"/>
                    <a:pt x="15" y="25"/>
                    <a:pt x="14" y="25"/>
                  </a:cubicBezTo>
                  <a:cubicBezTo>
                    <a:pt x="14" y="26"/>
                    <a:pt x="13" y="26"/>
                    <a:pt x="12" y="26"/>
                  </a:cubicBezTo>
                  <a:cubicBezTo>
                    <a:pt x="12" y="26"/>
                    <a:pt x="11" y="25"/>
                    <a:pt x="9" y="25"/>
                  </a:cubicBezTo>
                  <a:cubicBezTo>
                    <a:pt x="5" y="24"/>
                    <a:pt x="5" y="24"/>
                    <a:pt x="5" y="24"/>
                  </a:cubicBezTo>
                  <a:cubicBezTo>
                    <a:pt x="5" y="7"/>
                    <a:pt x="5" y="7"/>
                    <a:pt x="5" y="7"/>
                  </a:cubicBezTo>
                  <a:cubicBezTo>
                    <a:pt x="8" y="7"/>
                    <a:pt x="8" y="7"/>
                    <a:pt x="8" y="7"/>
                  </a:cubicBezTo>
                  <a:cubicBezTo>
                    <a:pt x="10" y="8"/>
                    <a:pt x="11" y="8"/>
                    <a:pt x="12" y="9"/>
                  </a:cubicBezTo>
                  <a:cubicBezTo>
                    <a:pt x="13" y="9"/>
                    <a:pt x="14" y="10"/>
                    <a:pt x="14" y="11"/>
                  </a:cubicBezTo>
                  <a:cubicBezTo>
                    <a:pt x="15" y="12"/>
                    <a:pt x="16" y="13"/>
                    <a:pt x="16" y="14"/>
                  </a:cubicBezTo>
                  <a:cubicBezTo>
                    <a:pt x="16" y="15"/>
                    <a:pt x="16" y="17"/>
                    <a:pt x="16" y="19"/>
                  </a:cubicBezTo>
                  <a:cubicBezTo>
                    <a:pt x="16" y="21"/>
                    <a:pt x="16" y="22"/>
                    <a:pt x="16" y="23"/>
                  </a:cubicBez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369" name="Freeform 66"/>
            <p:cNvSpPr>
              <a:spLocks/>
            </p:cNvSpPr>
            <p:nvPr/>
          </p:nvSpPr>
          <p:spPr bwMode="auto">
            <a:xfrm>
              <a:off x="886789" y="2854972"/>
              <a:ext cx="73244" cy="104512"/>
            </a:xfrm>
            <a:custGeom>
              <a:avLst/>
              <a:gdLst>
                <a:gd name="T0" fmla="*/ 2147483647 w 47"/>
                <a:gd name="T1" fmla="*/ 2147483647 h 67"/>
                <a:gd name="T2" fmla="*/ 2147483647 w 47"/>
                <a:gd name="T3" fmla="*/ 2147483647 h 67"/>
                <a:gd name="T4" fmla="*/ 2147483647 w 47"/>
                <a:gd name="T5" fmla="*/ 2147483647 h 67"/>
                <a:gd name="T6" fmla="*/ 2147483647 w 47"/>
                <a:gd name="T7" fmla="*/ 2147483647 h 67"/>
                <a:gd name="T8" fmla="*/ 0 w 47"/>
                <a:gd name="T9" fmla="*/ 0 h 67"/>
                <a:gd name="T10" fmla="*/ 2147483647 w 47"/>
                <a:gd name="T11" fmla="*/ 2147483647 h 67"/>
                <a:gd name="T12" fmla="*/ 0 w 47"/>
                <a:gd name="T13" fmla="*/ 2147483647 h 67"/>
                <a:gd name="T14" fmla="*/ 2147483647 w 47"/>
                <a:gd name="T15" fmla="*/ 2147483647 h 67"/>
                <a:gd name="T16" fmla="*/ 2147483647 w 47"/>
                <a:gd name="T17" fmla="*/ 2147483647 h 67"/>
                <a:gd name="T18" fmla="*/ 2147483647 w 47"/>
                <a:gd name="T19" fmla="*/ 2147483647 h 67"/>
                <a:gd name="T20" fmla="*/ 2147483647 w 47"/>
                <a:gd name="T21" fmla="*/ 2147483647 h 67"/>
                <a:gd name="T22" fmla="*/ 2147483647 w 47"/>
                <a:gd name="T23" fmla="*/ 2147483647 h 67"/>
                <a:gd name="T24" fmla="*/ 2147483647 w 47"/>
                <a:gd name="T25" fmla="*/ 214748364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
                <a:gd name="T40" fmla="*/ 0 h 67"/>
                <a:gd name="T41" fmla="*/ 47 w 47"/>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 h="67">
                  <a:moveTo>
                    <a:pt x="47" y="15"/>
                  </a:moveTo>
                  <a:lnTo>
                    <a:pt x="35" y="11"/>
                  </a:lnTo>
                  <a:lnTo>
                    <a:pt x="24" y="25"/>
                  </a:lnTo>
                  <a:lnTo>
                    <a:pt x="12" y="4"/>
                  </a:lnTo>
                  <a:lnTo>
                    <a:pt x="0" y="0"/>
                  </a:lnTo>
                  <a:lnTo>
                    <a:pt x="16" y="31"/>
                  </a:lnTo>
                  <a:lnTo>
                    <a:pt x="0" y="53"/>
                  </a:lnTo>
                  <a:lnTo>
                    <a:pt x="12" y="57"/>
                  </a:lnTo>
                  <a:lnTo>
                    <a:pt x="22" y="43"/>
                  </a:lnTo>
                  <a:lnTo>
                    <a:pt x="35" y="63"/>
                  </a:lnTo>
                  <a:lnTo>
                    <a:pt x="47" y="67"/>
                  </a:lnTo>
                  <a:lnTo>
                    <a:pt x="30" y="35"/>
                  </a:lnTo>
                  <a:lnTo>
                    <a:pt x="47" y="15"/>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370" name="Freeform 67"/>
            <p:cNvSpPr>
              <a:spLocks/>
            </p:cNvSpPr>
            <p:nvPr/>
          </p:nvSpPr>
          <p:spPr bwMode="auto">
            <a:xfrm>
              <a:off x="1050366" y="2917027"/>
              <a:ext cx="65920" cy="88181"/>
            </a:xfrm>
            <a:custGeom>
              <a:avLst/>
              <a:gdLst>
                <a:gd name="T0" fmla="*/ 2147483647 w 21"/>
                <a:gd name="T1" fmla="*/ 2147483647 h 28"/>
                <a:gd name="T2" fmla="*/ 2147483647 w 21"/>
                <a:gd name="T3" fmla="*/ 2147483647 h 28"/>
                <a:gd name="T4" fmla="*/ 2147483647 w 21"/>
                <a:gd name="T5" fmla="*/ 2147483647 h 28"/>
                <a:gd name="T6" fmla="*/ 2147483647 w 21"/>
                <a:gd name="T7" fmla="*/ 2147483647 h 28"/>
                <a:gd name="T8" fmla="*/ 2147483647 w 21"/>
                <a:gd name="T9" fmla="*/ 2147483647 h 28"/>
                <a:gd name="T10" fmla="*/ 2147483647 w 21"/>
                <a:gd name="T11" fmla="*/ 2147483647 h 28"/>
                <a:gd name="T12" fmla="*/ 2147483647 w 21"/>
                <a:gd name="T13" fmla="*/ 2147483647 h 28"/>
                <a:gd name="T14" fmla="*/ 2147483647 w 21"/>
                <a:gd name="T15" fmla="*/ 2147483647 h 28"/>
                <a:gd name="T16" fmla="*/ 2147483647 w 21"/>
                <a:gd name="T17" fmla="*/ 2147483647 h 28"/>
                <a:gd name="T18" fmla="*/ 2147483647 w 21"/>
                <a:gd name="T19" fmla="*/ 2147483647 h 28"/>
                <a:gd name="T20" fmla="*/ 2147483647 w 21"/>
                <a:gd name="T21" fmla="*/ 0 h 28"/>
                <a:gd name="T22" fmla="*/ 2147483647 w 21"/>
                <a:gd name="T23" fmla="*/ 0 h 28"/>
                <a:gd name="T24" fmla="*/ 2147483647 w 21"/>
                <a:gd name="T25" fmla="*/ 2147483647 h 28"/>
                <a:gd name="T26" fmla="*/ 2147483647 w 21"/>
                <a:gd name="T27" fmla="*/ 2147483647 h 28"/>
                <a:gd name="T28" fmla="*/ 2147483647 w 21"/>
                <a:gd name="T29" fmla="*/ 2147483647 h 28"/>
                <a:gd name="T30" fmla="*/ 2147483647 w 21"/>
                <a:gd name="T31" fmla="*/ 2147483647 h 28"/>
                <a:gd name="T32" fmla="*/ 2147483647 w 21"/>
                <a:gd name="T33" fmla="*/ 2147483647 h 28"/>
                <a:gd name="T34" fmla="*/ 2147483647 w 21"/>
                <a:gd name="T35" fmla="*/ 2147483647 h 28"/>
                <a:gd name="T36" fmla="*/ 2147483647 w 21"/>
                <a:gd name="T37" fmla="*/ 2147483647 h 28"/>
                <a:gd name="T38" fmla="*/ 2147483647 w 21"/>
                <a:gd name="T39" fmla="*/ 2147483647 h 28"/>
                <a:gd name="T40" fmla="*/ 2147483647 w 21"/>
                <a:gd name="T41" fmla="*/ 2147483647 h 28"/>
                <a:gd name="T42" fmla="*/ 2147483647 w 21"/>
                <a:gd name="T43" fmla="*/ 2147483647 h 28"/>
                <a:gd name="T44" fmla="*/ 2147483647 w 21"/>
                <a:gd name="T45" fmla="*/ 2147483647 h 28"/>
                <a:gd name="T46" fmla="*/ 0 w 21"/>
                <a:gd name="T47" fmla="*/ 2147483647 h 28"/>
                <a:gd name="T48" fmla="*/ 2147483647 w 21"/>
                <a:gd name="T49" fmla="*/ 2147483647 h 28"/>
                <a:gd name="T50" fmla="*/ 2147483647 w 21"/>
                <a:gd name="T51" fmla="*/ 2147483647 h 28"/>
                <a:gd name="T52" fmla="*/ 2147483647 w 21"/>
                <a:gd name="T53" fmla="*/ 2147483647 h 28"/>
                <a:gd name="T54" fmla="*/ 2147483647 w 21"/>
                <a:gd name="T55" fmla="*/ 2147483647 h 28"/>
                <a:gd name="T56" fmla="*/ 2147483647 w 21"/>
                <a:gd name="T57" fmla="*/ 2147483647 h 28"/>
                <a:gd name="T58" fmla="*/ 2147483647 w 21"/>
                <a:gd name="T59" fmla="*/ 2147483647 h 28"/>
                <a:gd name="T60" fmla="*/ 2147483647 w 21"/>
                <a:gd name="T61" fmla="*/ 2147483647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
                <a:gd name="T94" fmla="*/ 0 h 28"/>
                <a:gd name="T95" fmla="*/ 21 w 21"/>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 h="28">
                  <a:moveTo>
                    <a:pt x="17" y="15"/>
                  </a:moveTo>
                  <a:cubicBezTo>
                    <a:pt x="16" y="14"/>
                    <a:pt x="14" y="12"/>
                    <a:pt x="11" y="11"/>
                  </a:cubicBezTo>
                  <a:cubicBezTo>
                    <a:pt x="9" y="9"/>
                    <a:pt x="7" y="8"/>
                    <a:pt x="7" y="8"/>
                  </a:cubicBezTo>
                  <a:cubicBezTo>
                    <a:pt x="6" y="7"/>
                    <a:pt x="6" y="6"/>
                    <a:pt x="6" y="6"/>
                  </a:cubicBezTo>
                  <a:cubicBezTo>
                    <a:pt x="6" y="5"/>
                    <a:pt x="6" y="5"/>
                    <a:pt x="7" y="4"/>
                  </a:cubicBezTo>
                  <a:cubicBezTo>
                    <a:pt x="7" y="4"/>
                    <a:pt x="9" y="4"/>
                    <a:pt x="10" y="5"/>
                  </a:cubicBezTo>
                  <a:cubicBezTo>
                    <a:pt x="12" y="5"/>
                    <a:pt x="13" y="6"/>
                    <a:pt x="13" y="7"/>
                  </a:cubicBezTo>
                  <a:cubicBezTo>
                    <a:pt x="14" y="7"/>
                    <a:pt x="15" y="9"/>
                    <a:pt x="15" y="10"/>
                  </a:cubicBezTo>
                  <a:cubicBezTo>
                    <a:pt x="20" y="11"/>
                    <a:pt x="20" y="11"/>
                    <a:pt x="20" y="11"/>
                  </a:cubicBezTo>
                  <a:cubicBezTo>
                    <a:pt x="20" y="9"/>
                    <a:pt x="19" y="7"/>
                    <a:pt x="18" y="5"/>
                  </a:cubicBezTo>
                  <a:cubicBezTo>
                    <a:pt x="16" y="3"/>
                    <a:pt x="13" y="1"/>
                    <a:pt x="10" y="0"/>
                  </a:cubicBezTo>
                  <a:cubicBezTo>
                    <a:pt x="8" y="0"/>
                    <a:pt x="7" y="0"/>
                    <a:pt x="5" y="0"/>
                  </a:cubicBezTo>
                  <a:cubicBezTo>
                    <a:pt x="4" y="0"/>
                    <a:pt x="3" y="0"/>
                    <a:pt x="2" y="1"/>
                  </a:cubicBezTo>
                  <a:cubicBezTo>
                    <a:pt x="1" y="2"/>
                    <a:pt x="1" y="3"/>
                    <a:pt x="1" y="5"/>
                  </a:cubicBezTo>
                  <a:cubicBezTo>
                    <a:pt x="1" y="7"/>
                    <a:pt x="2" y="9"/>
                    <a:pt x="3" y="10"/>
                  </a:cubicBezTo>
                  <a:cubicBezTo>
                    <a:pt x="4" y="12"/>
                    <a:pt x="6" y="13"/>
                    <a:pt x="9" y="15"/>
                  </a:cubicBezTo>
                  <a:cubicBezTo>
                    <a:pt x="11" y="16"/>
                    <a:pt x="13" y="17"/>
                    <a:pt x="13" y="17"/>
                  </a:cubicBezTo>
                  <a:cubicBezTo>
                    <a:pt x="14" y="18"/>
                    <a:pt x="15" y="19"/>
                    <a:pt x="15" y="19"/>
                  </a:cubicBezTo>
                  <a:cubicBezTo>
                    <a:pt x="15" y="20"/>
                    <a:pt x="16" y="20"/>
                    <a:pt x="16" y="21"/>
                  </a:cubicBezTo>
                  <a:cubicBezTo>
                    <a:pt x="16" y="22"/>
                    <a:pt x="15" y="23"/>
                    <a:pt x="14" y="23"/>
                  </a:cubicBezTo>
                  <a:cubicBezTo>
                    <a:pt x="13" y="23"/>
                    <a:pt x="12" y="23"/>
                    <a:pt x="11" y="23"/>
                  </a:cubicBezTo>
                  <a:cubicBezTo>
                    <a:pt x="9" y="22"/>
                    <a:pt x="8" y="21"/>
                    <a:pt x="7" y="20"/>
                  </a:cubicBezTo>
                  <a:cubicBezTo>
                    <a:pt x="6" y="19"/>
                    <a:pt x="5" y="18"/>
                    <a:pt x="5" y="16"/>
                  </a:cubicBezTo>
                  <a:cubicBezTo>
                    <a:pt x="0" y="15"/>
                    <a:pt x="0" y="15"/>
                    <a:pt x="0" y="15"/>
                  </a:cubicBezTo>
                  <a:cubicBezTo>
                    <a:pt x="0" y="18"/>
                    <a:pt x="1" y="20"/>
                    <a:pt x="3" y="22"/>
                  </a:cubicBezTo>
                  <a:cubicBezTo>
                    <a:pt x="5" y="25"/>
                    <a:pt x="7" y="26"/>
                    <a:pt x="11" y="27"/>
                  </a:cubicBezTo>
                  <a:cubicBezTo>
                    <a:pt x="13" y="28"/>
                    <a:pt x="15" y="28"/>
                    <a:pt x="16" y="28"/>
                  </a:cubicBezTo>
                  <a:cubicBezTo>
                    <a:pt x="18" y="28"/>
                    <a:pt x="19" y="27"/>
                    <a:pt x="20" y="26"/>
                  </a:cubicBezTo>
                  <a:cubicBezTo>
                    <a:pt x="20" y="25"/>
                    <a:pt x="21" y="24"/>
                    <a:pt x="21" y="23"/>
                  </a:cubicBezTo>
                  <a:cubicBezTo>
                    <a:pt x="21" y="21"/>
                    <a:pt x="20" y="19"/>
                    <a:pt x="20" y="18"/>
                  </a:cubicBezTo>
                  <a:cubicBezTo>
                    <a:pt x="19" y="17"/>
                    <a:pt x="18" y="16"/>
                    <a:pt x="17" y="15"/>
                  </a:cubicBez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371" name="Freeform 68"/>
            <p:cNvSpPr>
              <a:spLocks/>
            </p:cNvSpPr>
            <p:nvPr/>
          </p:nvSpPr>
          <p:spPr bwMode="auto">
            <a:xfrm>
              <a:off x="1289630" y="2943155"/>
              <a:ext cx="190435" cy="65320"/>
            </a:xfrm>
            <a:custGeom>
              <a:avLst/>
              <a:gdLst>
                <a:gd name="T0" fmla="*/ 0 w 119"/>
                <a:gd name="T1" fmla="*/ 2147483647 h 42"/>
                <a:gd name="T2" fmla="*/ 2147483647 w 119"/>
                <a:gd name="T3" fmla="*/ 2147483647 h 42"/>
                <a:gd name="T4" fmla="*/ 2147483647 w 119"/>
                <a:gd name="T5" fmla="*/ 2147483647 h 42"/>
                <a:gd name="T6" fmla="*/ 0 w 119"/>
                <a:gd name="T7" fmla="*/ 0 h 42"/>
                <a:gd name="T8" fmla="*/ 0 w 119"/>
                <a:gd name="T9" fmla="*/ 2147483647 h 42"/>
                <a:gd name="T10" fmla="*/ 0 60000 65536"/>
                <a:gd name="T11" fmla="*/ 0 60000 65536"/>
                <a:gd name="T12" fmla="*/ 0 60000 65536"/>
                <a:gd name="T13" fmla="*/ 0 60000 65536"/>
                <a:gd name="T14" fmla="*/ 0 60000 65536"/>
                <a:gd name="T15" fmla="*/ 0 w 119"/>
                <a:gd name="T16" fmla="*/ 0 h 42"/>
                <a:gd name="T17" fmla="*/ 119 w 119"/>
                <a:gd name="T18" fmla="*/ 42 h 42"/>
              </a:gdLst>
              <a:ahLst/>
              <a:cxnLst>
                <a:cxn ang="T10">
                  <a:pos x="T0" y="T1"/>
                </a:cxn>
                <a:cxn ang="T11">
                  <a:pos x="T2" y="T3"/>
                </a:cxn>
                <a:cxn ang="T12">
                  <a:pos x="T4" y="T5"/>
                </a:cxn>
                <a:cxn ang="T13">
                  <a:pos x="T6" y="T7"/>
                </a:cxn>
                <a:cxn ang="T14">
                  <a:pos x="T8" y="T9"/>
                </a:cxn>
              </a:cxnLst>
              <a:rect l="T15" t="T16" r="T17" b="T18"/>
              <a:pathLst>
                <a:path w="119" h="42">
                  <a:moveTo>
                    <a:pt x="0" y="8"/>
                  </a:moveTo>
                  <a:lnTo>
                    <a:pt x="119" y="42"/>
                  </a:lnTo>
                  <a:lnTo>
                    <a:pt x="119" y="34"/>
                  </a:lnTo>
                  <a:lnTo>
                    <a:pt x="0" y="0"/>
                  </a:lnTo>
                  <a:lnTo>
                    <a:pt x="0" y="8"/>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372" name="Freeform 69"/>
            <p:cNvSpPr>
              <a:spLocks/>
            </p:cNvSpPr>
            <p:nvPr/>
          </p:nvSpPr>
          <p:spPr bwMode="auto">
            <a:xfrm>
              <a:off x="1289630" y="3021539"/>
              <a:ext cx="190435" cy="65320"/>
            </a:xfrm>
            <a:custGeom>
              <a:avLst/>
              <a:gdLst>
                <a:gd name="T0" fmla="*/ 0 w 119"/>
                <a:gd name="T1" fmla="*/ 2147483647 h 42"/>
                <a:gd name="T2" fmla="*/ 2147483647 w 119"/>
                <a:gd name="T3" fmla="*/ 2147483647 h 42"/>
                <a:gd name="T4" fmla="*/ 2147483647 w 119"/>
                <a:gd name="T5" fmla="*/ 2147483647 h 42"/>
                <a:gd name="T6" fmla="*/ 0 w 119"/>
                <a:gd name="T7" fmla="*/ 0 h 42"/>
                <a:gd name="T8" fmla="*/ 0 w 119"/>
                <a:gd name="T9" fmla="*/ 2147483647 h 42"/>
                <a:gd name="T10" fmla="*/ 0 60000 65536"/>
                <a:gd name="T11" fmla="*/ 0 60000 65536"/>
                <a:gd name="T12" fmla="*/ 0 60000 65536"/>
                <a:gd name="T13" fmla="*/ 0 60000 65536"/>
                <a:gd name="T14" fmla="*/ 0 60000 65536"/>
                <a:gd name="T15" fmla="*/ 0 w 119"/>
                <a:gd name="T16" fmla="*/ 0 h 42"/>
                <a:gd name="T17" fmla="*/ 119 w 119"/>
                <a:gd name="T18" fmla="*/ 42 h 42"/>
              </a:gdLst>
              <a:ahLst/>
              <a:cxnLst>
                <a:cxn ang="T10">
                  <a:pos x="T0" y="T1"/>
                </a:cxn>
                <a:cxn ang="T11">
                  <a:pos x="T2" y="T3"/>
                </a:cxn>
                <a:cxn ang="T12">
                  <a:pos x="T4" y="T5"/>
                </a:cxn>
                <a:cxn ang="T13">
                  <a:pos x="T6" y="T7"/>
                </a:cxn>
                <a:cxn ang="T14">
                  <a:pos x="T8" y="T9"/>
                </a:cxn>
              </a:cxnLst>
              <a:rect l="T15" t="T16" r="T17" b="T18"/>
              <a:pathLst>
                <a:path w="119" h="42">
                  <a:moveTo>
                    <a:pt x="0" y="8"/>
                  </a:moveTo>
                  <a:lnTo>
                    <a:pt x="119" y="42"/>
                  </a:lnTo>
                  <a:lnTo>
                    <a:pt x="119" y="34"/>
                  </a:lnTo>
                  <a:lnTo>
                    <a:pt x="0" y="0"/>
                  </a:lnTo>
                  <a:lnTo>
                    <a:pt x="0" y="8"/>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373" name="Freeform 70"/>
            <p:cNvSpPr>
              <a:spLocks/>
            </p:cNvSpPr>
            <p:nvPr/>
          </p:nvSpPr>
          <p:spPr bwMode="auto">
            <a:xfrm>
              <a:off x="1289630" y="2861504"/>
              <a:ext cx="190435" cy="68587"/>
            </a:xfrm>
            <a:custGeom>
              <a:avLst/>
              <a:gdLst>
                <a:gd name="T0" fmla="*/ 0 w 119"/>
                <a:gd name="T1" fmla="*/ 2147483647 h 43"/>
                <a:gd name="T2" fmla="*/ 2147483647 w 119"/>
                <a:gd name="T3" fmla="*/ 2147483647 h 43"/>
                <a:gd name="T4" fmla="*/ 2147483647 w 119"/>
                <a:gd name="T5" fmla="*/ 2147483647 h 43"/>
                <a:gd name="T6" fmla="*/ 0 w 119"/>
                <a:gd name="T7" fmla="*/ 0 h 43"/>
                <a:gd name="T8" fmla="*/ 0 w 119"/>
                <a:gd name="T9" fmla="*/ 2147483647 h 43"/>
                <a:gd name="T10" fmla="*/ 0 60000 65536"/>
                <a:gd name="T11" fmla="*/ 0 60000 65536"/>
                <a:gd name="T12" fmla="*/ 0 60000 65536"/>
                <a:gd name="T13" fmla="*/ 0 60000 65536"/>
                <a:gd name="T14" fmla="*/ 0 60000 65536"/>
                <a:gd name="T15" fmla="*/ 0 w 119"/>
                <a:gd name="T16" fmla="*/ 0 h 43"/>
                <a:gd name="T17" fmla="*/ 119 w 119"/>
                <a:gd name="T18" fmla="*/ 43 h 43"/>
              </a:gdLst>
              <a:ahLst/>
              <a:cxnLst>
                <a:cxn ang="T10">
                  <a:pos x="T0" y="T1"/>
                </a:cxn>
                <a:cxn ang="T11">
                  <a:pos x="T2" y="T3"/>
                </a:cxn>
                <a:cxn ang="T12">
                  <a:pos x="T4" y="T5"/>
                </a:cxn>
                <a:cxn ang="T13">
                  <a:pos x="T6" y="T7"/>
                </a:cxn>
                <a:cxn ang="T14">
                  <a:pos x="T8" y="T9"/>
                </a:cxn>
              </a:cxnLst>
              <a:rect l="T15" t="T16" r="T17" b="T18"/>
              <a:pathLst>
                <a:path w="119" h="43">
                  <a:moveTo>
                    <a:pt x="0" y="9"/>
                  </a:moveTo>
                  <a:lnTo>
                    <a:pt x="119" y="43"/>
                  </a:lnTo>
                  <a:lnTo>
                    <a:pt x="119" y="35"/>
                  </a:lnTo>
                  <a:lnTo>
                    <a:pt x="0" y="0"/>
                  </a:lnTo>
                  <a:lnTo>
                    <a:pt x="0" y="9"/>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374" name="Freeform 71"/>
            <p:cNvSpPr>
              <a:spLocks/>
            </p:cNvSpPr>
            <p:nvPr/>
          </p:nvSpPr>
          <p:spPr bwMode="auto">
            <a:xfrm>
              <a:off x="1289630" y="3099923"/>
              <a:ext cx="190435" cy="68585"/>
            </a:xfrm>
            <a:custGeom>
              <a:avLst/>
              <a:gdLst>
                <a:gd name="T0" fmla="*/ 0 w 119"/>
                <a:gd name="T1" fmla="*/ 2147483647 h 42"/>
                <a:gd name="T2" fmla="*/ 2147483647 w 119"/>
                <a:gd name="T3" fmla="*/ 2147483647 h 42"/>
                <a:gd name="T4" fmla="*/ 2147483647 w 119"/>
                <a:gd name="T5" fmla="*/ 2147483647 h 42"/>
                <a:gd name="T6" fmla="*/ 0 w 119"/>
                <a:gd name="T7" fmla="*/ 0 h 42"/>
                <a:gd name="T8" fmla="*/ 0 w 119"/>
                <a:gd name="T9" fmla="*/ 2147483647 h 42"/>
                <a:gd name="T10" fmla="*/ 0 60000 65536"/>
                <a:gd name="T11" fmla="*/ 0 60000 65536"/>
                <a:gd name="T12" fmla="*/ 0 60000 65536"/>
                <a:gd name="T13" fmla="*/ 0 60000 65536"/>
                <a:gd name="T14" fmla="*/ 0 60000 65536"/>
                <a:gd name="T15" fmla="*/ 0 w 119"/>
                <a:gd name="T16" fmla="*/ 0 h 42"/>
                <a:gd name="T17" fmla="*/ 119 w 119"/>
                <a:gd name="T18" fmla="*/ 42 h 42"/>
              </a:gdLst>
              <a:ahLst/>
              <a:cxnLst>
                <a:cxn ang="T10">
                  <a:pos x="T0" y="T1"/>
                </a:cxn>
                <a:cxn ang="T11">
                  <a:pos x="T2" y="T3"/>
                </a:cxn>
                <a:cxn ang="T12">
                  <a:pos x="T4" y="T5"/>
                </a:cxn>
                <a:cxn ang="T13">
                  <a:pos x="T6" y="T7"/>
                </a:cxn>
                <a:cxn ang="T14">
                  <a:pos x="T8" y="T9"/>
                </a:cxn>
              </a:cxnLst>
              <a:rect l="T15" t="T16" r="T17" b="T18"/>
              <a:pathLst>
                <a:path w="119" h="42">
                  <a:moveTo>
                    <a:pt x="0" y="8"/>
                  </a:moveTo>
                  <a:lnTo>
                    <a:pt x="119" y="42"/>
                  </a:lnTo>
                  <a:lnTo>
                    <a:pt x="119" y="34"/>
                  </a:lnTo>
                  <a:lnTo>
                    <a:pt x="0" y="0"/>
                  </a:lnTo>
                  <a:lnTo>
                    <a:pt x="0" y="8"/>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grpSp>
      <p:grpSp>
        <p:nvGrpSpPr>
          <p:cNvPr id="11" name="Group 425"/>
          <p:cNvGrpSpPr>
            <a:grpSpLocks/>
          </p:cNvGrpSpPr>
          <p:nvPr/>
        </p:nvGrpSpPr>
        <p:grpSpPr bwMode="auto">
          <a:xfrm>
            <a:off x="1397001" y="1429213"/>
            <a:ext cx="423863" cy="357717"/>
            <a:chOff x="5861050" y="5378450"/>
            <a:chExt cx="847725" cy="469901"/>
          </a:xfrm>
        </p:grpSpPr>
        <p:sp>
          <p:nvSpPr>
            <p:cNvPr id="7360" name="Freeform 181"/>
            <p:cNvSpPr>
              <a:spLocks/>
            </p:cNvSpPr>
            <p:nvPr/>
          </p:nvSpPr>
          <p:spPr bwMode="auto">
            <a:xfrm>
              <a:off x="5861050" y="5525816"/>
              <a:ext cx="847725" cy="322535"/>
            </a:xfrm>
            <a:custGeom>
              <a:avLst/>
              <a:gdLst>
                <a:gd name="T0" fmla="*/ 2147483647 w 266"/>
                <a:gd name="T1" fmla="*/ 2147483647 h 101"/>
                <a:gd name="T2" fmla="*/ 2147483647 w 266"/>
                <a:gd name="T3" fmla="*/ 2147483647 h 101"/>
                <a:gd name="T4" fmla="*/ 2147483647 w 266"/>
                <a:gd name="T5" fmla="*/ 2147483647 h 101"/>
                <a:gd name="T6" fmla="*/ 2147483647 w 266"/>
                <a:gd name="T7" fmla="*/ 2147483647 h 101"/>
                <a:gd name="T8" fmla="*/ 2147483647 w 266"/>
                <a:gd name="T9" fmla="*/ 2147483647 h 101"/>
                <a:gd name="T10" fmla="*/ 2147483647 w 266"/>
                <a:gd name="T11" fmla="*/ 0 h 101"/>
                <a:gd name="T12" fmla="*/ 2147483647 w 266"/>
                <a:gd name="T13" fmla="*/ 2147483647 h 101"/>
                <a:gd name="T14" fmla="*/ 0 60000 65536"/>
                <a:gd name="T15" fmla="*/ 0 60000 65536"/>
                <a:gd name="T16" fmla="*/ 0 60000 65536"/>
                <a:gd name="T17" fmla="*/ 0 60000 65536"/>
                <a:gd name="T18" fmla="*/ 0 60000 65536"/>
                <a:gd name="T19" fmla="*/ 0 60000 65536"/>
                <a:gd name="T20" fmla="*/ 0 60000 65536"/>
                <a:gd name="T21" fmla="*/ 0 w 266"/>
                <a:gd name="T22" fmla="*/ 0 h 101"/>
                <a:gd name="T23" fmla="*/ 266 w 266"/>
                <a:gd name="T24" fmla="*/ 101 h 10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 h="101">
                  <a:moveTo>
                    <a:pt x="19" y="26"/>
                  </a:moveTo>
                  <a:cubicBezTo>
                    <a:pt x="4" y="30"/>
                    <a:pt x="0" y="48"/>
                    <a:pt x="24" y="56"/>
                  </a:cubicBezTo>
                  <a:cubicBezTo>
                    <a:pt x="124" y="88"/>
                    <a:pt x="153" y="101"/>
                    <a:pt x="174" y="95"/>
                  </a:cubicBezTo>
                  <a:cubicBezTo>
                    <a:pt x="196" y="88"/>
                    <a:pt x="266" y="65"/>
                    <a:pt x="266" y="65"/>
                  </a:cubicBezTo>
                  <a:cubicBezTo>
                    <a:pt x="266" y="40"/>
                    <a:pt x="266" y="40"/>
                    <a:pt x="266" y="40"/>
                  </a:cubicBezTo>
                  <a:cubicBezTo>
                    <a:pt x="119" y="0"/>
                    <a:pt x="119" y="0"/>
                    <a:pt x="119" y="0"/>
                  </a:cubicBezTo>
                  <a:lnTo>
                    <a:pt x="19" y="26"/>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361" name="Freeform 182"/>
            <p:cNvSpPr>
              <a:spLocks/>
            </p:cNvSpPr>
            <p:nvPr/>
          </p:nvSpPr>
          <p:spPr bwMode="auto">
            <a:xfrm>
              <a:off x="6283326" y="5378450"/>
              <a:ext cx="25400" cy="191854"/>
            </a:xfrm>
            <a:custGeom>
              <a:avLst/>
              <a:gdLst>
                <a:gd name="T0" fmla="*/ 0 w 8"/>
                <a:gd name="T1" fmla="*/ 2147483647 h 60"/>
                <a:gd name="T2" fmla="*/ 0 w 8"/>
                <a:gd name="T3" fmla="*/ 2147483647 h 60"/>
                <a:gd name="T4" fmla="*/ 2147483647 w 8"/>
                <a:gd name="T5" fmla="*/ 2147483647 h 60"/>
                <a:gd name="T6" fmla="*/ 2147483647 w 8"/>
                <a:gd name="T7" fmla="*/ 2147483647 h 60"/>
                <a:gd name="T8" fmla="*/ 2147483647 w 8"/>
                <a:gd name="T9" fmla="*/ 2147483647 h 60"/>
                <a:gd name="T10" fmla="*/ 2147483647 w 8"/>
                <a:gd name="T11" fmla="*/ 0 h 60"/>
                <a:gd name="T12" fmla="*/ 0 w 8"/>
                <a:gd name="T13" fmla="*/ 2147483647 h 60"/>
                <a:gd name="T14" fmla="*/ 0 60000 65536"/>
                <a:gd name="T15" fmla="*/ 0 60000 65536"/>
                <a:gd name="T16" fmla="*/ 0 60000 65536"/>
                <a:gd name="T17" fmla="*/ 0 60000 65536"/>
                <a:gd name="T18" fmla="*/ 0 60000 65536"/>
                <a:gd name="T19" fmla="*/ 0 60000 65536"/>
                <a:gd name="T20" fmla="*/ 0 60000 65536"/>
                <a:gd name="T21" fmla="*/ 0 w 8"/>
                <a:gd name="T22" fmla="*/ 0 h 60"/>
                <a:gd name="T23" fmla="*/ 8 w 8"/>
                <a:gd name="T24" fmla="*/ 60 h 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0">
                  <a:moveTo>
                    <a:pt x="0" y="4"/>
                  </a:moveTo>
                  <a:cubicBezTo>
                    <a:pt x="0" y="56"/>
                    <a:pt x="0" y="56"/>
                    <a:pt x="0" y="56"/>
                  </a:cubicBezTo>
                  <a:cubicBezTo>
                    <a:pt x="0" y="58"/>
                    <a:pt x="2" y="60"/>
                    <a:pt x="4" y="60"/>
                  </a:cubicBezTo>
                  <a:cubicBezTo>
                    <a:pt x="6" y="60"/>
                    <a:pt x="8" y="58"/>
                    <a:pt x="8" y="56"/>
                  </a:cubicBezTo>
                  <a:cubicBezTo>
                    <a:pt x="8" y="4"/>
                    <a:pt x="8" y="4"/>
                    <a:pt x="8" y="4"/>
                  </a:cubicBezTo>
                  <a:cubicBezTo>
                    <a:pt x="8" y="1"/>
                    <a:pt x="6" y="0"/>
                    <a:pt x="4" y="0"/>
                  </a:cubicBezTo>
                  <a:cubicBezTo>
                    <a:pt x="2" y="0"/>
                    <a:pt x="0" y="1"/>
                    <a:pt x="0" y="4"/>
                  </a:cubicBezTo>
                  <a:close/>
                </a:path>
              </a:pathLst>
            </a:custGeom>
            <a:solidFill>
              <a:srgbClr val="3D61A4"/>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362" name="Freeform 183"/>
            <p:cNvSpPr>
              <a:spLocks noEditPoints="1"/>
            </p:cNvSpPr>
            <p:nvPr/>
          </p:nvSpPr>
          <p:spPr bwMode="auto">
            <a:xfrm>
              <a:off x="5870576" y="5525816"/>
              <a:ext cx="838199" cy="305852"/>
            </a:xfrm>
            <a:custGeom>
              <a:avLst/>
              <a:gdLst>
                <a:gd name="T0" fmla="*/ 2147483647 w 263"/>
                <a:gd name="T1" fmla="*/ 2147483647 h 96"/>
                <a:gd name="T2" fmla="*/ 2147483647 w 263"/>
                <a:gd name="T3" fmla="*/ 0 h 96"/>
                <a:gd name="T4" fmla="*/ 2147483647 w 263"/>
                <a:gd name="T5" fmla="*/ 2147483647 h 96"/>
                <a:gd name="T6" fmla="*/ 2147483647 w 263"/>
                <a:gd name="T7" fmla="*/ 2147483647 h 96"/>
                <a:gd name="T8" fmla="*/ 2147483647 w 263"/>
                <a:gd name="T9" fmla="*/ 2147483647 h 96"/>
                <a:gd name="T10" fmla="*/ 2147483647 w 263"/>
                <a:gd name="T11" fmla="*/ 2147483647 h 96"/>
                <a:gd name="T12" fmla="*/ 2147483647 w 263"/>
                <a:gd name="T13" fmla="*/ 2147483647 h 96"/>
                <a:gd name="T14" fmla="*/ 2147483647 w 263"/>
                <a:gd name="T15" fmla="*/ 2147483647 h 96"/>
                <a:gd name="T16" fmla="*/ 2147483647 w 263"/>
                <a:gd name="T17" fmla="*/ 2147483647 h 96"/>
                <a:gd name="T18" fmla="*/ 2147483647 w 263"/>
                <a:gd name="T19" fmla="*/ 2147483647 h 96"/>
                <a:gd name="T20" fmla="*/ 2147483647 w 263"/>
                <a:gd name="T21" fmla="*/ 2147483647 h 96"/>
                <a:gd name="T22" fmla="*/ 2147483647 w 263"/>
                <a:gd name="T23" fmla="*/ 2147483647 h 96"/>
                <a:gd name="T24" fmla="*/ 2147483647 w 263"/>
                <a:gd name="T25" fmla="*/ 2147483647 h 96"/>
                <a:gd name="T26" fmla="*/ 2147483647 w 263"/>
                <a:gd name="T27" fmla="*/ 2147483647 h 96"/>
                <a:gd name="T28" fmla="*/ 2147483647 w 263"/>
                <a:gd name="T29" fmla="*/ 2147483647 h 96"/>
                <a:gd name="T30" fmla="*/ 2147483647 w 263"/>
                <a:gd name="T31" fmla="*/ 2147483647 h 96"/>
                <a:gd name="T32" fmla="*/ 2147483647 w 263"/>
                <a:gd name="T33" fmla="*/ 2147483647 h 96"/>
                <a:gd name="T34" fmla="*/ 2147483647 w 263"/>
                <a:gd name="T35" fmla="*/ 2147483647 h 96"/>
                <a:gd name="T36" fmla="*/ 2147483647 w 263"/>
                <a:gd name="T37" fmla="*/ 2147483647 h 96"/>
                <a:gd name="T38" fmla="*/ 2147483647 w 263"/>
                <a:gd name="T39" fmla="*/ 2147483647 h 96"/>
                <a:gd name="T40" fmla="*/ 2147483647 w 263"/>
                <a:gd name="T41" fmla="*/ 2147483647 h 96"/>
                <a:gd name="T42" fmla="*/ 2147483647 w 263"/>
                <a:gd name="T43" fmla="*/ 2147483647 h 96"/>
                <a:gd name="T44" fmla="*/ 2147483647 w 263"/>
                <a:gd name="T45" fmla="*/ 2147483647 h 96"/>
                <a:gd name="T46" fmla="*/ 2147483647 w 263"/>
                <a:gd name="T47" fmla="*/ 2147483647 h 96"/>
                <a:gd name="T48" fmla="*/ 2147483647 w 263"/>
                <a:gd name="T49" fmla="*/ 2147483647 h 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63"/>
                <a:gd name="T76" fmla="*/ 0 h 96"/>
                <a:gd name="T77" fmla="*/ 263 w 263"/>
                <a:gd name="T78" fmla="*/ 96 h 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63" h="96">
                  <a:moveTo>
                    <a:pt x="259" y="39"/>
                  </a:moveTo>
                  <a:cubicBezTo>
                    <a:pt x="116" y="0"/>
                    <a:pt x="116" y="0"/>
                    <a:pt x="116" y="0"/>
                  </a:cubicBezTo>
                  <a:cubicBezTo>
                    <a:pt x="98" y="4"/>
                    <a:pt x="98" y="4"/>
                    <a:pt x="98" y="4"/>
                  </a:cubicBezTo>
                  <a:cubicBezTo>
                    <a:pt x="240" y="45"/>
                    <a:pt x="240" y="45"/>
                    <a:pt x="240" y="45"/>
                  </a:cubicBezTo>
                  <a:lnTo>
                    <a:pt x="259" y="39"/>
                  </a:lnTo>
                  <a:close/>
                  <a:moveTo>
                    <a:pt x="163" y="69"/>
                  </a:moveTo>
                  <a:cubicBezTo>
                    <a:pt x="236" y="46"/>
                    <a:pt x="236" y="46"/>
                    <a:pt x="236" y="46"/>
                  </a:cubicBezTo>
                  <a:cubicBezTo>
                    <a:pt x="93" y="6"/>
                    <a:pt x="93" y="6"/>
                    <a:pt x="93" y="6"/>
                  </a:cubicBezTo>
                  <a:cubicBezTo>
                    <a:pt x="16" y="26"/>
                    <a:pt x="16" y="26"/>
                    <a:pt x="16" y="26"/>
                  </a:cubicBezTo>
                  <a:cubicBezTo>
                    <a:pt x="16" y="26"/>
                    <a:pt x="16" y="26"/>
                    <a:pt x="15" y="26"/>
                  </a:cubicBezTo>
                  <a:cubicBezTo>
                    <a:pt x="160" y="70"/>
                    <a:pt x="160" y="70"/>
                    <a:pt x="160" y="70"/>
                  </a:cubicBezTo>
                  <a:cubicBezTo>
                    <a:pt x="161" y="70"/>
                    <a:pt x="162" y="69"/>
                    <a:pt x="163" y="69"/>
                  </a:cubicBezTo>
                  <a:close/>
                  <a:moveTo>
                    <a:pt x="150" y="86"/>
                  </a:moveTo>
                  <a:cubicBezTo>
                    <a:pt x="150" y="81"/>
                    <a:pt x="153" y="76"/>
                    <a:pt x="157" y="72"/>
                  </a:cubicBezTo>
                  <a:cubicBezTo>
                    <a:pt x="12" y="28"/>
                    <a:pt x="12" y="28"/>
                    <a:pt x="12" y="28"/>
                  </a:cubicBezTo>
                  <a:cubicBezTo>
                    <a:pt x="1" y="34"/>
                    <a:pt x="0" y="49"/>
                    <a:pt x="21" y="56"/>
                  </a:cubicBezTo>
                  <a:cubicBezTo>
                    <a:pt x="101" y="81"/>
                    <a:pt x="136" y="95"/>
                    <a:pt x="157" y="96"/>
                  </a:cubicBezTo>
                  <a:cubicBezTo>
                    <a:pt x="153" y="93"/>
                    <a:pt x="151" y="90"/>
                    <a:pt x="150" y="86"/>
                  </a:cubicBezTo>
                  <a:close/>
                  <a:moveTo>
                    <a:pt x="164" y="72"/>
                  </a:moveTo>
                  <a:cubicBezTo>
                    <a:pt x="157" y="74"/>
                    <a:pt x="153" y="79"/>
                    <a:pt x="153" y="85"/>
                  </a:cubicBezTo>
                  <a:cubicBezTo>
                    <a:pt x="154" y="90"/>
                    <a:pt x="158" y="94"/>
                    <a:pt x="164" y="96"/>
                  </a:cubicBezTo>
                  <a:cubicBezTo>
                    <a:pt x="167" y="96"/>
                    <a:pt x="169" y="95"/>
                    <a:pt x="171" y="95"/>
                  </a:cubicBezTo>
                  <a:cubicBezTo>
                    <a:pt x="193" y="88"/>
                    <a:pt x="263" y="65"/>
                    <a:pt x="263" y="65"/>
                  </a:cubicBezTo>
                  <a:cubicBezTo>
                    <a:pt x="263" y="41"/>
                    <a:pt x="263" y="41"/>
                    <a:pt x="263" y="41"/>
                  </a:cubicBezTo>
                  <a:lnTo>
                    <a:pt x="164" y="72"/>
                  </a:lnTo>
                  <a:close/>
                </a:path>
              </a:pathLst>
            </a:custGeom>
            <a:solidFill>
              <a:srgbClr val="3D61A4"/>
            </a:solidFill>
            <a:ln w="9525">
              <a:noFill/>
              <a:round/>
              <a:headEnd/>
              <a:tailEnd/>
            </a:ln>
          </p:spPr>
          <p:txBody>
            <a:bodyPr/>
            <a:lstStyle/>
            <a:p>
              <a:pPr>
                <a:defRPr/>
              </a:pPr>
              <a:endParaRPr lang="en-US" altLang="zh-CN">
                <a:latin typeface="Times New Roman" pitchFamily="18" charset="0"/>
                <a:cs typeface="Times New Roman" pitchFamily="18" charset="0"/>
              </a:endParaRPr>
            </a:p>
          </p:txBody>
        </p:sp>
      </p:grpSp>
      <p:sp>
        <p:nvSpPr>
          <p:cNvPr id="407" name="Text Box 197"/>
          <p:cNvSpPr txBox="1">
            <a:spLocks noChangeArrowheads="1"/>
          </p:cNvSpPr>
          <p:nvPr/>
        </p:nvSpPr>
        <p:spPr bwMode="auto">
          <a:xfrm>
            <a:off x="2801938" y="2176397"/>
            <a:ext cx="587020" cy="276999"/>
          </a:xfrm>
          <a:prstGeom prst="rect">
            <a:avLst/>
          </a:prstGeom>
          <a:noFill/>
          <a:ln w="9525">
            <a:noFill/>
            <a:miter lim="800000"/>
            <a:headEnd/>
            <a:tailEnd/>
          </a:ln>
        </p:spPr>
        <p:txBody>
          <a:bodyPr wrap="none">
            <a:spAutoFit/>
          </a:bodyPr>
          <a:lstStyle/>
          <a:p>
            <a:pPr latinLnBrk="1">
              <a:defRPr/>
            </a:pPr>
            <a:r>
              <a:rPr lang="en-US" altLang="zh-CN" sz="1200" dirty="0" err="1">
                <a:latin typeface="Times New Roman" pitchFamily="18" charset="0"/>
                <a:ea typeface="+mn-ea"/>
                <a:cs typeface="Times New Roman" pitchFamily="18" charset="0"/>
              </a:rPr>
              <a:t>xPON</a:t>
            </a:r>
            <a:endParaRPr lang="en-US" altLang="zh-CN" sz="1200" dirty="0">
              <a:latin typeface="Times New Roman" pitchFamily="18" charset="0"/>
              <a:ea typeface="+mn-ea"/>
              <a:cs typeface="Times New Roman" pitchFamily="18" charset="0"/>
            </a:endParaRPr>
          </a:p>
        </p:txBody>
      </p:sp>
      <p:sp>
        <p:nvSpPr>
          <p:cNvPr id="430" name="Text Box 197"/>
          <p:cNvSpPr txBox="1">
            <a:spLocks noChangeArrowheads="1"/>
          </p:cNvSpPr>
          <p:nvPr/>
        </p:nvSpPr>
        <p:spPr bwMode="auto">
          <a:xfrm>
            <a:off x="2619375" y="2785997"/>
            <a:ext cx="1069524" cy="276999"/>
          </a:xfrm>
          <a:prstGeom prst="rect">
            <a:avLst/>
          </a:prstGeom>
          <a:noFill/>
          <a:ln w="9525">
            <a:noFill/>
            <a:miter lim="800000"/>
            <a:headEnd/>
            <a:tailEnd/>
          </a:ln>
        </p:spPr>
        <p:txBody>
          <a:bodyPr wrap="none">
            <a:spAutoFit/>
          </a:bodyPr>
          <a:lstStyle/>
          <a:p>
            <a:pPr latinLnBrk="1">
              <a:defRPr/>
            </a:pPr>
            <a:r>
              <a:rPr lang="en-US" altLang="zh-CN" sz="1200" dirty="0">
                <a:latin typeface="Times New Roman" pitchFamily="18" charset="0"/>
                <a:ea typeface="+mn-ea"/>
                <a:cs typeface="Times New Roman" pitchFamily="18" charset="0"/>
              </a:rPr>
              <a:t>L2/L3 Switch</a:t>
            </a:r>
          </a:p>
        </p:txBody>
      </p:sp>
      <p:sp>
        <p:nvSpPr>
          <p:cNvPr id="440" name="Text Box 197"/>
          <p:cNvSpPr txBox="1">
            <a:spLocks noChangeArrowheads="1"/>
          </p:cNvSpPr>
          <p:nvPr/>
        </p:nvSpPr>
        <p:spPr bwMode="auto">
          <a:xfrm>
            <a:off x="2571751" y="1452497"/>
            <a:ext cx="559769" cy="276999"/>
          </a:xfrm>
          <a:prstGeom prst="rect">
            <a:avLst/>
          </a:prstGeom>
          <a:noFill/>
          <a:ln w="9525">
            <a:noFill/>
            <a:miter lim="800000"/>
            <a:headEnd/>
            <a:tailEnd/>
          </a:ln>
        </p:spPr>
        <p:txBody>
          <a:bodyPr wrap="none">
            <a:spAutoFit/>
          </a:bodyPr>
          <a:lstStyle/>
          <a:p>
            <a:pPr latinLnBrk="1">
              <a:defRPr/>
            </a:pPr>
            <a:r>
              <a:rPr lang="en-US" altLang="zh-CN" sz="1200" dirty="0" err="1">
                <a:latin typeface="Times New Roman" pitchFamily="18" charset="0"/>
                <a:ea typeface="+mn-ea"/>
                <a:cs typeface="Times New Roman" pitchFamily="18" charset="0"/>
              </a:rPr>
              <a:t>xDSL</a:t>
            </a:r>
            <a:endParaRPr lang="en-US" altLang="zh-CN" sz="1200" dirty="0">
              <a:latin typeface="Times New Roman" pitchFamily="18" charset="0"/>
              <a:ea typeface="+mn-ea"/>
              <a:cs typeface="Times New Roman" pitchFamily="18" charset="0"/>
            </a:endParaRPr>
          </a:p>
        </p:txBody>
      </p:sp>
      <p:sp>
        <p:nvSpPr>
          <p:cNvPr id="441" name="Text Box 197"/>
          <p:cNvSpPr txBox="1">
            <a:spLocks noChangeArrowheads="1"/>
          </p:cNvSpPr>
          <p:nvPr/>
        </p:nvSpPr>
        <p:spPr bwMode="auto">
          <a:xfrm>
            <a:off x="1397000" y="2644180"/>
            <a:ext cx="492443" cy="276999"/>
          </a:xfrm>
          <a:prstGeom prst="rect">
            <a:avLst/>
          </a:prstGeom>
          <a:noFill/>
          <a:ln w="9525">
            <a:noFill/>
            <a:miter lim="800000"/>
            <a:headEnd/>
            <a:tailEnd/>
          </a:ln>
        </p:spPr>
        <p:txBody>
          <a:bodyPr wrap="none">
            <a:spAutoFit/>
          </a:bodyPr>
          <a:lstStyle/>
          <a:p>
            <a:pPr latinLnBrk="1">
              <a:defRPr/>
            </a:pPr>
            <a:r>
              <a:rPr lang="en-US" altLang="zh-CN" sz="1200" dirty="0">
                <a:latin typeface="Times New Roman" pitchFamily="18" charset="0"/>
                <a:ea typeface="+mn-ea"/>
                <a:cs typeface="Times New Roman" pitchFamily="18" charset="0"/>
              </a:rPr>
              <a:t>CPE</a:t>
            </a:r>
          </a:p>
        </p:txBody>
      </p:sp>
      <p:sp>
        <p:nvSpPr>
          <p:cNvPr id="442" name="Text Box 191"/>
          <p:cNvSpPr txBox="1">
            <a:spLocks noChangeArrowheads="1"/>
          </p:cNvSpPr>
          <p:nvPr/>
        </p:nvSpPr>
        <p:spPr bwMode="auto">
          <a:xfrm>
            <a:off x="1468438" y="1714964"/>
            <a:ext cx="389850" cy="276999"/>
          </a:xfrm>
          <a:prstGeom prst="rect">
            <a:avLst/>
          </a:prstGeom>
          <a:noFill/>
          <a:ln w="9525">
            <a:noFill/>
            <a:miter lim="800000"/>
            <a:headEnd/>
            <a:tailEnd/>
          </a:ln>
        </p:spPr>
        <p:txBody>
          <a:bodyPr wrap="none">
            <a:spAutoFit/>
          </a:bodyPr>
          <a:lstStyle/>
          <a:p>
            <a:pPr>
              <a:defRPr/>
            </a:pPr>
            <a:r>
              <a:rPr lang="en-US" altLang="zh-CN" sz="1200" dirty="0">
                <a:latin typeface="Times New Roman" pitchFamily="18" charset="0"/>
                <a:ea typeface="+mn-ea"/>
                <a:cs typeface="Times New Roman" pitchFamily="18" charset="0"/>
              </a:rPr>
              <a:t>AP</a:t>
            </a:r>
          </a:p>
        </p:txBody>
      </p:sp>
      <p:grpSp>
        <p:nvGrpSpPr>
          <p:cNvPr id="12" name="Group 425"/>
          <p:cNvGrpSpPr>
            <a:grpSpLocks/>
          </p:cNvGrpSpPr>
          <p:nvPr/>
        </p:nvGrpSpPr>
        <p:grpSpPr bwMode="auto">
          <a:xfrm>
            <a:off x="1370013" y="3918413"/>
            <a:ext cx="423862" cy="357717"/>
            <a:chOff x="5861050" y="5378450"/>
            <a:chExt cx="847725" cy="469901"/>
          </a:xfrm>
        </p:grpSpPr>
        <p:sp>
          <p:nvSpPr>
            <p:cNvPr id="7322" name="Freeform 181"/>
            <p:cNvSpPr>
              <a:spLocks/>
            </p:cNvSpPr>
            <p:nvPr/>
          </p:nvSpPr>
          <p:spPr bwMode="auto">
            <a:xfrm>
              <a:off x="5861050" y="5525816"/>
              <a:ext cx="847725" cy="322535"/>
            </a:xfrm>
            <a:custGeom>
              <a:avLst/>
              <a:gdLst>
                <a:gd name="T0" fmla="*/ 2147483647 w 266"/>
                <a:gd name="T1" fmla="*/ 2147483647 h 101"/>
                <a:gd name="T2" fmla="*/ 2147483647 w 266"/>
                <a:gd name="T3" fmla="*/ 2147483647 h 101"/>
                <a:gd name="T4" fmla="*/ 2147483647 w 266"/>
                <a:gd name="T5" fmla="*/ 2147483647 h 101"/>
                <a:gd name="T6" fmla="*/ 2147483647 w 266"/>
                <a:gd name="T7" fmla="*/ 2147483647 h 101"/>
                <a:gd name="T8" fmla="*/ 2147483647 w 266"/>
                <a:gd name="T9" fmla="*/ 2147483647 h 101"/>
                <a:gd name="T10" fmla="*/ 2147483647 w 266"/>
                <a:gd name="T11" fmla="*/ 0 h 101"/>
                <a:gd name="T12" fmla="*/ 2147483647 w 266"/>
                <a:gd name="T13" fmla="*/ 2147483647 h 101"/>
                <a:gd name="T14" fmla="*/ 0 60000 65536"/>
                <a:gd name="T15" fmla="*/ 0 60000 65536"/>
                <a:gd name="T16" fmla="*/ 0 60000 65536"/>
                <a:gd name="T17" fmla="*/ 0 60000 65536"/>
                <a:gd name="T18" fmla="*/ 0 60000 65536"/>
                <a:gd name="T19" fmla="*/ 0 60000 65536"/>
                <a:gd name="T20" fmla="*/ 0 60000 65536"/>
                <a:gd name="T21" fmla="*/ 0 w 266"/>
                <a:gd name="T22" fmla="*/ 0 h 101"/>
                <a:gd name="T23" fmla="*/ 266 w 266"/>
                <a:gd name="T24" fmla="*/ 101 h 10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 h="101">
                  <a:moveTo>
                    <a:pt x="19" y="26"/>
                  </a:moveTo>
                  <a:cubicBezTo>
                    <a:pt x="4" y="30"/>
                    <a:pt x="0" y="48"/>
                    <a:pt x="24" y="56"/>
                  </a:cubicBezTo>
                  <a:cubicBezTo>
                    <a:pt x="124" y="88"/>
                    <a:pt x="153" y="101"/>
                    <a:pt x="174" y="95"/>
                  </a:cubicBezTo>
                  <a:cubicBezTo>
                    <a:pt x="196" y="88"/>
                    <a:pt x="266" y="65"/>
                    <a:pt x="266" y="65"/>
                  </a:cubicBezTo>
                  <a:cubicBezTo>
                    <a:pt x="266" y="40"/>
                    <a:pt x="266" y="40"/>
                    <a:pt x="266" y="40"/>
                  </a:cubicBezTo>
                  <a:cubicBezTo>
                    <a:pt x="119" y="0"/>
                    <a:pt x="119" y="0"/>
                    <a:pt x="119" y="0"/>
                  </a:cubicBezTo>
                  <a:lnTo>
                    <a:pt x="19" y="26"/>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323" name="Freeform 182"/>
            <p:cNvSpPr>
              <a:spLocks/>
            </p:cNvSpPr>
            <p:nvPr/>
          </p:nvSpPr>
          <p:spPr bwMode="auto">
            <a:xfrm>
              <a:off x="6283324" y="5378450"/>
              <a:ext cx="25400" cy="191854"/>
            </a:xfrm>
            <a:custGeom>
              <a:avLst/>
              <a:gdLst>
                <a:gd name="T0" fmla="*/ 0 w 8"/>
                <a:gd name="T1" fmla="*/ 2147483647 h 60"/>
                <a:gd name="T2" fmla="*/ 0 w 8"/>
                <a:gd name="T3" fmla="*/ 2147483647 h 60"/>
                <a:gd name="T4" fmla="*/ 2147483647 w 8"/>
                <a:gd name="T5" fmla="*/ 2147483647 h 60"/>
                <a:gd name="T6" fmla="*/ 2147483647 w 8"/>
                <a:gd name="T7" fmla="*/ 2147483647 h 60"/>
                <a:gd name="T8" fmla="*/ 2147483647 w 8"/>
                <a:gd name="T9" fmla="*/ 2147483647 h 60"/>
                <a:gd name="T10" fmla="*/ 2147483647 w 8"/>
                <a:gd name="T11" fmla="*/ 0 h 60"/>
                <a:gd name="T12" fmla="*/ 0 w 8"/>
                <a:gd name="T13" fmla="*/ 2147483647 h 60"/>
                <a:gd name="T14" fmla="*/ 0 60000 65536"/>
                <a:gd name="T15" fmla="*/ 0 60000 65536"/>
                <a:gd name="T16" fmla="*/ 0 60000 65536"/>
                <a:gd name="T17" fmla="*/ 0 60000 65536"/>
                <a:gd name="T18" fmla="*/ 0 60000 65536"/>
                <a:gd name="T19" fmla="*/ 0 60000 65536"/>
                <a:gd name="T20" fmla="*/ 0 60000 65536"/>
                <a:gd name="T21" fmla="*/ 0 w 8"/>
                <a:gd name="T22" fmla="*/ 0 h 60"/>
                <a:gd name="T23" fmla="*/ 8 w 8"/>
                <a:gd name="T24" fmla="*/ 60 h 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0">
                  <a:moveTo>
                    <a:pt x="0" y="4"/>
                  </a:moveTo>
                  <a:cubicBezTo>
                    <a:pt x="0" y="56"/>
                    <a:pt x="0" y="56"/>
                    <a:pt x="0" y="56"/>
                  </a:cubicBezTo>
                  <a:cubicBezTo>
                    <a:pt x="0" y="58"/>
                    <a:pt x="2" y="60"/>
                    <a:pt x="4" y="60"/>
                  </a:cubicBezTo>
                  <a:cubicBezTo>
                    <a:pt x="6" y="60"/>
                    <a:pt x="8" y="58"/>
                    <a:pt x="8" y="56"/>
                  </a:cubicBezTo>
                  <a:cubicBezTo>
                    <a:pt x="8" y="4"/>
                    <a:pt x="8" y="4"/>
                    <a:pt x="8" y="4"/>
                  </a:cubicBezTo>
                  <a:cubicBezTo>
                    <a:pt x="8" y="1"/>
                    <a:pt x="6" y="0"/>
                    <a:pt x="4" y="0"/>
                  </a:cubicBezTo>
                  <a:cubicBezTo>
                    <a:pt x="2" y="0"/>
                    <a:pt x="0" y="1"/>
                    <a:pt x="0" y="4"/>
                  </a:cubicBezTo>
                  <a:close/>
                </a:path>
              </a:pathLst>
            </a:custGeom>
            <a:solidFill>
              <a:srgbClr val="3D61A4"/>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324" name="Freeform 183"/>
            <p:cNvSpPr>
              <a:spLocks noEditPoints="1"/>
            </p:cNvSpPr>
            <p:nvPr/>
          </p:nvSpPr>
          <p:spPr bwMode="auto">
            <a:xfrm>
              <a:off x="5870574" y="5525816"/>
              <a:ext cx="838201" cy="305852"/>
            </a:xfrm>
            <a:custGeom>
              <a:avLst/>
              <a:gdLst>
                <a:gd name="T0" fmla="*/ 2147483647 w 263"/>
                <a:gd name="T1" fmla="*/ 2147483647 h 96"/>
                <a:gd name="T2" fmla="*/ 2147483647 w 263"/>
                <a:gd name="T3" fmla="*/ 0 h 96"/>
                <a:gd name="T4" fmla="*/ 2147483647 w 263"/>
                <a:gd name="T5" fmla="*/ 2147483647 h 96"/>
                <a:gd name="T6" fmla="*/ 2147483647 w 263"/>
                <a:gd name="T7" fmla="*/ 2147483647 h 96"/>
                <a:gd name="T8" fmla="*/ 2147483647 w 263"/>
                <a:gd name="T9" fmla="*/ 2147483647 h 96"/>
                <a:gd name="T10" fmla="*/ 2147483647 w 263"/>
                <a:gd name="T11" fmla="*/ 2147483647 h 96"/>
                <a:gd name="T12" fmla="*/ 2147483647 w 263"/>
                <a:gd name="T13" fmla="*/ 2147483647 h 96"/>
                <a:gd name="T14" fmla="*/ 2147483647 w 263"/>
                <a:gd name="T15" fmla="*/ 2147483647 h 96"/>
                <a:gd name="T16" fmla="*/ 2147483647 w 263"/>
                <a:gd name="T17" fmla="*/ 2147483647 h 96"/>
                <a:gd name="T18" fmla="*/ 2147483647 w 263"/>
                <a:gd name="T19" fmla="*/ 2147483647 h 96"/>
                <a:gd name="T20" fmla="*/ 2147483647 w 263"/>
                <a:gd name="T21" fmla="*/ 2147483647 h 96"/>
                <a:gd name="T22" fmla="*/ 2147483647 w 263"/>
                <a:gd name="T23" fmla="*/ 2147483647 h 96"/>
                <a:gd name="T24" fmla="*/ 2147483647 w 263"/>
                <a:gd name="T25" fmla="*/ 2147483647 h 96"/>
                <a:gd name="T26" fmla="*/ 2147483647 w 263"/>
                <a:gd name="T27" fmla="*/ 2147483647 h 96"/>
                <a:gd name="T28" fmla="*/ 2147483647 w 263"/>
                <a:gd name="T29" fmla="*/ 2147483647 h 96"/>
                <a:gd name="T30" fmla="*/ 2147483647 w 263"/>
                <a:gd name="T31" fmla="*/ 2147483647 h 96"/>
                <a:gd name="T32" fmla="*/ 2147483647 w 263"/>
                <a:gd name="T33" fmla="*/ 2147483647 h 96"/>
                <a:gd name="T34" fmla="*/ 2147483647 w 263"/>
                <a:gd name="T35" fmla="*/ 2147483647 h 96"/>
                <a:gd name="T36" fmla="*/ 2147483647 w 263"/>
                <a:gd name="T37" fmla="*/ 2147483647 h 96"/>
                <a:gd name="T38" fmla="*/ 2147483647 w 263"/>
                <a:gd name="T39" fmla="*/ 2147483647 h 96"/>
                <a:gd name="T40" fmla="*/ 2147483647 w 263"/>
                <a:gd name="T41" fmla="*/ 2147483647 h 96"/>
                <a:gd name="T42" fmla="*/ 2147483647 w 263"/>
                <a:gd name="T43" fmla="*/ 2147483647 h 96"/>
                <a:gd name="T44" fmla="*/ 2147483647 w 263"/>
                <a:gd name="T45" fmla="*/ 2147483647 h 96"/>
                <a:gd name="T46" fmla="*/ 2147483647 w 263"/>
                <a:gd name="T47" fmla="*/ 2147483647 h 96"/>
                <a:gd name="T48" fmla="*/ 2147483647 w 263"/>
                <a:gd name="T49" fmla="*/ 2147483647 h 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63"/>
                <a:gd name="T76" fmla="*/ 0 h 96"/>
                <a:gd name="T77" fmla="*/ 263 w 263"/>
                <a:gd name="T78" fmla="*/ 96 h 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63" h="96">
                  <a:moveTo>
                    <a:pt x="259" y="39"/>
                  </a:moveTo>
                  <a:cubicBezTo>
                    <a:pt x="116" y="0"/>
                    <a:pt x="116" y="0"/>
                    <a:pt x="116" y="0"/>
                  </a:cubicBezTo>
                  <a:cubicBezTo>
                    <a:pt x="98" y="4"/>
                    <a:pt x="98" y="4"/>
                    <a:pt x="98" y="4"/>
                  </a:cubicBezTo>
                  <a:cubicBezTo>
                    <a:pt x="240" y="45"/>
                    <a:pt x="240" y="45"/>
                    <a:pt x="240" y="45"/>
                  </a:cubicBezTo>
                  <a:lnTo>
                    <a:pt x="259" y="39"/>
                  </a:lnTo>
                  <a:close/>
                  <a:moveTo>
                    <a:pt x="163" y="69"/>
                  </a:moveTo>
                  <a:cubicBezTo>
                    <a:pt x="236" y="46"/>
                    <a:pt x="236" y="46"/>
                    <a:pt x="236" y="46"/>
                  </a:cubicBezTo>
                  <a:cubicBezTo>
                    <a:pt x="93" y="6"/>
                    <a:pt x="93" y="6"/>
                    <a:pt x="93" y="6"/>
                  </a:cubicBezTo>
                  <a:cubicBezTo>
                    <a:pt x="16" y="26"/>
                    <a:pt x="16" y="26"/>
                    <a:pt x="16" y="26"/>
                  </a:cubicBezTo>
                  <a:cubicBezTo>
                    <a:pt x="16" y="26"/>
                    <a:pt x="16" y="26"/>
                    <a:pt x="15" y="26"/>
                  </a:cubicBezTo>
                  <a:cubicBezTo>
                    <a:pt x="160" y="70"/>
                    <a:pt x="160" y="70"/>
                    <a:pt x="160" y="70"/>
                  </a:cubicBezTo>
                  <a:cubicBezTo>
                    <a:pt x="161" y="70"/>
                    <a:pt x="162" y="69"/>
                    <a:pt x="163" y="69"/>
                  </a:cubicBezTo>
                  <a:close/>
                  <a:moveTo>
                    <a:pt x="150" y="86"/>
                  </a:moveTo>
                  <a:cubicBezTo>
                    <a:pt x="150" y="81"/>
                    <a:pt x="153" y="76"/>
                    <a:pt x="157" y="72"/>
                  </a:cubicBezTo>
                  <a:cubicBezTo>
                    <a:pt x="12" y="28"/>
                    <a:pt x="12" y="28"/>
                    <a:pt x="12" y="28"/>
                  </a:cubicBezTo>
                  <a:cubicBezTo>
                    <a:pt x="1" y="34"/>
                    <a:pt x="0" y="49"/>
                    <a:pt x="21" y="56"/>
                  </a:cubicBezTo>
                  <a:cubicBezTo>
                    <a:pt x="101" y="81"/>
                    <a:pt x="136" y="95"/>
                    <a:pt x="157" y="96"/>
                  </a:cubicBezTo>
                  <a:cubicBezTo>
                    <a:pt x="153" y="93"/>
                    <a:pt x="151" y="90"/>
                    <a:pt x="150" y="86"/>
                  </a:cubicBezTo>
                  <a:close/>
                  <a:moveTo>
                    <a:pt x="164" y="72"/>
                  </a:moveTo>
                  <a:cubicBezTo>
                    <a:pt x="157" y="74"/>
                    <a:pt x="153" y="79"/>
                    <a:pt x="153" y="85"/>
                  </a:cubicBezTo>
                  <a:cubicBezTo>
                    <a:pt x="154" y="90"/>
                    <a:pt x="158" y="94"/>
                    <a:pt x="164" y="96"/>
                  </a:cubicBezTo>
                  <a:cubicBezTo>
                    <a:pt x="167" y="96"/>
                    <a:pt x="169" y="95"/>
                    <a:pt x="171" y="95"/>
                  </a:cubicBezTo>
                  <a:cubicBezTo>
                    <a:pt x="193" y="88"/>
                    <a:pt x="263" y="65"/>
                    <a:pt x="263" y="65"/>
                  </a:cubicBezTo>
                  <a:cubicBezTo>
                    <a:pt x="263" y="41"/>
                    <a:pt x="263" y="41"/>
                    <a:pt x="263" y="41"/>
                  </a:cubicBezTo>
                  <a:lnTo>
                    <a:pt x="164" y="72"/>
                  </a:lnTo>
                  <a:close/>
                </a:path>
              </a:pathLst>
            </a:custGeom>
            <a:solidFill>
              <a:srgbClr val="3D61A4"/>
            </a:solidFill>
            <a:ln w="9525">
              <a:noFill/>
              <a:round/>
              <a:headEnd/>
              <a:tailEnd/>
            </a:ln>
          </p:spPr>
          <p:txBody>
            <a:bodyPr/>
            <a:lstStyle/>
            <a:p>
              <a:pPr>
                <a:defRPr/>
              </a:pPr>
              <a:endParaRPr lang="en-US" altLang="zh-CN">
                <a:latin typeface="Times New Roman" pitchFamily="18" charset="0"/>
                <a:cs typeface="Times New Roman" pitchFamily="18" charset="0"/>
              </a:endParaRPr>
            </a:p>
          </p:txBody>
        </p:sp>
      </p:grpSp>
      <p:sp>
        <p:nvSpPr>
          <p:cNvPr id="489" name="Text Box 191"/>
          <p:cNvSpPr txBox="1">
            <a:spLocks noChangeArrowheads="1"/>
          </p:cNvSpPr>
          <p:nvPr/>
        </p:nvSpPr>
        <p:spPr bwMode="auto">
          <a:xfrm>
            <a:off x="1441450" y="4276130"/>
            <a:ext cx="425116" cy="276999"/>
          </a:xfrm>
          <a:prstGeom prst="rect">
            <a:avLst/>
          </a:prstGeom>
          <a:noFill/>
          <a:ln w="9525">
            <a:noFill/>
            <a:miter lim="800000"/>
            <a:headEnd/>
            <a:tailEnd/>
          </a:ln>
        </p:spPr>
        <p:txBody>
          <a:bodyPr wrap="none">
            <a:spAutoFit/>
          </a:bodyPr>
          <a:lstStyle/>
          <a:p>
            <a:pPr>
              <a:defRPr/>
            </a:pPr>
            <a:r>
              <a:rPr lang="en-US" altLang="zh-CN" sz="1200" dirty="0">
                <a:latin typeface="Times New Roman" pitchFamily="18" charset="0"/>
                <a:ea typeface="+mn-ea"/>
                <a:cs typeface="Times New Roman" pitchFamily="18" charset="0"/>
              </a:rPr>
              <a:t>HG</a:t>
            </a:r>
          </a:p>
        </p:txBody>
      </p:sp>
      <p:grpSp>
        <p:nvGrpSpPr>
          <p:cNvPr id="13" name="Group 276"/>
          <p:cNvGrpSpPr>
            <a:grpSpLocks/>
          </p:cNvGrpSpPr>
          <p:nvPr/>
        </p:nvGrpSpPr>
        <p:grpSpPr bwMode="auto">
          <a:xfrm>
            <a:off x="2794001" y="3215680"/>
            <a:ext cx="492125" cy="156633"/>
            <a:chOff x="793750" y="5484813"/>
            <a:chExt cx="755650" cy="433388"/>
          </a:xfrm>
        </p:grpSpPr>
        <p:sp>
          <p:nvSpPr>
            <p:cNvPr id="7276" name="Freeform 196"/>
            <p:cNvSpPr>
              <a:spLocks/>
            </p:cNvSpPr>
            <p:nvPr/>
          </p:nvSpPr>
          <p:spPr bwMode="auto">
            <a:xfrm>
              <a:off x="793750" y="5484813"/>
              <a:ext cx="755650" cy="433388"/>
            </a:xfrm>
            <a:custGeom>
              <a:avLst/>
              <a:gdLst>
                <a:gd name="T0" fmla="*/ 2147483647 w 237"/>
                <a:gd name="T1" fmla="*/ 2147483647 h 136"/>
                <a:gd name="T2" fmla="*/ 2147483647 w 237"/>
                <a:gd name="T3" fmla="*/ 2147483647 h 136"/>
                <a:gd name="T4" fmla="*/ 2147483647 w 237"/>
                <a:gd name="T5" fmla="*/ 2147483647 h 136"/>
                <a:gd name="T6" fmla="*/ 2147483647 w 237"/>
                <a:gd name="T7" fmla="*/ 2147483647 h 136"/>
                <a:gd name="T8" fmla="*/ 2147483647 w 237"/>
                <a:gd name="T9" fmla="*/ 2147483647 h 136"/>
                <a:gd name="T10" fmla="*/ 0 w 237"/>
                <a:gd name="T11" fmla="*/ 2147483647 h 136"/>
                <a:gd name="T12" fmla="*/ 0 w 237"/>
                <a:gd name="T13" fmla="*/ 2147483647 h 136"/>
                <a:gd name="T14" fmla="*/ 0 w 237"/>
                <a:gd name="T15" fmla="*/ 2147483647 h 136"/>
                <a:gd name="T16" fmla="*/ 2147483647 w 237"/>
                <a:gd name="T17" fmla="*/ 2147483647 h 136"/>
                <a:gd name="T18" fmla="*/ 2147483647 w 237"/>
                <a:gd name="T19" fmla="*/ 2147483647 h 136"/>
                <a:gd name="T20" fmla="*/ 2147483647 w 237"/>
                <a:gd name="T21" fmla="*/ 2147483647 h 136"/>
                <a:gd name="T22" fmla="*/ 2147483647 w 237"/>
                <a:gd name="T23" fmla="*/ 2147483647 h 136"/>
                <a:gd name="T24" fmla="*/ 2147483647 w 237"/>
                <a:gd name="T25" fmla="*/ 2147483647 h 136"/>
                <a:gd name="T26" fmla="*/ 2147483647 w 237"/>
                <a:gd name="T27" fmla="*/ 2147483647 h 1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7"/>
                <a:gd name="T43" fmla="*/ 0 h 136"/>
                <a:gd name="T44" fmla="*/ 237 w 237"/>
                <a:gd name="T45" fmla="*/ 136 h 1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7" h="136">
                  <a:moveTo>
                    <a:pt x="237" y="39"/>
                  </a:moveTo>
                  <a:cubicBezTo>
                    <a:pt x="237" y="38"/>
                    <a:pt x="235" y="36"/>
                    <a:pt x="232" y="35"/>
                  </a:cubicBezTo>
                  <a:cubicBezTo>
                    <a:pt x="227" y="34"/>
                    <a:pt x="121" y="5"/>
                    <a:pt x="112" y="3"/>
                  </a:cubicBezTo>
                  <a:cubicBezTo>
                    <a:pt x="103" y="0"/>
                    <a:pt x="95" y="1"/>
                    <a:pt x="88" y="2"/>
                  </a:cubicBezTo>
                  <a:cubicBezTo>
                    <a:pt x="81" y="4"/>
                    <a:pt x="11" y="22"/>
                    <a:pt x="4" y="24"/>
                  </a:cubicBezTo>
                  <a:cubicBezTo>
                    <a:pt x="1" y="25"/>
                    <a:pt x="0" y="26"/>
                    <a:pt x="0" y="27"/>
                  </a:cubicBezTo>
                  <a:cubicBezTo>
                    <a:pt x="0" y="27"/>
                    <a:pt x="0" y="27"/>
                    <a:pt x="0" y="27"/>
                  </a:cubicBezTo>
                  <a:cubicBezTo>
                    <a:pt x="0" y="27"/>
                    <a:pt x="0" y="84"/>
                    <a:pt x="0" y="88"/>
                  </a:cubicBezTo>
                  <a:cubicBezTo>
                    <a:pt x="0" y="91"/>
                    <a:pt x="0" y="93"/>
                    <a:pt x="4" y="95"/>
                  </a:cubicBezTo>
                  <a:cubicBezTo>
                    <a:pt x="8" y="96"/>
                    <a:pt x="118" y="131"/>
                    <a:pt x="124" y="132"/>
                  </a:cubicBezTo>
                  <a:cubicBezTo>
                    <a:pt x="130" y="134"/>
                    <a:pt x="138" y="136"/>
                    <a:pt x="148" y="132"/>
                  </a:cubicBezTo>
                  <a:cubicBezTo>
                    <a:pt x="158" y="129"/>
                    <a:pt x="228" y="107"/>
                    <a:pt x="232" y="106"/>
                  </a:cubicBezTo>
                  <a:cubicBezTo>
                    <a:pt x="235" y="105"/>
                    <a:pt x="237" y="104"/>
                    <a:pt x="237" y="97"/>
                  </a:cubicBezTo>
                  <a:cubicBezTo>
                    <a:pt x="237" y="89"/>
                    <a:pt x="237" y="39"/>
                    <a:pt x="237" y="39"/>
                  </a:cubicBezTo>
                  <a:close/>
                </a:path>
              </a:pathLst>
            </a:custGeom>
            <a:solidFill>
              <a:srgbClr val="3D61A3"/>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277" name="Freeform 197"/>
            <p:cNvSpPr>
              <a:spLocks/>
            </p:cNvSpPr>
            <p:nvPr/>
          </p:nvSpPr>
          <p:spPr bwMode="auto">
            <a:xfrm>
              <a:off x="793750" y="5566805"/>
              <a:ext cx="755650" cy="152271"/>
            </a:xfrm>
            <a:custGeom>
              <a:avLst/>
              <a:gdLst>
                <a:gd name="T0" fmla="*/ 2147483647 w 237"/>
                <a:gd name="T1" fmla="*/ 2147483647 h 48"/>
                <a:gd name="T2" fmla="*/ 2147483647 w 237"/>
                <a:gd name="T3" fmla="*/ 2147483647 h 48"/>
                <a:gd name="T4" fmla="*/ 2147483647 w 237"/>
                <a:gd name="T5" fmla="*/ 2147483647 h 48"/>
                <a:gd name="T6" fmla="*/ 2147483647 w 237"/>
                <a:gd name="T7" fmla="*/ 2147483647 h 48"/>
                <a:gd name="T8" fmla="*/ 2147483647 w 237"/>
                <a:gd name="T9" fmla="*/ 2147483647 h 48"/>
                <a:gd name="T10" fmla="*/ 2147483647 w 237"/>
                <a:gd name="T11" fmla="*/ 2147483647 h 48"/>
                <a:gd name="T12" fmla="*/ 2147483647 w 237"/>
                <a:gd name="T13" fmla="*/ 2147483647 h 48"/>
                <a:gd name="T14" fmla="*/ 2147483647 w 237"/>
                <a:gd name="T15" fmla="*/ 2147483647 h 48"/>
                <a:gd name="T16" fmla="*/ 2147483647 w 237"/>
                <a:gd name="T17" fmla="*/ 0 h 48"/>
                <a:gd name="T18" fmla="*/ 0 w 237"/>
                <a:gd name="T19" fmla="*/ 2147483647 h 48"/>
                <a:gd name="T20" fmla="*/ 0 w 237"/>
                <a:gd name="T21" fmla="*/ 2147483647 h 48"/>
                <a:gd name="T22" fmla="*/ 0 w 237"/>
                <a:gd name="T23" fmla="*/ 2147483647 h 48"/>
                <a:gd name="T24" fmla="*/ 2147483647 w 237"/>
                <a:gd name="T25" fmla="*/ 2147483647 h 48"/>
                <a:gd name="T26" fmla="*/ 2147483647 w 237"/>
                <a:gd name="T27" fmla="*/ 2147483647 h 48"/>
                <a:gd name="T28" fmla="*/ 2147483647 w 237"/>
                <a:gd name="T29" fmla="*/ 2147483647 h 48"/>
                <a:gd name="T30" fmla="*/ 2147483647 w 237"/>
                <a:gd name="T31" fmla="*/ 2147483647 h 48"/>
                <a:gd name="T32" fmla="*/ 2147483647 w 237"/>
                <a:gd name="T33" fmla="*/ 2147483647 h 48"/>
                <a:gd name="T34" fmla="*/ 2147483647 w 237"/>
                <a:gd name="T35" fmla="*/ 2147483647 h 48"/>
                <a:gd name="T36" fmla="*/ 2147483647 w 237"/>
                <a:gd name="T37" fmla="*/ 2147483647 h 48"/>
                <a:gd name="T38" fmla="*/ 2147483647 w 237"/>
                <a:gd name="T39" fmla="*/ 2147483647 h 48"/>
                <a:gd name="T40" fmla="*/ 2147483647 w 237"/>
                <a:gd name="T41" fmla="*/ 2147483647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7"/>
                <a:gd name="T64" fmla="*/ 0 h 48"/>
                <a:gd name="T65" fmla="*/ 237 w 237"/>
                <a:gd name="T66" fmla="*/ 48 h 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7" h="48">
                  <a:moveTo>
                    <a:pt x="235" y="12"/>
                  </a:moveTo>
                  <a:cubicBezTo>
                    <a:pt x="235" y="12"/>
                    <a:pt x="235" y="13"/>
                    <a:pt x="235" y="13"/>
                  </a:cubicBezTo>
                  <a:cubicBezTo>
                    <a:pt x="234" y="14"/>
                    <a:pt x="233" y="15"/>
                    <a:pt x="231" y="16"/>
                  </a:cubicBezTo>
                  <a:cubicBezTo>
                    <a:pt x="227" y="18"/>
                    <a:pt x="154" y="40"/>
                    <a:pt x="147" y="42"/>
                  </a:cubicBezTo>
                  <a:cubicBezTo>
                    <a:pt x="144" y="43"/>
                    <a:pt x="140" y="44"/>
                    <a:pt x="137" y="44"/>
                  </a:cubicBezTo>
                  <a:cubicBezTo>
                    <a:pt x="133" y="44"/>
                    <a:pt x="129" y="44"/>
                    <a:pt x="125" y="42"/>
                  </a:cubicBezTo>
                  <a:cubicBezTo>
                    <a:pt x="115" y="39"/>
                    <a:pt x="8" y="6"/>
                    <a:pt x="5" y="5"/>
                  </a:cubicBezTo>
                  <a:cubicBezTo>
                    <a:pt x="3" y="4"/>
                    <a:pt x="3" y="4"/>
                    <a:pt x="2" y="3"/>
                  </a:cubicBezTo>
                  <a:cubicBezTo>
                    <a:pt x="2" y="3"/>
                    <a:pt x="2" y="2"/>
                    <a:pt x="1" y="0"/>
                  </a:cubicBezTo>
                  <a:cubicBezTo>
                    <a:pt x="0" y="1"/>
                    <a:pt x="0" y="2"/>
                    <a:pt x="0" y="2"/>
                  </a:cubicBezTo>
                  <a:cubicBezTo>
                    <a:pt x="0" y="2"/>
                    <a:pt x="0" y="2"/>
                    <a:pt x="0" y="2"/>
                  </a:cubicBezTo>
                  <a:cubicBezTo>
                    <a:pt x="0" y="2"/>
                    <a:pt x="0" y="4"/>
                    <a:pt x="0" y="7"/>
                  </a:cubicBezTo>
                  <a:cubicBezTo>
                    <a:pt x="1" y="8"/>
                    <a:pt x="2" y="8"/>
                    <a:pt x="3" y="9"/>
                  </a:cubicBezTo>
                  <a:cubicBezTo>
                    <a:pt x="7" y="10"/>
                    <a:pt x="114" y="43"/>
                    <a:pt x="123" y="46"/>
                  </a:cubicBezTo>
                  <a:cubicBezTo>
                    <a:pt x="128" y="48"/>
                    <a:pt x="132" y="48"/>
                    <a:pt x="137" y="48"/>
                  </a:cubicBezTo>
                  <a:cubicBezTo>
                    <a:pt x="141" y="48"/>
                    <a:pt x="145" y="48"/>
                    <a:pt x="149" y="46"/>
                  </a:cubicBezTo>
                  <a:cubicBezTo>
                    <a:pt x="155" y="44"/>
                    <a:pt x="228" y="22"/>
                    <a:pt x="233" y="20"/>
                  </a:cubicBezTo>
                  <a:cubicBezTo>
                    <a:pt x="234" y="19"/>
                    <a:pt x="236" y="18"/>
                    <a:pt x="237" y="17"/>
                  </a:cubicBezTo>
                  <a:cubicBezTo>
                    <a:pt x="237" y="15"/>
                    <a:pt x="237" y="14"/>
                    <a:pt x="237" y="14"/>
                  </a:cubicBezTo>
                  <a:cubicBezTo>
                    <a:pt x="237" y="14"/>
                    <a:pt x="237" y="14"/>
                    <a:pt x="237" y="14"/>
                  </a:cubicBezTo>
                  <a:cubicBezTo>
                    <a:pt x="237" y="13"/>
                    <a:pt x="236" y="13"/>
                    <a:pt x="235" y="12"/>
                  </a:cubicBez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278" name="Freeform 198"/>
            <p:cNvSpPr>
              <a:spLocks/>
            </p:cNvSpPr>
            <p:nvPr/>
          </p:nvSpPr>
          <p:spPr bwMode="auto">
            <a:xfrm>
              <a:off x="1144762" y="5601945"/>
              <a:ext cx="126754" cy="35140"/>
            </a:xfrm>
            <a:custGeom>
              <a:avLst/>
              <a:gdLst>
                <a:gd name="T0" fmla="*/ 2147483647 w 80"/>
                <a:gd name="T1" fmla="*/ 2147483647 h 24"/>
                <a:gd name="T2" fmla="*/ 2147483647 w 80"/>
                <a:gd name="T3" fmla="*/ 0 h 24"/>
                <a:gd name="T4" fmla="*/ 0 w 80"/>
                <a:gd name="T5" fmla="*/ 2147483647 h 24"/>
                <a:gd name="T6" fmla="*/ 2147483647 w 80"/>
                <a:gd name="T7" fmla="*/ 2147483647 h 24"/>
                <a:gd name="T8" fmla="*/ 2147483647 w 80"/>
                <a:gd name="T9" fmla="*/ 2147483647 h 24"/>
                <a:gd name="T10" fmla="*/ 2147483647 w 80"/>
                <a:gd name="T11" fmla="*/ 2147483647 h 24"/>
                <a:gd name="T12" fmla="*/ 0 60000 65536"/>
                <a:gd name="T13" fmla="*/ 0 60000 65536"/>
                <a:gd name="T14" fmla="*/ 0 60000 65536"/>
                <a:gd name="T15" fmla="*/ 0 60000 65536"/>
                <a:gd name="T16" fmla="*/ 0 60000 65536"/>
                <a:gd name="T17" fmla="*/ 0 60000 65536"/>
                <a:gd name="T18" fmla="*/ 0 w 80"/>
                <a:gd name="T19" fmla="*/ 0 h 24"/>
                <a:gd name="T20" fmla="*/ 80 w 80"/>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80" h="24">
                  <a:moveTo>
                    <a:pt x="80" y="18"/>
                  </a:moveTo>
                  <a:lnTo>
                    <a:pt x="24" y="0"/>
                  </a:lnTo>
                  <a:lnTo>
                    <a:pt x="0" y="6"/>
                  </a:lnTo>
                  <a:lnTo>
                    <a:pt x="58" y="24"/>
                  </a:lnTo>
                  <a:lnTo>
                    <a:pt x="80" y="24"/>
                  </a:lnTo>
                  <a:lnTo>
                    <a:pt x="80" y="18"/>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279" name="Freeform 199"/>
            <p:cNvSpPr>
              <a:spLocks/>
            </p:cNvSpPr>
            <p:nvPr/>
          </p:nvSpPr>
          <p:spPr bwMode="auto">
            <a:xfrm>
              <a:off x="1186201" y="5613658"/>
              <a:ext cx="95065" cy="29285"/>
            </a:xfrm>
            <a:custGeom>
              <a:avLst/>
              <a:gdLst>
                <a:gd name="T0" fmla="*/ 2147483647 w 60"/>
                <a:gd name="T1" fmla="*/ 0 h 18"/>
                <a:gd name="T2" fmla="*/ 2147483647 w 60"/>
                <a:gd name="T3" fmla="*/ 2147483647 h 18"/>
                <a:gd name="T4" fmla="*/ 0 w 60"/>
                <a:gd name="T5" fmla="*/ 2147483647 h 18"/>
                <a:gd name="T6" fmla="*/ 2147483647 w 60"/>
                <a:gd name="T7" fmla="*/ 0 h 18"/>
                <a:gd name="T8" fmla="*/ 0 60000 65536"/>
                <a:gd name="T9" fmla="*/ 0 60000 65536"/>
                <a:gd name="T10" fmla="*/ 0 60000 65536"/>
                <a:gd name="T11" fmla="*/ 0 60000 65536"/>
                <a:gd name="T12" fmla="*/ 0 w 60"/>
                <a:gd name="T13" fmla="*/ 0 h 18"/>
                <a:gd name="T14" fmla="*/ 60 w 60"/>
                <a:gd name="T15" fmla="*/ 18 h 18"/>
              </a:gdLst>
              <a:ahLst/>
              <a:cxnLst>
                <a:cxn ang="T8">
                  <a:pos x="T0" y="T1"/>
                </a:cxn>
                <a:cxn ang="T9">
                  <a:pos x="T2" y="T3"/>
                </a:cxn>
                <a:cxn ang="T10">
                  <a:pos x="T4" y="T5"/>
                </a:cxn>
                <a:cxn ang="T11">
                  <a:pos x="T6" y="T7"/>
                </a:cxn>
              </a:cxnLst>
              <a:rect l="T12" t="T13" r="T14" b="T15"/>
              <a:pathLst>
                <a:path w="60" h="18">
                  <a:moveTo>
                    <a:pt x="60" y="0"/>
                  </a:moveTo>
                  <a:lnTo>
                    <a:pt x="60" y="18"/>
                  </a:lnTo>
                  <a:lnTo>
                    <a:pt x="0" y="18"/>
                  </a:lnTo>
                  <a:lnTo>
                    <a:pt x="60" y="0"/>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280" name="Freeform 200"/>
            <p:cNvSpPr>
              <a:spLocks/>
            </p:cNvSpPr>
            <p:nvPr/>
          </p:nvSpPr>
          <p:spPr bwMode="auto">
            <a:xfrm>
              <a:off x="1259329" y="5566805"/>
              <a:ext cx="131629" cy="35140"/>
            </a:xfrm>
            <a:custGeom>
              <a:avLst/>
              <a:gdLst>
                <a:gd name="T0" fmla="*/ 2147483647 w 83"/>
                <a:gd name="T1" fmla="*/ 2147483647 h 24"/>
                <a:gd name="T2" fmla="*/ 2147483647 w 83"/>
                <a:gd name="T3" fmla="*/ 0 h 24"/>
                <a:gd name="T4" fmla="*/ 0 w 83"/>
                <a:gd name="T5" fmla="*/ 2147483647 h 24"/>
                <a:gd name="T6" fmla="*/ 2147483647 w 83"/>
                <a:gd name="T7" fmla="*/ 2147483647 h 24"/>
                <a:gd name="T8" fmla="*/ 2147483647 w 83"/>
                <a:gd name="T9" fmla="*/ 2147483647 h 24"/>
                <a:gd name="T10" fmla="*/ 2147483647 w 83"/>
                <a:gd name="T11" fmla="*/ 2147483647 h 24"/>
                <a:gd name="T12" fmla="*/ 0 60000 65536"/>
                <a:gd name="T13" fmla="*/ 0 60000 65536"/>
                <a:gd name="T14" fmla="*/ 0 60000 65536"/>
                <a:gd name="T15" fmla="*/ 0 60000 65536"/>
                <a:gd name="T16" fmla="*/ 0 60000 65536"/>
                <a:gd name="T17" fmla="*/ 0 60000 65536"/>
                <a:gd name="T18" fmla="*/ 0 w 83"/>
                <a:gd name="T19" fmla="*/ 0 h 24"/>
                <a:gd name="T20" fmla="*/ 83 w 83"/>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83" h="24">
                  <a:moveTo>
                    <a:pt x="83" y="18"/>
                  </a:moveTo>
                  <a:lnTo>
                    <a:pt x="26" y="0"/>
                  </a:lnTo>
                  <a:lnTo>
                    <a:pt x="0" y="8"/>
                  </a:lnTo>
                  <a:lnTo>
                    <a:pt x="59" y="24"/>
                  </a:lnTo>
                  <a:lnTo>
                    <a:pt x="83" y="24"/>
                  </a:lnTo>
                  <a:lnTo>
                    <a:pt x="83" y="18"/>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281" name="Freeform 201"/>
            <p:cNvSpPr>
              <a:spLocks/>
            </p:cNvSpPr>
            <p:nvPr/>
          </p:nvSpPr>
          <p:spPr bwMode="auto">
            <a:xfrm>
              <a:off x="1303205" y="5584377"/>
              <a:ext cx="97503" cy="23426"/>
            </a:xfrm>
            <a:custGeom>
              <a:avLst/>
              <a:gdLst>
                <a:gd name="T0" fmla="*/ 2147483647 w 61"/>
                <a:gd name="T1" fmla="*/ 0 h 18"/>
                <a:gd name="T2" fmla="*/ 2147483647 w 61"/>
                <a:gd name="T3" fmla="*/ 2147483647 h 18"/>
                <a:gd name="T4" fmla="*/ 0 w 61"/>
                <a:gd name="T5" fmla="*/ 2147483647 h 18"/>
                <a:gd name="T6" fmla="*/ 2147483647 w 61"/>
                <a:gd name="T7" fmla="*/ 0 h 18"/>
                <a:gd name="T8" fmla="*/ 0 60000 65536"/>
                <a:gd name="T9" fmla="*/ 0 60000 65536"/>
                <a:gd name="T10" fmla="*/ 0 60000 65536"/>
                <a:gd name="T11" fmla="*/ 0 60000 65536"/>
                <a:gd name="T12" fmla="*/ 0 w 61"/>
                <a:gd name="T13" fmla="*/ 0 h 18"/>
                <a:gd name="T14" fmla="*/ 61 w 61"/>
                <a:gd name="T15" fmla="*/ 18 h 18"/>
              </a:gdLst>
              <a:ahLst/>
              <a:cxnLst>
                <a:cxn ang="T8">
                  <a:pos x="T0" y="T1"/>
                </a:cxn>
                <a:cxn ang="T9">
                  <a:pos x="T2" y="T3"/>
                </a:cxn>
                <a:cxn ang="T10">
                  <a:pos x="T4" y="T5"/>
                </a:cxn>
                <a:cxn ang="T11">
                  <a:pos x="T6" y="T7"/>
                </a:cxn>
              </a:cxnLst>
              <a:rect l="T12" t="T13" r="T14" b="T15"/>
              <a:pathLst>
                <a:path w="61" h="18">
                  <a:moveTo>
                    <a:pt x="61" y="0"/>
                  </a:moveTo>
                  <a:lnTo>
                    <a:pt x="61" y="18"/>
                  </a:lnTo>
                  <a:lnTo>
                    <a:pt x="0" y="18"/>
                  </a:lnTo>
                  <a:lnTo>
                    <a:pt x="61" y="0"/>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282" name="Freeform 202"/>
            <p:cNvSpPr>
              <a:spLocks/>
            </p:cNvSpPr>
            <p:nvPr/>
          </p:nvSpPr>
          <p:spPr bwMode="auto">
            <a:xfrm>
              <a:off x="1074073" y="5531666"/>
              <a:ext cx="146255" cy="46853"/>
            </a:xfrm>
            <a:custGeom>
              <a:avLst/>
              <a:gdLst>
                <a:gd name="T0" fmla="*/ 0 w 92"/>
                <a:gd name="T1" fmla="*/ 2147483647 h 29"/>
                <a:gd name="T2" fmla="*/ 2147483647 w 92"/>
                <a:gd name="T3" fmla="*/ 2147483647 h 29"/>
                <a:gd name="T4" fmla="*/ 2147483647 w 92"/>
                <a:gd name="T5" fmla="*/ 2147483647 h 29"/>
                <a:gd name="T6" fmla="*/ 2147483647 w 92"/>
                <a:gd name="T7" fmla="*/ 0 h 29"/>
                <a:gd name="T8" fmla="*/ 2147483647 w 92"/>
                <a:gd name="T9" fmla="*/ 2147483647 h 29"/>
                <a:gd name="T10" fmla="*/ 0 w 92"/>
                <a:gd name="T11" fmla="*/ 2147483647 h 29"/>
                <a:gd name="T12" fmla="*/ 0 60000 65536"/>
                <a:gd name="T13" fmla="*/ 0 60000 65536"/>
                <a:gd name="T14" fmla="*/ 0 60000 65536"/>
                <a:gd name="T15" fmla="*/ 0 60000 65536"/>
                <a:gd name="T16" fmla="*/ 0 60000 65536"/>
                <a:gd name="T17" fmla="*/ 0 60000 65536"/>
                <a:gd name="T18" fmla="*/ 0 w 92"/>
                <a:gd name="T19" fmla="*/ 0 h 29"/>
                <a:gd name="T20" fmla="*/ 92 w 9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92" h="29">
                  <a:moveTo>
                    <a:pt x="0" y="9"/>
                  </a:moveTo>
                  <a:lnTo>
                    <a:pt x="68" y="29"/>
                  </a:lnTo>
                  <a:lnTo>
                    <a:pt x="92" y="23"/>
                  </a:lnTo>
                  <a:lnTo>
                    <a:pt x="22" y="0"/>
                  </a:lnTo>
                  <a:lnTo>
                    <a:pt x="4" y="2"/>
                  </a:lnTo>
                  <a:lnTo>
                    <a:pt x="0" y="9"/>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283" name="Freeform 203"/>
            <p:cNvSpPr>
              <a:spLocks/>
            </p:cNvSpPr>
            <p:nvPr/>
          </p:nvSpPr>
          <p:spPr bwMode="auto">
            <a:xfrm>
              <a:off x="1059447" y="5531666"/>
              <a:ext cx="95065" cy="29285"/>
            </a:xfrm>
            <a:custGeom>
              <a:avLst/>
              <a:gdLst>
                <a:gd name="T0" fmla="*/ 0 w 60"/>
                <a:gd name="T1" fmla="*/ 2147483647 h 19"/>
                <a:gd name="T2" fmla="*/ 0 w 60"/>
                <a:gd name="T3" fmla="*/ 0 h 19"/>
                <a:gd name="T4" fmla="*/ 2147483647 w 60"/>
                <a:gd name="T5" fmla="*/ 0 h 19"/>
                <a:gd name="T6" fmla="*/ 0 w 60"/>
                <a:gd name="T7" fmla="*/ 2147483647 h 19"/>
                <a:gd name="T8" fmla="*/ 0 60000 65536"/>
                <a:gd name="T9" fmla="*/ 0 60000 65536"/>
                <a:gd name="T10" fmla="*/ 0 60000 65536"/>
                <a:gd name="T11" fmla="*/ 0 60000 65536"/>
                <a:gd name="T12" fmla="*/ 0 w 60"/>
                <a:gd name="T13" fmla="*/ 0 h 19"/>
                <a:gd name="T14" fmla="*/ 60 w 60"/>
                <a:gd name="T15" fmla="*/ 19 h 19"/>
              </a:gdLst>
              <a:ahLst/>
              <a:cxnLst>
                <a:cxn ang="T8">
                  <a:pos x="T0" y="T1"/>
                </a:cxn>
                <a:cxn ang="T9">
                  <a:pos x="T2" y="T3"/>
                </a:cxn>
                <a:cxn ang="T10">
                  <a:pos x="T4" y="T5"/>
                </a:cxn>
                <a:cxn ang="T11">
                  <a:pos x="T6" y="T7"/>
                </a:cxn>
              </a:cxnLst>
              <a:rect l="T12" t="T13" r="T14" b="T15"/>
              <a:pathLst>
                <a:path w="60" h="19">
                  <a:moveTo>
                    <a:pt x="0" y="19"/>
                  </a:moveTo>
                  <a:lnTo>
                    <a:pt x="0" y="0"/>
                  </a:lnTo>
                  <a:lnTo>
                    <a:pt x="60" y="0"/>
                  </a:lnTo>
                  <a:lnTo>
                    <a:pt x="0" y="19"/>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284" name="Freeform 204"/>
            <p:cNvSpPr>
              <a:spLocks/>
            </p:cNvSpPr>
            <p:nvPr/>
          </p:nvSpPr>
          <p:spPr bwMode="auto">
            <a:xfrm>
              <a:off x="964381" y="5572664"/>
              <a:ext cx="146255" cy="40994"/>
            </a:xfrm>
            <a:custGeom>
              <a:avLst/>
              <a:gdLst>
                <a:gd name="T0" fmla="*/ 0 w 92"/>
                <a:gd name="T1" fmla="*/ 2147483647 h 28"/>
                <a:gd name="T2" fmla="*/ 2147483647 w 92"/>
                <a:gd name="T3" fmla="*/ 2147483647 h 28"/>
                <a:gd name="T4" fmla="*/ 2147483647 w 92"/>
                <a:gd name="T5" fmla="*/ 2147483647 h 28"/>
                <a:gd name="T6" fmla="*/ 2147483647 w 92"/>
                <a:gd name="T7" fmla="*/ 0 h 28"/>
                <a:gd name="T8" fmla="*/ 2147483647 w 92"/>
                <a:gd name="T9" fmla="*/ 0 h 28"/>
                <a:gd name="T10" fmla="*/ 0 w 92"/>
                <a:gd name="T11" fmla="*/ 2147483647 h 28"/>
                <a:gd name="T12" fmla="*/ 0 60000 65536"/>
                <a:gd name="T13" fmla="*/ 0 60000 65536"/>
                <a:gd name="T14" fmla="*/ 0 60000 65536"/>
                <a:gd name="T15" fmla="*/ 0 60000 65536"/>
                <a:gd name="T16" fmla="*/ 0 60000 65536"/>
                <a:gd name="T17" fmla="*/ 0 60000 65536"/>
                <a:gd name="T18" fmla="*/ 0 w 92"/>
                <a:gd name="T19" fmla="*/ 0 h 28"/>
                <a:gd name="T20" fmla="*/ 92 w 9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92" h="28">
                  <a:moveTo>
                    <a:pt x="0" y="8"/>
                  </a:moveTo>
                  <a:lnTo>
                    <a:pt x="66" y="28"/>
                  </a:lnTo>
                  <a:lnTo>
                    <a:pt x="92" y="20"/>
                  </a:lnTo>
                  <a:lnTo>
                    <a:pt x="22" y="0"/>
                  </a:lnTo>
                  <a:lnTo>
                    <a:pt x="2" y="0"/>
                  </a:lnTo>
                  <a:lnTo>
                    <a:pt x="0" y="8"/>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285" name="Freeform 205"/>
            <p:cNvSpPr>
              <a:spLocks/>
            </p:cNvSpPr>
            <p:nvPr/>
          </p:nvSpPr>
          <p:spPr bwMode="auto">
            <a:xfrm>
              <a:off x="947318" y="5566805"/>
              <a:ext cx="95065" cy="29285"/>
            </a:xfrm>
            <a:custGeom>
              <a:avLst/>
              <a:gdLst>
                <a:gd name="T0" fmla="*/ 0 w 60"/>
                <a:gd name="T1" fmla="*/ 2147483647 h 16"/>
                <a:gd name="T2" fmla="*/ 0 w 60"/>
                <a:gd name="T3" fmla="*/ 0 h 16"/>
                <a:gd name="T4" fmla="*/ 2147483647 w 60"/>
                <a:gd name="T5" fmla="*/ 0 h 16"/>
                <a:gd name="T6" fmla="*/ 0 w 60"/>
                <a:gd name="T7" fmla="*/ 2147483647 h 16"/>
                <a:gd name="T8" fmla="*/ 0 60000 65536"/>
                <a:gd name="T9" fmla="*/ 0 60000 65536"/>
                <a:gd name="T10" fmla="*/ 0 60000 65536"/>
                <a:gd name="T11" fmla="*/ 0 60000 65536"/>
                <a:gd name="T12" fmla="*/ 0 w 60"/>
                <a:gd name="T13" fmla="*/ 0 h 16"/>
                <a:gd name="T14" fmla="*/ 60 w 60"/>
                <a:gd name="T15" fmla="*/ 16 h 16"/>
              </a:gdLst>
              <a:ahLst/>
              <a:cxnLst>
                <a:cxn ang="T8">
                  <a:pos x="T0" y="T1"/>
                </a:cxn>
                <a:cxn ang="T9">
                  <a:pos x="T2" y="T3"/>
                </a:cxn>
                <a:cxn ang="T10">
                  <a:pos x="T4" y="T5"/>
                </a:cxn>
                <a:cxn ang="T11">
                  <a:pos x="T6" y="T7"/>
                </a:cxn>
              </a:cxnLst>
              <a:rect l="T12" t="T13" r="T14" b="T15"/>
              <a:pathLst>
                <a:path w="60" h="16">
                  <a:moveTo>
                    <a:pt x="0" y="16"/>
                  </a:moveTo>
                  <a:lnTo>
                    <a:pt x="0" y="0"/>
                  </a:lnTo>
                  <a:lnTo>
                    <a:pt x="60" y="0"/>
                  </a:lnTo>
                  <a:lnTo>
                    <a:pt x="0" y="16"/>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grpSp>
      <p:sp>
        <p:nvSpPr>
          <p:cNvPr id="555" name="Text Box 197"/>
          <p:cNvSpPr txBox="1">
            <a:spLocks noChangeArrowheads="1"/>
          </p:cNvSpPr>
          <p:nvPr/>
        </p:nvSpPr>
        <p:spPr bwMode="auto">
          <a:xfrm>
            <a:off x="2713039" y="3310930"/>
            <a:ext cx="646331" cy="276999"/>
          </a:xfrm>
          <a:prstGeom prst="rect">
            <a:avLst/>
          </a:prstGeom>
          <a:noFill/>
          <a:ln w="9525">
            <a:noFill/>
            <a:miter lim="800000"/>
            <a:headEnd/>
            <a:tailEnd/>
          </a:ln>
        </p:spPr>
        <p:txBody>
          <a:bodyPr wrap="none">
            <a:spAutoFit/>
          </a:bodyPr>
          <a:lstStyle/>
          <a:p>
            <a:pPr latinLnBrk="1">
              <a:defRPr/>
            </a:pPr>
            <a:r>
              <a:rPr lang="en-US" altLang="zh-CN" sz="1200" dirty="0">
                <a:latin typeface="Times New Roman" pitchFamily="18" charset="0"/>
                <a:ea typeface="+mn-ea"/>
                <a:cs typeface="Times New Roman" pitchFamily="18" charset="0"/>
              </a:rPr>
              <a:t>Router</a:t>
            </a:r>
          </a:p>
        </p:txBody>
      </p:sp>
      <p:grpSp>
        <p:nvGrpSpPr>
          <p:cNvPr id="14" name="Group 261"/>
          <p:cNvGrpSpPr>
            <a:grpSpLocks/>
          </p:cNvGrpSpPr>
          <p:nvPr/>
        </p:nvGrpSpPr>
        <p:grpSpPr bwMode="auto">
          <a:xfrm>
            <a:off x="1468439" y="2358430"/>
            <a:ext cx="357187" cy="213783"/>
            <a:chOff x="831850" y="1282700"/>
            <a:chExt cx="695325" cy="488950"/>
          </a:xfrm>
        </p:grpSpPr>
        <p:sp>
          <p:nvSpPr>
            <p:cNvPr id="7272" name="Freeform 210"/>
            <p:cNvSpPr>
              <a:spLocks/>
            </p:cNvSpPr>
            <p:nvPr/>
          </p:nvSpPr>
          <p:spPr bwMode="auto">
            <a:xfrm>
              <a:off x="831850" y="1442455"/>
              <a:ext cx="695325" cy="329195"/>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273" name="Freeform 211"/>
            <p:cNvSpPr>
              <a:spLocks/>
            </p:cNvSpPr>
            <p:nvPr/>
          </p:nvSpPr>
          <p:spPr bwMode="auto">
            <a:xfrm>
              <a:off x="841120" y="1287540"/>
              <a:ext cx="679874" cy="304991"/>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274" name="Freeform 212"/>
            <p:cNvSpPr>
              <a:spLocks noEditPoints="1"/>
            </p:cNvSpPr>
            <p:nvPr/>
          </p:nvSpPr>
          <p:spPr bwMode="auto">
            <a:xfrm>
              <a:off x="834939" y="1282700"/>
              <a:ext cx="692236" cy="314670"/>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sp>
          <p:nvSpPr>
            <p:cNvPr id="7275" name="Freeform 213"/>
            <p:cNvSpPr>
              <a:spLocks noEditPoints="1"/>
            </p:cNvSpPr>
            <p:nvPr/>
          </p:nvSpPr>
          <p:spPr bwMode="auto">
            <a:xfrm>
              <a:off x="887476" y="1331111"/>
              <a:ext cx="608796" cy="193644"/>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en-US" altLang="zh-CN">
                <a:latin typeface="Times New Roman" pitchFamily="18" charset="0"/>
                <a:cs typeface="Times New Roman" pitchFamily="18" charset="0"/>
              </a:endParaRPr>
            </a:p>
          </p:txBody>
        </p:sp>
      </p:grpSp>
      <p:pic>
        <p:nvPicPr>
          <p:cNvPr id="105509" name="Picture 362"/>
          <p:cNvPicPr>
            <a:picLocks noChangeAspect="1" noChangeArrowheads="1"/>
          </p:cNvPicPr>
          <p:nvPr/>
        </p:nvPicPr>
        <p:blipFill>
          <a:blip r:embed="rId7" cstate="print"/>
          <a:srcRect/>
          <a:stretch>
            <a:fillRect/>
          </a:stretch>
        </p:blipFill>
        <p:spPr bwMode="auto">
          <a:xfrm>
            <a:off x="968376" y="2263180"/>
            <a:ext cx="214313" cy="537633"/>
          </a:xfrm>
          <a:prstGeom prst="rect">
            <a:avLst/>
          </a:prstGeom>
          <a:noFill/>
          <a:ln w="9525" algn="ctr">
            <a:noFill/>
            <a:miter lim="800000"/>
            <a:headEnd/>
            <a:tailEnd/>
          </a:ln>
        </p:spPr>
      </p:pic>
      <p:sp>
        <p:nvSpPr>
          <p:cNvPr id="600" name="Text Box 191"/>
          <p:cNvSpPr txBox="1">
            <a:spLocks noChangeArrowheads="1"/>
          </p:cNvSpPr>
          <p:nvPr/>
        </p:nvSpPr>
        <p:spPr bwMode="auto">
          <a:xfrm>
            <a:off x="825500" y="2752130"/>
            <a:ext cx="647934" cy="276999"/>
          </a:xfrm>
          <a:prstGeom prst="rect">
            <a:avLst/>
          </a:prstGeom>
          <a:noFill/>
          <a:ln w="9525">
            <a:noFill/>
            <a:miter lim="800000"/>
            <a:headEnd/>
            <a:tailEnd/>
          </a:ln>
        </p:spPr>
        <p:txBody>
          <a:bodyPr wrap="none">
            <a:spAutoFit/>
          </a:bodyPr>
          <a:lstStyle/>
          <a:p>
            <a:pPr>
              <a:defRPr/>
            </a:pPr>
            <a:r>
              <a:rPr lang="en-US" altLang="zh-CN" sz="1200" dirty="0">
                <a:latin typeface="Times New Roman" pitchFamily="18" charset="0"/>
                <a:ea typeface="+mn-ea"/>
                <a:cs typeface="Times New Roman" pitchFamily="18" charset="0"/>
              </a:rPr>
              <a:t>Mobile</a:t>
            </a:r>
          </a:p>
        </p:txBody>
      </p:sp>
      <p:grpSp>
        <p:nvGrpSpPr>
          <p:cNvPr id="15" name="Group 140"/>
          <p:cNvGrpSpPr>
            <a:grpSpLocks/>
          </p:cNvGrpSpPr>
          <p:nvPr/>
        </p:nvGrpSpPr>
        <p:grpSpPr bwMode="auto">
          <a:xfrm>
            <a:off x="2435225" y="3564930"/>
            <a:ext cx="850900" cy="793749"/>
            <a:chOff x="1625" y="710"/>
            <a:chExt cx="536" cy="500"/>
          </a:xfrm>
        </p:grpSpPr>
        <p:sp>
          <p:nvSpPr>
            <p:cNvPr id="602" name="Freeform 71"/>
            <p:cNvSpPr>
              <a:spLocks/>
            </p:cNvSpPr>
            <p:nvPr/>
          </p:nvSpPr>
          <p:spPr bwMode="auto">
            <a:xfrm>
              <a:off x="1625" y="1055"/>
              <a:ext cx="518" cy="155"/>
            </a:xfrm>
            <a:custGeom>
              <a:avLst/>
              <a:gdLst>
                <a:gd name="T0" fmla="*/ 2147483647 w 259"/>
                <a:gd name="T1" fmla="*/ 2147483647 h 77"/>
                <a:gd name="T2" fmla="*/ 2147483647 w 259"/>
                <a:gd name="T3" fmla="*/ 2147483647 h 77"/>
                <a:gd name="T4" fmla="*/ 2147483647 w 259"/>
                <a:gd name="T5" fmla="*/ 2147483647 h 77"/>
                <a:gd name="T6" fmla="*/ 0 w 259"/>
                <a:gd name="T7" fmla="*/ 2147483647 h 77"/>
                <a:gd name="T8" fmla="*/ 0 w 259"/>
                <a:gd name="T9" fmla="*/ 2147483647 h 77"/>
                <a:gd name="T10" fmla="*/ 2147483647 w 259"/>
                <a:gd name="T11" fmla="*/ 0 h 77"/>
                <a:gd name="T12" fmla="*/ 2147483647 w 259"/>
                <a:gd name="T13" fmla="*/ 0 h 77"/>
                <a:gd name="T14" fmla="*/ 2147483647 w 259"/>
                <a:gd name="T15" fmla="*/ 2147483647 h 77"/>
                <a:gd name="T16" fmla="*/ 2147483647 w 25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9"/>
                <a:gd name="T28" fmla="*/ 0 h 77"/>
                <a:gd name="T29" fmla="*/ 259 w 25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9" h="77">
                  <a:moveTo>
                    <a:pt x="259" y="64"/>
                  </a:moveTo>
                  <a:cubicBezTo>
                    <a:pt x="259" y="71"/>
                    <a:pt x="253" y="77"/>
                    <a:pt x="245" y="77"/>
                  </a:cubicBezTo>
                  <a:cubicBezTo>
                    <a:pt x="15" y="77"/>
                    <a:pt x="15" y="77"/>
                    <a:pt x="15" y="77"/>
                  </a:cubicBezTo>
                  <a:cubicBezTo>
                    <a:pt x="7" y="77"/>
                    <a:pt x="0" y="71"/>
                    <a:pt x="0" y="64"/>
                  </a:cubicBezTo>
                  <a:cubicBezTo>
                    <a:pt x="0" y="13"/>
                    <a:pt x="0" y="13"/>
                    <a:pt x="0" y="13"/>
                  </a:cubicBezTo>
                  <a:cubicBezTo>
                    <a:pt x="0" y="6"/>
                    <a:pt x="7" y="0"/>
                    <a:pt x="15" y="0"/>
                  </a:cubicBezTo>
                  <a:cubicBezTo>
                    <a:pt x="245" y="0"/>
                    <a:pt x="245" y="0"/>
                    <a:pt x="245" y="0"/>
                  </a:cubicBezTo>
                  <a:cubicBezTo>
                    <a:pt x="253" y="0"/>
                    <a:pt x="259" y="6"/>
                    <a:pt x="259" y="13"/>
                  </a:cubicBezTo>
                  <a:lnTo>
                    <a:pt x="259" y="64"/>
                  </a:lnTo>
                  <a:close/>
                </a:path>
              </a:pathLst>
            </a:custGeom>
            <a:solidFill>
              <a:srgbClr val="DDDCD4"/>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03" name="Freeform 72"/>
            <p:cNvSpPr>
              <a:spLocks/>
            </p:cNvSpPr>
            <p:nvPr/>
          </p:nvSpPr>
          <p:spPr bwMode="auto">
            <a:xfrm>
              <a:off x="1931" y="1034"/>
              <a:ext cx="58" cy="48"/>
            </a:xfrm>
            <a:custGeom>
              <a:avLst/>
              <a:gdLst>
                <a:gd name="T0" fmla="*/ 16 w 58"/>
                <a:gd name="T1" fmla="*/ 0 h 48"/>
                <a:gd name="T2" fmla="*/ 42 w 58"/>
                <a:gd name="T3" fmla="*/ 0 h 48"/>
                <a:gd name="T4" fmla="*/ 58 w 58"/>
                <a:gd name="T5" fmla="*/ 24 h 48"/>
                <a:gd name="T6" fmla="*/ 42 w 58"/>
                <a:gd name="T7" fmla="*/ 48 h 48"/>
                <a:gd name="T8" fmla="*/ 16 w 58"/>
                <a:gd name="T9" fmla="*/ 48 h 48"/>
                <a:gd name="T10" fmla="*/ 0 w 58"/>
                <a:gd name="T11" fmla="*/ 24 h 48"/>
                <a:gd name="T12" fmla="*/ 16 w 58"/>
                <a:gd name="T13" fmla="*/ 0 h 48"/>
                <a:gd name="T14" fmla="*/ 0 60000 65536"/>
                <a:gd name="T15" fmla="*/ 0 60000 65536"/>
                <a:gd name="T16" fmla="*/ 0 60000 65536"/>
                <a:gd name="T17" fmla="*/ 0 60000 65536"/>
                <a:gd name="T18" fmla="*/ 0 60000 65536"/>
                <a:gd name="T19" fmla="*/ 0 60000 65536"/>
                <a:gd name="T20" fmla="*/ 0 60000 65536"/>
                <a:gd name="T21" fmla="*/ 0 w 58"/>
                <a:gd name="T22" fmla="*/ 0 h 48"/>
                <a:gd name="T23" fmla="*/ 58 w 5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48">
                  <a:moveTo>
                    <a:pt x="16" y="0"/>
                  </a:moveTo>
                  <a:lnTo>
                    <a:pt x="42" y="0"/>
                  </a:lnTo>
                  <a:lnTo>
                    <a:pt x="58" y="24"/>
                  </a:lnTo>
                  <a:lnTo>
                    <a:pt x="42" y="48"/>
                  </a:lnTo>
                  <a:lnTo>
                    <a:pt x="16" y="48"/>
                  </a:lnTo>
                  <a:lnTo>
                    <a:pt x="0" y="24"/>
                  </a:lnTo>
                  <a:lnTo>
                    <a:pt x="16" y="0"/>
                  </a:lnTo>
                  <a:close/>
                </a:path>
              </a:pathLst>
            </a:custGeom>
            <a:solidFill>
              <a:srgbClr val="FFFFFF"/>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04" name="Freeform 73"/>
            <p:cNvSpPr>
              <a:spLocks noEditPoints="1"/>
            </p:cNvSpPr>
            <p:nvPr/>
          </p:nvSpPr>
          <p:spPr bwMode="auto">
            <a:xfrm>
              <a:off x="1927" y="1030"/>
              <a:ext cx="66" cy="55"/>
            </a:xfrm>
            <a:custGeom>
              <a:avLst/>
              <a:gdLst>
                <a:gd name="T0" fmla="*/ 2147483647 w 33"/>
                <a:gd name="T1" fmla="*/ 0 h 28"/>
                <a:gd name="T2" fmla="*/ 2147483647 w 33"/>
                <a:gd name="T3" fmla="*/ 0 h 28"/>
                <a:gd name="T4" fmla="*/ 0 w 33"/>
                <a:gd name="T5" fmla="*/ 2147483647 h 28"/>
                <a:gd name="T6" fmla="*/ 2147483647 w 33"/>
                <a:gd name="T7" fmla="*/ 2147483647 h 28"/>
                <a:gd name="T8" fmla="*/ 2147483647 w 33"/>
                <a:gd name="T9" fmla="*/ 2147483647 h 28"/>
                <a:gd name="T10" fmla="*/ 2147483647 w 33"/>
                <a:gd name="T11" fmla="*/ 2147483647 h 28"/>
                <a:gd name="T12" fmla="*/ 2147483647 w 33"/>
                <a:gd name="T13" fmla="*/ 0 h 28"/>
                <a:gd name="T14" fmla="*/ 2147483647 w 33"/>
                <a:gd name="T15" fmla="*/ 0 h 28"/>
                <a:gd name="T16" fmla="*/ 2147483647 w 33"/>
                <a:gd name="T17" fmla="*/ 2147483647 h 28"/>
                <a:gd name="T18" fmla="*/ 2147483647 w 33"/>
                <a:gd name="T19" fmla="*/ 2147483647 h 28"/>
                <a:gd name="T20" fmla="*/ 2147483647 w 33"/>
                <a:gd name="T21" fmla="*/ 2147483647 h 28"/>
                <a:gd name="T22" fmla="*/ 2147483647 w 33"/>
                <a:gd name="T23" fmla="*/ 2147483647 h 28"/>
                <a:gd name="T24" fmla="*/ 2147483647 w 33"/>
                <a:gd name="T25" fmla="*/ 2147483647 h 28"/>
                <a:gd name="T26" fmla="*/ 2147483647 w 33"/>
                <a:gd name="T27" fmla="*/ 2147483647 h 28"/>
                <a:gd name="T28" fmla="*/ 2147483647 w 33"/>
                <a:gd name="T29" fmla="*/ 2147483647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
                <a:gd name="T46" fmla="*/ 0 h 28"/>
                <a:gd name="T47" fmla="*/ 33 w 33"/>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 h="28">
                  <a:moveTo>
                    <a:pt x="23" y="0"/>
                  </a:moveTo>
                  <a:cubicBezTo>
                    <a:pt x="9" y="0"/>
                    <a:pt x="9" y="0"/>
                    <a:pt x="9" y="0"/>
                  </a:cubicBezTo>
                  <a:cubicBezTo>
                    <a:pt x="0" y="14"/>
                    <a:pt x="0" y="14"/>
                    <a:pt x="0" y="14"/>
                  </a:cubicBezTo>
                  <a:cubicBezTo>
                    <a:pt x="9" y="28"/>
                    <a:pt x="9" y="28"/>
                    <a:pt x="9" y="28"/>
                  </a:cubicBezTo>
                  <a:cubicBezTo>
                    <a:pt x="24" y="28"/>
                    <a:pt x="24" y="28"/>
                    <a:pt x="24" y="28"/>
                  </a:cubicBezTo>
                  <a:cubicBezTo>
                    <a:pt x="33" y="14"/>
                    <a:pt x="33" y="14"/>
                    <a:pt x="33" y="14"/>
                  </a:cubicBezTo>
                  <a:cubicBezTo>
                    <a:pt x="24" y="0"/>
                    <a:pt x="24" y="0"/>
                    <a:pt x="24" y="0"/>
                  </a:cubicBezTo>
                  <a:lnTo>
                    <a:pt x="23" y="0"/>
                  </a:lnTo>
                  <a:close/>
                  <a:moveTo>
                    <a:pt x="23" y="4"/>
                  </a:moveTo>
                  <a:cubicBezTo>
                    <a:pt x="23" y="5"/>
                    <a:pt x="28" y="12"/>
                    <a:pt x="29" y="14"/>
                  </a:cubicBezTo>
                  <a:cubicBezTo>
                    <a:pt x="28" y="15"/>
                    <a:pt x="23" y="23"/>
                    <a:pt x="23" y="24"/>
                  </a:cubicBezTo>
                  <a:cubicBezTo>
                    <a:pt x="21" y="24"/>
                    <a:pt x="12" y="24"/>
                    <a:pt x="11" y="24"/>
                  </a:cubicBezTo>
                  <a:cubicBezTo>
                    <a:pt x="10" y="23"/>
                    <a:pt x="5" y="15"/>
                    <a:pt x="4" y="14"/>
                  </a:cubicBezTo>
                  <a:cubicBezTo>
                    <a:pt x="5" y="12"/>
                    <a:pt x="10" y="5"/>
                    <a:pt x="11" y="4"/>
                  </a:cubicBezTo>
                  <a:cubicBezTo>
                    <a:pt x="12" y="4"/>
                    <a:pt x="21" y="4"/>
                    <a:pt x="23" y="4"/>
                  </a:cubicBez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05" name="Freeform 74"/>
            <p:cNvSpPr>
              <a:spLocks/>
            </p:cNvSpPr>
            <p:nvPr/>
          </p:nvSpPr>
          <p:spPr bwMode="auto">
            <a:xfrm>
              <a:off x="1929" y="1085"/>
              <a:ext cx="58" cy="48"/>
            </a:xfrm>
            <a:custGeom>
              <a:avLst/>
              <a:gdLst>
                <a:gd name="T0" fmla="*/ 16 w 58"/>
                <a:gd name="T1" fmla="*/ 0 h 48"/>
                <a:gd name="T2" fmla="*/ 44 w 58"/>
                <a:gd name="T3" fmla="*/ 0 h 48"/>
                <a:gd name="T4" fmla="*/ 58 w 58"/>
                <a:gd name="T5" fmla="*/ 22 h 48"/>
                <a:gd name="T6" fmla="*/ 44 w 58"/>
                <a:gd name="T7" fmla="*/ 48 h 48"/>
                <a:gd name="T8" fmla="*/ 16 w 58"/>
                <a:gd name="T9" fmla="*/ 48 h 48"/>
                <a:gd name="T10" fmla="*/ 0 w 58"/>
                <a:gd name="T11" fmla="*/ 22 h 48"/>
                <a:gd name="T12" fmla="*/ 16 w 58"/>
                <a:gd name="T13" fmla="*/ 0 h 48"/>
                <a:gd name="T14" fmla="*/ 0 60000 65536"/>
                <a:gd name="T15" fmla="*/ 0 60000 65536"/>
                <a:gd name="T16" fmla="*/ 0 60000 65536"/>
                <a:gd name="T17" fmla="*/ 0 60000 65536"/>
                <a:gd name="T18" fmla="*/ 0 60000 65536"/>
                <a:gd name="T19" fmla="*/ 0 60000 65536"/>
                <a:gd name="T20" fmla="*/ 0 60000 65536"/>
                <a:gd name="T21" fmla="*/ 0 w 58"/>
                <a:gd name="T22" fmla="*/ 0 h 48"/>
                <a:gd name="T23" fmla="*/ 58 w 5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48">
                  <a:moveTo>
                    <a:pt x="16" y="0"/>
                  </a:moveTo>
                  <a:lnTo>
                    <a:pt x="44" y="0"/>
                  </a:lnTo>
                  <a:lnTo>
                    <a:pt x="58" y="22"/>
                  </a:lnTo>
                  <a:lnTo>
                    <a:pt x="44" y="48"/>
                  </a:lnTo>
                  <a:lnTo>
                    <a:pt x="16" y="48"/>
                  </a:lnTo>
                  <a:lnTo>
                    <a:pt x="0" y="22"/>
                  </a:lnTo>
                  <a:lnTo>
                    <a:pt x="16" y="0"/>
                  </a:lnTo>
                  <a:close/>
                </a:path>
              </a:pathLst>
            </a:custGeom>
            <a:solidFill>
              <a:srgbClr val="FFFFFF"/>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06" name="Freeform 75"/>
            <p:cNvSpPr>
              <a:spLocks noEditPoints="1"/>
            </p:cNvSpPr>
            <p:nvPr/>
          </p:nvSpPr>
          <p:spPr bwMode="auto">
            <a:xfrm>
              <a:off x="1925" y="1081"/>
              <a:ext cx="66" cy="52"/>
            </a:xfrm>
            <a:custGeom>
              <a:avLst/>
              <a:gdLst>
                <a:gd name="T0" fmla="*/ 2147483647 w 33"/>
                <a:gd name="T1" fmla="*/ 0 h 27"/>
                <a:gd name="T2" fmla="*/ 2147483647 w 33"/>
                <a:gd name="T3" fmla="*/ 0 h 27"/>
                <a:gd name="T4" fmla="*/ 0 w 33"/>
                <a:gd name="T5" fmla="*/ 2147483647 h 27"/>
                <a:gd name="T6" fmla="*/ 2147483647 w 33"/>
                <a:gd name="T7" fmla="*/ 2147483647 h 27"/>
                <a:gd name="T8" fmla="*/ 2147483647 w 33"/>
                <a:gd name="T9" fmla="*/ 2147483647 h 27"/>
                <a:gd name="T10" fmla="*/ 2147483647 w 33"/>
                <a:gd name="T11" fmla="*/ 2147483647 h 27"/>
                <a:gd name="T12" fmla="*/ 2147483647 w 33"/>
                <a:gd name="T13" fmla="*/ 0 h 27"/>
                <a:gd name="T14" fmla="*/ 2147483647 w 33"/>
                <a:gd name="T15" fmla="*/ 0 h 27"/>
                <a:gd name="T16" fmla="*/ 2147483647 w 33"/>
                <a:gd name="T17" fmla="*/ 2147483647 h 27"/>
                <a:gd name="T18" fmla="*/ 2147483647 w 33"/>
                <a:gd name="T19" fmla="*/ 2147483647 h 27"/>
                <a:gd name="T20" fmla="*/ 2147483647 w 33"/>
                <a:gd name="T21" fmla="*/ 2147483647 h 27"/>
                <a:gd name="T22" fmla="*/ 2147483647 w 33"/>
                <a:gd name="T23" fmla="*/ 2147483647 h 27"/>
                <a:gd name="T24" fmla="*/ 2147483647 w 33"/>
                <a:gd name="T25" fmla="*/ 2147483647 h 27"/>
                <a:gd name="T26" fmla="*/ 2147483647 w 33"/>
                <a:gd name="T27" fmla="*/ 2147483647 h 27"/>
                <a:gd name="T28" fmla="*/ 2147483647 w 33"/>
                <a:gd name="T29" fmla="*/ 2147483647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
                <a:gd name="T46" fmla="*/ 0 h 27"/>
                <a:gd name="T47" fmla="*/ 33 w 33"/>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 h="27">
                  <a:moveTo>
                    <a:pt x="24" y="0"/>
                  </a:moveTo>
                  <a:cubicBezTo>
                    <a:pt x="9" y="0"/>
                    <a:pt x="9" y="0"/>
                    <a:pt x="9" y="0"/>
                  </a:cubicBezTo>
                  <a:cubicBezTo>
                    <a:pt x="0" y="13"/>
                    <a:pt x="0" y="13"/>
                    <a:pt x="0" y="13"/>
                  </a:cubicBezTo>
                  <a:cubicBezTo>
                    <a:pt x="9" y="27"/>
                    <a:pt x="9" y="27"/>
                    <a:pt x="9" y="27"/>
                  </a:cubicBezTo>
                  <a:cubicBezTo>
                    <a:pt x="25" y="27"/>
                    <a:pt x="25" y="27"/>
                    <a:pt x="25" y="27"/>
                  </a:cubicBezTo>
                  <a:cubicBezTo>
                    <a:pt x="33" y="13"/>
                    <a:pt x="33" y="13"/>
                    <a:pt x="33" y="13"/>
                  </a:cubicBezTo>
                  <a:cubicBezTo>
                    <a:pt x="25" y="0"/>
                    <a:pt x="25" y="0"/>
                    <a:pt x="25" y="0"/>
                  </a:cubicBezTo>
                  <a:lnTo>
                    <a:pt x="24" y="0"/>
                  </a:lnTo>
                  <a:close/>
                  <a:moveTo>
                    <a:pt x="23" y="3"/>
                  </a:moveTo>
                  <a:cubicBezTo>
                    <a:pt x="24" y="4"/>
                    <a:pt x="28" y="12"/>
                    <a:pt x="29" y="13"/>
                  </a:cubicBezTo>
                  <a:cubicBezTo>
                    <a:pt x="28" y="15"/>
                    <a:pt x="23" y="23"/>
                    <a:pt x="23" y="24"/>
                  </a:cubicBezTo>
                  <a:cubicBezTo>
                    <a:pt x="21" y="24"/>
                    <a:pt x="12" y="24"/>
                    <a:pt x="11" y="24"/>
                  </a:cubicBezTo>
                  <a:cubicBezTo>
                    <a:pt x="10" y="23"/>
                    <a:pt x="5" y="15"/>
                    <a:pt x="4" y="13"/>
                  </a:cubicBezTo>
                  <a:cubicBezTo>
                    <a:pt x="5" y="12"/>
                    <a:pt x="10" y="4"/>
                    <a:pt x="11" y="3"/>
                  </a:cubicBezTo>
                  <a:cubicBezTo>
                    <a:pt x="12" y="3"/>
                    <a:pt x="21" y="3"/>
                    <a:pt x="23" y="3"/>
                  </a:cubicBez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07" name="Freeform 76"/>
            <p:cNvSpPr>
              <a:spLocks/>
            </p:cNvSpPr>
            <p:nvPr/>
          </p:nvSpPr>
          <p:spPr bwMode="auto">
            <a:xfrm>
              <a:off x="1973" y="1061"/>
              <a:ext cx="58" cy="48"/>
            </a:xfrm>
            <a:custGeom>
              <a:avLst/>
              <a:gdLst>
                <a:gd name="T0" fmla="*/ 14 w 58"/>
                <a:gd name="T1" fmla="*/ 0 h 48"/>
                <a:gd name="T2" fmla="*/ 42 w 58"/>
                <a:gd name="T3" fmla="*/ 0 h 48"/>
                <a:gd name="T4" fmla="*/ 58 w 58"/>
                <a:gd name="T5" fmla="*/ 24 h 48"/>
                <a:gd name="T6" fmla="*/ 42 w 58"/>
                <a:gd name="T7" fmla="*/ 48 h 48"/>
                <a:gd name="T8" fmla="*/ 14 w 58"/>
                <a:gd name="T9" fmla="*/ 48 h 48"/>
                <a:gd name="T10" fmla="*/ 0 w 58"/>
                <a:gd name="T11" fmla="*/ 24 h 48"/>
                <a:gd name="T12" fmla="*/ 14 w 58"/>
                <a:gd name="T13" fmla="*/ 0 h 48"/>
                <a:gd name="T14" fmla="*/ 0 60000 65536"/>
                <a:gd name="T15" fmla="*/ 0 60000 65536"/>
                <a:gd name="T16" fmla="*/ 0 60000 65536"/>
                <a:gd name="T17" fmla="*/ 0 60000 65536"/>
                <a:gd name="T18" fmla="*/ 0 60000 65536"/>
                <a:gd name="T19" fmla="*/ 0 60000 65536"/>
                <a:gd name="T20" fmla="*/ 0 60000 65536"/>
                <a:gd name="T21" fmla="*/ 0 w 58"/>
                <a:gd name="T22" fmla="*/ 0 h 48"/>
                <a:gd name="T23" fmla="*/ 58 w 5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48">
                  <a:moveTo>
                    <a:pt x="14" y="0"/>
                  </a:moveTo>
                  <a:lnTo>
                    <a:pt x="42" y="0"/>
                  </a:lnTo>
                  <a:lnTo>
                    <a:pt x="58" y="24"/>
                  </a:lnTo>
                  <a:lnTo>
                    <a:pt x="42" y="48"/>
                  </a:lnTo>
                  <a:lnTo>
                    <a:pt x="14" y="48"/>
                  </a:lnTo>
                  <a:lnTo>
                    <a:pt x="0" y="24"/>
                  </a:lnTo>
                  <a:lnTo>
                    <a:pt x="14" y="0"/>
                  </a:lnTo>
                  <a:close/>
                </a:path>
              </a:pathLst>
            </a:custGeom>
            <a:solidFill>
              <a:srgbClr val="FFFFFF"/>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08" name="Freeform 77"/>
            <p:cNvSpPr>
              <a:spLocks noEditPoints="1"/>
            </p:cNvSpPr>
            <p:nvPr/>
          </p:nvSpPr>
          <p:spPr bwMode="auto">
            <a:xfrm>
              <a:off x="1969" y="1059"/>
              <a:ext cx="64" cy="53"/>
            </a:xfrm>
            <a:custGeom>
              <a:avLst/>
              <a:gdLst>
                <a:gd name="T0" fmla="*/ 2147483647 w 32"/>
                <a:gd name="T1" fmla="*/ 0 h 27"/>
                <a:gd name="T2" fmla="*/ 2147483647 w 32"/>
                <a:gd name="T3" fmla="*/ 0 h 27"/>
                <a:gd name="T4" fmla="*/ 0 w 32"/>
                <a:gd name="T5" fmla="*/ 2147483647 h 27"/>
                <a:gd name="T6" fmla="*/ 2147483647 w 32"/>
                <a:gd name="T7" fmla="*/ 2147483647 h 27"/>
                <a:gd name="T8" fmla="*/ 2147483647 w 32"/>
                <a:gd name="T9" fmla="*/ 2147483647 h 27"/>
                <a:gd name="T10" fmla="*/ 2147483647 w 32"/>
                <a:gd name="T11" fmla="*/ 2147483647 h 27"/>
                <a:gd name="T12" fmla="*/ 2147483647 w 32"/>
                <a:gd name="T13" fmla="*/ 0 h 27"/>
                <a:gd name="T14" fmla="*/ 2147483647 w 32"/>
                <a:gd name="T15" fmla="*/ 0 h 27"/>
                <a:gd name="T16" fmla="*/ 2147483647 w 32"/>
                <a:gd name="T17" fmla="*/ 2147483647 h 27"/>
                <a:gd name="T18" fmla="*/ 2147483647 w 32"/>
                <a:gd name="T19" fmla="*/ 2147483647 h 27"/>
                <a:gd name="T20" fmla="*/ 2147483647 w 32"/>
                <a:gd name="T21" fmla="*/ 2147483647 h 27"/>
                <a:gd name="T22" fmla="*/ 2147483647 w 32"/>
                <a:gd name="T23" fmla="*/ 2147483647 h 27"/>
                <a:gd name="T24" fmla="*/ 2147483647 w 32"/>
                <a:gd name="T25" fmla="*/ 2147483647 h 27"/>
                <a:gd name="T26" fmla="*/ 2147483647 w 32"/>
                <a:gd name="T27" fmla="*/ 2147483647 h 27"/>
                <a:gd name="T28" fmla="*/ 2147483647 w 32"/>
                <a:gd name="T29" fmla="*/ 2147483647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
                <a:gd name="T46" fmla="*/ 0 h 27"/>
                <a:gd name="T47" fmla="*/ 32 w 32"/>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 h="27">
                  <a:moveTo>
                    <a:pt x="23" y="0"/>
                  </a:moveTo>
                  <a:cubicBezTo>
                    <a:pt x="8" y="0"/>
                    <a:pt x="8" y="0"/>
                    <a:pt x="8" y="0"/>
                  </a:cubicBezTo>
                  <a:cubicBezTo>
                    <a:pt x="0" y="13"/>
                    <a:pt x="0" y="13"/>
                    <a:pt x="0" y="13"/>
                  </a:cubicBezTo>
                  <a:cubicBezTo>
                    <a:pt x="8" y="27"/>
                    <a:pt x="8" y="27"/>
                    <a:pt x="8" y="27"/>
                  </a:cubicBezTo>
                  <a:cubicBezTo>
                    <a:pt x="24" y="27"/>
                    <a:pt x="24" y="27"/>
                    <a:pt x="24" y="27"/>
                  </a:cubicBezTo>
                  <a:cubicBezTo>
                    <a:pt x="32" y="13"/>
                    <a:pt x="32" y="13"/>
                    <a:pt x="32" y="13"/>
                  </a:cubicBezTo>
                  <a:cubicBezTo>
                    <a:pt x="24" y="0"/>
                    <a:pt x="24" y="0"/>
                    <a:pt x="24" y="0"/>
                  </a:cubicBezTo>
                  <a:lnTo>
                    <a:pt x="23" y="0"/>
                  </a:lnTo>
                  <a:close/>
                  <a:moveTo>
                    <a:pt x="22" y="3"/>
                  </a:moveTo>
                  <a:cubicBezTo>
                    <a:pt x="23" y="4"/>
                    <a:pt x="28" y="12"/>
                    <a:pt x="29" y="13"/>
                  </a:cubicBezTo>
                  <a:cubicBezTo>
                    <a:pt x="28" y="14"/>
                    <a:pt x="23" y="22"/>
                    <a:pt x="22" y="24"/>
                  </a:cubicBezTo>
                  <a:cubicBezTo>
                    <a:pt x="21" y="24"/>
                    <a:pt x="12" y="24"/>
                    <a:pt x="10" y="24"/>
                  </a:cubicBezTo>
                  <a:cubicBezTo>
                    <a:pt x="9" y="22"/>
                    <a:pt x="5" y="14"/>
                    <a:pt x="4" y="13"/>
                  </a:cubicBezTo>
                  <a:cubicBezTo>
                    <a:pt x="5" y="12"/>
                    <a:pt x="9" y="4"/>
                    <a:pt x="10" y="3"/>
                  </a:cubicBezTo>
                  <a:cubicBezTo>
                    <a:pt x="12" y="3"/>
                    <a:pt x="21" y="3"/>
                    <a:pt x="22" y="3"/>
                  </a:cubicBez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09" name="Freeform 78"/>
            <p:cNvSpPr>
              <a:spLocks/>
            </p:cNvSpPr>
            <p:nvPr/>
          </p:nvSpPr>
          <p:spPr bwMode="auto">
            <a:xfrm>
              <a:off x="2015" y="1085"/>
              <a:ext cx="58" cy="48"/>
            </a:xfrm>
            <a:custGeom>
              <a:avLst/>
              <a:gdLst>
                <a:gd name="T0" fmla="*/ 16 w 58"/>
                <a:gd name="T1" fmla="*/ 0 h 48"/>
                <a:gd name="T2" fmla="*/ 44 w 58"/>
                <a:gd name="T3" fmla="*/ 0 h 48"/>
                <a:gd name="T4" fmla="*/ 58 w 58"/>
                <a:gd name="T5" fmla="*/ 22 h 48"/>
                <a:gd name="T6" fmla="*/ 44 w 58"/>
                <a:gd name="T7" fmla="*/ 48 h 48"/>
                <a:gd name="T8" fmla="*/ 16 w 58"/>
                <a:gd name="T9" fmla="*/ 48 h 48"/>
                <a:gd name="T10" fmla="*/ 0 w 58"/>
                <a:gd name="T11" fmla="*/ 22 h 48"/>
                <a:gd name="T12" fmla="*/ 16 w 58"/>
                <a:gd name="T13" fmla="*/ 0 h 48"/>
                <a:gd name="T14" fmla="*/ 0 60000 65536"/>
                <a:gd name="T15" fmla="*/ 0 60000 65536"/>
                <a:gd name="T16" fmla="*/ 0 60000 65536"/>
                <a:gd name="T17" fmla="*/ 0 60000 65536"/>
                <a:gd name="T18" fmla="*/ 0 60000 65536"/>
                <a:gd name="T19" fmla="*/ 0 60000 65536"/>
                <a:gd name="T20" fmla="*/ 0 60000 65536"/>
                <a:gd name="T21" fmla="*/ 0 w 58"/>
                <a:gd name="T22" fmla="*/ 0 h 48"/>
                <a:gd name="T23" fmla="*/ 58 w 5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48">
                  <a:moveTo>
                    <a:pt x="16" y="0"/>
                  </a:moveTo>
                  <a:lnTo>
                    <a:pt x="44" y="0"/>
                  </a:lnTo>
                  <a:lnTo>
                    <a:pt x="58" y="22"/>
                  </a:lnTo>
                  <a:lnTo>
                    <a:pt x="44" y="48"/>
                  </a:lnTo>
                  <a:lnTo>
                    <a:pt x="16" y="48"/>
                  </a:lnTo>
                  <a:lnTo>
                    <a:pt x="0" y="22"/>
                  </a:lnTo>
                  <a:lnTo>
                    <a:pt x="16" y="0"/>
                  </a:lnTo>
                  <a:close/>
                </a:path>
              </a:pathLst>
            </a:custGeom>
            <a:solidFill>
              <a:srgbClr val="FFFFFF"/>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10" name="Freeform 79"/>
            <p:cNvSpPr>
              <a:spLocks noEditPoints="1"/>
            </p:cNvSpPr>
            <p:nvPr/>
          </p:nvSpPr>
          <p:spPr bwMode="auto">
            <a:xfrm>
              <a:off x="2011" y="1082"/>
              <a:ext cx="66" cy="53"/>
            </a:xfrm>
            <a:custGeom>
              <a:avLst/>
              <a:gdLst>
                <a:gd name="T0" fmla="*/ 2147483647 w 33"/>
                <a:gd name="T1" fmla="*/ 0 h 27"/>
                <a:gd name="T2" fmla="*/ 2147483647 w 33"/>
                <a:gd name="T3" fmla="*/ 0 h 27"/>
                <a:gd name="T4" fmla="*/ 0 w 33"/>
                <a:gd name="T5" fmla="*/ 2147483647 h 27"/>
                <a:gd name="T6" fmla="*/ 2147483647 w 33"/>
                <a:gd name="T7" fmla="*/ 2147483647 h 27"/>
                <a:gd name="T8" fmla="*/ 2147483647 w 33"/>
                <a:gd name="T9" fmla="*/ 2147483647 h 27"/>
                <a:gd name="T10" fmla="*/ 2147483647 w 33"/>
                <a:gd name="T11" fmla="*/ 2147483647 h 27"/>
                <a:gd name="T12" fmla="*/ 2147483647 w 33"/>
                <a:gd name="T13" fmla="*/ 0 h 27"/>
                <a:gd name="T14" fmla="*/ 2147483647 w 33"/>
                <a:gd name="T15" fmla="*/ 0 h 27"/>
                <a:gd name="T16" fmla="*/ 2147483647 w 33"/>
                <a:gd name="T17" fmla="*/ 2147483647 h 27"/>
                <a:gd name="T18" fmla="*/ 2147483647 w 33"/>
                <a:gd name="T19" fmla="*/ 2147483647 h 27"/>
                <a:gd name="T20" fmla="*/ 2147483647 w 33"/>
                <a:gd name="T21" fmla="*/ 2147483647 h 27"/>
                <a:gd name="T22" fmla="*/ 2147483647 w 33"/>
                <a:gd name="T23" fmla="*/ 2147483647 h 27"/>
                <a:gd name="T24" fmla="*/ 2147483647 w 33"/>
                <a:gd name="T25" fmla="*/ 2147483647 h 27"/>
                <a:gd name="T26" fmla="*/ 2147483647 w 33"/>
                <a:gd name="T27" fmla="*/ 2147483647 h 27"/>
                <a:gd name="T28" fmla="*/ 2147483647 w 33"/>
                <a:gd name="T29" fmla="*/ 2147483647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
                <a:gd name="T46" fmla="*/ 0 h 27"/>
                <a:gd name="T47" fmla="*/ 33 w 33"/>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 h="27">
                  <a:moveTo>
                    <a:pt x="24" y="0"/>
                  </a:moveTo>
                  <a:cubicBezTo>
                    <a:pt x="9" y="0"/>
                    <a:pt x="9" y="0"/>
                    <a:pt x="9" y="0"/>
                  </a:cubicBezTo>
                  <a:cubicBezTo>
                    <a:pt x="0" y="13"/>
                    <a:pt x="0" y="13"/>
                    <a:pt x="0" y="13"/>
                  </a:cubicBezTo>
                  <a:cubicBezTo>
                    <a:pt x="9" y="27"/>
                    <a:pt x="9" y="27"/>
                    <a:pt x="9" y="27"/>
                  </a:cubicBezTo>
                  <a:cubicBezTo>
                    <a:pt x="25" y="27"/>
                    <a:pt x="25" y="27"/>
                    <a:pt x="25" y="27"/>
                  </a:cubicBezTo>
                  <a:cubicBezTo>
                    <a:pt x="33" y="13"/>
                    <a:pt x="33" y="13"/>
                    <a:pt x="33" y="13"/>
                  </a:cubicBezTo>
                  <a:cubicBezTo>
                    <a:pt x="25" y="0"/>
                    <a:pt x="25" y="0"/>
                    <a:pt x="25" y="0"/>
                  </a:cubicBezTo>
                  <a:lnTo>
                    <a:pt x="24" y="0"/>
                  </a:lnTo>
                  <a:close/>
                  <a:moveTo>
                    <a:pt x="23" y="3"/>
                  </a:moveTo>
                  <a:cubicBezTo>
                    <a:pt x="24" y="4"/>
                    <a:pt x="28" y="12"/>
                    <a:pt x="29" y="13"/>
                  </a:cubicBezTo>
                  <a:cubicBezTo>
                    <a:pt x="28" y="15"/>
                    <a:pt x="24" y="23"/>
                    <a:pt x="23" y="24"/>
                  </a:cubicBezTo>
                  <a:cubicBezTo>
                    <a:pt x="21" y="24"/>
                    <a:pt x="12" y="24"/>
                    <a:pt x="11" y="24"/>
                  </a:cubicBezTo>
                  <a:cubicBezTo>
                    <a:pt x="10" y="23"/>
                    <a:pt x="5" y="15"/>
                    <a:pt x="4" y="13"/>
                  </a:cubicBezTo>
                  <a:cubicBezTo>
                    <a:pt x="5" y="12"/>
                    <a:pt x="10" y="4"/>
                    <a:pt x="11" y="3"/>
                  </a:cubicBezTo>
                  <a:cubicBezTo>
                    <a:pt x="12" y="3"/>
                    <a:pt x="21" y="3"/>
                    <a:pt x="23" y="3"/>
                  </a:cubicBez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11" name="Freeform 80"/>
            <p:cNvSpPr>
              <a:spLocks/>
            </p:cNvSpPr>
            <p:nvPr/>
          </p:nvSpPr>
          <p:spPr bwMode="auto">
            <a:xfrm>
              <a:off x="2017" y="1037"/>
              <a:ext cx="58" cy="48"/>
            </a:xfrm>
            <a:custGeom>
              <a:avLst/>
              <a:gdLst>
                <a:gd name="T0" fmla="*/ 14 w 58"/>
                <a:gd name="T1" fmla="*/ 0 h 48"/>
                <a:gd name="T2" fmla="*/ 42 w 58"/>
                <a:gd name="T3" fmla="*/ 0 h 48"/>
                <a:gd name="T4" fmla="*/ 58 w 58"/>
                <a:gd name="T5" fmla="*/ 24 h 48"/>
                <a:gd name="T6" fmla="*/ 42 w 58"/>
                <a:gd name="T7" fmla="*/ 48 h 48"/>
                <a:gd name="T8" fmla="*/ 14 w 58"/>
                <a:gd name="T9" fmla="*/ 48 h 48"/>
                <a:gd name="T10" fmla="*/ 0 w 58"/>
                <a:gd name="T11" fmla="*/ 24 h 48"/>
                <a:gd name="T12" fmla="*/ 14 w 58"/>
                <a:gd name="T13" fmla="*/ 0 h 48"/>
                <a:gd name="T14" fmla="*/ 0 60000 65536"/>
                <a:gd name="T15" fmla="*/ 0 60000 65536"/>
                <a:gd name="T16" fmla="*/ 0 60000 65536"/>
                <a:gd name="T17" fmla="*/ 0 60000 65536"/>
                <a:gd name="T18" fmla="*/ 0 60000 65536"/>
                <a:gd name="T19" fmla="*/ 0 60000 65536"/>
                <a:gd name="T20" fmla="*/ 0 60000 65536"/>
                <a:gd name="T21" fmla="*/ 0 w 58"/>
                <a:gd name="T22" fmla="*/ 0 h 48"/>
                <a:gd name="T23" fmla="*/ 58 w 5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48">
                  <a:moveTo>
                    <a:pt x="14" y="0"/>
                  </a:moveTo>
                  <a:lnTo>
                    <a:pt x="42" y="0"/>
                  </a:lnTo>
                  <a:lnTo>
                    <a:pt x="58" y="24"/>
                  </a:lnTo>
                  <a:lnTo>
                    <a:pt x="42" y="48"/>
                  </a:lnTo>
                  <a:lnTo>
                    <a:pt x="14" y="48"/>
                  </a:lnTo>
                  <a:lnTo>
                    <a:pt x="0" y="24"/>
                  </a:lnTo>
                  <a:lnTo>
                    <a:pt x="14" y="0"/>
                  </a:lnTo>
                  <a:close/>
                </a:path>
              </a:pathLst>
            </a:custGeom>
            <a:solidFill>
              <a:srgbClr val="FFFFFF"/>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12" name="Freeform 81"/>
            <p:cNvSpPr>
              <a:spLocks noEditPoints="1"/>
            </p:cNvSpPr>
            <p:nvPr/>
          </p:nvSpPr>
          <p:spPr bwMode="auto">
            <a:xfrm>
              <a:off x="2013" y="1034"/>
              <a:ext cx="66" cy="57"/>
            </a:xfrm>
            <a:custGeom>
              <a:avLst/>
              <a:gdLst>
                <a:gd name="T0" fmla="*/ 2147483647 w 33"/>
                <a:gd name="T1" fmla="*/ 0 h 28"/>
                <a:gd name="T2" fmla="*/ 2147483647 w 33"/>
                <a:gd name="T3" fmla="*/ 0 h 28"/>
                <a:gd name="T4" fmla="*/ 0 w 33"/>
                <a:gd name="T5" fmla="*/ 2147483647 h 28"/>
                <a:gd name="T6" fmla="*/ 2147483647 w 33"/>
                <a:gd name="T7" fmla="*/ 2147483647 h 28"/>
                <a:gd name="T8" fmla="*/ 2147483647 w 33"/>
                <a:gd name="T9" fmla="*/ 2147483647 h 28"/>
                <a:gd name="T10" fmla="*/ 2147483647 w 33"/>
                <a:gd name="T11" fmla="*/ 2147483647 h 28"/>
                <a:gd name="T12" fmla="*/ 2147483647 w 33"/>
                <a:gd name="T13" fmla="*/ 0 h 28"/>
                <a:gd name="T14" fmla="*/ 2147483647 w 33"/>
                <a:gd name="T15" fmla="*/ 0 h 28"/>
                <a:gd name="T16" fmla="*/ 2147483647 w 33"/>
                <a:gd name="T17" fmla="*/ 2147483647 h 28"/>
                <a:gd name="T18" fmla="*/ 2147483647 w 33"/>
                <a:gd name="T19" fmla="*/ 2147483647 h 28"/>
                <a:gd name="T20" fmla="*/ 2147483647 w 33"/>
                <a:gd name="T21" fmla="*/ 2147483647 h 28"/>
                <a:gd name="T22" fmla="*/ 2147483647 w 33"/>
                <a:gd name="T23" fmla="*/ 2147483647 h 28"/>
                <a:gd name="T24" fmla="*/ 2147483647 w 33"/>
                <a:gd name="T25" fmla="*/ 2147483647 h 28"/>
                <a:gd name="T26" fmla="*/ 2147483647 w 33"/>
                <a:gd name="T27" fmla="*/ 2147483647 h 28"/>
                <a:gd name="T28" fmla="*/ 2147483647 w 33"/>
                <a:gd name="T29" fmla="*/ 2147483647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
                <a:gd name="T46" fmla="*/ 0 h 28"/>
                <a:gd name="T47" fmla="*/ 33 w 33"/>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 h="28">
                  <a:moveTo>
                    <a:pt x="23" y="0"/>
                  </a:moveTo>
                  <a:cubicBezTo>
                    <a:pt x="9" y="0"/>
                    <a:pt x="9" y="0"/>
                    <a:pt x="9" y="0"/>
                  </a:cubicBezTo>
                  <a:cubicBezTo>
                    <a:pt x="0" y="14"/>
                    <a:pt x="0" y="14"/>
                    <a:pt x="0" y="14"/>
                  </a:cubicBezTo>
                  <a:cubicBezTo>
                    <a:pt x="9" y="28"/>
                    <a:pt x="9" y="28"/>
                    <a:pt x="9" y="28"/>
                  </a:cubicBezTo>
                  <a:cubicBezTo>
                    <a:pt x="24" y="28"/>
                    <a:pt x="24" y="28"/>
                    <a:pt x="24" y="28"/>
                  </a:cubicBezTo>
                  <a:cubicBezTo>
                    <a:pt x="33" y="14"/>
                    <a:pt x="33" y="14"/>
                    <a:pt x="33" y="14"/>
                  </a:cubicBezTo>
                  <a:cubicBezTo>
                    <a:pt x="24" y="0"/>
                    <a:pt x="24" y="0"/>
                    <a:pt x="24" y="0"/>
                  </a:cubicBezTo>
                  <a:lnTo>
                    <a:pt x="23" y="0"/>
                  </a:lnTo>
                  <a:close/>
                  <a:moveTo>
                    <a:pt x="22" y="4"/>
                  </a:moveTo>
                  <a:cubicBezTo>
                    <a:pt x="23" y="5"/>
                    <a:pt x="28" y="12"/>
                    <a:pt x="29" y="14"/>
                  </a:cubicBezTo>
                  <a:cubicBezTo>
                    <a:pt x="28" y="15"/>
                    <a:pt x="23" y="23"/>
                    <a:pt x="22" y="24"/>
                  </a:cubicBezTo>
                  <a:cubicBezTo>
                    <a:pt x="21" y="24"/>
                    <a:pt x="12" y="24"/>
                    <a:pt x="10" y="24"/>
                  </a:cubicBezTo>
                  <a:cubicBezTo>
                    <a:pt x="10" y="23"/>
                    <a:pt x="5" y="15"/>
                    <a:pt x="4" y="14"/>
                  </a:cubicBezTo>
                  <a:cubicBezTo>
                    <a:pt x="5" y="12"/>
                    <a:pt x="10" y="5"/>
                    <a:pt x="10" y="4"/>
                  </a:cubicBezTo>
                  <a:cubicBezTo>
                    <a:pt x="12" y="4"/>
                    <a:pt x="21" y="4"/>
                    <a:pt x="22" y="4"/>
                  </a:cubicBez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13" name="Freeform 82"/>
            <p:cNvSpPr>
              <a:spLocks/>
            </p:cNvSpPr>
            <p:nvPr/>
          </p:nvSpPr>
          <p:spPr bwMode="auto">
            <a:xfrm>
              <a:off x="2059" y="1062"/>
              <a:ext cx="58" cy="48"/>
            </a:xfrm>
            <a:custGeom>
              <a:avLst/>
              <a:gdLst>
                <a:gd name="T0" fmla="*/ 16 w 58"/>
                <a:gd name="T1" fmla="*/ 0 h 48"/>
                <a:gd name="T2" fmla="*/ 44 w 58"/>
                <a:gd name="T3" fmla="*/ 0 h 48"/>
                <a:gd name="T4" fmla="*/ 58 w 58"/>
                <a:gd name="T5" fmla="*/ 24 h 48"/>
                <a:gd name="T6" fmla="*/ 44 w 58"/>
                <a:gd name="T7" fmla="*/ 48 h 48"/>
                <a:gd name="T8" fmla="*/ 16 w 58"/>
                <a:gd name="T9" fmla="*/ 48 h 48"/>
                <a:gd name="T10" fmla="*/ 0 w 58"/>
                <a:gd name="T11" fmla="*/ 24 h 48"/>
                <a:gd name="T12" fmla="*/ 16 w 58"/>
                <a:gd name="T13" fmla="*/ 0 h 48"/>
                <a:gd name="T14" fmla="*/ 0 60000 65536"/>
                <a:gd name="T15" fmla="*/ 0 60000 65536"/>
                <a:gd name="T16" fmla="*/ 0 60000 65536"/>
                <a:gd name="T17" fmla="*/ 0 60000 65536"/>
                <a:gd name="T18" fmla="*/ 0 60000 65536"/>
                <a:gd name="T19" fmla="*/ 0 60000 65536"/>
                <a:gd name="T20" fmla="*/ 0 60000 65536"/>
                <a:gd name="T21" fmla="*/ 0 w 58"/>
                <a:gd name="T22" fmla="*/ 0 h 48"/>
                <a:gd name="T23" fmla="*/ 58 w 5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48">
                  <a:moveTo>
                    <a:pt x="16" y="0"/>
                  </a:moveTo>
                  <a:lnTo>
                    <a:pt x="44" y="0"/>
                  </a:lnTo>
                  <a:lnTo>
                    <a:pt x="58" y="24"/>
                  </a:lnTo>
                  <a:lnTo>
                    <a:pt x="44" y="48"/>
                  </a:lnTo>
                  <a:lnTo>
                    <a:pt x="16" y="48"/>
                  </a:lnTo>
                  <a:lnTo>
                    <a:pt x="0" y="24"/>
                  </a:lnTo>
                  <a:lnTo>
                    <a:pt x="16" y="0"/>
                  </a:lnTo>
                  <a:close/>
                </a:path>
              </a:pathLst>
            </a:custGeom>
            <a:solidFill>
              <a:srgbClr val="FFFFFF"/>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14" name="Freeform 83"/>
            <p:cNvSpPr>
              <a:spLocks noEditPoints="1"/>
            </p:cNvSpPr>
            <p:nvPr/>
          </p:nvSpPr>
          <p:spPr bwMode="auto">
            <a:xfrm>
              <a:off x="2057" y="1061"/>
              <a:ext cx="64" cy="53"/>
            </a:xfrm>
            <a:custGeom>
              <a:avLst/>
              <a:gdLst>
                <a:gd name="T0" fmla="*/ 2147483647 w 32"/>
                <a:gd name="T1" fmla="*/ 0 h 27"/>
                <a:gd name="T2" fmla="*/ 2147483647 w 32"/>
                <a:gd name="T3" fmla="*/ 0 h 27"/>
                <a:gd name="T4" fmla="*/ 0 w 32"/>
                <a:gd name="T5" fmla="*/ 2147483647 h 27"/>
                <a:gd name="T6" fmla="*/ 2147483647 w 32"/>
                <a:gd name="T7" fmla="*/ 2147483647 h 27"/>
                <a:gd name="T8" fmla="*/ 2147483647 w 32"/>
                <a:gd name="T9" fmla="*/ 2147483647 h 27"/>
                <a:gd name="T10" fmla="*/ 2147483647 w 32"/>
                <a:gd name="T11" fmla="*/ 2147483647 h 27"/>
                <a:gd name="T12" fmla="*/ 2147483647 w 32"/>
                <a:gd name="T13" fmla="*/ 0 h 27"/>
                <a:gd name="T14" fmla="*/ 2147483647 w 32"/>
                <a:gd name="T15" fmla="*/ 0 h 27"/>
                <a:gd name="T16" fmla="*/ 2147483647 w 32"/>
                <a:gd name="T17" fmla="*/ 2147483647 h 27"/>
                <a:gd name="T18" fmla="*/ 2147483647 w 32"/>
                <a:gd name="T19" fmla="*/ 2147483647 h 27"/>
                <a:gd name="T20" fmla="*/ 2147483647 w 32"/>
                <a:gd name="T21" fmla="*/ 2147483647 h 27"/>
                <a:gd name="T22" fmla="*/ 2147483647 w 32"/>
                <a:gd name="T23" fmla="*/ 2147483647 h 27"/>
                <a:gd name="T24" fmla="*/ 2147483647 w 32"/>
                <a:gd name="T25" fmla="*/ 2147483647 h 27"/>
                <a:gd name="T26" fmla="*/ 2147483647 w 32"/>
                <a:gd name="T27" fmla="*/ 2147483647 h 27"/>
                <a:gd name="T28" fmla="*/ 2147483647 w 32"/>
                <a:gd name="T29" fmla="*/ 2147483647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
                <a:gd name="T46" fmla="*/ 0 h 27"/>
                <a:gd name="T47" fmla="*/ 32 w 32"/>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 h="27">
                  <a:moveTo>
                    <a:pt x="23" y="0"/>
                  </a:moveTo>
                  <a:cubicBezTo>
                    <a:pt x="8" y="0"/>
                    <a:pt x="8" y="0"/>
                    <a:pt x="8" y="0"/>
                  </a:cubicBezTo>
                  <a:cubicBezTo>
                    <a:pt x="0" y="13"/>
                    <a:pt x="0" y="13"/>
                    <a:pt x="0" y="13"/>
                  </a:cubicBezTo>
                  <a:cubicBezTo>
                    <a:pt x="8" y="27"/>
                    <a:pt x="8" y="27"/>
                    <a:pt x="8" y="27"/>
                  </a:cubicBezTo>
                  <a:cubicBezTo>
                    <a:pt x="24" y="27"/>
                    <a:pt x="24" y="27"/>
                    <a:pt x="24" y="27"/>
                  </a:cubicBezTo>
                  <a:cubicBezTo>
                    <a:pt x="32" y="13"/>
                    <a:pt x="32" y="13"/>
                    <a:pt x="32" y="13"/>
                  </a:cubicBezTo>
                  <a:cubicBezTo>
                    <a:pt x="24" y="0"/>
                    <a:pt x="24" y="0"/>
                    <a:pt x="24" y="0"/>
                  </a:cubicBezTo>
                  <a:lnTo>
                    <a:pt x="23" y="0"/>
                  </a:lnTo>
                  <a:close/>
                  <a:moveTo>
                    <a:pt x="22" y="3"/>
                  </a:moveTo>
                  <a:cubicBezTo>
                    <a:pt x="23" y="4"/>
                    <a:pt x="28" y="12"/>
                    <a:pt x="28" y="13"/>
                  </a:cubicBezTo>
                  <a:cubicBezTo>
                    <a:pt x="28" y="14"/>
                    <a:pt x="23" y="22"/>
                    <a:pt x="22" y="24"/>
                  </a:cubicBezTo>
                  <a:cubicBezTo>
                    <a:pt x="20" y="24"/>
                    <a:pt x="12" y="24"/>
                    <a:pt x="10" y="24"/>
                  </a:cubicBezTo>
                  <a:cubicBezTo>
                    <a:pt x="9" y="22"/>
                    <a:pt x="4" y="14"/>
                    <a:pt x="3" y="13"/>
                  </a:cubicBezTo>
                  <a:cubicBezTo>
                    <a:pt x="4" y="11"/>
                    <a:pt x="9" y="4"/>
                    <a:pt x="10" y="3"/>
                  </a:cubicBezTo>
                  <a:cubicBezTo>
                    <a:pt x="11" y="3"/>
                    <a:pt x="21" y="3"/>
                    <a:pt x="22" y="3"/>
                  </a:cubicBez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15" name="Freeform 84"/>
            <p:cNvSpPr>
              <a:spLocks/>
            </p:cNvSpPr>
            <p:nvPr/>
          </p:nvSpPr>
          <p:spPr bwMode="auto">
            <a:xfrm>
              <a:off x="1971" y="1157"/>
              <a:ext cx="58" cy="48"/>
            </a:xfrm>
            <a:custGeom>
              <a:avLst/>
              <a:gdLst>
                <a:gd name="T0" fmla="*/ 16 w 58"/>
                <a:gd name="T1" fmla="*/ 0 h 48"/>
                <a:gd name="T2" fmla="*/ 44 w 58"/>
                <a:gd name="T3" fmla="*/ 0 h 48"/>
                <a:gd name="T4" fmla="*/ 58 w 58"/>
                <a:gd name="T5" fmla="*/ 24 h 48"/>
                <a:gd name="T6" fmla="*/ 44 w 58"/>
                <a:gd name="T7" fmla="*/ 48 h 48"/>
                <a:gd name="T8" fmla="*/ 16 w 58"/>
                <a:gd name="T9" fmla="*/ 48 h 48"/>
                <a:gd name="T10" fmla="*/ 0 w 58"/>
                <a:gd name="T11" fmla="*/ 24 h 48"/>
                <a:gd name="T12" fmla="*/ 16 w 58"/>
                <a:gd name="T13" fmla="*/ 0 h 48"/>
                <a:gd name="T14" fmla="*/ 0 60000 65536"/>
                <a:gd name="T15" fmla="*/ 0 60000 65536"/>
                <a:gd name="T16" fmla="*/ 0 60000 65536"/>
                <a:gd name="T17" fmla="*/ 0 60000 65536"/>
                <a:gd name="T18" fmla="*/ 0 60000 65536"/>
                <a:gd name="T19" fmla="*/ 0 60000 65536"/>
                <a:gd name="T20" fmla="*/ 0 60000 65536"/>
                <a:gd name="T21" fmla="*/ 0 w 58"/>
                <a:gd name="T22" fmla="*/ 0 h 48"/>
                <a:gd name="T23" fmla="*/ 58 w 5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48">
                  <a:moveTo>
                    <a:pt x="16" y="0"/>
                  </a:moveTo>
                  <a:lnTo>
                    <a:pt x="44" y="0"/>
                  </a:lnTo>
                  <a:lnTo>
                    <a:pt x="58" y="24"/>
                  </a:lnTo>
                  <a:lnTo>
                    <a:pt x="44" y="48"/>
                  </a:lnTo>
                  <a:lnTo>
                    <a:pt x="16" y="48"/>
                  </a:lnTo>
                  <a:lnTo>
                    <a:pt x="0" y="24"/>
                  </a:lnTo>
                  <a:lnTo>
                    <a:pt x="16" y="0"/>
                  </a:lnTo>
                  <a:close/>
                </a:path>
              </a:pathLst>
            </a:custGeom>
            <a:solidFill>
              <a:srgbClr val="FFFFFF"/>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16" name="Freeform 85"/>
            <p:cNvSpPr>
              <a:spLocks noEditPoints="1"/>
            </p:cNvSpPr>
            <p:nvPr/>
          </p:nvSpPr>
          <p:spPr bwMode="auto">
            <a:xfrm>
              <a:off x="1967" y="1151"/>
              <a:ext cx="66" cy="57"/>
            </a:xfrm>
            <a:custGeom>
              <a:avLst/>
              <a:gdLst>
                <a:gd name="T0" fmla="*/ 2147483647 w 33"/>
                <a:gd name="T1" fmla="*/ 0 h 28"/>
                <a:gd name="T2" fmla="*/ 2147483647 w 33"/>
                <a:gd name="T3" fmla="*/ 0 h 28"/>
                <a:gd name="T4" fmla="*/ 0 w 33"/>
                <a:gd name="T5" fmla="*/ 2147483647 h 28"/>
                <a:gd name="T6" fmla="*/ 2147483647 w 33"/>
                <a:gd name="T7" fmla="*/ 2147483647 h 28"/>
                <a:gd name="T8" fmla="*/ 2147483647 w 33"/>
                <a:gd name="T9" fmla="*/ 2147483647 h 28"/>
                <a:gd name="T10" fmla="*/ 2147483647 w 33"/>
                <a:gd name="T11" fmla="*/ 2147483647 h 28"/>
                <a:gd name="T12" fmla="*/ 2147483647 w 33"/>
                <a:gd name="T13" fmla="*/ 0 h 28"/>
                <a:gd name="T14" fmla="*/ 2147483647 w 33"/>
                <a:gd name="T15" fmla="*/ 0 h 28"/>
                <a:gd name="T16" fmla="*/ 2147483647 w 33"/>
                <a:gd name="T17" fmla="*/ 2147483647 h 28"/>
                <a:gd name="T18" fmla="*/ 2147483647 w 33"/>
                <a:gd name="T19" fmla="*/ 2147483647 h 28"/>
                <a:gd name="T20" fmla="*/ 2147483647 w 33"/>
                <a:gd name="T21" fmla="*/ 2147483647 h 28"/>
                <a:gd name="T22" fmla="*/ 2147483647 w 33"/>
                <a:gd name="T23" fmla="*/ 2147483647 h 28"/>
                <a:gd name="T24" fmla="*/ 2147483647 w 33"/>
                <a:gd name="T25" fmla="*/ 2147483647 h 28"/>
                <a:gd name="T26" fmla="*/ 2147483647 w 33"/>
                <a:gd name="T27" fmla="*/ 2147483647 h 28"/>
                <a:gd name="T28" fmla="*/ 2147483647 w 33"/>
                <a:gd name="T29" fmla="*/ 2147483647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
                <a:gd name="T46" fmla="*/ 0 h 28"/>
                <a:gd name="T47" fmla="*/ 33 w 33"/>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 h="28">
                  <a:moveTo>
                    <a:pt x="24" y="0"/>
                  </a:moveTo>
                  <a:cubicBezTo>
                    <a:pt x="9" y="0"/>
                    <a:pt x="9" y="0"/>
                    <a:pt x="9" y="0"/>
                  </a:cubicBezTo>
                  <a:cubicBezTo>
                    <a:pt x="0" y="14"/>
                    <a:pt x="0" y="14"/>
                    <a:pt x="0" y="14"/>
                  </a:cubicBezTo>
                  <a:cubicBezTo>
                    <a:pt x="9" y="28"/>
                    <a:pt x="9" y="28"/>
                    <a:pt x="9" y="28"/>
                  </a:cubicBezTo>
                  <a:cubicBezTo>
                    <a:pt x="25" y="28"/>
                    <a:pt x="25" y="28"/>
                    <a:pt x="25" y="28"/>
                  </a:cubicBezTo>
                  <a:cubicBezTo>
                    <a:pt x="33" y="14"/>
                    <a:pt x="33" y="14"/>
                    <a:pt x="33" y="14"/>
                  </a:cubicBezTo>
                  <a:cubicBezTo>
                    <a:pt x="25" y="0"/>
                    <a:pt x="25" y="0"/>
                    <a:pt x="25" y="0"/>
                  </a:cubicBezTo>
                  <a:lnTo>
                    <a:pt x="24" y="0"/>
                  </a:lnTo>
                  <a:close/>
                  <a:moveTo>
                    <a:pt x="23" y="4"/>
                  </a:moveTo>
                  <a:cubicBezTo>
                    <a:pt x="24" y="5"/>
                    <a:pt x="28" y="12"/>
                    <a:pt x="29" y="14"/>
                  </a:cubicBezTo>
                  <a:cubicBezTo>
                    <a:pt x="28" y="15"/>
                    <a:pt x="24" y="23"/>
                    <a:pt x="23" y="24"/>
                  </a:cubicBezTo>
                  <a:cubicBezTo>
                    <a:pt x="21" y="24"/>
                    <a:pt x="12" y="24"/>
                    <a:pt x="11" y="24"/>
                  </a:cubicBezTo>
                  <a:cubicBezTo>
                    <a:pt x="10" y="23"/>
                    <a:pt x="5" y="15"/>
                    <a:pt x="4" y="14"/>
                  </a:cubicBezTo>
                  <a:cubicBezTo>
                    <a:pt x="5" y="12"/>
                    <a:pt x="10" y="5"/>
                    <a:pt x="11" y="4"/>
                  </a:cubicBezTo>
                  <a:cubicBezTo>
                    <a:pt x="12" y="4"/>
                    <a:pt x="21" y="4"/>
                    <a:pt x="23" y="4"/>
                  </a:cubicBez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17" name="Freeform 86"/>
            <p:cNvSpPr>
              <a:spLocks/>
            </p:cNvSpPr>
            <p:nvPr/>
          </p:nvSpPr>
          <p:spPr bwMode="auto">
            <a:xfrm>
              <a:off x="2057" y="1110"/>
              <a:ext cx="58" cy="48"/>
            </a:xfrm>
            <a:custGeom>
              <a:avLst/>
              <a:gdLst>
                <a:gd name="T0" fmla="*/ 16 w 58"/>
                <a:gd name="T1" fmla="*/ 0 h 48"/>
                <a:gd name="T2" fmla="*/ 42 w 58"/>
                <a:gd name="T3" fmla="*/ 0 h 48"/>
                <a:gd name="T4" fmla="*/ 58 w 58"/>
                <a:gd name="T5" fmla="*/ 24 h 48"/>
                <a:gd name="T6" fmla="*/ 42 w 58"/>
                <a:gd name="T7" fmla="*/ 48 h 48"/>
                <a:gd name="T8" fmla="*/ 16 w 58"/>
                <a:gd name="T9" fmla="*/ 48 h 48"/>
                <a:gd name="T10" fmla="*/ 0 w 58"/>
                <a:gd name="T11" fmla="*/ 24 h 48"/>
                <a:gd name="T12" fmla="*/ 16 w 58"/>
                <a:gd name="T13" fmla="*/ 0 h 48"/>
                <a:gd name="T14" fmla="*/ 0 60000 65536"/>
                <a:gd name="T15" fmla="*/ 0 60000 65536"/>
                <a:gd name="T16" fmla="*/ 0 60000 65536"/>
                <a:gd name="T17" fmla="*/ 0 60000 65536"/>
                <a:gd name="T18" fmla="*/ 0 60000 65536"/>
                <a:gd name="T19" fmla="*/ 0 60000 65536"/>
                <a:gd name="T20" fmla="*/ 0 60000 65536"/>
                <a:gd name="T21" fmla="*/ 0 w 58"/>
                <a:gd name="T22" fmla="*/ 0 h 48"/>
                <a:gd name="T23" fmla="*/ 58 w 5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48">
                  <a:moveTo>
                    <a:pt x="16" y="0"/>
                  </a:moveTo>
                  <a:lnTo>
                    <a:pt x="42" y="0"/>
                  </a:lnTo>
                  <a:lnTo>
                    <a:pt x="58" y="24"/>
                  </a:lnTo>
                  <a:lnTo>
                    <a:pt x="42" y="48"/>
                  </a:lnTo>
                  <a:lnTo>
                    <a:pt x="16" y="48"/>
                  </a:lnTo>
                  <a:lnTo>
                    <a:pt x="0" y="24"/>
                  </a:lnTo>
                  <a:lnTo>
                    <a:pt x="16" y="0"/>
                  </a:lnTo>
                  <a:close/>
                </a:path>
              </a:pathLst>
            </a:custGeom>
            <a:solidFill>
              <a:srgbClr val="FFFFFF"/>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18" name="Freeform 87"/>
            <p:cNvSpPr>
              <a:spLocks noEditPoints="1"/>
            </p:cNvSpPr>
            <p:nvPr/>
          </p:nvSpPr>
          <p:spPr bwMode="auto">
            <a:xfrm>
              <a:off x="2053" y="1109"/>
              <a:ext cx="66" cy="53"/>
            </a:xfrm>
            <a:custGeom>
              <a:avLst/>
              <a:gdLst>
                <a:gd name="T0" fmla="*/ 2147483647 w 33"/>
                <a:gd name="T1" fmla="*/ 0 h 27"/>
                <a:gd name="T2" fmla="*/ 2147483647 w 33"/>
                <a:gd name="T3" fmla="*/ 0 h 27"/>
                <a:gd name="T4" fmla="*/ 0 w 33"/>
                <a:gd name="T5" fmla="*/ 2147483647 h 27"/>
                <a:gd name="T6" fmla="*/ 2147483647 w 33"/>
                <a:gd name="T7" fmla="*/ 2147483647 h 27"/>
                <a:gd name="T8" fmla="*/ 2147483647 w 33"/>
                <a:gd name="T9" fmla="*/ 2147483647 h 27"/>
                <a:gd name="T10" fmla="*/ 2147483647 w 33"/>
                <a:gd name="T11" fmla="*/ 2147483647 h 27"/>
                <a:gd name="T12" fmla="*/ 2147483647 w 33"/>
                <a:gd name="T13" fmla="*/ 0 h 27"/>
                <a:gd name="T14" fmla="*/ 2147483647 w 33"/>
                <a:gd name="T15" fmla="*/ 0 h 27"/>
                <a:gd name="T16" fmla="*/ 2147483647 w 33"/>
                <a:gd name="T17" fmla="*/ 2147483647 h 27"/>
                <a:gd name="T18" fmla="*/ 2147483647 w 33"/>
                <a:gd name="T19" fmla="*/ 2147483647 h 27"/>
                <a:gd name="T20" fmla="*/ 2147483647 w 33"/>
                <a:gd name="T21" fmla="*/ 2147483647 h 27"/>
                <a:gd name="T22" fmla="*/ 2147483647 w 33"/>
                <a:gd name="T23" fmla="*/ 2147483647 h 27"/>
                <a:gd name="T24" fmla="*/ 2147483647 w 33"/>
                <a:gd name="T25" fmla="*/ 2147483647 h 27"/>
                <a:gd name="T26" fmla="*/ 2147483647 w 33"/>
                <a:gd name="T27" fmla="*/ 2147483647 h 27"/>
                <a:gd name="T28" fmla="*/ 2147483647 w 33"/>
                <a:gd name="T29" fmla="*/ 2147483647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
                <a:gd name="T46" fmla="*/ 0 h 27"/>
                <a:gd name="T47" fmla="*/ 33 w 33"/>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 h="27">
                  <a:moveTo>
                    <a:pt x="23" y="0"/>
                  </a:moveTo>
                  <a:cubicBezTo>
                    <a:pt x="9" y="0"/>
                    <a:pt x="9" y="0"/>
                    <a:pt x="9" y="0"/>
                  </a:cubicBezTo>
                  <a:cubicBezTo>
                    <a:pt x="0" y="13"/>
                    <a:pt x="0" y="13"/>
                    <a:pt x="0" y="13"/>
                  </a:cubicBezTo>
                  <a:cubicBezTo>
                    <a:pt x="9" y="27"/>
                    <a:pt x="9" y="27"/>
                    <a:pt x="9" y="27"/>
                  </a:cubicBezTo>
                  <a:cubicBezTo>
                    <a:pt x="24" y="27"/>
                    <a:pt x="24" y="27"/>
                    <a:pt x="24" y="27"/>
                  </a:cubicBezTo>
                  <a:cubicBezTo>
                    <a:pt x="33" y="13"/>
                    <a:pt x="33" y="13"/>
                    <a:pt x="33" y="13"/>
                  </a:cubicBezTo>
                  <a:cubicBezTo>
                    <a:pt x="24" y="0"/>
                    <a:pt x="24" y="0"/>
                    <a:pt x="24" y="0"/>
                  </a:cubicBezTo>
                  <a:lnTo>
                    <a:pt x="23" y="0"/>
                  </a:lnTo>
                  <a:close/>
                  <a:moveTo>
                    <a:pt x="23" y="3"/>
                  </a:moveTo>
                  <a:cubicBezTo>
                    <a:pt x="23" y="4"/>
                    <a:pt x="28" y="12"/>
                    <a:pt x="29" y="13"/>
                  </a:cubicBezTo>
                  <a:cubicBezTo>
                    <a:pt x="28" y="14"/>
                    <a:pt x="23" y="22"/>
                    <a:pt x="23" y="24"/>
                  </a:cubicBezTo>
                  <a:cubicBezTo>
                    <a:pt x="21" y="24"/>
                    <a:pt x="12" y="24"/>
                    <a:pt x="11" y="24"/>
                  </a:cubicBezTo>
                  <a:cubicBezTo>
                    <a:pt x="10" y="22"/>
                    <a:pt x="5" y="14"/>
                    <a:pt x="4" y="13"/>
                  </a:cubicBezTo>
                  <a:cubicBezTo>
                    <a:pt x="5" y="12"/>
                    <a:pt x="10" y="4"/>
                    <a:pt x="11" y="3"/>
                  </a:cubicBezTo>
                  <a:cubicBezTo>
                    <a:pt x="12" y="3"/>
                    <a:pt x="21" y="3"/>
                    <a:pt x="23" y="3"/>
                  </a:cubicBez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19" name="Freeform 88"/>
            <p:cNvSpPr>
              <a:spLocks/>
            </p:cNvSpPr>
            <p:nvPr/>
          </p:nvSpPr>
          <p:spPr bwMode="auto">
            <a:xfrm>
              <a:off x="2013" y="1133"/>
              <a:ext cx="58" cy="48"/>
            </a:xfrm>
            <a:custGeom>
              <a:avLst/>
              <a:gdLst>
                <a:gd name="T0" fmla="*/ 16 w 58"/>
                <a:gd name="T1" fmla="*/ 0 h 48"/>
                <a:gd name="T2" fmla="*/ 44 w 58"/>
                <a:gd name="T3" fmla="*/ 0 h 48"/>
                <a:gd name="T4" fmla="*/ 58 w 58"/>
                <a:gd name="T5" fmla="*/ 24 h 48"/>
                <a:gd name="T6" fmla="*/ 44 w 58"/>
                <a:gd name="T7" fmla="*/ 48 h 48"/>
                <a:gd name="T8" fmla="*/ 16 w 58"/>
                <a:gd name="T9" fmla="*/ 48 h 48"/>
                <a:gd name="T10" fmla="*/ 0 w 58"/>
                <a:gd name="T11" fmla="*/ 24 h 48"/>
                <a:gd name="T12" fmla="*/ 16 w 58"/>
                <a:gd name="T13" fmla="*/ 0 h 48"/>
                <a:gd name="T14" fmla="*/ 0 60000 65536"/>
                <a:gd name="T15" fmla="*/ 0 60000 65536"/>
                <a:gd name="T16" fmla="*/ 0 60000 65536"/>
                <a:gd name="T17" fmla="*/ 0 60000 65536"/>
                <a:gd name="T18" fmla="*/ 0 60000 65536"/>
                <a:gd name="T19" fmla="*/ 0 60000 65536"/>
                <a:gd name="T20" fmla="*/ 0 60000 65536"/>
                <a:gd name="T21" fmla="*/ 0 w 58"/>
                <a:gd name="T22" fmla="*/ 0 h 48"/>
                <a:gd name="T23" fmla="*/ 58 w 5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48">
                  <a:moveTo>
                    <a:pt x="16" y="0"/>
                  </a:moveTo>
                  <a:lnTo>
                    <a:pt x="44" y="0"/>
                  </a:lnTo>
                  <a:lnTo>
                    <a:pt x="58" y="24"/>
                  </a:lnTo>
                  <a:lnTo>
                    <a:pt x="44" y="48"/>
                  </a:lnTo>
                  <a:lnTo>
                    <a:pt x="16" y="48"/>
                  </a:lnTo>
                  <a:lnTo>
                    <a:pt x="0" y="24"/>
                  </a:lnTo>
                  <a:lnTo>
                    <a:pt x="16" y="0"/>
                  </a:lnTo>
                  <a:close/>
                </a:path>
              </a:pathLst>
            </a:custGeom>
            <a:solidFill>
              <a:srgbClr val="FFFFFF"/>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20" name="Freeform 89"/>
            <p:cNvSpPr>
              <a:spLocks noEditPoints="1"/>
            </p:cNvSpPr>
            <p:nvPr/>
          </p:nvSpPr>
          <p:spPr bwMode="auto">
            <a:xfrm>
              <a:off x="2009" y="1133"/>
              <a:ext cx="66" cy="55"/>
            </a:xfrm>
            <a:custGeom>
              <a:avLst/>
              <a:gdLst>
                <a:gd name="T0" fmla="*/ 2147483647 w 33"/>
                <a:gd name="T1" fmla="*/ 0 h 27"/>
                <a:gd name="T2" fmla="*/ 2147483647 w 33"/>
                <a:gd name="T3" fmla="*/ 0 h 27"/>
                <a:gd name="T4" fmla="*/ 0 w 33"/>
                <a:gd name="T5" fmla="*/ 2147483647 h 27"/>
                <a:gd name="T6" fmla="*/ 2147483647 w 33"/>
                <a:gd name="T7" fmla="*/ 2147483647 h 27"/>
                <a:gd name="T8" fmla="*/ 2147483647 w 33"/>
                <a:gd name="T9" fmla="*/ 2147483647 h 27"/>
                <a:gd name="T10" fmla="*/ 2147483647 w 33"/>
                <a:gd name="T11" fmla="*/ 2147483647 h 27"/>
                <a:gd name="T12" fmla="*/ 2147483647 w 33"/>
                <a:gd name="T13" fmla="*/ 0 h 27"/>
                <a:gd name="T14" fmla="*/ 2147483647 w 33"/>
                <a:gd name="T15" fmla="*/ 0 h 27"/>
                <a:gd name="T16" fmla="*/ 2147483647 w 33"/>
                <a:gd name="T17" fmla="*/ 2147483647 h 27"/>
                <a:gd name="T18" fmla="*/ 2147483647 w 33"/>
                <a:gd name="T19" fmla="*/ 2147483647 h 27"/>
                <a:gd name="T20" fmla="*/ 2147483647 w 33"/>
                <a:gd name="T21" fmla="*/ 2147483647 h 27"/>
                <a:gd name="T22" fmla="*/ 2147483647 w 33"/>
                <a:gd name="T23" fmla="*/ 2147483647 h 27"/>
                <a:gd name="T24" fmla="*/ 2147483647 w 33"/>
                <a:gd name="T25" fmla="*/ 2147483647 h 27"/>
                <a:gd name="T26" fmla="*/ 2147483647 w 33"/>
                <a:gd name="T27" fmla="*/ 2147483647 h 27"/>
                <a:gd name="T28" fmla="*/ 2147483647 w 33"/>
                <a:gd name="T29" fmla="*/ 2147483647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
                <a:gd name="T46" fmla="*/ 0 h 27"/>
                <a:gd name="T47" fmla="*/ 33 w 33"/>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 h="27">
                  <a:moveTo>
                    <a:pt x="24" y="0"/>
                  </a:moveTo>
                  <a:cubicBezTo>
                    <a:pt x="9" y="0"/>
                    <a:pt x="9" y="0"/>
                    <a:pt x="9" y="0"/>
                  </a:cubicBezTo>
                  <a:cubicBezTo>
                    <a:pt x="0" y="13"/>
                    <a:pt x="0" y="13"/>
                    <a:pt x="0" y="13"/>
                  </a:cubicBezTo>
                  <a:cubicBezTo>
                    <a:pt x="9" y="27"/>
                    <a:pt x="9" y="27"/>
                    <a:pt x="9" y="27"/>
                  </a:cubicBezTo>
                  <a:cubicBezTo>
                    <a:pt x="25" y="27"/>
                    <a:pt x="25" y="27"/>
                    <a:pt x="25" y="27"/>
                  </a:cubicBezTo>
                  <a:cubicBezTo>
                    <a:pt x="33" y="13"/>
                    <a:pt x="33" y="13"/>
                    <a:pt x="33" y="13"/>
                  </a:cubicBezTo>
                  <a:cubicBezTo>
                    <a:pt x="25" y="0"/>
                    <a:pt x="25" y="0"/>
                    <a:pt x="25" y="0"/>
                  </a:cubicBezTo>
                  <a:lnTo>
                    <a:pt x="24" y="0"/>
                  </a:lnTo>
                  <a:close/>
                  <a:moveTo>
                    <a:pt x="23" y="3"/>
                  </a:moveTo>
                  <a:cubicBezTo>
                    <a:pt x="24" y="4"/>
                    <a:pt x="28" y="11"/>
                    <a:pt x="29" y="13"/>
                  </a:cubicBezTo>
                  <a:cubicBezTo>
                    <a:pt x="28" y="14"/>
                    <a:pt x="24" y="22"/>
                    <a:pt x="23" y="24"/>
                  </a:cubicBezTo>
                  <a:cubicBezTo>
                    <a:pt x="21" y="24"/>
                    <a:pt x="12" y="24"/>
                    <a:pt x="11" y="24"/>
                  </a:cubicBezTo>
                  <a:cubicBezTo>
                    <a:pt x="10" y="22"/>
                    <a:pt x="5" y="14"/>
                    <a:pt x="4" y="13"/>
                  </a:cubicBezTo>
                  <a:cubicBezTo>
                    <a:pt x="5" y="11"/>
                    <a:pt x="10" y="4"/>
                    <a:pt x="11" y="3"/>
                  </a:cubicBezTo>
                  <a:cubicBezTo>
                    <a:pt x="12" y="3"/>
                    <a:pt x="21" y="3"/>
                    <a:pt x="23" y="3"/>
                  </a:cubicBez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21" name="Freeform 90"/>
            <p:cNvSpPr>
              <a:spLocks/>
            </p:cNvSpPr>
            <p:nvPr/>
          </p:nvSpPr>
          <p:spPr bwMode="auto">
            <a:xfrm>
              <a:off x="2057" y="1158"/>
              <a:ext cx="56" cy="48"/>
            </a:xfrm>
            <a:custGeom>
              <a:avLst/>
              <a:gdLst>
                <a:gd name="T0" fmla="*/ 14 w 56"/>
                <a:gd name="T1" fmla="*/ 0 h 48"/>
                <a:gd name="T2" fmla="*/ 42 w 56"/>
                <a:gd name="T3" fmla="*/ 0 h 48"/>
                <a:gd name="T4" fmla="*/ 56 w 56"/>
                <a:gd name="T5" fmla="*/ 24 h 48"/>
                <a:gd name="T6" fmla="*/ 42 w 56"/>
                <a:gd name="T7" fmla="*/ 48 h 48"/>
                <a:gd name="T8" fmla="*/ 14 w 56"/>
                <a:gd name="T9" fmla="*/ 48 h 48"/>
                <a:gd name="T10" fmla="*/ 0 w 56"/>
                <a:gd name="T11" fmla="*/ 24 h 48"/>
                <a:gd name="T12" fmla="*/ 14 w 56"/>
                <a:gd name="T13" fmla="*/ 0 h 48"/>
                <a:gd name="T14" fmla="*/ 0 60000 65536"/>
                <a:gd name="T15" fmla="*/ 0 60000 65536"/>
                <a:gd name="T16" fmla="*/ 0 60000 65536"/>
                <a:gd name="T17" fmla="*/ 0 60000 65536"/>
                <a:gd name="T18" fmla="*/ 0 60000 65536"/>
                <a:gd name="T19" fmla="*/ 0 60000 65536"/>
                <a:gd name="T20" fmla="*/ 0 60000 65536"/>
                <a:gd name="T21" fmla="*/ 0 w 56"/>
                <a:gd name="T22" fmla="*/ 0 h 48"/>
                <a:gd name="T23" fmla="*/ 56 w 5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 h="48">
                  <a:moveTo>
                    <a:pt x="14" y="0"/>
                  </a:moveTo>
                  <a:lnTo>
                    <a:pt x="42" y="0"/>
                  </a:lnTo>
                  <a:lnTo>
                    <a:pt x="56" y="24"/>
                  </a:lnTo>
                  <a:lnTo>
                    <a:pt x="42" y="48"/>
                  </a:lnTo>
                  <a:lnTo>
                    <a:pt x="14" y="48"/>
                  </a:lnTo>
                  <a:lnTo>
                    <a:pt x="0" y="24"/>
                  </a:lnTo>
                  <a:lnTo>
                    <a:pt x="14" y="0"/>
                  </a:lnTo>
                  <a:close/>
                </a:path>
              </a:pathLst>
            </a:custGeom>
            <a:solidFill>
              <a:srgbClr val="FFFFFF"/>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22" name="Freeform 91"/>
            <p:cNvSpPr>
              <a:spLocks noEditPoints="1"/>
            </p:cNvSpPr>
            <p:nvPr/>
          </p:nvSpPr>
          <p:spPr bwMode="auto">
            <a:xfrm>
              <a:off x="2053" y="1157"/>
              <a:ext cx="64" cy="53"/>
            </a:xfrm>
            <a:custGeom>
              <a:avLst/>
              <a:gdLst>
                <a:gd name="T0" fmla="*/ 2147483647 w 32"/>
                <a:gd name="T1" fmla="*/ 0 h 27"/>
                <a:gd name="T2" fmla="*/ 2147483647 w 32"/>
                <a:gd name="T3" fmla="*/ 0 h 27"/>
                <a:gd name="T4" fmla="*/ 0 w 32"/>
                <a:gd name="T5" fmla="*/ 2147483647 h 27"/>
                <a:gd name="T6" fmla="*/ 2147483647 w 32"/>
                <a:gd name="T7" fmla="*/ 2147483647 h 27"/>
                <a:gd name="T8" fmla="*/ 2147483647 w 32"/>
                <a:gd name="T9" fmla="*/ 2147483647 h 27"/>
                <a:gd name="T10" fmla="*/ 2147483647 w 32"/>
                <a:gd name="T11" fmla="*/ 2147483647 h 27"/>
                <a:gd name="T12" fmla="*/ 2147483647 w 32"/>
                <a:gd name="T13" fmla="*/ 0 h 27"/>
                <a:gd name="T14" fmla="*/ 2147483647 w 32"/>
                <a:gd name="T15" fmla="*/ 0 h 27"/>
                <a:gd name="T16" fmla="*/ 2147483647 w 32"/>
                <a:gd name="T17" fmla="*/ 2147483647 h 27"/>
                <a:gd name="T18" fmla="*/ 2147483647 w 32"/>
                <a:gd name="T19" fmla="*/ 2147483647 h 27"/>
                <a:gd name="T20" fmla="*/ 2147483647 w 32"/>
                <a:gd name="T21" fmla="*/ 2147483647 h 27"/>
                <a:gd name="T22" fmla="*/ 2147483647 w 32"/>
                <a:gd name="T23" fmla="*/ 2147483647 h 27"/>
                <a:gd name="T24" fmla="*/ 2147483647 w 32"/>
                <a:gd name="T25" fmla="*/ 2147483647 h 27"/>
                <a:gd name="T26" fmla="*/ 2147483647 w 32"/>
                <a:gd name="T27" fmla="*/ 2147483647 h 27"/>
                <a:gd name="T28" fmla="*/ 2147483647 w 32"/>
                <a:gd name="T29" fmla="*/ 2147483647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
                <a:gd name="T46" fmla="*/ 0 h 27"/>
                <a:gd name="T47" fmla="*/ 32 w 32"/>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 h="27">
                  <a:moveTo>
                    <a:pt x="23" y="0"/>
                  </a:moveTo>
                  <a:cubicBezTo>
                    <a:pt x="8" y="0"/>
                    <a:pt x="8" y="0"/>
                    <a:pt x="8" y="0"/>
                  </a:cubicBezTo>
                  <a:cubicBezTo>
                    <a:pt x="0" y="13"/>
                    <a:pt x="0" y="13"/>
                    <a:pt x="0" y="13"/>
                  </a:cubicBezTo>
                  <a:cubicBezTo>
                    <a:pt x="8" y="27"/>
                    <a:pt x="8" y="27"/>
                    <a:pt x="8" y="27"/>
                  </a:cubicBezTo>
                  <a:cubicBezTo>
                    <a:pt x="24" y="27"/>
                    <a:pt x="24" y="27"/>
                    <a:pt x="24" y="27"/>
                  </a:cubicBezTo>
                  <a:cubicBezTo>
                    <a:pt x="32" y="13"/>
                    <a:pt x="32" y="13"/>
                    <a:pt x="32" y="13"/>
                  </a:cubicBezTo>
                  <a:cubicBezTo>
                    <a:pt x="24" y="0"/>
                    <a:pt x="24" y="0"/>
                    <a:pt x="24" y="0"/>
                  </a:cubicBezTo>
                  <a:lnTo>
                    <a:pt x="23" y="0"/>
                  </a:lnTo>
                  <a:close/>
                  <a:moveTo>
                    <a:pt x="22" y="3"/>
                  </a:moveTo>
                  <a:cubicBezTo>
                    <a:pt x="23" y="4"/>
                    <a:pt x="28" y="12"/>
                    <a:pt x="28" y="13"/>
                  </a:cubicBezTo>
                  <a:cubicBezTo>
                    <a:pt x="28" y="14"/>
                    <a:pt x="23" y="22"/>
                    <a:pt x="22" y="24"/>
                  </a:cubicBezTo>
                  <a:cubicBezTo>
                    <a:pt x="21" y="24"/>
                    <a:pt x="12" y="24"/>
                    <a:pt x="10" y="24"/>
                  </a:cubicBezTo>
                  <a:cubicBezTo>
                    <a:pt x="9" y="22"/>
                    <a:pt x="4" y="14"/>
                    <a:pt x="3" y="13"/>
                  </a:cubicBezTo>
                  <a:cubicBezTo>
                    <a:pt x="4" y="11"/>
                    <a:pt x="9" y="4"/>
                    <a:pt x="10" y="3"/>
                  </a:cubicBezTo>
                  <a:cubicBezTo>
                    <a:pt x="11" y="3"/>
                    <a:pt x="21" y="3"/>
                    <a:pt x="22" y="3"/>
                  </a:cubicBez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23" name="Freeform 92"/>
            <p:cNvSpPr>
              <a:spLocks/>
            </p:cNvSpPr>
            <p:nvPr/>
          </p:nvSpPr>
          <p:spPr bwMode="auto">
            <a:xfrm>
              <a:off x="2099" y="1135"/>
              <a:ext cx="58" cy="48"/>
            </a:xfrm>
            <a:custGeom>
              <a:avLst/>
              <a:gdLst>
                <a:gd name="T0" fmla="*/ 16 w 58"/>
                <a:gd name="T1" fmla="*/ 0 h 48"/>
                <a:gd name="T2" fmla="*/ 44 w 58"/>
                <a:gd name="T3" fmla="*/ 0 h 48"/>
                <a:gd name="T4" fmla="*/ 58 w 58"/>
                <a:gd name="T5" fmla="*/ 22 h 48"/>
                <a:gd name="T6" fmla="*/ 44 w 58"/>
                <a:gd name="T7" fmla="*/ 48 h 48"/>
                <a:gd name="T8" fmla="*/ 16 w 58"/>
                <a:gd name="T9" fmla="*/ 48 h 48"/>
                <a:gd name="T10" fmla="*/ 0 w 58"/>
                <a:gd name="T11" fmla="*/ 22 h 48"/>
                <a:gd name="T12" fmla="*/ 16 w 58"/>
                <a:gd name="T13" fmla="*/ 0 h 48"/>
                <a:gd name="T14" fmla="*/ 0 60000 65536"/>
                <a:gd name="T15" fmla="*/ 0 60000 65536"/>
                <a:gd name="T16" fmla="*/ 0 60000 65536"/>
                <a:gd name="T17" fmla="*/ 0 60000 65536"/>
                <a:gd name="T18" fmla="*/ 0 60000 65536"/>
                <a:gd name="T19" fmla="*/ 0 60000 65536"/>
                <a:gd name="T20" fmla="*/ 0 60000 65536"/>
                <a:gd name="T21" fmla="*/ 0 w 58"/>
                <a:gd name="T22" fmla="*/ 0 h 48"/>
                <a:gd name="T23" fmla="*/ 58 w 5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48">
                  <a:moveTo>
                    <a:pt x="16" y="0"/>
                  </a:moveTo>
                  <a:lnTo>
                    <a:pt x="44" y="0"/>
                  </a:lnTo>
                  <a:lnTo>
                    <a:pt x="58" y="22"/>
                  </a:lnTo>
                  <a:lnTo>
                    <a:pt x="44" y="48"/>
                  </a:lnTo>
                  <a:lnTo>
                    <a:pt x="16" y="48"/>
                  </a:lnTo>
                  <a:lnTo>
                    <a:pt x="0" y="22"/>
                  </a:lnTo>
                  <a:lnTo>
                    <a:pt x="16" y="0"/>
                  </a:lnTo>
                  <a:close/>
                </a:path>
              </a:pathLst>
            </a:custGeom>
            <a:solidFill>
              <a:srgbClr val="FFFFFF"/>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24" name="Freeform 93"/>
            <p:cNvSpPr>
              <a:spLocks noEditPoints="1"/>
            </p:cNvSpPr>
            <p:nvPr/>
          </p:nvSpPr>
          <p:spPr bwMode="auto">
            <a:xfrm>
              <a:off x="2095" y="1133"/>
              <a:ext cx="66" cy="55"/>
            </a:xfrm>
            <a:custGeom>
              <a:avLst/>
              <a:gdLst>
                <a:gd name="T0" fmla="*/ 2147483647 w 33"/>
                <a:gd name="T1" fmla="*/ 0 h 27"/>
                <a:gd name="T2" fmla="*/ 2147483647 w 33"/>
                <a:gd name="T3" fmla="*/ 0 h 27"/>
                <a:gd name="T4" fmla="*/ 0 w 33"/>
                <a:gd name="T5" fmla="*/ 2147483647 h 27"/>
                <a:gd name="T6" fmla="*/ 2147483647 w 33"/>
                <a:gd name="T7" fmla="*/ 2147483647 h 27"/>
                <a:gd name="T8" fmla="*/ 2147483647 w 33"/>
                <a:gd name="T9" fmla="*/ 2147483647 h 27"/>
                <a:gd name="T10" fmla="*/ 2147483647 w 33"/>
                <a:gd name="T11" fmla="*/ 2147483647 h 27"/>
                <a:gd name="T12" fmla="*/ 2147483647 w 33"/>
                <a:gd name="T13" fmla="*/ 0 h 27"/>
                <a:gd name="T14" fmla="*/ 2147483647 w 33"/>
                <a:gd name="T15" fmla="*/ 2147483647 h 27"/>
                <a:gd name="T16" fmla="*/ 2147483647 w 33"/>
                <a:gd name="T17" fmla="*/ 2147483647 h 27"/>
                <a:gd name="T18" fmla="*/ 2147483647 w 33"/>
                <a:gd name="T19" fmla="*/ 2147483647 h 27"/>
                <a:gd name="T20" fmla="*/ 2147483647 w 33"/>
                <a:gd name="T21" fmla="*/ 2147483647 h 27"/>
                <a:gd name="T22" fmla="*/ 2147483647 w 33"/>
                <a:gd name="T23" fmla="*/ 2147483647 h 27"/>
                <a:gd name="T24" fmla="*/ 2147483647 w 33"/>
                <a:gd name="T25" fmla="*/ 2147483647 h 27"/>
                <a:gd name="T26" fmla="*/ 2147483647 w 33"/>
                <a:gd name="T27" fmla="*/ 2147483647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27"/>
                <a:gd name="T44" fmla="*/ 33 w 33"/>
                <a:gd name="T45" fmla="*/ 27 h 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27">
                  <a:moveTo>
                    <a:pt x="24" y="0"/>
                  </a:moveTo>
                  <a:cubicBezTo>
                    <a:pt x="9" y="0"/>
                    <a:pt x="9" y="0"/>
                    <a:pt x="9" y="0"/>
                  </a:cubicBezTo>
                  <a:cubicBezTo>
                    <a:pt x="0" y="13"/>
                    <a:pt x="0" y="13"/>
                    <a:pt x="0" y="13"/>
                  </a:cubicBezTo>
                  <a:cubicBezTo>
                    <a:pt x="9" y="27"/>
                    <a:pt x="9" y="27"/>
                    <a:pt x="9" y="27"/>
                  </a:cubicBezTo>
                  <a:cubicBezTo>
                    <a:pt x="25" y="27"/>
                    <a:pt x="25" y="27"/>
                    <a:pt x="25" y="27"/>
                  </a:cubicBezTo>
                  <a:cubicBezTo>
                    <a:pt x="33" y="13"/>
                    <a:pt x="33" y="13"/>
                    <a:pt x="33" y="13"/>
                  </a:cubicBezTo>
                  <a:cubicBezTo>
                    <a:pt x="24" y="0"/>
                    <a:pt x="24" y="0"/>
                    <a:pt x="24" y="0"/>
                  </a:cubicBezTo>
                  <a:close/>
                  <a:moveTo>
                    <a:pt x="23" y="3"/>
                  </a:moveTo>
                  <a:cubicBezTo>
                    <a:pt x="23" y="5"/>
                    <a:pt x="28" y="12"/>
                    <a:pt x="29" y="13"/>
                  </a:cubicBezTo>
                  <a:cubicBezTo>
                    <a:pt x="28" y="15"/>
                    <a:pt x="23" y="23"/>
                    <a:pt x="23" y="24"/>
                  </a:cubicBezTo>
                  <a:cubicBezTo>
                    <a:pt x="21" y="24"/>
                    <a:pt x="12" y="24"/>
                    <a:pt x="11" y="24"/>
                  </a:cubicBezTo>
                  <a:cubicBezTo>
                    <a:pt x="10" y="23"/>
                    <a:pt x="5" y="15"/>
                    <a:pt x="4" y="13"/>
                  </a:cubicBezTo>
                  <a:cubicBezTo>
                    <a:pt x="5" y="12"/>
                    <a:pt x="10" y="5"/>
                    <a:pt x="11" y="3"/>
                  </a:cubicBezTo>
                  <a:cubicBezTo>
                    <a:pt x="12" y="3"/>
                    <a:pt x="21" y="3"/>
                    <a:pt x="23" y="3"/>
                  </a:cubicBez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25" name="Freeform 94"/>
            <p:cNvSpPr>
              <a:spLocks/>
            </p:cNvSpPr>
            <p:nvPr/>
          </p:nvSpPr>
          <p:spPr bwMode="auto">
            <a:xfrm>
              <a:off x="1973" y="1109"/>
              <a:ext cx="58" cy="48"/>
            </a:xfrm>
            <a:custGeom>
              <a:avLst/>
              <a:gdLst>
                <a:gd name="T0" fmla="*/ 14 w 58"/>
                <a:gd name="T1" fmla="*/ 0 h 48"/>
                <a:gd name="T2" fmla="*/ 42 w 58"/>
                <a:gd name="T3" fmla="*/ 0 h 48"/>
                <a:gd name="T4" fmla="*/ 58 w 58"/>
                <a:gd name="T5" fmla="*/ 22 h 48"/>
                <a:gd name="T6" fmla="*/ 42 w 58"/>
                <a:gd name="T7" fmla="*/ 48 h 48"/>
                <a:gd name="T8" fmla="*/ 14 w 58"/>
                <a:gd name="T9" fmla="*/ 48 h 48"/>
                <a:gd name="T10" fmla="*/ 0 w 58"/>
                <a:gd name="T11" fmla="*/ 22 h 48"/>
                <a:gd name="T12" fmla="*/ 14 w 58"/>
                <a:gd name="T13" fmla="*/ 0 h 48"/>
                <a:gd name="T14" fmla="*/ 0 60000 65536"/>
                <a:gd name="T15" fmla="*/ 0 60000 65536"/>
                <a:gd name="T16" fmla="*/ 0 60000 65536"/>
                <a:gd name="T17" fmla="*/ 0 60000 65536"/>
                <a:gd name="T18" fmla="*/ 0 60000 65536"/>
                <a:gd name="T19" fmla="*/ 0 60000 65536"/>
                <a:gd name="T20" fmla="*/ 0 60000 65536"/>
                <a:gd name="T21" fmla="*/ 0 w 58"/>
                <a:gd name="T22" fmla="*/ 0 h 48"/>
                <a:gd name="T23" fmla="*/ 58 w 5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48">
                  <a:moveTo>
                    <a:pt x="14" y="0"/>
                  </a:moveTo>
                  <a:lnTo>
                    <a:pt x="42" y="0"/>
                  </a:lnTo>
                  <a:lnTo>
                    <a:pt x="58" y="22"/>
                  </a:lnTo>
                  <a:lnTo>
                    <a:pt x="42" y="48"/>
                  </a:lnTo>
                  <a:lnTo>
                    <a:pt x="14" y="48"/>
                  </a:lnTo>
                  <a:lnTo>
                    <a:pt x="0" y="22"/>
                  </a:lnTo>
                  <a:lnTo>
                    <a:pt x="14" y="0"/>
                  </a:lnTo>
                  <a:close/>
                </a:path>
              </a:pathLst>
            </a:custGeom>
            <a:solidFill>
              <a:srgbClr val="FFFFFF"/>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26" name="Freeform 95"/>
            <p:cNvSpPr>
              <a:spLocks noEditPoints="1"/>
            </p:cNvSpPr>
            <p:nvPr/>
          </p:nvSpPr>
          <p:spPr bwMode="auto">
            <a:xfrm>
              <a:off x="1969" y="1103"/>
              <a:ext cx="66" cy="57"/>
            </a:xfrm>
            <a:custGeom>
              <a:avLst/>
              <a:gdLst>
                <a:gd name="T0" fmla="*/ 2147483647 w 33"/>
                <a:gd name="T1" fmla="*/ 0 h 28"/>
                <a:gd name="T2" fmla="*/ 2147483647 w 33"/>
                <a:gd name="T3" fmla="*/ 0 h 28"/>
                <a:gd name="T4" fmla="*/ 0 w 33"/>
                <a:gd name="T5" fmla="*/ 2147483647 h 28"/>
                <a:gd name="T6" fmla="*/ 2147483647 w 33"/>
                <a:gd name="T7" fmla="*/ 2147483647 h 28"/>
                <a:gd name="T8" fmla="*/ 2147483647 w 33"/>
                <a:gd name="T9" fmla="*/ 2147483647 h 28"/>
                <a:gd name="T10" fmla="*/ 2147483647 w 33"/>
                <a:gd name="T11" fmla="*/ 2147483647 h 28"/>
                <a:gd name="T12" fmla="*/ 2147483647 w 33"/>
                <a:gd name="T13" fmla="*/ 0 h 28"/>
                <a:gd name="T14" fmla="*/ 2147483647 w 33"/>
                <a:gd name="T15" fmla="*/ 0 h 28"/>
                <a:gd name="T16" fmla="*/ 2147483647 w 33"/>
                <a:gd name="T17" fmla="*/ 2147483647 h 28"/>
                <a:gd name="T18" fmla="*/ 2147483647 w 33"/>
                <a:gd name="T19" fmla="*/ 2147483647 h 28"/>
                <a:gd name="T20" fmla="*/ 2147483647 w 33"/>
                <a:gd name="T21" fmla="*/ 2147483647 h 28"/>
                <a:gd name="T22" fmla="*/ 2147483647 w 33"/>
                <a:gd name="T23" fmla="*/ 2147483647 h 28"/>
                <a:gd name="T24" fmla="*/ 2147483647 w 33"/>
                <a:gd name="T25" fmla="*/ 2147483647 h 28"/>
                <a:gd name="T26" fmla="*/ 2147483647 w 33"/>
                <a:gd name="T27" fmla="*/ 2147483647 h 28"/>
                <a:gd name="T28" fmla="*/ 2147483647 w 33"/>
                <a:gd name="T29" fmla="*/ 2147483647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
                <a:gd name="T46" fmla="*/ 0 h 28"/>
                <a:gd name="T47" fmla="*/ 33 w 33"/>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 h="28">
                  <a:moveTo>
                    <a:pt x="23" y="0"/>
                  </a:moveTo>
                  <a:cubicBezTo>
                    <a:pt x="9" y="0"/>
                    <a:pt x="9" y="0"/>
                    <a:pt x="9" y="0"/>
                  </a:cubicBezTo>
                  <a:cubicBezTo>
                    <a:pt x="0" y="13"/>
                    <a:pt x="0" y="13"/>
                    <a:pt x="0" y="13"/>
                  </a:cubicBezTo>
                  <a:cubicBezTo>
                    <a:pt x="9" y="28"/>
                    <a:pt x="9" y="28"/>
                    <a:pt x="9" y="28"/>
                  </a:cubicBezTo>
                  <a:cubicBezTo>
                    <a:pt x="24" y="28"/>
                    <a:pt x="24" y="28"/>
                    <a:pt x="24" y="28"/>
                  </a:cubicBezTo>
                  <a:cubicBezTo>
                    <a:pt x="33" y="13"/>
                    <a:pt x="33" y="13"/>
                    <a:pt x="33" y="13"/>
                  </a:cubicBezTo>
                  <a:cubicBezTo>
                    <a:pt x="24" y="0"/>
                    <a:pt x="24" y="0"/>
                    <a:pt x="24" y="0"/>
                  </a:cubicBezTo>
                  <a:lnTo>
                    <a:pt x="23" y="0"/>
                  </a:lnTo>
                  <a:close/>
                  <a:moveTo>
                    <a:pt x="22" y="4"/>
                  </a:moveTo>
                  <a:cubicBezTo>
                    <a:pt x="23" y="5"/>
                    <a:pt x="28" y="12"/>
                    <a:pt x="29" y="14"/>
                  </a:cubicBezTo>
                  <a:cubicBezTo>
                    <a:pt x="28" y="15"/>
                    <a:pt x="23" y="23"/>
                    <a:pt x="22" y="24"/>
                  </a:cubicBezTo>
                  <a:cubicBezTo>
                    <a:pt x="21" y="24"/>
                    <a:pt x="12" y="24"/>
                    <a:pt x="10" y="24"/>
                  </a:cubicBezTo>
                  <a:cubicBezTo>
                    <a:pt x="10" y="23"/>
                    <a:pt x="5" y="15"/>
                    <a:pt x="4" y="14"/>
                  </a:cubicBezTo>
                  <a:cubicBezTo>
                    <a:pt x="5" y="12"/>
                    <a:pt x="10" y="5"/>
                    <a:pt x="10" y="4"/>
                  </a:cubicBezTo>
                  <a:cubicBezTo>
                    <a:pt x="12" y="4"/>
                    <a:pt x="21" y="4"/>
                    <a:pt x="22" y="4"/>
                  </a:cubicBez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27" name="Freeform 99"/>
            <p:cNvSpPr>
              <a:spLocks/>
            </p:cNvSpPr>
            <p:nvPr/>
          </p:nvSpPr>
          <p:spPr bwMode="auto">
            <a:xfrm>
              <a:off x="1673" y="794"/>
              <a:ext cx="106" cy="368"/>
            </a:xfrm>
            <a:custGeom>
              <a:avLst/>
              <a:gdLst>
                <a:gd name="T0" fmla="*/ 0 w 106"/>
                <a:gd name="T1" fmla="*/ 334 h 368"/>
                <a:gd name="T2" fmla="*/ 12 w 106"/>
                <a:gd name="T3" fmla="*/ 338 h 368"/>
                <a:gd name="T4" fmla="*/ 26 w 106"/>
                <a:gd name="T5" fmla="*/ 290 h 368"/>
                <a:gd name="T6" fmla="*/ 98 w 106"/>
                <a:gd name="T7" fmla="*/ 312 h 368"/>
                <a:gd name="T8" fmla="*/ 98 w 106"/>
                <a:gd name="T9" fmla="*/ 366 h 368"/>
                <a:gd name="T10" fmla="*/ 106 w 106"/>
                <a:gd name="T11" fmla="*/ 368 h 368"/>
                <a:gd name="T12" fmla="*/ 106 w 106"/>
                <a:gd name="T13" fmla="*/ 0 h 368"/>
                <a:gd name="T14" fmla="*/ 0 w 106"/>
                <a:gd name="T15" fmla="*/ 334 h 368"/>
                <a:gd name="T16" fmla="*/ 0 60000 65536"/>
                <a:gd name="T17" fmla="*/ 0 60000 65536"/>
                <a:gd name="T18" fmla="*/ 0 60000 65536"/>
                <a:gd name="T19" fmla="*/ 0 60000 65536"/>
                <a:gd name="T20" fmla="*/ 0 60000 65536"/>
                <a:gd name="T21" fmla="*/ 0 60000 65536"/>
                <a:gd name="T22" fmla="*/ 0 60000 65536"/>
                <a:gd name="T23" fmla="*/ 0 60000 65536"/>
                <a:gd name="T24" fmla="*/ 0 w 106"/>
                <a:gd name="T25" fmla="*/ 0 h 368"/>
                <a:gd name="T26" fmla="*/ 106 w 106"/>
                <a:gd name="T27" fmla="*/ 368 h 36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6" h="368">
                  <a:moveTo>
                    <a:pt x="0" y="334"/>
                  </a:moveTo>
                  <a:lnTo>
                    <a:pt x="12" y="338"/>
                  </a:lnTo>
                  <a:lnTo>
                    <a:pt x="26" y="290"/>
                  </a:lnTo>
                  <a:lnTo>
                    <a:pt x="98" y="312"/>
                  </a:lnTo>
                  <a:lnTo>
                    <a:pt x="98" y="366"/>
                  </a:lnTo>
                  <a:lnTo>
                    <a:pt x="106" y="368"/>
                  </a:lnTo>
                  <a:lnTo>
                    <a:pt x="106" y="0"/>
                  </a:lnTo>
                  <a:lnTo>
                    <a:pt x="0" y="334"/>
                  </a:ln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28" name="Freeform 100"/>
            <p:cNvSpPr>
              <a:spLocks/>
            </p:cNvSpPr>
            <p:nvPr/>
          </p:nvSpPr>
          <p:spPr bwMode="auto">
            <a:xfrm>
              <a:off x="1785" y="794"/>
              <a:ext cx="106" cy="368"/>
            </a:xfrm>
            <a:custGeom>
              <a:avLst/>
              <a:gdLst>
                <a:gd name="T0" fmla="*/ 0 w 106"/>
                <a:gd name="T1" fmla="*/ 0 h 368"/>
                <a:gd name="T2" fmla="*/ 0 w 106"/>
                <a:gd name="T3" fmla="*/ 368 h 368"/>
                <a:gd name="T4" fmla="*/ 8 w 106"/>
                <a:gd name="T5" fmla="*/ 366 h 368"/>
                <a:gd name="T6" fmla="*/ 8 w 106"/>
                <a:gd name="T7" fmla="*/ 312 h 368"/>
                <a:gd name="T8" fmla="*/ 78 w 106"/>
                <a:gd name="T9" fmla="*/ 290 h 368"/>
                <a:gd name="T10" fmla="*/ 94 w 106"/>
                <a:gd name="T11" fmla="*/ 338 h 368"/>
                <a:gd name="T12" fmla="*/ 106 w 106"/>
                <a:gd name="T13" fmla="*/ 334 h 368"/>
                <a:gd name="T14" fmla="*/ 0 w 106"/>
                <a:gd name="T15" fmla="*/ 0 h 368"/>
                <a:gd name="T16" fmla="*/ 0 60000 65536"/>
                <a:gd name="T17" fmla="*/ 0 60000 65536"/>
                <a:gd name="T18" fmla="*/ 0 60000 65536"/>
                <a:gd name="T19" fmla="*/ 0 60000 65536"/>
                <a:gd name="T20" fmla="*/ 0 60000 65536"/>
                <a:gd name="T21" fmla="*/ 0 60000 65536"/>
                <a:gd name="T22" fmla="*/ 0 60000 65536"/>
                <a:gd name="T23" fmla="*/ 0 60000 65536"/>
                <a:gd name="T24" fmla="*/ 0 w 106"/>
                <a:gd name="T25" fmla="*/ 0 h 368"/>
                <a:gd name="T26" fmla="*/ 106 w 106"/>
                <a:gd name="T27" fmla="*/ 368 h 36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6" h="368">
                  <a:moveTo>
                    <a:pt x="0" y="0"/>
                  </a:moveTo>
                  <a:lnTo>
                    <a:pt x="0" y="368"/>
                  </a:lnTo>
                  <a:lnTo>
                    <a:pt x="8" y="366"/>
                  </a:lnTo>
                  <a:lnTo>
                    <a:pt x="8" y="312"/>
                  </a:lnTo>
                  <a:lnTo>
                    <a:pt x="78" y="290"/>
                  </a:lnTo>
                  <a:lnTo>
                    <a:pt x="94" y="338"/>
                  </a:lnTo>
                  <a:lnTo>
                    <a:pt x="106" y="334"/>
                  </a:lnTo>
                  <a:lnTo>
                    <a:pt x="0" y="0"/>
                  </a:ln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29" name="Freeform 101"/>
            <p:cNvSpPr>
              <a:spLocks/>
            </p:cNvSpPr>
            <p:nvPr/>
          </p:nvSpPr>
          <p:spPr bwMode="auto">
            <a:xfrm>
              <a:off x="1741" y="861"/>
              <a:ext cx="28" cy="104"/>
            </a:xfrm>
            <a:custGeom>
              <a:avLst/>
              <a:gdLst>
                <a:gd name="T0" fmla="*/ 28 w 28"/>
                <a:gd name="T1" fmla="*/ 102 h 102"/>
                <a:gd name="T2" fmla="*/ 0 w 28"/>
                <a:gd name="T3" fmla="*/ 92 h 102"/>
                <a:gd name="T4" fmla="*/ 28 w 28"/>
                <a:gd name="T5" fmla="*/ 0 h 102"/>
                <a:gd name="T6" fmla="*/ 28 w 28"/>
                <a:gd name="T7" fmla="*/ 102 h 102"/>
                <a:gd name="T8" fmla="*/ 0 60000 65536"/>
                <a:gd name="T9" fmla="*/ 0 60000 65536"/>
                <a:gd name="T10" fmla="*/ 0 60000 65536"/>
                <a:gd name="T11" fmla="*/ 0 60000 65536"/>
                <a:gd name="T12" fmla="*/ 0 w 28"/>
                <a:gd name="T13" fmla="*/ 0 h 102"/>
                <a:gd name="T14" fmla="*/ 28 w 28"/>
                <a:gd name="T15" fmla="*/ 102 h 102"/>
              </a:gdLst>
              <a:ahLst/>
              <a:cxnLst>
                <a:cxn ang="T8">
                  <a:pos x="T0" y="T1"/>
                </a:cxn>
                <a:cxn ang="T9">
                  <a:pos x="T2" y="T3"/>
                </a:cxn>
                <a:cxn ang="T10">
                  <a:pos x="T4" y="T5"/>
                </a:cxn>
                <a:cxn ang="T11">
                  <a:pos x="T6" y="T7"/>
                </a:cxn>
              </a:cxnLst>
              <a:rect l="T12" t="T13" r="T14" b="T15"/>
              <a:pathLst>
                <a:path w="28" h="102">
                  <a:moveTo>
                    <a:pt x="28" y="102"/>
                  </a:moveTo>
                  <a:lnTo>
                    <a:pt x="0" y="92"/>
                  </a:lnTo>
                  <a:lnTo>
                    <a:pt x="28" y="0"/>
                  </a:lnTo>
                  <a:lnTo>
                    <a:pt x="28" y="102"/>
                  </a:lnTo>
                  <a:close/>
                </a:path>
              </a:pathLst>
            </a:custGeom>
            <a:solidFill>
              <a:srgbClr val="FFFFFF"/>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30" name="Freeform 102"/>
            <p:cNvSpPr>
              <a:spLocks/>
            </p:cNvSpPr>
            <p:nvPr/>
          </p:nvSpPr>
          <p:spPr bwMode="auto">
            <a:xfrm>
              <a:off x="1705" y="970"/>
              <a:ext cx="64" cy="117"/>
            </a:xfrm>
            <a:custGeom>
              <a:avLst/>
              <a:gdLst>
                <a:gd name="T0" fmla="*/ 64 w 64"/>
                <a:gd name="T1" fmla="*/ 118 h 118"/>
                <a:gd name="T2" fmla="*/ 0 w 64"/>
                <a:gd name="T3" fmla="*/ 98 h 118"/>
                <a:gd name="T4" fmla="*/ 30 w 64"/>
                <a:gd name="T5" fmla="*/ 0 h 118"/>
                <a:gd name="T6" fmla="*/ 64 w 64"/>
                <a:gd name="T7" fmla="*/ 12 h 118"/>
                <a:gd name="T8" fmla="*/ 64 w 64"/>
                <a:gd name="T9" fmla="*/ 118 h 118"/>
                <a:gd name="T10" fmla="*/ 0 60000 65536"/>
                <a:gd name="T11" fmla="*/ 0 60000 65536"/>
                <a:gd name="T12" fmla="*/ 0 60000 65536"/>
                <a:gd name="T13" fmla="*/ 0 60000 65536"/>
                <a:gd name="T14" fmla="*/ 0 60000 65536"/>
                <a:gd name="T15" fmla="*/ 0 w 64"/>
                <a:gd name="T16" fmla="*/ 0 h 118"/>
                <a:gd name="T17" fmla="*/ 64 w 64"/>
                <a:gd name="T18" fmla="*/ 118 h 118"/>
              </a:gdLst>
              <a:ahLst/>
              <a:cxnLst>
                <a:cxn ang="T10">
                  <a:pos x="T0" y="T1"/>
                </a:cxn>
                <a:cxn ang="T11">
                  <a:pos x="T2" y="T3"/>
                </a:cxn>
                <a:cxn ang="T12">
                  <a:pos x="T4" y="T5"/>
                </a:cxn>
                <a:cxn ang="T13">
                  <a:pos x="T6" y="T7"/>
                </a:cxn>
                <a:cxn ang="T14">
                  <a:pos x="T8" y="T9"/>
                </a:cxn>
              </a:cxnLst>
              <a:rect l="T15" t="T16" r="T17" b="T18"/>
              <a:pathLst>
                <a:path w="64" h="118">
                  <a:moveTo>
                    <a:pt x="64" y="118"/>
                  </a:moveTo>
                  <a:lnTo>
                    <a:pt x="0" y="98"/>
                  </a:lnTo>
                  <a:lnTo>
                    <a:pt x="30" y="0"/>
                  </a:lnTo>
                  <a:lnTo>
                    <a:pt x="64" y="12"/>
                  </a:lnTo>
                  <a:lnTo>
                    <a:pt x="64" y="118"/>
                  </a:lnTo>
                  <a:close/>
                </a:path>
              </a:pathLst>
            </a:custGeom>
            <a:solidFill>
              <a:srgbClr val="FFFFFF"/>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31" name="Freeform 103"/>
            <p:cNvSpPr>
              <a:spLocks/>
            </p:cNvSpPr>
            <p:nvPr/>
          </p:nvSpPr>
          <p:spPr bwMode="auto">
            <a:xfrm>
              <a:off x="1733" y="970"/>
              <a:ext cx="38" cy="117"/>
            </a:xfrm>
            <a:custGeom>
              <a:avLst/>
              <a:gdLst>
                <a:gd name="T0" fmla="*/ 0 w 38"/>
                <a:gd name="T1" fmla="*/ 2 h 118"/>
                <a:gd name="T2" fmla="*/ 34 w 38"/>
                <a:gd name="T3" fmla="*/ 118 h 118"/>
                <a:gd name="T4" fmla="*/ 38 w 38"/>
                <a:gd name="T5" fmla="*/ 118 h 118"/>
                <a:gd name="T6" fmla="*/ 4 w 38"/>
                <a:gd name="T7" fmla="*/ 0 h 118"/>
                <a:gd name="T8" fmla="*/ 0 w 38"/>
                <a:gd name="T9" fmla="*/ 2 h 118"/>
                <a:gd name="T10" fmla="*/ 0 60000 65536"/>
                <a:gd name="T11" fmla="*/ 0 60000 65536"/>
                <a:gd name="T12" fmla="*/ 0 60000 65536"/>
                <a:gd name="T13" fmla="*/ 0 60000 65536"/>
                <a:gd name="T14" fmla="*/ 0 60000 65536"/>
                <a:gd name="T15" fmla="*/ 0 w 38"/>
                <a:gd name="T16" fmla="*/ 0 h 118"/>
                <a:gd name="T17" fmla="*/ 38 w 38"/>
                <a:gd name="T18" fmla="*/ 118 h 118"/>
              </a:gdLst>
              <a:ahLst/>
              <a:cxnLst>
                <a:cxn ang="T10">
                  <a:pos x="T0" y="T1"/>
                </a:cxn>
                <a:cxn ang="T11">
                  <a:pos x="T2" y="T3"/>
                </a:cxn>
                <a:cxn ang="T12">
                  <a:pos x="T4" y="T5"/>
                </a:cxn>
                <a:cxn ang="T13">
                  <a:pos x="T6" y="T7"/>
                </a:cxn>
                <a:cxn ang="T14">
                  <a:pos x="T8" y="T9"/>
                </a:cxn>
              </a:cxnLst>
              <a:rect l="T15" t="T16" r="T17" b="T18"/>
              <a:pathLst>
                <a:path w="38" h="118">
                  <a:moveTo>
                    <a:pt x="0" y="2"/>
                  </a:moveTo>
                  <a:lnTo>
                    <a:pt x="34" y="118"/>
                  </a:lnTo>
                  <a:lnTo>
                    <a:pt x="38" y="118"/>
                  </a:lnTo>
                  <a:lnTo>
                    <a:pt x="4" y="0"/>
                  </a:lnTo>
                  <a:lnTo>
                    <a:pt x="0" y="2"/>
                  </a:ln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32" name="Freeform 104"/>
            <p:cNvSpPr>
              <a:spLocks/>
            </p:cNvSpPr>
            <p:nvPr/>
          </p:nvSpPr>
          <p:spPr bwMode="auto">
            <a:xfrm>
              <a:off x="1703" y="981"/>
              <a:ext cx="68" cy="87"/>
            </a:xfrm>
            <a:custGeom>
              <a:avLst/>
              <a:gdLst>
                <a:gd name="T0" fmla="*/ 0 w 68"/>
                <a:gd name="T1" fmla="*/ 86 h 88"/>
                <a:gd name="T2" fmla="*/ 4 w 68"/>
                <a:gd name="T3" fmla="*/ 88 h 88"/>
                <a:gd name="T4" fmla="*/ 68 w 68"/>
                <a:gd name="T5" fmla="*/ 2 h 88"/>
                <a:gd name="T6" fmla="*/ 64 w 68"/>
                <a:gd name="T7" fmla="*/ 0 h 88"/>
                <a:gd name="T8" fmla="*/ 0 w 68"/>
                <a:gd name="T9" fmla="*/ 86 h 88"/>
                <a:gd name="T10" fmla="*/ 0 60000 65536"/>
                <a:gd name="T11" fmla="*/ 0 60000 65536"/>
                <a:gd name="T12" fmla="*/ 0 60000 65536"/>
                <a:gd name="T13" fmla="*/ 0 60000 65536"/>
                <a:gd name="T14" fmla="*/ 0 60000 65536"/>
                <a:gd name="T15" fmla="*/ 0 w 68"/>
                <a:gd name="T16" fmla="*/ 0 h 88"/>
                <a:gd name="T17" fmla="*/ 68 w 68"/>
                <a:gd name="T18" fmla="*/ 88 h 88"/>
              </a:gdLst>
              <a:ahLst/>
              <a:cxnLst>
                <a:cxn ang="T10">
                  <a:pos x="T0" y="T1"/>
                </a:cxn>
                <a:cxn ang="T11">
                  <a:pos x="T2" y="T3"/>
                </a:cxn>
                <a:cxn ang="T12">
                  <a:pos x="T4" y="T5"/>
                </a:cxn>
                <a:cxn ang="T13">
                  <a:pos x="T6" y="T7"/>
                </a:cxn>
                <a:cxn ang="T14">
                  <a:pos x="T8" y="T9"/>
                </a:cxn>
              </a:cxnLst>
              <a:rect l="T15" t="T16" r="T17" b="T18"/>
              <a:pathLst>
                <a:path w="68" h="88">
                  <a:moveTo>
                    <a:pt x="0" y="86"/>
                  </a:moveTo>
                  <a:lnTo>
                    <a:pt x="4" y="88"/>
                  </a:lnTo>
                  <a:lnTo>
                    <a:pt x="68" y="2"/>
                  </a:lnTo>
                  <a:lnTo>
                    <a:pt x="64" y="0"/>
                  </a:lnTo>
                  <a:lnTo>
                    <a:pt x="0" y="86"/>
                  </a:ln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33" name="Freeform 105"/>
            <p:cNvSpPr>
              <a:spLocks/>
            </p:cNvSpPr>
            <p:nvPr/>
          </p:nvSpPr>
          <p:spPr bwMode="auto">
            <a:xfrm>
              <a:off x="1739" y="925"/>
              <a:ext cx="36" cy="32"/>
            </a:xfrm>
            <a:custGeom>
              <a:avLst/>
              <a:gdLst>
                <a:gd name="T0" fmla="*/ 0 w 36"/>
                <a:gd name="T1" fmla="*/ 28 h 32"/>
                <a:gd name="T2" fmla="*/ 4 w 36"/>
                <a:gd name="T3" fmla="*/ 32 h 32"/>
                <a:gd name="T4" fmla="*/ 36 w 36"/>
                <a:gd name="T5" fmla="*/ 2 h 32"/>
                <a:gd name="T6" fmla="*/ 32 w 36"/>
                <a:gd name="T7" fmla="*/ 0 h 32"/>
                <a:gd name="T8" fmla="*/ 0 w 36"/>
                <a:gd name="T9" fmla="*/ 28 h 32"/>
                <a:gd name="T10" fmla="*/ 0 60000 65536"/>
                <a:gd name="T11" fmla="*/ 0 60000 65536"/>
                <a:gd name="T12" fmla="*/ 0 60000 65536"/>
                <a:gd name="T13" fmla="*/ 0 60000 65536"/>
                <a:gd name="T14" fmla="*/ 0 60000 65536"/>
                <a:gd name="T15" fmla="*/ 0 w 36"/>
                <a:gd name="T16" fmla="*/ 0 h 32"/>
                <a:gd name="T17" fmla="*/ 36 w 36"/>
                <a:gd name="T18" fmla="*/ 32 h 32"/>
              </a:gdLst>
              <a:ahLst/>
              <a:cxnLst>
                <a:cxn ang="T10">
                  <a:pos x="T0" y="T1"/>
                </a:cxn>
                <a:cxn ang="T11">
                  <a:pos x="T2" y="T3"/>
                </a:cxn>
                <a:cxn ang="T12">
                  <a:pos x="T4" y="T5"/>
                </a:cxn>
                <a:cxn ang="T13">
                  <a:pos x="T6" y="T7"/>
                </a:cxn>
                <a:cxn ang="T14">
                  <a:pos x="T8" y="T9"/>
                </a:cxn>
              </a:cxnLst>
              <a:rect l="T15" t="T16" r="T17" b="T18"/>
              <a:pathLst>
                <a:path w="36" h="32">
                  <a:moveTo>
                    <a:pt x="0" y="28"/>
                  </a:moveTo>
                  <a:lnTo>
                    <a:pt x="4" y="32"/>
                  </a:lnTo>
                  <a:lnTo>
                    <a:pt x="36" y="2"/>
                  </a:lnTo>
                  <a:lnTo>
                    <a:pt x="32" y="0"/>
                  </a:lnTo>
                  <a:lnTo>
                    <a:pt x="0" y="28"/>
                  </a:ln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34" name="Freeform 106"/>
            <p:cNvSpPr>
              <a:spLocks/>
            </p:cNvSpPr>
            <p:nvPr/>
          </p:nvSpPr>
          <p:spPr bwMode="auto">
            <a:xfrm>
              <a:off x="1745" y="921"/>
              <a:ext cx="26" cy="44"/>
            </a:xfrm>
            <a:custGeom>
              <a:avLst/>
              <a:gdLst>
                <a:gd name="T0" fmla="*/ 0 w 26"/>
                <a:gd name="T1" fmla="*/ 2 h 44"/>
                <a:gd name="T2" fmla="*/ 22 w 26"/>
                <a:gd name="T3" fmla="*/ 44 h 44"/>
                <a:gd name="T4" fmla="*/ 26 w 26"/>
                <a:gd name="T5" fmla="*/ 42 h 44"/>
                <a:gd name="T6" fmla="*/ 4 w 26"/>
                <a:gd name="T7" fmla="*/ 0 h 44"/>
                <a:gd name="T8" fmla="*/ 0 w 26"/>
                <a:gd name="T9" fmla="*/ 2 h 44"/>
                <a:gd name="T10" fmla="*/ 0 60000 65536"/>
                <a:gd name="T11" fmla="*/ 0 60000 65536"/>
                <a:gd name="T12" fmla="*/ 0 60000 65536"/>
                <a:gd name="T13" fmla="*/ 0 60000 65536"/>
                <a:gd name="T14" fmla="*/ 0 60000 65536"/>
                <a:gd name="T15" fmla="*/ 0 w 26"/>
                <a:gd name="T16" fmla="*/ 0 h 44"/>
                <a:gd name="T17" fmla="*/ 26 w 26"/>
                <a:gd name="T18" fmla="*/ 44 h 44"/>
              </a:gdLst>
              <a:ahLst/>
              <a:cxnLst>
                <a:cxn ang="T10">
                  <a:pos x="T0" y="T1"/>
                </a:cxn>
                <a:cxn ang="T11">
                  <a:pos x="T2" y="T3"/>
                </a:cxn>
                <a:cxn ang="T12">
                  <a:pos x="T4" y="T5"/>
                </a:cxn>
                <a:cxn ang="T13">
                  <a:pos x="T6" y="T7"/>
                </a:cxn>
                <a:cxn ang="T14">
                  <a:pos x="T8" y="T9"/>
                </a:cxn>
              </a:cxnLst>
              <a:rect l="T15" t="T16" r="T17" b="T18"/>
              <a:pathLst>
                <a:path w="26" h="44">
                  <a:moveTo>
                    <a:pt x="0" y="2"/>
                  </a:moveTo>
                  <a:lnTo>
                    <a:pt x="22" y="44"/>
                  </a:lnTo>
                  <a:lnTo>
                    <a:pt x="26" y="42"/>
                  </a:lnTo>
                  <a:lnTo>
                    <a:pt x="4" y="0"/>
                  </a:lnTo>
                  <a:lnTo>
                    <a:pt x="0" y="2"/>
                  </a:ln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35" name="Freeform 107"/>
            <p:cNvSpPr>
              <a:spLocks/>
            </p:cNvSpPr>
            <p:nvPr/>
          </p:nvSpPr>
          <p:spPr bwMode="auto">
            <a:xfrm>
              <a:off x="1793" y="861"/>
              <a:ext cx="30" cy="104"/>
            </a:xfrm>
            <a:custGeom>
              <a:avLst/>
              <a:gdLst>
                <a:gd name="T0" fmla="*/ 2 w 30"/>
                <a:gd name="T1" fmla="*/ 102 h 102"/>
                <a:gd name="T2" fmla="*/ 30 w 30"/>
                <a:gd name="T3" fmla="*/ 92 h 102"/>
                <a:gd name="T4" fmla="*/ 0 w 30"/>
                <a:gd name="T5" fmla="*/ 0 h 102"/>
                <a:gd name="T6" fmla="*/ 2 w 30"/>
                <a:gd name="T7" fmla="*/ 102 h 102"/>
                <a:gd name="T8" fmla="*/ 0 60000 65536"/>
                <a:gd name="T9" fmla="*/ 0 60000 65536"/>
                <a:gd name="T10" fmla="*/ 0 60000 65536"/>
                <a:gd name="T11" fmla="*/ 0 60000 65536"/>
                <a:gd name="T12" fmla="*/ 0 w 30"/>
                <a:gd name="T13" fmla="*/ 0 h 102"/>
                <a:gd name="T14" fmla="*/ 30 w 30"/>
                <a:gd name="T15" fmla="*/ 102 h 102"/>
              </a:gdLst>
              <a:ahLst/>
              <a:cxnLst>
                <a:cxn ang="T8">
                  <a:pos x="T0" y="T1"/>
                </a:cxn>
                <a:cxn ang="T9">
                  <a:pos x="T2" y="T3"/>
                </a:cxn>
                <a:cxn ang="T10">
                  <a:pos x="T4" y="T5"/>
                </a:cxn>
                <a:cxn ang="T11">
                  <a:pos x="T6" y="T7"/>
                </a:cxn>
              </a:cxnLst>
              <a:rect l="T12" t="T13" r="T14" b="T15"/>
              <a:pathLst>
                <a:path w="30" h="102">
                  <a:moveTo>
                    <a:pt x="2" y="102"/>
                  </a:moveTo>
                  <a:lnTo>
                    <a:pt x="30" y="92"/>
                  </a:lnTo>
                  <a:lnTo>
                    <a:pt x="0" y="0"/>
                  </a:lnTo>
                  <a:lnTo>
                    <a:pt x="2" y="102"/>
                  </a:lnTo>
                  <a:close/>
                </a:path>
              </a:pathLst>
            </a:custGeom>
            <a:solidFill>
              <a:srgbClr val="FFFFFF"/>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36" name="Freeform 108"/>
            <p:cNvSpPr>
              <a:spLocks/>
            </p:cNvSpPr>
            <p:nvPr/>
          </p:nvSpPr>
          <p:spPr bwMode="auto">
            <a:xfrm>
              <a:off x="1793" y="970"/>
              <a:ext cx="66" cy="117"/>
            </a:xfrm>
            <a:custGeom>
              <a:avLst/>
              <a:gdLst>
                <a:gd name="T0" fmla="*/ 0 w 66"/>
                <a:gd name="T1" fmla="*/ 118 h 118"/>
                <a:gd name="T2" fmla="*/ 66 w 66"/>
                <a:gd name="T3" fmla="*/ 98 h 118"/>
                <a:gd name="T4" fmla="*/ 36 w 66"/>
                <a:gd name="T5" fmla="*/ 0 h 118"/>
                <a:gd name="T6" fmla="*/ 2 w 66"/>
                <a:gd name="T7" fmla="*/ 12 h 118"/>
                <a:gd name="T8" fmla="*/ 0 w 66"/>
                <a:gd name="T9" fmla="*/ 118 h 118"/>
                <a:gd name="T10" fmla="*/ 0 60000 65536"/>
                <a:gd name="T11" fmla="*/ 0 60000 65536"/>
                <a:gd name="T12" fmla="*/ 0 60000 65536"/>
                <a:gd name="T13" fmla="*/ 0 60000 65536"/>
                <a:gd name="T14" fmla="*/ 0 60000 65536"/>
                <a:gd name="T15" fmla="*/ 0 w 66"/>
                <a:gd name="T16" fmla="*/ 0 h 118"/>
                <a:gd name="T17" fmla="*/ 66 w 66"/>
                <a:gd name="T18" fmla="*/ 118 h 118"/>
              </a:gdLst>
              <a:ahLst/>
              <a:cxnLst>
                <a:cxn ang="T10">
                  <a:pos x="T0" y="T1"/>
                </a:cxn>
                <a:cxn ang="T11">
                  <a:pos x="T2" y="T3"/>
                </a:cxn>
                <a:cxn ang="T12">
                  <a:pos x="T4" y="T5"/>
                </a:cxn>
                <a:cxn ang="T13">
                  <a:pos x="T6" y="T7"/>
                </a:cxn>
                <a:cxn ang="T14">
                  <a:pos x="T8" y="T9"/>
                </a:cxn>
              </a:cxnLst>
              <a:rect l="T15" t="T16" r="T17" b="T18"/>
              <a:pathLst>
                <a:path w="66" h="118">
                  <a:moveTo>
                    <a:pt x="0" y="118"/>
                  </a:moveTo>
                  <a:lnTo>
                    <a:pt x="66" y="98"/>
                  </a:lnTo>
                  <a:lnTo>
                    <a:pt x="36" y="0"/>
                  </a:lnTo>
                  <a:lnTo>
                    <a:pt x="2" y="12"/>
                  </a:lnTo>
                  <a:lnTo>
                    <a:pt x="0" y="118"/>
                  </a:lnTo>
                  <a:close/>
                </a:path>
              </a:pathLst>
            </a:custGeom>
            <a:solidFill>
              <a:srgbClr val="FFFFFF"/>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37" name="Freeform 109"/>
            <p:cNvSpPr>
              <a:spLocks/>
            </p:cNvSpPr>
            <p:nvPr/>
          </p:nvSpPr>
          <p:spPr bwMode="auto">
            <a:xfrm>
              <a:off x="1791" y="970"/>
              <a:ext cx="40" cy="117"/>
            </a:xfrm>
            <a:custGeom>
              <a:avLst/>
              <a:gdLst>
                <a:gd name="T0" fmla="*/ 0 w 40"/>
                <a:gd name="T1" fmla="*/ 118 h 118"/>
                <a:gd name="T2" fmla="*/ 4 w 40"/>
                <a:gd name="T3" fmla="*/ 118 h 118"/>
                <a:gd name="T4" fmla="*/ 40 w 40"/>
                <a:gd name="T5" fmla="*/ 2 h 118"/>
                <a:gd name="T6" fmla="*/ 36 w 40"/>
                <a:gd name="T7" fmla="*/ 0 h 118"/>
                <a:gd name="T8" fmla="*/ 0 w 40"/>
                <a:gd name="T9" fmla="*/ 118 h 118"/>
                <a:gd name="T10" fmla="*/ 0 60000 65536"/>
                <a:gd name="T11" fmla="*/ 0 60000 65536"/>
                <a:gd name="T12" fmla="*/ 0 60000 65536"/>
                <a:gd name="T13" fmla="*/ 0 60000 65536"/>
                <a:gd name="T14" fmla="*/ 0 60000 65536"/>
                <a:gd name="T15" fmla="*/ 0 w 40"/>
                <a:gd name="T16" fmla="*/ 0 h 118"/>
                <a:gd name="T17" fmla="*/ 40 w 40"/>
                <a:gd name="T18" fmla="*/ 118 h 118"/>
              </a:gdLst>
              <a:ahLst/>
              <a:cxnLst>
                <a:cxn ang="T10">
                  <a:pos x="T0" y="T1"/>
                </a:cxn>
                <a:cxn ang="T11">
                  <a:pos x="T2" y="T3"/>
                </a:cxn>
                <a:cxn ang="T12">
                  <a:pos x="T4" y="T5"/>
                </a:cxn>
                <a:cxn ang="T13">
                  <a:pos x="T6" y="T7"/>
                </a:cxn>
                <a:cxn ang="T14">
                  <a:pos x="T8" y="T9"/>
                </a:cxn>
              </a:cxnLst>
              <a:rect l="T15" t="T16" r="T17" b="T18"/>
              <a:pathLst>
                <a:path w="40" h="118">
                  <a:moveTo>
                    <a:pt x="0" y="118"/>
                  </a:moveTo>
                  <a:lnTo>
                    <a:pt x="4" y="118"/>
                  </a:lnTo>
                  <a:lnTo>
                    <a:pt x="40" y="2"/>
                  </a:lnTo>
                  <a:lnTo>
                    <a:pt x="36" y="0"/>
                  </a:lnTo>
                  <a:lnTo>
                    <a:pt x="0" y="118"/>
                  </a:ln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38" name="Freeform 110"/>
            <p:cNvSpPr>
              <a:spLocks/>
            </p:cNvSpPr>
            <p:nvPr/>
          </p:nvSpPr>
          <p:spPr bwMode="auto">
            <a:xfrm>
              <a:off x="1793" y="981"/>
              <a:ext cx="68" cy="87"/>
            </a:xfrm>
            <a:custGeom>
              <a:avLst/>
              <a:gdLst>
                <a:gd name="T0" fmla="*/ 0 w 68"/>
                <a:gd name="T1" fmla="*/ 2 h 88"/>
                <a:gd name="T2" fmla="*/ 64 w 68"/>
                <a:gd name="T3" fmla="*/ 88 h 88"/>
                <a:gd name="T4" fmla="*/ 68 w 68"/>
                <a:gd name="T5" fmla="*/ 86 h 88"/>
                <a:gd name="T6" fmla="*/ 2 w 68"/>
                <a:gd name="T7" fmla="*/ 0 h 88"/>
                <a:gd name="T8" fmla="*/ 0 w 68"/>
                <a:gd name="T9" fmla="*/ 2 h 88"/>
                <a:gd name="T10" fmla="*/ 0 60000 65536"/>
                <a:gd name="T11" fmla="*/ 0 60000 65536"/>
                <a:gd name="T12" fmla="*/ 0 60000 65536"/>
                <a:gd name="T13" fmla="*/ 0 60000 65536"/>
                <a:gd name="T14" fmla="*/ 0 60000 65536"/>
                <a:gd name="T15" fmla="*/ 0 w 68"/>
                <a:gd name="T16" fmla="*/ 0 h 88"/>
                <a:gd name="T17" fmla="*/ 68 w 68"/>
                <a:gd name="T18" fmla="*/ 88 h 88"/>
              </a:gdLst>
              <a:ahLst/>
              <a:cxnLst>
                <a:cxn ang="T10">
                  <a:pos x="T0" y="T1"/>
                </a:cxn>
                <a:cxn ang="T11">
                  <a:pos x="T2" y="T3"/>
                </a:cxn>
                <a:cxn ang="T12">
                  <a:pos x="T4" y="T5"/>
                </a:cxn>
                <a:cxn ang="T13">
                  <a:pos x="T6" y="T7"/>
                </a:cxn>
                <a:cxn ang="T14">
                  <a:pos x="T8" y="T9"/>
                </a:cxn>
              </a:cxnLst>
              <a:rect l="T15" t="T16" r="T17" b="T18"/>
              <a:pathLst>
                <a:path w="68" h="88">
                  <a:moveTo>
                    <a:pt x="0" y="2"/>
                  </a:moveTo>
                  <a:lnTo>
                    <a:pt x="64" y="88"/>
                  </a:lnTo>
                  <a:lnTo>
                    <a:pt x="68" y="86"/>
                  </a:lnTo>
                  <a:lnTo>
                    <a:pt x="2" y="0"/>
                  </a:lnTo>
                  <a:lnTo>
                    <a:pt x="0" y="2"/>
                  </a:ln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39" name="Freeform 111"/>
            <p:cNvSpPr>
              <a:spLocks/>
            </p:cNvSpPr>
            <p:nvPr/>
          </p:nvSpPr>
          <p:spPr bwMode="auto">
            <a:xfrm>
              <a:off x="1791" y="925"/>
              <a:ext cx="34" cy="32"/>
            </a:xfrm>
            <a:custGeom>
              <a:avLst/>
              <a:gdLst>
                <a:gd name="T0" fmla="*/ 0 w 34"/>
                <a:gd name="T1" fmla="*/ 4 h 32"/>
                <a:gd name="T2" fmla="*/ 30 w 34"/>
                <a:gd name="T3" fmla="*/ 32 h 32"/>
                <a:gd name="T4" fmla="*/ 34 w 34"/>
                <a:gd name="T5" fmla="*/ 28 h 32"/>
                <a:gd name="T6" fmla="*/ 4 w 34"/>
                <a:gd name="T7" fmla="*/ 0 h 32"/>
                <a:gd name="T8" fmla="*/ 0 w 34"/>
                <a:gd name="T9" fmla="*/ 4 h 32"/>
                <a:gd name="T10" fmla="*/ 0 60000 65536"/>
                <a:gd name="T11" fmla="*/ 0 60000 65536"/>
                <a:gd name="T12" fmla="*/ 0 60000 65536"/>
                <a:gd name="T13" fmla="*/ 0 60000 65536"/>
                <a:gd name="T14" fmla="*/ 0 60000 65536"/>
                <a:gd name="T15" fmla="*/ 0 w 34"/>
                <a:gd name="T16" fmla="*/ 0 h 32"/>
                <a:gd name="T17" fmla="*/ 34 w 34"/>
                <a:gd name="T18" fmla="*/ 32 h 32"/>
              </a:gdLst>
              <a:ahLst/>
              <a:cxnLst>
                <a:cxn ang="T10">
                  <a:pos x="T0" y="T1"/>
                </a:cxn>
                <a:cxn ang="T11">
                  <a:pos x="T2" y="T3"/>
                </a:cxn>
                <a:cxn ang="T12">
                  <a:pos x="T4" y="T5"/>
                </a:cxn>
                <a:cxn ang="T13">
                  <a:pos x="T6" y="T7"/>
                </a:cxn>
                <a:cxn ang="T14">
                  <a:pos x="T8" y="T9"/>
                </a:cxn>
              </a:cxnLst>
              <a:rect l="T15" t="T16" r="T17" b="T18"/>
              <a:pathLst>
                <a:path w="34" h="32">
                  <a:moveTo>
                    <a:pt x="0" y="4"/>
                  </a:moveTo>
                  <a:lnTo>
                    <a:pt x="30" y="32"/>
                  </a:lnTo>
                  <a:lnTo>
                    <a:pt x="34" y="28"/>
                  </a:lnTo>
                  <a:lnTo>
                    <a:pt x="4" y="0"/>
                  </a:lnTo>
                  <a:lnTo>
                    <a:pt x="0" y="4"/>
                  </a:ln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40" name="Freeform 112"/>
            <p:cNvSpPr>
              <a:spLocks/>
            </p:cNvSpPr>
            <p:nvPr/>
          </p:nvSpPr>
          <p:spPr bwMode="auto">
            <a:xfrm>
              <a:off x="1791" y="921"/>
              <a:ext cx="26" cy="44"/>
            </a:xfrm>
            <a:custGeom>
              <a:avLst/>
              <a:gdLst>
                <a:gd name="T0" fmla="*/ 0 w 26"/>
                <a:gd name="T1" fmla="*/ 42 h 44"/>
                <a:gd name="T2" fmla="*/ 6 w 26"/>
                <a:gd name="T3" fmla="*/ 44 h 44"/>
                <a:gd name="T4" fmla="*/ 26 w 26"/>
                <a:gd name="T5" fmla="*/ 2 h 44"/>
                <a:gd name="T6" fmla="*/ 22 w 26"/>
                <a:gd name="T7" fmla="*/ 0 h 44"/>
                <a:gd name="T8" fmla="*/ 0 w 26"/>
                <a:gd name="T9" fmla="*/ 42 h 44"/>
                <a:gd name="T10" fmla="*/ 0 60000 65536"/>
                <a:gd name="T11" fmla="*/ 0 60000 65536"/>
                <a:gd name="T12" fmla="*/ 0 60000 65536"/>
                <a:gd name="T13" fmla="*/ 0 60000 65536"/>
                <a:gd name="T14" fmla="*/ 0 60000 65536"/>
                <a:gd name="T15" fmla="*/ 0 w 26"/>
                <a:gd name="T16" fmla="*/ 0 h 44"/>
                <a:gd name="T17" fmla="*/ 26 w 26"/>
                <a:gd name="T18" fmla="*/ 44 h 44"/>
              </a:gdLst>
              <a:ahLst/>
              <a:cxnLst>
                <a:cxn ang="T10">
                  <a:pos x="T0" y="T1"/>
                </a:cxn>
                <a:cxn ang="T11">
                  <a:pos x="T2" y="T3"/>
                </a:cxn>
                <a:cxn ang="T12">
                  <a:pos x="T4" y="T5"/>
                </a:cxn>
                <a:cxn ang="T13">
                  <a:pos x="T6" y="T7"/>
                </a:cxn>
                <a:cxn ang="T14">
                  <a:pos x="T8" y="T9"/>
                </a:cxn>
              </a:cxnLst>
              <a:rect l="T15" t="T16" r="T17" b="T18"/>
              <a:pathLst>
                <a:path w="26" h="44">
                  <a:moveTo>
                    <a:pt x="0" y="42"/>
                  </a:moveTo>
                  <a:lnTo>
                    <a:pt x="6" y="44"/>
                  </a:lnTo>
                  <a:lnTo>
                    <a:pt x="26" y="2"/>
                  </a:lnTo>
                  <a:lnTo>
                    <a:pt x="22" y="0"/>
                  </a:lnTo>
                  <a:lnTo>
                    <a:pt x="0" y="42"/>
                  </a:ln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41" name="Freeform 113"/>
            <p:cNvSpPr>
              <a:spLocks noEditPoints="1"/>
            </p:cNvSpPr>
            <p:nvPr/>
          </p:nvSpPr>
          <p:spPr bwMode="auto">
            <a:xfrm>
              <a:off x="1709" y="710"/>
              <a:ext cx="146" cy="99"/>
            </a:xfrm>
            <a:custGeom>
              <a:avLst/>
              <a:gdLst>
                <a:gd name="T0" fmla="*/ 2147483647 w 73"/>
                <a:gd name="T1" fmla="*/ 2147483647 h 49"/>
                <a:gd name="T2" fmla="*/ 2147483647 w 73"/>
                <a:gd name="T3" fmla="*/ 2147483647 h 49"/>
                <a:gd name="T4" fmla="*/ 2147483647 w 73"/>
                <a:gd name="T5" fmla="*/ 2147483647 h 49"/>
                <a:gd name="T6" fmla="*/ 2147483647 w 73"/>
                <a:gd name="T7" fmla="*/ 2147483647 h 49"/>
                <a:gd name="T8" fmla="*/ 2147483647 w 73"/>
                <a:gd name="T9" fmla="*/ 2147483647 h 49"/>
                <a:gd name="T10" fmla="*/ 2147483647 w 73"/>
                <a:gd name="T11" fmla="*/ 2147483647 h 49"/>
                <a:gd name="T12" fmla="*/ 2147483647 w 73"/>
                <a:gd name="T13" fmla="*/ 2147483647 h 49"/>
                <a:gd name="T14" fmla="*/ 2147483647 w 73"/>
                <a:gd name="T15" fmla="*/ 2147483647 h 49"/>
                <a:gd name="T16" fmla="*/ 2147483647 w 73"/>
                <a:gd name="T17" fmla="*/ 2147483647 h 49"/>
                <a:gd name="T18" fmla="*/ 2147483647 w 73"/>
                <a:gd name="T19" fmla="*/ 2147483647 h 49"/>
                <a:gd name="T20" fmla="*/ 2147483647 w 73"/>
                <a:gd name="T21" fmla="*/ 2147483647 h 49"/>
                <a:gd name="T22" fmla="*/ 2147483647 w 73"/>
                <a:gd name="T23" fmla="*/ 2147483647 h 49"/>
                <a:gd name="T24" fmla="*/ 2147483647 w 73"/>
                <a:gd name="T25" fmla="*/ 2147483647 h 49"/>
                <a:gd name="T26" fmla="*/ 2147483647 w 73"/>
                <a:gd name="T27" fmla="*/ 2147483647 h 49"/>
                <a:gd name="T28" fmla="*/ 2147483647 w 73"/>
                <a:gd name="T29" fmla="*/ 2147483647 h 49"/>
                <a:gd name="T30" fmla="*/ 2147483647 w 73"/>
                <a:gd name="T31" fmla="*/ 2147483647 h 49"/>
                <a:gd name="T32" fmla="*/ 2147483647 w 73"/>
                <a:gd name="T33" fmla="*/ 2147483647 h 49"/>
                <a:gd name="T34" fmla="*/ 2147483647 w 73"/>
                <a:gd name="T35" fmla="*/ 2147483647 h 49"/>
                <a:gd name="T36" fmla="*/ 2147483647 w 73"/>
                <a:gd name="T37" fmla="*/ 2147483647 h 49"/>
                <a:gd name="T38" fmla="*/ 2147483647 w 73"/>
                <a:gd name="T39" fmla="*/ 2147483647 h 49"/>
                <a:gd name="T40" fmla="*/ 2147483647 w 73"/>
                <a:gd name="T41" fmla="*/ 2147483647 h 49"/>
                <a:gd name="T42" fmla="*/ 2147483647 w 73"/>
                <a:gd name="T43" fmla="*/ 0 h 49"/>
                <a:gd name="T44" fmla="*/ 0 w 73"/>
                <a:gd name="T45" fmla="*/ 2147483647 h 49"/>
                <a:gd name="T46" fmla="*/ 2147483647 w 73"/>
                <a:gd name="T47" fmla="*/ 2147483647 h 49"/>
                <a:gd name="T48" fmla="*/ 2147483647 w 73"/>
                <a:gd name="T49" fmla="*/ 2147483647 h 49"/>
                <a:gd name="T50" fmla="*/ 2147483647 w 73"/>
                <a:gd name="T51" fmla="*/ 2147483647 h 49"/>
                <a:gd name="T52" fmla="*/ 2147483647 w 73"/>
                <a:gd name="T53" fmla="*/ 2147483647 h 49"/>
                <a:gd name="T54" fmla="*/ 2147483647 w 73"/>
                <a:gd name="T55" fmla="*/ 0 h 4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3"/>
                <a:gd name="T85" fmla="*/ 0 h 49"/>
                <a:gd name="T86" fmla="*/ 73 w 73"/>
                <a:gd name="T87" fmla="*/ 49 h 4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3" h="49">
                  <a:moveTo>
                    <a:pt x="50" y="13"/>
                  </a:moveTo>
                  <a:cubicBezTo>
                    <a:pt x="53" y="16"/>
                    <a:pt x="54" y="20"/>
                    <a:pt x="54" y="25"/>
                  </a:cubicBezTo>
                  <a:cubicBezTo>
                    <a:pt x="54" y="29"/>
                    <a:pt x="53" y="33"/>
                    <a:pt x="50" y="36"/>
                  </a:cubicBezTo>
                  <a:cubicBezTo>
                    <a:pt x="54" y="39"/>
                    <a:pt x="54" y="39"/>
                    <a:pt x="54" y="39"/>
                  </a:cubicBezTo>
                  <a:cubicBezTo>
                    <a:pt x="57" y="35"/>
                    <a:pt x="59" y="30"/>
                    <a:pt x="59" y="25"/>
                  </a:cubicBezTo>
                  <a:cubicBezTo>
                    <a:pt x="59" y="19"/>
                    <a:pt x="57" y="14"/>
                    <a:pt x="53" y="11"/>
                  </a:cubicBezTo>
                  <a:lnTo>
                    <a:pt x="50" y="13"/>
                  </a:lnTo>
                  <a:close/>
                  <a:moveTo>
                    <a:pt x="62" y="4"/>
                  </a:moveTo>
                  <a:cubicBezTo>
                    <a:pt x="66" y="9"/>
                    <a:pt x="69" y="17"/>
                    <a:pt x="69" y="25"/>
                  </a:cubicBezTo>
                  <a:cubicBezTo>
                    <a:pt x="69" y="33"/>
                    <a:pt x="66" y="40"/>
                    <a:pt x="62" y="45"/>
                  </a:cubicBezTo>
                  <a:cubicBezTo>
                    <a:pt x="65" y="48"/>
                    <a:pt x="65" y="48"/>
                    <a:pt x="65" y="48"/>
                  </a:cubicBezTo>
                  <a:cubicBezTo>
                    <a:pt x="70" y="42"/>
                    <a:pt x="73" y="34"/>
                    <a:pt x="73" y="25"/>
                  </a:cubicBezTo>
                  <a:cubicBezTo>
                    <a:pt x="73" y="16"/>
                    <a:pt x="70" y="7"/>
                    <a:pt x="65" y="1"/>
                  </a:cubicBezTo>
                  <a:lnTo>
                    <a:pt x="62" y="4"/>
                  </a:lnTo>
                  <a:close/>
                  <a:moveTo>
                    <a:pt x="20" y="10"/>
                  </a:moveTo>
                  <a:cubicBezTo>
                    <a:pt x="17" y="14"/>
                    <a:pt x="15" y="19"/>
                    <a:pt x="15" y="25"/>
                  </a:cubicBezTo>
                  <a:cubicBezTo>
                    <a:pt x="15" y="30"/>
                    <a:pt x="17" y="35"/>
                    <a:pt x="20" y="39"/>
                  </a:cubicBezTo>
                  <a:cubicBezTo>
                    <a:pt x="23" y="36"/>
                    <a:pt x="23" y="36"/>
                    <a:pt x="23" y="36"/>
                  </a:cubicBezTo>
                  <a:cubicBezTo>
                    <a:pt x="21" y="33"/>
                    <a:pt x="19" y="29"/>
                    <a:pt x="19" y="25"/>
                  </a:cubicBezTo>
                  <a:cubicBezTo>
                    <a:pt x="19" y="20"/>
                    <a:pt x="21" y="16"/>
                    <a:pt x="24" y="13"/>
                  </a:cubicBezTo>
                  <a:lnTo>
                    <a:pt x="20" y="10"/>
                  </a:lnTo>
                  <a:close/>
                  <a:moveTo>
                    <a:pt x="9" y="0"/>
                  </a:moveTo>
                  <a:cubicBezTo>
                    <a:pt x="3" y="7"/>
                    <a:pt x="0" y="15"/>
                    <a:pt x="0" y="25"/>
                  </a:cubicBezTo>
                  <a:cubicBezTo>
                    <a:pt x="0" y="34"/>
                    <a:pt x="3" y="42"/>
                    <a:pt x="9" y="49"/>
                  </a:cubicBezTo>
                  <a:cubicBezTo>
                    <a:pt x="12" y="46"/>
                    <a:pt x="12" y="46"/>
                    <a:pt x="12" y="46"/>
                  </a:cubicBezTo>
                  <a:cubicBezTo>
                    <a:pt x="7" y="40"/>
                    <a:pt x="4" y="33"/>
                    <a:pt x="4" y="25"/>
                  </a:cubicBezTo>
                  <a:cubicBezTo>
                    <a:pt x="4" y="16"/>
                    <a:pt x="7" y="9"/>
                    <a:pt x="12" y="3"/>
                  </a:cubicBezTo>
                  <a:lnTo>
                    <a:pt x="9" y="0"/>
                  </a:lnTo>
                  <a:close/>
                </a:path>
              </a:pathLst>
            </a:custGeom>
            <a:solidFill>
              <a:srgbClr val="895B4B"/>
            </a:solidFill>
            <a:ln w="9525">
              <a:noFill/>
              <a:round/>
              <a:headEnd/>
              <a:tailEnd/>
            </a:ln>
          </p:spPr>
          <p:txBody>
            <a:bodyPr/>
            <a:lstStyle/>
            <a:p>
              <a:pPr>
                <a:defRPr/>
              </a:pPr>
              <a:endParaRPr lang="zh-CN" altLang="zh-CN" sz="1400">
                <a:latin typeface="Times New Roman" pitchFamily="18" charset="0"/>
                <a:cs typeface="Times New Roman" pitchFamily="18" charset="0"/>
              </a:endParaRPr>
            </a:p>
          </p:txBody>
        </p:sp>
        <p:sp>
          <p:nvSpPr>
            <p:cNvPr id="642" name="Oval 114"/>
            <p:cNvSpPr>
              <a:spLocks noChangeArrowheads="1"/>
            </p:cNvSpPr>
            <p:nvPr/>
          </p:nvSpPr>
          <p:spPr bwMode="auto">
            <a:xfrm>
              <a:off x="1767" y="742"/>
              <a:ext cx="32" cy="35"/>
            </a:xfrm>
            <a:prstGeom prst="ellipse">
              <a:avLst/>
            </a:prstGeom>
            <a:solidFill>
              <a:srgbClr val="895B4B"/>
            </a:solidFill>
            <a:ln w="9525">
              <a:noFill/>
              <a:round/>
              <a:headEnd/>
              <a:tailEnd/>
            </a:ln>
          </p:spPr>
          <p:txBody>
            <a:bodyPr/>
            <a:lstStyle/>
            <a:p>
              <a:endParaRPr lang="zh-CN" altLang="zh-CN" sz="1400">
                <a:latin typeface="Times New Roman" pitchFamily="18" charset="0"/>
                <a:cs typeface="Times New Roman" pitchFamily="18" charset="0"/>
              </a:endParaRPr>
            </a:p>
          </p:txBody>
        </p:sp>
      </p:grpSp>
      <p:sp>
        <p:nvSpPr>
          <p:cNvPr id="643" name="Rectangle 350"/>
          <p:cNvSpPr>
            <a:spLocks noChangeArrowheads="1"/>
          </p:cNvSpPr>
          <p:nvPr/>
        </p:nvSpPr>
        <p:spPr bwMode="auto">
          <a:xfrm>
            <a:off x="2286001" y="4371380"/>
            <a:ext cx="862737" cy="276999"/>
          </a:xfrm>
          <a:prstGeom prst="rect">
            <a:avLst/>
          </a:prstGeom>
          <a:noFill/>
          <a:ln w="9525">
            <a:noFill/>
            <a:miter lim="800000"/>
            <a:headEnd/>
            <a:tailEnd/>
          </a:ln>
        </p:spPr>
        <p:txBody>
          <a:bodyPr wrap="none">
            <a:spAutoFit/>
          </a:bodyPr>
          <a:lstStyle/>
          <a:p>
            <a:pPr>
              <a:defRPr/>
            </a:pPr>
            <a:r>
              <a:rPr lang="en-US" altLang="zh-CN" sz="1200" dirty="0">
                <a:latin typeface="Times New Roman" pitchFamily="18" charset="0"/>
                <a:cs typeface="Times New Roman" pitchFamily="18" charset="0"/>
              </a:rPr>
              <a:t>2G/3G/4G</a:t>
            </a:r>
          </a:p>
        </p:txBody>
      </p:sp>
      <p:grpSp>
        <p:nvGrpSpPr>
          <p:cNvPr id="16" name="Group 144"/>
          <p:cNvGrpSpPr>
            <a:grpSpLocks/>
          </p:cNvGrpSpPr>
          <p:nvPr/>
        </p:nvGrpSpPr>
        <p:grpSpPr bwMode="auto">
          <a:xfrm>
            <a:off x="7000876" y="5120679"/>
            <a:ext cx="1071563" cy="381000"/>
            <a:chOff x="2465387" y="4170363"/>
            <a:chExt cx="854075" cy="276225"/>
          </a:xfrm>
        </p:grpSpPr>
        <p:sp>
          <p:nvSpPr>
            <p:cNvPr id="645" name="Freeform 30"/>
            <p:cNvSpPr>
              <a:spLocks/>
            </p:cNvSpPr>
            <p:nvPr/>
          </p:nvSpPr>
          <p:spPr bwMode="auto">
            <a:xfrm>
              <a:off x="2465387" y="4170363"/>
              <a:ext cx="854075" cy="276225"/>
            </a:xfrm>
            <a:custGeom>
              <a:avLst/>
              <a:gdLst>
                <a:gd name="T0" fmla="*/ 0 w 538"/>
                <a:gd name="T1" fmla="*/ 2147483647 h 174"/>
                <a:gd name="T2" fmla="*/ 2147483647 w 538"/>
                <a:gd name="T3" fmla="*/ 0 h 174"/>
                <a:gd name="T4" fmla="*/ 2147483647 w 538"/>
                <a:gd name="T5" fmla="*/ 2147483647 h 174"/>
                <a:gd name="T6" fmla="*/ 2147483647 w 538"/>
                <a:gd name="T7" fmla="*/ 2147483647 h 174"/>
                <a:gd name="T8" fmla="*/ 2147483647 w 538"/>
                <a:gd name="T9" fmla="*/ 2147483647 h 174"/>
                <a:gd name="T10" fmla="*/ 0 w 538"/>
                <a:gd name="T11" fmla="*/ 2147483647 h 174"/>
                <a:gd name="T12" fmla="*/ 0 w 538"/>
                <a:gd name="T13" fmla="*/ 2147483647 h 174"/>
                <a:gd name="T14" fmla="*/ 0 60000 65536"/>
                <a:gd name="T15" fmla="*/ 0 60000 65536"/>
                <a:gd name="T16" fmla="*/ 0 60000 65536"/>
                <a:gd name="T17" fmla="*/ 0 60000 65536"/>
                <a:gd name="T18" fmla="*/ 0 60000 65536"/>
                <a:gd name="T19" fmla="*/ 0 60000 65536"/>
                <a:gd name="T20" fmla="*/ 0 60000 65536"/>
                <a:gd name="T21" fmla="*/ 0 w 538"/>
                <a:gd name="T22" fmla="*/ 0 h 174"/>
                <a:gd name="T23" fmla="*/ 538 w 538"/>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38" h="174">
                  <a:moveTo>
                    <a:pt x="0" y="64"/>
                  </a:moveTo>
                  <a:lnTo>
                    <a:pt x="247" y="0"/>
                  </a:lnTo>
                  <a:lnTo>
                    <a:pt x="538" y="78"/>
                  </a:lnTo>
                  <a:lnTo>
                    <a:pt x="538" y="96"/>
                  </a:lnTo>
                  <a:lnTo>
                    <a:pt x="291" y="174"/>
                  </a:lnTo>
                  <a:lnTo>
                    <a:pt x="0" y="80"/>
                  </a:lnTo>
                  <a:lnTo>
                    <a:pt x="0" y="64"/>
                  </a:lnTo>
                  <a:close/>
                </a:path>
              </a:pathLst>
            </a:custGeom>
            <a:solidFill>
              <a:srgbClr val="CED8DE"/>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646" name="Freeform 31"/>
            <p:cNvSpPr>
              <a:spLocks/>
            </p:cNvSpPr>
            <p:nvPr/>
          </p:nvSpPr>
          <p:spPr bwMode="auto">
            <a:xfrm>
              <a:off x="2465387" y="4265507"/>
              <a:ext cx="854075" cy="159597"/>
            </a:xfrm>
            <a:custGeom>
              <a:avLst/>
              <a:gdLst>
                <a:gd name="T0" fmla="*/ 0 w 268"/>
                <a:gd name="T1" fmla="*/ 2147483647 h 50"/>
                <a:gd name="T2" fmla="*/ 0 w 268"/>
                <a:gd name="T3" fmla="*/ 2147483647 h 50"/>
                <a:gd name="T4" fmla="*/ 2147483647 w 268"/>
                <a:gd name="T5" fmla="*/ 2147483647 h 50"/>
                <a:gd name="T6" fmla="*/ 2147483647 w 268"/>
                <a:gd name="T7" fmla="*/ 2147483647 h 50"/>
                <a:gd name="T8" fmla="*/ 2147483647 w 268"/>
                <a:gd name="T9" fmla="*/ 2147483647 h 50"/>
                <a:gd name="T10" fmla="*/ 2147483647 w 268"/>
                <a:gd name="T11" fmla="*/ 2147483647 h 50"/>
                <a:gd name="T12" fmla="*/ 2147483647 w 268"/>
                <a:gd name="T13" fmla="*/ 2147483647 h 50"/>
                <a:gd name="T14" fmla="*/ 2147483647 w 268"/>
                <a:gd name="T15" fmla="*/ 0 h 50"/>
                <a:gd name="T16" fmla="*/ 0 w 268"/>
                <a:gd name="T17" fmla="*/ 2147483647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8"/>
                <a:gd name="T28" fmla="*/ 0 h 50"/>
                <a:gd name="T29" fmla="*/ 268 w 268"/>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8" h="50">
                  <a:moveTo>
                    <a:pt x="0" y="2"/>
                  </a:moveTo>
                  <a:cubicBezTo>
                    <a:pt x="0" y="5"/>
                    <a:pt x="0" y="5"/>
                    <a:pt x="0" y="5"/>
                  </a:cubicBezTo>
                  <a:cubicBezTo>
                    <a:pt x="145" y="50"/>
                    <a:pt x="145" y="50"/>
                    <a:pt x="145" y="50"/>
                  </a:cubicBezTo>
                  <a:cubicBezTo>
                    <a:pt x="268" y="12"/>
                    <a:pt x="268" y="12"/>
                    <a:pt x="268" y="12"/>
                  </a:cubicBezTo>
                  <a:cubicBezTo>
                    <a:pt x="268" y="9"/>
                    <a:pt x="268" y="9"/>
                    <a:pt x="268" y="9"/>
                  </a:cubicBezTo>
                  <a:cubicBezTo>
                    <a:pt x="263" y="7"/>
                    <a:pt x="263" y="7"/>
                    <a:pt x="263" y="7"/>
                  </a:cubicBezTo>
                  <a:cubicBezTo>
                    <a:pt x="241" y="14"/>
                    <a:pt x="147" y="44"/>
                    <a:pt x="145" y="45"/>
                  </a:cubicBezTo>
                  <a:cubicBezTo>
                    <a:pt x="144" y="44"/>
                    <a:pt x="30" y="8"/>
                    <a:pt x="5" y="0"/>
                  </a:cubicBezTo>
                  <a:lnTo>
                    <a:pt x="0" y="2"/>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sp>
        <p:nvSpPr>
          <p:cNvPr id="647" name="TextBox 646"/>
          <p:cNvSpPr txBox="1"/>
          <p:nvPr/>
        </p:nvSpPr>
        <p:spPr>
          <a:xfrm>
            <a:off x="7072313" y="5268846"/>
            <a:ext cx="1143000" cy="246221"/>
          </a:xfrm>
          <a:prstGeom prst="rect">
            <a:avLst/>
          </a:prstGeom>
          <a:noFill/>
          <a:ln>
            <a:noFill/>
          </a:ln>
        </p:spPr>
        <p:txBody>
          <a:bodyPr>
            <a:spAutoFit/>
          </a:bodyPr>
          <a:lstStyle/>
          <a:p>
            <a:pPr algn="ctr"/>
            <a:r>
              <a:rPr lang="en-US" altLang="zh-CN" sz="1000" b="1">
                <a:solidFill>
                  <a:srgbClr val="7030A0"/>
                </a:solidFill>
                <a:latin typeface="Times New Roman" pitchFamily="18" charset="0"/>
                <a:ea typeface="华文细黑" pitchFamily="2" charset="-122"/>
                <a:cs typeface="Times New Roman" pitchFamily="18" charset="0"/>
              </a:rPr>
              <a:t>Contact Center</a:t>
            </a:r>
            <a:endParaRPr lang="zh-CN" altLang="en-US" sz="1000" b="1">
              <a:solidFill>
                <a:srgbClr val="7030A0"/>
              </a:solidFill>
              <a:latin typeface="Times New Roman" pitchFamily="18" charset="0"/>
              <a:ea typeface="华文细黑" pitchFamily="2" charset="-122"/>
              <a:cs typeface="Times New Roman" pitchFamily="18" charset="0"/>
            </a:endParaRPr>
          </a:p>
        </p:txBody>
      </p:sp>
      <p:grpSp>
        <p:nvGrpSpPr>
          <p:cNvPr id="17" name="Group 144"/>
          <p:cNvGrpSpPr>
            <a:grpSpLocks/>
          </p:cNvGrpSpPr>
          <p:nvPr/>
        </p:nvGrpSpPr>
        <p:grpSpPr bwMode="auto">
          <a:xfrm>
            <a:off x="7000876" y="4350212"/>
            <a:ext cx="1071563" cy="381000"/>
            <a:chOff x="2465387" y="4170363"/>
            <a:chExt cx="854075" cy="276225"/>
          </a:xfrm>
        </p:grpSpPr>
        <p:sp>
          <p:nvSpPr>
            <p:cNvPr id="649" name="Freeform 30"/>
            <p:cNvSpPr>
              <a:spLocks/>
            </p:cNvSpPr>
            <p:nvPr/>
          </p:nvSpPr>
          <p:spPr bwMode="auto">
            <a:xfrm>
              <a:off x="2465387" y="4170363"/>
              <a:ext cx="854075" cy="276225"/>
            </a:xfrm>
            <a:custGeom>
              <a:avLst/>
              <a:gdLst>
                <a:gd name="T0" fmla="*/ 0 w 538"/>
                <a:gd name="T1" fmla="*/ 2147483647 h 174"/>
                <a:gd name="T2" fmla="*/ 2147483647 w 538"/>
                <a:gd name="T3" fmla="*/ 0 h 174"/>
                <a:gd name="T4" fmla="*/ 2147483647 w 538"/>
                <a:gd name="T5" fmla="*/ 2147483647 h 174"/>
                <a:gd name="T6" fmla="*/ 2147483647 w 538"/>
                <a:gd name="T7" fmla="*/ 2147483647 h 174"/>
                <a:gd name="T8" fmla="*/ 2147483647 w 538"/>
                <a:gd name="T9" fmla="*/ 2147483647 h 174"/>
                <a:gd name="T10" fmla="*/ 0 w 538"/>
                <a:gd name="T11" fmla="*/ 2147483647 h 174"/>
                <a:gd name="T12" fmla="*/ 0 w 538"/>
                <a:gd name="T13" fmla="*/ 2147483647 h 174"/>
                <a:gd name="T14" fmla="*/ 0 60000 65536"/>
                <a:gd name="T15" fmla="*/ 0 60000 65536"/>
                <a:gd name="T16" fmla="*/ 0 60000 65536"/>
                <a:gd name="T17" fmla="*/ 0 60000 65536"/>
                <a:gd name="T18" fmla="*/ 0 60000 65536"/>
                <a:gd name="T19" fmla="*/ 0 60000 65536"/>
                <a:gd name="T20" fmla="*/ 0 60000 65536"/>
                <a:gd name="T21" fmla="*/ 0 w 538"/>
                <a:gd name="T22" fmla="*/ 0 h 174"/>
                <a:gd name="T23" fmla="*/ 538 w 538"/>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38" h="174">
                  <a:moveTo>
                    <a:pt x="0" y="64"/>
                  </a:moveTo>
                  <a:lnTo>
                    <a:pt x="247" y="0"/>
                  </a:lnTo>
                  <a:lnTo>
                    <a:pt x="538" y="78"/>
                  </a:lnTo>
                  <a:lnTo>
                    <a:pt x="538" y="96"/>
                  </a:lnTo>
                  <a:lnTo>
                    <a:pt x="291" y="174"/>
                  </a:lnTo>
                  <a:lnTo>
                    <a:pt x="0" y="80"/>
                  </a:lnTo>
                  <a:lnTo>
                    <a:pt x="0" y="64"/>
                  </a:lnTo>
                  <a:close/>
                </a:path>
              </a:pathLst>
            </a:custGeom>
            <a:solidFill>
              <a:srgbClr val="CED8DE"/>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650" name="Freeform 31"/>
            <p:cNvSpPr>
              <a:spLocks/>
            </p:cNvSpPr>
            <p:nvPr/>
          </p:nvSpPr>
          <p:spPr bwMode="auto">
            <a:xfrm>
              <a:off x="2465387" y="4265507"/>
              <a:ext cx="854075" cy="159597"/>
            </a:xfrm>
            <a:custGeom>
              <a:avLst/>
              <a:gdLst>
                <a:gd name="T0" fmla="*/ 0 w 268"/>
                <a:gd name="T1" fmla="*/ 2147483647 h 50"/>
                <a:gd name="T2" fmla="*/ 0 w 268"/>
                <a:gd name="T3" fmla="*/ 2147483647 h 50"/>
                <a:gd name="T4" fmla="*/ 2147483647 w 268"/>
                <a:gd name="T5" fmla="*/ 2147483647 h 50"/>
                <a:gd name="T6" fmla="*/ 2147483647 w 268"/>
                <a:gd name="T7" fmla="*/ 2147483647 h 50"/>
                <a:gd name="T8" fmla="*/ 2147483647 w 268"/>
                <a:gd name="T9" fmla="*/ 2147483647 h 50"/>
                <a:gd name="T10" fmla="*/ 2147483647 w 268"/>
                <a:gd name="T11" fmla="*/ 2147483647 h 50"/>
                <a:gd name="T12" fmla="*/ 2147483647 w 268"/>
                <a:gd name="T13" fmla="*/ 2147483647 h 50"/>
                <a:gd name="T14" fmla="*/ 2147483647 w 268"/>
                <a:gd name="T15" fmla="*/ 0 h 50"/>
                <a:gd name="T16" fmla="*/ 0 w 268"/>
                <a:gd name="T17" fmla="*/ 2147483647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8"/>
                <a:gd name="T28" fmla="*/ 0 h 50"/>
                <a:gd name="T29" fmla="*/ 268 w 268"/>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8" h="50">
                  <a:moveTo>
                    <a:pt x="0" y="2"/>
                  </a:moveTo>
                  <a:cubicBezTo>
                    <a:pt x="0" y="5"/>
                    <a:pt x="0" y="5"/>
                    <a:pt x="0" y="5"/>
                  </a:cubicBezTo>
                  <a:cubicBezTo>
                    <a:pt x="145" y="50"/>
                    <a:pt x="145" y="50"/>
                    <a:pt x="145" y="50"/>
                  </a:cubicBezTo>
                  <a:cubicBezTo>
                    <a:pt x="268" y="12"/>
                    <a:pt x="268" y="12"/>
                    <a:pt x="268" y="12"/>
                  </a:cubicBezTo>
                  <a:cubicBezTo>
                    <a:pt x="268" y="9"/>
                    <a:pt x="268" y="9"/>
                    <a:pt x="268" y="9"/>
                  </a:cubicBezTo>
                  <a:cubicBezTo>
                    <a:pt x="263" y="7"/>
                    <a:pt x="263" y="7"/>
                    <a:pt x="263" y="7"/>
                  </a:cubicBezTo>
                  <a:cubicBezTo>
                    <a:pt x="241" y="14"/>
                    <a:pt x="147" y="44"/>
                    <a:pt x="145" y="45"/>
                  </a:cubicBezTo>
                  <a:cubicBezTo>
                    <a:pt x="144" y="44"/>
                    <a:pt x="30" y="8"/>
                    <a:pt x="5" y="0"/>
                  </a:cubicBezTo>
                  <a:lnTo>
                    <a:pt x="0" y="2"/>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18" name="Group 144"/>
          <p:cNvGrpSpPr>
            <a:grpSpLocks/>
          </p:cNvGrpSpPr>
          <p:nvPr/>
        </p:nvGrpSpPr>
        <p:grpSpPr bwMode="auto">
          <a:xfrm>
            <a:off x="7000876" y="3694046"/>
            <a:ext cx="1071563" cy="381000"/>
            <a:chOff x="2465387" y="4170363"/>
            <a:chExt cx="854075" cy="276225"/>
          </a:xfrm>
        </p:grpSpPr>
        <p:sp>
          <p:nvSpPr>
            <p:cNvPr id="652" name="Freeform 30"/>
            <p:cNvSpPr>
              <a:spLocks/>
            </p:cNvSpPr>
            <p:nvPr/>
          </p:nvSpPr>
          <p:spPr bwMode="auto">
            <a:xfrm>
              <a:off x="2465387" y="4170363"/>
              <a:ext cx="854075" cy="276225"/>
            </a:xfrm>
            <a:custGeom>
              <a:avLst/>
              <a:gdLst>
                <a:gd name="T0" fmla="*/ 0 w 538"/>
                <a:gd name="T1" fmla="*/ 2147483647 h 174"/>
                <a:gd name="T2" fmla="*/ 2147483647 w 538"/>
                <a:gd name="T3" fmla="*/ 0 h 174"/>
                <a:gd name="T4" fmla="*/ 2147483647 w 538"/>
                <a:gd name="T5" fmla="*/ 2147483647 h 174"/>
                <a:gd name="T6" fmla="*/ 2147483647 w 538"/>
                <a:gd name="T7" fmla="*/ 2147483647 h 174"/>
                <a:gd name="T8" fmla="*/ 2147483647 w 538"/>
                <a:gd name="T9" fmla="*/ 2147483647 h 174"/>
                <a:gd name="T10" fmla="*/ 0 w 538"/>
                <a:gd name="T11" fmla="*/ 2147483647 h 174"/>
                <a:gd name="T12" fmla="*/ 0 w 538"/>
                <a:gd name="T13" fmla="*/ 2147483647 h 174"/>
                <a:gd name="T14" fmla="*/ 0 60000 65536"/>
                <a:gd name="T15" fmla="*/ 0 60000 65536"/>
                <a:gd name="T16" fmla="*/ 0 60000 65536"/>
                <a:gd name="T17" fmla="*/ 0 60000 65536"/>
                <a:gd name="T18" fmla="*/ 0 60000 65536"/>
                <a:gd name="T19" fmla="*/ 0 60000 65536"/>
                <a:gd name="T20" fmla="*/ 0 60000 65536"/>
                <a:gd name="T21" fmla="*/ 0 w 538"/>
                <a:gd name="T22" fmla="*/ 0 h 174"/>
                <a:gd name="T23" fmla="*/ 538 w 538"/>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38" h="174">
                  <a:moveTo>
                    <a:pt x="0" y="64"/>
                  </a:moveTo>
                  <a:lnTo>
                    <a:pt x="247" y="0"/>
                  </a:lnTo>
                  <a:lnTo>
                    <a:pt x="538" y="78"/>
                  </a:lnTo>
                  <a:lnTo>
                    <a:pt x="538" y="96"/>
                  </a:lnTo>
                  <a:lnTo>
                    <a:pt x="291" y="174"/>
                  </a:lnTo>
                  <a:lnTo>
                    <a:pt x="0" y="80"/>
                  </a:lnTo>
                  <a:lnTo>
                    <a:pt x="0" y="64"/>
                  </a:lnTo>
                  <a:close/>
                </a:path>
              </a:pathLst>
            </a:custGeom>
            <a:solidFill>
              <a:srgbClr val="CED8DE"/>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653" name="Freeform 31"/>
            <p:cNvSpPr>
              <a:spLocks/>
            </p:cNvSpPr>
            <p:nvPr/>
          </p:nvSpPr>
          <p:spPr bwMode="auto">
            <a:xfrm>
              <a:off x="2465387" y="4265507"/>
              <a:ext cx="854075" cy="159597"/>
            </a:xfrm>
            <a:custGeom>
              <a:avLst/>
              <a:gdLst>
                <a:gd name="T0" fmla="*/ 0 w 268"/>
                <a:gd name="T1" fmla="*/ 2147483647 h 50"/>
                <a:gd name="T2" fmla="*/ 0 w 268"/>
                <a:gd name="T3" fmla="*/ 2147483647 h 50"/>
                <a:gd name="T4" fmla="*/ 2147483647 w 268"/>
                <a:gd name="T5" fmla="*/ 2147483647 h 50"/>
                <a:gd name="T6" fmla="*/ 2147483647 w 268"/>
                <a:gd name="T7" fmla="*/ 2147483647 h 50"/>
                <a:gd name="T8" fmla="*/ 2147483647 w 268"/>
                <a:gd name="T9" fmla="*/ 2147483647 h 50"/>
                <a:gd name="T10" fmla="*/ 2147483647 w 268"/>
                <a:gd name="T11" fmla="*/ 2147483647 h 50"/>
                <a:gd name="T12" fmla="*/ 2147483647 w 268"/>
                <a:gd name="T13" fmla="*/ 2147483647 h 50"/>
                <a:gd name="T14" fmla="*/ 2147483647 w 268"/>
                <a:gd name="T15" fmla="*/ 0 h 50"/>
                <a:gd name="T16" fmla="*/ 0 w 268"/>
                <a:gd name="T17" fmla="*/ 2147483647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8"/>
                <a:gd name="T28" fmla="*/ 0 h 50"/>
                <a:gd name="T29" fmla="*/ 268 w 268"/>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8" h="50">
                  <a:moveTo>
                    <a:pt x="0" y="2"/>
                  </a:moveTo>
                  <a:cubicBezTo>
                    <a:pt x="0" y="5"/>
                    <a:pt x="0" y="5"/>
                    <a:pt x="0" y="5"/>
                  </a:cubicBezTo>
                  <a:cubicBezTo>
                    <a:pt x="145" y="50"/>
                    <a:pt x="145" y="50"/>
                    <a:pt x="145" y="50"/>
                  </a:cubicBezTo>
                  <a:cubicBezTo>
                    <a:pt x="268" y="12"/>
                    <a:pt x="268" y="12"/>
                    <a:pt x="268" y="12"/>
                  </a:cubicBezTo>
                  <a:cubicBezTo>
                    <a:pt x="268" y="9"/>
                    <a:pt x="268" y="9"/>
                    <a:pt x="268" y="9"/>
                  </a:cubicBezTo>
                  <a:cubicBezTo>
                    <a:pt x="263" y="7"/>
                    <a:pt x="263" y="7"/>
                    <a:pt x="263" y="7"/>
                  </a:cubicBezTo>
                  <a:cubicBezTo>
                    <a:pt x="241" y="14"/>
                    <a:pt x="147" y="44"/>
                    <a:pt x="145" y="45"/>
                  </a:cubicBezTo>
                  <a:cubicBezTo>
                    <a:pt x="144" y="44"/>
                    <a:pt x="30" y="8"/>
                    <a:pt x="5" y="0"/>
                  </a:cubicBezTo>
                  <a:lnTo>
                    <a:pt x="0" y="2"/>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19" name="Group 144"/>
          <p:cNvGrpSpPr>
            <a:grpSpLocks/>
          </p:cNvGrpSpPr>
          <p:nvPr/>
        </p:nvGrpSpPr>
        <p:grpSpPr bwMode="auto">
          <a:xfrm>
            <a:off x="6943726" y="3025179"/>
            <a:ext cx="1071563" cy="381000"/>
            <a:chOff x="2465387" y="4170363"/>
            <a:chExt cx="854075" cy="276225"/>
          </a:xfrm>
        </p:grpSpPr>
        <p:sp>
          <p:nvSpPr>
            <p:cNvPr id="655" name="Freeform 30"/>
            <p:cNvSpPr>
              <a:spLocks/>
            </p:cNvSpPr>
            <p:nvPr/>
          </p:nvSpPr>
          <p:spPr bwMode="auto">
            <a:xfrm>
              <a:off x="2465387" y="4170363"/>
              <a:ext cx="854075" cy="276225"/>
            </a:xfrm>
            <a:custGeom>
              <a:avLst/>
              <a:gdLst>
                <a:gd name="T0" fmla="*/ 0 w 538"/>
                <a:gd name="T1" fmla="*/ 2147483647 h 174"/>
                <a:gd name="T2" fmla="*/ 2147483647 w 538"/>
                <a:gd name="T3" fmla="*/ 0 h 174"/>
                <a:gd name="T4" fmla="*/ 2147483647 w 538"/>
                <a:gd name="T5" fmla="*/ 2147483647 h 174"/>
                <a:gd name="T6" fmla="*/ 2147483647 w 538"/>
                <a:gd name="T7" fmla="*/ 2147483647 h 174"/>
                <a:gd name="T8" fmla="*/ 2147483647 w 538"/>
                <a:gd name="T9" fmla="*/ 2147483647 h 174"/>
                <a:gd name="T10" fmla="*/ 0 w 538"/>
                <a:gd name="T11" fmla="*/ 2147483647 h 174"/>
                <a:gd name="T12" fmla="*/ 0 w 538"/>
                <a:gd name="T13" fmla="*/ 2147483647 h 174"/>
                <a:gd name="T14" fmla="*/ 0 60000 65536"/>
                <a:gd name="T15" fmla="*/ 0 60000 65536"/>
                <a:gd name="T16" fmla="*/ 0 60000 65536"/>
                <a:gd name="T17" fmla="*/ 0 60000 65536"/>
                <a:gd name="T18" fmla="*/ 0 60000 65536"/>
                <a:gd name="T19" fmla="*/ 0 60000 65536"/>
                <a:gd name="T20" fmla="*/ 0 60000 65536"/>
                <a:gd name="T21" fmla="*/ 0 w 538"/>
                <a:gd name="T22" fmla="*/ 0 h 174"/>
                <a:gd name="T23" fmla="*/ 538 w 538"/>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38" h="174">
                  <a:moveTo>
                    <a:pt x="0" y="64"/>
                  </a:moveTo>
                  <a:lnTo>
                    <a:pt x="247" y="0"/>
                  </a:lnTo>
                  <a:lnTo>
                    <a:pt x="538" y="78"/>
                  </a:lnTo>
                  <a:lnTo>
                    <a:pt x="538" y="96"/>
                  </a:lnTo>
                  <a:lnTo>
                    <a:pt x="291" y="174"/>
                  </a:lnTo>
                  <a:lnTo>
                    <a:pt x="0" y="80"/>
                  </a:lnTo>
                  <a:lnTo>
                    <a:pt x="0" y="64"/>
                  </a:lnTo>
                  <a:close/>
                </a:path>
              </a:pathLst>
            </a:custGeom>
            <a:solidFill>
              <a:srgbClr val="CED8DE"/>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656" name="Freeform 31"/>
            <p:cNvSpPr>
              <a:spLocks/>
            </p:cNvSpPr>
            <p:nvPr/>
          </p:nvSpPr>
          <p:spPr bwMode="auto">
            <a:xfrm>
              <a:off x="2465387" y="4265507"/>
              <a:ext cx="854075" cy="159597"/>
            </a:xfrm>
            <a:custGeom>
              <a:avLst/>
              <a:gdLst>
                <a:gd name="T0" fmla="*/ 0 w 268"/>
                <a:gd name="T1" fmla="*/ 2147483647 h 50"/>
                <a:gd name="T2" fmla="*/ 0 w 268"/>
                <a:gd name="T3" fmla="*/ 2147483647 h 50"/>
                <a:gd name="T4" fmla="*/ 2147483647 w 268"/>
                <a:gd name="T5" fmla="*/ 2147483647 h 50"/>
                <a:gd name="T6" fmla="*/ 2147483647 w 268"/>
                <a:gd name="T7" fmla="*/ 2147483647 h 50"/>
                <a:gd name="T8" fmla="*/ 2147483647 w 268"/>
                <a:gd name="T9" fmla="*/ 2147483647 h 50"/>
                <a:gd name="T10" fmla="*/ 2147483647 w 268"/>
                <a:gd name="T11" fmla="*/ 2147483647 h 50"/>
                <a:gd name="T12" fmla="*/ 2147483647 w 268"/>
                <a:gd name="T13" fmla="*/ 2147483647 h 50"/>
                <a:gd name="T14" fmla="*/ 2147483647 w 268"/>
                <a:gd name="T15" fmla="*/ 0 h 50"/>
                <a:gd name="T16" fmla="*/ 0 w 268"/>
                <a:gd name="T17" fmla="*/ 2147483647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8"/>
                <a:gd name="T28" fmla="*/ 0 h 50"/>
                <a:gd name="T29" fmla="*/ 268 w 268"/>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8" h="50">
                  <a:moveTo>
                    <a:pt x="0" y="2"/>
                  </a:moveTo>
                  <a:cubicBezTo>
                    <a:pt x="0" y="5"/>
                    <a:pt x="0" y="5"/>
                    <a:pt x="0" y="5"/>
                  </a:cubicBezTo>
                  <a:cubicBezTo>
                    <a:pt x="145" y="50"/>
                    <a:pt x="145" y="50"/>
                    <a:pt x="145" y="50"/>
                  </a:cubicBezTo>
                  <a:cubicBezTo>
                    <a:pt x="268" y="12"/>
                    <a:pt x="268" y="12"/>
                    <a:pt x="268" y="12"/>
                  </a:cubicBezTo>
                  <a:cubicBezTo>
                    <a:pt x="268" y="9"/>
                    <a:pt x="268" y="9"/>
                    <a:pt x="268" y="9"/>
                  </a:cubicBezTo>
                  <a:cubicBezTo>
                    <a:pt x="263" y="7"/>
                    <a:pt x="263" y="7"/>
                    <a:pt x="263" y="7"/>
                  </a:cubicBezTo>
                  <a:cubicBezTo>
                    <a:pt x="241" y="14"/>
                    <a:pt x="147" y="44"/>
                    <a:pt x="145" y="45"/>
                  </a:cubicBezTo>
                  <a:cubicBezTo>
                    <a:pt x="144" y="44"/>
                    <a:pt x="30" y="8"/>
                    <a:pt x="5" y="0"/>
                  </a:cubicBezTo>
                  <a:lnTo>
                    <a:pt x="0" y="2"/>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20" name="Group 144"/>
          <p:cNvGrpSpPr>
            <a:grpSpLocks/>
          </p:cNvGrpSpPr>
          <p:nvPr/>
        </p:nvGrpSpPr>
        <p:grpSpPr bwMode="auto">
          <a:xfrm>
            <a:off x="6929438" y="2358430"/>
            <a:ext cx="1071562" cy="381000"/>
            <a:chOff x="2465387" y="4170363"/>
            <a:chExt cx="854075" cy="276225"/>
          </a:xfrm>
        </p:grpSpPr>
        <p:sp>
          <p:nvSpPr>
            <p:cNvPr id="658" name="Freeform 30"/>
            <p:cNvSpPr>
              <a:spLocks/>
            </p:cNvSpPr>
            <p:nvPr/>
          </p:nvSpPr>
          <p:spPr bwMode="auto">
            <a:xfrm>
              <a:off x="2465387" y="4170363"/>
              <a:ext cx="854075" cy="276225"/>
            </a:xfrm>
            <a:custGeom>
              <a:avLst/>
              <a:gdLst>
                <a:gd name="T0" fmla="*/ 0 w 538"/>
                <a:gd name="T1" fmla="*/ 2147483647 h 174"/>
                <a:gd name="T2" fmla="*/ 2147483647 w 538"/>
                <a:gd name="T3" fmla="*/ 0 h 174"/>
                <a:gd name="T4" fmla="*/ 2147483647 w 538"/>
                <a:gd name="T5" fmla="*/ 2147483647 h 174"/>
                <a:gd name="T6" fmla="*/ 2147483647 w 538"/>
                <a:gd name="T7" fmla="*/ 2147483647 h 174"/>
                <a:gd name="T8" fmla="*/ 2147483647 w 538"/>
                <a:gd name="T9" fmla="*/ 2147483647 h 174"/>
                <a:gd name="T10" fmla="*/ 0 w 538"/>
                <a:gd name="T11" fmla="*/ 2147483647 h 174"/>
                <a:gd name="T12" fmla="*/ 0 w 538"/>
                <a:gd name="T13" fmla="*/ 2147483647 h 174"/>
                <a:gd name="T14" fmla="*/ 0 60000 65536"/>
                <a:gd name="T15" fmla="*/ 0 60000 65536"/>
                <a:gd name="T16" fmla="*/ 0 60000 65536"/>
                <a:gd name="T17" fmla="*/ 0 60000 65536"/>
                <a:gd name="T18" fmla="*/ 0 60000 65536"/>
                <a:gd name="T19" fmla="*/ 0 60000 65536"/>
                <a:gd name="T20" fmla="*/ 0 60000 65536"/>
                <a:gd name="T21" fmla="*/ 0 w 538"/>
                <a:gd name="T22" fmla="*/ 0 h 174"/>
                <a:gd name="T23" fmla="*/ 538 w 538"/>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38" h="174">
                  <a:moveTo>
                    <a:pt x="0" y="64"/>
                  </a:moveTo>
                  <a:lnTo>
                    <a:pt x="247" y="0"/>
                  </a:lnTo>
                  <a:lnTo>
                    <a:pt x="538" y="78"/>
                  </a:lnTo>
                  <a:lnTo>
                    <a:pt x="538" y="96"/>
                  </a:lnTo>
                  <a:lnTo>
                    <a:pt x="291" y="174"/>
                  </a:lnTo>
                  <a:lnTo>
                    <a:pt x="0" y="80"/>
                  </a:lnTo>
                  <a:lnTo>
                    <a:pt x="0" y="64"/>
                  </a:lnTo>
                  <a:close/>
                </a:path>
              </a:pathLst>
            </a:custGeom>
            <a:solidFill>
              <a:srgbClr val="CED8DE"/>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659" name="Freeform 31"/>
            <p:cNvSpPr>
              <a:spLocks/>
            </p:cNvSpPr>
            <p:nvPr/>
          </p:nvSpPr>
          <p:spPr bwMode="auto">
            <a:xfrm>
              <a:off x="2465387" y="4265507"/>
              <a:ext cx="854075" cy="159597"/>
            </a:xfrm>
            <a:custGeom>
              <a:avLst/>
              <a:gdLst>
                <a:gd name="T0" fmla="*/ 0 w 268"/>
                <a:gd name="T1" fmla="*/ 2147483647 h 50"/>
                <a:gd name="T2" fmla="*/ 0 w 268"/>
                <a:gd name="T3" fmla="*/ 2147483647 h 50"/>
                <a:gd name="T4" fmla="*/ 2147483647 w 268"/>
                <a:gd name="T5" fmla="*/ 2147483647 h 50"/>
                <a:gd name="T6" fmla="*/ 2147483647 w 268"/>
                <a:gd name="T7" fmla="*/ 2147483647 h 50"/>
                <a:gd name="T8" fmla="*/ 2147483647 w 268"/>
                <a:gd name="T9" fmla="*/ 2147483647 h 50"/>
                <a:gd name="T10" fmla="*/ 2147483647 w 268"/>
                <a:gd name="T11" fmla="*/ 2147483647 h 50"/>
                <a:gd name="T12" fmla="*/ 2147483647 w 268"/>
                <a:gd name="T13" fmla="*/ 2147483647 h 50"/>
                <a:gd name="T14" fmla="*/ 2147483647 w 268"/>
                <a:gd name="T15" fmla="*/ 0 h 50"/>
                <a:gd name="T16" fmla="*/ 0 w 268"/>
                <a:gd name="T17" fmla="*/ 2147483647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8"/>
                <a:gd name="T28" fmla="*/ 0 h 50"/>
                <a:gd name="T29" fmla="*/ 268 w 268"/>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8" h="50">
                  <a:moveTo>
                    <a:pt x="0" y="2"/>
                  </a:moveTo>
                  <a:cubicBezTo>
                    <a:pt x="0" y="5"/>
                    <a:pt x="0" y="5"/>
                    <a:pt x="0" y="5"/>
                  </a:cubicBezTo>
                  <a:cubicBezTo>
                    <a:pt x="145" y="50"/>
                    <a:pt x="145" y="50"/>
                    <a:pt x="145" y="50"/>
                  </a:cubicBezTo>
                  <a:cubicBezTo>
                    <a:pt x="268" y="12"/>
                    <a:pt x="268" y="12"/>
                    <a:pt x="268" y="12"/>
                  </a:cubicBezTo>
                  <a:cubicBezTo>
                    <a:pt x="268" y="9"/>
                    <a:pt x="268" y="9"/>
                    <a:pt x="268" y="9"/>
                  </a:cubicBezTo>
                  <a:cubicBezTo>
                    <a:pt x="263" y="7"/>
                    <a:pt x="263" y="7"/>
                    <a:pt x="263" y="7"/>
                  </a:cubicBezTo>
                  <a:cubicBezTo>
                    <a:pt x="241" y="14"/>
                    <a:pt x="147" y="44"/>
                    <a:pt x="145" y="45"/>
                  </a:cubicBezTo>
                  <a:cubicBezTo>
                    <a:pt x="144" y="44"/>
                    <a:pt x="30" y="8"/>
                    <a:pt x="5" y="0"/>
                  </a:cubicBezTo>
                  <a:lnTo>
                    <a:pt x="0" y="2"/>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21" name="Group 220"/>
          <p:cNvGrpSpPr>
            <a:grpSpLocks/>
          </p:cNvGrpSpPr>
          <p:nvPr/>
        </p:nvGrpSpPr>
        <p:grpSpPr bwMode="auto">
          <a:xfrm>
            <a:off x="7072314" y="2072679"/>
            <a:ext cx="357187" cy="476251"/>
            <a:chOff x="914400" y="5408613"/>
            <a:chExt cx="581025" cy="579438"/>
          </a:xfrm>
        </p:grpSpPr>
        <p:sp>
          <p:nvSpPr>
            <p:cNvPr id="661" name="Oval 94"/>
            <p:cNvSpPr>
              <a:spLocks noChangeArrowheads="1"/>
            </p:cNvSpPr>
            <p:nvPr/>
          </p:nvSpPr>
          <p:spPr bwMode="auto">
            <a:xfrm>
              <a:off x="919565" y="5413764"/>
              <a:ext cx="570696" cy="569137"/>
            </a:xfrm>
            <a:prstGeom prst="ellipse">
              <a:avLst/>
            </a:prstGeom>
            <a:solidFill>
              <a:srgbClr val="3D61A4"/>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662" name="Freeform 95"/>
            <p:cNvSpPr>
              <a:spLocks/>
            </p:cNvSpPr>
            <p:nvPr/>
          </p:nvSpPr>
          <p:spPr bwMode="auto">
            <a:xfrm>
              <a:off x="929894" y="5418914"/>
              <a:ext cx="265980" cy="517631"/>
            </a:xfrm>
            <a:custGeom>
              <a:avLst/>
              <a:gdLst>
                <a:gd name="T0" fmla="*/ 2147483647 w 167"/>
                <a:gd name="T1" fmla="*/ 2147483647 h 327"/>
                <a:gd name="T2" fmla="*/ 2147483647 w 167"/>
                <a:gd name="T3" fmla="*/ 2147483647 h 327"/>
                <a:gd name="T4" fmla="*/ 2147483647 w 167"/>
                <a:gd name="T5" fmla="*/ 2147483647 h 327"/>
                <a:gd name="T6" fmla="*/ 2147483647 w 167"/>
                <a:gd name="T7" fmla="*/ 2147483647 h 327"/>
                <a:gd name="T8" fmla="*/ 2147483647 w 167"/>
                <a:gd name="T9" fmla="*/ 2147483647 h 327"/>
                <a:gd name="T10" fmla="*/ 2147483647 w 167"/>
                <a:gd name="T11" fmla="*/ 2147483647 h 327"/>
                <a:gd name="T12" fmla="*/ 2147483647 w 167"/>
                <a:gd name="T13" fmla="*/ 2147483647 h 327"/>
                <a:gd name="T14" fmla="*/ 2147483647 w 167"/>
                <a:gd name="T15" fmla="*/ 2147483647 h 327"/>
                <a:gd name="T16" fmla="*/ 2147483647 w 167"/>
                <a:gd name="T17" fmla="*/ 2147483647 h 327"/>
                <a:gd name="T18" fmla="*/ 2147483647 w 167"/>
                <a:gd name="T19" fmla="*/ 2147483647 h 327"/>
                <a:gd name="T20" fmla="*/ 2147483647 w 167"/>
                <a:gd name="T21" fmla="*/ 2147483647 h 327"/>
                <a:gd name="T22" fmla="*/ 2147483647 w 167"/>
                <a:gd name="T23" fmla="*/ 2147483647 h 327"/>
                <a:gd name="T24" fmla="*/ 2147483647 w 167"/>
                <a:gd name="T25" fmla="*/ 2147483647 h 327"/>
                <a:gd name="T26" fmla="*/ 2147483647 w 167"/>
                <a:gd name="T27" fmla="*/ 2147483647 h 327"/>
                <a:gd name="T28" fmla="*/ 2147483647 w 167"/>
                <a:gd name="T29" fmla="*/ 2147483647 h 327"/>
                <a:gd name="T30" fmla="*/ 2147483647 w 167"/>
                <a:gd name="T31" fmla="*/ 2147483647 h 327"/>
                <a:gd name="T32" fmla="*/ 2147483647 w 167"/>
                <a:gd name="T33" fmla="*/ 2147483647 h 327"/>
                <a:gd name="T34" fmla="*/ 2147483647 w 167"/>
                <a:gd name="T35" fmla="*/ 2147483647 h 327"/>
                <a:gd name="T36" fmla="*/ 2147483647 w 167"/>
                <a:gd name="T37" fmla="*/ 2147483647 h 327"/>
                <a:gd name="T38" fmla="*/ 2147483647 w 167"/>
                <a:gd name="T39" fmla="*/ 2147483647 h 327"/>
                <a:gd name="T40" fmla="*/ 2147483647 w 167"/>
                <a:gd name="T41" fmla="*/ 2147483647 h 327"/>
                <a:gd name="T42" fmla="*/ 2147483647 w 167"/>
                <a:gd name="T43" fmla="*/ 2147483647 h 327"/>
                <a:gd name="T44" fmla="*/ 2147483647 w 167"/>
                <a:gd name="T45" fmla="*/ 2147483647 h 327"/>
                <a:gd name="T46" fmla="*/ 2147483647 w 167"/>
                <a:gd name="T47" fmla="*/ 2147483647 h 327"/>
                <a:gd name="T48" fmla="*/ 2147483647 w 167"/>
                <a:gd name="T49" fmla="*/ 2147483647 h 327"/>
                <a:gd name="T50" fmla="*/ 2147483647 w 167"/>
                <a:gd name="T51" fmla="*/ 2147483647 h 327"/>
                <a:gd name="T52" fmla="*/ 2147483647 w 167"/>
                <a:gd name="T53" fmla="*/ 2147483647 h 327"/>
                <a:gd name="T54" fmla="*/ 2147483647 w 167"/>
                <a:gd name="T55" fmla="*/ 2147483647 h 327"/>
                <a:gd name="T56" fmla="*/ 2147483647 w 167"/>
                <a:gd name="T57" fmla="*/ 2147483647 h 327"/>
                <a:gd name="T58" fmla="*/ 2147483647 w 167"/>
                <a:gd name="T59" fmla="*/ 2147483647 h 327"/>
                <a:gd name="T60" fmla="*/ 2147483647 w 167"/>
                <a:gd name="T61" fmla="*/ 2147483647 h 327"/>
                <a:gd name="T62" fmla="*/ 2147483647 w 167"/>
                <a:gd name="T63" fmla="*/ 2147483647 h 327"/>
                <a:gd name="T64" fmla="*/ 2147483647 w 167"/>
                <a:gd name="T65" fmla="*/ 2147483647 h 327"/>
                <a:gd name="T66" fmla="*/ 2147483647 w 167"/>
                <a:gd name="T67" fmla="*/ 2147483647 h 327"/>
                <a:gd name="T68" fmla="*/ 2147483647 w 167"/>
                <a:gd name="T69" fmla="*/ 2147483647 h 327"/>
                <a:gd name="T70" fmla="*/ 0 w 167"/>
                <a:gd name="T71" fmla="*/ 2147483647 h 327"/>
                <a:gd name="T72" fmla="*/ 2147483647 w 167"/>
                <a:gd name="T73" fmla="*/ 2147483647 h 327"/>
                <a:gd name="T74" fmla="*/ 2147483647 w 167"/>
                <a:gd name="T75" fmla="*/ 2147483647 h 327"/>
                <a:gd name="T76" fmla="*/ 2147483647 w 167"/>
                <a:gd name="T77" fmla="*/ 2147483647 h 327"/>
                <a:gd name="T78" fmla="*/ 2147483647 w 167"/>
                <a:gd name="T79" fmla="*/ 2147483647 h 3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7"/>
                <a:gd name="T121" fmla="*/ 0 h 327"/>
                <a:gd name="T122" fmla="*/ 167 w 167"/>
                <a:gd name="T123" fmla="*/ 327 h 3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7" h="327">
                  <a:moveTo>
                    <a:pt x="141" y="0"/>
                  </a:moveTo>
                  <a:lnTo>
                    <a:pt x="151" y="6"/>
                  </a:lnTo>
                  <a:lnTo>
                    <a:pt x="153" y="12"/>
                  </a:lnTo>
                  <a:lnTo>
                    <a:pt x="151" y="16"/>
                  </a:lnTo>
                  <a:lnTo>
                    <a:pt x="167" y="24"/>
                  </a:lnTo>
                  <a:lnTo>
                    <a:pt x="165" y="32"/>
                  </a:lnTo>
                  <a:lnTo>
                    <a:pt x="157" y="44"/>
                  </a:lnTo>
                  <a:lnTo>
                    <a:pt x="157" y="58"/>
                  </a:lnTo>
                  <a:lnTo>
                    <a:pt x="161" y="70"/>
                  </a:lnTo>
                  <a:lnTo>
                    <a:pt x="155" y="82"/>
                  </a:lnTo>
                  <a:lnTo>
                    <a:pt x="153" y="96"/>
                  </a:lnTo>
                  <a:lnTo>
                    <a:pt x="139" y="106"/>
                  </a:lnTo>
                  <a:lnTo>
                    <a:pt x="127" y="120"/>
                  </a:lnTo>
                  <a:lnTo>
                    <a:pt x="127" y="130"/>
                  </a:lnTo>
                  <a:lnTo>
                    <a:pt x="115" y="118"/>
                  </a:lnTo>
                  <a:lnTo>
                    <a:pt x="113" y="100"/>
                  </a:lnTo>
                  <a:lnTo>
                    <a:pt x="107" y="76"/>
                  </a:lnTo>
                  <a:lnTo>
                    <a:pt x="97" y="62"/>
                  </a:lnTo>
                  <a:lnTo>
                    <a:pt x="85" y="56"/>
                  </a:lnTo>
                  <a:lnTo>
                    <a:pt x="87" y="44"/>
                  </a:lnTo>
                  <a:lnTo>
                    <a:pt x="91" y="34"/>
                  </a:lnTo>
                  <a:lnTo>
                    <a:pt x="95" y="24"/>
                  </a:lnTo>
                  <a:lnTo>
                    <a:pt x="85" y="34"/>
                  </a:lnTo>
                  <a:lnTo>
                    <a:pt x="74" y="52"/>
                  </a:lnTo>
                  <a:lnTo>
                    <a:pt x="68" y="60"/>
                  </a:lnTo>
                  <a:lnTo>
                    <a:pt x="68" y="72"/>
                  </a:lnTo>
                  <a:lnTo>
                    <a:pt x="76" y="78"/>
                  </a:lnTo>
                  <a:lnTo>
                    <a:pt x="89" y="94"/>
                  </a:lnTo>
                  <a:lnTo>
                    <a:pt x="99" y="108"/>
                  </a:lnTo>
                  <a:lnTo>
                    <a:pt x="95" y="118"/>
                  </a:lnTo>
                  <a:lnTo>
                    <a:pt x="89" y="122"/>
                  </a:lnTo>
                  <a:lnTo>
                    <a:pt x="93" y="130"/>
                  </a:lnTo>
                  <a:lnTo>
                    <a:pt x="103" y="142"/>
                  </a:lnTo>
                  <a:lnTo>
                    <a:pt x="103" y="160"/>
                  </a:lnTo>
                  <a:lnTo>
                    <a:pt x="95" y="154"/>
                  </a:lnTo>
                  <a:lnTo>
                    <a:pt x="87" y="152"/>
                  </a:lnTo>
                  <a:lnTo>
                    <a:pt x="89" y="164"/>
                  </a:lnTo>
                  <a:lnTo>
                    <a:pt x="76" y="178"/>
                  </a:lnTo>
                  <a:lnTo>
                    <a:pt x="68" y="186"/>
                  </a:lnTo>
                  <a:lnTo>
                    <a:pt x="66" y="196"/>
                  </a:lnTo>
                  <a:lnTo>
                    <a:pt x="52" y="194"/>
                  </a:lnTo>
                  <a:lnTo>
                    <a:pt x="48" y="202"/>
                  </a:lnTo>
                  <a:lnTo>
                    <a:pt x="60" y="208"/>
                  </a:lnTo>
                  <a:lnTo>
                    <a:pt x="70" y="215"/>
                  </a:lnTo>
                  <a:lnTo>
                    <a:pt x="74" y="221"/>
                  </a:lnTo>
                  <a:lnTo>
                    <a:pt x="91" y="225"/>
                  </a:lnTo>
                  <a:lnTo>
                    <a:pt x="111" y="233"/>
                  </a:lnTo>
                  <a:lnTo>
                    <a:pt x="123" y="243"/>
                  </a:lnTo>
                  <a:lnTo>
                    <a:pt x="135" y="247"/>
                  </a:lnTo>
                  <a:lnTo>
                    <a:pt x="131" y="261"/>
                  </a:lnTo>
                  <a:lnTo>
                    <a:pt x="127" y="275"/>
                  </a:lnTo>
                  <a:lnTo>
                    <a:pt x="115" y="279"/>
                  </a:lnTo>
                  <a:lnTo>
                    <a:pt x="97" y="303"/>
                  </a:lnTo>
                  <a:lnTo>
                    <a:pt x="89" y="311"/>
                  </a:lnTo>
                  <a:lnTo>
                    <a:pt x="87" y="327"/>
                  </a:lnTo>
                  <a:lnTo>
                    <a:pt x="83" y="311"/>
                  </a:lnTo>
                  <a:lnTo>
                    <a:pt x="85" y="289"/>
                  </a:lnTo>
                  <a:lnTo>
                    <a:pt x="87" y="273"/>
                  </a:lnTo>
                  <a:lnTo>
                    <a:pt x="79" y="263"/>
                  </a:lnTo>
                  <a:lnTo>
                    <a:pt x="66" y="253"/>
                  </a:lnTo>
                  <a:lnTo>
                    <a:pt x="68" y="239"/>
                  </a:lnTo>
                  <a:lnTo>
                    <a:pt x="74" y="233"/>
                  </a:lnTo>
                  <a:lnTo>
                    <a:pt x="76" y="227"/>
                  </a:lnTo>
                  <a:lnTo>
                    <a:pt x="72" y="227"/>
                  </a:lnTo>
                  <a:lnTo>
                    <a:pt x="64" y="217"/>
                  </a:lnTo>
                  <a:lnTo>
                    <a:pt x="56" y="210"/>
                  </a:lnTo>
                  <a:lnTo>
                    <a:pt x="48" y="210"/>
                  </a:lnTo>
                  <a:lnTo>
                    <a:pt x="34" y="202"/>
                  </a:lnTo>
                  <a:lnTo>
                    <a:pt x="18" y="190"/>
                  </a:lnTo>
                  <a:lnTo>
                    <a:pt x="10" y="174"/>
                  </a:lnTo>
                  <a:lnTo>
                    <a:pt x="6" y="154"/>
                  </a:lnTo>
                  <a:lnTo>
                    <a:pt x="0" y="134"/>
                  </a:lnTo>
                  <a:lnTo>
                    <a:pt x="14" y="96"/>
                  </a:lnTo>
                  <a:lnTo>
                    <a:pt x="30" y="82"/>
                  </a:lnTo>
                  <a:lnTo>
                    <a:pt x="40" y="78"/>
                  </a:lnTo>
                  <a:lnTo>
                    <a:pt x="56" y="76"/>
                  </a:lnTo>
                  <a:lnTo>
                    <a:pt x="52" y="68"/>
                  </a:lnTo>
                  <a:lnTo>
                    <a:pt x="44" y="54"/>
                  </a:lnTo>
                  <a:lnTo>
                    <a:pt x="62" y="38"/>
                  </a:lnTo>
                  <a:lnTo>
                    <a:pt x="101" y="12"/>
                  </a:lnTo>
                  <a:lnTo>
                    <a:pt x="141"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663" name="Freeform 96"/>
            <p:cNvSpPr>
              <a:spLocks/>
            </p:cNvSpPr>
            <p:nvPr/>
          </p:nvSpPr>
          <p:spPr bwMode="auto">
            <a:xfrm>
              <a:off x="1188128" y="5519351"/>
              <a:ext cx="304716" cy="363113"/>
            </a:xfrm>
            <a:custGeom>
              <a:avLst/>
              <a:gdLst>
                <a:gd name="T0" fmla="*/ 2147483647 w 191"/>
                <a:gd name="T1" fmla="*/ 2147483647 h 229"/>
                <a:gd name="T2" fmla="*/ 2147483647 w 191"/>
                <a:gd name="T3" fmla="*/ 2147483647 h 229"/>
                <a:gd name="T4" fmla="*/ 2147483647 w 191"/>
                <a:gd name="T5" fmla="*/ 2147483647 h 229"/>
                <a:gd name="T6" fmla="*/ 2147483647 w 191"/>
                <a:gd name="T7" fmla="*/ 2147483647 h 229"/>
                <a:gd name="T8" fmla="*/ 2147483647 w 191"/>
                <a:gd name="T9" fmla="*/ 2147483647 h 229"/>
                <a:gd name="T10" fmla="*/ 2147483647 w 191"/>
                <a:gd name="T11" fmla="*/ 2147483647 h 229"/>
                <a:gd name="T12" fmla="*/ 2147483647 w 191"/>
                <a:gd name="T13" fmla="*/ 2147483647 h 229"/>
                <a:gd name="T14" fmla="*/ 2147483647 w 191"/>
                <a:gd name="T15" fmla="*/ 2147483647 h 229"/>
                <a:gd name="T16" fmla="*/ 2147483647 w 191"/>
                <a:gd name="T17" fmla="*/ 2147483647 h 229"/>
                <a:gd name="T18" fmla="*/ 2147483647 w 191"/>
                <a:gd name="T19" fmla="*/ 2147483647 h 229"/>
                <a:gd name="T20" fmla="*/ 2147483647 w 191"/>
                <a:gd name="T21" fmla="*/ 2147483647 h 229"/>
                <a:gd name="T22" fmla="*/ 2147483647 w 191"/>
                <a:gd name="T23" fmla="*/ 2147483647 h 229"/>
                <a:gd name="T24" fmla="*/ 2147483647 w 191"/>
                <a:gd name="T25" fmla="*/ 2147483647 h 229"/>
                <a:gd name="T26" fmla="*/ 2147483647 w 191"/>
                <a:gd name="T27" fmla="*/ 2147483647 h 229"/>
                <a:gd name="T28" fmla="*/ 0 w 191"/>
                <a:gd name="T29" fmla="*/ 2147483647 h 229"/>
                <a:gd name="T30" fmla="*/ 2147483647 w 191"/>
                <a:gd name="T31" fmla="*/ 2147483647 h 229"/>
                <a:gd name="T32" fmla="*/ 2147483647 w 191"/>
                <a:gd name="T33" fmla="*/ 2147483647 h 229"/>
                <a:gd name="T34" fmla="*/ 2147483647 w 191"/>
                <a:gd name="T35" fmla="*/ 2147483647 h 229"/>
                <a:gd name="T36" fmla="*/ 2147483647 w 191"/>
                <a:gd name="T37" fmla="*/ 2147483647 h 229"/>
                <a:gd name="T38" fmla="*/ 2147483647 w 191"/>
                <a:gd name="T39" fmla="*/ 2147483647 h 229"/>
                <a:gd name="T40" fmla="*/ 2147483647 w 191"/>
                <a:gd name="T41" fmla="*/ 2147483647 h 229"/>
                <a:gd name="T42" fmla="*/ 2147483647 w 191"/>
                <a:gd name="T43" fmla="*/ 2147483647 h 229"/>
                <a:gd name="T44" fmla="*/ 2147483647 w 191"/>
                <a:gd name="T45" fmla="*/ 2147483647 h 229"/>
                <a:gd name="T46" fmla="*/ 2147483647 w 191"/>
                <a:gd name="T47" fmla="*/ 2147483647 h 229"/>
                <a:gd name="T48" fmla="*/ 2147483647 w 191"/>
                <a:gd name="T49" fmla="*/ 2147483647 h 229"/>
                <a:gd name="T50" fmla="*/ 2147483647 w 191"/>
                <a:gd name="T51" fmla="*/ 2147483647 h 229"/>
                <a:gd name="T52" fmla="*/ 2147483647 w 191"/>
                <a:gd name="T53" fmla="*/ 2147483647 h 229"/>
                <a:gd name="T54" fmla="*/ 2147483647 w 191"/>
                <a:gd name="T55" fmla="*/ 2147483647 h 229"/>
                <a:gd name="T56" fmla="*/ 2147483647 w 191"/>
                <a:gd name="T57" fmla="*/ 2147483647 h 229"/>
                <a:gd name="T58" fmla="*/ 2147483647 w 191"/>
                <a:gd name="T59" fmla="*/ 2147483647 h 229"/>
                <a:gd name="T60" fmla="*/ 2147483647 w 191"/>
                <a:gd name="T61" fmla="*/ 2147483647 h 229"/>
                <a:gd name="T62" fmla="*/ 2147483647 w 191"/>
                <a:gd name="T63" fmla="*/ 2147483647 h 229"/>
                <a:gd name="T64" fmla="*/ 2147483647 w 191"/>
                <a:gd name="T65" fmla="*/ 2147483647 h 229"/>
                <a:gd name="T66" fmla="*/ 2147483647 w 191"/>
                <a:gd name="T67" fmla="*/ 2147483647 h 229"/>
                <a:gd name="T68" fmla="*/ 2147483647 w 191"/>
                <a:gd name="T69" fmla="*/ 0 h 2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91"/>
                <a:gd name="T106" fmla="*/ 0 h 229"/>
                <a:gd name="T107" fmla="*/ 191 w 191"/>
                <a:gd name="T108" fmla="*/ 229 h 2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91" h="229">
                  <a:moveTo>
                    <a:pt x="150" y="0"/>
                  </a:moveTo>
                  <a:lnTo>
                    <a:pt x="146" y="12"/>
                  </a:lnTo>
                  <a:lnTo>
                    <a:pt x="138" y="18"/>
                  </a:lnTo>
                  <a:lnTo>
                    <a:pt x="132" y="28"/>
                  </a:lnTo>
                  <a:lnTo>
                    <a:pt x="122" y="28"/>
                  </a:lnTo>
                  <a:lnTo>
                    <a:pt x="110" y="34"/>
                  </a:lnTo>
                  <a:lnTo>
                    <a:pt x="100" y="36"/>
                  </a:lnTo>
                  <a:lnTo>
                    <a:pt x="86" y="44"/>
                  </a:lnTo>
                  <a:lnTo>
                    <a:pt x="82" y="38"/>
                  </a:lnTo>
                  <a:lnTo>
                    <a:pt x="70" y="30"/>
                  </a:lnTo>
                  <a:lnTo>
                    <a:pt x="64" y="28"/>
                  </a:lnTo>
                  <a:lnTo>
                    <a:pt x="54" y="30"/>
                  </a:lnTo>
                  <a:lnTo>
                    <a:pt x="48" y="38"/>
                  </a:lnTo>
                  <a:lnTo>
                    <a:pt x="38" y="52"/>
                  </a:lnTo>
                  <a:lnTo>
                    <a:pt x="34" y="64"/>
                  </a:lnTo>
                  <a:lnTo>
                    <a:pt x="40" y="72"/>
                  </a:lnTo>
                  <a:lnTo>
                    <a:pt x="50" y="74"/>
                  </a:lnTo>
                  <a:lnTo>
                    <a:pt x="56" y="56"/>
                  </a:lnTo>
                  <a:lnTo>
                    <a:pt x="64" y="56"/>
                  </a:lnTo>
                  <a:lnTo>
                    <a:pt x="66" y="64"/>
                  </a:lnTo>
                  <a:lnTo>
                    <a:pt x="58" y="68"/>
                  </a:lnTo>
                  <a:lnTo>
                    <a:pt x="56" y="74"/>
                  </a:lnTo>
                  <a:lnTo>
                    <a:pt x="44" y="80"/>
                  </a:lnTo>
                  <a:lnTo>
                    <a:pt x="32" y="84"/>
                  </a:lnTo>
                  <a:lnTo>
                    <a:pt x="20" y="96"/>
                  </a:lnTo>
                  <a:lnTo>
                    <a:pt x="18" y="108"/>
                  </a:lnTo>
                  <a:lnTo>
                    <a:pt x="12" y="110"/>
                  </a:lnTo>
                  <a:lnTo>
                    <a:pt x="14" y="124"/>
                  </a:lnTo>
                  <a:lnTo>
                    <a:pt x="10" y="130"/>
                  </a:lnTo>
                  <a:lnTo>
                    <a:pt x="0" y="142"/>
                  </a:lnTo>
                  <a:lnTo>
                    <a:pt x="2" y="159"/>
                  </a:lnTo>
                  <a:lnTo>
                    <a:pt x="10" y="167"/>
                  </a:lnTo>
                  <a:lnTo>
                    <a:pt x="18" y="169"/>
                  </a:lnTo>
                  <a:lnTo>
                    <a:pt x="38" y="171"/>
                  </a:lnTo>
                  <a:lnTo>
                    <a:pt x="38" y="175"/>
                  </a:lnTo>
                  <a:lnTo>
                    <a:pt x="44" y="187"/>
                  </a:lnTo>
                  <a:lnTo>
                    <a:pt x="42" y="197"/>
                  </a:lnTo>
                  <a:lnTo>
                    <a:pt x="44" y="205"/>
                  </a:lnTo>
                  <a:lnTo>
                    <a:pt x="52" y="225"/>
                  </a:lnTo>
                  <a:lnTo>
                    <a:pt x="52" y="229"/>
                  </a:lnTo>
                  <a:lnTo>
                    <a:pt x="66" y="227"/>
                  </a:lnTo>
                  <a:lnTo>
                    <a:pt x="72" y="215"/>
                  </a:lnTo>
                  <a:lnTo>
                    <a:pt x="78" y="203"/>
                  </a:lnTo>
                  <a:lnTo>
                    <a:pt x="86" y="187"/>
                  </a:lnTo>
                  <a:lnTo>
                    <a:pt x="86" y="175"/>
                  </a:lnTo>
                  <a:lnTo>
                    <a:pt x="96" y="163"/>
                  </a:lnTo>
                  <a:lnTo>
                    <a:pt x="90" y="159"/>
                  </a:lnTo>
                  <a:lnTo>
                    <a:pt x="100" y="153"/>
                  </a:lnTo>
                  <a:lnTo>
                    <a:pt x="110" y="144"/>
                  </a:lnTo>
                  <a:lnTo>
                    <a:pt x="98" y="136"/>
                  </a:lnTo>
                  <a:lnTo>
                    <a:pt x="80" y="140"/>
                  </a:lnTo>
                  <a:lnTo>
                    <a:pt x="94" y="130"/>
                  </a:lnTo>
                  <a:lnTo>
                    <a:pt x="106" y="134"/>
                  </a:lnTo>
                  <a:lnTo>
                    <a:pt x="114" y="136"/>
                  </a:lnTo>
                  <a:lnTo>
                    <a:pt x="126" y="136"/>
                  </a:lnTo>
                  <a:lnTo>
                    <a:pt x="130" y="149"/>
                  </a:lnTo>
                  <a:lnTo>
                    <a:pt x="134" y="159"/>
                  </a:lnTo>
                  <a:lnTo>
                    <a:pt x="144" y="165"/>
                  </a:lnTo>
                  <a:lnTo>
                    <a:pt x="142" y="153"/>
                  </a:lnTo>
                  <a:lnTo>
                    <a:pt x="156" y="140"/>
                  </a:lnTo>
                  <a:lnTo>
                    <a:pt x="160" y="146"/>
                  </a:lnTo>
                  <a:lnTo>
                    <a:pt x="172" y="157"/>
                  </a:lnTo>
                  <a:lnTo>
                    <a:pt x="174" y="161"/>
                  </a:lnTo>
                  <a:lnTo>
                    <a:pt x="183" y="155"/>
                  </a:lnTo>
                  <a:lnTo>
                    <a:pt x="185" y="140"/>
                  </a:lnTo>
                  <a:lnTo>
                    <a:pt x="189" y="134"/>
                  </a:lnTo>
                  <a:lnTo>
                    <a:pt x="191" y="108"/>
                  </a:lnTo>
                  <a:lnTo>
                    <a:pt x="185" y="74"/>
                  </a:lnTo>
                  <a:lnTo>
                    <a:pt x="172" y="36"/>
                  </a:lnTo>
                  <a:lnTo>
                    <a:pt x="150"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664" name="Freeform 97"/>
            <p:cNvSpPr>
              <a:spLocks noEditPoints="1"/>
            </p:cNvSpPr>
            <p:nvPr/>
          </p:nvSpPr>
          <p:spPr bwMode="auto">
            <a:xfrm>
              <a:off x="914400" y="5408613"/>
              <a:ext cx="581025" cy="579438"/>
            </a:xfrm>
            <a:custGeom>
              <a:avLst/>
              <a:gdLst>
                <a:gd name="T0" fmla="*/ 0 w 182"/>
                <a:gd name="T1" fmla="*/ 2147483647 h 182"/>
                <a:gd name="T2" fmla="*/ 2147483647 w 182"/>
                <a:gd name="T3" fmla="*/ 2147483647 h 182"/>
                <a:gd name="T4" fmla="*/ 2147483647 w 182"/>
                <a:gd name="T5" fmla="*/ 2147483647 h 182"/>
                <a:gd name="T6" fmla="*/ 2147483647 w 182"/>
                <a:gd name="T7" fmla="*/ 0 h 182"/>
                <a:gd name="T8" fmla="*/ 0 w 182"/>
                <a:gd name="T9" fmla="*/ 2147483647 h 182"/>
                <a:gd name="T10" fmla="*/ 2147483647 w 182"/>
                <a:gd name="T11" fmla="*/ 2147483647 h 182"/>
                <a:gd name="T12" fmla="*/ 2147483647 w 182"/>
                <a:gd name="T13" fmla="*/ 2147483647 h 182"/>
                <a:gd name="T14" fmla="*/ 2147483647 w 182"/>
                <a:gd name="T15" fmla="*/ 2147483647 h 182"/>
                <a:gd name="T16" fmla="*/ 2147483647 w 182"/>
                <a:gd name="T17" fmla="*/ 2147483647 h 182"/>
                <a:gd name="T18" fmla="*/ 2147483647 w 182"/>
                <a:gd name="T19" fmla="*/ 2147483647 h 1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182"/>
                <a:gd name="T32" fmla="*/ 182 w 182"/>
                <a:gd name="T33" fmla="*/ 182 h 18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182">
                  <a:moveTo>
                    <a:pt x="0" y="91"/>
                  </a:moveTo>
                  <a:cubicBezTo>
                    <a:pt x="0" y="141"/>
                    <a:pt x="41" y="182"/>
                    <a:pt x="91" y="182"/>
                  </a:cubicBezTo>
                  <a:cubicBezTo>
                    <a:pt x="141" y="182"/>
                    <a:pt x="182" y="141"/>
                    <a:pt x="182" y="91"/>
                  </a:cubicBezTo>
                  <a:cubicBezTo>
                    <a:pt x="182" y="41"/>
                    <a:pt x="141" y="0"/>
                    <a:pt x="91" y="0"/>
                  </a:cubicBezTo>
                  <a:cubicBezTo>
                    <a:pt x="41" y="0"/>
                    <a:pt x="0" y="41"/>
                    <a:pt x="0" y="91"/>
                  </a:cubicBezTo>
                  <a:close/>
                  <a:moveTo>
                    <a:pt x="5" y="91"/>
                  </a:moveTo>
                  <a:cubicBezTo>
                    <a:pt x="5" y="43"/>
                    <a:pt x="43" y="4"/>
                    <a:pt x="91" y="4"/>
                  </a:cubicBezTo>
                  <a:cubicBezTo>
                    <a:pt x="139" y="4"/>
                    <a:pt x="178" y="43"/>
                    <a:pt x="178" y="91"/>
                  </a:cubicBezTo>
                  <a:cubicBezTo>
                    <a:pt x="178" y="139"/>
                    <a:pt x="139" y="177"/>
                    <a:pt x="91" y="177"/>
                  </a:cubicBezTo>
                  <a:cubicBezTo>
                    <a:pt x="43" y="177"/>
                    <a:pt x="5" y="139"/>
                    <a:pt x="5" y="91"/>
                  </a:cubicBezTo>
                  <a:close/>
                </a:path>
              </a:pathLst>
            </a:custGeom>
            <a:solidFill>
              <a:srgbClr val="3D61A4"/>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sp>
        <p:nvSpPr>
          <p:cNvPr id="665" name="TextBox 664"/>
          <p:cNvSpPr txBox="1"/>
          <p:nvPr/>
        </p:nvSpPr>
        <p:spPr>
          <a:xfrm>
            <a:off x="7000876" y="1786930"/>
            <a:ext cx="500063" cy="246221"/>
          </a:xfrm>
          <a:prstGeom prst="rect">
            <a:avLst/>
          </a:prstGeom>
          <a:noFill/>
          <a:ln>
            <a:noFill/>
          </a:ln>
        </p:spPr>
        <p:txBody>
          <a:bodyPr>
            <a:spAutoFit/>
          </a:bodyPr>
          <a:lstStyle/>
          <a:p>
            <a:pPr algn="ctr"/>
            <a:r>
              <a:rPr lang="en-US" altLang="zh-CN" sz="1000">
                <a:latin typeface="Times New Roman" pitchFamily="18" charset="0"/>
                <a:ea typeface="华文细黑" pitchFamily="2" charset="-122"/>
                <a:cs typeface="Times New Roman" pitchFamily="18" charset="0"/>
              </a:rPr>
              <a:t>ISPA</a:t>
            </a:r>
            <a:endParaRPr lang="zh-CN" altLang="en-US" sz="1000">
              <a:latin typeface="Times New Roman" pitchFamily="18" charset="0"/>
              <a:ea typeface="华文细黑" pitchFamily="2" charset="-122"/>
              <a:cs typeface="Times New Roman" pitchFamily="18" charset="0"/>
            </a:endParaRPr>
          </a:p>
        </p:txBody>
      </p:sp>
      <p:sp>
        <p:nvSpPr>
          <p:cNvPr id="666" name="TextBox 665"/>
          <p:cNvSpPr txBox="1"/>
          <p:nvPr/>
        </p:nvSpPr>
        <p:spPr>
          <a:xfrm>
            <a:off x="7500938" y="1786930"/>
            <a:ext cx="500062" cy="246221"/>
          </a:xfrm>
          <a:prstGeom prst="rect">
            <a:avLst/>
          </a:prstGeom>
          <a:noFill/>
          <a:ln>
            <a:noFill/>
          </a:ln>
        </p:spPr>
        <p:txBody>
          <a:bodyPr>
            <a:spAutoFit/>
          </a:bodyPr>
          <a:lstStyle/>
          <a:p>
            <a:pPr algn="ctr"/>
            <a:r>
              <a:rPr lang="en-US" altLang="zh-CN" sz="1000">
                <a:latin typeface="Times New Roman" pitchFamily="18" charset="0"/>
                <a:ea typeface="华文细黑" pitchFamily="2" charset="-122"/>
                <a:cs typeface="Times New Roman" pitchFamily="18" charset="0"/>
              </a:rPr>
              <a:t>ISPB</a:t>
            </a:r>
            <a:endParaRPr lang="zh-CN" altLang="en-US" sz="1000">
              <a:latin typeface="Times New Roman" pitchFamily="18" charset="0"/>
              <a:ea typeface="华文细黑" pitchFamily="2" charset="-122"/>
              <a:cs typeface="Times New Roman" pitchFamily="18" charset="0"/>
            </a:endParaRPr>
          </a:p>
        </p:txBody>
      </p:sp>
      <p:grpSp>
        <p:nvGrpSpPr>
          <p:cNvPr id="22" name="Group 220"/>
          <p:cNvGrpSpPr>
            <a:grpSpLocks/>
          </p:cNvGrpSpPr>
          <p:nvPr/>
        </p:nvGrpSpPr>
        <p:grpSpPr bwMode="auto">
          <a:xfrm>
            <a:off x="7572375" y="2072679"/>
            <a:ext cx="357188" cy="476251"/>
            <a:chOff x="914400" y="5408613"/>
            <a:chExt cx="581025" cy="579438"/>
          </a:xfrm>
        </p:grpSpPr>
        <p:sp>
          <p:nvSpPr>
            <p:cNvPr id="670" name="Oval 94"/>
            <p:cNvSpPr>
              <a:spLocks noChangeArrowheads="1"/>
            </p:cNvSpPr>
            <p:nvPr/>
          </p:nvSpPr>
          <p:spPr bwMode="auto">
            <a:xfrm>
              <a:off x="919565" y="5413764"/>
              <a:ext cx="570696" cy="569137"/>
            </a:xfrm>
            <a:prstGeom prst="ellipse">
              <a:avLst/>
            </a:prstGeom>
            <a:solidFill>
              <a:srgbClr val="3D61A4"/>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671" name="Freeform 95"/>
            <p:cNvSpPr>
              <a:spLocks/>
            </p:cNvSpPr>
            <p:nvPr/>
          </p:nvSpPr>
          <p:spPr bwMode="auto">
            <a:xfrm>
              <a:off x="929894" y="5418914"/>
              <a:ext cx="265981" cy="517631"/>
            </a:xfrm>
            <a:custGeom>
              <a:avLst/>
              <a:gdLst>
                <a:gd name="T0" fmla="*/ 2147483647 w 167"/>
                <a:gd name="T1" fmla="*/ 2147483647 h 327"/>
                <a:gd name="T2" fmla="*/ 2147483647 w 167"/>
                <a:gd name="T3" fmla="*/ 2147483647 h 327"/>
                <a:gd name="T4" fmla="*/ 2147483647 w 167"/>
                <a:gd name="T5" fmla="*/ 2147483647 h 327"/>
                <a:gd name="T6" fmla="*/ 2147483647 w 167"/>
                <a:gd name="T7" fmla="*/ 2147483647 h 327"/>
                <a:gd name="T8" fmla="*/ 2147483647 w 167"/>
                <a:gd name="T9" fmla="*/ 2147483647 h 327"/>
                <a:gd name="T10" fmla="*/ 2147483647 w 167"/>
                <a:gd name="T11" fmla="*/ 2147483647 h 327"/>
                <a:gd name="T12" fmla="*/ 2147483647 w 167"/>
                <a:gd name="T13" fmla="*/ 2147483647 h 327"/>
                <a:gd name="T14" fmla="*/ 2147483647 w 167"/>
                <a:gd name="T15" fmla="*/ 2147483647 h 327"/>
                <a:gd name="T16" fmla="*/ 2147483647 w 167"/>
                <a:gd name="T17" fmla="*/ 2147483647 h 327"/>
                <a:gd name="T18" fmla="*/ 2147483647 w 167"/>
                <a:gd name="T19" fmla="*/ 2147483647 h 327"/>
                <a:gd name="T20" fmla="*/ 2147483647 w 167"/>
                <a:gd name="T21" fmla="*/ 2147483647 h 327"/>
                <a:gd name="T22" fmla="*/ 2147483647 w 167"/>
                <a:gd name="T23" fmla="*/ 2147483647 h 327"/>
                <a:gd name="T24" fmla="*/ 2147483647 w 167"/>
                <a:gd name="T25" fmla="*/ 2147483647 h 327"/>
                <a:gd name="T26" fmla="*/ 2147483647 w 167"/>
                <a:gd name="T27" fmla="*/ 2147483647 h 327"/>
                <a:gd name="T28" fmla="*/ 2147483647 w 167"/>
                <a:gd name="T29" fmla="*/ 2147483647 h 327"/>
                <a:gd name="T30" fmla="*/ 2147483647 w 167"/>
                <a:gd name="T31" fmla="*/ 2147483647 h 327"/>
                <a:gd name="T32" fmla="*/ 2147483647 w 167"/>
                <a:gd name="T33" fmla="*/ 2147483647 h 327"/>
                <a:gd name="T34" fmla="*/ 2147483647 w 167"/>
                <a:gd name="T35" fmla="*/ 2147483647 h 327"/>
                <a:gd name="T36" fmla="*/ 2147483647 w 167"/>
                <a:gd name="T37" fmla="*/ 2147483647 h 327"/>
                <a:gd name="T38" fmla="*/ 2147483647 w 167"/>
                <a:gd name="T39" fmla="*/ 2147483647 h 327"/>
                <a:gd name="T40" fmla="*/ 2147483647 w 167"/>
                <a:gd name="T41" fmla="*/ 2147483647 h 327"/>
                <a:gd name="T42" fmla="*/ 2147483647 w 167"/>
                <a:gd name="T43" fmla="*/ 2147483647 h 327"/>
                <a:gd name="T44" fmla="*/ 2147483647 w 167"/>
                <a:gd name="T45" fmla="*/ 2147483647 h 327"/>
                <a:gd name="T46" fmla="*/ 2147483647 w 167"/>
                <a:gd name="T47" fmla="*/ 2147483647 h 327"/>
                <a:gd name="T48" fmla="*/ 2147483647 w 167"/>
                <a:gd name="T49" fmla="*/ 2147483647 h 327"/>
                <a:gd name="T50" fmla="*/ 2147483647 w 167"/>
                <a:gd name="T51" fmla="*/ 2147483647 h 327"/>
                <a:gd name="T52" fmla="*/ 2147483647 w 167"/>
                <a:gd name="T53" fmla="*/ 2147483647 h 327"/>
                <a:gd name="T54" fmla="*/ 2147483647 w 167"/>
                <a:gd name="T55" fmla="*/ 2147483647 h 327"/>
                <a:gd name="T56" fmla="*/ 2147483647 w 167"/>
                <a:gd name="T57" fmla="*/ 2147483647 h 327"/>
                <a:gd name="T58" fmla="*/ 2147483647 w 167"/>
                <a:gd name="T59" fmla="*/ 2147483647 h 327"/>
                <a:gd name="T60" fmla="*/ 2147483647 w 167"/>
                <a:gd name="T61" fmla="*/ 2147483647 h 327"/>
                <a:gd name="T62" fmla="*/ 2147483647 w 167"/>
                <a:gd name="T63" fmla="*/ 2147483647 h 327"/>
                <a:gd name="T64" fmla="*/ 2147483647 w 167"/>
                <a:gd name="T65" fmla="*/ 2147483647 h 327"/>
                <a:gd name="T66" fmla="*/ 2147483647 w 167"/>
                <a:gd name="T67" fmla="*/ 2147483647 h 327"/>
                <a:gd name="T68" fmla="*/ 2147483647 w 167"/>
                <a:gd name="T69" fmla="*/ 2147483647 h 327"/>
                <a:gd name="T70" fmla="*/ 0 w 167"/>
                <a:gd name="T71" fmla="*/ 2147483647 h 327"/>
                <a:gd name="T72" fmla="*/ 2147483647 w 167"/>
                <a:gd name="T73" fmla="*/ 2147483647 h 327"/>
                <a:gd name="T74" fmla="*/ 2147483647 w 167"/>
                <a:gd name="T75" fmla="*/ 2147483647 h 327"/>
                <a:gd name="T76" fmla="*/ 2147483647 w 167"/>
                <a:gd name="T77" fmla="*/ 2147483647 h 327"/>
                <a:gd name="T78" fmla="*/ 2147483647 w 167"/>
                <a:gd name="T79" fmla="*/ 2147483647 h 3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7"/>
                <a:gd name="T121" fmla="*/ 0 h 327"/>
                <a:gd name="T122" fmla="*/ 167 w 167"/>
                <a:gd name="T123" fmla="*/ 327 h 3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7" h="327">
                  <a:moveTo>
                    <a:pt x="141" y="0"/>
                  </a:moveTo>
                  <a:lnTo>
                    <a:pt x="151" y="6"/>
                  </a:lnTo>
                  <a:lnTo>
                    <a:pt x="153" y="12"/>
                  </a:lnTo>
                  <a:lnTo>
                    <a:pt x="151" y="16"/>
                  </a:lnTo>
                  <a:lnTo>
                    <a:pt x="167" y="24"/>
                  </a:lnTo>
                  <a:lnTo>
                    <a:pt x="165" y="32"/>
                  </a:lnTo>
                  <a:lnTo>
                    <a:pt x="157" y="44"/>
                  </a:lnTo>
                  <a:lnTo>
                    <a:pt x="157" y="58"/>
                  </a:lnTo>
                  <a:lnTo>
                    <a:pt x="161" y="70"/>
                  </a:lnTo>
                  <a:lnTo>
                    <a:pt x="155" y="82"/>
                  </a:lnTo>
                  <a:lnTo>
                    <a:pt x="153" y="96"/>
                  </a:lnTo>
                  <a:lnTo>
                    <a:pt x="139" y="106"/>
                  </a:lnTo>
                  <a:lnTo>
                    <a:pt x="127" y="120"/>
                  </a:lnTo>
                  <a:lnTo>
                    <a:pt x="127" y="130"/>
                  </a:lnTo>
                  <a:lnTo>
                    <a:pt x="115" y="118"/>
                  </a:lnTo>
                  <a:lnTo>
                    <a:pt x="113" y="100"/>
                  </a:lnTo>
                  <a:lnTo>
                    <a:pt x="107" y="76"/>
                  </a:lnTo>
                  <a:lnTo>
                    <a:pt x="97" y="62"/>
                  </a:lnTo>
                  <a:lnTo>
                    <a:pt x="85" y="56"/>
                  </a:lnTo>
                  <a:lnTo>
                    <a:pt x="87" y="44"/>
                  </a:lnTo>
                  <a:lnTo>
                    <a:pt x="91" y="34"/>
                  </a:lnTo>
                  <a:lnTo>
                    <a:pt x="95" y="24"/>
                  </a:lnTo>
                  <a:lnTo>
                    <a:pt x="85" y="34"/>
                  </a:lnTo>
                  <a:lnTo>
                    <a:pt x="74" y="52"/>
                  </a:lnTo>
                  <a:lnTo>
                    <a:pt x="68" y="60"/>
                  </a:lnTo>
                  <a:lnTo>
                    <a:pt x="68" y="72"/>
                  </a:lnTo>
                  <a:lnTo>
                    <a:pt x="76" y="78"/>
                  </a:lnTo>
                  <a:lnTo>
                    <a:pt x="89" y="94"/>
                  </a:lnTo>
                  <a:lnTo>
                    <a:pt x="99" y="108"/>
                  </a:lnTo>
                  <a:lnTo>
                    <a:pt x="95" y="118"/>
                  </a:lnTo>
                  <a:lnTo>
                    <a:pt x="89" y="122"/>
                  </a:lnTo>
                  <a:lnTo>
                    <a:pt x="93" y="130"/>
                  </a:lnTo>
                  <a:lnTo>
                    <a:pt x="103" y="142"/>
                  </a:lnTo>
                  <a:lnTo>
                    <a:pt x="103" y="160"/>
                  </a:lnTo>
                  <a:lnTo>
                    <a:pt x="95" y="154"/>
                  </a:lnTo>
                  <a:lnTo>
                    <a:pt x="87" y="152"/>
                  </a:lnTo>
                  <a:lnTo>
                    <a:pt x="89" y="164"/>
                  </a:lnTo>
                  <a:lnTo>
                    <a:pt x="76" y="178"/>
                  </a:lnTo>
                  <a:lnTo>
                    <a:pt x="68" y="186"/>
                  </a:lnTo>
                  <a:lnTo>
                    <a:pt x="66" y="196"/>
                  </a:lnTo>
                  <a:lnTo>
                    <a:pt x="52" y="194"/>
                  </a:lnTo>
                  <a:lnTo>
                    <a:pt x="48" y="202"/>
                  </a:lnTo>
                  <a:lnTo>
                    <a:pt x="60" y="208"/>
                  </a:lnTo>
                  <a:lnTo>
                    <a:pt x="70" y="215"/>
                  </a:lnTo>
                  <a:lnTo>
                    <a:pt x="74" y="221"/>
                  </a:lnTo>
                  <a:lnTo>
                    <a:pt x="91" y="225"/>
                  </a:lnTo>
                  <a:lnTo>
                    <a:pt x="111" y="233"/>
                  </a:lnTo>
                  <a:lnTo>
                    <a:pt x="123" y="243"/>
                  </a:lnTo>
                  <a:lnTo>
                    <a:pt x="135" y="247"/>
                  </a:lnTo>
                  <a:lnTo>
                    <a:pt x="131" y="261"/>
                  </a:lnTo>
                  <a:lnTo>
                    <a:pt x="127" y="275"/>
                  </a:lnTo>
                  <a:lnTo>
                    <a:pt x="115" y="279"/>
                  </a:lnTo>
                  <a:lnTo>
                    <a:pt x="97" y="303"/>
                  </a:lnTo>
                  <a:lnTo>
                    <a:pt x="89" y="311"/>
                  </a:lnTo>
                  <a:lnTo>
                    <a:pt x="87" y="327"/>
                  </a:lnTo>
                  <a:lnTo>
                    <a:pt x="83" y="311"/>
                  </a:lnTo>
                  <a:lnTo>
                    <a:pt x="85" y="289"/>
                  </a:lnTo>
                  <a:lnTo>
                    <a:pt x="87" y="273"/>
                  </a:lnTo>
                  <a:lnTo>
                    <a:pt x="79" y="263"/>
                  </a:lnTo>
                  <a:lnTo>
                    <a:pt x="66" y="253"/>
                  </a:lnTo>
                  <a:lnTo>
                    <a:pt x="68" y="239"/>
                  </a:lnTo>
                  <a:lnTo>
                    <a:pt x="74" y="233"/>
                  </a:lnTo>
                  <a:lnTo>
                    <a:pt x="76" y="227"/>
                  </a:lnTo>
                  <a:lnTo>
                    <a:pt x="72" y="227"/>
                  </a:lnTo>
                  <a:lnTo>
                    <a:pt x="64" y="217"/>
                  </a:lnTo>
                  <a:lnTo>
                    <a:pt x="56" y="210"/>
                  </a:lnTo>
                  <a:lnTo>
                    <a:pt x="48" y="210"/>
                  </a:lnTo>
                  <a:lnTo>
                    <a:pt x="34" y="202"/>
                  </a:lnTo>
                  <a:lnTo>
                    <a:pt x="18" y="190"/>
                  </a:lnTo>
                  <a:lnTo>
                    <a:pt x="10" y="174"/>
                  </a:lnTo>
                  <a:lnTo>
                    <a:pt x="6" y="154"/>
                  </a:lnTo>
                  <a:lnTo>
                    <a:pt x="0" y="134"/>
                  </a:lnTo>
                  <a:lnTo>
                    <a:pt x="14" y="96"/>
                  </a:lnTo>
                  <a:lnTo>
                    <a:pt x="30" y="82"/>
                  </a:lnTo>
                  <a:lnTo>
                    <a:pt x="40" y="78"/>
                  </a:lnTo>
                  <a:lnTo>
                    <a:pt x="56" y="76"/>
                  </a:lnTo>
                  <a:lnTo>
                    <a:pt x="52" y="68"/>
                  </a:lnTo>
                  <a:lnTo>
                    <a:pt x="44" y="54"/>
                  </a:lnTo>
                  <a:lnTo>
                    <a:pt x="62" y="38"/>
                  </a:lnTo>
                  <a:lnTo>
                    <a:pt x="101" y="12"/>
                  </a:lnTo>
                  <a:lnTo>
                    <a:pt x="141"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672" name="Freeform 96"/>
            <p:cNvSpPr>
              <a:spLocks/>
            </p:cNvSpPr>
            <p:nvPr/>
          </p:nvSpPr>
          <p:spPr bwMode="auto">
            <a:xfrm>
              <a:off x="1188127" y="5519351"/>
              <a:ext cx="304715" cy="363113"/>
            </a:xfrm>
            <a:custGeom>
              <a:avLst/>
              <a:gdLst>
                <a:gd name="T0" fmla="*/ 2147483647 w 191"/>
                <a:gd name="T1" fmla="*/ 2147483647 h 229"/>
                <a:gd name="T2" fmla="*/ 2147483647 w 191"/>
                <a:gd name="T3" fmla="*/ 2147483647 h 229"/>
                <a:gd name="T4" fmla="*/ 2147483647 w 191"/>
                <a:gd name="T5" fmla="*/ 2147483647 h 229"/>
                <a:gd name="T6" fmla="*/ 2147483647 w 191"/>
                <a:gd name="T7" fmla="*/ 2147483647 h 229"/>
                <a:gd name="T8" fmla="*/ 2147483647 w 191"/>
                <a:gd name="T9" fmla="*/ 2147483647 h 229"/>
                <a:gd name="T10" fmla="*/ 2147483647 w 191"/>
                <a:gd name="T11" fmla="*/ 2147483647 h 229"/>
                <a:gd name="T12" fmla="*/ 2147483647 w 191"/>
                <a:gd name="T13" fmla="*/ 2147483647 h 229"/>
                <a:gd name="T14" fmla="*/ 2147483647 w 191"/>
                <a:gd name="T15" fmla="*/ 2147483647 h 229"/>
                <a:gd name="T16" fmla="*/ 2147483647 w 191"/>
                <a:gd name="T17" fmla="*/ 2147483647 h 229"/>
                <a:gd name="T18" fmla="*/ 2147483647 w 191"/>
                <a:gd name="T19" fmla="*/ 2147483647 h 229"/>
                <a:gd name="T20" fmla="*/ 2147483647 w 191"/>
                <a:gd name="T21" fmla="*/ 2147483647 h 229"/>
                <a:gd name="T22" fmla="*/ 2147483647 w 191"/>
                <a:gd name="T23" fmla="*/ 2147483647 h 229"/>
                <a:gd name="T24" fmla="*/ 2147483647 w 191"/>
                <a:gd name="T25" fmla="*/ 2147483647 h 229"/>
                <a:gd name="T26" fmla="*/ 2147483647 w 191"/>
                <a:gd name="T27" fmla="*/ 2147483647 h 229"/>
                <a:gd name="T28" fmla="*/ 0 w 191"/>
                <a:gd name="T29" fmla="*/ 2147483647 h 229"/>
                <a:gd name="T30" fmla="*/ 2147483647 w 191"/>
                <a:gd name="T31" fmla="*/ 2147483647 h 229"/>
                <a:gd name="T32" fmla="*/ 2147483647 w 191"/>
                <a:gd name="T33" fmla="*/ 2147483647 h 229"/>
                <a:gd name="T34" fmla="*/ 2147483647 w 191"/>
                <a:gd name="T35" fmla="*/ 2147483647 h 229"/>
                <a:gd name="T36" fmla="*/ 2147483647 w 191"/>
                <a:gd name="T37" fmla="*/ 2147483647 h 229"/>
                <a:gd name="T38" fmla="*/ 2147483647 w 191"/>
                <a:gd name="T39" fmla="*/ 2147483647 h 229"/>
                <a:gd name="T40" fmla="*/ 2147483647 w 191"/>
                <a:gd name="T41" fmla="*/ 2147483647 h 229"/>
                <a:gd name="T42" fmla="*/ 2147483647 w 191"/>
                <a:gd name="T43" fmla="*/ 2147483647 h 229"/>
                <a:gd name="T44" fmla="*/ 2147483647 w 191"/>
                <a:gd name="T45" fmla="*/ 2147483647 h 229"/>
                <a:gd name="T46" fmla="*/ 2147483647 w 191"/>
                <a:gd name="T47" fmla="*/ 2147483647 h 229"/>
                <a:gd name="T48" fmla="*/ 2147483647 w 191"/>
                <a:gd name="T49" fmla="*/ 2147483647 h 229"/>
                <a:gd name="T50" fmla="*/ 2147483647 w 191"/>
                <a:gd name="T51" fmla="*/ 2147483647 h 229"/>
                <a:gd name="T52" fmla="*/ 2147483647 w 191"/>
                <a:gd name="T53" fmla="*/ 2147483647 h 229"/>
                <a:gd name="T54" fmla="*/ 2147483647 w 191"/>
                <a:gd name="T55" fmla="*/ 2147483647 h 229"/>
                <a:gd name="T56" fmla="*/ 2147483647 w 191"/>
                <a:gd name="T57" fmla="*/ 2147483647 h 229"/>
                <a:gd name="T58" fmla="*/ 2147483647 w 191"/>
                <a:gd name="T59" fmla="*/ 2147483647 h 229"/>
                <a:gd name="T60" fmla="*/ 2147483647 w 191"/>
                <a:gd name="T61" fmla="*/ 2147483647 h 229"/>
                <a:gd name="T62" fmla="*/ 2147483647 w 191"/>
                <a:gd name="T63" fmla="*/ 2147483647 h 229"/>
                <a:gd name="T64" fmla="*/ 2147483647 w 191"/>
                <a:gd name="T65" fmla="*/ 2147483647 h 229"/>
                <a:gd name="T66" fmla="*/ 2147483647 w 191"/>
                <a:gd name="T67" fmla="*/ 2147483647 h 229"/>
                <a:gd name="T68" fmla="*/ 2147483647 w 191"/>
                <a:gd name="T69" fmla="*/ 0 h 2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91"/>
                <a:gd name="T106" fmla="*/ 0 h 229"/>
                <a:gd name="T107" fmla="*/ 191 w 191"/>
                <a:gd name="T108" fmla="*/ 229 h 2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91" h="229">
                  <a:moveTo>
                    <a:pt x="150" y="0"/>
                  </a:moveTo>
                  <a:lnTo>
                    <a:pt x="146" y="12"/>
                  </a:lnTo>
                  <a:lnTo>
                    <a:pt x="138" y="18"/>
                  </a:lnTo>
                  <a:lnTo>
                    <a:pt x="132" y="28"/>
                  </a:lnTo>
                  <a:lnTo>
                    <a:pt x="122" y="28"/>
                  </a:lnTo>
                  <a:lnTo>
                    <a:pt x="110" y="34"/>
                  </a:lnTo>
                  <a:lnTo>
                    <a:pt x="100" y="36"/>
                  </a:lnTo>
                  <a:lnTo>
                    <a:pt x="86" y="44"/>
                  </a:lnTo>
                  <a:lnTo>
                    <a:pt x="82" y="38"/>
                  </a:lnTo>
                  <a:lnTo>
                    <a:pt x="70" y="30"/>
                  </a:lnTo>
                  <a:lnTo>
                    <a:pt x="64" y="28"/>
                  </a:lnTo>
                  <a:lnTo>
                    <a:pt x="54" y="30"/>
                  </a:lnTo>
                  <a:lnTo>
                    <a:pt x="48" y="38"/>
                  </a:lnTo>
                  <a:lnTo>
                    <a:pt x="38" y="52"/>
                  </a:lnTo>
                  <a:lnTo>
                    <a:pt x="34" y="64"/>
                  </a:lnTo>
                  <a:lnTo>
                    <a:pt x="40" y="72"/>
                  </a:lnTo>
                  <a:lnTo>
                    <a:pt x="50" y="74"/>
                  </a:lnTo>
                  <a:lnTo>
                    <a:pt x="56" y="56"/>
                  </a:lnTo>
                  <a:lnTo>
                    <a:pt x="64" y="56"/>
                  </a:lnTo>
                  <a:lnTo>
                    <a:pt x="66" y="64"/>
                  </a:lnTo>
                  <a:lnTo>
                    <a:pt x="58" y="68"/>
                  </a:lnTo>
                  <a:lnTo>
                    <a:pt x="56" y="74"/>
                  </a:lnTo>
                  <a:lnTo>
                    <a:pt x="44" y="80"/>
                  </a:lnTo>
                  <a:lnTo>
                    <a:pt x="32" y="84"/>
                  </a:lnTo>
                  <a:lnTo>
                    <a:pt x="20" y="96"/>
                  </a:lnTo>
                  <a:lnTo>
                    <a:pt x="18" y="108"/>
                  </a:lnTo>
                  <a:lnTo>
                    <a:pt x="12" y="110"/>
                  </a:lnTo>
                  <a:lnTo>
                    <a:pt x="14" y="124"/>
                  </a:lnTo>
                  <a:lnTo>
                    <a:pt x="10" y="130"/>
                  </a:lnTo>
                  <a:lnTo>
                    <a:pt x="0" y="142"/>
                  </a:lnTo>
                  <a:lnTo>
                    <a:pt x="2" y="159"/>
                  </a:lnTo>
                  <a:lnTo>
                    <a:pt x="10" y="167"/>
                  </a:lnTo>
                  <a:lnTo>
                    <a:pt x="18" y="169"/>
                  </a:lnTo>
                  <a:lnTo>
                    <a:pt x="38" y="171"/>
                  </a:lnTo>
                  <a:lnTo>
                    <a:pt x="38" y="175"/>
                  </a:lnTo>
                  <a:lnTo>
                    <a:pt x="44" y="187"/>
                  </a:lnTo>
                  <a:lnTo>
                    <a:pt x="42" y="197"/>
                  </a:lnTo>
                  <a:lnTo>
                    <a:pt x="44" y="205"/>
                  </a:lnTo>
                  <a:lnTo>
                    <a:pt x="52" y="225"/>
                  </a:lnTo>
                  <a:lnTo>
                    <a:pt x="52" y="229"/>
                  </a:lnTo>
                  <a:lnTo>
                    <a:pt x="66" y="227"/>
                  </a:lnTo>
                  <a:lnTo>
                    <a:pt x="72" y="215"/>
                  </a:lnTo>
                  <a:lnTo>
                    <a:pt x="78" y="203"/>
                  </a:lnTo>
                  <a:lnTo>
                    <a:pt x="86" y="187"/>
                  </a:lnTo>
                  <a:lnTo>
                    <a:pt x="86" y="175"/>
                  </a:lnTo>
                  <a:lnTo>
                    <a:pt x="96" y="163"/>
                  </a:lnTo>
                  <a:lnTo>
                    <a:pt x="90" y="159"/>
                  </a:lnTo>
                  <a:lnTo>
                    <a:pt x="100" y="153"/>
                  </a:lnTo>
                  <a:lnTo>
                    <a:pt x="110" y="144"/>
                  </a:lnTo>
                  <a:lnTo>
                    <a:pt x="98" y="136"/>
                  </a:lnTo>
                  <a:lnTo>
                    <a:pt x="80" y="140"/>
                  </a:lnTo>
                  <a:lnTo>
                    <a:pt x="94" y="130"/>
                  </a:lnTo>
                  <a:lnTo>
                    <a:pt x="106" y="134"/>
                  </a:lnTo>
                  <a:lnTo>
                    <a:pt x="114" y="136"/>
                  </a:lnTo>
                  <a:lnTo>
                    <a:pt x="126" y="136"/>
                  </a:lnTo>
                  <a:lnTo>
                    <a:pt x="130" y="149"/>
                  </a:lnTo>
                  <a:lnTo>
                    <a:pt x="134" y="159"/>
                  </a:lnTo>
                  <a:lnTo>
                    <a:pt x="144" y="165"/>
                  </a:lnTo>
                  <a:lnTo>
                    <a:pt x="142" y="153"/>
                  </a:lnTo>
                  <a:lnTo>
                    <a:pt x="156" y="140"/>
                  </a:lnTo>
                  <a:lnTo>
                    <a:pt x="160" y="146"/>
                  </a:lnTo>
                  <a:lnTo>
                    <a:pt x="172" y="157"/>
                  </a:lnTo>
                  <a:lnTo>
                    <a:pt x="174" y="161"/>
                  </a:lnTo>
                  <a:lnTo>
                    <a:pt x="183" y="155"/>
                  </a:lnTo>
                  <a:lnTo>
                    <a:pt x="185" y="140"/>
                  </a:lnTo>
                  <a:lnTo>
                    <a:pt x="189" y="134"/>
                  </a:lnTo>
                  <a:lnTo>
                    <a:pt x="191" y="108"/>
                  </a:lnTo>
                  <a:lnTo>
                    <a:pt x="185" y="74"/>
                  </a:lnTo>
                  <a:lnTo>
                    <a:pt x="172" y="36"/>
                  </a:lnTo>
                  <a:lnTo>
                    <a:pt x="150"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673" name="Freeform 97"/>
            <p:cNvSpPr>
              <a:spLocks noEditPoints="1"/>
            </p:cNvSpPr>
            <p:nvPr/>
          </p:nvSpPr>
          <p:spPr bwMode="auto">
            <a:xfrm>
              <a:off x="914400" y="5408613"/>
              <a:ext cx="581025" cy="579438"/>
            </a:xfrm>
            <a:custGeom>
              <a:avLst/>
              <a:gdLst>
                <a:gd name="T0" fmla="*/ 0 w 182"/>
                <a:gd name="T1" fmla="*/ 2147483647 h 182"/>
                <a:gd name="T2" fmla="*/ 2147483647 w 182"/>
                <a:gd name="T3" fmla="*/ 2147483647 h 182"/>
                <a:gd name="T4" fmla="*/ 2147483647 w 182"/>
                <a:gd name="T5" fmla="*/ 2147483647 h 182"/>
                <a:gd name="T6" fmla="*/ 2147483647 w 182"/>
                <a:gd name="T7" fmla="*/ 0 h 182"/>
                <a:gd name="T8" fmla="*/ 0 w 182"/>
                <a:gd name="T9" fmla="*/ 2147483647 h 182"/>
                <a:gd name="T10" fmla="*/ 2147483647 w 182"/>
                <a:gd name="T11" fmla="*/ 2147483647 h 182"/>
                <a:gd name="T12" fmla="*/ 2147483647 w 182"/>
                <a:gd name="T13" fmla="*/ 2147483647 h 182"/>
                <a:gd name="T14" fmla="*/ 2147483647 w 182"/>
                <a:gd name="T15" fmla="*/ 2147483647 h 182"/>
                <a:gd name="T16" fmla="*/ 2147483647 w 182"/>
                <a:gd name="T17" fmla="*/ 2147483647 h 182"/>
                <a:gd name="T18" fmla="*/ 2147483647 w 182"/>
                <a:gd name="T19" fmla="*/ 2147483647 h 1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182"/>
                <a:gd name="T32" fmla="*/ 182 w 182"/>
                <a:gd name="T33" fmla="*/ 182 h 18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182">
                  <a:moveTo>
                    <a:pt x="0" y="91"/>
                  </a:moveTo>
                  <a:cubicBezTo>
                    <a:pt x="0" y="141"/>
                    <a:pt x="41" y="182"/>
                    <a:pt x="91" y="182"/>
                  </a:cubicBezTo>
                  <a:cubicBezTo>
                    <a:pt x="141" y="182"/>
                    <a:pt x="182" y="141"/>
                    <a:pt x="182" y="91"/>
                  </a:cubicBezTo>
                  <a:cubicBezTo>
                    <a:pt x="182" y="41"/>
                    <a:pt x="141" y="0"/>
                    <a:pt x="91" y="0"/>
                  </a:cubicBezTo>
                  <a:cubicBezTo>
                    <a:pt x="41" y="0"/>
                    <a:pt x="0" y="41"/>
                    <a:pt x="0" y="91"/>
                  </a:cubicBezTo>
                  <a:close/>
                  <a:moveTo>
                    <a:pt x="5" y="91"/>
                  </a:moveTo>
                  <a:cubicBezTo>
                    <a:pt x="5" y="43"/>
                    <a:pt x="43" y="4"/>
                    <a:pt x="91" y="4"/>
                  </a:cubicBezTo>
                  <a:cubicBezTo>
                    <a:pt x="139" y="4"/>
                    <a:pt x="178" y="43"/>
                    <a:pt x="178" y="91"/>
                  </a:cubicBezTo>
                  <a:cubicBezTo>
                    <a:pt x="178" y="139"/>
                    <a:pt x="139" y="177"/>
                    <a:pt x="91" y="177"/>
                  </a:cubicBezTo>
                  <a:cubicBezTo>
                    <a:pt x="43" y="177"/>
                    <a:pt x="5" y="139"/>
                    <a:pt x="5" y="91"/>
                  </a:cubicBezTo>
                  <a:close/>
                </a:path>
              </a:pathLst>
            </a:custGeom>
            <a:solidFill>
              <a:srgbClr val="3D61A4"/>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23" name="Group 275"/>
          <p:cNvGrpSpPr>
            <a:grpSpLocks/>
          </p:cNvGrpSpPr>
          <p:nvPr/>
        </p:nvGrpSpPr>
        <p:grpSpPr bwMode="auto">
          <a:xfrm>
            <a:off x="7086601" y="2834679"/>
            <a:ext cx="252413" cy="383117"/>
            <a:chOff x="7673975" y="3894138"/>
            <a:chExt cx="657225" cy="736600"/>
          </a:xfrm>
        </p:grpSpPr>
        <p:sp>
          <p:nvSpPr>
            <p:cNvPr id="675" name="Freeform 151"/>
            <p:cNvSpPr>
              <a:spLocks/>
            </p:cNvSpPr>
            <p:nvPr/>
          </p:nvSpPr>
          <p:spPr bwMode="auto">
            <a:xfrm>
              <a:off x="7673975" y="3894138"/>
              <a:ext cx="657225" cy="736600"/>
            </a:xfrm>
            <a:custGeom>
              <a:avLst/>
              <a:gdLst>
                <a:gd name="T0" fmla="*/ 2147483647 w 414"/>
                <a:gd name="T1" fmla="*/ 0 h 464"/>
                <a:gd name="T2" fmla="*/ 2147483647 w 414"/>
                <a:gd name="T3" fmla="*/ 2147483647 h 464"/>
                <a:gd name="T4" fmla="*/ 2147483647 w 414"/>
                <a:gd name="T5" fmla="*/ 2147483647 h 464"/>
                <a:gd name="T6" fmla="*/ 2147483647 w 414"/>
                <a:gd name="T7" fmla="*/ 2147483647 h 464"/>
                <a:gd name="T8" fmla="*/ 2147483647 w 414"/>
                <a:gd name="T9" fmla="*/ 2147483647 h 464"/>
                <a:gd name="T10" fmla="*/ 2147483647 w 414"/>
                <a:gd name="T11" fmla="*/ 2147483647 h 464"/>
                <a:gd name="T12" fmla="*/ 2147483647 w 414"/>
                <a:gd name="T13" fmla="*/ 2147483647 h 464"/>
                <a:gd name="T14" fmla="*/ 2147483647 w 414"/>
                <a:gd name="T15" fmla="*/ 2147483647 h 464"/>
                <a:gd name="T16" fmla="*/ 2147483647 w 414"/>
                <a:gd name="T17" fmla="*/ 2147483647 h 464"/>
                <a:gd name="T18" fmla="*/ 2147483647 w 414"/>
                <a:gd name="T19" fmla="*/ 2147483647 h 464"/>
                <a:gd name="T20" fmla="*/ 2147483647 w 414"/>
                <a:gd name="T21" fmla="*/ 2147483647 h 464"/>
                <a:gd name="T22" fmla="*/ 2147483647 w 414"/>
                <a:gd name="T23" fmla="*/ 2147483647 h 464"/>
                <a:gd name="T24" fmla="*/ 2147483647 w 414"/>
                <a:gd name="T25" fmla="*/ 2147483647 h 464"/>
                <a:gd name="T26" fmla="*/ 2147483647 w 414"/>
                <a:gd name="T27" fmla="*/ 2147483647 h 464"/>
                <a:gd name="T28" fmla="*/ 2147483647 w 414"/>
                <a:gd name="T29" fmla="*/ 2147483647 h 464"/>
                <a:gd name="T30" fmla="*/ 0 w 414"/>
                <a:gd name="T31" fmla="*/ 2147483647 h 464"/>
                <a:gd name="T32" fmla="*/ 2147483647 w 414"/>
                <a:gd name="T33" fmla="*/ 2147483647 h 464"/>
                <a:gd name="T34" fmla="*/ 2147483647 w 414"/>
                <a:gd name="T35" fmla="*/ 2147483647 h 464"/>
                <a:gd name="T36" fmla="*/ 2147483647 w 414"/>
                <a:gd name="T37" fmla="*/ 2147483647 h 464"/>
                <a:gd name="T38" fmla="*/ 2147483647 w 414"/>
                <a:gd name="T39" fmla="*/ 2147483647 h 464"/>
                <a:gd name="T40" fmla="*/ 2147483647 w 414"/>
                <a:gd name="T41" fmla="*/ 2147483647 h 464"/>
                <a:gd name="T42" fmla="*/ 2147483647 w 414"/>
                <a:gd name="T43" fmla="*/ 2147483647 h 464"/>
                <a:gd name="T44" fmla="*/ 2147483647 w 414"/>
                <a:gd name="T45" fmla="*/ 2147483647 h 464"/>
                <a:gd name="T46" fmla="*/ 2147483647 w 414"/>
                <a:gd name="T47" fmla="*/ 2147483647 h 464"/>
                <a:gd name="T48" fmla="*/ 2147483647 w 414"/>
                <a:gd name="T49" fmla="*/ 2147483647 h 464"/>
                <a:gd name="T50" fmla="*/ 2147483647 w 414"/>
                <a:gd name="T51" fmla="*/ 2147483647 h 464"/>
                <a:gd name="T52" fmla="*/ 2147483647 w 414"/>
                <a:gd name="T53" fmla="*/ 2147483647 h 464"/>
                <a:gd name="T54" fmla="*/ 2147483647 w 414"/>
                <a:gd name="T55" fmla="*/ 2147483647 h 464"/>
                <a:gd name="T56" fmla="*/ 2147483647 w 414"/>
                <a:gd name="T57" fmla="*/ 0 h 4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4"/>
                <a:gd name="T88" fmla="*/ 0 h 464"/>
                <a:gd name="T89" fmla="*/ 414 w 414"/>
                <a:gd name="T90" fmla="*/ 464 h 4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4" h="464">
                  <a:moveTo>
                    <a:pt x="207" y="0"/>
                  </a:moveTo>
                  <a:lnTo>
                    <a:pt x="277" y="137"/>
                  </a:lnTo>
                  <a:lnTo>
                    <a:pt x="269" y="139"/>
                  </a:lnTo>
                  <a:lnTo>
                    <a:pt x="283" y="167"/>
                  </a:lnTo>
                  <a:lnTo>
                    <a:pt x="293" y="167"/>
                  </a:lnTo>
                  <a:lnTo>
                    <a:pt x="323" y="225"/>
                  </a:lnTo>
                  <a:lnTo>
                    <a:pt x="315" y="227"/>
                  </a:lnTo>
                  <a:lnTo>
                    <a:pt x="329" y="253"/>
                  </a:lnTo>
                  <a:lnTo>
                    <a:pt x="337" y="253"/>
                  </a:lnTo>
                  <a:lnTo>
                    <a:pt x="368" y="311"/>
                  </a:lnTo>
                  <a:lnTo>
                    <a:pt x="359" y="313"/>
                  </a:lnTo>
                  <a:lnTo>
                    <a:pt x="374" y="342"/>
                  </a:lnTo>
                  <a:lnTo>
                    <a:pt x="384" y="342"/>
                  </a:lnTo>
                  <a:lnTo>
                    <a:pt x="414" y="400"/>
                  </a:lnTo>
                  <a:lnTo>
                    <a:pt x="207" y="464"/>
                  </a:lnTo>
                  <a:lnTo>
                    <a:pt x="0" y="400"/>
                  </a:lnTo>
                  <a:lnTo>
                    <a:pt x="30" y="342"/>
                  </a:lnTo>
                  <a:lnTo>
                    <a:pt x="40" y="342"/>
                  </a:lnTo>
                  <a:lnTo>
                    <a:pt x="54" y="313"/>
                  </a:lnTo>
                  <a:lnTo>
                    <a:pt x="46" y="311"/>
                  </a:lnTo>
                  <a:lnTo>
                    <a:pt x="76" y="253"/>
                  </a:lnTo>
                  <a:lnTo>
                    <a:pt x="84" y="253"/>
                  </a:lnTo>
                  <a:lnTo>
                    <a:pt x="98" y="227"/>
                  </a:lnTo>
                  <a:lnTo>
                    <a:pt x="90" y="225"/>
                  </a:lnTo>
                  <a:lnTo>
                    <a:pt x="120" y="167"/>
                  </a:lnTo>
                  <a:lnTo>
                    <a:pt x="131" y="167"/>
                  </a:lnTo>
                  <a:lnTo>
                    <a:pt x="145" y="139"/>
                  </a:lnTo>
                  <a:lnTo>
                    <a:pt x="137" y="137"/>
                  </a:lnTo>
                  <a:lnTo>
                    <a:pt x="207" y="0"/>
                  </a:lnTo>
                  <a:close/>
                </a:path>
              </a:pathLst>
            </a:custGeom>
            <a:solidFill>
              <a:srgbClr val="3D61A3"/>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676" name="Freeform 152"/>
            <p:cNvSpPr>
              <a:spLocks noEditPoints="1"/>
            </p:cNvSpPr>
            <p:nvPr/>
          </p:nvSpPr>
          <p:spPr bwMode="auto">
            <a:xfrm>
              <a:off x="7723577" y="3894138"/>
              <a:ext cx="558021" cy="736600"/>
            </a:xfrm>
            <a:custGeom>
              <a:avLst/>
              <a:gdLst>
                <a:gd name="T0" fmla="*/ 2147483647 w 176"/>
                <a:gd name="T1" fmla="*/ 2147483647 h 231"/>
                <a:gd name="T2" fmla="*/ 2147483647 w 176"/>
                <a:gd name="T3" fmla="*/ 2147483647 h 231"/>
                <a:gd name="T4" fmla="*/ 2147483647 w 176"/>
                <a:gd name="T5" fmla="*/ 2147483647 h 231"/>
                <a:gd name="T6" fmla="*/ 2147483647 w 176"/>
                <a:gd name="T7" fmla="*/ 2147483647 h 231"/>
                <a:gd name="T8" fmla="*/ 2147483647 w 176"/>
                <a:gd name="T9" fmla="*/ 2147483647 h 231"/>
                <a:gd name="T10" fmla="*/ 2147483647 w 176"/>
                <a:gd name="T11" fmla="*/ 2147483647 h 231"/>
                <a:gd name="T12" fmla="*/ 2147483647 w 176"/>
                <a:gd name="T13" fmla="*/ 2147483647 h 231"/>
                <a:gd name="T14" fmla="*/ 2147483647 w 176"/>
                <a:gd name="T15" fmla="*/ 2147483647 h 231"/>
                <a:gd name="T16" fmla="*/ 2147483647 w 176"/>
                <a:gd name="T17" fmla="*/ 2147483647 h 231"/>
                <a:gd name="T18" fmla="*/ 2147483647 w 176"/>
                <a:gd name="T19" fmla="*/ 2147483647 h 231"/>
                <a:gd name="T20" fmla="*/ 2147483647 w 176"/>
                <a:gd name="T21" fmla="*/ 2147483647 h 231"/>
                <a:gd name="T22" fmla="*/ 2147483647 w 176"/>
                <a:gd name="T23" fmla="*/ 2147483647 h 231"/>
                <a:gd name="T24" fmla="*/ 2147483647 w 176"/>
                <a:gd name="T25" fmla="*/ 2147483647 h 231"/>
                <a:gd name="T26" fmla="*/ 2147483647 w 176"/>
                <a:gd name="T27" fmla="*/ 2147483647 h 231"/>
                <a:gd name="T28" fmla="*/ 2147483647 w 176"/>
                <a:gd name="T29" fmla="*/ 2147483647 h 231"/>
                <a:gd name="T30" fmla="*/ 2147483647 w 176"/>
                <a:gd name="T31" fmla="*/ 2147483647 h 231"/>
                <a:gd name="T32" fmla="*/ 2147483647 w 176"/>
                <a:gd name="T33" fmla="*/ 2147483647 h 231"/>
                <a:gd name="T34" fmla="*/ 2147483647 w 176"/>
                <a:gd name="T35" fmla="*/ 2147483647 h 231"/>
                <a:gd name="T36" fmla="*/ 2147483647 w 176"/>
                <a:gd name="T37" fmla="*/ 2147483647 h 231"/>
                <a:gd name="T38" fmla="*/ 2147483647 w 176"/>
                <a:gd name="T39" fmla="*/ 2147483647 h 231"/>
                <a:gd name="T40" fmla="*/ 2147483647 w 176"/>
                <a:gd name="T41" fmla="*/ 2147483647 h 231"/>
                <a:gd name="T42" fmla="*/ 2147483647 w 176"/>
                <a:gd name="T43" fmla="*/ 2147483647 h 231"/>
                <a:gd name="T44" fmla="*/ 2147483647 w 176"/>
                <a:gd name="T45" fmla="*/ 2147483647 h 231"/>
                <a:gd name="T46" fmla="*/ 0 w 176"/>
                <a:gd name="T47" fmla="*/ 2147483647 h 231"/>
                <a:gd name="T48" fmla="*/ 0 w 176"/>
                <a:gd name="T49" fmla="*/ 2147483647 h 231"/>
                <a:gd name="T50" fmla="*/ 2147483647 w 176"/>
                <a:gd name="T51" fmla="*/ 2147483647 h 231"/>
                <a:gd name="T52" fmla="*/ 2147483647 w 176"/>
                <a:gd name="T53" fmla="*/ 2147483647 h 231"/>
                <a:gd name="T54" fmla="*/ 2147483647 w 176"/>
                <a:gd name="T55" fmla="*/ 2147483647 h 231"/>
                <a:gd name="T56" fmla="*/ 2147483647 w 176"/>
                <a:gd name="T57" fmla="*/ 2147483647 h 231"/>
                <a:gd name="T58" fmla="*/ 2147483647 w 176"/>
                <a:gd name="T59" fmla="*/ 2147483647 h 231"/>
                <a:gd name="T60" fmla="*/ 2147483647 w 176"/>
                <a:gd name="T61" fmla="*/ 2147483647 h 231"/>
                <a:gd name="T62" fmla="*/ 2147483647 w 176"/>
                <a:gd name="T63" fmla="*/ 2147483647 h 231"/>
                <a:gd name="T64" fmla="*/ 2147483647 w 176"/>
                <a:gd name="T65" fmla="*/ 2147483647 h 231"/>
                <a:gd name="T66" fmla="*/ 2147483647 w 176"/>
                <a:gd name="T67" fmla="*/ 2147483647 h 231"/>
                <a:gd name="T68" fmla="*/ 2147483647 w 176"/>
                <a:gd name="T69" fmla="*/ 2147483647 h 231"/>
                <a:gd name="T70" fmla="*/ 2147483647 w 176"/>
                <a:gd name="T71" fmla="*/ 2147483647 h 231"/>
                <a:gd name="T72" fmla="*/ 2147483647 w 176"/>
                <a:gd name="T73" fmla="*/ 2147483647 h 231"/>
                <a:gd name="T74" fmla="*/ 2147483647 w 176"/>
                <a:gd name="T75" fmla="*/ 2147483647 h 231"/>
                <a:gd name="T76" fmla="*/ 2147483647 w 176"/>
                <a:gd name="T77" fmla="*/ 2147483647 h 231"/>
                <a:gd name="T78" fmla="*/ 2147483647 w 176"/>
                <a:gd name="T79" fmla="*/ 2147483647 h 231"/>
                <a:gd name="T80" fmla="*/ 2147483647 w 176"/>
                <a:gd name="T81" fmla="*/ 2147483647 h 231"/>
                <a:gd name="T82" fmla="*/ 2147483647 w 176"/>
                <a:gd name="T83" fmla="*/ 2147483647 h 231"/>
                <a:gd name="T84" fmla="*/ 2147483647 w 176"/>
                <a:gd name="T85" fmla="*/ 2147483647 h 231"/>
                <a:gd name="T86" fmla="*/ 2147483647 w 176"/>
                <a:gd name="T87" fmla="*/ 2147483647 h 231"/>
                <a:gd name="T88" fmla="*/ 2147483647 w 176"/>
                <a:gd name="T89" fmla="*/ 2147483647 h 231"/>
                <a:gd name="T90" fmla="*/ 2147483647 w 176"/>
                <a:gd name="T91" fmla="*/ 2147483647 h 231"/>
                <a:gd name="T92" fmla="*/ 2147483647 w 176"/>
                <a:gd name="T93" fmla="*/ 2147483647 h 231"/>
                <a:gd name="T94" fmla="*/ 2147483647 w 176"/>
                <a:gd name="T95" fmla="*/ 2147483647 h 231"/>
                <a:gd name="T96" fmla="*/ 2147483647 w 176"/>
                <a:gd name="T97" fmla="*/ 2147483647 h 231"/>
                <a:gd name="T98" fmla="*/ 2147483647 w 176"/>
                <a:gd name="T99" fmla="*/ 2147483647 h 231"/>
                <a:gd name="T100" fmla="*/ 2147483647 w 176"/>
                <a:gd name="T101" fmla="*/ 2147483647 h 231"/>
                <a:gd name="T102" fmla="*/ 2147483647 w 176"/>
                <a:gd name="T103" fmla="*/ 0 h 231"/>
                <a:gd name="T104" fmla="*/ 2147483647 w 176"/>
                <a:gd name="T105" fmla="*/ 2147483647 h 231"/>
                <a:gd name="T106" fmla="*/ 2147483647 w 176"/>
                <a:gd name="T107" fmla="*/ 2147483647 h 231"/>
                <a:gd name="T108" fmla="*/ 2147483647 w 176"/>
                <a:gd name="T109" fmla="*/ 2147483647 h 2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6"/>
                <a:gd name="T166" fmla="*/ 0 h 231"/>
                <a:gd name="T167" fmla="*/ 176 w 176"/>
                <a:gd name="T168" fmla="*/ 231 h 2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6" h="231">
                  <a:moveTo>
                    <a:pt x="86" y="179"/>
                  </a:moveTo>
                  <a:cubicBezTo>
                    <a:pt x="86" y="181"/>
                    <a:pt x="87" y="182"/>
                    <a:pt x="88" y="182"/>
                  </a:cubicBezTo>
                  <a:cubicBezTo>
                    <a:pt x="89" y="182"/>
                    <a:pt x="90" y="181"/>
                    <a:pt x="90" y="179"/>
                  </a:cubicBezTo>
                  <a:cubicBezTo>
                    <a:pt x="90" y="148"/>
                    <a:pt x="90" y="148"/>
                    <a:pt x="90" y="148"/>
                  </a:cubicBezTo>
                  <a:cubicBezTo>
                    <a:pt x="154" y="127"/>
                    <a:pt x="154" y="127"/>
                    <a:pt x="154" y="127"/>
                  </a:cubicBezTo>
                  <a:cubicBezTo>
                    <a:pt x="153" y="126"/>
                    <a:pt x="153" y="126"/>
                    <a:pt x="153" y="126"/>
                  </a:cubicBezTo>
                  <a:cubicBezTo>
                    <a:pt x="149" y="126"/>
                    <a:pt x="149" y="126"/>
                    <a:pt x="149" y="126"/>
                  </a:cubicBezTo>
                  <a:cubicBezTo>
                    <a:pt x="148" y="125"/>
                    <a:pt x="148" y="125"/>
                    <a:pt x="148" y="125"/>
                  </a:cubicBezTo>
                  <a:cubicBezTo>
                    <a:pt x="88" y="144"/>
                    <a:pt x="88" y="144"/>
                    <a:pt x="88" y="144"/>
                  </a:cubicBezTo>
                  <a:cubicBezTo>
                    <a:pt x="28" y="125"/>
                    <a:pt x="28" y="125"/>
                    <a:pt x="28" y="125"/>
                  </a:cubicBezTo>
                  <a:cubicBezTo>
                    <a:pt x="27" y="126"/>
                    <a:pt x="27" y="126"/>
                    <a:pt x="27" y="126"/>
                  </a:cubicBezTo>
                  <a:cubicBezTo>
                    <a:pt x="23" y="126"/>
                    <a:pt x="23" y="126"/>
                    <a:pt x="23" y="126"/>
                  </a:cubicBezTo>
                  <a:cubicBezTo>
                    <a:pt x="22" y="127"/>
                    <a:pt x="22" y="127"/>
                    <a:pt x="22" y="127"/>
                  </a:cubicBezTo>
                  <a:cubicBezTo>
                    <a:pt x="86" y="148"/>
                    <a:pt x="86" y="148"/>
                    <a:pt x="86" y="148"/>
                  </a:cubicBezTo>
                  <a:lnTo>
                    <a:pt x="86" y="179"/>
                  </a:lnTo>
                  <a:close/>
                  <a:moveTo>
                    <a:pt x="176" y="170"/>
                  </a:moveTo>
                  <a:cubicBezTo>
                    <a:pt x="171" y="170"/>
                    <a:pt x="171" y="170"/>
                    <a:pt x="171" y="170"/>
                  </a:cubicBezTo>
                  <a:cubicBezTo>
                    <a:pt x="171" y="168"/>
                    <a:pt x="171" y="168"/>
                    <a:pt x="171" y="168"/>
                  </a:cubicBezTo>
                  <a:cubicBezTo>
                    <a:pt x="89" y="195"/>
                    <a:pt x="89" y="195"/>
                    <a:pt x="89" y="195"/>
                  </a:cubicBezTo>
                  <a:cubicBezTo>
                    <a:pt x="89" y="195"/>
                    <a:pt x="88" y="195"/>
                    <a:pt x="88" y="195"/>
                  </a:cubicBezTo>
                  <a:cubicBezTo>
                    <a:pt x="88" y="195"/>
                    <a:pt x="88" y="195"/>
                    <a:pt x="87" y="195"/>
                  </a:cubicBezTo>
                  <a:cubicBezTo>
                    <a:pt x="5" y="168"/>
                    <a:pt x="5" y="168"/>
                    <a:pt x="5" y="168"/>
                  </a:cubicBezTo>
                  <a:cubicBezTo>
                    <a:pt x="5" y="170"/>
                    <a:pt x="5" y="170"/>
                    <a:pt x="5" y="170"/>
                  </a:cubicBezTo>
                  <a:cubicBezTo>
                    <a:pt x="0" y="170"/>
                    <a:pt x="0" y="170"/>
                    <a:pt x="0" y="170"/>
                  </a:cubicBezTo>
                  <a:cubicBezTo>
                    <a:pt x="0" y="171"/>
                    <a:pt x="0" y="171"/>
                    <a:pt x="0" y="171"/>
                  </a:cubicBezTo>
                  <a:cubicBezTo>
                    <a:pt x="86" y="199"/>
                    <a:pt x="86" y="199"/>
                    <a:pt x="86" y="199"/>
                  </a:cubicBezTo>
                  <a:cubicBezTo>
                    <a:pt x="86" y="230"/>
                    <a:pt x="86" y="230"/>
                    <a:pt x="86" y="230"/>
                  </a:cubicBezTo>
                  <a:cubicBezTo>
                    <a:pt x="88" y="231"/>
                    <a:pt x="88" y="231"/>
                    <a:pt x="88" y="231"/>
                  </a:cubicBezTo>
                  <a:cubicBezTo>
                    <a:pt x="90" y="230"/>
                    <a:pt x="90" y="230"/>
                    <a:pt x="90" y="230"/>
                  </a:cubicBezTo>
                  <a:cubicBezTo>
                    <a:pt x="90" y="199"/>
                    <a:pt x="90" y="199"/>
                    <a:pt x="90" y="199"/>
                  </a:cubicBezTo>
                  <a:cubicBezTo>
                    <a:pt x="176" y="171"/>
                    <a:pt x="176" y="171"/>
                    <a:pt x="176" y="171"/>
                  </a:cubicBezTo>
                  <a:lnTo>
                    <a:pt x="176" y="170"/>
                  </a:lnTo>
                  <a:close/>
                  <a:moveTo>
                    <a:pt x="86" y="130"/>
                  </a:moveTo>
                  <a:cubicBezTo>
                    <a:pt x="86" y="131"/>
                    <a:pt x="87" y="132"/>
                    <a:pt x="88" y="132"/>
                  </a:cubicBezTo>
                  <a:cubicBezTo>
                    <a:pt x="88" y="132"/>
                    <a:pt x="88" y="132"/>
                    <a:pt x="88" y="132"/>
                  </a:cubicBezTo>
                  <a:cubicBezTo>
                    <a:pt x="89" y="132"/>
                    <a:pt x="90" y="131"/>
                    <a:pt x="90" y="130"/>
                  </a:cubicBezTo>
                  <a:cubicBezTo>
                    <a:pt x="90" y="97"/>
                    <a:pt x="90" y="97"/>
                    <a:pt x="90" y="97"/>
                  </a:cubicBezTo>
                  <a:cubicBezTo>
                    <a:pt x="131" y="84"/>
                    <a:pt x="131" y="84"/>
                    <a:pt x="131" y="84"/>
                  </a:cubicBezTo>
                  <a:cubicBezTo>
                    <a:pt x="131" y="83"/>
                    <a:pt x="131" y="83"/>
                    <a:pt x="131" y="83"/>
                  </a:cubicBezTo>
                  <a:cubicBezTo>
                    <a:pt x="126" y="83"/>
                    <a:pt x="126" y="83"/>
                    <a:pt x="126" y="83"/>
                  </a:cubicBezTo>
                  <a:cubicBezTo>
                    <a:pt x="126" y="82"/>
                    <a:pt x="126" y="82"/>
                    <a:pt x="126" y="82"/>
                  </a:cubicBezTo>
                  <a:cubicBezTo>
                    <a:pt x="88" y="94"/>
                    <a:pt x="88" y="94"/>
                    <a:pt x="88" y="94"/>
                  </a:cubicBezTo>
                  <a:cubicBezTo>
                    <a:pt x="50" y="82"/>
                    <a:pt x="50" y="82"/>
                    <a:pt x="50" y="82"/>
                  </a:cubicBezTo>
                  <a:cubicBezTo>
                    <a:pt x="50" y="83"/>
                    <a:pt x="50" y="83"/>
                    <a:pt x="50" y="83"/>
                  </a:cubicBezTo>
                  <a:cubicBezTo>
                    <a:pt x="45" y="83"/>
                    <a:pt x="45" y="83"/>
                    <a:pt x="45" y="83"/>
                  </a:cubicBezTo>
                  <a:cubicBezTo>
                    <a:pt x="45" y="84"/>
                    <a:pt x="45" y="84"/>
                    <a:pt x="45" y="84"/>
                  </a:cubicBezTo>
                  <a:cubicBezTo>
                    <a:pt x="86" y="97"/>
                    <a:pt x="86" y="97"/>
                    <a:pt x="86" y="97"/>
                  </a:cubicBezTo>
                  <a:lnTo>
                    <a:pt x="86" y="130"/>
                  </a:lnTo>
                  <a:close/>
                  <a:moveTo>
                    <a:pt x="88" y="80"/>
                  </a:moveTo>
                  <a:cubicBezTo>
                    <a:pt x="89" y="80"/>
                    <a:pt x="90" y="79"/>
                    <a:pt x="90" y="78"/>
                  </a:cubicBezTo>
                  <a:cubicBezTo>
                    <a:pt x="90" y="4"/>
                    <a:pt x="90" y="4"/>
                    <a:pt x="90" y="4"/>
                  </a:cubicBezTo>
                  <a:cubicBezTo>
                    <a:pt x="88" y="0"/>
                    <a:pt x="88" y="0"/>
                    <a:pt x="88" y="0"/>
                  </a:cubicBezTo>
                  <a:cubicBezTo>
                    <a:pt x="86" y="4"/>
                    <a:pt x="86" y="4"/>
                    <a:pt x="86" y="4"/>
                  </a:cubicBezTo>
                  <a:cubicBezTo>
                    <a:pt x="86" y="78"/>
                    <a:pt x="86" y="78"/>
                    <a:pt x="86" y="78"/>
                  </a:cubicBezTo>
                  <a:cubicBezTo>
                    <a:pt x="86" y="79"/>
                    <a:pt x="87" y="80"/>
                    <a:pt x="88" y="80"/>
                  </a:cubicBez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677" name="Freeform 153"/>
            <p:cNvSpPr>
              <a:spLocks/>
            </p:cNvSpPr>
            <p:nvPr/>
          </p:nvSpPr>
          <p:spPr bwMode="auto">
            <a:xfrm>
              <a:off x="7822780" y="4126107"/>
              <a:ext cx="152940" cy="297080"/>
            </a:xfrm>
            <a:custGeom>
              <a:avLst/>
              <a:gdLst>
                <a:gd name="T0" fmla="*/ 2147483647 w 48"/>
                <a:gd name="T1" fmla="*/ 0 h 94"/>
                <a:gd name="T2" fmla="*/ 2147483647 w 48"/>
                <a:gd name="T3" fmla="*/ 2147483647 h 94"/>
                <a:gd name="T4" fmla="*/ 2147483647 w 48"/>
                <a:gd name="T5" fmla="*/ 2147483647 h 94"/>
                <a:gd name="T6" fmla="*/ 2147483647 w 48"/>
                <a:gd name="T7" fmla="*/ 2147483647 h 94"/>
                <a:gd name="T8" fmla="*/ 2147483647 w 48"/>
                <a:gd name="T9" fmla="*/ 2147483647 h 94"/>
                <a:gd name="T10" fmla="*/ 2147483647 w 48"/>
                <a:gd name="T11" fmla="*/ 2147483647 h 94"/>
                <a:gd name="T12" fmla="*/ 2147483647 w 48"/>
                <a:gd name="T13" fmla="*/ 2147483647 h 94"/>
                <a:gd name="T14" fmla="*/ 2147483647 w 48"/>
                <a:gd name="T15" fmla="*/ 2147483647 h 94"/>
                <a:gd name="T16" fmla="*/ 2147483647 w 48"/>
                <a:gd name="T17" fmla="*/ 2147483647 h 94"/>
                <a:gd name="T18" fmla="*/ 2147483647 w 48"/>
                <a:gd name="T19" fmla="*/ 2147483647 h 94"/>
                <a:gd name="T20" fmla="*/ 2147483647 w 48"/>
                <a:gd name="T21" fmla="*/ 0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94"/>
                <a:gd name="T35" fmla="*/ 48 w 48"/>
                <a:gd name="T36" fmla="*/ 94 h 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94">
                  <a:moveTo>
                    <a:pt x="48" y="0"/>
                  </a:moveTo>
                  <a:cubicBezTo>
                    <a:pt x="48" y="0"/>
                    <a:pt x="7" y="45"/>
                    <a:pt x="4" y="48"/>
                  </a:cubicBezTo>
                  <a:cubicBezTo>
                    <a:pt x="1" y="51"/>
                    <a:pt x="0" y="57"/>
                    <a:pt x="2" y="61"/>
                  </a:cubicBezTo>
                  <a:cubicBezTo>
                    <a:pt x="4" y="65"/>
                    <a:pt x="19" y="94"/>
                    <a:pt x="19" y="94"/>
                  </a:cubicBezTo>
                  <a:cubicBezTo>
                    <a:pt x="24" y="89"/>
                    <a:pt x="24" y="89"/>
                    <a:pt x="24" y="89"/>
                  </a:cubicBezTo>
                  <a:cubicBezTo>
                    <a:pt x="24" y="89"/>
                    <a:pt x="8" y="60"/>
                    <a:pt x="7" y="58"/>
                  </a:cubicBezTo>
                  <a:cubicBezTo>
                    <a:pt x="6" y="55"/>
                    <a:pt x="6" y="54"/>
                    <a:pt x="8" y="52"/>
                  </a:cubicBezTo>
                  <a:cubicBezTo>
                    <a:pt x="10" y="50"/>
                    <a:pt x="39" y="19"/>
                    <a:pt x="39" y="19"/>
                  </a:cubicBezTo>
                  <a:cubicBezTo>
                    <a:pt x="35" y="32"/>
                    <a:pt x="35" y="32"/>
                    <a:pt x="35" y="32"/>
                  </a:cubicBezTo>
                  <a:cubicBezTo>
                    <a:pt x="41" y="25"/>
                    <a:pt x="41" y="25"/>
                    <a:pt x="41" y="25"/>
                  </a:cubicBezTo>
                  <a:lnTo>
                    <a:pt x="48" y="0"/>
                  </a:ln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678" name="Freeform 154"/>
            <p:cNvSpPr>
              <a:spLocks noEditPoints="1"/>
            </p:cNvSpPr>
            <p:nvPr/>
          </p:nvSpPr>
          <p:spPr bwMode="auto">
            <a:xfrm>
              <a:off x="7818648" y="4117968"/>
              <a:ext cx="165339" cy="317429"/>
            </a:xfrm>
            <a:custGeom>
              <a:avLst/>
              <a:gdLst>
                <a:gd name="T0" fmla="*/ 2147483647 w 51"/>
                <a:gd name="T1" fmla="*/ 2147483647 h 100"/>
                <a:gd name="T2" fmla="*/ 2147483647 w 51"/>
                <a:gd name="T3" fmla="*/ 2147483647 h 100"/>
                <a:gd name="T4" fmla="*/ 2147483647 w 51"/>
                <a:gd name="T5" fmla="*/ 2147483647 h 100"/>
                <a:gd name="T6" fmla="*/ 0 w 51"/>
                <a:gd name="T7" fmla="*/ 2147483647 h 100"/>
                <a:gd name="T8" fmla="*/ 0 w 51"/>
                <a:gd name="T9" fmla="*/ 2147483647 h 100"/>
                <a:gd name="T10" fmla="*/ 2147483647 w 51"/>
                <a:gd name="T11" fmla="*/ 2147483647 h 100"/>
                <a:gd name="T12" fmla="*/ 2147483647 w 51"/>
                <a:gd name="T13" fmla="*/ 2147483647 h 100"/>
                <a:gd name="T14" fmla="*/ 2147483647 w 51"/>
                <a:gd name="T15" fmla="*/ 0 h 100"/>
                <a:gd name="T16" fmla="*/ 2147483647 w 51"/>
                <a:gd name="T17" fmla="*/ 0 h 100"/>
                <a:gd name="T18" fmla="*/ 2147483647 w 51"/>
                <a:gd name="T19" fmla="*/ 2147483647 h 100"/>
                <a:gd name="T20" fmla="*/ 2147483647 w 51"/>
                <a:gd name="T21" fmla="*/ 2147483647 h 100"/>
                <a:gd name="T22" fmla="*/ 2147483647 w 51"/>
                <a:gd name="T23" fmla="*/ 2147483647 h 100"/>
                <a:gd name="T24" fmla="*/ 2147483647 w 51"/>
                <a:gd name="T25" fmla="*/ 2147483647 h 100"/>
                <a:gd name="T26" fmla="*/ 2147483647 w 51"/>
                <a:gd name="T27" fmla="*/ 2147483647 h 100"/>
                <a:gd name="T28" fmla="*/ 2147483647 w 51"/>
                <a:gd name="T29" fmla="*/ 2147483647 h 100"/>
                <a:gd name="T30" fmla="*/ 2147483647 w 51"/>
                <a:gd name="T31" fmla="*/ 2147483647 h 100"/>
                <a:gd name="T32" fmla="*/ 2147483647 w 51"/>
                <a:gd name="T33" fmla="*/ 2147483647 h 100"/>
                <a:gd name="T34" fmla="*/ 2147483647 w 51"/>
                <a:gd name="T35" fmla="*/ 2147483647 h 100"/>
                <a:gd name="T36" fmla="*/ 2147483647 w 51"/>
                <a:gd name="T37" fmla="*/ 2147483647 h 100"/>
                <a:gd name="T38" fmla="*/ 2147483647 w 51"/>
                <a:gd name="T39" fmla="*/ 2147483647 h 100"/>
                <a:gd name="T40" fmla="*/ 2147483647 w 51"/>
                <a:gd name="T41" fmla="*/ 2147483647 h 100"/>
                <a:gd name="T42" fmla="*/ 2147483647 w 51"/>
                <a:gd name="T43" fmla="*/ 2147483647 h 100"/>
                <a:gd name="T44" fmla="*/ 2147483647 w 51"/>
                <a:gd name="T45" fmla="*/ 2147483647 h 100"/>
                <a:gd name="T46" fmla="*/ 2147483647 w 51"/>
                <a:gd name="T47" fmla="*/ 2147483647 h 100"/>
                <a:gd name="T48" fmla="*/ 2147483647 w 51"/>
                <a:gd name="T49" fmla="*/ 2147483647 h 100"/>
                <a:gd name="T50" fmla="*/ 2147483647 w 51"/>
                <a:gd name="T51" fmla="*/ 2147483647 h 100"/>
                <a:gd name="T52" fmla="*/ 2147483647 w 51"/>
                <a:gd name="T53" fmla="*/ 2147483647 h 100"/>
                <a:gd name="T54" fmla="*/ 2147483647 w 51"/>
                <a:gd name="T55" fmla="*/ 2147483647 h 100"/>
                <a:gd name="T56" fmla="*/ 2147483647 w 51"/>
                <a:gd name="T57" fmla="*/ 2147483647 h 100"/>
                <a:gd name="T58" fmla="*/ 2147483647 w 51"/>
                <a:gd name="T59" fmla="*/ 2147483647 h 100"/>
                <a:gd name="T60" fmla="*/ 2147483647 w 51"/>
                <a:gd name="T61" fmla="*/ 2147483647 h 100"/>
                <a:gd name="T62" fmla="*/ 2147483647 w 51"/>
                <a:gd name="T63" fmla="*/ 2147483647 h 100"/>
                <a:gd name="T64" fmla="*/ 2147483647 w 51"/>
                <a:gd name="T65" fmla="*/ 2147483647 h 100"/>
                <a:gd name="T66" fmla="*/ 2147483647 w 51"/>
                <a:gd name="T67" fmla="*/ 2147483647 h 100"/>
                <a:gd name="T68" fmla="*/ 2147483647 w 51"/>
                <a:gd name="T69" fmla="*/ 2147483647 h 100"/>
                <a:gd name="T70" fmla="*/ 2147483647 w 51"/>
                <a:gd name="T71" fmla="*/ 2147483647 h 100"/>
                <a:gd name="T72" fmla="*/ 2147483647 w 51"/>
                <a:gd name="T73" fmla="*/ 2147483647 h 100"/>
                <a:gd name="T74" fmla="*/ 2147483647 w 51"/>
                <a:gd name="T75" fmla="*/ 2147483647 h 100"/>
                <a:gd name="T76" fmla="*/ 2147483647 w 51"/>
                <a:gd name="T77" fmla="*/ 2147483647 h 100"/>
                <a:gd name="T78" fmla="*/ 2147483647 w 51"/>
                <a:gd name="T79" fmla="*/ 2147483647 h 100"/>
                <a:gd name="T80" fmla="*/ 2147483647 w 51"/>
                <a:gd name="T81" fmla="*/ 2147483647 h 100"/>
                <a:gd name="T82" fmla="*/ 2147483647 w 51"/>
                <a:gd name="T83" fmla="*/ 2147483647 h 100"/>
                <a:gd name="T84" fmla="*/ 2147483647 w 51"/>
                <a:gd name="T85" fmla="*/ 2147483647 h 100"/>
                <a:gd name="T86" fmla="*/ 2147483647 w 51"/>
                <a:gd name="T87" fmla="*/ 2147483647 h 100"/>
                <a:gd name="T88" fmla="*/ 2147483647 w 51"/>
                <a:gd name="T89" fmla="*/ 2147483647 h 100"/>
                <a:gd name="T90" fmla="*/ 2147483647 w 51"/>
                <a:gd name="T91" fmla="*/ 2147483647 h 100"/>
                <a:gd name="T92" fmla="*/ 2147483647 w 51"/>
                <a:gd name="T93" fmla="*/ 2147483647 h 100"/>
                <a:gd name="T94" fmla="*/ 2147483647 w 51"/>
                <a:gd name="T95" fmla="*/ 2147483647 h 1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1"/>
                <a:gd name="T145" fmla="*/ 0 h 100"/>
                <a:gd name="T146" fmla="*/ 51 w 51"/>
                <a:gd name="T147" fmla="*/ 100 h 1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1" h="100">
                  <a:moveTo>
                    <a:pt x="18" y="97"/>
                  </a:moveTo>
                  <a:cubicBezTo>
                    <a:pt x="18" y="97"/>
                    <a:pt x="3" y="68"/>
                    <a:pt x="1" y="64"/>
                  </a:cubicBezTo>
                  <a:cubicBezTo>
                    <a:pt x="1" y="64"/>
                    <a:pt x="1" y="64"/>
                    <a:pt x="1" y="64"/>
                  </a:cubicBezTo>
                  <a:cubicBezTo>
                    <a:pt x="0" y="62"/>
                    <a:pt x="0" y="60"/>
                    <a:pt x="0" y="58"/>
                  </a:cubicBezTo>
                  <a:cubicBezTo>
                    <a:pt x="0" y="58"/>
                    <a:pt x="0" y="58"/>
                    <a:pt x="0" y="58"/>
                  </a:cubicBezTo>
                  <a:cubicBezTo>
                    <a:pt x="0" y="55"/>
                    <a:pt x="1" y="51"/>
                    <a:pt x="3" y="49"/>
                  </a:cubicBezTo>
                  <a:cubicBezTo>
                    <a:pt x="3" y="49"/>
                    <a:pt x="3" y="49"/>
                    <a:pt x="3" y="49"/>
                  </a:cubicBezTo>
                  <a:cubicBezTo>
                    <a:pt x="6" y="46"/>
                    <a:pt x="47" y="0"/>
                    <a:pt x="47" y="0"/>
                  </a:cubicBezTo>
                  <a:cubicBezTo>
                    <a:pt x="47" y="0"/>
                    <a:pt x="47" y="0"/>
                    <a:pt x="47" y="0"/>
                  </a:cubicBezTo>
                  <a:cubicBezTo>
                    <a:pt x="51" y="2"/>
                    <a:pt x="51" y="2"/>
                    <a:pt x="51" y="2"/>
                  </a:cubicBezTo>
                  <a:cubicBezTo>
                    <a:pt x="44" y="28"/>
                    <a:pt x="44" y="28"/>
                    <a:pt x="44" y="28"/>
                  </a:cubicBezTo>
                  <a:cubicBezTo>
                    <a:pt x="38" y="35"/>
                    <a:pt x="38" y="35"/>
                    <a:pt x="38" y="35"/>
                  </a:cubicBezTo>
                  <a:cubicBezTo>
                    <a:pt x="34" y="33"/>
                    <a:pt x="34" y="33"/>
                    <a:pt x="34" y="33"/>
                  </a:cubicBezTo>
                  <a:cubicBezTo>
                    <a:pt x="35" y="29"/>
                    <a:pt x="35" y="29"/>
                    <a:pt x="35" y="29"/>
                  </a:cubicBezTo>
                  <a:cubicBezTo>
                    <a:pt x="27" y="38"/>
                    <a:pt x="12" y="54"/>
                    <a:pt x="11" y="55"/>
                  </a:cubicBezTo>
                  <a:cubicBezTo>
                    <a:pt x="11" y="55"/>
                    <a:pt x="11" y="55"/>
                    <a:pt x="11" y="55"/>
                  </a:cubicBezTo>
                  <a:cubicBezTo>
                    <a:pt x="10" y="57"/>
                    <a:pt x="10" y="57"/>
                    <a:pt x="10" y="57"/>
                  </a:cubicBezTo>
                  <a:cubicBezTo>
                    <a:pt x="10" y="57"/>
                    <a:pt x="10" y="57"/>
                    <a:pt x="10" y="57"/>
                  </a:cubicBezTo>
                  <a:cubicBezTo>
                    <a:pt x="10" y="57"/>
                    <a:pt x="10" y="58"/>
                    <a:pt x="10" y="59"/>
                  </a:cubicBezTo>
                  <a:cubicBezTo>
                    <a:pt x="10" y="59"/>
                    <a:pt x="10" y="59"/>
                    <a:pt x="10" y="59"/>
                  </a:cubicBezTo>
                  <a:cubicBezTo>
                    <a:pt x="11" y="61"/>
                    <a:pt x="27" y="90"/>
                    <a:pt x="27" y="90"/>
                  </a:cubicBezTo>
                  <a:cubicBezTo>
                    <a:pt x="27" y="90"/>
                    <a:pt x="27" y="90"/>
                    <a:pt x="27" y="90"/>
                  </a:cubicBezTo>
                  <a:cubicBezTo>
                    <a:pt x="27" y="91"/>
                    <a:pt x="27" y="91"/>
                    <a:pt x="27" y="91"/>
                  </a:cubicBezTo>
                  <a:cubicBezTo>
                    <a:pt x="19" y="100"/>
                    <a:pt x="19" y="100"/>
                    <a:pt x="19" y="100"/>
                  </a:cubicBezTo>
                  <a:cubicBezTo>
                    <a:pt x="18" y="97"/>
                    <a:pt x="18" y="97"/>
                    <a:pt x="18" y="97"/>
                  </a:cubicBezTo>
                  <a:close/>
                  <a:moveTo>
                    <a:pt x="6" y="52"/>
                  </a:moveTo>
                  <a:cubicBezTo>
                    <a:pt x="5" y="53"/>
                    <a:pt x="4" y="56"/>
                    <a:pt x="4" y="58"/>
                  </a:cubicBezTo>
                  <a:cubicBezTo>
                    <a:pt x="4" y="58"/>
                    <a:pt x="4" y="58"/>
                    <a:pt x="4" y="58"/>
                  </a:cubicBezTo>
                  <a:cubicBezTo>
                    <a:pt x="4" y="60"/>
                    <a:pt x="4" y="61"/>
                    <a:pt x="5" y="62"/>
                  </a:cubicBezTo>
                  <a:cubicBezTo>
                    <a:pt x="5" y="62"/>
                    <a:pt x="5" y="62"/>
                    <a:pt x="5" y="62"/>
                  </a:cubicBezTo>
                  <a:cubicBezTo>
                    <a:pt x="6" y="65"/>
                    <a:pt x="17" y="85"/>
                    <a:pt x="20" y="93"/>
                  </a:cubicBezTo>
                  <a:cubicBezTo>
                    <a:pt x="20" y="93"/>
                    <a:pt x="20" y="93"/>
                    <a:pt x="20" y="93"/>
                  </a:cubicBezTo>
                  <a:cubicBezTo>
                    <a:pt x="22" y="91"/>
                    <a:pt x="22" y="91"/>
                    <a:pt x="22" y="91"/>
                  </a:cubicBezTo>
                  <a:cubicBezTo>
                    <a:pt x="19" y="85"/>
                    <a:pt x="7" y="63"/>
                    <a:pt x="6" y="61"/>
                  </a:cubicBezTo>
                  <a:cubicBezTo>
                    <a:pt x="6" y="61"/>
                    <a:pt x="6" y="61"/>
                    <a:pt x="6" y="61"/>
                  </a:cubicBezTo>
                  <a:cubicBezTo>
                    <a:pt x="6" y="60"/>
                    <a:pt x="5" y="59"/>
                    <a:pt x="5" y="57"/>
                  </a:cubicBezTo>
                  <a:cubicBezTo>
                    <a:pt x="5" y="57"/>
                    <a:pt x="5" y="57"/>
                    <a:pt x="5" y="57"/>
                  </a:cubicBezTo>
                  <a:cubicBezTo>
                    <a:pt x="5" y="55"/>
                    <a:pt x="6" y="54"/>
                    <a:pt x="8" y="52"/>
                  </a:cubicBezTo>
                  <a:cubicBezTo>
                    <a:pt x="8" y="52"/>
                    <a:pt x="8" y="52"/>
                    <a:pt x="8" y="52"/>
                  </a:cubicBezTo>
                  <a:cubicBezTo>
                    <a:pt x="10" y="50"/>
                    <a:pt x="38" y="19"/>
                    <a:pt x="38" y="19"/>
                  </a:cubicBezTo>
                  <a:cubicBezTo>
                    <a:pt x="38" y="19"/>
                    <a:pt x="38" y="19"/>
                    <a:pt x="38" y="19"/>
                  </a:cubicBezTo>
                  <a:cubicBezTo>
                    <a:pt x="42" y="21"/>
                    <a:pt x="42" y="21"/>
                    <a:pt x="42" y="21"/>
                  </a:cubicBezTo>
                  <a:cubicBezTo>
                    <a:pt x="45" y="10"/>
                    <a:pt x="45" y="10"/>
                    <a:pt x="45" y="10"/>
                  </a:cubicBezTo>
                  <a:cubicBezTo>
                    <a:pt x="33" y="22"/>
                    <a:pt x="9" y="49"/>
                    <a:pt x="6" y="52"/>
                  </a:cubicBezTo>
                  <a:close/>
                  <a:moveTo>
                    <a:pt x="40" y="26"/>
                  </a:moveTo>
                  <a:cubicBezTo>
                    <a:pt x="41" y="26"/>
                    <a:pt x="41" y="26"/>
                    <a:pt x="41" y="26"/>
                  </a:cubicBezTo>
                  <a:cubicBezTo>
                    <a:pt x="41" y="22"/>
                    <a:pt x="41" y="22"/>
                    <a:pt x="41" y="22"/>
                  </a:cubicBezTo>
                  <a:cubicBezTo>
                    <a:pt x="40" y="26"/>
                    <a:pt x="40" y="26"/>
                    <a:pt x="40" y="26"/>
                  </a:cubicBezTo>
                  <a:close/>
                </a:path>
              </a:pathLst>
            </a:custGeom>
            <a:solidFill>
              <a:srgbClr val="3D61A3"/>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679" name="Freeform 155"/>
            <p:cNvSpPr>
              <a:spLocks/>
            </p:cNvSpPr>
            <p:nvPr/>
          </p:nvSpPr>
          <p:spPr bwMode="auto">
            <a:xfrm>
              <a:off x="7831047" y="4215638"/>
              <a:ext cx="152940" cy="305219"/>
            </a:xfrm>
            <a:custGeom>
              <a:avLst/>
              <a:gdLst>
                <a:gd name="T0" fmla="*/ 0 w 48"/>
                <a:gd name="T1" fmla="*/ 2147483647 h 95"/>
                <a:gd name="T2" fmla="*/ 2147483647 w 48"/>
                <a:gd name="T3" fmla="*/ 2147483647 h 95"/>
                <a:gd name="T4" fmla="*/ 2147483647 w 48"/>
                <a:gd name="T5" fmla="*/ 2147483647 h 95"/>
                <a:gd name="T6" fmla="*/ 2147483647 w 48"/>
                <a:gd name="T7" fmla="*/ 0 h 95"/>
                <a:gd name="T8" fmla="*/ 2147483647 w 48"/>
                <a:gd name="T9" fmla="*/ 2147483647 h 95"/>
                <a:gd name="T10" fmla="*/ 2147483647 w 48"/>
                <a:gd name="T11" fmla="*/ 2147483647 h 95"/>
                <a:gd name="T12" fmla="*/ 2147483647 w 48"/>
                <a:gd name="T13" fmla="*/ 2147483647 h 95"/>
                <a:gd name="T14" fmla="*/ 2147483647 w 48"/>
                <a:gd name="T15" fmla="*/ 2147483647 h 95"/>
                <a:gd name="T16" fmla="*/ 2147483647 w 48"/>
                <a:gd name="T17" fmla="*/ 2147483647 h 95"/>
                <a:gd name="T18" fmla="*/ 2147483647 w 48"/>
                <a:gd name="T19" fmla="*/ 2147483647 h 95"/>
                <a:gd name="T20" fmla="*/ 0 w 48"/>
                <a:gd name="T21" fmla="*/ 2147483647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95"/>
                <a:gd name="T35" fmla="*/ 48 w 4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95">
                  <a:moveTo>
                    <a:pt x="0" y="95"/>
                  </a:moveTo>
                  <a:cubicBezTo>
                    <a:pt x="0" y="95"/>
                    <a:pt x="41" y="50"/>
                    <a:pt x="44" y="46"/>
                  </a:cubicBezTo>
                  <a:cubicBezTo>
                    <a:pt x="47" y="43"/>
                    <a:pt x="48" y="38"/>
                    <a:pt x="46" y="34"/>
                  </a:cubicBezTo>
                  <a:cubicBezTo>
                    <a:pt x="44" y="30"/>
                    <a:pt x="29" y="0"/>
                    <a:pt x="29" y="0"/>
                  </a:cubicBezTo>
                  <a:cubicBezTo>
                    <a:pt x="24" y="5"/>
                    <a:pt x="24" y="5"/>
                    <a:pt x="24" y="5"/>
                  </a:cubicBezTo>
                  <a:cubicBezTo>
                    <a:pt x="24" y="5"/>
                    <a:pt x="39" y="35"/>
                    <a:pt x="40" y="37"/>
                  </a:cubicBezTo>
                  <a:cubicBezTo>
                    <a:pt x="41" y="39"/>
                    <a:pt x="41" y="40"/>
                    <a:pt x="39" y="43"/>
                  </a:cubicBezTo>
                  <a:cubicBezTo>
                    <a:pt x="37" y="45"/>
                    <a:pt x="9" y="76"/>
                    <a:pt x="9" y="76"/>
                  </a:cubicBezTo>
                  <a:cubicBezTo>
                    <a:pt x="12" y="63"/>
                    <a:pt x="12" y="63"/>
                    <a:pt x="12" y="63"/>
                  </a:cubicBezTo>
                  <a:cubicBezTo>
                    <a:pt x="6" y="70"/>
                    <a:pt x="6" y="70"/>
                    <a:pt x="6" y="70"/>
                  </a:cubicBezTo>
                  <a:lnTo>
                    <a:pt x="0" y="95"/>
                  </a:ln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680" name="Freeform 156"/>
            <p:cNvSpPr>
              <a:spLocks noEditPoints="1"/>
            </p:cNvSpPr>
            <p:nvPr/>
          </p:nvSpPr>
          <p:spPr bwMode="auto">
            <a:xfrm>
              <a:off x="7822780" y="4207499"/>
              <a:ext cx="165339" cy="313358"/>
            </a:xfrm>
            <a:custGeom>
              <a:avLst/>
              <a:gdLst>
                <a:gd name="T0" fmla="*/ 2147483647 w 51"/>
                <a:gd name="T1" fmla="*/ 2147483647 h 99"/>
                <a:gd name="T2" fmla="*/ 2147483647 w 51"/>
                <a:gd name="T3" fmla="*/ 2147483647 h 99"/>
                <a:gd name="T4" fmla="*/ 0 w 51"/>
                <a:gd name="T5" fmla="*/ 2147483647 h 99"/>
                <a:gd name="T6" fmla="*/ 2147483647 w 51"/>
                <a:gd name="T7" fmla="*/ 2147483647 h 99"/>
                <a:gd name="T8" fmla="*/ 2147483647 w 51"/>
                <a:gd name="T9" fmla="*/ 2147483647 h 99"/>
                <a:gd name="T10" fmla="*/ 2147483647 w 51"/>
                <a:gd name="T11" fmla="*/ 2147483647 h 99"/>
                <a:gd name="T12" fmla="*/ 2147483647 w 51"/>
                <a:gd name="T13" fmla="*/ 2147483647 h 99"/>
                <a:gd name="T14" fmla="*/ 2147483647 w 51"/>
                <a:gd name="T15" fmla="*/ 2147483647 h 99"/>
                <a:gd name="T16" fmla="*/ 2147483647 w 51"/>
                <a:gd name="T17" fmla="*/ 2147483647 h 99"/>
                <a:gd name="T18" fmla="*/ 2147483647 w 51"/>
                <a:gd name="T19" fmla="*/ 2147483647 h 99"/>
                <a:gd name="T20" fmla="*/ 2147483647 w 51"/>
                <a:gd name="T21" fmla="*/ 2147483647 h 99"/>
                <a:gd name="T22" fmla="*/ 2147483647 w 51"/>
                <a:gd name="T23" fmla="*/ 2147483647 h 99"/>
                <a:gd name="T24" fmla="*/ 2147483647 w 51"/>
                <a:gd name="T25" fmla="*/ 2147483647 h 99"/>
                <a:gd name="T26" fmla="*/ 2147483647 w 51"/>
                <a:gd name="T27" fmla="*/ 2147483647 h 99"/>
                <a:gd name="T28" fmla="*/ 2147483647 w 51"/>
                <a:gd name="T29" fmla="*/ 2147483647 h 99"/>
                <a:gd name="T30" fmla="*/ 2147483647 w 51"/>
                <a:gd name="T31" fmla="*/ 2147483647 h 99"/>
                <a:gd name="T32" fmla="*/ 2147483647 w 51"/>
                <a:gd name="T33" fmla="*/ 0 h 99"/>
                <a:gd name="T34" fmla="*/ 2147483647 w 51"/>
                <a:gd name="T35" fmla="*/ 2147483647 h 99"/>
                <a:gd name="T36" fmla="*/ 2147483647 w 51"/>
                <a:gd name="T37" fmla="*/ 2147483647 h 99"/>
                <a:gd name="T38" fmla="*/ 2147483647 w 51"/>
                <a:gd name="T39" fmla="*/ 2147483647 h 99"/>
                <a:gd name="T40" fmla="*/ 2147483647 w 51"/>
                <a:gd name="T41" fmla="*/ 2147483647 h 99"/>
                <a:gd name="T42" fmla="*/ 2147483647 w 51"/>
                <a:gd name="T43" fmla="*/ 2147483647 h 99"/>
                <a:gd name="T44" fmla="*/ 2147483647 w 51"/>
                <a:gd name="T45" fmla="*/ 2147483647 h 99"/>
                <a:gd name="T46" fmla="*/ 2147483647 w 51"/>
                <a:gd name="T47" fmla="*/ 2147483647 h 99"/>
                <a:gd name="T48" fmla="*/ 2147483647 w 51"/>
                <a:gd name="T49" fmla="*/ 2147483647 h 99"/>
                <a:gd name="T50" fmla="*/ 2147483647 w 51"/>
                <a:gd name="T51" fmla="*/ 2147483647 h 99"/>
                <a:gd name="T52" fmla="*/ 2147483647 w 51"/>
                <a:gd name="T53" fmla="*/ 2147483647 h 99"/>
                <a:gd name="T54" fmla="*/ 2147483647 w 51"/>
                <a:gd name="T55" fmla="*/ 2147483647 h 99"/>
                <a:gd name="T56" fmla="*/ 2147483647 w 51"/>
                <a:gd name="T57" fmla="*/ 2147483647 h 99"/>
                <a:gd name="T58" fmla="*/ 2147483647 w 51"/>
                <a:gd name="T59" fmla="*/ 2147483647 h 99"/>
                <a:gd name="T60" fmla="*/ 2147483647 w 51"/>
                <a:gd name="T61" fmla="*/ 2147483647 h 99"/>
                <a:gd name="T62" fmla="*/ 2147483647 w 51"/>
                <a:gd name="T63" fmla="*/ 2147483647 h 99"/>
                <a:gd name="T64" fmla="*/ 2147483647 w 51"/>
                <a:gd name="T65" fmla="*/ 2147483647 h 99"/>
                <a:gd name="T66" fmla="*/ 2147483647 w 51"/>
                <a:gd name="T67" fmla="*/ 2147483647 h 99"/>
                <a:gd name="T68" fmla="*/ 2147483647 w 51"/>
                <a:gd name="T69" fmla="*/ 2147483647 h 99"/>
                <a:gd name="T70" fmla="*/ 2147483647 w 51"/>
                <a:gd name="T71" fmla="*/ 2147483647 h 99"/>
                <a:gd name="T72" fmla="*/ 2147483647 w 51"/>
                <a:gd name="T73" fmla="*/ 2147483647 h 99"/>
                <a:gd name="T74" fmla="*/ 2147483647 w 51"/>
                <a:gd name="T75" fmla="*/ 2147483647 h 99"/>
                <a:gd name="T76" fmla="*/ 2147483647 w 51"/>
                <a:gd name="T77" fmla="*/ 2147483647 h 99"/>
                <a:gd name="T78" fmla="*/ 2147483647 w 51"/>
                <a:gd name="T79" fmla="*/ 2147483647 h 99"/>
                <a:gd name="T80" fmla="*/ 2147483647 w 51"/>
                <a:gd name="T81" fmla="*/ 2147483647 h 99"/>
                <a:gd name="T82" fmla="*/ 2147483647 w 51"/>
                <a:gd name="T83" fmla="*/ 2147483647 h 99"/>
                <a:gd name="T84" fmla="*/ 2147483647 w 51"/>
                <a:gd name="T85" fmla="*/ 2147483647 h 99"/>
                <a:gd name="T86" fmla="*/ 2147483647 w 51"/>
                <a:gd name="T87" fmla="*/ 2147483647 h 99"/>
                <a:gd name="T88" fmla="*/ 2147483647 w 51"/>
                <a:gd name="T89" fmla="*/ 2147483647 h 99"/>
                <a:gd name="T90" fmla="*/ 2147483647 w 51"/>
                <a:gd name="T91" fmla="*/ 2147483647 h 99"/>
                <a:gd name="T92" fmla="*/ 2147483647 w 51"/>
                <a:gd name="T93" fmla="*/ 2147483647 h 99"/>
                <a:gd name="T94" fmla="*/ 2147483647 w 51"/>
                <a:gd name="T95" fmla="*/ 2147483647 h 99"/>
                <a:gd name="T96" fmla="*/ 2147483647 w 51"/>
                <a:gd name="T97" fmla="*/ 2147483647 h 9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1"/>
                <a:gd name="T148" fmla="*/ 0 h 99"/>
                <a:gd name="T149" fmla="*/ 51 w 51"/>
                <a:gd name="T150" fmla="*/ 99 h 9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1" h="99">
                  <a:moveTo>
                    <a:pt x="2" y="98"/>
                  </a:moveTo>
                  <a:cubicBezTo>
                    <a:pt x="3" y="99"/>
                    <a:pt x="3" y="99"/>
                    <a:pt x="3" y="99"/>
                  </a:cubicBezTo>
                  <a:cubicBezTo>
                    <a:pt x="0" y="97"/>
                    <a:pt x="0" y="97"/>
                    <a:pt x="0" y="97"/>
                  </a:cubicBezTo>
                  <a:cubicBezTo>
                    <a:pt x="6" y="72"/>
                    <a:pt x="6" y="72"/>
                    <a:pt x="6" y="72"/>
                  </a:cubicBezTo>
                  <a:cubicBezTo>
                    <a:pt x="13" y="64"/>
                    <a:pt x="13" y="64"/>
                    <a:pt x="13" y="64"/>
                  </a:cubicBezTo>
                  <a:cubicBezTo>
                    <a:pt x="16" y="66"/>
                    <a:pt x="16" y="66"/>
                    <a:pt x="16" y="66"/>
                  </a:cubicBezTo>
                  <a:cubicBezTo>
                    <a:pt x="15" y="71"/>
                    <a:pt x="15" y="71"/>
                    <a:pt x="15" y="71"/>
                  </a:cubicBezTo>
                  <a:cubicBezTo>
                    <a:pt x="24" y="62"/>
                    <a:pt x="38" y="46"/>
                    <a:pt x="40" y="44"/>
                  </a:cubicBezTo>
                  <a:cubicBezTo>
                    <a:pt x="40" y="44"/>
                    <a:pt x="40" y="44"/>
                    <a:pt x="40" y="44"/>
                  </a:cubicBezTo>
                  <a:cubicBezTo>
                    <a:pt x="41" y="43"/>
                    <a:pt x="41" y="42"/>
                    <a:pt x="41" y="42"/>
                  </a:cubicBezTo>
                  <a:cubicBezTo>
                    <a:pt x="41" y="42"/>
                    <a:pt x="41" y="42"/>
                    <a:pt x="41" y="42"/>
                  </a:cubicBezTo>
                  <a:cubicBezTo>
                    <a:pt x="41" y="42"/>
                    <a:pt x="41" y="42"/>
                    <a:pt x="40" y="41"/>
                  </a:cubicBezTo>
                  <a:cubicBezTo>
                    <a:pt x="40" y="41"/>
                    <a:pt x="40" y="41"/>
                    <a:pt x="40" y="41"/>
                  </a:cubicBezTo>
                  <a:cubicBezTo>
                    <a:pt x="39" y="39"/>
                    <a:pt x="24" y="10"/>
                    <a:pt x="24" y="9"/>
                  </a:cubicBezTo>
                  <a:cubicBezTo>
                    <a:pt x="24" y="9"/>
                    <a:pt x="24" y="9"/>
                    <a:pt x="24" y="9"/>
                  </a:cubicBezTo>
                  <a:cubicBezTo>
                    <a:pt x="23" y="8"/>
                    <a:pt x="23" y="8"/>
                    <a:pt x="23" y="8"/>
                  </a:cubicBezTo>
                  <a:cubicBezTo>
                    <a:pt x="31" y="0"/>
                    <a:pt x="31" y="0"/>
                    <a:pt x="31" y="0"/>
                  </a:cubicBezTo>
                  <a:cubicBezTo>
                    <a:pt x="33" y="2"/>
                    <a:pt x="33" y="2"/>
                    <a:pt x="33" y="2"/>
                  </a:cubicBezTo>
                  <a:cubicBezTo>
                    <a:pt x="33" y="2"/>
                    <a:pt x="48" y="32"/>
                    <a:pt x="50" y="36"/>
                  </a:cubicBezTo>
                  <a:cubicBezTo>
                    <a:pt x="50" y="36"/>
                    <a:pt x="50" y="36"/>
                    <a:pt x="50" y="36"/>
                  </a:cubicBezTo>
                  <a:cubicBezTo>
                    <a:pt x="51" y="37"/>
                    <a:pt x="51" y="39"/>
                    <a:pt x="51" y="41"/>
                  </a:cubicBezTo>
                  <a:cubicBezTo>
                    <a:pt x="51" y="41"/>
                    <a:pt x="51" y="41"/>
                    <a:pt x="51" y="41"/>
                  </a:cubicBezTo>
                  <a:cubicBezTo>
                    <a:pt x="51" y="45"/>
                    <a:pt x="50" y="48"/>
                    <a:pt x="47" y="51"/>
                  </a:cubicBezTo>
                  <a:cubicBezTo>
                    <a:pt x="47" y="51"/>
                    <a:pt x="47" y="51"/>
                    <a:pt x="47" y="51"/>
                  </a:cubicBezTo>
                  <a:cubicBezTo>
                    <a:pt x="44" y="54"/>
                    <a:pt x="3" y="99"/>
                    <a:pt x="3" y="99"/>
                  </a:cubicBezTo>
                  <a:cubicBezTo>
                    <a:pt x="3" y="99"/>
                    <a:pt x="3" y="99"/>
                    <a:pt x="3" y="99"/>
                  </a:cubicBezTo>
                  <a:cubicBezTo>
                    <a:pt x="2" y="98"/>
                    <a:pt x="2" y="98"/>
                    <a:pt x="2" y="98"/>
                  </a:cubicBezTo>
                  <a:close/>
                  <a:moveTo>
                    <a:pt x="10" y="74"/>
                  </a:moveTo>
                  <a:cubicBezTo>
                    <a:pt x="6" y="90"/>
                    <a:pt x="6" y="90"/>
                    <a:pt x="6" y="90"/>
                  </a:cubicBezTo>
                  <a:cubicBezTo>
                    <a:pt x="17" y="77"/>
                    <a:pt x="42" y="50"/>
                    <a:pt x="44" y="48"/>
                  </a:cubicBezTo>
                  <a:cubicBezTo>
                    <a:pt x="44" y="48"/>
                    <a:pt x="44" y="48"/>
                    <a:pt x="44" y="48"/>
                  </a:cubicBezTo>
                  <a:cubicBezTo>
                    <a:pt x="46" y="46"/>
                    <a:pt x="47" y="44"/>
                    <a:pt x="47" y="41"/>
                  </a:cubicBezTo>
                  <a:cubicBezTo>
                    <a:pt x="47" y="41"/>
                    <a:pt x="47" y="41"/>
                    <a:pt x="47" y="41"/>
                  </a:cubicBezTo>
                  <a:cubicBezTo>
                    <a:pt x="47" y="40"/>
                    <a:pt x="46" y="39"/>
                    <a:pt x="46" y="38"/>
                  </a:cubicBezTo>
                  <a:cubicBezTo>
                    <a:pt x="46" y="38"/>
                    <a:pt x="46" y="38"/>
                    <a:pt x="46" y="38"/>
                  </a:cubicBezTo>
                  <a:cubicBezTo>
                    <a:pt x="44" y="34"/>
                    <a:pt x="34" y="14"/>
                    <a:pt x="30" y="7"/>
                  </a:cubicBezTo>
                  <a:cubicBezTo>
                    <a:pt x="30" y="7"/>
                    <a:pt x="30" y="7"/>
                    <a:pt x="30" y="7"/>
                  </a:cubicBezTo>
                  <a:cubicBezTo>
                    <a:pt x="28" y="9"/>
                    <a:pt x="28" y="9"/>
                    <a:pt x="28" y="9"/>
                  </a:cubicBezTo>
                  <a:cubicBezTo>
                    <a:pt x="31" y="15"/>
                    <a:pt x="43" y="37"/>
                    <a:pt x="44" y="39"/>
                  </a:cubicBezTo>
                  <a:cubicBezTo>
                    <a:pt x="44" y="39"/>
                    <a:pt x="44" y="39"/>
                    <a:pt x="44" y="39"/>
                  </a:cubicBezTo>
                  <a:cubicBezTo>
                    <a:pt x="45" y="40"/>
                    <a:pt x="45" y="41"/>
                    <a:pt x="45" y="42"/>
                  </a:cubicBezTo>
                  <a:cubicBezTo>
                    <a:pt x="45" y="42"/>
                    <a:pt x="45" y="42"/>
                    <a:pt x="45" y="42"/>
                  </a:cubicBezTo>
                  <a:cubicBezTo>
                    <a:pt x="45" y="44"/>
                    <a:pt x="44" y="46"/>
                    <a:pt x="43" y="47"/>
                  </a:cubicBezTo>
                  <a:cubicBezTo>
                    <a:pt x="43" y="47"/>
                    <a:pt x="43" y="47"/>
                    <a:pt x="43" y="47"/>
                  </a:cubicBezTo>
                  <a:cubicBezTo>
                    <a:pt x="41" y="49"/>
                    <a:pt x="12" y="80"/>
                    <a:pt x="12" y="80"/>
                  </a:cubicBezTo>
                  <a:cubicBezTo>
                    <a:pt x="12" y="80"/>
                    <a:pt x="12" y="80"/>
                    <a:pt x="12" y="80"/>
                  </a:cubicBezTo>
                  <a:cubicBezTo>
                    <a:pt x="9" y="78"/>
                    <a:pt x="9" y="78"/>
                    <a:pt x="9" y="78"/>
                  </a:cubicBezTo>
                  <a:cubicBezTo>
                    <a:pt x="10" y="74"/>
                    <a:pt x="10" y="74"/>
                    <a:pt x="10" y="74"/>
                  </a:cubicBezTo>
                  <a:cubicBezTo>
                    <a:pt x="10" y="74"/>
                    <a:pt x="10" y="74"/>
                    <a:pt x="10" y="74"/>
                  </a:cubicBezTo>
                  <a:close/>
                </a:path>
              </a:pathLst>
            </a:custGeom>
            <a:solidFill>
              <a:srgbClr val="3D61A3"/>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681" name="Freeform 157"/>
            <p:cNvSpPr>
              <a:spLocks/>
            </p:cNvSpPr>
            <p:nvPr/>
          </p:nvSpPr>
          <p:spPr bwMode="auto">
            <a:xfrm>
              <a:off x="7822780" y="4126107"/>
              <a:ext cx="152940" cy="297080"/>
            </a:xfrm>
            <a:custGeom>
              <a:avLst/>
              <a:gdLst>
                <a:gd name="T0" fmla="*/ 2147483647 w 48"/>
                <a:gd name="T1" fmla="*/ 0 h 94"/>
                <a:gd name="T2" fmla="*/ 2147483647 w 48"/>
                <a:gd name="T3" fmla="*/ 2147483647 h 94"/>
                <a:gd name="T4" fmla="*/ 2147483647 w 48"/>
                <a:gd name="T5" fmla="*/ 2147483647 h 94"/>
                <a:gd name="T6" fmla="*/ 2147483647 w 48"/>
                <a:gd name="T7" fmla="*/ 2147483647 h 94"/>
                <a:gd name="T8" fmla="*/ 2147483647 w 48"/>
                <a:gd name="T9" fmla="*/ 2147483647 h 94"/>
                <a:gd name="T10" fmla="*/ 2147483647 w 48"/>
                <a:gd name="T11" fmla="*/ 2147483647 h 94"/>
                <a:gd name="T12" fmla="*/ 2147483647 w 48"/>
                <a:gd name="T13" fmla="*/ 2147483647 h 94"/>
                <a:gd name="T14" fmla="*/ 2147483647 w 48"/>
                <a:gd name="T15" fmla="*/ 2147483647 h 94"/>
                <a:gd name="T16" fmla="*/ 2147483647 w 48"/>
                <a:gd name="T17" fmla="*/ 2147483647 h 94"/>
                <a:gd name="T18" fmla="*/ 2147483647 w 48"/>
                <a:gd name="T19" fmla="*/ 2147483647 h 94"/>
                <a:gd name="T20" fmla="*/ 2147483647 w 48"/>
                <a:gd name="T21" fmla="*/ 0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94"/>
                <a:gd name="T35" fmla="*/ 48 w 48"/>
                <a:gd name="T36" fmla="*/ 94 h 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94">
                  <a:moveTo>
                    <a:pt x="48" y="0"/>
                  </a:moveTo>
                  <a:cubicBezTo>
                    <a:pt x="48" y="0"/>
                    <a:pt x="7" y="45"/>
                    <a:pt x="4" y="48"/>
                  </a:cubicBezTo>
                  <a:cubicBezTo>
                    <a:pt x="1" y="51"/>
                    <a:pt x="0" y="57"/>
                    <a:pt x="2" y="61"/>
                  </a:cubicBezTo>
                  <a:cubicBezTo>
                    <a:pt x="4" y="65"/>
                    <a:pt x="19" y="94"/>
                    <a:pt x="19" y="94"/>
                  </a:cubicBezTo>
                  <a:cubicBezTo>
                    <a:pt x="24" y="89"/>
                    <a:pt x="24" y="89"/>
                    <a:pt x="24" y="89"/>
                  </a:cubicBezTo>
                  <a:cubicBezTo>
                    <a:pt x="24" y="89"/>
                    <a:pt x="8" y="60"/>
                    <a:pt x="7" y="58"/>
                  </a:cubicBezTo>
                  <a:cubicBezTo>
                    <a:pt x="6" y="55"/>
                    <a:pt x="6" y="54"/>
                    <a:pt x="8" y="52"/>
                  </a:cubicBezTo>
                  <a:cubicBezTo>
                    <a:pt x="10" y="50"/>
                    <a:pt x="39" y="19"/>
                    <a:pt x="39" y="19"/>
                  </a:cubicBezTo>
                  <a:cubicBezTo>
                    <a:pt x="35" y="32"/>
                    <a:pt x="35" y="32"/>
                    <a:pt x="35" y="32"/>
                  </a:cubicBezTo>
                  <a:cubicBezTo>
                    <a:pt x="41" y="25"/>
                    <a:pt x="41" y="25"/>
                    <a:pt x="41" y="25"/>
                  </a:cubicBezTo>
                  <a:lnTo>
                    <a:pt x="48" y="0"/>
                  </a:ln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682" name="Freeform 158"/>
            <p:cNvSpPr>
              <a:spLocks/>
            </p:cNvSpPr>
            <p:nvPr/>
          </p:nvSpPr>
          <p:spPr bwMode="auto">
            <a:xfrm>
              <a:off x="7831047" y="4215638"/>
              <a:ext cx="152940" cy="305219"/>
            </a:xfrm>
            <a:custGeom>
              <a:avLst/>
              <a:gdLst>
                <a:gd name="T0" fmla="*/ 0 w 48"/>
                <a:gd name="T1" fmla="*/ 2147483647 h 95"/>
                <a:gd name="T2" fmla="*/ 2147483647 w 48"/>
                <a:gd name="T3" fmla="*/ 2147483647 h 95"/>
                <a:gd name="T4" fmla="*/ 2147483647 w 48"/>
                <a:gd name="T5" fmla="*/ 2147483647 h 95"/>
                <a:gd name="T6" fmla="*/ 2147483647 w 48"/>
                <a:gd name="T7" fmla="*/ 0 h 95"/>
                <a:gd name="T8" fmla="*/ 2147483647 w 48"/>
                <a:gd name="T9" fmla="*/ 2147483647 h 95"/>
                <a:gd name="T10" fmla="*/ 2147483647 w 48"/>
                <a:gd name="T11" fmla="*/ 2147483647 h 95"/>
                <a:gd name="T12" fmla="*/ 2147483647 w 48"/>
                <a:gd name="T13" fmla="*/ 2147483647 h 95"/>
                <a:gd name="T14" fmla="*/ 2147483647 w 48"/>
                <a:gd name="T15" fmla="*/ 2147483647 h 95"/>
                <a:gd name="T16" fmla="*/ 2147483647 w 48"/>
                <a:gd name="T17" fmla="*/ 2147483647 h 95"/>
                <a:gd name="T18" fmla="*/ 2147483647 w 48"/>
                <a:gd name="T19" fmla="*/ 2147483647 h 95"/>
                <a:gd name="T20" fmla="*/ 0 w 48"/>
                <a:gd name="T21" fmla="*/ 2147483647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95"/>
                <a:gd name="T35" fmla="*/ 48 w 48"/>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95">
                  <a:moveTo>
                    <a:pt x="0" y="95"/>
                  </a:moveTo>
                  <a:cubicBezTo>
                    <a:pt x="0" y="95"/>
                    <a:pt x="41" y="50"/>
                    <a:pt x="44" y="46"/>
                  </a:cubicBezTo>
                  <a:cubicBezTo>
                    <a:pt x="47" y="43"/>
                    <a:pt x="48" y="38"/>
                    <a:pt x="46" y="34"/>
                  </a:cubicBezTo>
                  <a:cubicBezTo>
                    <a:pt x="44" y="30"/>
                    <a:pt x="29" y="0"/>
                    <a:pt x="29" y="0"/>
                  </a:cubicBezTo>
                  <a:cubicBezTo>
                    <a:pt x="24" y="5"/>
                    <a:pt x="24" y="5"/>
                    <a:pt x="24" y="5"/>
                  </a:cubicBezTo>
                  <a:cubicBezTo>
                    <a:pt x="24" y="5"/>
                    <a:pt x="39" y="35"/>
                    <a:pt x="40" y="37"/>
                  </a:cubicBezTo>
                  <a:cubicBezTo>
                    <a:pt x="41" y="39"/>
                    <a:pt x="41" y="40"/>
                    <a:pt x="39" y="43"/>
                  </a:cubicBezTo>
                  <a:cubicBezTo>
                    <a:pt x="37" y="45"/>
                    <a:pt x="9" y="76"/>
                    <a:pt x="9" y="76"/>
                  </a:cubicBezTo>
                  <a:cubicBezTo>
                    <a:pt x="12" y="63"/>
                    <a:pt x="12" y="63"/>
                    <a:pt x="12" y="63"/>
                  </a:cubicBezTo>
                  <a:cubicBezTo>
                    <a:pt x="6" y="70"/>
                    <a:pt x="6" y="70"/>
                    <a:pt x="6" y="70"/>
                  </a:cubicBezTo>
                  <a:lnTo>
                    <a:pt x="0" y="95"/>
                  </a:ln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grpSp>
      <p:grpSp>
        <p:nvGrpSpPr>
          <p:cNvPr id="24" name="Group 274"/>
          <p:cNvGrpSpPr>
            <a:grpSpLocks/>
          </p:cNvGrpSpPr>
          <p:nvPr/>
        </p:nvGrpSpPr>
        <p:grpSpPr bwMode="auto">
          <a:xfrm>
            <a:off x="7443789" y="2739430"/>
            <a:ext cx="179387" cy="336549"/>
            <a:chOff x="6016625" y="3948113"/>
            <a:chExt cx="544513" cy="679450"/>
          </a:xfrm>
        </p:grpSpPr>
        <p:sp>
          <p:nvSpPr>
            <p:cNvPr id="684" name="Freeform 159"/>
            <p:cNvSpPr>
              <a:spLocks/>
            </p:cNvSpPr>
            <p:nvPr/>
          </p:nvSpPr>
          <p:spPr bwMode="auto">
            <a:xfrm>
              <a:off x="6016625" y="3948113"/>
              <a:ext cx="544513" cy="679450"/>
            </a:xfrm>
            <a:custGeom>
              <a:avLst/>
              <a:gdLst>
                <a:gd name="T0" fmla="*/ 2147483647 w 343"/>
                <a:gd name="T1" fmla="*/ 2147483647 h 428"/>
                <a:gd name="T2" fmla="*/ 2147483647 w 343"/>
                <a:gd name="T3" fmla="*/ 2147483647 h 428"/>
                <a:gd name="T4" fmla="*/ 2147483647 w 343"/>
                <a:gd name="T5" fmla="*/ 2147483647 h 428"/>
                <a:gd name="T6" fmla="*/ 2147483647 w 343"/>
                <a:gd name="T7" fmla="*/ 2147483647 h 428"/>
                <a:gd name="T8" fmla="*/ 2147483647 w 343"/>
                <a:gd name="T9" fmla="*/ 0 h 428"/>
                <a:gd name="T10" fmla="*/ 0 w 343"/>
                <a:gd name="T11" fmla="*/ 2147483647 h 428"/>
                <a:gd name="T12" fmla="*/ 0 w 343"/>
                <a:gd name="T13" fmla="*/ 2147483647 h 428"/>
                <a:gd name="T14" fmla="*/ 2147483647 w 343"/>
                <a:gd name="T15" fmla="*/ 2147483647 h 428"/>
                <a:gd name="T16" fmla="*/ 0 w 343"/>
                <a:gd name="T17" fmla="*/ 2147483647 h 428"/>
                <a:gd name="T18" fmla="*/ 0 w 343"/>
                <a:gd name="T19" fmla="*/ 2147483647 h 428"/>
                <a:gd name="T20" fmla="*/ 2147483647 w 343"/>
                <a:gd name="T21" fmla="*/ 2147483647 h 428"/>
                <a:gd name="T22" fmla="*/ 0 w 343"/>
                <a:gd name="T23" fmla="*/ 2147483647 h 428"/>
                <a:gd name="T24" fmla="*/ 0 w 343"/>
                <a:gd name="T25" fmla="*/ 2147483647 h 428"/>
                <a:gd name="T26" fmla="*/ 2147483647 w 343"/>
                <a:gd name="T27" fmla="*/ 2147483647 h 428"/>
                <a:gd name="T28" fmla="*/ 0 w 343"/>
                <a:gd name="T29" fmla="*/ 2147483647 h 428"/>
                <a:gd name="T30" fmla="*/ 0 w 343"/>
                <a:gd name="T31" fmla="*/ 2147483647 h 428"/>
                <a:gd name="T32" fmla="*/ 2147483647 w 343"/>
                <a:gd name="T33" fmla="*/ 2147483647 h 428"/>
                <a:gd name="T34" fmla="*/ 2147483647 w 343"/>
                <a:gd name="T35" fmla="*/ 2147483647 h 428"/>
                <a:gd name="T36" fmla="*/ 2147483647 w 343"/>
                <a:gd name="T37" fmla="*/ 2147483647 h 428"/>
                <a:gd name="T38" fmla="*/ 2147483647 w 343"/>
                <a:gd name="T39" fmla="*/ 2147483647 h 428"/>
                <a:gd name="T40" fmla="*/ 2147483647 w 343"/>
                <a:gd name="T41" fmla="*/ 2147483647 h 428"/>
                <a:gd name="T42" fmla="*/ 2147483647 w 343"/>
                <a:gd name="T43" fmla="*/ 2147483647 h 428"/>
                <a:gd name="T44" fmla="*/ 2147483647 w 343"/>
                <a:gd name="T45" fmla="*/ 2147483647 h 428"/>
                <a:gd name="T46" fmla="*/ 2147483647 w 343"/>
                <a:gd name="T47" fmla="*/ 2147483647 h 428"/>
                <a:gd name="T48" fmla="*/ 2147483647 w 343"/>
                <a:gd name="T49" fmla="*/ 2147483647 h 4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3"/>
                <a:gd name="T76" fmla="*/ 0 h 428"/>
                <a:gd name="T77" fmla="*/ 343 w 343"/>
                <a:gd name="T78" fmla="*/ 428 h 4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3" h="428">
                  <a:moveTo>
                    <a:pt x="343" y="153"/>
                  </a:moveTo>
                  <a:lnTo>
                    <a:pt x="313" y="145"/>
                  </a:lnTo>
                  <a:lnTo>
                    <a:pt x="343" y="135"/>
                  </a:lnTo>
                  <a:lnTo>
                    <a:pt x="343" y="67"/>
                  </a:lnTo>
                  <a:lnTo>
                    <a:pt x="114" y="0"/>
                  </a:lnTo>
                  <a:lnTo>
                    <a:pt x="0" y="32"/>
                  </a:lnTo>
                  <a:lnTo>
                    <a:pt x="0" y="99"/>
                  </a:lnTo>
                  <a:lnTo>
                    <a:pt x="30" y="109"/>
                  </a:lnTo>
                  <a:lnTo>
                    <a:pt x="0" y="117"/>
                  </a:lnTo>
                  <a:lnTo>
                    <a:pt x="0" y="185"/>
                  </a:lnTo>
                  <a:lnTo>
                    <a:pt x="30" y="195"/>
                  </a:lnTo>
                  <a:lnTo>
                    <a:pt x="0" y="203"/>
                  </a:lnTo>
                  <a:lnTo>
                    <a:pt x="0" y="271"/>
                  </a:lnTo>
                  <a:lnTo>
                    <a:pt x="30" y="279"/>
                  </a:lnTo>
                  <a:lnTo>
                    <a:pt x="0" y="290"/>
                  </a:lnTo>
                  <a:lnTo>
                    <a:pt x="0" y="356"/>
                  </a:lnTo>
                  <a:lnTo>
                    <a:pt x="229" y="428"/>
                  </a:lnTo>
                  <a:lnTo>
                    <a:pt x="343" y="392"/>
                  </a:lnTo>
                  <a:lnTo>
                    <a:pt x="343" y="324"/>
                  </a:lnTo>
                  <a:lnTo>
                    <a:pt x="313" y="316"/>
                  </a:lnTo>
                  <a:lnTo>
                    <a:pt x="343" y="308"/>
                  </a:lnTo>
                  <a:lnTo>
                    <a:pt x="343" y="239"/>
                  </a:lnTo>
                  <a:lnTo>
                    <a:pt x="313" y="229"/>
                  </a:lnTo>
                  <a:lnTo>
                    <a:pt x="343" y="221"/>
                  </a:lnTo>
                  <a:lnTo>
                    <a:pt x="343" y="153"/>
                  </a:lnTo>
                  <a:close/>
                </a:path>
              </a:pathLst>
            </a:custGeom>
            <a:solidFill>
              <a:srgbClr val="3D61A3"/>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685" name="Freeform 160"/>
            <p:cNvSpPr>
              <a:spLocks/>
            </p:cNvSpPr>
            <p:nvPr/>
          </p:nvSpPr>
          <p:spPr bwMode="auto">
            <a:xfrm>
              <a:off x="6378027" y="4520732"/>
              <a:ext cx="4820" cy="106831"/>
            </a:xfrm>
            <a:custGeom>
              <a:avLst/>
              <a:gdLst>
                <a:gd name="T0" fmla="*/ 0 w 1"/>
                <a:gd name="T1" fmla="*/ 2147483647 h 68"/>
                <a:gd name="T2" fmla="*/ 0 w 1"/>
                <a:gd name="T3" fmla="*/ 0 h 68"/>
                <a:gd name="T4" fmla="*/ 0 w 1"/>
                <a:gd name="T5" fmla="*/ 2147483647 h 68"/>
                <a:gd name="T6" fmla="*/ 0 60000 65536"/>
                <a:gd name="T7" fmla="*/ 0 60000 65536"/>
                <a:gd name="T8" fmla="*/ 0 60000 65536"/>
                <a:gd name="T9" fmla="*/ 0 w 1"/>
                <a:gd name="T10" fmla="*/ 0 h 68"/>
                <a:gd name="T11" fmla="*/ 1 w 1"/>
                <a:gd name="T12" fmla="*/ 68 h 68"/>
              </a:gdLst>
              <a:ahLst/>
              <a:cxnLst>
                <a:cxn ang="T6">
                  <a:pos x="T0" y="T1"/>
                </a:cxn>
                <a:cxn ang="T7">
                  <a:pos x="T2" y="T3"/>
                </a:cxn>
                <a:cxn ang="T8">
                  <a:pos x="T4" y="T5"/>
                </a:cxn>
              </a:cxnLst>
              <a:rect l="T9" t="T10" r="T11" b="T12"/>
              <a:pathLst>
                <a:path w="1" h="68">
                  <a:moveTo>
                    <a:pt x="0" y="68"/>
                  </a:moveTo>
                  <a:lnTo>
                    <a:pt x="0" y="0"/>
                  </a:lnTo>
                  <a:lnTo>
                    <a:pt x="0" y="68"/>
                  </a:ln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686" name="Line 161"/>
            <p:cNvSpPr>
              <a:spLocks noChangeShapeType="1"/>
            </p:cNvSpPr>
            <p:nvPr/>
          </p:nvSpPr>
          <p:spPr bwMode="auto">
            <a:xfrm flipV="1">
              <a:off x="6378027" y="4520732"/>
              <a:ext cx="4820" cy="106831"/>
            </a:xfrm>
            <a:prstGeom prst="line">
              <a:avLst/>
            </a:prstGeom>
            <a:noFill/>
            <a:ln w="9525">
              <a:noFill/>
              <a:round/>
              <a:headEnd/>
              <a:tailEnd/>
            </a:ln>
          </p:spPr>
          <p:txBody>
            <a:bodyPr/>
            <a:lstStyle/>
            <a:p>
              <a:pPr algn="ctr">
                <a:defRPr/>
              </a:pPr>
              <a:endParaRPr lang="zh-CN" altLang="en-US" sz="800">
                <a:latin typeface="Times New Roman" pitchFamily="18" charset="0"/>
                <a:ea typeface="+mn-ea"/>
                <a:cs typeface="Times New Roman" pitchFamily="18" charset="0"/>
              </a:endParaRPr>
            </a:p>
          </p:txBody>
        </p:sp>
        <p:sp>
          <p:nvSpPr>
            <p:cNvPr id="687" name="Freeform 162"/>
            <p:cNvSpPr>
              <a:spLocks/>
            </p:cNvSpPr>
            <p:nvPr/>
          </p:nvSpPr>
          <p:spPr bwMode="auto">
            <a:xfrm>
              <a:off x="6378027" y="4383987"/>
              <a:ext cx="4820" cy="106831"/>
            </a:xfrm>
            <a:custGeom>
              <a:avLst/>
              <a:gdLst>
                <a:gd name="T0" fmla="*/ 0 w 1"/>
                <a:gd name="T1" fmla="*/ 2147483647 h 67"/>
                <a:gd name="T2" fmla="*/ 0 w 1"/>
                <a:gd name="T3" fmla="*/ 0 h 67"/>
                <a:gd name="T4" fmla="*/ 0 w 1"/>
                <a:gd name="T5" fmla="*/ 2147483647 h 67"/>
                <a:gd name="T6" fmla="*/ 0 60000 65536"/>
                <a:gd name="T7" fmla="*/ 0 60000 65536"/>
                <a:gd name="T8" fmla="*/ 0 60000 65536"/>
                <a:gd name="T9" fmla="*/ 0 w 1"/>
                <a:gd name="T10" fmla="*/ 0 h 67"/>
                <a:gd name="T11" fmla="*/ 1 w 1"/>
                <a:gd name="T12" fmla="*/ 67 h 67"/>
              </a:gdLst>
              <a:ahLst/>
              <a:cxnLst>
                <a:cxn ang="T6">
                  <a:pos x="T0" y="T1"/>
                </a:cxn>
                <a:cxn ang="T7">
                  <a:pos x="T2" y="T3"/>
                </a:cxn>
                <a:cxn ang="T8">
                  <a:pos x="T4" y="T5"/>
                </a:cxn>
              </a:cxnLst>
              <a:rect l="T9" t="T10" r="T11" b="T12"/>
              <a:pathLst>
                <a:path w="1" h="67">
                  <a:moveTo>
                    <a:pt x="0" y="67"/>
                  </a:moveTo>
                  <a:lnTo>
                    <a:pt x="0" y="0"/>
                  </a:lnTo>
                  <a:lnTo>
                    <a:pt x="0" y="67"/>
                  </a:ln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688" name="Line 163"/>
            <p:cNvSpPr>
              <a:spLocks noChangeShapeType="1"/>
            </p:cNvSpPr>
            <p:nvPr/>
          </p:nvSpPr>
          <p:spPr bwMode="auto">
            <a:xfrm flipV="1">
              <a:off x="6378027" y="4383987"/>
              <a:ext cx="4820" cy="106831"/>
            </a:xfrm>
            <a:prstGeom prst="line">
              <a:avLst/>
            </a:prstGeom>
            <a:noFill/>
            <a:ln w="9525">
              <a:noFill/>
              <a:round/>
              <a:headEnd/>
              <a:tailEnd/>
            </a:ln>
          </p:spPr>
          <p:txBody>
            <a:bodyPr/>
            <a:lstStyle/>
            <a:p>
              <a:pPr algn="ctr">
                <a:defRPr/>
              </a:pPr>
              <a:endParaRPr lang="zh-CN" altLang="en-US" sz="800">
                <a:latin typeface="Times New Roman" pitchFamily="18" charset="0"/>
                <a:ea typeface="+mn-ea"/>
                <a:cs typeface="Times New Roman" pitchFamily="18" charset="0"/>
              </a:endParaRPr>
            </a:p>
          </p:txBody>
        </p:sp>
        <p:sp>
          <p:nvSpPr>
            <p:cNvPr id="689" name="Freeform 164"/>
            <p:cNvSpPr>
              <a:spLocks/>
            </p:cNvSpPr>
            <p:nvPr/>
          </p:nvSpPr>
          <p:spPr bwMode="auto">
            <a:xfrm>
              <a:off x="6378027" y="4247243"/>
              <a:ext cx="4820" cy="106831"/>
            </a:xfrm>
            <a:custGeom>
              <a:avLst/>
              <a:gdLst>
                <a:gd name="T0" fmla="*/ 0 w 1"/>
                <a:gd name="T1" fmla="*/ 2147483647 h 68"/>
                <a:gd name="T2" fmla="*/ 0 w 1"/>
                <a:gd name="T3" fmla="*/ 0 h 68"/>
                <a:gd name="T4" fmla="*/ 0 w 1"/>
                <a:gd name="T5" fmla="*/ 2147483647 h 68"/>
                <a:gd name="T6" fmla="*/ 0 60000 65536"/>
                <a:gd name="T7" fmla="*/ 0 60000 65536"/>
                <a:gd name="T8" fmla="*/ 0 60000 65536"/>
                <a:gd name="T9" fmla="*/ 0 w 1"/>
                <a:gd name="T10" fmla="*/ 0 h 68"/>
                <a:gd name="T11" fmla="*/ 1 w 1"/>
                <a:gd name="T12" fmla="*/ 68 h 68"/>
              </a:gdLst>
              <a:ahLst/>
              <a:cxnLst>
                <a:cxn ang="T6">
                  <a:pos x="T0" y="T1"/>
                </a:cxn>
                <a:cxn ang="T7">
                  <a:pos x="T2" y="T3"/>
                </a:cxn>
                <a:cxn ang="T8">
                  <a:pos x="T4" y="T5"/>
                </a:cxn>
              </a:cxnLst>
              <a:rect l="T9" t="T10" r="T11" b="T12"/>
              <a:pathLst>
                <a:path w="1" h="68">
                  <a:moveTo>
                    <a:pt x="0" y="68"/>
                  </a:moveTo>
                  <a:lnTo>
                    <a:pt x="0" y="0"/>
                  </a:lnTo>
                  <a:lnTo>
                    <a:pt x="0" y="68"/>
                  </a:ln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690" name="Line 165"/>
            <p:cNvSpPr>
              <a:spLocks noChangeShapeType="1"/>
            </p:cNvSpPr>
            <p:nvPr/>
          </p:nvSpPr>
          <p:spPr bwMode="auto">
            <a:xfrm flipV="1">
              <a:off x="6378027" y="4247243"/>
              <a:ext cx="4820" cy="106831"/>
            </a:xfrm>
            <a:prstGeom prst="line">
              <a:avLst/>
            </a:prstGeom>
            <a:noFill/>
            <a:ln w="9525">
              <a:noFill/>
              <a:round/>
              <a:headEnd/>
              <a:tailEnd/>
            </a:ln>
          </p:spPr>
          <p:txBody>
            <a:bodyPr/>
            <a:lstStyle/>
            <a:p>
              <a:pPr algn="ctr">
                <a:defRPr/>
              </a:pPr>
              <a:endParaRPr lang="zh-CN" altLang="en-US" sz="800">
                <a:latin typeface="Times New Roman" pitchFamily="18" charset="0"/>
                <a:ea typeface="+mn-ea"/>
                <a:cs typeface="Times New Roman" pitchFamily="18" charset="0"/>
              </a:endParaRPr>
            </a:p>
          </p:txBody>
        </p:sp>
        <p:sp>
          <p:nvSpPr>
            <p:cNvPr id="691" name="Freeform 166"/>
            <p:cNvSpPr>
              <a:spLocks/>
            </p:cNvSpPr>
            <p:nvPr/>
          </p:nvSpPr>
          <p:spPr bwMode="auto">
            <a:xfrm>
              <a:off x="6378027" y="4110498"/>
              <a:ext cx="4820" cy="111105"/>
            </a:xfrm>
            <a:custGeom>
              <a:avLst/>
              <a:gdLst>
                <a:gd name="T0" fmla="*/ 0 w 1"/>
                <a:gd name="T1" fmla="*/ 2147483647 h 68"/>
                <a:gd name="T2" fmla="*/ 0 w 1"/>
                <a:gd name="T3" fmla="*/ 0 h 68"/>
                <a:gd name="T4" fmla="*/ 0 w 1"/>
                <a:gd name="T5" fmla="*/ 2147483647 h 68"/>
                <a:gd name="T6" fmla="*/ 0 60000 65536"/>
                <a:gd name="T7" fmla="*/ 0 60000 65536"/>
                <a:gd name="T8" fmla="*/ 0 60000 65536"/>
                <a:gd name="T9" fmla="*/ 0 w 1"/>
                <a:gd name="T10" fmla="*/ 0 h 68"/>
                <a:gd name="T11" fmla="*/ 1 w 1"/>
                <a:gd name="T12" fmla="*/ 68 h 68"/>
              </a:gdLst>
              <a:ahLst/>
              <a:cxnLst>
                <a:cxn ang="T6">
                  <a:pos x="T0" y="T1"/>
                </a:cxn>
                <a:cxn ang="T7">
                  <a:pos x="T2" y="T3"/>
                </a:cxn>
                <a:cxn ang="T8">
                  <a:pos x="T4" y="T5"/>
                </a:cxn>
              </a:cxnLst>
              <a:rect l="T9" t="T10" r="T11" b="T12"/>
              <a:pathLst>
                <a:path w="1" h="68">
                  <a:moveTo>
                    <a:pt x="0" y="68"/>
                  </a:moveTo>
                  <a:lnTo>
                    <a:pt x="0" y="0"/>
                  </a:lnTo>
                  <a:lnTo>
                    <a:pt x="0" y="68"/>
                  </a:ln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692" name="Line 167"/>
            <p:cNvSpPr>
              <a:spLocks noChangeShapeType="1"/>
            </p:cNvSpPr>
            <p:nvPr/>
          </p:nvSpPr>
          <p:spPr bwMode="auto">
            <a:xfrm flipV="1">
              <a:off x="6378027" y="4110498"/>
              <a:ext cx="4820" cy="111105"/>
            </a:xfrm>
            <a:prstGeom prst="line">
              <a:avLst/>
            </a:prstGeom>
            <a:noFill/>
            <a:ln w="9525">
              <a:noFill/>
              <a:round/>
              <a:headEnd/>
              <a:tailEnd/>
            </a:ln>
          </p:spPr>
          <p:txBody>
            <a:bodyPr/>
            <a:lstStyle/>
            <a:p>
              <a:pPr algn="ctr">
                <a:defRPr/>
              </a:pPr>
              <a:endParaRPr lang="zh-CN" altLang="en-US" sz="800">
                <a:latin typeface="Times New Roman" pitchFamily="18" charset="0"/>
                <a:ea typeface="+mn-ea"/>
                <a:cs typeface="Times New Roman" pitchFamily="18" charset="0"/>
              </a:endParaRPr>
            </a:p>
          </p:txBody>
        </p:sp>
        <p:sp>
          <p:nvSpPr>
            <p:cNvPr id="693" name="Freeform 168"/>
            <p:cNvSpPr>
              <a:spLocks noEditPoints="1"/>
            </p:cNvSpPr>
            <p:nvPr/>
          </p:nvSpPr>
          <p:spPr bwMode="auto">
            <a:xfrm>
              <a:off x="6016625" y="3990846"/>
              <a:ext cx="544513" cy="636717"/>
            </a:xfrm>
            <a:custGeom>
              <a:avLst/>
              <a:gdLst>
                <a:gd name="T0" fmla="*/ 2147483647 w 343"/>
                <a:gd name="T1" fmla="*/ 2147483647 h 400"/>
                <a:gd name="T2" fmla="*/ 2147483647 w 343"/>
                <a:gd name="T3" fmla="*/ 2147483647 h 400"/>
                <a:gd name="T4" fmla="*/ 0 w 343"/>
                <a:gd name="T5" fmla="*/ 2147483647 h 400"/>
                <a:gd name="T6" fmla="*/ 0 w 343"/>
                <a:gd name="T7" fmla="*/ 2147483647 h 400"/>
                <a:gd name="T8" fmla="*/ 2147483647 w 343"/>
                <a:gd name="T9" fmla="*/ 2147483647 h 400"/>
                <a:gd name="T10" fmla="*/ 2147483647 w 343"/>
                <a:gd name="T11" fmla="*/ 2147483647 h 400"/>
                <a:gd name="T12" fmla="*/ 2147483647 w 343"/>
                <a:gd name="T13" fmla="*/ 2147483647 h 400"/>
                <a:gd name="T14" fmla="*/ 2147483647 w 343"/>
                <a:gd name="T15" fmla="*/ 2147483647 h 400"/>
                <a:gd name="T16" fmla="*/ 2147483647 w 343"/>
                <a:gd name="T17" fmla="*/ 2147483647 h 400"/>
                <a:gd name="T18" fmla="*/ 2147483647 w 343"/>
                <a:gd name="T19" fmla="*/ 2147483647 h 400"/>
                <a:gd name="T20" fmla="*/ 2147483647 w 343"/>
                <a:gd name="T21" fmla="*/ 2147483647 h 400"/>
                <a:gd name="T22" fmla="*/ 2147483647 w 343"/>
                <a:gd name="T23" fmla="*/ 2147483647 h 400"/>
                <a:gd name="T24" fmla="*/ 2147483647 w 343"/>
                <a:gd name="T25" fmla="*/ 2147483647 h 400"/>
                <a:gd name="T26" fmla="*/ 2147483647 w 343"/>
                <a:gd name="T27" fmla="*/ 2147483647 h 400"/>
                <a:gd name="T28" fmla="*/ 2147483647 w 343"/>
                <a:gd name="T29" fmla="*/ 2147483647 h 400"/>
                <a:gd name="T30" fmla="*/ 0 w 343"/>
                <a:gd name="T31" fmla="*/ 2147483647 h 400"/>
                <a:gd name="T32" fmla="*/ 0 w 343"/>
                <a:gd name="T33" fmla="*/ 2147483647 h 400"/>
                <a:gd name="T34" fmla="*/ 2147483647 w 343"/>
                <a:gd name="T35" fmla="*/ 2147483647 h 400"/>
                <a:gd name="T36" fmla="*/ 2147483647 w 343"/>
                <a:gd name="T37" fmla="*/ 2147483647 h 400"/>
                <a:gd name="T38" fmla="*/ 2147483647 w 343"/>
                <a:gd name="T39" fmla="*/ 2147483647 h 400"/>
                <a:gd name="T40" fmla="*/ 2147483647 w 343"/>
                <a:gd name="T41" fmla="*/ 2147483647 h 400"/>
                <a:gd name="T42" fmla="*/ 2147483647 w 343"/>
                <a:gd name="T43" fmla="*/ 2147483647 h 400"/>
                <a:gd name="T44" fmla="*/ 2147483647 w 343"/>
                <a:gd name="T45" fmla="*/ 2147483647 h 400"/>
                <a:gd name="T46" fmla="*/ 2147483647 w 343"/>
                <a:gd name="T47" fmla="*/ 2147483647 h 400"/>
                <a:gd name="T48" fmla="*/ 2147483647 w 343"/>
                <a:gd name="T49" fmla="*/ 2147483647 h 400"/>
                <a:gd name="T50" fmla="*/ 2147483647 w 343"/>
                <a:gd name="T51" fmla="*/ 2147483647 h 400"/>
                <a:gd name="T52" fmla="*/ 2147483647 w 343"/>
                <a:gd name="T53" fmla="*/ 2147483647 h 400"/>
                <a:gd name="T54" fmla="*/ 2147483647 w 343"/>
                <a:gd name="T55" fmla="*/ 2147483647 h 400"/>
                <a:gd name="T56" fmla="*/ 0 w 343"/>
                <a:gd name="T57" fmla="*/ 2147483647 h 400"/>
                <a:gd name="T58" fmla="*/ 0 w 343"/>
                <a:gd name="T59" fmla="*/ 2147483647 h 400"/>
                <a:gd name="T60" fmla="*/ 2147483647 w 343"/>
                <a:gd name="T61" fmla="*/ 2147483647 h 400"/>
                <a:gd name="T62" fmla="*/ 2147483647 w 343"/>
                <a:gd name="T63" fmla="*/ 2147483647 h 400"/>
                <a:gd name="T64" fmla="*/ 2147483647 w 343"/>
                <a:gd name="T65" fmla="*/ 2147483647 h 400"/>
                <a:gd name="T66" fmla="*/ 2147483647 w 343"/>
                <a:gd name="T67" fmla="*/ 2147483647 h 400"/>
                <a:gd name="T68" fmla="*/ 2147483647 w 343"/>
                <a:gd name="T69" fmla="*/ 2147483647 h 400"/>
                <a:gd name="T70" fmla="*/ 2147483647 w 343"/>
                <a:gd name="T71" fmla="*/ 2147483647 h 400"/>
                <a:gd name="T72" fmla="*/ 2147483647 w 343"/>
                <a:gd name="T73" fmla="*/ 2147483647 h 400"/>
                <a:gd name="T74" fmla="*/ 2147483647 w 343"/>
                <a:gd name="T75" fmla="*/ 2147483647 h 400"/>
                <a:gd name="T76" fmla="*/ 2147483647 w 343"/>
                <a:gd name="T77" fmla="*/ 2147483647 h 400"/>
                <a:gd name="T78" fmla="*/ 2147483647 w 343"/>
                <a:gd name="T79" fmla="*/ 2147483647 h 400"/>
                <a:gd name="T80" fmla="*/ 2147483647 w 343"/>
                <a:gd name="T81" fmla="*/ 2147483647 h 400"/>
                <a:gd name="T82" fmla="*/ 2147483647 w 343"/>
                <a:gd name="T83" fmla="*/ 0 h 400"/>
                <a:gd name="T84" fmla="*/ 0 w 343"/>
                <a:gd name="T85" fmla="*/ 2147483647 h 400"/>
                <a:gd name="T86" fmla="*/ 0 w 343"/>
                <a:gd name="T87" fmla="*/ 2147483647 h 400"/>
                <a:gd name="T88" fmla="*/ 2147483647 w 343"/>
                <a:gd name="T89" fmla="*/ 2147483647 h 400"/>
                <a:gd name="T90" fmla="*/ 2147483647 w 343"/>
                <a:gd name="T91" fmla="*/ 2147483647 h 400"/>
                <a:gd name="T92" fmla="*/ 2147483647 w 343"/>
                <a:gd name="T93" fmla="*/ 2147483647 h 400"/>
                <a:gd name="T94" fmla="*/ 2147483647 w 343"/>
                <a:gd name="T95" fmla="*/ 2147483647 h 400"/>
                <a:gd name="T96" fmla="*/ 2147483647 w 343"/>
                <a:gd name="T97" fmla="*/ 2147483647 h 400"/>
                <a:gd name="T98" fmla="*/ 2147483647 w 343"/>
                <a:gd name="T99" fmla="*/ 2147483647 h 400"/>
                <a:gd name="T100" fmla="*/ 2147483647 w 343"/>
                <a:gd name="T101" fmla="*/ 2147483647 h 400"/>
                <a:gd name="T102" fmla="*/ 2147483647 w 343"/>
                <a:gd name="T103" fmla="*/ 2147483647 h 4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3"/>
                <a:gd name="T157" fmla="*/ 0 h 400"/>
                <a:gd name="T158" fmla="*/ 343 w 343"/>
                <a:gd name="T159" fmla="*/ 400 h 4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3" h="400">
                  <a:moveTo>
                    <a:pt x="229" y="157"/>
                  </a:moveTo>
                  <a:lnTo>
                    <a:pt x="8" y="87"/>
                  </a:lnTo>
                  <a:lnTo>
                    <a:pt x="0" y="89"/>
                  </a:lnTo>
                  <a:lnTo>
                    <a:pt x="0" y="93"/>
                  </a:lnTo>
                  <a:lnTo>
                    <a:pt x="225" y="163"/>
                  </a:lnTo>
                  <a:lnTo>
                    <a:pt x="225" y="227"/>
                  </a:lnTo>
                  <a:lnTo>
                    <a:pt x="229" y="229"/>
                  </a:lnTo>
                  <a:lnTo>
                    <a:pt x="233" y="227"/>
                  </a:lnTo>
                  <a:lnTo>
                    <a:pt x="233" y="163"/>
                  </a:lnTo>
                  <a:lnTo>
                    <a:pt x="343" y="129"/>
                  </a:lnTo>
                  <a:lnTo>
                    <a:pt x="343" y="125"/>
                  </a:lnTo>
                  <a:lnTo>
                    <a:pt x="335" y="123"/>
                  </a:lnTo>
                  <a:lnTo>
                    <a:pt x="229" y="157"/>
                  </a:lnTo>
                  <a:close/>
                  <a:moveTo>
                    <a:pt x="229" y="241"/>
                  </a:moveTo>
                  <a:lnTo>
                    <a:pt x="8" y="173"/>
                  </a:lnTo>
                  <a:lnTo>
                    <a:pt x="0" y="175"/>
                  </a:lnTo>
                  <a:lnTo>
                    <a:pt x="0" y="179"/>
                  </a:lnTo>
                  <a:lnTo>
                    <a:pt x="225" y="249"/>
                  </a:lnTo>
                  <a:lnTo>
                    <a:pt x="225" y="314"/>
                  </a:lnTo>
                  <a:lnTo>
                    <a:pt x="229" y="314"/>
                  </a:lnTo>
                  <a:lnTo>
                    <a:pt x="233" y="314"/>
                  </a:lnTo>
                  <a:lnTo>
                    <a:pt x="233" y="249"/>
                  </a:lnTo>
                  <a:lnTo>
                    <a:pt x="343" y="215"/>
                  </a:lnTo>
                  <a:lnTo>
                    <a:pt x="343" y="211"/>
                  </a:lnTo>
                  <a:lnTo>
                    <a:pt x="335" y="209"/>
                  </a:lnTo>
                  <a:lnTo>
                    <a:pt x="229" y="241"/>
                  </a:lnTo>
                  <a:close/>
                  <a:moveTo>
                    <a:pt x="229" y="328"/>
                  </a:moveTo>
                  <a:lnTo>
                    <a:pt x="8" y="260"/>
                  </a:lnTo>
                  <a:lnTo>
                    <a:pt x="0" y="262"/>
                  </a:lnTo>
                  <a:lnTo>
                    <a:pt x="0" y="266"/>
                  </a:lnTo>
                  <a:lnTo>
                    <a:pt x="225" y="336"/>
                  </a:lnTo>
                  <a:lnTo>
                    <a:pt x="225" y="398"/>
                  </a:lnTo>
                  <a:lnTo>
                    <a:pt x="229" y="400"/>
                  </a:lnTo>
                  <a:lnTo>
                    <a:pt x="233" y="398"/>
                  </a:lnTo>
                  <a:lnTo>
                    <a:pt x="233" y="336"/>
                  </a:lnTo>
                  <a:lnTo>
                    <a:pt x="343" y="302"/>
                  </a:lnTo>
                  <a:lnTo>
                    <a:pt x="343" y="296"/>
                  </a:lnTo>
                  <a:lnTo>
                    <a:pt x="335" y="294"/>
                  </a:lnTo>
                  <a:lnTo>
                    <a:pt x="229" y="328"/>
                  </a:lnTo>
                  <a:close/>
                  <a:moveTo>
                    <a:pt x="335" y="37"/>
                  </a:moveTo>
                  <a:lnTo>
                    <a:pt x="229" y="71"/>
                  </a:lnTo>
                  <a:lnTo>
                    <a:pt x="8" y="0"/>
                  </a:lnTo>
                  <a:lnTo>
                    <a:pt x="0" y="4"/>
                  </a:lnTo>
                  <a:lnTo>
                    <a:pt x="0" y="6"/>
                  </a:lnTo>
                  <a:lnTo>
                    <a:pt x="225" y="79"/>
                  </a:lnTo>
                  <a:lnTo>
                    <a:pt x="225" y="141"/>
                  </a:lnTo>
                  <a:lnTo>
                    <a:pt x="229" y="143"/>
                  </a:lnTo>
                  <a:lnTo>
                    <a:pt x="233" y="141"/>
                  </a:lnTo>
                  <a:lnTo>
                    <a:pt x="233" y="79"/>
                  </a:lnTo>
                  <a:lnTo>
                    <a:pt x="343" y="43"/>
                  </a:lnTo>
                  <a:lnTo>
                    <a:pt x="343" y="39"/>
                  </a:lnTo>
                  <a:lnTo>
                    <a:pt x="335" y="37"/>
                  </a:ln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694" name="Freeform 169"/>
            <p:cNvSpPr>
              <a:spLocks/>
            </p:cNvSpPr>
            <p:nvPr/>
          </p:nvSpPr>
          <p:spPr bwMode="auto">
            <a:xfrm>
              <a:off x="6093724" y="4178870"/>
              <a:ext cx="265028" cy="192296"/>
            </a:xfrm>
            <a:custGeom>
              <a:avLst/>
              <a:gdLst>
                <a:gd name="T0" fmla="*/ 0 w 83"/>
                <a:gd name="T1" fmla="*/ 2147483647 h 61"/>
                <a:gd name="T2" fmla="*/ 2147483647 w 83"/>
                <a:gd name="T3" fmla="*/ 2147483647 h 61"/>
                <a:gd name="T4" fmla="*/ 2147483647 w 83"/>
                <a:gd name="T5" fmla="*/ 2147483647 h 61"/>
                <a:gd name="T6" fmla="*/ 2147483647 w 83"/>
                <a:gd name="T7" fmla="*/ 2147483647 h 61"/>
                <a:gd name="T8" fmla="*/ 2147483647 w 83"/>
                <a:gd name="T9" fmla="*/ 2147483647 h 61"/>
                <a:gd name="T10" fmla="*/ 2147483647 w 83"/>
                <a:gd name="T11" fmla="*/ 2147483647 h 61"/>
                <a:gd name="T12" fmla="*/ 2147483647 w 83"/>
                <a:gd name="T13" fmla="*/ 2147483647 h 61"/>
                <a:gd name="T14" fmla="*/ 2147483647 w 83"/>
                <a:gd name="T15" fmla="*/ 2147483647 h 61"/>
                <a:gd name="T16" fmla="*/ 2147483647 w 83"/>
                <a:gd name="T17" fmla="*/ 2147483647 h 61"/>
                <a:gd name="T18" fmla="*/ 0 w 83"/>
                <a:gd name="T19" fmla="*/ 2147483647 h 61"/>
                <a:gd name="T20" fmla="*/ 0 w 83"/>
                <a:gd name="T21" fmla="*/ 2147483647 h 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3"/>
                <a:gd name="T34" fmla="*/ 0 h 61"/>
                <a:gd name="T35" fmla="*/ 83 w 83"/>
                <a:gd name="T36" fmla="*/ 61 h 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3" h="61">
                  <a:moveTo>
                    <a:pt x="0" y="58"/>
                  </a:moveTo>
                  <a:cubicBezTo>
                    <a:pt x="7" y="61"/>
                    <a:pt x="7" y="61"/>
                    <a:pt x="7" y="61"/>
                  </a:cubicBezTo>
                  <a:cubicBezTo>
                    <a:pt x="7" y="61"/>
                    <a:pt x="7" y="17"/>
                    <a:pt x="7" y="16"/>
                  </a:cubicBezTo>
                  <a:cubicBezTo>
                    <a:pt x="7" y="12"/>
                    <a:pt x="7" y="12"/>
                    <a:pt x="10" y="13"/>
                  </a:cubicBezTo>
                  <a:cubicBezTo>
                    <a:pt x="12" y="13"/>
                    <a:pt x="68" y="31"/>
                    <a:pt x="68" y="31"/>
                  </a:cubicBezTo>
                  <a:cubicBezTo>
                    <a:pt x="65" y="39"/>
                    <a:pt x="65" y="39"/>
                    <a:pt x="65" y="39"/>
                  </a:cubicBezTo>
                  <a:cubicBezTo>
                    <a:pt x="76" y="42"/>
                    <a:pt x="76" y="42"/>
                    <a:pt x="76" y="42"/>
                  </a:cubicBezTo>
                  <a:cubicBezTo>
                    <a:pt x="83" y="25"/>
                    <a:pt x="83" y="25"/>
                    <a:pt x="83" y="25"/>
                  </a:cubicBezTo>
                  <a:cubicBezTo>
                    <a:pt x="83" y="25"/>
                    <a:pt x="10" y="2"/>
                    <a:pt x="6" y="1"/>
                  </a:cubicBezTo>
                  <a:cubicBezTo>
                    <a:pt x="2" y="0"/>
                    <a:pt x="0" y="2"/>
                    <a:pt x="0" y="7"/>
                  </a:cubicBezTo>
                  <a:cubicBezTo>
                    <a:pt x="0" y="10"/>
                    <a:pt x="0" y="58"/>
                    <a:pt x="0" y="58"/>
                  </a:cubicBez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695" name="Freeform 170"/>
            <p:cNvSpPr>
              <a:spLocks noEditPoints="1"/>
            </p:cNvSpPr>
            <p:nvPr/>
          </p:nvSpPr>
          <p:spPr bwMode="auto">
            <a:xfrm>
              <a:off x="6084087" y="4170324"/>
              <a:ext cx="284303" cy="209389"/>
            </a:xfrm>
            <a:custGeom>
              <a:avLst/>
              <a:gdLst>
                <a:gd name="T0" fmla="*/ 2147483647 w 88"/>
                <a:gd name="T1" fmla="*/ 2147483647 h 66"/>
                <a:gd name="T2" fmla="*/ 0 w 88"/>
                <a:gd name="T3" fmla="*/ 2147483647 h 66"/>
                <a:gd name="T4" fmla="*/ 0 w 88"/>
                <a:gd name="T5" fmla="*/ 2147483647 h 66"/>
                <a:gd name="T6" fmla="*/ 0 w 88"/>
                <a:gd name="T7" fmla="*/ 2147483647 h 66"/>
                <a:gd name="T8" fmla="*/ 0 w 88"/>
                <a:gd name="T9" fmla="*/ 2147483647 h 66"/>
                <a:gd name="T10" fmla="*/ 2147483647 w 88"/>
                <a:gd name="T11" fmla="*/ 2147483647 h 66"/>
                <a:gd name="T12" fmla="*/ 2147483647 w 88"/>
                <a:gd name="T13" fmla="*/ 2147483647 h 66"/>
                <a:gd name="T14" fmla="*/ 2147483647 w 88"/>
                <a:gd name="T15" fmla="*/ 2147483647 h 66"/>
                <a:gd name="T16" fmla="*/ 2147483647 w 88"/>
                <a:gd name="T17" fmla="*/ 2147483647 h 66"/>
                <a:gd name="T18" fmla="*/ 2147483647 w 88"/>
                <a:gd name="T19" fmla="*/ 2147483647 h 66"/>
                <a:gd name="T20" fmla="*/ 2147483647 w 88"/>
                <a:gd name="T21" fmla="*/ 2147483647 h 66"/>
                <a:gd name="T22" fmla="*/ 2147483647 w 88"/>
                <a:gd name="T23" fmla="*/ 2147483647 h 66"/>
                <a:gd name="T24" fmla="*/ 2147483647 w 88"/>
                <a:gd name="T25" fmla="*/ 2147483647 h 66"/>
                <a:gd name="T26" fmla="*/ 2147483647 w 88"/>
                <a:gd name="T27" fmla="*/ 2147483647 h 66"/>
                <a:gd name="T28" fmla="*/ 2147483647 w 88"/>
                <a:gd name="T29" fmla="*/ 2147483647 h 66"/>
                <a:gd name="T30" fmla="*/ 2147483647 w 88"/>
                <a:gd name="T31" fmla="*/ 2147483647 h 66"/>
                <a:gd name="T32" fmla="*/ 2147483647 w 88"/>
                <a:gd name="T33" fmla="*/ 2147483647 h 66"/>
                <a:gd name="T34" fmla="*/ 2147483647 w 88"/>
                <a:gd name="T35" fmla="*/ 2147483647 h 66"/>
                <a:gd name="T36" fmla="*/ 2147483647 w 88"/>
                <a:gd name="T37" fmla="*/ 2147483647 h 66"/>
                <a:gd name="T38" fmla="*/ 2147483647 w 88"/>
                <a:gd name="T39" fmla="*/ 2147483647 h 66"/>
                <a:gd name="T40" fmla="*/ 2147483647 w 88"/>
                <a:gd name="T41" fmla="*/ 2147483647 h 66"/>
                <a:gd name="T42" fmla="*/ 2147483647 w 88"/>
                <a:gd name="T43" fmla="*/ 2147483647 h 66"/>
                <a:gd name="T44" fmla="*/ 2147483647 w 88"/>
                <a:gd name="T45" fmla="*/ 2147483647 h 66"/>
                <a:gd name="T46" fmla="*/ 2147483647 w 88"/>
                <a:gd name="T47" fmla="*/ 2147483647 h 66"/>
                <a:gd name="T48" fmla="*/ 2147483647 w 88"/>
                <a:gd name="T49" fmla="*/ 2147483647 h 66"/>
                <a:gd name="T50" fmla="*/ 2147483647 w 88"/>
                <a:gd name="T51" fmla="*/ 2147483647 h 66"/>
                <a:gd name="T52" fmla="*/ 2147483647 w 88"/>
                <a:gd name="T53" fmla="*/ 2147483647 h 66"/>
                <a:gd name="T54" fmla="*/ 2147483647 w 88"/>
                <a:gd name="T55" fmla="*/ 2147483647 h 66"/>
                <a:gd name="T56" fmla="*/ 2147483647 w 88"/>
                <a:gd name="T57" fmla="*/ 2147483647 h 66"/>
                <a:gd name="T58" fmla="*/ 2147483647 w 88"/>
                <a:gd name="T59" fmla="*/ 2147483647 h 66"/>
                <a:gd name="T60" fmla="*/ 2147483647 w 88"/>
                <a:gd name="T61" fmla="*/ 2147483647 h 66"/>
                <a:gd name="T62" fmla="*/ 2147483647 w 88"/>
                <a:gd name="T63" fmla="*/ 2147483647 h 66"/>
                <a:gd name="T64" fmla="*/ 2147483647 w 88"/>
                <a:gd name="T65" fmla="*/ 2147483647 h 66"/>
                <a:gd name="T66" fmla="*/ 2147483647 w 88"/>
                <a:gd name="T67" fmla="*/ 2147483647 h 66"/>
                <a:gd name="T68" fmla="*/ 2147483647 w 88"/>
                <a:gd name="T69" fmla="*/ 2147483647 h 66"/>
                <a:gd name="T70" fmla="*/ 2147483647 w 88"/>
                <a:gd name="T71" fmla="*/ 2147483647 h 66"/>
                <a:gd name="T72" fmla="*/ 2147483647 w 88"/>
                <a:gd name="T73" fmla="*/ 2147483647 h 66"/>
                <a:gd name="T74" fmla="*/ 2147483647 w 88"/>
                <a:gd name="T75" fmla="*/ 2147483647 h 66"/>
                <a:gd name="T76" fmla="*/ 2147483647 w 88"/>
                <a:gd name="T77" fmla="*/ 2147483647 h 66"/>
                <a:gd name="T78" fmla="*/ 2147483647 w 88"/>
                <a:gd name="T79" fmla="*/ 2147483647 h 66"/>
                <a:gd name="T80" fmla="*/ 2147483647 w 88"/>
                <a:gd name="T81" fmla="*/ 2147483647 h 66"/>
                <a:gd name="T82" fmla="*/ 2147483647 w 88"/>
                <a:gd name="T83" fmla="*/ 2147483647 h 66"/>
                <a:gd name="T84" fmla="*/ 2147483647 w 88"/>
                <a:gd name="T85" fmla="*/ 2147483647 h 66"/>
                <a:gd name="T86" fmla="*/ 2147483647 w 88"/>
                <a:gd name="T87" fmla="*/ 2147483647 h 66"/>
                <a:gd name="T88" fmla="*/ 2147483647 w 88"/>
                <a:gd name="T89" fmla="*/ 2147483647 h 66"/>
                <a:gd name="T90" fmla="*/ 2147483647 w 88"/>
                <a:gd name="T91" fmla="*/ 2147483647 h 66"/>
                <a:gd name="T92" fmla="*/ 2147483647 w 88"/>
                <a:gd name="T93" fmla="*/ 2147483647 h 66"/>
                <a:gd name="T94" fmla="*/ 2147483647 w 88"/>
                <a:gd name="T95" fmla="*/ 2147483647 h 66"/>
                <a:gd name="T96" fmla="*/ 2147483647 w 88"/>
                <a:gd name="T97" fmla="*/ 2147483647 h 66"/>
                <a:gd name="T98" fmla="*/ 2147483647 w 88"/>
                <a:gd name="T99" fmla="*/ 2147483647 h 66"/>
                <a:gd name="T100" fmla="*/ 2147483647 w 88"/>
                <a:gd name="T101" fmla="*/ 2147483647 h 66"/>
                <a:gd name="T102" fmla="*/ 2147483647 w 88"/>
                <a:gd name="T103" fmla="*/ 2147483647 h 66"/>
                <a:gd name="T104" fmla="*/ 2147483647 w 88"/>
                <a:gd name="T105" fmla="*/ 2147483647 h 66"/>
                <a:gd name="T106" fmla="*/ 2147483647 w 88"/>
                <a:gd name="T107" fmla="*/ 2147483647 h 66"/>
                <a:gd name="T108" fmla="*/ 2147483647 w 88"/>
                <a:gd name="T109" fmla="*/ 2147483647 h 66"/>
                <a:gd name="T110" fmla="*/ 2147483647 w 88"/>
                <a:gd name="T111" fmla="*/ 2147483647 h 66"/>
                <a:gd name="T112" fmla="*/ 2147483647 w 88"/>
                <a:gd name="T113" fmla="*/ 2147483647 h 66"/>
                <a:gd name="T114" fmla="*/ 2147483647 w 88"/>
                <a:gd name="T115" fmla="*/ 2147483647 h 66"/>
                <a:gd name="T116" fmla="*/ 2147483647 w 88"/>
                <a:gd name="T117" fmla="*/ 2147483647 h 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
                <a:gd name="T178" fmla="*/ 0 h 66"/>
                <a:gd name="T179" fmla="*/ 88 w 88"/>
                <a:gd name="T180" fmla="*/ 66 h 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 h="66">
                  <a:moveTo>
                    <a:pt x="1" y="62"/>
                  </a:moveTo>
                  <a:cubicBezTo>
                    <a:pt x="0" y="62"/>
                    <a:pt x="0" y="62"/>
                    <a:pt x="0" y="62"/>
                  </a:cubicBezTo>
                  <a:cubicBezTo>
                    <a:pt x="0" y="60"/>
                    <a:pt x="0" y="60"/>
                    <a:pt x="0" y="60"/>
                  </a:cubicBezTo>
                  <a:cubicBezTo>
                    <a:pt x="0" y="60"/>
                    <a:pt x="0" y="12"/>
                    <a:pt x="0" y="9"/>
                  </a:cubicBezTo>
                  <a:cubicBezTo>
                    <a:pt x="0" y="9"/>
                    <a:pt x="0" y="9"/>
                    <a:pt x="0" y="9"/>
                  </a:cubicBezTo>
                  <a:cubicBezTo>
                    <a:pt x="0" y="7"/>
                    <a:pt x="0" y="5"/>
                    <a:pt x="2" y="3"/>
                  </a:cubicBezTo>
                  <a:cubicBezTo>
                    <a:pt x="2" y="3"/>
                    <a:pt x="2" y="3"/>
                    <a:pt x="2" y="3"/>
                  </a:cubicBezTo>
                  <a:cubicBezTo>
                    <a:pt x="3" y="1"/>
                    <a:pt x="5" y="0"/>
                    <a:pt x="7" y="1"/>
                  </a:cubicBezTo>
                  <a:cubicBezTo>
                    <a:pt x="7" y="1"/>
                    <a:pt x="7" y="1"/>
                    <a:pt x="7" y="1"/>
                  </a:cubicBezTo>
                  <a:cubicBezTo>
                    <a:pt x="7" y="1"/>
                    <a:pt x="8" y="1"/>
                    <a:pt x="9" y="1"/>
                  </a:cubicBezTo>
                  <a:cubicBezTo>
                    <a:pt x="9" y="1"/>
                    <a:pt x="9" y="1"/>
                    <a:pt x="9" y="1"/>
                  </a:cubicBezTo>
                  <a:cubicBezTo>
                    <a:pt x="12" y="2"/>
                    <a:pt x="85" y="25"/>
                    <a:pt x="86" y="25"/>
                  </a:cubicBezTo>
                  <a:cubicBezTo>
                    <a:pt x="86" y="25"/>
                    <a:pt x="86" y="25"/>
                    <a:pt x="86" y="25"/>
                  </a:cubicBezTo>
                  <a:cubicBezTo>
                    <a:pt x="88" y="26"/>
                    <a:pt x="88" y="26"/>
                    <a:pt x="88" y="26"/>
                  </a:cubicBezTo>
                  <a:cubicBezTo>
                    <a:pt x="79" y="46"/>
                    <a:pt x="79" y="46"/>
                    <a:pt x="79" y="46"/>
                  </a:cubicBezTo>
                  <a:cubicBezTo>
                    <a:pt x="65" y="42"/>
                    <a:pt x="65" y="42"/>
                    <a:pt x="65" y="42"/>
                  </a:cubicBezTo>
                  <a:cubicBezTo>
                    <a:pt x="68" y="34"/>
                    <a:pt x="68" y="34"/>
                    <a:pt x="68" y="34"/>
                  </a:cubicBezTo>
                  <a:cubicBezTo>
                    <a:pt x="58" y="31"/>
                    <a:pt x="13" y="17"/>
                    <a:pt x="12" y="17"/>
                  </a:cubicBezTo>
                  <a:cubicBezTo>
                    <a:pt x="12" y="17"/>
                    <a:pt x="12" y="17"/>
                    <a:pt x="12" y="17"/>
                  </a:cubicBezTo>
                  <a:cubicBezTo>
                    <a:pt x="12" y="17"/>
                    <a:pt x="12" y="17"/>
                    <a:pt x="11" y="17"/>
                  </a:cubicBezTo>
                  <a:cubicBezTo>
                    <a:pt x="11" y="17"/>
                    <a:pt x="11" y="17"/>
                    <a:pt x="11" y="17"/>
                  </a:cubicBezTo>
                  <a:cubicBezTo>
                    <a:pt x="11" y="17"/>
                    <a:pt x="11" y="17"/>
                    <a:pt x="11" y="18"/>
                  </a:cubicBezTo>
                  <a:cubicBezTo>
                    <a:pt x="11" y="18"/>
                    <a:pt x="11" y="18"/>
                    <a:pt x="11" y="18"/>
                  </a:cubicBezTo>
                  <a:cubicBezTo>
                    <a:pt x="11" y="18"/>
                    <a:pt x="11" y="18"/>
                    <a:pt x="11" y="18"/>
                  </a:cubicBezTo>
                  <a:cubicBezTo>
                    <a:pt x="11" y="18"/>
                    <a:pt x="11" y="18"/>
                    <a:pt x="11" y="18"/>
                  </a:cubicBezTo>
                  <a:cubicBezTo>
                    <a:pt x="11" y="19"/>
                    <a:pt x="11" y="63"/>
                    <a:pt x="11" y="63"/>
                  </a:cubicBezTo>
                  <a:cubicBezTo>
                    <a:pt x="11" y="63"/>
                    <a:pt x="11" y="63"/>
                    <a:pt x="11" y="63"/>
                  </a:cubicBezTo>
                  <a:cubicBezTo>
                    <a:pt x="11" y="66"/>
                    <a:pt x="11" y="66"/>
                    <a:pt x="11" y="66"/>
                  </a:cubicBezTo>
                  <a:cubicBezTo>
                    <a:pt x="1" y="62"/>
                    <a:pt x="1" y="62"/>
                    <a:pt x="1" y="62"/>
                  </a:cubicBezTo>
                  <a:close/>
                  <a:moveTo>
                    <a:pt x="7" y="60"/>
                  </a:moveTo>
                  <a:cubicBezTo>
                    <a:pt x="7" y="50"/>
                    <a:pt x="7" y="19"/>
                    <a:pt x="7" y="18"/>
                  </a:cubicBezTo>
                  <a:cubicBezTo>
                    <a:pt x="7" y="18"/>
                    <a:pt x="7" y="18"/>
                    <a:pt x="7" y="18"/>
                  </a:cubicBezTo>
                  <a:cubicBezTo>
                    <a:pt x="7" y="18"/>
                    <a:pt x="7" y="18"/>
                    <a:pt x="7" y="18"/>
                  </a:cubicBezTo>
                  <a:cubicBezTo>
                    <a:pt x="7" y="18"/>
                    <a:pt x="7" y="18"/>
                    <a:pt x="7" y="18"/>
                  </a:cubicBezTo>
                  <a:cubicBezTo>
                    <a:pt x="7" y="16"/>
                    <a:pt x="7" y="16"/>
                    <a:pt x="8" y="15"/>
                  </a:cubicBezTo>
                  <a:cubicBezTo>
                    <a:pt x="8" y="15"/>
                    <a:pt x="8" y="15"/>
                    <a:pt x="8" y="15"/>
                  </a:cubicBezTo>
                  <a:cubicBezTo>
                    <a:pt x="8" y="14"/>
                    <a:pt x="9" y="12"/>
                    <a:pt x="10" y="13"/>
                  </a:cubicBezTo>
                  <a:cubicBezTo>
                    <a:pt x="10" y="13"/>
                    <a:pt x="10" y="13"/>
                    <a:pt x="10" y="13"/>
                  </a:cubicBezTo>
                  <a:cubicBezTo>
                    <a:pt x="11" y="13"/>
                    <a:pt x="12" y="13"/>
                    <a:pt x="13" y="13"/>
                  </a:cubicBezTo>
                  <a:cubicBezTo>
                    <a:pt x="13" y="13"/>
                    <a:pt x="13" y="13"/>
                    <a:pt x="13" y="13"/>
                  </a:cubicBezTo>
                  <a:cubicBezTo>
                    <a:pt x="15" y="14"/>
                    <a:pt x="71" y="31"/>
                    <a:pt x="71" y="31"/>
                  </a:cubicBezTo>
                  <a:cubicBezTo>
                    <a:pt x="71" y="31"/>
                    <a:pt x="71" y="31"/>
                    <a:pt x="71" y="31"/>
                  </a:cubicBezTo>
                  <a:cubicBezTo>
                    <a:pt x="73" y="32"/>
                    <a:pt x="73" y="32"/>
                    <a:pt x="73" y="32"/>
                  </a:cubicBezTo>
                  <a:cubicBezTo>
                    <a:pt x="70" y="39"/>
                    <a:pt x="70" y="39"/>
                    <a:pt x="70" y="39"/>
                  </a:cubicBezTo>
                  <a:cubicBezTo>
                    <a:pt x="77" y="41"/>
                    <a:pt x="77" y="41"/>
                    <a:pt x="77" y="41"/>
                  </a:cubicBezTo>
                  <a:cubicBezTo>
                    <a:pt x="82" y="28"/>
                    <a:pt x="82" y="28"/>
                    <a:pt x="82" y="28"/>
                  </a:cubicBezTo>
                  <a:cubicBezTo>
                    <a:pt x="77" y="26"/>
                    <a:pt x="62" y="22"/>
                    <a:pt x="47" y="17"/>
                  </a:cubicBezTo>
                  <a:cubicBezTo>
                    <a:pt x="47" y="17"/>
                    <a:pt x="47" y="17"/>
                    <a:pt x="47" y="17"/>
                  </a:cubicBezTo>
                  <a:cubicBezTo>
                    <a:pt x="29" y="11"/>
                    <a:pt x="9" y="5"/>
                    <a:pt x="8" y="5"/>
                  </a:cubicBezTo>
                  <a:cubicBezTo>
                    <a:pt x="8" y="5"/>
                    <a:pt x="8" y="5"/>
                    <a:pt x="8" y="5"/>
                  </a:cubicBezTo>
                  <a:cubicBezTo>
                    <a:pt x="7" y="5"/>
                    <a:pt x="7" y="5"/>
                    <a:pt x="7" y="5"/>
                  </a:cubicBezTo>
                  <a:cubicBezTo>
                    <a:pt x="7" y="5"/>
                    <a:pt x="7" y="5"/>
                    <a:pt x="7" y="5"/>
                  </a:cubicBezTo>
                  <a:cubicBezTo>
                    <a:pt x="6" y="5"/>
                    <a:pt x="5" y="5"/>
                    <a:pt x="5" y="5"/>
                  </a:cubicBezTo>
                  <a:cubicBezTo>
                    <a:pt x="5" y="5"/>
                    <a:pt x="5" y="5"/>
                    <a:pt x="5" y="5"/>
                  </a:cubicBezTo>
                  <a:cubicBezTo>
                    <a:pt x="4" y="6"/>
                    <a:pt x="4" y="7"/>
                    <a:pt x="4" y="9"/>
                  </a:cubicBezTo>
                  <a:cubicBezTo>
                    <a:pt x="4" y="9"/>
                    <a:pt x="4" y="9"/>
                    <a:pt x="4" y="9"/>
                  </a:cubicBezTo>
                  <a:cubicBezTo>
                    <a:pt x="4" y="12"/>
                    <a:pt x="4" y="51"/>
                    <a:pt x="4" y="59"/>
                  </a:cubicBezTo>
                  <a:cubicBezTo>
                    <a:pt x="4" y="59"/>
                    <a:pt x="4" y="59"/>
                    <a:pt x="4" y="59"/>
                  </a:cubicBezTo>
                  <a:cubicBezTo>
                    <a:pt x="7" y="60"/>
                    <a:pt x="7" y="60"/>
                    <a:pt x="7" y="60"/>
                  </a:cubicBezTo>
                  <a:close/>
                </a:path>
              </a:pathLst>
            </a:custGeom>
            <a:solidFill>
              <a:srgbClr val="3D61A3"/>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696" name="Freeform 171"/>
            <p:cNvSpPr>
              <a:spLocks/>
            </p:cNvSpPr>
            <p:nvPr/>
          </p:nvSpPr>
          <p:spPr bwMode="auto">
            <a:xfrm>
              <a:off x="6031080" y="4255789"/>
              <a:ext cx="260210" cy="200843"/>
            </a:xfrm>
            <a:custGeom>
              <a:avLst/>
              <a:gdLst>
                <a:gd name="T0" fmla="*/ 2147483647 w 82"/>
                <a:gd name="T1" fmla="*/ 2147483647 h 62"/>
                <a:gd name="T2" fmla="*/ 2147483647 w 82"/>
                <a:gd name="T3" fmla="*/ 0 h 62"/>
                <a:gd name="T4" fmla="*/ 2147483647 w 82"/>
                <a:gd name="T5" fmla="*/ 2147483647 h 62"/>
                <a:gd name="T6" fmla="*/ 2147483647 w 82"/>
                <a:gd name="T7" fmla="*/ 2147483647 h 62"/>
                <a:gd name="T8" fmla="*/ 2147483647 w 82"/>
                <a:gd name="T9" fmla="*/ 2147483647 h 62"/>
                <a:gd name="T10" fmla="*/ 2147483647 w 82"/>
                <a:gd name="T11" fmla="*/ 2147483647 h 62"/>
                <a:gd name="T12" fmla="*/ 2147483647 w 82"/>
                <a:gd name="T13" fmla="*/ 2147483647 h 62"/>
                <a:gd name="T14" fmla="*/ 0 w 82"/>
                <a:gd name="T15" fmla="*/ 2147483647 h 62"/>
                <a:gd name="T16" fmla="*/ 2147483647 w 82"/>
                <a:gd name="T17" fmla="*/ 2147483647 h 62"/>
                <a:gd name="T18" fmla="*/ 2147483647 w 82"/>
                <a:gd name="T19" fmla="*/ 2147483647 h 62"/>
                <a:gd name="T20" fmla="*/ 2147483647 w 82"/>
                <a:gd name="T21" fmla="*/ 214748364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
                <a:gd name="T34" fmla="*/ 0 h 62"/>
                <a:gd name="T35" fmla="*/ 82 w 82"/>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 h="62">
                  <a:moveTo>
                    <a:pt x="82" y="3"/>
                  </a:moveTo>
                  <a:cubicBezTo>
                    <a:pt x="75" y="0"/>
                    <a:pt x="75" y="0"/>
                    <a:pt x="75" y="0"/>
                  </a:cubicBezTo>
                  <a:cubicBezTo>
                    <a:pt x="75" y="0"/>
                    <a:pt x="75" y="44"/>
                    <a:pt x="75" y="45"/>
                  </a:cubicBezTo>
                  <a:cubicBezTo>
                    <a:pt x="75" y="49"/>
                    <a:pt x="75" y="49"/>
                    <a:pt x="72" y="48"/>
                  </a:cubicBezTo>
                  <a:cubicBezTo>
                    <a:pt x="70" y="48"/>
                    <a:pt x="14" y="30"/>
                    <a:pt x="14" y="30"/>
                  </a:cubicBezTo>
                  <a:cubicBezTo>
                    <a:pt x="17" y="23"/>
                    <a:pt x="17" y="23"/>
                    <a:pt x="17" y="23"/>
                  </a:cubicBezTo>
                  <a:cubicBezTo>
                    <a:pt x="7" y="19"/>
                    <a:pt x="7" y="19"/>
                    <a:pt x="7" y="19"/>
                  </a:cubicBezTo>
                  <a:cubicBezTo>
                    <a:pt x="0" y="37"/>
                    <a:pt x="0" y="37"/>
                    <a:pt x="0" y="37"/>
                  </a:cubicBezTo>
                  <a:cubicBezTo>
                    <a:pt x="0" y="37"/>
                    <a:pt x="73" y="60"/>
                    <a:pt x="76" y="61"/>
                  </a:cubicBezTo>
                  <a:cubicBezTo>
                    <a:pt x="80" y="62"/>
                    <a:pt x="82" y="59"/>
                    <a:pt x="82" y="54"/>
                  </a:cubicBezTo>
                  <a:cubicBezTo>
                    <a:pt x="82" y="51"/>
                    <a:pt x="82" y="3"/>
                    <a:pt x="82" y="3"/>
                  </a:cubicBez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697" name="Freeform 172"/>
            <p:cNvSpPr>
              <a:spLocks noEditPoints="1"/>
            </p:cNvSpPr>
            <p:nvPr/>
          </p:nvSpPr>
          <p:spPr bwMode="auto">
            <a:xfrm>
              <a:off x="6021442" y="4247243"/>
              <a:ext cx="279485" cy="213664"/>
            </a:xfrm>
            <a:custGeom>
              <a:avLst/>
              <a:gdLst>
                <a:gd name="T0" fmla="*/ 2147483647 w 88"/>
                <a:gd name="T1" fmla="*/ 2147483647 h 66"/>
                <a:gd name="T2" fmla="*/ 2147483647 w 88"/>
                <a:gd name="T3" fmla="*/ 2147483647 h 66"/>
                <a:gd name="T4" fmla="*/ 2147483647 w 88"/>
                <a:gd name="T5" fmla="*/ 2147483647 h 66"/>
                <a:gd name="T6" fmla="*/ 2147483647 w 88"/>
                <a:gd name="T7" fmla="*/ 2147483647 h 66"/>
                <a:gd name="T8" fmla="*/ 2147483647 w 88"/>
                <a:gd name="T9" fmla="*/ 2147483647 h 66"/>
                <a:gd name="T10" fmla="*/ 0 w 88"/>
                <a:gd name="T11" fmla="*/ 2147483647 h 66"/>
                <a:gd name="T12" fmla="*/ 2147483647 w 88"/>
                <a:gd name="T13" fmla="*/ 2147483647 h 66"/>
                <a:gd name="T14" fmla="*/ 2147483647 w 88"/>
                <a:gd name="T15" fmla="*/ 2147483647 h 66"/>
                <a:gd name="T16" fmla="*/ 2147483647 w 88"/>
                <a:gd name="T17" fmla="*/ 2147483647 h 66"/>
                <a:gd name="T18" fmla="*/ 2147483647 w 88"/>
                <a:gd name="T19" fmla="*/ 2147483647 h 66"/>
                <a:gd name="T20" fmla="*/ 2147483647 w 88"/>
                <a:gd name="T21" fmla="*/ 2147483647 h 66"/>
                <a:gd name="T22" fmla="*/ 2147483647 w 88"/>
                <a:gd name="T23" fmla="*/ 2147483647 h 66"/>
                <a:gd name="T24" fmla="*/ 2147483647 w 88"/>
                <a:gd name="T25" fmla="*/ 2147483647 h 66"/>
                <a:gd name="T26" fmla="*/ 2147483647 w 88"/>
                <a:gd name="T27" fmla="*/ 2147483647 h 66"/>
                <a:gd name="T28" fmla="*/ 2147483647 w 88"/>
                <a:gd name="T29" fmla="*/ 2147483647 h 66"/>
                <a:gd name="T30" fmla="*/ 2147483647 w 88"/>
                <a:gd name="T31" fmla="*/ 2147483647 h 66"/>
                <a:gd name="T32" fmla="*/ 2147483647 w 88"/>
                <a:gd name="T33" fmla="*/ 2147483647 h 66"/>
                <a:gd name="T34" fmla="*/ 2147483647 w 88"/>
                <a:gd name="T35" fmla="*/ 2147483647 h 66"/>
                <a:gd name="T36" fmla="*/ 2147483647 w 88"/>
                <a:gd name="T37" fmla="*/ 2147483647 h 66"/>
                <a:gd name="T38" fmla="*/ 2147483647 w 88"/>
                <a:gd name="T39" fmla="*/ 0 h 66"/>
                <a:gd name="T40" fmla="*/ 2147483647 w 88"/>
                <a:gd name="T41" fmla="*/ 2147483647 h 66"/>
                <a:gd name="T42" fmla="*/ 2147483647 w 88"/>
                <a:gd name="T43" fmla="*/ 2147483647 h 66"/>
                <a:gd name="T44" fmla="*/ 2147483647 w 88"/>
                <a:gd name="T45" fmla="*/ 2147483647 h 66"/>
                <a:gd name="T46" fmla="*/ 2147483647 w 88"/>
                <a:gd name="T47" fmla="*/ 2147483647 h 66"/>
                <a:gd name="T48" fmla="*/ 2147483647 w 88"/>
                <a:gd name="T49" fmla="*/ 2147483647 h 66"/>
                <a:gd name="T50" fmla="*/ 2147483647 w 88"/>
                <a:gd name="T51" fmla="*/ 2147483647 h 66"/>
                <a:gd name="T52" fmla="*/ 2147483647 w 88"/>
                <a:gd name="T53" fmla="*/ 2147483647 h 66"/>
                <a:gd name="T54" fmla="*/ 2147483647 w 88"/>
                <a:gd name="T55" fmla="*/ 2147483647 h 66"/>
                <a:gd name="T56" fmla="*/ 2147483647 w 88"/>
                <a:gd name="T57" fmla="*/ 2147483647 h 66"/>
                <a:gd name="T58" fmla="*/ 2147483647 w 88"/>
                <a:gd name="T59" fmla="*/ 2147483647 h 66"/>
                <a:gd name="T60" fmla="*/ 2147483647 w 88"/>
                <a:gd name="T61" fmla="*/ 2147483647 h 66"/>
                <a:gd name="T62" fmla="*/ 2147483647 w 88"/>
                <a:gd name="T63" fmla="*/ 2147483647 h 66"/>
                <a:gd name="T64" fmla="*/ 2147483647 w 88"/>
                <a:gd name="T65" fmla="*/ 2147483647 h 66"/>
                <a:gd name="T66" fmla="*/ 2147483647 w 88"/>
                <a:gd name="T67" fmla="*/ 2147483647 h 66"/>
                <a:gd name="T68" fmla="*/ 2147483647 w 88"/>
                <a:gd name="T69" fmla="*/ 2147483647 h 66"/>
                <a:gd name="T70" fmla="*/ 2147483647 w 88"/>
                <a:gd name="T71" fmla="*/ 2147483647 h 66"/>
                <a:gd name="T72" fmla="*/ 2147483647 w 88"/>
                <a:gd name="T73" fmla="*/ 2147483647 h 66"/>
                <a:gd name="T74" fmla="*/ 2147483647 w 88"/>
                <a:gd name="T75" fmla="*/ 2147483647 h 66"/>
                <a:gd name="T76" fmla="*/ 2147483647 w 88"/>
                <a:gd name="T77" fmla="*/ 2147483647 h 66"/>
                <a:gd name="T78" fmla="*/ 2147483647 w 88"/>
                <a:gd name="T79" fmla="*/ 2147483647 h 66"/>
                <a:gd name="T80" fmla="*/ 2147483647 w 88"/>
                <a:gd name="T81" fmla="*/ 2147483647 h 66"/>
                <a:gd name="T82" fmla="*/ 2147483647 w 88"/>
                <a:gd name="T83" fmla="*/ 2147483647 h 66"/>
                <a:gd name="T84" fmla="*/ 2147483647 w 88"/>
                <a:gd name="T85" fmla="*/ 2147483647 h 66"/>
                <a:gd name="T86" fmla="*/ 2147483647 w 88"/>
                <a:gd name="T87" fmla="*/ 2147483647 h 66"/>
                <a:gd name="T88" fmla="*/ 2147483647 w 88"/>
                <a:gd name="T89" fmla="*/ 2147483647 h 66"/>
                <a:gd name="T90" fmla="*/ 2147483647 w 88"/>
                <a:gd name="T91" fmla="*/ 2147483647 h 66"/>
                <a:gd name="T92" fmla="*/ 2147483647 w 88"/>
                <a:gd name="T93" fmla="*/ 2147483647 h 66"/>
                <a:gd name="T94" fmla="*/ 2147483647 w 88"/>
                <a:gd name="T95" fmla="*/ 2147483647 h 66"/>
                <a:gd name="T96" fmla="*/ 2147483647 w 88"/>
                <a:gd name="T97" fmla="*/ 2147483647 h 66"/>
                <a:gd name="T98" fmla="*/ 2147483647 w 88"/>
                <a:gd name="T99" fmla="*/ 2147483647 h 66"/>
                <a:gd name="T100" fmla="*/ 2147483647 w 88"/>
                <a:gd name="T101" fmla="*/ 2147483647 h 66"/>
                <a:gd name="T102" fmla="*/ 2147483647 w 88"/>
                <a:gd name="T103" fmla="*/ 2147483647 h 66"/>
                <a:gd name="T104" fmla="*/ 2147483647 w 88"/>
                <a:gd name="T105" fmla="*/ 2147483647 h 66"/>
                <a:gd name="T106" fmla="*/ 2147483647 w 88"/>
                <a:gd name="T107" fmla="*/ 2147483647 h 66"/>
                <a:gd name="T108" fmla="*/ 2147483647 w 88"/>
                <a:gd name="T109" fmla="*/ 2147483647 h 66"/>
                <a:gd name="T110" fmla="*/ 2147483647 w 88"/>
                <a:gd name="T111" fmla="*/ 2147483647 h 66"/>
                <a:gd name="T112" fmla="*/ 2147483647 w 88"/>
                <a:gd name="T113" fmla="*/ 2147483647 h 66"/>
                <a:gd name="T114" fmla="*/ 2147483647 w 88"/>
                <a:gd name="T115" fmla="*/ 2147483647 h 66"/>
                <a:gd name="T116" fmla="*/ 2147483647 w 88"/>
                <a:gd name="T117" fmla="*/ 2147483647 h 66"/>
                <a:gd name="T118" fmla="*/ 2147483647 w 88"/>
                <a:gd name="T119" fmla="*/ 2147483647 h 66"/>
                <a:gd name="T120" fmla="*/ 2147483647 w 88"/>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8"/>
                <a:gd name="T184" fmla="*/ 0 h 66"/>
                <a:gd name="T185" fmla="*/ 88 w 88"/>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8" h="66">
                  <a:moveTo>
                    <a:pt x="81" y="66"/>
                  </a:moveTo>
                  <a:cubicBezTo>
                    <a:pt x="80" y="66"/>
                    <a:pt x="79" y="66"/>
                    <a:pt x="79" y="65"/>
                  </a:cubicBezTo>
                  <a:cubicBezTo>
                    <a:pt x="79" y="65"/>
                    <a:pt x="79" y="65"/>
                    <a:pt x="79" y="65"/>
                  </a:cubicBezTo>
                  <a:cubicBezTo>
                    <a:pt x="75" y="65"/>
                    <a:pt x="2" y="41"/>
                    <a:pt x="2" y="41"/>
                  </a:cubicBezTo>
                  <a:cubicBezTo>
                    <a:pt x="2" y="41"/>
                    <a:pt x="2" y="41"/>
                    <a:pt x="2" y="41"/>
                  </a:cubicBezTo>
                  <a:cubicBezTo>
                    <a:pt x="0" y="41"/>
                    <a:pt x="0" y="41"/>
                    <a:pt x="0" y="41"/>
                  </a:cubicBezTo>
                  <a:cubicBezTo>
                    <a:pt x="9" y="20"/>
                    <a:pt x="9" y="20"/>
                    <a:pt x="9" y="20"/>
                  </a:cubicBezTo>
                  <a:cubicBezTo>
                    <a:pt x="23" y="24"/>
                    <a:pt x="23" y="24"/>
                    <a:pt x="23" y="24"/>
                  </a:cubicBezTo>
                  <a:cubicBezTo>
                    <a:pt x="20" y="32"/>
                    <a:pt x="20" y="32"/>
                    <a:pt x="20" y="32"/>
                  </a:cubicBezTo>
                  <a:cubicBezTo>
                    <a:pt x="30" y="35"/>
                    <a:pt x="74" y="49"/>
                    <a:pt x="76" y="49"/>
                  </a:cubicBezTo>
                  <a:cubicBezTo>
                    <a:pt x="76" y="49"/>
                    <a:pt x="76" y="49"/>
                    <a:pt x="76" y="49"/>
                  </a:cubicBezTo>
                  <a:cubicBezTo>
                    <a:pt x="76" y="49"/>
                    <a:pt x="76" y="49"/>
                    <a:pt x="76" y="50"/>
                  </a:cubicBezTo>
                  <a:cubicBezTo>
                    <a:pt x="76" y="50"/>
                    <a:pt x="76" y="50"/>
                    <a:pt x="76" y="50"/>
                  </a:cubicBezTo>
                  <a:cubicBezTo>
                    <a:pt x="76" y="49"/>
                    <a:pt x="76" y="49"/>
                    <a:pt x="76" y="49"/>
                  </a:cubicBezTo>
                  <a:cubicBezTo>
                    <a:pt x="76" y="49"/>
                    <a:pt x="76" y="49"/>
                    <a:pt x="76" y="49"/>
                  </a:cubicBezTo>
                  <a:cubicBezTo>
                    <a:pt x="76" y="49"/>
                    <a:pt x="76" y="48"/>
                    <a:pt x="76" y="48"/>
                  </a:cubicBezTo>
                  <a:cubicBezTo>
                    <a:pt x="76" y="48"/>
                    <a:pt x="76" y="48"/>
                    <a:pt x="76" y="48"/>
                  </a:cubicBezTo>
                  <a:cubicBezTo>
                    <a:pt x="76" y="47"/>
                    <a:pt x="76" y="3"/>
                    <a:pt x="76" y="3"/>
                  </a:cubicBezTo>
                  <a:cubicBezTo>
                    <a:pt x="76" y="3"/>
                    <a:pt x="76" y="3"/>
                    <a:pt x="76" y="3"/>
                  </a:cubicBezTo>
                  <a:cubicBezTo>
                    <a:pt x="76" y="0"/>
                    <a:pt x="76" y="0"/>
                    <a:pt x="76" y="0"/>
                  </a:cubicBezTo>
                  <a:cubicBezTo>
                    <a:pt x="86" y="4"/>
                    <a:pt x="86" y="4"/>
                    <a:pt x="86" y="4"/>
                  </a:cubicBezTo>
                  <a:cubicBezTo>
                    <a:pt x="85" y="6"/>
                    <a:pt x="85" y="6"/>
                    <a:pt x="85" y="6"/>
                  </a:cubicBezTo>
                  <a:cubicBezTo>
                    <a:pt x="86" y="4"/>
                    <a:pt x="86" y="4"/>
                    <a:pt x="86" y="4"/>
                  </a:cubicBezTo>
                  <a:cubicBezTo>
                    <a:pt x="88" y="5"/>
                    <a:pt x="88" y="5"/>
                    <a:pt x="88" y="5"/>
                  </a:cubicBezTo>
                  <a:cubicBezTo>
                    <a:pt x="88" y="6"/>
                    <a:pt x="88" y="6"/>
                    <a:pt x="88" y="6"/>
                  </a:cubicBezTo>
                  <a:cubicBezTo>
                    <a:pt x="88" y="6"/>
                    <a:pt x="87" y="54"/>
                    <a:pt x="87" y="57"/>
                  </a:cubicBezTo>
                  <a:cubicBezTo>
                    <a:pt x="87" y="57"/>
                    <a:pt x="87" y="57"/>
                    <a:pt x="87" y="57"/>
                  </a:cubicBezTo>
                  <a:cubicBezTo>
                    <a:pt x="87" y="60"/>
                    <a:pt x="87" y="62"/>
                    <a:pt x="86" y="63"/>
                  </a:cubicBezTo>
                  <a:cubicBezTo>
                    <a:pt x="86" y="63"/>
                    <a:pt x="86" y="63"/>
                    <a:pt x="86" y="63"/>
                  </a:cubicBezTo>
                  <a:cubicBezTo>
                    <a:pt x="85" y="65"/>
                    <a:pt x="83" y="66"/>
                    <a:pt x="81" y="66"/>
                  </a:cubicBezTo>
                  <a:cubicBezTo>
                    <a:pt x="81" y="66"/>
                    <a:pt x="81" y="66"/>
                    <a:pt x="81" y="66"/>
                  </a:cubicBezTo>
                  <a:cubicBezTo>
                    <a:pt x="81" y="66"/>
                    <a:pt x="81" y="66"/>
                    <a:pt x="81" y="66"/>
                  </a:cubicBezTo>
                  <a:close/>
                  <a:moveTo>
                    <a:pt x="40" y="49"/>
                  </a:moveTo>
                  <a:cubicBezTo>
                    <a:pt x="59" y="55"/>
                    <a:pt x="78" y="61"/>
                    <a:pt x="80" y="62"/>
                  </a:cubicBezTo>
                  <a:cubicBezTo>
                    <a:pt x="80" y="62"/>
                    <a:pt x="80" y="62"/>
                    <a:pt x="80" y="62"/>
                  </a:cubicBezTo>
                  <a:cubicBezTo>
                    <a:pt x="80" y="62"/>
                    <a:pt x="81" y="62"/>
                    <a:pt x="81" y="62"/>
                  </a:cubicBezTo>
                  <a:cubicBezTo>
                    <a:pt x="81" y="62"/>
                    <a:pt x="81" y="62"/>
                    <a:pt x="81" y="62"/>
                  </a:cubicBezTo>
                  <a:cubicBezTo>
                    <a:pt x="82" y="62"/>
                    <a:pt x="82" y="61"/>
                    <a:pt x="83" y="61"/>
                  </a:cubicBezTo>
                  <a:cubicBezTo>
                    <a:pt x="83" y="61"/>
                    <a:pt x="83" y="61"/>
                    <a:pt x="83" y="61"/>
                  </a:cubicBezTo>
                  <a:cubicBezTo>
                    <a:pt x="83" y="60"/>
                    <a:pt x="83" y="59"/>
                    <a:pt x="83" y="57"/>
                  </a:cubicBezTo>
                  <a:cubicBezTo>
                    <a:pt x="83" y="57"/>
                    <a:pt x="83" y="57"/>
                    <a:pt x="83" y="57"/>
                  </a:cubicBezTo>
                  <a:cubicBezTo>
                    <a:pt x="83" y="55"/>
                    <a:pt x="83" y="15"/>
                    <a:pt x="83" y="7"/>
                  </a:cubicBezTo>
                  <a:cubicBezTo>
                    <a:pt x="83" y="7"/>
                    <a:pt x="83" y="7"/>
                    <a:pt x="83" y="7"/>
                  </a:cubicBezTo>
                  <a:cubicBezTo>
                    <a:pt x="80" y="6"/>
                    <a:pt x="80" y="6"/>
                    <a:pt x="80" y="6"/>
                  </a:cubicBezTo>
                  <a:cubicBezTo>
                    <a:pt x="80" y="16"/>
                    <a:pt x="80" y="47"/>
                    <a:pt x="80" y="48"/>
                  </a:cubicBezTo>
                  <a:cubicBezTo>
                    <a:pt x="80" y="48"/>
                    <a:pt x="80" y="48"/>
                    <a:pt x="80" y="48"/>
                  </a:cubicBezTo>
                  <a:cubicBezTo>
                    <a:pt x="80" y="49"/>
                    <a:pt x="80" y="49"/>
                    <a:pt x="80" y="49"/>
                  </a:cubicBezTo>
                  <a:cubicBezTo>
                    <a:pt x="80" y="49"/>
                    <a:pt x="80" y="49"/>
                    <a:pt x="80" y="49"/>
                  </a:cubicBezTo>
                  <a:cubicBezTo>
                    <a:pt x="80" y="50"/>
                    <a:pt x="80" y="51"/>
                    <a:pt x="80" y="52"/>
                  </a:cubicBezTo>
                  <a:cubicBezTo>
                    <a:pt x="80" y="52"/>
                    <a:pt x="80" y="52"/>
                    <a:pt x="80" y="52"/>
                  </a:cubicBezTo>
                  <a:cubicBezTo>
                    <a:pt x="80" y="53"/>
                    <a:pt x="78" y="54"/>
                    <a:pt x="77" y="54"/>
                  </a:cubicBezTo>
                  <a:cubicBezTo>
                    <a:pt x="77" y="54"/>
                    <a:pt x="77" y="54"/>
                    <a:pt x="77" y="54"/>
                  </a:cubicBezTo>
                  <a:cubicBezTo>
                    <a:pt x="76" y="54"/>
                    <a:pt x="76" y="54"/>
                    <a:pt x="75" y="53"/>
                  </a:cubicBezTo>
                  <a:cubicBezTo>
                    <a:pt x="75" y="53"/>
                    <a:pt x="75" y="53"/>
                    <a:pt x="75" y="53"/>
                  </a:cubicBezTo>
                  <a:cubicBezTo>
                    <a:pt x="72" y="53"/>
                    <a:pt x="17" y="35"/>
                    <a:pt x="16" y="35"/>
                  </a:cubicBezTo>
                  <a:cubicBezTo>
                    <a:pt x="16" y="35"/>
                    <a:pt x="16" y="35"/>
                    <a:pt x="16" y="35"/>
                  </a:cubicBezTo>
                  <a:cubicBezTo>
                    <a:pt x="14" y="35"/>
                    <a:pt x="14" y="35"/>
                    <a:pt x="14" y="35"/>
                  </a:cubicBezTo>
                  <a:cubicBezTo>
                    <a:pt x="17" y="27"/>
                    <a:pt x="17" y="27"/>
                    <a:pt x="17" y="27"/>
                  </a:cubicBezTo>
                  <a:cubicBezTo>
                    <a:pt x="11" y="25"/>
                    <a:pt x="11" y="25"/>
                    <a:pt x="11" y="25"/>
                  </a:cubicBezTo>
                  <a:cubicBezTo>
                    <a:pt x="5" y="38"/>
                    <a:pt x="5" y="38"/>
                    <a:pt x="5" y="38"/>
                  </a:cubicBezTo>
                  <a:cubicBezTo>
                    <a:pt x="11" y="40"/>
                    <a:pt x="25" y="45"/>
                    <a:pt x="40" y="49"/>
                  </a:cubicBezTo>
                  <a:close/>
                </a:path>
              </a:pathLst>
            </a:custGeom>
            <a:solidFill>
              <a:srgbClr val="3D61A3"/>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698" name="Freeform 173"/>
            <p:cNvSpPr>
              <a:spLocks noEditPoints="1"/>
            </p:cNvSpPr>
            <p:nvPr/>
          </p:nvSpPr>
          <p:spPr bwMode="auto">
            <a:xfrm>
              <a:off x="6161186" y="4247243"/>
              <a:ext cx="24092" cy="128198"/>
            </a:xfrm>
            <a:custGeom>
              <a:avLst/>
              <a:gdLst>
                <a:gd name="T0" fmla="*/ 2147483647 w 16"/>
                <a:gd name="T1" fmla="*/ 2147483647 h 80"/>
                <a:gd name="T2" fmla="*/ 2147483647 w 16"/>
                <a:gd name="T3" fmla="*/ 2147483647 h 80"/>
                <a:gd name="T4" fmla="*/ 2147483647 w 16"/>
                <a:gd name="T5" fmla="*/ 2147483647 h 80"/>
                <a:gd name="T6" fmla="*/ 0 w 16"/>
                <a:gd name="T7" fmla="*/ 2147483647 h 80"/>
                <a:gd name="T8" fmla="*/ 2147483647 w 16"/>
                <a:gd name="T9" fmla="*/ 2147483647 h 80"/>
                <a:gd name="T10" fmla="*/ 2147483647 w 16"/>
                <a:gd name="T11" fmla="*/ 0 h 80"/>
                <a:gd name="T12" fmla="*/ 2147483647 w 16"/>
                <a:gd name="T13" fmla="*/ 2147483647 h 80"/>
                <a:gd name="T14" fmla="*/ 2147483647 w 16"/>
                <a:gd name="T15" fmla="*/ 2147483647 h 80"/>
                <a:gd name="T16" fmla="*/ 2147483647 w 16"/>
                <a:gd name="T17" fmla="*/ 2147483647 h 80"/>
                <a:gd name="T18" fmla="*/ 2147483647 w 16"/>
                <a:gd name="T19" fmla="*/ 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80"/>
                <a:gd name="T32" fmla="*/ 16 w 16"/>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80">
                  <a:moveTo>
                    <a:pt x="6" y="22"/>
                  </a:moveTo>
                  <a:lnTo>
                    <a:pt x="14" y="26"/>
                  </a:lnTo>
                  <a:lnTo>
                    <a:pt x="8" y="80"/>
                  </a:lnTo>
                  <a:lnTo>
                    <a:pt x="0" y="76"/>
                  </a:lnTo>
                  <a:lnTo>
                    <a:pt x="6" y="22"/>
                  </a:lnTo>
                  <a:close/>
                  <a:moveTo>
                    <a:pt x="8" y="0"/>
                  </a:moveTo>
                  <a:lnTo>
                    <a:pt x="16" y="6"/>
                  </a:lnTo>
                  <a:lnTo>
                    <a:pt x="16" y="16"/>
                  </a:lnTo>
                  <a:lnTo>
                    <a:pt x="6" y="12"/>
                  </a:lnTo>
                  <a:lnTo>
                    <a:pt x="8" y="0"/>
                  </a:ln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699" name="Freeform 174"/>
            <p:cNvSpPr>
              <a:spLocks noEditPoints="1"/>
            </p:cNvSpPr>
            <p:nvPr/>
          </p:nvSpPr>
          <p:spPr bwMode="auto">
            <a:xfrm>
              <a:off x="6151549" y="4238696"/>
              <a:ext cx="43367" cy="149563"/>
            </a:xfrm>
            <a:custGeom>
              <a:avLst/>
              <a:gdLst>
                <a:gd name="T0" fmla="*/ 0 w 26"/>
                <a:gd name="T1" fmla="*/ 2147483647 h 94"/>
                <a:gd name="T2" fmla="*/ 2147483647 w 26"/>
                <a:gd name="T3" fmla="*/ 2147483647 h 94"/>
                <a:gd name="T4" fmla="*/ 2147483647 w 26"/>
                <a:gd name="T5" fmla="*/ 2147483647 h 94"/>
                <a:gd name="T6" fmla="*/ 2147483647 w 26"/>
                <a:gd name="T7" fmla="*/ 2147483647 h 94"/>
                <a:gd name="T8" fmla="*/ 2147483647 w 26"/>
                <a:gd name="T9" fmla="*/ 2147483647 h 94"/>
                <a:gd name="T10" fmla="*/ 0 w 26"/>
                <a:gd name="T11" fmla="*/ 2147483647 h 94"/>
                <a:gd name="T12" fmla="*/ 0 w 26"/>
                <a:gd name="T13" fmla="*/ 2147483647 h 94"/>
                <a:gd name="T14" fmla="*/ 2147483647 w 26"/>
                <a:gd name="T15" fmla="*/ 2147483647 h 94"/>
                <a:gd name="T16" fmla="*/ 2147483647 w 26"/>
                <a:gd name="T17" fmla="*/ 2147483647 h 94"/>
                <a:gd name="T18" fmla="*/ 2147483647 w 26"/>
                <a:gd name="T19" fmla="*/ 2147483647 h 94"/>
                <a:gd name="T20" fmla="*/ 2147483647 w 26"/>
                <a:gd name="T21" fmla="*/ 2147483647 h 94"/>
                <a:gd name="T22" fmla="*/ 2147483647 w 26"/>
                <a:gd name="T23" fmla="*/ 2147483647 h 94"/>
                <a:gd name="T24" fmla="*/ 2147483647 w 26"/>
                <a:gd name="T25" fmla="*/ 2147483647 h 94"/>
                <a:gd name="T26" fmla="*/ 2147483647 w 26"/>
                <a:gd name="T27" fmla="*/ 2147483647 h 94"/>
                <a:gd name="T28" fmla="*/ 2147483647 w 26"/>
                <a:gd name="T29" fmla="*/ 2147483647 h 94"/>
                <a:gd name="T30" fmla="*/ 2147483647 w 26"/>
                <a:gd name="T31" fmla="*/ 0 h 94"/>
                <a:gd name="T32" fmla="*/ 2147483647 w 26"/>
                <a:gd name="T33" fmla="*/ 2147483647 h 94"/>
                <a:gd name="T34" fmla="*/ 2147483647 w 26"/>
                <a:gd name="T35" fmla="*/ 2147483647 h 94"/>
                <a:gd name="T36" fmla="*/ 2147483647 w 26"/>
                <a:gd name="T37" fmla="*/ 2147483647 h 94"/>
                <a:gd name="T38" fmla="*/ 2147483647 w 26"/>
                <a:gd name="T39" fmla="*/ 2147483647 h 94"/>
                <a:gd name="T40" fmla="*/ 2147483647 w 26"/>
                <a:gd name="T41" fmla="*/ 2147483647 h 94"/>
                <a:gd name="T42" fmla="*/ 2147483647 w 26"/>
                <a:gd name="T43" fmla="*/ 2147483647 h 94"/>
                <a:gd name="T44" fmla="*/ 2147483647 w 26"/>
                <a:gd name="T45" fmla="*/ 2147483647 h 94"/>
                <a:gd name="T46" fmla="*/ 2147483647 w 26"/>
                <a:gd name="T47" fmla="*/ 2147483647 h 94"/>
                <a:gd name="T48" fmla="*/ 2147483647 w 26"/>
                <a:gd name="T49" fmla="*/ 2147483647 h 94"/>
                <a:gd name="T50" fmla="*/ 2147483647 w 26"/>
                <a:gd name="T51" fmla="*/ 2147483647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6"/>
                <a:gd name="T79" fmla="*/ 0 h 94"/>
                <a:gd name="T80" fmla="*/ 26 w 26"/>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6" h="94">
                  <a:moveTo>
                    <a:pt x="0" y="84"/>
                  </a:moveTo>
                  <a:lnTo>
                    <a:pt x="6" y="28"/>
                  </a:lnTo>
                  <a:lnTo>
                    <a:pt x="6" y="22"/>
                  </a:lnTo>
                  <a:lnTo>
                    <a:pt x="22" y="30"/>
                  </a:lnTo>
                  <a:lnTo>
                    <a:pt x="16" y="94"/>
                  </a:lnTo>
                  <a:lnTo>
                    <a:pt x="0" y="84"/>
                  </a:lnTo>
                  <a:close/>
                  <a:moveTo>
                    <a:pt x="8" y="80"/>
                  </a:moveTo>
                  <a:lnTo>
                    <a:pt x="8" y="80"/>
                  </a:lnTo>
                  <a:lnTo>
                    <a:pt x="14" y="34"/>
                  </a:lnTo>
                  <a:lnTo>
                    <a:pt x="12" y="34"/>
                  </a:lnTo>
                  <a:lnTo>
                    <a:pt x="8" y="80"/>
                  </a:lnTo>
                  <a:close/>
                  <a:moveTo>
                    <a:pt x="6" y="20"/>
                  </a:moveTo>
                  <a:lnTo>
                    <a:pt x="8" y="6"/>
                  </a:lnTo>
                  <a:lnTo>
                    <a:pt x="8" y="0"/>
                  </a:lnTo>
                  <a:lnTo>
                    <a:pt x="26" y="8"/>
                  </a:lnTo>
                  <a:lnTo>
                    <a:pt x="22" y="28"/>
                  </a:lnTo>
                  <a:lnTo>
                    <a:pt x="6" y="20"/>
                  </a:lnTo>
                  <a:close/>
                  <a:moveTo>
                    <a:pt x="16" y="14"/>
                  </a:moveTo>
                  <a:lnTo>
                    <a:pt x="16" y="16"/>
                  </a:lnTo>
                  <a:lnTo>
                    <a:pt x="16" y="14"/>
                  </a:lnTo>
                  <a:close/>
                </a:path>
              </a:pathLst>
            </a:custGeom>
            <a:solidFill>
              <a:srgbClr val="3D61A3"/>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700" name="Freeform 175"/>
            <p:cNvSpPr>
              <a:spLocks/>
            </p:cNvSpPr>
            <p:nvPr/>
          </p:nvSpPr>
          <p:spPr bwMode="auto">
            <a:xfrm>
              <a:off x="6093724" y="4178870"/>
              <a:ext cx="265028" cy="192296"/>
            </a:xfrm>
            <a:custGeom>
              <a:avLst/>
              <a:gdLst>
                <a:gd name="T0" fmla="*/ 0 w 83"/>
                <a:gd name="T1" fmla="*/ 2147483647 h 61"/>
                <a:gd name="T2" fmla="*/ 2147483647 w 83"/>
                <a:gd name="T3" fmla="*/ 2147483647 h 61"/>
                <a:gd name="T4" fmla="*/ 2147483647 w 83"/>
                <a:gd name="T5" fmla="*/ 2147483647 h 61"/>
                <a:gd name="T6" fmla="*/ 2147483647 w 83"/>
                <a:gd name="T7" fmla="*/ 2147483647 h 61"/>
                <a:gd name="T8" fmla="*/ 2147483647 w 83"/>
                <a:gd name="T9" fmla="*/ 2147483647 h 61"/>
                <a:gd name="T10" fmla="*/ 2147483647 w 83"/>
                <a:gd name="T11" fmla="*/ 2147483647 h 61"/>
                <a:gd name="T12" fmla="*/ 2147483647 w 83"/>
                <a:gd name="T13" fmla="*/ 2147483647 h 61"/>
                <a:gd name="T14" fmla="*/ 2147483647 w 83"/>
                <a:gd name="T15" fmla="*/ 2147483647 h 61"/>
                <a:gd name="T16" fmla="*/ 2147483647 w 83"/>
                <a:gd name="T17" fmla="*/ 2147483647 h 61"/>
                <a:gd name="T18" fmla="*/ 0 w 83"/>
                <a:gd name="T19" fmla="*/ 2147483647 h 61"/>
                <a:gd name="T20" fmla="*/ 0 w 83"/>
                <a:gd name="T21" fmla="*/ 2147483647 h 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3"/>
                <a:gd name="T34" fmla="*/ 0 h 61"/>
                <a:gd name="T35" fmla="*/ 83 w 83"/>
                <a:gd name="T36" fmla="*/ 61 h 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3" h="61">
                  <a:moveTo>
                    <a:pt x="0" y="58"/>
                  </a:moveTo>
                  <a:cubicBezTo>
                    <a:pt x="7" y="61"/>
                    <a:pt x="7" y="61"/>
                    <a:pt x="7" y="61"/>
                  </a:cubicBezTo>
                  <a:cubicBezTo>
                    <a:pt x="7" y="61"/>
                    <a:pt x="7" y="17"/>
                    <a:pt x="7" y="16"/>
                  </a:cubicBezTo>
                  <a:cubicBezTo>
                    <a:pt x="7" y="12"/>
                    <a:pt x="7" y="12"/>
                    <a:pt x="10" y="13"/>
                  </a:cubicBezTo>
                  <a:cubicBezTo>
                    <a:pt x="12" y="13"/>
                    <a:pt x="68" y="31"/>
                    <a:pt x="68" y="31"/>
                  </a:cubicBezTo>
                  <a:cubicBezTo>
                    <a:pt x="65" y="39"/>
                    <a:pt x="65" y="39"/>
                    <a:pt x="65" y="39"/>
                  </a:cubicBezTo>
                  <a:cubicBezTo>
                    <a:pt x="76" y="42"/>
                    <a:pt x="76" y="42"/>
                    <a:pt x="76" y="42"/>
                  </a:cubicBezTo>
                  <a:cubicBezTo>
                    <a:pt x="83" y="25"/>
                    <a:pt x="83" y="25"/>
                    <a:pt x="83" y="25"/>
                  </a:cubicBezTo>
                  <a:cubicBezTo>
                    <a:pt x="83" y="25"/>
                    <a:pt x="10" y="2"/>
                    <a:pt x="6" y="1"/>
                  </a:cubicBezTo>
                  <a:cubicBezTo>
                    <a:pt x="2" y="0"/>
                    <a:pt x="0" y="2"/>
                    <a:pt x="0" y="7"/>
                  </a:cubicBezTo>
                  <a:cubicBezTo>
                    <a:pt x="0" y="10"/>
                    <a:pt x="0" y="58"/>
                    <a:pt x="0" y="58"/>
                  </a:cubicBez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701" name="Freeform 176"/>
            <p:cNvSpPr>
              <a:spLocks/>
            </p:cNvSpPr>
            <p:nvPr/>
          </p:nvSpPr>
          <p:spPr bwMode="auto">
            <a:xfrm>
              <a:off x="6031080" y="4255789"/>
              <a:ext cx="207206" cy="200843"/>
            </a:xfrm>
            <a:custGeom>
              <a:avLst/>
              <a:gdLst>
                <a:gd name="T0" fmla="*/ 2147483647 w 82"/>
                <a:gd name="T1" fmla="*/ 2147483647 h 62"/>
                <a:gd name="T2" fmla="*/ 2147483647 w 82"/>
                <a:gd name="T3" fmla="*/ 0 h 62"/>
                <a:gd name="T4" fmla="*/ 2147483647 w 82"/>
                <a:gd name="T5" fmla="*/ 2147483647 h 62"/>
                <a:gd name="T6" fmla="*/ 2147483647 w 82"/>
                <a:gd name="T7" fmla="*/ 2147483647 h 62"/>
                <a:gd name="T8" fmla="*/ 2147483647 w 82"/>
                <a:gd name="T9" fmla="*/ 2147483647 h 62"/>
                <a:gd name="T10" fmla="*/ 2147483647 w 82"/>
                <a:gd name="T11" fmla="*/ 2147483647 h 62"/>
                <a:gd name="T12" fmla="*/ 2147483647 w 82"/>
                <a:gd name="T13" fmla="*/ 2147483647 h 62"/>
                <a:gd name="T14" fmla="*/ 0 w 82"/>
                <a:gd name="T15" fmla="*/ 2147483647 h 62"/>
                <a:gd name="T16" fmla="*/ 2147483647 w 82"/>
                <a:gd name="T17" fmla="*/ 2147483647 h 62"/>
                <a:gd name="T18" fmla="*/ 2147483647 w 82"/>
                <a:gd name="T19" fmla="*/ 2147483647 h 62"/>
                <a:gd name="T20" fmla="*/ 2147483647 w 82"/>
                <a:gd name="T21" fmla="*/ 2147483647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
                <a:gd name="T34" fmla="*/ 0 h 62"/>
                <a:gd name="T35" fmla="*/ 82 w 82"/>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 h="62">
                  <a:moveTo>
                    <a:pt x="82" y="3"/>
                  </a:moveTo>
                  <a:cubicBezTo>
                    <a:pt x="75" y="0"/>
                    <a:pt x="75" y="0"/>
                    <a:pt x="75" y="0"/>
                  </a:cubicBezTo>
                  <a:cubicBezTo>
                    <a:pt x="75" y="0"/>
                    <a:pt x="75" y="44"/>
                    <a:pt x="75" y="45"/>
                  </a:cubicBezTo>
                  <a:cubicBezTo>
                    <a:pt x="75" y="49"/>
                    <a:pt x="75" y="49"/>
                    <a:pt x="72" y="48"/>
                  </a:cubicBezTo>
                  <a:cubicBezTo>
                    <a:pt x="70" y="48"/>
                    <a:pt x="14" y="30"/>
                    <a:pt x="14" y="30"/>
                  </a:cubicBezTo>
                  <a:cubicBezTo>
                    <a:pt x="17" y="23"/>
                    <a:pt x="17" y="23"/>
                    <a:pt x="17" y="23"/>
                  </a:cubicBezTo>
                  <a:cubicBezTo>
                    <a:pt x="7" y="19"/>
                    <a:pt x="7" y="19"/>
                    <a:pt x="7" y="19"/>
                  </a:cubicBezTo>
                  <a:cubicBezTo>
                    <a:pt x="0" y="37"/>
                    <a:pt x="0" y="37"/>
                    <a:pt x="0" y="37"/>
                  </a:cubicBezTo>
                  <a:cubicBezTo>
                    <a:pt x="0" y="37"/>
                    <a:pt x="73" y="60"/>
                    <a:pt x="76" y="61"/>
                  </a:cubicBezTo>
                  <a:cubicBezTo>
                    <a:pt x="80" y="62"/>
                    <a:pt x="82" y="59"/>
                    <a:pt x="82" y="54"/>
                  </a:cubicBezTo>
                  <a:cubicBezTo>
                    <a:pt x="82" y="51"/>
                    <a:pt x="82" y="3"/>
                    <a:pt x="82" y="3"/>
                  </a:cubicBez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702" name="Freeform 177"/>
            <p:cNvSpPr>
              <a:spLocks noEditPoints="1"/>
            </p:cNvSpPr>
            <p:nvPr/>
          </p:nvSpPr>
          <p:spPr bwMode="auto">
            <a:xfrm>
              <a:off x="6161186" y="4247243"/>
              <a:ext cx="24092" cy="128198"/>
            </a:xfrm>
            <a:custGeom>
              <a:avLst/>
              <a:gdLst>
                <a:gd name="T0" fmla="*/ 2147483647 w 16"/>
                <a:gd name="T1" fmla="*/ 2147483647 h 80"/>
                <a:gd name="T2" fmla="*/ 2147483647 w 16"/>
                <a:gd name="T3" fmla="*/ 2147483647 h 80"/>
                <a:gd name="T4" fmla="*/ 2147483647 w 16"/>
                <a:gd name="T5" fmla="*/ 2147483647 h 80"/>
                <a:gd name="T6" fmla="*/ 0 w 16"/>
                <a:gd name="T7" fmla="*/ 2147483647 h 80"/>
                <a:gd name="T8" fmla="*/ 2147483647 w 16"/>
                <a:gd name="T9" fmla="*/ 2147483647 h 80"/>
                <a:gd name="T10" fmla="*/ 2147483647 w 16"/>
                <a:gd name="T11" fmla="*/ 0 h 80"/>
                <a:gd name="T12" fmla="*/ 2147483647 w 16"/>
                <a:gd name="T13" fmla="*/ 2147483647 h 80"/>
                <a:gd name="T14" fmla="*/ 2147483647 w 16"/>
                <a:gd name="T15" fmla="*/ 2147483647 h 80"/>
                <a:gd name="T16" fmla="*/ 2147483647 w 16"/>
                <a:gd name="T17" fmla="*/ 2147483647 h 80"/>
                <a:gd name="T18" fmla="*/ 2147483647 w 16"/>
                <a:gd name="T19" fmla="*/ 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80"/>
                <a:gd name="T32" fmla="*/ 16 w 16"/>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80">
                  <a:moveTo>
                    <a:pt x="6" y="22"/>
                  </a:moveTo>
                  <a:lnTo>
                    <a:pt x="14" y="26"/>
                  </a:lnTo>
                  <a:lnTo>
                    <a:pt x="8" y="80"/>
                  </a:lnTo>
                  <a:lnTo>
                    <a:pt x="0" y="76"/>
                  </a:lnTo>
                  <a:lnTo>
                    <a:pt x="6" y="22"/>
                  </a:lnTo>
                  <a:close/>
                  <a:moveTo>
                    <a:pt x="8" y="0"/>
                  </a:moveTo>
                  <a:lnTo>
                    <a:pt x="16" y="6"/>
                  </a:lnTo>
                  <a:lnTo>
                    <a:pt x="16" y="16"/>
                  </a:lnTo>
                  <a:lnTo>
                    <a:pt x="6" y="12"/>
                  </a:lnTo>
                  <a:lnTo>
                    <a:pt x="8" y="0"/>
                  </a:ln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grpSp>
      <p:grpSp>
        <p:nvGrpSpPr>
          <p:cNvPr id="25" name="Group 294"/>
          <p:cNvGrpSpPr>
            <a:grpSpLocks/>
          </p:cNvGrpSpPr>
          <p:nvPr/>
        </p:nvGrpSpPr>
        <p:grpSpPr bwMode="auto">
          <a:xfrm>
            <a:off x="7729538" y="2929930"/>
            <a:ext cx="233362" cy="266700"/>
            <a:chOff x="819150" y="4092575"/>
            <a:chExt cx="825500" cy="461962"/>
          </a:xfrm>
        </p:grpSpPr>
        <p:sp>
          <p:nvSpPr>
            <p:cNvPr id="704" name="Freeform 29"/>
            <p:cNvSpPr>
              <a:spLocks/>
            </p:cNvSpPr>
            <p:nvPr/>
          </p:nvSpPr>
          <p:spPr bwMode="auto">
            <a:xfrm>
              <a:off x="819150" y="4092575"/>
              <a:ext cx="825500" cy="461962"/>
            </a:xfrm>
            <a:custGeom>
              <a:avLst/>
              <a:gdLst>
                <a:gd name="T0" fmla="*/ 2147483647 w 520"/>
                <a:gd name="T1" fmla="*/ 2147483647 h 291"/>
                <a:gd name="T2" fmla="*/ 0 w 520"/>
                <a:gd name="T3" fmla="*/ 2147483647 h 291"/>
                <a:gd name="T4" fmla="*/ 0 w 520"/>
                <a:gd name="T5" fmla="*/ 2147483647 h 291"/>
                <a:gd name="T6" fmla="*/ 2147483647 w 520"/>
                <a:gd name="T7" fmla="*/ 0 h 291"/>
                <a:gd name="T8" fmla="*/ 2147483647 w 520"/>
                <a:gd name="T9" fmla="*/ 2147483647 h 291"/>
                <a:gd name="T10" fmla="*/ 2147483647 w 520"/>
                <a:gd name="T11" fmla="*/ 2147483647 h 291"/>
                <a:gd name="T12" fmla="*/ 2147483647 w 520"/>
                <a:gd name="T13" fmla="*/ 2147483647 h 291"/>
                <a:gd name="T14" fmla="*/ 0 60000 65536"/>
                <a:gd name="T15" fmla="*/ 0 60000 65536"/>
                <a:gd name="T16" fmla="*/ 0 60000 65536"/>
                <a:gd name="T17" fmla="*/ 0 60000 65536"/>
                <a:gd name="T18" fmla="*/ 0 60000 65536"/>
                <a:gd name="T19" fmla="*/ 0 60000 65536"/>
                <a:gd name="T20" fmla="*/ 0 60000 65536"/>
                <a:gd name="T21" fmla="*/ 0 w 520"/>
                <a:gd name="T22" fmla="*/ 0 h 291"/>
                <a:gd name="T23" fmla="*/ 520 w 520"/>
                <a:gd name="T24" fmla="*/ 291 h 2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0" h="291">
                  <a:moveTo>
                    <a:pt x="309" y="291"/>
                  </a:moveTo>
                  <a:lnTo>
                    <a:pt x="0" y="195"/>
                  </a:lnTo>
                  <a:lnTo>
                    <a:pt x="0" y="52"/>
                  </a:lnTo>
                  <a:lnTo>
                    <a:pt x="211" y="0"/>
                  </a:lnTo>
                  <a:lnTo>
                    <a:pt x="520" y="82"/>
                  </a:lnTo>
                  <a:lnTo>
                    <a:pt x="520" y="227"/>
                  </a:lnTo>
                  <a:lnTo>
                    <a:pt x="309" y="291"/>
                  </a:ln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705" name="Freeform 30"/>
            <p:cNvSpPr>
              <a:spLocks noEditPoints="1"/>
            </p:cNvSpPr>
            <p:nvPr/>
          </p:nvSpPr>
          <p:spPr bwMode="auto">
            <a:xfrm>
              <a:off x="819150" y="4092575"/>
              <a:ext cx="825500" cy="461962"/>
            </a:xfrm>
            <a:custGeom>
              <a:avLst/>
              <a:gdLst>
                <a:gd name="T0" fmla="*/ 2147483647 w 259"/>
                <a:gd name="T1" fmla="*/ 0 h 145"/>
                <a:gd name="T2" fmla="*/ 2147483647 w 259"/>
                <a:gd name="T3" fmla="*/ 2147483647 h 145"/>
                <a:gd name="T4" fmla="*/ 2147483647 w 259"/>
                <a:gd name="T5" fmla="*/ 2147483647 h 145"/>
                <a:gd name="T6" fmla="*/ 2147483647 w 259"/>
                <a:gd name="T7" fmla="*/ 2147483647 h 145"/>
                <a:gd name="T8" fmla="*/ 2147483647 w 259"/>
                <a:gd name="T9" fmla="*/ 0 h 145"/>
                <a:gd name="T10" fmla="*/ 0 w 259"/>
                <a:gd name="T11" fmla="*/ 2147483647 h 145"/>
                <a:gd name="T12" fmla="*/ 2147483647 w 259"/>
                <a:gd name="T13" fmla="*/ 2147483647 h 145"/>
                <a:gd name="T14" fmla="*/ 2147483647 w 259"/>
                <a:gd name="T15" fmla="*/ 2147483647 h 145"/>
                <a:gd name="T16" fmla="*/ 0 w 259"/>
                <a:gd name="T17" fmla="*/ 2147483647 h 145"/>
                <a:gd name="T18" fmla="*/ 0 w 259"/>
                <a:gd name="T19" fmla="*/ 2147483647 h 145"/>
                <a:gd name="T20" fmla="*/ 2147483647 w 259"/>
                <a:gd name="T21" fmla="*/ 2147483647 h 145"/>
                <a:gd name="T22" fmla="*/ 2147483647 w 259"/>
                <a:gd name="T23" fmla="*/ 2147483647 h 145"/>
                <a:gd name="T24" fmla="*/ 2147483647 w 259"/>
                <a:gd name="T25" fmla="*/ 2147483647 h 145"/>
                <a:gd name="T26" fmla="*/ 2147483647 w 259"/>
                <a:gd name="T27" fmla="*/ 2147483647 h 145"/>
                <a:gd name="T28" fmla="*/ 2147483647 w 259"/>
                <a:gd name="T29" fmla="*/ 2147483647 h 145"/>
                <a:gd name="T30" fmla="*/ 0 w 259"/>
                <a:gd name="T31" fmla="*/ 2147483647 h 145"/>
                <a:gd name="T32" fmla="*/ 2147483647 w 259"/>
                <a:gd name="T33" fmla="*/ 2147483647 h 145"/>
                <a:gd name="T34" fmla="*/ 2147483647 w 259"/>
                <a:gd name="T35" fmla="*/ 2147483647 h 145"/>
                <a:gd name="T36" fmla="*/ 0 w 259"/>
                <a:gd name="T37" fmla="*/ 2147483647 h 145"/>
                <a:gd name="T38" fmla="*/ 0 w 259"/>
                <a:gd name="T39" fmla="*/ 2147483647 h 1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9"/>
                <a:gd name="T61" fmla="*/ 0 h 145"/>
                <a:gd name="T62" fmla="*/ 259 w 259"/>
                <a:gd name="T63" fmla="*/ 145 h 1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9" h="145">
                  <a:moveTo>
                    <a:pt x="105" y="0"/>
                  </a:moveTo>
                  <a:cubicBezTo>
                    <a:pt x="2" y="26"/>
                    <a:pt x="2" y="26"/>
                    <a:pt x="2" y="26"/>
                  </a:cubicBezTo>
                  <a:cubicBezTo>
                    <a:pt x="153" y="73"/>
                    <a:pt x="153" y="73"/>
                    <a:pt x="153" y="73"/>
                  </a:cubicBezTo>
                  <a:cubicBezTo>
                    <a:pt x="257" y="40"/>
                    <a:pt x="257" y="40"/>
                    <a:pt x="257" y="40"/>
                  </a:cubicBezTo>
                  <a:lnTo>
                    <a:pt x="105" y="0"/>
                  </a:lnTo>
                  <a:close/>
                  <a:moveTo>
                    <a:pt x="0" y="60"/>
                  </a:moveTo>
                  <a:cubicBezTo>
                    <a:pt x="152" y="107"/>
                    <a:pt x="152" y="107"/>
                    <a:pt x="152" y="107"/>
                  </a:cubicBezTo>
                  <a:cubicBezTo>
                    <a:pt x="152" y="75"/>
                    <a:pt x="152" y="75"/>
                    <a:pt x="152" y="75"/>
                  </a:cubicBezTo>
                  <a:cubicBezTo>
                    <a:pt x="150" y="75"/>
                    <a:pt x="18" y="34"/>
                    <a:pt x="0" y="28"/>
                  </a:cubicBezTo>
                  <a:lnTo>
                    <a:pt x="0" y="60"/>
                  </a:lnTo>
                  <a:close/>
                  <a:moveTo>
                    <a:pt x="155" y="75"/>
                  </a:moveTo>
                  <a:cubicBezTo>
                    <a:pt x="155" y="145"/>
                    <a:pt x="155" y="145"/>
                    <a:pt x="155" y="145"/>
                  </a:cubicBezTo>
                  <a:cubicBezTo>
                    <a:pt x="259" y="113"/>
                    <a:pt x="259" y="113"/>
                    <a:pt x="259" y="113"/>
                  </a:cubicBezTo>
                  <a:cubicBezTo>
                    <a:pt x="259" y="42"/>
                    <a:pt x="259" y="42"/>
                    <a:pt x="259" y="42"/>
                  </a:cubicBezTo>
                  <a:lnTo>
                    <a:pt x="155" y="75"/>
                  </a:lnTo>
                  <a:close/>
                  <a:moveTo>
                    <a:pt x="0" y="97"/>
                  </a:moveTo>
                  <a:cubicBezTo>
                    <a:pt x="152" y="145"/>
                    <a:pt x="152" y="145"/>
                    <a:pt x="152" y="145"/>
                  </a:cubicBezTo>
                  <a:cubicBezTo>
                    <a:pt x="152" y="110"/>
                    <a:pt x="152" y="110"/>
                    <a:pt x="152" y="110"/>
                  </a:cubicBezTo>
                  <a:cubicBezTo>
                    <a:pt x="0" y="63"/>
                    <a:pt x="0" y="63"/>
                    <a:pt x="0" y="63"/>
                  </a:cubicBezTo>
                  <a:lnTo>
                    <a:pt x="0" y="97"/>
                  </a:lnTo>
                  <a:close/>
                </a:path>
              </a:pathLst>
            </a:custGeom>
            <a:solidFill>
              <a:srgbClr val="3D61A4"/>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706" name="Freeform 31"/>
            <p:cNvSpPr>
              <a:spLocks/>
            </p:cNvSpPr>
            <p:nvPr/>
          </p:nvSpPr>
          <p:spPr bwMode="auto">
            <a:xfrm>
              <a:off x="1083084" y="4393217"/>
              <a:ext cx="196550" cy="91658"/>
            </a:xfrm>
            <a:custGeom>
              <a:avLst/>
              <a:gdLst>
                <a:gd name="T0" fmla="*/ 0 w 122"/>
                <a:gd name="T1" fmla="*/ 0 h 57"/>
                <a:gd name="T2" fmla="*/ 2147483647 w 122"/>
                <a:gd name="T3" fmla="*/ 2147483647 h 57"/>
                <a:gd name="T4" fmla="*/ 2147483647 w 122"/>
                <a:gd name="T5" fmla="*/ 2147483647 h 57"/>
                <a:gd name="T6" fmla="*/ 2147483647 w 122"/>
                <a:gd name="T7" fmla="*/ 2147483647 h 57"/>
                <a:gd name="T8" fmla="*/ 2147483647 w 122"/>
                <a:gd name="T9" fmla="*/ 2147483647 h 57"/>
                <a:gd name="T10" fmla="*/ 0 w 122"/>
                <a:gd name="T11" fmla="*/ 2147483647 h 57"/>
                <a:gd name="T12" fmla="*/ 0 w 122"/>
                <a:gd name="T13" fmla="*/ 0 h 57"/>
                <a:gd name="T14" fmla="*/ 0 60000 65536"/>
                <a:gd name="T15" fmla="*/ 0 60000 65536"/>
                <a:gd name="T16" fmla="*/ 0 60000 65536"/>
                <a:gd name="T17" fmla="*/ 0 60000 65536"/>
                <a:gd name="T18" fmla="*/ 0 60000 65536"/>
                <a:gd name="T19" fmla="*/ 0 60000 65536"/>
                <a:gd name="T20" fmla="*/ 0 60000 65536"/>
                <a:gd name="T21" fmla="*/ 0 w 122"/>
                <a:gd name="T22" fmla="*/ 0 h 57"/>
                <a:gd name="T23" fmla="*/ 122 w 122"/>
                <a:gd name="T24" fmla="*/ 57 h 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57">
                  <a:moveTo>
                    <a:pt x="0" y="0"/>
                  </a:moveTo>
                  <a:lnTo>
                    <a:pt x="122" y="39"/>
                  </a:lnTo>
                  <a:lnTo>
                    <a:pt x="122" y="57"/>
                  </a:lnTo>
                  <a:lnTo>
                    <a:pt x="118" y="57"/>
                  </a:lnTo>
                  <a:lnTo>
                    <a:pt x="110" y="41"/>
                  </a:lnTo>
                  <a:lnTo>
                    <a:pt x="0" y="3"/>
                  </a:lnTo>
                  <a:lnTo>
                    <a:pt x="0" y="0"/>
                  </a:ln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707" name="Freeform 32"/>
            <p:cNvSpPr>
              <a:spLocks/>
            </p:cNvSpPr>
            <p:nvPr/>
          </p:nvSpPr>
          <p:spPr bwMode="auto">
            <a:xfrm>
              <a:off x="1083084" y="4440879"/>
              <a:ext cx="196550" cy="91660"/>
            </a:xfrm>
            <a:custGeom>
              <a:avLst/>
              <a:gdLst>
                <a:gd name="T0" fmla="*/ 0 w 122"/>
                <a:gd name="T1" fmla="*/ 0 h 58"/>
                <a:gd name="T2" fmla="*/ 2147483647 w 122"/>
                <a:gd name="T3" fmla="*/ 2147483647 h 58"/>
                <a:gd name="T4" fmla="*/ 2147483647 w 122"/>
                <a:gd name="T5" fmla="*/ 2147483647 h 58"/>
                <a:gd name="T6" fmla="*/ 2147483647 w 122"/>
                <a:gd name="T7" fmla="*/ 2147483647 h 58"/>
                <a:gd name="T8" fmla="*/ 2147483647 w 122"/>
                <a:gd name="T9" fmla="*/ 2147483647 h 58"/>
                <a:gd name="T10" fmla="*/ 0 w 122"/>
                <a:gd name="T11" fmla="*/ 2147483647 h 58"/>
                <a:gd name="T12" fmla="*/ 0 w 122"/>
                <a:gd name="T13" fmla="*/ 0 h 58"/>
                <a:gd name="T14" fmla="*/ 0 60000 65536"/>
                <a:gd name="T15" fmla="*/ 0 60000 65536"/>
                <a:gd name="T16" fmla="*/ 0 60000 65536"/>
                <a:gd name="T17" fmla="*/ 0 60000 65536"/>
                <a:gd name="T18" fmla="*/ 0 60000 65536"/>
                <a:gd name="T19" fmla="*/ 0 60000 65536"/>
                <a:gd name="T20" fmla="*/ 0 60000 65536"/>
                <a:gd name="T21" fmla="*/ 0 w 122"/>
                <a:gd name="T22" fmla="*/ 0 h 58"/>
                <a:gd name="T23" fmla="*/ 122 w 122"/>
                <a:gd name="T24" fmla="*/ 58 h 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58">
                  <a:moveTo>
                    <a:pt x="0" y="0"/>
                  </a:moveTo>
                  <a:lnTo>
                    <a:pt x="122" y="38"/>
                  </a:lnTo>
                  <a:lnTo>
                    <a:pt x="122" y="58"/>
                  </a:lnTo>
                  <a:lnTo>
                    <a:pt x="118" y="56"/>
                  </a:lnTo>
                  <a:lnTo>
                    <a:pt x="110" y="40"/>
                  </a:lnTo>
                  <a:lnTo>
                    <a:pt x="0" y="2"/>
                  </a:lnTo>
                  <a:lnTo>
                    <a:pt x="0" y="0"/>
                  </a:ln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708" name="Freeform 33"/>
            <p:cNvSpPr>
              <a:spLocks/>
            </p:cNvSpPr>
            <p:nvPr/>
          </p:nvSpPr>
          <p:spPr bwMode="auto">
            <a:xfrm>
              <a:off x="835995" y="4202566"/>
              <a:ext cx="39311" cy="43996"/>
            </a:xfrm>
            <a:custGeom>
              <a:avLst/>
              <a:gdLst>
                <a:gd name="T0" fmla="*/ 0 w 24"/>
                <a:gd name="T1" fmla="*/ 2147483647 h 26"/>
                <a:gd name="T2" fmla="*/ 0 w 24"/>
                <a:gd name="T3" fmla="*/ 0 h 26"/>
                <a:gd name="T4" fmla="*/ 2147483647 w 24"/>
                <a:gd name="T5" fmla="*/ 2147483647 h 26"/>
                <a:gd name="T6" fmla="*/ 2147483647 w 24"/>
                <a:gd name="T7" fmla="*/ 2147483647 h 26"/>
                <a:gd name="T8" fmla="*/ 0 w 24"/>
                <a:gd name="T9" fmla="*/ 2147483647 h 26"/>
                <a:gd name="T10" fmla="*/ 0 60000 65536"/>
                <a:gd name="T11" fmla="*/ 0 60000 65536"/>
                <a:gd name="T12" fmla="*/ 0 60000 65536"/>
                <a:gd name="T13" fmla="*/ 0 60000 65536"/>
                <a:gd name="T14" fmla="*/ 0 60000 65536"/>
                <a:gd name="T15" fmla="*/ 0 w 24"/>
                <a:gd name="T16" fmla="*/ 0 h 26"/>
                <a:gd name="T17" fmla="*/ 24 w 24"/>
                <a:gd name="T18" fmla="*/ 26 h 26"/>
              </a:gdLst>
              <a:ahLst/>
              <a:cxnLst>
                <a:cxn ang="T10">
                  <a:pos x="T0" y="T1"/>
                </a:cxn>
                <a:cxn ang="T11">
                  <a:pos x="T2" y="T3"/>
                </a:cxn>
                <a:cxn ang="T12">
                  <a:pos x="T4" y="T5"/>
                </a:cxn>
                <a:cxn ang="T13">
                  <a:pos x="T6" y="T7"/>
                </a:cxn>
                <a:cxn ang="T14">
                  <a:pos x="T8" y="T9"/>
                </a:cxn>
              </a:cxnLst>
              <a:rect l="T15" t="T16" r="T17" b="T18"/>
              <a:pathLst>
                <a:path w="24" h="26">
                  <a:moveTo>
                    <a:pt x="0" y="18"/>
                  </a:moveTo>
                  <a:lnTo>
                    <a:pt x="0" y="0"/>
                  </a:lnTo>
                  <a:lnTo>
                    <a:pt x="24" y="6"/>
                  </a:lnTo>
                  <a:lnTo>
                    <a:pt x="24" y="26"/>
                  </a:lnTo>
                  <a:lnTo>
                    <a:pt x="0" y="18"/>
                  </a:ln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709" name="Rectangle 34"/>
            <p:cNvSpPr>
              <a:spLocks noChangeArrowheads="1"/>
            </p:cNvSpPr>
            <p:nvPr/>
          </p:nvSpPr>
          <p:spPr bwMode="auto">
            <a:xfrm>
              <a:off x="909001" y="4202566"/>
              <a:ext cx="11231" cy="117324"/>
            </a:xfrm>
            <a:prstGeom prst="rect">
              <a:avLst/>
            </a:prstGeom>
            <a:solidFill>
              <a:srgbClr val="FFFFFF"/>
            </a:solidFill>
            <a:ln w="9525">
              <a:noFill/>
              <a:miter lim="800000"/>
              <a:headEnd/>
              <a:tailEnd/>
            </a:ln>
          </p:spPr>
          <p:txBody>
            <a:bodyPr/>
            <a:lstStyle/>
            <a:p>
              <a:pPr algn="ctr"/>
              <a:endParaRPr lang="zh-CN" altLang="zh-CN" sz="800">
                <a:latin typeface="Times New Roman" pitchFamily="18" charset="0"/>
                <a:ea typeface="华文细黑" pitchFamily="2" charset="-122"/>
                <a:cs typeface="Times New Roman" pitchFamily="18" charset="0"/>
              </a:endParaRPr>
            </a:p>
          </p:txBody>
        </p:sp>
        <p:sp>
          <p:nvSpPr>
            <p:cNvPr id="710" name="Freeform 35"/>
            <p:cNvSpPr>
              <a:spLocks/>
            </p:cNvSpPr>
            <p:nvPr/>
          </p:nvSpPr>
          <p:spPr bwMode="auto">
            <a:xfrm>
              <a:off x="942694" y="4235562"/>
              <a:ext cx="342553" cy="113658"/>
            </a:xfrm>
            <a:custGeom>
              <a:avLst/>
              <a:gdLst>
                <a:gd name="T0" fmla="*/ 0 w 109"/>
                <a:gd name="T1" fmla="*/ 2147483647 h 36"/>
                <a:gd name="T2" fmla="*/ 2147483647 w 109"/>
                <a:gd name="T3" fmla="*/ 2147483647 h 36"/>
                <a:gd name="T4" fmla="*/ 2147483647 w 109"/>
                <a:gd name="T5" fmla="*/ 2147483647 h 36"/>
                <a:gd name="T6" fmla="*/ 2147483647 w 109"/>
                <a:gd name="T7" fmla="*/ 2147483647 h 36"/>
                <a:gd name="T8" fmla="*/ 2147483647 w 109"/>
                <a:gd name="T9" fmla="*/ 2147483647 h 36"/>
                <a:gd name="T10" fmla="*/ 2147483647 w 109"/>
                <a:gd name="T11" fmla="*/ 0 h 36"/>
                <a:gd name="T12" fmla="*/ 0 w 109"/>
                <a:gd name="T13" fmla="*/ 2147483647 h 36"/>
                <a:gd name="T14" fmla="*/ 0 60000 65536"/>
                <a:gd name="T15" fmla="*/ 0 60000 65536"/>
                <a:gd name="T16" fmla="*/ 0 60000 65536"/>
                <a:gd name="T17" fmla="*/ 0 60000 65536"/>
                <a:gd name="T18" fmla="*/ 0 60000 65536"/>
                <a:gd name="T19" fmla="*/ 0 60000 65536"/>
                <a:gd name="T20" fmla="*/ 0 60000 65536"/>
                <a:gd name="T21" fmla="*/ 0 w 109"/>
                <a:gd name="T22" fmla="*/ 0 h 36"/>
                <a:gd name="T23" fmla="*/ 109 w 109"/>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9" h="36">
                  <a:moveTo>
                    <a:pt x="0" y="1"/>
                  </a:moveTo>
                  <a:cubicBezTo>
                    <a:pt x="0" y="2"/>
                    <a:pt x="0" y="2"/>
                    <a:pt x="1" y="2"/>
                  </a:cubicBezTo>
                  <a:cubicBezTo>
                    <a:pt x="107" y="36"/>
                    <a:pt x="107" y="36"/>
                    <a:pt x="107" y="36"/>
                  </a:cubicBezTo>
                  <a:cubicBezTo>
                    <a:pt x="108" y="36"/>
                    <a:pt x="108" y="36"/>
                    <a:pt x="108" y="35"/>
                  </a:cubicBezTo>
                  <a:cubicBezTo>
                    <a:pt x="109" y="34"/>
                    <a:pt x="108" y="34"/>
                    <a:pt x="108" y="34"/>
                  </a:cubicBezTo>
                  <a:cubicBezTo>
                    <a:pt x="2" y="0"/>
                    <a:pt x="2" y="0"/>
                    <a:pt x="2" y="0"/>
                  </a:cubicBezTo>
                  <a:cubicBezTo>
                    <a:pt x="1" y="0"/>
                    <a:pt x="0" y="0"/>
                    <a:pt x="0" y="1"/>
                  </a:cubicBez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711" name="Freeform 36"/>
            <p:cNvSpPr>
              <a:spLocks/>
            </p:cNvSpPr>
            <p:nvPr/>
          </p:nvSpPr>
          <p:spPr bwMode="auto">
            <a:xfrm>
              <a:off x="942694" y="4253895"/>
              <a:ext cx="342553" cy="113656"/>
            </a:xfrm>
            <a:custGeom>
              <a:avLst/>
              <a:gdLst>
                <a:gd name="T0" fmla="*/ 0 w 109"/>
                <a:gd name="T1" fmla="*/ 2147483647 h 36"/>
                <a:gd name="T2" fmla="*/ 2147483647 w 109"/>
                <a:gd name="T3" fmla="*/ 2147483647 h 36"/>
                <a:gd name="T4" fmla="*/ 2147483647 w 109"/>
                <a:gd name="T5" fmla="*/ 2147483647 h 36"/>
                <a:gd name="T6" fmla="*/ 2147483647 w 109"/>
                <a:gd name="T7" fmla="*/ 2147483647 h 36"/>
                <a:gd name="T8" fmla="*/ 2147483647 w 109"/>
                <a:gd name="T9" fmla="*/ 2147483647 h 36"/>
                <a:gd name="T10" fmla="*/ 2147483647 w 109"/>
                <a:gd name="T11" fmla="*/ 0 h 36"/>
                <a:gd name="T12" fmla="*/ 0 w 109"/>
                <a:gd name="T13" fmla="*/ 2147483647 h 36"/>
                <a:gd name="T14" fmla="*/ 0 60000 65536"/>
                <a:gd name="T15" fmla="*/ 0 60000 65536"/>
                <a:gd name="T16" fmla="*/ 0 60000 65536"/>
                <a:gd name="T17" fmla="*/ 0 60000 65536"/>
                <a:gd name="T18" fmla="*/ 0 60000 65536"/>
                <a:gd name="T19" fmla="*/ 0 60000 65536"/>
                <a:gd name="T20" fmla="*/ 0 60000 65536"/>
                <a:gd name="T21" fmla="*/ 0 w 109"/>
                <a:gd name="T22" fmla="*/ 0 h 36"/>
                <a:gd name="T23" fmla="*/ 109 w 109"/>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9" h="36">
                  <a:moveTo>
                    <a:pt x="0" y="1"/>
                  </a:moveTo>
                  <a:cubicBezTo>
                    <a:pt x="0" y="2"/>
                    <a:pt x="0" y="3"/>
                    <a:pt x="1" y="3"/>
                  </a:cubicBezTo>
                  <a:cubicBezTo>
                    <a:pt x="107" y="36"/>
                    <a:pt x="107" y="36"/>
                    <a:pt x="107" y="36"/>
                  </a:cubicBezTo>
                  <a:cubicBezTo>
                    <a:pt x="108" y="36"/>
                    <a:pt x="108" y="36"/>
                    <a:pt x="108" y="35"/>
                  </a:cubicBezTo>
                  <a:cubicBezTo>
                    <a:pt x="109" y="35"/>
                    <a:pt x="108" y="34"/>
                    <a:pt x="108" y="34"/>
                  </a:cubicBezTo>
                  <a:cubicBezTo>
                    <a:pt x="2" y="0"/>
                    <a:pt x="2" y="0"/>
                    <a:pt x="2" y="0"/>
                  </a:cubicBezTo>
                  <a:cubicBezTo>
                    <a:pt x="1" y="0"/>
                    <a:pt x="0" y="1"/>
                    <a:pt x="0" y="1"/>
                  </a:cubicBez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712" name="Freeform 37"/>
            <p:cNvSpPr>
              <a:spLocks/>
            </p:cNvSpPr>
            <p:nvPr/>
          </p:nvSpPr>
          <p:spPr bwMode="auto">
            <a:xfrm>
              <a:off x="942694" y="4272226"/>
              <a:ext cx="342553" cy="117324"/>
            </a:xfrm>
            <a:custGeom>
              <a:avLst/>
              <a:gdLst>
                <a:gd name="T0" fmla="*/ 0 w 109"/>
                <a:gd name="T1" fmla="*/ 2147483647 h 36"/>
                <a:gd name="T2" fmla="*/ 2147483647 w 109"/>
                <a:gd name="T3" fmla="*/ 2147483647 h 36"/>
                <a:gd name="T4" fmla="*/ 2147483647 w 109"/>
                <a:gd name="T5" fmla="*/ 2147483647 h 36"/>
                <a:gd name="T6" fmla="*/ 2147483647 w 109"/>
                <a:gd name="T7" fmla="*/ 2147483647 h 36"/>
                <a:gd name="T8" fmla="*/ 2147483647 w 109"/>
                <a:gd name="T9" fmla="*/ 2147483647 h 36"/>
                <a:gd name="T10" fmla="*/ 2147483647 w 109"/>
                <a:gd name="T11" fmla="*/ 2147483647 h 36"/>
                <a:gd name="T12" fmla="*/ 0 w 109"/>
                <a:gd name="T13" fmla="*/ 2147483647 h 36"/>
                <a:gd name="T14" fmla="*/ 0 60000 65536"/>
                <a:gd name="T15" fmla="*/ 0 60000 65536"/>
                <a:gd name="T16" fmla="*/ 0 60000 65536"/>
                <a:gd name="T17" fmla="*/ 0 60000 65536"/>
                <a:gd name="T18" fmla="*/ 0 60000 65536"/>
                <a:gd name="T19" fmla="*/ 0 60000 65536"/>
                <a:gd name="T20" fmla="*/ 0 60000 65536"/>
                <a:gd name="T21" fmla="*/ 0 w 109"/>
                <a:gd name="T22" fmla="*/ 0 h 36"/>
                <a:gd name="T23" fmla="*/ 109 w 109"/>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9" h="36">
                  <a:moveTo>
                    <a:pt x="0" y="1"/>
                  </a:moveTo>
                  <a:cubicBezTo>
                    <a:pt x="0" y="2"/>
                    <a:pt x="0" y="3"/>
                    <a:pt x="1" y="3"/>
                  </a:cubicBezTo>
                  <a:cubicBezTo>
                    <a:pt x="107" y="36"/>
                    <a:pt x="107" y="36"/>
                    <a:pt x="107" y="36"/>
                  </a:cubicBezTo>
                  <a:cubicBezTo>
                    <a:pt x="108" y="36"/>
                    <a:pt x="108" y="36"/>
                    <a:pt x="108" y="35"/>
                  </a:cubicBezTo>
                  <a:cubicBezTo>
                    <a:pt x="109" y="35"/>
                    <a:pt x="108" y="34"/>
                    <a:pt x="108" y="34"/>
                  </a:cubicBezTo>
                  <a:cubicBezTo>
                    <a:pt x="1" y="1"/>
                    <a:pt x="1" y="1"/>
                    <a:pt x="1" y="1"/>
                  </a:cubicBezTo>
                  <a:cubicBezTo>
                    <a:pt x="1" y="0"/>
                    <a:pt x="0" y="1"/>
                    <a:pt x="0" y="1"/>
                  </a:cubicBez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sp>
          <p:nvSpPr>
            <p:cNvPr id="713" name="Freeform 38"/>
            <p:cNvSpPr>
              <a:spLocks/>
            </p:cNvSpPr>
            <p:nvPr/>
          </p:nvSpPr>
          <p:spPr bwMode="auto">
            <a:xfrm>
              <a:off x="942694" y="4294224"/>
              <a:ext cx="342553" cy="113658"/>
            </a:xfrm>
            <a:custGeom>
              <a:avLst/>
              <a:gdLst>
                <a:gd name="T0" fmla="*/ 0 w 109"/>
                <a:gd name="T1" fmla="*/ 0 h 35"/>
                <a:gd name="T2" fmla="*/ 2147483647 w 109"/>
                <a:gd name="T3" fmla="*/ 2147483647 h 35"/>
                <a:gd name="T4" fmla="*/ 2147483647 w 109"/>
                <a:gd name="T5" fmla="*/ 2147483647 h 35"/>
                <a:gd name="T6" fmla="*/ 2147483647 w 109"/>
                <a:gd name="T7" fmla="*/ 2147483647 h 35"/>
                <a:gd name="T8" fmla="*/ 2147483647 w 109"/>
                <a:gd name="T9" fmla="*/ 2147483647 h 35"/>
                <a:gd name="T10" fmla="*/ 2147483647 w 109"/>
                <a:gd name="T11" fmla="*/ 0 h 35"/>
                <a:gd name="T12" fmla="*/ 0 w 109"/>
                <a:gd name="T13" fmla="*/ 0 h 35"/>
                <a:gd name="T14" fmla="*/ 0 60000 65536"/>
                <a:gd name="T15" fmla="*/ 0 60000 65536"/>
                <a:gd name="T16" fmla="*/ 0 60000 65536"/>
                <a:gd name="T17" fmla="*/ 0 60000 65536"/>
                <a:gd name="T18" fmla="*/ 0 60000 65536"/>
                <a:gd name="T19" fmla="*/ 0 60000 65536"/>
                <a:gd name="T20" fmla="*/ 0 60000 65536"/>
                <a:gd name="T21" fmla="*/ 0 w 109"/>
                <a:gd name="T22" fmla="*/ 0 h 35"/>
                <a:gd name="T23" fmla="*/ 109 w 109"/>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9" h="35">
                  <a:moveTo>
                    <a:pt x="0" y="0"/>
                  </a:moveTo>
                  <a:cubicBezTo>
                    <a:pt x="0" y="1"/>
                    <a:pt x="0" y="2"/>
                    <a:pt x="1" y="2"/>
                  </a:cubicBezTo>
                  <a:cubicBezTo>
                    <a:pt x="107" y="35"/>
                    <a:pt x="107" y="35"/>
                    <a:pt x="107" y="35"/>
                  </a:cubicBezTo>
                  <a:cubicBezTo>
                    <a:pt x="108" y="35"/>
                    <a:pt x="108" y="35"/>
                    <a:pt x="109" y="34"/>
                  </a:cubicBezTo>
                  <a:cubicBezTo>
                    <a:pt x="109" y="34"/>
                    <a:pt x="108" y="33"/>
                    <a:pt x="108" y="33"/>
                  </a:cubicBezTo>
                  <a:cubicBezTo>
                    <a:pt x="2" y="0"/>
                    <a:pt x="2" y="0"/>
                    <a:pt x="2" y="0"/>
                  </a:cubicBezTo>
                  <a:cubicBezTo>
                    <a:pt x="1" y="0"/>
                    <a:pt x="0" y="0"/>
                    <a:pt x="0" y="0"/>
                  </a:cubicBezTo>
                  <a:close/>
                </a:path>
              </a:pathLst>
            </a:custGeom>
            <a:solidFill>
              <a:srgbClr val="FFFFFF"/>
            </a:solidFill>
            <a:ln w="9525">
              <a:noFill/>
              <a:round/>
              <a:headEnd/>
              <a:tailEnd/>
            </a:ln>
          </p:spPr>
          <p:txBody>
            <a:bodyPr/>
            <a:lstStyle/>
            <a:p>
              <a:pPr algn="ctr">
                <a:defRPr/>
              </a:pPr>
              <a:endParaRPr lang="zh-CN" altLang="zh-CN" sz="800">
                <a:latin typeface="Times New Roman" pitchFamily="18" charset="0"/>
                <a:ea typeface="+mn-ea"/>
                <a:cs typeface="Times New Roman" pitchFamily="18" charset="0"/>
              </a:endParaRPr>
            </a:p>
          </p:txBody>
        </p:sp>
      </p:grpSp>
      <p:sp>
        <p:nvSpPr>
          <p:cNvPr id="714" name="TextBox 713"/>
          <p:cNvSpPr txBox="1"/>
          <p:nvPr/>
        </p:nvSpPr>
        <p:spPr>
          <a:xfrm>
            <a:off x="7015163" y="3120429"/>
            <a:ext cx="1128712" cy="246221"/>
          </a:xfrm>
          <a:prstGeom prst="rect">
            <a:avLst/>
          </a:prstGeom>
          <a:noFill/>
          <a:ln>
            <a:noFill/>
          </a:ln>
        </p:spPr>
        <p:txBody>
          <a:bodyPr>
            <a:spAutoFit/>
          </a:bodyPr>
          <a:lstStyle/>
          <a:p>
            <a:pPr algn="ctr"/>
            <a:r>
              <a:rPr lang="en-US" altLang="zh-CN" sz="1000" b="1">
                <a:solidFill>
                  <a:srgbClr val="7030A0"/>
                </a:solidFill>
                <a:latin typeface="Times New Roman" pitchFamily="18" charset="0"/>
                <a:ea typeface="华文细黑" pitchFamily="2" charset="-122"/>
                <a:cs typeface="Times New Roman" pitchFamily="18" charset="0"/>
              </a:rPr>
              <a:t>Surveillance</a:t>
            </a:r>
            <a:endParaRPr lang="zh-CN" altLang="en-US" sz="1000" b="1">
              <a:solidFill>
                <a:srgbClr val="7030A0"/>
              </a:solidFill>
              <a:latin typeface="Times New Roman" pitchFamily="18" charset="0"/>
              <a:ea typeface="华文细黑" pitchFamily="2" charset="-122"/>
              <a:cs typeface="Times New Roman" pitchFamily="18" charset="0"/>
            </a:endParaRPr>
          </a:p>
        </p:txBody>
      </p:sp>
      <p:sp>
        <p:nvSpPr>
          <p:cNvPr id="715" name="TextBox 714"/>
          <p:cNvSpPr txBox="1"/>
          <p:nvPr/>
        </p:nvSpPr>
        <p:spPr>
          <a:xfrm>
            <a:off x="7286626" y="3746963"/>
            <a:ext cx="500063" cy="246221"/>
          </a:xfrm>
          <a:prstGeom prst="rect">
            <a:avLst/>
          </a:prstGeom>
          <a:noFill/>
          <a:ln>
            <a:noFill/>
          </a:ln>
        </p:spPr>
        <p:txBody>
          <a:bodyPr>
            <a:spAutoFit/>
          </a:bodyPr>
          <a:lstStyle/>
          <a:p>
            <a:pPr algn="ctr"/>
            <a:r>
              <a:rPr lang="en-US" altLang="zh-CN" sz="1000" b="1">
                <a:solidFill>
                  <a:srgbClr val="7030A0"/>
                </a:solidFill>
                <a:latin typeface="Times New Roman" pitchFamily="18" charset="0"/>
                <a:ea typeface="华文细黑" pitchFamily="2" charset="-122"/>
                <a:cs typeface="Times New Roman" pitchFamily="18" charset="0"/>
              </a:rPr>
              <a:t>IPTV</a:t>
            </a:r>
            <a:endParaRPr lang="zh-CN" altLang="en-US" sz="1000" b="1">
              <a:solidFill>
                <a:srgbClr val="7030A0"/>
              </a:solidFill>
              <a:latin typeface="Times New Roman" pitchFamily="18" charset="0"/>
              <a:ea typeface="华文细黑" pitchFamily="2" charset="-122"/>
              <a:cs typeface="Times New Roman" pitchFamily="18" charset="0"/>
            </a:endParaRPr>
          </a:p>
        </p:txBody>
      </p:sp>
      <p:grpSp>
        <p:nvGrpSpPr>
          <p:cNvPr id="26" name="组合 1415"/>
          <p:cNvGrpSpPr>
            <a:grpSpLocks/>
          </p:cNvGrpSpPr>
          <p:nvPr/>
        </p:nvGrpSpPr>
        <p:grpSpPr bwMode="auto">
          <a:xfrm>
            <a:off x="7215188" y="3450630"/>
            <a:ext cx="285750" cy="381000"/>
            <a:chOff x="2214546" y="3071810"/>
            <a:chExt cx="285752" cy="285752"/>
          </a:xfrm>
        </p:grpSpPr>
        <p:grpSp>
          <p:nvGrpSpPr>
            <p:cNvPr id="27" name="Group 253"/>
            <p:cNvGrpSpPr>
              <a:grpSpLocks/>
            </p:cNvGrpSpPr>
            <p:nvPr/>
          </p:nvGrpSpPr>
          <p:grpSpPr bwMode="auto">
            <a:xfrm>
              <a:off x="2357422" y="3071810"/>
              <a:ext cx="142876" cy="285752"/>
              <a:chOff x="2557463" y="5356226"/>
              <a:chExt cx="569913" cy="681038"/>
            </a:xfrm>
          </p:grpSpPr>
          <p:sp>
            <p:nvSpPr>
              <p:cNvPr id="737"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38" name="Freeform 99"/>
              <p:cNvSpPr>
                <a:spLocks/>
              </p:cNvSpPr>
              <p:nvPr/>
            </p:nvSpPr>
            <p:spPr bwMode="auto">
              <a:xfrm>
                <a:off x="2639782" y="5779983"/>
                <a:ext cx="44329" cy="64319"/>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39" name="Oval 100"/>
              <p:cNvSpPr>
                <a:spLocks noChangeArrowheads="1"/>
              </p:cNvSpPr>
              <p:nvPr/>
            </p:nvSpPr>
            <p:spPr bwMode="auto">
              <a:xfrm>
                <a:off x="2633451" y="5791332"/>
                <a:ext cx="25329" cy="37835"/>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40" name="Freeform 101"/>
              <p:cNvSpPr>
                <a:spLocks/>
              </p:cNvSpPr>
              <p:nvPr/>
            </p:nvSpPr>
            <p:spPr bwMode="auto">
              <a:xfrm>
                <a:off x="3026058" y="5768631"/>
                <a:ext cx="12665" cy="12107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41" name="Freeform 102"/>
              <p:cNvSpPr>
                <a:spLocks/>
              </p:cNvSpPr>
              <p:nvPr/>
            </p:nvSpPr>
            <p:spPr bwMode="auto">
              <a:xfrm>
                <a:off x="3057718" y="5757282"/>
                <a:ext cx="12665" cy="117289"/>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42" name="Freeform 103"/>
              <p:cNvSpPr>
                <a:spLocks/>
              </p:cNvSpPr>
              <p:nvPr/>
            </p:nvSpPr>
            <p:spPr bwMode="auto">
              <a:xfrm>
                <a:off x="2994394" y="5783765"/>
                <a:ext cx="12665" cy="117291"/>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43" name="Oval 104"/>
              <p:cNvSpPr>
                <a:spLocks noChangeArrowheads="1"/>
              </p:cNvSpPr>
              <p:nvPr/>
            </p:nvSpPr>
            <p:spPr bwMode="auto">
              <a:xfrm>
                <a:off x="2646116" y="5931325"/>
                <a:ext cx="12665" cy="18917"/>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44" name="Freeform 105"/>
              <p:cNvSpPr>
                <a:spLocks noEditPoints="1"/>
              </p:cNvSpPr>
              <p:nvPr/>
            </p:nvSpPr>
            <p:spPr bwMode="auto">
              <a:xfrm>
                <a:off x="2557463" y="5405411"/>
                <a:ext cx="569913" cy="63185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28" name="Group 268"/>
            <p:cNvGrpSpPr>
              <a:grpSpLocks/>
            </p:cNvGrpSpPr>
            <p:nvPr/>
          </p:nvGrpSpPr>
          <p:grpSpPr bwMode="auto">
            <a:xfrm>
              <a:off x="2214546" y="3143240"/>
              <a:ext cx="142876" cy="214315"/>
              <a:chOff x="4291013" y="2641578"/>
              <a:chExt cx="596900" cy="598488"/>
            </a:xfrm>
          </p:grpSpPr>
          <p:sp>
            <p:nvSpPr>
              <p:cNvPr id="719" name="Freeform 76"/>
              <p:cNvSpPr>
                <a:spLocks/>
              </p:cNvSpPr>
              <p:nvPr/>
            </p:nvSpPr>
            <p:spPr bwMode="auto">
              <a:xfrm>
                <a:off x="4291013" y="3076054"/>
                <a:ext cx="596900" cy="164031"/>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20" name="Oval 77"/>
              <p:cNvSpPr>
                <a:spLocks noChangeArrowheads="1"/>
              </p:cNvSpPr>
              <p:nvPr/>
            </p:nvSpPr>
            <p:spPr bwMode="auto">
              <a:xfrm>
                <a:off x="4291013" y="2938626"/>
                <a:ext cx="596900" cy="261559"/>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21" name="Freeform 78"/>
              <p:cNvSpPr>
                <a:spLocks noEditPoints="1"/>
              </p:cNvSpPr>
              <p:nvPr/>
            </p:nvSpPr>
            <p:spPr bwMode="auto">
              <a:xfrm>
                <a:off x="4291013" y="2934191"/>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22" name="Freeform 79"/>
              <p:cNvSpPr>
                <a:spLocks/>
              </p:cNvSpPr>
              <p:nvPr/>
            </p:nvSpPr>
            <p:spPr bwMode="auto">
              <a:xfrm>
                <a:off x="4291013" y="3013989"/>
                <a:ext cx="596900" cy="1684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23" name="Oval 80"/>
              <p:cNvSpPr>
                <a:spLocks noChangeArrowheads="1"/>
              </p:cNvSpPr>
              <p:nvPr/>
            </p:nvSpPr>
            <p:spPr bwMode="auto">
              <a:xfrm>
                <a:off x="4291013" y="2880992"/>
                <a:ext cx="596900" cy="265994"/>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24" name="Freeform 81"/>
              <p:cNvSpPr>
                <a:spLocks noEditPoints="1"/>
              </p:cNvSpPr>
              <p:nvPr/>
            </p:nvSpPr>
            <p:spPr bwMode="auto">
              <a:xfrm>
                <a:off x="4291013" y="2876560"/>
                <a:ext cx="596900" cy="274861"/>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25" name="Freeform 82"/>
              <p:cNvSpPr>
                <a:spLocks/>
              </p:cNvSpPr>
              <p:nvPr/>
            </p:nvSpPr>
            <p:spPr bwMode="auto">
              <a:xfrm>
                <a:off x="4291013" y="2956359"/>
                <a:ext cx="596900" cy="168463"/>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26" name="Oval 83"/>
              <p:cNvSpPr>
                <a:spLocks noChangeArrowheads="1"/>
              </p:cNvSpPr>
              <p:nvPr/>
            </p:nvSpPr>
            <p:spPr bwMode="auto">
              <a:xfrm>
                <a:off x="4291013" y="2823362"/>
                <a:ext cx="596900" cy="261559"/>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27" name="Freeform 84"/>
              <p:cNvSpPr>
                <a:spLocks noEditPoints="1"/>
              </p:cNvSpPr>
              <p:nvPr/>
            </p:nvSpPr>
            <p:spPr bwMode="auto">
              <a:xfrm>
                <a:off x="4291013" y="2814495"/>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28" name="Freeform 85"/>
              <p:cNvSpPr>
                <a:spLocks/>
              </p:cNvSpPr>
              <p:nvPr/>
            </p:nvSpPr>
            <p:spPr bwMode="auto">
              <a:xfrm>
                <a:off x="4291013" y="2898725"/>
                <a:ext cx="596900" cy="1684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29" name="Oval 86"/>
              <p:cNvSpPr>
                <a:spLocks noChangeArrowheads="1"/>
              </p:cNvSpPr>
              <p:nvPr/>
            </p:nvSpPr>
            <p:spPr bwMode="auto">
              <a:xfrm>
                <a:off x="4291013" y="2761296"/>
                <a:ext cx="596900" cy="265994"/>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30" name="Freeform 87"/>
              <p:cNvSpPr>
                <a:spLocks noEditPoints="1"/>
              </p:cNvSpPr>
              <p:nvPr/>
            </p:nvSpPr>
            <p:spPr bwMode="auto">
              <a:xfrm>
                <a:off x="4291013" y="2756862"/>
                <a:ext cx="596900" cy="274861"/>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31" name="Freeform 88"/>
              <p:cNvSpPr>
                <a:spLocks/>
              </p:cNvSpPr>
              <p:nvPr/>
            </p:nvSpPr>
            <p:spPr bwMode="auto">
              <a:xfrm>
                <a:off x="4291013" y="2836660"/>
                <a:ext cx="596900" cy="172898"/>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32" name="Oval 89"/>
              <p:cNvSpPr>
                <a:spLocks noChangeArrowheads="1"/>
              </p:cNvSpPr>
              <p:nvPr/>
            </p:nvSpPr>
            <p:spPr bwMode="auto">
              <a:xfrm>
                <a:off x="4291013" y="2703663"/>
                <a:ext cx="596900" cy="265994"/>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33" name="Freeform 90"/>
              <p:cNvSpPr>
                <a:spLocks noEditPoints="1"/>
              </p:cNvSpPr>
              <p:nvPr/>
            </p:nvSpPr>
            <p:spPr bwMode="auto">
              <a:xfrm>
                <a:off x="4291013" y="2699231"/>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34" name="Freeform 91"/>
              <p:cNvSpPr>
                <a:spLocks/>
              </p:cNvSpPr>
              <p:nvPr/>
            </p:nvSpPr>
            <p:spPr bwMode="auto">
              <a:xfrm>
                <a:off x="4291013" y="2783461"/>
                <a:ext cx="596900" cy="164031"/>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35" name="Oval 92"/>
              <p:cNvSpPr>
                <a:spLocks noChangeArrowheads="1"/>
              </p:cNvSpPr>
              <p:nvPr/>
            </p:nvSpPr>
            <p:spPr bwMode="auto">
              <a:xfrm>
                <a:off x="4291013" y="2646032"/>
                <a:ext cx="596900" cy="265994"/>
              </a:xfrm>
              <a:prstGeom prst="ellipse">
                <a:avLst/>
              </a:prstGeom>
              <a:solidFill>
                <a:srgbClr val="3D61A3"/>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36" name="Freeform 93"/>
              <p:cNvSpPr>
                <a:spLocks noEditPoints="1"/>
              </p:cNvSpPr>
              <p:nvPr/>
            </p:nvSpPr>
            <p:spPr bwMode="auto">
              <a:xfrm>
                <a:off x="4291013" y="2641598"/>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grpSp>
        <p:nvGrpSpPr>
          <p:cNvPr id="29" name="Group 253"/>
          <p:cNvGrpSpPr>
            <a:grpSpLocks/>
          </p:cNvGrpSpPr>
          <p:nvPr/>
        </p:nvGrpSpPr>
        <p:grpSpPr bwMode="auto">
          <a:xfrm>
            <a:off x="7643814" y="3450630"/>
            <a:ext cx="142875" cy="381000"/>
            <a:chOff x="2557463" y="5356226"/>
            <a:chExt cx="569913" cy="681038"/>
          </a:xfrm>
        </p:grpSpPr>
        <p:sp>
          <p:nvSpPr>
            <p:cNvPr id="746"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47" name="Freeform 99"/>
            <p:cNvSpPr>
              <a:spLocks/>
            </p:cNvSpPr>
            <p:nvPr/>
          </p:nvSpPr>
          <p:spPr bwMode="auto">
            <a:xfrm>
              <a:off x="2639782" y="5779983"/>
              <a:ext cx="44329" cy="64319"/>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48" name="Oval 100"/>
            <p:cNvSpPr>
              <a:spLocks noChangeArrowheads="1"/>
            </p:cNvSpPr>
            <p:nvPr/>
          </p:nvSpPr>
          <p:spPr bwMode="auto">
            <a:xfrm>
              <a:off x="2633451" y="5791332"/>
              <a:ext cx="25329" cy="37835"/>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49" name="Freeform 101"/>
            <p:cNvSpPr>
              <a:spLocks/>
            </p:cNvSpPr>
            <p:nvPr/>
          </p:nvSpPr>
          <p:spPr bwMode="auto">
            <a:xfrm>
              <a:off x="3026058" y="5768631"/>
              <a:ext cx="12665" cy="12107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50" name="Freeform 102"/>
            <p:cNvSpPr>
              <a:spLocks/>
            </p:cNvSpPr>
            <p:nvPr/>
          </p:nvSpPr>
          <p:spPr bwMode="auto">
            <a:xfrm>
              <a:off x="3057718" y="5757282"/>
              <a:ext cx="12665" cy="117289"/>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51" name="Freeform 103"/>
            <p:cNvSpPr>
              <a:spLocks/>
            </p:cNvSpPr>
            <p:nvPr/>
          </p:nvSpPr>
          <p:spPr bwMode="auto">
            <a:xfrm>
              <a:off x="2994394" y="5783765"/>
              <a:ext cx="12665" cy="117291"/>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52" name="Oval 104"/>
            <p:cNvSpPr>
              <a:spLocks noChangeArrowheads="1"/>
            </p:cNvSpPr>
            <p:nvPr/>
          </p:nvSpPr>
          <p:spPr bwMode="auto">
            <a:xfrm>
              <a:off x="2646116" y="5931325"/>
              <a:ext cx="12665" cy="18917"/>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53" name="Freeform 105"/>
            <p:cNvSpPr>
              <a:spLocks noEditPoints="1"/>
            </p:cNvSpPr>
            <p:nvPr/>
          </p:nvSpPr>
          <p:spPr bwMode="auto">
            <a:xfrm>
              <a:off x="2557463" y="5405411"/>
              <a:ext cx="569913" cy="63185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30" name="Group 268"/>
          <p:cNvGrpSpPr>
            <a:grpSpLocks/>
          </p:cNvGrpSpPr>
          <p:nvPr/>
        </p:nvGrpSpPr>
        <p:grpSpPr bwMode="auto">
          <a:xfrm>
            <a:off x="7500939" y="3545880"/>
            <a:ext cx="142875" cy="285751"/>
            <a:chOff x="4291013" y="2641600"/>
            <a:chExt cx="596900" cy="598488"/>
          </a:xfrm>
        </p:grpSpPr>
        <p:sp>
          <p:nvSpPr>
            <p:cNvPr id="755" name="Freeform 76"/>
            <p:cNvSpPr>
              <a:spLocks/>
            </p:cNvSpPr>
            <p:nvPr/>
          </p:nvSpPr>
          <p:spPr bwMode="auto">
            <a:xfrm>
              <a:off x="4291013" y="3076057"/>
              <a:ext cx="596900" cy="164031"/>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56" name="Oval 77"/>
            <p:cNvSpPr>
              <a:spLocks noChangeArrowheads="1"/>
            </p:cNvSpPr>
            <p:nvPr/>
          </p:nvSpPr>
          <p:spPr bwMode="auto">
            <a:xfrm>
              <a:off x="4291013" y="2938628"/>
              <a:ext cx="596900" cy="261559"/>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57" name="Freeform 78"/>
            <p:cNvSpPr>
              <a:spLocks noEditPoints="1"/>
            </p:cNvSpPr>
            <p:nvPr/>
          </p:nvSpPr>
          <p:spPr bwMode="auto">
            <a:xfrm>
              <a:off x="4291013" y="2934193"/>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58" name="Freeform 79"/>
            <p:cNvSpPr>
              <a:spLocks/>
            </p:cNvSpPr>
            <p:nvPr/>
          </p:nvSpPr>
          <p:spPr bwMode="auto">
            <a:xfrm>
              <a:off x="4291013" y="3013992"/>
              <a:ext cx="596900" cy="1684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59" name="Oval 80"/>
            <p:cNvSpPr>
              <a:spLocks noChangeArrowheads="1"/>
            </p:cNvSpPr>
            <p:nvPr/>
          </p:nvSpPr>
          <p:spPr bwMode="auto">
            <a:xfrm>
              <a:off x="4291013" y="2880995"/>
              <a:ext cx="596900" cy="265994"/>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60" name="Freeform 81"/>
            <p:cNvSpPr>
              <a:spLocks noEditPoints="1"/>
            </p:cNvSpPr>
            <p:nvPr/>
          </p:nvSpPr>
          <p:spPr bwMode="auto">
            <a:xfrm>
              <a:off x="4291013" y="2876563"/>
              <a:ext cx="596900" cy="274861"/>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61" name="Freeform 82"/>
            <p:cNvSpPr>
              <a:spLocks/>
            </p:cNvSpPr>
            <p:nvPr/>
          </p:nvSpPr>
          <p:spPr bwMode="auto">
            <a:xfrm>
              <a:off x="4291013" y="2956361"/>
              <a:ext cx="596900" cy="168463"/>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62" name="Oval 83"/>
            <p:cNvSpPr>
              <a:spLocks noChangeArrowheads="1"/>
            </p:cNvSpPr>
            <p:nvPr/>
          </p:nvSpPr>
          <p:spPr bwMode="auto">
            <a:xfrm>
              <a:off x="4291013" y="2823364"/>
              <a:ext cx="596900" cy="261559"/>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63" name="Freeform 84"/>
            <p:cNvSpPr>
              <a:spLocks noEditPoints="1"/>
            </p:cNvSpPr>
            <p:nvPr/>
          </p:nvSpPr>
          <p:spPr bwMode="auto">
            <a:xfrm>
              <a:off x="4291013" y="2814498"/>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64" name="Freeform 85"/>
            <p:cNvSpPr>
              <a:spLocks/>
            </p:cNvSpPr>
            <p:nvPr/>
          </p:nvSpPr>
          <p:spPr bwMode="auto">
            <a:xfrm>
              <a:off x="4291013" y="2898728"/>
              <a:ext cx="596900" cy="1684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65" name="Oval 86"/>
            <p:cNvSpPr>
              <a:spLocks noChangeArrowheads="1"/>
            </p:cNvSpPr>
            <p:nvPr/>
          </p:nvSpPr>
          <p:spPr bwMode="auto">
            <a:xfrm>
              <a:off x="4291013" y="2761299"/>
              <a:ext cx="596900" cy="265994"/>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66" name="Freeform 87"/>
            <p:cNvSpPr>
              <a:spLocks noEditPoints="1"/>
            </p:cNvSpPr>
            <p:nvPr/>
          </p:nvSpPr>
          <p:spPr bwMode="auto">
            <a:xfrm>
              <a:off x="4291013" y="2756864"/>
              <a:ext cx="596900" cy="274861"/>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67" name="Freeform 88"/>
            <p:cNvSpPr>
              <a:spLocks/>
            </p:cNvSpPr>
            <p:nvPr/>
          </p:nvSpPr>
          <p:spPr bwMode="auto">
            <a:xfrm>
              <a:off x="4291013" y="2836662"/>
              <a:ext cx="596900" cy="172898"/>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68" name="Oval 89"/>
            <p:cNvSpPr>
              <a:spLocks noChangeArrowheads="1"/>
            </p:cNvSpPr>
            <p:nvPr/>
          </p:nvSpPr>
          <p:spPr bwMode="auto">
            <a:xfrm>
              <a:off x="4291013" y="2703665"/>
              <a:ext cx="596900" cy="265994"/>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69" name="Freeform 90"/>
            <p:cNvSpPr>
              <a:spLocks noEditPoints="1"/>
            </p:cNvSpPr>
            <p:nvPr/>
          </p:nvSpPr>
          <p:spPr bwMode="auto">
            <a:xfrm>
              <a:off x="4291013" y="2699233"/>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70" name="Freeform 91"/>
            <p:cNvSpPr>
              <a:spLocks/>
            </p:cNvSpPr>
            <p:nvPr/>
          </p:nvSpPr>
          <p:spPr bwMode="auto">
            <a:xfrm>
              <a:off x="4291013" y="2783463"/>
              <a:ext cx="596900" cy="164031"/>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71" name="Oval 92"/>
            <p:cNvSpPr>
              <a:spLocks noChangeArrowheads="1"/>
            </p:cNvSpPr>
            <p:nvPr/>
          </p:nvSpPr>
          <p:spPr bwMode="auto">
            <a:xfrm>
              <a:off x="4291013" y="2646035"/>
              <a:ext cx="596900" cy="265994"/>
            </a:xfrm>
            <a:prstGeom prst="ellipse">
              <a:avLst/>
            </a:prstGeom>
            <a:solidFill>
              <a:srgbClr val="3D61A3"/>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72" name="Freeform 93"/>
            <p:cNvSpPr>
              <a:spLocks noEditPoints="1"/>
            </p:cNvSpPr>
            <p:nvPr/>
          </p:nvSpPr>
          <p:spPr bwMode="auto">
            <a:xfrm>
              <a:off x="4291013" y="2641600"/>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sp>
        <p:nvSpPr>
          <p:cNvPr id="773" name="TextBox 772"/>
          <p:cNvSpPr txBox="1"/>
          <p:nvPr/>
        </p:nvSpPr>
        <p:spPr>
          <a:xfrm>
            <a:off x="6858001" y="4403130"/>
            <a:ext cx="1357313" cy="246221"/>
          </a:xfrm>
          <a:prstGeom prst="rect">
            <a:avLst/>
          </a:prstGeom>
          <a:noFill/>
          <a:ln>
            <a:noFill/>
          </a:ln>
        </p:spPr>
        <p:txBody>
          <a:bodyPr>
            <a:spAutoFit/>
          </a:bodyPr>
          <a:lstStyle/>
          <a:p>
            <a:pPr algn="ctr"/>
            <a:r>
              <a:rPr lang="en-US" altLang="zh-CN" sz="1000" b="1">
                <a:solidFill>
                  <a:srgbClr val="7030A0"/>
                </a:solidFill>
                <a:latin typeface="Times New Roman" pitchFamily="18" charset="0"/>
                <a:ea typeface="华文细黑" pitchFamily="2" charset="-122"/>
                <a:cs typeface="Times New Roman" pitchFamily="18" charset="0"/>
              </a:rPr>
              <a:t>Video conference </a:t>
            </a:r>
            <a:endParaRPr lang="zh-CN" altLang="en-US" sz="1000" b="1">
              <a:solidFill>
                <a:srgbClr val="7030A0"/>
              </a:solidFill>
              <a:latin typeface="Times New Roman" pitchFamily="18" charset="0"/>
              <a:ea typeface="华文细黑" pitchFamily="2" charset="-122"/>
              <a:cs typeface="Times New Roman" pitchFamily="18" charset="0"/>
            </a:endParaRPr>
          </a:p>
        </p:txBody>
      </p:sp>
      <p:grpSp>
        <p:nvGrpSpPr>
          <p:cNvPr id="31" name="组合 1480"/>
          <p:cNvGrpSpPr>
            <a:grpSpLocks/>
          </p:cNvGrpSpPr>
          <p:nvPr/>
        </p:nvGrpSpPr>
        <p:grpSpPr bwMode="auto">
          <a:xfrm>
            <a:off x="7215188" y="4117379"/>
            <a:ext cx="285750" cy="381000"/>
            <a:chOff x="2214546" y="3071810"/>
            <a:chExt cx="285752" cy="285752"/>
          </a:xfrm>
        </p:grpSpPr>
        <p:grpSp>
          <p:nvGrpSpPr>
            <p:cNvPr id="224" name="Group 253"/>
            <p:cNvGrpSpPr>
              <a:grpSpLocks/>
            </p:cNvGrpSpPr>
            <p:nvPr/>
          </p:nvGrpSpPr>
          <p:grpSpPr bwMode="auto">
            <a:xfrm>
              <a:off x="2357422" y="3071810"/>
              <a:ext cx="142876" cy="285752"/>
              <a:chOff x="2557463" y="5356226"/>
              <a:chExt cx="569913" cy="681038"/>
            </a:xfrm>
          </p:grpSpPr>
          <p:sp>
            <p:nvSpPr>
              <p:cNvPr id="795"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96" name="Freeform 99"/>
              <p:cNvSpPr>
                <a:spLocks/>
              </p:cNvSpPr>
              <p:nvPr/>
            </p:nvSpPr>
            <p:spPr bwMode="auto">
              <a:xfrm>
                <a:off x="2639782" y="5779983"/>
                <a:ext cx="44329" cy="64321"/>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97" name="Oval 100"/>
              <p:cNvSpPr>
                <a:spLocks noChangeArrowheads="1"/>
              </p:cNvSpPr>
              <p:nvPr/>
            </p:nvSpPr>
            <p:spPr bwMode="auto">
              <a:xfrm>
                <a:off x="2633451" y="5791335"/>
                <a:ext cx="25329" cy="37835"/>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98" name="Freeform 101"/>
              <p:cNvSpPr>
                <a:spLocks/>
              </p:cNvSpPr>
              <p:nvPr/>
            </p:nvSpPr>
            <p:spPr bwMode="auto">
              <a:xfrm>
                <a:off x="3026058" y="5768634"/>
                <a:ext cx="12665" cy="12107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99" name="Freeform 102"/>
              <p:cNvSpPr>
                <a:spLocks/>
              </p:cNvSpPr>
              <p:nvPr/>
            </p:nvSpPr>
            <p:spPr bwMode="auto">
              <a:xfrm>
                <a:off x="3057718" y="5757282"/>
                <a:ext cx="12665" cy="117291"/>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00" name="Freeform 103"/>
              <p:cNvSpPr>
                <a:spLocks/>
              </p:cNvSpPr>
              <p:nvPr/>
            </p:nvSpPr>
            <p:spPr bwMode="auto">
              <a:xfrm>
                <a:off x="2994394" y="5783768"/>
                <a:ext cx="12665" cy="117289"/>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01" name="Oval 104"/>
              <p:cNvSpPr>
                <a:spLocks noChangeArrowheads="1"/>
              </p:cNvSpPr>
              <p:nvPr/>
            </p:nvSpPr>
            <p:spPr bwMode="auto">
              <a:xfrm>
                <a:off x="2646116" y="5931325"/>
                <a:ext cx="12665" cy="18919"/>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02" name="Freeform 105"/>
              <p:cNvSpPr>
                <a:spLocks noEditPoints="1"/>
              </p:cNvSpPr>
              <p:nvPr/>
            </p:nvSpPr>
            <p:spPr bwMode="auto">
              <a:xfrm>
                <a:off x="2557463" y="5405413"/>
                <a:ext cx="569913" cy="631851"/>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225" name="Group 268"/>
            <p:cNvGrpSpPr>
              <a:grpSpLocks/>
            </p:cNvGrpSpPr>
            <p:nvPr/>
          </p:nvGrpSpPr>
          <p:grpSpPr bwMode="auto">
            <a:xfrm>
              <a:off x="2214546" y="3143244"/>
              <a:ext cx="142876" cy="214315"/>
              <a:chOff x="4291013" y="2641572"/>
              <a:chExt cx="596900" cy="598488"/>
            </a:xfrm>
          </p:grpSpPr>
          <p:sp>
            <p:nvSpPr>
              <p:cNvPr id="777" name="Freeform 76"/>
              <p:cNvSpPr>
                <a:spLocks/>
              </p:cNvSpPr>
              <p:nvPr/>
            </p:nvSpPr>
            <p:spPr bwMode="auto">
              <a:xfrm>
                <a:off x="4291013" y="3076040"/>
                <a:ext cx="596900" cy="16402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78" name="Oval 77"/>
              <p:cNvSpPr>
                <a:spLocks noChangeArrowheads="1"/>
              </p:cNvSpPr>
              <p:nvPr/>
            </p:nvSpPr>
            <p:spPr bwMode="auto">
              <a:xfrm>
                <a:off x="4291013" y="2938608"/>
                <a:ext cx="596900" cy="261562"/>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79" name="Freeform 78"/>
              <p:cNvSpPr>
                <a:spLocks noEditPoints="1"/>
              </p:cNvSpPr>
              <p:nvPr/>
            </p:nvSpPr>
            <p:spPr bwMode="auto">
              <a:xfrm>
                <a:off x="4291013" y="2934177"/>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80" name="Freeform 79"/>
              <p:cNvSpPr>
                <a:spLocks/>
              </p:cNvSpPr>
              <p:nvPr/>
            </p:nvSpPr>
            <p:spPr bwMode="auto">
              <a:xfrm>
                <a:off x="4291013" y="3013975"/>
                <a:ext cx="596900" cy="1684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81" name="Oval 80"/>
              <p:cNvSpPr>
                <a:spLocks noChangeArrowheads="1"/>
              </p:cNvSpPr>
              <p:nvPr/>
            </p:nvSpPr>
            <p:spPr bwMode="auto">
              <a:xfrm>
                <a:off x="4291013" y="2880978"/>
                <a:ext cx="596900" cy="265994"/>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82" name="Freeform 81"/>
              <p:cNvSpPr>
                <a:spLocks noEditPoints="1"/>
              </p:cNvSpPr>
              <p:nvPr/>
            </p:nvSpPr>
            <p:spPr bwMode="auto">
              <a:xfrm>
                <a:off x="4291013" y="2876543"/>
                <a:ext cx="596900" cy="274861"/>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83" name="Freeform 82"/>
              <p:cNvSpPr>
                <a:spLocks/>
              </p:cNvSpPr>
              <p:nvPr/>
            </p:nvSpPr>
            <p:spPr bwMode="auto">
              <a:xfrm>
                <a:off x="4291013" y="2956341"/>
                <a:ext cx="596900" cy="168463"/>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84" name="Oval 83"/>
              <p:cNvSpPr>
                <a:spLocks noChangeArrowheads="1"/>
              </p:cNvSpPr>
              <p:nvPr/>
            </p:nvSpPr>
            <p:spPr bwMode="auto">
              <a:xfrm>
                <a:off x="4291013" y="2823344"/>
                <a:ext cx="596900" cy="261562"/>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85" name="Freeform 84"/>
              <p:cNvSpPr>
                <a:spLocks noEditPoints="1"/>
              </p:cNvSpPr>
              <p:nvPr/>
            </p:nvSpPr>
            <p:spPr bwMode="auto">
              <a:xfrm>
                <a:off x="4291013" y="2814478"/>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86" name="Freeform 85"/>
              <p:cNvSpPr>
                <a:spLocks/>
              </p:cNvSpPr>
              <p:nvPr/>
            </p:nvSpPr>
            <p:spPr bwMode="auto">
              <a:xfrm>
                <a:off x="4291013" y="2898711"/>
                <a:ext cx="596900" cy="1684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87" name="Oval 86"/>
              <p:cNvSpPr>
                <a:spLocks noChangeArrowheads="1"/>
              </p:cNvSpPr>
              <p:nvPr/>
            </p:nvSpPr>
            <p:spPr bwMode="auto">
              <a:xfrm>
                <a:off x="4291013" y="2761279"/>
                <a:ext cx="596900" cy="265994"/>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88" name="Freeform 87"/>
              <p:cNvSpPr>
                <a:spLocks noEditPoints="1"/>
              </p:cNvSpPr>
              <p:nvPr/>
            </p:nvSpPr>
            <p:spPr bwMode="auto">
              <a:xfrm>
                <a:off x="4291013" y="2756847"/>
                <a:ext cx="596900" cy="274861"/>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89" name="Freeform 88"/>
              <p:cNvSpPr>
                <a:spLocks/>
              </p:cNvSpPr>
              <p:nvPr/>
            </p:nvSpPr>
            <p:spPr bwMode="auto">
              <a:xfrm>
                <a:off x="4291013" y="2836645"/>
                <a:ext cx="596900" cy="17289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90" name="Oval 89"/>
              <p:cNvSpPr>
                <a:spLocks noChangeArrowheads="1"/>
              </p:cNvSpPr>
              <p:nvPr/>
            </p:nvSpPr>
            <p:spPr bwMode="auto">
              <a:xfrm>
                <a:off x="4291013" y="2703648"/>
                <a:ext cx="596900" cy="265994"/>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91" name="Freeform 90"/>
              <p:cNvSpPr>
                <a:spLocks noEditPoints="1"/>
              </p:cNvSpPr>
              <p:nvPr/>
            </p:nvSpPr>
            <p:spPr bwMode="auto">
              <a:xfrm>
                <a:off x="4291013" y="2699214"/>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92" name="Freeform 91"/>
              <p:cNvSpPr>
                <a:spLocks/>
              </p:cNvSpPr>
              <p:nvPr/>
            </p:nvSpPr>
            <p:spPr bwMode="auto">
              <a:xfrm>
                <a:off x="4291013" y="2783447"/>
                <a:ext cx="596900" cy="16402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793" name="Oval 92"/>
              <p:cNvSpPr>
                <a:spLocks noChangeArrowheads="1"/>
              </p:cNvSpPr>
              <p:nvPr/>
            </p:nvSpPr>
            <p:spPr bwMode="auto">
              <a:xfrm>
                <a:off x="4291013" y="2646015"/>
                <a:ext cx="596900" cy="265994"/>
              </a:xfrm>
              <a:prstGeom prst="ellipse">
                <a:avLst/>
              </a:prstGeom>
              <a:solidFill>
                <a:srgbClr val="3D61A3"/>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794" name="Freeform 93"/>
              <p:cNvSpPr>
                <a:spLocks noEditPoints="1"/>
              </p:cNvSpPr>
              <p:nvPr/>
            </p:nvSpPr>
            <p:spPr bwMode="auto">
              <a:xfrm>
                <a:off x="4291013" y="2641583"/>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grpSp>
        <p:nvGrpSpPr>
          <p:cNvPr id="228" name="组合 1509"/>
          <p:cNvGrpSpPr>
            <a:grpSpLocks/>
          </p:cNvGrpSpPr>
          <p:nvPr/>
        </p:nvGrpSpPr>
        <p:grpSpPr bwMode="auto">
          <a:xfrm>
            <a:off x="7500938" y="4117379"/>
            <a:ext cx="285750" cy="381000"/>
            <a:chOff x="2214546" y="3071810"/>
            <a:chExt cx="285752" cy="285752"/>
          </a:xfrm>
        </p:grpSpPr>
        <p:grpSp>
          <p:nvGrpSpPr>
            <p:cNvPr id="229" name="Group 253"/>
            <p:cNvGrpSpPr>
              <a:grpSpLocks/>
            </p:cNvGrpSpPr>
            <p:nvPr/>
          </p:nvGrpSpPr>
          <p:grpSpPr bwMode="auto">
            <a:xfrm>
              <a:off x="2357422" y="3071810"/>
              <a:ext cx="142876" cy="285752"/>
              <a:chOff x="2557463" y="5356226"/>
              <a:chExt cx="569913" cy="681038"/>
            </a:xfrm>
          </p:grpSpPr>
          <p:sp>
            <p:nvSpPr>
              <p:cNvPr id="824"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25" name="Freeform 99"/>
              <p:cNvSpPr>
                <a:spLocks/>
              </p:cNvSpPr>
              <p:nvPr/>
            </p:nvSpPr>
            <p:spPr bwMode="auto">
              <a:xfrm>
                <a:off x="2639782" y="5779983"/>
                <a:ext cx="44329" cy="64321"/>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26" name="Oval 100"/>
              <p:cNvSpPr>
                <a:spLocks noChangeArrowheads="1"/>
              </p:cNvSpPr>
              <p:nvPr/>
            </p:nvSpPr>
            <p:spPr bwMode="auto">
              <a:xfrm>
                <a:off x="2633451" y="5791335"/>
                <a:ext cx="25329" cy="37835"/>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27" name="Freeform 101"/>
              <p:cNvSpPr>
                <a:spLocks/>
              </p:cNvSpPr>
              <p:nvPr/>
            </p:nvSpPr>
            <p:spPr bwMode="auto">
              <a:xfrm>
                <a:off x="3026058" y="5768634"/>
                <a:ext cx="12665" cy="12107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28" name="Freeform 102"/>
              <p:cNvSpPr>
                <a:spLocks/>
              </p:cNvSpPr>
              <p:nvPr/>
            </p:nvSpPr>
            <p:spPr bwMode="auto">
              <a:xfrm>
                <a:off x="3057718" y="5757282"/>
                <a:ext cx="12665" cy="117291"/>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29" name="Freeform 103"/>
              <p:cNvSpPr>
                <a:spLocks/>
              </p:cNvSpPr>
              <p:nvPr/>
            </p:nvSpPr>
            <p:spPr bwMode="auto">
              <a:xfrm>
                <a:off x="2994394" y="5783768"/>
                <a:ext cx="12665" cy="117289"/>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30" name="Oval 104"/>
              <p:cNvSpPr>
                <a:spLocks noChangeArrowheads="1"/>
              </p:cNvSpPr>
              <p:nvPr/>
            </p:nvSpPr>
            <p:spPr bwMode="auto">
              <a:xfrm>
                <a:off x="2646116" y="5931325"/>
                <a:ext cx="12665" cy="18919"/>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31" name="Freeform 105"/>
              <p:cNvSpPr>
                <a:spLocks noEditPoints="1"/>
              </p:cNvSpPr>
              <p:nvPr/>
            </p:nvSpPr>
            <p:spPr bwMode="auto">
              <a:xfrm>
                <a:off x="2557463" y="5405413"/>
                <a:ext cx="569913" cy="631851"/>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230" name="Group 268"/>
            <p:cNvGrpSpPr>
              <a:grpSpLocks/>
            </p:cNvGrpSpPr>
            <p:nvPr/>
          </p:nvGrpSpPr>
          <p:grpSpPr bwMode="auto">
            <a:xfrm>
              <a:off x="2214546" y="3143240"/>
              <a:ext cx="142876" cy="214315"/>
              <a:chOff x="4291013" y="2641578"/>
              <a:chExt cx="596900" cy="598488"/>
            </a:xfrm>
          </p:grpSpPr>
          <p:sp>
            <p:nvSpPr>
              <p:cNvPr id="806" name="Freeform 76"/>
              <p:cNvSpPr>
                <a:spLocks/>
              </p:cNvSpPr>
              <p:nvPr/>
            </p:nvSpPr>
            <p:spPr bwMode="auto">
              <a:xfrm>
                <a:off x="4291013" y="3076057"/>
                <a:ext cx="596900" cy="16402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07" name="Oval 77"/>
              <p:cNvSpPr>
                <a:spLocks noChangeArrowheads="1"/>
              </p:cNvSpPr>
              <p:nvPr/>
            </p:nvSpPr>
            <p:spPr bwMode="auto">
              <a:xfrm>
                <a:off x="4291013" y="2938626"/>
                <a:ext cx="596900" cy="261562"/>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08" name="Freeform 78"/>
              <p:cNvSpPr>
                <a:spLocks noEditPoints="1"/>
              </p:cNvSpPr>
              <p:nvPr/>
            </p:nvSpPr>
            <p:spPr bwMode="auto">
              <a:xfrm>
                <a:off x="4291013" y="2934194"/>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09" name="Freeform 79"/>
              <p:cNvSpPr>
                <a:spLocks/>
              </p:cNvSpPr>
              <p:nvPr/>
            </p:nvSpPr>
            <p:spPr bwMode="auto">
              <a:xfrm>
                <a:off x="4291013" y="3013992"/>
                <a:ext cx="596900" cy="1684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10" name="Oval 80"/>
              <p:cNvSpPr>
                <a:spLocks noChangeArrowheads="1"/>
              </p:cNvSpPr>
              <p:nvPr/>
            </p:nvSpPr>
            <p:spPr bwMode="auto">
              <a:xfrm>
                <a:off x="4291013" y="2880995"/>
                <a:ext cx="596900" cy="265994"/>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11" name="Freeform 81"/>
              <p:cNvSpPr>
                <a:spLocks noEditPoints="1"/>
              </p:cNvSpPr>
              <p:nvPr/>
            </p:nvSpPr>
            <p:spPr bwMode="auto">
              <a:xfrm>
                <a:off x="4291013" y="2876560"/>
                <a:ext cx="596900" cy="274861"/>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12" name="Freeform 82"/>
              <p:cNvSpPr>
                <a:spLocks/>
              </p:cNvSpPr>
              <p:nvPr/>
            </p:nvSpPr>
            <p:spPr bwMode="auto">
              <a:xfrm>
                <a:off x="4291013" y="2956359"/>
                <a:ext cx="596900" cy="168463"/>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13" name="Oval 83"/>
              <p:cNvSpPr>
                <a:spLocks noChangeArrowheads="1"/>
              </p:cNvSpPr>
              <p:nvPr/>
            </p:nvSpPr>
            <p:spPr bwMode="auto">
              <a:xfrm>
                <a:off x="4291013" y="2823362"/>
                <a:ext cx="596900" cy="261562"/>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14" name="Freeform 84"/>
              <p:cNvSpPr>
                <a:spLocks noEditPoints="1"/>
              </p:cNvSpPr>
              <p:nvPr/>
            </p:nvSpPr>
            <p:spPr bwMode="auto">
              <a:xfrm>
                <a:off x="4291013" y="2814495"/>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15" name="Freeform 85"/>
              <p:cNvSpPr>
                <a:spLocks/>
              </p:cNvSpPr>
              <p:nvPr/>
            </p:nvSpPr>
            <p:spPr bwMode="auto">
              <a:xfrm>
                <a:off x="4291013" y="2898728"/>
                <a:ext cx="596900" cy="1684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16" name="Oval 86"/>
              <p:cNvSpPr>
                <a:spLocks noChangeArrowheads="1"/>
              </p:cNvSpPr>
              <p:nvPr/>
            </p:nvSpPr>
            <p:spPr bwMode="auto">
              <a:xfrm>
                <a:off x="4291013" y="2761296"/>
                <a:ext cx="596900" cy="265994"/>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17" name="Freeform 87"/>
              <p:cNvSpPr>
                <a:spLocks noEditPoints="1"/>
              </p:cNvSpPr>
              <p:nvPr/>
            </p:nvSpPr>
            <p:spPr bwMode="auto">
              <a:xfrm>
                <a:off x="4291013" y="2756864"/>
                <a:ext cx="596900" cy="274861"/>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18" name="Freeform 88"/>
              <p:cNvSpPr>
                <a:spLocks/>
              </p:cNvSpPr>
              <p:nvPr/>
            </p:nvSpPr>
            <p:spPr bwMode="auto">
              <a:xfrm>
                <a:off x="4291013" y="2836663"/>
                <a:ext cx="596900" cy="17289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19" name="Oval 89"/>
              <p:cNvSpPr>
                <a:spLocks noChangeArrowheads="1"/>
              </p:cNvSpPr>
              <p:nvPr/>
            </p:nvSpPr>
            <p:spPr bwMode="auto">
              <a:xfrm>
                <a:off x="4291013" y="2703666"/>
                <a:ext cx="596900" cy="265994"/>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20" name="Freeform 90"/>
              <p:cNvSpPr>
                <a:spLocks noEditPoints="1"/>
              </p:cNvSpPr>
              <p:nvPr/>
            </p:nvSpPr>
            <p:spPr bwMode="auto">
              <a:xfrm>
                <a:off x="4291013" y="2699231"/>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21" name="Freeform 91"/>
              <p:cNvSpPr>
                <a:spLocks/>
              </p:cNvSpPr>
              <p:nvPr/>
            </p:nvSpPr>
            <p:spPr bwMode="auto">
              <a:xfrm>
                <a:off x="4291013" y="2783464"/>
                <a:ext cx="596900" cy="16402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22" name="Oval 92"/>
              <p:cNvSpPr>
                <a:spLocks noChangeArrowheads="1"/>
              </p:cNvSpPr>
              <p:nvPr/>
            </p:nvSpPr>
            <p:spPr bwMode="auto">
              <a:xfrm>
                <a:off x="4291013" y="2646032"/>
                <a:ext cx="596900" cy="265994"/>
              </a:xfrm>
              <a:prstGeom prst="ellipse">
                <a:avLst/>
              </a:prstGeom>
              <a:solidFill>
                <a:srgbClr val="3D61A3"/>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23" name="Freeform 93"/>
              <p:cNvSpPr>
                <a:spLocks noEditPoints="1"/>
              </p:cNvSpPr>
              <p:nvPr/>
            </p:nvSpPr>
            <p:spPr bwMode="auto">
              <a:xfrm>
                <a:off x="4291013" y="2641600"/>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sp>
        <p:nvSpPr>
          <p:cNvPr id="832" name="TextBox 831"/>
          <p:cNvSpPr txBox="1"/>
          <p:nvPr/>
        </p:nvSpPr>
        <p:spPr>
          <a:xfrm>
            <a:off x="7143751" y="2453680"/>
            <a:ext cx="714375" cy="246221"/>
          </a:xfrm>
          <a:prstGeom prst="rect">
            <a:avLst/>
          </a:prstGeom>
          <a:noFill/>
        </p:spPr>
        <p:txBody>
          <a:bodyPr>
            <a:spAutoFit/>
          </a:bodyPr>
          <a:lstStyle/>
          <a:p>
            <a:pPr algn="ctr"/>
            <a:r>
              <a:rPr lang="en-US" altLang="zh-CN" sz="1000" b="1">
                <a:solidFill>
                  <a:srgbClr val="7030A0"/>
                </a:solidFill>
                <a:latin typeface="Times New Roman" pitchFamily="18" charset="0"/>
                <a:ea typeface="华文细黑" pitchFamily="2" charset="-122"/>
                <a:cs typeface="Times New Roman" pitchFamily="18" charset="0"/>
              </a:rPr>
              <a:t>Internet</a:t>
            </a:r>
            <a:endParaRPr lang="zh-CN" altLang="en-US" sz="1000" b="1">
              <a:solidFill>
                <a:srgbClr val="7030A0"/>
              </a:solidFill>
              <a:latin typeface="Times New Roman" pitchFamily="18" charset="0"/>
              <a:ea typeface="华文细黑" pitchFamily="2" charset="-122"/>
              <a:cs typeface="Times New Roman" pitchFamily="18" charset="0"/>
            </a:endParaRPr>
          </a:p>
        </p:txBody>
      </p:sp>
      <p:grpSp>
        <p:nvGrpSpPr>
          <p:cNvPr id="231" name="Group 144"/>
          <p:cNvGrpSpPr>
            <a:grpSpLocks/>
          </p:cNvGrpSpPr>
          <p:nvPr/>
        </p:nvGrpSpPr>
        <p:grpSpPr bwMode="auto">
          <a:xfrm>
            <a:off x="6929438" y="1215430"/>
            <a:ext cx="1071562" cy="381000"/>
            <a:chOff x="2465387" y="4170363"/>
            <a:chExt cx="854075" cy="276225"/>
          </a:xfrm>
        </p:grpSpPr>
        <p:sp>
          <p:nvSpPr>
            <p:cNvPr id="834" name="Freeform 30"/>
            <p:cNvSpPr>
              <a:spLocks/>
            </p:cNvSpPr>
            <p:nvPr/>
          </p:nvSpPr>
          <p:spPr bwMode="auto">
            <a:xfrm>
              <a:off x="2465387" y="4170363"/>
              <a:ext cx="854075" cy="276225"/>
            </a:xfrm>
            <a:custGeom>
              <a:avLst/>
              <a:gdLst>
                <a:gd name="T0" fmla="*/ 0 w 538"/>
                <a:gd name="T1" fmla="*/ 2147483647 h 174"/>
                <a:gd name="T2" fmla="*/ 2147483647 w 538"/>
                <a:gd name="T3" fmla="*/ 0 h 174"/>
                <a:gd name="T4" fmla="*/ 2147483647 w 538"/>
                <a:gd name="T5" fmla="*/ 2147483647 h 174"/>
                <a:gd name="T6" fmla="*/ 2147483647 w 538"/>
                <a:gd name="T7" fmla="*/ 2147483647 h 174"/>
                <a:gd name="T8" fmla="*/ 2147483647 w 538"/>
                <a:gd name="T9" fmla="*/ 2147483647 h 174"/>
                <a:gd name="T10" fmla="*/ 0 w 538"/>
                <a:gd name="T11" fmla="*/ 2147483647 h 174"/>
                <a:gd name="T12" fmla="*/ 0 w 538"/>
                <a:gd name="T13" fmla="*/ 2147483647 h 174"/>
                <a:gd name="T14" fmla="*/ 0 60000 65536"/>
                <a:gd name="T15" fmla="*/ 0 60000 65536"/>
                <a:gd name="T16" fmla="*/ 0 60000 65536"/>
                <a:gd name="T17" fmla="*/ 0 60000 65536"/>
                <a:gd name="T18" fmla="*/ 0 60000 65536"/>
                <a:gd name="T19" fmla="*/ 0 60000 65536"/>
                <a:gd name="T20" fmla="*/ 0 60000 65536"/>
                <a:gd name="T21" fmla="*/ 0 w 538"/>
                <a:gd name="T22" fmla="*/ 0 h 174"/>
                <a:gd name="T23" fmla="*/ 538 w 538"/>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38" h="174">
                  <a:moveTo>
                    <a:pt x="0" y="64"/>
                  </a:moveTo>
                  <a:lnTo>
                    <a:pt x="247" y="0"/>
                  </a:lnTo>
                  <a:lnTo>
                    <a:pt x="538" y="78"/>
                  </a:lnTo>
                  <a:lnTo>
                    <a:pt x="538" y="96"/>
                  </a:lnTo>
                  <a:lnTo>
                    <a:pt x="291" y="174"/>
                  </a:lnTo>
                  <a:lnTo>
                    <a:pt x="0" y="80"/>
                  </a:lnTo>
                  <a:lnTo>
                    <a:pt x="0" y="64"/>
                  </a:lnTo>
                  <a:close/>
                </a:path>
              </a:pathLst>
            </a:custGeom>
            <a:solidFill>
              <a:srgbClr val="CED8DE"/>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35" name="Freeform 31"/>
            <p:cNvSpPr>
              <a:spLocks/>
            </p:cNvSpPr>
            <p:nvPr/>
          </p:nvSpPr>
          <p:spPr bwMode="auto">
            <a:xfrm>
              <a:off x="2465387" y="4265507"/>
              <a:ext cx="854075" cy="159597"/>
            </a:xfrm>
            <a:custGeom>
              <a:avLst/>
              <a:gdLst>
                <a:gd name="T0" fmla="*/ 0 w 268"/>
                <a:gd name="T1" fmla="*/ 2147483647 h 50"/>
                <a:gd name="T2" fmla="*/ 0 w 268"/>
                <a:gd name="T3" fmla="*/ 2147483647 h 50"/>
                <a:gd name="T4" fmla="*/ 2147483647 w 268"/>
                <a:gd name="T5" fmla="*/ 2147483647 h 50"/>
                <a:gd name="T6" fmla="*/ 2147483647 w 268"/>
                <a:gd name="T7" fmla="*/ 2147483647 h 50"/>
                <a:gd name="T8" fmla="*/ 2147483647 w 268"/>
                <a:gd name="T9" fmla="*/ 2147483647 h 50"/>
                <a:gd name="T10" fmla="*/ 2147483647 w 268"/>
                <a:gd name="T11" fmla="*/ 2147483647 h 50"/>
                <a:gd name="T12" fmla="*/ 2147483647 w 268"/>
                <a:gd name="T13" fmla="*/ 2147483647 h 50"/>
                <a:gd name="T14" fmla="*/ 2147483647 w 268"/>
                <a:gd name="T15" fmla="*/ 0 h 50"/>
                <a:gd name="T16" fmla="*/ 0 w 268"/>
                <a:gd name="T17" fmla="*/ 2147483647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8"/>
                <a:gd name="T28" fmla="*/ 0 h 50"/>
                <a:gd name="T29" fmla="*/ 268 w 268"/>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8" h="50">
                  <a:moveTo>
                    <a:pt x="0" y="2"/>
                  </a:moveTo>
                  <a:cubicBezTo>
                    <a:pt x="0" y="5"/>
                    <a:pt x="0" y="5"/>
                    <a:pt x="0" y="5"/>
                  </a:cubicBezTo>
                  <a:cubicBezTo>
                    <a:pt x="145" y="50"/>
                    <a:pt x="145" y="50"/>
                    <a:pt x="145" y="50"/>
                  </a:cubicBezTo>
                  <a:cubicBezTo>
                    <a:pt x="268" y="12"/>
                    <a:pt x="268" y="12"/>
                    <a:pt x="268" y="12"/>
                  </a:cubicBezTo>
                  <a:cubicBezTo>
                    <a:pt x="268" y="9"/>
                    <a:pt x="268" y="9"/>
                    <a:pt x="268" y="9"/>
                  </a:cubicBezTo>
                  <a:cubicBezTo>
                    <a:pt x="263" y="7"/>
                    <a:pt x="263" y="7"/>
                    <a:pt x="263" y="7"/>
                  </a:cubicBezTo>
                  <a:cubicBezTo>
                    <a:pt x="241" y="14"/>
                    <a:pt x="147" y="44"/>
                    <a:pt x="145" y="45"/>
                  </a:cubicBezTo>
                  <a:cubicBezTo>
                    <a:pt x="144" y="44"/>
                    <a:pt x="30" y="8"/>
                    <a:pt x="5" y="0"/>
                  </a:cubicBezTo>
                  <a:lnTo>
                    <a:pt x="0" y="2"/>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sp>
        <p:nvSpPr>
          <p:cNvPr id="836" name="TextBox 835"/>
          <p:cNvSpPr txBox="1"/>
          <p:nvPr/>
        </p:nvSpPr>
        <p:spPr>
          <a:xfrm>
            <a:off x="7072314" y="1405930"/>
            <a:ext cx="1000125" cy="246221"/>
          </a:xfrm>
          <a:prstGeom prst="rect">
            <a:avLst/>
          </a:prstGeom>
          <a:noFill/>
        </p:spPr>
        <p:txBody>
          <a:bodyPr>
            <a:spAutoFit/>
          </a:bodyPr>
          <a:lstStyle/>
          <a:p>
            <a:pPr algn="ctr"/>
            <a:r>
              <a:rPr lang="en-US" altLang="zh-CN" sz="1000" b="1">
                <a:solidFill>
                  <a:srgbClr val="7030A0"/>
                </a:solidFill>
                <a:latin typeface="Times New Roman" pitchFamily="18" charset="0"/>
                <a:ea typeface="华文细黑" pitchFamily="2" charset="-122"/>
                <a:cs typeface="Times New Roman" pitchFamily="18" charset="0"/>
              </a:rPr>
              <a:t>Data Center</a:t>
            </a:r>
            <a:endParaRPr lang="zh-CN" altLang="en-US" sz="1000" b="1">
              <a:solidFill>
                <a:srgbClr val="7030A0"/>
              </a:solidFill>
              <a:latin typeface="Times New Roman" pitchFamily="18" charset="0"/>
              <a:ea typeface="华文细黑" pitchFamily="2" charset="-122"/>
              <a:cs typeface="Times New Roman" pitchFamily="18" charset="0"/>
            </a:endParaRPr>
          </a:p>
        </p:txBody>
      </p:sp>
      <p:grpSp>
        <p:nvGrpSpPr>
          <p:cNvPr id="232" name="Group 253"/>
          <p:cNvGrpSpPr>
            <a:grpSpLocks/>
          </p:cNvGrpSpPr>
          <p:nvPr/>
        </p:nvGrpSpPr>
        <p:grpSpPr bwMode="auto">
          <a:xfrm>
            <a:off x="7072314" y="1120179"/>
            <a:ext cx="142875" cy="381000"/>
            <a:chOff x="2557463" y="5356226"/>
            <a:chExt cx="569913" cy="681038"/>
          </a:xfrm>
        </p:grpSpPr>
        <p:sp>
          <p:nvSpPr>
            <p:cNvPr id="838"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39" name="Freeform 99"/>
            <p:cNvSpPr>
              <a:spLocks/>
            </p:cNvSpPr>
            <p:nvPr/>
          </p:nvSpPr>
          <p:spPr bwMode="auto">
            <a:xfrm>
              <a:off x="2639782" y="5779983"/>
              <a:ext cx="44329" cy="64321"/>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40" name="Oval 100"/>
            <p:cNvSpPr>
              <a:spLocks noChangeArrowheads="1"/>
            </p:cNvSpPr>
            <p:nvPr/>
          </p:nvSpPr>
          <p:spPr bwMode="auto">
            <a:xfrm>
              <a:off x="2633451" y="5791335"/>
              <a:ext cx="25329" cy="37835"/>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41" name="Freeform 101"/>
            <p:cNvSpPr>
              <a:spLocks/>
            </p:cNvSpPr>
            <p:nvPr/>
          </p:nvSpPr>
          <p:spPr bwMode="auto">
            <a:xfrm>
              <a:off x="3026058" y="5768634"/>
              <a:ext cx="12665" cy="12107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42" name="Freeform 102"/>
            <p:cNvSpPr>
              <a:spLocks/>
            </p:cNvSpPr>
            <p:nvPr/>
          </p:nvSpPr>
          <p:spPr bwMode="auto">
            <a:xfrm>
              <a:off x="3057718" y="5757282"/>
              <a:ext cx="12665" cy="117291"/>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43" name="Freeform 103"/>
            <p:cNvSpPr>
              <a:spLocks/>
            </p:cNvSpPr>
            <p:nvPr/>
          </p:nvSpPr>
          <p:spPr bwMode="auto">
            <a:xfrm>
              <a:off x="2994394" y="5783768"/>
              <a:ext cx="12665" cy="117289"/>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44" name="Oval 104"/>
            <p:cNvSpPr>
              <a:spLocks noChangeArrowheads="1"/>
            </p:cNvSpPr>
            <p:nvPr/>
          </p:nvSpPr>
          <p:spPr bwMode="auto">
            <a:xfrm>
              <a:off x="2646116" y="5931325"/>
              <a:ext cx="12665" cy="18919"/>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45" name="Freeform 105"/>
            <p:cNvSpPr>
              <a:spLocks noEditPoints="1"/>
            </p:cNvSpPr>
            <p:nvPr/>
          </p:nvSpPr>
          <p:spPr bwMode="auto">
            <a:xfrm>
              <a:off x="2557463" y="5405413"/>
              <a:ext cx="569913" cy="631851"/>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233" name="Group 253"/>
          <p:cNvGrpSpPr>
            <a:grpSpLocks/>
          </p:cNvGrpSpPr>
          <p:nvPr/>
        </p:nvGrpSpPr>
        <p:grpSpPr bwMode="auto">
          <a:xfrm>
            <a:off x="7286626" y="1120179"/>
            <a:ext cx="142875" cy="381000"/>
            <a:chOff x="2557463" y="5356226"/>
            <a:chExt cx="569913" cy="681038"/>
          </a:xfrm>
        </p:grpSpPr>
        <p:sp>
          <p:nvSpPr>
            <p:cNvPr id="848"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49" name="Freeform 99"/>
            <p:cNvSpPr>
              <a:spLocks/>
            </p:cNvSpPr>
            <p:nvPr/>
          </p:nvSpPr>
          <p:spPr bwMode="auto">
            <a:xfrm>
              <a:off x="2639786" y="5779983"/>
              <a:ext cx="44325" cy="64321"/>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50" name="Oval 100"/>
            <p:cNvSpPr>
              <a:spLocks noChangeArrowheads="1"/>
            </p:cNvSpPr>
            <p:nvPr/>
          </p:nvSpPr>
          <p:spPr bwMode="auto">
            <a:xfrm>
              <a:off x="2633451" y="5791335"/>
              <a:ext cx="25329" cy="37835"/>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51" name="Freeform 101"/>
            <p:cNvSpPr>
              <a:spLocks/>
            </p:cNvSpPr>
            <p:nvPr/>
          </p:nvSpPr>
          <p:spPr bwMode="auto">
            <a:xfrm>
              <a:off x="3026058" y="5768634"/>
              <a:ext cx="12665" cy="12107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52" name="Freeform 102"/>
            <p:cNvSpPr>
              <a:spLocks/>
            </p:cNvSpPr>
            <p:nvPr/>
          </p:nvSpPr>
          <p:spPr bwMode="auto">
            <a:xfrm>
              <a:off x="3057722" y="5757282"/>
              <a:ext cx="12665" cy="117291"/>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53" name="Freeform 103"/>
            <p:cNvSpPr>
              <a:spLocks/>
            </p:cNvSpPr>
            <p:nvPr/>
          </p:nvSpPr>
          <p:spPr bwMode="auto">
            <a:xfrm>
              <a:off x="2994398" y="5783768"/>
              <a:ext cx="12665" cy="117289"/>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54" name="Oval 104"/>
            <p:cNvSpPr>
              <a:spLocks noChangeArrowheads="1"/>
            </p:cNvSpPr>
            <p:nvPr/>
          </p:nvSpPr>
          <p:spPr bwMode="auto">
            <a:xfrm>
              <a:off x="2646116" y="5931325"/>
              <a:ext cx="12665" cy="18919"/>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55" name="Freeform 105"/>
            <p:cNvSpPr>
              <a:spLocks noEditPoints="1"/>
            </p:cNvSpPr>
            <p:nvPr/>
          </p:nvSpPr>
          <p:spPr bwMode="auto">
            <a:xfrm>
              <a:off x="2557463" y="5405413"/>
              <a:ext cx="569913" cy="631851"/>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234" name="Group 268"/>
          <p:cNvGrpSpPr>
            <a:grpSpLocks/>
          </p:cNvGrpSpPr>
          <p:nvPr/>
        </p:nvGrpSpPr>
        <p:grpSpPr bwMode="auto">
          <a:xfrm>
            <a:off x="7500939" y="1120180"/>
            <a:ext cx="142875" cy="285751"/>
            <a:chOff x="4291013" y="2641600"/>
            <a:chExt cx="596900" cy="598488"/>
          </a:xfrm>
        </p:grpSpPr>
        <p:sp>
          <p:nvSpPr>
            <p:cNvPr id="859" name="Freeform 76"/>
            <p:cNvSpPr>
              <a:spLocks/>
            </p:cNvSpPr>
            <p:nvPr/>
          </p:nvSpPr>
          <p:spPr bwMode="auto">
            <a:xfrm>
              <a:off x="4291013" y="3076057"/>
              <a:ext cx="596900" cy="164031"/>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60" name="Oval 77"/>
            <p:cNvSpPr>
              <a:spLocks noChangeArrowheads="1"/>
            </p:cNvSpPr>
            <p:nvPr/>
          </p:nvSpPr>
          <p:spPr bwMode="auto">
            <a:xfrm>
              <a:off x="4291013" y="2938628"/>
              <a:ext cx="596900" cy="261559"/>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61" name="Freeform 78"/>
            <p:cNvSpPr>
              <a:spLocks noEditPoints="1"/>
            </p:cNvSpPr>
            <p:nvPr/>
          </p:nvSpPr>
          <p:spPr bwMode="auto">
            <a:xfrm>
              <a:off x="4291013" y="2934193"/>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62" name="Freeform 79"/>
            <p:cNvSpPr>
              <a:spLocks/>
            </p:cNvSpPr>
            <p:nvPr/>
          </p:nvSpPr>
          <p:spPr bwMode="auto">
            <a:xfrm>
              <a:off x="4291013" y="3013992"/>
              <a:ext cx="596900" cy="1684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63" name="Oval 80"/>
            <p:cNvSpPr>
              <a:spLocks noChangeArrowheads="1"/>
            </p:cNvSpPr>
            <p:nvPr/>
          </p:nvSpPr>
          <p:spPr bwMode="auto">
            <a:xfrm>
              <a:off x="4291013" y="2880995"/>
              <a:ext cx="596900" cy="265994"/>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64" name="Freeform 81"/>
            <p:cNvSpPr>
              <a:spLocks noEditPoints="1"/>
            </p:cNvSpPr>
            <p:nvPr/>
          </p:nvSpPr>
          <p:spPr bwMode="auto">
            <a:xfrm>
              <a:off x="4291013" y="2876563"/>
              <a:ext cx="596900" cy="274861"/>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65" name="Freeform 82"/>
            <p:cNvSpPr>
              <a:spLocks/>
            </p:cNvSpPr>
            <p:nvPr/>
          </p:nvSpPr>
          <p:spPr bwMode="auto">
            <a:xfrm>
              <a:off x="4291013" y="2956361"/>
              <a:ext cx="596900" cy="168463"/>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66" name="Oval 83"/>
            <p:cNvSpPr>
              <a:spLocks noChangeArrowheads="1"/>
            </p:cNvSpPr>
            <p:nvPr/>
          </p:nvSpPr>
          <p:spPr bwMode="auto">
            <a:xfrm>
              <a:off x="4291013" y="2823364"/>
              <a:ext cx="596900" cy="261559"/>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67" name="Freeform 84"/>
            <p:cNvSpPr>
              <a:spLocks noEditPoints="1"/>
            </p:cNvSpPr>
            <p:nvPr/>
          </p:nvSpPr>
          <p:spPr bwMode="auto">
            <a:xfrm>
              <a:off x="4291013" y="2814498"/>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68" name="Freeform 85"/>
            <p:cNvSpPr>
              <a:spLocks/>
            </p:cNvSpPr>
            <p:nvPr/>
          </p:nvSpPr>
          <p:spPr bwMode="auto">
            <a:xfrm>
              <a:off x="4291013" y="2898728"/>
              <a:ext cx="596900" cy="1684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69" name="Oval 86"/>
            <p:cNvSpPr>
              <a:spLocks noChangeArrowheads="1"/>
            </p:cNvSpPr>
            <p:nvPr/>
          </p:nvSpPr>
          <p:spPr bwMode="auto">
            <a:xfrm>
              <a:off x="4291013" y="2761299"/>
              <a:ext cx="596900" cy="265994"/>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70" name="Freeform 87"/>
            <p:cNvSpPr>
              <a:spLocks noEditPoints="1"/>
            </p:cNvSpPr>
            <p:nvPr/>
          </p:nvSpPr>
          <p:spPr bwMode="auto">
            <a:xfrm>
              <a:off x="4291013" y="2756864"/>
              <a:ext cx="596900" cy="274861"/>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71" name="Freeform 88"/>
            <p:cNvSpPr>
              <a:spLocks/>
            </p:cNvSpPr>
            <p:nvPr/>
          </p:nvSpPr>
          <p:spPr bwMode="auto">
            <a:xfrm>
              <a:off x="4291013" y="2836662"/>
              <a:ext cx="596900" cy="172898"/>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72" name="Oval 89"/>
            <p:cNvSpPr>
              <a:spLocks noChangeArrowheads="1"/>
            </p:cNvSpPr>
            <p:nvPr/>
          </p:nvSpPr>
          <p:spPr bwMode="auto">
            <a:xfrm>
              <a:off x="4291013" y="2703665"/>
              <a:ext cx="596900" cy="265994"/>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73" name="Freeform 90"/>
            <p:cNvSpPr>
              <a:spLocks noEditPoints="1"/>
            </p:cNvSpPr>
            <p:nvPr/>
          </p:nvSpPr>
          <p:spPr bwMode="auto">
            <a:xfrm>
              <a:off x="4291013" y="2699233"/>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74" name="Freeform 91"/>
            <p:cNvSpPr>
              <a:spLocks/>
            </p:cNvSpPr>
            <p:nvPr/>
          </p:nvSpPr>
          <p:spPr bwMode="auto">
            <a:xfrm>
              <a:off x="4291013" y="2783463"/>
              <a:ext cx="596900" cy="164031"/>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75" name="Oval 92"/>
            <p:cNvSpPr>
              <a:spLocks noChangeArrowheads="1"/>
            </p:cNvSpPr>
            <p:nvPr/>
          </p:nvSpPr>
          <p:spPr bwMode="auto">
            <a:xfrm>
              <a:off x="4291013" y="2646035"/>
              <a:ext cx="596900" cy="265994"/>
            </a:xfrm>
            <a:prstGeom prst="ellipse">
              <a:avLst/>
            </a:prstGeom>
            <a:solidFill>
              <a:srgbClr val="3D61A3"/>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76" name="Freeform 93"/>
            <p:cNvSpPr>
              <a:spLocks noEditPoints="1"/>
            </p:cNvSpPr>
            <p:nvPr/>
          </p:nvSpPr>
          <p:spPr bwMode="auto">
            <a:xfrm>
              <a:off x="4291013" y="2641600"/>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235" name="Group 268"/>
          <p:cNvGrpSpPr>
            <a:grpSpLocks/>
          </p:cNvGrpSpPr>
          <p:nvPr/>
        </p:nvGrpSpPr>
        <p:grpSpPr bwMode="auto">
          <a:xfrm>
            <a:off x="7786689" y="1120180"/>
            <a:ext cx="142875" cy="285751"/>
            <a:chOff x="4291013" y="2641600"/>
            <a:chExt cx="596900" cy="598488"/>
          </a:xfrm>
        </p:grpSpPr>
        <p:sp>
          <p:nvSpPr>
            <p:cNvPr id="878" name="Freeform 76"/>
            <p:cNvSpPr>
              <a:spLocks/>
            </p:cNvSpPr>
            <p:nvPr/>
          </p:nvSpPr>
          <p:spPr bwMode="auto">
            <a:xfrm>
              <a:off x="4291013" y="3076057"/>
              <a:ext cx="596900" cy="164031"/>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79" name="Oval 77"/>
            <p:cNvSpPr>
              <a:spLocks noChangeArrowheads="1"/>
            </p:cNvSpPr>
            <p:nvPr/>
          </p:nvSpPr>
          <p:spPr bwMode="auto">
            <a:xfrm>
              <a:off x="4291013" y="2938628"/>
              <a:ext cx="596900" cy="261559"/>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80" name="Freeform 78"/>
            <p:cNvSpPr>
              <a:spLocks noEditPoints="1"/>
            </p:cNvSpPr>
            <p:nvPr/>
          </p:nvSpPr>
          <p:spPr bwMode="auto">
            <a:xfrm>
              <a:off x="4291013" y="2934193"/>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81" name="Freeform 79"/>
            <p:cNvSpPr>
              <a:spLocks/>
            </p:cNvSpPr>
            <p:nvPr/>
          </p:nvSpPr>
          <p:spPr bwMode="auto">
            <a:xfrm>
              <a:off x="4291013" y="3013992"/>
              <a:ext cx="596900" cy="1684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82" name="Oval 80"/>
            <p:cNvSpPr>
              <a:spLocks noChangeArrowheads="1"/>
            </p:cNvSpPr>
            <p:nvPr/>
          </p:nvSpPr>
          <p:spPr bwMode="auto">
            <a:xfrm>
              <a:off x="4291013" y="2880995"/>
              <a:ext cx="596900" cy="265994"/>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83" name="Freeform 81"/>
            <p:cNvSpPr>
              <a:spLocks noEditPoints="1"/>
            </p:cNvSpPr>
            <p:nvPr/>
          </p:nvSpPr>
          <p:spPr bwMode="auto">
            <a:xfrm>
              <a:off x="4291013" y="2876563"/>
              <a:ext cx="596900" cy="274861"/>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84" name="Freeform 82"/>
            <p:cNvSpPr>
              <a:spLocks/>
            </p:cNvSpPr>
            <p:nvPr/>
          </p:nvSpPr>
          <p:spPr bwMode="auto">
            <a:xfrm>
              <a:off x="4291013" y="2956361"/>
              <a:ext cx="596900" cy="168463"/>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85" name="Oval 83"/>
            <p:cNvSpPr>
              <a:spLocks noChangeArrowheads="1"/>
            </p:cNvSpPr>
            <p:nvPr/>
          </p:nvSpPr>
          <p:spPr bwMode="auto">
            <a:xfrm>
              <a:off x="4291013" y="2823364"/>
              <a:ext cx="596900" cy="261559"/>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86" name="Freeform 84"/>
            <p:cNvSpPr>
              <a:spLocks noEditPoints="1"/>
            </p:cNvSpPr>
            <p:nvPr/>
          </p:nvSpPr>
          <p:spPr bwMode="auto">
            <a:xfrm>
              <a:off x="4291013" y="2814498"/>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87" name="Freeform 85"/>
            <p:cNvSpPr>
              <a:spLocks/>
            </p:cNvSpPr>
            <p:nvPr/>
          </p:nvSpPr>
          <p:spPr bwMode="auto">
            <a:xfrm>
              <a:off x="4291013" y="2898728"/>
              <a:ext cx="596900" cy="1684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88" name="Oval 86"/>
            <p:cNvSpPr>
              <a:spLocks noChangeArrowheads="1"/>
            </p:cNvSpPr>
            <p:nvPr/>
          </p:nvSpPr>
          <p:spPr bwMode="auto">
            <a:xfrm>
              <a:off x="4291013" y="2761299"/>
              <a:ext cx="596900" cy="265994"/>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89" name="Freeform 87"/>
            <p:cNvSpPr>
              <a:spLocks noEditPoints="1"/>
            </p:cNvSpPr>
            <p:nvPr/>
          </p:nvSpPr>
          <p:spPr bwMode="auto">
            <a:xfrm>
              <a:off x="4291013" y="2756864"/>
              <a:ext cx="596900" cy="274861"/>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90" name="Freeform 88"/>
            <p:cNvSpPr>
              <a:spLocks/>
            </p:cNvSpPr>
            <p:nvPr/>
          </p:nvSpPr>
          <p:spPr bwMode="auto">
            <a:xfrm>
              <a:off x="4291013" y="2836662"/>
              <a:ext cx="596900" cy="172898"/>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91" name="Oval 89"/>
            <p:cNvSpPr>
              <a:spLocks noChangeArrowheads="1"/>
            </p:cNvSpPr>
            <p:nvPr/>
          </p:nvSpPr>
          <p:spPr bwMode="auto">
            <a:xfrm>
              <a:off x="4291013" y="2703665"/>
              <a:ext cx="596900" cy="265994"/>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92" name="Freeform 90"/>
            <p:cNvSpPr>
              <a:spLocks noEditPoints="1"/>
            </p:cNvSpPr>
            <p:nvPr/>
          </p:nvSpPr>
          <p:spPr bwMode="auto">
            <a:xfrm>
              <a:off x="4291013" y="2699233"/>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93" name="Freeform 91"/>
            <p:cNvSpPr>
              <a:spLocks/>
            </p:cNvSpPr>
            <p:nvPr/>
          </p:nvSpPr>
          <p:spPr bwMode="auto">
            <a:xfrm>
              <a:off x="4291013" y="2783463"/>
              <a:ext cx="596900" cy="164031"/>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894" name="Oval 92"/>
            <p:cNvSpPr>
              <a:spLocks noChangeArrowheads="1"/>
            </p:cNvSpPr>
            <p:nvPr/>
          </p:nvSpPr>
          <p:spPr bwMode="auto">
            <a:xfrm>
              <a:off x="4291013" y="2646035"/>
              <a:ext cx="596900" cy="265994"/>
            </a:xfrm>
            <a:prstGeom prst="ellipse">
              <a:avLst/>
            </a:prstGeom>
            <a:solidFill>
              <a:srgbClr val="3D61A3"/>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895" name="Freeform 93"/>
            <p:cNvSpPr>
              <a:spLocks noEditPoints="1"/>
            </p:cNvSpPr>
            <p:nvPr/>
          </p:nvSpPr>
          <p:spPr bwMode="auto">
            <a:xfrm>
              <a:off x="4291013" y="2641600"/>
              <a:ext cx="596900" cy="274861"/>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pic>
        <p:nvPicPr>
          <p:cNvPr id="105541" name="Picture 77" descr="4000"/>
          <p:cNvPicPr>
            <a:picLocks noChangeAspect="1" noChangeArrowheads="1"/>
          </p:cNvPicPr>
          <p:nvPr/>
        </p:nvPicPr>
        <p:blipFill>
          <a:blip r:embed="rId8" cstate="print">
            <a:clrChange>
              <a:clrFrom>
                <a:srgbClr val="FEFEFE"/>
              </a:clrFrom>
              <a:clrTo>
                <a:srgbClr val="FEFEFE">
                  <a:alpha val="0"/>
                </a:srgbClr>
              </a:clrTo>
            </a:clrChange>
          </a:blip>
          <a:srcRect/>
          <a:stretch>
            <a:fillRect/>
          </a:stretch>
        </p:blipFill>
        <p:spPr bwMode="auto">
          <a:xfrm>
            <a:off x="896938" y="4534364"/>
            <a:ext cx="285750" cy="493183"/>
          </a:xfrm>
          <a:prstGeom prst="rect">
            <a:avLst/>
          </a:prstGeom>
          <a:noFill/>
          <a:ln w="9525">
            <a:noFill/>
            <a:miter lim="800000"/>
            <a:headEnd/>
            <a:tailEnd/>
          </a:ln>
        </p:spPr>
      </p:pic>
      <p:sp>
        <p:nvSpPr>
          <p:cNvPr id="951" name="Text Box 191"/>
          <p:cNvSpPr txBox="1">
            <a:spLocks noChangeArrowheads="1"/>
          </p:cNvSpPr>
          <p:nvPr/>
        </p:nvSpPr>
        <p:spPr bwMode="auto">
          <a:xfrm>
            <a:off x="468314" y="4915364"/>
            <a:ext cx="1311128" cy="276999"/>
          </a:xfrm>
          <a:prstGeom prst="rect">
            <a:avLst/>
          </a:prstGeom>
          <a:noFill/>
          <a:ln w="9525">
            <a:noFill/>
            <a:miter lim="800000"/>
            <a:headEnd/>
            <a:tailEnd/>
          </a:ln>
        </p:spPr>
        <p:txBody>
          <a:bodyPr wrap="none">
            <a:spAutoFit/>
          </a:bodyPr>
          <a:lstStyle/>
          <a:p>
            <a:pPr>
              <a:defRPr/>
            </a:pPr>
            <a:r>
              <a:rPr lang="en-US" altLang="zh-CN" sz="1200" dirty="0">
                <a:latin typeface="Times New Roman" pitchFamily="18" charset="0"/>
                <a:ea typeface="+mn-ea"/>
                <a:cs typeface="Times New Roman" pitchFamily="18" charset="0"/>
              </a:rPr>
              <a:t>Video conference</a:t>
            </a:r>
          </a:p>
        </p:txBody>
      </p:sp>
      <p:pic>
        <p:nvPicPr>
          <p:cNvPr id="105543" name="Picture 4"/>
          <p:cNvPicPr>
            <a:picLocks noChangeAspect="1" noChangeArrowheads="1"/>
          </p:cNvPicPr>
          <p:nvPr/>
        </p:nvPicPr>
        <p:blipFill>
          <a:blip r:embed="rId9" cstate="print"/>
          <a:srcRect/>
          <a:stretch>
            <a:fillRect/>
          </a:stretch>
        </p:blipFill>
        <p:spPr bwMode="auto">
          <a:xfrm>
            <a:off x="928688" y="5215930"/>
            <a:ext cx="214312" cy="491067"/>
          </a:xfrm>
          <a:prstGeom prst="rect">
            <a:avLst/>
          </a:prstGeom>
          <a:noFill/>
          <a:ln w="9525">
            <a:noFill/>
            <a:miter lim="800000"/>
            <a:headEnd/>
            <a:tailEnd/>
          </a:ln>
        </p:spPr>
      </p:pic>
      <p:sp>
        <p:nvSpPr>
          <p:cNvPr id="954" name="Text Box 191"/>
          <p:cNvSpPr txBox="1">
            <a:spLocks noChangeArrowheads="1"/>
          </p:cNvSpPr>
          <p:nvPr/>
        </p:nvSpPr>
        <p:spPr bwMode="auto">
          <a:xfrm>
            <a:off x="741363" y="5609630"/>
            <a:ext cx="559769" cy="276999"/>
          </a:xfrm>
          <a:prstGeom prst="rect">
            <a:avLst/>
          </a:prstGeom>
          <a:noFill/>
          <a:ln w="9525">
            <a:noFill/>
            <a:miter lim="800000"/>
            <a:headEnd/>
            <a:tailEnd/>
          </a:ln>
        </p:spPr>
        <p:txBody>
          <a:bodyPr wrap="none">
            <a:spAutoFit/>
          </a:bodyPr>
          <a:lstStyle/>
          <a:p>
            <a:pPr>
              <a:defRPr/>
            </a:pPr>
            <a:r>
              <a:rPr lang="en-US" altLang="zh-CN" sz="1200" dirty="0">
                <a:latin typeface="Times New Roman" pitchFamily="18" charset="0"/>
                <a:ea typeface="+mn-ea"/>
                <a:cs typeface="Times New Roman" pitchFamily="18" charset="0"/>
              </a:rPr>
              <a:t>RFID</a:t>
            </a:r>
          </a:p>
        </p:txBody>
      </p:sp>
      <p:sp>
        <p:nvSpPr>
          <p:cNvPr id="1095" name="Oval 84"/>
          <p:cNvSpPr>
            <a:spLocks noChangeArrowheads="1"/>
          </p:cNvSpPr>
          <p:nvPr/>
        </p:nvSpPr>
        <p:spPr bwMode="auto">
          <a:xfrm>
            <a:off x="4111626" y="1024930"/>
            <a:ext cx="2428875" cy="1524000"/>
          </a:xfrm>
          <a:prstGeom prst="ellipse">
            <a:avLst/>
          </a:prstGeom>
          <a:noFill/>
          <a:ln w="9525">
            <a:solidFill>
              <a:srgbClr val="000080"/>
            </a:solidFill>
            <a:prstDash val="sysDash"/>
            <a:round/>
            <a:headEnd/>
            <a:tailEnd/>
          </a:ln>
        </p:spPr>
        <p:txBody>
          <a:bodyPr wrap="none" anchor="ctr"/>
          <a:lstStyle/>
          <a:p>
            <a:pPr algn="ctr"/>
            <a:endParaRPr lang="zh-CN" altLang="en-US">
              <a:latin typeface="Times New Roman" pitchFamily="18" charset="0"/>
              <a:ea typeface="华文细黑" pitchFamily="2" charset="-122"/>
              <a:cs typeface="Times New Roman" pitchFamily="18" charset="0"/>
            </a:endParaRPr>
          </a:p>
        </p:txBody>
      </p:sp>
      <p:sp>
        <p:nvSpPr>
          <p:cNvPr id="1096" name="Oval 86"/>
          <p:cNvSpPr>
            <a:spLocks noChangeArrowheads="1"/>
          </p:cNvSpPr>
          <p:nvPr/>
        </p:nvSpPr>
        <p:spPr bwMode="auto">
          <a:xfrm>
            <a:off x="4540250" y="1215430"/>
            <a:ext cx="2000250" cy="1047749"/>
          </a:xfrm>
          <a:prstGeom prst="ellipse">
            <a:avLst/>
          </a:prstGeom>
          <a:solidFill>
            <a:schemeClr val="tx2">
              <a:alpha val="50000"/>
            </a:schemeClr>
          </a:solidFill>
          <a:ln w="9525">
            <a:noFill/>
            <a:round/>
            <a:headEnd/>
            <a:tailEnd/>
          </a:ln>
        </p:spPr>
        <p:txBody>
          <a:bodyPr wrap="none" anchor="ctr"/>
          <a:lstStyle/>
          <a:p>
            <a:pPr algn="ctr"/>
            <a:endParaRPr lang="zh-CN" altLang="en-US">
              <a:latin typeface="Times New Roman" pitchFamily="18" charset="0"/>
              <a:ea typeface="华文细黑" pitchFamily="2" charset="-122"/>
              <a:cs typeface="Times New Roman" pitchFamily="18" charset="0"/>
            </a:endParaRPr>
          </a:p>
        </p:txBody>
      </p:sp>
      <p:grpSp>
        <p:nvGrpSpPr>
          <p:cNvPr id="236" name="组合 668"/>
          <p:cNvGrpSpPr>
            <a:grpSpLocks/>
          </p:cNvGrpSpPr>
          <p:nvPr/>
        </p:nvGrpSpPr>
        <p:grpSpPr bwMode="auto">
          <a:xfrm>
            <a:off x="4540250" y="1120179"/>
            <a:ext cx="1785938" cy="1047751"/>
            <a:chOff x="6804014" y="2214552"/>
            <a:chExt cx="1571636" cy="785818"/>
          </a:xfrm>
        </p:grpSpPr>
        <p:cxnSp>
          <p:nvCxnSpPr>
            <p:cNvPr id="105715" name="AutoShape 87"/>
            <p:cNvCxnSpPr>
              <a:cxnSpLocks noChangeShapeType="1"/>
            </p:cNvCxnSpPr>
            <p:nvPr/>
          </p:nvCxnSpPr>
          <p:spPr bwMode="auto">
            <a:xfrm flipV="1">
              <a:off x="7124709" y="2379651"/>
              <a:ext cx="458788" cy="88900"/>
            </a:xfrm>
            <a:prstGeom prst="straightConnector1">
              <a:avLst/>
            </a:prstGeom>
            <a:noFill/>
            <a:ln w="28575">
              <a:solidFill>
                <a:srgbClr val="CCECFF"/>
              </a:solidFill>
              <a:round/>
              <a:headEnd/>
              <a:tailEnd/>
            </a:ln>
          </p:spPr>
        </p:cxnSp>
        <p:cxnSp>
          <p:nvCxnSpPr>
            <p:cNvPr id="105716" name="AutoShape 88"/>
            <p:cNvCxnSpPr>
              <a:cxnSpLocks noChangeShapeType="1"/>
            </p:cNvCxnSpPr>
            <p:nvPr/>
          </p:nvCxnSpPr>
          <p:spPr bwMode="auto">
            <a:xfrm flipV="1">
              <a:off x="6972309" y="2468551"/>
              <a:ext cx="152400" cy="231775"/>
            </a:xfrm>
            <a:prstGeom prst="straightConnector1">
              <a:avLst/>
            </a:prstGeom>
            <a:noFill/>
            <a:ln w="28575">
              <a:solidFill>
                <a:srgbClr val="CCECFF"/>
              </a:solidFill>
              <a:round/>
              <a:headEnd/>
              <a:tailEnd/>
            </a:ln>
          </p:spPr>
        </p:cxnSp>
        <p:cxnSp>
          <p:nvCxnSpPr>
            <p:cNvPr id="105717" name="AutoShape 89"/>
            <p:cNvCxnSpPr>
              <a:cxnSpLocks noChangeShapeType="1"/>
            </p:cNvCxnSpPr>
            <p:nvPr/>
          </p:nvCxnSpPr>
          <p:spPr bwMode="auto">
            <a:xfrm flipH="1" flipV="1">
              <a:off x="7583497" y="2379651"/>
              <a:ext cx="458787" cy="88900"/>
            </a:xfrm>
            <a:prstGeom prst="straightConnector1">
              <a:avLst/>
            </a:prstGeom>
            <a:noFill/>
            <a:ln w="28575">
              <a:solidFill>
                <a:srgbClr val="CCECFF"/>
              </a:solidFill>
              <a:round/>
              <a:headEnd/>
              <a:tailEnd/>
            </a:ln>
          </p:spPr>
        </p:cxnSp>
        <p:cxnSp>
          <p:nvCxnSpPr>
            <p:cNvPr id="105718" name="AutoShape 90"/>
            <p:cNvCxnSpPr>
              <a:cxnSpLocks noChangeShapeType="1"/>
            </p:cNvCxnSpPr>
            <p:nvPr/>
          </p:nvCxnSpPr>
          <p:spPr bwMode="auto">
            <a:xfrm flipH="1" flipV="1">
              <a:off x="8042284" y="2468551"/>
              <a:ext cx="152400" cy="223837"/>
            </a:xfrm>
            <a:prstGeom prst="straightConnector1">
              <a:avLst/>
            </a:prstGeom>
            <a:noFill/>
            <a:ln w="28575">
              <a:solidFill>
                <a:srgbClr val="CCECFF"/>
              </a:solidFill>
              <a:round/>
              <a:headEnd/>
              <a:tailEnd/>
            </a:ln>
          </p:spPr>
        </p:cxnSp>
        <p:cxnSp>
          <p:nvCxnSpPr>
            <p:cNvPr id="105719" name="AutoShape 91"/>
            <p:cNvCxnSpPr>
              <a:cxnSpLocks noChangeShapeType="1"/>
            </p:cNvCxnSpPr>
            <p:nvPr/>
          </p:nvCxnSpPr>
          <p:spPr bwMode="auto">
            <a:xfrm flipH="1" flipV="1">
              <a:off x="6972309" y="2700326"/>
              <a:ext cx="357188" cy="157162"/>
            </a:xfrm>
            <a:prstGeom prst="straightConnector1">
              <a:avLst/>
            </a:prstGeom>
            <a:noFill/>
            <a:ln w="28575">
              <a:solidFill>
                <a:srgbClr val="CCECFF"/>
              </a:solidFill>
              <a:round/>
              <a:headEnd/>
              <a:tailEnd/>
            </a:ln>
          </p:spPr>
        </p:cxnSp>
        <p:cxnSp>
          <p:nvCxnSpPr>
            <p:cNvPr id="105720" name="AutoShape 92"/>
            <p:cNvCxnSpPr>
              <a:cxnSpLocks noChangeShapeType="1"/>
            </p:cNvCxnSpPr>
            <p:nvPr/>
          </p:nvCxnSpPr>
          <p:spPr bwMode="auto">
            <a:xfrm flipH="1">
              <a:off x="7329497" y="2857488"/>
              <a:ext cx="660400" cy="0"/>
            </a:xfrm>
            <a:prstGeom prst="straightConnector1">
              <a:avLst/>
            </a:prstGeom>
            <a:noFill/>
            <a:ln w="28575">
              <a:solidFill>
                <a:srgbClr val="CCECFF"/>
              </a:solidFill>
              <a:round/>
              <a:headEnd/>
              <a:tailEnd/>
            </a:ln>
          </p:spPr>
        </p:cxnSp>
        <p:cxnSp>
          <p:nvCxnSpPr>
            <p:cNvPr id="105721" name="AutoShape 93"/>
            <p:cNvCxnSpPr>
              <a:cxnSpLocks noChangeShapeType="1"/>
            </p:cNvCxnSpPr>
            <p:nvPr/>
          </p:nvCxnSpPr>
          <p:spPr bwMode="auto">
            <a:xfrm flipV="1">
              <a:off x="7989897" y="2692388"/>
              <a:ext cx="204787" cy="165100"/>
            </a:xfrm>
            <a:prstGeom prst="straightConnector1">
              <a:avLst/>
            </a:prstGeom>
            <a:noFill/>
            <a:ln w="28575">
              <a:solidFill>
                <a:srgbClr val="CCECFF"/>
              </a:solidFill>
              <a:round/>
              <a:headEnd/>
              <a:tailEnd/>
            </a:ln>
          </p:spPr>
        </p:cxnSp>
        <p:cxnSp>
          <p:nvCxnSpPr>
            <p:cNvPr id="105722" name="AutoShape 94"/>
            <p:cNvCxnSpPr>
              <a:cxnSpLocks noChangeShapeType="1"/>
            </p:cNvCxnSpPr>
            <p:nvPr/>
          </p:nvCxnSpPr>
          <p:spPr bwMode="auto">
            <a:xfrm flipV="1">
              <a:off x="6972309" y="2379651"/>
              <a:ext cx="611188" cy="320675"/>
            </a:xfrm>
            <a:prstGeom prst="straightConnector1">
              <a:avLst/>
            </a:prstGeom>
            <a:noFill/>
            <a:ln w="28575">
              <a:solidFill>
                <a:srgbClr val="CCECFF"/>
              </a:solidFill>
              <a:round/>
              <a:headEnd/>
              <a:tailEnd/>
            </a:ln>
          </p:spPr>
        </p:cxnSp>
        <p:cxnSp>
          <p:nvCxnSpPr>
            <p:cNvPr id="105723" name="AutoShape 95"/>
            <p:cNvCxnSpPr>
              <a:cxnSpLocks noChangeShapeType="1"/>
            </p:cNvCxnSpPr>
            <p:nvPr/>
          </p:nvCxnSpPr>
          <p:spPr bwMode="auto">
            <a:xfrm flipV="1">
              <a:off x="6972309" y="2468551"/>
              <a:ext cx="1069975" cy="231775"/>
            </a:xfrm>
            <a:prstGeom prst="straightConnector1">
              <a:avLst/>
            </a:prstGeom>
            <a:noFill/>
            <a:ln w="28575">
              <a:solidFill>
                <a:srgbClr val="CCECFF"/>
              </a:solidFill>
              <a:round/>
              <a:headEnd/>
              <a:tailEnd/>
            </a:ln>
          </p:spPr>
        </p:cxnSp>
        <p:cxnSp>
          <p:nvCxnSpPr>
            <p:cNvPr id="105724" name="AutoShape 96"/>
            <p:cNvCxnSpPr>
              <a:cxnSpLocks noChangeShapeType="1"/>
            </p:cNvCxnSpPr>
            <p:nvPr/>
          </p:nvCxnSpPr>
          <p:spPr bwMode="auto">
            <a:xfrm flipV="1">
              <a:off x="6972309" y="2692388"/>
              <a:ext cx="1222375" cy="7938"/>
            </a:xfrm>
            <a:prstGeom prst="straightConnector1">
              <a:avLst/>
            </a:prstGeom>
            <a:noFill/>
            <a:ln w="28575">
              <a:solidFill>
                <a:srgbClr val="CCECFF"/>
              </a:solidFill>
              <a:round/>
              <a:headEnd/>
              <a:tailEnd/>
            </a:ln>
          </p:spPr>
        </p:cxnSp>
        <p:cxnSp>
          <p:nvCxnSpPr>
            <p:cNvPr id="105725" name="AutoShape 97"/>
            <p:cNvCxnSpPr>
              <a:cxnSpLocks noChangeShapeType="1"/>
            </p:cNvCxnSpPr>
            <p:nvPr/>
          </p:nvCxnSpPr>
          <p:spPr bwMode="auto">
            <a:xfrm>
              <a:off x="6972309" y="2700326"/>
              <a:ext cx="1017588" cy="157162"/>
            </a:xfrm>
            <a:prstGeom prst="straightConnector1">
              <a:avLst/>
            </a:prstGeom>
            <a:noFill/>
            <a:ln w="28575">
              <a:solidFill>
                <a:srgbClr val="CCECFF"/>
              </a:solidFill>
              <a:round/>
              <a:headEnd/>
              <a:tailEnd/>
            </a:ln>
          </p:spPr>
        </p:cxnSp>
        <p:cxnSp>
          <p:nvCxnSpPr>
            <p:cNvPr id="105726" name="AutoShape 98"/>
            <p:cNvCxnSpPr>
              <a:cxnSpLocks noChangeShapeType="1"/>
            </p:cNvCxnSpPr>
            <p:nvPr/>
          </p:nvCxnSpPr>
          <p:spPr bwMode="auto">
            <a:xfrm flipV="1">
              <a:off x="7329497" y="2692388"/>
              <a:ext cx="865187" cy="165100"/>
            </a:xfrm>
            <a:prstGeom prst="straightConnector1">
              <a:avLst/>
            </a:prstGeom>
            <a:noFill/>
            <a:ln w="28575">
              <a:solidFill>
                <a:srgbClr val="CCECFF"/>
              </a:solidFill>
              <a:round/>
              <a:headEnd/>
              <a:tailEnd/>
            </a:ln>
          </p:spPr>
        </p:cxnSp>
        <p:cxnSp>
          <p:nvCxnSpPr>
            <p:cNvPr id="105727" name="AutoShape 99"/>
            <p:cNvCxnSpPr>
              <a:cxnSpLocks noChangeShapeType="1"/>
            </p:cNvCxnSpPr>
            <p:nvPr/>
          </p:nvCxnSpPr>
          <p:spPr bwMode="auto">
            <a:xfrm flipV="1">
              <a:off x="7329497" y="2468551"/>
              <a:ext cx="712787" cy="388937"/>
            </a:xfrm>
            <a:prstGeom prst="straightConnector1">
              <a:avLst/>
            </a:prstGeom>
            <a:noFill/>
            <a:ln w="28575">
              <a:solidFill>
                <a:srgbClr val="CCECFF"/>
              </a:solidFill>
              <a:round/>
              <a:headEnd/>
              <a:tailEnd/>
            </a:ln>
          </p:spPr>
        </p:cxnSp>
        <p:cxnSp>
          <p:nvCxnSpPr>
            <p:cNvPr id="105728" name="AutoShape 100"/>
            <p:cNvCxnSpPr>
              <a:cxnSpLocks noChangeShapeType="1"/>
            </p:cNvCxnSpPr>
            <p:nvPr/>
          </p:nvCxnSpPr>
          <p:spPr bwMode="auto">
            <a:xfrm flipV="1">
              <a:off x="7329497" y="2379651"/>
              <a:ext cx="254000" cy="477837"/>
            </a:xfrm>
            <a:prstGeom prst="straightConnector1">
              <a:avLst/>
            </a:prstGeom>
            <a:noFill/>
            <a:ln w="28575">
              <a:solidFill>
                <a:srgbClr val="CCECFF"/>
              </a:solidFill>
              <a:round/>
              <a:headEnd/>
              <a:tailEnd/>
            </a:ln>
          </p:spPr>
        </p:cxnSp>
        <p:cxnSp>
          <p:nvCxnSpPr>
            <p:cNvPr id="105729" name="AutoShape 101"/>
            <p:cNvCxnSpPr>
              <a:cxnSpLocks noChangeShapeType="1"/>
            </p:cNvCxnSpPr>
            <p:nvPr/>
          </p:nvCxnSpPr>
          <p:spPr bwMode="auto">
            <a:xfrm flipH="1" flipV="1">
              <a:off x="7124709" y="2468551"/>
              <a:ext cx="204788" cy="388937"/>
            </a:xfrm>
            <a:prstGeom prst="straightConnector1">
              <a:avLst/>
            </a:prstGeom>
            <a:noFill/>
            <a:ln w="28575">
              <a:solidFill>
                <a:srgbClr val="CCECFF"/>
              </a:solidFill>
              <a:round/>
              <a:headEnd/>
              <a:tailEnd/>
            </a:ln>
          </p:spPr>
        </p:cxnSp>
        <p:cxnSp>
          <p:nvCxnSpPr>
            <p:cNvPr id="105730" name="AutoShape 102"/>
            <p:cNvCxnSpPr>
              <a:cxnSpLocks noChangeShapeType="1"/>
            </p:cNvCxnSpPr>
            <p:nvPr/>
          </p:nvCxnSpPr>
          <p:spPr bwMode="auto">
            <a:xfrm flipH="1" flipV="1">
              <a:off x="7583497" y="2379651"/>
              <a:ext cx="406400" cy="477837"/>
            </a:xfrm>
            <a:prstGeom prst="straightConnector1">
              <a:avLst/>
            </a:prstGeom>
            <a:noFill/>
            <a:ln w="28575">
              <a:solidFill>
                <a:srgbClr val="CCECFF"/>
              </a:solidFill>
              <a:round/>
              <a:headEnd/>
              <a:tailEnd/>
            </a:ln>
          </p:spPr>
        </p:cxnSp>
        <p:cxnSp>
          <p:nvCxnSpPr>
            <p:cNvPr id="105731" name="AutoShape 103"/>
            <p:cNvCxnSpPr>
              <a:cxnSpLocks noChangeShapeType="1"/>
            </p:cNvCxnSpPr>
            <p:nvPr/>
          </p:nvCxnSpPr>
          <p:spPr bwMode="auto">
            <a:xfrm flipV="1">
              <a:off x="7989897" y="2468551"/>
              <a:ext cx="52387" cy="388937"/>
            </a:xfrm>
            <a:prstGeom prst="straightConnector1">
              <a:avLst/>
            </a:prstGeom>
            <a:noFill/>
            <a:ln w="28575">
              <a:solidFill>
                <a:srgbClr val="CCECFF"/>
              </a:solidFill>
              <a:round/>
              <a:headEnd/>
              <a:tailEnd/>
            </a:ln>
          </p:spPr>
        </p:cxnSp>
        <p:cxnSp>
          <p:nvCxnSpPr>
            <p:cNvPr id="105732" name="AutoShape 104"/>
            <p:cNvCxnSpPr>
              <a:cxnSpLocks noChangeShapeType="1"/>
            </p:cNvCxnSpPr>
            <p:nvPr/>
          </p:nvCxnSpPr>
          <p:spPr bwMode="auto">
            <a:xfrm flipH="1" flipV="1">
              <a:off x="7583497" y="2379651"/>
              <a:ext cx="611187" cy="312737"/>
            </a:xfrm>
            <a:prstGeom prst="straightConnector1">
              <a:avLst/>
            </a:prstGeom>
            <a:noFill/>
            <a:ln w="28575">
              <a:solidFill>
                <a:srgbClr val="CCECFF"/>
              </a:solidFill>
              <a:round/>
              <a:headEnd/>
              <a:tailEnd/>
            </a:ln>
          </p:spPr>
        </p:cxnSp>
        <p:cxnSp>
          <p:nvCxnSpPr>
            <p:cNvPr id="105733" name="AutoShape 105"/>
            <p:cNvCxnSpPr>
              <a:cxnSpLocks noChangeShapeType="1"/>
            </p:cNvCxnSpPr>
            <p:nvPr/>
          </p:nvCxnSpPr>
          <p:spPr bwMode="auto">
            <a:xfrm flipH="1">
              <a:off x="7124709" y="2468551"/>
              <a:ext cx="917575" cy="0"/>
            </a:xfrm>
            <a:prstGeom prst="straightConnector1">
              <a:avLst/>
            </a:prstGeom>
            <a:noFill/>
            <a:ln w="28575">
              <a:solidFill>
                <a:srgbClr val="CCECFF"/>
              </a:solidFill>
              <a:round/>
              <a:headEnd/>
              <a:tailEnd/>
            </a:ln>
          </p:spPr>
        </p:cxnSp>
        <p:cxnSp>
          <p:nvCxnSpPr>
            <p:cNvPr id="105734" name="AutoShape 106"/>
            <p:cNvCxnSpPr>
              <a:cxnSpLocks noChangeShapeType="1"/>
            </p:cNvCxnSpPr>
            <p:nvPr/>
          </p:nvCxnSpPr>
          <p:spPr bwMode="auto">
            <a:xfrm flipH="1" flipV="1">
              <a:off x="7124709" y="2468551"/>
              <a:ext cx="865188" cy="388937"/>
            </a:xfrm>
            <a:prstGeom prst="straightConnector1">
              <a:avLst/>
            </a:prstGeom>
            <a:noFill/>
            <a:ln w="28575">
              <a:solidFill>
                <a:srgbClr val="CCECFF"/>
              </a:solidFill>
              <a:round/>
              <a:headEnd/>
              <a:tailEnd/>
            </a:ln>
          </p:spPr>
        </p:cxnSp>
        <p:cxnSp>
          <p:nvCxnSpPr>
            <p:cNvPr id="105735" name="AutoShape 107"/>
            <p:cNvCxnSpPr>
              <a:cxnSpLocks noChangeShapeType="1"/>
            </p:cNvCxnSpPr>
            <p:nvPr/>
          </p:nvCxnSpPr>
          <p:spPr bwMode="auto">
            <a:xfrm flipH="1" flipV="1">
              <a:off x="7124709" y="2468551"/>
              <a:ext cx="1069975" cy="223837"/>
            </a:xfrm>
            <a:prstGeom prst="straightConnector1">
              <a:avLst/>
            </a:prstGeom>
            <a:noFill/>
            <a:ln w="28575">
              <a:solidFill>
                <a:srgbClr val="CCECFF"/>
              </a:solidFill>
              <a:round/>
              <a:headEnd/>
              <a:tailEnd/>
            </a:ln>
          </p:spPr>
        </p:cxnSp>
        <p:grpSp>
          <p:nvGrpSpPr>
            <p:cNvPr id="237" name="Group 261"/>
            <p:cNvGrpSpPr>
              <a:grpSpLocks/>
            </p:cNvGrpSpPr>
            <p:nvPr/>
          </p:nvGrpSpPr>
          <p:grpSpPr bwMode="auto">
            <a:xfrm>
              <a:off x="7214735" y="2786049"/>
              <a:ext cx="215139" cy="214313"/>
              <a:chOff x="830323" y="1282700"/>
              <a:chExt cx="698003" cy="488950"/>
            </a:xfrm>
          </p:grpSpPr>
          <p:sp>
            <p:nvSpPr>
              <p:cNvPr id="1150" name="Freeform 210"/>
              <p:cNvSpPr>
                <a:spLocks/>
              </p:cNvSpPr>
              <p:nvPr/>
            </p:nvSpPr>
            <p:spPr bwMode="auto">
              <a:xfrm>
                <a:off x="830323" y="1442078"/>
                <a:ext cx="698006" cy="329590"/>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51" name="Freeform 211"/>
              <p:cNvSpPr>
                <a:spLocks/>
              </p:cNvSpPr>
              <p:nvPr/>
            </p:nvSpPr>
            <p:spPr bwMode="auto">
              <a:xfrm>
                <a:off x="839388" y="1289960"/>
                <a:ext cx="684410" cy="300616"/>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52" name="Freeform 212"/>
              <p:cNvSpPr>
                <a:spLocks noEditPoints="1"/>
              </p:cNvSpPr>
              <p:nvPr/>
            </p:nvSpPr>
            <p:spPr bwMode="auto">
              <a:xfrm>
                <a:off x="834857" y="1282716"/>
                <a:ext cx="693472" cy="31510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53" name="Freeform 213"/>
              <p:cNvSpPr>
                <a:spLocks noEditPoints="1"/>
              </p:cNvSpPr>
              <p:nvPr/>
            </p:nvSpPr>
            <p:spPr bwMode="auto">
              <a:xfrm>
                <a:off x="889247" y="1333422"/>
                <a:ext cx="607356" cy="188337"/>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238" name="Group 261"/>
            <p:cNvGrpSpPr>
              <a:grpSpLocks/>
            </p:cNvGrpSpPr>
            <p:nvPr/>
          </p:nvGrpSpPr>
          <p:grpSpPr bwMode="auto">
            <a:xfrm>
              <a:off x="6804014" y="2571736"/>
              <a:ext cx="213742" cy="214314"/>
              <a:chOff x="831850" y="1282700"/>
              <a:chExt cx="693469" cy="488952"/>
            </a:xfrm>
          </p:grpSpPr>
          <p:sp>
            <p:nvSpPr>
              <p:cNvPr id="1146" name="Freeform 210"/>
              <p:cNvSpPr>
                <a:spLocks/>
              </p:cNvSpPr>
              <p:nvPr/>
            </p:nvSpPr>
            <p:spPr bwMode="auto">
              <a:xfrm>
                <a:off x="831850" y="1442075"/>
                <a:ext cx="693472" cy="329588"/>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47" name="Freeform 211"/>
              <p:cNvSpPr>
                <a:spLocks/>
              </p:cNvSpPr>
              <p:nvPr/>
            </p:nvSpPr>
            <p:spPr bwMode="auto">
              <a:xfrm>
                <a:off x="840915" y="1289957"/>
                <a:ext cx="679873" cy="3006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48" name="Freeform 212"/>
              <p:cNvSpPr>
                <a:spLocks noEditPoints="1"/>
              </p:cNvSpPr>
              <p:nvPr/>
            </p:nvSpPr>
            <p:spPr bwMode="auto">
              <a:xfrm>
                <a:off x="836384" y="1282714"/>
                <a:ext cx="688938" cy="315101"/>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49" name="Freeform 213"/>
              <p:cNvSpPr>
                <a:spLocks noEditPoints="1"/>
              </p:cNvSpPr>
              <p:nvPr/>
            </p:nvSpPr>
            <p:spPr bwMode="auto">
              <a:xfrm>
                <a:off x="890774" y="1333420"/>
                <a:ext cx="602819" cy="188337"/>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239" name="Group 261"/>
            <p:cNvGrpSpPr>
              <a:grpSpLocks/>
            </p:cNvGrpSpPr>
            <p:nvPr/>
          </p:nvGrpSpPr>
          <p:grpSpPr bwMode="auto">
            <a:xfrm>
              <a:off x="7017755" y="2285984"/>
              <a:ext cx="215139" cy="214314"/>
              <a:chOff x="829994" y="1282700"/>
              <a:chExt cx="698003" cy="488952"/>
            </a:xfrm>
          </p:grpSpPr>
          <p:sp>
            <p:nvSpPr>
              <p:cNvPr id="1142" name="Freeform 210"/>
              <p:cNvSpPr>
                <a:spLocks/>
              </p:cNvSpPr>
              <p:nvPr/>
            </p:nvSpPr>
            <p:spPr bwMode="auto">
              <a:xfrm>
                <a:off x="830000" y="1442075"/>
                <a:ext cx="698006" cy="329588"/>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43" name="Freeform 211"/>
              <p:cNvSpPr>
                <a:spLocks/>
              </p:cNvSpPr>
              <p:nvPr/>
            </p:nvSpPr>
            <p:spPr bwMode="auto">
              <a:xfrm>
                <a:off x="839065" y="1289957"/>
                <a:ext cx="684407" cy="3006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44" name="Freeform 212"/>
              <p:cNvSpPr>
                <a:spLocks noEditPoints="1"/>
              </p:cNvSpPr>
              <p:nvPr/>
            </p:nvSpPr>
            <p:spPr bwMode="auto">
              <a:xfrm>
                <a:off x="834531" y="1282714"/>
                <a:ext cx="693475" cy="315101"/>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45" name="Freeform 213"/>
              <p:cNvSpPr>
                <a:spLocks noEditPoints="1"/>
              </p:cNvSpPr>
              <p:nvPr/>
            </p:nvSpPr>
            <p:spPr bwMode="auto">
              <a:xfrm>
                <a:off x="888921" y="1333420"/>
                <a:ext cx="607356" cy="188337"/>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240" name="Group 261"/>
            <p:cNvGrpSpPr>
              <a:grpSpLocks/>
            </p:cNvGrpSpPr>
            <p:nvPr/>
          </p:nvGrpSpPr>
          <p:grpSpPr bwMode="auto">
            <a:xfrm>
              <a:off x="7517885" y="2214545"/>
              <a:ext cx="215139" cy="214313"/>
              <a:chOff x="830200" y="1282700"/>
              <a:chExt cx="698003" cy="488950"/>
            </a:xfrm>
          </p:grpSpPr>
          <p:sp>
            <p:nvSpPr>
              <p:cNvPr id="1138" name="Freeform 210"/>
              <p:cNvSpPr>
                <a:spLocks/>
              </p:cNvSpPr>
              <p:nvPr/>
            </p:nvSpPr>
            <p:spPr bwMode="auto">
              <a:xfrm>
                <a:off x="830203" y="1442078"/>
                <a:ext cx="698006" cy="329590"/>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39" name="Freeform 211"/>
              <p:cNvSpPr>
                <a:spLocks/>
              </p:cNvSpPr>
              <p:nvPr/>
            </p:nvSpPr>
            <p:spPr bwMode="auto">
              <a:xfrm>
                <a:off x="839268" y="1289960"/>
                <a:ext cx="684407" cy="300616"/>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40" name="Freeform 212"/>
              <p:cNvSpPr>
                <a:spLocks noEditPoints="1"/>
              </p:cNvSpPr>
              <p:nvPr/>
            </p:nvSpPr>
            <p:spPr bwMode="auto">
              <a:xfrm>
                <a:off x="834734" y="1282716"/>
                <a:ext cx="693475" cy="31510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41" name="Freeform 213"/>
              <p:cNvSpPr>
                <a:spLocks noEditPoints="1"/>
              </p:cNvSpPr>
              <p:nvPr/>
            </p:nvSpPr>
            <p:spPr bwMode="auto">
              <a:xfrm>
                <a:off x="889124" y="1333422"/>
                <a:ext cx="607356" cy="188337"/>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241" name="Group 261"/>
            <p:cNvGrpSpPr>
              <a:grpSpLocks/>
            </p:cNvGrpSpPr>
            <p:nvPr/>
          </p:nvGrpSpPr>
          <p:grpSpPr bwMode="auto">
            <a:xfrm>
              <a:off x="8018015" y="2285984"/>
              <a:ext cx="215139" cy="214314"/>
              <a:chOff x="830408" y="1282700"/>
              <a:chExt cx="698003" cy="488952"/>
            </a:xfrm>
          </p:grpSpPr>
          <p:sp>
            <p:nvSpPr>
              <p:cNvPr id="1134" name="Freeform 210"/>
              <p:cNvSpPr>
                <a:spLocks/>
              </p:cNvSpPr>
              <p:nvPr/>
            </p:nvSpPr>
            <p:spPr bwMode="auto">
              <a:xfrm>
                <a:off x="830411" y="1442075"/>
                <a:ext cx="698006" cy="329588"/>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35" name="Freeform 211"/>
              <p:cNvSpPr>
                <a:spLocks/>
              </p:cNvSpPr>
              <p:nvPr/>
            </p:nvSpPr>
            <p:spPr bwMode="auto">
              <a:xfrm>
                <a:off x="839476" y="1289957"/>
                <a:ext cx="684407" cy="3006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36" name="Freeform 212"/>
              <p:cNvSpPr>
                <a:spLocks noEditPoints="1"/>
              </p:cNvSpPr>
              <p:nvPr/>
            </p:nvSpPr>
            <p:spPr bwMode="auto">
              <a:xfrm>
                <a:off x="834942" y="1282714"/>
                <a:ext cx="693475" cy="315101"/>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37" name="Freeform 213"/>
              <p:cNvSpPr>
                <a:spLocks noEditPoints="1"/>
              </p:cNvSpPr>
              <p:nvPr/>
            </p:nvSpPr>
            <p:spPr bwMode="auto">
              <a:xfrm>
                <a:off x="889332" y="1333420"/>
                <a:ext cx="607356" cy="188337"/>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242" name="Group 261"/>
            <p:cNvGrpSpPr>
              <a:grpSpLocks/>
            </p:cNvGrpSpPr>
            <p:nvPr/>
          </p:nvGrpSpPr>
          <p:grpSpPr bwMode="auto">
            <a:xfrm>
              <a:off x="7923018" y="2786049"/>
              <a:ext cx="215139" cy="214313"/>
              <a:chOff x="831248" y="1282700"/>
              <a:chExt cx="698003" cy="488950"/>
            </a:xfrm>
          </p:grpSpPr>
          <p:sp>
            <p:nvSpPr>
              <p:cNvPr id="1130" name="Freeform 210"/>
              <p:cNvSpPr>
                <a:spLocks/>
              </p:cNvSpPr>
              <p:nvPr/>
            </p:nvSpPr>
            <p:spPr bwMode="auto">
              <a:xfrm>
                <a:off x="831251" y="1442078"/>
                <a:ext cx="698006" cy="329590"/>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31" name="Freeform 211"/>
              <p:cNvSpPr>
                <a:spLocks/>
              </p:cNvSpPr>
              <p:nvPr/>
            </p:nvSpPr>
            <p:spPr bwMode="auto">
              <a:xfrm>
                <a:off x="840316" y="1289960"/>
                <a:ext cx="684407" cy="300616"/>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32" name="Freeform 212"/>
              <p:cNvSpPr>
                <a:spLocks noEditPoints="1"/>
              </p:cNvSpPr>
              <p:nvPr/>
            </p:nvSpPr>
            <p:spPr bwMode="auto">
              <a:xfrm>
                <a:off x="835782" y="1282716"/>
                <a:ext cx="693475" cy="31510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33" name="Freeform 213"/>
              <p:cNvSpPr>
                <a:spLocks noEditPoints="1"/>
              </p:cNvSpPr>
              <p:nvPr/>
            </p:nvSpPr>
            <p:spPr bwMode="auto">
              <a:xfrm>
                <a:off x="890172" y="1333422"/>
                <a:ext cx="607356" cy="188337"/>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243" name="Group 261"/>
            <p:cNvGrpSpPr>
              <a:grpSpLocks/>
            </p:cNvGrpSpPr>
            <p:nvPr/>
          </p:nvGrpSpPr>
          <p:grpSpPr bwMode="auto">
            <a:xfrm>
              <a:off x="8161908" y="2571736"/>
              <a:ext cx="213742" cy="214314"/>
              <a:chOff x="833706" y="1282700"/>
              <a:chExt cx="693469" cy="488952"/>
            </a:xfrm>
          </p:grpSpPr>
          <p:sp>
            <p:nvSpPr>
              <p:cNvPr id="1126" name="Freeform 210"/>
              <p:cNvSpPr>
                <a:spLocks/>
              </p:cNvSpPr>
              <p:nvPr/>
            </p:nvSpPr>
            <p:spPr bwMode="auto">
              <a:xfrm>
                <a:off x="833703" y="1442075"/>
                <a:ext cx="693472" cy="329588"/>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27" name="Freeform 211"/>
              <p:cNvSpPr>
                <a:spLocks/>
              </p:cNvSpPr>
              <p:nvPr/>
            </p:nvSpPr>
            <p:spPr bwMode="auto">
              <a:xfrm>
                <a:off x="842768" y="1289957"/>
                <a:ext cx="679873" cy="3006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28" name="Freeform 212"/>
              <p:cNvSpPr>
                <a:spLocks noEditPoints="1"/>
              </p:cNvSpPr>
              <p:nvPr/>
            </p:nvSpPr>
            <p:spPr bwMode="auto">
              <a:xfrm>
                <a:off x="838237" y="1282714"/>
                <a:ext cx="688938" cy="315101"/>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29" name="Freeform 213"/>
              <p:cNvSpPr>
                <a:spLocks noEditPoints="1"/>
              </p:cNvSpPr>
              <p:nvPr/>
            </p:nvSpPr>
            <p:spPr bwMode="auto">
              <a:xfrm>
                <a:off x="892627" y="1333420"/>
                <a:ext cx="602819" cy="188337"/>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sp>
        <p:nvSpPr>
          <p:cNvPr id="1155" name="Line 129"/>
          <p:cNvSpPr>
            <a:spLocks noChangeShapeType="1"/>
          </p:cNvSpPr>
          <p:nvPr/>
        </p:nvSpPr>
        <p:spPr bwMode="auto">
          <a:xfrm>
            <a:off x="4611688" y="1882180"/>
            <a:ext cx="0" cy="2639484"/>
          </a:xfrm>
          <a:prstGeom prst="line">
            <a:avLst/>
          </a:prstGeom>
          <a:noFill/>
          <a:ln w="28575">
            <a:solidFill>
              <a:srgbClr val="92D050"/>
            </a:solidFill>
            <a:prstDash val="sysDot"/>
            <a:round/>
            <a:headEnd/>
            <a:tailEnd/>
          </a:ln>
        </p:spPr>
        <p:txBody>
          <a:bodyPr/>
          <a:lstStyle/>
          <a:p>
            <a:pPr algn="ctr">
              <a:defRPr/>
            </a:pPr>
            <a:endParaRPr lang="zh-CN" altLang="en-US">
              <a:latin typeface="Times New Roman" pitchFamily="18" charset="0"/>
              <a:ea typeface="+mn-ea"/>
              <a:cs typeface="Times New Roman" pitchFamily="18" charset="0"/>
            </a:endParaRPr>
          </a:p>
        </p:txBody>
      </p:sp>
      <p:sp>
        <p:nvSpPr>
          <p:cNvPr id="1156" name="Line 129"/>
          <p:cNvSpPr>
            <a:spLocks noChangeShapeType="1"/>
          </p:cNvSpPr>
          <p:nvPr/>
        </p:nvSpPr>
        <p:spPr bwMode="auto">
          <a:xfrm>
            <a:off x="4897438" y="1405930"/>
            <a:ext cx="0" cy="3998383"/>
          </a:xfrm>
          <a:prstGeom prst="line">
            <a:avLst/>
          </a:prstGeom>
          <a:noFill/>
          <a:ln w="28575">
            <a:solidFill>
              <a:srgbClr val="92D050"/>
            </a:solidFill>
            <a:prstDash val="sysDot"/>
            <a:round/>
            <a:headEnd/>
            <a:tailEnd/>
          </a:ln>
        </p:spPr>
        <p:txBody>
          <a:bodyPr/>
          <a:lstStyle/>
          <a:p>
            <a:pPr algn="ctr">
              <a:defRPr/>
            </a:pPr>
            <a:endParaRPr lang="zh-CN" altLang="en-US">
              <a:latin typeface="Times New Roman" pitchFamily="18" charset="0"/>
              <a:ea typeface="+mn-ea"/>
              <a:cs typeface="Times New Roman" pitchFamily="18" charset="0"/>
            </a:endParaRPr>
          </a:p>
        </p:txBody>
      </p:sp>
      <p:sp>
        <p:nvSpPr>
          <p:cNvPr id="1157" name="Line 129"/>
          <p:cNvSpPr>
            <a:spLocks noChangeShapeType="1"/>
          </p:cNvSpPr>
          <p:nvPr/>
        </p:nvSpPr>
        <p:spPr bwMode="auto">
          <a:xfrm>
            <a:off x="5183188" y="2072679"/>
            <a:ext cx="0" cy="2381251"/>
          </a:xfrm>
          <a:prstGeom prst="line">
            <a:avLst/>
          </a:prstGeom>
          <a:noFill/>
          <a:ln w="28575">
            <a:solidFill>
              <a:srgbClr val="92D050"/>
            </a:solidFill>
            <a:prstDash val="sysDot"/>
            <a:round/>
            <a:headEnd/>
            <a:tailEnd/>
          </a:ln>
        </p:spPr>
        <p:txBody>
          <a:bodyPr/>
          <a:lstStyle/>
          <a:p>
            <a:pPr algn="ctr">
              <a:defRPr/>
            </a:pPr>
            <a:endParaRPr lang="zh-CN" altLang="en-US">
              <a:latin typeface="Times New Roman" pitchFamily="18" charset="0"/>
              <a:ea typeface="+mn-ea"/>
              <a:cs typeface="Times New Roman" pitchFamily="18" charset="0"/>
            </a:endParaRPr>
          </a:p>
        </p:txBody>
      </p:sp>
      <p:sp>
        <p:nvSpPr>
          <p:cNvPr id="1158" name="Line 129"/>
          <p:cNvSpPr>
            <a:spLocks noChangeShapeType="1"/>
          </p:cNvSpPr>
          <p:nvPr/>
        </p:nvSpPr>
        <p:spPr bwMode="auto">
          <a:xfrm>
            <a:off x="5468938" y="1310680"/>
            <a:ext cx="0" cy="4095751"/>
          </a:xfrm>
          <a:prstGeom prst="line">
            <a:avLst/>
          </a:prstGeom>
          <a:noFill/>
          <a:ln w="28575">
            <a:solidFill>
              <a:srgbClr val="92D050"/>
            </a:solidFill>
            <a:prstDash val="sysDot"/>
            <a:round/>
            <a:headEnd/>
            <a:tailEnd/>
          </a:ln>
        </p:spPr>
        <p:txBody>
          <a:bodyPr/>
          <a:lstStyle/>
          <a:p>
            <a:pPr algn="ctr">
              <a:defRPr/>
            </a:pPr>
            <a:endParaRPr lang="zh-CN" altLang="en-US">
              <a:latin typeface="Times New Roman" pitchFamily="18" charset="0"/>
              <a:ea typeface="+mn-ea"/>
              <a:cs typeface="Times New Roman" pitchFamily="18" charset="0"/>
            </a:endParaRPr>
          </a:p>
        </p:txBody>
      </p:sp>
      <p:sp>
        <p:nvSpPr>
          <p:cNvPr id="1159" name="Line 129"/>
          <p:cNvSpPr>
            <a:spLocks noChangeShapeType="1"/>
          </p:cNvSpPr>
          <p:nvPr/>
        </p:nvSpPr>
        <p:spPr bwMode="auto">
          <a:xfrm>
            <a:off x="5969000" y="1405931"/>
            <a:ext cx="0" cy="3143249"/>
          </a:xfrm>
          <a:prstGeom prst="line">
            <a:avLst/>
          </a:prstGeom>
          <a:noFill/>
          <a:ln w="28575">
            <a:solidFill>
              <a:srgbClr val="92D050"/>
            </a:solidFill>
            <a:prstDash val="sysDot"/>
            <a:round/>
            <a:headEnd/>
            <a:tailEnd/>
          </a:ln>
        </p:spPr>
        <p:txBody>
          <a:bodyPr/>
          <a:lstStyle/>
          <a:p>
            <a:pPr algn="ctr">
              <a:defRPr/>
            </a:pPr>
            <a:endParaRPr lang="zh-CN" altLang="en-US">
              <a:latin typeface="Times New Roman" pitchFamily="18" charset="0"/>
              <a:ea typeface="+mn-ea"/>
              <a:cs typeface="Times New Roman" pitchFamily="18" charset="0"/>
            </a:endParaRPr>
          </a:p>
        </p:txBody>
      </p:sp>
      <p:sp>
        <p:nvSpPr>
          <p:cNvPr id="1160" name="Line 129"/>
          <p:cNvSpPr>
            <a:spLocks noChangeShapeType="1"/>
          </p:cNvSpPr>
          <p:nvPr/>
        </p:nvSpPr>
        <p:spPr bwMode="auto">
          <a:xfrm>
            <a:off x="5897563" y="2167930"/>
            <a:ext cx="0" cy="3238500"/>
          </a:xfrm>
          <a:prstGeom prst="line">
            <a:avLst/>
          </a:prstGeom>
          <a:noFill/>
          <a:ln w="28575">
            <a:solidFill>
              <a:srgbClr val="92D050"/>
            </a:solidFill>
            <a:prstDash val="sysDot"/>
            <a:round/>
            <a:headEnd/>
            <a:tailEnd/>
          </a:ln>
        </p:spPr>
        <p:txBody>
          <a:bodyPr/>
          <a:lstStyle/>
          <a:p>
            <a:pPr algn="ctr">
              <a:defRPr/>
            </a:pPr>
            <a:endParaRPr lang="zh-CN" altLang="en-US">
              <a:latin typeface="Times New Roman" pitchFamily="18" charset="0"/>
              <a:ea typeface="+mn-ea"/>
              <a:cs typeface="Times New Roman" pitchFamily="18" charset="0"/>
            </a:endParaRPr>
          </a:p>
        </p:txBody>
      </p:sp>
      <p:sp>
        <p:nvSpPr>
          <p:cNvPr id="1161" name="Line 129"/>
          <p:cNvSpPr>
            <a:spLocks noChangeShapeType="1"/>
          </p:cNvSpPr>
          <p:nvPr/>
        </p:nvSpPr>
        <p:spPr bwMode="auto">
          <a:xfrm>
            <a:off x="6280150" y="1691680"/>
            <a:ext cx="0" cy="3238500"/>
          </a:xfrm>
          <a:prstGeom prst="line">
            <a:avLst/>
          </a:prstGeom>
          <a:noFill/>
          <a:ln w="28575">
            <a:solidFill>
              <a:srgbClr val="92D050"/>
            </a:solidFill>
            <a:prstDash val="sysDot"/>
            <a:round/>
            <a:headEnd/>
            <a:tailEnd/>
          </a:ln>
        </p:spPr>
        <p:txBody>
          <a:bodyPr/>
          <a:lstStyle/>
          <a:p>
            <a:pPr algn="ctr">
              <a:defRPr/>
            </a:pPr>
            <a:endParaRPr lang="zh-CN" altLang="en-US">
              <a:latin typeface="Times New Roman" pitchFamily="18" charset="0"/>
              <a:ea typeface="+mn-ea"/>
              <a:cs typeface="Times New Roman" pitchFamily="18" charset="0"/>
            </a:endParaRPr>
          </a:p>
        </p:txBody>
      </p:sp>
      <p:grpSp>
        <p:nvGrpSpPr>
          <p:cNvPr id="244" name="Group 261"/>
          <p:cNvGrpSpPr>
            <a:grpSpLocks/>
          </p:cNvGrpSpPr>
          <p:nvPr/>
        </p:nvGrpSpPr>
        <p:grpSpPr bwMode="auto">
          <a:xfrm>
            <a:off x="6397626" y="1786930"/>
            <a:ext cx="214313" cy="285749"/>
            <a:chOff x="831850" y="1282700"/>
            <a:chExt cx="695325" cy="488950"/>
          </a:xfrm>
        </p:grpSpPr>
        <p:sp>
          <p:nvSpPr>
            <p:cNvPr id="1163" name="Freeform 210"/>
            <p:cNvSpPr>
              <a:spLocks/>
            </p:cNvSpPr>
            <p:nvPr/>
          </p:nvSpPr>
          <p:spPr bwMode="auto">
            <a:xfrm>
              <a:off x="831850" y="1442062"/>
              <a:ext cx="695325" cy="329588"/>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64" name="Freeform 211"/>
            <p:cNvSpPr>
              <a:spLocks/>
            </p:cNvSpPr>
            <p:nvPr/>
          </p:nvSpPr>
          <p:spPr bwMode="auto">
            <a:xfrm>
              <a:off x="842151" y="1289944"/>
              <a:ext cx="679872" cy="3006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65" name="Freeform 212"/>
            <p:cNvSpPr>
              <a:spLocks noEditPoints="1"/>
            </p:cNvSpPr>
            <p:nvPr/>
          </p:nvSpPr>
          <p:spPr bwMode="auto">
            <a:xfrm>
              <a:off x="837002" y="1282700"/>
              <a:ext cx="690173" cy="315101"/>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66" name="Freeform 213"/>
            <p:cNvSpPr>
              <a:spLocks noEditPoints="1"/>
            </p:cNvSpPr>
            <p:nvPr/>
          </p:nvSpPr>
          <p:spPr bwMode="auto">
            <a:xfrm>
              <a:off x="888508" y="1333406"/>
              <a:ext cx="607764" cy="188337"/>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245" name="Group 261"/>
          <p:cNvGrpSpPr>
            <a:grpSpLocks/>
          </p:cNvGrpSpPr>
          <p:nvPr/>
        </p:nvGrpSpPr>
        <p:grpSpPr bwMode="auto">
          <a:xfrm>
            <a:off x="6397626" y="1310680"/>
            <a:ext cx="214313" cy="285751"/>
            <a:chOff x="831850" y="1282700"/>
            <a:chExt cx="695325" cy="488950"/>
          </a:xfrm>
        </p:grpSpPr>
        <p:sp>
          <p:nvSpPr>
            <p:cNvPr id="1168" name="Freeform 210"/>
            <p:cNvSpPr>
              <a:spLocks/>
            </p:cNvSpPr>
            <p:nvPr/>
          </p:nvSpPr>
          <p:spPr bwMode="auto">
            <a:xfrm>
              <a:off x="831850" y="1442061"/>
              <a:ext cx="695325" cy="329589"/>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69" name="Freeform 211"/>
            <p:cNvSpPr>
              <a:spLocks/>
            </p:cNvSpPr>
            <p:nvPr/>
          </p:nvSpPr>
          <p:spPr bwMode="auto">
            <a:xfrm>
              <a:off x="842151" y="1289944"/>
              <a:ext cx="679872" cy="300614"/>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70" name="Freeform 212"/>
            <p:cNvSpPr>
              <a:spLocks noEditPoints="1"/>
            </p:cNvSpPr>
            <p:nvPr/>
          </p:nvSpPr>
          <p:spPr bwMode="auto">
            <a:xfrm>
              <a:off x="837002" y="1282700"/>
              <a:ext cx="690173" cy="31510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71" name="Freeform 213"/>
            <p:cNvSpPr>
              <a:spLocks noEditPoints="1"/>
            </p:cNvSpPr>
            <p:nvPr/>
          </p:nvSpPr>
          <p:spPr bwMode="auto">
            <a:xfrm>
              <a:off x="888508" y="1333406"/>
              <a:ext cx="607764" cy="188336"/>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sp>
        <p:nvSpPr>
          <p:cNvPr id="1172" name="Oval 84"/>
          <p:cNvSpPr>
            <a:spLocks noChangeArrowheads="1"/>
          </p:cNvSpPr>
          <p:nvPr/>
        </p:nvSpPr>
        <p:spPr bwMode="auto">
          <a:xfrm>
            <a:off x="4146550" y="4168179"/>
            <a:ext cx="2363788" cy="1143000"/>
          </a:xfrm>
          <a:prstGeom prst="ellipse">
            <a:avLst/>
          </a:prstGeom>
          <a:noFill/>
          <a:ln w="15875">
            <a:solidFill>
              <a:srgbClr val="003366"/>
            </a:solidFill>
            <a:prstDash val="sysDot"/>
            <a:round/>
            <a:headEnd/>
            <a:tailEnd/>
          </a:ln>
        </p:spPr>
        <p:txBody>
          <a:bodyPr wrap="none" anchor="ctr"/>
          <a:lstStyle/>
          <a:p>
            <a:pPr algn="ctr"/>
            <a:endParaRPr lang="zh-CN" altLang="en-US">
              <a:latin typeface="Times New Roman" pitchFamily="18" charset="0"/>
              <a:ea typeface="华文细黑" pitchFamily="2" charset="-122"/>
              <a:cs typeface="Times New Roman" pitchFamily="18" charset="0"/>
            </a:endParaRPr>
          </a:p>
        </p:txBody>
      </p:sp>
      <p:grpSp>
        <p:nvGrpSpPr>
          <p:cNvPr id="246" name="Group 140"/>
          <p:cNvGrpSpPr>
            <a:grpSpLocks/>
          </p:cNvGrpSpPr>
          <p:nvPr/>
        </p:nvGrpSpPr>
        <p:grpSpPr bwMode="auto">
          <a:xfrm>
            <a:off x="5632450" y="4168180"/>
            <a:ext cx="407988" cy="190500"/>
            <a:chOff x="2597370" y="1285875"/>
            <a:chExt cx="637728" cy="508000"/>
          </a:xfrm>
        </p:grpSpPr>
        <p:sp>
          <p:nvSpPr>
            <p:cNvPr id="1174" name="Freeform 26"/>
            <p:cNvSpPr>
              <a:spLocks/>
            </p:cNvSpPr>
            <p:nvPr/>
          </p:nvSpPr>
          <p:spPr bwMode="auto">
            <a:xfrm>
              <a:off x="2597370" y="1285875"/>
              <a:ext cx="637728" cy="508000"/>
            </a:xfrm>
            <a:custGeom>
              <a:avLst/>
              <a:gdLst>
                <a:gd name="T0" fmla="*/ 0 w 401"/>
                <a:gd name="T1" fmla="*/ 2147483647 h 320"/>
                <a:gd name="T2" fmla="*/ 0 w 401"/>
                <a:gd name="T3" fmla="*/ 2147483647 h 320"/>
                <a:gd name="T4" fmla="*/ 2147483647 w 401"/>
                <a:gd name="T5" fmla="*/ 0 h 320"/>
                <a:gd name="T6" fmla="*/ 2147483647 w 401"/>
                <a:gd name="T7" fmla="*/ 2147483647 h 320"/>
                <a:gd name="T8" fmla="*/ 2147483647 w 401"/>
                <a:gd name="T9" fmla="*/ 2147483647 h 320"/>
                <a:gd name="T10" fmla="*/ 2147483647 w 401"/>
                <a:gd name="T11" fmla="*/ 2147483647 h 320"/>
                <a:gd name="T12" fmla="*/ 0 w 401"/>
                <a:gd name="T13" fmla="*/ 2147483647 h 320"/>
                <a:gd name="T14" fmla="*/ 0 60000 65536"/>
                <a:gd name="T15" fmla="*/ 0 60000 65536"/>
                <a:gd name="T16" fmla="*/ 0 60000 65536"/>
                <a:gd name="T17" fmla="*/ 0 60000 65536"/>
                <a:gd name="T18" fmla="*/ 0 60000 65536"/>
                <a:gd name="T19" fmla="*/ 0 60000 65536"/>
                <a:gd name="T20" fmla="*/ 0 60000 65536"/>
                <a:gd name="T21" fmla="*/ 0 w 401"/>
                <a:gd name="T22" fmla="*/ 0 h 320"/>
                <a:gd name="T23" fmla="*/ 401 w 401"/>
                <a:gd name="T24" fmla="*/ 320 h 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1" h="320">
                  <a:moveTo>
                    <a:pt x="0" y="314"/>
                  </a:moveTo>
                  <a:lnTo>
                    <a:pt x="0" y="39"/>
                  </a:lnTo>
                  <a:lnTo>
                    <a:pt x="134" y="0"/>
                  </a:lnTo>
                  <a:lnTo>
                    <a:pt x="401" y="159"/>
                  </a:lnTo>
                  <a:lnTo>
                    <a:pt x="401" y="278"/>
                  </a:lnTo>
                  <a:lnTo>
                    <a:pt x="267" y="320"/>
                  </a:lnTo>
                  <a:lnTo>
                    <a:pt x="0" y="314"/>
                  </a:lnTo>
                  <a:close/>
                </a:path>
              </a:pathLst>
            </a:custGeom>
            <a:solidFill>
              <a:srgbClr val="3D61A4"/>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75" name="Freeform 27"/>
            <p:cNvSpPr>
              <a:spLocks/>
            </p:cNvSpPr>
            <p:nvPr/>
          </p:nvSpPr>
          <p:spPr bwMode="auto">
            <a:xfrm>
              <a:off x="2597370" y="1342319"/>
              <a:ext cx="637728" cy="451556"/>
            </a:xfrm>
            <a:custGeom>
              <a:avLst/>
              <a:gdLst>
                <a:gd name="T0" fmla="*/ 2147483647 w 401"/>
                <a:gd name="T1" fmla="*/ 2147483647 h 283"/>
                <a:gd name="T2" fmla="*/ 2147483647 w 401"/>
                <a:gd name="T3" fmla="*/ 2147483647 h 283"/>
                <a:gd name="T4" fmla="*/ 2147483647 w 401"/>
                <a:gd name="T5" fmla="*/ 2147483647 h 283"/>
                <a:gd name="T6" fmla="*/ 2147483647 w 401"/>
                <a:gd name="T7" fmla="*/ 0 h 283"/>
                <a:gd name="T8" fmla="*/ 0 w 401"/>
                <a:gd name="T9" fmla="*/ 2147483647 h 283"/>
                <a:gd name="T10" fmla="*/ 0 w 401"/>
                <a:gd name="T11" fmla="*/ 2147483647 h 283"/>
                <a:gd name="T12" fmla="*/ 2147483647 w 401"/>
                <a:gd name="T13" fmla="*/ 2147483647 h 283"/>
                <a:gd name="T14" fmla="*/ 2147483647 w 401"/>
                <a:gd name="T15" fmla="*/ 2147483647 h 283"/>
                <a:gd name="T16" fmla="*/ 2147483647 w 401"/>
                <a:gd name="T17" fmla="*/ 2147483647 h 283"/>
                <a:gd name="T18" fmla="*/ 2147483647 w 401"/>
                <a:gd name="T19" fmla="*/ 2147483647 h 283"/>
                <a:gd name="T20" fmla="*/ 2147483647 w 401"/>
                <a:gd name="T21" fmla="*/ 2147483647 h 283"/>
                <a:gd name="T22" fmla="*/ 2147483647 w 401"/>
                <a:gd name="T23" fmla="*/ 2147483647 h 283"/>
                <a:gd name="T24" fmla="*/ 2147483647 w 401"/>
                <a:gd name="T25" fmla="*/ 2147483647 h 2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1"/>
                <a:gd name="T40" fmla="*/ 0 h 283"/>
                <a:gd name="T41" fmla="*/ 401 w 401"/>
                <a:gd name="T42" fmla="*/ 283 h 28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1" h="283">
                  <a:moveTo>
                    <a:pt x="401" y="122"/>
                  </a:moveTo>
                  <a:lnTo>
                    <a:pt x="395" y="118"/>
                  </a:lnTo>
                  <a:lnTo>
                    <a:pt x="269" y="158"/>
                  </a:lnTo>
                  <a:lnTo>
                    <a:pt x="6" y="0"/>
                  </a:lnTo>
                  <a:lnTo>
                    <a:pt x="0" y="2"/>
                  </a:lnTo>
                  <a:lnTo>
                    <a:pt x="0" y="6"/>
                  </a:lnTo>
                  <a:lnTo>
                    <a:pt x="263" y="166"/>
                  </a:lnTo>
                  <a:lnTo>
                    <a:pt x="263" y="283"/>
                  </a:lnTo>
                  <a:lnTo>
                    <a:pt x="267" y="283"/>
                  </a:lnTo>
                  <a:lnTo>
                    <a:pt x="273" y="281"/>
                  </a:lnTo>
                  <a:lnTo>
                    <a:pt x="273" y="168"/>
                  </a:lnTo>
                  <a:lnTo>
                    <a:pt x="401" y="126"/>
                  </a:lnTo>
                  <a:lnTo>
                    <a:pt x="401" y="122"/>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sp>
        <p:nvSpPr>
          <p:cNvPr id="1176" name="Oval 84"/>
          <p:cNvSpPr>
            <a:spLocks noChangeArrowheads="1"/>
          </p:cNvSpPr>
          <p:nvPr/>
        </p:nvSpPr>
        <p:spPr bwMode="auto">
          <a:xfrm>
            <a:off x="4146550" y="4263430"/>
            <a:ext cx="2262188" cy="1143000"/>
          </a:xfrm>
          <a:prstGeom prst="ellipse">
            <a:avLst/>
          </a:prstGeom>
          <a:noFill/>
          <a:ln w="15875">
            <a:solidFill>
              <a:srgbClr val="003366"/>
            </a:solidFill>
            <a:prstDash val="sysDot"/>
            <a:round/>
            <a:headEnd/>
            <a:tailEnd/>
          </a:ln>
        </p:spPr>
        <p:txBody>
          <a:bodyPr wrap="none" anchor="ctr"/>
          <a:lstStyle/>
          <a:p>
            <a:pPr algn="ctr"/>
            <a:endParaRPr lang="zh-CN" altLang="en-US">
              <a:latin typeface="Times New Roman" pitchFamily="18" charset="0"/>
              <a:ea typeface="华文细黑" pitchFamily="2" charset="-122"/>
              <a:cs typeface="Times New Roman" pitchFamily="18" charset="0"/>
            </a:endParaRPr>
          </a:p>
        </p:txBody>
      </p:sp>
      <p:grpSp>
        <p:nvGrpSpPr>
          <p:cNvPr id="247" name="Group 140"/>
          <p:cNvGrpSpPr>
            <a:grpSpLocks/>
          </p:cNvGrpSpPr>
          <p:nvPr/>
        </p:nvGrpSpPr>
        <p:grpSpPr bwMode="auto">
          <a:xfrm>
            <a:off x="5326064" y="5218046"/>
            <a:ext cx="407987" cy="190500"/>
            <a:chOff x="2597370" y="1285875"/>
            <a:chExt cx="637728" cy="508000"/>
          </a:xfrm>
        </p:grpSpPr>
        <p:sp>
          <p:nvSpPr>
            <p:cNvPr id="1178" name="Freeform 26"/>
            <p:cNvSpPr>
              <a:spLocks/>
            </p:cNvSpPr>
            <p:nvPr/>
          </p:nvSpPr>
          <p:spPr bwMode="auto">
            <a:xfrm>
              <a:off x="2597370" y="1285875"/>
              <a:ext cx="637728" cy="508000"/>
            </a:xfrm>
            <a:custGeom>
              <a:avLst/>
              <a:gdLst>
                <a:gd name="T0" fmla="*/ 0 w 401"/>
                <a:gd name="T1" fmla="*/ 2147483647 h 320"/>
                <a:gd name="T2" fmla="*/ 0 w 401"/>
                <a:gd name="T3" fmla="*/ 2147483647 h 320"/>
                <a:gd name="T4" fmla="*/ 2147483647 w 401"/>
                <a:gd name="T5" fmla="*/ 0 h 320"/>
                <a:gd name="T6" fmla="*/ 2147483647 w 401"/>
                <a:gd name="T7" fmla="*/ 2147483647 h 320"/>
                <a:gd name="T8" fmla="*/ 2147483647 w 401"/>
                <a:gd name="T9" fmla="*/ 2147483647 h 320"/>
                <a:gd name="T10" fmla="*/ 2147483647 w 401"/>
                <a:gd name="T11" fmla="*/ 2147483647 h 320"/>
                <a:gd name="T12" fmla="*/ 0 w 401"/>
                <a:gd name="T13" fmla="*/ 2147483647 h 320"/>
                <a:gd name="T14" fmla="*/ 0 60000 65536"/>
                <a:gd name="T15" fmla="*/ 0 60000 65536"/>
                <a:gd name="T16" fmla="*/ 0 60000 65536"/>
                <a:gd name="T17" fmla="*/ 0 60000 65536"/>
                <a:gd name="T18" fmla="*/ 0 60000 65536"/>
                <a:gd name="T19" fmla="*/ 0 60000 65536"/>
                <a:gd name="T20" fmla="*/ 0 60000 65536"/>
                <a:gd name="T21" fmla="*/ 0 w 401"/>
                <a:gd name="T22" fmla="*/ 0 h 320"/>
                <a:gd name="T23" fmla="*/ 401 w 401"/>
                <a:gd name="T24" fmla="*/ 320 h 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1" h="320">
                  <a:moveTo>
                    <a:pt x="0" y="314"/>
                  </a:moveTo>
                  <a:lnTo>
                    <a:pt x="0" y="39"/>
                  </a:lnTo>
                  <a:lnTo>
                    <a:pt x="134" y="0"/>
                  </a:lnTo>
                  <a:lnTo>
                    <a:pt x="401" y="159"/>
                  </a:lnTo>
                  <a:lnTo>
                    <a:pt x="401" y="278"/>
                  </a:lnTo>
                  <a:lnTo>
                    <a:pt x="267" y="320"/>
                  </a:lnTo>
                  <a:lnTo>
                    <a:pt x="0" y="314"/>
                  </a:lnTo>
                  <a:close/>
                </a:path>
              </a:pathLst>
            </a:custGeom>
            <a:solidFill>
              <a:srgbClr val="3D61A4"/>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79" name="Freeform 27"/>
            <p:cNvSpPr>
              <a:spLocks/>
            </p:cNvSpPr>
            <p:nvPr/>
          </p:nvSpPr>
          <p:spPr bwMode="auto">
            <a:xfrm>
              <a:off x="2597370" y="1342319"/>
              <a:ext cx="637728" cy="451556"/>
            </a:xfrm>
            <a:custGeom>
              <a:avLst/>
              <a:gdLst>
                <a:gd name="T0" fmla="*/ 2147483647 w 401"/>
                <a:gd name="T1" fmla="*/ 2147483647 h 283"/>
                <a:gd name="T2" fmla="*/ 2147483647 w 401"/>
                <a:gd name="T3" fmla="*/ 2147483647 h 283"/>
                <a:gd name="T4" fmla="*/ 2147483647 w 401"/>
                <a:gd name="T5" fmla="*/ 2147483647 h 283"/>
                <a:gd name="T6" fmla="*/ 2147483647 w 401"/>
                <a:gd name="T7" fmla="*/ 0 h 283"/>
                <a:gd name="T8" fmla="*/ 0 w 401"/>
                <a:gd name="T9" fmla="*/ 2147483647 h 283"/>
                <a:gd name="T10" fmla="*/ 0 w 401"/>
                <a:gd name="T11" fmla="*/ 2147483647 h 283"/>
                <a:gd name="T12" fmla="*/ 2147483647 w 401"/>
                <a:gd name="T13" fmla="*/ 2147483647 h 283"/>
                <a:gd name="T14" fmla="*/ 2147483647 w 401"/>
                <a:gd name="T15" fmla="*/ 2147483647 h 283"/>
                <a:gd name="T16" fmla="*/ 2147483647 w 401"/>
                <a:gd name="T17" fmla="*/ 2147483647 h 283"/>
                <a:gd name="T18" fmla="*/ 2147483647 w 401"/>
                <a:gd name="T19" fmla="*/ 2147483647 h 283"/>
                <a:gd name="T20" fmla="*/ 2147483647 w 401"/>
                <a:gd name="T21" fmla="*/ 2147483647 h 283"/>
                <a:gd name="T22" fmla="*/ 2147483647 w 401"/>
                <a:gd name="T23" fmla="*/ 2147483647 h 283"/>
                <a:gd name="T24" fmla="*/ 2147483647 w 401"/>
                <a:gd name="T25" fmla="*/ 2147483647 h 2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1"/>
                <a:gd name="T40" fmla="*/ 0 h 283"/>
                <a:gd name="T41" fmla="*/ 401 w 401"/>
                <a:gd name="T42" fmla="*/ 283 h 28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1" h="283">
                  <a:moveTo>
                    <a:pt x="401" y="122"/>
                  </a:moveTo>
                  <a:lnTo>
                    <a:pt x="395" y="118"/>
                  </a:lnTo>
                  <a:lnTo>
                    <a:pt x="269" y="158"/>
                  </a:lnTo>
                  <a:lnTo>
                    <a:pt x="6" y="0"/>
                  </a:lnTo>
                  <a:lnTo>
                    <a:pt x="0" y="2"/>
                  </a:lnTo>
                  <a:lnTo>
                    <a:pt x="0" y="6"/>
                  </a:lnTo>
                  <a:lnTo>
                    <a:pt x="263" y="166"/>
                  </a:lnTo>
                  <a:lnTo>
                    <a:pt x="263" y="283"/>
                  </a:lnTo>
                  <a:lnTo>
                    <a:pt x="267" y="283"/>
                  </a:lnTo>
                  <a:lnTo>
                    <a:pt x="273" y="281"/>
                  </a:lnTo>
                  <a:lnTo>
                    <a:pt x="273" y="168"/>
                  </a:lnTo>
                  <a:lnTo>
                    <a:pt x="401" y="126"/>
                  </a:lnTo>
                  <a:lnTo>
                    <a:pt x="401" y="122"/>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248" name="Group 140"/>
          <p:cNvGrpSpPr>
            <a:grpSpLocks/>
          </p:cNvGrpSpPr>
          <p:nvPr/>
        </p:nvGrpSpPr>
        <p:grpSpPr bwMode="auto">
          <a:xfrm>
            <a:off x="4703764" y="5218046"/>
            <a:ext cx="407987" cy="190500"/>
            <a:chOff x="2598966" y="1285875"/>
            <a:chExt cx="637728" cy="508000"/>
          </a:xfrm>
        </p:grpSpPr>
        <p:sp>
          <p:nvSpPr>
            <p:cNvPr id="1181" name="Freeform 26"/>
            <p:cNvSpPr>
              <a:spLocks/>
            </p:cNvSpPr>
            <p:nvPr/>
          </p:nvSpPr>
          <p:spPr bwMode="auto">
            <a:xfrm>
              <a:off x="2598966" y="1285875"/>
              <a:ext cx="637728" cy="508000"/>
            </a:xfrm>
            <a:custGeom>
              <a:avLst/>
              <a:gdLst>
                <a:gd name="T0" fmla="*/ 0 w 401"/>
                <a:gd name="T1" fmla="*/ 2147483647 h 320"/>
                <a:gd name="T2" fmla="*/ 0 w 401"/>
                <a:gd name="T3" fmla="*/ 2147483647 h 320"/>
                <a:gd name="T4" fmla="*/ 2147483647 w 401"/>
                <a:gd name="T5" fmla="*/ 0 h 320"/>
                <a:gd name="T6" fmla="*/ 2147483647 w 401"/>
                <a:gd name="T7" fmla="*/ 2147483647 h 320"/>
                <a:gd name="T8" fmla="*/ 2147483647 w 401"/>
                <a:gd name="T9" fmla="*/ 2147483647 h 320"/>
                <a:gd name="T10" fmla="*/ 2147483647 w 401"/>
                <a:gd name="T11" fmla="*/ 2147483647 h 320"/>
                <a:gd name="T12" fmla="*/ 0 w 401"/>
                <a:gd name="T13" fmla="*/ 2147483647 h 320"/>
                <a:gd name="T14" fmla="*/ 0 60000 65536"/>
                <a:gd name="T15" fmla="*/ 0 60000 65536"/>
                <a:gd name="T16" fmla="*/ 0 60000 65536"/>
                <a:gd name="T17" fmla="*/ 0 60000 65536"/>
                <a:gd name="T18" fmla="*/ 0 60000 65536"/>
                <a:gd name="T19" fmla="*/ 0 60000 65536"/>
                <a:gd name="T20" fmla="*/ 0 60000 65536"/>
                <a:gd name="T21" fmla="*/ 0 w 401"/>
                <a:gd name="T22" fmla="*/ 0 h 320"/>
                <a:gd name="T23" fmla="*/ 401 w 401"/>
                <a:gd name="T24" fmla="*/ 320 h 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1" h="320">
                  <a:moveTo>
                    <a:pt x="0" y="314"/>
                  </a:moveTo>
                  <a:lnTo>
                    <a:pt x="0" y="39"/>
                  </a:lnTo>
                  <a:lnTo>
                    <a:pt x="134" y="0"/>
                  </a:lnTo>
                  <a:lnTo>
                    <a:pt x="401" y="159"/>
                  </a:lnTo>
                  <a:lnTo>
                    <a:pt x="401" y="278"/>
                  </a:lnTo>
                  <a:lnTo>
                    <a:pt x="267" y="320"/>
                  </a:lnTo>
                  <a:lnTo>
                    <a:pt x="0" y="314"/>
                  </a:lnTo>
                  <a:close/>
                </a:path>
              </a:pathLst>
            </a:custGeom>
            <a:solidFill>
              <a:srgbClr val="3D61A4"/>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82" name="Freeform 27"/>
            <p:cNvSpPr>
              <a:spLocks/>
            </p:cNvSpPr>
            <p:nvPr/>
          </p:nvSpPr>
          <p:spPr bwMode="auto">
            <a:xfrm>
              <a:off x="2598966" y="1342319"/>
              <a:ext cx="637728" cy="451556"/>
            </a:xfrm>
            <a:custGeom>
              <a:avLst/>
              <a:gdLst>
                <a:gd name="T0" fmla="*/ 2147483647 w 401"/>
                <a:gd name="T1" fmla="*/ 2147483647 h 283"/>
                <a:gd name="T2" fmla="*/ 2147483647 w 401"/>
                <a:gd name="T3" fmla="*/ 2147483647 h 283"/>
                <a:gd name="T4" fmla="*/ 2147483647 w 401"/>
                <a:gd name="T5" fmla="*/ 2147483647 h 283"/>
                <a:gd name="T6" fmla="*/ 2147483647 w 401"/>
                <a:gd name="T7" fmla="*/ 0 h 283"/>
                <a:gd name="T8" fmla="*/ 0 w 401"/>
                <a:gd name="T9" fmla="*/ 2147483647 h 283"/>
                <a:gd name="T10" fmla="*/ 0 w 401"/>
                <a:gd name="T11" fmla="*/ 2147483647 h 283"/>
                <a:gd name="T12" fmla="*/ 2147483647 w 401"/>
                <a:gd name="T13" fmla="*/ 2147483647 h 283"/>
                <a:gd name="T14" fmla="*/ 2147483647 w 401"/>
                <a:gd name="T15" fmla="*/ 2147483647 h 283"/>
                <a:gd name="T16" fmla="*/ 2147483647 w 401"/>
                <a:gd name="T17" fmla="*/ 2147483647 h 283"/>
                <a:gd name="T18" fmla="*/ 2147483647 w 401"/>
                <a:gd name="T19" fmla="*/ 2147483647 h 283"/>
                <a:gd name="T20" fmla="*/ 2147483647 w 401"/>
                <a:gd name="T21" fmla="*/ 2147483647 h 283"/>
                <a:gd name="T22" fmla="*/ 2147483647 w 401"/>
                <a:gd name="T23" fmla="*/ 2147483647 h 283"/>
                <a:gd name="T24" fmla="*/ 2147483647 w 401"/>
                <a:gd name="T25" fmla="*/ 2147483647 h 2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1"/>
                <a:gd name="T40" fmla="*/ 0 h 283"/>
                <a:gd name="T41" fmla="*/ 401 w 401"/>
                <a:gd name="T42" fmla="*/ 283 h 28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1" h="283">
                  <a:moveTo>
                    <a:pt x="401" y="122"/>
                  </a:moveTo>
                  <a:lnTo>
                    <a:pt x="395" y="118"/>
                  </a:lnTo>
                  <a:lnTo>
                    <a:pt x="269" y="158"/>
                  </a:lnTo>
                  <a:lnTo>
                    <a:pt x="6" y="0"/>
                  </a:lnTo>
                  <a:lnTo>
                    <a:pt x="0" y="2"/>
                  </a:lnTo>
                  <a:lnTo>
                    <a:pt x="0" y="6"/>
                  </a:lnTo>
                  <a:lnTo>
                    <a:pt x="263" y="166"/>
                  </a:lnTo>
                  <a:lnTo>
                    <a:pt x="263" y="283"/>
                  </a:lnTo>
                  <a:lnTo>
                    <a:pt x="267" y="283"/>
                  </a:lnTo>
                  <a:lnTo>
                    <a:pt x="273" y="281"/>
                  </a:lnTo>
                  <a:lnTo>
                    <a:pt x="273" y="168"/>
                  </a:lnTo>
                  <a:lnTo>
                    <a:pt x="401" y="126"/>
                  </a:lnTo>
                  <a:lnTo>
                    <a:pt x="401" y="122"/>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sp>
        <p:nvSpPr>
          <p:cNvPr id="1183" name="TextBox 1182"/>
          <p:cNvSpPr txBox="1"/>
          <p:nvPr/>
        </p:nvSpPr>
        <p:spPr bwMode="auto">
          <a:xfrm>
            <a:off x="4427984" y="4509120"/>
            <a:ext cx="1579562" cy="461665"/>
          </a:xfrm>
          <a:prstGeom prst="rect">
            <a:avLst/>
          </a:prstGeom>
          <a:noFill/>
          <a:ln>
            <a:noFill/>
          </a:ln>
        </p:spPr>
        <p:txBody>
          <a:bodyPr>
            <a:spAutoFit/>
          </a:bodyPr>
          <a:lstStyle/>
          <a:p>
            <a:pPr algn="ctr"/>
            <a:r>
              <a:rPr lang="en-US" altLang="zh-CN" sz="1200" b="1" dirty="0" smtClean="0">
                <a:latin typeface="Times New Roman" pitchFamily="18" charset="0"/>
                <a:ea typeface="华文细黑" pitchFamily="2" charset="-122"/>
                <a:cs typeface="Times New Roman" pitchFamily="18" charset="0"/>
              </a:rPr>
              <a:t>SDH/WDM/PTN Aggregation</a:t>
            </a:r>
            <a:endParaRPr lang="zh-CN" altLang="en-US" sz="1200" b="1" dirty="0">
              <a:latin typeface="Times New Roman" pitchFamily="18" charset="0"/>
              <a:ea typeface="华文细黑" pitchFamily="2" charset="-122"/>
              <a:cs typeface="Times New Roman" pitchFamily="18" charset="0"/>
            </a:endParaRPr>
          </a:p>
        </p:txBody>
      </p:sp>
      <p:grpSp>
        <p:nvGrpSpPr>
          <p:cNvPr id="249" name="Group 140"/>
          <p:cNvGrpSpPr>
            <a:grpSpLocks/>
          </p:cNvGrpSpPr>
          <p:nvPr/>
        </p:nvGrpSpPr>
        <p:grpSpPr bwMode="auto">
          <a:xfrm>
            <a:off x="4040189" y="4646546"/>
            <a:ext cx="407987" cy="190500"/>
            <a:chOff x="2598738" y="1285875"/>
            <a:chExt cx="637728" cy="508000"/>
          </a:xfrm>
        </p:grpSpPr>
        <p:sp>
          <p:nvSpPr>
            <p:cNvPr id="1185" name="Freeform 26"/>
            <p:cNvSpPr>
              <a:spLocks/>
            </p:cNvSpPr>
            <p:nvPr/>
          </p:nvSpPr>
          <p:spPr bwMode="auto">
            <a:xfrm>
              <a:off x="2598738" y="1285875"/>
              <a:ext cx="637728" cy="508000"/>
            </a:xfrm>
            <a:custGeom>
              <a:avLst/>
              <a:gdLst>
                <a:gd name="T0" fmla="*/ 0 w 401"/>
                <a:gd name="T1" fmla="*/ 2147483647 h 320"/>
                <a:gd name="T2" fmla="*/ 0 w 401"/>
                <a:gd name="T3" fmla="*/ 2147483647 h 320"/>
                <a:gd name="T4" fmla="*/ 2147483647 w 401"/>
                <a:gd name="T5" fmla="*/ 0 h 320"/>
                <a:gd name="T6" fmla="*/ 2147483647 w 401"/>
                <a:gd name="T7" fmla="*/ 2147483647 h 320"/>
                <a:gd name="T8" fmla="*/ 2147483647 w 401"/>
                <a:gd name="T9" fmla="*/ 2147483647 h 320"/>
                <a:gd name="T10" fmla="*/ 2147483647 w 401"/>
                <a:gd name="T11" fmla="*/ 2147483647 h 320"/>
                <a:gd name="T12" fmla="*/ 0 w 401"/>
                <a:gd name="T13" fmla="*/ 2147483647 h 320"/>
                <a:gd name="T14" fmla="*/ 0 60000 65536"/>
                <a:gd name="T15" fmla="*/ 0 60000 65536"/>
                <a:gd name="T16" fmla="*/ 0 60000 65536"/>
                <a:gd name="T17" fmla="*/ 0 60000 65536"/>
                <a:gd name="T18" fmla="*/ 0 60000 65536"/>
                <a:gd name="T19" fmla="*/ 0 60000 65536"/>
                <a:gd name="T20" fmla="*/ 0 60000 65536"/>
                <a:gd name="T21" fmla="*/ 0 w 401"/>
                <a:gd name="T22" fmla="*/ 0 h 320"/>
                <a:gd name="T23" fmla="*/ 401 w 401"/>
                <a:gd name="T24" fmla="*/ 320 h 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1" h="320">
                  <a:moveTo>
                    <a:pt x="0" y="314"/>
                  </a:moveTo>
                  <a:lnTo>
                    <a:pt x="0" y="39"/>
                  </a:lnTo>
                  <a:lnTo>
                    <a:pt x="134" y="0"/>
                  </a:lnTo>
                  <a:lnTo>
                    <a:pt x="401" y="159"/>
                  </a:lnTo>
                  <a:lnTo>
                    <a:pt x="401" y="278"/>
                  </a:lnTo>
                  <a:lnTo>
                    <a:pt x="267" y="320"/>
                  </a:lnTo>
                  <a:lnTo>
                    <a:pt x="0" y="314"/>
                  </a:lnTo>
                  <a:close/>
                </a:path>
              </a:pathLst>
            </a:custGeom>
            <a:solidFill>
              <a:srgbClr val="3D61A4"/>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86" name="Freeform 27"/>
            <p:cNvSpPr>
              <a:spLocks/>
            </p:cNvSpPr>
            <p:nvPr/>
          </p:nvSpPr>
          <p:spPr bwMode="auto">
            <a:xfrm>
              <a:off x="2598738" y="1342319"/>
              <a:ext cx="637728" cy="451556"/>
            </a:xfrm>
            <a:custGeom>
              <a:avLst/>
              <a:gdLst>
                <a:gd name="T0" fmla="*/ 2147483647 w 401"/>
                <a:gd name="T1" fmla="*/ 2147483647 h 283"/>
                <a:gd name="T2" fmla="*/ 2147483647 w 401"/>
                <a:gd name="T3" fmla="*/ 2147483647 h 283"/>
                <a:gd name="T4" fmla="*/ 2147483647 w 401"/>
                <a:gd name="T5" fmla="*/ 2147483647 h 283"/>
                <a:gd name="T6" fmla="*/ 2147483647 w 401"/>
                <a:gd name="T7" fmla="*/ 0 h 283"/>
                <a:gd name="T8" fmla="*/ 0 w 401"/>
                <a:gd name="T9" fmla="*/ 2147483647 h 283"/>
                <a:gd name="T10" fmla="*/ 0 w 401"/>
                <a:gd name="T11" fmla="*/ 2147483647 h 283"/>
                <a:gd name="T12" fmla="*/ 2147483647 w 401"/>
                <a:gd name="T13" fmla="*/ 2147483647 h 283"/>
                <a:gd name="T14" fmla="*/ 2147483647 w 401"/>
                <a:gd name="T15" fmla="*/ 2147483647 h 283"/>
                <a:gd name="T16" fmla="*/ 2147483647 w 401"/>
                <a:gd name="T17" fmla="*/ 2147483647 h 283"/>
                <a:gd name="T18" fmla="*/ 2147483647 w 401"/>
                <a:gd name="T19" fmla="*/ 2147483647 h 283"/>
                <a:gd name="T20" fmla="*/ 2147483647 w 401"/>
                <a:gd name="T21" fmla="*/ 2147483647 h 283"/>
                <a:gd name="T22" fmla="*/ 2147483647 w 401"/>
                <a:gd name="T23" fmla="*/ 2147483647 h 283"/>
                <a:gd name="T24" fmla="*/ 2147483647 w 401"/>
                <a:gd name="T25" fmla="*/ 2147483647 h 2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1"/>
                <a:gd name="T40" fmla="*/ 0 h 283"/>
                <a:gd name="T41" fmla="*/ 401 w 401"/>
                <a:gd name="T42" fmla="*/ 283 h 28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1" h="283">
                  <a:moveTo>
                    <a:pt x="401" y="122"/>
                  </a:moveTo>
                  <a:lnTo>
                    <a:pt x="395" y="118"/>
                  </a:lnTo>
                  <a:lnTo>
                    <a:pt x="269" y="158"/>
                  </a:lnTo>
                  <a:lnTo>
                    <a:pt x="6" y="0"/>
                  </a:lnTo>
                  <a:lnTo>
                    <a:pt x="0" y="2"/>
                  </a:lnTo>
                  <a:lnTo>
                    <a:pt x="0" y="6"/>
                  </a:lnTo>
                  <a:lnTo>
                    <a:pt x="263" y="166"/>
                  </a:lnTo>
                  <a:lnTo>
                    <a:pt x="263" y="283"/>
                  </a:lnTo>
                  <a:lnTo>
                    <a:pt x="267" y="283"/>
                  </a:lnTo>
                  <a:lnTo>
                    <a:pt x="273" y="281"/>
                  </a:lnTo>
                  <a:lnTo>
                    <a:pt x="273" y="168"/>
                  </a:lnTo>
                  <a:lnTo>
                    <a:pt x="401" y="126"/>
                  </a:lnTo>
                  <a:lnTo>
                    <a:pt x="401" y="122"/>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250" name="Group 140"/>
          <p:cNvGrpSpPr>
            <a:grpSpLocks/>
          </p:cNvGrpSpPr>
          <p:nvPr/>
        </p:nvGrpSpPr>
        <p:grpSpPr bwMode="auto">
          <a:xfrm>
            <a:off x="4421188" y="4168180"/>
            <a:ext cx="404812" cy="190500"/>
            <a:chOff x="2599878" y="1285875"/>
            <a:chExt cx="634763" cy="508000"/>
          </a:xfrm>
        </p:grpSpPr>
        <p:sp>
          <p:nvSpPr>
            <p:cNvPr id="1188" name="Freeform 26"/>
            <p:cNvSpPr>
              <a:spLocks/>
            </p:cNvSpPr>
            <p:nvPr/>
          </p:nvSpPr>
          <p:spPr bwMode="auto">
            <a:xfrm>
              <a:off x="2599878" y="1285875"/>
              <a:ext cx="634763" cy="508000"/>
            </a:xfrm>
            <a:custGeom>
              <a:avLst/>
              <a:gdLst>
                <a:gd name="T0" fmla="*/ 0 w 401"/>
                <a:gd name="T1" fmla="*/ 2147483647 h 320"/>
                <a:gd name="T2" fmla="*/ 0 w 401"/>
                <a:gd name="T3" fmla="*/ 2147483647 h 320"/>
                <a:gd name="T4" fmla="*/ 2147483647 w 401"/>
                <a:gd name="T5" fmla="*/ 0 h 320"/>
                <a:gd name="T6" fmla="*/ 2147483647 w 401"/>
                <a:gd name="T7" fmla="*/ 2147483647 h 320"/>
                <a:gd name="T8" fmla="*/ 2147483647 w 401"/>
                <a:gd name="T9" fmla="*/ 2147483647 h 320"/>
                <a:gd name="T10" fmla="*/ 2147483647 w 401"/>
                <a:gd name="T11" fmla="*/ 2147483647 h 320"/>
                <a:gd name="T12" fmla="*/ 0 w 401"/>
                <a:gd name="T13" fmla="*/ 2147483647 h 320"/>
                <a:gd name="T14" fmla="*/ 0 60000 65536"/>
                <a:gd name="T15" fmla="*/ 0 60000 65536"/>
                <a:gd name="T16" fmla="*/ 0 60000 65536"/>
                <a:gd name="T17" fmla="*/ 0 60000 65536"/>
                <a:gd name="T18" fmla="*/ 0 60000 65536"/>
                <a:gd name="T19" fmla="*/ 0 60000 65536"/>
                <a:gd name="T20" fmla="*/ 0 60000 65536"/>
                <a:gd name="T21" fmla="*/ 0 w 401"/>
                <a:gd name="T22" fmla="*/ 0 h 320"/>
                <a:gd name="T23" fmla="*/ 401 w 401"/>
                <a:gd name="T24" fmla="*/ 320 h 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1" h="320">
                  <a:moveTo>
                    <a:pt x="0" y="314"/>
                  </a:moveTo>
                  <a:lnTo>
                    <a:pt x="0" y="39"/>
                  </a:lnTo>
                  <a:lnTo>
                    <a:pt x="134" y="0"/>
                  </a:lnTo>
                  <a:lnTo>
                    <a:pt x="401" y="159"/>
                  </a:lnTo>
                  <a:lnTo>
                    <a:pt x="401" y="278"/>
                  </a:lnTo>
                  <a:lnTo>
                    <a:pt x="267" y="320"/>
                  </a:lnTo>
                  <a:lnTo>
                    <a:pt x="0" y="314"/>
                  </a:lnTo>
                  <a:close/>
                </a:path>
              </a:pathLst>
            </a:custGeom>
            <a:solidFill>
              <a:srgbClr val="3D61A4"/>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89" name="Freeform 27"/>
            <p:cNvSpPr>
              <a:spLocks/>
            </p:cNvSpPr>
            <p:nvPr/>
          </p:nvSpPr>
          <p:spPr bwMode="auto">
            <a:xfrm>
              <a:off x="2599878" y="1342319"/>
              <a:ext cx="634763" cy="451556"/>
            </a:xfrm>
            <a:custGeom>
              <a:avLst/>
              <a:gdLst>
                <a:gd name="T0" fmla="*/ 2147483647 w 401"/>
                <a:gd name="T1" fmla="*/ 2147483647 h 283"/>
                <a:gd name="T2" fmla="*/ 2147483647 w 401"/>
                <a:gd name="T3" fmla="*/ 2147483647 h 283"/>
                <a:gd name="T4" fmla="*/ 2147483647 w 401"/>
                <a:gd name="T5" fmla="*/ 2147483647 h 283"/>
                <a:gd name="T6" fmla="*/ 2147483647 w 401"/>
                <a:gd name="T7" fmla="*/ 0 h 283"/>
                <a:gd name="T8" fmla="*/ 0 w 401"/>
                <a:gd name="T9" fmla="*/ 2147483647 h 283"/>
                <a:gd name="T10" fmla="*/ 0 w 401"/>
                <a:gd name="T11" fmla="*/ 2147483647 h 283"/>
                <a:gd name="T12" fmla="*/ 2147483647 w 401"/>
                <a:gd name="T13" fmla="*/ 2147483647 h 283"/>
                <a:gd name="T14" fmla="*/ 2147483647 w 401"/>
                <a:gd name="T15" fmla="*/ 2147483647 h 283"/>
                <a:gd name="T16" fmla="*/ 2147483647 w 401"/>
                <a:gd name="T17" fmla="*/ 2147483647 h 283"/>
                <a:gd name="T18" fmla="*/ 2147483647 w 401"/>
                <a:gd name="T19" fmla="*/ 2147483647 h 283"/>
                <a:gd name="T20" fmla="*/ 2147483647 w 401"/>
                <a:gd name="T21" fmla="*/ 2147483647 h 283"/>
                <a:gd name="T22" fmla="*/ 2147483647 w 401"/>
                <a:gd name="T23" fmla="*/ 2147483647 h 283"/>
                <a:gd name="T24" fmla="*/ 2147483647 w 401"/>
                <a:gd name="T25" fmla="*/ 2147483647 h 2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1"/>
                <a:gd name="T40" fmla="*/ 0 h 283"/>
                <a:gd name="T41" fmla="*/ 401 w 401"/>
                <a:gd name="T42" fmla="*/ 283 h 28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1" h="283">
                  <a:moveTo>
                    <a:pt x="401" y="122"/>
                  </a:moveTo>
                  <a:lnTo>
                    <a:pt x="395" y="118"/>
                  </a:lnTo>
                  <a:lnTo>
                    <a:pt x="269" y="158"/>
                  </a:lnTo>
                  <a:lnTo>
                    <a:pt x="6" y="0"/>
                  </a:lnTo>
                  <a:lnTo>
                    <a:pt x="0" y="2"/>
                  </a:lnTo>
                  <a:lnTo>
                    <a:pt x="0" y="6"/>
                  </a:lnTo>
                  <a:lnTo>
                    <a:pt x="263" y="166"/>
                  </a:lnTo>
                  <a:lnTo>
                    <a:pt x="263" y="283"/>
                  </a:lnTo>
                  <a:lnTo>
                    <a:pt x="267" y="283"/>
                  </a:lnTo>
                  <a:lnTo>
                    <a:pt x="273" y="281"/>
                  </a:lnTo>
                  <a:lnTo>
                    <a:pt x="273" y="168"/>
                  </a:lnTo>
                  <a:lnTo>
                    <a:pt x="401" y="126"/>
                  </a:lnTo>
                  <a:lnTo>
                    <a:pt x="401" y="122"/>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251" name="Group 140"/>
          <p:cNvGrpSpPr>
            <a:grpSpLocks/>
          </p:cNvGrpSpPr>
          <p:nvPr/>
        </p:nvGrpSpPr>
        <p:grpSpPr bwMode="auto">
          <a:xfrm>
            <a:off x="5086350" y="4072930"/>
            <a:ext cx="407988" cy="190500"/>
            <a:chOff x="2598168" y="1285875"/>
            <a:chExt cx="637728" cy="508000"/>
          </a:xfrm>
        </p:grpSpPr>
        <p:sp>
          <p:nvSpPr>
            <p:cNvPr id="1191" name="Freeform 26"/>
            <p:cNvSpPr>
              <a:spLocks/>
            </p:cNvSpPr>
            <p:nvPr/>
          </p:nvSpPr>
          <p:spPr bwMode="auto">
            <a:xfrm>
              <a:off x="2598168" y="1285875"/>
              <a:ext cx="637728" cy="508000"/>
            </a:xfrm>
            <a:custGeom>
              <a:avLst/>
              <a:gdLst>
                <a:gd name="T0" fmla="*/ 0 w 401"/>
                <a:gd name="T1" fmla="*/ 2147483647 h 320"/>
                <a:gd name="T2" fmla="*/ 0 w 401"/>
                <a:gd name="T3" fmla="*/ 2147483647 h 320"/>
                <a:gd name="T4" fmla="*/ 2147483647 w 401"/>
                <a:gd name="T5" fmla="*/ 0 h 320"/>
                <a:gd name="T6" fmla="*/ 2147483647 w 401"/>
                <a:gd name="T7" fmla="*/ 2147483647 h 320"/>
                <a:gd name="T8" fmla="*/ 2147483647 w 401"/>
                <a:gd name="T9" fmla="*/ 2147483647 h 320"/>
                <a:gd name="T10" fmla="*/ 2147483647 w 401"/>
                <a:gd name="T11" fmla="*/ 2147483647 h 320"/>
                <a:gd name="T12" fmla="*/ 0 w 401"/>
                <a:gd name="T13" fmla="*/ 2147483647 h 320"/>
                <a:gd name="T14" fmla="*/ 0 60000 65536"/>
                <a:gd name="T15" fmla="*/ 0 60000 65536"/>
                <a:gd name="T16" fmla="*/ 0 60000 65536"/>
                <a:gd name="T17" fmla="*/ 0 60000 65536"/>
                <a:gd name="T18" fmla="*/ 0 60000 65536"/>
                <a:gd name="T19" fmla="*/ 0 60000 65536"/>
                <a:gd name="T20" fmla="*/ 0 60000 65536"/>
                <a:gd name="T21" fmla="*/ 0 w 401"/>
                <a:gd name="T22" fmla="*/ 0 h 320"/>
                <a:gd name="T23" fmla="*/ 401 w 401"/>
                <a:gd name="T24" fmla="*/ 320 h 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1" h="320">
                  <a:moveTo>
                    <a:pt x="0" y="314"/>
                  </a:moveTo>
                  <a:lnTo>
                    <a:pt x="0" y="39"/>
                  </a:lnTo>
                  <a:lnTo>
                    <a:pt x="134" y="0"/>
                  </a:lnTo>
                  <a:lnTo>
                    <a:pt x="401" y="159"/>
                  </a:lnTo>
                  <a:lnTo>
                    <a:pt x="401" y="278"/>
                  </a:lnTo>
                  <a:lnTo>
                    <a:pt x="267" y="320"/>
                  </a:lnTo>
                  <a:lnTo>
                    <a:pt x="0" y="314"/>
                  </a:lnTo>
                  <a:close/>
                </a:path>
              </a:pathLst>
            </a:custGeom>
            <a:solidFill>
              <a:srgbClr val="3D61A4"/>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92" name="Freeform 27"/>
            <p:cNvSpPr>
              <a:spLocks/>
            </p:cNvSpPr>
            <p:nvPr/>
          </p:nvSpPr>
          <p:spPr bwMode="auto">
            <a:xfrm>
              <a:off x="2598168" y="1342319"/>
              <a:ext cx="637728" cy="451556"/>
            </a:xfrm>
            <a:custGeom>
              <a:avLst/>
              <a:gdLst>
                <a:gd name="T0" fmla="*/ 2147483647 w 401"/>
                <a:gd name="T1" fmla="*/ 2147483647 h 283"/>
                <a:gd name="T2" fmla="*/ 2147483647 w 401"/>
                <a:gd name="T3" fmla="*/ 2147483647 h 283"/>
                <a:gd name="T4" fmla="*/ 2147483647 w 401"/>
                <a:gd name="T5" fmla="*/ 2147483647 h 283"/>
                <a:gd name="T6" fmla="*/ 2147483647 w 401"/>
                <a:gd name="T7" fmla="*/ 0 h 283"/>
                <a:gd name="T8" fmla="*/ 0 w 401"/>
                <a:gd name="T9" fmla="*/ 2147483647 h 283"/>
                <a:gd name="T10" fmla="*/ 0 w 401"/>
                <a:gd name="T11" fmla="*/ 2147483647 h 283"/>
                <a:gd name="T12" fmla="*/ 2147483647 w 401"/>
                <a:gd name="T13" fmla="*/ 2147483647 h 283"/>
                <a:gd name="T14" fmla="*/ 2147483647 w 401"/>
                <a:gd name="T15" fmla="*/ 2147483647 h 283"/>
                <a:gd name="T16" fmla="*/ 2147483647 w 401"/>
                <a:gd name="T17" fmla="*/ 2147483647 h 283"/>
                <a:gd name="T18" fmla="*/ 2147483647 w 401"/>
                <a:gd name="T19" fmla="*/ 2147483647 h 283"/>
                <a:gd name="T20" fmla="*/ 2147483647 w 401"/>
                <a:gd name="T21" fmla="*/ 2147483647 h 283"/>
                <a:gd name="T22" fmla="*/ 2147483647 w 401"/>
                <a:gd name="T23" fmla="*/ 2147483647 h 283"/>
                <a:gd name="T24" fmla="*/ 2147483647 w 401"/>
                <a:gd name="T25" fmla="*/ 2147483647 h 2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1"/>
                <a:gd name="T40" fmla="*/ 0 h 283"/>
                <a:gd name="T41" fmla="*/ 401 w 401"/>
                <a:gd name="T42" fmla="*/ 283 h 28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1" h="283">
                  <a:moveTo>
                    <a:pt x="401" y="122"/>
                  </a:moveTo>
                  <a:lnTo>
                    <a:pt x="395" y="118"/>
                  </a:lnTo>
                  <a:lnTo>
                    <a:pt x="269" y="158"/>
                  </a:lnTo>
                  <a:lnTo>
                    <a:pt x="6" y="0"/>
                  </a:lnTo>
                  <a:lnTo>
                    <a:pt x="0" y="2"/>
                  </a:lnTo>
                  <a:lnTo>
                    <a:pt x="0" y="6"/>
                  </a:lnTo>
                  <a:lnTo>
                    <a:pt x="263" y="166"/>
                  </a:lnTo>
                  <a:lnTo>
                    <a:pt x="263" y="283"/>
                  </a:lnTo>
                  <a:lnTo>
                    <a:pt x="267" y="283"/>
                  </a:lnTo>
                  <a:lnTo>
                    <a:pt x="273" y="281"/>
                  </a:lnTo>
                  <a:lnTo>
                    <a:pt x="273" y="168"/>
                  </a:lnTo>
                  <a:lnTo>
                    <a:pt x="401" y="126"/>
                  </a:lnTo>
                  <a:lnTo>
                    <a:pt x="401" y="122"/>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252" name="Group 140"/>
          <p:cNvGrpSpPr>
            <a:grpSpLocks/>
          </p:cNvGrpSpPr>
          <p:nvPr/>
        </p:nvGrpSpPr>
        <p:grpSpPr bwMode="auto">
          <a:xfrm>
            <a:off x="5826125" y="5122797"/>
            <a:ext cx="407988" cy="190500"/>
            <a:chOff x="2598510" y="1285875"/>
            <a:chExt cx="637730" cy="508000"/>
          </a:xfrm>
        </p:grpSpPr>
        <p:sp>
          <p:nvSpPr>
            <p:cNvPr id="1194" name="Freeform 26"/>
            <p:cNvSpPr>
              <a:spLocks/>
            </p:cNvSpPr>
            <p:nvPr/>
          </p:nvSpPr>
          <p:spPr bwMode="auto">
            <a:xfrm>
              <a:off x="2598510" y="1285875"/>
              <a:ext cx="637730" cy="508000"/>
            </a:xfrm>
            <a:custGeom>
              <a:avLst/>
              <a:gdLst>
                <a:gd name="T0" fmla="*/ 0 w 401"/>
                <a:gd name="T1" fmla="*/ 2147483647 h 320"/>
                <a:gd name="T2" fmla="*/ 0 w 401"/>
                <a:gd name="T3" fmla="*/ 2147483647 h 320"/>
                <a:gd name="T4" fmla="*/ 2147483647 w 401"/>
                <a:gd name="T5" fmla="*/ 0 h 320"/>
                <a:gd name="T6" fmla="*/ 2147483647 w 401"/>
                <a:gd name="T7" fmla="*/ 2147483647 h 320"/>
                <a:gd name="T8" fmla="*/ 2147483647 w 401"/>
                <a:gd name="T9" fmla="*/ 2147483647 h 320"/>
                <a:gd name="T10" fmla="*/ 2147483647 w 401"/>
                <a:gd name="T11" fmla="*/ 2147483647 h 320"/>
                <a:gd name="T12" fmla="*/ 0 w 401"/>
                <a:gd name="T13" fmla="*/ 2147483647 h 320"/>
                <a:gd name="T14" fmla="*/ 0 60000 65536"/>
                <a:gd name="T15" fmla="*/ 0 60000 65536"/>
                <a:gd name="T16" fmla="*/ 0 60000 65536"/>
                <a:gd name="T17" fmla="*/ 0 60000 65536"/>
                <a:gd name="T18" fmla="*/ 0 60000 65536"/>
                <a:gd name="T19" fmla="*/ 0 60000 65536"/>
                <a:gd name="T20" fmla="*/ 0 60000 65536"/>
                <a:gd name="T21" fmla="*/ 0 w 401"/>
                <a:gd name="T22" fmla="*/ 0 h 320"/>
                <a:gd name="T23" fmla="*/ 401 w 401"/>
                <a:gd name="T24" fmla="*/ 320 h 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1" h="320">
                  <a:moveTo>
                    <a:pt x="0" y="314"/>
                  </a:moveTo>
                  <a:lnTo>
                    <a:pt x="0" y="39"/>
                  </a:lnTo>
                  <a:lnTo>
                    <a:pt x="134" y="0"/>
                  </a:lnTo>
                  <a:lnTo>
                    <a:pt x="401" y="159"/>
                  </a:lnTo>
                  <a:lnTo>
                    <a:pt x="401" y="278"/>
                  </a:lnTo>
                  <a:lnTo>
                    <a:pt x="267" y="320"/>
                  </a:lnTo>
                  <a:lnTo>
                    <a:pt x="0" y="314"/>
                  </a:lnTo>
                  <a:close/>
                </a:path>
              </a:pathLst>
            </a:custGeom>
            <a:solidFill>
              <a:srgbClr val="3D61A4"/>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95" name="Freeform 27"/>
            <p:cNvSpPr>
              <a:spLocks/>
            </p:cNvSpPr>
            <p:nvPr/>
          </p:nvSpPr>
          <p:spPr bwMode="auto">
            <a:xfrm>
              <a:off x="2598510" y="1342319"/>
              <a:ext cx="637730" cy="451556"/>
            </a:xfrm>
            <a:custGeom>
              <a:avLst/>
              <a:gdLst>
                <a:gd name="T0" fmla="*/ 2147483647 w 401"/>
                <a:gd name="T1" fmla="*/ 2147483647 h 283"/>
                <a:gd name="T2" fmla="*/ 2147483647 w 401"/>
                <a:gd name="T3" fmla="*/ 2147483647 h 283"/>
                <a:gd name="T4" fmla="*/ 2147483647 w 401"/>
                <a:gd name="T5" fmla="*/ 2147483647 h 283"/>
                <a:gd name="T6" fmla="*/ 2147483647 w 401"/>
                <a:gd name="T7" fmla="*/ 0 h 283"/>
                <a:gd name="T8" fmla="*/ 0 w 401"/>
                <a:gd name="T9" fmla="*/ 2147483647 h 283"/>
                <a:gd name="T10" fmla="*/ 0 w 401"/>
                <a:gd name="T11" fmla="*/ 2147483647 h 283"/>
                <a:gd name="T12" fmla="*/ 2147483647 w 401"/>
                <a:gd name="T13" fmla="*/ 2147483647 h 283"/>
                <a:gd name="T14" fmla="*/ 2147483647 w 401"/>
                <a:gd name="T15" fmla="*/ 2147483647 h 283"/>
                <a:gd name="T16" fmla="*/ 2147483647 w 401"/>
                <a:gd name="T17" fmla="*/ 2147483647 h 283"/>
                <a:gd name="T18" fmla="*/ 2147483647 w 401"/>
                <a:gd name="T19" fmla="*/ 2147483647 h 283"/>
                <a:gd name="T20" fmla="*/ 2147483647 w 401"/>
                <a:gd name="T21" fmla="*/ 2147483647 h 283"/>
                <a:gd name="T22" fmla="*/ 2147483647 w 401"/>
                <a:gd name="T23" fmla="*/ 2147483647 h 283"/>
                <a:gd name="T24" fmla="*/ 2147483647 w 401"/>
                <a:gd name="T25" fmla="*/ 2147483647 h 2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1"/>
                <a:gd name="T40" fmla="*/ 0 h 283"/>
                <a:gd name="T41" fmla="*/ 401 w 401"/>
                <a:gd name="T42" fmla="*/ 283 h 28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1" h="283">
                  <a:moveTo>
                    <a:pt x="401" y="122"/>
                  </a:moveTo>
                  <a:lnTo>
                    <a:pt x="395" y="118"/>
                  </a:lnTo>
                  <a:lnTo>
                    <a:pt x="269" y="158"/>
                  </a:lnTo>
                  <a:lnTo>
                    <a:pt x="6" y="0"/>
                  </a:lnTo>
                  <a:lnTo>
                    <a:pt x="0" y="2"/>
                  </a:lnTo>
                  <a:lnTo>
                    <a:pt x="0" y="6"/>
                  </a:lnTo>
                  <a:lnTo>
                    <a:pt x="263" y="166"/>
                  </a:lnTo>
                  <a:lnTo>
                    <a:pt x="263" y="283"/>
                  </a:lnTo>
                  <a:lnTo>
                    <a:pt x="267" y="283"/>
                  </a:lnTo>
                  <a:lnTo>
                    <a:pt x="273" y="281"/>
                  </a:lnTo>
                  <a:lnTo>
                    <a:pt x="273" y="168"/>
                  </a:lnTo>
                  <a:lnTo>
                    <a:pt x="401" y="126"/>
                  </a:lnTo>
                  <a:lnTo>
                    <a:pt x="401" y="122"/>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253" name="Group 140"/>
          <p:cNvGrpSpPr>
            <a:grpSpLocks/>
          </p:cNvGrpSpPr>
          <p:nvPr/>
        </p:nvGrpSpPr>
        <p:grpSpPr bwMode="auto">
          <a:xfrm>
            <a:off x="6203950" y="4739680"/>
            <a:ext cx="407988" cy="190500"/>
            <a:chOff x="2597598" y="1285875"/>
            <a:chExt cx="637728" cy="508000"/>
          </a:xfrm>
        </p:grpSpPr>
        <p:sp>
          <p:nvSpPr>
            <p:cNvPr id="1197" name="Freeform 26"/>
            <p:cNvSpPr>
              <a:spLocks/>
            </p:cNvSpPr>
            <p:nvPr/>
          </p:nvSpPr>
          <p:spPr bwMode="auto">
            <a:xfrm>
              <a:off x="2597598" y="1285875"/>
              <a:ext cx="637728" cy="508000"/>
            </a:xfrm>
            <a:custGeom>
              <a:avLst/>
              <a:gdLst>
                <a:gd name="T0" fmla="*/ 0 w 401"/>
                <a:gd name="T1" fmla="*/ 2147483647 h 320"/>
                <a:gd name="T2" fmla="*/ 0 w 401"/>
                <a:gd name="T3" fmla="*/ 2147483647 h 320"/>
                <a:gd name="T4" fmla="*/ 2147483647 w 401"/>
                <a:gd name="T5" fmla="*/ 0 h 320"/>
                <a:gd name="T6" fmla="*/ 2147483647 w 401"/>
                <a:gd name="T7" fmla="*/ 2147483647 h 320"/>
                <a:gd name="T8" fmla="*/ 2147483647 w 401"/>
                <a:gd name="T9" fmla="*/ 2147483647 h 320"/>
                <a:gd name="T10" fmla="*/ 2147483647 w 401"/>
                <a:gd name="T11" fmla="*/ 2147483647 h 320"/>
                <a:gd name="T12" fmla="*/ 0 w 401"/>
                <a:gd name="T13" fmla="*/ 2147483647 h 320"/>
                <a:gd name="T14" fmla="*/ 0 60000 65536"/>
                <a:gd name="T15" fmla="*/ 0 60000 65536"/>
                <a:gd name="T16" fmla="*/ 0 60000 65536"/>
                <a:gd name="T17" fmla="*/ 0 60000 65536"/>
                <a:gd name="T18" fmla="*/ 0 60000 65536"/>
                <a:gd name="T19" fmla="*/ 0 60000 65536"/>
                <a:gd name="T20" fmla="*/ 0 60000 65536"/>
                <a:gd name="T21" fmla="*/ 0 w 401"/>
                <a:gd name="T22" fmla="*/ 0 h 320"/>
                <a:gd name="T23" fmla="*/ 401 w 401"/>
                <a:gd name="T24" fmla="*/ 320 h 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1" h="320">
                  <a:moveTo>
                    <a:pt x="0" y="314"/>
                  </a:moveTo>
                  <a:lnTo>
                    <a:pt x="0" y="39"/>
                  </a:lnTo>
                  <a:lnTo>
                    <a:pt x="134" y="0"/>
                  </a:lnTo>
                  <a:lnTo>
                    <a:pt x="401" y="159"/>
                  </a:lnTo>
                  <a:lnTo>
                    <a:pt x="401" y="278"/>
                  </a:lnTo>
                  <a:lnTo>
                    <a:pt x="267" y="320"/>
                  </a:lnTo>
                  <a:lnTo>
                    <a:pt x="0" y="314"/>
                  </a:lnTo>
                  <a:close/>
                </a:path>
              </a:pathLst>
            </a:custGeom>
            <a:solidFill>
              <a:srgbClr val="3D61A4"/>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198" name="Freeform 27"/>
            <p:cNvSpPr>
              <a:spLocks/>
            </p:cNvSpPr>
            <p:nvPr/>
          </p:nvSpPr>
          <p:spPr bwMode="auto">
            <a:xfrm>
              <a:off x="2597598" y="1342319"/>
              <a:ext cx="637728" cy="451556"/>
            </a:xfrm>
            <a:custGeom>
              <a:avLst/>
              <a:gdLst>
                <a:gd name="T0" fmla="*/ 2147483647 w 401"/>
                <a:gd name="T1" fmla="*/ 2147483647 h 283"/>
                <a:gd name="T2" fmla="*/ 2147483647 w 401"/>
                <a:gd name="T3" fmla="*/ 2147483647 h 283"/>
                <a:gd name="T4" fmla="*/ 2147483647 w 401"/>
                <a:gd name="T5" fmla="*/ 2147483647 h 283"/>
                <a:gd name="T6" fmla="*/ 2147483647 w 401"/>
                <a:gd name="T7" fmla="*/ 0 h 283"/>
                <a:gd name="T8" fmla="*/ 0 w 401"/>
                <a:gd name="T9" fmla="*/ 2147483647 h 283"/>
                <a:gd name="T10" fmla="*/ 0 w 401"/>
                <a:gd name="T11" fmla="*/ 2147483647 h 283"/>
                <a:gd name="T12" fmla="*/ 2147483647 w 401"/>
                <a:gd name="T13" fmla="*/ 2147483647 h 283"/>
                <a:gd name="T14" fmla="*/ 2147483647 w 401"/>
                <a:gd name="T15" fmla="*/ 2147483647 h 283"/>
                <a:gd name="T16" fmla="*/ 2147483647 w 401"/>
                <a:gd name="T17" fmla="*/ 2147483647 h 283"/>
                <a:gd name="T18" fmla="*/ 2147483647 w 401"/>
                <a:gd name="T19" fmla="*/ 2147483647 h 283"/>
                <a:gd name="T20" fmla="*/ 2147483647 w 401"/>
                <a:gd name="T21" fmla="*/ 2147483647 h 283"/>
                <a:gd name="T22" fmla="*/ 2147483647 w 401"/>
                <a:gd name="T23" fmla="*/ 2147483647 h 283"/>
                <a:gd name="T24" fmla="*/ 2147483647 w 401"/>
                <a:gd name="T25" fmla="*/ 2147483647 h 2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1"/>
                <a:gd name="T40" fmla="*/ 0 h 283"/>
                <a:gd name="T41" fmla="*/ 401 w 401"/>
                <a:gd name="T42" fmla="*/ 283 h 28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1" h="283">
                  <a:moveTo>
                    <a:pt x="401" y="122"/>
                  </a:moveTo>
                  <a:lnTo>
                    <a:pt x="395" y="118"/>
                  </a:lnTo>
                  <a:lnTo>
                    <a:pt x="269" y="158"/>
                  </a:lnTo>
                  <a:lnTo>
                    <a:pt x="6" y="0"/>
                  </a:lnTo>
                  <a:lnTo>
                    <a:pt x="0" y="2"/>
                  </a:lnTo>
                  <a:lnTo>
                    <a:pt x="0" y="6"/>
                  </a:lnTo>
                  <a:lnTo>
                    <a:pt x="263" y="166"/>
                  </a:lnTo>
                  <a:lnTo>
                    <a:pt x="263" y="283"/>
                  </a:lnTo>
                  <a:lnTo>
                    <a:pt x="267" y="283"/>
                  </a:lnTo>
                  <a:lnTo>
                    <a:pt x="273" y="281"/>
                  </a:lnTo>
                  <a:lnTo>
                    <a:pt x="273" y="168"/>
                  </a:lnTo>
                  <a:lnTo>
                    <a:pt x="401" y="126"/>
                  </a:lnTo>
                  <a:lnTo>
                    <a:pt x="401" y="122"/>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sp>
        <p:nvSpPr>
          <p:cNvPr id="1199" name="Line 129"/>
          <p:cNvSpPr>
            <a:spLocks noChangeShapeType="1"/>
          </p:cNvSpPr>
          <p:nvPr/>
        </p:nvSpPr>
        <p:spPr bwMode="auto">
          <a:xfrm>
            <a:off x="4183063" y="1596430"/>
            <a:ext cx="0" cy="3359149"/>
          </a:xfrm>
          <a:prstGeom prst="line">
            <a:avLst/>
          </a:prstGeom>
          <a:noFill/>
          <a:ln w="28575">
            <a:solidFill>
              <a:srgbClr val="92D050"/>
            </a:solidFill>
            <a:prstDash val="sysDot"/>
            <a:round/>
            <a:headEnd/>
            <a:tailEnd/>
          </a:ln>
        </p:spPr>
        <p:txBody>
          <a:bodyPr/>
          <a:lstStyle/>
          <a:p>
            <a:pPr algn="ctr">
              <a:defRPr/>
            </a:pPr>
            <a:endParaRPr lang="zh-CN" altLang="en-US">
              <a:latin typeface="Times New Roman" pitchFamily="18" charset="0"/>
              <a:ea typeface="+mn-ea"/>
              <a:cs typeface="Times New Roman" pitchFamily="18" charset="0"/>
            </a:endParaRPr>
          </a:p>
        </p:txBody>
      </p:sp>
      <p:grpSp>
        <p:nvGrpSpPr>
          <p:cNvPr id="254" name="Group 261"/>
          <p:cNvGrpSpPr>
            <a:grpSpLocks/>
          </p:cNvGrpSpPr>
          <p:nvPr/>
        </p:nvGrpSpPr>
        <p:grpSpPr bwMode="auto">
          <a:xfrm>
            <a:off x="4111625" y="1935096"/>
            <a:ext cx="285750" cy="328083"/>
            <a:chOff x="831850" y="1282700"/>
            <a:chExt cx="695325" cy="488950"/>
          </a:xfrm>
        </p:grpSpPr>
        <p:sp>
          <p:nvSpPr>
            <p:cNvPr id="1201" name="Freeform 210"/>
            <p:cNvSpPr>
              <a:spLocks/>
            </p:cNvSpPr>
            <p:nvPr/>
          </p:nvSpPr>
          <p:spPr bwMode="auto">
            <a:xfrm>
              <a:off x="831850" y="1443580"/>
              <a:ext cx="695325" cy="328070"/>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202" name="Freeform 211"/>
            <p:cNvSpPr>
              <a:spLocks/>
            </p:cNvSpPr>
            <p:nvPr/>
          </p:nvSpPr>
          <p:spPr bwMode="auto">
            <a:xfrm>
              <a:off x="843440" y="1289009"/>
              <a:ext cx="679873" cy="302834"/>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203" name="Freeform 212"/>
            <p:cNvSpPr>
              <a:spLocks noEditPoints="1"/>
            </p:cNvSpPr>
            <p:nvPr/>
          </p:nvSpPr>
          <p:spPr bwMode="auto">
            <a:xfrm>
              <a:off x="835714" y="1282700"/>
              <a:ext cx="691461" cy="31545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204" name="Freeform 213"/>
            <p:cNvSpPr>
              <a:spLocks noEditPoints="1"/>
            </p:cNvSpPr>
            <p:nvPr/>
          </p:nvSpPr>
          <p:spPr bwMode="auto">
            <a:xfrm>
              <a:off x="889795" y="1333172"/>
              <a:ext cx="606477" cy="189271"/>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255" name="Group 261"/>
          <p:cNvGrpSpPr>
            <a:grpSpLocks/>
          </p:cNvGrpSpPr>
          <p:nvPr/>
        </p:nvGrpSpPr>
        <p:grpSpPr bwMode="auto">
          <a:xfrm>
            <a:off x="4111625" y="1363596"/>
            <a:ext cx="285750" cy="328083"/>
            <a:chOff x="831850" y="1282700"/>
            <a:chExt cx="695325" cy="488950"/>
          </a:xfrm>
        </p:grpSpPr>
        <p:sp>
          <p:nvSpPr>
            <p:cNvPr id="1206" name="Freeform 210"/>
            <p:cNvSpPr>
              <a:spLocks/>
            </p:cNvSpPr>
            <p:nvPr/>
          </p:nvSpPr>
          <p:spPr bwMode="auto">
            <a:xfrm>
              <a:off x="831850" y="1443580"/>
              <a:ext cx="695325" cy="328070"/>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207" name="Freeform 211"/>
            <p:cNvSpPr>
              <a:spLocks/>
            </p:cNvSpPr>
            <p:nvPr/>
          </p:nvSpPr>
          <p:spPr bwMode="auto">
            <a:xfrm>
              <a:off x="843440" y="1289009"/>
              <a:ext cx="679873" cy="302834"/>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208" name="Freeform 212"/>
            <p:cNvSpPr>
              <a:spLocks noEditPoints="1"/>
            </p:cNvSpPr>
            <p:nvPr/>
          </p:nvSpPr>
          <p:spPr bwMode="auto">
            <a:xfrm>
              <a:off x="835714" y="1282700"/>
              <a:ext cx="691461" cy="31545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209" name="Freeform 213"/>
            <p:cNvSpPr>
              <a:spLocks noEditPoints="1"/>
            </p:cNvSpPr>
            <p:nvPr/>
          </p:nvSpPr>
          <p:spPr bwMode="auto">
            <a:xfrm>
              <a:off x="889795" y="1333172"/>
              <a:ext cx="606477" cy="189271"/>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sp>
        <p:nvSpPr>
          <p:cNvPr id="1212" name="矩形 57"/>
          <p:cNvSpPr>
            <a:spLocks noChangeArrowheads="1"/>
          </p:cNvSpPr>
          <p:nvPr/>
        </p:nvSpPr>
        <p:spPr bwMode="auto">
          <a:xfrm>
            <a:off x="4644008" y="1556792"/>
            <a:ext cx="1603375" cy="461651"/>
          </a:xfrm>
          <a:prstGeom prst="rect">
            <a:avLst/>
          </a:prstGeom>
          <a:noFill/>
          <a:ln w="9525">
            <a:noFill/>
            <a:miter lim="800000"/>
            <a:headEnd/>
            <a:tailEnd/>
          </a:ln>
        </p:spPr>
        <p:txBody>
          <a:bodyPr lIns="91428" tIns="45713" rIns="91428" bIns="45713">
            <a:spAutoFit/>
          </a:bodyPr>
          <a:lstStyle/>
          <a:p>
            <a:pPr algn="ctr" defTabSz="915988" eaLnBrk="0" hangingPunct="0">
              <a:spcBef>
                <a:spcPct val="50000"/>
              </a:spcBef>
              <a:buClr>
                <a:srgbClr val="FF6600"/>
              </a:buClr>
              <a:buFont typeface="Wingdings" pitchFamily="2" charset="2"/>
              <a:buNone/>
              <a:defRPr/>
            </a:pPr>
            <a:r>
              <a:rPr lang="en-US" altLang="zh-CN" sz="1200" b="1" dirty="0" smtClean="0">
                <a:latin typeface="Times New Roman" pitchFamily="18" charset="0"/>
                <a:ea typeface="华文细黑" pitchFamily="2" charset="-122"/>
                <a:cs typeface="Times New Roman" pitchFamily="18" charset="0"/>
              </a:rPr>
              <a:t>IP/MPLS/MPLS-TP DWDM Backbone</a:t>
            </a:r>
            <a:endParaRPr lang="en-US" altLang="zh-CN" sz="1200" b="1" dirty="0">
              <a:latin typeface="Times New Roman" pitchFamily="18" charset="0"/>
              <a:ea typeface="华文细黑" pitchFamily="2" charset="-122"/>
              <a:cs typeface="Times New Roman" pitchFamily="18" charset="0"/>
            </a:endParaRPr>
          </a:p>
        </p:txBody>
      </p:sp>
      <p:cxnSp>
        <p:nvCxnSpPr>
          <p:cNvPr id="105572" name="直接连接符 1212"/>
          <p:cNvCxnSpPr>
            <a:cxnSpLocks noChangeShapeType="1"/>
          </p:cNvCxnSpPr>
          <p:nvPr/>
        </p:nvCxnSpPr>
        <p:spPr bwMode="auto">
          <a:xfrm rot="5400000">
            <a:off x="6506369" y="795536"/>
            <a:ext cx="495300" cy="1588"/>
          </a:xfrm>
          <a:prstGeom prst="line">
            <a:avLst/>
          </a:prstGeom>
          <a:noFill/>
          <a:ln w="28575" algn="ctr">
            <a:solidFill>
              <a:schemeClr val="bg1"/>
            </a:solidFill>
            <a:round/>
            <a:headEnd/>
            <a:tailEnd/>
          </a:ln>
        </p:spPr>
      </p:cxnSp>
      <p:sp>
        <p:nvSpPr>
          <p:cNvPr id="1215" name="Line 129"/>
          <p:cNvSpPr>
            <a:spLocks noChangeShapeType="1"/>
          </p:cNvSpPr>
          <p:nvPr/>
        </p:nvSpPr>
        <p:spPr bwMode="auto">
          <a:xfrm>
            <a:off x="6469063" y="1501179"/>
            <a:ext cx="0" cy="3359151"/>
          </a:xfrm>
          <a:prstGeom prst="line">
            <a:avLst/>
          </a:prstGeom>
          <a:noFill/>
          <a:ln w="28575">
            <a:solidFill>
              <a:srgbClr val="92D050"/>
            </a:solidFill>
            <a:prstDash val="sysDot"/>
            <a:round/>
            <a:headEnd/>
            <a:tailEnd/>
          </a:ln>
        </p:spPr>
        <p:txBody>
          <a:bodyPr/>
          <a:lstStyle/>
          <a:p>
            <a:pPr algn="ctr">
              <a:defRPr/>
            </a:pPr>
            <a:endParaRPr lang="zh-CN" altLang="en-US">
              <a:latin typeface="Times New Roman" pitchFamily="18" charset="0"/>
              <a:ea typeface="+mn-ea"/>
              <a:cs typeface="Times New Roman" pitchFamily="18" charset="0"/>
            </a:endParaRPr>
          </a:p>
        </p:txBody>
      </p:sp>
      <p:pic>
        <p:nvPicPr>
          <p:cNvPr id="105574" name="Picture 639"/>
          <p:cNvPicPr>
            <a:picLocks noChangeAspect="1" noChangeArrowheads="1"/>
          </p:cNvPicPr>
          <p:nvPr/>
        </p:nvPicPr>
        <p:blipFill>
          <a:blip r:embed="rId10" cstate="print"/>
          <a:srcRect/>
          <a:stretch>
            <a:fillRect/>
          </a:stretch>
        </p:blipFill>
        <p:spPr bwMode="auto">
          <a:xfrm>
            <a:off x="857251" y="3882430"/>
            <a:ext cx="371475" cy="381000"/>
          </a:xfrm>
          <a:prstGeom prst="rect">
            <a:avLst/>
          </a:prstGeom>
          <a:noFill/>
          <a:ln w="9525">
            <a:noFill/>
            <a:miter lim="800000"/>
            <a:headEnd/>
            <a:tailEnd/>
          </a:ln>
        </p:spPr>
      </p:pic>
      <p:sp>
        <p:nvSpPr>
          <p:cNvPr id="1217" name="Text Box 197"/>
          <p:cNvSpPr txBox="1">
            <a:spLocks noChangeArrowheads="1"/>
          </p:cNvSpPr>
          <p:nvPr/>
        </p:nvSpPr>
        <p:spPr bwMode="auto">
          <a:xfrm>
            <a:off x="500064" y="4168180"/>
            <a:ext cx="998991" cy="276999"/>
          </a:xfrm>
          <a:prstGeom prst="rect">
            <a:avLst/>
          </a:prstGeom>
          <a:noFill/>
          <a:ln w="9525">
            <a:noFill/>
            <a:miter lim="800000"/>
            <a:headEnd/>
            <a:tailEnd/>
          </a:ln>
        </p:spPr>
        <p:txBody>
          <a:bodyPr wrap="none">
            <a:spAutoFit/>
          </a:bodyPr>
          <a:lstStyle/>
          <a:p>
            <a:pPr latinLnBrk="1">
              <a:defRPr/>
            </a:pPr>
            <a:r>
              <a:rPr lang="en-US" altLang="zh-CN" sz="1200" dirty="0">
                <a:latin typeface="Times New Roman" pitchFamily="18" charset="0"/>
                <a:ea typeface="+mn-ea"/>
                <a:cs typeface="Times New Roman" pitchFamily="18" charset="0"/>
              </a:rPr>
              <a:t>Surveillance</a:t>
            </a:r>
          </a:p>
        </p:txBody>
      </p:sp>
      <p:pic>
        <p:nvPicPr>
          <p:cNvPr id="105576" name="Picture 8" descr="ZXRIS 6700"/>
          <p:cNvPicPr>
            <a:picLocks noChangeAspect="1" noChangeArrowheads="1"/>
          </p:cNvPicPr>
          <p:nvPr/>
        </p:nvPicPr>
        <p:blipFill>
          <a:blip r:embed="rId11" cstate="print"/>
          <a:srcRect/>
          <a:stretch>
            <a:fillRect/>
          </a:stretch>
        </p:blipFill>
        <p:spPr bwMode="auto">
          <a:xfrm>
            <a:off x="2500314" y="4847630"/>
            <a:ext cx="357187" cy="556683"/>
          </a:xfrm>
          <a:prstGeom prst="rect">
            <a:avLst/>
          </a:prstGeom>
          <a:noFill/>
          <a:ln w="9525">
            <a:noFill/>
            <a:miter lim="800000"/>
            <a:headEnd/>
            <a:tailEnd/>
          </a:ln>
        </p:spPr>
      </p:pic>
      <p:sp>
        <p:nvSpPr>
          <p:cNvPr id="1219" name="Text Box 191"/>
          <p:cNvSpPr txBox="1">
            <a:spLocks noChangeArrowheads="1"/>
          </p:cNvSpPr>
          <p:nvPr/>
        </p:nvSpPr>
        <p:spPr bwMode="auto">
          <a:xfrm>
            <a:off x="2197101" y="5419130"/>
            <a:ext cx="1077539" cy="276999"/>
          </a:xfrm>
          <a:prstGeom prst="rect">
            <a:avLst/>
          </a:prstGeom>
          <a:noFill/>
          <a:ln w="9525">
            <a:noFill/>
            <a:miter lim="800000"/>
            <a:headEnd/>
            <a:tailEnd/>
          </a:ln>
        </p:spPr>
        <p:txBody>
          <a:bodyPr wrap="none">
            <a:spAutoFit/>
          </a:bodyPr>
          <a:lstStyle/>
          <a:p>
            <a:pPr>
              <a:defRPr/>
            </a:pPr>
            <a:r>
              <a:rPr lang="en-US" altLang="zh-CN" sz="1200" dirty="0">
                <a:latin typeface="Times New Roman" pitchFamily="18" charset="0"/>
                <a:ea typeface="+mn-ea"/>
                <a:cs typeface="Times New Roman" pitchFamily="18" charset="0"/>
              </a:rPr>
              <a:t>RFID Reader</a:t>
            </a:r>
          </a:p>
        </p:txBody>
      </p:sp>
      <p:pic>
        <p:nvPicPr>
          <p:cNvPr id="105578" name="Picture 2"/>
          <p:cNvPicPr>
            <a:picLocks noChangeAspect="1" noChangeArrowheads="1"/>
          </p:cNvPicPr>
          <p:nvPr/>
        </p:nvPicPr>
        <p:blipFill>
          <a:blip r:embed="rId12" cstate="print"/>
          <a:srcRect/>
          <a:stretch>
            <a:fillRect/>
          </a:stretch>
        </p:blipFill>
        <p:spPr bwMode="auto">
          <a:xfrm>
            <a:off x="1408113" y="5215931"/>
            <a:ext cx="234950" cy="476249"/>
          </a:xfrm>
          <a:prstGeom prst="rect">
            <a:avLst/>
          </a:prstGeom>
          <a:noFill/>
          <a:ln w="9525">
            <a:noFill/>
            <a:miter lim="800000"/>
            <a:headEnd/>
            <a:tailEnd/>
          </a:ln>
        </p:spPr>
      </p:pic>
      <p:sp>
        <p:nvSpPr>
          <p:cNvPr id="1220" name="Text Box 191"/>
          <p:cNvSpPr txBox="1">
            <a:spLocks noChangeArrowheads="1"/>
          </p:cNvSpPr>
          <p:nvPr/>
        </p:nvSpPr>
        <p:spPr bwMode="auto">
          <a:xfrm>
            <a:off x="1241426" y="5596930"/>
            <a:ext cx="1037463" cy="276999"/>
          </a:xfrm>
          <a:prstGeom prst="rect">
            <a:avLst/>
          </a:prstGeom>
          <a:noFill/>
          <a:ln w="9525">
            <a:noFill/>
            <a:miter lim="800000"/>
            <a:headEnd/>
            <a:tailEnd/>
          </a:ln>
        </p:spPr>
        <p:txBody>
          <a:bodyPr wrap="none">
            <a:spAutoFit/>
          </a:bodyPr>
          <a:lstStyle/>
          <a:p>
            <a:pPr>
              <a:defRPr/>
            </a:pPr>
            <a:r>
              <a:rPr lang="en-US" altLang="zh-CN" sz="1200" dirty="0">
                <a:latin typeface="Times New Roman" pitchFamily="18" charset="0"/>
                <a:ea typeface="+mn-ea"/>
                <a:cs typeface="Times New Roman" pitchFamily="18" charset="0"/>
              </a:rPr>
              <a:t>Smart Meter</a:t>
            </a:r>
          </a:p>
        </p:txBody>
      </p:sp>
      <p:pic>
        <p:nvPicPr>
          <p:cNvPr id="105580" name="Picture 219" descr="tower"/>
          <p:cNvPicPr>
            <a:picLocks noChangeAspect="1" noChangeArrowheads="1"/>
          </p:cNvPicPr>
          <p:nvPr/>
        </p:nvPicPr>
        <p:blipFill>
          <a:blip r:embed="rId13" cstate="print">
            <a:clrChange>
              <a:clrFrom>
                <a:srgbClr val="FFFFFF"/>
              </a:clrFrom>
              <a:clrTo>
                <a:srgbClr val="FFFFFF">
                  <a:alpha val="0"/>
                </a:srgbClr>
              </a:clrTo>
            </a:clrChange>
          </a:blip>
          <a:srcRect/>
          <a:stretch>
            <a:fillRect/>
          </a:stretch>
        </p:blipFill>
        <p:spPr bwMode="auto">
          <a:xfrm>
            <a:off x="3103564" y="3567046"/>
            <a:ext cx="458787" cy="696384"/>
          </a:xfrm>
          <a:prstGeom prst="rect">
            <a:avLst/>
          </a:prstGeom>
          <a:noFill/>
          <a:ln w="9525">
            <a:noFill/>
            <a:miter lim="800000"/>
            <a:headEnd/>
            <a:tailEnd/>
          </a:ln>
        </p:spPr>
      </p:pic>
      <p:sp>
        <p:nvSpPr>
          <p:cNvPr id="1222" name="Rectangle 350"/>
          <p:cNvSpPr>
            <a:spLocks noChangeArrowheads="1"/>
          </p:cNvSpPr>
          <p:nvPr/>
        </p:nvSpPr>
        <p:spPr bwMode="auto">
          <a:xfrm>
            <a:off x="3140076" y="4358680"/>
            <a:ext cx="1103507" cy="276999"/>
          </a:xfrm>
          <a:prstGeom prst="rect">
            <a:avLst/>
          </a:prstGeom>
          <a:noFill/>
          <a:ln w="9525">
            <a:noFill/>
            <a:miter lim="800000"/>
            <a:headEnd/>
            <a:tailEnd/>
          </a:ln>
        </p:spPr>
        <p:txBody>
          <a:bodyPr wrap="none">
            <a:spAutoFit/>
          </a:bodyPr>
          <a:lstStyle/>
          <a:p>
            <a:pPr>
              <a:defRPr/>
            </a:pPr>
            <a:r>
              <a:rPr lang="en-US" altLang="zh-CN" sz="1200" dirty="0" smtClean="0">
                <a:latin typeface="Times New Roman" pitchFamily="18" charset="0"/>
                <a:cs typeface="Times New Roman" pitchFamily="18" charset="0"/>
              </a:rPr>
              <a:t>GSM-R/</a:t>
            </a:r>
            <a:r>
              <a:rPr lang="en-US" altLang="zh-CN" sz="1200" dirty="0" err="1" smtClean="0">
                <a:latin typeface="Times New Roman" pitchFamily="18" charset="0"/>
                <a:cs typeface="Times New Roman" pitchFamily="18" charset="0"/>
              </a:rPr>
              <a:t>GoTa</a:t>
            </a:r>
            <a:endParaRPr lang="en-US" altLang="zh-CN" sz="1200" dirty="0">
              <a:latin typeface="Times New Roman" pitchFamily="18" charset="0"/>
              <a:cs typeface="Times New Roman" pitchFamily="18" charset="0"/>
            </a:endParaRPr>
          </a:p>
        </p:txBody>
      </p:sp>
      <p:pic>
        <p:nvPicPr>
          <p:cNvPr id="105582" name="Picture 10" descr="http://www.ic98.com/upload/b2b/2010/05/201052134044549.jpg"/>
          <p:cNvPicPr>
            <a:picLocks noChangeAspect="1" noChangeArrowheads="1"/>
          </p:cNvPicPr>
          <p:nvPr/>
        </p:nvPicPr>
        <p:blipFill>
          <a:blip r:embed="rId14" cstate="print"/>
          <a:srcRect/>
          <a:stretch>
            <a:fillRect/>
          </a:stretch>
        </p:blipFill>
        <p:spPr bwMode="auto">
          <a:xfrm>
            <a:off x="7715250" y="2739431"/>
            <a:ext cx="458788" cy="476249"/>
          </a:xfrm>
          <a:prstGeom prst="rect">
            <a:avLst/>
          </a:prstGeom>
          <a:noFill/>
          <a:ln w="9525">
            <a:noFill/>
            <a:miter lim="800000"/>
            <a:headEnd/>
            <a:tailEnd/>
          </a:ln>
        </p:spPr>
      </p:pic>
      <p:pic>
        <p:nvPicPr>
          <p:cNvPr id="105583" name="Picture 4"/>
          <p:cNvPicPr>
            <a:picLocks noChangeAspect="1" noChangeArrowheads="1"/>
          </p:cNvPicPr>
          <p:nvPr/>
        </p:nvPicPr>
        <p:blipFill>
          <a:blip r:embed="rId15" cstate="print">
            <a:clrChange>
              <a:clrFrom>
                <a:srgbClr val="FBFBFB"/>
              </a:clrFrom>
              <a:clrTo>
                <a:srgbClr val="FBFBFB">
                  <a:alpha val="0"/>
                </a:srgbClr>
              </a:clrTo>
            </a:clrChange>
          </a:blip>
          <a:srcRect/>
          <a:stretch>
            <a:fillRect/>
          </a:stretch>
        </p:blipFill>
        <p:spPr bwMode="auto">
          <a:xfrm>
            <a:off x="7786688" y="4168180"/>
            <a:ext cx="500062" cy="334433"/>
          </a:xfrm>
          <a:prstGeom prst="rect">
            <a:avLst/>
          </a:prstGeom>
          <a:noFill/>
          <a:ln w="9525">
            <a:noFill/>
            <a:miter lim="800000"/>
            <a:headEnd/>
            <a:tailEnd/>
          </a:ln>
        </p:spPr>
      </p:pic>
      <p:grpSp>
        <p:nvGrpSpPr>
          <p:cNvPr id="384" name="Group 209"/>
          <p:cNvGrpSpPr>
            <a:grpSpLocks/>
          </p:cNvGrpSpPr>
          <p:nvPr/>
        </p:nvGrpSpPr>
        <p:grpSpPr bwMode="auto">
          <a:xfrm>
            <a:off x="6929439" y="3215680"/>
            <a:ext cx="327025" cy="531284"/>
            <a:chOff x="7673975" y="1173163"/>
            <a:chExt cx="615950" cy="677863"/>
          </a:xfrm>
        </p:grpSpPr>
        <p:sp>
          <p:nvSpPr>
            <p:cNvPr id="105670" name="Freeform 149"/>
            <p:cNvSpPr>
              <a:spLocks/>
            </p:cNvSpPr>
            <p:nvPr/>
          </p:nvSpPr>
          <p:spPr bwMode="auto">
            <a:xfrm>
              <a:off x="8121650" y="1619250"/>
              <a:ext cx="168275" cy="123825"/>
            </a:xfrm>
            <a:custGeom>
              <a:avLst/>
              <a:gdLst>
                <a:gd name="T0" fmla="*/ 2147483647 w 53"/>
                <a:gd name="T1" fmla="*/ 2147483647 h 39"/>
                <a:gd name="T2" fmla="*/ 2147483647 w 53"/>
                <a:gd name="T3" fmla="*/ 2147483647 h 39"/>
                <a:gd name="T4" fmla="*/ 2147483647 w 53"/>
                <a:gd name="T5" fmla="*/ 2147483647 h 39"/>
                <a:gd name="T6" fmla="*/ 0 w 53"/>
                <a:gd name="T7" fmla="*/ 2147483647 h 39"/>
                <a:gd name="T8" fmla="*/ 2147483647 w 53"/>
                <a:gd name="T9" fmla="*/ 0 h 39"/>
                <a:gd name="T10" fmla="*/ 2147483647 w 53"/>
                <a:gd name="T11" fmla="*/ 2147483647 h 39"/>
                <a:gd name="T12" fmla="*/ 0 60000 65536"/>
                <a:gd name="T13" fmla="*/ 0 60000 65536"/>
                <a:gd name="T14" fmla="*/ 0 60000 65536"/>
                <a:gd name="T15" fmla="*/ 0 60000 65536"/>
                <a:gd name="T16" fmla="*/ 0 60000 65536"/>
                <a:gd name="T17" fmla="*/ 0 60000 65536"/>
                <a:gd name="T18" fmla="*/ 0 w 53"/>
                <a:gd name="T19" fmla="*/ 0 h 39"/>
                <a:gd name="T20" fmla="*/ 53 w 53"/>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53" h="39">
                  <a:moveTo>
                    <a:pt x="51" y="26"/>
                  </a:moveTo>
                  <a:cubicBezTo>
                    <a:pt x="51" y="26"/>
                    <a:pt x="53" y="29"/>
                    <a:pt x="50" y="34"/>
                  </a:cubicBezTo>
                  <a:cubicBezTo>
                    <a:pt x="47" y="39"/>
                    <a:pt x="43" y="39"/>
                    <a:pt x="43" y="39"/>
                  </a:cubicBezTo>
                  <a:cubicBezTo>
                    <a:pt x="0" y="13"/>
                    <a:pt x="0" y="13"/>
                    <a:pt x="0" y="13"/>
                  </a:cubicBezTo>
                  <a:cubicBezTo>
                    <a:pt x="8" y="0"/>
                    <a:pt x="8" y="0"/>
                    <a:pt x="8" y="0"/>
                  </a:cubicBezTo>
                  <a:lnTo>
                    <a:pt x="51" y="26"/>
                  </a:lnTo>
                  <a:close/>
                </a:path>
              </a:pathLst>
            </a:custGeom>
            <a:solidFill>
              <a:srgbClr val="3D61A4"/>
            </a:solidFill>
            <a:ln w="9525">
              <a:noFill/>
              <a:round/>
              <a:headEnd/>
              <a:tailEnd/>
            </a:ln>
          </p:spPr>
          <p:txBody>
            <a:bodyPr/>
            <a:lstStyle/>
            <a:p>
              <a:endParaRPr lang="en-US">
                <a:latin typeface="Times New Roman" pitchFamily="18" charset="0"/>
                <a:cs typeface="Times New Roman" pitchFamily="18" charset="0"/>
              </a:endParaRPr>
            </a:p>
          </p:txBody>
        </p:sp>
        <p:sp>
          <p:nvSpPr>
            <p:cNvPr id="105671" name="Freeform 150"/>
            <p:cNvSpPr>
              <a:spLocks/>
            </p:cNvSpPr>
            <p:nvPr/>
          </p:nvSpPr>
          <p:spPr bwMode="auto">
            <a:xfrm>
              <a:off x="8066088" y="1546225"/>
              <a:ext cx="144463" cy="190500"/>
            </a:xfrm>
            <a:custGeom>
              <a:avLst/>
              <a:gdLst>
                <a:gd name="T0" fmla="*/ 0 w 45"/>
                <a:gd name="T1" fmla="*/ 2147483647 h 60"/>
                <a:gd name="T2" fmla="*/ 2147483647 w 45"/>
                <a:gd name="T3" fmla="*/ 2147483647 h 60"/>
                <a:gd name="T4" fmla="*/ 2147483647 w 45"/>
                <a:gd name="T5" fmla="*/ 0 h 60"/>
                <a:gd name="T6" fmla="*/ 0 w 45"/>
                <a:gd name="T7" fmla="*/ 2147483647 h 60"/>
                <a:gd name="T8" fmla="*/ 0 60000 65536"/>
                <a:gd name="T9" fmla="*/ 0 60000 65536"/>
                <a:gd name="T10" fmla="*/ 0 60000 65536"/>
                <a:gd name="T11" fmla="*/ 0 60000 65536"/>
                <a:gd name="T12" fmla="*/ 0 w 45"/>
                <a:gd name="T13" fmla="*/ 0 h 60"/>
                <a:gd name="T14" fmla="*/ 45 w 45"/>
                <a:gd name="T15" fmla="*/ 60 h 60"/>
              </a:gdLst>
              <a:ahLst/>
              <a:cxnLst>
                <a:cxn ang="T8">
                  <a:pos x="T0" y="T1"/>
                </a:cxn>
                <a:cxn ang="T9">
                  <a:pos x="T2" y="T3"/>
                </a:cxn>
                <a:cxn ang="T10">
                  <a:pos x="T4" y="T5"/>
                </a:cxn>
                <a:cxn ang="T11">
                  <a:pos x="T6" y="T7"/>
                </a:cxn>
              </a:cxnLst>
              <a:rect l="T12" t="T13" r="T14" b="T15"/>
              <a:pathLst>
                <a:path w="45" h="60">
                  <a:moveTo>
                    <a:pt x="0" y="56"/>
                  </a:moveTo>
                  <a:cubicBezTo>
                    <a:pt x="0" y="56"/>
                    <a:pt x="16" y="60"/>
                    <a:pt x="30" y="37"/>
                  </a:cubicBezTo>
                  <a:cubicBezTo>
                    <a:pt x="45" y="14"/>
                    <a:pt x="34" y="0"/>
                    <a:pt x="34" y="0"/>
                  </a:cubicBezTo>
                  <a:lnTo>
                    <a:pt x="0" y="56"/>
                  </a:lnTo>
                  <a:close/>
                </a:path>
              </a:pathLst>
            </a:custGeom>
            <a:solidFill>
              <a:srgbClr val="3D61A4"/>
            </a:solidFill>
            <a:ln w="9525">
              <a:noFill/>
              <a:round/>
              <a:headEnd/>
              <a:tailEnd/>
            </a:ln>
          </p:spPr>
          <p:txBody>
            <a:bodyPr/>
            <a:lstStyle/>
            <a:p>
              <a:endParaRPr lang="en-US">
                <a:latin typeface="Times New Roman" pitchFamily="18" charset="0"/>
                <a:cs typeface="Times New Roman" pitchFamily="18" charset="0"/>
              </a:endParaRPr>
            </a:p>
          </p:txBody>
        </p:sp>
        <p:sp>
          <p:nvSpPr>
            <p:cNvPr id="105672" name="Freeform 151"/>
            <p:cNvSpPr>
              <a:spLocks/>
            </p:cNvSpPr>
            <p:nvPr/>
          </p:nvSpPr>
          <p:spPr bwMode="auto">
            <a:xfrm>
              <a:off x="8059738" y="1539875"/>
              <a:ext cx="153988" cy="200025"/>
            </a:xfrm>
            <a:custGeom>
              <a:avLst/>
              <a:gdLst>
                <a:gd name="T0" fmla="*/ 2147483647 w 48"/>
                <a:gd name="T1" fmla="*/ 2147483647 h 63"/>
                <a:gd name="T2" fmla="*/ 0 w 48"/>
                <a:gd name="T3" fmla="*/ 2147483647 h 63"/>
                <a:gd name="T4" fmla="*/ 2147483647 w 48"/>
                <a:gd name="T5" fmla="*/ 2147483647 h 63"/>
                <a:gd name="T6" fmla="*/ 2147483647 w 48"/>
                <a:gd name="T7" fmla="*/ 2147483647 h 63"/>
                <a:gd name="T8" fmla="*/ 2147483647 w 48"/>
                <a:gd name="T9" fmla="*/ 2147483647 h 63"/>
                <a:gd name="T10" fmla="*/ 2147483647 w 48"/>
                <a:gd name="T11" fmla="*/ 0 h 63"/>
                <a:gd name="T12" fmla="*/ 2147483647 w 48"/>
                <a:gd name="T13" fmla="*/ 2147483647 h 63"/>
                <a:gd name="T14" fmla="*/ 0 60000 65536"/>
                <a:gd name="T15" fmla="*/ 0 60000 65536"/>
                <a:gd name="T16" fmla="*/ 0 60000 65536"/>
                <a:gd name="T17" fmla="*/ 0 60000 65536"/>
                <a:gd name="T18" fmla="*/ 0 60000 65536"/>
                <a:gd name="T19" fmla="*/ 0 60000 65536"/>
                <a:gd name="T20" fmla="*/ 0 60000 65536"/>
                <a:gd name="T21" fmla="*/ 0 w 48"/>
                <a:gd name="T22" fmla="*/ 0 h 63"/>
                <a:gd name="T23" fmla="*/ 48 w 48"/>
                <a:gd name="T24" fmla="*/ 63 h 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63">
                  <a:moveTo>
                    <a:pt x="35" y="1"/>
                  </a:moveTo>
                  <a:cubicBezTo>
                    <a:pt x="0" y="59"/>
                    <a:pt x="0" y="59"/>
                    <a:pt x="0" y="59"/>
                  </a:cubicBezTo>
                  <a:cubicBezTo>
                    <a:pt x="2" y="60"/>
                    <a:pt x="2" y="60"/>
                    <a:pt x="2" y="60"/>
                  </a:cubicBezTo>
                  <a:cubicBezTo>
                    <a:pt x="2" y="60"/>
                    <a:pt x="19" y="63"/>
                    <a:pt x="33" y="40"/>
                  </a:cubicBezTo>
                  <a:cubicBezTo>
                    <a:pt x="48" y="16"/>
                    <a:pt x="37" y="2"/>
                    <a:pt x="37" y="1"/>
                  </a:cubicBezTo>
                  <a:cubicBezTo>
                    <a:pt x="36" y="0"/>
                    <a:pt x="36" y="0"/>
                    <a:pt x="36" y="0"/>
                  </a:cubicBezTo>
                  <a:lnTo>
                    <a:pt x="35" y="1"/>
                  </a:lnTo>
                  <a:close/>
                </a:path>
              </a:pathLst>
            </a:custGeom>
            <a:solidFill>
              <a:srgbClr val="3D61A4"/>
            </a:solidFill>
            <a:ln w="9525">
              <a:noFill/>
              <a:round/>
              <a:headEnd/>
              <a:tailEnd/>
            </a:ln>
          </p:spPr>
          <p:txBody>
            <a:bodyPr/>
            <a:lstStyle/>
            <a:p>
              <a:endParaRPr lang="en-US">
                <a:latin typeface="Times New Roman" pitchFamily="18" charset="0"/>
                <a:cs typeface="Times New Roman" pitchFamily="18" charset="0"/>
              </a:endParaRPr>
            </a:p>
          </p:txBody>
        </p:sp>
        <p:sp>
          <p:nvSpPr>
            <p:cNvPr id="105673" name="Freeform 152"/>
            <p:cNvSpPr>
              <a:spLocks/>
            </p:cNvSpPr>
            <p:nvPr/>
          </p:nvSpPr>
          <p:spPr bwMode="auto">
            <a:xfrm>
              <a:off x="7751763" y="1220788"/>
              <a:ext cx="471488" cy="630238"/>
            </a:xfrm>
            <a:custGeom>
              <a:avLst/>
              <a:gdLst>
                <a:gd name="T0" fmla="*/ 0 w 148"/>
                <a:gd name="T1" fmla="*/ 2147483647 h 198"/>
                <a:gd name="T2" fmla="*/ 2147483647 w 148"/>
                <a:gd name="T3" fmla="*/ 2147483647 h 198"/>
                <a:gd name="T4" fmla="*/ 2147483647 w 148"/>
                <a:gd name="T5" fmla="*/ 0 h 198"/>
                <a:gd name="T6" fmla="*/ 0 w 148"/>
                <a:gd name="T7" fmla="*/ 2147483647 h 198"/>
                <a:gd name="T8" fmla="*/ 0 60000 65536"/>
                <a:gd name="T9" fmla="*/ 0 60000 65536"/>
                <a:gd name="T10" fmla="*/ 0 60000 65536"/>
                <a:gd name="T11" fmla="*/ 0 60000 65536"/>
                <a:gd name="T12" fmla="*/ 0 w 148"/>
                <a:gd name="T13" fmla="*/ 0 h 198"/>
                <a:gd name="T14" fmla="*/ 148 w 148"/>
                <a:gd name="T15" fmla="*/ 198 h 198"/>
              </a:gdLst>
              <a:ahLst/>
              <a:cxnLst>
                <a:cxn ang="T8">
                  <a:pos x="T0" y="T1"/>
                </a:cxn>
                <a:cxn ang="T9">
                  <a:pos x="T2" y="T3"/>
                </a:cxn>
                <a:cxn ang="T10">
                  <a:pos x="T4" y="T5"/>
                </a:cxn>
                <a:cxn ang="T11">
                  <a:pos x="T6" y="T7"/>
                </a:cxn>
              </a:cxnLst>
              <a:rect l="T12" t="T13" r="T14" b="T15"/>
              <a:pathLst>
                <a:path w="148" h="198">
                  <a:moveTo>
                    <a:pt x="0" y="188"/>
                  </a:moveTo>
                  <a:cubicBezTo>
                    <a:pt x="42" y="198"/>
                    <a:pt x="100" y="169"/>
                    <a:pt x="120" y="136"/>
                  </a:cubicBezTo>
                  <a:cubicBezTo>
                    <a:pt x="141" y="103"/>
                    <a:pt x="148" y="44"/>
                    <a:pt x="115" y="0"/>
                  </a:cubicBezTo>
                  <a:lnTo>
                    <a:pt x="0" y="188"/>
                  </a:lnTo>
                  <a:close/>
                </a:path>
              </a:pathLst>
            </a:custGeom>
            <a:solidFill>
              <a:srgbClr val="3D61A4"/>
            </a:solidFill>
            <a:ln w="9525">
              <a:noFill/>
              <a:round/>
              <a:headEnd/>
              <a:tailEnd/>
            </a:ln>
          </p:spPr>
          <p:txBody>
            <a:bodyPr/>
            <a:lstStyle/>
            <a:p>
              <a:endParaRPr lang="en-US">
                <a:latin typeface="Times New Roman" pitchFamily="18" charset="0"/>
                <a:cs typeface="Times New Roman" pitchFamily="18" charset="0"/>
              </a:endParaRPr>
            </a:p>
          </p:txBody>
        </p:sp>
        <p:sp>
          <p:nvSpPr>
            <p:cNvPr id="105674" name="Freeform 153"/>
            <p:cNvSpPr>
              <a:spLocks/>
            </p:cNvSpPr>
            <p:nvPr/>
          </p:nvSpPr>
          <p:spPr bwMode="auto">
            <a:xfrm>
              <a:off x="7673975" y="1173163"/>
              <a:ext cx="488950" cy="677863"/>
            </a:xfrm>
            <a:custGeom>
              <a:avLst/>
              <a:gdLst>
                <a:gd name="T0" fmla="*/ 2147483647 w 153"/>
                <a:gd name="T1" fmla="*/ 2147483647 h 213"/>
                <a:gd name="T2" fmla="*/ 2147483647 w 153"/>
                <a:gd name="T3" fmla="*/ 2147483647 h 213"/>
                <a:gd name="T4" fmla="*/ 2147483647 w 153"/>
                <a:gd name="T5" fmla="*/ 2147483647 h 213"/>
                <a:gd name="T6" fmla="*/ 2147483647 w 153"/>
                <a:gd name="T7" fmla="*/ 2147483647 h 213"/>
                <a:gd name="T8" fmla="*/ 2147483647 w 153"/>
                <a:gd name="T9" fmla="*/ 2147483647 h 213"/>
                <a:gd name="T10" fmla="*/ 0 60000 65536"/>
                <a:gd name="T11" fmla="*/ 0 60000 65536"/>
                <a:gd name="T12" fmla="*/ 0 60000 65536"/>
                <a:gd name="T13" fmla="*/ 0 60000 65536"/>
                <a:gd name="T14" fmla="*/ 0 60000 65536"/>
                <a:gd name="T15" fmla="*/ 0 w 153"/>
                <a:gd name="T16" fmla="*/ 0 h 213"/>
                <a:gd name="T17" fmla="*/ 153 w 153"/>
                <a:gd name="T18" fmla="*/ 213 h 213"/>
              </a:gdLst>
              <a:ahLst/>
              <a:cxnLst>
                <a:cxn ang="T10">
                  <a:pos x="T0" y="T1"/>
                </a:cxn>
                <a:cxn ang="T11">
                  <a:pos x="T2" y="T3"/>
                </a:cxn>
                <a:cxn ang="T12">
                  <a:pos x="T4" y="T5"/>
                </a:cxn>
                <a:cxn ang="T13">
                  <a:pos x="T6" y="T7"/>
                </a:cxn>
                <a:cxn ang="T14">
                  <a:pos x="T8" y="T9"/>
                </a:cxn>
              </a:cxnLst>
              <a:rect l="T15" t="T16" r="T17" b="T18"/>
              <a:pathLst>
                <a:path w="153" h="213">
                  <a:moveTo>
                    <a:pt x="134" y="11"/>
                  </a:moveTo>
                  <a:cubicBezTo>
                    <a:pt x="153" y="22"/>
                    <a:pt x="142" y="74"/>
                    <a:pt x="110" y="127"/>
                  </a:cubicBezTo>
                  <a:cubicBezTo>
                    <a:pt x="78" y="179"/>
                    <a:pt x="37" y="213"/>
                    <a:pt x="18" y="201"/>
                  </a:cubicBezTo>
                  <a:cubicBezTo>
                    <a:pt x="0" y="190"/>
                    <a:pt x="11" y="138"/>
                    <a:pt x="43" y="86"/>
                  </a:cubicBezTo>
                  <a:cubicBezTo>
                    <a:pt x="75" y="33"/>
                    <a:pt x="116" y="0"/>
                    <a:pt x="134" y="11"/>
                  </a:cubicBezTo>
                </a:path>
              </a:pathLst>
            </a:custGeom>
            <a:solidFill>
              <a:srgbClr val="3D61A4"/>
            </a:solidFill>
            <a:ln w="9525">
              <a:noFill/>
              <a:round/>
              <a:headEnd/>
              <a:tailEnd/>
            </a:ln>
          </p:spPr>
          <p:txBody>
            <a:bodyPr/>
            <a:lstStyle/>
            <a:p>
              <a:endParaRPr lang="en-US">
                <a:latin typeface="Times New Roman" pitchFamily="18" charset="0"/>
                <a:cs typeface="Times New Roman" pitchFamily="18" charset="0"/>
              </a:endParaRPr>
            </a:p>
          </p:txBody>
        </p:sp>
        <p:sp>
          <p:nvSpPr>
            <p:cNvPr id="105675" name="Freeform 154"/>
            <p:cNvSpPr>
              <a:spLocks/>
            </p:cNvSpPr>
            <p:nvPr/>
          </p:nvSpPr>
          <p:spPr bwMode="auto">
            <a:xfrm>
              <a:off x="7729538" y="1204913"/>
              <a:ext cx="433388" cy="646113"/>
            </a:xfrm>
            <a:custGeom>
              <a:avLst/>
              <a:gdLst>
                <a:gd name="T0" fmla="*/ 2147483647 w 136"/>
                <a:gd name="T1" fmla="*/ 2147483647 h 203"/>
                <a:gd name="T2" fmla="*/ 2147483647 w 136"/>
                <a:gd name="T3" fmla="*/ 0 h 203"/>
                <a:gd name="T4" fmla="*/ 2147483647 w 136"/>
                <a:gd name="T5" fmla="*/ 2147483647 h 203"/>
                <a:gd name="T6" fmla="*/ 0 w 136"/>
                <a:gd name="T7" fmla="*/ 2147483647 h 203"/>
                <a:gd name="T8" fmla="*/ 2147483647 w 136"/>
                <a:gd name="T9" fmla="*/ 2147483647 h 203"/>
                <a:gd name="T10" fmla="*/ 2147483647 w 136"/>
                <a:gd name="T11" fmla="*/ 2147483647 h 203"/>
                <a:gd name="T12" fmla="*/ 2147483647 w 136"/>
                <a:gd name="T13" fmla="*/ 2147483647 h 203"/>
                <a:gd name="T14" fmla="*/ 0 60000 65536"/>
                <a:gd name="T15" fmla="*/ 0 60000 65536"/>
                <a:gd name="T16" fmla="*/ 0 60000 65536"/>
                <a:gd name="T17" fmla="*/ 0 60000 65536"/>
                <a:gd name="T18" fmla="*/ 0 60000 65536"/>
                <a:gd name="T19" fmla="*/ 0 60000 65536"/>
                <a:gd name="T20" fmla="*/ 0 60000 65536"/>
                <a:gd name="T21" fmla="*/ 0 w 136"/>
                <a:gd name="T22" fmla="*/ 0 h 203"/>
                <a:gd name="T23" fmla="*/ 136 w 136"/>
                <a:gd name="T24" fmla="*/ 203 h 2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6" h="203">
                  <a:moveTo>
                    <a:pt x="117" y="1"/>
                  </a:moveTo>
                  <a:cubicBezTo>
                    <a:pt x="117" y="1"/>
                    <a:pt x="116" y="0"/>
                    <a:pt x="116" y="0"/>
                  </a:cubicBezTo>
                  <a:cubicBezTo>
                    <a:pt x="132" y="13"/>
                    <a:pt x="121" y="63"/>
                    <a:pt x="90" y="114"/>
                  </a:cubicBezTo>
                  <a:cubicBezTo>
                    <a:pt x="58" y="165"/>
                    <a:pt x="19" y="198"/>
                    <a:pt x="0" y="190"/>
                  </a:cubicBezTo>
                  <a:cubicBezTo>
                    <a:pt x="0" y="191"/>
                    <a:pt x="1" y="191"/>
                    <a:pt x="2" y="191"/>
                  </a:cubicBezTo>
                  <a:cubicBezTo>
                    <a:pt x="20" y="203"/>
                    <a:pt x="61" y="169"/>
                    <a:pt x="93" y="116"/>
                  </a:cubicBezTo>
                  <a:cubicBezTo>
                    <a:pt x="125" y="64"/>
                    <a:pt x="136" y="12"/>
                    <a:pt x="117" y="1"/>
                  </a:cubicBezTo>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76" name="Freeform 155"/>
            <p:cNvSpPr>
              <a:spLocks/>
            </p:cNvSpPr>
            <p:nvPr/>
          </p:nvSpPr>
          <p:spPr bwMode="auto">
            <a:xfrm>
              <a:off x="7824788" y="1449388"/>
              <a:ext cx="193675" cy="128588"/>
            </a:xfrm>
            <a:custGeom>
              <a:avLst/>
              <a:gdLst>
                <a:gd name="T0" fmla="*/ 2147483647 w 122"/>
                <a:gd name="T1" fmla="*/ 2147483647 h 81"/>
                <a:gd name="T2" fmla="*/ 2147483647 w 122"/>
                <a:gd name="T3" fmla="*/ 2147483647 h 81"/>
                <a:gd name="T4" fmla="*/ 0 w 122"/>
                <a:gd name="T5" fmla="*/ 2147483647 h 81"/>
                <a:gd name="T6" fmla="*/ 2147483647 w 122"/>
                <a:gd name="T7" fmla="*/ 0 h 81"/>
                <a:gd name="T8" fmla="*/ 2147483647 w 122"/>
                <a:gd name="T9" fmla="*/ 2147483647 h 81"/>
                <a:gd name="T10" fmla="*/ 0 60000 65536"/>
                <a:gd name="T11" fmla="*/ 0 60000 65536"/>
                <a:gd name="T12" fmla="*/ 0 60000 65536"/>
                <a:gd name="T13" fmla="*/ 0 60000 65536"/>
                <a:gd name="T14" fmla="*/ 0 60000 65536"/>
                <a:gd name="T15" fmla="*/ 0 w 122"/>
                <a:gd name="T16" fmla="*/ 0 h 81"/>
                <a:gd name="T17" fmla="*/ 122 w 122"/>
                <a:gd name="T18" fmla="*/ 81 h 81"/>
              </a:gdLst>
              <a:ahLst/>
              <a:cxnLst>
                <a:cxn ang="T10">
                  <a:pos x="T0" y="T1"/>
                </a:cxn>
                <a:cxn ang="T11">
                  <a:pos x="T2" y="T3"/>
                </a:cxn>
                <a:cxn ang="T12">
                  <a:pos x="T4" y="T5"/>
                </a:cxn>
                <a:cxn ang="T13">
                  <a:pos x="T6" y="T7"/>
                </a:cxn>
                <a:cxn ang="T14">
                  <a:pos x="T8" y="T9"/>
                </a:cxn>
              </a:cxnLst>
              <a:rect l="T15" t="T16" r="T17" b="T18"/>
              <a:pathLst>
                <a:path w="122" h="81">
                  <a:moveTo>
                    <a:pt x="122" y="73"/>
                  </a:moveTo>
                  <a:lnTo>
                    <a:pt x="118" y="81"/>
                  </a:lnTo>
                  <a:lnTo>
                    <a:pt x="0" y="10"/>
                  </a:lnTo>
                  <a:lnTo>
                    <a:pt x="6" y="0"/>
                  </a:lnTo>
                  <a:lnTo>
                    <a:pt x="122" y="73"/>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77" name="Freeform 156"/>
            <p:cNvSpPr>
              <a:spLocks/>
            </p:cNvSpPr>
            <p:nvPr/>
          </p:nvSpPr>
          <p:spPr bwMode="auto">
            <a:xfrm>
              <a:off x="7732713" y="1471613"/>
              <a:ext cx="114300" cy="341313"/>
            </a:xfrm>
            <a:custGeom>
              <a:avLst/>
              <a:gdLst>
                <a:gd name="T0" fmla="*/ 0 w 72"/>
                <a:gd name="T1" fmla="*/ 2147483647 h 215"/>
                <a:gd name="T2" fmla="*/ 2147483647 w 72"/>
                <a:gd name="T3" fmla="*/ 2147483647 h 215"/>
                <a:gd name="T4" fmla="*/ 2147483647 w 72"/>
                <a:gd name="T5" fmla="*/ 2147483647 h 215"/>
                <a:gd name="T6" fmla="*/ 2147483647 w 72"/>
                <a:gd name="T7" fmla="*/ 0 h 215"/>
                <a:gd name="T8" fmla="*/ 0 w 72"/>
                <a:gd name="T9" fmla="*/ 2147483647 h 215"/>
                <a:gd name="T10" fmla="*/ 0 60000 65536"/>
                <a:gd name="T11" fmla="*/ 0 60000 65536"/>
                <a:gd name="T12" fmla="*/ 0 60000 65536"/>
                <a:gd name="T13" fmla="*/ 0 60000 65536"/>
                <a:gd name="T14" fmla="*/ 0 60000 65536"/>
                <a:gd name="T15" fmla="*/ 0 w 72"/>
                <a:gd name="T16" fmla="*/ 0 h 215"/>
                <a:gd name="T17" fmla="*/ 72 w 72"/>
                <a:gd name="T18" fmla="*/ 215 h 215"/>
              </a:gdLst>
              <a:ahLst/>
              <a:cxnLst>
                <a:cxn ang="T10">
                  <a:pos x="T0" y="T1"/>
                </a:cxn>
                <a:cxn ang="T11">
                  <a:pos x="T2" y="T3"/>
                </a:cxn>
                <a:cxn ang="T12">
                  <a:pos x="T4" y="T5"/>
                </a:cxn>
                <a:cxn ang="T13">
                  <a:pos x="T6" y="T7"/>
                </a:cxn>
                <a:cxn ang="T14">
                  <a:pos x="T8" y="T9"/>
                </a:cxn>
              </a:cxnLst>
              <a:rect l="T15" t="T16" r="T17" b="T18"/>
              <a:pathLst>
                <a:path w="72" h="215">
                  <a:moveTo>
                    <a:pt x="0" y="215"/>
                  </a:moveTo>
                  <a:lnTo>
                    <a:pt x="6" y="215"/>
                  </a:lnTo>
                  <a:lnTo>
                    <a:pt x="72" y="2"/>
                  </a:lnTo>
                  <a:lnTo>
                    <a:pt x="68" y="0"/>
                  </a:lnTo>
                  <a:lnTo>
                    <a:pt x="0" y="215"/>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78" name="Freeform 157"/>
            <p:cNvSpPr>
              <a:spLocks/>
            </p:cNvSpPr>
            <p:nvPr/>
          </p:nvSpPr>
          <p:spPr bwMode="auto">
            <a:xfrm>
              <a:off x="7847013" y="1208088"/>
              <a:ext cx="260350" cy="257175"/>
            </a:xfrm>
            <a:custGeom>
              <a:avLst/>
              <a:gdLst>
                <a:gd name="T0" fmla="*/ 0 w 164"/>
                <a:gd name="T1" fmla="*/ 2147483647 h 162"/>
                <a:gd name="T2" fmla="*/ 2147483647 w 164"/>
                <a:gd name="T3" fmla="*/ 2147483647 h 162"/>
                <a:gd name="T4" fmla="*/ 2147483647 w 164"/>
                <a:gd name="T5" fmla="*/ 2147483647 h 162"/>
                <a:gd name="T6" fmla="*/ 2147483647 w 164"/>
                <a:gd name="T7" fmla="*/ 0 h 162"/>
                <a:gd name="T8" fmla="*/ 0 w 164"/>
                <a:gd name="T9" fmla="*/ 2147483647 h 162"/>
                <a:gd name="T10" fmla="*/ 0 60000 65536"/>
                <a:gd name="T11" fmla="*/ 0 60000 65536"/>
                <a:gd name="T12" fmla="*/ 0 60000 65536"/>
                <a:gd name="T13" fmla="*/ 0 60000 65536"/>
                <a:gd name="T14" fmla="*/ 0 60000 65536"/>
                <a:gd name="T15" fmla="*/ 0 w 164"/>
                <a:gd name="T16" fmla="*/ 0 h 162"/>
                <a:gd name="T17" fmla="*/ 164 w 164"/>
                <a:gd name="T18" fmla="*/ 162 h 162"/>
              </a:gdLst>
              <a:ahLst/>
              <a:cxnLst>
                <a:cxn ang="T10">
                  <a:pos x="T0" y="T1"/>
                </a:cxn>
                <a:cxn ang="T11">
                  <a:pos x="T2" y="T3"/>
                </a:cxn>
                <a:cxn ang="T12">
                  <a:pos x="T4" y="T5"/>
                </a:cxn>
                <a:cxn ang="T13">
                  <a:pos x="T6" y="T7"/>
                </a:cxn>
                <a:cxn ang="T14">
                  <a:pos x="T8" y="T9"/>
                </a:cxn>
              </a:cxnLst>
              <a:rect l="T15" t="T16" r="T17" b="T18"/>
              <a:pathLst>
                <a:path w="164" h="162">
                  <a:moveTo>
                    <a:pt x="0" y="158"/>
                  </a:moveTo>
                  <a:lnTo>
                    <a:pt x="4" y="162"/>
                  </a:lnTo>
                  <a:lnTo>
                    <a:pt x="164" y="4"/>
                  </a:lnTo>
                  <a:lnTo>
                    <a:pt x="160" y="0"/>
                  </a:lnTo>
                  <a:lnTo>
                    <a:pt x="0" y="158"/>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79" name="Freeform 158"/>
            <p:cNvSpPr>
              <a:spLocks/>
            </p:cNvSpPr>
            <p:nvPr/>
          </p:nvSpPr>
          <p:spPr bwMode="auto">
            <a:xfrm>
              <a:off x="7812088" y="1436688"/>
              <a:ext cx="47625" cy="52388"/>
            </a:xfrm>
            <a:custGeom>
              <a:avLst/>
              <a:gdLst>
                <a:gd name="T0" fmla="*/ 2147483647 w 15"/>
                <a:gd name="T1" fmla="*/ 2147483647 h 16"/>
                <a:gd name="T2" fmla="*/ 2147483647 w 15"/>
                <a:gd name="T3" fmla="*/ 2147483647 h 16"/>
                <a:gd name="T4" fmla="*/ 2147483647 w 15"/>
                <a:gd name="T5" fmla="*/ 2147483647 h 16"/>
                <a:gd name="T6" fmla="*/ 2147483647 w 15"/>
                <a:gd name="T7" fmla="*/ 2147483647 h 16"/>
                <a:gd name="T8" fmla="*/ 2147483647 w 15"/>
                <a:gd name="T9" fmla="*/ 0 h 16"/>
                <a:gd name="T10" fmla="*/ 2147483647 w 15"/>
                <a:gd name="T11" fmla="*/ 2147483647 h 16"/>
                <a:gd name="T12" fmla="*/ 2147483647 w 15"/>
                <a:gd name="T13" fmla="*/ 2147483647 h 16"/>
                <a:gd name="T14" fmla="*/ 0 60000 65536"/>
                <a:gd name="T15" fmla="*/ 0 60000 65536"/>
                <a:gd name="T16" fmla="*/ 0 60000 65536"/>
                <a:gd name="T17" fmla="*/ 0 60000 65536"/>
                <a:gd name="T18" fmla="*/ 0 60000 65536"/>
                <a:gd name="T19" fmla="*/ 0 60000 65536"/>
                <a:gd name="T20" fmla="*/ 0 60000 65536"/>
                <a:gd name="T21" fmla="*/ 0 w 15"/>
                <a:gd name="T22" fmla="*/ 0 h 16"/>
                <a:gd name="T23" fmla="*/ 15 w 15"/>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6">
                  <a:moveTo>
                    <a:pt x="2" y="13"/>
                  </a:moveTo>
                  <a:cubicBezTo>
                    <a:pt x="5" y="15"/>
                    <a:pt x="5" y="15"/>
                    <a:pt x="5" y="15"/>
                  </a:cubicBezTo>
                  <a:cubicBezTo>
                    <a:pt x="5" y="15"/>
                    <a:pt x="8" y="16"/>
                    <a:pt x="12" y="10"/>
                  </a:cubicBezTo>
                  <a:cubicBezTo>
                    <a:pt x="15" y="4"/>
                    <a:pt x="13" y="2"/>
                    <a:pt x="13" y="2"/>
                  </a:cubicBezTo>
                  <a:cubicBezTo>
                    <a:pt x="10" y="0"/>
                    <a:pt x="10" y="0"/>
                    <a:pt x="10" y="0"/>
                  </a:cubicBezTo>
                  <a:cubicBezTo>
                    <a:pt x="10" y="0"/>
                    <a:pt x="7" y="0"/>
                    <a:pt x="3" y="5"/>
                  </a:cubicBezTo>
                  <a:cubicBezTo>
                    <a:pt x="0" y="11"/>
                    <a:pt x="2" y="13"/>
                    <a:pt x="2" y="13"/>
                  </a:cubicBezTo>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80" name="Freeform 159"/>
            <p:cNvSpPr>
              <a:spLocks noEditPoints="1"/>
            </p:cNvSpPr>
            <p:nvPr/>
          </p:nvSpPr>
          <p:spPr bwMode="auto">
            <a:xfrm>
              <a:off x="7808913" y="1433513"/>
              <a:ext cx="53975" cy="58738"/>
            </a:xfrm>
            <a:custGeom>
              <a:avLst/>
              <a:gdLst>
                <a:gd name="T0" fmla="*/ 2147483647 w 17"/>
                <a:gd name="T1" fmla="*/ 2147483647 h 18"/>
                <a:gd name="T2" fmla="*/ 2147483647 w 17"/>
                <a:gd name="T3" fmla="*/ 2147483647 h 18"/>
                <a:gd name="T4" fmla="*/ 2147483647 w 17"/>
                <a:gd name="T5" fmla="*/ 2147483647 h 18"/>
                <a:gd name="T6" fmla="*/ 2147483647 w 17"/>
                <a:gd name="T7" fmla="*/ 2147483647 h 18"/>
                <a:gd name="T8" fmla="*/ 2147483647 w 17"/>
                <a:gd name="T9" fmla="*/ 2147483647 h 18"/>
                <a:gd name="T10" fmla="*/ 2147483647 w 17"/>
                <a:gd name="T11" fmla="*/ 2147483647 h 18"/>
                <a:gd name="T12" fmla="*/ 2147483647 w 17"/>
                <a:gd name="T13" fmla="*/ 0 h 18"/>
                <a:gd name="T14" fmla="*/ 2147483647 w 17"/>
                <a:gd name="T15" fmla="*/ 2147483647 h 18"/>
                <a:gd name="T16" fmla="*/ 2147483647 w 17"/>
                <a:gd name="T17" fmla="*/ 2147483647 h 18"/>
                <a:gd name="T18" fmla="*/ 2147483647 w 17"/>
                <a:gd name="T19" fmla="*/ 2147483647 h 18"/>
                <a:gd name="T20" fmla="*/ 2147483647 w 17"/>
                <a:gd name="T21" fmla="*/ 2147483647 h 18"/>
                <a:gd name="T22" fmla="*/ 2147483647 w 17"/>
                <a:gd name="T23" fmla="*/ 2147483647 h 18"/>
                <a:gd name="T24" fmla="*/ 2147483647 w 17"/>
                <a:gd name="T25" fmla="*/ 2147483647 h 18"/>
                <a:gd name="T26" fmla="*/ 2147483647 w 17"/>
                <a:gd name="T27" fmla="*/ 2147483647 h 18"/>
                <a:gd name="T28" fmla="*/ 2147483647 w 17"/>
                <a:gd name="T29" fmla="*/ 2147483647 h 18"/>
                <a:gd name="T30" fmla="*/ 2147483647 w 17"/>
                <a:gd name="T31" fmla="*/ 2147483647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
                <a:gd name="T49" fmla="*/ 0 h 18"/>
                <a:gd name="T50" fmla="*/ 17 w 17"/>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 h="18">
                  <a:moveTo>
                    <a:pt x="4" y="6"/>
                  </a:moveTo>
                  <a:cubicBezTo>
                    <a:pt x="0" y="12"/>
                    <a:pt x="2" y="15"/>
                    <a:pt x="2" y="15"/>
                  </a:cubicBezTo>
                  <a:cubicBezTo>
                    <a:pt x="2" y="15"/>
                    <a:pt x="2" y="15"/>
                    <a:pt x="2" y="15"/>
                  </a:cubicBezTo>
                  <a:cubicBezTo>
                    <a:pt x="6" y="17"/>
                    <a:pt x="6" y="17"/>
                    <a:pt x="6" y="17"/>
                  </a:cubicBezTo>
                  <a:cubicBezTo>
                    <a:pt x="6" y="17"/>
                    <a:pt x="10" y="18"/>
                    <a:pt x="13" y="12"/>
                  </a:cubicBezTo>
                  <a:cubicBezTo>
                    <a:pt x="17" y="5"/>
                    <a:pt x="15" y="3"/>
                    <a:pt x="15" y="3"/>
                  </a:cubicBezTo>
                  <a:cubicBezTo>
                    <a:pt x="11" y="0"/>
                    <a:pt x="11" y="0"/>
                    <a:pt x="11" y="0"/>
                  </a:cubicBezTo>
                  <a:cubicBezTo>
                    <a:pt x="11" y="0"/>
                    <a:pt x="7" y="0"/>
                    <a:pt x="4" y="6"/>
                  </a:cubicBezTo>
                  <a:close/>
                  <a:moveTo>
                    <a:pt x="3" y="12"/>
                  </a:moveTo>
                  <a:cubicBezTo>
                    <a:pt x="3" y="11"/>
                    <a:pt x="4" y="9"/>
                    <a:pt x="5" y="7"/>
                  </a:cubicBezTo>
                  <a:cubicBezTo>
                    <a:pt x="8" y="2"/>
                    <a:pt x="11" y="2"/>
                    <a:pt x="11" y="2"/>
                  </a:cubicBezTo>
                  <a:cubicBezTo>
                    <a:pt x="14" y="4"/>
                    <a:pt x="14" y="4"/>
                    <a:pt x="14" y="4"/>
                  </a:cubicBezTo>
                  <a:cubicBezTo>
                    <a:pt x="14" y="4"/>
                    <a:pt x="15" y="6"/>
                    <a:pt x="12" y="11"/>
                  </a:cubicBezTo>
                  <a:cubicBezTo>
                    <a:pt x="9" y="16"/>
                    <a:pt x="6" y="16"/>
                    <a:pt x="6" y="16"/>
                  </a:cubicBezTo>
                  <a:cubicBezTo>
                    <a:pt x="6" y="16"/>
                    <a:pt x="4" y="14"/>
                    <a:pt x="4" y="14"/>
                  </a:cubicBezTo>
                  <a:cubicBezTo>
                    <a:pt x="4" y="14"/>
                    <a:pt x="3" y="13"/>
                    <a:pt x="3" y="12"/>
                  </a:cubicBezTo>
                  <a:close/>
                </a:path>
              </a:pathLst>
            </a:custGeom>
            <a:solidFill>
              <a:srgbClr val="3D61A4"/>
            </a:solidFill>
            <a:ln w="9525">
              <a:noFill/>
              <a:round/>
              <a:headEnd/>
              <a:tailEnd/>
            </a:ln>
          </p:spPr>
          <p:txBody>
            <a:bodyPr/>
            <a:lstStyle/>
            <a:p>
              <a:endParaRPr lang="en-US">
                <a:latin typeface="Times New Roman" pitchFamily="18" charset="0"/>
                <a:cs typeface="Times New Roman" pitchFamily="18" charset="0"/>
              </a:endParaRPr>
            </a:p>
          </p:txBody>
        </p:sp>
        <p:sp>
          <p:nvSpPr>
            <p:cNvPr id="105681" name="Freeform 160"/>
            <p:cNvSpPr>
              <a:spLocks/>
            </p:cNvSpPr>
            <p:nvPr/>
          </p:nvSpPr>
          <p:spPr bwMode="auto">
            <a:xfrm>
              <a:off x="7818438" y="1436688"/>
              <a:ext cx="38100" cy="49213"/>
            </a:xfrm>
            <a:custGeom>
              <a:avLst/>
              <a:gdLst>
                <a:gd name="T0" fmla="*/ 2147483647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0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0 h 15"/>
                <a:gd name="T20" fmla="*/ 2147483647 w 12"/>
                <a:gd name="T21" fmla="*/ 2147483647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5"/>
                <a:gd name="T35" fmla="*/ 12 w 12"/>
                <a:gd name="T36" fmla="*/ 15 h 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5">
                  <a:moveTo>
                    <a:pt x="8" y="1"/>
                  </a:moveTo>
                  <a:cubicBezTo>
                    <a:pt x="8" y="1"/>
                    <a:pt x="8" y="1"/>
                    <a:pt x="9" y="2"/>
                  </a:cubicBezTo>
                  <a:cubicBezTo>
                    <a:pt x="9" y="3"/>
                    <a:pt x="8" y="6"/>
                    <a:pt x="7" y="8"/>
                  </a:cubicBezTo>
                  <a:cubicBezTo>
                    <a:pt x="5" y="11"/>
                    <a:pt x="3" y="13"/>
                    <a:pt x="2" y="13"/>
                  </a:cubicBezTo>
                  <a:cubicBezTo>
                    <a:pt x="1" y="13"/>
                    <a:pt x="1" y="13"/>
                    <a:pt x="1" y="13"/>
                  </a:cubicBezTo>
                  <a:cubicBezTo>
                    <a:pt x="0" y="14"/>
                    <a:pt x="0" y="14"/>
                    <a:pt x="0" y="14"/>
                  </a:cubicBezTo>
                  <a:cubicBezTo>
                    <a:pt x="3" y="15"/>
                    <a:pt x="3" y="15"/>
                    <a:pt x="3" y="15"/>
                  </a:cubicBezTo>
                  <a:cubicBezTo>
                    <a:pt x="5" y="15"/>
                    <a:pt x="8" y="13"/>
                    <a:pt x="9" y="10"/>
                  </a:cubicBezTo>
                  <a:cubicBezTo>
                    <a:pt x="11" y="7"/>
                    <a:pt x="12" y="4"/>
                    <a:pt x="11" y="2"/>
                  </a:cubicBezTo>
                  <a:cubicBezTo>
                    <a:pt x="9" y="0"/>
                    <a:pt x="9" y="0"/>
                    <a:pt x="9" y="0"/>
                  </a:cubicBezTo>
                  <a:lnTo>
                    <a:pt x="8" y="1"/>
                  </a:lnTo>
                  <a:close/>
                </a:path>
              </a:pathLst>
            </a:custGeom>
            <a:solidFill>
              <a:srgbClr val="3D61A4"/>
            </a:solidFill>
            <a:ln w="9525">
              <a:noFill/>
              <a:round/>
              <a:headEnd/>
              <a:tailEnd/>
            </a:ln>
          </p:spPr>
          <p:txBody>
            <a:bodyPr/>
            <a:lstStyle/>
            <a:p>
              <a:endParaRPr lang="en-US">
                <a:latin typeface="Times New Roman" pitchFamily="18" charset="0"/>
                <a:cs typeface="Times New Roman" pitchFamily="18" charset="0"/>
              </a:endParaRPr>
            </a:p>
          </p:txBody>
        </p:sp>
        <p:sp>
          <p:nvSpPr>
            <p:cNvPr id="105682" name="Freeform 161"/>
            <p:cNvSpPr>
              <a:spLocks/>
            </p:cNvSpPr>
            <p:nvPr/>
          </p:nvSpPr>
          <p:spPr bwMode="auto">
            <a:xfrm>
              <a:off x="7767638" y="1414463"/>
              <a:ext cx="69850" cy="53975"/>
            </a:xfrm>
            <a:custGeom>
              <a:avLst/>
              <a:gdLst>
                <a:gd name="T0" fmla="*/ 2147483647 w 22"/>
                <a:gd name="T1" fmla="*/ 2147483647 h 17"/>
                <a:gd name="T2" fmla="*/ 2147483647 w 22"/>
                <a:gd name="T3" fmla="*/ 2147483647 h 17"/>
                <a:gd name="T4" fmla="*/ 2147483647 w 22"/>
                <a:gd name="T5" fmla="*/ 0 h 17"/>
                <a:gd name="T6" fmla="*/ 2147483647 w 22"/>
                <a:gd name="T7" fmla="*/ 2147483647 h 17"/>
                <a:gd name="T8" fmla="*/ 2147483647 w 22"/>
                <a:gd name="T9" fmla="*/ 2147483647 h 17"/>
                <a:gd name="T10" fmla="*/ 2147483647 w 22"/>
                <a:gd name="T11" fmla="*/ 2147483647 h 17"/>
                <a:gd name="T12" fmla="*/ 2147483647 w 22"/>
                <a:gd name="T13" fmla="*/ 2147483647 h 17"/>
                <a:gd name="T14" fmla="*/ 2147483647 w 22"/>
                <a:gd name="T15" fmla="*/ 2147483647 h 17"/>
                <a:gd name="T16" fmla="*/ 2147483647 w 22"/>
                <a:gd name="T17" fmla="*/ 2147483647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17"/>
                <a:gd name="T29" fmla="*/ 22 w 22"/>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17">
                  <a:moveTo>
                    <a:pt x="22" y="11"/>
                  </a:moveTo>
                  <a:cubicBezTo>
                    <a:pt x="22" y="11"/>
                    <a:pt x="22" y="11"/>
                    <a:pt x="22" y="11"/>
                  </a:cubicBezTo>
                  <a:cubicBezTo>
                    <a:pt x="5" y="0"/>
                    <a:pt x="5" y="0"/>
                    <a:pt x="5" y="0"/>
                  </a:cubicBezTo>
                  <a:cubicBezTo>
                    <a:pt x="4" y="0"/>
                    <a:pt x="3" y="0"/>
                    <a:pt x="1" y="2"/>
                  </a:cubicBezTo>
                  <a:cubicBezTo>
                    <a:pt x="0" y="5"/>
                    <a:pt x="1" y="6"/>
                    <a:pt x="1" y="6"/>
                  </a:cubicBezTo>
                  <a:cubicBezTo>
                    <a:pt x="18" y="17"/>
                    <a:pt x="18" y="17"/>
                    <a:pt x="18" y="17"/>
                  </a:cubicBezTo>
                  <a:cubicBezTo>
                    <a:pt x="19" y="17"/>
                    <a:pt x="19" y="17"/>
                    <a:pt x="19" y="17"/>
                  </a:cubicBezTo>
                  <a:cubicBezTo>
                    <a:pt x="19" y="17"/>
                    <a:pt x="20" y="17"/>
                    <a:pt x="21" y="15"/>
                  </a:cubicBezTo>
                  <a:cubicBezTo>
                    <a:pt x="22" y="13"/>
                    <a:pt x="22" y="12"/>
                    <a:pt x="22" y="11"/>
                  </a:cubicBezTo>
                  <a:close/>
                </a:path>
              </a:pathLst>
            </a:custGeom>
            <a:solidFill>
              <a:srgbClr val="3D61A4"/>
            </a:solidFill>
            <a:ln w="9525">
              <a:noFill/>
              <a:round/>
              <a:headEnd/>
              <a:tailEnd/>
            </a:ln>
          </p:spPr>
          <p:txBody>
            <a:bodyPr/>
            <a:lstStyle/>
            <a:p>
              <a:endParaRPr lang="en-US">
                <a:latin typeface="Times New Roman" pitchFamily="18" charset="0"/>
                <a:cs typeface="Times New Roman" pitchFamily="18" charset="0"/>
              </a:endParaRPr>
            </a:p>
          </p:txBody>
        </p:sp>
      </p:grpSp>
      <p:grpSp>
        <p:nvGrpSpPr>
          <p:cNvPr id="385" name="Group 220"/>
          <p:cNvGrpSpPr>
            <a:grpSpLocks/>
          </p:cNvGrpSpPr>
          <p:nvPr/>
        </p:nvGrpSpPr>
        <p:grpSpPr bwMode="auto">
          <a:xfrm>
            <a:off x="7572376" y="4739680"/>
            <a:ext cx="428625" cy="571500"/>
            <a:chOff x="2595562" y="1076325"/>
            <a:chExt cx="682625" cy="715963"/>
          </a:xfrm>
        </p:grpSpPr>
        <p:sp>
          <p:nvSpPr>
            <p:cNvPr id="105655" name="Freeform 88"/>
            <p:cNvSpPr>
              <a:spLocks/>
            </p:cNvSpPr>
            <p:nvPr/>
          </p:nvSpPr>
          <p:spPr bwMode="auto">
            <a:xfrm>
              <a:off x="2595562" y="1563688"/>
              <a:ext cx="682625" cy="228600"/>
            </a:xfrm>
            <a:custGeom>
              <a:avLst/>
              <a:gdLst>
                <a:gd name="T0" fmla="*/ 2147483647 w 214"/>
                <a:gd name="T1" fmla="*/ 0 h 72"/>
                <a:gd name="T2" fmla="*/ 2147483647 w 214"/>
                <a:gd name="T3" fmla="*/ 2147483647 h 72"/>
                <a:gd name="T4" fmla="*/ 2147483647 w 214"/>
                <a:gd name="T5" fmla="*/ 2147483647 h 72"/>
                <a:gd name="T6" fmla="*/ 2147483647 w 214"/>
                <a:gd name="T7" fmla="*/ 2147483647 h 72"/>
                <a:gd name="T8" fmla="*/ 0 w 214"/>
                <a:gd name="T9" fmla="*/ 2147483647 h 72"/>
                <a:gd name="T10" fmla="*/ 0 w 214"/>
                <a:gd name="T11" fmla="*/ 0 h 72"/>
                <a:gd name="T12" fmla="*/ 0 60000 65536"/>
                <a:gd name="T13" fmla="*/ 0 60000 65536"/>
                <a:gd name="T14" fmla="*/ 0 60000 65536"/>
                <a:gd name="T15" fmla="*/ 0 60000 65536"/>
                <a:gd name="T16" fmla="*/ 0 60000 65536"/>
                <a:gd name="T17" fmla="*/ 0 60000 65536"/>
                <a:gd name="T18" fmla="*/ 0 w 214"/>
                <a:gd name="T19" fmla="*/ 0 h 72"/>
                <a:gd name="T20" fmla="*/ 214 w 21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214" h="72">
                  <a:moveTo>
                    <a:pt x="214" y="0"/>
                  </a:moveTo>
                  <a:cubicBezTo>
                    <a:pt x="214" y="62"/>
                    <a:pt x="214" y="62"/>
                    <a:pt x="214" y="62"/>
                  </a:cubicBezTo>
                  <a:cubicBezTo>
                    <a:pt x="214" y="67"/>
                    <a:pt x="210" y="72"/>
                    <a:pt x="204" y="72"/>
                  </a:cubicBezTo>
                  <a:cubicBezTo>
                    <a:pt x="10" y="72"/>
                    <a:pt x="10" y="72"/>
                    <a:pt x="10" y="72"/>
                  </a:cubicBezTo>
                  <a:cubicBezTo>
                    <a:pt x="5" y="72"/>
                    <a:pt x="0" y="67"/>
                    <a:pt x="0" y="62"/>
                  </a:cubicBezTo>
                  <a:cubicBezTo>
                    <a:pt x="0" y="0"/>
                    <a:pt x="0" y="0"/>
                    <a:pt x="0" y="0"/>
                  </a:cubicBezTo>
                </a:path>
              </a:pathLst>
            </a:custGeom>
            <a:solidFill>
              <a:srgbClr val="3D61A4"/>
            </a:solidFill>
            <a:ln w="9525">
              <a:noFill/>
              <a:round/>
              <a:headEnd/>
              <a:tailEnd/>
            </a:ln>
          </p:spPr>
          <p:txBody>
            <a:bodyPr/>
            <a:lstStyle/>
            <a:p>
              <a:endParaRPr lang="en-US">
                <a:latin typeface="Times New Roman" pitchFamily="18" charset="0"/>
                <a:cs typeface="Times New Roman" pitchFamily="18" charset="0"/>
              </a:endParaRPr>
            </a:p>
          </p:txBody>
        </p:sp>
        <p:sp>
          <p:nvSpPr>
            <p:cNvPr id="105656" name="Freeform 89"/>
            <p:cNvSpPr>
              <a:spLocks/>
            </p:cNvSpPr>
            <p:nvPr/>
          </p:nvSpPr>
          <p:spPr bwMode="auto">
            <a:xfrm>
              <a:off x="2825750" y="1604963"/>
              <a:ext cx="222250" cy="53975"/>
            </a:xfrm>
            <a:custGeom>
              <a:avLst/>
              <a:gdLst>
                <a:gd name="T0" fmla="*/ 2147483647 w 70"/>
                <a:gd name="T1" fmla="*/ 2147483647 h 17"/>
                <a:gd name="T2" fmla="*/ 2147483647 w 70"/>
                <a:gd name="T3" fmla="*/ 2147483647 h 17"/>
                <a:gd name="T4" fmla="*/ 2147483647 w 70"/>
                <a:gd name="T5" fmla="*/ 2147483647 h 17"/>
                <a:gd name="T6" fmla="*/ 2147483647 w 70"/>
                <a:gd name="T7" fmla="*/ 2147483647 h 17"/>
                <a:gd name="T8" fmla="*/ 2147483647 w 70"/>
                <a:gd name="T9" fmla="*/ 2147483647 h 17"/>
                <a:gd name="T10" fmla="*/ 2147483647 w 70"/>
                <a:gd name="T11" fmla="*/ 2147483647 h 17"/>
                <a:gd name="T12" fmla="*/ 0 w 70"/>
                <a:gd name="T13" fmla="*/ 2147483647 h 17"/>
                <a:gd name="T14" fmla="*/ 0 w 70"/>
                <a:gd name="T15" fmla="*/ 2147483647 h 17"/>
                <a:gd name="T16" fmla="*/ 2147483647 w 70"/>
                <a:gd name="T17" fmla="*/ 0 h 17"/>
                <a:gd name="T18" fmla="*/ 2147483647 w 70"/>
                <a:gd name="T19" fmla="*/ 2147483647 h 17"/>
                <a:gd name="T20" fmla="*/ 2147483647 w 70"/>
                <a:gd name="T21" fmla="*/ 2147483647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
                <a:gd name="T34" fmla="*/ 0 h 17"/>
                <a:gd name="T35" fmla="*/ 70 w 70"/>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 h="17">
                  <a:moveTo>
                    <a:pt x="70" y="17"/>
                  </a:moveTo>
                  <a:cubicBezTo>
                    <a:pt x="54" y="17"/>
                    <a:pt x="54" y="17"/>
                    <a:pt x="54" y="17"/>
                  </a:cubicBezTo>
                  <a:cubicBezTo>
                    <a:pt x="51" y="11"/>
                    <a:pt x="51" y="11"/>
                    <a:pt x="51" y="11"/>
                  </a:cubicBezTo>
                  <a:cubicBezTo>
                    <a:pt x="51" y="11"/>
                    <a:pt x="43" y="6"/>
                    <a:pt x="35" y="6"/>
                  </a:cubicBezTo>
                  <a:cubicBezTo>
                    <a:pt x="27" y="6"/>
                    <a:pt x="18" y="11"/>
                    <a:pt x="18" y="11"/>
                  </a:cubicBezTo>
                  <a:cubicBezTo>
                    <a:pt x="16" y="17"/>
                    <a:pt x="16" y="17"/>
                    <a:pt x="16" y="17"/>
                  </a:cubicBezTo>
                  <a:cubicBezTo>
                    <a:pt x="0" y="17"/>
                    <a:pt x="0" y="17"/>
                    <a:pt x="0" y="17"/>
                  </a:cubicBezTo>
                  <a:cubicBezTo>
                    <a:pt x="0" y="11"/>
                    <a:pt x="0" y="11"/>
                    <a:pt x="0" y="11"/>
                  </a:cubicBezTo>
                  <a:cubicBezTo>
                    <a:pt x="0" y="11"/>
                    <a:pt x="14" y="0"/>
                    <a:pt x="35" y="0"/>
                  </a:cubicBezTo>
                  <a:cubicBezTo>
                    <a:pt x="56" y="0"/>
                    <a:pt x="70" y="11"/>
                    <a:pt x="70" y="11"/>
                  </a:cubicBezTo>
                  <a:lnTo>
                    <a:pt x="70" y="17"/>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57" name="Freeform 90"/>
            <p:cNvSpPr>
              <a:spLocks/>
            </p:cNvSpPr>
            <p:nvPr/>
          </p:nvSpPr>
          <p:spPr bwMode="auto">
            <a:xfrm>
              <a:off x="2841625" y="1639888"/>
              <a:ext cx="190500" cy="107950"/>
            </a:xfrm>
            <a:custGeom>
              <a:avLst/>
              <a:gdLst>
                <a:gd name="T0" fmla="*/ 2147483647 w 60"/>
                <a:gd name="T1" fmla="*/ 0 h 34"/>
                <a:gd name="T2" fmla="*/ 2147483647 w 60"/>
                <a:gd name="T3" fmla="*/ 2147483647 h 34"/>
                <a:gd name="T4" fmla="*/ 2147483647 w 60"/>
                <a:gd name="T5" fmla="*/ 2147483647 h 34"/>
                <a:gd name="T6" fmla="*/ 2147483647 w 60"/>
                <a:gd name="T7" fmla="*/ 2147483647 h 34"/>
                <a:gd name="T8" fmla="*/ 2147483647 w 60"/>
                <a:gd name="T9" fmla="*/ 2147483647 h 34"/>
                <a:gd name="T10" fmla="*/ 2147483647 w 60"/>
                <a:gd name="T11" fmla="*/ 2147483647 h 34"/>
                <a:gd name="T12" fmla="*/ 2147483647 w 60"/>
                <a:gd name="T13" fmla="*/ 2147483647 h 34"/>
                <a:gd name="T14" fmla="*/ 2147483647 w 60"/>
                <a:gd name="T15" fmla="*/ 2147483647 h 34"/>
                <a:gd name="T16" fmla="*/ 2147483647 w 60"/>
                <a:gd name="T17" fmla="*/ 2147483647 h 34"/>
                <a:gd name="T18" fmla="*/ 2147483647 w 60"/>
                <a:gd name="T19" fmla="*/ 0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34"/>
                <a:gd name="T32" fmla="*/ 60 w 60"/>
                <a:gd name="T33" fmla="*/ 34 h 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34">
                  <a:moveTo>
                    <a:pt x="30" y="0"/>
                  </a:moveTo>
                  <a:cubicBezTo>
                    <a:pt x="43" y="0"/>
                    <a:pt x="46" y="11"/>
                    <a:pt x="46" y="11"/>
                  </a:cubicBezTo>
                  <a:cubicBezTo>
                    <a:pt x="54" y="11"/>
                    <a:pt x="54" y="11"/>
                    <a:pt x="54" y="11"/>
                  </a:cubicBezTo>
                  <a:cubicBezTo>
                    <a:pt x="54" y="11"/>
                    <a:pt x="58" y="22"/>
                    <a:pt x="59" y="27"/>
                  </a:cubicBezTo>
                  <a:cubicBezTo>
                    <a:pt x="60" y="31"/>
                    <a:pt x="59" y="34"/>
                    <a:pt x="54" y="34"/>
                  </a:cubicBezTo>
                  <a:cubicBezTo>
                    <a:pt x="6" y="34"/>
                    <a:pt x="6" y="34"/>
                    <a:pt x="6" y="34"/>
                  </a:cubicBezTo>
                  <a:cubicBezTo>
                    <a:pt x="2" y="34"/>
                    <a:pt x="0" y="31"/>
                    <a:pt x="1" y="27"/>
                  </a:cubicBezTo>
                  <a:cubicBezTo>
                    <a:pt x="2" y="23"/>
                    <a:pt x="7" y="11"/>
                    <a:pt x="7" y="11"/>
                  </a:cubicBezTo>
                  <a:cubicBezTo>
                    <a:pt x="14" y="11"/>
                    <a:pt x="14" y="11"/>
                    <a:pt x="14" y="11"/>
                  </a:cubicBezTo>
                  <a:cubicBezTo>
                    <a:pt x="14" y="11"/>
                    <a:pt x="17" y="0"/>
                    <a:pt x="30" y="0"/>
                  </a:cubicBezTo>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58" name="Rectangle 91"/>
            <p:cNvSpPr>
              <a:spLocks noChangeArrowheads="1"/>
            </p:cNvSpPr>
            <p:nvPr/>
          </p:nvSpPr>
          <p:spPr bwMode="auto">
            <a:xfrm>
              <a:off x="2898775" y="1690688"/>
              <a:ext cx="79375" cy="12700"/>
            </a:xfrm>
            <a:prstGeom prst="rect">
              <a:avLst/>
            </a:prstGeom>
            <a:solidFill>
              <a:srgbClr val="3D61A4"/>
            </a:solidFill>
            <a:ln w="9525">
              <a:noFill/>
              <a:miter lim="800000"/>
              <a:headEnd/>
              <a:tailEnd/>
            </a:ln>
          </p:spPr>
          <p:txBody>
            <a:bodyPr/>
            <a:lstStyle/>
            <a:p>
              <a:endParaRPr lang="en-US" altLang="zh-CN">
                <a:latin typeface="Times New Roman" pitchFamily="18" charset="0"/>
                <a:cs typeface="Times New Roman" pitchFamily="18" charset="0"/>
              </a:endParaRPr>
            </a:p>
          </p:txBody>
        </p:sp>
        <p:sp>
          <p:nvSpPr>
            <p:cNvPr id="105659" name="Rectangle 92"/>
            <p:cNvSpPr>
              <a:spLocks noChangeArrowheads="1"/>
            </p:cNvSpPr>
            <p:nvPr/>
          </p:nvSpPr>
          <p:spPr bwMode="auto">
            <a:xfrm>
              <a:off x="2898775" y="1716088"/>
              <a:ext cx="79375" cy="9525"/>
            </a:xfrm>
            <a:prstGeom prst="rect">
              <a:avLst/>
            </a:prstGeom>
            <a:solidFill>
              <a:srgbClr val="3D61A4"/>
            </a:solidFill>
            <a:ln w="9525">
              <a:noFill/>
              <a:miter lim="800000"/>
              <a:headEnd/>
              <a:tailEnd/>
            </a:ln>
          </p:spPr>
          <p:txBody>
            <a:bodyPr/>
            <a:lstStyle/>
            <a:p>
              <a:endParaRPr lang="en-US" altLang="zh-CN">
                <a:latin typeface="Times New Roman" pitchFamily="18" charset="0"/>
                <a:cs typeface="Times New Roman" pitchFamily="18" charset="0"/>
              </a:endParaRPr>
            </a:p>
          </p:txBody>
        </p:sp>
        <p:sp>
          <p:nvSpPr>
            <p:cNvPr id="105660" name="Freeform 93"/>
            <p:cNvSpPr>
              <a:spLocks noEditPoints="1"/>
            </p:cNvSpPr>
            <p:nvPr/>
          </p:nvSpPr>
          <p:spPr bwMode="auto">
            <a:xfrm>
              <a:off x="2703512" y="1158875"/>
              <a:ext cx="469900" cy="433388"/>
            </a:xfrm>
            <a:custGeom>
              <a:avLst/>
              <a:gdLst>
                <a:gd name="T0" fmla="*/ 2147483647 w 147"/>
                <a:gd name="T1" fmla="*/ 2147483647 h 136"/>
                <a:gd name="T2" fmla="*/ 0 w 147"/>
                <a:gd name="T3" fmla="*/ 2147483647 h 136"/>
                <a:gd name="T4" fmla="*/ 2147483647 w 147"/>
                <a:gd name="T5" fmla="*/ 2147483647 h 136"/>
                <a:gd name="T6" fmla="*/ 2147483647 w 147"/>
                <a:gd name="T7" fmla="*/ 2147483647 h 136"/>
                <a:gd name="T8" fmla="*/ 2147483647 w 147"/>
                <a:gd name="T9" fmla="*/ 2147483647 h 136"/>
                <a:gd name="T10" fmla="*/ 2147483647 w 147"/>
                <a:gd name="T11" fmla="*/ 0 h 136"/>
                <a:gd name="T12" fmla="*/ 2147483647 w 147"/>
                <a:gd name="T13" fmla="*/ 2147483647 h 136"/>
                <a:gd name="T14" fmla="*/ 2147483647 w 147"/>
                <a:gd name="T15" fmla="*/ 2147483647 h 136"/>
                <a:gd name="T16" fmla="*/ 2147483647 w 147"/>
                <a:gd name="T17" fmla="*/ 2147483647 h 136"/>
                <a:gd name="T18" fmla="*/ 2147483647 w 147"/>
                <a:gd name="T19" fmla="*/ 2147483647 h 136"/>
                <a:gd name="T20" fmla="*/ 2147483647 w 147"/>
                <a:gd name="T21" fmla="*/ 2147483647 h 136"/>
                <a:gd name="T22" fmla="*/ 2147483647 w 147"/>
                <a:gd name="T23" fmla="*/ 2147483647 h 136"/>
                <a:gd name="T24" fmla="*/ 2147483647 w 147"/>
                <a:gd name="T25" fmla="*/ 2147483647 h 1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7"/>
                <a:gd name="T40" fmla="*/ 0 h 136"/>
                <a:gd name="T41" fmla="*/ 147 w 147"/>
                <a:gd name="T42" fmla="*/ 136 h 1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7" h="136">
                  <a:moveTo>
                    <a:pt x="72" y="2"/>
                  </a:moveTo>
                  <a:cubicBezTo>
                    <a:pt x="0" y="53"/>
                    <a:pt x="0" y="53"/>
                    <a:pt x="0" y="53"/>
                  </a:cubicBezTo>
                  <a:cubicBezTo>
                    <a:pt x="37" y="136"/>
                    <a:pt x="37" y="136"/>
                    <a:pt x="37" y="136"/>
                  </a:cubicBezTo>
                  <a:cubicBezTo>
                    <a:pt x="105" y="136"/>
                    <a:pt x="105" y="136"/>
                    <a:pt x="105" y="136"/>
                  </a:cubicBezTo>
                  <a:cubicBezTo>
                    <a:pt x="147" y="83"/>
                    <a:pt x="147" y="83"/>
                    <a:pt x="147" y="83"/>
                  </a:cubicBezTo>
                  <a:cubicBezTo>
                    <a:pt x="75" y="0"/>
                    <a:pt x="75" y="0"/>
                    <a:pt x="75" y="0"/>
                  </a:cubicBezTo>
                  <a:lnTo>
                    <a:pt x="72" y="2"/>
                  </a:lnTo>
                  <a:close/>
                  <a:moveTo>
                    <a:pt x="74" y="10"/>
                  </a:moveTo>
                  <a:cubicBezTo>
                    <a:pt x="78" y="15"/>
                    <a:pt x="134" y="79"/>
                    <a:pt x="137" y="83"/>
                  </a:cubicBezTo>
                  <a:cubicBezTo>
                    <a:pt x="134" y="88"/>
                    <a:pt x="103" y="126"/>
                    <a:pt x="101" y="129"/>
                  </a:cubicBezTo>
                  <a:cubicBezTo>
                    <a:pt x="98" y="129"/>
                    <a:pt x="46" y="129"/>
                    <a:pt x="42" y="129"/>
                  </a:cubicBezTo>
                  <a:cubicBezTo>
                    <a:pt x="40" y="125"/>
                    <a:pt x="11" y="60"/>
                    <a:pt x="9" y="55"/>
                  </a:cubicBezTo>
                  <a:cubicBezTo>
                    <a:pt x="13" y="52"/>
                    <a:pt x="69" y="13"/>
                    <a:pt x="74" y="10"/>
                  </a:cubicBezTo>
                  <a:close/>
                </a:path>
              </a:pathLst>
            </a:custGeom>
            <a:solidFill>
              <a:srgbClr val="3D61A4"/>
            </a:solidFill>
            <a:ln w="9525">
              <a:noFill/>
              <a:round/>
              <a:headEnd/>
              <a:tailEnd/>
            </a:ln>
          </p:spPr>
          <p:txBody>
            <a:bodyPr/>
            <a:lstStyle/>
            <a:p>
              <a:endParaRPr lang="en-US">
                <a:latin typeface="Times New Roman" pitchFamily="18" charset="0"/>
                <a:cs typeface="Times New Roman" pitchFamily="18" charset="0"/>
              </a:endParaRPr>
            </a:p>
          </p:txBody>
        </p:sp>
        <p:sp>
          <p:nvSpPr>
            <p:cNvPr id="105661" name="Oval 94"/>
            <p:cNvSpPr>
              <a:spLocks noChangeArrowheads="1"/>
            </p:cNvSpPr>
            <p:nvPr/>
          </p:nvSpPr>
          <p:spPr bwMode="auto">
            <a:xfrm>
              <a:off x="2614612" y="1228725"/>
              <a:ext cx="204788" cy="203200"/>
            </a:xfrm>
            <a:prstGeom prst="ellipse">
              <a:avLst/>
            </a:prstGeom>
            <a:solidFill>
              <a:srgbClr val="3D61A4"/>
            </a:solidFill>
            <a:ln w="9525">
              <a:noFill/>
              <a:round/>
              <a:headEnd/>
              <a:tailEnd/>
            </a:ln>
          </p:spPr>
          <p:txBody>
            <a:bodyPr/>
            <a:lstStyle/>
            <a:p>
              <a:endParaRPr lang="en-US" altLang="zh-CN">
                <a:latin typeface="Times New Roman" pitchFamily="18" charset="0"/>
                <a:cs typeface="Times New Roman" pitchFamily="18" charset="0"/>
              </a:endParaRPr>
            </a:p>
          </p:txBody>
        </p:sp>
        <p:sp>
          <p:nvSpPr>
            <p:cNvPr id="105662" name="Oval 95"/>
            <p:cNvSpPr>
              <a:spLocks noChangeArrowheads="1"/>
            </p:cNvSpPr>
            <p:nvPr/>
          </p:nvSpPr>
          <p:spPr bwMode="auto">
            <a:xfrm>
              <a:off x="2697162" y="1260475"/>
              <a:ext cx="42863" cy="41275"/>
            </a:xfrm>
            <a:prstGeom prst="ellipse">
              <a:avLst/>
            </a:prstGeom>
            <a:solidFill>
              <a:srgbClr val="FFFFFF"/>
            </a:solidFill>
            <a:ln w="9525">
              <a:noFill/>
              <a:round/>
              <a:headEnd/>
              <a:tailEnd/>
            </a:ln>
          </p:spPr>
          <p:txBody>
            <a:bodyPr/>
            <a:lstStyle/>
            <a:p>
              <a:endParaRPr lang="en-US" altLang="zh-CN">
                <a:latin typeface="Times New Roman" pitchFamily="18" charset="0"/>
                <a:cs typeface="Times New Roman" pitchFamily="18" charset="0"/>
              </a:endParaRPr>
            </a:p>
          </p:txBody>
        </p:sp>
        <p:sp>
          <p:nvSpPr>
            <p:cNvPr id="105663" name="Freeform 96"/>
            <p:cNvSpPr>
              <a:spLocks/>
            </p:cNvSpPr>
            <p:nvPr/>
          </p:nvSpPr>
          <p:spPr bwMode="auto">
            <a:xfrm>
              <a:off x="2684462" y="1298575"/>
              <a:ext cx="68263" cy="101600"/>
            </a:xfrm>
            <a:custGeom>
              <a:avLst/>
              <a:gdLst>
                <a:gd name="T0" fmla="*/ 0 w 21"/>
                <a:gd name="T1" fmla="*/ 2147483647 h 32"/>
                <a:gd name="T2" fmla="*/ 2147483647 w 21"/>
                <a:gd name="T3" fmla="*/ 2147483647 h 32"/>
                <a:gd name="T4" fmla="*/ 2147483647 w 21"/>
                <a:gd name="T5" fmla="*/ 2147483647 h 32"/>
                <a:gd name="T6" fmla="*/ 0 w 21"/>
                <a:gd name="T7" fmla="*/ 2147483647 h 32"/>
                <a:gd name="T8" fmla="*/ 0 60000 65536"/>
                <a:gd name="T9" fmla="*/ 0 60000 65536"/>
                <a:gd name="T10" fmla="*/ 0 60000 65536"/>
                <a:gd name="T11" fmla="*/ 0 60000 65536"/>
                <a:gd name="T12" fmla="*/ 0 w 21"/>
                <a:gd name="T13" fmla="*/ 0 h 32"/>
                <a:gd name="T14" fmla="*/ 21 w 21"/>
                <a:gd name="T15" fmla="*/ 32 h 32"/>
              </a:gdLst>
              <a:ahLst/>
              <a:cxnLst>
                <a:cxn ang="T8">
                  <a:pos x="T0" y="T1"/>
                </a:cxn>
                <a:cxn ang="T9">
                  <a:pos x="T2" y="T3"/>
                </a:cxn>
                <a:cxn ang="T10">
                  <a:pos x="T4" y="T5"/>
                </a:cxn>
                <a:cxn ang="T11">
                  <a:pos x="T6" y="T7"/>
                </a:cxn>
              </a:cxnLst>
              <a:rect l="T12" t="T13" r="T14" b="T15"/>
              <a:pathLst>
                <a:path w="21" h="32">
                  <a:moveTo>
                    <a:pt x="0" y="11"/>
                  </a:moveTo>
                  <a:cubicBezTo>
                    <a:pt x="0" y="0"/>
                    <a:pt x="21" y="0"/>
                    <a:pt x="21" y="11"/>
                  </a:cubicBezTo>
                  <a:cubicBezTo>
                    <a:pt x="21" y="22"/>
                    <a:pt x="16" y="32"/>
                    <a:pt x="10" y="32"/>
                  </a:cubicBezTo>
                  <a:cubicBezTo>
                    <a:pt x="4" y="32"/>
                    <a:pt x="0" y="22"/>
                    <a:pt x="0" y="11"/>
                  </a:cubicBezTo>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64" name="Oval 97"/>
            <p:cNvSpPr>
              <a:spLocks noChangeArrowheads="1"/>
            </p:cNvSpPr>
            <p:nvPr/>
          </p:nvSpPr>
          <p:spPr bwMode="auto">
            <a:xfrm>
              <a:off x="2841625" y="1076325"/>
              <a:ext cx="203200" cy="203200"/>
            </a:xfrm>
            <a:prstGeom prst="ellipse">
              <a:avLst/>
            </a:prstGeom>
            <a:solidFill>
              <a:srgbClr val="3D61A4"/>
            </a:solidFill>
            <a:ln w="9525">
              <a:noFill/>
              <a:round/>
              <a:headEnd/>
              <a:tailEnd/>
            </a:ln>
          </p:spPr>
          <p:txBody>
            <a:bodyPr/>
            <a:lstStyle/>
            <a:p>
              <a:endParaRPr lang="en-US" altLang="zh-CN">
                <a:latin typeface="Times New Roman" pitchFamily="18" charset="0"/>
                <a:cs typeface="Times New Roman" pitchFamily="18" charset="0"/>
              </a:endParaRPr>
            </a:p>
          </p:txBody>
        </p:sp>
        <p:sp>
          <p:nvSpPr>
            <p:cNvPr id="105665" name="Oval 98"/>
            <p:cNvSpPr>
              <a:spLocks noChangeArrowheads="1"/>
            </p:cNvSpPr>
            <p:nvPr/>
          </p:nvSpPr>
          <p:spPr bwMode="auto">
            <a:xfrm>
              <a:off x="2921000" y="1108075"/>
              <a:ext cx="41275" cy="41275"/>
            </a:xfrm>
            <a:prstGeom prst="ellipse">
              <a:avLst/>
            </a:prstGeom>
            <a:solidFill>
              <a:srgbClr val="FFFFFF"/>
            </a:solidFill>
            <a:ln w="9525">
              <a:noFill/>
              <a:round/>
              <a:headEnd/>
              <a:tailEnd/>
            </a:ln>
          </p:spPr>
          <p:txBody>
            <a:bodyPr/>
            <a:lstStyle/>
            <a:p>
              <a:endParaRPr lang="en-US" altLang="zh-CN">
                <a:latin typeface="Times New Roman" pitchFamily="18" charset="0"/>
                <a:cs typeface="Times New Roman" pitchFamily="18" charset="0"/>
              </a:endParaRPr>
            </a:p>
          </p:txBody>
        </p:sp>
        <p:sp>
          <p:nvSpPr>
            <p:cNvPr id="105666" name="Freeform 99"/>
            <p:cNvSpPr>
              <a:spLocks/>
            </p:cNvSpPr>
            <p:nvPr/>
          </p:nvSpPr>
          <p:spPr bwMode="auto">
            <a:xfrm>
              <a:off x="2908300" y="1146175"/>
              <a:ext cx="66675" cy="101600"/>
            </a:xfrm>
            <a:custGeom>
              <a:avLst/>
              <a:gdLst>
                <a:gd name="T0" fmla="*/ 0 w 21"/>
                <a:gd name="T1" fmla="*/ 2147483647 h 32"/>
                <a:gd name="T2" fmla="*/ 2147483647 w 21"/>
                <a:gd name="T3" fmla="*/ 2147483647 h 32"/>
                <a:gd name="T4" fmla="*/ 2147483647 w 21"/>
                <a:gd name="T5" fmla="*/ 2147483647 h 32"/>
                <a:gd name="T6" fmla="*/ 0 w 21"/>
                <a:gd name="T7" fmla="*/ 2147483647 h 32"/>
                <a:gd name="T8" fmla="*/ 0 60000 65536"/>
                <a:gd name="T9" fmla="*/ 0 60000 65536"/>
                <a:gd name="T10" fmla="*/ 0 60000 65536"/>
                <a:gd name="T11" fmla="*/ 0 60000 65536"/>
                <a:gd name="T12" fmla="*/ 0 w 21"/>
                <a:gd name="T13" fmla="*/ 0 h 32"/>
                <a:gd name="T14" fmla="*/ 21 w 21"/>
                <a:gd name="T15" fmla="*/ 32 h 32"/>
              </a:gdLst>
              <a:ahLst/>
              <a:cxnLst>
                <a:cxn ang="T8">
                  <a:pos x="T0" y="T1"/>
                </a:cxn>
                <a:cxn ang="T9">
                  <a:pos x="T2" y="T3"/>
                </a:cxn>
                <a:cxn ang="T10">
                  <a:pos x="T4" y="T5"/>
                </a:cxn>
                <a:cxn ang="T11">
                  <a:pos x="T6" y="T7"/>
                </a:cxn>
              </a:cxnLst>
              <a:rect l="T12" t="T13" r="T14" b="T15"/>
              <a:pathLst>
                <a:path w="21" h="32">
                  <a:moveTo>
                    <a:pt x="0" y="11"/>
                  </a:moveTo>
                  <a:cubicBezTo>
                    <a:pt x="0" y="0"/>
                    <a:pt x="21" y="0"/>
                    <a:pt x="21" y="11"/>
                  </a:cubicBezTo>
                  <a:cubicBezTo>
                    <a:pt x="21" y="22"/>
                    <a:pt x="17" y="32"/>
                    <a:pt x="11" y="32"/>
                  </a:cubicBezTo>
                  <a:cubicBezTo>
                    <a:pt x="5" y="32"/>
                    <a:pt x="0" y="22"/>
                    <a:pt x="0" y="11"/>
                  </a:cubicBezTo>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67" name="Oval 100"/>
            <p:cNvSpPr>
              <a:spLocks noChangeArrowheads="1"/>
            </p:cNvSpPr>
            <p:nvPr/>
          </p:nvSpPr>
          <p:spPr bwMode="auto">
            <a:xfrm>
              <a:off x="3054350" y="1317625"/>
              <a:ext cx="204788" cy="207963"/>
            </a:xfrm>
            <a:prstGeom prst="ellipse">
              <a:avLst/>
            </a:prstGeom>
            <a:solidFill>
              <a:srgbClr val="3D61A4"/>
            </a:solidFill>
            <a:ln w="9525">
              <a:noFill/>
              <a:round/>
              <a:headEnd/>
              <a:tailEnd/>
            </a:ln>
          </p:spPr>
          <p:txBody>
            <a:bodyPr/>
            <a:lstStyle/>
            <a:p>
              <a:endParaRPr lang="en-US" altLang="zh-CN">
                <a:latin typeface="Times New Roman" pitchFamily="18" charset="0"/>
                <a:cs typeface="Times New Roman" pitchFamily="18" charset="0"/>
              </a:endParaRPr>
            </a:p>
          </p:txBody>
        </p:sp>
        <p:sp>
          <p:nvSpPr>
            <p:cNvPr id="105668" name="Oval 101"/>
            <p:cNvSpPr>
              <a:spLocks noChangeArrowheads="1"/>
            </p:cNvSpPr>
            <p:nvPr/>
          </p:nvSpPr>
          <p:spPr bwMode="auto">
            <a:xfrm>
              <a:off x="3138487" y="1349375"/>
              <a:ext cx="41275" cy="41275"/>
            </a:xfrm>
            <a:prstGeom prst="ellipse">
              <a:avLst/>
            </a:prstGeom>
            <a:solidFill>
              <a:srgbClr val="FFFFFF"/>
            </a:solidFill>
            <a:ln w="9525">
              <a:noFill/>
              <a:round/>
              <a:headEnd/>
              <a:tailEnd/>
            </a:ln>
          </p:spPr>
          <p:txBody>
            <a:bodyPr/>
            <a:lstStyle/>
            <a:p>
              <a:endParaRPr lang="en-US" altLang="zh-CN">
                <a:latin typeface="Times New Roman" pitchFamily="18" charset="0"/>
                <a:cs typeface="Times New Roman" pitchFamily="18" charset="0"/>
              </a:endParaRPr>
            </a:p>
          </p:txBody>
        </p:sp>
        <p:sp>
          <p:nvSpPr>
            <p:cNvPr id="105669" name="Freeform 102"/>
            <p:cNvSpPr>
              <a:spLocks/>
            </p:cNvSpPr>
            <p:nvPr/>
          </p:nvSpPr>
          <p:spPr bwMode="auto">
            <a:xfrm>
              <a:off x="3124200" y="1390650"/>
              <a:ext cx="65088" cy="103188"/>
            </a:xfrm>
            <a:custGeom>
              <a:avLst/>
              <a:gdLst>
                <a:gd name="T0" fmla="*/ 0 w 20"/>
                <a:gd name="T1" fmla="*/ 2147483647 h 32"/>
                <a:gd name="T2" fmla="*/ 2147483647 w 20"/>
                <a:gd name="T3" fmla="*/ 2147483647 h 32"/>
                <a:gd name="T4" fmla="*/ 2147483647 w 20"/>
                <a:gd name="T5" fmla="*/ 2147483647 h 32"/>
                <a:gd name="T6" fmla="*/ 0 w 20"/>
                <a:gd name="T7" fmla="*/ 2147483647 h 32"/>
                <a:gd name="T8" fmla="*/ 0 60000 65536"/>
                <a:gd name="T9" fmla="*/ 0 60000 65536"/>
                <a:gd name="T10" fmla="*/ 0 60000 65536"/>
                <a:gd name="T11" fmla="*/ 0 60000 65536"/>
                <a:gd name="T12" fmla="*/ 0 w 20"/>
                <a:gd name="T13" fmla="*/ 0 h 32"/>
                <a:gd name="T14" fmla="*/ 20 w 20"/>
                <a:gd name="T15" fmla="*/ 32 h 32"/>
              </a:gdLst>
              <a:ahLst/>
              <a:cxnLst>
                <a:cxn ang="T8">
                  <a:pos x="T0" y="T1"/>
                </a:cxn>
                <a:cxn ang="T9">
                  <a:pos x="T2" y="T3"/>
                </a:cxn>
                <a:cxn ang="T10">
                  <a:pos x="T4" y="T5"/>
                </a:cxn>
                <a:cxn ang="T11">
                  <a:pos x="T6" y="T7"/>
                </a:cxn>
              </a:cxnLst>
              <a:rect l="T12" t="T13" r="T14" b="T15"/>
              <a:pathLst>
                <a:path w="20" h="32">
                  <a:moveTo>
                    <a:pt x="0" y="11"/>
                  </a:moveTo>
                  <a:cubicBezTo>
                    <a:pt x="0" y="0"/>
                    <a:pt x="20" y="0"/>
                    <a:pt x="20" y="11"/>
                  </a:cubicBezTo>
                  <a:cubicBezTo>
                    <a:pt x="20" y="22"/>
                    <a:pt x="16" y="32"/>
                    <a:pt x="10" y="32"/>
                  </a:cubicBezTo>
                  <a:cubicBezTo>
                    <a:pt x="4" y="32"/>
                    <a:pt x="0" y="22"/>
                    <a:pt x="0" y="11"/>
                  </a:cubicBezTo>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grpSp>
      <p:grpSp>
        <p:nvGrpSpPr>
          <p:cNvPr id="386" name="Group 253"/>
          <p:cNvGrpSpPr>
            <a:grpSpLocks/>
          </p:cNvGrpSpPr>
          <p:nvPr/>
        </p:nvGrpSpPr>
        <p:grpSpPr bwMode="auto">
          <a:xfrm>
            <a:off x="7358064" y="4930179"/>
            <a:ext cx="142875" cy="381000"/>
            <a:chOff x="2557463" y="5356226"/>
            <a:chExt cx="569913" cy="681038"/>
          </a:xfrm>
        </p:grpSpPr>
        <p:sp>
          <p:nvSpPr>
            <p:cNvPr id="1003"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004" name="Freeform 99"/>
            <p:cNvSpPr>
              <a:spLocks/>
            </p:cNvSpPr>
            <p:nvPr/>
          </p:nvSpPr>
          <p:spPr bwMode="auto">
            <a:xfrm>
              <a:off x="2639782" y="5779983"/>
              <a:ext cx="44329" cy="64321"/>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005" name="Oval 100"/>
            <p:cNvSpPr>
              <a:spLocks noChangeArrowheads="1"/>
            </p:cNvSpPr>
            <p:nvPr/>
          </p:nvSpPr>
          <p:spPr bwMode="auto">
            <a:xfrm>
              <a:off x="2633451" y="5791335"/>
              <a:ext cx="25329" cy="37835"/>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1006" name="Freeform 101"/>
            <p:cNvSpPr>
              <a:spLocks/>
            </p:cNvSpPr>
            <p:nvPr/>
          </p:nvSpPr>
          <p:spPr bwMode="auto">
            <a:xfrm>
              <a:off x="3026058" y="5768634"/>
              <a:ext cx="12665" cy="12107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007" name="Freeform 102"/>
            <p:cNvSpPr>
              <a:spLocks/>
            </p:cNvSpPr>
            <p:nvPr/>
          </p:nvSpPr>
          <p:spPr bwMode="auto">
            <a:xfrm>
              <a:off x="3057718" y="5757282"/>
              <a:ext cx="12665" cy="117291"/>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008" name="Freeform 103"/>
            <p:cNvSpPr>
              <a:spLocks/>
            </p:cNvSpPr>
            <p:nvPr/>
          </p:nvSpPr>
          <p:spPr bwMode="auto">
            <a:xfrm>
              <a:off x="2994394" y="5783768"/>
              <a:ext cx="12665" cy="117289"/>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009" name="Oval 104"/>
            <p:cNvSpPr>
              <a:spLocks noChangeArrowheads="1"/>
            </p:cNvSpPr>
            <p:nvPr/>
          </p:nvSpPr>
          <p:spPr bwMode="auto">
            <a:xfrm>
              <a:off x="2646116" y="5931325"/>
              <a:ext cx="12665" cy="18919"/>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1010" name="Freeform 105"/>
            <p:cNvSpPr>
              <a:spLocks noEditPoints="1"/>
            </p:cNvSpPr>
            <p:nvPr/>
          </p:nvSpPr>
          <p:spPr bwMode="auto">
            <a:xfrm>
              <a:off x="2557463" y="5405413"/>
              <a:ext cx="569913" cy="631851"/>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grpSp>
        <p:nvGrpSpPr>
          <p:cNvPr id="387" name="Group 253"/>
          <p:cNvGrpSpPr>
            <a:grpSpLocks/>
          </p:cNvGrpSpPr>
          <p:nvPr/>
        </p:nvGrpSpPr>
        <p:grpSpPr bwMode="auto">
          <a:xfrm>
            <a:off x="7215189" y="4930179"/>
            <a:ext cx="142875" cy="381000"/>
            <a:chOff x="2557463" y="5356226"/>
            <a:chExt cx="569913" cy="681038"/>
          </a:xfrm>
        </p:grpSpPr>
        <p:sp>
          <p:nvSpPr>
            <p:cNvPr id="1012"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013" name="Freeform 99"/>
            <p:cNvSpPr>
              <a:spLocks/>
            </p:cNvSpPr>
            <p:nvPr/>
          </p:nvSpPr>
          <p:spPr bwMode="auto">
            <a:xfrm>
              <a:off x="2639782" y="5779983"/>
              <a:ext cx="44329" cy="64321"/>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014" name="Oval 100"/>
            <p:cNvSpPr>
              <a:spLocks noChangeArrowheads="1"/>
            </p:cNvSpPr>
            <p:nvPr/>
          </p:nvSpPr>
          <p:spPr bwMode="auto">
            <a:xfrm>
              <a:off x="2633451" y="5791335"/>
              <a:ext cx="25329" cy="37835"/>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1015" name="Freeform 101"/>
            <p:cNvSpPr>
              <a:spLocks/>
            </p:cNvSpPr>
            <p:nvPr/>
          </p:nvSpPr>
          <p:spPr bwMode="auto">
            <a:xfrm>
              <a:off x="3026058" y="5768634"/>
              <a:ext cx="12665" cy="12107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016" name="Freeform 102"/>
            <p:cNvSpPr>
              <a:spLocks/>
            </p:cNvSpPr>
            <p:nvPr/>
          </p:nvSpPr>
          <p:spPr bwMode="auto">
            <a:xfrm>
              <a:off x="3057718" y="5757282"/>
              <a:ext cx="12665" cy="117291"/>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017" name="Freeform 103"/>
            <p:cNvSpPr>
              <a:spLocks/>
            </p:cNvSpPr>
            <p:nvPr/>
          </p:nvSpPr>
          <p:spPr bwMode="auto">
            <a:xfrm>
              <a:off x="2994394" y="5783768"/>
              <a:ext cx="12665" cy="117289"/>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sp>
          <p:nvSpPr>
            <p:cNvPr id="1018" name="Oval 104"/>
            <p:cNvSpPr>
              <a:spLocks noChangeArrowheads="1"/>
            </p:cNvSpPr>
            <p:nvPr/>
          </p:nvSpPr>
          <p:spPr bwMode="auto">
            <a:xfrm>
              <a:off x="2646116" y="5931325"/>
              <a:ext cx="12665" cy="18919"/>
            </a:xfrm>
            <a:prstGeom prst="ellipse">
              <a:avLst/>
            </a:prstGeom>
            <a:solidFill>
              <a:srgbClr val="FFFFFF"/>
            </a:solidFill>
            <a:ln w="9525">
              <a:noFill/>
              <a:round/>
              <a:headEnd/>
              <a:tailEnd/>
            </a:ln>
          </p:spPr>
          <p:txBody>
            <a:bodyPr/>
            <a:lstStyle/>
            <a:p>
              <a:pPr algn="ctr"/>
              <a:endParaRPr lang="en-US" altLang="zh-CN">
                <a:latin typeface="Times New Roman" pitchFamily="18" charset="0"/>
                <a:ea typeface="华文细黑" pitchFamily="2" charset="-122"/>
                <a:cs typeface="Times New Roman" pitchFamily="18" charset="0"/>
              </a:endParaRPr>
            </a:p>
          </p:txBody>
        </p:sp>
        <p:sp>
          <p:nvSpPr>
            <p:cNvPr id="1019" name="Freeform 105"/>
            <p:cNvSpPr>
              <a:spLocks noEditPoints="1"/>
            </p:cNvSpPr>
            <p:nvPr/>
          </p:nvSpPr>
          <p:spPr bwMode="auto">
            <a:xfrm>
              <a:off x="2557463" y="5405413"/>
              <a:ext cx="569913" cy="631851"/>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lgn="ctr">
                <a:defRPr/>
              </a:pPr>
              <a:endParaRPr lang="en-US">
                <a:latin typeface="Times New Roman" pitchFamily="18" charset="0"/>
                <a:ea typeface="+mn-ea"/>
                <a:cs typeface="Times New Roman" pitchFamily="18" charset="0"/>
              </a:endParaRPr>
            </a:p>
          </p:txBody>
        </p:sp>
      </p:grpSp>
      <p:pic>
        <p:nvPicPr>
          <p:cNvPr id="105588" name="Picture 128"/>
          <p:cNvPicPr>
            <a:picLocks noChangeAspect="1" noChangeArrowheads="1"/>
          </p:cNvPicPr>
          <p:nvPr/>
        </p:nvPicPr>
        <p:blipFill>
          <a:blip r:embed="rId16" cstate="print">
            <a:clrChange>
              <a:clrFrom>
                <a:srgbClr val="FEFEFE"/>
              </a:clrFrom>
              <a:clrTo>
                <a:srgbClr val="FEFEFE">
                  <a:alpha val="0"/>
                </a:srgbClr>
              </a:clrTo>
            </a:clrChange>
          </a:blip>
          <a:srcRect/>
          <a:stretch>
            <a:fillRect/>
          </a:stretch>
        </p:blipFill>
        <p:spPr bwMode="auto">
          <a:xfrm>
            <a:off x="1428751" y="3025179"/>
            <a:ext cx="428625" cy="406400"/>
          </a:xfrm>
          <a:prstGeom prst="rect">
            <a:avLst/>
          </a:prstGeom>
          <a:noFill/>
          <a:ln w="9525" algn="ctr">
            <a:noFill/>
            <a:miter lim="800000"/>
            <a:headEnd/>
            <a:tailEnd/>
          </a:ln>
        </p:spPr>
      </p:pic>
      <p:sp>
        <p:nvSpPr>
          <p:cNvPr id="1021" name="Text Box 197"/>
          <p:cNvSpPr txBox="1">
            <a:spLocks noChangeArrowheads="1"/>
          </p:cNvSpPr>
          <p:nvPr/>
        </p:nvSpPr>
        <p:spPr bwMode="auto">
          <a:xfrm>
            <a:off x="1428751" y="3418880"/>
            <a:ext cx="553357" cy="276999"/>
          </a:xfrm>
          <a:prstGeom prst="rect">
            <a:avLst/>
          </a:prstGeom>
          <a:noFill/>
          <a:ln w="9525">
            <a:noFill/>
            <a:miter lim="800000"/>
            <a:headEnd/>
            <a:tailEnd/>
          </a:ln>
        </p:spPr>
        <p:txBody>
          <a:bodyPr wrap="none">
            <a:spAutoFit/>
          </a:bodyPr>
          <a:lstStyle/>
          <a:p>
            <a:pPr latinLnBrk="1">
              <a:defRPr/>
            </a:pPr>
            <a:r>
              <a:rPr lang="en-US" altLang="zh-CN" sz="1200" dirty="0">
                <a:latin typeface="Times New Roman" pitchFamily="18" charset="0"/>
                <a:ea typeface="+mn-ea"/>
                <a:cs typeface="Times New Roman" pitchFamily="18" charset="0"/>
              </a:rPr>
              <a:t>M2M</a:t>
            </a:r>
          </a:p>
        </p:txBody>
      </p:sp>
      <p:pic>
        <p:nvPicPr>
          <p:cNvPr id="105590" name="Picture 7" descr="C:\Documents and Settings\Administrator\桌面\office_supplies_04.png"/>
          <p:cNvPicPr>
            <a:picLocks noChangeAspect="1" noChangeArrowheads="1"/>
          </p:cNvPicPr>
          <p:nvPr/>
        </p:nvPicPr>
        <p:blipFill>
          <a:blip r:embed="rId17" cstate="print"/>
          <a:srcRect/>
          <a:stretch>
            <a:fillRect/>
          </a:stretch>
        </p:blipFill>
        <p:spPr bwMode="auto">
          <a:xfrm>
            <a:off x="6858001" y="4834930"/>
            <a:ext cx="428625" cy="571500"/>
          </a:xfrm>
          <a:prstGeom prst="rect">
            <a:avLst/>
          </a:prstGeom>
          <a:noFill/>
          <a:ln w="9525">
            <a:noFill/>
            <a:miter lim="800000"/>
            <a:headEnd/>
            <a:tailEnd/>
          </a:ln>
        </p:spPr>
      </p:pic>
      <p:pic>
        <p:nvPicPr>
          <p:cNvPr id="105591" name="Picture 10" descr="C:\Documents and Settings\Administrator\桌面\201353154406.jpg"/>
          <p:cNvPicPr>
            <a:picLocks noChangeAspect="1" noChangeArrowheads="1"/>
          </p:cNvPicPr>
          <p:nvPr/>
        </p:nvPicPr>
        <p:blipFill>
          <a:blip r:embed="rId18" cstate="print">
            <a:clrChange>
              <a:clrFrom>
                <a:srgbClr val="FDFDFD"/>
              </a:clrFrom>
              <a:clrTo>
                <a:srgbClr val="FDFDFD">
                  <a:alpha val="0"/>
                </a:srgbClr>
              </a:clrTo>
            </a:clrChange>
          </a:blip>
          <a:srcRect/>
          <a:stretch>
            <a:fillRect/>
          </a:stretch>
        </p:blipFill>
        <p:spPr bwMode="auto">
          <a:xfrm>
            <a:off x="8001001" y="4834931"/>
            <a:ext cx="404813" cy="476249"/>
          </a:xfrm>
          <a:prstGeom prst="rect">
            <a:avLst/>
          </a:prstGeom>
          <a:noFill/>
          <a:ln w="9525">
            <a:noFill/>
            <a:miter lim="800000"/>
            <a:headEnd/>
            <a:tailEnd/>
          </a:ln>
        </p:spPr>
      </p:pic>
      <p:pic>
        <p:nvPicPr>
          <p:cNvPr id="105592" name="Picture 121" descr="1+1"/>
          <p:cNvPicPr>
            <a:picLocks noChangeAspect="1" noChangeArrowheads="1"/>
          </p:cNvPicPr>
          <p:nvPr/>
        </p:nvPicPr>
        <p:blipFill>
          <a:blip r:embed="rId19" cstate="print"/>
          <a:srcRect/>
          <a:stretch>
            <a:fillRect/>
          </a:stretch>
        </p:blipFill>
        <p:spPr bwMode="auto">
          <a:xfrm>
            <a:off x="3357564" y="4739680"/>
            <a:ext cx="447675" cy="573617"/>
          </a:xfrm>
          <a:prstGeom prst="rect">
            <a:avLst/>
          </a:prstGeom>
          <a:noFill/>
          <a:ln w="9525">
            <a:noFill/>
            <a:miter lim="800000"/>
            <a:headEnd/>
            <a:tailEnd/>
          </a:ln>
        </p:spPr>
      </p:pic>
      <p:sp>
        <p:nvSpPr>
          <p:cNvPr id="105593" name="Text Box 191"/>
          <p:cNvSpPr txBox="1">
            <a:spLocks noChangeArrowheads="1"/>
          </p:cNvSpPr>
          <p:nvPr/>
        </p:nvSpPr>
        <p:spPr bwMode="auto">
          <a:xfrm>
            <a:off x="3214689" y="5406430"/>
            <a:ext cx="919291" cy="276999"/>
          </a:xfrm>
          <a:prstGeom prst="rect">
            <a:avLst/>
          </a:prstGeom>
          <a:noFill/>
          <a:ln w="9525">
            <a:noFill/>
            <a:miter lim="800000"/>
            <a:headEnd/>
            <a:tailEnd/>
          </a:ln>
        </p:spPr>
        <p:txBody>
          <a:bodyPr wrap="none">
            <a:spAutoFit/>
          </a:bodyPr>
          <a:lstStyle/>
          <a:p>
            <a:r>
              <a:rPr lang="en-US" altLang="zh-CN" sz="1200">
                <a:solidFill>
                  <a:srgbClr val="000000"/>
                </a:solidFill>
                <a:latin typeface="Times New Roman" pitchFamily="18" charset="0"/>
                <a:ea typeface="华文细黑" pitchFamily="2" charset="-122"/>
                <a:cs typeface="Times New Roman" pitchFamily="18" charset="0"/>
              </a:rPr>
              <a:t>Microwave</a:t>
            </a:r>
          </a:p>
        </p:txBody>
      </p:sp>
      <p:sp>
        <p:nvSpPr>
          <p:cNvPr id="105594" name="Text Box 197"/>
          <p:cNvSpPr txBox="1">
            <a:spLocks noChangeArrowheads="1"/>
          </p:cNvSpPr>
          <p:nvPr/>
        </p:nvSpPr>
        <p:spPr bwMode="auto">
          <a:xfrm>
            <a:off x="571501" y="3501430"/>
            <a:ext cx="838691" cy="276999"/>
          </a:xfrm>
          <a:prstGeom prst="rect">
            <a:avLst/>
          </a:prstGeom>
          <a:noFill/>
          <a:ln w="9525">
            <a:noFill/>
            <a:miter lim="800000"/>
            <a:headEnd/>
            <a:tailEnd/>
          </a:ln>
        </p:spPr>
        <p:txBody>
          <a:bodyPr wrap="none">
            <a:spAutoFit/>
          </a:bodyPr>
          <a:lstStyle/>
          <a:p>
            <a:pPr latinLnBrk="1"/>
            <a:r>
              <a:rPr lang="en-US" altLang="zh-CN" sz="1200">
                <a:solidFill>
                  <a:srgbClr val="000000"/>
                </a:solidFill>
                <a:latin typeface="Times New Roman" pitchFamily="18" charset="0"/>
                <a:ea typeface="华文细黑" pitchFamily="2" charset="-122"/>
                <a:cs typeface="Times New Roman" pitchFamily="18" charset="0"/>
              </a:rPr>
              <a:t>Data card</a:t>
            </a:r>
          </a:p>
        </p:txBody>
      </p:sp>
      <p:grpSp>
        <p:nvGrpSpPr>
          <p:cNvPr id="388" name="Group 213"/>
          <p:cNvGrpSpPr>
            <a:grpSpLocks/>
          </p:cNvGrpSpPr>
          <p:nvPr/>
        </p:nvGrpSpPr>
        <p:grpSpPr bwMode="auto">
          <a:xfrm>
            <a:off x="714376" y="3215680"/>
            <a:ext cx="500063" cy="285751"/>
            <a:chOff x="5991225" y="2817813"/>
            <a:chExt cx="603251" cy="285750"/>
          </a:xfrm>
        </p:grpSpPr>
        <p:sp>
          <p:nvSpPr>
            <p:cNvPr id="105630" name="Freeform 168"/>
            <p:cNvSpPr>
              <a:spLocks/>
            </p:cNvSpPr>
            <p:nvPr/>
          </p:nvSpPr>
          <p:spPr bwMode="auto">
            <a:xfrm>
              <a:off x="6100763" y="2817813"/>
              <a:ext cx="493713" cy="247650"/>
            </a:xfrm>
            <a:custGeom>
              <a:avLst/>
              <a:gdLst>
                <a:gd name="T0" fmla="*/ 2147483647 w 155"/>
                <a:gd name="T1" fmla="*/ 2147483647 h 78"/>
                <a:gd name="T2" fmla="*/ 2147483647 w 155"/>
                <a:gd name="T3" fmla="*/ 2147483647 h 78"/>
                <a:gd name="T4" fmla="*/ 2147483647 w 155"/>
                <a:gd name="T5" fmla="*/ 2147483647 h 78"/>
                <a:gd name="T6" fmla="*/ 2147483647 w 155"/>
                <a:gd name="T7" fmla="*/ 2147483647 h 78"/>
                <a:gd name="T8" fmla="*/ 2147483647 w 155"/>
                <a:gd name="T9" fmla="*/ 2147483647 h 78"/>
                <a:gd name="T10" fmla="*/ 2147483647 w 155"/>
                <a:gd name="T11" fmla="*/ 2147483647 h 78"/>
                <a:gd name="T12" fmla="*/ 0 w 155"/>
                <a:gd name="T13" fmla="*/ 2147483647 h 78"/>
                <a:gd name="T14" fmla="*/ 2147483647 w 155"/>
                <a:gd name="T15" fmla="*/ 2147483647 h 78"/>
                <a:gd name="T16" fmla="*/ 2147483647 w 155"/>
                <a:gd name="T17" fmla="*/ 2147483647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5"/>
                <a:gd name="T28" fmla="*/ 0 h 78"/>
                <a:gd name="T29" fmla="*/ 155 w 155"/>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5" h="78">
                  <a:moveTo>
                    <a:pt x="57" y="78"/>
                  </a:moveTo>
                  <a:cubicBezTo>
                    <a:pt x="57" y="78"/>
                    <a:pt x="134" y="47"/>
                    <a:pt x="146" y="42"/>
                  </a:cubicBezTo>
                  <a:cubicBezTo>
                    <a:pt x="153" y="38"/>
                    <a:pt x="155" y="21"/>
                    <a:pt x="144" y="14"/>
                  </a:cubicBezTo>
                  <a:cubicBezTo>
                    <a:pt x="134" y="6"/>
                    <a:pt x="120" y="1"/>
                    <a:pt x="111" y="1"/>
                  </a:cubicBezTo>
                  <a:cubicBezTo>
                    <a:pt x="104" y="0"/>
                    <a:pt x="98" y="1"/>
                    <a:pt x="82" y="7"/>
                  </a:cubicBezTo>
                  <a:cubicBezTo>
                    <a:pt x="67" y="13"/>
                    <a:pt x="3" y="36"/>
                    <a:pt x="3" y="36"/>
                  </a:cubicBezTo>
                  <a:cubicBezTo>
                    <a:pt x="3" y="36"/>
                    <a:pt x="0" y="37"/>
                    <a:pt x="0" y="45"/>
                  </a:cubicBezTo>
                  <a:cubicBezTo>
                    <a:pt x="0" y="52"/>
                    <a:pt x="3" y="56"/>
                    <a:pt x="3" y="56"/>
                  </a:cubicBezTo>
                  <a:lnTo>
                    <a:pt x="57" y="78"/>
                  </a:lnTo>
                  <a:close/>
                </a:path>
              </a:pathLst>
            </a:custGeom>
            <a:solidFill>
              <a:srgbClr val="3D61A4"/>
            </a:solidFill>
            <a:ln w="9525">
              <a:noFill/>
              <a:round/>
              <a:headEnd/>
              <a:tailEnd/>
            </a:ln>
          </p:spPr>
          <p:txBody>
            <a:bodyPr/>
            <a:lstStyle/>
            <a:p>
              <a:endParaRPr lang="en-US">
                <a:latin typeface="Times New Roman" pitchFamily="18" charset="0"/>
                <a:cs typeface="Times New Roman" pitchFamily="18" charset="0"/>
              </a:endParaRPr>
            </a:p>
          </p:txBody>
        </p:sp>
        <p:sp>
          <p:nvSpPr>
            <p:cNvPr id="105631" name="Freeform 169"/>
            <p:cNvSpPr>
              <a:spLocks/>
            </p:cNvSpPr>
            <p:nvPr/>
          </p:nvSpPr>
          <p:spPr bwMode="auto">
            <a:xfrm>
              <a:off x="6107113" y="2874963"/>
              <a:ext cx="471488" cy="190500"/>
            </a:xfrm>
            <a:custGeom>
              <a:avLst/>
              <a:gdLst>
                <a:gd name="T0" fmla="*/ 2147483647 w 148"/>
                <a:gd name="T1" fmla="*/ 2147483647 h 60"/>
                <a:gd name="T2" fmla="*/ 2147483647 w 148"/>
                <a:gd name="T3" fmla="*/ 0 h 60"/>
                <a:gd name="T4" fmla="*/ 2147483647 w 148"/>
                <a:gd name="T5" fmla="*/ 2147483647 h 60"/>
                <a:gd name="T6" fmla="*/ 2147483647 w 148"/>
                <a:gd name="T7" fmla="*/ 2147483647 h 60"/>
                <a:gd name="T8" fmla="*/ 2147483647 w 148"/>
                <a:gd name="T9" fmla="*/ 2147483647 h 60"/>
                <a:gd name="T10" fmla="*/ 2147483647 w 148"/>
                <a:gd name="T11" fmla="*/ 2147483647 h 60"/>
                <a:gd name="T12" fmla="*/ 0 w 148"/>
                <a:gd name="T13" fmla="*/ 2147483647 h 60"/>
                <a:gd name="T14" fmla="*/ 2147483647 w 148"/>
                <a:gd name="T15" fmla="*/ 2147483647 h 60"/>
                <a:gd name="T16" fmla="*/ 2147483647 w 148"/>
                <a:gd name="T17" fmla="*/ 2147483647 h 60"/>
                <a:gd name="T18" fmla="*/ 2147483647 w 148"/>
                <a:gd name="T19" fmla="*/ 2147483647 h 60"/>
                <a:gd name="T20" fmla="*/ 2147483647 w 148"/>
                <a:gd name="T21" fmla="*/ 2147483647 h 60"/>
                <a:gd name="T22" fmla="*/ 2147483647 w 148"/>
                <a:gd name="T23" fmla="*/ 2147483647 h 60"/>
                <a:gd name="T24" fmla="*/ 2147483647 w 148"/>
                <a:gd name="T25" fmla="*/ 2147483647 h 60"/>
                <a:gd name="T26" fmla="*/ 2147483647 w 148"/>
                <a:gd name="T27" fmla="*/ 2147483647 h 60"/>
                <a:gd name="T28" fmla="*/ 2147483647 w 148"/>
                <a:gd name="T29" fmla="*/ 2147483647 h 60"/>
                <a:gd name="T30" fmla="*/ 2147483647 w 148"/>
                <a:gd name="T31" fmla="*/ 2147483647 h 60"/>
                <a:gd name="T32" fmla="*/ 2147483647 w 148"/>
                <a:gd name="T33" fmla="*/ 2147483647 h 60"/>
                <a:gd name="T34" fmla="*/ 2147483647 w 14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8"/>
                <a:gd name="T55" fmla="*/ 0 h 60"/>
                <a:gd name="T56" fmla="*/ 148 w 14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8" h="60">
                  <a:moveTo>
                    <a:pt x="148" y="3"/>
                  </a:moveTo>
                  <a:cubicBezTo>
                    <a:pt x="148" y="2"/>
                    <a:pt x="147" y="1"/>
                    <a:pt x="147" y="0"/>
                  </a:cubicBezTo>
                  <a:cubicBezTo>
                    <a:pt x="146" y="2"/>
                    <a:pt x="143" y="3"/>
                    <a:pt x="141" y="4"/>
                  </a:cubicBezTo>
                  <a:cubicBezTo>
                    <a:pt x="138" y="5"/>
                    <a:pt x="63" y="36"/>
                    <a:pt x="56" y="38"/>
                  </a:cubicBezTo>
                  <a:cubicBezTo>
                    <a:pt x="3" y="17"/>
                    <a:pt x="3" y="17"/>
                    <a:pt x="3" y="17"/>
                  </a:cubicBezTo>
                  <a:cubicBezTo>
                    <a:pt x="2" y="18"/>
                    <a:pt x="1" y="18"/>
                    <a:pt x="1" y="18"/>
                  </a:cubicBezTo>
                  <a:cubicBezTo>
                    <a:pt x="1" y="18"/>
                    <a:pt x="1" y="18"/>
                    <a:pt x="0" y="19"/>
                  </a:cubicBezTo>
                  <a:cubicBezTo>
                    <a:pt x="55" y="41"/>
                    <a:pt x="55" y="41"/>
                    <a:pt x="55" y="41"/>
                  </a:cubicBezTo>
                  <a:cubicBezTo>
                    <a:pt x="56" y="41"/>
                    <a:pt x="56" y="42"/>
                    <a:pt x="57" y="43"/>
                  </a:cubicBezTo>
                  <a:cubicBezTo>
                    <a:pt x="57" y="45"/>
                    <a:pt x="58" y="47"/>
                    <a:pt x="58" y="50"/>
                  </a:cubicBezTo>
                  <a:cubicBezTo>
                    <a:pt x="58" y="52"/>
                    <a:pt x="57" y="55"/>
                    <a:pt x="55" y="57"/>
                  </a:cubicBezTo>
                  <a:cubicBezTo>
                    <a:pt x="55" y="58"/>
                    <a:pt x="54" y="59"/>
                    <a:pt x="54" y="59"/>
                  </a:cubicBezTo>
                  <a:cubicBezTo>
                    <a:pt x="55" y="60"/>
                    <a:pt x="55" y="60"/>
                    <a:pt x="55" y="60"/>
                  </a:cubicBezTo>
                  <a:cubicBezTo>
                    <a:pt x="55" y="60"/>
                    <a:pt x="56" y="60"/>
                    <a:pt x="58" y="59"/>
                  </a:cubicBezTo>
                  <a:cubicBezTo>
                    <a:pt x="59" y="57"/>
                    <a:pt x="61" y="53"/>
                    <a:pt x="61" y="50"/>
                  </a:cubicBezTo>
                  <a:cubicBezTo>
                    <a:pt x="61" y="46"/>
                    <a:pt x="59" y="42"/>
                    <a:pt x="58" y="41"/>
                  </a:cubicBezTo>
                  <a:cubicBezTo>
                    <a:pt x="70" y="36"/>
                    <a:pt x="139" y="8"/>
                    <a:pt x="143" y="6"/>
                  </a:cubicBezTo>
                  <a:cubicBezTo>
                    <a:pt x="144" y="6"/>
                    <a:pt x="146" y="4"/>
                    <a:pt x="148" y="3"/>
                  </a:cubicBez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32" name="Freeform 170"/>
            <p:cNvSpPr>
              <a:spLocks/>
            </p:cNvSpPr>
            <p:nvPr/>
          </p:nvSpPr>
          <p:spPr bwMode="auto">
            <a:xfrm>
              <a:off x="5991225" y="2957513"/>
              <a:ext cx="268288" cy="142875"/>
            </a:xfrm>
            <a:custGeom>
              <a:avLst/>
              <a:gdLst>
                <a:gd name="T0" fmla="*/ 2147483647 w 169"/>
                <a:gd name="T1" fmla="*/ 0 h 90"/>
                <a:gd name="T2" fmla="*/ 2147483647 w 169"/>
                <a:gd name="T3" fmla="*/ 2147483647 h 90"/>
                <a:gd name="T4" fmla="*/ 2147483647 w 169"/>
                <a:gd name="T5" fmla="*/ 2147483647 h 90"/>
                <a:gd name="T6" fmla="*/ 2147483647 w 169"/>
                <a:gd name="T7" fmla="*/ 2147483647 h 90"/>
                <a:gd name="T8" fmla="*/ 0 w 169"/>
                <a:gd name="T9" fmla="*/ 2147483647 h 90"/>
                <a:gd name="T10" fmla="*/ 0 w 169"/>
                <a:gd name="T11" fmla="*/ 2147483647 h 90"/>
                <a:gd name="T12" fmla="*/ 2147483647 w 169"/>
                <a:gd name="T13" fmla="*/ 0 h 90"/>
                <a:gd name="T14" fmla="*/ 0 60000 65536"/>
                <a:gd name="T15" fmla="*/ 0 60000 65536"/>
                <a:gd name="T16" fmla="*/ 0 60000 65536"/>
                <a:gd name="T17" fmla="*/ 0 60000 65536"/>
                <a:gd name="T18" fmla="*/ 0 60000 65536"/>
                <a:gd name="T19" fmla="*/ 0 60000 65536"/>
                <a:gd name="T20" fmla="*/ 0 60000 65536"/>
                <a:gd name="T21" fmla="*/ 0 w 169"/>
                <a:gd name="T22" fmla="*/ 0 h 90"/>
                <a:gd name="T23" fmla="*/ 169 w 169"/>
                <a:gd name="T24" fmla="*/ 90 h 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9" h="90">
                  <a:moveTo>
                    <a:pt x="89" y="0"/>
                  </a:moveTo>
                  <a:lnTo>
                    <a:pt x="169" y="32"/>
                  </a:lnTo>
                  <a:lnTo>
                    <a:pt x="169" y="54"/>
                  </a:lnTo>
                  <a:lnTo>
                    <a:pt x="79" y="90"/>
                  </a:lnTo>
                  <a:lnTo>
                    <a:pt x="0" y="60"/>
                  </a:lnTo>
                  <a:lnTo>
                    <a:pt x="0" y="34"/>
                  </a:lnTo>
                  <a:lnTo>
                    <a:pt x="89" y="0"/>
                  </a:lnTo>
                  <a:close/>
                </a:path>
              </a:pathLst>
            </a:custGeom>
            <a:solidFill>
              <a:srgbClr val="3D61A4"/>
            </a:solidFill>
            <a:ln w="9525">
              <a:noFill/>
              <a:round/>
              <a:headEnd/>
              <a:tailEnd/>
            </a:ln>
          </p:spPr>
          <p:txBody>
            <a:bodyPr/>
            <a:lstStyle/>
            <a:p>
              <a:endParaRPr lang="en-US">
                <a:latin typeface="Times New Roman" pitchFamily="18" charset="0"/>
                <a:cs typeface="Times New Roman" pitchFamily="18" charset="0"/>
              </a:endParaRPr>
            </a:p>
          </p:txBody>
        </p:sp>
        <p:sp>
          <p:nvSpPr>
            <p:cNvPr id="105633" name="Freeform 171"/>
            <p:cNvSpPr>
              <a:spLocks/>
            </p:cNvSpPr>
            <p:nvPr/>
          </p:nvSpPr>
          <p:spPr bwMode="auto">
            <a:xfrm>
              <a:off x="6116638" y="3059113"/>
              <a:ext cx="1588" cy="44450"/>
            </a:xfrm>
            <a:custGeom>
              <a:avLst/>
              <a:gdLst>
                <a:gd name="T0" fmla="*/ 0 w 1"/>
                <a:gd name="T1" fmla="*/ 0 h 28"/>
                <a:gd name="T2" fmla="*/ 0 w 1"/>
                <a:gd name="T3" fmla="*/ 2147483647 h 28"/>
                <a:gd name="T4" fmla="*/ 0 w 1"/>
                <a:gd name="T5" fmla="*/ 0 h 28"/>
                <a:gd name="T6" fmla="*/ 0 60000 65536"/>
                <a:gd name="T7" fmla="*/ 0 60000 65536"/>
                <a:gd name="T8" fmla="*/ 0 60000 65536"/>
                <a:gd name="T9" fmla="*/ 0 w 1"/>
                <a:gd name="T10" fmla="*/ 0 h 28"/>
                <a:gd name="T11" fmla="*/ 1 w 1"/>
                <a:gd name="T12" fmla="*/ 28 h 28"/>
              </a:gdLst>
              <a:ahLst/>
              <a:cxnLst>
                <a:cxn ang="T6">
                  <a:pos x="T0" y="T1"/>
                </a:cxn>
                <a:cxn ang="T7">
                  <a:pos x="T2" y="T3"/>
                </a:cxn>
                <a:cxn ang="T8">
                  <a:pos x="T4" y="T5"/>
                </a:cxn>
              </a:cxnLst>
              <a:rect l="T9" t="T10" r="T11" b="T12"/>
              <a:pathLst>
                <a:path w="1" h="28">
                  <a:moveTo>
                    <a:pt x="0" y="0"/>
                  </a:moveTo>
                  <a:lnTo>
                    <a:pt x="0" y="28"/>
                  </a:lnTo>
                  <a:lnTo>
                    <a:pt x="0" y="0"/>
                  </a:lnTo>
                  <a:close/>
                </a:path>
              </a:pathLst>
            </a:custGeom>
            <a:solidFill>
              <a:srgbClr val="3D61A4"/>
            </a:solidFill>
            <a:ln w="9525">
              <a:noFill/>
              <a:round/>
              <a:headEnd/>
              <a:tailEnd/>
            </a:ln>
          </p:spPr>
          <p:txBody>
            <a:bodyPr/>
            <a:lstStyle/>
            <a:p>
              <a:endParaRPr lang="en-US">
                <a:latin typeface="Times New Roman" pitchFamily="18" charset="0"/>
                <a:cs typeface="Times New Roman" pitchFamily="18" charset="0"/>
              </a:endParaRPr>
            </a:p>
          </p:txBody>
        </p:sp>
        <p:sp>
          <p:nvSpPr>
            <p:cNvPr id="105634" name="Line 172"/>
            <p:cNvSpPr>
              <a:spLocks noChangeShapeType="1"/>
            </p:cNvSpPr>
            <p:nvPr/>
          </p:nvSpPr>
          <p:spPr bwMode="auto">
            <a:xfrm>
              <a:off x="6116638" y="3059113"/>
              <a:ext cx="1588" cy="44450"/>
            </a:xfrm>
            <a:prstGeom prst="line">
              <a:avLst/>
            </a:prstGeom>
            <a:noFill/>
            <a:ln w="9525">
              <a:noFill/>
              <a:round/>
              <a:headEnd/>
              <a:tailEnd/>
            </a:ln>
          </p:spPr>
          <p:txBody>
            <a:bodyPr/>
            <a:lstStyle/>
            <a:p>
              <a:endParaRPr lang="en-US">
                <a:latin typeface="Times New Roman" pitchFamily="18" charset="0"/>
                <a:cs typeface="Times New Roman" pitchFamily="18" charset="0"/>
              </a:endParaRPr>
            </a:p>
          </p:txBody>
        </p:sp>
        <p:sp>
          <p:nvSpPr>
            <p:cNvPr id="105635" name="Freeform 173"/>
            <p:cNvSpPr>
              <a:spLocks/>
            </p:cNvSpPr>
            <p:nvPr/>
          </p:nvSpPr>
          <p:spPr bwMode="auto">
            <a:xfrm>
              <a:off x="5991225" y="3005138"/>
              <a:ext cx="268288" cy="95250"/>
            </a:xfrm>
            <a:custGeom>
              <a:avLst/>
              <a:gdLst>
                <a:gd name="T0" fmla="*/ 2147483647 w 169"/>
                <a:gd name="T1" fmla="*/ 0 h 60"/>
                <a:gd name="T2" fmla="*/ 2147483647 w 169"/>
                <a:gd name="T3" fmla="*/ 2147483647 h 60"/>
                <a:gd name="T4" fmla="*/ 2147483647 w 169"/>
                <a:gd name="T5" fmla="*/ 2147483647 h 60"/>
                <a:gd name="T6" fmla="*/ 0 w 169"/>
                <a:gd name="T7" fmla="*/ 2147483647 h 60"/>
                <a:gd name="T8" fmla="*/ 0 w 169"/>
                <a:gd name="T9" fmla="*/ 2147483647 h 60"/>
                <a:gd name="T10" fmla="*/ 2147483647 w 169"/>
                <a:gd name="T11" fmla="*/ 2147483647 h 60"/>
                <a:gd name="T12" fmla="*/ 2147483647 w 169"/>
                <a:gd name="T13" fmla="*/ 2147483647 h 60"/>
                <a:gd name="T14" fmla="*/ 2147483647 w 169"/>
                <a:gd name="T15" fmla="*/ 2147483647 h 60"/>
                <a:gd name="T16" fmla="*/ 2147483647 w 169"/>
                <a:gd name="T17" fmla="*/ 2147483647 h 60"/>
                <a:gd name="T18" fmla="*/ 2147483647 w 169"/>
                <a:gd name="T19" fmla="*/ 2147483647 h 60"/>
                <a:gd name="T20" fmla="*/ 2147483647 w 169"/>
                <a:gd name="T21" fmla="*/ 2147483647 h 60"/>
                <a:gd name="T22" fmla="*/ 2147483647 w 169"/>
                <a:gd name="T23" fmla="*/ 0 h 6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9"/>
                <a:gd name="T37" fmla="*/ 0 h 60"/>
                <a:gd name="T38" fmla="*/ 169 w 169"/>
                <a:gd name="T39" fmla="*/ 60 h 6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9" h="60">
                  <a:moveTo>
                    <a:pt x="163" y="0"/>
                  </a:moveTo>
                  <a:lnTo>
                    <a:pt x="79" y="32"/>
                  </a:lnTo>
                  <a:lnTo>
                    <a:pt x="4" y="2"/>
                  </a:lnTo>
                  <a:lnTo>
                    <a:pt x="0" y="4"/>
                  </a:lnTo>
                  <a:lnTo>
                    <a:pt x="0" y="6"/>
                  </a:lnTo>
                  <a:lnTo>
                    <a:pt x="77" y="36"/>
                  </a:lnTo>
                  <a:lnTo>
                    <a:pt x="77" y="60"/>
                  </a:lnTo>
                  <a:lnTo>
                    <a:pt x="79" y="60"/>
                  </a:lnTo>
                  <a:lnTo>
                    <a:pt x="81" y="60"/>
                  </a:lnTo>
                  <a:lnTo>
                    <a:pt x="81" y="36"/>
                  </a:lnTo>
                  <a:lnTo>
                    <a:pt x="169" y="2"/>
                  </a:lnTo>
                  <a:lnTo>
                    <a:pt x="163" y="0"/>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36" name="Freeform 174"/>
            <p:cNvSpPr>
              <a:spLocks/>
            </p:cNvSpPr>
            <p:nvPr/>
          </p:nvSpPr>
          <p:spPr bwMode="auto">
            <a:xfrm>
              <a:off x="6000750" y="3030538"/>
              <a:ext cx="103188" cy="50800"/>
            </a:xfrm>
            <a:custGeom>
              <a:avLst/>
              <a:gdLst>
                <a:gd name="T0" fmla="*/ 2147483647 w 65"/>
                <a:gd name="T1" fmla="*/ 2147483647 h 32"/>
                <a:gd name="T2" fmla="*/ 0 w 65"/>
                <a:gd name="T3" fmla="*/ 2147483647 h 32"/>
                <a:gd name="T4" fmla="*/ 0 w 65"/>
                <a:gd name="T5" fmla="*/ 0 h 32"/>
                <a:gd name="T6" fmla="*/ 2147483647 w 65"/>
                <a:gd name="T7" fmla="*/ 2147483647 h 32"/>
                <a:gd name="T8" fmla="*/ 2147483647 w 65"/>
                <a:gd name="T9" fmla="*/ 2147483647 h 32"/>
                <a:gd name="T10" fmla="*/ 0 60000 65536"/>
                <a:gd name="T11" fmla="*/ 0 60000 65536"/>
                <a:gd name="T12" fmla="*/ 0 60000 65536"/>
                <a:gd name="T13" fmla="*/ 0 60000 65536"/>
                <a:gd name="T14" fmla="*/ 0 60000 65536"/>
                <a:gd name="T15" fmla="*/ 0 w 65"/>
                <a:gd name="T16" fmla="*/ 0 h 32"/>
                <a:gd name="T17" fmla="*/ 65 w 65"/>
                <a:gd name="T18" fmla="*/ 32 h 32"/>
              </a:gdLst>
              <a:ahLst/>
              <a:cxnLst>
                <a:cxn ang="T10">
                  <a:pos x="T0" y="T1"/>
                </a:cxn>
                <a:cxn ang="T11">
                  <a:pos x="T2" y="T3"/>
                </a:cxn>
                <a:cxn ang="T12">
                  <a:pos x="T4" y="T5"/>
                </a:cxn>
                <a:cxn ang="T13">
                  <a:pos x="T6" y="T7"/>
                </a:cxn>
                <a:cxn ang="T14">
                  <a:pos x="T8" y="T9"/>
                </a:cxn>
              </a:cxnLst>
              <a:rect l="T15" t="T16" r="T17" b="T18"/>
              <a:pathLst>
                <a:path w="65" h="32">
                  <a:moveTo>
                    <a:pt x="65" y="32"/>
                  </a:moveTo>
                  <a:lnTo>
                    <a:pt x="0" y="8"/>
                  </a:lnTo>
                  <a:lnTo>
                    <a:pt x="0" y="0"/>
                  </a:lnTo>
                  <a:lnTo>
                    <a:pt x="65" y="26"/>
                  </a:lnTo>
                  <a:lnTo>
                    <a:pt x="65" y="32"/>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37" name="Freeform 175"/>
            <p:cNvSpPr>
              <a:spLocks/>
            </p:cNvSpPr>
            <p:nvPr/>
          </p:nvSpPr>
          <p:spPr bwMode="auto">
            <a:xfrm>
              <a:off x="6069013" y="2989263"/>
              <a:ext cx="53975" cy="19050"/>
            </a:xfrm>
            <a:custGeom>
              <a:avLst/>
              <a:gdLst>
                <a:gd name="T0" fmla="*/ 0 w 34"/>
                <a:gd name="T1" fmla="*/ 2147483647 h 12"/>
                <a:gd name="T2" fmla="*/ 2147483647 w 34"/>
                <a:gd name="T3" fmla="*/ 2147483647 h 12"/>
                <a:gd name="T4" fmla="*/ 2147483647 w 34"/>
                <a:gd name="T5" fmla="*/ 2147483647 h 12"/>
                <a:gd name="T6" fmla="*/ 2147483647 w 34"/>
                <a:gd name="T7" fmla="*/ 0 h 12"/>
                <a:gd name="T8" fmla="*/ 0 w 34"/>
                <a:gd name="T9" fmla="*/ 2147483647 h 12"/>
                <a:gd name="T10" fmla="*/ 0 60000 65536"/>
                <a:gd name="T11" fmla="*/ 0 60000 65536"/>
                <a:gd name="T12" fmla="*/ 0 60000 65536"/>
                <a:gd name="T13" fmla="*/ 0 60000 65536"/>
                <a:gd name="T14" fmla="*/ 0 60000 65536"/>
                <a:gd name="T15" fmla="*/ 0 w 34"/>
                <a:gd name="T16" fmla="*/ 0 h 12"/>
                <a:gd name="T17" fmla="*/ 34 w 34"/>
                <a:gd name="T18" fmla="*/ 12 h 12"/>
              </a:gdLst>
              <a:ahLst/>
              <a:cxnLst>
                <a:cxn ang="T10">
                  <a:pos x="T0" y="T1"/>
                </a:cxn>
                <a:cxn ang="T11">
                  <a:pos x="T2" y="T3"/>
                </a:cxn>
                <a:cxn ang="T12">
                  <a:pos x="T4" y="T5"/>
                </a:cxn>
                <a:cxn ang="T13">
                  <a:pos x="T6" y="T7"/>
                </a:cxn>
                <a:cxn ang="T14">
                  <a:pos x="T8" y="T9"/>
                </a:cxn>
              </a:cxnLst>
              <a:rect l="T15" t="T16" r="T17" b="T18"/>
              <a:pathLst>
                <a:path w="34" h="12">
                  <a:moveTo>
                    <a:pt x="0" y="6"/>
                  </a:moveTo>
                  <a:lnTo>
                    <a:pt x="16" y="12"/>
                  </a:lnTo>
                  <a:lnTo>
                    <a:pt x="34" y="6"/>
                  </a:lnTo>
                  <a:lnTo>
                    <a:pt x="16" y="0"/>
                  </a:lnTo>
                  <a:lnTo>
                    <a:pt x="0" y="6"/>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38" name="Freeform 176"/>
            <p:cNvSpPr>
              <a:spLocks/>
            </p:cNvSpPr>
            <p:nvPr/>
          </p:nvSpPr>
          <p:spPr bwMode="auto">
            <a:xfrm>
              <a:off x="6116638" y="3008313"/>
              <a:ext cx="50800" cy="19050"/>
            </a:xfrm>
            <a:custGeom>
              <a:avLst/>
              <a:gdLst>
                <a:gd name="T0" fmla="*/ 0 w 32"/>
                <a:gd name="T1" fmla="*/ 2147483647 h 12"/>
                <a:gd name="T2" fmla="*/ 2147483647 w 32"/>
                <a:gd name="T3" fmla="*/ 2147483647 h 12"/>
                <a:gd name="T4" fmla="*/ 2147483647 w 32"/>
                <a:gd name="T5" fmla="*/ 2147483647 h 12"/>
                <a:gd name="T6" fmla="*/ 2147483647 w 32"/>
                <a:gd name="T7" fmla="*/ 0 h 12"/>
                <a:gd name="T8" fmla="*/ 0 w 32"/>
                <a:gd name="T9" fmla="*/ 2147483647 h 12"/>
                <a:gd name="T10" fmla="*/ 0 60000 65536"/>
                <a:gd name="T11" fmla="*/ 0 60000 65536"/>
                <a:gd name="T12" fmla="*/ 0 60000 65536"/>
                <a:gd name="T13" fmla="*/ 0 60000 65536"/>
                <a:gd name="T14" fmla="*/ 0 60000 65536"/>
                <a:gd name="T15" fmla="*/ 0 w 32"/>
                <a:gd name="T16" fmla="*/ 0 h 12"/>
                <a:gd name="T17" fmla="*/ 32 w 32"/>
                <a:gd name="T18" fmla="*/ 12 h 12"/>
              </a:gdLst>
              <a:ahLst/>
              <a:cxnLst>
                <a:cxn ang="T10">
                  <a:pos x="T0" y="T1"/>
                </a:cxn>
                <a:cxn ang="T11">
                  <a:pos x="T2" y="T3"/>
                </a:cxn>
                <a:cxn ang="T12">
                  <a:pos x="T4" y="T5"/>
                </a:cxn>
                <a:cxn ang="T13">
                  <a:pos x="T6" y="T7"/>
                </a:cxn>
                <a:cxn ang="T14">
                  <a:pos x="T8" y="T9"/>
                </a:cxn>
              </a:cxnLst>
              <a:rect l="T15" t="T16" r="T17" b="T18"/>
              <a:pathLst>
                <a:path w="32" h="12">
                  <a:moveTo>
                    <a:pt x="0" y="6"/>
                  </a:moveTo>
                  <a:lnTo>
                    <a:pt x="16" y="12"/>
                  </a:lnTo>
                  <a:lnTo>
                    <a:pt x="32" y="6"/>
                  </a:lnTo>
                  <a:lnTo>
                    <a:pt x="16" y="0"/>
                  </a:lnTo>
                  <a:lnTo>
                    <a:pt x="0" y="6"/>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grpSp>
      <p:grpSp>
        <p:nvGrpSpPr>
          <p:cNvPr id="389" name="Group 314"/>
          <p:cNvGrpSpPr>
            <a:grpSpLocks/>
          </p:cNvGrpSpPr>
          <p:nvPr/>
        </p:nvGrpSpPr>
        <p:grpSpPr bwMode="auto">
          <a:xfrm>
            <a:off x="3265489" y="1024930"/>
            <a:ext cx="306387" cy="571500"/>
            <a:chOff x="2659063" y="2439988"/>
            <a:chExt cx="573088" cy="906463"/>
          </a:xfrm>
        </p:grpSpPr>
        <p:sp>
          <p:nvSpPr>
            <p:cNvPr id="105598" name="Freeform 131"/>
            <p:cNvSpPr>
              <a:spLocks/>
            </p:cNvSpPr>
            <p:nvPr/>
          </p:nvSpPr>
          <p:spPr bwMode="auto">
            <a:xfrm>
              <a:off x="2659063" y="2439988"/>
              <a:ext cx="573088" cy="906463"/>
            </a:xfrm>
            <a:custGeom>
              <a:avLst/>
              <a:gdLst>
                <a:gd name="T0" fmla="*/ 0 w 361"/>
                <a:gd name="T1" fmla="*/ 2147483647 h 571"/>
                <a:gd name="T2" fmla="*/ 2147483647 w 361"/>
                <a:gd name="T3" fmla="*/ 0 h 571"/>
                <a:gd name="T4" fmla="*/ 2147483647 w 361"/>
                <a:gd name="T5" fmla="*/ 2147483647 h 571"/>
                <a:gd name="T6" fmla="*/ 2147483647 w 361"/>
                <a:gd name="T7" fmla="*/ 2147483647 h 571"/>
                <a:gd name="T8" fmla="*/ 2147483647 w 361"/>
                <a:gd name="T9" fmla="*/ 2147483647 h 571"/>
                <a:gd name="T10" fmla="*/ 0 w 361"/>
                <a:gd name="T11" fmla="*/ 2147483647 h 571"/>
                <a:gd name="T12" fmla="*/ 0 w 361"/>
                <a:gd name="T13" fmla="*/ 2147483647 h 571"/>
                <a:gd name="T14" fmla="*/ 0 60000 65536"/>
                <a:gd name="T15" fmla="*/ 0 60000 65536"/>
                <a:gd name="T16" fmla="*/ 0 60000 65536"/>
                <a:gd name="T17" fmla="*/ 0 60000 65536"/>
                <a:gd name="T18" fmla="*/ 0 60000 65536"/>
                <a:gd name="T19" fmla="*/ 0 60000 65536"/>
                <a:gd name="T20" fmla="*/ 0 60000 65536"/>
                <a:gd name="T21" fmla="*/ 0 w 361"/>
                <a:gd name="T22" fmla="*/ 0 h 571"/>
                <a:gd name="T23" fmla="*/ 361 w 361"/>
                <a:gd name="T24" fmla="*/ 571 h 5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571">
                  <a:moveTo>
                    <a:pt x="0" y="33"/>
                  </a:moveTo>
                  <a:lnTo>
                    <a:pt x="120" y="0"/>
                  </a:lnTo>
                  <a:lnTo>
                    <a:pt x="361" y="71"/>
                  </a:lnTo>
                  <a:lnTo>
                    <a:pt x="361" y="533"/>
                  </a:lnTo>
                  <a:lnTo>
                    <a:pt x="241" y="571"/>
                  </a:lnTo>
                  <a:lnTo>
                    <a:pt x="0" y="496"/>
                  </a:lnTo>
                  <a:lnTo>
                    <a:pt x="0" y="33"/>
                  </a:lnTo>
                  <a:close/>
                </a:path>
              </a:pathLst>
            </a:custGeom>
            <a:solidFill>
              <a:srgbClr val="3D61A4"/>
            </a:solidFill>
            <a:ln w="9525">
              <a:noFill/>
              <a:round/>
              <a:headEnd/>
              <a:tailEnd/>
            </a:ln>
          </p:spPr>
          <p:txBody>
            <a:bodyPr/>
            <a:lstStyle/>
            <a:p>
              <a:endParaRPr lang="en-US">
                <a:latin typeface="Times New Roman" pitchFamily="18" charset="0"/>
                <a:cs typeface="Times New Roman" pitchFamily="18" charset="0"/>
              </a:endParaRPr>
            </a:p>
          </p:txBody>
        </p:sp>
        <p:sp>
          <p:nvSpPr>
            <p:cNvPr id="105599" name="Freeform 132"/>
            <p:cNvSpPr>
              <a:spLocks/>
            </p:cNvSpPr>
            <p:nvPr/>
          </p:nvSpPr>
          <p:spPr bwMode="auto">
            <a:xfrm>
              <a:off x="2659063" y="2489200"/>
              <a:ext cx="573088" cy="857250"/>
            </a:xfrm>
            <a:custGeom>
              <a:avLst/>
              <a:gdLst>
                <a:gd name="T0" fmla="*/ 2147483647 w 361"/>
                <a:gd name="T1" fmla="*/ 2147483647 h 540"/>
                <a:gd name="T2" fmla="*/ 2147483647 w 361"/>
                <a:gd name="T3" fmla="*/ 2147483647 h 540"/>
                <a:gd name="T4" fmla="*/ 2147483647 w 361"/>
                <a:gd name="T5" fmla="*/ 2147483647 h 540"/>
                <a:gd name="T6" fmla="*/ 2147483647 w 361"/>
                <a:gd name="T7" fmla="*/ 2147483647 h 540"/>
                <a:gd name="T8" fmla="*/ 2147483647 w 361"/>
                <a:gd name="T9" fmla="*/ 2147483647 h 540"/>
                <a:gd name="T10" fmla="*/ 2147483647 w 361"/>
                <a:gd name="T11" fmla="*/ 2147483647 h 540"/>
                <a:gd name="T12" fmla="*/ 2147483647 w 361"/>
                <a:gd name="T13" fmla="*/ 2147483647 h 540"/>
                <a:gd name="T14" fmla="*/ 2147483647 w 361"/>
                <a:gd name="T15" fmla="*/ 2147483647 h 540"/>
                <a:gd name="T16" fmla="*/ 2147483647 w 361"/>
                <a:gd name="T17" fmla="*/ 2147483647 h 540"/>
                <a:gd name="T18" fmla="*/ 2147483647 w 361"/>
                <a:gd name="T19" fmla="*/ 2147483647 h 540"/>
                <a:gd name="T20" fmla="*/ 2147483647 w 361"/>
                <a:gd name="T21" fmla="*/ 0 h 540"/>
                <a:gd name="T22" fmla="*/ 0 w 361"/>
                <a:gd name="T23" fmla="*/ 2147483647 h 540"/>
                <a:gd name="T24" fmla="*/ 0 w 361"/>
                <a:gd name="T25" fmla="*/ 2147483647 h 540"/>
                <a:gd name="T26" fmla="*/ 2147483647 w 361"/>
                <a:gd name="T27" fmla="*/ 2147483647 h 540"/>
                <a:gd name="T28" fmla="*/ 2147483647 w 361"/>
                <a:gd name="T29" fmla="*/ 2147483647 h 540"/>
                <a:gd name="T30" fmla="*/ 0 w 361"/>
                <a:gd name="T31" fmla="*/ 2147483647 h 540"/>
                <a:gd name="T32" fmla="*/ 0 w 361"/>
                <a:gd name="T33" fmla="*/ 2147483647 h 540"/>
                <a:gd name="T34" fmla="*/ 2147483647 w 361"/>
                <a:gd name="T35" fmla="*/ 2147483647 h 540"/>
                <a:gd name="T36" fmla="*/ 2147483647 w 361"/>
                <a:gd name="T37" fmla="*/ 2147483647 h 540"/>
                <a:gd name="T38" fmla="*/ 2147483647 w 361"/>
                <a:gd name="T39" fmla="*/ 2147483647 h 540"/>
                <a:gd name="T40" fmla="*/ 2147483647 w 361"/>
                <a:gd name="T41" fmla="*/ 2147483647 h 5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1"/>
                <a:gd name="T64" fmla="*/ 0 h 540"/>
                <a:gd name="T65" fmla="*/ 361 w 361"/>
                <a:gd name="T66" fmla="*/ 540 h 5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1" h="540">
                  <a:moveTo>
                    <a:pt x="247" y="540"/>
                  </a:moveTo>
                  <a:lnTo>
                    <a:pt x="245" y="259"/>
                  </a:lnTo>
                  <a:lnTo>
                    <a:pt x="361" y="222"/>
                  </a:lnTo>
                  <a:lnTo>
                    <a:pt x="361" y="214"/>
                  </a:lnTo>
                  <a:lnTo>
                    <a:pt x="245" y="251"/>
                  </a:lnTo>
                  <a:lnTo>
                    <a:pt x="245" y="82"/>
                  </a:lnTo>
                  <a:lnTo>
                    <a:pt x="361" y="46"/>
                  </a:lnTo>
                  <a:lnTo>
                    <a:pt x="361" y="40"/>
                  </a:lnTo>
                  <a:lnTo>
                    <a:pt x="355" y="38"/>
                  </a:lnTo>
                  <a:lnTo>
                    <a:pt x="241" y="74"/>
                  </a:lnTo>
                  <a:lnTo>
                    <a:pt x="6" y="0"/>
                  </a:lnTo>
                  <a:lnTo>
                    <a:pt x="0" y="2"/>
                  </a:lnTo>
                  <a:lnTo>
                    <a:pt x="0" y="8"/>
                  </a:lnTo>
                  <a:lnTo>
                    <a:pt x="237" y="82"/>
                  </a:lnTo>
                  <a:lnTo>
                    <a:pt x="237" y="251"/>
                  </a:lnTo>
                  <a:lnTo>
                    <a:pt x="0" y="176"/>
                  </a:lnTo>
                  <a:lnTo>
                    <a:pt x="0" y="184"/>
                  </a:lnTo>
                  <a:lnTo>
                    <a:pt x="237" y="259"/>
                  </a:lnTo>
                  <a:lnTo>
                    <a:pt x="237" y="540"/>
                  </a:lnTo>
                  <a:lnTo>
                    <a:pt x="241" y="540"/>
                  </a:lnTo>
                  <a:lnTo>
                    <a:pt x="247" y="540"/>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00" name="Freeform 133"/>
            <p:cNvSpPr>
              <a:spLocks/>
            </p:cNvSpPr>
            <p:nvPr/>
          </p:nvSpPr>
          <p:spPr bwMode="auto">
            <a:xfrm>
              <a:off x="2741613" y="2884488"/>
              <a:ext cx="198438" cy="355600"/>
            </a:xfrm>
            <a:custGeom>
              <a:avLst/>
              <a:gdLst>
                <a:gd name="T0" fmla="*/ 0 w 125"/>
                <a:gd name="T1" fmla="*/ 0 h 224"/>
                <a:gd name="T2" fmla="*/ 2147483647 w 125"/>
                <a:gd name="T3" fmla="*/ 2147483647 h 224"/>
                <a:gd name="T4" fmla="*/ 2147483647 w 125"/>
                <a:gd name="T5" fmla="*/ 2147483647 h 224"/>
                <a:gd name="T6" fmla="*/ 0 w 125"/>
                <a:gd name="T7" fmla="*/ 2147483647 h 224"/>
                <a:gd name="T8" fmla="*/ 0 w 125"/>
                <a:gd name="T9" fmla="*/ 0 h 224"/>
                <a:gd name="T10" fmla="*/ 0 60000 65536"/>
                <a:gd name="T11" fmla="*/ 0 60000 65536"/>
                <a:gd name="T12" fmla="*/ 0 60000 65536"/>
                <a:gd name="T13" fmla="*/ 0 60000 65536"/>
                <a:gd name="T14" fmla="*/ 0 60000 65536"/>
                <a:gd name="T15" fmla="*/ 0 w 125"/>
                <a:gd name="T16" fmla="*/ 0 h 224"/>
                <a:gd name="T17" fmla="*/ 125 w 125"/>
                <a:gd name="T18" fmla="*/ 224 h 224"/>
              </a:gdLst>
              <a:ahLst/>
              <a:cxnLst>
                <a:cxn ang="T10">
                  <a:pos x="T0" y="T1"/>
                </a:cxn>
                <a:cxn ang="T11">
                  <a:pos x="T2" y="T3"/>
                </a:cxn>
                <a:cxn ang="T12">
                  <a:pos x="T4" y="T5"/>
                </a:cxn>
                <a:cxn ang="T13">
                  <a:pos x="T6" y="T7"/>
                </a:cxn>
                <a:cxn ang="T14">
                  <a:pos x="T8" y="T9"/>
                </a:cxn>
              </a:cxnLst>
              <a:rect l="T15" t="T16" r="T17" b="T18"/>
              <a:pathLst>
                <a:path w="125" h="224">
                  <a:moveTo>
                    <a:pt x="0" y="0"/>
                  </a:moveTo>
                  <a:lnTo>
                    <a:pt x="125" y="192"/>
                  </a:lnTo>
                  <a:lnTo>
                    <a:pt x="125" y="224"/>
                  </a:lnTo>
                  <a:lnTo>
                    <a:pt x="0" y="32"/>
                  </a:lnTo>
                  <a:lnTo>
                    <a:pt x="0" y="0"/>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01" name="Freeform 134"/>
            <p:cNvSpPr>
              <a:spLocks/>
            </p:cNvSpPr>
            <p:nvPr/>
          </p:nvSpPr>
          <p:spPr bwMode="auto">
            <a:xfrm>
              <a:off x="2741613" y="2947988"/>
              <a:ext cx="198438" cy="228600"/>
            </a:xfrm>
            <a:custGeom>
              <a:avLst/>
              <a:gdLst>
                <a:gd name="T0" fmla="*/ 0 w 125"/>
                <a:gd name="T1" fmla="*/ 2147483647 h 144"/>
                <a:gd name="T2" fmla="*/ 2147483647 w 125"/>
                <a:gd name="T3" fmla="*/ 0 h 144"/>
                <a:gd name="T4" fmla="*/ 2147483647 w 125"/>
                <a:gd name="T5" fmla="*/ 2147483647 h 144"/>
                <a:gd name="T6" fmla="*/ 0 w 125"/>
                <a:gd name="T7" fmla="*/ 2147483647 h 144"/>
                <a:gd name="T8" fmla="*/ 0 w 125"/>
                <a:gd name="T9" fmla="*/ 2147483647 h 144"/>
                <a:gd name="T10" fmla="*/ 0 60000 65536"/>
                <a:gd name="T11" fmla="*/ 0 60000 65536"/>
                <a:gd name="T12" fmla="*/ 0 60000 65536"/>
                <a:gd name="T13" fmla="*/ 0 60000 65536"/>
                <a:gd name="T14" fmla="*/ 0 60000 65536"/>
                <a:gd name="T15" fmla="*/ 0 w 125"/>
                <a:gd name="T16" fmla="*/ 0 h 144"/>
                <a:gd name="T17" fmla="*/ 125 w 125"/>
                <a:gd name="T18" fmla="*/ 144 h 144"/>
              </a:gdLst>
              <a:ahLst/>
              <a:cxnLst>
                <a:cxn ang="T10">
                  <a:pos x="T0" y="T1"/>
                </a:cxn>
                <a:cxn ang="T11">
                  <a:pos x="T2" y="T3"/>
                </a:cxn>
                <a:cxn ang="T12">
                  <a:pos x="T4" y="T5"/>
                </a:cxn>
                <a:cxn ang="T13">
                  <a:pos x="T6" y="T7"/>
                </a:cxn>
                <a:cxn ang="T14">
                  <a:pos x="T8" y="T9"/>
                </a:cxn>
              </a:cxnLst>
              <a:rect l="T15" t="T16" r="T17" b="T18"/>
              <a:pathLst>
                <a:path w="125" h="144">
                  <a:moveTo>
                    <a:pt x="0" y="114"/>
                  </a:moveTo>
                  <a:lnTo>
                    <a:pt x="125" y="0"/>
                  </a:lnTo>
                  <a:lnTo>
                    <a:pt x="125" y="30"/>
                  </a:lnTo>
                  <a:lnTo>
                    <a:pt x="0" y="144"/>
                  </a:lnTo>
                  <a:lnTo>
                    <a:pt x="0" y="114"/>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02" name="Freeform 135"/>
            <p:cNvSpPr>
              <a:spLocks/>
            </p:cNvSpPr>
            <p:nvPr/>
          </p:nvSpPr>
          <p:spPr bwMode="auto">
            <a:xfrm>
              <a:off x="2886075" y="2919413"/>
              <a:ext cx="85725" cy="127000"/>
            </a:xfrm>
            <a:custGeom>
              <a:avLst/>
              <a:gdLst>
                <a:gd name="T0" fmla="*/ 2147483647 w 54"/>
                <a:gd name="T1" fmla="*/ 2147483647 h 80"/>
                <a:gd name="T2" fmla="*/ 2147483647 w 54"/>
                <a:gd name="T3" fmla="*/ 2147483647 h 80"/>
                <a:gd name="T4" fmla="*/ 2147483647 w 54"/>
                <a:gd name="T5" fmla="*/ 2147483647 h 80"/>
                <a:gd name="T6" fmla="*/ 2147483647 w 54"/>
                <a:gd name="T7" fmla="*/ 2147483647 h 80"/>
                <a:gd name="T8" fmla="*/ 0 w 54"/>
                <a:gd name="T9" fmla="*/ 2147483647 h 80"/>
                <a:gd name="T10" fmla="*/ 2147483647 w 54"/>
                <a:gd name="T11" fmla="*/ 0 h 80"/>
                <a:gd name="T12" fmla="*/ 2147483647 w 54"/>
                <a:gd name="T13" fmla="*/ 2147483647 h 80"/>
                <a:gd name="T14" fmla="*/ 0 60000 65536"/>
                <a:gd name="T15" fmla="*/ 0 60000 65536"/>
                <a:gd name="T16" fmla="*/ 0 60000 65536"/>
                <a:gd name="T17" fmla="*/ 0 60000 65536"/>
                <a:gd name="T18" fmla="*/ 0 60000 65536"/>
                <a:gd name="T19" fmla="*/ 0 60000 65536"/>
                <a:gd name="T20" fmla="*/ 0 60000 65536"/>
                <a:gd name="T21" fmla="*/ 0 w 54"/>
                <a:gd name="T22" fmla="*/ 0 h 80"/>
                <a:gd name="T23" fmla="*/ 54 w 54"/>
                <a:gd name="T24" fmla="*/ 80 h 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 h="80">
                  <a:moveTo>
                    <a:pt x="54" y="10"/>
                  </a:moveTo>
                  <a:lnTo>
                    <a:pt x="54" y="56"/>
                  </a:lnTo>
                  <a:lnTo>
                    <a:pt x="34" y="80"/>
                  </a:lnTo>
                  <a:lnTo>
                    <a:pt x="34" y="34"/>
                  </a:lnTo>
                  <a:lnTo>
                    <a:pt x="0" y="24"/>
                  </a:lnTo>
                  <a:lnTo>
                    <a:pt x="24" y="0"/>
                  </a:lnTo>
                  <a:lnTo>
                    <a:pt x="54" y="10"/>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03" name="Freeform 136"/>
            <p:cNvSpPr>
              <a:spLocks/>
            </p:cNvSpPr>
            <p:nvPr/>
          </p:nvSpPr>
          <p:spPr bwMode="auto">
            <a:xfrm>
              <a:off x="2709863" y="3081338"/>
              <a:ext cx="85725" cy="127000"/>
            </a:xfrm>
            <a:custGeom>
              <a:avLst/>
              <a:gdLst>
                <a:gd name="T0" fmla="*/ 0 w 54"/>
                <a:gd name="T1" fmla="*/ 2147483647 h 80"/>
                <a:gd name="T2" fmla="*/ 0 w 54"/>
                <a:gd name="T3" fmla="*/ 2147483647 h 80"/>
                <a:gd name="T4" fmla="*/ 2147483647 w 54"/>
                <a:gd name="T5" fmla="*/ 0 h 80"/>
                <a:gd name="T6" fmla="*/ 2147483647 w 54"/>
                <a:gd name="T7" fmla="*/ 2147483647 h 80"/>
                <a:gd name="T8" fmla="*/ 2147483647 w 54"/>
                <a:gd name="T9" fmla="*/ 2147483647 h 80"/>
                <a:gd name="T10" fmla="*/ 2147483647 w 54"/>
                <a:gd name="T11" fmla="*/ 2147483647 h 80"/>
                <a:gd name="T12" fmla="*/ 0 w 54"/>
                <a:gd name="T13" fmla="*/ 2147483647 h 80"/>
                <a:gd name="T14" fmla="*/ 0 60000 65536"/>
                <a:gd name="T15" fmla="*/ 0 60000 65536"/>
                <a:gd name="T16" fmla="*/ 0 60000 65536"/>
                <a:gd name="T17" fmla="*/ 0 60000 65536"/>
                <a:gd name="T18" fmla="*/ 0 60000 65536"/>
                <a:gd name="T19" fmla="*/ 0 60000 65536"/>
                <a:gd name="T20" fmla="*/ 0 60000 65536"/>
                <a:gd name="T21" fmla="*/ 0 w 54"/>
                <a:gd name="T22" fmla="*/ 0 h 80"/>
                <a:gd name="T23" fmla="*/ 54 w 54"/>
                <a:gd name="T24" fmla="*/ 80 h 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 h="80">
                  <a:moveTo>
                    <a:pt x="0" y="70"/>
                  </a:moveTo>
                  <a:lnTo>
                    <a:pt x="0" y="24"/>
                  </a:lnTo>
                  <a:lnTo>
                    <a:pt x="22" y="0"/>
                  </a:lnTo>
                  <a:lnTo>
                    <a:pt x="22" y="46"/>
                  </a:lnTo>
                  <a:lnTo>
                    <a:pt x="54" y="56"/>
                  </a:lnTo>
                  <a:lnTo>
                    <a:pt x="32" y="80"/>
                  </a:lnTo>
                  <a:lnTo>
                    <a:pt x="0" y="70"/>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04" name="Freeform 137"/>
            <p:cNvSpPr>
              <a:spLocks/>
            </p:cNvSpPr>
            <p:nvPr/>
          </p:nvSpPr>
          <p:spPr bwMode="auto">
            <a:xfrm>
              <a:off x="2709863" y="2851150"/>
              <a:ext cx="85725" cy="134938"/>
            </a:xfrm>
            <a:custGeom>
              <a:avLst/>
              <a:gdLst>
                <a:gd name="T0" fmla="*/ 0 w 54"/>
                <a:gd name="T1" fmla="*/ 0 h 85"/>
                <a:gd name="T2" fmla="*/ 0 w 54"/>
                <a:gd name="T3" fmla="*/ 2147483647 h 85"/>
                <a:gd name="T4" fmla="*/ 2147483647 w 54"/>
                <a:gd name="T5" fmla="*/ 2147483647 h 85"/>
                <a:gd name="T6" fmla="*/ 2147483647 w 54"/>
                <a:gd name="T7" fmla="*/ 2147483647 h 85"/>
                <a:gd name="T8" fmla="*/ 2147483647 w 54"/>
                <a:gd name="T9" fmla="*/ 2147483647 h 85"/>
                <a:gd name="T10" fmla="*/ 2147483647 w 54"/>
                <a:gd name="T11" fmla="*/ 2147483647 h 85"/>
                <a:gd name="T12" fmla="*/ 0 w 54"/>
                <a:gd name="T13" fmla="*/ 0 h 85"/>
                <a:gd name="T14" fmla="*/ 0 60000 65536"/>
                <a:gd name="T15" fmla="*/ 0 60000 65536"/>
                <a:gd name="T16" fmla="*/ 0 60000 65536"/>
                <a:gd name="T17" fmla="*/ 0 60000 65536"/>
                <a:gd name="T18" fmla="*/ 0 60000 65536"/>
                <a:gd name="T19" fmla="*/ 0 60000 65536"/>
                <a:gd name="T20" fmla="*/ 0 60000 65536"/>
                <a:gd name="T21" fmla="*/ 0 w 54"/>
                <a:gd name="T22" fmla="*/ 0 h 85"/>
                <a:gd name="T23" fmla="*/ 54 w 54"/>
                <a:gd name="T24" fmla="*/ 85 h 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 h="85">
                  <a:moveTo>
                    <a:pt x="0" y="0"/>
                  </a:moveTo>
                  <a:lnTo>
                    <a:pt x="0" y="47"/>
                  </a:lnTo>
                  <a:lnTo>
                    <a:pt x="22" y="85"/>
                  </a:lnTo>
                  <a:lnTo>
                    <a:pt x="22" y="37"/>
                  </a:lnTo>
                  <a:lnTo>
                    <a:pt x="54" y="49"/>
                  </a:lnTo>
                  <a:lnTo>
                    <a:pt x="30" y="11"/>
                  </a:lnTo>
                  <a:lnTo>
                    <a:pt x="0" y="0"/>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05" name="Freeform 138"/>
            <p:cNvSpPr>
              <a:spLocks/>
            </p:cNvSpPr>
            <p:nvPr/>
          </p:nvSpPr>
          <p:spPr bwMode="auto">
            <a:xfrm>
              <a:off x="2889250" y="3141663"/>
              <a:ext cx="82550" cy="134938"/>
            </a:xfrm>
            <a:custGeom>
              <a:avLst/>
              <a:gdLst>
                <a:gd name="T0" fmla="*/ 2147483647 w 52"/>
                <a:gd name="T1" fmla="*/ 2147483647 h 85"/>
                <a:gd name="T2" fmla="*/ 2147483647 w 52"/>
                <a:gd name="T3" fmla="*/ 2147483647 h 85"/>
                <a:gd name="T4" fmla="*/ 2147483647 w 52"/>
                <a:gd name="T5" fmla="*/ 0 h 85"/>
                <a:gd name="T6" fmla="*/ 2147483647 w 52"/>
                <a:gd name="T7" fmla="*/ 2147483647 h 85"/>
                <a:gd name="T8" fmla="*/ 0 w 52"/>
                <a:gd name="T9" fmla="*/ 2147483647 h 85"/>
                <a:gd name="T10" fmla="*/ 2147483647 w 52"/>
                <a:gd name="T11" fmla="*/ 2147483647 h 85"/>
                <a:gd name="T12" fmla="*/ 2147483647 w 52"/>
                <a:gd name="T13" fmla="*/ 2147483647 h 85"/>
                <a:gd name="T14" fmla="*/ 0 60000 65536"/>
                <a:gd name="T15" fmla="*/ 0 60000 65536"/>
                <a:gd name="T16" fmla="*/ 0 60000 65536"/>
                <a:gd name="T17" fmla="*/ 0 60000 65536"/>
                <a:gd name="T18" fmla="*/ 0 60000 65536"/>
                <a:gd name="T19" fmla="*/ 0 60000 65536"/>
                <a:gd name="T20" fmla="*/ 0 60000 65536"/>
                <a:gd name="T21" fmla="*/ 0 w 52"/>
                <a:gd name="T22" fmla="*/ 0 h 85"/>
                <a:gd name="T23" fmla="*/ 52 w 52"/>
                <a:gd name="T24" fmla="*/ 85 h 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85">
                  <a:moveTo>
                    <a:pt x="52" y="85"/>
                  </a:moveTo>
                  <a:lnTo>
                    <a:pt x="52" y="38"/>
                  </a:lnTo>
                  <a:lnTo>
                    <a:pt x="32" y="0"/>
                  </a:lnTo>
                  <a:lnTo>
                    <a:pt x="32" y="46"/>
                  </a:lnTo>
                  <a:lnTo>
                    <a:pt x="0" y="36"/>
                  </a:lnTo>
                  <a:lnTo>
                    <a:pt x="24" y="75"/>
                  </a:lnTo>
                  <a:lnTo>
                    <a:pt x="52" y="85"/>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06" name="Freeform 139"/>
            <p:cNvSpPr>
              <a:spLocks/>
            </p:cNvSpPr>
            <p:nvPr/>
          </p:nvSpPr>
          <p:spPr bwMode="auto">
            <a:xfrm>
              <a:off x="2722563" y="3008313"/>
              <a:ext cx="230188" cy="111125"/>
            </a:xfrm>
            <a:custGeom>
              <a:avLst/>
              <a:gdLst>
                <a:gd name="T0" fmla="*/ 0 w 145"/>
                <a:gd name="T1" fmla="*/ 0 h 70"/>
                <a:gd name="T2" fmla="*/ 2147483647 w 145"/>
                <a:gd name="T3" fmla="*/ 2147483647 h 70"/>
                <a:gd name="T4" fmla="*/ 2147483647 w 145"/>
                <a:gd name="T5" fmla="*/ 2147483647 h 70"/>
                <a:gd name="T6" fmla="*/ 0 w 145"/>
                <a:gd name="T7" fmla="*/ 2147483647 h 70"/>
                <a:gd name="T8" fmla="*/ 0 w 145"/>
                <a:gd name="T9" fmla="*/ 0 h 70"/>
                <a:gd name="T10" fmla="*/ 0 60000 65536"/>
                <a:gd name="T11" fmla="*/ 0 60000 65536"/>
                <a:gd name="T12" fmla="*/ 0 60000 65536"/>
                <a:gd name="T13" fmla="*/ 0 60000 65536"/>
                <a:gd name="T14" fmla="*/ 0 60000 65536"/>
                <a:gd name="T15" fmla="*/ 0 w 145"/>
                <a:gd name="T16" fmla="*/ 0 h 70"/>
                <a:gd name="T17" fmla="*/ 145 w 145"/>
                <a:gd name="T18" fmla="*/ 70 h 70"/>
              </a:gdLst>
              <a:ahLst/>
              <a:cxnLst>
                <a:cxn ang="T10">
                  <a:pos x="T0" y="T1"/>
                </a:cxn>
                <a:cxn ang="T11">
                  <a:pos x="T2" y="T3"/>
                </a:cxn>
                <a:cxn ang="T12">
                  <a:pos x="T4" y="T5"/>
                </a:cxn>
                <a:cxn ang="T13">
                  <a:pos x="T6" y="T7"/>
                </a:cxn>
                <a:cxn ang="T14">
                  <a:pos x="T8" y="T9"/>
                </a:cxn>
              </a:cxnLst>
              <a:rect l="T15" t="T16" r="T17" b="T18"/>
              <a:pathLst>
                <a:path w="145" h="70">
                  <a:moveTo>
                    <a:pt x="0" y="0"/>
                  </a:moveTo>
                  <a:lnTo>
                    <a:pt x="145" y="44"/>
                  </a:lnTo>
                  <a:lnTo>
                    <a:pt x="145" y="70"/>
                  </a:lnTo>
                  <a:lnTo>
                    <a:pt x="0" y="24"/>
                  </a:lnTo>
                  <a:lnTo>
                    <a:pt x="0" y="0"/>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07" name="Freeform 140"/>
            <p:cNvSpPr>
              <a:spLocks/>
            </p:cNvSpPr>
            <p:nvPr/>
          </p:nvSpPr>
          <p:spPr bwMode="auto">
            <a:xfrm>
              <a:off x="2827338" y="2906713"/>
              <a:ext cx="25400" cy="317500"/>
            </a:xfrm>
            <a:custGeom>
              <a:avLst/>
              <a:gdLst>
                <a:gd name="T0" fmla="*/ 0 w 16"/>
                <a:gd name="T1" fmla="*/ 0 h 200"/>
                <a:gd name="T2" fmla="*/ 2147483647 w 16"/>
                <a:gd name="T3" fmla="*/ 2147483647 h 200"/>
                <a:gd name="T4" fmla="*/ 2147483647 w 16"/>
                <a:gd name="T5" fmla="*/ 2147483647 h 200"/>
                <a:gd name="T6" fmla="*/ 0 w 16"/>
                <a:gd name="T7" fmla="*/ 2147483647 h 200"/>
                <a:gd name="T8" fmla="*/ 0 w 16"/>
                <a:gd name="T9" fmla="*/ 0 h 200"/>
                <a:gd name="T10" fmla="*/ 0 60000 65536"/>
                <a:gd name="T11" fmla="*/ 0 60000 65536"/>
                <a:gd name="T12" fmla="*/ 0 60000 65536"/>
                <a:gd name="T13" fmla="*/ 0 60000 65536"/>
                <a:gd name="T14" fmla="*/ 0 60000 65536"/>
                <a:gd name="T15" fmla="*/ 0 w 16"/>
                <a:gd name="T16" fmla="*/ 0 h 200"/>
                <a:gd name="T17" fmla="*/ 16 w 16"/>
                <a:gd name="T18" fmla="*/ 200 h 200"/>
              </a:gdLst>
              <a:ahLst/>
              <a:cxnLst>
                <a:cxn ang="T10">
                  <a:pos x="T0" y="T1"/>
                </a:cxn>
                <a:cxn ang="T11">
                  <a:pos x="T2" y="T3"/>
                </a:cxn>
                <a:cxn ang="T12">
                  <a:pos x="T4" y="T5"/>
                </a:cxn>
                <a:cxn ang="T13">
                  <a:pos x="T6" y="T7"/>
                </a:cxn>
                <a:cxn ang="T14">
                  <a:pos x="T8" y="T9"/>
                </a:cxn>
              </a:cxnLst>
              <a:rect l="T15" t="T16" r="T17" b="T18"/>
              <a:pathLst>
                <a:path w="16" h="200">
                  <a:moveTo>
                    <a:pt x="0" y="0"/>
                  </a:moveTo>
                  <a:lnTo>
                    <a:pt x="16" y="6"/>
                  </a:lnTo>
                  <a:lnTo>
                    <a:pt x="16" y="200"/>
                  </a:lnTo>
                  <a:lnTo>
                    <a:pt x="0" y="196"/>
                  </a:lnTo>
                  <a:lnTo>
                    <a:pt x="0" y="0"/>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08" name="Freeform 141"/>
            <p:cNvSpPr>
              <a:spLocks/>
            </p:cNvSpPr>
            <p:nvPr/>
          </p:nvSpPr>
          <p:spPr bwMode="auto">
            <a:xfrm>
              <a:off x="2801938" y="2854325"/>
              <a:ext cx="77788" cy="125413"/>
            </a:xfrm>
            <a:custGeom>
              <a:avLst/>
              <a:gdLst>
                <a:gd name="T0" fmla="*/ 0 w 49"/>
                <a:gd name="T1" fmla="*/ 2147483647 h 79"/>
                <a:gd name="T2" fmla="*/ 2147483647 w 49"/>
                <a:gd name="T3" fmla="*/ 0 h 79"/>
                <a:gd name="T4" fmla="*/ 2147483647 w 49"/>
                <a:gd name="T5" fmla="*/ 2147483647 h 79"/>
                <a:gd name="T6" fmla="*/ 2147483647 w 49"/>
                <a:gd name="T7" fmla="*/ 2147483647 h 79"/>
                <a:gd name="T8" fmla="*/ 2147483647 w 49"/>
                <a:gd name="T9" fmla="*/ 2147483647 h 79"/>
                <a:gd name="T10" fmla="*/ 0 w 49"/>
                <a:gd name="T11" fmla="*/ 2147483647 h 79"/>
                <a:gd name="T12" fmla="*/ 0 w 49"/>
                <a:gd name="T13" fmla="*/ 2147483647 h 79"/>
                <a:gd name="T14" fmla="*/ 0 60000 65536"/>
                <a:gd name="T15" fmla="*/ 0 60000 65536"/>
                <a:gd name="T16" fmla="*/ 0 60000 65536"/>
                <a:gd name="T17" fmla="*/ 0 60000 65536"/>
                <a:gd name="T18" fmla="*/ 0 60000 65536"/>
                <a:gd name="T19" fmla="*/ 0 60000 65536"/>
                <a:gd name="T20" fmla="*/ 0 60000 65536"/>
                <a:gd name="T21" fmla="*/ 0 w 49"/>
                <a:gd name="T22" fmla="*/ 0 h 79"/>
                <a:gd name="T23" fmla="*/ 49 w 49"/>
                <a:gd name="T24" fmla="*/ 79 h 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9" h="79">
                  <a:moveTo>
                    <a:pt x="0" y="29"/>
                  </a:moveTo>
                  <a:lnTo>
                    <a:pt x="24" y="0"/>
                  </a:lnTo>
                  <a:lnTo>
                    <a:pt x="49" y="43"/>
                  </a:lnTo>
                  <a:lnTo>
                    <a:pt x="49" y="79"/>
                  </a:lnTo>
                  <a:lnTo>
                    <a:pt x="24" y="35"/>
                  </a:lnTo>
                  <a:lnTo>
                    <a:pt x="0" y="63"/>
                  </a:lnTo>
                  <a:lnTo>
                    <a:pt x="0" y="29"/>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09" name="Freeform 142"/>
            <p:cNvSpPr>
              <a:spLocks/>
            </p:cNvSpPr>
            <p:nvPr/>
          </p:nvSpPr>
          <p:spPr bwMode="auto">
            <a:xfrm>
              <a:off x="2801938" y="3151188"/>
              <a:ext cx="77788" cy="125413"/>
            </a:xfrm>
            <a:custGeom>
              <a:avLst/>
              <a:gdLst>
                <a:gd name="T0" fmla="*/ 2147483647 w 49"/>
                <a:gd name="T1" fmla="*/ 2147483647 h 79"/>
                <a:gd name="T2" fmla="*/ 2147483647 w 49"/>
                <a:gd name="T3" fmla="*/ 2147483647 h 79"/>
                <a:gd name="T4" fmla="*/ 0 w 49"/>
                <a:gd name="T5" fmla="*/ 2147483647 h 79"/>
                <a:gd name="T6" fmla="*/ 0 w 49"/>
                <a:gd name="T7" fmla="*/ 0 h 79"/>
                <a:gd name="T8" fmla="*/ 2147483647 w 49"/>
                <a:gd name="T9" fmla="*/ 2147483647 h 79"/>
                <a:gd name="T10" fmla="*/ 2147483647 w 49"/>
                <a:gd name="T11" fmla="*/ 2147483647 h 79"/>
                <a:gd name="T12" fmla="*/ 2147483647 w 49"/>
                <a:gd name="T13" fmla="*/ 2147483647 h 79"/>
                <a:gd name="T14" fmla="*/ 0 60000 65536"/>
                <a:gd name="T15" fmla="*/ 0 60000 65536"/>
                <a:gd name="T16" fmla="*/ 0 60000 65536"/>
                <a:gd name="T17" fmla="*/ 0 60000 65536"/>
                <a:gd name="T18" fmla="*/ 0 60000 65536"/>
                <a:gd name="T19" fmla="*/ 0 60000 65536"/>
                <a:gd name="T20" fmla="*/ 0 60000 65536"/>
                <a:gd name="T21" fmla="*/ 0 w 49"/>
                <a:gd name="T22" fmla="*/ 0 h 79"/>
                <a:gd name="T23" fmla="*/ 49 w 49"/>
                <a:gd name="T24" fmla="*/ 79 h 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9" h="79">
                  <a:moveTo>
                    <a:pt x="49" y="50"/>
                  </a:moveTo>
                  <a:lnTo>
                    <a:pt x="24" y="79"/>
                  </a:lnTo>
                  <a:lnTo>
                    <a:pt x="0" y="36"/>
                  </a:lnTo>
                  <a:lnTo>
                    <a:pt x="0" y="0"/>
                  </a:lnTo>
                  <a:lnTo>
                    <a:pt x="24" y="44"/>
                  </a:lnTo>
                  <a:lnTo>
                    <a:pt x="49" y="16"/>
                  </a:lnTo>
                  <a:lnTo>
                    <a:pt x="49" y="50"/>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10" name="Freeform 143"/>
            <p:cNvSpPr>
              <a:spLocks/>
            </p:cNvSpPr>
            <p:nvPr/>
          </p:nvSpPr>
          <p:spPr bwMode="auto">
            <a:xfrm>
              <a:off x="2924175" y="3040063"/>
              <a:ext cx="73025" cy="104775"/>
            </a:xfrm>
            <a:custGeom>
              <a:avLst/>
              <a:gdLst>
                <a:gd name="T0" fmla="*/ 2147483647 w 46"/>
                <a:gd name="T1" fmla="*/ 2147483647 h 66"/>
                <a:gd name="T2" fmla="*/ 2147483647 w 46"/>
                <a:gd name="T3" fmla="*/ 2147483647 h 66"/>
                <a:gd name="T4" fmla="*/ 0 w 46"/>
                <a:gd name="T5" fmla="*/ 2147483647 h 66"/>
                <a:gd name="T6" fmla="*/ 2147483647 w 46"/>
                <a:gd name="T7" fmla="*/ 2147483647 h 66"/>
                <a:gd name="T8" fmla="*/ 0 w 46"/>
                <a:gd name="T9" fmla="*/ 0 h 66"/>
                <a:gd name="T10" fmla="*/ 2147483647 w 46"/>
                <a:gd name="T11" fmla="*/ 2147483647 h 66"/>
                <a:gd name="T12" fmla="*/ 2147483647 w 46"/>
                <a:gd name="T13" fmla="*/ 2147483647 h 66"/>
                <a:gd name="T14" fmla="*/ 0 60000 65536"/>
                <a:gd name="T15" fmla="*/ 0 60000 65536"/>
                <a:gd name="T16" fmla="*/ 0 60000 65536"/>
                <a:gd name="T17" fmla="*/ 0 60000 65536"/>
                <a:gd name="T18" fmla="*/ 0 60000 65536"/>
                <a:gd name="T19" fmla="*/ 0 60000 65536"/>
                <a:gd name="T20" fmla="*/ 0 60000 65536"/>
                <a:gd name="T21" fmla="*/ 0 w 46"/>
                <a:gd name="T22" fmla="*/ 0 h 66"/>
                <a:gd name="T23" fmla="*/ 46 w 46"/>
                <a:gd name="T24" fmla="*/ 66 h 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66">
                  <a:moveTo>
                    <a:pt x="46" y="44"/>
                  </a:moveTo>
                  <a:lnTo>
                    <a:pt x="26" y="66"/>
                  </a:lnTo>
                  <a:lnTo>
                    <a:pt x="0" y="58"/>
                  </a:lnTo>
                  <a:lnTo>
                    <a:pt x="18" y="36"/>
                  </a:lnTo>
                  <a:lnTo>
                    <a:pt x="0" y="0"/>
                  </a:lnTo>
                  <a:lnTo>
                    <a:pt x="26" y="10"/>
                  </a:lnTo>
                  <a:lnTo>
                    <a:pt x="46" y="44"/>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11" name="Freeform 144"/>
            <p:cNvSpPr>
              <a:spLocks/>
            </p:cNvSpPr>
            <p:nvPr/>
          </p:nvSpPr>
          <p:spPr bwMode="auto">
            <a:xfrm>
              <a:off x="2681288" y="2976563"/>
              <a:ext cx="73025" cy="104775"/>
            </a:xfrm>
            <a:custGeom>
              <a:avLst/>
              <a:gdLst>
                <a:gd name="T0" fmla="*/ 0 w 46"/>
                <a:gd name="T1" fmla="*/ 2147483647 h 66"/>
                <a:gd name="T2" fmla="*/ 2147483647 w 46"/>
                <a:gd name="T3" fmla="*/ 0 h 66"/>
                <a:gd name="T4" fmla="*/ 2147483647 w 46"/>
                <a:gd name="T5" fmla="*/ 2147483647 h 66"/>
                <a:gd name="T6" fmla="*/ 2147483647 w 46"/>
                <a:gd name="T7" fmla="*/ 2147483647 h 66"/>
                <a:gd name="T8" fmla="*/ 2147483647 w 46"/>
                <a:gd name="T9" fmla="*/ 2147483647 h 66"/>
                <a:gd name="T10" fmla="*/ 2147483647 w 46"/>
                <a:gd name="T11" fmla="*/ 2147483647 h 66"/>
                <a:gd name="T12" fmla="*/ 0 w 46"/>
                <a:gd name="T13" fmla="*/ 2147483647 h 66"/>
                <a:gd name="T14" fmla="*/ 0 60000 65536"/>
                <a:gd name="T15" fmla="*/ 0 60000 65536"/>
                <a:gd name="T16" fmla="*/ 0 60000 65536"/>
                <a:gd name="T17" fmla="*/ 0 60000 65536"/>
                <a:gd name="T18" fmla="*/ 0 60000 65536"/>
                <a:gd name="T19" fmla="*/ 0 60000 65536"/>
                <a:gd name="T20" fmla="*/ 0 60000 65536"/>
                <a:gd name="T21" fmla="*/ 0 w 46"/>
                <a:gd name="T22" fmla="*/ 0 h 66"/>
                <a:gd name="T23" fmla="*/ 46 w 46"/>
                <a:gd name="T24" fmla="*/ 66 h 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66">
                  <a:moveTo>
                    <a:pt x="0" y="22"/>
                  </a:moveTo>
                  <a:lnTo>
                    <a:pt x="20" y="0"/>
                  </a:lnTo>
                  <a:lnTo>
                    <a:pt x="46" y="8"/>
                  </a:lnTo>
                  <a:lnTo>
                    <a:pt x="26" y="32"/>
                  </a:lnTo>
                  <a:lnTo>
                    <a:pt x="46" y="66"/>
                  </a:lnTo>
                  <a:lnTo>
                    <a:pt x="18" y="58"/>
                  </a:lnTo>
                  <a:lnTo>
                    <a:pt x="0" y="22"/>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12" name="Freeform 145"/>
            <p:cNvSpPr>
              <a:spLocks/>
            </p:cNvSpPr>
            <p:nvPr/>
          </p:nvSpPr>
          <p:spPr bwMode="auto">
            <a:xfrm>
              <a:off x="2795588" y="2995613"/>
              <a:ext cx="93663" cy="133350"/>
            </a:xfrm>
            <a:custGeom>
              <a:avLst/>
              <a:gdLst>
                <a:gd name="T0" fmla="*/ 2147483647 w 29"/>
                <a:gd name="T1" fmla="*/ 2147483647 h 42"/>
                <a:gd name="T2" fmla="*/ 2147483647 w 29"/>
                <a:gd name="T3" fmla="*/ 2147483647 h 42"/>
                <a:gd name="T4" fmla="*/ 2147483647 w 29"/>
                <a:gd name="T5" fmla="*/ 2147483647 h 42"/>
                <a:gd name="T6" fmla="*/ 2147483647 w 29"/>
                <a:gd name="T7" fmla="*/ 2147483647 h 42"/>
                <a:gd name="T8" fmla="*/ 2147483647 w 29"/>
                <a:gd name="T9" fmla="*/ 2147483647 h 42"/>
                <a:gd name="T10" fmla="*/ 0 60000 65536"/>
                <a:gd name="T11" fmla="*/ 0 60000 65536"/>
                <a:gd name="T12" fmla="*/ 0 60000 65536"/>
                <a:gd name="T13" fmla="*/ 0 60000 65536"/>
                <a:gd name="T14" fmla="*/ 0 60000 65536"/>
                <a:gd name="T15" fmla="*/ 0 w 29"/>
                <a:gd name="T16" fmla="*/ 0 h 42"/>
                <a:gd name="T17" fmla="*/ 29 w 29"/>
                <a:gd name="T18" fmla="*/ 42 h 42"/>
              </a:gdLst>
              <a:ahLst/>
              <a:cxnLst>
                <a:cxn ang="T10">
                  <a:pos x="T0" y="T1"/>
                </a:cxn>
                <a:cxn ang="T11">
                  <a:pos x="T2" y="T3"/>
                </a:cxn>
                <a:cxn ang="T12">
                  <a:pos x="T4" y="T5"/>
                </a:cxn>
                <a:cxn ang="T13">
                  <a:pos x="T6" y="T7"/>
                </a:cxn>
                <a:cxn ang="T14">
                  <a:pos x="T8" y="T9"/>
                </a:cxn>
              </a:cxnLst>
              <a:rect l="T15" t="T16" r="T17" b="T18"/>
              <a:pathLst>
                <a:path w="29" h="42">
                  <a:moveTo>
                    <a:pt x="28" y="20"/>
                  </a:moveTo>
                  <a:cubicBezTo>
                    <a:pt x="29" y="31"/>
                    <a:pt x="24" y="40"/>
                    <a:pt x="16" y="41"/>
                  </a:cubicBezTo>
                  <a:cubicBezTo>
                    <a:pt x="9" y="42"/>
                    <a:pt x="2" y="33"/>
                    <a:pt x="1" y="22"/>
                  </a:cubicBezTo>
                  <a:cubicBezTo>
                    <a:pt x="0" y="11"/>
                    <a:pt x="5" y="1"/>
                    <a:pt x="13" y="1"/>
                  </a:cubicBezTo>
                  <a:cubicBezTo>
                    <a:pt x="20" y="0"/>
                    <a:pt x="27" y="8"/>
                    <a:pt x="28" y="20"/>
                  </a:cubicBez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13" name="Freeform 146"/>
            <p:cNvSpPr>
              <a:spLocks/>
            </p:cNvSpPr>
            <p:nvPr/>
          </p:nvSpPr>
          <p:spPr bwMode="auto">
            <a:xfrm>
              <a:off x="2820988" y="3030538"/>
              <a:ext cx="42863" cy="60325"/>
            </a:xfrm>
            <a:custGeom>
              <a:avLst/>
              <a:gdLst>
                <a:gd name="T0" fmla="*/ 2147483647 w 13"/>
                <a:gd name="T1" fmla="*/ 2147483647 h 19"/>
                <a:gd name="T2" fmla="*/ 2147483647 w 13"/>
                <a:gd name="T3" fmla="*/ 2147483647 h 19"/>
                <a:gd name="T4" fmla="*/ 0 w 13"/>
                <a:gd name="T5" fmla="*/ 2147483647 h 19"/>
                <a:gd name="T6" fmla="*/ 2147483647 w 13"/>
                <a:gd name="T7" fmla="*/ 2147483647 h 19"/>
                <a:gd name="T8" fmla="*/ 2147483647 w 13"/>
                <a:gd name="T9" fmla="*/ 2147483647 h 19"/>
                <a:gd name="T10" fmla="*/ 0 60000 65536"/>
                <a:gd name="T11" fmla="*/ 0 60000 65536"/>
                <a:gd name="T12" fmla="*/ 0 60000 65536"/>
                <a:gd name="T13" fmla="*/ 0 60000 65536"/>
                <a:gd name="T14" fmla="*/ 0 60000 65536"/>
                <a:gd name="T15" fmla="*/ 0 w 13"/>
                <a:gd name="T16" fmla="*/ 0 h 19"/>
                <a:gd name="T17" fmla="*/ 13 w 13"/>
                <a:gd name="T18" fmla="*/ 19 h 19"/>
              </a:gdLst>
              <a:ahLst/>
              <a:cxnLst>
                <a:cxn ang="T10">
                  <a:pos x="T0" y="T1"/>
                </a:cxn>
                <a:cxn ang="T11">
                  <a:pos x="T2" y="T3"/>
                </a:cxn>
                <a:cxn ang="T12">
                  <a:pos x="T4" y="T5"/>
                </a:cxn>
                <a:cxn ang="T13">
                  <a:pos x="T6" y="T7"/>
                </a:cxn>
                <a:cxn ang="T14">
                  <a:pos x="T8" y="T9"/>
                </a:cxn>
              </a:cxnLst>
              <a:rect l="T15" t="T16" r="T17" b="T18"/>
              <a:pathLst>
                <a:path w="13" h="19">
                  <a:moveTo>
                    <a:pt x="13" y="9"/>
                  </a:moveTo>
                  <a:cubicBezTo>
                    <a:pt x="13" y="14"/>
                    <a:pt x="11" y="19"/>
                    <a:pt x="7" y="19"/>
                  </a:cubicBezTo>
                  <a:cubicBezTo>
                    <a:pt x="4" y="19"/>
                    <a:pt x="1" y="15"/>
                    <a:pt x="0" y="10"/>
                  </a:cubicBezTo>
                  <a:cubicBezTo>
                    <a:pt x="0" y="5"/>
                    <a:pt x="2" y="1"/>
                    <a:pt x="6" y="1"/>
                  </a:cubicBezTo>
                  <a:cubicBezTo>
                    <a:pt x="9" y="0"/>
                    <a:pt x="12" y="4"/>
                    <a:pt x="13" y="9"/>
                  </a:cubicBezTo>
                  <a:close/>
                </a:path>
              </a:pathLst>
            </a:custGeom>
            <a:solidFill>
              <a:srgbClr val="3D61A4"/>
            </a:solidFill>
            <a:ln w="9525">
              <a:noFill/>
              <a:round/>
              <a:headEnd/>
              <a:tailEnd/>
            </a:ln>
          </p:spPr>
          <p:txBody>
            <a:bodyPr/>
            <a:lstStyle/>
            <a:p>
              <a:endParaRPr lang="en-US">
                <a:latin typeface="Times New Roman" pitchFamily="18" charset="0"/>
                <a:cs typeface="Times New Roman" pitchFamily="18" charset="0"/>
              </a:endParaRPr>
            </a:p>
          </p:txBody>
        </p:sp>
        <p:sp>
          <p:nvSpPr>
            <p:cNvPr id="105614" name="Freeform 147"/>
            <p:cNvSpPr>
              <a:spLocks/>
            </p:cNvSpPr>
            <p:nvPr/>
          </p:nvSpPr>
          <p:spPr bwMode="auto">
            <a:xfrm>
              <a:off x="2681288" y="2530475"/>
              <a:ext cx="76200" cy="79375"/>
            </a:xfrm>
            <a:custGeom>
              <a:avLst/>
              <a:gdLst>
                <a:gd name="T0" fmla="*/ 0 w 48"/>
                <a:gd name="T1" fmla="*/ 0 h 50"/>
                <a:gd name="T2" fmla="*/ 2147483647 w 48"/>
                <a:gd name="T3" fmla="*/ 2147483647 h 50"/>
                <a:gd name="T4" fmla="*/ 2147483647 w 48"/>
                <a:gd name="T5" fmla="*/ 2147483647 h 50"/>
                <a:gd name="T6" fmla="*/ 0 w 48"/>
                <a:gd name="T7" fmla="*/ 2147483647 h 50"/>
                <a:gd name="T8" fmla="*/ 0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0" y="0"/>
                  </a:moveTo>
                  <a:lnTo>
                    <a:pt x="48" y="14"/>
                  </a:lnTo>
                  <a:lnTo>
                    <a:pt x="48" y="50"/>
                  </a:lnTo>
                  <a:lnTo>
                    <a:pt x="0" y="34"/>
                  </a:lnTo>
                  <a:lnTo>
                    <a:pt x="0" y="0"/>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15" name="Freeform 148"/>
            <p:cNvSpPr>
              <a:spLocks/>
            </p:cNvSpPr>
            <p:nvPr/>
          </p:nvSpPr>
          <p:spPr bwMode="auto">
            <a:xfrm>
              <a:off x="2911475" y="2600325"/>
              <a:ext cx="76200" cy="82550"/>
            </a:xfrm>
            <a:custGeom>
              <a:avLst/>
              <a:gdLst>
                <a:gd name="T0" fmla="*/ 0 w 48"/>
                <a:gd name="T1" fmla="*/ 0 h 52"/>
                <a:gd name="T2" fmla="*/ 2147483647 w 48"/>
                <a:gd name="T3" fmla="*/ 2147483647 h 52"/>
                <a:gd name="T4" fmla="*/ 2147483647 w 48"/>
                <a:gd name="T5" fmla="*/ 2147483647 h 52"/>
                <a:gd name="T6" fmla="*/ 0 w 48"/>
                <a:gd name="T7" fmla="*/ 2147483647 h 52"/>
                <a:gd name="T8" fmla="*/ 0 w 48"/>
                <a:gd name="T9" fmla="*/ 0 h 52"/>
                <a:gd name="T10" fmla="*/ 0 60000 65536"/>
                <a:gd name="T11" fmla="*/ 0 60000 65536"/>
                <a:gd name="T12" fmla="*/ 0 60000 65536"/>
                <a:gd name="T13" fmla="*/ 0 60000 65536"/>
                <a:gd name="T14" fmla="*/ 0 60000 65536"/>
                <a:gd name="T15" fmla="*/ 0 w 48"/>
                <a:gd name="T16" fmla="*/ 0 h 52"/>
                <a:gd name="T17" fmla="*/ 48 w 48"/>
                <a:gd name="T18" fmla="*/ 52 h 52"/>
              </a:gdLst>
              <a:ahLst/>
              <a:cxnLst>
                <a:cxn ang="T10">
                  <a:pos x="T0" y="T1"/>
                </a:cxn>
                <a:cxn ang="T11">
                  <a:pos x="T2" y="T3"/>
                </a:cxn>
                <a:cxn ang="T12">
                  <a:pos x="T4" y="T5"/>
                </a:cxn>
                <a:cxn ang="T13">
                  <a:pos x="T6" y="T7"/>
                </a:cxn>
                <a:cxn ang="T14">
                  <a:pos x="T8" y="T9"/>
                </a:cxn>
              </a:cxnLst>
              <a:rect l="T15" t="T16" r="T17" b="T18"/>
              <a:pathLst>
                <a:path w="48" h="52">
                  <a:moveTo>
                    <a:pt x="0" y="0"/>
                  </a:moveTo>
                  <a:lnTo>
                    <a:pt x="48" y="16"/>
                  </a:lnTo>
                  <a:lnTo>
                    <a:pt x="48" y="52"/>
                  </a:lnTo>
                  <a:lnTo>
                    <a:pt x="0" y="36"/>
                  </a:lnTo>
                  <a:lnTo>
                    <a:pt x="0" y="0"/>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16" name="Freeform 149"/>
            <p:cNvSpPr>
              <a:spLocks/>
            </p:cNvSpPr>
            <p:nvPr/>
          </p:nvSpPr>
          <p:spPr bwMode="auto">
            <a:xfrm>
              <a:off x="2681288" y="2698750"/>
              <a:ext cx="76200" cy="82550"/>
            </a:xfrm>
            <a:custGeom>
              <a:avLst/>
              <a:gdLst>
                <a:gd name="T0" fmla="*/ 0 w 48"/>
                <a:gd name="T1" fmla="*/ 0 h 52"/>
                <a:gd name="T2" fmla="*/ 2147483647 w 48"/>
                <a:gd name="T3" fmla="*/ 2147483647 h 52"/>
                <a:gd name="T4" fmla="*/ 2147483647 w 48"/>
                <a:gd name="T5" fmla="*/ 2147483647 h 52"/>
                <a:gd name="T6" fmla="*/ 0 w 48"/>
                <a:gd name="T7" fmla="*/ 2147483647 h 52"/>
                <a:gd name="T8" fmla="*/ 0 w 48"/>
                <a:gd name="T9" fmla="*/ 0 h 52"/>
                <a:gd name="T10" fmla="*/ 0 60000 65536"/>
                <a:gd name="T11" fmla="*/ 0 60000 65536"/>
                <a:gd name="T12" fmla="*/ 0 60000 65536"/>
                <a:gd name="T13" fmla="*/ 0 60000 65536"/>
                <a:gd name="T14" fmla="*/ 0 60000 65536"/>
                <a:gd name="T15" fmla="*/ 0 w 48"/>
                <a:gd name="T16" fmla="*/ 0 h 52"/>
                <a:gd name="T17" fmla="*/ 48 w 48"/>
                <a:gd name="T18" fmla="*/ 52 h 52"/>
              </a:gdLst>
              <a:ahLst/>
              <a:cxnLst>
                <a:cxn ang="T10">
                  <a:pos x="T0" y="T1"/>
                </a:cxn>
                <a:cxn ang="T11">
                  <a:pos x="T2" y="T3"/>
                </a:cxn>
                <a:cxn ang="T12">
                  <a:pos x="T4" y="T5"/>
                </a:cxn>
                <a:cxn ang="T13">
                  <a:pos x="T6" y="T7"/>
                </a:cxn>
                <a:cxn ang="T14">
                  <a:pos x="T8" y="T9"/>
                </a:cxn>
              </a:cxnLst>
              <a:rect l="T15" t="T16" r="T17" b="T18"/>
              <a:pathLst>
                <a:path w="48" h="52">
                  <a:moveTo>
                    <a:pt x="0" y="0"/>
                  </a:moveTo>
                  <a:lnTo>
                    <a:pt x="48" y="16"/>
                  </a:lnTo>
                  <a:lnTo>
                    <a:pt x="48" y="52"/>
                  </a:lnTo>
                  <a:lnTo>
                    <a:pt x="0" y="36"/>
                  </a:lnTo>
                  <a:lnTo>
                    <a:pt x="0" y="0"/>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17" name="Freeform 150"/>
            <p:cNvSpPr>
              <a:spLocks/>
            </p:cNvSpPr>
            <p:nvPr/>
          </p:nvSpPr>
          <p:spPr bwMode="auto">
            <a:xfrm>
              <a:off x="2911475" y="2771775"/>
              <a:ext cx="76200" cy="79375"/>
            </a:xfrm>
            <a:custGeom>
              <a:avLst/>
              <a:gdLst>
                <a:gd name="T0" fmla="*/ 0 w 48"/>
                <a:gd name="T1" fmla="*/ 0 h 50"/>
                <a:gd name="T2" fmla="*/ 2147483647 w 48"/>
                <a:gd name="T3" fmla="*/ 2147483647 h 50"/>
                <a:gd name="T4" fmla="*/ 2147483647 w 48"/>
                <a:gd name="T5" fmla="*/ 2147483647 h 50"/>
                <a:gd name="T6" fmla="*/ 0 w 48"/>
                <a:gd name="T7" fmla="*/ 2147483647 h 50"/>
                <a:gd name="T8" fmla="*/ 0 w 48"/>
                <a:gd name="T9" fmla="*/ 0 h 50"/>
                <a:gd name="T10" fmla="*/ 0 60000 65536"/>
                <a:gd name="T11" fmla="*/ 0 60000 65536"/>
                <a:gd name="T12" fmla="*/ 0 60000 65536"/>
                <a:gd name="T13" fmla="*/ 0 60000 65536"/>
                <a:gd name="T14" fmla="*/ 0 60000 65536"/>
                <a:gd name="T15" fmla="*/ 0 w 48"/>
                <a:gd name="T16" fmla="*/ 0 h 50"/>
                <a:gd name="T17" fmla="*/ 48 w 48"/>
                <a:gd name="T18" fmla="*/ 50 h 50"/>
              </a:gdLst>
              <a:ahLst/>
              <a:cxnLst>
                <a:cxn ang="T10">
                  <a:pos x="T0" y="T1"/>
                </a:cxn>
                <a:cxn ang="T11">
                  <a:pos x="T2" y="T3"/>
                </a:cxn>
                <a:cxn ang="T12">
                  <a:pos x="T4" y="T5"/>
                </a:cxn>
                <a:cxn ang="T13">
                  <a:pos x="T6" y="T7"/>
                </a:cxn>
                <a:cxn ang="T14">
                  <a:pos x="T8" y="T9"/>
                </a:cxn>
              </a:cxnLst>
              <a:rect l="T15" t="T16" r="T17" b="T18"/>
              <a:pathLst>
                <a:path w="48" h="50">
                  <a:moveTo>
                    <a:pt x="0" y="0"/>
                  </a:moveTo>
                  <a:lnTo>
                    <a:pt x="48" y="16"/>
                  </a:lnTo>
                  <a:lnTo>
                    <a:pt x="48" y="50"/>
                  </a:lnTo>
                  <a:lnTo>
                    <a:pt x="0" y="36"/>
                  </a:lnTo>
                  <a:lnTo>
                    <a:pt x="0" y="0"/>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18" name="Freeform 151"/>
            <p:cNvSpPr>
              <a:spLocks/>
            </p:cNvSpPr>
            <p:nvPr/>
          </p:nvSpPr>
          <p:spPr bwMode="auto">
            <a:xfrm>
              <a:off x="2751138" y="2581275"/>
              <a:ext cx="169863" cy="53975"/>
            </a:xfrm>
            <a:custGeom>
              <a:avLst/>
              <a:gdLst>
                <a:gd name="T0" fmla="*/ 0 w 107"/>
                <a:gd name="T1" fmla="*/ 0 h 34"/>
                <a:gd name="T2" fmla="*/ 2147483647 w 107"/>
                <a:gd name="T3" fmla="*/ 2147483647 h 34"/>
                <a:gd name="T4" fmla="*/ 0 w 107"/>
                <a:gd name="T5" fmla="*/ 0 h 34"/>
                <a:gd name="T6" fmla="*/ 0 60000 65536"/>
                <a:gd name="T7" fmla="*/ 0 60000 65536"/>
                <a:gd name="T8" fmla="*/ 0 60000 65536"/>
                <a:gd name="T9" fmla="*/ 0 w 107"/>
                <a:gd name="T10" fmla="*/ 0 h 34"/>
                <a:gd name="T11" fmla="*/ 107 w 107"/>
                <a:gd name="T12" fmla="*/ 34 h 34"/>
              </a:gdLst>
              <a:ahLst/>
              <a:cxnLst>
                <a:cxn ang="T6">
                  <a:pos x="T0" y="T1"/>
                </a:cxn>
                <a:cxn ang="T7">
                  <a:pos x="T2" y="T3"/>
                </a:cxn>
                <a:cxn ang="T8">
                  <a:pos x="T4" y="T5"/>
                </a:cxn>
              </a:cxnLst>
              <a:rect l="T9" t="T10" r="T11" b="T12"/>
              <a:pathLst>
                <a:path w="107" h="34">
                  <a:moveTo>
                    <a:pt x="0" y="0"/>
                  </a:moveTo>
                  <a:lnTo>
                    <a:pt x="107" y="34"/>
                  </a:lnTo>
                  <a:lnTo>
                    <a:pt x="0" y="0"/>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19" name="Line 152"/>
            <p:cNvSpPr>
              <a:spLocks noChangeShapeType="1"/>
            </p:cNvSpPr>
            <p:nvPr/>
          </p:nvSpPr>
          <p:spPr bwMode="auto">
            <a:xfrm>
              <a:off x="2751138" y="2581275"/>
              <a:ext cx="169863" cy="53975"/>
            </a:xfrm>
            <a:prstGeom prst="line">
              <a:avLst/>
            </a:prstGeom>
            <a:noFill/>
            <a:ln w="9525">
              <a:noFill/>
              <a:round/>
              <a:headEnd/>
              <a:tailEnd/>
            </a:ln>
          </p:spPr>
          <p:txBody>
            <a:bodyPr/>
            <a:lstStyle/>
            <a:p>
              <a:endParaRPr lang="en-US">
                <a:latin typeface="Times New Roman" pitchFamily="18" charset="0"/>
                <a:cs typeface="Times New Roman" pitchFamily="18" charset="0"/>
              </a:endParaRPr>
            </a:p>
          </p:txBody>
        </p:sp>
        <p:sp>
          <p:nvSpPr>
            <p:cNvPr id="105620" name="Freeform 153"/>
            <p:cNvSpPr>
              <a:spLocks/>
            </p:cNvSpPr>
            <p:nvPr/>
          </p:nvSpPr>
          <p:spPr bwMode="auto">
            <a:xfrm>
              <a:off x="2747963" y="2574925"/>
              <a:ext cx="176213" cy="66675"/>
            </a:xfrm>
            <a:custGeom>
              <a:avLst/>
              <a:gdLst>
                <a:gd name="T0" fmla="*/ 0 w 111"/>
                <a:gd name="T1" fmla="*/ 2147483647 h 42"/>
                <a:gd name="T2" fmla="*/ 2147483647 w 111"/>
                <a:gd name="T3" fmla="*/ 2147483647 h 42"/>
                <a:gd name="T4" fmla="*/ 2147483647 w 111"/>
                <a:gd name="T5" fmla="*/ 2147483647 h 42"/>
                <a:gd name="T6" fmla="*/ 2147483647 w 111"/>
                <a:gd name="T7" fmla="*/ 0 h 42"/>
                <a:gd name="T8" fmla="*/ 0 w 111"/>
                <a:gd name="T9" fmla="*/ 2147483647 h 42"/>
                <a:gd name="T10" fmla="*/ 0 60000 65536"/>
                <a:gd name="T11" fmla="*/ 0 60000 65536"/>
                <a:gd name="T12" fmla="*/ 0 60000 65536"/>
                <a:gd name="T13" fmla="*/ 0 60000 65536"/>
                <a:gd name="T14" fmla="*/ 0 60000 65536"/>
                <a:gd name="T15" fmla="*/ 0 w 111"/>
                <a:gd name="T16" fmla="*/ 0 h 42"/>
                <a:gd name="T17" fmla="*/ 111 w 111"/>
                <a:gd name="T18" fmla="*/ 42 h 42"/>
              </a:gdLst>
              <a:ahLst/>
              <a:cxnLst>
                <a:cxn ang="T10">
                  <a:pos x="T0" y="T1"/>
                </a:cxn>
                <a:cxn ang="T11">
                  <a:pos x="T2" y="T3"/>
                </a:cxn>
                <a:cxn ang="T12">
                  <a:pos x="T4" y="T5"/>
                </a:cxn>
                <a:cxn ang="T13">
                  <a:pos x="T6" y="T7"/>
                </a:cxn>
                <a:cxn ang="T14">
                  <a:pos x="T8" y="T9"/>
                </a:cxn>
              </a:cxnLst>
              <a:rect l="T15" t="T16" r="T17" b="T18"/>
              <a:pathLst>
                <a:path w="111" h="42">
                  <a:moveTo>
                    <a:pt x="0" y="8"/>
                  </a:moveTo>
                  <a:lnTo>
                    <a:pt x="107" y="42"/>
                  </a:lnTo>
                  <a:lnTo>
                    <a:pt x="111" y="34"/>
                  </a:lnTo>
                  <a:lnTo>
                    <a:pt x="2" y="0"/>
                  </a:lnTo>
                  <a:lnTo>
                    <a:pt x="0" y="8"/>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21" name="Freeform 154"/>
            <p:cNvSpPr>
              <a:spLocks/>
            </p:cNvSpPr>
            <p:nvPr/>
          </p:nvSpPr>
          <p:spPr bwMode="auto">
            <a:xfrm>
              <a:off x="2751138" y="2749550"/>
              <a:ext cx="169863" cy="53975"/>
            </a:xfrm>
            <a:custGeom>
              <a:avLst/>
              <a:gdLst>
                <a:gd name="T0" fmla="*/ 0 w 107"/>
                <a:gd name="T1" fmla="*/ 0 h 34"/>
                <a:gd name="T2" fmla="*/ 2147483647 w 107"/>
                <a:gd name="T3" fmla="*/ 2147483647 h 34"/>
                <a:gd name="T4" fmla="*/ 0 w 107"/>
                <a:gd name="T5" fmla="*/ 0 h 34"/>
                <a:gd name="T6" fmla="*/ 0 60000 65536"/>
                <a:gd name="T7" fmla="*/ 0 60000 65536"/>
                <a:gd name="T8" fmla="*/ 0 60000 65536"/>
                <a:gd name="T9" fmla="*/ 0 w 107"/>
                <a:gd name="T10" fmla="*/ 0 h 34"/>
                <a:gd name="T11" fmla="*/ 107 w 107"/>
                <a:gd name="T12" fmla="*/ 34 h 34"/>
              </a:gdLst>
              <a:ahLst/>
              <a:cxnLst>
                <a:cxn ang="T6">
                  <a:pos x="T0" y="T1"/>
                </a:cxn>
                <a:cxn ang="T7">
                  <a:pos x="T2" y="T3"/>
                </a:cxn>
                <a:cxn ang="T8">
                  <a:pos x="T4" y="T5"/>
                </a:cxn>
              </a:cxnLst>
              <a:rect l="T9" t="T10" r="T11" b="T12"/>
              <a:pathLst>
                <a:path w="107" h="34">
                  <a:moveTo>
                    <a:pt x="0" y="0"/>
                  </a:moveTo>
                  <a:lnTo>
                    <a:pt x="107" y="34"/>
                  </a:lnTo>
                  <a:lnTo>
                    <a:pt x="0" y="0"/>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22" name="Line 155"/>
            <p:cNvSpPr>
              <a:spLocks noChangeShapeType="1"/>
            </p:cNvSpPr>
            <p:nvPr/>
          </p:nvSpPr>
          <p:spPr bwMode="auto">
            <a:xfrm>
              <a:off x="2751138" y="2749550"/>
              <a:ext cx="169863" cy="53975"/>
            </a:xfrm>
            <a:prstGeom prst="line">
              <a:avLst/>
            </a:prstGeom>
            <a:noFill/>
            <a:ln w="9525">
              <a:noFill/>
              <a:round/>
              <a:headEnd/>
              <a:tailEnd/>
            </a:ln>
          </p:spPr>
          <p:txBody>
            <a:bodyPr/>
            <a:lstStyle/>
            <a:p>
              <a:endParaRPr lang="en-US">
                <a:latin typeface="Times New Roman" pitchFamily="18" charset="0"/>
                <a:cs typeface="Times New Roman" pitchFamily="18" charset="0"/>
              </a:endParaRPr>
            </a:p>
          </p:txBody>
        </p:sp>
        <p:sp>
          <p:nvSpPr>
            <p:cNvPr id="105623" name="Freeform 156"/>
            <p:cNvSpPr>
              <a:spLocks/>
            </p:cNvSpPr>
            <p:nvPr/>
          </p:nvSpPr>
          <p:spPr bwMode="auto">
            <a:xfrm>
              <a:off x="2747963" y="2743200"/>
              <a:ext cx="173038" cy="66675"/>
            </a:xfrm>
            <a:custGeom>
              <a:avLst/>
              <a:gdLst>
                <a:gd name="T0" fmla="*/ 0 w 109"/>
                <a:gd name="T1" fmla="*/ 2147483647 h 42"/>
                <a:gd name="T2" fmla="*/ 2147483647 w 109"/>
                <a:gd name="T3" fmla="*/ 2147483647 h 42"/>
                <a:gd name="T4" fmla="*/ 2147483647 w 109"/>
                <a:gd name="T5" fmla="*/ 2147483647 h 42"/>
                <a:gd name="T6" fmla="*/ 2147483647 w 109"/>
                <a:gd name="T7" fmla="*/ 0 h 42"/>
                <a:gd name="T8" fmla="*/ 0 w 109"/>
                <a:gd name="T9" fmla="*/ 2147483647 h 42"/>
                <a:gd name="T10" fmla="*/ 0 60000 65536"/>
                <a:gd name="T11" fmla="*/ 0 60000 65536"/>
                <a:gd name="T12" fmla="*/ 0 60000 65536"/>
                <a:gd name="T13" fmla="*/ 0 60000 65536"/>
                <a:gd name="T14" fmla="*/ 0 60000 65536"/>
                <a:gd name="T15" fmla="*/ 0 w 109"/>
                <a:gd name="T16" fmla="*/ 0 h 42"/>
                <a:gd name="T17" fmla="*/ 109 w 109"/>
                <a:gd name="T18" fmla="*/ 42 h 42"/>
              </a:gdLst>
              <a:ahLst/>
              <a:cxnLst>
                <a:cxn ang="T10">
                  <a:pos x="T0" y="T1"/>
                </a:cxn>
                <a:cxn ang="T11">
                  <a:pos x="T2" y="T3"/>
                </a:cxn>
                <a:cxn ang="T12">
                  <a:pos x="T4" y="T5"/>
                </a:cxn>
                <a:cxn ang="T13">
                  <a:pos x="T6" y="T7"/>
                </a:cxn>
                <a:cxn ang="T14">
                  <a:pos x="T8" y="T9"/>
                </a:cxn>
              </a:cxnLst>
              <a:rect l="T15" t="T16" r="T17" b="T18"/>
              <a:pathLst>
                <a:path w="109" h="42">
                  <a:moveTo>
                    <a:pt x="0" y="8"/>
                  </a:moveTo>
                  <a:lnTo>
                    <a:pt x="107" y="42"/>
                  </a:lnTo>
                  <a:lnTo>
                    <a:pt x="109" y="34"/>
                  </a:lnTo>
                  <a:lnTo>
                    <a:pt x="4" y="0"/>
                  </a:lnTo>
                  <a:lnTo>
                    <a:pt x="0" y="8"/>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24" name="Freeform 157"/>
            <p:cNvSpPr>
              <a:spLocks/>
            </p:cNvSpPr>
            <p:nvPr/>
          </p:nvSpPr>
          <p:spPr bwMode="auto">
            <a:xfrm>
              <a:off x="2744788" y="2597150"/>
              <a:ext cx="173038" cy="184150"/>
            </a:xfrm>
            <a:custGeom>
              <a:avLst/>
              <a:gdLst>
                <a:gd name="T0" fmla="*/ 0 w 109"/>
                <a:gd name="T1" fmla="*/ 0 h 116"/>
                <a:gd name="T2" fmla="*/ 2147483647 w 109"/>
                <a:gd name="T3" fmla="*/ 2147483647 h 116"/>
                <a:gd name="T4" fmla="*/ 0 w 109"/>
                <a:gd name="T5" fmla="*/ 0 h 116"/>
                <a:gd name="T6" fmla="*/ 0 60000 65536"/>
                <a:gd name="T7" fmla="*/ 0 60000 65536"/>
                <a:gd name="T8" fmla="*/ 0 60000 65536"/>
                <a:gd name="T9" fmla="*/ 0 w 109"/>
                <a:gd name="T10" fmla="*/ 0 h 116"/>
                <a:gd name="T11" fmla="*/ 109 w 109"/>
                <a:gd name="T12" fmla="*/ 116 h 116"/>
              </a:gdLst>
              <a:ahLst/>
              <a:cxnLst>
                <a:cxn ang="T6">
                  <a:pos x="T0" y="T1"/>
                </a:cxn>
                <a:cxn ang="T7">
                  <a:pos x="T2" y="T3"/>
                </a:cxn>
                <a:cxn ang="T8">
                  <a:pos x="T4" y="T5"/>
                </a:cxn>
              </a:cxnLst>
              <a:rect l="T9" t="T10" r="T11" b="T12"/>
              <a:pathLst>
                <a:path w="109" h="116">
                  <a:moveTo>
                    <a:pt x="0" y="0"/>
                  </a:moveTo>
                  <a:lnTo>
                    <a:pt x="109" y="116"/>
                  </a:lnTo>
                  <a:lnTo>
                    <a:pt x="0" y="0"/>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25" name="Line 158"/>
            <p:cNvSpPr>
              <a:spLocks noChangeShapeType="1"/>
            </p:cNvSpPr>
            <p:nvPr/>
          </p:nvSpPr>
          <p:spPr bwMode="auto">
            <a:xfrm>
              <a:off x="2744788" y="2597150"/>
              <a:ext cx="173038" cy="184150"/>
            </a:xfrm>
            <a:prstGeom prst="line">
              <a:avLst/>
            </a:prstGeom>
            <a:noFill/>
            <a:ln w="9525">
              <a:noFill/>
              <a:round/>
              <a:headEnd/>
              <a:tailEnd/>
            </a:ln>
          </p:spPr>
          <p:txBody>
            <a:bodyPr/>
            <a:lstStyle/>
            <a:p>
              <a:endParaRPr lang="en-US">
                <a:latin typeface="Times New Roman" pitchFamily="18" charset="0"/>
                <a:cs typeface="Times New Roman" pitchFamily="18" charset="0"/>
              </a:endParaRPr>
            </a:p>
          </p:txBody>
        </p:sp>
        <p:sp>
          <p:nvSpPr>
            <p:cNvPr id="105626" name="Freeform 159"/>
            <p:cNvSpPr>
              <a:spLocks/>
            </p:cNvSpPr>
            <p:nvPr/>
          </p:nvSpPr>
          <p:spPr bwMode="auto">
            <a:xfrm>
              <a:off x="2738438" y="2590800"/>
              <a:ext cx="185738" cy="193675"/>
            </a:xfrm>
            <a:custGeom>
              <a:avLst/>
              <a:gdLst>
                <a:gd name="T0" fmla="*/ 0 w 117"/>
                <a:gd name="T1" fmla="*/ 2147483647 h 122"/>
                <a:gd name="T2" fmla="*/ 2147483647 w 117"/>
                <a:gd name="T3" fmla="*/ 2147483647 h 122"/>
                <a:gd name="T4" fmla="*/ 2147483647 w 117"/>
                <a:gd name="T5" fmla="*/ 2147483647 h 122"/>
                <a:gd name="T6" fmla="*/ 2147483647 w 117"/>
                <a:gd name="T7" fmla="*/ 0 h 122"/>
                <a:gd name="T8" fmla="*/ 0 w 117"/>
                <a:gd name="T9" fmla="*/ 2147483647 h 122"/>
                <a:gd name="T10" fmla="*/ 0 60000 65536"/>
                <a:gd name="T11" fmla="*/ 0 60000 65536"/>
                <a:gd name="T12" fmla="*/ 0 60000 65536"/>
                <a:gd name="T13" fmla="*/ 0 60000 65536"/>
                <a:gd name="T14" fmla="*/ 0 60000 65536"/>
                <a:gd name="T15" fmla="*/ 0 w 117"/>
                <a:gd name="T16" fmla="*/ 0 h 122"/>
                <a:gd name="T17" fmla="*/ 117 w 117"/>
                <a:gd name="T18" fmla="*/ 122 h 122"/>
              </a:gdLst>
              <a:ahLst/>
              <a:cxnLst>
                <a:cxn ang="T10">
                  <a:pos x="T0" y="T1"/>
                </a:cxn>
                <a:cxn ang="T11">
                  <a:pos x="T2" y="T3"/>
                </a:cxn>
                <a:cxn ang="T12">
                  <a:pos x="T4" y="T5"/>
                </a:cxn>
                <a:cxn ang="T13">
                  <a:pos x="T6" y="T7"/>
                </a:cxn>
                <a:cxn ang="T14">
                  <a:pos x="T8" y="T9"/>
                </a:cxn>
              </a:cxnLst>
              <a:rect l="T15" t="T16" r="T17" b="T18"/>
              <a:pathLst>
                <a:path w="117" h="122">
                  <a:moveTo>
                    <a:pt x="0" y="6"/>
                  </a:moveTo>
                  <a:lnTo>
                    <a:pt x="111" y="122"/>
                  </a:lnTo>
                  <a:lnTo>
                    <a:pt x="117" y="116"/>
                  </a:lnTo>
                  <a:lnTo>
                    <a:pt x="6" y="0"/>
                  </a:lnTo>
                  <a:lnTo>
                    <a:pt x="0" y="6"/>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27" name="Freeform 160"/>
            <p:cNvSpPr>
              <a:spLocks/>
            </p:cNvSpPr>
            <p:nvPr/>
          </p:nvSpPr>
          <p:spPr bwMode="auto">
            <a:xfrm>
              <a:off x="2744788" y="2651125"/>
              <a:ext cx="179388" cy="79375"/>
            </a:xfrm>
            <a:custGeom>
              <a:avLst/>
              <a:gdLst>
                <a:gd name="T0" fmla="*/ 0 w 113"/>
                <a:gd name="T1" fmla="*/ 2147483647 h 50"/>
                <a:gd name="T2" fmla="*/ 2147483647 w 113"/>
                <a:gd name="T3" fmla="*/ 0 h 50"/>
                <a:gd name="T4" fmla="*/ 0 w 113"/>
                <a:gd name="T5" fmla="*/ 2147483647 h 50"/>
                <a:gd name="T6" fmla="*/ 0 60000 65536"/>
                <a:gd name="T7" fmla="*/ 0 60000 65536"/>
                <a:gd name="T8" fmla="*/ 0 60000 65536"/>
                <a:gd name="T9" fmla="*/ 0 w 113"/>
                <a:gd name="T10" fmla="*/ 0 h 50"/>
                <a:gd name="T11" fmla="*/ 113 w 113"/>
                <a:gd name="T12" fmla="*/ 50 h 50"/>
              </a:gdLst>
              <a:ahLst/>
              <a:cxnLst>
                <a:cxn ang="T6">
                  <a:pos x="T0" y="T1"/>
                </a:cxn>
                <a:cxn ang="T7">
                  <a:pos x="T2" y="T3"/>
                </a:cxn>
                <a:cxn ang="T8">
                  <a:pos x="T4" y="T5"/>
                </a:cxn>
              </a:cxnLst>
              <a:rect l="T9" t="T10" r="T11" b="T12"/>
              <a:pathLst>
                <a:path w="113" h="50">
                  <a:moveTo>
                    <a:pt x="0" y="50"/>
                  </a:moveTo>
                  <a:lnTo>
                    <a:pt x="113" y="0"/>
                  </a:lnTo>
                  <a:lnTo>
                    <a:pt x="0" y="50"/>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sp>
          <p:nvSpPr>
            <p:cNvPr id="105628" name="Line 161"/>
            <p:cNvSpPr>
              <a:spLocks noChangeShapeType="1"/>
            </p:cNvSpPr>
            <p:nvPr/>
          </p:nvSpPr>
          <p:spPr bwMode="auto">
            <a:xfrm flipV="1">
              <a:off x="2744788" y="2651125"/>
              <a:ext cx="179388" cy="79375"/>
            </a:xfrm>
            <a:prstGeom prst="line">
              <a:avLst/>
            </a:prstGeom>
            <a:noFill/>
            <a:ln w="9525">
              <a:noFill/>
              <a:round/>
              <a:headEnd/>
              <a:tailEnd/>
            </a:ln>
          </p:spPr>
          <p:txBody>
            <a:bodyPr/>
            <a:lstStyle/>
            <a:p>
              <a:endParaRPr lang="en-US">
                <a:latin typeface="Times New Roman" pitchFamily="18" charset="0"/>
                <a:cs typeface="Times New Roman" pitchFamily="18" charset="0"/>
              </a:endParaRPr>
            </a:p>
          </p:txBody>
        </p:sp>
        <p:sp>
          <p:nvSpPr>
            <p:cNvPr id="105629" name="Freeform 162"/>
            <p:cNvSpPr>
              <a:spLocks/>
            </p:cNvSpPr>
            <p:nvPr/>
          </p:nvSpPr>
          <p:spPr bwMode="auto">
            <a:xfrm>
              <a:off x="2741613" y="2644775"/>
              <a:ext cx="185738" cy="92075"/>
            </a:xfrm>
            <a:custGeom>
              <a:avLst/>
              <a:gdLst>
                <a:gd name="T0" fmla="*/ 0 w 117"/>
                <a:gd name="T1" fmla="*/ 2147483647 h 58"/>
                <a:gd name="T2" fmla="*/ 2147483647 w 117"/>
                <a:gd name="T3" fmla="*/ 2147483647 h 58"/>
                <a:gd name="T4" fmla="*/ 2147483647 w 117"/>
                <a:gd name="T5" fmla="*/ 2147483647 h 58"/>
                <a:gd name="T6" fmla="*/ 2147483647 w 117"/>
                <a:gd name="T7" fmla="*/ 0 h 58"/>
                <a:gd name="T8" fmla="*/ 0 w 117"/>
                <a:gd name="T9" fmla="*/ 2147483647 h 58"/>
                <a:gd name="T10" fmla="*/ 0 60000 65536"/>
                <a:gd name="T11" fmla="*/ 0 60000 65536"/>
                <a:gd name="T12" fmla="*/ 0 60000 65536"/>
                <a:gd name="T13" fmla="*/ 0 60000 65536"/>
                <a:gd name="T14" fmla="*/ 0 60000 65536"/>
                <a:gd name="T15" fmla="*/ 0 w 117"/>
                <a:gd name="T16" fmla="*/ 0 h 58"/>
                <a:gd name="T17" fmla="*/ 117 w 117"/>
                <a:gd name="T18" fmla="*/ 58 h 58"/>
              </a:gdLst>
              <a:ahLst/>
              <a:cxnLst>
                <a:cxn ang="T10">
                  <a:pos x="T0" y="T1"/>
                </a:cxn>
                <a:cxn ang="T11">
                  <a:pos x="T2" y="T3"/>
                </a:cxn>
                <a:cxn ang="T12">
                  <a:pos x="T4" y="T5"/>
                </a:cxn>
                <a:cxn ang="T13">
                  <a:pos x="T6" y="T7"/>
                </a:cxn>
                <a:cxn ang="T14">
                  <a:pos x="T8" y="T9"/>
                </a:cxn>
              </a:cxnLst>
              <a:rect l="T15" t="T16" r="T17" b="T18"/>
              <a:pathLst>
                <a:path w="117" h="58">
                  <a:moveTo>
                    <a:pt x="0" y="50"/>
                  </a:moveTo>
                  <a:lnTo>
                    <a:pt x="4" y="58"/>
                  </a:lnTo>
                  <a:lnTo>
                    <a:pt x="117" y="8"/>
                  </a:lnTo>
                  <a:lnTo>
                    <a:pt x="113" y="0"/>
                  </a:lnTo>
                  <a:lnTo>
                    <a:pt x="0" y="50"/>
                  </a:lnTo>
                  <a:close/>
                </a:path>
              </a:pathLst>
            </a:custGeom>
            <a:solidFill>
              <a:srgbClr val="FFFFFF"/>
            </a:solidFill>
            <a:ln w="9525">
              <a:noFill/>
              <a:round/>
              <a:headEnd/>
              <a:tailEnd/>
            </a:ln>
          </p:spPr>
          <p:txBody>
            <a:bodyPr/>
            <a:lstStyle/>
            <a:p>
              <a:endParaRPr lang="en-US">
                <a:latin typeface="Times New Roman" pitchFamily="18" charset="0"/>
                <a:cs typeface="Times New Roman" pitchFamily="18" charset="0"/>
              </a:endParaRPr>
            </a:p>
          </p:txBody>
        </p:sp>
      </p:grpSp>
      <p:sp>
        <p:nvSpPr>
          <p:cNvPr id="105597" name="Text Box 197"/>
          <p:cNvSpPr txBox="1">
            <a:spLocks noChangeArrowheads="1"/>
          </p:cNvSpPr>
          <p:nvPr/>
        </p:nvSpPr>
        <p:spPr bwMode="auto">
          <a:xfrm>
            <a:off x="3071814" y="1501179"/>
            <a:ext cx="636713" cy="276999"/>
          </a:xfrm>
          <a:prstGeom prst="rect">
            <a:avLst/>
          </a:prstGeom>
          <a:noFill/>
          <a:ln w="9525">
            <a:noFill/>
            <a:miter lim="800000"/>
            <a:headEnd/>
            <a:tailEnd/>
          </a:ln>
        </p:spPr>
        <p:txBody>
          <a:bodyPr wrap="none">
            <a:spAutoFit/>
          </a:bodyPr>
          <a:lstStyle/>
          <a:p>
            <a:pPr latinLnBrk="1"/>
            <a:r>
              <a:rPr lang="en-US" altLang="zh-CN" sz="1200">
                <a:solidFill>
                  <a:srgbClr val="000000"/>
                </a:solidFill>
                <a:latin typeface="Times New Roman" pitchFamily="18" charset="0"/>
                <a:ea typeface="华文细黑" pitchFamily="2" charset="-122"/>
                <a:cs typeface="Times New Roman" pitchFamily="18" charset="0"/>
              </a:rPr>
              <a:t>MSAN</a:t>
            </a:r>
          </a:p>
        </p:txBody>
      </p:sp>
      <p:sp>
        <p:nvSpPr>
          <p:cNvPr id="644" name="TextBox 643"/>
          <p:cNvSpPr txBox="1"/>
          <p:nvPr/>
        </p:nvSpPr>
        <p:spPr>
          <a:xfrm>
            <a:off x="2123728" y="5689475"/>
            <a:ext cx="3251468" cy="276999"/>
          </a:xfrm>
          <a:prstGeom prst="rect">
            <a:avLst/>
          </a:prstGeom>
          <a:noFill/>
        </p:spPr>
        <p:txBody>
          <a:bodyPr wrap="none" rtlCol="0">
            <a:spAutoFit/>
          </a:bodyPr>
          <a:lstStyle/>
          <a:p>
            <a:r>
              <a:rPr lang="en-US" dirty="0" smtClean="0">
                <a:solidFill>
                  <a:schemeClr val="bg1">
                    <a:lumMod val="65000"/>
                  </a:schemeClr>
                </a:solidFill>
              </a:rPr>
              <a:t>Global Open </a:t>
            </a:r>
            <a:r>
              <a:rPr lang="en-US" dirty="0" err="1" smtClean="0">
                <a:solidFill>
                  <a:schemeClr val="bg1">
                    <a:lumMod val="65000"/>
                  </a:schemeClr>
                </a:solidFill>
              </a:rPr>
              <a:t>Trunking</a:t>
            </a:r>
            <a:r>
              <a:rPr lang="en-US" dirty="0" smtClean="0">
                <a:solidFill>
                  <a:schemeClr val="bg1">
                    <a:lumMod val="65000"/>
                  </a:schemeClr>
                </a:solidFill>
              </a:rPr>
              <a:t> Architecture-CDMA</a:t>
            </a:r>
            <a:endParaRPr lang="en-US" dirty="0">
              <a:solidFill>
                <a:schemeClr val="bg1">
                  <a:lumMod val="65000"/>
                </a:schemeClr>
              </a:solidFill>
            </a:endParaRPr>
          </a:p>
        </p:txBody>
      </p:sp>
      <p:grpSp>
        <p:nvGrpSpPr>
          <p:cNvPr id="648" name="Rectangle 477"/>
          <p:cNvGrpSpPr>
            <a:grpSpLocks/>
          </p:cNvGrpSpPr>
          <p:nvPr/>
        </p:nvGrpSpPr>
        <p:grpSpPr bwMode="auto">
          <a:xfrm>
            <a:off x="467544" y="5805264"/>
            <a:ext cx="3603154" cy="397933"/>
            <a:chOff x="230" y="484"/>
            <a:chExt cx="1060" cy="188"/>
          </a:xfrm>
        </p:grpSpPr>
        <p:pic>
          <p:nvPicPr>
            <p:cNvPr id="651" name="Rectangle 477"/>
            <p:cNvPicPr>
              <a:picLocks noChangeArrowheads="1"/>
            </p:cNvPicPr>
            <p:nvPr/>
          </p:nvPicPr>
          <p:blipFill>
            <a:blip r:embed="rId3" cstate="print"/>
            <a:srcRect/>
            <a:stretch>
              <a:fillRect/>
            </a:stretch>
          </p:blipFill>
          <p:spPr bwMode="auto">
            <a:xfrm>
              <a:off x="230" y="484"/>
              <a:ext cx="1060" cy="188"/>
            </a:xfrm>
            <a:prstGeom prst="rect">
              <a:avLst/>
            </a:prstGeom>
            <a:noFill/>
          </p:spPr>
        </p:pic>
        <p:sp>
          <p:nvSpPr>
            <p:cNvPr id="654" name="Text Box 4"/>
            <p:cNvSpPr txBox="1">
              <a:spLocks noChangeArrowheads="1"/>
            </p:cNvSpPr>
            <p:nvPr/>
          </p:nvSpPr>
          <p:spPr bwMode="auto">
            <a:xfrm>
              <a:off x="242" y="495"/>
              <a:ext cx="1041" cy="169"/>
            </a:xfrm>
            <a:prstGeom prst="rect">
              <a:avLst/>
            </a:prstGeom>
            <a:noFill/>
            <a:ln w="9525">
              <a:noFill/>
              <a:miter lim="800000"/>
              <a:headEnd/>
              <a:tailEnd/>
            </a:ln>
          </p:spPr>
          <p:txBody>
            <a:bodyPr wrap="none" lIns="91307" tIns="45651" rIns="91307" bIns="45651" anchor="ctr"/>
            <a:lstStyle/>
            <a:p>
              <a:pPr algn="ctr" eaLnBrk="0" hangingPunct="0"/>
              <a:r>
                <a:rPr lang="en-US" altLang="zh-CN" sz="1400" b="1" dirty="0" smtClean="0">
                  <a:latin typeface="Times New Roman" pitchFamily="18" charset="0"/>
                  <a:ea typeface="华文细黑" pitchFamily="2" charset="-122"/>
                  <a:cs typeface="Times New Roman" pitchFamily="18" charset="0"/>
                </a:rPr>
                <a:t>Section/Station</a:t>
              </a:r>
              <a:endParaRPr lang="zh-CN" altLang="en-US" sz="1400" b="1" dirty="0">
                <a:latin typeface="Times New Roman" pitchFamily="18" charset="0"/>
                <a:ea typeface="华文细黑" pitchFamily="2" charset="-122"/>
                <a:cs typeface="Times New Roman" pitchFamily="18" charset="0"/>
              </a:endParaRPr>
            </a:p>
          </p:txBody>
        </p:sp>
      </p:grpSp>
      <p:grpSp>
        <p:nvGrpSpPr>
          <p:cNvPr id="668" name="Rectangle 477"/>
          <p:cNvGrpSpPr>
            <a:grpSpLocks/>
          </p:cNvGrpSpPr>
          <p:nvPr/>
        </p:nvGrpSpPr>
        <p:grpSpPr bwMode="auto">
          <a:xfrm>
            <a:off x="3948212" y="5805264"/>
            <a:ext cx="4656236" cy="397933"/>
            <a:chOff x="2515" y="484"/>
            <a:chExt cx="1747" cy="188"/>
          </a:xfrm>
        </p:grpSpPr>
        <p:pic>
          <p:nvPicPr>
            <p:cNvPr id="669" name="Rectangle 477"/>
            <p:cNvPicPr>
              <a:picLocks noChangeArrowheads="1"/>
            </p:cNvPicPr>
            <p:nvPr/>
          </p:nvPicPr>
          <p:blipFill>
            <a:blip r:embed="rId5" cstate="print"/>
            <a:srcRect/>
            <a:stretch>
              <a:fillRect/>
            </a:stretch>
          </p:blipFill>
          <p:spPr bwMode="auto">
            <a:xfrm>
              <a:off x="2515" y="484"/>
              <a:ext cx="1747" cy="188"/>
            </a:xfrm>
            <a:prstGeom prst="rect">
              <a:avLst/>
            </a:prstGeom>
            <a:noFill/>
          </p:spPr>
        </p:pic>
        <p:sp>
          <p:nvSpPr>
            <p:cNvPr id="674" name="Text Box 11"/>
            <p:cNvSpPr txBox="1">
              <a:spLocks noChangeArrowheads="1"/>
            </p:cNvSpPr>
            <p:nvPr/>
          </p:nvSpPr>
          <p:spPr bwMode="auto">
            <a:xfrm>
              <a:off x="2525" y="495"/>
              <a:ext cx="1730" cy="169"/>
            </a:xfrm>
            <a:prstGeom prst="rect">
              <a:avLst/>
            </a:prstGeom>
            <a:noFill/>
            <a:ln w="9525">
              <a:noFill/>
              <a:miter lim="800000"/>
              <a:headEnd/>
              <a:tailEnd/>
            </a:ln>
          </p:spPr>
          <p:txBody>
            <a:bodyPr wrap="none" lIns="91307" tIns="45651" rIns="91307" bIns="45651" anchor="ctr"/>
            <a:lstStyle/>
            <a:p>
              <a:pPr algn="ctr" eaLnBrk="0" hangingPunct="0"/>
              <a:r>
                <a:rPr lang="en-US" altLang="zh-CN" sz="1400" b="1" dirty="0" smtClean="0">
                  <a:latin typeface="Times New Roman" pitchFamily="18" charset="0"/>
                  <a:ea typeface="华文细黑" pitchFamily="2" charset="-122"/>
                  <a:cs typeface="Times New Roman" pitchFamily="18" charset="0"/>
                </a:rPr>
                <a:t>Division/Regional HQ</a:t>
              </a:r>
              <a:endParaRPr lang="zh-CN" altLang="en-US" sz="1400" b="1" dirty="0">
                <a:latin typeface="Times New Roman" pitchFamily="18" charset="0"/>
                <a:ea typeface="华文细黑" pitchFamily="2" charset="-122"/>
                <a:cs typeface="Times New Roman" pitchFamily="18" charset="0"/>
              </a:endParaRPr>
            </a:p>
          </p:txBody>
        </p:sp>
      </p:gr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a:xfrm>
            <a:off x="71438" y="44450"/>
            <a:ext cx="9072562" cy="647700"/>
          </a:xfrm>
        </p:spPr>
        <p:txBody>
          <a:bodyPr/>
          <a:lstStyle/>
          <a:p>
            <a:pPr>
              <a:defRPr/>
            </a:pPr>
            <a:r>
              <a:rPr lang="en-US" altLang="zh-CN" sz="1800" dirty="0" smtClean="0">
                <a:latin typeface="+mj-lt"/>
              </a:rPr>
              <a:t>Overall architecture of Transport Network for RCS</a:t>
            </a:r>
          </a:p>
        </p:txBody>
      </p:sp>
      <p:grpSp>
        <p:nvGrpSpPr>
          <p:cNvPr id="2" name="Group 290"/>
          <p:cNvGrpSpPr>
            <a:grpSpLocks/>
          </p:cNvGrpSpPr>
          <p:nvPr/>
        </p:nvGrpSpPr>
        <p:grpSpPr bwMode="auto">
          <a:xfrm>
            <a:off x="7999413" y="2249488"/>
            <a:ext cx="533400" cy="458787"/>
            <a:chOff x="4370388" y="5638800"/>
            <a:chExt cx="622301" cy="458788"/>
          </a:xfrm>
        </p:grpSpPr>
        <p:sp>
          <p:nvSpPr>
            <p:cNvPr id="42327" name="Freeform 110"/>
            <p:cNvSpPr>
              <a:spLocks/>
            </p:cNvSpPr>
            <p:nvPr/>
          </p:nvSpPr>
          <p:spPr bwMode="auto">
            <a:xfrm>
              <a:off x="4370388" y="5918201"/>
              <a:ext cx="622301" cy="179387"/>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328" name="Freeform 111"/>
            <p:cNvSpPr>
              <a:spLocks/>
            </p:cNvSpPr>
            <p:nvPr/>
          </p:nvSpPr>
          <p:spPr bwMode="auto">
            <a:xfrm>
              <a:off x="4625976" y="5638800"/>
              <a:ext cx="366713" cy="63500"/>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329" name="Freeform 112"/>
            <p:cNvSpPr>
              <a:spLocks/>
            </p:cNvSpPr>
            <p:nvPr/>
          </p:nvSpPr>
          <p:spPr bwMode="auto">
            <a:xfrm>
              <a:off x="4814889" y="5664200"/>
              <a:ext cx="177800" cy="261938"/>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330" name="Rectangle 113"/>
            <p:cNvSpPr>
              <a:spLocks noChangeArrowheads="1"/>
            </p:cNvSpPr>
            <p:nvPr/>
          </p:nvSpPr>
          <p:spPr bwMode="auto">
            <a:xfrm>
              <a:off x="4631532" y="5838825"/>
              <a:ext cx="201878" cy="93662"/>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331" name="Rectangle 114"/>
            <p:cNvSpPr>
              <a:spLocks noChangeArrowheads="1"/>
            </p:cNvSpPr>
            <p:nvPr/>
          </p:nvSpPr>
          <p:spPr bwMode="auto">
            <a:xfrm>
              <a:off x="4442619" y="5892801"/>
              <a:ext cx="14817" cy="254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332" name="Rectangle 115"/>
            <p:cNvSpPr>
              <a:spLocks noChangeArrowheads="1"/>
            </p:cNvSpPr>
            <p:nvPr/>
          </p:nvSpPr>
          <p:spPr bwMode="auto">
            <a:xfrm>
              <a:off x="4540780" y="5892801"/>
              <a:ext cx="14817" cy="254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333" name="Freeform 116"/>
            <p:cNvSpPr>
              <a:spLocks/>
            </p:cNvSpPr>
            <p:nvPr/>
          </p:nvSpPr>
          <p:spPr bwMode="auto">
            <a:xfrm>
              <a:off x="4429655" y="5803900"/>
              <a:ext cx="135202" cy="101600"/>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334" name="Oval 117"/>
            <p:cNvSpPr>
              <a:spLocks noChangeArrowheads="1"/>
            </p:cNvSpPr>
            <p:nvPr/>
          </p:nvSpPr>
          <p:spPr bwMode="auto">
            <a:xfrm>
              <a:off x="4442619" y="5768975"/>
              <a:ext cx="111125" cy="1111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335" name="Freeform 118"/>
            <p:cNvSpPr>
              <a:spLocks noEditPoints="1"/>
            </p:cNvSpPr>
            <p:nvPr/>
          </p:nvSpPr>
          <p:spPr bwMode="auto">
            <a:xfrm>
              <a:off x="4461140" y="5788025"/>
              <a:ext cx="75936" cy="76200"/>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336" name="Rectangle 119"/>
            <p:cNvSpPr>
              <a:spLocks noChangeArrowheads="1"/>
            </p:cNvSpPr>
            <p:nvPr/>
          </p:nvSpPr>
          <p:spPr bwMode="auto">
            <a:xfrm>
              <a:off x="4487069" y="5749925"/>
              <a:ext cx="22225" cy="349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337" name="Rectangle 120"/>
            <p:cNvSpPr>
              <a:spLocks noChangeArrowheads="1"/>
            </p:cNvSpPr>
            <p:nvPr/>
          </p:nvSpPr>
          <p:spPr bwMode="auto">
            <a:xfrm>
              <a:off x="4475956" y="5743575"/>
              <a:ext cx="42599" cy="95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338" name="Freeform 121"/>
            <p:cNvSpPr>
              <a:spLocks/>
            </p:cNvSpPr>
            <p:nvPr/>
          </p:nvSpPr>
          <p:spPr bwMode="auto">
            <a:xfrm>
              <a:off x="4422246" y="5705475"/>
              <a:ext cx="153723" cy="34925"/>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339" name="Rectangle 122"/>
            <p:cNvSpPr>
              <a:spLocks noChangeArrowheads="1"/>
            </p:cNvSpPr>
            <p:nvPr/>
          </p:nvSpPr>
          <p:spPr bwMode="auto">
            <a:xfrm>
              <a:off x="4429655" y="5727700"/>
              <a:ext cx="9260" cy="1651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340" name="Rectangle 123"/>
            <p:cNvSpPr>
              <a:spLocks noChangeArrowheads="1"/>
            </p:cNvSpPr>
            <p:nvPr/>
          </p:nvSpPr>
          <p:spPr bwMode="auto">
            <a:xfrm>
              <a:off x="4559301" y="5727700"/>
              <a:ext cx="9260" cy="1651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341" name="Rectangle 124"/>
            <p:cNvSpPr>
              <a:spLocks noChangeArrowheads="1"/>
            </p:cNvSpPr>
            <p:nvPr/>
          </p:nvSpPr>
          <p:spPr bwMode="auto">
            <a:xfrm>
              <a:off x="4370388" y="5983288"/>
              <a:ext cx="622301" cy="222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342" name="Freeform 125"/>
            <p:cNvSpPr>
              <a:spLocks/>
            </p:cNvSpPr>
            <p:nvPr/>
          </p:nvSpPr>
          <p:spPr bwMode="auto">
            <a:xfrm>
              <a:off x="4846374" y="5680075"/>
              <a:ext cx="70379" cy="158750"/>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3" name="Group 291"/>
          <p:cNvGrpSpPr>
            <a:grpSpLocks/>
          </p:cNvGrpSpPr>
          <p:nvPr/>
        </p:nvGrpSpPr>
        <p:grpSpPr bwMode="auto">
          <a:xfrm>
            <a:off x="622300" y="1885950"/>
            <a:ext cx="531813" cy="388938"/>
            <a:chOff x="6054726" y="5708650"/>
            <a:chExt cx="620713" cy="388938"/>
          </a:xfrm>
        </p:grpSpPr>
        <p:sp>
          <p:nvSpPr>
            <p:cNvPr id="42306" name="Rectangle 160"/>
            <p:cNvSpPr>
              <a:spLocks noChangeArrowheads="1"/>
            </p:cNvSpPr>
            <p:nvPr/>
          </p:nvSpPr>
          <p:spPr bwMode="auto">
            <a:xfrm>
              <a:off x="6258542" y="5772150"/>
              <a:ext cx="12971" cy="603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307" name="Rectangle 161"/>
            <p:cNvSpPr>
              <a:spLocks noChangeArrowheads="1"/>
            </p:cNvSpPr>
            <p:nvPr/>
          </p:nvSpPr>
          <p:spPr bwMode="auto">
            <a:xfrm>
              <a:off x="6332657" y="5721350"/>
              <a:ext cx="101909" cy="95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308"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309" name="Freeform 163"/>
            <p:cNvSpPr>
              <a:spLocks noEditPoints="1"/>
            </p:cNvSpPr>
            <p:nvPr/>
          </p:nvSpPr>
          <p:spPr bwMode="auto">
            <a:xfrm>
              <a:off x="6108460" y="5886450"/>
              <a:ext cx="566979" cy="163513"/>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310" name="Rectangle 164"/>
            <p:cNvSpPr>
              <a:spLocks noChangeArrowheads="1"/>
            </p:cNvSpPr>
            <p:nvPr/>
          </p:nvSpPr>
          <p:spPr bwMode="auto">
            <a:xfrm>
              <a:off x="6471623" y="5724525"/>
              <a:ext cx="203816" cy="1016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311" name="Freeform 165"/>
            <p:cNvSpPr>
              <a:spLocks/>
            </p:cNvSpPr>
            <p:nvPr/>
          </p:nvSpPr>
          <p:spPr bwMode="auto">
            <a:xfrm>
              <a:off x="6456800" y="5822950"/>
              <a:ext cx="218639"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312" name="Rectangle 166"/>
            <p:cNvSpPr>
              <a:spLocks noChangeArrowheads="1"/>
            </p:cNvSpPr>
            <p:nvPr/>
          </p:nvSpPr>
          <p:spPr bwMode="auto">
            <a:xfrm>
              <a:off x="6453094" y="5715000"/>
              <a:ext cx="222345" cy="285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313" name="Rectangle 167"/>
            <p:cNvSpPr>
              <a:spLocks noChangeArrowheads="1"/>
            </p:cNvSpPr>
            <p:nvPr/>
          </p:nvSpPr>
          <p:spPr bwMode="auto">
            <a:xfrm>
              <a:off x="6447535" y="5781675"/>
              <a:ext cx="11117"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314" name="Oval 168"/>
            <p:cNvSpPr>
              <a:spLocks noChangeArrowheads="1"/>
            </p:cNvSpPr>
            <p:nvPr/>
          </p:nvSpPr>
          <p:spPr bwMode="auto">
            <a:xfrm>
              <a:off x="6603176"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315" name="Oval 169"/>
            <p:cNvSpPr>
              <a:spLocks noChangeArrowheads="1"/>
            </p:cNvSpPr>
            <p:nvPr/>
          </p:nvSpPr>
          <p:spPr bwMode="auto">
            <a:xfrm>
              <a:off x="6497563" y="5851525"/>
              <a:ext cx="38910"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316" name="Oval 170"/>
            <p:cNvSpPr>
              <a:spLocks noChangeArrowheads="1"/>
            </p:cNvSpPr>
            <p:nvPr/>
          </p:nvSpPr>
          <p:spPr bwMode="auto">
            <a:xfrm>
              <a:off x="6380832"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317" name="Oval 171"/>
            <p:cNvSpPr>
              <a:spLocks noChangeArrowheads="1"/>
            </p:cNvSpPr>
            <p:nvPr/>
          </p:nvSpPr>
          <p:spPr bwMode="auto">
            <a:xfrm>
              <a:off x="6273365" y="5851525"/>
              <a:ext cx="38911"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318" name="Rectangle 172"/>
            <p:cNvSpPr>
              <a:spLocks noChangeArrowheads="1"/>
            </p:cNvSpPr>
            <p:nvPr/>
          </p:nvSpPr>
          <p:spPr bwMode="auto">
            <a:xfrm>
              <a:off x="6547590" y="5759450"/>
              <a:ext cx="105614" cy="412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319" name="Rectangle 173"/>
            <p:cNvSpPr>
              <a:spLocks noChangeArrowheads="1"/>
            </p:cNvSpPr>
            <p:nvPr/>
          </p:nvSpPr>
          <p:spPr bwMode="auto">
            <a:xfrm>
              <a:off x="6332657" y="5730875"/>
              <a:ext cx="101909" cy="1047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320" name="Freeform 174"/>
            <p:cNvSpPr>
              <a:spLocks/>
            </p:cNvSpPr>
            <p:nvPr/>
          </p:nvSpPr>
          <p:spPr bwMode="auto">
            <a:xfrm>
              <a:off x="6258542" y="5829300"/>
              <a:ext cx="176024"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321" name="Rectangle 175"/>
            <p:cNvSpPr>
              <a:spLocks noChangeArrowheads="1"/>
            </p:cNvSpPr>
            <p:nvPr/>
          </p:nvSpPr>
          <p:spPr bwMode="auto">
            <a:xfrm>
              <a:off x="6271513" y="5772150"/>
              <a:ext cx="64850" cy="603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322" name="Rectangle 176"/>
            <p:cNvSpPr>
              <a:spLocks noChangeArrowheads="1"/>
            </p:cNvSpPr>
            <p:nvPr/>
          </p:nvSpPr>
          <p:spPr bwMode="auto">
            <a:xfrm>
              <a:off x="6290041" y="5734050"/>
              <a:ext cx="14823"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323" name="Rectangle 177"/>
            <p:cNvSpPr>
              <a:spLocks noChangeArrowheads="1"/>
            </p:cNvSpPr>
            <p:nvPr/>
          </p:nvSpPr>
          <p:spPr bwMode="auto">
            <a:xfrm>
              <a:off x="6282630" y="5727700"/>
              <a:ext cx="29646" cy="95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324" name="Freeform 178"/>
            <p:cNvSpPr>
              <a:spLocks/>
            </p:cNvSpPr>
            <p:nvPr/>
          </p:nvSpPr>
          <p:spPr bwMode="auto">
            <a:xfrm>
              <a:off x="6245572" y="5772150"/>
              <a:ext cx="14823"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325" name="Rectangle 179"/>
            <p:cNvSpPr>
              <a:spLocks noChangeArrowheads="1"/>
            </p:cNvSpPr>
            <p:nvPr/>
          </p:nvSpPr>
          <p:spPr bwMode="auto">
            <a:xfrm>
              <a:off x="6321540" y="5708650"/>
              <a:ext cx="113026" cy="127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326" name="Rectangle 180"/>
            <p:cNvSpPr>
              <a:spLocks noChangeArrowheads="1"/>
            </p:cNvSpPr>
            <p:nvPr/>
          </p:nvSpPr>
          <p:spPr bwMode="auto">
            <a:xfrm>
              <a:off x="6349333" y="5743575"/>
              <a:ext cx="27793" cy="285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4" name="Group 256"/>
          <p:cNvGrpSpPr>
            <a:grpSpLocks/>
          </p:cNvGrpSpPr>
          <p:nvPr/>
        </p:nvGrpSpPr>
        <p:grpSpPr bwMode="auto">
          <a:xfrm>
            <a:off x="5291138" y="620713"/>
            <a:ext cx="415925" cy="685800"/>
            <a:chOff x="6035675" y="1050925"/>
            <a:chExt cx="630238" cy="828675"/>
          </a:xfrm>
        </p:grpSpPr>
        <p:sp>
          <p:nvSpPr>
            <p:cNvPr id="42296" name="Freeform 234"/>
            <p:cNvSpPr>
              <a:spLocks/>
            </p:cNvSpPr>
            <p:nvPr/>
          </p:nvSpPr>
          <p:spPr bwMode="auto">
            <a:xfrm>
              <a:off x="6230519" y="1050925"/>
              <a:ext cx="358419" cy="623424"/>
            </a:xfrm>
            <a:custGeom>
              <a:avLst/>
              <a:gdLst>
                <a:gd name="T0" fmla="*/ 2147483647 w 227"/>
                <a:gd name="T1" fmla="*/ 2147483647 h 393"/>
                <a:gd name="T2" fmla="*/ 2147483647 w 227"/>
                <a:gd name="T3" fmla="*/ 0 h 393"/>
                <a:gd name="T4" fmla="*/ 2147483647 w 227"/>
                <a:gd name="T5" fmla="*/ 2147483647 h 393"/>
                <a:gd name="T6" fmla="*/ 2147483647 w 227"/>
                <a:gd name="T7" fmla="*/ 2147483647 h 393"/>
                <a:gd name="T8" fmla="*/ 2147483647 w 227"/>
                <a:gd name="T9" fmla="*/ 2147483647 h 393"/>
                <a:gd name="T10" fmla="*/ 0 w 227"/>
                <a:gd name="T11" fmla="*/ 2147483647 h 393"/>
                <a:gd name="T12" fmla="*/ 0 w 227"/>
                <a:gd name="T13" fmla="*/ 2147483647 h 393"/>
                <a:gd name="T14" fmla="*/ 2147483647 w 227"/>
                <a:gd name="T15" fmla="*/ 2147483647 h 393"/>
                <a:gd name="T16" fmla="*/ 2147483647 w 227"/>
                <a:gd name="T17" fmla="*/ 2147483647 h 393"/>
                <a:gd name="T18" fmla="*/ 2147483647 w 227"/>
                <a:gd name="T19" fmla="*/ 2147483647 h 393"/>
                <a:gd name="T20" fmla="*/ 2147483647 w 227"/>
                <a:gd name="T21" fmla="*/ 2147483647 h 393"/>
                <a:gd name="T22" fmla="*/ 2147483647 w 227"/>
                <a:gd name="T23" fmla="*/ 2147483647 h 393"/>
                <a:gd name="T24" fmla="*/ 2147483647 w 227"/>
                <a:gd name="T25" fmla="*/ 2147483647 h 393"/>
                <a:gd name="T26" fmla="*/ 2147483647 w 227"/>
                <a:gd name="T27" fmla="*/ 2147483647 h 393"/>
                <a:gd name="T28" fmla="*/ 2147483647 w 227"/>
                <a:gd name="T29" fmla="*/ 2147483647 h 393"/>
                <a:gd name="T30" fmla="*/ 2147483647 w 227"/>
                <a:gd name="T31" fmla="*/ 2147483647 h 39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7"/>
                <a:gd name="T49" fmla="*/ 0 h 393"/>
                <a:gd name="T50" fmla="*/ 227 w 227"/>
                <a:gd name="T51" fmla="*/ 393 h 39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7" h="393">
                  <a:moveTo>
                    <a:pt x="193" y="28"/>
                  </a:moveTo>
                  <a:lnTo>
                    <a:pt x="147" y="0"/>
                  </a:lnTo>
                  <a:lnTo>
                    <a:pt x="147" y="160"/>
                  </a:lnTo>
                  <a:lnTo>
                    <a:pt x="125" y="166"/>
                  </a:lnTo>
                  <a:lnTo>
                    <a:pt x="81" y="195"/>
                  </a:lnTo>
                  <a:lnTo>
                    <a:pt x="0" y="243"/>
                  </a:lnTo>
                  <a:lnTo>
                    <a:pt x="0" y="381"/>
                  </a:lnTo>
                  <a:lnTo>
                    <a:pt x="81" y="381"/>
                  </a:lnTo>
                  <a:lnTo>
                    <a:pt x="81" y="373"/>
                  </a:lnTo>
                  <a:lnTo>
                    <a:pt x="147" y="373"/>
                  </a:lnTo>
                  <a:lnTo>
                    <a:pt x="147" y="393"/>
                  </a:lnTo>
                  <a:lnTo>
                    <a:pt x="195" y="393"/>
                  </a:lnTo>
                  <a:lnTo>
                    <a:pt x="195" y="373"/>
                  </a:lnTo>
                  <a:lnTo>
                    <a:pt x="227" y="373"/>
                  </a:lnTo>
                  <a:lnTo>
                    <a:pt x="227" y="48"/>
                  </a:lnTo>
                  <a:lnTo>
                    <a:pt x="193" y="2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97" name="Freeform 235"/>
            <p:cNvSpPr>
              <a:spLocks/>
            </p:cNvSpPr>
            <p:nvPr/>
          </p:nvSpPr>
          <p:spPr bwMode="auto">
            <a:xfrm>
              <a:off x="6035675" y="1668595"/>
              <a:ext cx="630238" cy="211005"/>
            </a:xfrm>
            <a:custGeom>
              <a:avLst/>
              <a:gdLst>
                <a:gd name="T0" fmla="*/ 2147483647 w 198"/>
                <a:gd name="T1" fmla="*/ 0 h 66"/>
                <a:gd name="T2" fmla="*/ 2147483647 w 198"/>
                <a:gd name="T3" fmla="*/ 2147483647 h 66"/>
                <a:gd name="T4" fmla="*/ 2147483647 w 198"/>
                <a:gd name="T5" fmla="*/ 2147483647 h 66"/>
                <a:gd name="T6" fmla="*/ 2147483647 w 198"/>
                <a:gd name="T7" fmla="*/ 2147483647 h 66"/>
                <a:gd name="T8" fmla="*/ 0 w 198"/>
                <a:gd name="T9" fmla="*/ 2147483647 h 66"/>
                <a:gd name="T10" fmla="*/ 0 w 198"/>
                <a:gd name="T11" fmla="*/ 0 h 66"/>
                <a:gd name="T12" fmla="*/ 0 60000 65536"/>
                <a:gd name="T13" fmla="*/ 0 60000 65536"/>
                <a:gd name="T14" fmla="*/ 0 60000 65536"/>
                <a:gd name="T15" fmla="*/ 0 60000 65536"/>
                <a:gd name="T16" fmla="*/ 0 60000 65536"/>
                <a:gd name="T17" fmla="*/ 0 60000 65536"/>
                <a:gd name="T18" fmla="*/ 0 w 198"/>
                <a:gd name="T19" fmla="*/ 0 h 66"/>
                <a:gd name="T20" fmla="*/ 198 w 19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8" h="66">
                  <a:moveTo>
                    <a:pt x="198" y="0"/>
                  </a:moveTo>
                  <a:cubicBezTo>
                    <a:pt x="198" y="58"/>
                    <a:pt x="198" y="58"/>
                    <a:pt x="198" y="58"/>
                  </a:cubicBezTo>
                  <a:cubicBezTo>
                    <a:pt x="198" y="62"/>
                    <a:pt x="194" y="66"/>
                    <a:pt x="189" y="66"/>
                  </a:cubicBezTo>
                  <a:cubicBezTo>
                    <a:pt x="9" y="66"/>
                    <a:pt x="9" y="66"/>
                    <a:pt x="9" y="66"/>
                  </a:cubicBezTo>
                  <a:cubicBezTo>
                    <a:pt x="4" y="66"/>
                    <a:pt x="0" y="62"/>
                    <a:pt x="0" y="58"/>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98" name="Freeform 236"/>
            <p:cNvSpPr>
              <a:spLocks/>
            </p:cNvSpPr>
            <p:nvPr/>
          </p:nvSpPr>
          <p:spPr bwMode="auto">
            <a:xfrm>
              <a:off x="6379659" y="1100799"/>
              <a:ext cx="86598" cy="573550"/>
            </a:xfrm>
            <a:custGeom>
              <a:avLst/>
              <a:gdLst>
                <a:gd name="T0" fmla="*/ 2147483647 w 54"/>
                <a:gd name="T1" fmla="*/ 0 h 361"/>
                <a:gd name="T2" fmla="*/ 0 w 54"/>
                <a:gd name="T3" fmla="*/ 2147483647 h 361"/>
                <a:gd name="T4" fmla="*/ 0 w 54"/>
                <a:gd name="T5" fmla="*/ 2147483647 h 361"/>
                <a:gd name="T6" fmla="*/ 2147483647 w 54"/>
                <a:gd name="T7" fmla="*/ 2147483647 h 361"/>
                <a:gd name="T8" fmla="*/ 2147483647 w 54"/>
                <a:gd name="T9" fmla="*/ 0 h 361"/>
                <a:gd name="T10" fmla="*/ 0 60000 65536"/>
                <a:gd name="T11" fmla="*/ 0 60000 65536"/>
                <a:gd name="T12" fmla="*/ 0 60000 65536"/>
                <a:gd name="T13" fmla="*/ 0 60000 65536"/>
                <a:gd name="T14" fmla="*/ 0 60000 65536"/>
                <a:gd name="T15" fmla="*/ 0 w 54"/>
                <a:gd name="T16" fmla="*/ 0 h 361"/>
                <a:gd name="T17" fmla="*/ 54 w 54"/>
                <a:gd name="T18" fmla="*/ 361 h 361"/>
              </a:gdLst>
              <a:ahLst/>
              <a:cxnLst>
                <a:cxn ang="T10">
                  <a:pos x="T0" y="T1"/>
                </a:cxn>
                <a:cxn ang="T11">
                  <a:pos x="T2" y="T3"/>
                </a:cxn>
                <a:cxn ang="T12">
                  <a:pos x="T4" y="T5"/>
                </a:cxn>
                <a:cxn ang="T13">
                  <a:pos x="T6" y="T7"/>
                </a:cxn>
                <a:cxn ang="T14">
                  <a:pos x="T8" y="T9"/>
                </a:cxn>
              </a:cxnLst>
              <a:rect l="T15" t="T16" r="T17" b="T18"/>
              <a:pathLst>
                <a:path w="54" h="361">
                  <a:moveTo>
                    <a:pt x="54" y="0"/>
                  </a:moveTo>
                  <a:lnTo>
                    <a:pt x="0" y="38"/>
                  </a:lnTo>
                  <a:lnTo>
                    <a:pt x="0" y="357"/>
                  </a:lnTo>
                  <a:lnTo>
                    <a:pt x="54" y="361"/>
                  </a:lnTo>
                  <a:lnTo>
                    <a:pt x="54"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99" name="Freeform 237"/>
            <p:cNvSpPr>
              <a:spLocks/>
            </p:cNvSpPr>
            <p:nvPr/>
          </p:nvSpPr>
          <p:spPr bwMode="auto">
            <a:xfrm>
              <a:off x="6398903" y="1127654"/>
              <a:ext cx="64949" cy="157295"/>
            </a:xfrm>
            <a:custGeom>
              <a:avLst/>
              <a:gdLst>
                <a:gd name="T0" fmla="*/ 0 w 40"/>
                <a:gd name="T1" fmla="*/ 2147483647 h 100"/>
                <a:gd name="T2" fmla="*/ 2147483647 w 40"/>
                <a:gd name="T3" fmla="*/ 0 h 100"/>
                <a:gd name="T4" fmla="*/ 2147483647 w 40"/>
                <a:gd name="T5" fmla="*/ 2147483647 h 100"/>
                <a:gd name="T6" fmla="*/ 0 w 40"/>
                <a:gd name="T7" fmla="*/ 2147483647 h 100"/>
                <a:gd name="T8" fmla="*/ 0 w 40"/>
                <a:gd name="T9" fmla="*/ 2147483647 h 100"/>
                <a:gd name="T10" fmla="*/ 0 60000 65536"/>
                <a:gd name="T11" fmla="*/ 0 60000 65536"/>
                <a:gd name="T12" fmla="*/ 0 60000 65536"/>
                <a:gd name="T13" fmla="*/ 0 60000 65536"/>
                <a:gd name="T14" fmla="*/ 0 60000 65536"/>
                <a:gd name="T15" fmla="*/ 0 w 40"/>
                <a:gd name="T16" fmla="*/ 0 h 100"/>
                <a:gd name="T17" fmla="*/ 40 w 40"/>
                <a:gd name="T18" fmla="*/ 100 h 100"/>
              </a:gdLst>
              <a:ahLst/>
              <a:cxnLst>
                <a:cxn ang="T10">
                  <a:pos x="T0" y="T1"/>
                </a:cxn>
                <a:cxn ang="T11">
                  <a:pos x="T2" y="T3"/>
                </a:cxn>
                <a:cxn ang="T12">
                  <a:pos x="T4" y="T5"/>
                </a:cxn>
                <a:cxn ang="T13">
                  <a:pos x="T6" y="T7"/>
                </a:cxn>
                <a:cxn ang="T14">
                  <a:pos x="T8" y="T9"/>
                </a:cxn>
              </a:cxnLst>
              <a:rect l="T15" t="T16" r="T17" b="T18"/>
              <a:pathLst>
                <a:path w="40" h="100">
                  <a:moveTo>
                    <a:pt x="0" y="28"/>
                  </a:moveTo>
                  <a:lnTo>
                    <a:pt x="40" y="0"/>
                  </a:lnTo>
                  <a:lnTo>
                    <a:pt x="40" y="74"/>
                  </a:lnTo>
                  <a:lnTo>
                    <a:pt x="0" y="10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300" name="Rectangle 238"/>
            <p:cNvSpPr>
              <a:spLocks noChangeArrowheads="1"/>
            </p:cNvSpPr>
            <p:nvPr/>
          </p:nvSpPr>
          <p:spPr bwMode="auto">
            <a:xfrm>
              <a:off x="6439797" y="1129572"/>
              <a:ext cx="14433" cy="13427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301" name="Rectangle 239"/>
            <p:cNvSpPr>
              <a:spLocks noChangeArrowheads="1"/>
            </p:cNvSpPr>
            <p:nvPr/>
          </p:nvSpPr>
          <p:spPr bwMode="auto">
            <a:xfrm>
              <a:off x="6418147" y="1146836"/>
              <a:ext cx="9622" cy="132357"/>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302" name="Freeform 240"/>
            <p:cNvSpPr>
              <a:spLocks/>
            </p:cNvSpPr>
            <p:nvPr/>
          </p:nvSpPr>
          <p:spPr bwMode="auto">
            <a:xfrm>
              <a:off x="6398903" y="1267684"/>
              <a:ext cx="67354" cy="377892"/>
            </a:xfrm>
            <a:custGeom>
              <a:avLst/>
              <a:gdLst>
                <a:gd name="T0" fmla="*/ 0 w 42"/>
                <a:gd name="T1" fmla="*/ 2147483647 h 239"/>
                <a:gd name="T2" fmla="*/ 2147483647 w 42"/>
                <a:gd name="T3" fmla="*/ 0 h 239"/>
                <a:gd name="T4" fmla="*/ 2147483647 w 42"/>
                <a:gd name="T5" fmla="*/ 2147483647 h 239"/>
                <a:gd name="T6" fmla="*/ 0 w 42"/>
                <a:gd name="T7" fmla="*/ 2147483647 h 239"/>
                <a:gd name="T8" fmla="*/ 0 w 42"/>
                <a:gd name="T9" fmla="*/ 2147483647 h 239"/>
                <a:gd name="T10" fmla="*/ 0 60000 65536"/>
                <a:gd name="T11" fmla="*/ 0 60000 65536"/>
                <a:gd name="T12" fmla="*/ 0 60000 65536"/>
                <a:gd name="T13" fmla="*/ 0 60000 65536"/>
                <a:gd name="T14" fmla="*/ 0 60000 65536"/>
                <a:gd name="T15" fmla="*/ 0 w 42"/>
                <a:gd name="T16" fmla="*/ 0 h 239"/>
                <a:gd name="T17" fmla="*/ 42 w 42"/>
                <a:gd name="T18" fmla="*/ 239 h 239"/>
              </a:gdLst>
              <a:ahLst/>
              <a:cxnLst>
                <a:cxn ang="T10">
                  <a:pos x="T0" y="T1"/>
                </a:cxn>
                <a:cxn ang="T11">
                  <a:pos x="T2" y="T3"/>
                </a:cxn>
                <a:cxn ang="T12">
                  <a:pos x="T4" y="T5"/>
                </a:cxn>
                <a:cxn ang="T13">
                  <a:pos x="T6" y="T7"/>
                </a:cxn>
                <a:cxn ang="T14">
                  <a:pos x="T8" y="T9"/>
                </a:cxn>
              </a:cxnLst>
              <a:rect l="T15" t="T16" r="T17" b="T18"/>
              <a:pathLst>
                <a:path w="42" h="239">
                  <a:moveTo>
                    <a:pt x="0" y="24"/>
                  </a:moveTo>
                  <a:lnTo>
                    <a:pt x="42" y="0"/>
                  </a:lnTo>
                  <a:lnTo>
                    <a:pt x="42" y="239"/>
                  </a:lnTo>
                  <a:lnTo>
                    <a:pt x="0" y="237"/>
                  </a:lnTo>
                  <a:lnTo>
                    <a:pt x="0" y="2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303" name="Freeform 241"/>
            <p:cNvSpPr>
              <a:spLocks/>
            </p:cNvSpPr>
            <p:nvPr/>
          </p:nvSpPr>
          <p:spPr bwMode="auto">
            <a:xfrm>
              <a:off x="6122273" y="1643657"/>
              <a:ext cx="543640" cy="115094"/>
            </a:xfrm>
            <a:custGeom>
              <a:avLst/>
              <a:gdLst>
                <a:gd name="T0" fmla="*/ 0 w 171"/>
                <a:gd name="T1" fmla="*/ 2147483647 h 36"/>
                <a:gd name="T2" fmla="*/ 2147483647 w 171"/>
                <a:gd name="T3" fmla="*/ 2147483647 h 36"/>
                <a:gd name="T4" fmla="*/ 2147483647 w 171"/>
                <a:gd name="T5" fmla="*/ 2147483647 h 36"/>
                <a:gd name="T6" fmla="*/ 2147483647 w 171"/>
                <a:gd name="T7" fmla="*/ 2147483647 h 36"/>
                <a:gd name="T8" fmla="*/ 2147483647 w 171"/>
                <a:gd name="T9" fmla="*/ 2147483647 h 36"/>
                <a:gd name="T10" fmla="*/ 2147483647 w 171"/>
                <a:gd name="T11" fmla="*/ 0 h 36"/>
                <a:gd name="T12" fmla="*/ 0 w 171"/>
                <a:gd name="T13" fmla="*/ 2147483647 h 36"/>
                <a:gd name="T14" fmla="*/ 0 60000 65536"/>
                <a:gd name="T15" fmla="*/ 0 60000 65536"/>
                <a:gd name="T16" fmla="*/ 0 60000 65536"/>
                <a:gd name="T17" fmla="*/ 0 60000 65536"/>
                <a:gd name="T18" fmla="*/ 0 60000 65536"/>
                <a:gd name="T19" fmla="*/ 0 60000 65536"/>
                <a:gd name="T20" fmla="*/ 0 60000 65536"/>
                <a:gd name="T21" fmla="*/ 0 w 171"/>
                <a:gd name="T22" fmla="*/ 0 h 36"/>
                <a:gd name="T23" fmla="*/ 171 w 171"/>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1" h="36">
                  <a:moveTo>
                    <a:pt x="0" y="6"/>
                  </a:moveTo>
                  <a:cubicBezTo>
                    <a:pt x="32" y="36"/>
                    <a:pt x="32" y="36"/>
                    <a:pt x="32" y="36"/>
                  </a:cubicBezTo>
                  <a:cubicBezTo>
                    <a:pt x="171" y="36"/>
                    <a:pt x="171" y="36"/>
                    <a:pt x="171" y="36"/>
                  </a:cubicBezTo>
                  <a:cubicBezTo>
                    <a:pt x="171" y="28"/>
                    <a:pt x="171" y="28"/>
                    <a:pt x="171" y="28"/>
                  </a:cubicBezTo>
                  <a:cubicBezTo>
                    <a:pt x="171" y="28"/>
                    <a:pt x="38" y="28"/>
                    <a:pt x="35" y="28"/>
                  </a:cubicBezTo>
                  <a:cubicBezTo>
                    <a:pt x="33" y="26"/>
                    <a:pt x="5" y="0"/>
                    <a:pt x="5" y="0"/>
                  </a:cubicBez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304" name="Rectangle 242"/>
            <p:cNvSpPr>
              <a:spLocks noChangeArrowheads="1"/>
            </p:cNvSpPr>
            <p:nvPr/>
          </p:nvSpPr>
          <p:spPr bwMode="auto">
            <a:xfrm>
              <a:off x="6035675" y="1639821"/>
              <a:ext cx="630238" cy="28774"/>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305" name="Freeform 243"/>
            <p:cNvSpPr>
              <a:spLocks/>
            </p:cNvSpPr>
            <p:nvPr/>
          </p:nvSpPr>
          <p:spPr bwMode="auto">
            <a:xfrm>
              <a:off x="6528799" y="1093126"/>
              <a:ext cx="26461" cy="565877"/>
            </a:xfrm>
            <a:custGeom>
              <a:avLst/>
              <a:gdLst>
                <a:gd name="T0" fmla="*/ 2147483647 w 16"/>
                <a:gd name="T1" fmla="*/ 2147483647 h 357"/>
                <a:gd name="T2" fmla="*/ 2147483647 w 16"/>
                <a:gd name="T3" fmla="*/ 2147483647 h 357"/>
                <a:gd name="T4" fmla="*/ 0 w 16"/>
                <a:gd name="T5" fmla="*/ 0 h 357"/>
                <a:gd name="T6" fmla="*/ 0 w 16"/>
                <a:gd name="T7" fmla="*/ 2147483647 h 357"/>
                <a:gd name="T8" fmla="*/ 2147483647 w 16"/>
                <a:gd name="T9" fmla="*/ 2147483647 h 357"/>
                <a:gd name="T10" fmla="*/ 2147483647 w 16"/>
                <a:gd name="T11" fmla="*/ 2147483647 h 357"/>
                <a:gd name="T12" fmla="*/ 2147483647 w 16"/>
                <a:gd name="T13" fmla="*/ 2147483647 h 357"/>
                <a:gd name="T14" fmla="*/ 2147483647 w 16"/>
                <a:gd name="T15" fmla="*/ 2147483647 h 357"/>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357"/>
                <a:gd name="T26" fmla="*/ 16 w 16"/>
                <a:gd name="T27" fmla="*/ 357 h 3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357">
                  <a:moveTo>
                    <a:pt x="16" y="10"/>
                  </a:moveTo>
                  <a:lnTo>
                    <a:pt x="4" y="2"/>
                  </a:lnTo>
                  <a:lnTo>
                    <a:pt x="0" y="0"/>
                  </a:lnTo>
                  <a:lnTo>
                    <a:pt x="0" y="357"/>
                  </a:lnTo>
                  <a:lnTo>
                    <a:pt x="6" y="357"/>
                  </a:lnTo>
                  <a:lnTo>
                    <a:pt x="6" y="347"/>
                  </a:lnTo>
                  <a:lnTo>
                    <a:pt x="16" y="347"/>
                  </a:lnTo>
                  <a:lnTo>
                    <a:pt x="16" y="1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 name="Group 290"/>
          <p:cNvGrpSpPr>
            <a:grpSpLocks/>
          </p:cNvGrpSpPr>
          <p:nvPr/>
        </p:nvGrpSpPr>
        <p:grpSpPr bwMode="auto">
          <a:xfrm>
            <a:off x="3995738" y="1125538"/>
            <a:ext cx="533400" cy="458787"/>
            <a:chOff x="4370388" y="5638800"/>
            <a:chExt cx="622301" cy="458788"/>
          </a:xfrm>
        </p:grpSpPr>
        <p:sp>
          <p:nvSpPr>
            <p:cNvPr id="42280" name="Freeform 110"/>
            <p:cNvSpPr>
              <a:spLocks/>
            </p:cNvSpPr>
            <p:nvPr/>
          </p:nvSpPr>
          <p:spPr bwMode="auto">
            <a:xfrm>
              <a:off x="4370388" y="5918201"/>
              <a:ext cx="622301" cy="179387"/>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81" name="Freeform 111"/>
            <p:cNvSpPr>
              <a:spLocks/>
            </p:cNvSpPr>
            <p:nvPr/>
          </p:nvSpPr>
          <p:spPr bwMode="auto">
            <a:xfrm>
              <a:off x="4625976" y="5638800"/>
              <a:ext cx="366713" cy="63500"/>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82" name="Freeform 112"/>
            <p:cNvSpPr>
              <a:spLocks/>
            </p:cNvSpPr>
            <p:nvPr/>
          </p:nvSpPr>
          <p:spPr bwMode="auto">
            <a:xfrm>
              <a:off x="4814889" y="5664200"/>
              <a:ext cx="177800" cy="261938"/>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83" name="Rectangle 113"/>
            <p:cNvSpPr>
              <a:spLocks noChangeArrowheads="1"/>
            </p:cNvSpPr>
            <p:nvPr/>
          </p:nvSpPr>
          <p:spPr bwMode="auto">
            <a:xfrm>
              <a:off x="4631532" y="5838825"/>
              <a:ext cx="201878" cy="93662"/>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84" name="Rectangle 114"/>
            <p:cNvSpPr>
              <a:spLocks noChangeArrowheads="1"/>
            </p:cNvSpPr>
            <p:nvPr/>
          </p:nvSpPr>
          <p:spPr bwMode="auto">
            <a:xfrm>
              <a:off x="4442619" y="5892801"/>
              <a:ext cx="14817" cy="254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85" name="Rectangle 115"/>
            <p:cNvSpPr>
              <a:spLocks noChangeArrowheads="1"/>
            </p:cNvSpPr>
            <p:nvPr/>
          </p:nvSpPr>
          <p:spPr bwMode="auto">
            <a:xfrm>
              <a:off x="4540780" y="5892801"/>
              <a:ext cx="14817" cy="254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86" name="Freeform 116"/>
            <p:cNvSpPr>
              <a:spLocks/>
            </p:cNvSpPr>
            <p:nvPr/>
          </p:nvSpPr>
          <p:spPr bwMode="auto">
            <a:xfrm>
              <a:off x="4429655" y="5803900"/>
              <a:ext cx="135202" cy="101600"/>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87" name="Oval 117"/>
            <p:cNvSpPr>
              <a:spLocks noChangeArrowheads="1"/>
            </p:cNvSpPr>
            <p:nvPr/>
          </p:nvSpPr>
          <p:spPr bwMode="auto">
            <a:xfrm>
              <a:off x="4442619" y="5768975"/>
              <a:ext cx="111125" cy="1111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288" name="Freeform 118"/>
            <p:cNvSpPr>
              <a:spLocks noEditPoints="1"/>
            </p:cNvSpPr>
            <p:nvPr/>
          </p:nvSpPr>
          <p:spPr bwMode="auto">
            <a:xfrm>
              <a:off x="4461140" y="5788025"/>
              <a:ext cx="75936" cy="76200"/>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289" name="Rectangle 119"/>
            <p:cNvSpPr>
              <a:spLocks noChangeArrowheads="1"/>
            </p:cNvSpPr>
            <p:nvPr/>
          </p:nvSpPr>
          <p:spPr bwMode="auto">
            <a:xfrm>
              <a:off x="4487069" y="5749925"/>
              <a:ext cx="22225" cy="349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90" name="Rectangle 120"/>
            <p:cNvSpPr>
              <a:spLocks noChangeArrowheads="1"/>
            </p:cNvSpPr>
            <p:nvPr/>
          </p:nvSpPr>
          <p:spPr bwMode="auto">
            <a:xfrm>
              <a:off x="4475956" y="5743575"/>
              <a:ext cx="42599" cy="95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91" name="Freeform 121"/>
            <p:cNvSpPr>
              <a:spLocks/>
            </p:cNvSpPr>
            <p:nvPr/>
          </p:nvSpPr>
          <p:spPr bwMode="auto">
            <a:xfrm>
              <a:off x="4422246" y="5705475"/>
              <a:ext cx="153723" cy="34925"/>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92" name="Rectangle 122"/>
            <p:cNvSpPr>
              <a:spLocks noChangeArrowheads="1"/>
            </p:cNvSpPr>
            <p:nvPr/>
          </p:nvSpPr>
          <p:spPr bwMode="auto">
            <a:xfrm>
              <a:off x="4429655" y="5727700"/>
              <a:ext cx="9260" cy="1651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93" name="Rectangle 123"/>
            <p:cNvSpPr>
              <a:spLocks noChangeArrowheads="1"/>
            </p:cNvSpPr>
            <p:nvPr/>
          </p:nvSpPr>
          <p:spPr bwMode="auto">
            <a:xfrm>
              <a:off x="4559301" y="5727700"/>
              <a:ext cx="9260" cy="1651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94" name="Rectangle 124"/>
            <p:cNvSpPr>
              <a:spLocks noChangeArrowheads="1"/>
            </p:cNvSpPr>
            <p:nvPr/>
          </p:nvSpPr>
          <p:spPr bwMode="auto">
            <a:xfrm>
              <a:off x="4370388" y="5983288"/>
              <a:ext cx="622301" cy="222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95" name="Freeform 125"/>
            <p:cNvSpPr>
              <a:spLocks/>
            </p:cNvSpPr>
            <p:nvPr/>
          </p:nvSpPr>
          <p:spPr bwMode="auto">
            <a:xfrm>
              <a:off x="4846374" y="5680075"/>
              <a:ext cx="70379" cy="158750"/>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41991" name="Rectangle 24"/>
          <p:cNvSpPr>
            <a:spLocks noChangeArrowheads="1"/>
          </p:cNvSpPr>
          <p:nvPr/>
        </p:nvSpPr>
        <p:spPr bwMode="auto">
          <a:xfrm>
            <a:off x="3995738" y="836613"/>
            <a:ext cx="606425" cy="215900"/>
          </a:xfrm>
          <a:prstGeom prst="rect">
            <a:avLst/>
          </a:prstGeom>
          <a:noFill/>
          <a:ln w="9525" algn="ctr">
            <a:noFill/>
            <a:miter lim="800000"/>
            <a:headEnd/>
            <a:tailEnd/>
          </a:ln>
        </p:spPr>
        <p:txBody>
          <a:bodyPr wrap="none" lIns="0" tIns="0" rIns="0" bIns="0">
            <a:spAutoFit/>
          </a:bodyPr>
          <a:lstStyle/>
          <a:p>
            <a:pPr>
              <a:defRPr/>
            </a:pPr>
            <a:r>
              <a:rPr kumimoji="0" lang="en-US" altLang="zh-CN" sz="1400">
                <a:solidFill>
                  <a:schemeClr val="folHlink"/>
                </a:solidFill>
                <a:latin typeface="+mj-lt"/>
                <a:ea typeface="华文细黑" pitchFamily="2" charset="-122"/>
              </a:rPr>
              <a:t>Station</a:t>
            </a:r>
            <a:endParaRPr kumimoji="0" lang="zh-CN" altLang="en-US" sz="1400">
              <a:solidFill>
                <a:schemeClr val="folHlink"/>
              </a:solidFill>
              <a:latin typeface="+mj-lt"/>
              <a:ea typeface="华文细黑" pitchFamily="2" charset="-122"/>
            </a:endParaRPr>
          </a:p>
        </p:txBody>
      </p:sp>
      <p:grpSp>
        <p:nvGrpSpPr>
          <p:cNvPr id="6" name="Group 291"/>
          <p:cNvGrpSpPr>
            <a:grpSpLocks/>
          </p:cNvGrpSpPr>
          <p:nvPr/>
        </p:nvGrpSpPr>
        <p:grpSpPr bwMode="auto">
          <a:xfrm>
            <a:off x="2482850" y="4652963"/>
            <a:ext cx="531813" cy="388937"/>
            <a:chOff x="6054726" y="5708650"/>
            <a:chExt cx="620713" cy="388938"/>
          </a:xfrm>
        </p:grpSpPr>
        <p:sp>
          <p:nvSpPr>
            <p:cNvPr id="42259" name="Rectangle 160"/>
            <p:cNvSpPr>
              <a:spLocks noChangeArrowheads="1"/>
            </p:cNvSpPr>
            <p:nvPr/>
          </p:nvSpPr>
          <p:spPr bwMode="auto">
            <a:xfrm>
              <a:off x="6258542" y="5772150"/>
              <a:ext cx="12971" cy="603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60" name="Rectangle 161"/>
            <p:cNvSpPr>
              <a:spLocks noChangeArrowheads="1"/>
            </p:cNvSpPr>
            <p:nvPr/>
          </p:nvSpPr>
          <p:spPr bwMode="auto">
            <a:xfrm>
              <a:off x="6332657" y="5721350"/>
              <a:ext cx="101909" cy="95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61"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62" name="Freeform 163"/>
            <p:cNvSpPr>
              <a:spLocks noEditPoints="1"/>
            </p:cNvSpPr>
            <p:nvPr/>
          </p:nvSpPr>
          <p:spPr bwMode="auto">
            <a:xfrm>
              <a:off x="6108460" y="5886450"/>
              <a:ext cx="566979" cy="16351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263" name="Rectangle 164"/>
            <p:cNvSpPr>
              <a:spLocks noChangeArrowheads="1"/>
            </p:cNvSpPr>
            <p:nvPr/>
          </p:nvSpPr>
          <p:spPr bwMode="auto">
            <a:xfrm>
              <a:off x="6471623" y="5724525"/>
              <a:ext cx="203816" cy="1016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64" name="Freeform 165"/>
            <p:cNvSpPr>
              <a:spLocks/>
            </p:cNvSpPr>
            <p:nvPr/>
          </p:nvSpPr>
          <p:spPr bwMode="auto">
            <a:xfrm>
              <a:off x="6456800" y="5822950"/>
              <a:ext cx="218639"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65" name="Rectangle 166"/>
            <p:cNvSpPr>
              <a:spLocks noChangeArrowheads="1"/>
            </p:cNvSpPr>
            <p:nvPr/>
          </p:nvSpPr>
          <p:spPr bwMode="auto">
            <a:xfrm>
              <a:off x="6453094" y="5715000"/>
              <a:ext cx="222345" cy="285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66" name="Rectangle 167"/>
            <p:cNvSpPr>
              <a:spLocks noChangeArrowheads="1"/>
            </p:cNvSpPr>
            <p:nvPr/>
          </p:nvSpPr>
          <p:spPr bwMode="auto">
            <a:xfrm>
              <a:off x="6447535" y="5781675"/>
              <a:ext cx="11117"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67" name="Oval 168"/>
            <p:cNvSpPr>
              <a:spLocks noChangeArrowheads="1"/>
            </p:cNvSpPr>
            <p:nvPr/>
          </p:nvSpPr>
          <p:spPr bwMode="auto">
            <a:xfrm>
              <a:off x="6603176"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268" name="Oval 169"/>
            <p:cNvSpPr>
              <a:spLocks noChangeArrowheads="1"/>
            </p:cNvSpPr>
            <p:nvPr/>
          </p:nvSpPr>
          <p:spPr bwMode="auto">
            <a:xfrm>
              <a:off x="6497563" y="5851525"/>
              <a:ext cx="38910"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269" name="Oval 170"/>
            <p:cNvSpPr>
              <a:spLocks noChangeArrowheads="1"/>
            </p:cNvSpPr>
            <p:nvPr/>
          </p:nvSpPr>
          <p:spPr bwMode="auto">
            <a:xfrm>
              <a:off x="6380832"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270" name="Oval 171"/>
            <p:cNvSpPr>
              <a:spLocks noChangeArrowheads="1"/>
            </p:cNvSpPr>
            <p:nvPr/>
          </p:nvSpPr>
          <p:spPr bwMode="auto">
            <a:xfrm>
              <a:off x="6273365" y="5851525"/>
              <a:ext cx="38911"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271" name="Rectangle 172"/>
            <p:cNvSpPr>
              <a:spLocks noChangeArrowheads="1"/>
            </p:cNvSpPr>
            <p:nvPr/>
          </p:nvSpPr>
          <p:spPr bwMode="auto">
            <a:xfrm>
              <a:off x="6547590" y="5759450"/>
              <a:ext cx="105614" cy="412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72" name="Rectangle 173"/>
            <p:cNvSpPr>
              <a:spLocks noChangeArrowheads="1"/>
            </p:cNvSpPr>
            <p:nvPr/>
          </p:nvSpPr>
          <p:spPr bwMode="auto">
            <a:xfrm>
              <a:off x="6332657" y="5730875"/>
              <a:ext cx="101909" cy="1047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73" name="Freeform 174"/>
            <p:cNvSpPr>
              <a:spLocks/>
            </p:cNvSpPr>
            <p:nvPr/>
          </p:nvSpPr>
          <p:spPr bwMode="auto">
            <a:xfrm>
              <a:off x="6258542" y="5829300"/>
              <a:ext cx="176024"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74" name="Rectangle 175"/>
            <p:cNvSpPr>
              <a:spLocks noChangeArrowheads="1"/>
            </p:cNvSpPr>
            <p:nvPr/>
          </p:nvSpPr>
          <p:spPr bwMode="auto">
            <a:xfrm>
              <a:off x="6271513" y="5772150"/>
              <a:ext cx="64850" cy="603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75" name="Rectangle 176"/>
            <p:cNvSpPr>
              <a:spLocks noChangeArrowheads="1"/>
            </p:cNvSpPr>
            <p:nvPr/>
          </p:nvSpPr>
          <p:spPr bwMode="auto">
            <a:xfrm>
              <a:off x="6290041" y="5734050"/>
              <a:ext cx="14823"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76" name="Rectangle 177"/>
            <p:cNvSpPr>
              <a:spLocks noChangeArrowheads="1"/>
            </p:cNvSpPr>
            <p:nvPr/>
          </p:nvSpPr>
          <p:spPr bwMode="auto">
            <a:xfrm>
              <a:off x="6282630" y="5727700"/>
              <a:ext cx="29646" cy="95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77" name="Freeform 178"/>
            <p:cNvSpPr>
              <a:spLocks/>
            </p:cNvSpPr>
            <p:nvPr/>
          </p:nvSpPr>
          <p:spPr bwMode="auto">
            <a:xfrm>
              <a:off x="6245572" y="5772150"/>
              <a:ext cx="14823"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78" name="Rectangle 179"/>
            <p:cNvSpPr>
              <a:spLocks noChangeArrowheads="1"/>
            </p:cNvSpPr>
            <p:nvPr/>
          </p:nvSpPr>
          <p:spPr bwMode="auto">
            <a:xfrm>
              <a:off x="6321540" y="5708650"/>
              <a:ext cx="113026" cy="127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79" name="Rectangle 180"/>
            <p:cNvSpPr>
              <a:spLocks noChangeArrowheads="1"/>
            </p:cNvSpPr>
            <p:nvPr/>
          </p:nvSpPr>
          <p:spPr bwMode="auto">
            <a:xfrm>
              <a:off x="6349333" y="5743575"/>
              <a:ext cx="27793" cy="285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7" name="Group 291"/>
          <p:cNvGrpSpPr>
            <a:grpSpLocks/>
          </p:cNvGrpSpPr>
          <p:nvPr/>
        </p:nvGrpSpPr>
        <p:grpSpPr bwMode="auto">
          <a:xfrm>
            <a:off x="1187450" y="4221163"/>
            <a:ext cx="531813" cy="388937"/>
            <a:chOff x="6054726" y="5708650"/>
            <a:chExt cx="620713" cy="388938"/>
          </a:xfrm>
        </p:grpSpPr>
        <p:sp>
          <p:nvSpPr>
            <p:cNvPr id="42238" name="Rectangle 160"/>
            <p:cNvSpPr>
              <a:spLocks noChangeArrowheads="1"/>
            </p:cNvSpPr>
            <p:nvPr/>
          </p:nvSpPr>
          <p:spPr bwMode="auto">
            <a:xfrm>
              <a:off x="6258542" y="5772150"/>
              <a:ext cx="12971" cy="603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39" name="Rectangle 161"/>
            <p:cNvSpPr>
              <a:spLocks noChangeArrowheads="1"/>
            </p:cNvSpPr>
            <p:nvPr/>
          </p:nvSpPr>
          <p:spPr bwMode="auto">
            <a:xfrm>
              <a:off x="6332657" y="5721350"/>
              <a:ext cx="101909" cy="95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40"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41" name="Freeform 163"/>
            <p:cNvSpPr>
              <a:spLocks noEditPoints="1"/>
            </p:cNvSpPr>
            <p:nvPr/>
          </p:nvSpPr>
          <p:spPr bwMode="auto">
            <a:xfrm>
              <a:off x="6108460" y="5886450"/>
              <a:ext cx="566979" cy="16351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242" name="Rectangle 164"/>
            <p:cNvSpPr>
              <a:spLocks noChangeArrowheads="1"/>
            </p:cNvSpPr>
            <p:nvPr/>
          </p:nvSpPr>
          <p:spPr bwMode="auto">
            <a:xfrm>
              <a:off x="6471623" y="5724525"/>
              <a:ext cx="203816" cy="1016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43" name="Freeform 165"/>
            <p:cNvSpPr>
              <a:spLocks/>
            </p:cNvSpPr>
            <p:nvPr/>
          </p:nvSpPr>
          <p:spPr bwMode="auto">
            <a:xfrm>
              <a:off x="6456800" y="5822950"/>
              <a:ext cx="218639"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44" name="Rectangle 166"/>
            <p:cNvSpPr>
              <a:spLocks noChangeArrowheads="1"/>
            </p:cNvSpPr>
            <p:nvPr/>
          </p:nvSpPr>
          <p:spPr bwMode="auto">
            <a:xfrm>
              <a:off x="6453094" y="5715000"/>
              <a:ext cx="222345" cy="285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45" name="Rectangle 167"/>
            <p:cNvSpPr>
              <a:spLocks noChangeArrowheads="1"/>
            </p:cNvSpPr>
            <p:nvPr/>
          </p:nvSpPr>
          <p:spPr bwMode="auto">
            <a:xfrm>
              <a:off x="6447535" y="5781675"/>
              <a:ext cx="11117"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46" name="Oval 168"/>
            <p:cNvSpPr>
              <a:spLocks noChangeArrowheads="1"/>
            </p:cNvSpPr>
            <p:nvPr/>
          </p:nvSpPr>
          <p:spPr bwMode="auto">
            <a:xfrm>
              <a:off x="6603176"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247" name="Oval 169"/>
            <p:cNvSpPr>
              <a:spLocks noChangeArrowheads="1"/>
            </p:cNvSpPr>
            <p:nvPr/>
          </p:nvSpPr>
          <p:spPr bwMode="auto">
            <a:xfrm>
              <a:off x="6497563" y="5851525"/>
              <a:ext cx="38910"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248" name="Oval 170"/>
            <p:cNvSpPr>
              <a:spLocks noChangeArrowheads="1"/>
            </p:cNvSpPr>
            <p:nvPr/>
          </p:nvSpPr>
          <p:spPr bwMode="auto">
            <a:xfrm>
              <a:off x="6380832"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249" name="Oval 171"/>
            <p:cNvSpPr>
              <a:spLocks noChangeArrowheads="1"/>
            </p:cNvSpPr>
            <p:nvPr/>
          </p:nvSpPr>
          <p:spPr bwMode="auto">
            <a:xfrm>
              <a:off x="6273365" y="5851525"/>
              <a:ext cx="38911"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250" name="Rectangle 172"/>
            <p:cNvSpPr>
              <a:spLocks noChangeArrowheads="1"/>
            </p:cNvSpPr>
            <p:nvPr/>
          </p:nvSpPr>
          <p:spPr bwMode="auto">
            <a:xfrm>
              <a:off x="6547590" y="5759450"/>
              <a:ext cx="105614" cy="412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51" name="Rectangle 173"/>
            <p:cNvSpPr>
              <a:spLocks noChangeArrowheads="1"/>
            </p:cNvSpPr>
            <p:nvPr/>
          </p:nvSpPr>
          <p:spPr bwMode="auto">
            <a:xfrm>
              <a:off x="6332657" y="5730875"/>
              <a:ext cx="101909" cy="1047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52" name="Freeform 174"/>
            <p:cNvSpPr>
              <a:spLocks/>
            </p:cNvSpPr>
            <p:nvPr/>
          </p:nvSpPr>
          <p:spPr bwMode="auto">
            <a:xfrm>
              <a:off x="6258542" y="5829300"/>
              <a:ext cx="176024"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53" name="Rectangle 175"/>
            <p:cNvSpPr>
              <a:spLocks noChangeArrowheads="1"/>
            </p:cNvSpPr>
            <p:nvPr/>
          </p:nvSpPr>
          <p:spPr bwMode="auto">
            <a:xfrm>
              <a:off x="6271513" y="5772150"/>
              <a:ext cx="64850" cy="603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54" name="Rectangle 176"/>
            <p:cNvSpPr>
              <a:spLocks noChangeArrowheads="1"/>
            </p:cNvSpPr>
            <p:nvPr/>
          </p:nvSpPr>
          <p:spPr bwMode="auto">
            <a:xfrm>
              <a:off x="6290041" y="5734050"/>
              <a:ext cx="14823"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55" name="Rectangle 177"/>
            <p:cNvSpPr>
              <a:spLocks noChangeArrowheads="1"/>
            </p:cNvSpPr>
            <p:nvPr/>
          </p:nvSpPr>
          <p:spPr bwMode="auto">
            <a:xfrm>
              <a:off x="6282630" y="5727700"/>
              <a:ext cx="29646" cy="95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56" name="Freeform 178"/>
            <p:cNvSpPr>
              <a:spLocks/>
            </p:cNvSpPr>
            <p:nvPr/>
          </p:nvSpPr>
          <p:spPr bwMode="auto">
            <a:xfrm>
              <a:off x="6245572" y="5772150"/>
              <a:ext cx="14823"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57" name="Rectangle 179"/>
            <p:cNvSpPr>
              <a:spLocks noChangeArrowheads="1"/>
            </p:cNvSpPr>
            <p:nvPr/>
          </p:nvSpPr>
          <p:spPr bwMode="auto">
            <a:xfrm>
              <a:off x="6321540" y="5708650"/>
              <a:ext cx="113026" cy="127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58" name="Rectangle 180"/>
            <p:cNvSpPr>
              <a:spLocks noChangeArrowheads="1"/>
            </p:cNvSpPr>
            <p:nvPr/>
          </p:nvSpPr>
          <p:spPr bwMode="auto">
            <a:xfrm>
              <a:off x="6349333" y="5743575"/>
              <a:ext cx="27793" cy="285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41994" name="Rectangle 24"/>
          <p:cNvSpPr>
            <a:spLocks noChangeArrowheads="1"/>
          </p:cNvSpPr>
          <p:nvPr/>
        </p:nvSpPr>
        <p:spPr bwMode="auto">
          <a:xfrm>
            <a:off x="533400" y="1641475"/>
            <a:ext cx="681038" cy="215900"/>
          </a:xfrm>
          <a:prstGeom prst="rect">
            <a:avLst/>
          </a:prstGeom>
          <a:noFill/>
          <a:ln w="9525">
            <a:noFill/>
            <a:miter lim="800000"/>
            <a:headEnd/>
            <a:tailEnd/>
          </a:ln>
        </p:spPr>
        <p:txBody>
          <a:bodyPr lIns="0" tIns="0" rIns="0" bIns="0">
            <a:spAutoFit/>
          </a:bodyPr>
          <a:lstStyle/>
          <a:p>
            <a:pPr>
              <a:defRPr/>
            </a:pPr>
            <a:r>
              <a:rPr kumimoji="0" lang="en-US" altLang="zh-CN" sz="1400" dirty="0">
                <a:solidFill>
                  <a:schemeClr val="folHlink"/>
                </a:solidFill>
                <a:latin typeface="+mj-lt"/>
                <a:ea typeface="华文细黑" pitchFamily="2" charset="-122"/>
              </a:rPr>
              <a:t>Station</a:t>
            </a:r>
            <a:endParaRPr kumimoji="0" lang="zh-CN" altLang="en-US" sz="1400" dirty="0">
              <a:solidFill>
                <a:schemeClr val="folHlink"/>
              </a:solidFill>
              <a:latin typeface="+mj-lt"/>
              <a:ea typeface="华文细黑" pitchFamily="2" charset="-122"/>
            </a:endParaRPr>
          </a:p>
        </p:txBody>
      </p:sp>
      <p:grpSp>
        <p:nvGrpSpPr>
          <p:cNvPr id="8" name="Group 288"/>
          <p:cNvGrpSpPr>
            <a:grpSpLocks/>
          </p:cNvGrpSpPr>
          <p:nvPr/>
        </p:nvGrpSpPr>
        <p:grpSpPr bwMode="auto">
          <a:xfrm>
            <a:off x="4859338" y="909638"/>
            <a:ext cx="360362" cy="361950"/>
            <a:chOff x="1049338" y="5699125"/>
            <a:chExt cx="420688" cy="398463"/>
          </a:xfrm>
        </p:grpSpPr>
        <p:sp>
          <p:nvSpPr>
            <p:cNvPr id="42222" name="Freeform 181"/>
            <p:cNvSpPr>
              <a:spLocks/>
            </p:cNvSpPr>
            <p:nvPr/>
          </p:nvSpPr>
          <p:spPr bwMode="auto">
            <a:xfrm>
              <a:off x="1049338" y="5699125"/>
              <a:ext cx="420688" cy="398463"/>
            </a:xfrm>
            <a:custGeom>
              <a:avLst/>
              <a:gdLst>
                <a:gd name="T0" fmla="*/ 0 w 265"/>
                <a:gd name="T1" fmla="*/ 2147483647 h 251"/>
                <a:gd name="T2" fmla="*/ 0 w 265"/>
                <a:gd name="T3" fmla="*/ 2147483647 h 251"/>
                <a:gd name="T4" fmla="*/ 2147483647 w 265"/>
                <a:gd name="T5" fmla="*/ 2147483647 h 251"/>
                <a:gd name="T6" fmla="*/ 2147483647 w 265"/>
                <a:gd name="T7" fmla="*/ 2147483647 h 251"/>
                <a:gd name="T8" fmla="*/ 2147483647 w 265"/>
                <a:gd name="T9" fmla="*/ 2147483647 h 251"/>
                <a:gd name="T10" fmla="*/ 2147483647 w 265"/>
                <a:gd name="T11" fmla="*/ 0 h 251"/>
                <a:gd name="T12" fmla="*/ 2147483647 w 265"/>
                <a:gd name="T13" fmla="*/ 0 h 251"/>
                <a:gd name="T14" fmla="*/ 2147483647 w 265"/>
                <a:gd name="T15" fmla="*/ 2147483647 h 251"/>
                <a:gd name="T16" fmla="*/ 2147483647 w 265"/>
                <a:gd name="T17" fmla="*/ 2147483647 h 251"/>
                <a:gd name="T18" fmla="*/ 2147483647 w 265"/>
                <a:gd name="T19" fmla="*/ 2147483647 h 251"/>
                <a:gd name="T20" fmla="*/ 2147483647 w 265"/>
                <a:gd name="T21" fmla="*/ 2147483647 h 251"/>
                <a:gd name="T22" fmla="*/ 2147483647 w 265"/>
                <a:gd name="T23" fmla="*/ 2147483647 h 251"/>
                <a:gd name="T24" fmla="*/ 0 w 265"/>
                <a:gd name="T25" fmla="*/ 2147483647 h 2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5"/>
                <a:gd name="T40" fmla="*/ 0 h 251"/>
                <a:gd name="T41" fmla="*/ 265 w 265"/>
                <a:gd name="T42" fmla="*/ 251 h 2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5" h="251">
                  <a:moveTo>
                    <a:pt x="0" y="251"/>
                  </a:moveTo>
                  <a:lnTo>
                    <a:pt x="0" y="92"/>
                  </a:lnTo>
                  <a:lnTo>
                    <a:pt x="64" y="92"/>
                  </a:lnTo>
                  <a:lnTo>
                    <a:pt x="64" y="120"/>
                  </a:lnTo>
                  <a:lnTo>
                    <a:pt x="78" y="120"/>
                  </a:lnTo>
                  <a:lnTo>
                    <a:pt x="78" y="0"/>
                  </a:lnTo>
                  <a:lnTo>
                    <a:pt x="207" y="0"/>
                  </a:lnTo>
                  <a:lnTo>
                    <a:pt x="207" y="82"/>
                  </a:lnTo>
                  <a:lnTo>
                    <a:pt x="221" y="82"/>
                  </a:lnTo>
                  <a:lnTo>
                    <a:pt x="221" y="52"/>
                  </a:lnTo>
                  <a:lnTo>
                    <a:pt x="265" y="52"/>
                  </a:lnTo>
                  <a:lnTo>
                    <a:pt x="265" y="251"/>
                  </a:lnTo>
                  <a:lnTo>
                    <a:pt x="0" y="251"/>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23" name="Freeform 182"/>
            <p:cNvSpPr>
              <a:spLocks/>
            </p:cNvSpPr>
            <p:nvPr/>
          </p:nvSpPr>
          <p:spPr bwMode="auto">
            <a:xfrm>
              <a:off x="1106788" y="5968262"/>
              <a:ext cx="70424" cy="113596"/>
            </a:xfrm>
            <a:custGeom>
              <a:avLst/>
              <a:gdLst>
                <a:gd name="T0" fmla="*/ 0 w 22"/>
                <a:gd name="T1" fmla="*/ 2147483647 h 36"/>
                <a:gd name="T2" fmla="*/ 2147483647 w 22"/>
                <a:gd name="T3" fmla="*/ 2147483647 h 36"/>
                <a:gd name="T4" fmla="*/ 2147483647 w 22"/>
                <a:gd name="T5" fmla="*/ 2147483647 h 36"/>
                <a:gd name="T6" fmla="*/ 2147483647 w 22"/>
                <a:gd name="T7" fmla="*/ 2147483647 h 36"/>
                <a:gd name="T8" fmla="*/ 2147483647 w 22"/>
                <a:gd name="T9" fmla="*/ 2147483647 h 36"/>
                <a:gd name="T10" fmla="*/ 2147483647 w 22"/>
                <a:gd name="T11" fmla="*/ 2147483647 h 36"/>
                <a:gd name="T12" fmla="*/ 2147483647 w 22"/>
                <a:gd name="T13" fmla="*/ 2147483647 h 36"/>
                <a:gd name="T14" fmla="*/ 2147483647 w 22"/>
                <a:gd name="T15" fmla="*/ 2147483647 h 36"/>
                <a:gd name="T16" fmla="*/ 2147483647 w 22"/>
                <a:gd name="T17" fmla="*/ 2147483647 h 36"/>
                <a:gd name="T18" fmla="*/ 2147483647 w 22"/>
                <a:gd name="T19" fmla="*/ 0 h 36"/>
                <a:gd name="T20" fmla="*/ 0 w 22"/>
                <a:gd name="T21" fmla="*/ 2147483647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36"/>
                <a:gd name="T35" fmla="*/ 22 w 22"/>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36">
                  <a:moveTo>
                    <a:pt x="0" y="1"/>
                  </a:moveTo>
                  <a:cubicBezTo>
                    <a:pt x="4" y="20"/>
                    <a:pt x="4" y="20"/>
                    <a:pt x="4" y="20"/>
                  </a:cubicBezTo>
                  <a:cubicBezTo>
                    <a:pt x="4" y="20"/>
                    <a:pt x="14" y="20"/>
                    <a:pt x="17" y="20"/>
                  </a:cubicBezTo>
                  <a:cubicBezTo>
                    <a:pt x="16" y="23"/>
                    <a:pt x="14" y="31"/>
                    <a:pt x="14" y="33"/>
                  </a:cubicBezTo>
                  <a:cubicBezTo>
                    <a:pt x="12" y="33"/>
                    <a:pt x="2" y="33"/>
                    <a:pt x="2" y="33"/>
                  </a:cubicBezTo>
                  <a:cubicBezTo>
                    <a:pt x="2" y="36"/>
                    <a:pt x="2" y="36"/>
                    <a:pt x="2" y="36"/>
                  </a:cubicBezTo>
                  <a:cubicBezTo>
                    <a:pt x="16" y="36"/>
                    <a:pt x="16" y="36"/>
                    <a:pt x="16" y="36"/>
                  </a:cubicBezTo>
                  <a:cubicBezTo>
                    <a:pt x="22" y="17"/>
                    <a:pt x="22" y="17"/>
                    <a:pt x="22" y="17"/>
                  </a:cubicBezTo>
                  <a:cubicBezTo>
                    <a:pt x="22" y="17"/>
                    <a:pt x="9" y="17"/>
                    <a:pt x="6" y="17"/>
                  </a:cubicBezTo>
                  <a:cubicBezTo>
                    <a:pt x="6" y="15"/>
                    <a:pt x="4" y="0"/>
                    <a:pt x="4" y="0"/>
                  </a:cubicBezTo>
                  <a:lnTo>
                    <a:pt x="0" y="1"/>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224" name="Oval 183"/>
            <p:cNvSpPr>
              <a:spLocks noChangeArrowheads="1"/>
            </p:cNvSpPr>
            <p:nvPr/>
          </p:nvSpPr>
          <p:spPr bwMode="auto">
            <a:xfrm>
              <a:off x="1132734" y="5915833"/>
              <a:ext cx="24093" cy="26214"/>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42225" name="Freeform 184"/>
            <p:cNvSpPr>
              <a:spLocks/>
            </p:cNvSpPr>
            <p:nvPr/>
          </p:nvSpPr>
          <p:spPr bwMode="auto">
            <a:xfrm>
              <a:off x="1125321" y="5942047"/>
              <a:ext cx="40772" cy="62915"/>
            </a:xfrm>
            <a:custGeom>
              <a:avLst/>
              <a:gdLst>
                <a:gd name="T0" fmla="*/ 0 w 13"/>
                <a:gd name="T1" fmla="*/ 2147483647 h 20"/>
                <a:gd name="T2" fmla="*/ 2147483647 w 13"/>
                <a:gd name="T3" fmla="*/ 2147483647 h 20"/>
                <a:gd name="T4" fmla="*/ 2147483647 w 13"/>
                <a:gd name="T5" fmla="*/ 2147483647 h 20"/>
                <a:gd name="T6" fmla="*/ 0 w 13"/>
                <a:gd name="T7" fmla="*/ 2147483647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0" y="7"/>
                  </a:moveTo>
                  <a:cubicBezTo>
                    <a:pt x="0" y="0"/>
                    <a:pt x="13" y="0"/>
                    <a:pt x="13" y="7"/>
                  </a:cubicBezTo>
                  <a:cubicBezTo>
                    <a:pt x="13" y="13"/>
                    <a:pt x="10" y="20"/>
                    <a:pt x="6" y="20"/>
                  </a:cubicBezTo>
                  <a:cubicBezTo>
                    <a:pt x="3" y="20"/>
                    <a:pt x="0" y="13"/>
                    <a:pt x="0" y="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226" name="Freeform 185"/>
            <p:cNvSpPr>
              <a:spLocks/>
            </p:cNvSpPr>
            <p:nvPr/>
          </p:nvSpPr>
          <p:spPr bwMode="auto">
            <a:xfrm>
              <a:off x="1129027" y="5992729"/>
              <a:ext cx="75984" cy="19224"/>
            </a:xfrm>
            <a:custGeom>
              <a:avLst/>
              <a:gdLst>
                <a:gd name="T0" fmla="*/ 2147483647 w 24"/>
                <a:gd name="T1" fmla="*/ 0 h 6"/>
                <a:gd name="T2" fmla="*/ 2147483647 w 24"/>
                <a:gd name="T3" fmla="*/ 2147483647 h 6"/>
                <a:gd name="T4" fmla="*/ 2147483647 w 24"/>
                <a:gd name="T5" fmla="*/ 2147483647 h 6"/>
                <a:gd name="T6" fmla="*/ 2147483647 w 24"/>
                <a:gd name="T7" fmla="*/ 2147483647 h 6"/>
                <a:gd name="T8" fmla="*/ 2147483647 w 24"/>
                <a:gd name="T9" fmla="*/ 2147483647 h 6"/>
                <a:gd name="T10" fmla="*/ 0 w 24"/>
                <a:gd name="T11" fmla="*/ 2147483647 h 6"/>
                <a:gd name="T12" fmla="*/ 0 w 24"/>
                <a:gd name="T13" fmla="*/ 2147483647 h 6"/>
                <a:gd name="T14" fmla="*/ 2147483647 w 24"/>
                <a:gd name="T15" fmla="*/ 0 h 6"/>
                <a:gd name="T16" fmla="*/ 2147483647 w 24"/>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
                <a:gd name="T29" fmla="*/ 24 w 2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
                  <a:moveTo>
                    <a:pt x="21" y="0"/>
                  </a:moveTo>
                  <a:cubicBezTo>
                    <a:pt x="22" y="0"/>
                    <a:pt x="24" y="1"/>
                    <a:pt x="24" y="3"/>
                  </a:cubicBezTo>
                  <a:cubicBezTo>
                    <a:pt x="24" y="3"/>
                    <a:pt x="24" y="3"/>
                    <a:pt x="24" y="3"/>
                  </a:cubicBezTo>
                  <a:cubicBezTo>
                    <a:pt x="24" y="5"/>
                    <a:pt x="22" y="6"/>
                    <a:pt x="21" y="6"/>
                  </a:cubicBezTo>
                  <a:cubicBezTo>
                    <a:pt x="3" y="6"/>
                    <a:pt x="3" y="6"/>
                    <a:pt x="3" y="6"/>
                  </a:cubicBezTo>
                  <a:cubicBezTo>
                    <a:pt x="1" y="6"/>
                    <a:pt x="0" y="5"/>
                    <a:pt x="0" y="3"/>
                  </a:cubicBezTo>
                  <a:cubicBezTo>
                    <a:pt x="0" y="3"/>
                    <a:pt x="0" y="3"/>
                    <a:pt x="0" y="3"/>
                  </a:cubicBezTo>
                  <a:cubicBezTo>
                    <a:pt x="0" y="1"/>
                    <a:pt x="1" y="0"/>
                    <a:pt x="3" y="0"/>
                  </a:cubicBezTo>
                  <a:lnTo>
                    <a:pt x="21"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227" name="Freeform 186"/>
            <p:cNvSpPr>
              <a:spLocks/>
            </p:cNvSpPr>
            <p:nvPr/>
          </p:nvSpPr>
          <p:spPr bwMode="auto">
            <a:xfrm>
              <a:off x="1182772" y="5999720"/>
              <a:ext cx="22239" cy="71653"/>
            </a:xfrm>
            <a:custGeom>
              <a:avLst/>
              <a:gdLst>
                <a:gd name="T0" fmla="*/ 2147483647 w 7"/>
                <a:gd name="T1" fmla="*/ 2147483647 h 23"/>
                <a:gd name="T2" fmla="*/ 2147483647 w 7"/>
                <a:gd name="T3" fmla="*/ 2147483647 h 23"/>
                <a:gd name="T4" fmla="*/ 2147483647 w 7"/>
                <a:gd name="T5" fmla="*/ 2147483647 h 23"/>
                <a:gd name="T6" fmla="*/ 0 w 7"/>
                <a:gd name="T7" fmla="*/ 2147483647 h 23"/>
                <a:gd name="T8" fmla="*/ 0 w 7"/>
                <a:gd name="T9" fmla="*/ 2147483647 h 23"/>
                <a:gd name="T10" fmla="*/ 2147483647 w 7"/>
                <a:gd name="T11" fmla="*/ 0 h 23"/>
                <a:gd name="T12" fmla="*/ 2147483647 w 7"/>
                <a:gd name="T13" fmla="*/ 0 h 23"/>
                <a:gd name="T14" fmla="*/ 2147483647 w 7"/>
                <a:gd name="T15" fmla="*/ 2147483647 h 23"/>
                <a:gd name="T16" fmla="*/ 2147483647 w 7"/>
                <a:gd name="T17" fmla="*/ 214748364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3"/>
                <a:gd name="T29" fmla="*/ 7 w 7"/>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3">
                  <a:moveTo>
                    <a:pt x="7" y="21"/>
                  </a:moveTo>
                  <a:cubicBezTo>
                    <a:pt x="7" y="22"/>
                    <a:pt x="5" y="23"/>
                    <a:pt x="3" y="23"/>
                  </a:cubicBezTo>
                  <a:cubicBezTo>
                    <a:pt x="3" y="23"/>
                    <a:pt x="3" y="23"/>
                    <a:pt x="3" y="23"/>
                  </a:cubicBezTo>
                  <a:cubicBezTo>
                    <a:pt x="2" y="23"/>
                    <a:pt x="0" y="22"/>
                    <a:pt x="0" y="21"/>
                  </a:cubicBezTo>
                  <a:cubicBezTo>
                    <a:pt x="0" y="2"/>
                    <a:pt x="0" y="2"/>
                    <a:pt x="0" y="2"/>
                  </a:cubicBezTo>
                  <a:cubicBezTo>
                    <a:pt x="0" y="1"/>
                    <a:pt x="2" y="0"/>
                    <a:pt x="3" y="0"/>
                  </a:cubicBezTo>
                  <a:cubicBezTo>
                    <a:pt x="3" y="0"/>
                    <a:pt x="3" y="0"/>
                    <a:pt x="3" y="0"/>
                  </a:cubicBezTo>
                  <a:cubicBezTo>
                    <a:pt x="5" y="0"/>
                    <a:pt x="7" y="1"/>
                    <a:pt x="7" y="2"/>
                  </a:cubicBezTo>
                  <a:lnTo>
                    <a:pt x="7" y="21"/>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228" name="Freeform 187"/>
            <p:cNvSpPr>
              <a:spLocks/>
            </p:cNvSpPr>
            <p:nvPr/>
          </p:nvSpPr>
          <p:spPr bwMode="auto">
            <a:xfrm>
              <a:off x="1188331" y="5926319"/>
              <a:ext cx="51891" cy="41943"/>
            </a:xfrm>
            <a:custGeom>
              <a:avLst/>
              <a:gdLst>
                <a:gd name="T0" fmla="*/ 2147483647 w 16"/>
                <a:gd name="T1" fmla="*/ 2147483647 h 13"/>
                <a:gd name="T2" fmla="*/ 0 w 16"/>
                <a:gd name="T3" fmla="*/ 2147483647 h 13"/>
                <a:gd name="T4" fmla="*/ 0 w 16"/>
                <a:gd name="T5" fmla="*/ 2147483647 h 13"/>
                <a:gd name="T6" fmla="*/ 2147483647 w 16"/>
                <a:gd name="T7" fmla="*/ 2147483647 h 13"/>
                <a:gd name="T8" fmla="*/ 2147483647 w 16"/>
                <a:gd name="T9" fmla="*/ 2147483647 h 13"/>
                <a:gd name="T10" fmla="*/ 2147483647 w 16"/>
                <a:gd name="T11" fmla="*/ 0 h 13"/>
                <a:gd name="T12" fmla="*/ 2147483647 w 16"/>
                <a:gd name="T13" fmla="*/ 2147483647 h 13"/>
                <a:gd name="T14" fmla="*/ 0 60000 65536"/>
                <a:gd name="T15" fmla="*/ 0 60000 65536"/>
                <a:gd name="T16" fmla="*/ 0 60000 65536"/>
                <a:gd name="T17" fmla="*/ 0 60000 65536"/>
                <a:gd name="T18" fmla="*/ 0 60000 65536"/>
                <a:gd name="T19" fmla="*/ 0 60000 65536"/>
                <a:gd name="T20" fmla="*/ 0 60000 65536"/>
                <a:gd name="T21" fmla="*/ 0 w 16"/>
                <a:gd name="T22" fmla="*/ 0 h 13"/>
                <a:gd name="T23" fmla="*/ 16 w 1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3">
                  <a:moveTo>
                    <a:pt x="10" y="9"/>
                  </a:moveTo>
                  <a:cubicBezTo>
                    <a:pt x="8" y="9"/>
                    <a:pt x="0" y="9"/>
                    <a:pt x="0" y="9"/>
                  </a:cubicBezTo>
                  <a:cubicBezTo>
                    <a:pt x="0" y="13"/>
                    <a:pt x="0" y="13"/>
                    <a:pt x="0" y="13"/>
                  </a:cubicBezTo>
                  <a:cubicBezTo>
                    <a:pt x="12" y="13"/>
                    <a:pt x="12" y="13"/>
                    <a:pt x="12" y="13"/>
                  </a:cubicBezTo>
                  <a:cubicBezTo>
                    <a:pt x="16" y="1"/>
                    <a:pt x="16" y="1"/>
                    <a:pt x="16" y="1"/>
                  </a:cubicBezTo>
                  <a:cubicBezTo>
                    <a:pt x="13" y="0"/>
                    <a:pt x="13" y="0"/>
                    <a:pt x="13" y="0"/>
                  </a:cubicBezTo>
                  <a:cubicBezTo>
                    <a:pt x="13" y="0"/>
                    <a:pt x="10" y="8"/>
                    <a:pt x="10" y="9"/>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229" name="Rectangle 188"/>
            <p:cNvSpPr>
              <a:spLocks noChangeArrowheads="1"/>
            </p:cNvSpPr>
            <p:nvPr/>
          </p:nvSpPr>
          <p:spPr bwMode="auto">
            <a:xfrm>
              <a:off x="1179066" y="5973505"/>
              <a:ext cx="75983" cy="10486"/>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30" name="Freeform 189"/>
            <p:cNvSpPr>
              <a:spLocks/>
            </p:cNvSpPr>
            <p:nvPr/>
          </p:nvSpPr>
          <p:spPr bwMode="auto">
            <a:xfrm>
              <a:off x="1342152" y="5968262"/>
              <a:ext cx="66717" cy="113596"/>
            </a:xfrm>
            <a:custGeom>
              <a:avLst/>
              <a:gdLst>
                <a:gd name="T0" fmla="*/ 2147483647 w 21"/>
                <a:gd name="T1" fmla="*/ 2147483647 h 36"/>
                <a:gd name="T2" fmla="*/ 0 w 21"/>
                <a:gd name="T3" fmla="*/ 2147483647 h 36"/>
                <a:gd name="T4" fmla="*/ 2147483647 w 21"/>
                <a:gd name="T5" fmla="*/ 2147483647 h 36"/>
                <a:gd name="T6" fmla="*/ 2147483647 w 21"/>
                <a:gd name="T7" fmla="*/ 2147483647 h 36"/>
                <a:gd name="T8" fmla="*/ 2147483647 w 21"/>
                <a:gd name="T9" fmla="*/ 2147483647 h 36"/>
                <a:gd name="T10" fmla="*/ 2147483647 w 21"/>
                <a:gd name="T11" fmla="*/ 2147483647 h 36"/>
                <a:gd name="T12" fmla="*/ 2147483647 w 21"/>
                <a:gd name="T13" fmla="*/ 2147483647 h 36"/>
                <a:gd name="T14" fmla="*/ 2147483647 w 21"/>
                <a:gd name="T15" fmla="*/ 2147483647 h 36"/>
                <a:gd name="T16" fmla="*/ 2147483647 w 21"/>
                <a:gd name="T17" fmla="*/ 2147483647 h 36"/>
                <a:gd name="T18" fmla="*/ 2147483647 w 21"/>
                <a:gd name="T19" fmla="*/ 0 h 36"/>
                <a:gd name="T20" fmla="*/ 2147483647 w 21"/>
                <a:gd name="T21" fmla="*/ 2147483647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36"/>
                <a:gd name="T35" fmla="*/ 21 w 21"/>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36">
                  <a:moveTo>
                    <a:pt x="15" y="17"/>
                  </a:moveTo>
                  <a:cubicBezTo>
                    <a:pt x="13" y="17"/>
                    <a:pt x="0" y="17"/>
                    <a:pt x="0" y="17"/>
                  </a:cubicBezTo>
                  <a:cubicBezTo>
                    <a:pt x="6" y="36"/>
                    <a:pt x="6" y="36"/>
                    <a:pt x="6" y="36"/>
                  </a:cubicBezTo>
                  <a:cubicBezTo>
                    <a:pt x="20" y="36"/>
                    <a:pt x="20" y="36"/>
                    <a:pt x="20" y="36"/>
                  </a:cubicBezTo>
                  <a:cubicBezTo>
                    <a:pt x="20" y="33"/>
                    <a:pt x="20" y="33"/>
                    <a:pt x="20" y="33"/>
                  </a:cubicBezTo>
                  <a:cubicBezTo>
                    <a:pt x="20" y="33"/>
                    <a:pt x="10" y="33"/>
                    <a:pt x="8" y="33"/>
                  </a:cubicBezTo>
                  <a:cubicBezTo>
                    <a:pt x="8" y="31"/>
                    <a:pt x="5" y="23"/>
                    <a:pt x="4" y="20"/>
                  </a:cubicBezTo>
                  <a:cubicBezTo>
                    <a:pt x="8" y="20"/>
                    <a:pt x="18" y="20"/>
                    <a:pt x="18" y="20"/>
                  </a:cubicBezTo>
                  <a:cubicBezTo>
                    <a:pt x="21" y="1"/>
                    <a:pt x="21" y="1"/>
                    <a:pt x="21" y="1"/>
                  </a:cubicBezTo>
                  <a:cubicBezTo>
                    <a:pt x="18" y="0"/>
                    <a:pt x="18" y="0"/>
                    <a:pt x="18" y="0"/>
                  </a:cubicBezTo>
                  <a:cubicBezTo>
                    <a:pt x="18" y="0"/>
                    <a:pt x="16" y="15"/>
                    <a:pt x="15"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231" name="Oval 190"/>
            <p:cNvSpPr>
              <a:spLocks noChangeArrowheads="1"/>
            </p:cNvSpPr>
            <p:nvPr/>
          </p:nvSpPr>
          <p:spPr bwMode="auto">
            <a:xfrm>
              <a:off x="1358831" y="5915833"/>
              <a:ext cx="25946" cy="26214"/>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42232" name="Freeform 191"/>
            <p:cNvSpPr>
              <a:spLocks/>
            </p:cNvSpPr>
            <p:nvPr/>
          </p:nvSpPr>
          <p:spPr bwMode="auto">
            <a:xfrm>
              <a:off x="1353272" y="5942047"/>
              <a:ext cx="40772" cy="62915"/>
            </a:xfrm>
            <a:custGeom>
              <a:avLst/>
              <a:gdLst>
                <a:gd name="T0" fmla="*/ 2147483647 w 13"/>
                <a:gd name="T1" fmla="*/ 2147483647 h 20"/>
                <a:gd name="T2" fmla="*/ 0 w 13"/>
                <a:gd name="T3" fmla="*/ 2147483647 h 20"/>
                <a:gd name="T4" fmla="*/ 2147483647 w 13"/>
                <a:gd name="T5" fmla="*/ 2147483647 h 20"/>
                <a:gd name="T6" fmla="*/ 2147483647 w 13"/>
                <a:gd name="T7" fmla="*/ 2147483647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13" y="7"/>
                  </a:moveTo>
                  <a:cubicBezTo>
                    <a:pt x="13" y="0"/>
                    <a:pt x="0" y="0"/>
                    <a:pt x="0" y="7"/>
                  </a:cubicBezTo>
                  <a:cubicBezTo>
                    <a:pt x="0" y="13"/>
                    <a:pt x="3" y="20"/>
                    <a:pt x="6" y="20"/>
                  </a:cubicBezTo>
                  <a:cubicBezTo>
                    <a:pt x="10" y="20"/>
                    <a:pt x="13" y="13"/>
                    <a:pt x="13" y="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233" name="Freeform 192"/>
            <p:cNvSpPr>
              <a:spLocks/>
            </p:cNvSpPr>
            <p:nvPr/>
          </p:nvSpPr>
          <p:spPr bwMode="auto">
            <a:xfrm>
              <a:off x="1312500" y="5992729"/>
              <a:ext cx="77837" cy="19224"/>
            </a:xfrm>
            <a:custGeom>
              <a:avLst/>
              <a:gdLst>
                <a:gd name="T0" fmla="*/ 2147483647 w 24"/>
                <a:gd name="T1" fmla="*/ 0 h 6"/>
                <a:gd name="T2" fmla="*/ 0 w 24"/>
                <a:gd name="T3" fmla="*/ 2147483647 h 6"/>
                <a:gd name="T4" fmla="*/ 0 w 24"/>
                <a:gd name="T5" fmla="*/ 2147483647 h 6"/>
                <a:gd name="T6" fmla="*/ 2147483647 w 24"/>
                <a:gd name="T7" fmla="*/ 2147483647 h 6"/>
                <a:gd name="T8" fmla="*/ 2147483647 w 24"/>
                <a:gd name="T9" fmla="*/ 2147483647 h 6"/>
                <a:gd name="T10" fmla="*/ 2147483647 w 24"/>
                <a:gd name="T11" fmla="*/ 2147483647 h 6"/>
                <a:gd name="T12" fmla="*/ 2147483647 w 24"/>
                <a:gd name="T13" fmla="*/ 2147483647 h 6"/>
                <a:gd name="T14" fmla="*/ 2147483647 w 24"/>
                <a:gd name="T15" fmla="*/ 0 h 6"/>
                <a:gd name="T16" fmla="*/ 2147483647 w 24"/>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
                <a:gd name="T29" fmla="*/ 24 w 2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
                  <a:moveTo>
                    <a:pt x="3" y="0"/>
                  </a:moveTo>
                  <a:cubicBezTo>
                    <a:pt x="1" y="0"/>
                    <a:pt x="0" y="1"/>
                    <a:pt x="0" y="3"/>
                  </a:cubicBezTo>
                  <a:cubicBezTo>
                    <a:pt x="0" y="3"/>
                    <a:pt x="0" y="3"/>
                    <a:pt x="0" y="3"/>
                  </a:cubicBezTo>
                  <a:cubicBezTo>
                    <a:pt x="0" y="5"/>
                    <a:pt x="1" y="6"/>
                    <a:pt x="3" y="6"/>
                  </a:cubicBezTo>
                  <a:cubicBezTo>
                    <a:pt x="21" y="6"/>
                    <a:pt x="21" y="6"/>
                    <a:pt x="21" y="6"/>
                  </a:cubicBezTo>
                  <a:cubicBezTo>
                    <a:pt x="23" y="6"/>
                    <a:pt x="24" y="5"/>
                    <a:pt x="24" y="3"/>
                  </a:cubicBezTo>
                  <a:cubicBezTo>
                    <a:pt x="24" y="3"/>
                    <a:pt x="24" y="3"/>
                    <a:pt x="24" y="3"/>
                  </a:cubicBezTo>
                  <a:cubicBezTo>
                    <a:pt x="24" y="1"/>
                    <a:pt x="23" y="0"/>
                    <a:pt x="21" y="0"/>
                  </a:cubicBezTo>
                  <a:lnTo>
                    <a:pt x="3"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234" name="Freeform 193"/>
            <p:cNvSpPr>
              <a:spLocks/>
            </p:cNvSpPr>
            <p:nvPr/>
          </p:nvSpPr>
          <p:spPr bwMode="auto">
            <a:xfrm>
              <a:off x="1312500" y="5999720"/>
              <a:ext cx="24092" cy="71653"/>
            </a:xfrm>
            <a:custGeom>
              <a:avLst/>
              <a:gdLst>
                <a:gd name="T0" fmla="*/ 0 w 7"/>
                <a:gd name="T1" fmla="*/ 2147483647 h 23"/>
                <a:gd name="T2" fmla="*/ 2147483647 w 7"/>
                <a:gd name="T3" fmla="*/ 2147483647 h 23"/>
                <a:gd name="T4" fmla="*/ 2147483647 w 7"/>
                <a:gd name="T5" fmla="*/ 2147483647 h 23"/>
                <a:gd name="T6" fmla="*/ 2147483647 w 7"/>
                <a:gd name="T7" fmla="*/ 2147483647 h 23"/>
                <a:gd name="T8" fmla="*/ 2147483647 w 7"/>
                <a:gd name="T9" fmla="*/ 2147483647 h 23"/>
                <a:gd name="T10" fmla="*/ 2147483647 w 7"/>
                <a:gd name="T11" fmla="*/ 0 h 23"/>
                <a:gd name="T12" fmla="*/ 2147483647 w 7"/>
                <a:gd name="T13" fmla="*/ 0 h 23"/>
                <a:gd name="T14" fmla="*/ 0 w 7"/>
                <a:gd name="T15" fmla="*/ 2147483647 h 23"/>
                <a:gd name="T16" fmla="*/ 0 w 7"/>
                <a:gd name="T17" fmla="*/ 214748364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3"/>
                <a:gd name="T29" fmla="*/ 7 w 7"/>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3">
                  <a:moveTo>
                    <a:pt x="0" y="21"/>
                  </a:moveTo>
                  <a:cubicBezTo>
                    <a:pt x="0" y="22"/>
                    <a:pt x="2" y="23"/>
                    <a:pt x="3" y="23"/>
                  </a:cubicBezTo>
                  <a:cubicBezTo>
                    <a:pt x="3" y="23"/>
                    <a:pt x="3" y="23"/>
                    <a:pt x="3" y="23"/>
                  </a:cubicBezTo>
                  <a:cubicBezTo>
                    <a:pt x="5" y="23"/>
                    <a:pt x="7" y="22"/>
                    <a:pt x="7" y="21"/>
                  </a:cubicBezTo>
                  <a:cubicBezTo>
                    <a:pt x="7" y="2"/>
                    <a:pt x="7" y="2"/>
                    <a:pt x="7" y="2"/>
                  </a:cubicBezTo>
                  <a:cubicBezTo>
                    <a:pt x="7" y="1"/>
                    <a:pt x="5" y="0"/>
                    <a:pt x="3" y="0"/>
                  </a:cubicBezTo>
                  <a:cubicBezTo>
                    <a:pt x="3" y="0"/>
                    <a:pt x="3" y="0"/>
                    <a:pt x="3" y="0"/>
                  </a:cubicBezTo>
                  <a:cubicBezTo>
                    <a:pt x="2" y="0"/>
                    <a:pt x="0" y="1"/>
                    <a:pt x="0" y="2"/>
                  </a:cubicBezTo>
                  <a:lnTo>
                    <a:pt x="0" y="21"/>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235" name="Freeform 194"/>
            <p:cNvSpPr>
              <a:spLocks/>
            </p:cNvSpPr>
            <p:nvPr/>
          </p:nvSpPr>
          <p:spPr bwMode="auto">
            <a:xfrm>
              <a:off x="1277288" y="5926319"/>
              <a:ext cx="53745" cy="41943"/>
            </a:xfrm>
            <a:custGeom>
              <a:avLst/>
              <a:gdLst>
                <a:gd name="T0" fmla="*/ 0 w 16"/>
                <a:gd name="T1" fmla="*/ 2147483647 h 13"/>
                <a:gd name="T2" fmla="*/ 2147483647 w 16"/>
                <a:gd name="T3" fmla="*/ 2147483647 h 13"/>
                <a:gd name="T4" fmla="*/ 2147483647 w 16"/>
                <a:gd name="T5" fmla="*/ 2147483647 h 13"/>
                <a:gd name="T6" fmla="*/ 2147483647 w 16"/>
                <a:gd name="T7" fmla="*/ 2147483647 h 13"/>
                <a:gd name="T8" fmla="*/ 2147483647 w 16"/>
                <a:gd name="T9" fmla="*/ 2147483647 h 13"/>
                <a:gd name="T10" fmla="*/ 2147483647 w 16"/>
                <a:gd name="T11" fmla="*/ 0 h 13"/>
                <a:gd name="T12" fmla="*/ 0 w 16"/>
                <a:gd name="T13" fmla="*/ 2147483647 h 13"/>
                <a:gd name="T14" fmla="*/ 0 60000 65536"/>
                <a:gd name="T15" fmla="*/ 0 60000 65536"/>
                <a:gd name="T16" fmla="*/ 0 60000 65536"/>
                <a:gd name="T17" fmla="*/ 0 60000 65536"/>
                <a:gd name="T18" fmla="*/ 0 60000 65536"/>
                <a:gd name="T19" fmla="*/ 0 60000 65536"/>
                <a:gd name="T20" fmla="*/ 0 60000 65536"/>
                <a:gd name="T21" fmla="*/ 0 w 16"/>
                <a:gd name="T22" fmla="*/ 0 h 13"/>
                <a:gd name="T23" fmla="*/ 16 w 1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3">
                  <a:moveTo>
                    <a:pt x="0" y="1"/>
                  </a:moveTo>
                  <a:cubicBezTo>
                    <a:pt x="4" y="13"/>
                    <a:pt x="4" y="13"/>
                    <a:pt x="4" y="13"/>
                  </a:cubicBezTo>
                  <a:cubicBezTo>
                    <a:pt x="16" y="13"/>
                    <a:pt x="16" y="13"/>
                    <a:pt x="16" y="13"/>
                  </a:cubicBezTo>
                  <a:cubicBezTo>
                    <a:pt x="16" y="9"/>
                    <a:pt x="16" y="9"/>
                    <a:pt x="16" y="9"/>
                  </a:cubicBezTo>
                  <a:cubicBezTo>
                    <a:pt x="16" y="9"/>
                    <a:pt x="8" y="9"/>
                    <a:pt x="6" y="9"/>
                  </a:cubicBezTo>
                  <a:cubicBezTo>
                    <a:pt x="5" y="8"/>
                    <a:pt x="3" y="0"/>
                    <a:pt x="3" y="0"/>
                  </a:cubicBezTo>
                  <a:lnTo>
                    <a:pt x="0" y="1"/>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236" name="Rectangle 195"/>
            <p:cNvSpPr>
              <a:spLocks noChangeArrowheads="1"/>
            </p:cNvSpPr>
            <p:nvPr/>
          </p:nvSpPr>
          <p:spPr bwMode="auto">
            <a:xfrm>
              <a:off x="1258755" y="5973505"/>
              <a:ext cx="81543" cy="10486"/>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37" name="Rectangle 196"/>
            <p:cNvSpPr>
              <a:spLocks noChangeArrowheads="1"/>
            </p:cNvSpPr>
            <p:nvPr/>
          </p:nvSpPr>
          <p:spPr bwMode="auto">
            <a:xfrm>
              <a:off x="1253196" y="5929814"/>
              <a:ext cx="11120" cy="14155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41996" name="Rectangle 24"/>
          <p:cNvSpPr>
            <a:spLocks noChangeArrowheads="1"/>
          </p:cNvSpPr>
          <p:nvPr/>
        </p:nvSpPr>
        <p:spPr bwMode="auto">
          <a:xfrm>
            <a:off x="4714875" y="695325"/>
            <a:ext cx="506413" cy="215900"/>
          </a:xfrm>
          <a:prstGeom prst="rect">
            <a:avLst/>
          </a:prstGeom>
          <a:noFill/>
          <a:ln w="9525" algn="ctr">
            <a:noFill/>
            <a:miter lim="800000"/>
            <a:headEnd/>
            <a:tailEnd/>
          </a:ln>
        </p:spPr>
        <p:txBody>
          <a:bodyPr wrap="none" lIns="0" tIns="0" rIns="0" bIns="0">
            <a:spAutoFit/>
          </a:bodyPr>
          <a:lstStyle/>
          <a:p>
            <a:pPr>
              <a:defRPr/>
            </a:pPr>
            <a:r>
              <a:rPr kumimoji="0" lang="en-US" altLang="zh-CN" sz="1400">
                <a:solidFill>
                  <a:schemeClr val="folHlink"/>
                </a:solidFill>
                <a:latin typeface="+mj-lt"/>
                <a:ea typeface="华文细黑" pitchFamily="2" charset="-122"/>
              </a:rPr>
              <a:t>Office</a:t>
            </a:r>
            <a:endParaRPr kumimoji="0" lang="zh-CN" altLang="en-US" sz="1400">
              <a:solidFill>
                <a:schemeClr val="folHlink"/>
              </a:solidFill>
              <a:latin typeface="+mj-lt"/>
              <a:ea typeface="华文细黑" pitchFamily="2" charset="-122"/>
            </a:endParaRPr>
          </a:p>
        </p:txBody>
      </p:sp>
      <p:grpSp>
        <p:nvGrpSpPr>
          <p:cNvPr id="9" name="Group 256"/>
          <p:cNvGrpSpPr>
            <a:grpSpLocks/>
          </p:cNvGrpSpPr>
          <p:nvPr/>
        </p:nvGrpSpPr>
        <p:grpSpPr bwMode="auto">
          <a:xfrm>
            <a:off x="8027988" y="2708275"/>
            <a:ext cx="539750" cy="720725"/>
            <a:chOff x="6035675" y="1050925"/>
            <a:chExt cx="630238" cy="828675"/>
          </a:xfrm>
        </p:grpSpPr>
        <p:sp>
          <p:nvSpPr>
            <p:cNvPr id="42212" name="Freeform 234"/>
            <p:cNvSpPr>
              <a:spLocks/>
            </p:cNvSpPr>
            <p:nvPr/>
          </p:nvSpPr>
          <p:spPr bwMode="auto">
            <a:xfrm>
              <a:off x="6228454" y="1050925"/>
              <a:ext cx="361459" cy="624244"/>
            </a:xfrm>
            <a:custGeom>
              <a:avLst/>
              <a:gdLst>
                <a:gd name="T0" fmla="*/ 2147483647 w 227"/>
                <a:gd name="T1" fmla="*/ 2147483647 h 393"/>
                <a:gd name="T2" fmla="*/ 2147483647 w 227"/>
                <a:gd name="T3" fmla="*/ 0 h 393"/>
                <a:gd name="T4" fmla="*/ 2147483647 w 227"/>
                <a:gd name="T5" fmla="*/ 2147483647 h 393"/>
                <a:gd name="T6" fmla="*/ 2147483647 w 227"/>
                <a:gd name="T7" fmla="*/ 2147483647 h 393"/>
                <a:gd name="T8" fmla="*/ 2147483647 w 227"/>
                <a:gd name="T9" fmla="*/ 2147483647 h 393"/>
                <a:gd name="T10" fmla="*/ 0 w 227"/>
                <a:gd name="T11" fmla="*/ 2147483647 h 393"/>
                <a:gd name="T12" fmla="*/ 0 w 227"/>
                <a:gd name="T13" fmla="*/ 2147483647 h 393"/>
                <a:gd name="T14" fmla="*/ 2147483647 w 227"/>
                <a:gd name="T15" fmla="*/ 2147483647 h 393"/>
                <a:gd name="T16" fmla="*/ 2147483647 w 227"/>
                <a:gd name="T17" fmla="*/ 2147483647 h 393"/>
                <a:gd name="T18" fmla="*/ 2147483647 w 227"/>
                <a:gd name="T19" fmla="*/ 2147483647 h 393"/>
                <a:gd name="T20" fmla="*/ 2147483647 w 227"/>
                <a:gd name="T21" fmla="*/ 2147483647 h 393"/>
                <a:gd name="T22" fmla="*/ 2147483647 w 227"/>
                <a:gd name="T23" fmla="*/ 2147483647 h 393"/>
                <a:gd name="T24" fmla="*/ 2147483647 w 227"/>
                <a:gd name="T25" fmla="*/ 2147483647 h 393"/>
                <a:gd name="T26" fmla="*/ 2147483647 w 227"/>
                <a:gd name="T27" fmla="*/ 2147483647 h 393"/>
                <a:gd name="T28" fmla="*/ 2147483647 w 227"/>
                <a:gd name="T29" fmla="*/ 2147483647 h 393"/>
                <a:gd name="T30" fmla="*/ 2147483647 w 227"/>
                <a:gd name="T31" fmla="*/ 2147483647 h 39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7"/>
                <a:gd name="T49" fmla="*/ 0 h 393"/>
                <a:gd name="T50" fmla="*/ 227 w 227"/>
                <a:gd name="T51" fmla="*/ 393 h 39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7" h="393">
                  <a:moveTo>
                    <a:pt x="193" y="28"/>
                  </a:moveTo>
                  <a:lnTo>
                    <a:pt x="147" y="0"/>
                  </a:lnTo>
                  <a:lnTo>
                    <a:pt x="147" y="160"/>
                  </a:lnTo>
                  <a:lnTo>
                    <a:pt x="125" y="166"/>
                  </a:lnTo>
                  <a:lnTo>
                    <a:pt x="81" y="195"/>
                  </a:lnTo>
                  <a:lnTo>
                    <a:pt x="0" y="243"/>
                  </a:lnTo>
                  <a:lnTo>
                    <a:pt x="0" y="381"/>
                  </a:lnTo>
                  <a:lnTo>
                    <a:pt x="81" y="381"/>
                  </a:lnTo>
                  <a:lnTo>
                    <a:pt x="81" y="373"/>
                  </a:lnTo>
                  <a:lnTo>
                    <a:pt x="147" y="373"/>
                  </a:lnTo>
                  <a:lnTo>
                    <a:pt x="147" y="393"/>
                  </a:lnTo>
                  <a:lnTo>
                    <a:pt x="195" y="393"/>
                  </a:lnTo>
                  <a:lnTo>
                    <a:pt x="195" y="373"/>
                  </a:lnTo>
                  <a:lnTo>
                    <a:pt x="227" y="373"/>
                  </a:lnTo>
                  <a:lnTo>
                    <a:pt x="227" y="48"/>
                  </a:lnTo>
                  <a:lnTo>
                    <a:pt x="193" y="2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13" name="Freeform 235"/>
            <p:cNvSpPr>
              <a:spLocks/>
            </p:cNvSpPr>
            <p:nvPr/>
          </p:nvSpPr>
          <p:spPr bwMode="auto">
            <a:xfrm>
              <a:off x="6035675" y="1667868"/>
              <a:ext cx="630238" cy="211732"/>
            </a:xfrm>
            <a:custGeom>
              <a:avLst/>
              <a:gdLst>
                <a:gd name="T0" fmla="*/ 2147483647 w 198"/>
                <a:gd name="T1" fmla="*/ 0 h 66"/>
                <a:gd name="T2" fmla="*/ 2147483647 w 198"/>
                <a:gd name="T3" fmla="*/ 2147483647 h 66"/>
                <a:gd name="T4" fmla="*/ 2147483647 w 198"/>
                <a:gd name="T5" fmla="*/ 2147483647 h 66"/>
                <a:gd name="T6" fmla="*/ 2147483647 w 198"/>
                <a:gd name="T7" fmla="*/ 2147483647 h 66"/>
                <a:gd name="T8" fmla="*/ 0 w 198"/>
                <a:gd name="T9" fmla="*/ 2147483647 h 66"/>
                <a:gd name="T10" fmla="*/ 0 w 198"/>
                <a:gd name="T11" fmla="*/ 0 h 66"/>
                <a:gd name="T12" fmla="*/ 0 60000 65536"/>
                <a:gd name="T13" fmla="*/ 0 60000 65536"/>
                <a:gd name="T14" fmla="*/ 0 60000 65536"/>
                <a:gd name="T15" fmla="*/ 0 60000 65536"/>
                <a:gd name="T16" fmla="*/ 0 60000 65536"/>
                <a:gd name="T17" fmla="*/ 0 60000 65536"/>
                <a:gd name="T18" fmla="*/ 0 w 198"/>
                <a:gd name="T19" fmla="*/ 0 h 66"/>
                <a:gd name="T20" fmla="*/ 198 w 19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8" h="66">
                  <a:moveTo>
                    <a:pt x="198" y="0"/>
                  </a:moveTo>
                  <a:cubicBezTo>
                    <a:pt x="198" y="58"/>
                    <a:pt x="198" y="58"/>
                    <a:pt x="198" y="58"/>
                  </a:cubicBezTo>
                  <a:cubicBezTo>
                    <a:pt x="198" y="62"/>
                    <a:pt x="194" y="66"/>
                    <a:pt x="189" y="66"/>
                  </a:cubicBezTo>
                  <a:cubicBezTo>
                    <a:pt x="9" y="66"/>
                    <a:pt x="9" y="66"/>
                    <a:pt x="9" y="66"/>
                  </a:cubicBezTo>
                  <a:cubicBezTo>
                    <a:pt x="4" y="66"/>
                    <a:pt x="0" y="62"/>
                    <a:pt x="0" y="58"/>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14" name="Freeform 236"/>
            <p:cNvSpPr>
              <a:spLocks/>
            </p:cNvSpPr>
            <p:nvPr/>
          </p:nvSpPr>
          <p:spPr bwMode="auto">
            <a:xfrm>
              <a:off x="6380452" y="1102033"/>
              <a:ext cx="85267" cy="573136"/>
            </a:xfrm>
            <a:custGeom>
              <a:avLst/>
              <a:gdLst>
                <a:gd name="T0" fmla="*/ 2147483647 w 54"/>
                <a:gd name="T1" fmla="*/ 0 h 361"/>
                <a:gd name="T2" fmla="*/ 0 w 54"/>
                <a:gd name="T3" fmla="*/ 2147483647 h 361"/>
                <a:gd name="T4" fmla="*/ 0 w 54"/>
                <a:gd name="T5" fmla="*/ 2147483647 h 361"/>
                <a:gd name="T6" fmla="*/ 2147483647 w 54"/>
                <a:gd name="T7" fmla="*/ 2147483647 h 361"/>
                <a:gd name="T8" fmla="*/ 2147483647 w 54"/>
                <a:gd name="T9" fmla="*/ 0 h 361"/>
                <a:gd name="T10" fmla="*/ 0 60000 65536"/>
                <a:gd name="T11" fmla="*/ 0 60000 65536"/>
                <a:gd name="T12" fmla="*/ 0 60000 65536"/>
                <a:gd name="T13" fmla="*/ 0 60000 65536"/>
                <a:gd name="T14" fmla="*/ 0 60000 65536"/>
                <a:gd name="T15" fmla="*/ 0 w 54"/>
                <a:gd name="T16" fmla="*/ 0 h 361"/>
                <a:gd name="T17" fmla="*/ 54 w 54"/>
                <a:gd name="T18" fmla="*/ 361 h 361"/>
              </a:gdLst>
              <a:ahLst/>
              <a:cxnLst>
                <a:cxn ang="T10">
                  <a:pos x="T0" y="T1"/>
                </a:cxn>
                <a:cxn ang="T11">
                  <a:pos x="T2" y="T3"/>
                </a:cxn>
                <a:cxn ang="T12">
                  <a:pos x="T4" y="T5"/>
                </a:cxn>
                <a:cxn ang="T13">
                  <a:pos x="T6" y="T7"/>
                </a:cxn>
                <a:cxn ang="T14">
                  <a:pos x="T8" y="T9"/>
                </a:cxn>
              </a:cxnLst>
              <a:rect l="T15" t="T16" r="T17" b="T18"/>
              <a:pathLst>
                <a:path w="54" h="361">
                  <a:moveTo>
                    <a:pt x="54" y="0"/>
                  </a:moveTo>
                  <a:lnTo>
                    <a:pt x="0" y="38"/>
                  </a:lnTo>
                  <a:lnTo>
                    <a:pt x="0" y="357"/>
                  </a:lnTo>
                  <a:lnTo>
                    <a:pt x="54" y="361"/>
                  </a:lnTo>
                  <a:lnTo>
                    <a:pt x="54"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15" name="Freeform 237"/>
            <p:cNvSpPr>
              <a:spLocks/>
            </p:cNvSpPr>
            <p:nvPr/>
          </p:nvSpPr>
          <p:spPr bwMode="auto">
            <a:xfrm>
              <a:off x="6398989" y="1127587"/>
              <a:ext cx="63024" cy="158800"/>
            </a:xfrm>
            <a:custGeom>
              <a:avLst/>
              <a:gdLst>
                <a:gd name="T0" fmla="*/ 0 w 40"/>
                <a:gd name="T1" fmla="*/ 2147483647 h 100"/>
                <a:gd name="T2" fmla="*/ 2147483647 w 40"/>
                <a:gd name="T3" fmla="*/ 0 h 100"/>
                <a:gd name="T4" fmla="*/ 2147483647 w 40"/>
                <a:gd name="T5" fmla="*/ 2147483647 h 100"/>
                <a:gd name="T6" fmla="*/ 0 w 40"/>
                <a:gd name="T7" fmla="*/ 2147483647 h 100"/>
                <a:gd name="T8" fmla="*/ 0 w 40"/>
                <a:gd name="T9" fmla="*/ 2147483647 h 100"/>
                <a:gd name="T10" fmla="*/ 0 60000 65536"/>
                <a:gd name="T11" fmla="*/ 0 60000 65536"/>
                <a:gd name="T12" fmla="*/ 0 60000 65536"/>
                <a:gd name="T13" fmla="*/ 0 60000 65536"/>
                <a:gd name="T14" fmla="*/ 0 60000 65536"/>
                <a:gd name="T15" fmla="*/ 0 w 40"/>
                <a:gd name="T16" fmla="*/ 0 h 100"/>
                <a:gd name="T17" fmla="*/ 40 w 40"/>
                <a:gd name="T18" fmla="*/ 100 h 100"/>
              </a:gdLst>
              <a:ahLst/>
              <a:cxnLst>
                <a:cxn ang="T10">
                  <a:pos x="T0" y="T1"/>
                </a:cxn>
                <a:cxn ang="T11">
                  <a:pos x="T2" y="T3"/>
                </a:cxn>
                <a:cxn ang="T12">
                  <a:pos x="T4" y="T5"/>
                </a:cxn>
                <a:cxn ang="T13">
                  <a:pos x="T6" y="T7"/>
                </a:cxn>
                <a:cxn ang="T14">
                  <a:pos x="T8" y="T9"/>
                </a:cxn>
              </a:cxnLst>
              <a:rect l="T15" t="T16" r="T17" b="T18"/>
              <a:pathLst>
                <a:path w="40" h="100">
                  <a:moveTo>
                    <a:pt x="0" y="28"/>
                  </a:moveTo>
                  <a:lnTo>
                    <a:pt x="40" y="0"/>
                  </a:lnTo>
                  <a:lnTo>
                    <a:pt x="40" y="74"/>
                  </a:lnTo>
                  <a:lnTo>
                    <a:pt x="0" y="10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216" name="Rectangle 238"/>
            <p:cNvSpPr>
              <a:spLocks noChangeArrowheads="1"/>
            </p:cNvSpPr>
            <p:nvPr/>
          </p:nvSpPr>
          <p:spPr bwMode="auto">
            <a:xfrm>
              <a:off x="6439769" y="1129412"/>
              <a:ext cx="12975" cy="1350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17" name="Rectangle 239"/>
            <p:cNvSpPr>
              <a:spLocks noChangeArrowheads="1"/>
            </p:cNvSpPr>
            <p:nvPr/>
          </p:nvSpPr>
          <p:spPr bwMode="auto">
            <a:xfrm>
              <a:off x="6417525" y="1145839"/>
              <a:ext cx="11122" cy="13324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18" name="Freeform 240"/>
            <p:cNvSpPr>
              <a:spLocks/>
            </p:cNvSpPr>
            <p:nvPr/>
          </p:nvSpPr>
          <p:spPr bwMode="auto">
            <a:xfrm>
              <a:off x="6398989" y="1266307"/>
              <a:ext cx="66731" cy="379657"/>
            </a:xfrm>
            <a:custGeom>
              <a:avLst/>
              <a:gdLst>
                <a:gd name="T0" fmla="*/ 0 w 42"/>
                <a:gd name="T1" fmla="*/ 2147483647 h 239"/>
                <a:gd name="T2" fmla="*/ 2147483647 w 42"/>
                <a:gd name="T3" fmla="*/ 0 h 239"/>
                <a:gd name="T4" fmla="*/ 2147483647 w 42"/>
                <a:gd name="T5" fmla="*/ 2147483647 h 239"/>
                <a:gd name="T6" fmla="*/ 0 w 42"/>
                <a:gd name="T7" fmla="*/ 2147483647 h 239"/>
                <a:gd name="T8" fmla="*/ 0 w 42"/>
                <a:gd name="T9" fmla="*/ 2147483647 h 239"/>
                <a:gd name="T10" fmla="*/ 0 60000 65536"/>
                <a:gd name="T11" fmla="*/ 0 60000 65536"/>
                <a:gd name="T12" fmla="*/ 0 60000 65536"/>
                <a:gd name="T13" fmla="*/ 0 60000 65536"/>
                <a:gd name="T14" fmla="*/ 0 60000 65536"/>
                <a:gd name="T15" fmla="*/ 0 w 42"/>
                <a:gd name="T16" fmla="*/ 0 h 239"/>
                <a:gd name="T17" fmla="*/ 42 w 42"/>
                <a:gd name="T18" fmla="*/ 239 h 239"/>
              </a:gdLst>
              <a:ahLst/>
              <a:cxnLst>
                <a:cxn ang="T10">
                  <a:pos x="T0" y="T1"/>
                </a:cxn>
                <a:cxn ang="T11">
                  <a:pos x="T2" y="T3"/>
                </a:cxn>
                <a:cxn ang="T12">
                  <a:pos x="T4" y="T5"/>
                </a:cxn>
                <a:cxn ang="T13">
                  <a:pos x="T6" y="T7"/>
                </a:cxn>
                <a:cxn ang="T14">
                  <a:pos x="T8" y="T9"/>
                </a:cxn>
              </a:cxnLst>
              <a:rect l="T15" t="T16" r="T17" b="T18"/>
              <a:pathLst>
                <a:path w="42" h="239">
                  <a:moveTo>
                    <a:pt x="0" y="24"/>
                  </a:moveTo>
                  <a:lnTo>
                    <a:pt x="42" y="0"/>
                  </a:lnTo>
                  <a:lnTo>
                    <a:pt x="42" y="239"/>
                  </a:lnTo>
                  <a:lnTo>
                    <a:pt x="0" y="237"/>
                  </a:lnTo>
                  <a:lnTo>
                    <a:pt x="0" y="2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219" name="Freeform 241"/>
            <p:cNvSpPr>
              <a:spLocks/>
            </p:cNvSpPr>
            <p:nvPr/>
          </p:nvSpPr>
          <p:spPr bwMode="auto">
            <a:xfrm>
              <a:off x="6120942" y="1642314"/>
              <a:ext cx="544971" cy="116818"/>
            </a:xfrm>
            <a:custGeom>
              <a:avLst/>
              <a:gdLst>
                <a:gd name="T0" fmla="*/ 0 w 171"/>
                <a:gd name="T1" fmla="*/ 2147483647 h 36"/>
                <a:gd name="T2" fmla="*/ 2147483647 w 171"/>
                <a:gd name="T3" fmla="*/ 2147483647 h 36"/>
                <a:gd name="T4" fmla="*/ 2147483647 w 171"/>
                <a:gd name="T5" fmla="*/ 2147483647 h 36"/>
                <a:gd name="T6" fmla="*/ 2147483647 w 171"/>
                <a:gd name="T7" fmla="*/ 2147483647 h 36"/>
                <a:gd name="T8" fmla="*/ 2147483647 w 171"/>
                <a:gd name="T9" fmla="*/ 2147483647 h 36"/>
                <a:gd name="T10" fmla="*/ 2147483647 w 171"/>
                <a:gd name="T11" fmla="*/ 0 h 36"/>
                <a:gd name="T12" fmla="*/ 0 w 171"/>
                <a:gd name="T13" fmla="*/ 2147483647 h 36"/>
                <a:gd name="T14" fmla="*/ 0 60000 65536"/>
                <a:gd name="T15" fmla="*/ 0 60000 65536"/>
                <a:gd name="T16" fmla="*/ 0 60000 65536"/>
                <a:gd name="T17" fmla="*/ 0 60000 65536"/>
                <a:gd name="T18" fmla="*/ 0 60000 65536"/>
                <a:gd name="T19" fmla="*/ 0 60000 65536"/>
                <a:gd name="T20" fmla="*/ 0 60000 65536"/>
                <a:gd name="T21" fmla="*/ 0 w 171"/>
                <a:gd name="T22" fmla="*/ 0 h 36"/>
                <a:gd name="T23" fmla="*/ 171 w 171"/>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1" h="36">
                  <a:moveTo>
                    <a:pt x="0" y="6"/>
                  </a:moveTo>
                  <a:cubicBezTo>
                    <a:pt x="32" y="36"/>
                    <a:pt x="32" y="36"/>
                    <a:pt x="32" y="36"/>
                  </a:cubicBezTo>
                  <a:cubicBezTo>
                    <a:pt x="171" y="36"/>
                    <a:pt x="171" y="36"/>
                    <a:pt x="171" y="36"/>
                  </a:cubicBezTo>
                  <a:cubicBezTo>
                    <a:pt x="171" y="28"/>
                    <a:pt x="171" y="28"/>
                    <a:pt x="171" y="28"/>
                  </a:cubicBezTo>
                  <a:cubicBezTo>
                    <a:pt x="171" y="28"/>
                    <a:pt x="38" y="28"/>
                    <a:pt x="35" y="28"/>
                  </a:cubicBezTo>
                  <a:cubicBezTo>
                    <a:pt x="33" y="26"/>
                    <a:pt x="5" y="0"/>
                    <a:pt x="5" y="0"/>
                  </a:cubicBez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220" name="Rectangle 242"/>
            <p:cNvSpPr>
              <a:spLocks noChangeArrowheads="1"/>
            </p:cNvSpPr>
            <p:nvPr/>
          </p:nvSpPr>
          <p:spPr bwMode="auto">
            <a:xfrm>
              <a:off x="6035675" y="1640490"/>
              <a:ext cx="630238" cy="2737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221" name="Freeform 243"/>
            <p:cNvSpPr>
              <a:spLocks/>
            </p:cNvSpPr>
            <p:nvPr/>
          </p:nvSpPr>
          <p:spPr bwMode="auto">
            <a:xfrm>
              <a:off x="6528744" y="1092907"/>
              <a:ext cx="25951" cy="565835"/>
            </a:xfrm>
            <a:custGeom>
              <a:avLst/>
              <a:gdLst>
                <a:gd name="T0" fmla="*/ 2147483647 w 16"/>
                <a:gd name="T1" fmla="*/ 2147483647 h 357"/>
                <a:gd name="T2" fmla="*/ 2147483647 w 16"/>
                <a:gd name="T3" fmla="*/ 2147483647 h 357"/>
                <a:gd name="T4" fmla="*/ 0 w 16"/>
                <a:gd name="T5" fmla="*/ 0 h 357"/>
                <a:gd name="T6" fmla="*/ 0 w 16"/>
                <a:gd name="T7" fmla="*/ 2147483647 h 357"/>
                <a:gd name="T8" fmla="*/ 2147483647 w 16"/>
                <a:gd name="T9" fmla="*/ 2147483647 h 357"/>
                <a:gd name="T10" fmla="*/ 2147483647 w 16"/>
                <a:gd name="T11" fmla="*/ 2147483647 h 357"/>
                <a:gd name="T12" fmla="*/ 2147483647 w 16"/>
                <a:gd name="T13" fmla="*/ 2147483647 h 357"/>
                <a:gd name="T14" fmla="*/ 2147483647 w 16"/>
                <a:gd name="T15" fmla="*/ 2147483647 h 357"/>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357"/>
                <a:gd name="T26" fmla="*/ 16 w 16"/>
                <a:gd name="T27" fmla="*/ 357 h 3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357">
                  <a:moveTo>
                    <a:pt x="16" y="10"/>
                  </a:moveTo>
                  <a:lnTo>
                    <a:pt x="4" y="2"/>
                  </a:lnTo>
                  <a:lnTo>
                    <a:pt x="0" y="0"/>
                  </a:lnTo>
                  <a:lnTo>
                    <a:pt x="0" y="357"/>
                  </a:lnTo>
                  <a:lnTo>
                    <a:pt x="6" y="357"/>
                  </a:lnTo>
                  <a:lnTo>
                    <a:pt x="6" y="347"/>
                  </a:lnTo>
                  <a:lnTo>
                    <a:pt x="16" y="347"/>
                  </a:lnTo>
                  <a:lnTo>
                    <a:pt x="16" y="1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41998" name="Rectangle 24"/>
          <p:cNvSpPr>
            <a:spLocks noChangeArrowheads="1"/>
          </p:cNvSpPr>
          <p:nvPr/>
        </p:nvSpPr>
        <p:spPr bwMode="auto">
          <a:xfrm>
            <a:off x="7572375" y="1557338"/>
            <a:ext cx="1471613" cy="646112"/>
          </a:xfrm>
          <a:prstGeom prst="rect">
            <a:avLst/>
          </a:prstGeom>
          <a:noFill/>
          <a:ln w="9525" algn="ctr">
            <a:noFill/>
            <a:miter lim="800000"/>
            <a:headEnd/>
            <a:tailEnd/>
          </a:ln>
        </p:spPr>
        <p:txBody>
          <a:bodyPr wrap="none" lIns="0" tIns="0" rIns="0" bIns="0">
            <a:spAutoFit/>
          </a:bodyPr>
          <a:lstStyle/>
          <a:p>
            <a:pPr>
              <a:defRPr/>
            </a:pPr>
            <a:r>
              <a:rPr kumimoji="0" lang="en-US" altLang="zh-CN" sz="1400" dirty="0">
                <a:solidFill>
                  <a:schemeClr val="folHlink"/>
                </a:solidFill>
                <a:latin typeface="+mj-lt"/>
                <a:ea typeface="华文细黑" pitchFamily="2" charset="-122"/>
              </a:rPr>
              <a:t>Headquarter:</a:t>
            </a:r>
            <a:endParaRPr kumimoji="0" lang="zh-CN" altLang="en-US" sz="1400" dirty="0">
              <a:solidFill>
                <a:schemeClr val="folHlink"/>
              </a:solidFill>
              <a:latin typeface="+mj-lt"/>
              <a:ea typeface="华文细黑" pitchFamily="2" charset="-122"/>
            </a:endParaRPr>
          </a:p>
          <a:p>
            <a:pPr>
              <a:defRPr/>
            </a:pPr>
            <a:r>
              <a:rPr kumimoji="0" lang="en-US" altLang="zh-CN" sz="1400" dirty="0">
                <a:solidFill>
                  <a:schemeClr val="folHlink"/>
                </a:solidFill>
                <a:latin typeface="+mj-lt"/>
                <a:ea typeface="华文细黑" pitchFamily="2" charset="-122"/>
              </a:rPr>
              <a:t>Transport bureau</a:t>
            </a:r>
            <a:endParaRPr kumimoji="0" lang="zh-CN" altLang="en-US" sz="1400" dirty="0">
              <a:solidFill>
                <a:schemeClr val="folHlink"/>
              </a:solidFill>
              <a:latin typeface="+mj-lt"/>
              <a:ea typeface="华文细黑" pitchFamily="2" charset="-122"/>
            </a:endParaRPr>
          </a:p>
          <a:p>
            <a:pPr>
              <a:defRPr/>
            </a:pPr>
            <a:r>
              <a:rPr kumimoji="0" lang="en-US" altLang="zh-CN" sz="1400" dirty="0" smtClean="0">
                <a:solidFill>
                  <a:schemeClr val="folHlink"/>
                </a:solidFill>
                <a:latin typeface="+mj-lt"/>
                <a:ea typeface="华文细黑" pitchFamily="2" charset="-122"/>
              </a:rPr>
              <a:t>Control </a:t>
            </a:r>
            <a:r>
              <a:rPr kumimoji="0" lang="en-US" altLang="zh-CN" sz="1400" dirty="0">
                <a:solidFill>
                  <a:schemeClr val="folHlink"/>
                </a:solidFill>
                <a:latin typeface="+mj-lt"/>
                <a:ea typeface="华文细黑" pitchFamily="2" charset="-122"/>
              </a:rPr>
              <a:t>center</a:t>
            </a:r>
            <a:endParaRPr kumimoji="0" lang="zh-CN" altLang="en-US" sz="1400" dirty="0">
              <a:solidFill>
                <a:schemeClr val="folHlink"/>
              </a:solidFill>
              <a:latin typeface="+mj-lt"/>
              <a:ea typeface="华文细黑" pitchFamily="2" charset="-122"/>
            </a:endParaRPr>
          </a:p>
        </p:txBody>
      </p:sp>
      <p:sp>
        <p:nvSpPr>
          <p:cNvPr id="41999" name="Freeform 137"/>
          <p:cNvSpPr>
            <a:spLocks/>
          </p:cNvSpPr>
          <p:nvPr/>
        </p:nvSpPr>
        <p:spPr bwMode="auto">
          <a:xfrm>
            <a:off x="4797425" y="1847850"/>
            <a:ext cx="1309688" cy="879475"/>
          </a:xfrm>
          <a:custGeom>
            <a:avLst/>
            <a:gdLst>
              <a:gd name="T0" fmla="*/ 2147483647 w 180"/>
              <a:gd name="T1" fmla="*/ 2147483647 h 111"/>
              <a:gd name="T2" fmla="*/ 2147483647 w 180"/>
              <a:gd name="T3" fmla="*/ 2147483647 h 111"/>
              <a:gd name="T4" fmla="*/ 2147483647 w 180"/>
              <a:gd name="T5" fmla="*/ 2147483647 h 111"/>
              <a:gd name="T6" fmla="*/ 2147483647 w 180"/>
              <a:gd name="T7" fmla="*/ 2147483647 h 111"/>
              <a:gd name="T8" fmla="*/ 2147483647 w 180"/>
              <a:gd name="T9" fmla="*/ 2147483647 h 111"/>
              <a:gd name="T10" fmla="*/ 2147483647 w 180"/>
              <a:gd name="T11" fmla="*/ 2147483647 h 111"/>
              <a:gd name="T12" fmla="*/ 2147483647 w 180"/>
              <a:gd name="T13" fmla="*/ 2147483647 h 111"/>
              <a:gd name="T14" fmla="*/ 2147483647 w 180"/>
              <a:gd name="T15" fmla="*/ 2147483647 h 111"/>
              <a:gd name="T16" fmla="*/ 2147483647 w 180"/>
              <a:gd name="T17" fmla="*/ 2147483647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0"/>
              <a:gd name="T28" fmla="*/ 0 h 111"/>
              <a:gd name="T29" fmla="*/ 180 w 180"/>
              <a:gd name="T30" fmla="*/ 111 h 1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0" h="111">
                <a:moveTo>
                  <a:pt x="40" y="111"/>
                </a:moveTo>
                <a:cubicBezTo>
                  <a:pt x="40" y="111"/>
                  <a:pt x="0" y="93"/>
                  <a:pt x="4" y="64"/>
                </a:cubicBezTo>
                <a:cubicBezTo>
                  <a:pt x="7" y="35"/>
                  <a:pt x="34" y="24"/>
                  <a:pt x="77" y="36"/>
                </a:cubicBezTo>
                <a:cubicBezTo>
                  <a:pt x="77" y="36"/>
                  <a:pt x="95" y="0"/>
                  <a:pt x="131" y="1"/>
                </a:cubicBezTo>
                <a:cubicBezTo>
                  <a:pt x="162" y="3"/>
                  <a:pt x="175" y="22"/>
                  <a:pt x="180" y="34"/>
                </a:cubicBezTo>
                <a:cubicBezTo>
                  <a:pt x="180" y="34"/>
                  <a:pt x="161" y="8"/>
                  <a:pt x="129" y="8"/>
                </a:cubicBezTo>
                <a:cubicBezTo>
                  <a:pt x="92" y="9"/>
                  <a:pt x="79" y="41"/>
                  <a:pt x="79" y="41"/>
                </a:cubicBezTo>
                <a:cubicBezTo>
                  <a:pt x="79" y="41"/>
                  <a:pt x="35" y="24"/>
                  <a:pt x="14" y="57"/>
                </a:cubicBezTo>
                <a:cubicBezTo>
                  <a:pt x="7" y="78"/>
                  <a:pt x="11" y="93"/>
                  <a:pt x="40" y="111"/>
                </a:cubicBezTo>
              </a:path>
            </a:pathLst>
          </a:custGeom>
          <a:solidFill>
            <a:schemeClr val="bg1"/>
          </a:solidFill>
          <a:ln w="9525">
            <a:noFill/>
            <a:round/>
            <a:headEnd/>
            <a:tailEnd/>
          </a:ln>
        </p:spPr>
        <p:txBody>
          <a:bodyPr/>
          <a:lstStyle/>
          <a:p>
            <a:pPr>
              <a:defRPr/>
            </a:pPr>
            <a:endParaRPr lang="zh-CN" altLang="en-US">
              <a:latin typeface="+mj-lt"/>
              <a:ea typeface="宋体" pitchFamily="2" charset="-122"/>
            </a:endParaRPr>
          </a:p>
        </p:txBody>
      </p:sp>
      <p:sp>
        <p:nvSpPr>
          <p:cNvPr id="42000" name="Line 149"/>
          <p:cNvSpPr>
            <a:spLocks noChangeShapeType="1"/>
          </p:cNvSpPr>
          <p:nvPr/>
        </p:nvSpPr>
        <p:spPr bwMode="auto">
          <a:xfrm>
            <a:off x="4356100" y="1628775"/>
            <a:ext cx="142875" cy="576263"/>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24473" name="Oval 185"/>
          <p:cNvSpPr>
            <a:spLocks noChangeArrowheads="1"/>
          </p:cNvSpPr>
          <p:nvPr/>
        </p:nvSpPr>
        <p:spPr bwMode="auto">
          <a:xfrm>
            <a:off x="4498975" y="1917700"/>
            <a:ext cx="3168650" cy="1511300"/>
          </a:xfrm>
          <a:prstGeom prst="ellipse">
            <a:avLst/>
          </a:prstGeom>
          <a:noFill/>
          <a:ln w="28575" algn="ctr">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24474" name="Oval 186"/>
          <p:cNvSpPr>
            <a:spLocks noChangeArrowheads="1"/>
          </p:cNvSpPr>
          <p:nvPr/>
        </p:nvSpPr>
        <p:spPr bwMode="auto">
          <a:xfrm rot="665666">
            <a:off x="1331913" y="1773238"/>
            <a:ext cx="3168650" cy="1008062"/>
          </a:xfrm>
          <a:prstGeom prst="ellipse">
            <a:avLst/>
          </a:prstGeom>
          <a:noFill/>
          <a:ln w="28575" algn="ctr">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24475" name="Oval 187"/>
          <p:cNvSpPr>
            <a:spLocks noChangeArrowheads="1"/>
          </p:cNvSpPr>
          <p:nvPr/>
        </p:nvSpPr>
        <p:spPr bwMode="auto">
          <a:xfrm rot="-1382641">
            <a:off x="1697038" y="3248025"/>
            <a:ext cx="3168650" cy="969963"/>
          </a:xfrm>
          <a:prstGeom prst="ellipse">
            <a:avLst/>
          </a:prstGeom>
          <a:noFill/>
          <a:ln w="28575" algn="ctr">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nvGrpSpPr>
          <p:cNvPr id="10" name="Group 140"/>
          <p:cNvGrpSpPr>
            <a:grpSpLocks/>
          </p:cNvGrpSpPr>
          <p:nvPr/>
        </p:nvGrpSpPr>
        <p:grpSpPr bwMode="auto">
          <a:xfrm>
            <a:off x="4356100" y="2205038"/>
            <a:ext cx="431800" cy="411162"/>
            <a:chOff x="2563812" y="2541587"/>
            <a:chExt cx="660400" cy="698500"/>
          </a:xfrm>
        </p:grpSpPr>
        <p:sp>
          <p:nvSpPr>
            <p:cNvPr id="42210"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11" name="Freeform 22"/>
            <p:cNvSpPr>
              <a:spLocks/>
            </p:cNvSpPr>
            <p:nvPr/>
          </p:nvSpPr>
          <p:spPr bwMode="auto">
            <a:xfrm>
              <a:off x="2563812" y="2617101"/>
              <a:ext cx="660400" cy="622986"/>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1" name="Group 140"/>
          <p:cNvGrpSpPr>
            <a:grpSpLocks/>
          </p:cNvGrpSpPr>
          <p:nvPr/>
        </p:nvGrpSpPr>
        <p:grpSpPr bwMode="auto">
          <a:xfrm>
            <a:off x="4427538" y="2852738"/>
            <a:ext cx="431800" cy="411162"/>
            <a:chOff x="2563812" y="2541587"/>
            <a:chExt cx="660400" cy="698500"/>
          </a:xfrm>
        </p:grpSpPr>
        <p:sp>
          <p:nvSpPr>
            <p:cNvPr id="42208"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09" name="Freeform 22"/>
            <p:cNvSpPr>
              <a:spLocks/>
            </p:cNvSpPr>
            <p:nvPr/>
          </p:nvSpPr>
          <p:spPr bwMode="auto">
            <a:xfrm>
              <a:off x="2563812" y="2617101"/>
              <a:ext cx="660400" cy="622986"/>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2" name="Group 140"/>
          <p:cNvGrpSpPr>
            <a:grpSpLocks/>
          </p:cNvGrpSpPr>
          <p:nvPr/>
        </p:nvGrpSpPr>
        <p:grpSpPr bwMode="auto">
          <a:xfrm>
            <a:off x="5795963" y="1700213"/>
            <a:ext cx="431800" cy="411162"/>
            <a:chOff x="2563812" y="2541587"/>
            <a:chExt cx="660400" cy="698500"/>
          </a:xfrm>
        </p:grpSpPr>
        <p:sp>
          <p:nvSpPr>
            <p:cNvPr id="42206"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07" name="Freeform 22"/>
            <p:cNvSpPr>
              <a:spLocks/>
            </p:cNvSpPr>
            <p:nvPr/>
          </p:nvSpPr>
          <p:spPr bwMode="auto">
            <a:xfrm>
              <a:off x="2563812" y="2617101"/>
              <a:ext cx="660400" cy="622986"/>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3" name="Group 140"/>
          <p:cNvGrpSpPr>
            <a:grpSpLocks/>
          </p:cNvGrpSpPr>
          <p:nvPr/>
        </p:nvGrpSpPr>
        <p:grpSpPr bwMode="auto">
          <a:xfrm>
            <a:off x="7380288" y="2492375"/>
            <a:ext cx="431800" cy="411163"/>
            <a:chOff x="2563812" y="2541587"/>
            <a:chExt cx="660400" cy="698500"/>
          </a:xfrm>
        </p:grpSpPr>
        <p:sp>
          <p:nvSpPr>
            <p:cNvPr id="42204"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05" name="Freeform 22"/>
            <p:cNvSpPr>
              <a:spLocks/>
            </p:cNvSpPr>
            <p:nvPr/>
          </p:nvSpPr>
          <p:spPr bwMode="auto">
            <a:xfrm>
              <a:off x="2563812" y="2617100"/>
              <a:ext cx="660400" cy="62298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4" name="Group 140"/>
          <p:cNvGrpSpPr>
            <a:grpSpLocks/>
          </p:cNvGrpSpPr>
          <p:nvPr/>
        </p:nvGrpSpPr>
        <p:grpSpPr bwMode="auto">
          <a:xfrm>
            <a:off x="6588125" y="3162300"/>
            <a:ext cx="431800" cy="411163"/>
            <a:chOff x="2563812" y="2541587"/>
            <a:chExt cx="660400" cy="698500"/>
          </a:xfrm>
        </p:grpSpPr>
        <p:sp>
          <p:nvSpPr>
            <p:cNvPr id="42202"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03" name="Freeform 22"/>
            <p:cNvSpPr>
              <a:spLocks/>
            </p:cNvSpPr>
            <p:nvPr/>
          </p:nvSpPr>
          <p:spPr bwMode="auto">
            <a:xfrm>
              <a:off x="2563812" y="2617100"/>
              <a:ext cx="660400" cy="62298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 name="Group 140"/>
          <p:cNvGrpSpPr>
            <a:grpSpLocks/>
          </p:cNvGrpSpPr>
          <p:nvPr/>
        </p:nvGrpSpPr>
        <p:grpSpPr bwMode="auto">
          <a:xfrm>
            <a:off x="5651500" y="3213100"/>
            <a:ext cx="431800" cy="411163"/>
            <a:chOff x="2563812" y="2541587"/>
            <a:chExt cx="660400" cy="698500"/>
          </a:xfrm>
        </p:grpSpPr>
        <p:sp>
          <p:nvSpPr>
            <p:cNvPr id="42200"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201" name="Freeform 22"/>
            <p:cNvSpPr>
              <a:spLocks/>
            </p:cNvSpPr>
            <p:nvPr/>
          </p:nvSpPr>
          <p:spPr bwMode="auto">
            <a:xfrm>
              <a:off x="2563812" y="2617100"/>
              <a:ext cx="660400" cy="62298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 name="Group 140"/>
          <p:cNvGrpSpPr>
            <a:grpSpLocks/>
          </p:cNvGrpSpPr>
          <p:nvPr/>
        </p:nvGrpSpPr>
        <p:grpSpPr bwMode="auto">
          <a:xfrm>
            <a:off x="4140200" y="3573463"/>
            <a:ext cx="287338" cy="288925"/>
            <a:chOff x="2563812" y="2541587"/>
            <a:chExt cx="660400" cy="698500"/>
          </a:xfrm>
        </p:grpSpPr>
        <p:sp>
          <p:nvSpPr>
            <p:cNvPr id="42198"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99" name="Freeform 22"/>
            <p:cNvSpPr>
              <a:spLocks/>
            </p:cNvSpPr>
            <p:nvPr/>
          </p:nvSpPr>
          <p:spPr bwMode="auto">
            <a:xfrm>
              <a:off x="2563812" y="2618345"/>
              <a:ext cx="660400" cy="621742"/>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7" name="Group 140"/>
          <p:cNvGrpSpPr>
            <a:grpSpLocks/>
          </p:cNvGrpSpPr>
          <p:nvPr/>
        </p:nvGrpSpPr>
        <p:grpSpPr bwMode="auto">
          <a:xfrm>
            <a:off x="3706813" y="2925763"/>
            <a:ext cx="287337" cy="288925"/>
            <a:chOff x="2563812" y="2541587"/>
            <a:chExt cx="660400" cy="698500"/>
          </a:xfrm>
        </p:grpSpPr>
        <p:sp>
          <p:nvSpPr>
            <p:cNvPr id="42196"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97" name="Freeform 22"/>
            <p:cNvSpPr>
              <a:spLocks/>
            </p:cNvSpPr>
            <p:nvPr/>
          </p:nvSpPr>
          <p:spPr bwMode="auto">
            <a:xfrm>
              <a:off x="2563812" y="2618345"/>
              <a:ext cx="660400" cy="621742"/>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8" name="Group 140"/>
          <p:cNvGrpSpPr>
            <a:grpSpLocks/>
          </p:cNvGrpSpPr>
          <p:nvPr/>
        </p:nvGrpSpPr>
        <p:grpSpPr bwMode="auto">
          <a:xfrm>
            <a:off x="3059113" y="3141663"/>
            <a:ext cx="287337" cy="288925"/>
            <a:chOff x="2563812" y="2541587"/>
            <a:chExt cx="660400" cy="698500"/>
          </a:xfrm>
        </p:grpSpPr>
        <p:sp>
          <p:nvSpPr>
            <p:cNvPr id="42194"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95" name="Freeform 22"/>
            <p:cNvSpPr>
              <a:spLocks/>
            </p:cNvSpPr>
            <p:nvPr/>
          </p:nvSpPr>
          <p:spPr bwMode="auto">
            <a:xfrm>
              <a:off x="2563812" y="2618345"/>
              <a:ext cx="660400" cy="621742"/>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9" name="Group 140"/>
          <p:cNvGrpSpPr>
            <a:grpSpLocks/>
          </p:cNvGrpSpPr>
          <p:nvPr/>
        </p:nvGrpSpPr>
        <p:grpSpPr bwMode="auto">
          <a:xfrm>
            <a:off x="2266950" y="3500438"/>
            <a:ext cx="287338" cy="288925"/>
            <a:chOff x="2563812" y="2541587"/>
            <a:chExt cx="660400" cy="698500"/>
          </a:xfrm>
        </p:grpSpPr>
        <p:sp>
          <p:nvSpPr>
            <p:cNvPr id="42192"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93" name="Freeform 22"/>
            <p:cNvSpPr>
              <a:spLocks/>
            </p:cNvSpPr>
            <p:nvPr/>
          </p:nvSpPr>
          <p:spPr bwMode="auto">
            <a:xfrm>
              <a:off x="2563812" y="2618345"/>
              <a:ext cx="660400" cy="621742"/>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20" name="Group 140"/>
          <p:cNvGrpSpPr>
            <a:grpSpLocks/>
          </p:cNvGrpSpPr>
          <p:nvPr/>
        </p:nvGrpSpPr>
        <p:grpSpPr bwMode="auto">
          <a:xfrm>
            <a:off x="1763713" y="4005263"/>
            <a:ext cx="287337" cy="288925"/>
            <a:chOff x="2563812" y="2541587"/>
            <a:chExt cx="660400" cy="698500"/>
          </a:xfrm>
        </p:grpSpPr>
        <p:sp>
          <p:nvSpPr>
            <p:cNvPr id="42190"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91" name="Freeform 22"/>
            <p:cNvSpPr>
              <a:spLocks/>
            </p:cNvSpPr>
            <p:nvPr/>
          </p:nvSpPr>
          <p:spPr bwMode="auto">
            <a:xfrm>
              <a:off x="2563812" y="2618345"/>
              <a:ext cx="660400" cy="621742"/>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21" name="Group 140"/>
          <p:cNvGrpSpPr>
            <a:grpSpLocks/>
          </p:cNvGrpSpPr>
          <p:nvPr/>
        </p:nvGrpSpPr>
        <p:grpSpPr bwMode="auto">
          <a:xfrm>
            <a:off x="2555875" y="4292600"/>
            <a:ext cx="287338" cy="288925"/>
            <a:chOff x="2563812" y="2541587"/>
            <a:chExt cx="660400" cy="698500"/>
          </a:xfrm>
        </p:grpSpPr>
        <p:sp>
          <p:nvSpPr>
            <p:cNvPr id="42188"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89" name="Freeform 22"/>
            <p:cNvSpPr>
              <a:spLocks/>
            </p:cNvSpPr>
            <p:nvPr/>
          </p:nvSpPr>
          <p:spPr bwMode="auto">
            <a:xfrm>
              <a:off x="2563812" y="2618345"/>
              <a:ext cx="660400" cy="621742"/>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22" name="Group 140"/>
          <p:cNvGrpSpPr>
            <a:grpSpLocks/>
          </p:cNvGrpSpPr>
          <p:nvPr/>
        </p:nvGrpSpPr>
        <p:grpSpPr bwMode="auto">
          <a:xfrm>
            <a:off x="3419475" y="4076700"/>
            <a:ext cx="287338" cy="288925"/>
            <a:chOff x="2563812" y="2541587"/>
            <a:chExt cx="660400" cy="698500"/>
          </a:xfrm>
        </p:grpSpPr>
        <p:sp>
          <p:nvSpPr>
            <p:cNvPr id="42186"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87" name="Freeform 22"/>
            <p:cNvSpPr>
              <a:spLocks/>
            </p:cNvSpPr>
            <p:nvPr/>
          </p:nvSpPr>
          <p:spPr bwMode="auto">
            <a:xfrm>
              <a:off x="2563812" y="2618345"/>
              <a:ext cx="660400" cy="621742"/>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23" name="Group 140"/>
          <p:cNvGrpSpPr>
            <a:grpSpLocks/>
          </p:cNvGrpSpPr>
          <p:nvPr/>
        </p:nvGrpSpPr>
        <p:grpSpPr bwMode="auto">
          <a:xfrm>
            <a:off x="1258888" y="1917700"/>
            <a:ext cx="287337" cy="288925"/>
            <a:chOff x="2563812" y="2541587"/>
            <a:chExt cx="660400" cy="698500"/>
          </a:xfrm>
        </p:grpSpPr>
        <p:sp>
          <p:nvSpPr>
            <p:cNvPr id="42184"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85" name="Freeform 22"/>
            <p:cNvSpPr>
              <a:spLocks/>
            </p:cNvSpPr>
            <p:nvPr/>
          </p:nvSpPr>
          <p:spPr bwMode="auto">
            <a:xfrm>
              <a:off x="2563812" y="2618345"/>
              <a:ext cx="660400" cy="621742"/>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24" name="Group 140"/>
          <p:cNvGrpSpPr>
            <a:grpSpLocks/>
          </p:cNvGrpSpPr>
          <p:nvPr/>
        </p:nvGrpSpPr>
        <p:grpSpPr bwMode="auto">
          <a:xfrm>
            <a:off x="2051050" y="1557338"/>
            <a:ext cx="287338" cy="288925"/>
            <a:chOff x="2563812" y="2541587"/>
            <a:chExt cx="660400" cy="698500"/>
          </a:xfrm>
        </p:grpSpPr>
        <p:sp>
          <p:nvSpPr>
            <p:cNvPr id="42182"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83" name="Freeform 22"/>
            <p:cNvSpPr>
              <a:spLocks/>
            </p:cNvSpPr>
            <p:nvPr/>
          </p:nvSpPr>
          <p:spPr bwMode="auto">
            <a:xfrm>
              <a:off x="2563812" y="2618345"/>
              <a:ext cx="660400" cy="621742"/>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25" name="Group 140"/>
          <p:cNvGrpSpPr>
            <a:grpSpLocks/>
          </p:cNvGrpSpPr>
          <p:nvPr/>
        </p:nvGrpSpPr>
        <p:grpSpPr bwMode="auto">
          <a:xfrm>
            <a:off x="1763713" y="2349500"/>
            <a:ext cx="287337" cy="288925"/>
            <a:chOff x="2563812" y="2541587"/>
            <a:chExt cx="660400" cy="698500"/>
          </a:xfrm>
        </p:grpSpPr>
        <p:sp>
          <p:nvSpPr>
            <p:cNvPr id="42180"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81" name="Freeform 22"/>
            <p:cNvSpPr>
              <a:spLocks/>
            </p:cNvSpPr>
            <p:nvPr/>
          </p:nvSpPr>
          <p:spPr bwMode="auto">
            <a:xfrm>
              <a:off x="2563812" y="2618345"/>
              <a:ext cx="660400" cy="621742"/>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26" name="Group 140"/>
          <p:cNvGrpSpPr>
            <a:grpSpLocks/>
          </p:cNvGrpSpPr>
          <p:nvPr/>
        </p:nvGrpSpPr>
        <p:grpSpPr bwMode="auto">
          <a:xfrm>
            <a:off x="2771775" y="1628775"/>
            <a:ext cx="287338" cy="288925"/>
            <a:chOff x="2563812" y="2541587"/>
            <a:chExt cx="660400" cy="698500"/>
          </a:xfrm>
        </p:grpSpPr>
        <p:sp>
          <p:nvSpPr>
            <p:cNvPr id="42178"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79" name="Freeform 22"/>
            <p:cNvSpPr>
              <a:spLocks/>
            </p:cNvSpPr>
            <p:nvPr/>
          </p:nvSpPr>
          <p:spPr bwMode="auto">
            <a:xfrm>
              <a:off x="2563812" y="2618345"/>
              <a:ext cx="660400" cy="621742"/>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27" name="Group 140"/>
          <p:cNvGrpSpPr>
            <a:grpSpLocks/>
          </p:cNvGrpSpPr>
          <p:nvPr/>
        </p:nvGrpSpPr>
        <p:grpSpPr bwMode="auto">
          <a:xfrm>
            <a:off x="2555875" y="2565400"/>
            <a:ext cx="287338" cy="288925"/>
            <a:chOff x="2563812" y="2541587"/>
            <a:chExt cx="660400" cy="698500"/>
          </a:xfrm>
        </p:grpSpPr>
        <p:sp>
          <p:nvSpPr>
            <p:cNvPr id="42176"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77" name="Freeform 22"/>
            <p:cNvSpPr>
              <a:spLocks/>
            </p:cNvSpPr>
            <p:nvPr/>
          </p:nvSpPr>
          <p:spPr bwMode="auto">
            <a:xfrm>
              <a:off x="2563812" y="2618345"/>
              <a:ext cx="660400" cy="621742"/>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28" name="Group 140"/>
          <p:cNvGrpSpPr>
            <a:grpSpLocks/>
          </p:cNvGrpSpPr>
          <p:nvPr/>
        </p:nvGrpSpPr>
        <p:grpSpPr bwMode="auto">
          <a:xfrm>
            <a:off x="3490913" y="1844675"/>
            <a:ext cx="287337" cy="288925"/>
            <a:chOff x="2563812" y="2541587"/>
            <a:chExt cx="660400" cy="698500"/>
          </a:xfrm>
        </p:grpSpPr>
        <p:sp>
          <p:nvSpPr>
            <p:cNvPr id="42174"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75" name="Freeform 22"/>
            <p:cNvSpPr>
              <a:spLocks/>
            </p:cNvSpPr>
            <p:nvPr/>
          </p:nvSpPr>
          <p:spPr bwMode="auto">
            <a:xfrm>
              <a:off x="2563812" y="2618345"/>
              <a:ext cx="660400" cy="621742"/>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29" name="Group 140"/>
          <p:cNvGrpSpPr>
            <a:grpSpLocks/>
          </p:cNvGrpSpPr>
          <p:nvPr/>
        </p:nvGrpSpPr>
        <p:grpSpPr bwMode="auto">
          <a:xfrm>
            <a:off x="3203575" y="2708275"/>
            <a:ext cx="287338" cy="288925"/>
            <a:chOff x="2563812" y="2541587"/>
            <a:chExt cx="660400" cy="698500"/>
          </a:xfrm>
        </p:grpSpPr>
        <p:sp>
          <p:nvSpPr>
            <p:cNvPr id="42172"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73" name="Freeform 22"/>
            <p:cNvSpPr>
              <a:spLocks/>
            </p:cNvSpPr>
            <p:nvPr/>
          </p:nvSpPr>
          <p:spPr bwMode="auto">
            <a:xfrm>
              <a:off x="2563812" y="2618345"/>
              <a:ext cx="660400" cy="621742"/>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42024" name="Rectangle 24"/>
          <p:cNvSpPr>
            <a:spLocks noChangeArrowheads="1"/>
          </p:cNvSpPr>
          <p:nvPr/>
        </p:nvSpPr>
        <p:spPr bwMode="auto">
          <a:xfrm>
            <a:off x="1114425" y="3860800"/>
            <a:ext cx="606425" cy="215900"/>
          </a:xfrm>
          <a:prstGeom prst="rect">
            <a:avLst/>
          </a:prstGeom>
          <a:noFill/>
          <a:ln w="9525">
            <a:noFill/>
            <a:miter lim="800000"/>
            <a:headEnd/>
            <a:tailEnd/>
          </a:ln>
        </p:spPr>
        <p:txBody>
          <a:bodyPr wrap="none" lIns="0" tIns="0" rIns="0" bIns="0">
            <a:spAutoFit/>
          </a:bodyPr>
          <a:lstStyle/>
          <a:p>
            <a:pPr>
              <a:defRPr/>
            </a:pPr>
            <a:r>
              <a:rPr kumimoji="0" lang="en-US" altLang="zh-CN" sz="1400">
                <a:solidFill>
                  <a:schemeClr val="folHlink"/>
                </a:solidFill>
                <a:latin typeface="+mj-lt"/>
                <a:ea typeface="华文细黑" pitchFamily="2" charset="-122"/>
              </a:rPr>
              <a:t>Station</a:t>
            </a:r>
            <a:endParaRPr kumimoji="0" lang="zh-CN" altLang="en-US" sz="1400">
              <a:solidFill>
                <a:schemeClr val="folHlink"/>
              </a:solidFill>
              <a:latin typeface="+mj-lt"/>
              <a:ea typeface="华文细黑" pitchFamily="2" charset="-122"/>
            </a:endParaRPr>
          </a:p>
        </p:txBody>
      </p:sp>
      <p:grpSp>
        <p:nvGrpSpPr>
          <p:cNvPr id="30" name="Group 291"/>
          <p:cNvGrpSpPr>
            <a:grpSpLocks/>
          </p:cNvGrpSpPr>
          <p:nvPr/>
        </p:nvGrpSpPr>
        <p:grpSpPr bwMode="auto">
          <a:xfrm>
            <a:off x="1739900" y="1020763"/>
            <a:ext cx="531813" cy="388937"/>
            <a:chOff x="6054726" y="5708650"/>
            <a:chExt cx="620713" cy="388938"/>
          </a:xfrm>
        </p:grpSpPr>
        <p:sp>
          <p:nvSpPr>
            <p:cNvPr id="42151" name="Rectangle 160"/>
            <p:cNvSpPr>
              <a:spLocks noChangeArrowheads="1"/>
            </p:cNvSpPr>
            <p:nvPr/>
          </p:nvSpPr>
          <p:spPr bwMode="auto">
            <a:xfrm>
              <a:off x="6258542" y="5772150"/>
              <a:ext cx="12971" cy="603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52" name="Rectangle 161"/>
            <p:cNvSpPr>
              <a:spLocks noChangeArrowheads="1"/>
            </p:cNvSpPr>
            <p:nvPr/>
          </p:nvSpPr>
          <p:spPr bwMode="auto">
            <a:xfrm>
              <a:off x="6332657" y="5721350"/>
              <a:ext cx="101909" cy="95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53"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54" name="Freeform 163"/>
            <p:cNvSpPr>
              <a:spLocks noEditPoints="1"/>
            </p:cNvSpPr>
            <p:nvPr/>
          </p:nvSpPr>
          <p:spPr bwMode="auto">
            <a:xfrm>
              <a:off x="6108460" y="5886450"/>
              <a:ext cx="566979" cy="16351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155" name="Rectangle 164"/>
            <p:cNvSpPr>
              <a:spLocks noChangeArrowheads="1"/>
            </p:cNvSpPr>
            <p:nvPr/>
          </p:nvSpPr>
          <p:spPr bwMode="auto">
            <a:xfrm>
              <a:off x="6471623" y="5724525"/>
              <a:ext cx="203816" cy="1016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56" name="Freeform 165"/>
            <p:cNvSpPr>
              <a:spLocks/>
            </p:cNvSpPr>
            <p:nvPr/>
          </p:nvSpPr>
          <p:spPr bwMode="auto">
            <a:xfrm>
              <a:off x="6456800" y="5822950"/>
              <a:ext cx="218639"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57" name="Rectangle 166"/>
            <p:cNvSpPr>
              <a:spLocks noChangeArrowheads="1"/>
            </p:cNvSpPr>
            <p:nvPr/>
          </p:nvSpPr>
          <p:spPr bwMode="auto">
            <a:xfrm>
              <a:off x="6453094" y="5715000"/>
              <a:ext cx="222345" cy="285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58" name="Rectangle 167"/>
            <p:cNvSpPr>
              <a:spLocks noChangeArrowheads="1"/>
            </p:cNvSpPr>
            <p:nvPr/>
          </p:nvSpPr>
          <p:spPr bwMode="auto">
            <a:xfrm>
              <a:off x="6447535" y="5781675"/>
              <a:ext cx="11117"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59" name="Oval 168"/>
            <p:cNvSpPr>
              <a:spLocks noChangeArrowheads="1"/>
            </p:cNvSpPr>
            <p:nvPr/>
          </p:nvSpPr>
          <p:spPr bwMode="auto">
            <a:xfrm>
              <a:off x="6603176"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160" name="Oval 169"/>
            <p:cNvSpPr>
              <a:spLocks noChangeArrowheads="1"/>
            </p:cNvSpPr>
            <p:nvPr/>
          </p:nvSpPr>
          <p:spPr bwMode="auto">
            <a:xfrm>
              <a:off x="6497563" y="5851525"/>
              <a:ext cx="38910"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161" name="Oval 170"/>
            <p:cNvSpPr>
              <a:spLocks noChangeArrowheads="1"/>
            </p:cNvSpPr>
            <p:nvPr/>
          </p:nvSpPr>
          <p:spPr bwMode="auto">
            <a:xfrm>
              <a:off x="6380832"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162" name="Oval 171"/>
            <p:cNvSpPr>
              <a:spLocks noChangeArrowheads="1"/>
            </p:cNvSpPr>
            <p:nvPr/>
          </p:nvSpPr>
          <p:spPr bwMode="auto">
            <a:xfrm>
              <a:off x="6273365" y="5851525"/>
              <a:ext cx="38911"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163" name="Rectangle 172"/>
            <p:cNvSpPr>
              <a:spLocks noChangeArrowheads="1"/>
            </p:cNvSpPr>
            <p:nvPr/>
          </p:nvSpPr>
          <p:spPr bwMode="auto">
            <a:xfrm>
              <a:off x="6547590" y="5759450"/>
              <a:ext cx="105614" cy="412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64" name="Rectangle 173"/>
            <p:cNvSpPr>
              <a:spLocks noChangeArrowheads="1"/>
            </p:cNvSpPr>
            <p:nvPr/>
          </p:nvSpPr>
          <p:spPr bwMode="auto">
            <a:xfrm>
              <a:off x="6332657" y="5730875"/>
              <a:ext cx="101909" cy="1047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65" name="Freeform 174"/>
            <p:cNvSpPr>
              <a:spLocks/>
            </p:cNvSpPr>
            <p:nvPr/>
          </p:nvSpPr>
          <p:spPr bwMode="auto">
            <a:xfrm>
              <a:off x="6258542" y="5829300"/>
              <a:ext cx="176024"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66" name="Rectangle 175"/>
            <p:cNvSpPr>
              <a:spLocks noChangeArrowheads="1"/>
            </p:cNvSpPr>
            <p:nvPr/>
          </p:nvSpPr>
          <p:spPr bwMode="auto">
            <a:xfrm>
              <a:off x="6271513" y="5772150"/>
              <a:ext cx="64850" cy="603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67" name="Rectangle 176"/>
            <p:cNvSpPr>
              <a:spLocks noChangeArrowheads="1"/>
            </p:cNvSpPr>
            <p:nvPr/>
          </p:nvSpPr>
          <p:spPr bwMode="auto">
            <a:xfrm>
              <a:off x="6290041" y="5734050"/>
              <a:ext cx="14823"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68" name="Rectangle 177"/>
            <p:cNvSpPr>
              <a:spLocks noChangeArrowheads="1"/>
            </p:cNvSpPr>
            <p:nvPr/>
          </p:nvSpPr>
          <p:spPr bwMode="auto">
            <a:xfrm>
              <a:off x="6282630" y="5727700"/>
              <a:ext cx="29646" cy="95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69" name="Freeform 178"/>
            <p:cNvSpPr>
              <a:spLocks/>
            </p:cNvSpPr>
            <p:nvPr/>
          </p:nvSpPr>
          <p:spPr bwMode="auto">
            <a:xfrm>
              <a:off x="6245572" y="5772150"/>
              <a:ext cx="14823"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70" name="Rectangle 179"/>
            <p:cNvSpPr>
              <a:spLocks noChangeArrowheads="1"/>
            </p:cNvSpPr>
            <p:nvPr/>
          </p:nvSpPr>
          <p:spPr bwMode="auto">
            <a:xfrm>
              <a:off x="6321540" y="5708650"/>
              <a:ext cx="113026" cy="127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71" name="Rectangle 180"/>
            <p:cNvSpPr>
              <a:spLocks noChangeArrowheads="1"/>
            </p:cNvSpPr>
            <p:nvPr/>
          </p:nvSpPr>
          <p:spPr bwMode="auto">
            <a:xfrm>
              <a:off x="6349333" y="5743575"/>
              <a:ext cx="27793" cy="285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42026" name="Rectangle 24"/>
          <p:cNvSpPr>
            <a:spLocks noChangeArrowheads="1"/>
          </p:cNvSpPr>
          <p:nvPr/>
        </p:nvSpPr>
        <p:spPr bwMode="auto">
          <a:xfrm>
            <a:off x="1800225" y="784225"/>
            <a:ext cx="606425"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j-lt"/>
                <a:ea typeface="华文细黑" pitchFamily="2" charset="-122"/>
              </a:rPr>
              <a:t>Station</a:t>
            </a:r>
            <a:endParaRPr kumimoji="0" lang="zh-CN" altLang="en-US" sz="1400" dirty="0">
              <a:solidFill>
                <a:schemeClr val="folHlink"/>
              </a:solidFill>
              <a:latin typeface="+mj-lt"/>
              <a:ea typeface="华文细黑" pitchFamily="2" charset="-122"/>
            </a:endParaRPr>
          </a:p>
        </p:txBody>
      </p:sp>
      <p:grpSp>
        <p:nvGrpSpPr>
          <p:cNvPr id="31" name="Group 140"/>
          <p:cNvGrpSpPr>
            <a:grpSpLocks/>
          </p:cNvGrpSpPr>
          <p:nvPr/>
        </p:nvGrpSpPr>
        <p:grpSpPr bwMode="auto">
          <a:xfrm>
            <a:off x="5003800" y="1412875"/>
            <a:ext cx="287338" cy="288925"/>
            <a:chOff x="2563812" y="2541587"/>
            <a:chExt cx="660400" cy="698500"/>
          </a:xfrm>
        </p:grpSpPr>
        <p:sp>
          <p:nvSpPr>
            <p:cNvPr id="42149"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50" name="Freeform 22"/>
            <p:cNvSpPr>
              <a:spLocks/>
            </p:cNvSpPr>
            <p:nvPr/>
          </p:nvSpPr>
          <p:spPr bwMode="auto">
            <a:xfrm>
              <a:off x="2563812" y="2618345"/>
              <a:ext cx="660400" cy="621742"/>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41984" name="Group 256"/>
          <p:cNvGrpSpPr>
            <a:grpSpLocks/>
          </p:cNvGrpSpPr>
          <p:nvPr/>
        </p:nvGrpSpPr>
        <p:grpSpPr bwMode="auto">
          <a:xfrm>
            <a:off x="6010275" y="4398963"/>
            <a:ext cx="415925" cy="685800"/>
            <a:chOff x="6035675" y="1050925"/>
            <a:chExt cx="630238" cy="828675"/>
          </a:xfrm>
        </p:grpSpPr>
        <p:sp>
          <p:nvSpPr>
            <p:cNvPr id="42139" name="Freeform 234"/>
            <p:cNvSpPr>
              <a:spLocks/>
            </p:cNvSpPr>
            <p:nvPr/>
          </p:nvSpPr>
          <p:spPr bwMode="auto">
            <a:xfrm>
              <a:off x="6230520" y="1050925"/>
              <a:ext cx="358417" cy="623424"/>
            </a:xfrm>
            <a:custGeom>
              <a:avLst/>
              <a:gdLst>
                <a:gd name="T0" fmla="*/ 2147483647 w 227"/>
                <a:gd name="T1" fmla="*/ 2147483647 h 393"/>
                <a:gd name="T2" fmla="*/ 2147483647 w 227"/>
                <a:gd name="T3" fmla="*/ 0 h 393"/>
                <a:gd name="T4" fmla="*/ 2147483647 w 227"/>
                <a:gd name="T5" fmla="*/ 2147483647 h 393"/>
                <a:gd name="T6" fmla="*/ 2147483647 w 227"/>
                <a:gd name="T7" fmla="*/ 2147483647 h 393"/>
                <a:gd name="T8" fmla="*/ 2147483647 w 227"/>
                <a:gd name="T9" fmla="*/ 2147483647 h 393"/>
                <a:gd name="T10" fmla="*/ 0 w 227"/>
                <a:gd name="T11" fmla="*/ 2147483647 h 393"/>
                <a:gd name="T12" fmla="*/ 0 w 227"/>
                <a:gd name="T13" fmla="*/ 2147483647 h 393"/>
                <a:gd name="T14" fmla="*/ 2147483647 w 227"/>
                <a:gd name="T15" fmla="*/ 2147483647 h 393"/>
                <a:gd name="T16" fmla="*/ 2147483647 w 227"/>
                <a:gd name="T17" fmla="*/ 2147483647 h 393"/>
                <a:gd name="T18" fmla="*/ 2147483647 w 227"/>
                <a:gd name="T19" fmla="*/ 2147483647 h 393"/>
                <a:gd name="T20" fmla="*/ 2147483647 w 227"/>
                <a:gd name="T21" fmla="*/ 2147483647 h 393"/>
                <a:gd name="T22" fmla="*/ 2147483647 w 227"/>
                <a:gd name="T23" fmla="*/ 2147483647 h 393"/>
                <a:gd name="T24" fmla="*/ 2147483647 w 227"/>
                <a:gd name="T25" fmla="*/ 2147483647 h 393"/>
                <a:gd name="T26" fmla="*/ 2147483647 w 227"/>
                <a:gd name="T27" fmla="*/ 2147483647 h 393"/>
                <a:gd name="T28" fmla="*/ 2147483647 w 227"/>
                <a:gd name="T29" fmla="*/ 2147483647 h 393"/>
                <a:gd name="T30" fmla="*/ 2147483647 w 227"/>
                <a:gd name="T31" fmla="*/ 2147483647 h 39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7"/>
                <a:gd name="T49" fmla="*/ 0 h 393"/>
                <a:gd name="T50" fmla="*/ 227 w 227"/>
                <a:gd name="T51" fmla="*/ 393 h 39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7" h="393">
                  <a:moveTo>
                    <a:pt x="193" y="28"/>
                  </a:moveTo>
                  <a:lnTo>
                    <a:pt x="147" y="0"/>
                  </a:lnTo>
                  <a:lnTo>
                    <a:pt x="147" y="160"/>
                  </a:lnTo>
                  <a:lnTo>
                    <a:pt x="125" y="166"/>
                  </a:lnTo>
                  <a:lnTo>
                    <a:pt x="81" y="195"/>
                  </a:lnTo>
                  <a:lnTo>
                    <a:pt x="0" y="243"/>
                  </a:lnTo>
                  <a:lnTo>
                    <a:pt x="0" y="381"/>
                  </a:lnTo>
                  <a:lnTo>
                    <a:pt x="81" y="381"/>
                  </a:lnTo>
                  <a:lnTo>
                    <a:pt x="81" y="373"/>
                  </a:lnTo>
                  <a:lnTo>
                    <a:pt x="147" y="373"/>
                  </a:lnTo>
                  <a:lnTo>
                    <a:pt x="147" y="393"/>
                  </a:lnTo>
                  <a:lnTo>
                    <a:pt x="195" y="393"/>
                  </a:lnTo>
                  <a:lnTo>
                    <a:pt x="195" y="373"/>
                  </a:lnTo>
                  <a:lnTo>
                    <a:pt x="227" y="373"/>
                  </a:lnTo>
                  <a:lnTo>
                    <a:pt x="227" y="48"/>
                  </a:lnTo>
                  <a:lnTo>
                    <a:pt x="193" y="2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40" name="Freeform 235"/>
            <p:cNvSpPr>
              <a:spLocks/>
            </p:cNvSpPr>
            <p:nvPr/>
          </p:nvSpPr>
          <p:spPr bwMode="auto">
            <a:xfrm>
              <a:off x="6035675" y="1668595"/>
              <a:ext cx="630238" cy="211005"/>
            </a:xfrm>
            <a:custGeom>
              <a:avLst/>
              <a:gdLst>
                <a:gd name="T0" fmla="*/ 2147483647 w 198"/>
                <a:gd name="T1" fmla="*/ 0 h 66"/>
                <a:gd name="T2" fmla="*/ 2147483647 w 198"/>
                <a:gd name="T3" fmla="*/ 2147483647 h 66"/>
                <a:gd name="T4" fmla="*/ 2147483647 w 198"/>
                <a:gd name="T5" fmla="*/ 2147483647 h 66"/>
                <a:gd name="T6" fmla="*/ 2147483647 w 198"/>
                <a:gd name="T7" fmla="*/ 2147483647 h 66"/>
                <a:gd name="T8" fmla="*/ 0 w 198"/>
                <a:gd name="T9" fmla="*/ 2147483647 h 66"/>
                <a:gd name="T10" fmla="*/ 0 w 198"/>
                <a:gd name="T11" fmla="*/ 0 h 66"/>
                <a:gd name="T12" fmla="*/ 0 60000 65536"/>
                <a:gd name="T13" fmla="*/ 0 60000 65536"/>
                <a:gd name="T14" fmla="*/ 0 60000 65536"/>
                <a:gd name="T15" fmla="*/ 0 60000 65536"/>
                <a:gd name="T16" fmla="*/ 0 60000 65536"/>
                <a:gd name="T17" fmla="*/ 0 60000 65536"/>
                <a:gd name="T18" fmla="*/ 0 w 198"/>
                <a:gd name="T19" fmla="*/ 0 h 66"/>
                <a:gd name="T20" fmla="*/ 198 w 19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8" h="66">
                  <a:moveTo>
                    <a:pt x="198" y="0"/>
                  </a:moveTo>
                  <a:cubicBezTo>
                    <a:pt x="198" y="58"/>
                    <a:pt x="198" y="58"/>
                    <a:pt x="198" y="58"/>
                  </a:cubicBezTo>
                  <a:cubicBezTo>
                    <a:pt x="198" y="62"/>
                    <a:pt x="194" y="66"/>
                    <a:pt x="189" y="66"/>
                  </a:cubicBezTo>
                  <a:cubicBezTo>
                    <a:pt x="9" y="66"/>
                    <a:pt x="9" y="66"/>
                    <a:pt x="9" y="66"/>
                  </a:cubicBezTo>
                  <a:cubicBezTo>
                    <a:pt x="4" y="66"/>
                    <a:pt x="0" y="62"/>
                    <a:pt x="0" y="58"/>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41" name="Freeform 236"/>
            <p:cNvSpPr>
              <a:spLocks/>
            </p:cNvSpPr>
            <p:nvPr/>
          </p:nvSpPr>
          <p:spPr bwMode="auto">
            <a:xfrm>
              <a:off x="6379661" y="1100799"/>
              <a:ext cx="86598" cy="573550"/>
            </a:xfrm>
            <a:custGeom>
              <a:avLst/>
              <a:gdLst>
                <a:gd name="T0" fmla="*/ 2147483647 w 54"/>
                <a:gd name="T1" fmla="*/ 0 h 361"/>
                <a:gd name="T2" fmla="*/ 0 w 54"/>
                <a:gd name="T3" fmla="*/ 2147483647 h 361"/>
                <a:gd name="T4" fmla="*/ 0 w 54"/>
                <a:gd name="T5" fmla="*/ 2147483647 h 361"/>
                <a:gd name="T6" fmla="*/ 2147483647 w 54"/>
                <a:gd name="T7" fmla="*/ 2147483647 h 361"/>
                <a:gd name="T8" fmla="*/ 2147483647 w 54"/>
                <a:gd name="T9" fmla="*/ 0 h 361"/>
                <a:gd name="T10" fmla="*/ 0 60000 65536"/>
                <a:gd name="T11" fmla="*/ 0 60000 65536"/>
                <a:gd name="T12" fmla="*/ 0 60000 65536"/>
                <a:gd name="T13" fmla="*/ 0 60000 65536"/>
                <a:gd name="T14" fmla="*/ 0 60000 65536"/>
                <a:gd name="T15" fmla="*/ 0 w 54"/>
                <a:gd name="T16" fmla="*/ 0 h 361"/>
                <a:gd name="T17" fmla="*/ 54 w 54"/>
                <a:gd name="T18" fmla="*/ 361 h 361"/>
              </a:gdLst>
              <a:ahLst/>
              <a:cxnLst>
                <a:cxn ang="T10">
                  <a:pos x="T0" y="T1"/>
                </a:cxn>
                <a:cxn ang="T11">
                  <a:pos x="T2" y="T3"/>
                </a:cxn>
                <a:cxn ang="T12">
                  <a:pos x="T4" y="T5"/>
                </a:cxn>
                <a:cxn ang="T13">
                  <a:pos x="T6" y="T7"/>
                </a:cxn>
                <a:cxn ang="T14">
                  <a:pos x="T8" y="T9"/>
                </a:cxn>
              </a:cxnLst>
              <a:rect l="T15" t="T16" r="T17" b="T18"/>
              <a:pathLst>
                <a:path w="54" h="361">
                  <a:moveTo>
                    <a:pt x="54" y="0"/>
                  </a:moveTo>
                  <a:lnTo>
                    <a:pt x="0" y="38"/>
                  </a:lnTo>
                  <a:lnTo>
                    <a:pt x="0" y="357"/>
                  </a:lnTo>
                  <a:lnTo>
                    <a:pt x="54" y="361"/>
                  </a:lnTo>
                  <a:lnTo>
                    <a:pt x="54"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42" name="Freeform 237"/>
            <p:cNvSpPr>
              <a:spLocks/>
            </p:cNvSpPr>
            <p:nvPr/>
          </p:nvSpPr>
          <p:spPr bwMode="auto">
            <a:xfrm>
              <a:off x="6398905" y="1127654"/>
              <a:ext cx="64947" cy="157295"/>
            </a:xfrm>
            <a:custGeom>
              <a:avLst/>
              <a:gdLst>
                <a:gd name="T0" fmla="*/ 0 w 40"/>
                <a:gd name="T1" fmla="*/ 2147483647 h 100"/>
                <a:gd name="T2" fmla="*/ 2147483647 w 40"/>
                <a:gd name="T3" fmla="*/ 0 h 100"/>
                <a:gd name="T4" fmla="*/ 2147483647 w 40"/>
                <a:gd name="T5" fmla="*/ 2147483647 h 100"/>
                <a:gd name="T6" fmla="*/ 0 w 40"/>
                <a:gd name="T7" fmla="*/ 2147483647 h 100"/>
                <a:gd name="T8" fmla="*/ 0 w 40"/>
                <a:gd name="T9" fmla="*/ 2147483647 h 100"/>
                <a:gd name="T10" fmla="*/ 0 60000 65536"/>
                <a:gd name="T11" fmla="*/ 0 60000 65536"/>
                <a:gd name="T12" fmla="*/ 0 60000 65536"/>
                <a:gd name="T13" fmla="*/ 0 60000 65536"/>
                <a:gd name="T14" fmla="*/ 0 60000 65536"/>
                <a:gd name="T15" fmla="*/ 0 w 40"/>
                <a:gd name="T16" fmla="*/ 0 h 100"/>
                <a:gd name="T17" fmla="*/ 40 w 40"/>
                <a:gd name="T18" fmla="*/ 100 h 100"/>
              </a:gdLst>
              <a:ahLst/>
              <a:cxnLst>
                <a:cxn ang="T10">
                  <a:pos x="T0" y="T1"/>
                </a:cxn>
                <a:cxn ang="T11">
                  <a:pos x="T2" y="T3"/>
                </a:cxn>
                <a:cxn ang="T12">
                  <a:pos x="T4" y="T5"/>
                </a:cxn>
                <a:cxn ang="T13">
                  <a:pos x="T6" y="T7"/>
                </a:cxn>
                <a:cxn ang="T14">
                  <a:pos x="T8" y="T9"/>
                </a:cxn>
              </a:cxnLst>
              <a:rect l="T15" t="T16" r="T17" b="T18"/>
              <a:pathLst>
                <a:path w="40" h="100">
                  <a:moveTo>
                    <a:pt x="0" y="28"/>
                  </a:moveTo>
                  <a:lnTo>
                    <a:pt x="40" y="0"/>
                  </a:lnTo>
                  <a:lnTo>
                    <a:pt x="40" y="74"/>
                  </a:lnTo>
                  <a:lnTo>
                    <a:pt x="0" y="10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143" name="Rectangle 238"/>
            <p:cNvSpPr>
              <a:spLocks noChangeArrowheads="1"/>
            </p:cNvSpPr>
            <p:nvPr/>
          </p:nvSpPr>
          <p:spPr bwMode="auto">
            <a:xfrm>
              <a:off x="6439797" y="1129572"/>
              <a:ext cx="14433" cy="13427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44" name="Rectangle 239"/>
            <p:cNvSpPr>
              <a:spLocks noChangeArrowheads="1"/>
            </p:cNvSpPr>
            <p:nvPr/>
          </p:nvSpPr>
          <p:spPr bwMode="auto">
            <a:xfrm>
              <a:off x="6418148" y="1146836"/>
              <a:ext cx="9622" cy="132357"/>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45" name="Freeform 240"/>
            <p:cNvSpPr>
              <a:spLocks/>
            </p:cNvSpPr>
            <p:nvPr/>
          </p:nvSpPr>
          <p:spPr bwMode="auto">
            <a:xfrm>
              <a:off x="6398905" y="1267684"/>
              <a:ext cx="67354" cy="377892"/>
            </a:xfrm>
            <a:custGeom>
              <a:avLst/>
              <a:gdLst>
                <a:gd name="T0" fmla="*/ 0 w 42"/>
                <a:gd name="T1" fmla="*/ 2147483647 h 239"/>
                <a:gd name="T2" fmla="*/ 2147483647 w 42"/>
                <a:gd name="T3" fmla="*/ 0 h 239"/>
                <a:gd name="T4" fmla="*/ 2147483647 w 42"/>
                <a:gd name="T5" fmla="*/ 2147483647 h 239"/>
                <a:gd name="T6" fmla="*/ 0 w 42"/>
                <a:gd name="T7" fmla="*/ 2147483647 h 239"/>
                <a:gd name="T8" fmla="*/ 0 w 42"/>
                <a:gd name="T9" fmla="*/ 2147483647 h 239"/>
                <a:gd name="T10" fmla="*/ 0 60000 65536"/>
                <a:gd name="T11" fmla="*/ 0 60000 65536"/>
                <a:gd name="T12" fmla="*/ 0 60000 65536"/>
                <a:gd name="T13" fmla="*/ 0 60000 65536"/>
                <a:gd name="T14" fmla="*/ 0 60000 65536"/>
                <a:gd name="T15" fmla="*/ 0 w 42"/>
                <a:gd name="T16" fmla="*/ 0 h 239"/>
                <a:gd name="T17" fmla="*/ 42 w 42"/>
                <a:gd name="T18" fmla="*/ 239 h 239"/>
              </a:gdLst>
              <a:ahLst/>
              <a:cxnLst>
                <a:cxn ang="T10">
                  <a:pos x="T0" y="T1"/>
                </a:cxn>
                <a:cxn ang="T11">
                  <a:pos x="T2" y="T3"/>
                </a:cxn>
                <a:cxn ang="T12">
                  <a:pos x="T4" y="T5"/>
                </a:cxn>
                <a:cxn ang="T13">
                  <a:pos x="T6" y="T7"/>
                </a:cxn>
                <a:cxn ang="T14">
                  <a:pos x="T8" y="T9"/>
                </a:cxn>
              </a:cxnLst>
              <a:rect l="T15" t="T16" r="T17" b="T18"/>
              <a:pathLst>
                <a:path w="42" h="239">
                  <a:moveTo>
                    <a:pt x="0" y="24"/>
                  </a:moveTo>
                  <a:lnTo>
                    <a:pt x="42" y="0"/>
                  </a:lnTo>
                  <a:lnTo>
                    <a:pt x="42" y="239"/>
                  </a:lnTo>
                  <a:lnTo>
                    <a:pt x="0" y="237"/>
                  </a:lnTo>
                  <a:lnTo>
                    <a:pt x="0" y="2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146" name="Freeform 241"/>
            <p:cNvSpPr>
              <a:spLocks/>
            </p:cNvSpPr>
            <p:nvPr/>
          </p:nvSpPr>
          <p:spPr bwMode="auto">
            <a:xfrm>
              <a:off x="6122273" y="1643657"/>
              <a:ext cx="543640" cy="115094"/>
            </a:xfrm>
            <a:custGeom>
              <a:avLst/>
              <a:gdLst>
                <a:gd name="T0" fmla="*/ 0 w 171"/>
                <a:gd name="T1" fmla="*/ 2147483647 h 36"/>
                <a:gd name="T2" fmla="*/ 2147483647 w 171"/>
                <a:gd name="T3" fmla="*/ 2147483647 h 36"/>
                <a:gd name="T4" fmla="*/ 2147483647 w 171"/>
                <a:gd name="T5" fmla="*/ 2147483647 h 36"/>
                <a:gd name="T6" fmla="*/ 2147483647 w 171"/>
                <a:gd name="T7" fmla="*/ 2147483647 h 36"/>
                <a:gd name="T8" fmla="*/ 2147483647 w 171"/>
                <a:gd name="T9" fmla="*/ 2147483647 h 36"/>
                <a:gd name="T10" fmla="*/ 2147483647 w 171"/>
                <a:gd name="T11" fmla="*/ 0 h 36"/>
                <a:gd name="T12" fmla="*/ 0 w 171"/>
                <a:gd name="T13" fmla="*/ 2147483647 h 36"/>
                <a:gd name="T14" fmla="*/ 0 60000 65536"/>
                <a:gd name="T15" fmla="*/ 0 60000 65536"/>
                <a:gd name="T16" fmla="*/ 0 60000 65536"/>
                <a:gd name="T17" fmla="*/ 0 60000 65536"/>
                <a:gd name="T18" fmla="*/ 0 60000 65536"/>
                <a:gd name="T19" fmla="*/ 0 60000 65536"/>
                <a:gd name="T20" fmla="*/ 0 60000 65536"/>
                <a:gd name="T21" fmla="*/ 0 w 171"/>
                <a:gd name="T22" fmla="*/ 0 h 36"/>
                <a:gd name="T23" fmla="*/ 171 w 171"/>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1" h="36">
                  <a:moveTo>
                    <a:pt x="0" y="6"/>
                  </a:moveTo>
                  <a:cubicBezTo>
                    <a:pt x="32" y="36"/>
                    <a:pt x="32" y="36"/>
                    <a:pt x="32" y="36"/>
                  </a:cubicBezTo>
                  <a:cubicBezTo>
                    <a:pt x="171" y="36"/>
                    <a:pt x="171" y="36"/>
                    <a:pt x="171" y="36"/>
                  </a:cubicBezTo>
                  <a:cubicBezTo>
                    <a:pt x="171" y="28"/>
                    <a:pt x="171" y="28"/>
                    <a:pt x="171" y="28"/>
                  </a:cubicBezTo>
                  <a:cubicBezTo>
                    <a:pt x="171" y="28"/>
                    <a:pt x="38" y="28"/>
                    <a:pt x="35" y="28"/>
                  </a:cubicBezTo>
                  <a:cubicBezTo>
                    <a:pt x="33" y="26"/>
                    <a:pt x="5" y="0"/>
                    <a:pt x="5" y="0"/>
                  </a:cubicBez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147" name="Rectangle 242"/>
            <p:cNvSpPr>
              <a:spLocks noChangeArrowheads="1"/>
            </p:cNvSpPr>
            <p:nvPr/>
          </p:nvSpPr>
          <p:spPr bwMode="auto">
            <a:xfrm>
              <a:off x="6035675" y="1639821"/>
              <a:ext cx="630238" cy="28774"/>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48" name="Freeform 243"/>
            <p:cNvSpPr>
              <a:spLocks/>
            </p:cNvSpPr>
            <p:nvPr/>
          </p:nvSpPr>
          <p:spPr bwMode="auto">
            <a:xfrm>
              <a:off x="6528801" y="1093126"/>
              <a:ext cx="26460" cy="565877"/>
            </a:xfrm>
            <a:custGeom>
              <a:avLst/>
              <a:gdLst>
                <a:gd name="T0" fmla="*/ 2147483647 w 16"/>
                <a:gd name="T1" fmla="*/ 2147483647 h 357"/>
                <a:gd name="T2" fmla="*/ 2147483647 w 16"/>
                <a:gd name="T3" fmla="*/ 2147483647 h 357"/>
                <a:gd name="T4" fmla="*/ 0 w 16"/>
                <a:gd name="T5" fmla="*/ 0 h 357"/>
                <a:gd name="T6" fmla="*/ 0 w 16"/>
                <a:gd name="T7" fmla="*/ 2147483647 h 357"/>
                <a:gd name="T8" fmla="*/ 2147483647 w 16"/>
                <a:gd name="T9" fmla="*/ 2147483647 h 357"/>
                <a:gd name="T10" fmla="*/ 2147483647 w 16"/>
                <a:gd name="T11" fmla="*/ 2147483647 h 357"/>
                <a:gd name="T12" fmla="*/ 2147483647 w 16"/>
                <a:gd name="T13" fmla="*/ 2147483647 h 357"/>
                <a:gd name="T14" fmla="*/ 2147483647 w 16"/>
                <a:gd name="T15" fmla="*/ 2147483647 h 357"/>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357"/>
                <a:gd name="T26" fmla="*/ 16 w 16"/>
                <a:gd name="T27" fmla="*/ 357 h 3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357">
                  <a:moveTo>
                    <a:pt x="16" y="10"/>
                  </a:moveTo>
                  <a:lnTo>
                    <a:pt x="4" y="2"/>
                  </a:lnTo>
                  <a:lnTo>
                    <a:pt x="0" y="0"/>
                  </a:lnTo>
                  <a:lnTo>
                    <a:pt x="0" y="357"/>
                  </a:lnTo>
                  <a:lnTo>
                    <a:pt x="6" y="357"/>
                  </a:lnTo>
                  <a:lnTo>
                    <a:pt x="6" y="347"/>
                  </a:lnTo>
                  <a:lnTo>
                    <a:pt x="16" y="347"/>
                  </a:lnTo>
                  <a:lnTo>
                    <a:pt x="16" y="1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41985" name="Group 290"/>
          <p:cNvGrpSpPr>
            <a:grpSpLocks/>
          </p:cNvGrpSpPr>
          <p:nvPr/>
        </p:nvGrpSpPr>
        <p:grpSpPr bwMode="auto">
          <a:xfrm>
            <a:off x="4973638" y="3860800"/>
            <a:ext cx="533400" cy="458788"/>
            <a:chOff x="4370388" y="5638800"/>
            <a:chExt cx="622301" cy="458788"/>
          </a:xfrm>
        </p:grpSpPr>
        <p:sp>
          <p:nvSpPr>
            <p:cNvPr id="42123" name="Freeform 110"/>
            <p:cNvSpPr>
              <a:spLocks/>
            </p:cNvSpPr>
            <p:nvPr/>
          </p:nvSpPr>
          <p:spPr bwMode="auto">
            <a:xfrm>
              <a:off x="4370388" y="5918200"/>
              <a:ext cx="622301" cy="179388"/>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24" name="Freeform 111"/>
            <p:cNvSpPr>
              <a:spLocks/>
            </p:cNvSpPr>
            <p:nvPr/>
          </p:nvSpPr>
          <p:spPr bwMode="auto">
            <a:xfrm>
              <a:off x="4625976" y="5638800"/>
              <a:ext cx="366713" cy="63500"/>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25" name="Freeform 112"/>
            <p:cNvSpPr>
              <a:spLocks/>
            </p:cNvSpPr>
            <p:nvPr/>
          </p:nvSpPr>
          <p:spPr bwMode="auto">
            <a:xfrm>
              <a:off x="4814889" y="5664200"/>
              <a:ext cx="177800" cy="261938"/>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26" name="Rectangle 113"/>
            <p:cNvSpPr>
              <a:spLocks noChangeArrowheads="1"/>
            </p:cNvSpPr>
            <p:nvPr/>
          </p:nvSpPr>
          <p:spPr bwMode="auto">
            <a:xfrm>
              <a:off x="4631532" y="5838825"/>
              <a:ext cx="201878" cy="9366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27" name="Rectangle 114"/>
            <p:cNvSpPr>
              <a:spLocks noChangeArrowheads="1"/>
            </p:cNvSpPr>
            <p:nvPr/>
          </p:nvSpPr>
          <p:spPr bwMode="auto">
            <a:xfrm>
              <a:off x="4442619" y="5892800"/>
              <a:ext cx="14817" cy="254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28" name="Rectangle 115"/>
            <p:cNvSpPr>
              <a:spLocks noChangeArrowheads="1"/>
            </p:cNvSpPr>
            <p:nvPr/>
          </p:nvSpPr>
          <p:spPr bwMode="auto">
            <a:xfrm>
              <a:off x="4540780" y="5892800"/>
              <a:ext cx="14817" cy="254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29" name="Freeform 116"/>
            <p:cNvSpPr>
              <a:spLocks/>
            </p:cNvSpPr>
            <p:nvPr/>
          </p:nvSpPr>
          <p:spPr bwMode="auto">
            <a:xfrm>
              <a:off x="4429655" y="5803900"/>
              <a:ext cx="135202" cy="101600"/>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30" name="Oval 117"/>
            <p:cNvSpPr>
              <a:spLocks noChangeArrowheads="1"/>
            </p:cNvSpPr>
            <p:nvPr/>
          </p:nvSpPr>
          <p:spPr bwMode="auto">
            <a:xfrm>
              <a:off x="4442619" y="5768975"/>
              <a:ext cx="111125" cy="1111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131" name="Freeform 118"/>
            <p:cNvSpPr>
              <a:spLocks noEditPoints="1"/>
            </p:cNvSpPr>
            <p:nvPr/>
          </p:nvSpPr>
          <p:spPr bwMode="auto">
            <a:xfrm>
              <a:off x="4461140" y="5788025"/>
              <a:ext cx="75936" cy="76200"/>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132" name="Rectangle 119"/>
            <p:cNvSpPr>
              <a:spLocks noChangeArrowheads="1"/>
            </p:cNvSpPr>
            <p:nvPr/>
          </p:nvSpPr>
          <p:spPr bwMode="auto">
            <a:xfrm>
              <a:off x="4487069" y="5749925"/>
              <a:ext cx="22225" cy="349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33" name="Rectangle 120"/>
            <p:cNvSpPr>
              <a:spLocks noChangeArrowheads="1"/>
            </p:cNvSpPr>
            <p:nvPr/>
          </p:nvSpPr>
          <p:spPr bwMode="auto">
            <a:xfrm>
              <a:off x="4475956" y="5743575"/>
              <a:ext cx="42599" cy="95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34" name="Freeform 121"/>
            <p:cNvSpPr>
              <a:spLocks/>
            </p:cNvSpPr>
            <p:nvPr/>
          </p:nvSpPr>
          <p:spPr bwMode="auto">
            <a:xfrm>
              <a:off x="4422246" y="5705475"/>
              <a:ext cx="153723" cy="34925"/>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35" name="Rectangle 122"/>
            <p:cNvSpPr>
              <a:spLocks noChangeArrowheads="1"/>
            </p:cNvSpPr>
            <p:nvPr/>
          </p:nvSpPr>
          <p:spPr bwMode="auto">
            <a:xfrm>
              <a:off x="4429655" y="5727700"/>
              <a:ext cx="9260" cy="1651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36" name="Rectangle 123"/>
            <p:cNvSpPr>
              <a:spLocks noChangeArrowheads="1"/>
            </p:cNvSpPr>
            <p:nvPr/>
          </p:nvSpPr>
          <p:spPr bwMode="auto">
            <a:xfrm>
              <a:off x="4559301" y="5727700"/>
              <a:ext cx="9260" cy="1651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37" name="Rectangle 124"/>
            <p:cNvSpPr>
              <a:spLocks noChangeArrowheads="1"/>
            </p:cNvSpPr>
            <p:nvPr/>
          </p:nvSpPr>
          <p:spPr bwMode="auto">
            <a:xfrm>
              <a:off x="4370388" y="5983288"/>
              <a:ext cx="622301" cy="222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38" name="Freeform 125"/>
            <p:cNvSpPr>
              <a:spLocks/>
            </p:cNvSpPr>
            <p:nvPr/>
          </p:nvSpPr>
          <p:spPr bwMode="auto">
            <a:xfrm>
              <a:off x="4846374" y="5680075"/>
              <a:ext cx="70379" cy="158750"/>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42030" name="Rectangle 24"/>
          <p:cNvSpPr>
            <a:spLocks noChangeArrowheads="1"/>
          </p:cNvSpPr>
          <p:nvPr/>
        </p:nvSpPr>
        <p:spPr bwMode="auto">
          <a:xfrm>
            <a:off x="5003800" y="4437063"/>
            <a:ext cx="606425" cy="215900"/>
          </a:xfrm>
          <a:prstGeom prst="rect">
            <a:avLst/>
          </a:prstGeom>
          <a:noFill/>
          <a:ln w="9525" algn="ctr">
            <a:noFill/>
            <a:miter lim="800000"/>
            <a:headEnd/>
            <a:tailEnd/>
          </a:ln>
        </p:spPr>
        <p:txBody>
          <a:bodyPr wrap="none" lIns="0" tIns="0" rIns="0" bIns="0">
            <a:spAutoFit/>
          </a:bodyPr>
          <a:lstStyle/>
          <a:p>
            <a:pPr>
              <a:defRPr/>
            </a:pPr>
            <a:r>
              <a:rPr kumimoji="0" lang="en-US" altLang="zh-CN" sz="1400">
                <a:solidFill>
                  <a:schemeClr val="folHlink"/>
                </a:solidFill>
                <a:latin typeface="+mj-lt"/>
                <a:ea typeface="华文细黑" pitchFamily="2" charset="-122"/>
              </a:rPr>
              <a:t>Station</a:t>
            </a:r>
            <a:endParaRPr kumimoji="0" lang="zh-CN" altLang="en-US" sz="1400">
              <a:solidFill>
                <a:schemeClr val="folHlink"/>
              </a:solidFill>
              <a:latin typeface="+mj-lt"/>
              <a:ea typeface="华文细黑" pitchFamily="2" charset="-122"/>
            </a:endParaRPr>
          </a:p>
        </p:txBody>
      </p:sp>
      <p:grpSp>
        <p:nvGrpSpPr>
          <p:cNvPr id="41987" name="Group 288"/>
          <p:cNvGrpSpPr>
            <a:grpSpLocks/>
          </p:cNvGrpSpPr>
          <p:nvPr/>
        </p:nvGrpSpPr>
        <p:grpSpPr bwMode="auto">
          <a:xfrm>
            <a:off x="5578475" y="4687888"/>
            <a:ext cx="360363" cy="361950"/>
            <a:chOff x="1049338" y="5699125"/>
            <a:chExt cx="420688" cy="398463"/>
          </a:xfrm>
        </p:grpSpPr>
        <p:sp>
          <p:nvSpPr>
            <p:cNvPr id="42107" name="Freeform 181"/>
            <p:cNvSpPr>
              <a:spLocks/>
            </p:cNvSpPr>
            <p:nvPr/>
          </p:nvSpPr>
          <p:spPr bwMode="auto">
            <a:xfrm>
              <a:off x="1049338" y="5699125"/>
              <a:ext cx="420688" cy="398463"/>
            </a:xfrm>
            <a:custGeom>
              <a:avLst/>
              <a:gdLst>
                <a:gd name="T0" fmla="*/ 0 w 265"/>
                <a:gd name="T1" fmla="*/ 2147483647 h 251"/>
                <a:gd name="T2" fmla="*/ 0 w 265"/>
                <a:gd name="T3" fmla="*/ 2147483647 h 251"/>
                <a:gd name="T4" fmla="*/ 2147483647 w 265"/>
                <a:gd name="T5" fmla="*/ 2147483647 h 251"/>
                <a:gd name="T6" fmla="*/ 2147483647 w 265"/>
                <a:gd name="T7" fmla="*/ 2147483647 h 251"/>
                <a:gd name="T8" fmla="*/ 2147483647 w 265"/>
                <a:gd name="T9" fmla="*/ 2147483647 h 251"/>
                <a:gd name="T10" fmla="*/ 2147483647 w 265"/>
                <a:gd name="T11" fmla="*/ 0 h 251"/>
                <a:gd name="T12" fmla="*/ 2147483647 w 265"/>
                <a:gd name="T13" fmla="*/ 0 h 251"/>
                <a:gd name="T14" fmla="*/ 2147483647 w 265"/>
                <a:gd name="T15" fmla="*/ 2147483647 h 251"/>
                <a:gd name="T16" fmla="*/ 2147483647 w 265"/>
                <a:gd name="T17" fmla="*/ 2147483647 h 251"/>
                <a:gd name="T18" fmla="*/ 2147483647 w 265"/>
                <a:gd name="T19" fmla="*/ 2147483647 h 251"/>
                <a:gd name="T20" fmla="*/ 2147483647 w 265"/>
                <a:gd name="T21" fmla="*/ 2147483647 h 251"/>
                <a:gd name="T22" fmla="*/ 2147483647 w 265"/>
                <a:gd name="T23" fmla="*/ 2147483647 h 251"/>
                <a:gd name="T24" fmla="*/ 0 w 265"/>
                <a:gd name="T25" fmla="*/ 2147483647 h 2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5"/>
                <a:gd name="T40" fmla="*/ 0 h 251"/>
                <a:gd name="T41" fmla="*/ 265 w 265"/>
                <a:gd name="T42" fmla="*/ 251 h 2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5" h="251">
                  <a:moveTo>
                    <a:pt x="0" y="251"/>
                  </a:moveTo>
                  <a:lnTo>
                    <a:pt x="0" y="92"/>
                  </a:lnTo>
                  <a:lnTo>
                    <a:pt x="64" y="92"/>
                  </a:lnTo>
                  <a:lnTo>
                    <a:pt x="64" y="120"/>
                  </a:lnTo>
                  <a:lnTo>
                    <a:pt x="78" y="120"/>
                  </a:lnTo>
                  <a:lnTo>
                    <a:pt x="78" y="0"/>
                  </a:lnTo>
                  <a:lnTo>
                    <a:pt x="207" y="0"/>
                  </a:lnTo>
                  <a:lnTo>
                    <a:pt x="207" y="82"/>
                  </a:lnTo>
                  <a:lnTo>
                    <a:pt x="221" y="82"/>
                  </a:lnTo>
                  <a:lnTo>
                    <a:pt x="221" y="52"/>
                  </a:lnTo>
                  <a:lnTo>
                    <a:pt x="265" y="52"/>
                  </a:lnTo>
                  <a:lnTo>
                    <a:pt x="265" y="251"/>
                  </a:lnTo>
                  <a:lnTo>
                    <a:pt x="0" y="251"/>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08" name="Freeform 182"/>
            <p:cNvSpPr>
              <a:spLocks/>
            </p:cNvSpPr>
            <p:nvPr/>
          </p:nvSpPr>
          <p:spPr bwMode="auto">
            <a:xfrm>
              <a:off x="1106789" y="5968262"/>
              <a:ext cx="70423" cy="113596"/>
            </a:xfrm>
            <a:custGeom>
              <a:avLst/>
              <a:gdLst>
                <a:gd name="T0" fmla="*/ 0 w 22"/>
                <a:gd name="T1" fmla="*/ 2147483647 h 36"/>
                <a:gd name="T2" fmla="*/ 2147483647 w 22"/>
                <a:gd name="T3" fmla="*/ 2147483647 h 36"/>
                <a:gd name="T4" fmla="*/ 2147483647 w 22"/>
                <a:gd name="T5" fmla="*/ 2147483647 h 36"/>
                <a:gd name="T6" fmla="*/ 2147483647 w 22"/>
                <a:gd name="T7" fmla="*/ 2147483647 h 36"/>
                <a:gd name="T8" fmla="*/ 2147483647 w 22"/>
                <a:gd name="T9" fmla="*/ 2147483647 h 36"/>
                <a:gd name="T10" fmla="*/ 2147483647 w 22"/>
                <a:gd name="T11" fmla="*/ 2147483647 h 36"/>
                <a:gd name="T12" fmla="*/ 2147483647 w 22"/>
                <a:gd name="T13" fmla="*/ 2147483647 h 36"/>
                <a:gd name="T14" fmla="*/ 2147483647 w 22"/>
                <a:gd name="T15" fmla="*/ 2147483647 h 36"/>
                <a:gd name="T16" fmla="*/ 2147483647 w 22"/>
                <a:gd name="T17" fmla="*/ 2147483647 h 36"/>
                <a:gd name="T18" fmla="*/ 2147483647 w 22"/>
                <a:gd name="T19" fmla="*/ 0 h 36"/>
                <a:gd name="T20" fmla="*/ 0 w 22"/>
                <a:gd name="T21" fmla="*/ 2147483647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36"/>
                <a:gd name="T35" fmla="*/ 22 w 22"/>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36">
                  <a:moveTo>
                    <a:pt x="0" y="1"/>
                  </a:moveTo>
                  <a:cubicBezTo>
                    <a:pt x="4" y="20"/>
                    <a:pt x="4" y="20"/>
                    <a:pt x="4" y="20"/>
                  </a:cubicBezTo>
                  <a:cubicBezTo>
                    <a:pt x="4" y="20"/>
                    <a:pt x="14" y="20"/>
                    <a:pt x="17" y="20"/>
                  </a:cubicBezTo>
                  <a:cubicBezTo>
                    <a:pt x="16" y="23"/>
                    <a:pt x="14" y="31"/>
                    <a:pt x="14" y="33"/>
                  </a:cubicBezTo>
                  <a:cubicBezTo>
                    <a:pt x="12" y="33"/>
                    <a:pt x="2" y="33"/>
                    <a:pt x="2" y="33"/>
                  </a:cubicBezTo>
                  <a:cubicBezTo>
                    <a:pt x="2" y="36"/>
                    <a:pt x="2" y="36"/>
                    <a:pt x="2" y="36"/>
                  </a:cubicBezTo>
                  <a:cubicBezTo>
                    <a:pt x="16" y="36"/>
                    <a:pt x="16" y="36"/>
                    <a:pt x="16" y="36"/>
                  </a:cubicBezTo>
                  <a:cubicBezTo>
                    <a:pt x="22" y="17"/>
                    <a:pt x="22" y="17"/>
                    <a:pt x="22" y="17"/>
                  </a:cubicBezTo>
                  <a:cubicBezTo>
                    <a:pt x="22" y="17"/>
                    <a:pt x="9" y="17"/>
                    <a:pt x="6" y="17"/>
                  </a:cubicBezTo>
                  <a:cubicBezTo>
                    <a:pt x="6" y="15"/>
                    <a:pt x="4" y="0"/>
                    <a:pt x="4" y="0"/>
                  </a:cubicBezTo>
                  <a:lnTo>
                    <a:pt x="0" y="1"/>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109" name="Oval 183"/>
            <p:cNvSpPr>
              <a:spLocks noChangeArrowheads="1"/>
            </p:cNvSpPr>
            <p:nvPr/>
          </p:nvSpPr>
          <p:spPr bwMode="auto">
            <a:xfrm>
              <a:off x="1132735" y="5915833"/>
              <a:ext cx="24092" cy="26214"/>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42110" name="Freeform 184"/>
            <p:cNvSpPr>
              <a:spLocks/>
            </p:cNvSpPr>
            <p:nvPr/>
          </p:nvSpPr>
          <p:spPr bwMode="auto">
            <a:xfrm>
              <a:off x="1125322" y="5942047"/>
              <a:ext cx="40771" cy="62915"/>
            </a:xfrm>
            <a:custGeom>
              <a:avLst/>
              <a:gdLst>
                <a:gd name="T0" fmla="*/ 0 w 13"/>
                <a:gd name="T1" fmla="*/ 2147483647 h 20"/>
                <a:gd name="T2" fmla="*/ 2147483647 w 13"/>
                <a:gd name="T3" fmla="*/ 2147483647 h 20"/>
                <a:gd name="T4" fmla="*/ 2147483647 w 13"/>
                <a:gd name="T5" fmla="*/ 2147483647 h 20"/>
                <a:gd name="T6" fmla="*/ 0 w 13"/>
                <a:gd name="T7" fmla="*/ 2147483647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0" y="7"/>
                  </a:moveTo>
                  <a:cubicBezTo>
                    <a:pt x="0" y="0"/>
                    <a:pt x="13" y="0"/>
                    <a:pt x="13" y="7"/>
                  </a:cubicBezTo>
                  <a:cubicBezTo>
                    <a:pt x="13" y="13"/>
                    <a:pt x="10" y="20"/>
                    <a:pt x="6" y="20"/>
                  </a:cubicBezTo>
                  <a:cubicBezTo>
                    <a:pt x="3" y="20"/>
                    <a:pt x="0" y="13"/>
                    <a:pt x="0" y="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111" name="Freeform 185"/>
            <p:cNvSpPr>
              <a:spLocks/>
            </p:cNvSpPr>
            <p:nvPr/>
          </p:nvSpPr>
          <p:spPr bwMode="auto">
            <a:xfrm>
              <a:off x="1129028" y="5992729"/>
              <a:ext cx="75983" cy="19224"/>
            </a:xfrm>
            <a:custGeom>
              <a:avLst/>
              <a:gdLst>
                <a:gd name="T0" fmla="*/ 2147483647 w 24"/>
                <a:gd name="T1" fmla="*/ 0 h 6"/>
                <a:gd name="T2" fmla="*/ 2147483647 w 24"/>
                <a:gd name="T3" fmla="*/ 2147483647 h 6"/>
                <a:gd name="T4" fmla="*/ 2147483647 w 24"/>
                <a:gd name="T5" fmla="*/ 2147483647 h 6"/>
                <a:gd name="T6" fmla="*/ 2147483647 w 24"/>
                <a:gd name="T7" fmla="*/ 2147483647 h 6"/>
                <a:gd name="T8" fmla="*/ 2147483647 w 24"/>
                <a:gd name="T9" fmla="*/ 2147483647 h 6"/>
                <a:gd name="T10" fmla="*/ 0 w 24"/>
                <a:gd name="T11" fmla="*/ 2147483647 h 6"/>
                <a:gd name="T12" fmla="*/ 0 w 24"/>
                <a:gd name="T13" fmla="*/ 2147483647 h 6"/>
                <a:gd name="T14" fmla="*/ 2147483647 w 24"/>
                <a:gd name="T15" fmla="*/ 0 h 6"/>
                <a:gd name="T16" fmla="*/ 2147483647 w 24"/>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
                <a:gd name="T29" fmla="*/ 24 w 2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
                  <a:moveTo>
                    <a:pt x="21" y="0"/>
                  </a:moveTo>
                  <a:cubicBezTo>
                    <a:pt x="22" y="0"/>
                    <a:pt x="24" y="1"/>
                    <a:pt x="24" y="3"/>
                  </a:cubicBezTo>
                  <a:cubicBezTo>
                    <a:pt x="24" y="3"/>
                    <a:pt x="24" y="3"/>
                    <a:pt x="24" y="3"/>
                  </a:cubicBezTo>
                  <a:cubicBezTo>
                    <a:pt x="24" y="5"/>
                    <a:pt x="22" y="6"/>
                    <a:pt x="21" y="6"/>
                  </a:cubicBezTo>
                  <a:cubicBezTo>
                    <a:pt x="3" y="6"/>
                    <a:pt x="3" y="6"/>
                    <a:pt x="3" y="6"/>
                  </a:cubicBezTo>
                  <a:cubicBezTo>
                    <a:pt x="1" y="6"/>
                    <a:pt x="0" y="5"/>
                    <a:pt x="0" y="3"/>
                  </a:cubicBezTo>
                  <a:cubicBezTo>
                    <a:pt x="0" y="3"/>
                    <a:pt x="0" y="3"/>
                    <a:pt x="0" y="3"/>
                  </a:cubicBezTo>
                  <a:cubicBezTo>
                    <a:pt x="0" y="1"/>
                    <a:pt x="1" y="0"/>
                    <a:pt x="3" y="0"/>
                  </a:cubicBezTo>
                  <a:lnTo>
                    <a:pt x="21"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112" name="Freeform 186"/>
            <p:cNvSpPr>
              <a:spLocks/>
            </p:cNvSpPr>
            <p:nvPr/>
          </p:nvSpPr>
          <p:spPr bwMode="auto">
            <a:xfrm>
              <a:off x="1182772" y="5999720"/>
              <a:ext cx="22239" cy="71653"/>
            </a:xfrm>
            <a:custGeom>
              <a:avLst/>
              <a:gdLst>
                <a:gd name="T0" fmla="*/ 2147483647 w 7"/>
                <a:gd name="T1" fmla="*/ 2147483647 h 23"/>
                <a:gd name="T2" fmla="*/ 2147483647 w 7"/>
                <a:gd name="T3" fmla="*/ 2147483647 h 23"/>
                <a:gd name="T4" fmla="*/ 2147483647 w 7"/>
                <a:gd name="T5" fmla="*/ 2147483647 h 23"/>
                <a:gd name="T6" fmla="*/ 0 w 7"/>
                <a:gd name="T7" fmla="*/ 2147483647 h 23"/>
                <a:gd name="T8" fmla="*/ 0 w 7"/>
                <a:gd name="T9" fmla="*/ 2147483647 h 23"/>
                <a:gd name="T10" fmla="*/ 2147483647 w 7"/>
                <a:gd name="T11" fmla="*/ 0 h 23"/>
                <a:gd name="T12" fmla="*/ 2147483647 w 7"/>
                <a:gd name="T13" fmla="*/ 0 h 23"/>
                <a:gd name="T14" fmla="*/ 2147483647 w 7"/>
                <a:gd name="T15" fmla="*/ 2147483647 h 23"/>
                <a:gd name="T16" fmla="*/ 2147483647 w 7"/>
                <a:gd name="T17" fmla="*/ 214748364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3"/>
                <a:gd name="T29" fmla="*/ 7 w 7"/>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3">
                  <a:moveTo>
                    <a:pt x="7" y="21"/>
                  </a:moveTo>
                  <a:cubicBezTo>
                    <a:pt x="7" y="22"/>
                    <a:pt x="5" y="23"/>
                    <a:pt x="3" y="23"/>
                  </a:cubicBezTo>
                  <a:cubicBezTo>
                    <a:pt x="3" y="23"/>
                    <a:pt x="3" y="23"/>
                    <a:pt x="3" y="23"/>
                  </a:cubicBezTo>
                  <a:cubicBezTo>
                    <a:pt x="2" y="23"/>
                    <a:pt x="0" y="22"/>
                    <a:pt x="0" y="21"/>
                  </a:cubicBezTo>
                  <a:cubicBezTo>
                    <a:pt x="0" y="2"/>
                    <a:pt x="0" y="2"/>
                    <a:pt x="0" y="2"/>
                  </a:cubicBezTo>
                  <a:cubicBezTo>
                    <a:pt x="0" y="1"/>
                    <a:pt x="2" y="0"/>
                    <a:pt x="3" y="0"/>
                  </a:cubicBezTo>
                  <a:cubicBezTo>
                    <a:pt x="3" y="0"/>
                    <a:pt x="3" y="0"/>
                    <a:pt x="3" y="0"/>
                  </a:cubicBezTo>
                  <a:cubicBezTo>
                    <a:pt x="5" y="0"/>
                    <a:pt x="7" y="1"/>
                    <a:pt x="7" y="2"/>
                  </a:cubicBezTo>
                  <a:lnTo>
                    <a:pt x="7" y="21"/>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113" name="Freeform 187"/>
            <p:cNvSpPr>
              <a:spLocks/>
            </p:cNvSpPr>
            <p:nvPr/>
          </p:nvSpPr>
          <p:spPr bwMode="auto">
            <a:xfrm>
              <a:off x="1188332" y="5926319"/>
              <a:ext cx="51891" cy="41943"/>
            </a:xfrm>
            <a:custGeom>
              <a:avLst/>
              <a:gdLst>
                <a:gd name="T0" fmla="*/ 2147483647 w 16"/>
                <a:gd name="T1" fmla="*/ 2147483647 h 13"/>
                <a:gd name="T2" fmla="*/ 0 w 16"/>
                <a:gd name="T3" fmla="*/ 2147483647 h 13"/>
                <a:gd name="T4" fmla="*/ 0 w 16"/>
                <a:gd name="T5" fmla="*/ 2147483647 h 13"/>
                <a:gd name="T6" fmla="*/ 2147483647 w 16"/>
                <a:gd name="T7" fmla="*/ 2147483647 h 13"/>
                <a:gd name="T8" fmla="*/ 2147483647 w 16"/>
                <a:gd name="T9" fmla="*/ 2147483647 h 13"/>
                <a:gd name="T10" fmla="*/ 2147483647 w 16"/>
                <a:gd name="T11" fmla="*/ 0 h 13"/>
                <a:gd name="T12" fmla="*/ 2147483647 w 16"/>
                <a:gd name="T13" fmla="*/ 2147483647 h 13"/>
                <a:gd name="T14" fmla="*/ 0 60000 65536"/>
                <a:gd name="T15" fmla="*/ 0 60000 65536"/>
                <a:gd name="T16" fmla="*/ 0 60000 65536"/>
                <a:gd name="T17" fmla="*/ 0 60000 65536"/>
                <a:gd name="T18" fmla="*/ 0 60000 65536"/>
                <a:gd name="T19" fmla="*/ 0 60000 65536"/>
                <a:gd name="T20" fmla="*/ 0 60000 65536"/>
                <a:gd name="T21" fmla="*/ 0 w 16"/>
                <a:gd name="T22" fmla="*/ 0 h 13"/>
                <a:gd name="T23" fmla="*/ 16 w 1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3">
                  <a:moveTo>
                    <a:pt x="10" y="9"/>
                  </a:moveTo>
                  <a:cubicBezTo>
                    <a:pt x="8" y="9"/>
                    <a:pt x="0" y="9"/>
                    <a:pt x="0" y="9"/>
                  </a:cubicBezTo>
                  <a:cubicBezTo>
                    <a:pt x="0" y="13"/>
                    <a:pt x="0" y="13"/>
                    <a:pt x="0" y="13"/>
                  </a:cubicBezTo>
                  <a:cubicBezTo>
                    <a:pt x="12" y="13"/>
                    <a:pt x="12" y="13"/>
                    <a:pt x="12" y="13"/>
                  </a:cubicBezTo>
                  <a:cubicBezTo>
                    <a:pt x="16" y="1"/>
                    <a:pt x="16" y="1"/>
                    <a:pt x="16" y="1"/>
                  </a:cubicBezTo>
                  <a:cubicBezTo>
                    <a:pt x="13" y="0"/>
                    <a:pt x="13" y="0"/>
                    <a:pt x="13" y="0"/>
                  </a:cubicBezTo>
                  <a:cubicBezTo>
                    <a:pt x="13" y="0"/>
                    <a:pt x="10" y="8"/>
                    <a:pt x="10" y="9"/>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114" name="Rectangle 188"/>
            <p:cNvSpPr>
              <a:spLocks noChangeArrowheads="1"/>
            </p:cNvSpPr>
            <p:nvPr/>
          </p:nvSpPr>
          <p:spPr bwMode="auto">
            <a:xfrm>
              <a:off x="1179065" y="5973505"/>
              <a:ext cx="75984" cy="10486"/>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15" name="Freeform 189"/>
            <p:cNvSpPr>
              <a:spLocks/>
            </p:cNvSpPr>
            <p:nvPr/>
          </p:nvSpPr>
          <p:spPr bwMode="auto">
            <a:xfrm>
              <a:off x="1342151" y="5968262"/>
              <a:ext cx="66717" cy="113596"/>
            </a:xfrm>
            <a:custGeom>
              <a:avLst/>
              <a:gdLst>
                <a:gd name="T0" fmla="*/ 2147483647 w 21"/>
                <a:gd name="T1" fmla="*/ 2147483647 h 36"/>
                <a:gd name="T2" fmla="*/ 0 w 21"/>
                <a:gd name="T3" fmla="*/ 2147483647 h 36"/>
                <a:gd name="T4" fmla="*/ 2147483647 w 21"/>
                <a:gd name="T5" fmla="*/ 2147483647 h 36"/>
                <a:gd name="T6" fmla="*/ 2147483647 w 21"/>
                <a:gd name="T7" fmla="*/ 2147483647 h 36"/>
                <a:gd name="T8" fmla="*/ 2147483647 w 21"/>
                <a:gd name="T9" fmla="*/ 2147483647 h 36"/>
                <a:gd name="T10" fmla="*/ 2147483647 w 21"/>
                <a:gd name="T11" fmla="*/ 2147483647 h 36"/>
                <a:gd name="T12" fmla="*/ 2147483647 w 21"/>
                <a:gd name="T13" fmla="*/ 2147483647 h 36"/>
                <a:gd name="T14" fmla="*/ 2147483647 w 21"/>
                <a:gd name="T15" fmla="*/ 2147483647 h 36"/>
                <a:gd name="T16" fmla="*/ 2147483647 w 21"/>
                <a:gd name="T17" fmla="*/ 2147483647 h 36"/>
                <a:gd name="T18" fmla="*/ 2147483647 w 21"/>
                <a:gd name="T19" fmla="*/ 0 h 36"/>
                <a:gd name="T20" fmla="*/ 2147483647 w 21"/>
                <a:gd name="T21" fmla="*/ 2147483647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36"/>
                <a:gd name="T35" fmla="*/ 21 w 21"/>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36">
                  <a:moveTo>
                    <a:pt x="15" y="17"/>
                  </a:moveTo>
                  <a:cubicBezTo>
                    <a:pt x="13" y="17"/>
                    <a:pt x="0" y="17"/>
                    <a:pt x="0" y="17"/>
                  </a:cubicBezTo>
                  <a:cubicBezTo>
                    <a:pt x="6" y="36"/>
                    <a:pt x="6" y="36"/>
                    <a:pt x="6" y="36"/>
                  </a:cubicBezTo>
                  <a:cubicBezTo>
                    <a:pt x="20" y="36"/>
                    <a:pt x="20" y="36"/>
                    <a:pt x="20" y="36"/>
                  </a:cubicBezTo>
                  <a:cubicBezTo>
                    <a:pt x="20" y="33"/>
                    <a:pt x="20" y="33"/>
                    <a:pt x="20" y="33"/>
                  </a:cubicBezTo>
                  <a:cubicBezTo>
                    <a:pt x="20" y="33"/>
                    <a:pt x="10" y="33"/>
                    <a:pt x="8" y="33"/>
                  </a:cubicBezTo>
                  <a:cubicBezTo>
                    <a:pt x="8" y="31"/>
                    <a:pt x="5" y="23"/>
                    <a:pt x="4" y="20"/>
                  </a:cubicBezTo>
                  <a:cubicBezTo>
                    <a:pt x="8" y="20"/>
                    <a:pt x="18" y="20"/>
                    <a:pt x="18" y="20"/>
                  </a:cubicBezTo>
                  <a:cubicBezTo>
                    <a:pt x="21" y="1"/>
                    <a:pt x="21" y="1"/>
                    <a:pt x="21" y="1"/>
                  </a:cubicBezTo>
                  <a:cubicBezTo>
                    <a:pt x="18" y="0"/>
                    <a:pt x="18" y="0"/>
                    <a:pt x="18" y="0"/>
                  </a:cubicBezTo>
                  <a:cubicBezTo>
                    <a:pt x="18" y="0"/>
                    <a:pt x="16" y="15"/>
                    <a:pt x="15"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116" name="Oval 190"/>
            <p:cNvSpPr>
              <a:spLocks noChangeArrowheads="1"/>
            </p:cNvSpPr>
            <p:nvPr/>
          </p:nvSpPr>
          <p:spPr bwMode="auto">
            <a:xfrm>
              <a:off x="1358831" y="5915833"/>
              <a:ext cx="25945" cy="26214"/>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42117" name="Freeform 191"/>
            <p:cNvSpPr>
              <a:spLocks/>
            </p:cNvSpPr>
            <p:nvPr/>
          </p:nvSpPr>
          <p:spPr bwMode="auto">
            <a:xfrm>
              <a:off x="1353271" y="5942047"/>
              <a:ext cx="40771" cy="62915"/>
            </a:xfrm>
            <a:custGeom>
              <a:avLst/>
              <a:gdLst>
                <a:gd name="T0" fmla="*/ 2147483647 w 13"/>
                <a:gd name="T1" fmla="*/ 2147483647 h 20"/>
                <a:gd name="T2" fmla="*/ 0 w 13"/>
                <a:gd name="T3" fmla="*/ 2147483647 h 20"/>
                <a:gd name="T4" fmla="*/ 2147483647 w 13"/>
                <a:gd name="T5" fmla="*/ 2147483647 h 20"/>
                <a:gd name="T6" fmla="*/ 2147483647 w 13"/>
                <a:gd name="T7" fmla="*/ 2147483647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13" y="7"/>
                  </a:moveTo>
                  <a:cubicBezTo>
                    <a:pt x="13" y="0"/>
                    <a:pt x="0" y="0"/>
                    <a:pt x="0" y="7"/>
                  </a:cubicBezTo>
                  <a:cubicBezTo>
                    <a:pt x="0" y="13"/>
                    <a:pt x="3" y="20"/>
                    <a:pt x="6" y="20"/>
                  </a:cubicBezTo>
                  <a:cubicBezTo>
                    <a:pt x="10" y="20"/>
                    <a:pt x="13" y="13"/>
                    <a:pt x="13" y="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118" name="Freeform 192"/>
            <p:cNvSpPr>
              <a:spLocks/>
            </p:cNvSpPr>
            <p:nvPr/>
          </p:nvSpPr>
          <p:spPr bwMode="auto">
            <a:xfrm>
              <a:off x="1312499" y="5992729"/>
              <a:ext cx="77836" cy="19224"/>
            </a:xfrm>
            <a:custGeom>
              <a:avLst/>
              <a:gdLst>
                <a:gd name="T0" fmla="*/ 2147483647 w 24"/>
                <a:gd name="T1" fmla="*/ 0 h 6"/>
                <a:gd name="T2" fmla="*/ 0 w 24"/>
                <a:gd name="T3" fmla="*/ 2147483647 h 6"/>
                <a:gd name="T4" fmla="*/ 0 w 24"/>
                <a:gd name="T5" fmla="*/ 2147483647 h 6"/>
                <a:gd name="T6" fmla="*/ 2147483647 w 24"/>
                <a:gd name="T7" fmla="*/ 2147483647 h 6"/>
                <a:gd name="T8" fmla="*/ 2147483647 w 24"/>
                <a:gd name="T9" fmla="*/ 2147483647 h 6"/>
                <a:gd name="T10" fmla="*/ 2147483647 w 24"/>
                <a:gd name="T11" fmla="*/ 2147483647 h 6"/>
                <a:gd name="T12" fmla="*/ 2147483647 w 24"/>
                <a:gd name="T13" fmla="*/ 2147483647 h 6"/>
                <a:gd name="T14" fmla="*/ 2147483647 w 24"/>
                <a:gd name="T15" fmla="*/ 0 h 6"/>
                <a:gd name="T16" fmla="*/ 2147483647 w 24"/>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
                <a:gd name="T29" fmla="*/ 24 w 2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
                  <a:moveTo>
                    <a:pt x="3" y="0"/>
                  </a:moveTo>
                  <a:cubicBezTo>
                    <a:pt x="1" y="0"/>
                    <a:pt x="0" y="1"/>
                    <a:pt x="0" y="3"/>
                  </a:cubicBezTo>
                  <a:cubicBezTo>
                    <a:pt x="0" y="3"/>
                    <a:pt x="0" y="3"/>
                    <a:pt x="0" y="3"/>
                  </a:cubicBezTo>
                  <a:cubicBezTo>
                    <a:pt x="0" y="5"/>
                    <a:pt x="1" y="6"/>
                    <a:pt x="3" y="6"/>
                  </a:cubicBezTo>
                  <a:cubicBezTo>
                    <a:pt x="21" y="6"/>
                    <a:pt x="21" y="6"/>
                    <a:pt x="21" y="6"/>
                  </a:cubicBezTo>
                  <a:cubicBezTo>
                    <a:pt x="23" y="6"/>
                    <a:pt x="24" y="5"/>
                    <a:pt x="24" y="3"/>
                  </a:cubicBezTo>
                  <a:cubicBezTo>
                    <a:pt x="24" y="3"/>
                    <a:pt x="24" y="3"/>
                    <a:pt x="24" y="3"/>
                  </a:cubicBezTo>
                  <a:cubicBezTo>
                    <a:pt x="24" y="1"/>
                    <a:pt x="23" y="0"/>
                    <a:pt x="21" y="0"/>
                  </a:cubicBezTo>
                  <a:lnTo>
                    <a:pt x="3"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119" name="Freeform 193"/>
            <p:cNvSpPr>
              <a:spLocks/>
            </p:cNvSpPr>
            <p:nvPr/>
          </p:nvSpPr>
          <p:spPr bwMode="auto">
            <a:xfrm>
              <a:off x="1312499" y="5999720"/>
              <a:ext cx="24093" cy="71653"/>
            </a:xfrm>
            <a:custGeom>
              <a:avLst/>
              <a:gdLst>
                <a:gd name="T0" fmla="*/ 0 w 7"/>
                <a:gd name="T1" fmla="*/ 2147483647 h 23"/>
                <a:gd name="T2" fmla="*/ 2147483647 w 7"/>
                <a:gd name="T3" fmla="*/ 2147483647 h 23"/>
                <a:gd name="T4" fmla="*/ 2147483647 w 7"/>
                <a:gd name="T5" fmla="*/ 2147483647 h 23"/>
                <a:gd name="T6" fmla="*/ 2147483647 w 7"/>
                <a:gd name="T7" fmla="*/ 2147483647 h 23"/>
                <a:gd name="T8" fmla="*/ 2147483647 w 7"/>
                <a:gd name="T9" fmla="*/ 2147483647 h 23"/>
                <a:gd name="T10" fmla="*/ 2147483647 w 7"/>
                <a:gd name="T11" fmla="*/ 0 h 23"/>
                <a:gd name="T12" fmla="*/ 2147483647 w 7"/>
                <a:gd name="T13" fmla="*/ 0 h 23"/>
                <a:gd name="T14" fmla="*/ 0 w 7"/>
                <a:gd name="T15" fmla="*/ 2147483647 h 23"/>
                <a:gd name="T16" fmla="*/ 0 w 7"/>
                <a:gd name="T17" fmla="*/ 214748364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3"/>
                <a:gd name="T29" fmla="*/ 7 w 7"/>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3">
                  <a:moveTo>
                    <a:pt x="0" y="21"/>
                  </a:moveTo>
                  <a:cubicBezTo>
                    <a:pt x="0" y="22"/>
                    <a:pt x="2" y="23"/>
                    <a:pt x="3" y="23"/>
                  </a:cubicBezTo>
                  <a:cubicBezTo>
                    <a:pt x="3" y="23"/>
                    <a:pt x="3" y="23"/>
                    <a:pt x="3" y="23"/>
                  </a:cubicBezTo>
                  <a:cubicBezTo>
                    <a:pt x="5" y="23"/>
                    <a:pt x="7" y="22"/>
                    <a:pt x="7" y="21"/>
                  </a:cubicBezTo>
                  <a:cubicBezTo>
                    <a:pt x="7" y="2"/>
                    <a:pt x="7" y="2"/>
                    <a:pt x="7" y="2"/>
                  </a:cubicBezTo>
                  <a:cubicBezTo>
                    <a:pt x="7" y="1"/>
                    <a:pt x="5" y="0"/>
                    <a:pt x="3" y="0"/>
                  </a:cubicBezTo>
                  <a:cubicBezTo>
                    <a:pt x="3" y="0"/>
                    <a:pt x="3" y="0"/>
                    <a:pt x="3" y="0"/>
                  </a:cubicBezTo>
                  <a:cubicBezTo>
                    <a:pt x="2" y="0"/>
                    <a:pt x="0" y="1"/>
                    <a:pt x="0" y="2"/>
                  </a:cubicBezTo>
                  <a:lnTo>
                    <a:pt x="0" y="21"/>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120" name="Freeform 194"/>
            <p:cNvSpPr>
              <a:spLocks/>
            </p:cNvSpPr>
            <p:nvPr/>
          </p:nvSpPr>
          <p:spPr bwMode="auto">
            <a:xfrm>
              <a:off x="1277288" y="5926319"/>
              <a:ext cx="53744" cy="41943"/>
            </a:xfrm>
            <a:custGeom>
              <a:avLst/>
              <a:gdLst>
                <a:gd name="T0" fmla="*/ 0 w 16"/>
                <a:gd name="T1" fmla="*/ 2147483647 h 13"/>
                <a:gd name="T2" fmla="*/ 2147483647 w 16"/>
                <a:gd name="T3" fmla="*/ 2147483647 h 13"/>
                <a:gd name="T4" fmla="*/ 2147483647 w 16"/>
                <a:gd name="T5" fmla="*/ 2147483647 h 13"/>
                <a:gd name="T6" fmla="*/ 2147483647 w 16"/>
                <a:gd name="T7" fmla="*/ 2147483647 h 13"/>
                <a:gd name="T8" fmla="*/ 2147483647 w 16"/>
                <a:gd name="T9" fmla="*/ 2147483647 h 13"/>
                <a:gd name="T10" fmla="*/ 2147483647 w 16"/>
                <a:gd name="T11" fmla="*/ 0 h 13"/>
                <a:gd name="T12" fmla="*/ 0 w 16"/>
                <a:gd name="T13" fmla="*/ 2147483647 h 13"/>
                <a:gd name="T14" fmla="*/ 0 60000 65536"/>
                <a:gd name="T15" fmla="*/ 0 60000 65536"/>
                <a:gd name="T16" fmla="*/ 0 60000 65536"/>
                <a:gd name="T17" fmla="*/ 0 60000 65536"/>
                <a:gd name="T18" fmla="*/ 0 60000 65536"/>
                <a:gd name="T19" fmla="*/ 0 60000 65536"/>
                <a:gd name="T20" fmla="*/ 0 60000 65536"/>
                <a:gd name="T21" fmla="*/ 0 w 16"/>
                <a:gd name="T22" fmla="*/ 0 h 13"/>
                <a:gd name="T23" fmla="*/ 16 w 1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3">
                  <a:moveTo>
                    <a:pt x="0" y="1"/>
                  </a:moveTo>
                  <a:cubicBezTo>
                    <a:pt x="4" y="13"/>
                    <a:pt x="4" y="13"/>
                    <a:pt x="4" y="13"/>
                  </a:cubicBezTo>
                  <a:cubicBezTo>
                    <a:pt x="16" y="13"/>
                    <a:pt x="16" y="13"/>
                    <a:pt x="16" y="13"/>
                  </a:cubicBezTo>
                  <a:cubicBezTo>
                    <a:pt x="16" y="9"/>
                    <a:pt x="16" y="9"/>
                    <a:pt x="16" y="9"/>
                  </a:cubicBezTo>
                  <a:cubicBezTo>
                    <a:pt x="16" y="9"/>
                    <a:pt x="8" y="9"/>
                    <a:pt x="6" y="9"/>
                  </a:cubicBezTo>
                  <a:cubicBezTo>
                    <a:pt x="5" y="8"/>
                    <a:pt x="3" y="0"/>
                    <a:pt x="3" y="0"/>
                  </a:cubicBezTo>
                  <a:lnTo>
                    <a:pt x="0" y="1"/>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121" name="Rectangle 195"/>
            <p:cNvSpPr>
              <a:spLocks noChangeArrowheads="1"/>
            </p:cNvSpPr>
            <p:nvPr/>
          </p:nvSpPr>
          <p:spPr bwMode="auto">
            <a:xfrm>
              <a:off x="1258756" y="5973505"/>
              <a:ext cx="81543" cy="10486"/>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122" name="Rectangle 196"/>
            <p:cNvSpPr>
              <a:spLocks noChangeArrowheads="1"/>
            </p:cNvSpPr>
            <p:nvPr/>
          </p:nvSpPr>
          <p:spPr bwMode="auto">
            <a:xfrm>
              <a:off x="1253195" y="5929814"/>
              <a:ext cx="11119" cy="14155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42032" name="Rectangle 24"/>
          <p:cNvSpPr>
            <a:spLocks noChangeArrowheads="1"/>
          </p:cNvSpPr>
          <p:nvPr/>
        </p:nvSpPr>
        <p:spPr bwMode="auto">
          <a:xfrm>
            <a:off x="6227763" y="4221163"/>
            <a:ext cx="506412" cy="215900"/>
          </a:xfrm>
          <a:prstGeom prst="rect">
            <a:avLst/>
          </a:prstGeom>
          <a:noFill/>
          <a:ln w="9525" algn="ctr">
            <a:noFill/>
            <a:miter lim="800000"/>
            <a:headEnd/>
            <a:tailEnd/>
          </a:ln>
        </p:spPr>
        <p:txBody>
          <a:bodyPr wrap="none" lIns="0" tIns="0" rIns="0" bIns="0">
            <a:spAutoFit/>
          </a:bodyPr>
          <a:lstStyle/>
          <a:p>
            <a:pPr>
              <a:defRPr/>
            </a:pPr>
            <a:r>
              <a:rPr kumimoji="0" lang="en-US" altLang="zh-CN" sz="1400">
                <a:solidFill>
                  <a:schemeClr val="folHlink"/>
                </a:solidFill>
                <a:latin typeface="+mj-lt"/>
                <a:ea typeface="华文细黑" pitchFamily="2" charset="-122"/>
              </a:rPr>
              <a:t>Office</a:t>
            </a:r>
            <a:endParaRPr kumimoji="0" lang="zh-CN" altLang="en-US" sz="1400">
              <a:solidFill>
                <a:schemeClr val="folHlink"/>
              </a:solidFill>
              <a:latin typeface="+mj-lt"/>
              <a:ea typeface="华文细黑" pitchFamily="2" charset="-122"/>
            </a:endParaRPr>
          </a:p>
        </p:txBody>
      </p:sp>
      <p:sp>
        <p:nvSpPr>
          <p:cNvPr id="42033" name="Line 149"/>
          <p:cNvSpPr>
            <a:spLocks noChangeShapeType="1"/>
          </p:cNvSpPr>
          <p:nvPr/>
        </p:nvSpPr>
        <p:spPr bwMode="auto">
          <a:xfrm flipH="1">
            <a:off x="4714875" y="1628775"/>
            <a:ext cx="360363" cy="64770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nvGrpSpPr>
          <p:cNvPr id="41988" name="Group 140"/>
          <p:cNvGrpSpPr>
            <a:grpSpLocks/>
          </p:cNvGrpSpPr>
          <p:nvPr/>
        </p:nvGrpSpPr>
        <p:grpSpPr bwMode="auto">
          <a:xfrm>
            <a:off x="898525" y="2708275"/>
            <a:ext cx="287338" cy="288925"/>
            <a:chOff x="2563812" y="2541587"/>
            <a:chExt cx="660400" cy="698500"/>
          </a:xfrm>
        </p:grpSpPr>
        <p:sp>
          <p:nvSpPr>
            <p:cNvPr id="42105"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06" name="Freeform 22"/>
            <p:cNvSpPr>
              <a:spLocks/>
            </p:cNvSpPr>
            <p:nvPr/>
          </p:nvSpPr>
          <p:spPr bwMode="auto">
            <a:xfrm>
              <a:off x="2563812" y="2618345"/>
              <a:ext cx="660400" cy="621742"/>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42035" name="Line 149"/>
          <p:cNvSpPr>
            <a:spLocks noChangeShapeType="1"/>
          </p:cNvSpPr>
          <p:nvPr/>
        </p:nvSpPr>
        <p:spPr bwMode="auto">
          <a:xfrm flipH="1">
            <a:off x="1114425" y="2565400"/>
            <a:ext cx="720725" cy="21590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nvGrpSpPr>
          <p:cNvPr id="41989" name="Group 140"/>
          <p:cNvGrpSpPr>
            <a:grpSpLocks/>
          </p:cNvGrpSpPr>
          <p:nvPr/>
        </p:nvGrpSpPr>
        <p:grpSpPr bwMode="auto">
          <a:xfrm>
            <a:off x="1260475" y="3357563"/>
            <a:ext cx="287338" cy="288925"/>
            <a:chOff x="2563812" y="2541587"/>
            <a:chExt cx="660400" cy="698500"/>
          </a:xfrm>
        </p:grpSpPr>
        <p:sp>
          <p:nvSpPr>
            <p:cNvPr id="42103"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04" name="Freeform 22"/>
            <p:cNvSpPr>
              <a:spLocks/>
            </p:cNvSpPr>
            <p:nvPr/>
          </p:nvSpPr>
          <p:spPr bwMode="auto">
            <a:xfrm>
              <a:off x="2563812" y="2618345"/>
              <a:ext cx="660400" cy="621742"/>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42037" name="Line 149"/>
          <p:cNvSpPr>
            <a:spLocks noChangeShapeType="1"/>
          </p:cNvSpPr>
          <p:nvPr/>
        </p:nvSpPr>
        <p:spPr bwMode="auto">
          <a:xfrm flipH="1" flipV="1">
            <a:off x="1474788" y="3500438"/>
            <a:ext cx="865187" cy="73025"/>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2038" name="Line 149"/>
          <p:cNvSpPr>
            <a:spLocks noChangeShapeType="1"/>
          </p:cNvSpPr>
          <p:nvPr/>
        </p:nvSpPr>
        <p:spPr bwMode="auto">
          <a:xfrm flipV="1">
            <a:off x="7740650" y="2636838"/>
            <a:ext cx="358775" cy="71437"/>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2039" name="Line 149"/>
          <p:cNvSpPr>
            <a:spLocks noChangeShapeType="1"/>
          </p:cNvSpPr>
          <p:nvPr/>
        </p:nvSpPr>
        <p:spPr bwMode="auto">
          <a:xfrm>
            <a:off x="7667625" y="2852738"/>
            <a:ext cx="504825" cy="288925"/>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nvGrpSpPr>
          <p:cNvPr id="41990" name="Group 140"/>
          <p:cNvGrpSpPr>
            <a:grpSpLocks/>
          </p:cNvGrpSpPr>
          <p:nvPr/>
        </p:nvGrpSpPr>
        <p:grpSpPr bwMode="auto">
          <a:xfrm>
            <a:off x="7596188" y="5249863"/>
            <a:ext cx="431800" cy="411162"/>
            <a:chOff x="2563812" y="2541587"/>
            <a:chExt cx="660400" cy="698500"/>
          </a:xfrm>
        </p:grpSpPr>
        <p:sp>
          <p:nvSpPr>
            <p:cNvPr id="42101"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02" name="Freeform 22"/>
            <p:cNvSpPr>
              <a:spLocks/>
            </p:cNvSpPr>
            <p:nvPr/>
          </p:nvSpPr>
          <p:spPr bwMode="auto">
            <a:xfrm>
              <a:off x="2563812" y="2617101"/>
              <a:ext cx="660400" cy="622986"/>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41992" name="Group 140"/>
          <p:cNvGrpSpPr>
            <a:grpSpLocks/>
          </p:cNvGrpSpPr>
          <p:nvPr/>
        </p:nvGrpSpPr>
        <p:grpSpPr bwMode="auto">
          <a:xfrm>
            <a:off x="7667625" y="5740400"/>
            <a:ext cx="287338" cy="288925"/>
            <a:chOff x="2563812" y="2541587"/>
            <a:chExt cx="660400" cy="698500"/>
          </a:xfrm>
        </p:grpSpPr>
        <p:sp>
          <p:nvSpPr>
            <p:cNvPr id="42099"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100" name="Freeform 22"/>
            <p:cNvSpPr>
              <a:spLocks/>
            </p:cNvSpPr>
            <p:nvPr/>
          </p:nvSpPr>
          <p:spPr bwMode="auto">
            <a:xfrm>
              <a:off x="2563812" y="2618345"/>
              <a:ext cx="660400" cy="621742"/>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42042" name="Rectangle 24"/>
          <p:cNvSpPr>
            <a:spLocks noChangeArrowheads="1"/>
          </p:cNvSpPr>
          <p:nvPr/>
        </p:nvSpPr>
        <p:spPr bwMode="auto">
          <a:xfrm>
            <a:off x="8142288" y="5178425"/>
            <a:ext cx="1001712" cy="415925"/>
          </a:xfrm>
          <a:prstGeom prst="rect">
            <a:avLst/>
          </a:prstGeom>
          <a:noFill/>
          <a:ln w="9525" algn="ctr">
            <a:noFill/>
            <a:miter lim="800000"/>
            <a:headEnd/>
            <a:tailEnd/>
          </a:ln>
        </p:spPr>
        <p:txBody>
          <a:bodyPr lIns="0" tIns="0" rIns="0" bIns="0">
            <a:spAutoFit/>
          </a:bodyPr>
          <a:lstStyle/>
          <a:p>
            <a:pPr>
              <a:defRPr/>
            </a:pPr>
            <a:r>
              <a:rPr kumimoji="0" lang="en-US" altLang="zh-CN" sz="900" b="0" dirty="0">
                <a:solidFill>
                  <a:schemeClr val="folHlink"/>
                </a:solidFill>
                <a:latin typeface="+mj-lt"/>
                <a:ea typeface="华文细黑" pitchFamily="2" charset="-122"/>
              </a:rPr>
              <a:t>Medium and large stations /</a:t>
            </a:r>
            <a:br>
              <a:rPr kumimoji="0" lang="en-US" altLang="zh-CN" sz="900" b="0" dirty="0">
                <a:solidFill>
                  <a:schemeClr val="folHlink"/>
                </a:solidFill>
                <a:latin typeface="+mj-lt"/>
                <a:ea typeface="华文细黑" pitchFamily="2" charset="-122"/>
              </a:rPr>
            </a:br>
            <a:r>
              <a:rPr kumimoji="0" lang="en-US" altLang="zh-CN" sz="900" b="0" dirty="0">
                <a:solidFill>
                  <a:schemeClr val="folHlink"/>
                </a:solidFill>
                <a:latin typeface="+mj-lt"/>
                <a:ea typeface="华文细黑" pitchFamily="2" charset="-122"/>
              </a:rPr>
              <a:t>headquarter</a:t>
            </a:r>
            <a:endParaRPr kumimoji="0" lang="zh-CN" altLang="en-US" sz="900" b="0" dirty="0">
              <a:solidFill>
                <a:schemeClr val="folHlink"/>
              </a:solidFill>
              <a:latin typeface="+mj-lt"/>
              <a:ea typeface="华文细黑" pitchFamily="2" charset="-122"/>
            </a:endParaRPr>
          </a:p>
        </p:txBody>
      </p:sp>
      <p:sp>
        <p:nvSpPr>
          <p:cNvPr id="42043" name="Rectangle 24"/>
          <p:cNvSpPr>
            <a:spLocks noChangeArrowheads="1"/>
          </p:cNvSpPr>
          <p:nvPr/>
        </p:nvSpPr>
        <p:spPr bwMode="auto">
          <a:xfrm>
            <a:off x="8143875" y="5724525"/>
            <a:ext cx="785813" cy="276225"/>
          </a:xfrm>
          <a:prstGeom prst="rect">
            <a:avLst/>
          </a:prstGeom>
          <a:noFill/>
          <a:ln w="9525" algn="ctr">
            <a:noFill/>
            <a:miter lim="800000"/>
            <a:headEnd/>
            <a:tailEnd/>
          </a:ln>
        </p:spPr>
        <p:txBody>
          <a:bodyPr lIns="0" tIns="0" rIns="0" bIns="0">
            <a:spAutoFit/>
          </a:bodyPr>
          <a:lstStyle/>
          <a:p>
            <a:pPr>
              <a:defRPr/>
            </a:pPr>
            <a:r>
              <a:rPr kumimoji="0" lang="en-US" altLang="zh-CN" sz="900" b="0" dirty="0">
                <a:solidFill>
                  <a:schemeClr val="folHlink"/>
                </a:solidFill>
                <a:latin typeface="+mj-lt"/>
                <a:ea typeface="华文细黑" pitchFamily="2" charset="-122"/>
              </a:rPr>
              <a:t>Small station / office</a:t>
            </a:r>
            <a:endParaRPr kumimoji="0" lang="zh-CN" altLang="en-US" sz="900" b="0" dirty="0">
              <a:solidFill>
                <a:schemeClr val="folHlink"/>
              </a:solidFill>
              <a:latin typeface="+mj-lt"/>
              <a:ea typeface="华文细黑" pitchFamily="2" charset="-122"/>
            </a:endParaRPr>
          </a:p>
        </p:txBody>
      </p:sp>
      <p:grpSp>
        <p:nvGrpSpPr>
          <p:cNvPr id="41993" name="Group 140"/>
          <p:cNvGrpSpPr>
            <a:grpSpLocks/>
          </p:cNvGrpSpPr>
          <p:nvPr/>
        </p:nvGrpSpPr>
        <p:grpSpPr bwMode="auto">
          <a:xfrm>
            <a:off x="5795963" y="4148138"/>
            <a:ext cx="287337" cy="288925"/>
            <a:chOff x="2563812" y="2541587"/>
            <a:chExt cx="660400" cy="698500"/>
          </a:xfrm>
        </p:grpSpPr>
        <p:sp>
          <p:nvSpPr>
            <p:cNvPr id="42097"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098" name="Freeform 22"/>
            <p:cNvSpPr>
              <a:spLocks/>
            </p:cNvSpPr>
            <p:nvPr/>
          </p:nvSpPr>
          <p:spPr bwMode="auto">
            <a:xfrm>
              <a:off x="2563812" y="2618345"/>
              <a:ext cx="660400" cy="621742"/>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42045" name="Rectangle 24"/>
          <p:cNvSpPr>
            <a:spLocks noChangeArrowheads="1"/>
          </p:cNvSpPr>
          <p:nvPr/>
        </p:nvSpPr>
        <p:spPr bwMode="auto">
          <a:xfrm>
            <a:off x="6875463" y="4868863"/>
            <a:ext cx="617537" cy="184150"/>
          </a:xfrm>
          <a:prstGeom prst="rect">
            <a:avLst/>
          </a:prstGeom>
          <a:noFill/>
          <a:ln w="9525" algn="ctr">
            <a:noFill/>
            <a:miter lim="800000"/>
            <a:headEnd/>
            <a:tailEnd/>
          </a:ln>
        </p:spPr>
        <p:txBody>
          <a:bodyPr wrap="none" lIns="0" tIns="0" rIns="0" bIns="0">
            <a:spAutoFit/>
          </a:bodyPr>
          <a:lstStyle/>
          <a:p>
            <a:pPr>
              <a:defRPr/>
            </a:pPr>
            <a:r>
              <a:rPr kumimoji="0" lang="en-US" altLang="zh-CN">
                <a:solidFill>
                  <a:schemeClr val="folHlink"/>
                </a:solidFill>
                <a:latin typeface="+mj-lt"/>
                <a:ea typeface="华文细黑" pitchFamily="2" charset="-122"/>
              </a:rPr>
              <a:t>Legend:</a:t>
            </a:r>
            <a:endParaRPr kumimoji="0" lang="zh-CN" altLang="en-US">
              <a:solidFill>
                <a:schemeClr val="folHlink"/>
              </a:solidFill>
              <a:latin typeface="+mj-lt"/>
              <a:ea typeface="华文细黑" pitchFamily="2" charset="-122"/>
            </a:endParaRPr>
          </a:p>
        </p:txBody>
      </p:sp>
      <p:grpSp>
        <p:nvGrpSpPr>
          <p:cNvPr id="41995" name="Group 290"/>
          <p:cNvGrpSpPr>
            <a:grpSpLocks/>
          </p:cNvGrpSpPr>
          <p:nvPr/>
        </p:nvGrpSpPr>
        <p:grpSpPr bwMode="auto">
          <a:xfrm>
            <a:off x="6948488" y="5229225"/>
            <a:ext cx="460375" cy="387350"/>
            <a:chOff x="4370388" y="5638800"/>
            <a:chExt cx="622301" cy="458788"/>
          </a:xfrm>
        </p:grpSpPr>
        <p:sp>
          <p:nvSpPr>
            <p:cNvPr id="42081" name="Freeform 110"/>
            <p:cNvSpPr>
              <a:spLocks/>
            </p:cNvSpPr>
            <p:nvPr/>
          </p:nvSpPr>
          <p:spPr bwMode="auto">
            <a:xfrm>
              <a:off x="4370388" y="5918962"/>
              <a:ext cx="622301" cy="178626"/>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082" name="Freeform 111"/>
            <p:cNvSpPr>
              <a:spLocks/>
            </p:cNvSpPr>
            <p:nvPr/>
          </p:nvSpPr>
          <p:spPr bwMode="auto">
            <a:xfrm>
              <a:off x="4625745" y="5638800"/>
              <a:ext cx="366944" cy="63929"/>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083" name="Freeform 112"/>
            <p:cNvSpPr>
              <a:spLocks/>
            </p:cNvSpPr>
            <p:nvPr/>
          </p:nvSpPr>
          <p:spPr bwMode="auto">
            <a:xfrm>
              <a:off x="4814581" y="5665124"/>
              <a:ext cx="178108" cy="261359"/>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084" name="Rectangle 113"/>
            <p:cNvSpPr>
              <a:spLocks noChangeArrowheads="1"/>
            </p:cNvSpPr>
            <p:nvPr/>
          </p:nvSpPr>
          <p:spPr bwMode="auto">
            <a:xfrm>
              <a:off x="4632184" y="5838110"/>
              <a:ext cx="201711" cy="940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085" name="Rectangle 114"/>
            <p:cNvSpPr>
              <a:spLocks noChangeArrowheads="1"/>
            </p:cNvSpPr>
            <p:nvPr/>
          </p:nvSpPr>
          <p:spPr bwMode="auto">
            <a:xfrm>
              <a:off x="4441201" y="5892638"/>
              <a:ext cx="17167" cy="2632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086" name="Rectangle 115"/>
            <p:cNvSpPr>
              <a:spLocks noChangeArrowheads="1"/>
            </p:cNvSpPr>
            <p:nvPr/>
          </p:nvSpPr>
          <p:spPr bwMode="auto">
            <a:xfrm>
              <a:off x="4539911" y="5892638"/>
              <a:ext cx="17167" cy="2632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087" name="Freeform 116"/>
            <p:cNvSpPr>
              <a:spLocks/>
            </p:cNvSpPr>
            <p:nvPr/>
          </p:nvSpPr>
          <p:spPr bwMode="auto">
            <a:xfrm>
              <a:off x="4428326" y="5804265"/>
              <a:ext cx="137335" cy="101535"/>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088" name="Oval 117"/>
            <p:cNvSpPr>
              <a:spLocks noChangeArrowheads="1"/>
            </p:cNvSpPr>
            <p:nvPr/>
          </p:nvSpPr>
          <p:spPr bwMode="auto">
            <a:xfrm>
              <a:off x="4441201" y="5768540"/>
              <a:ext cx="111585" cy="110936"/>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089" name="Freeform 118"/>
            <p:cNvSpPr>
              <a:spLocks noEditPoints="1"/>
            </p:cNvSpPr>
            <p:nvPr/>
          </p:nvSpPr>
          <p:spPr bwMode="auto">
            <a:xfrm>
              <a:off x="4460514" y="5787343"/>
              <a:ext cx="77251" cy="77091"/>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090" name="Rectangle 119"/>
            <p:cNvSpPr>
              <a:spLocks noChangeArrowheads="1"/>
            </p:cNvSpPr>
            <p:nvPr/>
          </p:nvSpPr>
          <p:spPr bwMode="auto">
            <a:xfrm>
              <a:off x="4486265" y="5749737"/>
              <a:ext cx="21459" cy="357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091" name="Rectangle 120"/>
            <p:cNvSpPr>
              <a:spLocks noChangeArrowheads="1"/>
            </p:cNvSpPr>
            <p:nvPr/>
          </p:nvSpPr>
          <p:spPr bwMode="auto">
            <a:xfrm>
              <a:off x="4477681" y="5744096"/>
              <a:ext cx="40771" cy="9402"/>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092" name="Freeform 121"/>
            <p:cNvSpPr>
              <a:spLocks/>
            </p:cNvSpPr>
            <p:nvPr/>
          </p:nvSpPr>
          <p:spPr bwMode="auto">
            <a:xfrm>
              <a:off x="4421889" y="5704610"/>
              <a:ext cx="152356" cy="35725"/>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093" name="Rectangle 122"/>
            <p:cNvSpPr>
              <a:spLocks noChangeArrowheads="1"/>
            </p:cNvSpPr>
            <p:nvPr/>
          </p:nvSpPr>
          <p:spPr bwMode="auto">
            <a:xfrm>
              <a:off x="4428326" y="5727174"/>
              <a:ext cx="10730" cy="16546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094" name="Rectangle 123"/>
            <p:cNvSpPr>
              <a:spLocks noChangeArrowheads="1"/>
            </p:cNvSpPr>
            <p:nvPr/>
          </p:nvSpPr>
          <p:spPr bwMode="auto">
            <a:xfrm>
              <a:off x="4559224" y="5727174"/>
              <a:ext cx="8583" cy="16546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095" name="Rectangle 124"/>
            <p:cNvSpPr>
              <a:spLocks noChangeArrowheads="1"/>
            </p:cNvSpPr>
            <p:nvPr/>
          </p:nvSpPr>
          <p:spPr bwMode="auto">
            <a:xfrm>
              <a:off x="4370388" y="5982892"/>
              <a:ext cx="622301" cy="22563"/>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096" name="Freeform 125"/>
            <p:cNvSpPr>
              <a:spLocks/>
            </p:cNvSpPr>
            <p:nvPr/>
          </p:nvSpPr>
          <p:spPr bwMode="auto">
            <a:xfrm>
              <a:off x="4846770" y="5680166"/>
              <a:ext cx="68668" cy="157943"/>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41997" name="Group 291"/>
          <p:cNvGrpSpPr>
            <a:grpSpLocks/>
          </p:cNvGrpSpPr>
          <p:nvPr/>
        </p:nvGrpSpPr>
        <p:grpSpPr bwMode="auto">
          <a:xfrm>
            <a:off x="7019925" y="5734050"/>
            <a:ext cx="388938" cy="317500"/>
            <a:chOff x="6054726" y="5708650"/>
            <a:chExt cx="620713" cy="388938"/>
          </a:xfrm>
        </p:grpSpPr>
        <p:sp>
          <p:nvSpPr>
            <p:cNvPr id="42060" name="Rectangle 160"/>
            <p:cNvSpPr>
              <a:spLocks noChangeArrowheads="1"/>
            </p:cNvSpPr>
            <p:nvPr/>
          </p:nvSpPr>
          <p:spPr bwMode="auto">
            <a:xfrm>
              <a:off x="6257408" y="5772825"/>
              <a:ext cx="12668" cy="6028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061" name="Rectangle 161"/>
            <p:cNvSpPr>
              <a:spLocks noChangeArrowheads="1"/>
            </p:cNvSpPr>
            <p:nvPr/>
          </p:nvSpPr>
          <p:spPr bwMode="auto">
            <a:xfrm>
              <a:off x="6333413" y="5722263"/>
              <a:ext cx="101341" cy="777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062" name="Freeform 162"/>
            <p:cNvSpPr>
              <a:spLocks/>
            </p:cNvSpPr>
            <p:nvPr/>
          </p:nvSpPr>
          <p:spPr bwMode="auto">
            <a:xfrm>
              <a:off x="6054726" y="5885617"/>
              <a:ext cx="620713" cy="211971"/>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063" name="Freeform 163"/>
            <p:cNvSpPr>
              <a:spLocks noEditPoints="1"/>
            </p:cNvSpPr>
            <p:nvPr/>
          </p:nvSpPr>
          <p:spPr bwMode="auto">
            <a:xfrm>
              <a:off x="6107931" y="5885617"/>
              <a:ext cx="567508" cy="165298"/>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2064" name="Rectangle 164"/>
            <p:cNvSpPr>
              <a:spLocks noChangeArrowheads="1"/>
            </p:cNvSpPr>
            <p:nvPr/>
          </p:nvSpPr>
          <p:spPr bwMode="auto">
            <a:xfrm>
              <a:off x="6472757" y="5724208"/>
              <a:ext cx="202682" cy="10112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065" name="Freeform 165"/>
            <p:cNvSpPr>
              <a:spLocks/>
            </p:cNvSpPr>
            <p:nvPr/>
          </p:nvSpPr>
          <p:spPr bwMode="auto">
            <a:xfrm>
              <a:off x="6457556" y="5823387"/>
              <a:ext cx="217883" cy="46673"/>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066" name="Rectangle 166"/>
            <p:cNvSpPr>
              <a:spLocks noChangeArrowheads="1"/>
            </p:cNvSpPr>
            <p:nvPr/>
          </p:nvSpPr>
          <p:spPr bwMode="auto">
            <a:xfrm>
              <a:off x="6452489" y="5714485"/>
              <a:ext cx="222950" cy="291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067" name="Rectangle 167"/>
            <p:cNvSpPr>
              <a:spLocks noChangeArrowheads="1"/>
            </p:cNvSpPr>
            <p:nvPr/>
          </p:nvSpPr>
          <p:spPr bwMode="auto">
            <a:xfrm>
              <a:off x="6447422" y="5782548"/>
              <a:ext cx="12667" cy="4083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068" name="Oval 168"/>
            <p:cNvSpPr>
              <a:spLocks noChangeArrowheads="1"/>
            </p:cNvSpPr>
            <p:nvPr/>
          </p:nvSpPr>
          <p:spPr bwMode="auto">
            <a:xfrm>
              <a:off x="6601966" y="5850613"/>
              <a:ext cx="35469" cy="35004"/>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069" name="Oval 169"/>
            <p:cNvSpPr>
              <a:spLocks noChangeArrowheads="1"/>
            </p:cNvSpPr>
            <p:nvPr/>
          </p:nvSpPr>
          <p:spPr bwMode="auto">
            <a:xfrm>
              <a:off x="6498093" y="5850613"/>
              <a:ext cx="38002" cy="35004"/>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070" name="Oval 170"/>
            <p:cNvSpPr>
              <a:spLocks noChangeArrowheads="1"/>
            </p:cNvSpPr>
            <p:nvPr/>
          </p:nvSpPr>
          <p:spPr bwMode="auto">
            <a:xfrm>
              <a:off x="6379016" y="5850613"/>
              <a:ext cx="35469" cy="35004"/>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071" name="Oval 171"/>
            <p:cNvSpPr>
              <a:spLocks noChangeArrowheads="1"/>
            </p:cNvSpPr>
            <p:nvPr/>
          </p:nvSpPr>
          <p:spPr bwMode="auto">
            <a:xfrm>
              <a:off x="6272609" y="5850613"/>
              <a:ext cx="40536" cy="35004"/>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2072" name="Rectangle 172"/>
            <p:cNvSpPr>
              <a:spLocks noChangeArrowheads="1"/>
            </p:cNvSpPr>
            <p:nvPr/>
          </p:nvSpPr>
          <p:spPr bwMode="auto">
            <a:xfrm>
              <a:off x="6548763" y="5759212"/>
              <a:ext cx="103873" cy="4083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073" name="Rectangle 173"/>
            <p:cNvSpPr>
              <a:spLocks noChangeArrowheads="1"/>
            </p:cNvSpPr>
            <p:nvPr/>
          </p:nvSpPr>
          <p:spPr bwMode="auto">
            <a:xfrm>
              <a:off x="6333413" y="5730042"/>
              <a:ext cx="101341" cy="10501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074" name="Freeform 174"/>
            <p:cNvSpPr>
              <a:spLocks/>
            </p:cNvSpPr>
            <p:nvPr/>
          </p:nvSpPr>
          <p:spPr bwMode="auto">
            <a:xfrm>
              <a:off x="6257408" y="5829221"/>
              <a:ext cx="177346" cy="40839"/>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075" name="Rectangle 175"/>
            <p:cNvSpPr>
              <a:spLocks noChangeArrowheads="1"/>
            </p:cNvSpPr>
            <p:nvPr/>
          </p:nvSpPr>
          <p:spPr bwMode="auto">
            <a:xfrm>
              <a:off x="6270076" y="5772825"/>
              <a:ext cx="65871" cy="6028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076" name="Rectangle 176"/>
            <p:cNvSpPr>
              <a:spLocks noChangeArrowheads="1"/>
            </p:cNvSpPr>
            <p:nvPr/>
          </p:nvSpPr>
          <p:spPr bwMode="auto">
            <a:xfrm>
              <a:off x="6290344" y="5733932"/>
              <a:ext cx="15201" cy="4083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077" name="Rectangle 177"/>
            <p:cNvSpPr>
              <a:spLocks noChangeArrowheads="1"/>
            </p:cNvSpPr>
            <p:nvPr/>
          </p:nvSpPr>
          <p:spPr bwMode="auto">
            <a:xfrm>
              <a:off x="6282743" y="5728097"/>
              <a:ext cx="30402" cy="972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078" name="Freeform 178"/>
            <p:cNvSpPr>
              <a:spLocks/>
            </p:cNvSpPr>
            <p:nvPr/>
          </p:nvSpPr>
          <p:spPr bwMode="auto">
            <a:xfrm>
              <a:off x="6244741" y="5772825"/>
              <a:ext cx="15201" cy="6028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2079" name="Rectangle 179"/>
            <p:cNvSpPr>
              <a:spLocks noChangeArrowheads="1"/>
            </p:cNvSpPr>
            <p:nvPr/>
          </p:nvSpPr>
          <p:spPr bwMode="auto">
            <a:xfrm>
              <a:off x="6320746" y="5708650"/>
              <a:ext cx="114008" cy="1361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2080" name="Rectangle 180"/>
            <p:cNvSpPr>
              <a:spLocks noChangeArrowheads="1"/>
            </p:cNvSpPr>
            <p:nvPr/>
          </p:nvSpPr>
          <p:spPr bwMode="auto">
            <a:xfrm>
              <a:off x="6348614" y="5743654"/>
              <a:ext cx="27870" cy="2917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42048" name="Line 149"/>
          <p:cNvSpPr>
            <a:spLocks noChangeShapeType="1"/>
          </p:cNvSpPr>
          <p:nvPr/>
        </p:nvSpPr>
        <p:spPr bwMode="auto">
          <a:xfrm>
            <a:off x="5867400" y="3644900"/>
            <a:ext cx="73025" cy="504825"/>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2049" name="Line 149"/>
          <p:cNvSpPr>
            <a:spLocks noChangeShapeType="1"/>
          </p:cNvSpPr>
          <p:nvPr/>
        </p:nvSpPr>
        <p:spPr bwMode="auto">
          <a:xfrm flipH="1">
            <a:off x="5435600" y="3573463"/>
            <a:ext cx="287338" cy="360362"/>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2050" name="Line 149"/>
          <p:cNvSpPr>
            <a:spLocks noChangeShapeType="1"/>
          </p:cNvSpPr>
          <p:nvPr/>
        </p:nvSpPr>
        <p:spPr bwMode="auto">
          <a:xfrm flipH="1">
            <a:off x="5219700" y="1268413"/>
            <a:ext cx="287338" cy="21590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2051" name="Line 149"/>
          <p:cNvSpPr>
            <a:spLocks noChangeShapeType="1"/>
          </p:cNvSpPr>
          <p:nvPr/>
        </p:nvSpPr>
        <p:spPr bwMode="auto">
          <a:xfrm>
            <a:off x="6011863" y="4437063"/>
            <a:ext cx="144462" cy="288925"/>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2052" name="Rectangle 24"/>
          <p:cNvSpPr>
            <a:spLocks noChangeArrowheads="1"/>
          </p:cNvSpPr>
          <p:nvPr/>
        </p:nvSpPr>
        <p:spPr bwMode="auto">
          <a:xfrm>
            <a:off x="6515100" y="3573463"/>
            <a:ext cx="1414463" cy="430212"/>
          </a:xfrm>
          <a:prstGeom prst="rect">
            <a:avLst/>
          </a:prstGeom>
          <a:noFill/>
          <a:ln w="9525" algn="ctr">
            <a:noFill/>
            <a:miter lim="800000"/>
            <a:headEnd/>
            <a:tailEnd/>
          </a:ln>
        </p:spPr>
        <p:txBody>
          <a:bodyPr lIns="0" tIns="0" rIns="0" bIns="0">
            <a:spAutoFit/>
          </a:bodyPr>
          <a:lstStyle/>
          <a:p>
            <a:pPr>
              <a:defRPr/>
            </a:pPr>
            <a:r>
              <a:rPr kumimoji="0" lang="en-US" altLang="zh-CN" sz="1400" dirty="0">
                <a:solidFill>
                  <a:schemeClr val="folHlink"/>
                </a:solidFill>
                <a:latin typeface="+mj-lt"/>
                <a:ea typeface="华文细黑" pitchFamily="2" charset="-122"/>
              </a:rPr>
              <a:t>Service transport node</a:t>
            </a:r>
            <a:endParaRPr kumimoji="0" lang="zh-CN" altLang="en-US" sz="1400" dirty="0">
              <a:solidFill>
                <a:schemeClr val="folHlink"/>
              </a:solidFill>
              <a:latin typeface="+mj-lt"/>
              <a:ea typeface="华文细黑" pitchFamily="2" charset="-122"/>
            </a:endParaRPr>
          </a:p>
        </p:txBody>
      </p:sp>
      <p:sp>
        <p:nvSpPr>
          <p:cNvPr id="141380" name="Rectangle 24"/>
          <p:cNvSpPr>
            <a:spLocks noChangeArrowheads="1"/>
          </p:cNvSpPr>
          <p:nvPr/>
        </p:nvSpPr>
        <p:spPr bwMode="auto">
          <a:xfrm>
            <a:off x="5940425" y="1268413"/>
            <a:ext cx="1417638" cy="430212"/>
          </a:xfrm>
          <a:prstGeom prst="rect">
            <a:avLst/>
          </a:prstGeom>
          <a:noFill/>
          <a:ln w="9525" algn="ctr">
            <a:noFill/>
            <a:miter lim="800000"/>
            <a:headEnd/>
            <a:tailEnd/>
          </a:ln>
        </p:spPr>
        <p:txBody>
          <a:bodyPr lIns="0" tIns="0" rIns="0" bIns="0">
            <a:spAutoFit/>
          </a:bodyPr>
          <a:lstStyle/>
          <a:p>
            <a:pPr>
              <a:defRPr/>
            </a:pPr>
            <a:r>
              <a:rPr kumimoji="0" lang="en-US" altLang="zh-CN" sz="1400" dirty="0">
                <a:solidFill>
                  <a:schemeClr val="folHlink"/>
                </a:solidFill>
                <a:latin typeface="+mj-lt"/>
                <a:ea typeface="华文细黑" pitchFamily="2" charset="-122"/>
              </a:rPr>
              <a:t>Service transport node</a:t>
            </a:r>
            <a:endParaRPr kumimoji="0" lang="zh-CN" altLang="en-US" sz="1400" dirty="0">
              <a:solidFill>
                <a:schemeClr val="folHlink"/>
              </a:solidFill>
              <a:latin typeface="+mj-lt"/>
              <a:ea typeface="华文细黑" pitchFamily="2" charset="-122"/>
            </a:endParaRPr>
          </a:p>
        </p:txBody>
      </p:sp>
      <p:sp>
        <p:nvSpPr>
          <p:cNvPr id="42054" name="Rectangle 24"/>
          <p:cNvSpPr>
            <a:spLocks noChangeArrowheads="1"/>
          </p:cNvSpPr>
          <p:nvPr/>
        </p:nvSpPr>
        <p:spPr bwMode="auto">
          <a:xfrm>
            <a:off x="1547813" y="2643188"/>
            <a:ext cx="881062" cy="646112"/>
          </a:xfrm>
          <a:prstGeom prst="rect">
            <a:avLst/>
          </a:prstGeom>
          <a:noFill/>
          <a:ln w="9525" algn="ctr">
            <a:noFill/>
            <a:miter lim="800000"/>
            <a:headEnd/>
            <a:tailEnd/>
          </a:ln>
        </p:spPr>
        <p:txBody>
          <a:bodyPr lIns="0" tIns="0" rIns="0" bIns="0">
            <a:spAutoFit/>
          </a:bodyPr>
          <a:lstStyle/>
          <a:p>
            <a:pPr>
              <a:defRPr/>
            </a:pPr>
            <a:r>
              <a:rPr kumimoji="0" lang="en-US" altLang="zh-CN" sz="1400" dirty="0">
                <a:solidFill>
                  <a:schemeClr val="folHlink"/>
                </a:solidFill>
                <a:latin typeface="+mj-lt"/>
                <a:ea typeface="华文细黑" pitchFamily="2" charset="-122"/>
              </a:rPr>
              <a:t>Service transport node</a:t>
            </a:r>
            <a:endParaRPr kumimoji="0" lang="zh-CN" altLang="en-US" sz="1400" dirty="0">
              <a:solidFill>
                <a:schemeClr val="folHlink"/>
              </a:solidFill>
              <a:latin typeface="+mj-lt"/>
              <a:ea typeface="华文细黑" pitchFamily="2" charset="-122"/>
            </a:endParaRPr>
          </a:p>
        </p:txBody>
      </p:sp>
      <p:sp>
        <p:nvSpPr>
          <p:cNvPr id="524686" name="Rectangle 398"/>
          <p:cNvSpPr>
            <a:spLocks noChangeArrowheads="1"/>
          </p:cNvSpPr>
          <p:nvPr/>
        </p:nvSpPr>
        <p:spPr bwMode="auto">
          <a:xfrm>
            <a:off x="5072063" y="2286000"/>
            <a:ext cx="1852612" cy="584775"/>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lgn="ctr">
              <a:defRPr/>
            </a:pPr>
            <a:r>
              <a:rPr kumimoji="0" lang="en-US" altLang="zh-CN" sz="1600" dirty="0" smtClean="0">
                <a:solidFill>
                  <a:schemeClr val="folHlink"/>
                </a:solidFill>
                <a:latin typeface="+mj-lt"/>
                <a:ea typeface="宋体" pitchFamily="2" charset="-122"/>
              </a:rPr>
              <a:t>Backbone network</a:t>
            </a:r>
            <a:endParaRPr kumimoji="0" lang="zh-CN" altLang="en-US" sz="1600" dirty="0">
              <a:solidFill>
                <a:schemeClr val="folHlink"/>
              </a:solidFill>
              <a:latin typeface="+mj-lt"/>
              <a:ea typeface="宋体" pitchFamily="2" charset="-122"/>
            </a:endParaRPr>
          </a:p>
        </p:txBody>
      </p:sp>
      <p:sp>
        <p:nvSpPr>
          <p:cNvPr id="524687" name="Rectangle 399"/>
          <p:cNvSpPr>
            <a:spLocks noChangeArrowheads="1"/>
          </p:cNvSpPr>
          <p:nvPr/>
        </p:nvSpPr>
        <p:spPr bwMode="auto">
          <a:xfrm rot="1001955">
            <a:off x="1736725" y="2199273"/>
            <a:ext cx="2446338" cy="338554"/>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lgn="ctr">
              <a:defRPr/>
            </a:pPr>
            <a:r>
              <a:rPr kumimoji="0" lang="en-US" altLang="zh-CN" sz="1600" dirty="0" smtClean="0">
                <a:solidFill>
                  <a:schemeClr val="folHlink"/>
                </a:solidFill>
                <a:latin typeface="+mj-lt"/>
                <a:ea typeface="宋体" pitchFamily="2" charset="-122"/>
              </a:rPr>
              <a:t>Aggregation network</a:t>
            </a:r>
            <a:endParaRPr kumimoji="0" lang="zh-CN" altLang="en-US" sz="1600" dirty="0">
              <a:solidFill>
                <a:schemeClr val="folHlink"/>
              </a:solidFill>
              <a:latin typeface="+mj-lt"/>
              <a:ea typeface="宋体" pitchFamily="2" charset="-122"/>
            </a:endParaRPr>
          </a:p>
        </p:txBody>
      </p:sp>
      <p:sp>
        <p:nvSpPr>
          <p:cNvPr id="524688" name="Rectangle 400"/>
          <p:cNvSpPr>
            <a:spLocks noChangeArrowheads="1"/>
          </p:cNvSpPr>
          <p:nvPr/>
        </p:nvSpPr>
        <p:spPr bwMode="auto">
          <a:xfrm rot="20006097">
            <a:off x="1997075" y="3652629"/>
            <a:ext cx="2505075" cy="338554"/>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lgn="ctr">
              <a:defRPr/>
            </a:pPr>
            <a:r>
              <a:rPr kumimoji="0" lang="en-US" altLang="zh-CN" sz="1600" dirty="0" smtClean="0">
                <a:solidFill>
                  <a:schemeClr val="folHlink"/>
                </a:solidFill>
                <a:latin typeface="+mj-lt"/>
                <a:ea typeface="宋体" pitchFamily="2" charset="-122"/>
              </a:rPr>
              <a:t>Aggregation network</a:t>
            </a:r>
            <a:endParaRPr kumimoji="0" lang="zh-CN" altLang="en-US" sz="1600" dirty="0">
              <a:solidFill>
                <a:schemeClr val="folHlink"/>
              </a:solidFill>
              <a:latin typeface="+mj-lt"/>
              <a:ea typeface="宋体" pitchFamily="2" charset="-122"/>
            </a:endParaRPr>
          </a:p>
        </p:txBody>
      </p:sp>
      <p:sp>
        <p:nvSpPr>
          <p:cNvPr id="42058" name="Rectangle 105"/>
          <p:cNvSpPr txBox="1">
            <a:spLocks noChangeArrowheads="1"/>
          </p:cNvSpPr>
          <p:nvPr/>
        </p:nvSpPr>
        <p:spPr bwMode="auto">
          <a:xfrm>
            <a:off x="323850" y="5300663"/>
            <a:ext cx="6480398" cy="1057275"/>
          </a:xfrm>
          <a:prstGeom prst="rect">
            <a:avLst/>
          </a:prstGeom>
          <a:noFill/>
          <a:ln w="9525">
            <a:noFill/>
            <a:miter lim="800000"/>
            <a:headEnd/>
            <a:tailEnd/>
          </a:ln>
        </p:spPr>
        <p:txBody>
          <a:bodyPr/>
          <a:lstStyle/>
          <a:p>
            <a:pPr marL="355600" indent="-355600" algn="just">
              <a:lnSpc>
                <a:spcPct val="110000"/>
              </a:lnSpc>
              <a:spcAft>
                <a:spcPts val="400"/>
              </a:spcAft>
              <a:buClr>
                <a:srgbClr val="0087E2"/>
              </a:buClr>
              <a:buSzPct val="80000"/>
              <a:buFont typeface="Arial" pitchFamily="34" charset="0"/>
              <a:buChar char="●"/>
              <a:defRPr/>
            </a:pPr>
            <a:r>
              <a:rPr lang="en-US" altLang="zh-CN" sz="1100" b="0" dirty="0">
                <a:solidFill>
                  <a:schemeClr val="folHlink"/>
                </a:solidFill>
                <a:latin typeface="+mj-lt"/>
                <a:ea typeface="华文细黑" pitchFamily="2" charset="-122"/>
              </a:rPr>
              <a:t>It has a hierarchical aggregation architecture and it is recommended to build a ring network. </a:t>
            </a:r>
            <a:endParaRPr lang="zh-CN" altLang="en-US" sz="1100" b="0" dirty="0">
              <a:solidFill>
                <a:schemeClr val="folHlink"/>
              </a:solidFill>
              <a:latin typeface="+mj-lt"/>
              <a:ea typeface="华文细黑" pitchFamily="2" charset="-122"/>
            </a:endParaRPr>
          </a:p>
          <a:p>
            <a:pPr marL="355600" indent="-355600" algn="just">
              <a:lnSpc>
                <a:spcPct val="110000"/>
              </a:lnSpc>
              <a:spcAft>
                <a:spcPts val="400"/>
              </a:spcAft>
              <a:buClr>
                <a:srgbClr val="0087E2"/>
              </a:buClr>
              <a:buSzPct val="80000"/>
              <a:buFont typeface="Arial" pitchFamily="34" charset="0"/>
              <a:buChar char="●"/>
              <a:defRPr/>
            </a:pPr>
            <a:r>
              <a:rPr lang="en-US" altLang="zh-CN" sz="1100" b="0" dirty="0">
                <a:solidFill>
                  <a:schemeClr val="folHlink"/>
                </a:solidFill>
                <a:latin typeface="+mj-lt"/>
                <a:ea typeface="华文细黑" pitchFamily="2" charset="-122"/>
              </a:rPr>
              <a:t>Medium and large sites and headquarter site make up the backbone network. </a:t>
            </a:r>
            <a:endParaRPr lang="zh-CN" altLang="en-US" sz="1100" b="0" dirty="0">
              <a:solidFill>
                <a:schemeClr val="folHlink"/>
              </a:solidFill>
              <a:latin typeface="+mj-lt"/>
              <a:ea typeface="华文细黑" pitchFamily="2" charset="-122"/>
            </a:endParaRPr>
          </a:p>
          <a:p>
            <a:pPr marL="355600" indent="-355600" algn="just">
              <a:lnSpc>
                <a:spcPct val="110000"/>
              </a:lnSpc>
              <a:spcAft>
                <a:spcPts val="400"/>
              </a:spcAft>
              <a:buClr>
                <a:srgbClr val="0087E2"/>
              </a:buClr>
              <a:buSzPct val="80000"/>
              <a:buFont typeface="Arial" pitchFamily="34" charset="0"/>
              <a:buChar char="●"/>
              <a:defRPr/>
            </a:pPr>
            <a:r>
              <a:rPr lang="en-US" altLang="zh-CN" sz="1100" b="0" dirty="0">
                <a:solidFill>
                  <a:schemeClr val="folHlink"/>
                </a:solidFill>
                <a:latin typeface="+mj-lt"/>
                <a:ea typeface="华文细黑" pitchFamily="2" charset="-122"/>
              </a:rPr>
              <a:t>Access services at each small site are aggregated to the nearest medium and large sites and access can be realized in a dual-node manner. </a:t>
            </a:r>
            <a:endParaRPr lang="zh-CN" altLang="en-US" sz="1100" b="0" dirty="0">
              <a:solidFill>
                <a:schemeClr val="folHlink"/>
              </a:solidFill>
              <a:latin typeface="+mj-lt"/>
              <a:ea typeface="华文细黑" pitchFamily="2" charset="-122"/>
            </a:endParaRPr>
          </a:p>
          <a:p>
            <a:pPr marL="355600" indent="-355600" algn="just">
              <a:lnSpc>
                <a:spcPct val="110000"/>
              </a:lnSpc>
              <a:spcAft>
                <a:spcPts val="400"/>
              </a:spcAft>
              <a:buClr>
                <a:srgbClr val="0087E2"/>
              </a:buClr>
              <a:buSzPct val="80000"/>
              <a:buFont typeface="Arial" pitchFamily="34" charset="0"/>
              <a:buChar char="●"/>
              <a:defRPr/>
            </a:pPr>
            <a:r>
              <a:rPr lang="en-US" altLang="zh-CN" sz="1100" b="0" dirty="0">
                <a:solidFill>
                  <a:schemeClr val="folHlink"/>
                </a:solidFill>
                <a:latin typeface="+mj-lt"/>
                <a:ea typeface="华文细黑" pitchFamily="2" charset="-122"/>
              </a:rPr>
              <a:t>All branch sites and offices are connected as extended sites. </a:t>
            </a:r>
            <a:endParaRPr lang="zh-CN" altLang="en-US" sz="1100" b="0" dirty="0">
              <a:solidFill>
                <a:schemeClr val="folHlink"/>
              </a:solidFill>
              <a:latin typeface="+mj-lt"/>
              <a:ea typeface="华文细黑" pitchFamily="2" charset="-122"/>
            </a:endParaRPr>
          </a:p>
        </p:txBody>
      </p:sp>
      <p:sp>
        <p:nvSpPr>
          <p:cNvPr id="524690" name="Text Box 402"/>
          <p:cNvSpPr txBox="1">
            <a:spLocks noChangeArrowheads="1"/>
          </p:cNvSpPr>
          <p:nvPr/>
        </p:nvSpPr>
        <p:spPr bwMode="auto">
          <a:xfrm>
            <a:off x="250825" y="5019675"/>
            <a:ext cx="4783138" cy="3381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sz="1600" dirty="0">
                <a:solidFill>
                  <a:schemeClr val="tx2"/>
                </a:solidFill>
                <a:latin typeface="+mj-lt"/>
                <a:ea typeface="华文细黑" pitchFamily="2" charset="-122"/>
              </a:rPr>
              <a:t>Networking solution for service bearer network</a:t>
            </a: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Rectangle 3"/>
          <p:cNvSpPr>
            <a:spLocks noGrp="1" noChangeArrowheads="1"/>
          </p:cNvSpPr>
          <p:nvPr>
            <p:ph type="body" idx="4294967295"/>
          </p:nvPr>
        </p:nvSpPr>
        <p:spPr>
          <a:xfrm>
            <a:off x="1258888" y="1916113"/>
            <a:ext cx="7527925" cy="2508250"/>
          </a:xfrm>
        </p:spPr>
        <p:txBody>
          <a:bodyPr/>
          <a:lstStyle/>
          <a:p>
            <a:pPr eaLnBrk="1" hangingPunct="1">
              <a:lnSpc>
                <a:spcPct val="110000"/>
              </a:lnSpc>
              <a:spcAft>
                <a:spcPct val="20000"/>
              </a:spcAft>
              <a:buClr>
                <a:srgbClr val="4D4D4D"/>
              </a:buClr>
              <a:buSzTx/>
              <a:buFont typeface="Wingdings" pitchFamily="2" charset="2"/>
              <a:buChar char="§"/>
              <a:defRPr/>
            </a:pPr>
            <a:r>
              <a:rPr lang="en-US" altLang="zh-CN" sz="2400" b="1" dirty="0" smtClean="0">
                <a:solidFill>
                  <a:schemeClr val="accent2">
                    <a:lumMod val="40000"/>
                    <a:lumOff val="60000"/>
                  </a:schemeClr>
                </a:solidFill>
                <a:effectLst>
                  <a:outerShdw blurRad="38100" dist="38100" dir="2700000" algn="tl">
                    <a:srgbClr val="C0C0C0"/>
                  </a:outerShdw>
                </a:effectLst>
                <a:latin typeface="Times New Roman" pitchFamily="18" charset="0"/>
                <a:cs typeface="Times New Roman" pitchFamily="18" charset="0"/>
              </a:rPr>
              <a:t>Requirements Analysis for RCS</a:t>
            </a:r>
          </a:p>
          <a:p>
            <a:pPr eaLnBrk="1" hangingPunct="1">
              <a:lnSpc>
                <a:spcPct val="110000"/>
              </a:lnSpc>
              <a:spcAft>
                <a:spcPct val="20000"/>
              </a:spcAft>
              <a:buClr>
                <a:srgbClr val="4D4D4D"/>
              </a:buClr>
              <a:buSzTx/>
              <a:buFont typeface="Wingdings" pitchFamily="2" charset="2"/>
              <a:buChar char="§"/>
              <a:defRPr/>
            </a:pPr>
            <a:r>
              <a:rPr lang="en-US" altLang="zh-CN" sz="2400" b="1" dirty="0" smtClean="0">
                <a:effectLst>
                  <a:outerShdw blurRad="38100" dist="38100" dir="2700000" algn="tl">
                    <a:srgbClr val="C0C0C0"/>
                  </a:outerShdw>
                </a:effectLst>
                <a:latin typeface="Times New Roman" pitchFamily="18" charset="0"/>
                <a:cs typeface="Times New Roman" pitchFamily="18" charset="0"/>
              </a:rPr>
              <a:t>RCS Solution</a:t>
            </a:r>
          </a:p>
          <a:p>
            <a:pPr eaLnBrk="1" hangingPunct="1">
              <a:lnSpc>
                <a:spcPct val="110000"/>
              </a:lnSpc>
              <a:spcAft>
                <a:spcPct val="20000"/>
              </a:spcAft>
              <a:buClr>
                <a:srgbClr val="4D4D4D"/>
              </a:buClr>
              <a:buSzTx/>
              <a:buFont typeface="Wingdings" pitchFamily="2" charset="2"/>
              <a:buChar char="§"/>
              <a:defRPr/>
            </a:pPr>
            <a:r>
              <a:rPr lang="en-US" altLang="zh-CN" sz="2400" b="1" dirty="0" smtClean="0">
                <a:effectLst>
                  <a:outerShdw blurRad="38100" dist="38100" dir="2700000" algn="tl">
                    <a:srgbClr val="C0C0C0"/>
                  </a:outerShdw>
                </a:effectLst>
                <a:latin typeface="Times New Roman" pitchFamily="18" charset="0"/>
                <a:cs typeface="Times New Roman" pitchFamily="18" charset="0"/>
              </a:rPr>
              <a:t>Successful Case Studies</a:t>
            </a:r>
          </a:p>
          <a:p>
            <a:pPr eaLnBrk="1" hangingPunct="1">
              <a:lnSpc>
                <a:spcPct val="110000"/>
              </a:lnSpc>
              <a:spcAft>
                <a:spcPct val="20000"/>
              </a:spcAft>
              <a:buClr>
                <a:srgbClr val="4D4D4D"/>
              </a:buClr>
              <a:buSzTx/>
              <a:buFont typeface="Wingdings" pitchFamily="2" charset="2"/>
              <a:buChar char="§"/>
              <a:defRPr/>
            </a:pPr>
            <a:r>
              <a:rPr lang="en-US" altLang="zh-CN" sz="2400" b="1" dirty="0" smtClean="0">
                <a:effectLst>
                  <a:outerShdw blurRad="38100" dist="38100" dir="2700000" algn="tl">
                    <a:srgbClr val="C0C0C0"/>
                  </a:outerShdw>
                </a:effectLst>
                <a:latin typeface="Times New Roman" pitchFamily="18" charset="0"/>
                <a:cs typeface="Times New Roman" pitchFamily="18" charset="0"/>
              </a:rPr>
              <a:t>ZTE Overview</a:t>
            </a:r>
          </a:p>
        </p:txBody>
      </p:sp>
      <p:sp>
        <p:nvSpPr>
          <p:cNvPr id="10" name="Rectangle 2"/>
          <p:cNvSpPr>
            <a:spLocks noGrp="1" noChangeArrowheads="1"/>
          </p:cNvSpPr>
          <p:nvPr>
            <p:ph type="title" idx="4294967295"/>
          </p:nvPr>
        </p:nvSpPr>
        <p:spPr>
          <a:xfrm>
            <a:off x="250825" y="333375"/>
            <a:ext cx="8496300" cy="647700"/>
          </a:xfrm>
        </p:spPr>
        <p:txBody>
          <a:bodyPr/>
          <a:lstStyle/>
          <a:p>
            <a:pPr eaLnBrk="1" hangingPunct="1">
              <a:defRPr/>
            </a:pPr>
            <a:r>
              <a:rPr lang="en-US" altLang="zh-CN" sz="4000" b="1" i="1" dirty="0" smtClean="0">
                <a:solidFill>
                  <a:srgbClr val="606060"/>
                </a:solidFill>
                <a:effectLst>
                  <a:outerShdw blurRad="38100" dist="38100" dir="2700000" algn="tl">
                    <a:srgbClr val="C0C0C0"/>
                  </a:outerShdw>
                </a:effectLst>
                <a:latin typeface="Times New Roman" pitchFamily="18" charset="0"/>
                <a:cs typeface="Times New Roman" pitchFamily="18" charset="0"/>
              </a:rPr>
              <a:t>Agenda</a:t>
            </a:r>
            <a:endParaRPr lang="zh-CN" altLang="en-US" sz="4000" b="1" i="1" dirty="0" smtClean="0">
              <a:solidFill>
                <a:srgbClr val="606060"/>
              </a:solidFill>
              <a:effectLst>
                <a:outerShdw blurRad="38100" dist="38100" dir="2700000" algn="tl">
                  <a:srgbClr val="C0C0C0"/>
                </a:outerShdw>
              </a:effectLst>
              <a:latin typeface="Times New Roman" pitchFamily="18" charset="0"/>
              <a:cs typeface="Times New Roman" pitchFamily="18" charset="0"/>
            </a:endParaRPr>
          </a:p>
        </p:txBody>
      </p:sp>
    </p:spTree>
  </p:cSld>
  <p:clrMapOvr>
    <a:masterClrMapping/>
  </p:clrMapOvr>
  <p:transition>
    <p:fade/>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title" idx="4294967295"/>
          </p:nvPr>
        </p:nvSpPr>
        <p:spPr>
          <a:xfrm>
            <a:off x="0" y="188640"/>
            <a:ext cx="8572500" cy="625475"/>
          </a:xfrm>
        </p:spPr>
        <p:txBody>
          <a:bodyPr/>
          <a:lstStyle/>
          <a:p>
            <a:pPr>
              <a:defRPr/>
            </a:pPr>
            <a:r>
              <a:rPr lang="en-US" altLang="zh-CN" sz="2400" dirty="0" smtClean="0">
                <a:latin typeface="+mj-lt"/>
              </a:rPr>
              <a:t>Analysis of </a:t>
            </a:r>
            <a:r>
              <a:rPr lang="en-US" altLang="zh-CN" sz="2400" dirty="0" smtClean="0">
                <a:latin typeface="+mj-lt"/>
              </a:rPr>
              <a:t>BW requirements </a:t>
            </a:r>
            <a:r>
              <a:rPr lang="en-US" altLang="zh-CN" sz="2400" dirty="0" smtClean="0">
                <a:latin typeface="+mj-lt"/>
              </a:rPr>
              <a:t>and traffic characteristics </a:t>
            </a:r>
            <a:endParaRPr lang="zh-CN" altLang="en-US" sz="2400" dirty="0" smtClean="0">
              <a:latin typeface="+mj-lt"/>
            </a:endParaRPr>
          </a:p>
        </p:txBody>
      </p:sp>
      <p:sp>
        <p:nvSpPr>
          <p:cNvPr id="495619" name="AutoShape 3"/>
          <p:cNvSpPr>
            <a:spLocks noChangeArrowheads="1"/>
          </p:cNvSpPr>
          <p:nvPr/>
        </p:nvSpPr>
        <p:spPr bwMode="auto">
          <a:xfrm>
            <a:off x="250825" y="1125538"/>
            <a:ext cx="8382000" cy="3232150"/>
          </a:xfrm>
          <a:prstGeom prst="roundRect">
            <a:avLst>
              <a:gd name="adj" fmla="val 3125"/>
            </a:avLst>
          </a:prstGeom>
          <a:gradFill rotWithShape="1">
            <a:gsLst>
              <a:gs pos="0">
                <a:srgbClr val="DDDDDD"/>
              </a:gs>
              <a:gs pos="50000">
                <a:srgbClr val="DDDDDD">
                  <a:gamma/>
                  <a:tint val="41176"/>
                  <a:invGamma/>
                </a:srgbClr>
              </a:gs>
              <a:gs pos="100000">
                <a:srgbClr val="DDDDDD"/>
              </a:gs>
            </a:gsLst>
            <a:lin ang="2700000" scaled="1"/>
          </a:gradFill>
          <a:ln w="9525">
            <a:noFill/>
            <a:round/>
            <a:headEnd/>
            <a:tailEnd/>
          </a:ln>
          <a:effectLst>
            <a:outerShdw dist="107763" dir="2700000" algn="ctr" rotWithShape="0">
              <a:schemeClr val="bg2">
                <a:alpha val="50000"/>
              </a:schemeClr>
            </a:outerShdw>
          </a:effectLst>
        </p:spPr>
        <p:txBody>
          <a:bodyPr wrap="none" anchor="ctr"/>
          <a:lstStyle/>
          <a:p>
            <a:pPr>
              <a:defRPr/>
            </a:pPr>
            <a:endParaRPr lang="zh-CN" altLang="en-US">
              <a:latin typeface="+mj-lt"/>
              <a:ea typeface="宋体" pitchFamily="2" charset="-122"/>
            </a:endParaRPr>
          </a:p>
        </p:txBody>
      </p:sp>
      <p:graphicFrame>
        <p:nvGraphicFramePr>
          <p:cNvPr id="495713" name="Group 97"/>
          <p:cNvGraphicFramePr>
            <a:graphicFrameLocks noGrp="1"/>
          </p:cNvGraphicFramePr>
          <p:nvPr/>
        </p:nvGraphicFramePr>
        <p:xfrm>
          <a:off x="251520" y="836712"/>
          <a:ext cx="8208962" cy="3535680"/>
        </p:xfrm>
        <a:graphic>
          <a:graphicData uri="http://schemas.openxmlformats.org/drawingml/2006/table">
            <a:tbl>
              <a:tblPr/>
              <a:tblGrid>
                <a:gridCol w="1587500"/>
                <a:gridCol w="1509712"/>
                <a:gridCol w="1434207"/>
                <a:gridCol w="1152128"/>
                <a:gridCol w="2525415"/>
              </a:tblGrid>
              <a:tr h="455613">
                <a:tc>
                  <a:txBody>
                    <a:bodyPr/>
                    <a:lstStyle/>
                    <a:p>
                      <a:pPr marL="0" marR="0" lvl="0" indent="0" algn="just"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endParaRPr kumimoji="0" lang="zh-CN" altLang="en-US" sz="2000" b="0" i="0" u="none" strike="noStrike" cap="none" normalizeH="0" baseline="0" dirty="0" smtClean="0">
                        <a:ln>
                          <a:noFill/>
                        </a:ln>
                        <a:solidFill>
                          <a:schemeClr val="bg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0033CC"/>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400" b="1" i="0" u="none" strike="noStrike" cap="none" normalizeH="0" baseline="0" dirty="0" smtClean="0">
                          <a:ln>
                            <a:noFill/>
                          </a:ln>
                          <a:solidFill>
                            <a:schemeClr val="bg1"/>
                          </a:solidFill>
                          <a:effectLst/>
                          <a:latin typeface="Arial" pitchFamily="34" charset="0"/>
                          <a:ea typeface="宋体" pitchFamily="2" charset="-122"/>
                        </a:rPr>
                        <a:t>Service </a:t>
                      </a:r>
                      <a:r>
                        <a:rPr kumimoji="0" lang="en-US" altLang="zh-CN" sz="1400" b="1" i="0" u="none" strike="noStrike" cap="none" normalizeH="0" baseline="0" dirty="0" smtClean="0">
                          <a:ln>
                            <a:noFill/>
                          </a:ln>
                          <a:solidFill>
                            <a:schemeClr val="bg1"/>
                          </a:solidFill>
                          <a:effectLst/>
                          <a:latin typeface="Arial" pitchFamily="34" charset="0"/>
                          <a:ea typeface="宋体" pitchFamily="2" charset="-122"/>
                        </a:rPr>
                        <a:t>Characteristic</a:t>
                      </a:r>
                      <a:endParaRPr kumimoji="0" lang="zh-CN" altLang="en-US" sz="1400" b="1" i="0" u="none" strike="noStrike" cap="none" normalizeH="0" baseline="0" dirty="0" smtClean="0">
                        <a:ln>
                          <a:noFill/>
                        </a:ln>
                        <a:solidFill>
                          <a:schemeClr val="bg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0033CC"/>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400" b="1" i="0" u="none" strike="noStrike" cap="none" normalizeH="0" baseline="0" dirty="0" smtClean="0">
                          <a:ln>
                            <a:noFill/>
                          </a:ln>
                          <a:solidFill>
                            <a:schemeClr val="bg1"/>
                          </a:solidFill>
                          <a:effectLst/>
                          <a:latin typeface="Arial" pitchFamily="34" charset="0"/>
                          <a:ea typeface="宋体" pitchFamily="2" charset="-122"/>
                        </a:rPr>
                        <a:t>Bandwidth Requirement</a:t>
                      </a:r>
                      <a:endParaRPr kumimoji="0" lang="zh-CN" altLang="en-US" sz="1400" b="1" i="0" u="none" strike="noStrike" cap="none" normalizeH="0" baseline="0" dirty="0" smtClean="0">
                        <a:ln>
                          <a:noFill/>
                        </a:ln>
                        <a:solidFill>
                          <a:schemeClr val="bg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0033CC"/>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400" b="1" i="0" u="none" strike="noStrike" cap="none" normalizeH="0" baseline="0" dirty="0" smtClean="0">
                          <a:ln>
                            <a:noFill/>
                          </a:ln>
                          <a:solidFill>
                            <a:schemeClr val="bg1"/>
                          </a:solidFill>
                          <a:effectLst/>
                          <a:latin typeface="Arial" pitchFamily="34" charset="0"/>
                          <a:ea typeface="宋体" pitchFamily="2" charset="-122"/>
                        </a:rPr>
                        <a:t>Service Interface </a:t>
                      </a:r>
                      <a:endParaRPr kumimoji="0" lang="zh-CN" altLang="en-US" sz="1400" b="1" i="0" u="none" strike="noStrike" cap="none" normalizeH="0" baseline="0" dirty="0" smtClean="0">
                        <a:ln>
                          <a:noFill/>
                        </a:ln>
                        <a:solidFill>
                          <a:schemeClr val="bg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0033CC"/>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400" b="1" i="0" u="none" strike="noStrike" cap="none" normalizeH="0" baseline="0" dirty="0" smtClean="0">
                          <a:ln>
                            <a:noFill/>
                          </a:ln>
                          <a:solidFill>
                            <a:schemeClr val="bg1"/>
                          </a:solidFill>
                          <a:effectLst/>
                          <a:latin typeface="Arial" pitchFamily="34" charset="0"/>
                          <a:ea typeface="宋体" pitchFamily="2" charset="-122"/>
                        </a:rPr>
                        <a:t>Remarks</a:t>
                      </a:r>
                      <a:endParaRPr kumimoji="0" lang="zh-CN" altLang="en-US" sz="1400" b="1" i="0" u="none" strike="noStrike" cap="none" normalizeH="0" baseline="0" dirty="0" smtClean="0">
                        <a:ln>
                          <a:noFill/>
                        </a:ln>
                        <a:solidFill>
                          <a:schemeClr val="bg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0033CC"/>
                    </a:solidFill>
                  </a:tcPr>
                </a:tc>
              </a:tr>
              <a:tr h="395288">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1" i="0" u="none" strike="noStrike" cap="none" normalizeH="0" baseline="0" dirty="0" smtClean="0">
                          <a:ln>
                            <a:noFill/>
                          </a:ln>
                          <a:solidFill>
                            <a:schemeClr val="tx1"/>
                          </a:solidFill>
                          <a:effectLst/>
                          <a:latin typeface="Arial" pitchFamily="34" charset="0"/>
                          <a:ea typeface="华文细黑" pitchFamily="2" charset="-122"/>
                        </a:rPr>
                        <a:t>Integrated information system</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8EB4E3">
                        <a:alpha val="50000"/>
                      </a:srgbClr>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0" i="0" u="none" strike="noStrike" cap="none" normalizeH="0" baseline="0" dirty="0" smtClean="0">
                          <a:ln>
                            <a:noFill/>
                          </a:ln>
                          <a:solidFill>
                            <a:schemeClr val="tx1"/>
                          </a:solidFill>
                          <a:effectLst/>
                          <a:latin typeface="Arial" pitchFamily="34" charset="0"/>
                          <a:ea typeface="宋体" pitchFamily="2" charset="-122"/>
                        </a:rPr>
                        <a:t>Aggregation type</a:t>
                      </a:r>
                      <a:endParaRPr kumimoji="0" lang="zh-CN" altLang="en-US" sz="1200" b="0" i="0" u="none" strike="noStrike" cap="none" normalizeH="0" baseline="0" dirty="0" smtClean="0">
                        <a:ln>
                          <a:noFill/>
                        </a:ln>
                        <a:solidFill>
                          <a:schemeClr val="tx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8EB4E3">
                        <a:alpha val="50000"/>
                      </a:srgbClr>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0" i="0" u="none" strike="noStrike" cap="none" normalizeH="0" baseline="0" dirty="0" smtClean="0">
                          <a:ln>
                            <a:noFill/>
                          </a:ln>
                          <a:solidFill>
                            <a:schemeClr val="tx1"/>
                          </a:solidFill>
                          <a:effectLst/>
                          <a:latin typeface="Arial" pitchFamily="34" charset="0"/>
                          <a:ea typeface="宋体" pitchFamily="2" charset="-122"/>
                        </a:rPr>
                        <a:t>N*10M</a:t>
                      </a:r>
                      <a:endParaRPr kumimoji="0" lang="zh-CN" altLang="en-US" sz="1200" b="0" i="0" u="none" strike="noStrike" cap="none" normalizeH="0" baseline="0" dirty="0" smtClean="0">
                        <a:ln>
                          <a:noFill/>
                        </a:ln>
                        <a:solidFill>
                          <a:schemeClr val="tx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8EB4E3">
                        <a:alpha val="50000"/>
                      </a:srgbClr>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0" i="0" u="none" strike="noStrike" cap="none" normalizeH="0" baseline="0" smtClean="0">
                          <a:ln>
                            <a:noFill/>
                          </a:ln>
                          <a:solidFill>
                            <a:schemeClr val="tx1"/>
                          </a:solidFill>
                          <a:effectLst/>
                          <a:latin typeface="Arial" pitchFamily="34" charset="0"/>
                          <a:ea typeface="宋体" pitchFamily="2" charset="-122"/>
                        </a:rPr>
                        <a:t>Ethernet, POS</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8EB4E3">
                        <a:alpha val="50000"/>
                      </a:srgbClr>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0" i="0" u="none" strike="noStrike" cap="none" normalizeH="0" baseline="0" dirty="0" smtClean="0">
                          <a:ln>
                            <a:noFill/>
                          </a:ln>
                          <a:solidFill>
                            <a:schemeClr val="tx1"/>
                          </a:solidFill>
                          <a:effectLst/>
                          <a:latin typeface="Arial" pitchFamily="34" charset="0"/>
                          <a:ea typeface="宋体" pitchFamily="2" charset="-122"/>
                        </a:rPr>
                        <a:t>A wide bandwidth is required in case of such video services as video conferencing, etc. </a:t>
                      </a:r>
                      <a:endParaRPr kumimoji="0" lang="zh-CN" altLang="en-US" sz="1200" b="0" i="0" u="none" strike="noStrike" cap="none" normalizeH="0" baseline="0" dirty="0" smtClean="0">
                        <a:ln>
                          <a:noFill/>
                        </a:ln>
                        <a:solidFill>
                          <a:schemeClr val="tx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8EB4E3">
                        <a:alpha val="50000"/>
                      </a:srgbClr>
                    </a:solidFill>
                  </a:tcPr>
                </a:tc>
              </a:tr>
              <a:tr h="210179">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1" i="0" u="none" strike="noStrike" cap="none" normalizeH="0" baseline="0" dirty="0" smtClean="0">
                          <a:ln>
                            <a:noFill/>
                          </a:ln>
                          <a:solidFill>
                            <a:schemeClr val="tx1"/>
                          </a:solidFill>
                          <a:effectLst/>
                          <a:latin typeface="Arial" pitchFamily="34" charset="0"/>
                          <a:ea typeface="宋体" pitchFamily="2" charset="-122"/>
                        </a:rPr>
                        <a:t>Delivery system</a:t>
                      </a:r>
                      <a:endParaRPr kumimoji="0" lang="zh-CN" altLang="en-US" sz="1200" b="1" i="0" u="none" strike="noStrike" cap="none" normalizeH="0" baseline="0" dirty="0" smtClean="0">
                        <a:ln>
                          <a:noFill/>
                        </a:ln>
                        <a:solidFill>
                          <a:schemeClr val="tx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DDDDD">
                        <a:alpha val="50000"/>
                      </a:srgbClr>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defRPr/>
                      </a:pPr>
                      <a:r>
                        <a:rPr kumimoji="0" lang="en-US" altLang="zh-CN" sz="1200" b="0" i="0" u="none" strike="noStrike" cap="none" normalizeH="0" baseline="0" dirty="0" smtClean="0">
                          <a:ln>
                            <a:noFill/>
                          </a:ln>
                          <a:solidFill>
                            <a:schemeClr val="tx1"/>
                          </a:solidFill>
                          <a:effectLst/>
                          <a:latin typeface="Arial" pitchFamily="34" charset="0"/>
                          <a:ea typeface="宋体" pitchFamily="2" charset="-122"/>
                        </a:rPr>
                        <a:t>Distributed </a:t>
                      </a:r>
                      <a:r>
                        <a:rPr kumimoji="0" lang="en-US" altLang="zh-CN" sz="1200" b="0" i="0" u="none" strike="noStrike" cap="none" normalizeH="0" baseline="0" dirty="0" smtClean="0">
                          <a:ln>
                            <a:noFill/>
                          </a:ln>
                          <a:solidFill>
                            <a:schemeClr val="tx1"/>
                          </a:solidFill>
                          <a:effectLst/>
                          <a:latin typeface="Arial" pitchFamily="34" charset="0"/>
                          <a:ea typeface="宋体" pitchFamily="2" charset="-122"/>
                        </a:rPr>
                        <a:t>aggregation type</a:t>
                      </a:r>
                      <a:endParaRPr kumimoji="0" lang="zh-CN" altLang="en-US" sz="1200" b="0" i="0" u="none" strike="noStrike" cap="none" normalizeH="0" baseline="0" dirty="0" smtClean="0">
                        <a:ln>
                          <a:noFill/>
                        </a:ln>
                        <a:solidFill>
                          <a:schemeClr val="tx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DDDDD">
                        <a:alpha val="50000"/>
                      </a:srgbClr>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0" i="0" u="none" strike="noStrike" cap="none" normalizeH="0" baseline="0" dirty="0" smtClean="0">
                          <a:ln>
                            <a:noFill/>
                          </a:ln>
                          <a:solidFill>
                            <a:schemeClr val="tx1"/>
                          </a:solidFill>
                          <a:effectLst/>
                          <a:latin typeface="Arial" pitchFamily="34" charset="0"/>
                          <a:ea typeface="宋体" pitchFamily="2" charset="-122"/>
                        </a:rPr>
                        <a:t>&lt;10M</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DDDDD">
                        <a:alpha val="50000"/>
                      </a:srgbClr>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0" i="0" u="none" strike="noStrike" cap="none" normalizeH="0" baseline="0" smtClean="0">
                          <a:ln>
                            <a:noFill/>
                          </a:ln>
                          <a:solidFill>
                            <a:schemeClr val="tx1"/>
                          </a:solidFill>
                          <a:effectLst/>
                          <a:latin typeface="Arial" pitchFamily="34" charset="0"/>
                          <a:ea typeface="宋体" pitchFamily="2" charset="-122"/>
                        </a:rPr>
                        <a:t>E1,ethernet</a:t>
                      </a:r>
                      <a:endParaRPr kumimoji="0" lang="zh-CN" altLang="en-US" sz="1200" b="0" i="0" u="none" strike="noStrike" cap="none" normalizeH="0" baseline="0" smtClean="0">
                        <a:ln>
                          <a:noFill/>
                        </a:ln>
                        <a:solidFill>
                          <a:schemeClr val="tx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DDDDD">
                        <a:alpha val="50000"/>
                      </a:srgbClr>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0" i="0" u="none" strike="noStrike" cap="none" normalizeH="0" baseline="0" dirty="0" smtClean="0">
                          <a:ln>
                            <a:noFill/>
                          </a:ln>
                          <a:solidFill>
                            <a:schemeClr val="tx1"/>
                          </a:solidFill>
                          <a:effectLst/>
                          <a:latin typeface="Arial" pitchFamily="34" charset="0"/>
                          <a:ea typeface="宋体" pitchFamily="2" charset="-122"/>
                        </a:rPr>
                        <a:t>64K interfaces or below may be required. </a:t>
                      </a:r>
                      <a:endParaRPr kumimoji="0" lang="zh-CN" altLang="en-US" sz="1200" b="0" i="0" u="none" strike="noStrike" cap="none" normalizeH="0" baseline="0" dirty="0" smtClean="0">
                        <a:ln>
                          <a:noFill/>
                        </a:ln>
                        <a:solidFill>
                          <a:schemeClr val="tx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DDDDD">
                        <a:alpha val="50000"/>
                      </a:srgbClr>
                    </a:solidFill>
                  </a:tcPr>
                </a:tc>
              </a:tr>
              <a:tr h="347663">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1" i="0" u="none" strike="noStrike" cap="none" normalizeH="0" baseline="0" dirty="0" smtClean="0">
                          <a:ln>
                            <a:noFill/>
                          </a:ln>
                          <a:solidFill>
                            <a:schemeClr val="tx1"/>
                          </a:solidFill>
                          <a:effectLst/>
                          <a:latin typeface="Arial" pitchFamily="34" charset="0"/>
                          <a:ea typeface="宋体" pitchFamily="2" charset="-122"/>
                        </a:rPr>
                        <a:t>Ticketing and reservation system</a:t>
                      </a:r>
                      <a:endParaRPr kumimoji="0" lang="zh-CN" altLang="en-US" sz="1200" b="1" i="0" u="none" strike="noStrike" cap="none" normalizeH="0" baseline="0" dirty="0" smtClean="0">
                        <a:ln>
                          <a:noFill/>
                        </a:ln>
                        <a:solidFill>
                          <a:schemeClr val="tx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8EB4E3">
                        <a:alpha val="50000"/>
                      </a:srgbClr>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0" i="0" u="none" strike="noStrike" cap="none" normalizeH="0" baseline="0" dirty="0" smtClean="0">
                          <a:ln>
                            <a:noFill/>
                          </a:ln>
                          <a:solidFill>
                            <a:schemeClr val="tx1"/>
                          </a:solidFill>
                          <a:effectLst/>
                          <a:latin typeface="Arial" pitchFamily="34" charset="0"/>
                          <a:ea typeface="宋体" pitchFamily="2" charset="-122"/>
                        </a:rPr>
                        <a:t>Distributed </a:t>
                      </a:r>
                      <a:r>
                        <a:rPr kumimoji="0" lang="en-US" altLang="zh-CN" sz="1200" b="0" i="0" u="none" strike="noStrike" cap="none" normalizeH="0" baseline="0" dirty="0" smtClean="0">
                          <a:ln>
                            <a:noFill/>
                          </a:ln>
                          <a:solidFill>
                            <a:schemeClr val="tx1"/>
                          </a:solidFill>
                          <a:effectLst/>
                          <a:latin typeface="Arial" pitchFamily="34" charset="0"/>
                          <a:ea typeface="宋体" pitchFamily="2" charset="-122"/>
                        </a:rPr>
                        <a:t>aggregation type</a:t>
                      </a:r>
                      <a:endParaRPr kumimoji="0" lang="zh-CN" altLang="en-US" sz="1200" b="0" i="0" u="none" strike="noStrike" cap="none" normalizeH="0" baseline="0" dirty="0" smtClean="0">
                        <a:ln>
                          <a:noFill/>
                        </a:ln>
                        <a:solidFill>
                          <a:schemeClr val="tx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8EB4E3">
                        <a:alpha val="50000"/>
                      </a:srgbClr>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0" i="0" u="none" strike="noStrike" cap="none" normalizeH="0" baseline="0" dirty="0" smtClean="0">
                          <a:ln>
                            <a:noFill/>
                          </a:ln>
                          <a:solidFill>
                            <a:schemeClr val="tx1"/>
                          </a:solidFill>
                          <a:effectLst/>
                          <a:latin typeface="Arial" pitchFamily="34" charset="0"/>
                          <a:ea typeface="宋体" pitchFamily="2" charset="-122"/>
                        </a:rPr>
                        <a:t>10M</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8EB4E3">
                        <a:alpha val="50000"/>
                      </a:srgbClr>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0" i="0" u="none" strike="noStrike" cap="none" normalizeH="0" baseline="0" dirty="0" smtClean="0">
                          <a:ln>
                            <a:noFill/>
                          </a:ln>
                          <a:solidFill>
                            <a:schemeClr val="tx1"/>
                          </a:solidFill>
                          <a:effectLst/>
                          <a:latin typeface="Arial" pitchFamily="34" charset="0"/>
                          <a:ea typeface="宋体" pitchFamily="2" charset="-122"/>
                        </a:rPr>
                        <a:t>Ethernet, POS</a:t>
                      </a:r>
                      <a:endParaRPr kumimoji="0" lang="zh-CN" altLang="en-US" sz="1200" b="0" i="0" u="none" strike="noStrike" cap="none" normalizeH="0" baseline="0" dirty="0" smtClean="0">
                        <a:ln>
                          <a:noFill/>
                        </a:ln>
                        <a:solidFill>
                          <a:schemeClr val="tx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8EB4E3">
                        <a:alpha val="50000"/>
                      </a:srgbClr>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endParaRPr kumimoji="0" lang="zh-CN" altLang="en-US" sz="1800" b="0" i="0" u="none" strike="noStrike" cap="none" normalizeH="0" baseline="0" dirty="0" smtClean="0">
                        <a:ln>
                          <a:noFill/>
                        </a:ln>
                        <a:solidFill>
                          <a:schemeClr val="tx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8EB4E3">
                        <a:alpha val="50000"/>
                      </a:srgbClr>
                    </a:solidFill>
                  </a:tcPr>
                </a:tc>
              </a:tr>
              <a:tr h="355600">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1" i="0" u="none" strike="noStrike" cap="none" normalizeH="0" baseline="0" dirty="0" smtClean="0">
                          <a:ln>
                            <a:noFill/>
                          </a:ln>
                          <a:solidFill>
                            <a:schemeClr val="tx1"/>
                          </a:solidFill>
                          <a:effectLst/>
                          <a:latin typeface="Arial" pitchFamily="34" charset="0"/>
                          <a:ea typeface="宋体" pitchFamily="2" charset="-122"/>
                        </a:rPr>
                        <a:t>Public security management information system</a:t>
                      </a:r>
                      <a:endParaRPr kumimoji="0" lang="zh-CN" altLang="en-US" sz="1200" b="1" i="0" u="none" strike="noStrike" cap="none" normalizeH="0" baseline="0" dirty="0" smtClean="0">
                        <a:ln>
                          <a:noFill/>
                        </a:ln>
                        <a:solidFill>
                          <a:schemeClr val="tx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DDDDD">
                        <a:alpha val="50000"/>
                      </a:srgbClr>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0" i="0" u="none" strike="noStrike" cap="none" normalizeH="0" baseline="0" dirty="0" smtClean="0">
                          <a:ln>
                            <a:noFill/>
                          </a:ln>
                          <a:solidFill>
                            <a:schemeClr val="tx1"/>
                          </a:solidFill>
                          <a:effectLst/>
                          <a:latin typeface="Arial" pitchFamily="34" charset="0"/>
                          <a:ea typeface="宋体" pitchFamily="2" charset="-122"/>
                        </a:rPr>
                        <a:t>Distributed </a:t>
                      </a:r>
                      <a:r>
                        <a:rPr kumimoji="0" lang="en-US" altLang="zh-CN" sz="1200" b="0" i="0" u="none" strike="noStrike" cap="none" normalizeH="0" baseline="0" dirty="0" smtClean="0">
                          <a:ln>
                            <a:noFill/>
                          </a:ln>
                          <a:solidFill>
                            <a:schemeClr val="tx1"/>
                          </a:solidFill>
                          <a:effectLst/>
                          <a:latin typeface="Arial" pitchFamily="34" charset="0"/>
                          <a:ea typeface="宋体" pitchFamily="2" charset="-122"/>
                        </a:rPr>
                        <a:t>aggregation type</a:t>
                      </a:r>
                      <a:endParaRPr kumimoji="0" lang="zh-CN" altLang="en-US" sz="1200" b="0" i="0" u="none" strike="noStrike" cap="none" normalizeH="0" baseline="0" dirty="0" smtClean="0">
                        <a:ln>
                          <a:noFill/>
                        </a:ln>
                        <a:solidFill>
                          <a:schemeClr val="tx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DDDDD">
                        <a:alpha val="50000"/>
                      </a:srgbClr>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0" i="0" u="none" strike="noStrike" cap="none" normalizeH="0" baseline="0" dirty="0" smtClean="0">
                          <a:ln>
                            <a:noFill/>
                          </a:ln>
                          <a:solidFill>
                            <a:schemeClr val="tx1"/>
                          </a:solidFill>
                          <a:effectLst/>
                          <a:latin typeface="Arial" pitchFamily="34" charset="0"/>
                          <a:ea typeface="宋体" pitchFamily="2" charset="-122"/>
                        </a:rPr>
                        <a:t>10~100M</a:t>
                      </a:r>
                      <a:endParaRPr kumimoji="0" lang="zh-CN" altLang="en-US" sz="1200" b="0" i="0" u="none" strike="noStrike" cap="none" normalizeH="0" baseline="0" dirty="0" smtClean="0">
                        <a:ln>
                          <a:noFill/>
                        </a:ln>
                        <a:solidFill>
                          <a:schemeClr val="tx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DDDDD">
                        <a:alpha val="50000"/>
                      </a:srgbClr>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0" i="0" u="none" strike="noStrike" cap="none" normalizeH="0" baseline="0" dirty="0" smtClean="0">
                          <a:ln>
                            <a:noFill/>
                          </a:ln>
                          <a:solidFill>
                            <a:schemeClr val="tx1"/>
                          </a:solidFill>
                          <a:effectLst/>
                          <a:latin typeface="Arial" pitchFamily="34" charset="0"/>
                          <a:ea typeface="宋体" pitchFamily="2" charset="-122"/>
                        </a:rPr>
                        <a:t>Ethernet, POS</a:t>
                      </a:r>
                      <a:endParaRPr kumimoji="0" lang="zh-CN" altLang="en-US" sz="1200" b="0" i="0" u="none" strike="noStrike" cap="none" normalizeH="0" baseline="0" dirty="0" smtClean="0">
                        <a:ln>
                          <a:noFill/>
                        </a:ln>
                        <a:solidFill>
                          <a:schemeClr val="tx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DDDDD">
                        <a:alpha val="50000"/>
                      </a:srgbClr>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0" i="0" u="none" strike="noStrike" cap="none" normalizeH="0" baseline="0" dirty="0" smtClean="0">
                          <a:ln>
                            <a:noFill/>
                          </a:ln>
                          <a:solidFill>
                            <a:schemeClr val="tx1"/>
                          </a:solidFill>
                          <a:effectLst/>
                          <a:latin typeface="Arial" pitchFamily="34" charset="0"/>
                          <a:ea typeface="宋体" pitchFamily="2" charset="-122"/>
                        </a:rPr>
                        <a:t>A wide bandwidth is required for video surveillance services. </a:t>
                      </a:r>
                      <a:endParaRPr kumimoji="0" lang="zh-CN" altLang="en-US" sz="1200" b="0" i="0" u="none" strike="noStrike" cap="none" normalizeH="0" baseline="0" dirty="0" smtClean="0">
                        <a:ln>
                          <a:noFill/>
                        </a:ln>
                        <a:solidFill>
                          <a:schemeClr val="tx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DDDDD">
                        <a:alpha val="50000"/>
                      </a:srgbClr>
                    </a:solidFill>
                  </a:tcPr>
                </a:tc>
              </a:tr>
              <a:tr h="388938">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1" i="0" u="none" strike="noStrike" cap="none" normalizeH="0" baseline="0" dirty="0" smtClean="0">
                          <a:ln>
                            <a:noFill/>
                          </a:ln>
                          <a:solidFill>
                            <a:schemeClr val="tx1"/>
                          </a:solidFill>
                          <a:effectLst/>
                          <a:latin typeface="Arial" pitchFamily="34" charset="0"/>
                          <a:ea typeface="宋体" pitchFamily="2" charset="-122"/>
                        </a:rPr>
                        <a:t>Public Communication system</a:t>
                      </a:r>
                      <a:endParaRPr kumimoji="0" lang="zh-CN" altLang="en-US" sz="1200" b="1" i="0" u="none" strike="noStrike" cap="none" normalizeH="0" baseline="0" dirty="0" smtClean="0">
                        <a:ln>
                          <a:noFill/>
                        </a:ln>
                        <a:solidFill>
                          <a:schemeClr val="tx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8EB4E3">
                        <a:alpha val="50000"/>
                      </a:srgbClr>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0" i="0" u="none" strike="noStrike" cap="none" normalizeH="0" baseline="0" dirty="0" smtClean="0">
                          <a:ln>
                            <a:noFill/>
                          </a:ln>
                          <a:solidFill>
                            <a:schemeClr val="tx1"/>
                          </a:solidFill>
                          <a:effectLst/>
                          <a:latin typeface="Arial" pitchFamily="34" charset="0"/>
                          <a:ea typeface="宋体" pitchFamily="2" charset="-122"/>
                        </a:rPr>
                        <a:t>Regional </a:t>
                      </a:r>
                      <a:r>
                        <a:rPr kumimoji="0" lang="en-US" altLang="zh-CN" sz="1200" b="0" i="0" u="none" strike="noStrike" cap="none" normalizeH="0" baseline="0" dirty="0" smtClean="0">
                          <a:ln>
                            <a:noFill/>
                          </a:ln>
                          <a:solidFill>
                            <a:schemeClr val="tx1"/>
                          </a:solidFill>
                          <a:effectLst/>
                          <a:latin typeface="Arial" pitchFamily="34" charset="0"/>
                          <a:ea typeface="宋体" pitchFamily="2" charset="-122"/>
                        </a:rPr>
                        <a:t>aggregation type</a:t>
                      </a:r>
                      <a:endParaRPr kumimoji="0" lang="zh-CN" altLang="en-US" sz="1200" b="0" i="0" u="none" strike="noStrike" cap="none" normalizeH="0" baseline="0" dirty="0" smtClean="0">
                        <a:ln>
                          <a:noFill/>
                        </a:ln>
                        <a:solidFill>
                          <a:schemeClr val="tx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8EB4E3">
                        <a:alpha val="50000"/>
                      </a:srgbClr>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0" i="0" u="none" strike="noStrike" cap="none" normalizeH="0" baseline="0" smtClean="0">
                          <a:ln>
                            <a:noFill/>
                          </a:ln>
                          <a:solidFill>
                            <a:schemeClr val="tx1"/>
                          </a:solidFill>
                          <a:effectLst/>
                          <a:latin typeface="Arial" pitchFamily="34" charset="0"/>
                          <a:ea typeface="宋体" pitchFamily="2" charset="-122"/>
                        </a:rPr>
                        <a:t>&lt;10M / N*10M</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8EB4E3">
                        <a:alpha val="50000"/>
                      </a:srgbClr>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0" i="0" u="none" strike="noStrike" cap="none" normalizeH="0" baseline="0" dirty="0" smtClean="0">
                          <a:ln>
                            <a:noFill/>
                          </a:ln>
                          <a:solidFill>
                            <a:schemeClr val="tx1"/>
                          </a:solidFill>
                          <a:effectLst/>
                          <a:latin typeface="Arial" pitchFamily="34" charset="0"/>
                          <a:ea typeface="宋体" pitchFamily="2" charset="-122"/>
                        </a:rPr>
                        <a:t>Ethernet, E1/STM-1</a:t>
                      </a:r>
                      <a:endParaRPr kumimoji="0" lang="zh-CN" altLang="en-US" sz="1200" b="0" i="0" u="none" strike="noStrike" cap="none" normalizeH="0" baseline="0" dirty="0" smtClean="0">
                        <a:ln>
                          <a:noFill/>
                        </a:ln>
                        <a:solidFill>
                          <a:schemeClr val="tx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8EB4E3">
                        <a:alpha val="50000"/>
                      </a:srgbClr>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200" b="0" i="0" u="none" strike="noStrike" cap="none" normalizeH="0" baseline="0" dirty="0" smtClean="0">
                          <a:ln>
                            <a:noFill/>
                          </a:ln>
                          <a:solidFill>
                            <a:schemeClr val="tx1"/>
                          </a:solidFill>
                          <a:effectLst/>
                          <a:latin typeface="Arial" pitchFamily="34" charset="0"/>
                          <a:ea typeface="宋体" pitchFamily="2" charset="-122"/>
                        </a:rPr>
                        <a:t>A wide bandwidth is required for 3G services.</a:t>
                      </a:r>
                      <a:endParaRPr kumimoji="0" lang="zh-CN" altLang="en-US" sz="1200" b="0" i="0" u="none" strike="noStrike" cap="none" normalizeH="0" baseline="0" dirty="0" smtClean="0">
                        <a:ln>
                          <a:noFill/>
                        </a:ln>
                        <a:solidFill>
                          <a:schemeClr val="tx1"/>
                        </a:solidFill>
                        <a:effectLst/>
                        <a:latin typeface="Arial" pitchFamily="34" charset="0"/>
                        <a:ea typeface="宋体"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8EB4E3">
                        <a:alpha val="50000"/>
                      </a:srgbClr>
                    </a:solidFill>
                  </a:tcPr>
                </a:tc>
              </a:tr>
            </a:tbl>
          </a:graphicData>
        </a:graphic>
      </p:graphicFrame>
      <p:sp>
        <p:nvSpPr>
          <p:cNvPr id="43056" name="Rectangle 105"/>
          <p:cNvSpPr txBox="1">
            <a:spLocks noChangeArrowheads="1"/>
          </p:cNvSpPr>
          <p:nvPr/>
        </p:nvSpPr>
        <p:spPr bwMode="auto">
          <a:xfrm>
            <a:off x="500063" y="5373141"/>
            <a:ext cx="3744912" cy="1008187"/>
          </a:xfrm>
          <a:prstGeom prst="rect">
            <a:avLst/>
          </a:prstGeom>
          <a:noFill/>
          <a:ln w="9525">
            <a:noFill/>
            <a:miter lim="800000"/>
            <a:headEnd/>
            <a:tailEnd/>
          </a:ln>
        </p:spPr>
        <p:txBody>
          <a:bodyPr/>
          <a:lstStyle/>
          <a:p>
            <a:pPr marL="355600" indent="-355600" algn="just">
              <a:lnSpc>
                <a:spcPct val="110000"/>
              </a:lnSpc>
              <a:spcAft>
                <a:spcPts val="400"/>
              </a:spcAft>
              <a:buClr>
                <a:srgbClr val="0087E2"/>
              </a:buClr>
              <a:buSzPct val="80000"/>
              <a:buFont typeface="Arial" pitchFamily="34" charset="0"/>
              <a:buChar char="●"/>
              <a:defRPr/>
            </a:pPr>
            <a:r>
              <a:rPr lang="en-US" altLang="zh-CN" sz="1100" b="0" dirty="0">
                <a:solidFill>
                  <a:schemeClr val="folHlink"/>
                </a:solidFill>
                <a:latin typeface="+mj-lt"/>
                <a:ea typeface="华文细黑" pitchFamily="2" charset="-122"/>
              </a:rPr>
              <a:t>As 100M services are connected for each site and each access ring consists of 6 to 8 nodes, a </a:t>
            </a:r>
            <a:r>
              <a:rPr lang="en-US" altLang="zh-CN" sz="1100" b="0" dirty="0" smtClean="0">
                <a:solidFill>
                  <a:schemeClr val="folHlink"/>
                </a:solidFill>
                <a:latin typeface="+mj-lt"/>
                <a:ea typeface="华文细黑" pitchFamily="2" charset="-122"/>
              </a:rPr>
              <a:t>2.5/</a:t>
            </a:r>
            <a:r>
              <a:rPr lang="en-US" altLang="zh-CN" sz="1100" b="0" dirty="0" smtClean="0">
                <a:solidFill>
                  <a:schemeClr val="folHlink"/>
                </a:solidFill>
                <a:latin typeface="+mj-lt"/>
                <a:ea typeface="华文细黑" pitchFamily="2" charset="-122"/>
              </a:rPr>
              <a:t>10</a:t>
            </a:r>
            <a:r>
              <a:rPr lang="en-US" altLang="zh-CN" sz="1100" b="0" dirty="0" smtClean="0">
                <a:solidFill>
                  <a:schemeClr val="folHlink"/>
                </a:solidFill>
                <a:latin typeface="+mj-lt"/>
                <a:ea typeface="华文细黑" pitchFamily="2" charset="-122"/>
              </a:rPr>
              <a:t>G ring system </a:t>
            </a:r>
            <a:r>
              <a:rPr lang="en-US" altLang="zh-CN" sz="1100" b="0" dirty="0">
                <a:solidFill>
                  <a:schemeClr val="folHlink"/>
                </a:solidFill>
                <a:latin typeface="+mj-lt"/>
                <a:ea typeface="华文细黑" pitchFamily="2" charset="-122"/>
              </a:rPr>
              <a:t>is needed </a:t>
            </a:r>
            <a:r>
              <a:rPr lang="en-US" altLang="zh-CN" sz="1100" b="0" dirty="0" smtClean="0">
                <a:solidFill>
                  <a:schemeClr val="folHlink"/>
                </a:solidFill>
                <a:latin typeface="+mj-lt"/>
                <a:ea typeface="华文细黑" pitchFamily="2" charset="-122"/>
              </a:rPr>
              <a:t>and planned </a:t>
            </a:r>
            <a:r>
              <a:rPr lang="en-US" altLang="zh-CN" sz="1100" b="0" dirty="0">
                <a:solidFill>
                  <a:schemeClr val="folHlink"/>
                </a:solidFill>
                <a:latin typeface="+mj-lt"/>
                <a:ea typeface="华文细黑" pitchFamily="2" charset="-122"/>
              </a:rPr>
              <a:t>service bandwidth is above </a:t>
            </a:r>
            <a:r>
              <a:rPr lang="en-US" altLang="zh-CN" sz="1100" b="0" dirty="0" smtClean="0">
                <a:solidFill>
                  <a:schemeClr val="folHlink"/>
                </a:solidFill>
                <a:latin typeface="+mj-lt"/>
                <a:ea typeface="华文细黑" pitchFamily="2" charset="-122"/>
              </a:rPr>
              <a:t>500M</a:t>
            </a:r>
            <a:endParaRPr lang="zh-CN" altLang="en-US" sz="1100" b="0" dirty="0">
              <a:solidFill>
                <a:schemeClr val="folHlink"/>
              </a:solidFill>
              <a:latin typeface="+mj-lt"/>
              <a:ea typeface="华文细黑" pitchFamily="2" charset="-122"/>
            </a:endParaRPr>
          </a:p>
        </p:txBody>
      </p:sp>
      <p:sp>
        <p:nvSpPr>
          <p:cNvPr id="495715" name="Text Box 99"/>
          <p:cNvSpPr txBox="1">
            <a:spLocks noChangeArrowheads="1"/>
          </p:cNvSpPr>
          <p:nvPr/>
        </p:nvSpPr>
        <p:spPr bwMode="auto">
          <a:xfrm>
            <a:off x="323528" y="4509120"/>
            <a:ext cx="7875587" cy="461962"/>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dirty="0">
                <a:solidFill>
                  <a:schemeClr val="tx2"/>
                </a:solidFill>
                <a:latin typeface="+mj-lt"/>
                <a:ea typeface="华文细黑" pitchFamily="2" charset="-122"/>
              </a:rPr>
              <a:t>Bandwidth requirement for service bearing: the bandwidth required for each site ranges from 50 to 200M </a:t>
            </a:r>
          </a:p>
          <a:p>
            <a:pPr>
              <a:defRPr/>
            </a:pPr>
            <a:r>
              <a:rPr lang="en-US" altLang="zh-CN" dirty="0">
                <a:solidFill>
                  <a:schemeClr val="tx2"/>
                </a:solidFill>
                <a:latin typeface="+mj-lt"/>
                <a:ea typeface="华文细黑" pitchFamily="2" charset="-122"/>
              </a:rPr>
              <a:t>and is at least above 100M when video services are operated. </a:t>
            </a:r>
            <a:endParaRPr lang="zh-CN" altLang="en-US" dirty="0">
              <a:solidFill>
                <a:schemeClr val="tx2"/>
              </a:solidFill>
              <a:latin typeface="+mj-lt"/>
              <a:ea typeface="华文细黑" pitchFamily="2" charset="-122"/>
            </a:endParaRPr>
          </a:p>
        </p:txBody>
      </p:sp>
      <p:sp>
        <p:nvSpPr>
          <p:cNvPr id="43058" name="Text Box 100"/>
          <p:cNvSpPr txBox="1">
            <a:spLocks noChangeArrowheads="1"/>
          </p:cNvSpPr>
          <p:nvPr/>
        </p:nvSpPr>
        <p:spPr bwMode="white">
          <a:xfrm>
            <a:off x="285750" y="5087391"/>
            <a:ext cx="3071813" cy="307975"/>
          </a:xfrm>
          <a:prstGeom prst="rect">
            <a:avLst/>
          </a:prstGeom>
          <a:noFill/>
          <a:ln w="9525" algn="ctr">
            <a:noFill/>
            <a:miter lim="800000"/>
            <a:headEnd/>
            <a:tailEnd/>
          </a:ln>
        </p:spPr>
        <p:txBody>
          <a:bodyPr>
            <a:spAutoFit/>
          </a:bodyPr>
          <a:lstStyle/>
          <a:p>
            <a:pPr algn="ctr">
              <a:spcBef>
                <a:spcPct val="50000"/>
              </a:spcBef>
              <a:defRPr/>
            </a:pPr>
            <a:r>
              <a:rPr kumimoji="0" lang="en-US" altLang="zh-CN" sz="1400" dirty="0">
                <a:solidFill>
                  <a:schemeClr val="folHlink"/>
                </a:solidFill>
                <a:latin typeface="+mj-lt"/>
                <a:ea typeface="宋体" pitchFamily="2" charset="-122"/>
              </a:rPr>
              <a:t>Networking of access network</a:t>
            </a:r>
            <a:endParaRPr kumimoji="0" lang="zh-CN" altLang="en-US" sz="1400" dirty="0">
              <a:solidFill>
                <a:schemeClr val="folHlink"/>
              </a:solidFill>
              <a:latin typeface="+mj-lt"/>
              <a:ea typeface="宋体" pitchFamily="2" charset="-122"/>
            </a:endParaRPr>
          </a:p>
        </p:txBody>
      </p:sp>
      <p:sp>
        <p:nvSpPr>
          <p:cNvPr id="43059" name="Rectangle 105"/>
          <p:cNvSpPr txBox="1">
            <a:spLocks noChangeArrowheads="1"/>
          </p:cNvSpPr>
          <p:nvPr/>
        </p:nvSpPr>
        <p:spPr bwMode="auto">
          <a:xfrm>
            <a:off x="4714875" y="5373141"/>
            <a:ext cx="4032250" cy="792163"/>
          </a:xfrm>
          <a:prstGeom prst="rect">
            <a:avLst/>
          </a:prstGeom>
          <a:noFill/>
          <a:ln w="9525">
            <a:noFill/>
            <a:miter lim="800000"/>
            <a:headEnd/>
            <a:tailEnd/>
          </a:ln>
        </p:spPr>
        <p:txBody>
          <a:bodyPr/>
          <a:lstStyle/>
          <a:p>
            <a:pPr marL="355600" indent="-355600" algn="just">
              <a:lnSpc>
                <a:spcPct val="110000"/>
              </a:lnSpc>
              <a:spcAft>
                <a:spcPts val="400"/>
              </a:spcAft>
              <a:buClr>
                <a:srgbClr val="0087E2"/>
              </a:buClr>
              <a:buSzPct val="80000"/>
              <a:buFont typeface="Arial" pitchFamily="34" charset="0"/>
              <a:buChar char="●"/>
              <a:defRPr/>
            </a:pPr>
            <a:r>
              <a:rPr lang="en-US" altLang="zh-CN" sz="1100" b="0" dirty="0">
                <a:solidFill>
                  <a:schemeClr val="folHlink"/>
                </a:solidFill>
                <a:latin typeface="+mj-lt"/>
                <a:ea typeface="华文细黑" pitchFamily="2" charset="-122"/>
              </a:rPr>
              <a:t>10G devices are needed to connect all access rings. </a:t>
            </a:r>
            <a:endParaRPr lang="zh-CN" altLang="en-US" sz="1100" b="0" dirty="0">
              <a:solidFill>
                <a:schemeClr val="folHlink"/>
              </a:solidFill>
              <a:latin typeface="+mj-lt"/>
              <a:ea typeface="华文细黑" pitchFamily="2" charset="-122"/>
            </a:endParaRPr>
          </a:p>
          <a:p>
            <a:pPr marL="355600" indent="-355600" algn="just">
              <a:lnSpc>
                <a:spcPct val="110000"/>
              </a:lnSpc>
              <a:spcAft>
                <a:spcPts val="400"/>
              </a:spcAft>
              <a:buClr>
                <a:srgbClr val="0087E2"/>
              </a:buClr>
              <a:buSzPct val="80000"/>
              <a:buFont typeface="Arial" pitchFamily="34" charset="0"/>
              <a:buChar char="●"/>
              <a:defRPr/>
            </a:pPr>
            <a:r>
              <a:rPr lang="en-US" altLang="zh-CN" sz="1100" b="0" dirty="0">
                <a:solidFill>
                  <a:schemeClr val="folHlink"/>
                </a:solidFill>
                <a:latin typeface="+mj-lt"/>
                <a:ea typeface="华文细黑" pitchFamily="2" charset="-122"/>
              </a:rPr>
              <a:t>Bandwidth utilization is related to the number of access rings</a:t>
            </a:r>
            <a:r>
              <a:rPr lang="en-US" altLang="zh-CN" sz="1100" b="0" dirty="0" smtClean="0">
                <a:solidFill>
                  <a:schemeClr val="folHlink"/>
                </a:solidFill>
                <a:latin typeface="+mj-lt"/>
                <a:ea typeface="华文细黑" pitchFamily="2" charset="-122"/>
              </a:rPr>
              <a:t>.</a:t>
            </a:r>
            <a:endParaRPr lang="zh-CN" altLang="en-US" sz="1100" b="0" dirty="0">
              <a:solidFill>
                <a:schemeClr val="folHlink"/>
              </a:solidFill>
              <a:latin typeface="+mj-lt"/>
              <a:ea typeface="华文细黑" pitchFamily="2" charset="-122"/>
            </a:endParaRPr>
          </a:p>
        </p:txBody>
      </p:sp>
      <p:sp>
        <p:nvSpPr>
          <p:cNvPr id="43060" name="Text Box 102"/>
          <p:cNvSpPr txBox="1">
            <a:spLocks noChangeArrowheads="1"/>
          </p:cNvSpPr>
          <p:nvPr/>
        </p:nvSpPr>
        <p:spPr bwMode="white">
          <a:xfrm>
            <a:off x="4714875" y="5071516"/>
            <a:ext cx="3601541" cy="307777"/>
          </a:xfrm>
          <a:prstGeom prst="rect">
            <a:avLst/>
          </a:prstGeom>
          <a:noFill/>
          <a:ln w="9525" algn="ctr">
            <a:noFill/>
            <a:miter lim="800000"/>
            <a:headEnd/>
            <a:tailEnd/>
          </a:ln>
        </p:spPr>
        <p:txBody>
          <a:bodyPr wrap="square">
            <a:spAutoFit/>
          </a:bodyPr>
          <a:lstStyle/>
          <a:p>
            <a:pPr>
              <a:spcBef>
                <a:spcPct val="50000"/>
              </a:spcBef>
              <a:defRPr/>
            </a:pPr>
            <a:r>
              <a:rPr kumimoji="0" lang="en-US" altLang="zh-CN" sz="1400" dirty="0">
                <a:solidFill>
                  <a:schemeClr val="folHlink"/>
                </a:solidFill>
                <a:latin typeface="+mj-lt"/>
                <a:ea typeface="宋体" pitchFamily="2" charset="-122"/>
              </a:rPr>
              <a:t>Networking of </a:t>
            </a:r>
            <a:r>
              <a:rPr kumimoji="0" lang="en-US" altLang="zh-CN" sz="1400" dirty="0" smtClean="0">
                <a:solidFill>
                  <a:schemeClr val="folHlink"/>
                </a:solidFill>
                <a:latin typeface="+mj-lt"/>
                <a:ea typeface="宋体" pitchFamily="2" charset="-122"/>
              </a:rPr>
              <a:t>Aggregation network</a:t>
            </a:r>
            <a:endParaRPr kumimoji="0" lang="zh-CN" altLang="en-US" sz="1400" dirty="0">
              <a:solidFill>
                <a:schemeClr val="folHlink"/>
              </a:solidFill>
              <a:latin typeface="+mj-lt"/>
              <a:ea typeface="宋体" pitchFamily="2" charset="-122"/>
            </a:endParaRPr>
          </a:p>
        </p:txBody>
      </p:sp>
    </p:spTree>
  </p:cSld>
  <p:clrMapOvr>
    <a:masterClrMapping/>
  </p:clrMapOvr>
  <p:transition>
    <p:fade/>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0" name="AutoShape 2"/>
          <p:cNvSpPr>
            <a:spLocks noChangeArrowheads="1"/>
          </p:cNvSpPr>
          <p:nvPr/>
        </p:nvSpPr>
        <p:spPr bwMode="auto">
          <a:xfrm>
            <a:off x="6981825" y="2227263"/>
            <a:ext cx="504825" cy="62547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CEDBF7"/>
          </a:solidFill>
          <a:ln w="6350">
            <a:solidFill>
              <a:srgbClr val="969696"/>
            </a:solidFill>
            <a:miter lim="800000"/>
            <a:headEnd/>
            <a:tailEnd/>
          </a:ln>
        </p:spPr>
        <p:txBody>
          <a:bodyPr wrap="none" anchor="ctr"/>
          <a:lstStyle/>
          <a:p>
            <a:endParaRPr lang="zh-CN" altLang="en-US">
              <a:latin typeface="Times New Roman" pitchFamily="18" charset="0"/>
              <a:cs typeface="Times New Roman" pitchFamily="18" charset="0"/>
            </a:endParaRPr>
          </a:p>
        </p:txBody>
      </p:sp>
      <p:sp>
        <p:nvSpPr>
          <p:cNvPr id="1031" name="Line 3"/>
          <p:cNvSpPr>
            <a:spLocks noChangeShapeType="1"/>
          </p:cNvSpPr>
          <p:nvPr/>
        </p:nvSpPr>
        <p:spPr bwMode="auto">
          <a:xfrm>
            <a:off x="1476375" y="1625600"/>
            <a:ext cx="1439863" cy="579438"/>
          </a:xfrm>
          <a:prstGeom prst="line">
            <a:avLst/>
          </a:prstGeom>
          <a:noFill/>
          <a:ln w="12700">
            <a:solidFill>
              <a:srgbClr val="FF0000"/>
            </a:solidFill>
            <a:prstDash val="dash"/>
            <a:round/>
            <a:headEnd/>
            <a:tailEnd/>
          </a:ln>
        </p:spPr>
        <p:txBody>
          <a:bodyPr/>
          <a:lstStyle/>
          <a:p>
            <a:endParaRPr lang="en-US">
              <a:latin typeface="Times New Roman" pitchFamily="18" charset="0"/>
              <a:cs typeface="Times New Roman" pitchFamily="18" charset="0"/>
            </a:endParaRPr>
          </a:p>
        </p:txBody>
      </p:sp>
      <p:sp>
        <p:nvSpPr>
          <p:cNvPr id="1032" name="Line 4"/>
          <p:cNvSpPr>
            <a:spLocks noChangeShapeType="1"/>
          </p:cNvSpPr>
          <p:nvPr/>
        </p:nvSpPr>
        <p:spPr bwMode="auto">
          <a:xfrm>
            <a:off x="1404938" y="2130425"/>
            <a:ext cx="1295400" cy="290513"/>
          </a:xfrm>
          <a:prstGeom prst="line">
            <a:avLst/>
          </a:prstGeom>
          <a:noFill/>
          <a:ln w="12700">
            <a:solidFill>
              <a:srgbClr val="FF0000"/>
            </a:solidFill>
            <a:prstDash val="dash"/>
            <a:round/>
            <a:headEnd/>
            <a:tailEnd/>
          </a:ln>
        </p:spPr>
        <p:txBody>
          <a:bodyPr/>
          <a:lstStyle/>
          <a:p>
            <a:endParaRPr lang="en-US">
              <a:latin typeface="Times New Roman" pitchFamily="18" charset="0"/>
              <a:cs typeface="Times New Roman" pitchFamily="18" charset="0"/>
            </a:endParaRPr>
          </a:p>
        </p:txBody>
      </p:sp>
      <p:sp>
        <p:nvSpPr>
          <p:cNvPr id="1033" name="Line 5"/>
          <p:cNvSpPr>
            <a:spLocks noChangeShapeType="1"/>
          </p:cNvSpPr>
          <p:nvPr/>
        </p:nvSpPr>
        <p:spPr bwMode="auto">
          <a:xfrm flipV="1">
            <a:off x="1476375" y="2636838"/>
            <a:ext cx="1150938" cy="69850"/>
          </a:xfrm>
          <a:prstGeom prst="line">
            <a:avLst/>
          </a:prstGeom>
          <a:noFill/>
          <a:ln w="12700">
            <a:solidFill>
              <a:srgbClr val="FF0000"/>
            </a:solidFill>
            <a:prstDash val="dash"/>
            <a:round/>
            <a:headEnd/>
            <a:tailEnd/>
          </a:ln>
        </p:spPr>
        <p:txBody>
          <a:bodyPr/>
          <a:lstStyle/>
          <a:p>
            <a:endParaRPr lang="en-US">
              <a:latin typeface="Times New Roman" pitchFamily="18" charset="0"/>
              <a:cs typeface="Times New Roman" pitchFamily="18" charset="0"/>
            </a:endParaRPr>
          </a:p>
        </p:txBody>
      </p:sp>
      <p:sp>
        <p:nvSpPr>
          <p:cNvPr id="1034" name="Line 6"/>
          <p:cNvSpPr>
            <a:spLocks noChangeShapeType="1"/>
          </p:cNvSpPr>
          <p:nvPr/>
        </p:nvSpPr>
        <p:spPr bwMode="auto">
          <a:xfrm flipV="1">
            <a:off x="1692275" y="2852738"/>
            <a:ext cx="935038" cy="862012"/>
          </a:xfrm>
          <a:prstGeom prst="line">
            <a:avLst/>
          </a:prstGeom>
          <a:noFill/>
          <a:ln w="12700">
            <a:solidFill>
              <a:srgbClr val="FF0000"/>
            </a:solidFill>
            <a:prstDash val="dash"/>
            <a:round/>
            <a:headEnd/>
            <a:tailEnd/>
          </a:ln>
        </p:spPr>
        <p:txBody>
          <a:bodyPr/>
          <a:lstStyle/>
          <a:p>
            <a:endParaRPr lang="en-US">
              <a:latin typeface="Times New Roman" pitchFamily="18" charset="0"/>
              <a:cs typeface="Times New Roman" pitchFamily="18" charset="0"/>
            </a:endParaRPr>
          </a:p>
        </p:txBody>
      </p:sp>
      <p:sp>
        <p:nvSpPr>
          <p:cNvPr id="1035" name="Line 7"/>
          <p:cNvSpPr>
            <a:spLocks noChangeShapeType="1"/>
          </p:cNvSpPr>
          <p:nvPr/>
        </p:nvSpPr>
        <p:spPr bwMode="auto">
          <a:xfrm flipV="1">
            <a:off x="1620838" y="2997200"/>
            <a:ext cx="1150937" cy="1438275"/>
          </a:xfrm>
          <a:prstGeom prst="line">
            <a:avLst/>
          </a:prstGeom>
          <a:noFill/>
          <a:ln w="12700">
            <a:solidFill>
              <a:srgbClr val="FF0000"/>
            </a:solidFill>
            <a:prstDash val="dash"/>
            <a:round/>
            <a:headEnd/>
            <a:tailEnd/>
          </a:ln>
        </p:spPr>
        <p:txBody>
          <a:bodyPr/>
          <a:lstStyle/>
          <a:p>
            <a:endParaRPr lang="en-US">
              <a:latin typeface="Times New Roman" pitchFamily="18" charset="0"/>
              <a:cs typeface="Times New Roman" pitchFamily="18" charset="0"/>
            </a:endParaRPr>
          </a:p>
        </p:txBody>
      </p:sp>
      <p:sp>
        <p:nvSpPr>
          <p:cNvPr id="1036" name="Line 8"/>
          <p:cNvSpPr>
            <a:spLocks noChangeShapeType="1"/>
          </p:cNvSpPr>
          <p:nvPr/>
        </p:nvSpPr>
        <p:spPr bwMode="auto">
          <a:xfrm flipV="1">
            <a:off x="1692275" y="3141663"/>
            <a:ext cx="1223963" cy="2085975"/>
          </a:xfrm>
          <a:prstGeom prst="line">
            <a:avLst/>
          </a:prstGeom>
          <a:noFill/>
          <a:ln w="12700">
            <a:solidFill>
              <a:srgbClr val="FF0000"/>
            </a:solidFill>
            <a:prstDash val="dash"/>
            <a:round/>
            <a:headEnd/>
            <a:tailEnd/>
          </a:ln>
        </p:spPr>
        <p:txBody>
          <a:bodyPr/>
          <a:lstStyle/>
          <a:p>
            <a:endParaRPr lang="en-US">
              <a:latin typeface="Times New Roman" pitchFamily="18" charset="0"/>
              <a:cs typeface="Times New Roman" pitchFamily="18" charset="0"/>
            </a:endParaRPr>
          </a:p>
        </p:txBody>
      </p:sp>
      <p:pic>
        <p:nvPicPr>
          <p:cNvPr id="1037" name="Picture 9" descr="cloud3_grey_corp_blue"/>
          <p:cNvPicPr>
            <a:picLocks noChangeAspect="1" noChangeArrowheads="1"/>
          </p:cNvPicPr>
          <p:nvPr/>
        </p:nvPicPr>
        <p:blipFill>
          <a:blip r:embed="rId4"/>
          <a:srcRect/>
          <a:stretch>
            <a:fillRect/>
          </a:stretch>
        </p:blipFill>
        <p:spPr bwMode="auto">
          <a:xfrm>
            <a:off x="2195513" y="1773238"/>
            <a:ext cx="2736850" cy="1673225"/>
          </a:xfrm>
          <a:prstGeom prst="rect">
            <a:avLst/>
          </a:prstGeom>
          <a:noFill/>
          <a:ln w="9525">
            <a:noFill/>
            <a:miter lim="800000"/>
            <a:headEnd/>
            <a:tailEnd/>
          </a:ln>
        </p:spPr>
      </p:pic>
      <p:sp>
        <p:nvSpPr>
          <p:cNvPr id="1038" name="Oval 10"/>
          <p:cNvSpPr>
            <a:spLocks noChangeArrowheads="1"/>
          </p:cNvSpPr>
          <p:nvPr/>
        </p:nvSpPr>
        <p:spPr bwMode="auto">
          <a:xfrm rot="5400000">
            <a:off x="6299201" y="2420937"/>
            <a:ext cx="3313112" cy="1008063"/>
          </a:xfrm>
          <a:prstGeom prst="ellipse">
            <a:avLst/>
          </a:prstGeom>
          <a:solidFill>
            <a:srgbClr val="EAEEF6"/>
          </a:solidFill>
          <a:ln w="9525">
            <a:noFill/>
            <a:round/>
            <a:headEnd/>
            <a:tailEnd/>
          </a:ln>
        </p:spPr>
        <p:txBody>
          <a:bodyPr wrap="none" anchor="ctr"/>
          <a:lstStyle/>
          <a:p>
            <a:endParaRPr lang="zh-CN" altLang="en-US">
              <a:latin typeface="Times New Roman" pitchFamily="18" charset="0"/>
              <a:cs typeface="Times New Roman" pitchFamily="18" charset="0"/>
            </a:endParaRPr>
          </a:p>
        </p:txBody>
      </p:sp>
      <p:grpSp>
        <p:nvGrpSpPr>
          <p:cNvPr id="2" name="Group 11"/>
          <p:cNvGrpSpPr>
            <a:grpSpLocks/>
          </p:cNvGrpSpPr>
          <p:nvPr/>
        </p:nvGrpSpPr>
        <p:grpSpPr bwMode="auto">
          <a:xfrm>
            <a:off x="4500563" y="1989138"/>
            <a:ext cx="2592387" cy="1152525"/>
            <a:chOff x="3696" y="935"/>
            <a:chExt cx="1633" cy="726"/>
          </a:xfrm>
        </p:grpSpPr>
        <p:pic>
          <p:nvPicPr>
            <p:cNvPr id="1138" name="Picture 12" descr="cloud3_grey_grey"/>
            <p:cNvPicPr>
              <a:picLocks noChangeAspect="1" noChangeArrowheads="1"/>
            </p:cNvPicPr>
            <p:nvPr/>
          </p:nvPicPr>
          <p:blipFill>
            <a:blip r:embed="rId5"/>
            <a:srcRect/>
            <a:stretch>
              <a:fillRect/>
            </a:stretch>
          </p:blipFill>
          <p:spPr bwMode="auto">
            <a:xfrm>
              <a:off x="3696" y="935"/>
              <a:ext cx="1633" cy="726"/>
            </a:xfrm>
            <a:prstGeom prst="rect">
              <a:avLst/>
            </a:prstGeom>
            <a:noFill/>
            <a:ln w="9525">
              <a:noFill/>
              <a:miter lim="800000"/>
              <a:headEnd/>
              <a:tailEnd/>
            </a:ln>
          </p:spPr>
        </p:pic>
        <p:sp>
          <p:nvSpPr>
            <p:cNvPr id="1139" name="Rectangle 13"/>
            <p:cNvSpPr>
              <a:spLocks noChangeArrowheads="1"/>
            </p:cNvSpPr>
            <p:nvPr/>
          </p:nvSpPr>
          <p:spPr bwMode="auto">
            <a:xfrm rot="1188842">
              <a:off x="4008" y="1406"/>
              <a:ext cx="499" cy="73"/>
            </a:xfrm>
            <a:prstGeom prst="rect">
              <a:avLst/>
            </a:prstGeom>
            <a:gradFill rotWithShape="1">
              <a:gsLst>
                <a:gs pos="0">
                  <a:srgbClr val="FF3399"/>
                </a:gs>
                <a:gs pos="25000">
                  <a:srgbClr val="FF6633"/>
                </a:gs>
                <a:gs pos="50000">
                  <a:srgbClr val="FFFF00"/>
                </a:gs>
                <a:gs pos="75000">
                  <a:srgbClr val="01A78F"/>
                </a:gs>
                <a:gs pos="100000">
                  <a:srgbClr val="3366FF"/>
                </a:gs>
              </a:gsLst>
              <a:lin ang="5400000" scaled="1"/>
            </a:gradFill>
            <a:ln w="9525">
              <a:noFill/>
              <a:miter lim="800000"/>
              <a:headEnd/>
              <a:tailEnd/>
            </a:ln>
          </p:spPr>
          <p:txBody>
            <a:bodyPr wrap="none" anchor="ctr"/>
            <a:lstStyle/>
            <a:p>
              <a:endParaRPr lang="zh-CN" altLang="en-US">
                <a:latin typeface="Times New Roman" pitchFamily="18" charset="0"/>
                <a:cs typeface="Times New Roman" pitchFamily="18" charset="0"/>
              </a:endParaRPr>
            </a:p>
          </p:txBody>
        </p:sp>
        <p:sp>
          <p:nvSpPr>
            <p:cNvPr id="1140" name="Rectangle 14"/>
            <p:cNvSpPr>
              <a:spLocks noChangeArrowheads="1"/>
            </p:cNvSpPr>
            <p:nvPr/>
          </p:nvSpPr>
          <p:spPr bwMode="auto">
            <a:xfrm rot="-1164085">
              <a:off x="4018" y="1191"/>
              <a:ext cx="318" cy="73"/>
            </a:xfrm>
            <a:prstGeom prst="rect">
              <a:avLst/>
            </a:prstGeom>
            <a:gradFill rotWithShape="1">
              <a:gsLst>
                <a:gs pos="0">
                  <a:srgbClr val="FF3399"/>
                </a:gs>
                <a:gs pos="25000">
                  <a:srgbClr val="FF6633"/>
                </a:gs>
                <a:gs pos="50000">
                  <a:srgbClr val="FFFF00"/>
                </a:gs>
                <a:gs pos="75000">
                  <a:srgbClr val="01A78F"/>
                </a:gs>
                <a:gs pos="100000">
                  <a:srgbClr val="3366FF"/>
                </a:gs>
              </a:gsLst>
              <a:lin ang="5400000" scaled="1"/>
            </a:gradFill>
            <a:ln w="9525">
              <a:noFill/>
              <a:miter lim="800000"/>
              <a:headEnd/>
              <a:tailEnd/>
            </a:ln>
          </p:spPr>
          <p:txBody>
            <a:bodyPr wrap="none" anchor="ctr"/>
            <a:lstStyle/>
            <a:p>
              <a:endParaRPr lang="zh-CN" altLang="en-US">
                <a:latin typeface="Times New Roman" pitchFamily="18" charset="0"/>
                <a:cs typeface="Times New Roman" pitchFamily="18" charset="0"/>
              </a:endParaRPr>
            </a:p>
          </p:txBody>
        </p:sp>
        <p:grpSp>
          <p:nvGrpSpPr>
            <p:cNvPr id="3" name="Group 15"/>
            <p:cNvGrpSpPr>
              <a:grpSpLocks/>
            </p:cNvGrpSpPr>
            <p:nvPr/>
          </p:nvGrpSpPr>
          <p:grpSpPr bwMode="auto">
            <a:xfrm>
              <a:off x="3832" y="1207"/>
              <a:ext cx="227" cy="226"/>
              <a:chOff x="4992" y="1880"/>
              <a:chExt cx="509" cy="616"/>
            </a:xfrm>
          </p:grpSpPr>
          <p:graphicFrame>
            <p:nvGraphicFramePr>
              <p:cNvPr id="1029" name="Object 16"/>
              <p:cNvGraphicFramePr>
                <a:graphicFrameLocks noChangeAspect="1"/>
              </p:cNvGraphicFramePr>
              <p:nvPr/>
            </p:nvGraphicFramePr>
            <p:xfrm>
              <a:off x="5136" y="1968"/>
              <a:ext cx="225" cy="484"/>
            </p:xfrm>
            <a:graphic>
              <a:graphicData uri="http://schemas.openxmlformats.org/presentationml/2006/ole">
                <p:oleObj spid="_x0000_s1029" name="CorelDRAW" r:id="rId6" imgW="993600" imgH="2139480" progId="">
                  <p:embed/>
                </p:oleObj>
              </a:graphicData>
            </a:graphic>
          </p:graphicFrame>
          <p:grpSp>
            <p:nvGrpSpPr>
              <p:cNvPr id="4" name="Group 17"/>
              <p:cNvGrpSpPr>
                <a:grpSpLocks/>
              </p:cNvGrpSpPr>
              <p:nvPr/>
            </p:nvGrpSpPr>
            <p:grpSpPr bwMode="auto">
              <a:xfrm flipH="1">
                <a:off x="4992" y="1880"/>
                <a:ext cx="112" cy="616"/>
                <a:chOff x="3892" y="2308"/>
                <a:chExt cx="418" cy="664"/>
              </a:xfrm>
            </p:grpSpPr>
            <p:sp>
              <p:nvSpPr>
                <p:cNvPr id="1176" name="Freeform 18"/>
                <p:cNvSpPr>
                  <a:spLocks/>
                </p:cNvSpPr>
                <p:nvPr/>
              </p:nvSpPr>
              <p:spPr bwMode="auto">
                <a:xfrm>
                  <a:off x="3892" y="2308"/>
                  <a:ext cx="418" cy="162"/>
                </a:xfrm>
                <a:custGeom>
                  <a:avLst/>
                  <a:gdLst>
                    <a:gd name="T0" fmla="*/ 1568 w 209"/>
                    <a:gd name="T1" fmla="*/ 648 h 81"/>
                    <a:gd name="T2" fmla="*/ 1672 w 209"/>
                    <a:gd name="T3" fmla="*/ 488 h 81"/>
                    <a:gd name="T4" fmla="*/ 152 w 209"/>
                    <a:gd name="T5" fmla="*/ 0 h 81"/>
                    <a:gd name="T6" fmla="*/ 0 w 209"/>
                    <a:gd name="T7" fmla="*/ 160 h 81"/>
                    <a:gd name="T8" fmla="*/ 1568 w 209"/>
                    <a:gd name="T9" fmla="*/ 648 h 81"/>
                    <a:gd name="T10" fmla="*/ 0 60000 65536"/>
                    <a:gd name="T11" fmla="*/ 0 60000 65536"/>
                    <a:gd name="T12" fmla="*/ 0 60000 65536"/>
                    <a:gd name="T13" fmla="*/ 0 60000 65536"/>
                    <a:gd name="T14" fmla="*/ 0 60000 65536"/>
                    <a:gd name="T15" fmla="*/ 0 w 209"/>
                    <a:gd name="T16" fmla="*/ 0 h 81"/>
                    <a:gd name="T17" fmla="*/ 209 w 209"/>
                    <a:gd name="T18" fmla="*/ 81 h 81"/>
                  </a:gdLst>
                  <a:ahLst/>
                  <a:cxnLst>
                    <a:cxn ang="T10">
                      <a:pos x="T0" y="T1"/>
                    </a:cxn>
                    <a:cxn ang="T11">
                      <a:pos x="T2" y="T3"/>
                    </a:cxn>
                    <a:cxn ang="T12">
                      <a:pos x="T4" y="T5"/>
                    </a:cxn>
                    <a:cxn ang="T13">
                      <a:pos x="T6" y="T7"/>
                    </a:cxn>
                    <a:cxn ang="T14">
                      <a:pos x="T8" y="T9"/>
                    </a:cxn>
                  </a:cxnLst>
                  <a:rect l="T15" t="T16" r="T17" b="T18"/>
                  <a:pathLst>
                    <a:path w="209" h="81">
                      <a:moveTo>
                        <a:pt x="196" y="81"/>
                      </a:moveTo>
                      <a:lnTo>
                        <a:pt x="209" y="61"/>
                      </a:lnTo>
                      <a:lnTo>
                        <a:pt x="19" y="0"/>
                      </a:lnTo>
                      <a:lnTo>
                        <a:pt x="0" y="20"/>
                      </a:lnTo>
                      <a:lnTo>
                        <a:pt x="196" y="81"/>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sp>
              <p:nvSpPr>
                <p:cNvPr id="1177" name="Freeform 19"/>
                <p:cNvSpPr>
                  <a:spLocks/>
                </p:cNvSpPr>
                <p:nvPr/>
              </p:nvSpPr>
              <p:spPr bwMode="auto">
                <a:xfrm>
                  <a:off x="4282" y="2430"/>
                  <a:ext cx="28" cy="402"/>
                </a:xfrm>
                <a:custGeom>
                  <a:avLst/>
                  <a:gdLst>
                    <a:gd name="T0" fmla="*/ 0 w 14"/>
                    <a:gd name="T1" fmla="*/ 1608 h 201"/>
                    <a:gd name="T2" fmla="*/ 112 w 14"/>
                    <a:gd name="T3" fmla="*/ 1448 h 201"/>
                    <a:gd name="T4" fmla="*/ 112 w 14"/>
                    <a:gd name="T5" fmla="*/ 0 h 201"/>
                    <a:gd name="T6" fmla="*/ 0 w 14"/>
                    <a:gd name="T7" fmla="*/ 160 h 201"/>
                    <a:gd name="T8" fmla="*/ 0 w 14"/>
                    <a:gd name="T9" fmla="*/ 1608 h 201"/>
                    <a:gd name="T10" fmla="*/ 0 60000 65536"/>
                    <a:gd name="T11" fmla="*/ 0 60000 65536"/>
                    <a:gd name="T12" fmla="*/ 0 60000 65536"/>
                    <a:gd name="T13" fmla="*/ 0 60000 65536"/>
                    <a:gd name="T14" fmla="*/ 0 60000 65536"/>
                    <a:gd name="T15" fmla="*/ 0 w 14"/>
                    <a:gd name="T16" fmla="*/ 0 h 201"/>
                    <a:gd name="T17" fmla="*/ 14 w 14"/>
                    <a:gd name="T18" fmla="*/ 201 h 201"/>
                  </a:gdLst>
                  <a:ahLst/>
                  <a:cxnLst>
                    <a:cxn ang="T10">
                      <a:pos x="T0" y="T1"/>
                    </a:cxn>
                    <a:cxn ang="T11">
                      <a:pos x="T2" y="T3"/>
                    </a:cxn>
                    <a:cxn ang="T12">
                      <a:pos x="T4" y="T5"/>
                    </a:cxn>
                    <a:cxn ang="T13">
                      <a:pos x="T6" y="T7"/>
                    </a:cxn>
                    <a:cxn ang="T14">
                      <a:pos x="T8" y="T9"/>
                    </a:cxn>
                  </a:cxnLst>
                  <a:rect l="T15" t="T16" r="T17" b="T18"/>
                  <a:pathLst>
                    <a:path w="14" h="201">
                      <a:moveTo>
                        <a:pt x="0" y="201"/>
                      </a:moveTo>
                      <a:lnTo>
                        <a:pt x="14" y="181"/>
                      </a:lnTo>
                      <a:lnTo>
                        <a:pt x="14" y="0"/>
                      </a:lnTo>
                      <a:lnTo>
                        <a:pt x="0" y="20"/>
                      </a:lnTo>
                      <a:lnTo>
                        <a:pt x="0" y="201"/>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sp>
              <p:nvSpPr>
                <p:cNvPr id="1178" name="Freeform 20"/>
                <p:cNvSpPr>
                  <a:spLocks/>
                </p:cNvSpPr>
                <p:nvPr/>
              </p:nvSpPr>
              <p:spPr bwMode="auto">
                <a:xfrm>
                  <a:off x="3894" y="2348"/>
                  <a:ext cx="388" cy="624"/>
                </a:xfrm>
                <a:custGeom>
                  <a:avLst/>
                  <a:gdLst>
                    <a:gd name="T0" fmla="*/ 0 w 194"/>
                    <a:gd name="T1" fmla="*/ 0 h 312"/>
                    <a:gd name="T2" fmla="*/ 1552 w 194"/>
                    <a:gd name="T3" fmla="*/ 488 h 312"/>
                    <a:gd name="T4" fmla="*/ 1552 w 194"/>
                    <a:gd name="T5" fmla="*/ 1952 h 312"/>
                    <a:gd name="T6" fmla="*/ 0 w 194"/>
                    <a:gd name="T7" fmla="*/ 2496 h 312"/>
                    <a:gd name="T8" fmla="*/ 0 w 194"/>
                    <a:gd name="T9" fmla="*/ 0 h 312"/>
                    <a:gd name="T10" fmla="*/ 0 60000 65536"/>
                    <a:gd name="T11" fmla="*/ 0 60000 65536"/>
                    <a:gd name="T12" fmla="*/ 0 60000 65536"/>
                    <a:gd name="T13" fmla="*/ 0 60000 65536"/>
                    <a:gd name="T14" fmla="*/ 0 60000 65536"/>
                    <a:gd name="T15" fmla="*/ 0 w 194"/>
                    <a:gd name="T16" fmla="*/ 0 h 312"/>
                    <a:gd name="T17" fmla="*/ 194 w 194"/>
                    <a:gd name="T18" fmla="*/ 312 h 312"/>
                  </a:gdLst>
                  <a:ahLst/>
                  <a:cxnLst>
                    <a:cxn ang="T10">
                      <a:pos x="T0" y="T1"/>
                    </a:cxn>
                    <a:cxn ang="T11">
                      <a:pos x="T2" y="T3"/>
                    </a:cxn>
                    <a:cxn ang="T12">
                      <a:pos x="T4" y="T5"/>
                    </a:cxn>
                    <a:cxn ang="T13">
                      <a:pos x="T6" y="T7"/>
                    </a:cxn>
                    <a:cxn ang="T14">
                      <a:pos x="T8" y="T9"/>
                    </a:cxn>
                  </a:cxnLst>
                  <a:rect l="T15" t="T16" r="T17" b="T18"/>
                  <a:pathLst>
                    <a:path w="194" h="312">
                      <a:moveTo>
                        <a:pt x="0" y="0"/>
                      </a:moveTo>
                      <a:lnTo>
                        <a:pt x="194" y="61"/>
                      </a:lnTo>
                      <a:lnTo>
                        <a:pt x="194" y="244"/>
                      </a:lnTo>
                      <a:lnTo>
                        <a:pt x="0" y="312"/>
                      </a:lnTo>
                      <a:lnTo>
                        <a:pt x="0" y="0"/>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grpSp>
          <p:grpSp>
            <p:nvGrpSpPr>
              <p:cNvPr id="5" name="Group 21"/>
              <p:cNvGrpSpPr>
                <a:grpSpLocks/>
              </p:cNvGrpSpPr>
              <p:nvPr/>
            </p:nvGrpSpPr>
            <p:grpSpPr bwMode="auto">
              <a:xfrm>
                <a:off x="5388" y="1880"/>
                <a:ext cx="113" cy="616"/>
                <a:chOff x="3892" y="2308"/>
                <a:chExt cx="418" cy="664"/>
              </a:xfrm>
            </p:grpSpPr>
            <p:sp>
              <p:nvSpPr>
                <p:cNvPr id="1173" name="Freeform 22"/>
                <p:cNvSpPr>
                  <a:spLocks/>
                </p:cNvSpPr>
                <p:nvPr/>
              </p:nvSpPr>
              <p:spPr bwMode="auto">
                <a:xfrm>
                  <a:off x="3892" y="2308"/>
                  <a:ext cx="418" cy="162"/>
                </a:xfrm>
                <a:custGeom>
                  <a:avLst/>
                  <a:gdLst>
                    <a:gd name="T0" fmla="*/ 1568 w 209"/>
                    <a:gd name="T1" fmla="*/ 648 h 81"/>
                    <a:gd name="T2" fmla="*/ 1672 w 209"/>
                    <a:gd name="T3" fmla="*/ 488 h 81"/>
                    <a:gd name="T4" fmla="*/ 152 w 209"/>
                    <a:gd name="T5" fmla="*/ 0 h 81"/>
                    <a:gd name="T6" fmla="*/ 0 w 209"/>
                    <a:gd name="T7" fmla="*/ 160 h 81"/>
                    <a:gd name="T8" fmla="*/ 1568 w 209"/>
                    <a:gd name="T9" fmla="*/ 648 h 81"/>
                    <a:gd name="T10" fmla="*/ 0 60000 65536"/>
                    <a:gd name="T11" fmla="*/ 0 60000 65536"/>
                    <a:gd name="T12" fmla="*/ 0 60000 65536"/>
                    <a:gd name="T13" fmla="*/ 0 60000 65536"/>
                    <a:gd name="T14" fmla="*/ 0 60000 65536"/>
                    <a:gd name="T15" fmla="*/ 0 w 209"/>
                    <a:gd name="T16" fmla="*/ 0 h 81"/>
                    <a:gd name="T17" fmla="*/ 209 w 209"/>
                    <a:gd name="T18" fmla="*/ 81 h 81"/>
                  </a:gdLst>
                  <a:ahLst/>
                  <a:cxnLst>
                    <a:cxn ang="T10">
                      <a:pos x="T0" y="T1"/>
                    </a:cxn>
                    <a:cxn ang="T11">
                      <a:pos x="T2" y="T3"/>
                    </a:cxn>
                    <a:cxn ang="T12">
                      <a:pos x="T4" y="T5"/>
                    </a:cxn>
                    <a:cxn ang="T13">
                      <a:pos x="T6" y="T7"/>
                    </a:cxn>
                    <a:cxn ang="T14">
                      <a:pos x="T8" y="T9"/>
                    </a:cxn>
                  </a:cxnLst>
                  <a:rect l="T15" t="T16" r="T17" b="T18"/>
                  <a:pathLst>
                    <a:path w="209" h="81">
                      <a:moveTo>
                        <a:pt x="196" y="81"/>
                      </a:moveTo>
                      <a:lnTo>
                        <a:pt x="209" y="61"/>
                      </a:lnTo>
                      <a:lnTo>
                        <a:pt x="19" y="0"/>
                      </a:lnTo>
                      <a:lnTo>
                        <a:pt x="0" y="20"/>
                      </a:lnTo>
                      <a:lnTo>
                        <a:pt x="196" y="81"/>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sp>
              <p:nvSpPr>
                <p:cNvPr id="1174" name="Freeform 23"/>
                <p:cNvSpPr>
                  <a:spLocks/>
                </p:cNvSpPr>
                <p:nvPr/>
              </p:nvSpPr>
              <p:spPr bwMode="auto">
                <a:xfrm>
                  <a:off x="4282" y="2430"/>
                  <a:ext cx="28" cy="402"/>
                </a:xfrm>
                <a:custGeom>
                  <a:avLst/>
                  <a:gdLst>
                    <a:gd name="T0" fmla="*/ 0 w 14"/>
                    <a:gd name="T1" fmla="*/ 1608 h 201"/>
                    <a:gd name="T2" fmla="*/ 112 w 14"/>
                    <a:gd name="T3" fmla="*/ 1448 h 201"/>
                    <a:gd name="T4" fmla="*/ 112 w 14"/>
                    <a:gd name="T5" fmla="*/ 0 h 201"/>
                    <a:gd name="T6" fmla="*/ 0 w 14"/>
                    <a:gd name="T7" fmla="*/ 160 h 201"/>
                    <a:gd name="T8" fmla="*/ 0 w 14"/>
                    <a:gd name="T9" fmla="*/ 1608 h 201"/>
                    <a:gd name="T10" fmla="*/ 0 60000 65536"/>
                    <a:gd name="T11" fmla="*/ 0 60000 65536"/>
                    <a:gd name="T12" fmla="*/ 0 60000 65536"/>
                    <a:gd name="T13" fmla="*/ 0 60000 65536"/>
                    <a:gd name="T14" fmla="*/ 0 60000 65536"/>
                    <a:gd name="T15" fmla="*/ 0 w 14"/>
                    <a:gd name="T16" fmla="*/ 0 h 201"/>
                    <a:gd name="T17" fmla="*/ 14 w 14"/>
                    <a:gd name="T18" fmla="*/ 201 h 201"/>
                  </a:gdLst>
                  <a:ahLst/>
                  <a:cxnLst>
                    <a:cxn ang="T10">
                      <a:pos x="T0" y="T1"/>
                    </a:cxn>
                    <a:cxn ang="T11">
                      <a:pos x="T2" y="T3"/>
                    </a:cxn>
                    <a:cxn ang="T12">
                      <a:pos x="T4" y="T5"/>
                    </a:cxn>
                    <a:cxn ang="T13">
                      <a:pos x="T6" y="T7"/>
                    </a:cxn>
                    <a:cxn ang="T14">
                      <a:pos x="T8" y="T9"/>
                    </a:cxn>
                  </a:cxnLst>
                  <a:rect l="T15" t="T16" r="T17" b="T18"/>
                  <a:pathLst>
                    <a:path w="14" h="201">
                      <a:moveTo>
                        <a:pt x="0" y="201"/>
                      </a:moveTo>
                      <a:lnTo>
                        <a:pt x="14" y="181"/>
                      </a:lnTo>
                      <a:lnTo>
                        <a:pt x="14" y="0"/>
                      </a:lnTo>
                      <a:lnTo>
                        <a:pt x="0" y="20"/>
                      </a:lnTo>
                      <a:lnTo>
                        <a:pt x="0" y="201"/>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sp>
              <p:nvSpPr>
                <p:cNvPr id="1175" name="Freeform 24"/>
                <p:cNvSpPr>
                  <a:spLocks/>
                </p:cNvSpPr>
                <p:nvPr/>
              </p:nvSpPr>
              <p:spPr bwMode="auto">
                <a:xfrm>
                  <a:off x="3894" y="2348"/>
                  <a:ext cx="388" cy="624"/>
                </a:xfrm>
                <a:custGeom>
                  <a:avLst/>
                  <a:gdLst>
                    <a:gd name="T0" fmla="*/ 0 w 194"/>
                    <a:gd name="T1" fmla="*/ 0 h 312"/>
                    <a:gd name="T2" fmla="*/ 1552 w 194"/>
                    <a:gd name="T3" fmla="*/ 488 h 312"/>
                    <a:gd name="T4" fmla="*/ 1552 w 194"/>
                    <a:gd name="T5" fmla="*/ 1952 h 312"/>
                    <a:gd name="T6" fmla="*/ 0 w 194"/>
                    <a:gd name="T7" fmla="*/ 2496 h 312"/>
                    <a:gd name="T8" fmla="*/ 0 w 194"/>
                    <a:gd name="T9" fmla="*/ 0 h 312"/>
                    <a:gd name="T10" fmla="*/ 0 60000 65536"/>
                    <a:gd name="T11" fmla="*/ 0 60000 65536"/>
                    <a:gd name="T12" fmla="*/ 0 60000 65536"/>
                    <a:gd name="T13" fmla="*/ 0 60000 65536"/>
                    <a:gd name="T14" fmla="*/ 0 60000 65536"/>
                    <a:gd name="T15" fmla="*/ 0 w 194"/>
                    <a:gd name="T16" fmla="*/ 0 h 312"/>
                    <a:gd name="T17" fmla="*/ 194 w 194"/>
                    <a:gd name="T18" fmla="*/ 312 h 312"/>
                  </a:gdLst>
                  <a:ahLst/>
                  <a:cxnLst>
                    <a:cxn ang="T10">
                      <a:pos x="T0" y="T1"/>
                    </a:cxn>
                    <a:cxn ang="T11">
                      <a:pos x="T2" y="T3"/>
                    </a:cxn>
                    <a:cxn ang="T12">
                      <a:pos x="T4" y="T5"/>
                    </a:cxn>
                    <a:cxn ang="T13">
                      <a:pos x="T6" y="T7"/>
                    </a:cxn>
                    <a:cxn ang="T14">
                      <a:pos x="T8" y="T9"/>
                    </a:cxn>
                  </a:cxnLst>
                  <a:rect l="T15" t="T16" r="T17" b="T18"/>
                  <a:pathLst>
                    <a:path w="194" h="312">
                      <a:moveTo>
                        <a:pt x="0" y="0"/>
                      </a:moveTo>
                      <a:lnTo>
                        <a:pt x="194" y="61"/>
                      </a:lnTo>
                      <a:lnTo>
                        <a:pt x="194" y="244"/>
                      </a:lnTo>
                      <a:lnTo>
                        <a:pt x="0" y="312"/>
                      </a:lnTo>
                      <a:lnTo>
                        <a:pt x="0" y="0"/>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grpSp>
        </p:grpSp>
        <p:sp>
          <p:nvSpPr>
            <p:cNvPr id="1142" name="Rectangle 25"/>
            <p:cNvSpPr>
              <a:spLocks noChangeArrowheads="1"/>
            </p:cNvSpPr>
            <p:nvPr/>
          </p:nvSpPr>
          <p:spPr bwMode="auto">
            <a:xfrm rot="834118">
              <a:off x="4467" y="1161"/>
              <a:ext cx="499" cy="73"/>
            </a:xfrm>
            <a:prstGeom prst="rect">
              <a:avLst/>
            </a:prstGeom>
            <a:gradFill rotWithShape="1">
              <a:gsLst>
                <a:gs pos="0">
                  <a:srgbClr val="FF3399"/>
                </a:gs>
                <a:gs pos="25000">
                  <a:srgbClr val="FF6633"/>
                </a:gs>
                <a:gs pos="50000">
                  <a:srgbClr val="FFFF00"/>
                </a:gs>
                <a:gs pos="75000">
                  <a:srgbClr val="01A78F"/>
                </a:gs>
                <a:gs pos="100000">
                  <a:srgbClr val="3366FF"/>
                </a:gs>
              </a:gsLst>
              <a:lin ang="5400000" scaled="1"/>
            </a:gradFill>
            <a:ln w="9525">
              <a:noFill/>
              <a:miter lim="800000"/>
              <a:headEnd/>
              <a:tailEnd/>
            </a:ln>
          </p:spPr>
          <p:txBody>
            <a:bodyPr wrap="none" anchor="ctr"/>
            <a:lstStyle/>
            <a:p>
              <a:endParaRPr lang="zh-CN" altLang="en-US">
                <a:latin typeface="Times New Roman" pitchFamily="18" charset="0"/>
                <a:cs typeface="Times New Roman" pitchFamily="18" charset="0"/>
              </a:endParaRPr>
            </a:p>
          </p:txBody>
        </p:sp>
        <p:sp>
          <p:nvSpPr>
            <p:cNvPr id="1143" name="Rectangle 26"/>
            <p:cNvSpPr>
              <a:spLocks noChangeArrowheads="1"/>
            </p:cNvSpPr>
            <p:nvPr/>
          </p:nvSpPr>
          <p:spPr bwMode="auto">
            <a:xfrm rot="-1296867">
              <a:off x="4648" y="1343"/>
              <a:ext cx="363" cy="73"/>
            </a:xfrm>
            <a:prstGeom prst="rect">
              <a:avLst/>
            </a:prstGeom>
            <a:gradFill rotWithShape="1">
              <a:gsLst>
                <a:gs pos="0">
                  <a:srgbClr val="FF3399"/>
                </a:gs>
                <a:gs pos="25000">
                  <a:srgbClr val="FF6633"/>
                </a:gs>
                <a:gs pos="50000">
                  <a:srgbClr val="FFFF00"/>
                </a:gs>
                <a:gs pos="75000">
                  <a:srgbClr val="01A78F"/>
                </a:gs>
                <a:gs pos="100000">
                  <a:srgbClr val="3366FF"/>
                </a:gs>
              </a:gsLst>
              <a:lin ang="5400000" scaled="1"/>
            </a:gradFill>
            <a:ln w="9525">
              <a:noFill/>
              <a:miter lim="800000"/>
              <a:headEnd/>
              <a:tailEnd/>
            </a:ln>
          </p:spPr>
          <p:txBody>
            <a:bodyPr wrap="none" anchor="ctr"/>
            <a:lstStyle/>
            <a:p>
              <a:endParaRPr lang="zh-CN" altLang="en-US">
                <a:latin typeface="Times New Roman" pitchFamily="18" charset="0"/>
                <a:cs typeface="Times New Roman" pitchFamily="18" charset="0"/>
              </a:endParaRPr>
            </a:p>
          </p:txBody>
        </p:sp>
        <p:grpSp>
          <p:nvGrpSpPr>
            <p:cNvPr id="6" name="Group 27"/>
            <p:cNvGrpSpPr>
              <a:grpSpLocks/>
            </p:cNvGrpSpPr>
            <p:nvPr/>
          </p:nvGrpSpPr>
          <p:grpSpPr bwMode="auto">
            <a:xfrm>
              <a:off x="4451" y="1363"/>
              <a:ext cx="227" cy="226"/>
              <a:chOff x="4992" y="1880"/>
              <a:chExt cx="509" cy="616"/>
            </a:xfrm>
          </p:grpSpPr>
          <p:graphicFrame>
            <p:nvGraphicFramePr>
              <p:cNvPr id="1028" name="Object 28"/>
              <p:cNvGraphicFramePr>
                <a:graphicFrameLocks noChangeAspect="1"/>
              </p:cNvGraphicFramePr>
              <p:nvPr/>
            </p:nvGraphicFramePr>
            <p:xfrm>
              <a:off x="5136" y="1968"/>
              <a:ext cx="225" cy="484"/>
            </p:xfrm>
            <a:graphic>
              <a:graphicData uri="http://schemas.openxmlformats.org/presentationml/2006/ole">
                <p:oleObj spid="_x0000_s1028" name="CorelDRAW" r:id="rId7" imgW="993600" imgH="2139480" progId="">
                  <p:embed/>
                </p:oleObj>
              </a:graphicData>
            </a:graphic>
          </p:graphicFrame>
          <p:grpSp>
            <p:nvGrpSpPr>
              <p:cNvPr id="7" name="Group 29"/>
              <p:cNvGrpSpPr>
                <a:grpSpLocks/>
              </p:cNvGrpSpPr>
              <p:nvPr/>
            </p:nvGrpSpPr>
            <p:grpSpPr bwMode="auto">
              <a:xfrm flipH="1">
                <a:off x="4992" y="1880"/>
                <a:ext cx="112" cy="616"/>
                <a:chOff x="3892" y="2308"/>
                <a:chExt cx="418" cy="664"/>
              </a:xfrm>
            </p:grpSpPr>
            <p:sp>
              <p:nvSpPr>
                <p:cNvPr id="1168" name="Freeform 30"/>
                <p:cNvSpPr>
                  <a:spLocks/>
                </p:cNvSpPr>
                <p:nvPr/>
              </p:nvSpPr>
              <p:spPr bwMode="auto">
                <a:xfrm>
                  <a:off x="3892" y="2308"/>
                  <a:ext cx="418" cy="162"/>
                </a:xfrm>
                <a:custGeom>
                  <a:avLst/>
                  <a:gdLst>
                    <a:gd name="T0" fmla="*/ 1568 w 209"/>
                    <a:gd name="T1" fmla="*/ 648 h 81"/>
                    <a:gd name="T2" fmla="*/ 1672 w 209"/>
                    <a:gd name="T3" fmla="*/ 488 h 81"/>
                    <a:gd name="T4" fmla="*/ 152 w 209"/>
                    <a:gd name="T5" fmla="*/ 0 h 81"/>
                    <a:gd name="T6" fmla="*/ 0 w 209"/>
                    <a:gd name="T7" fmla="*/ 160 h 81"/>
                    <a:gd name="T8" fmla="*/ 1568 w 209"/>
                    <a:gd name="T9" fmla="*/ 648 h 81"/>
                    <a:gd name="T10" fmla="*/ 0 60000 65536"/>
                    <a:gd name="T11" fmla="*/ 0 60000 65536"/>
                    <a:gd name="T12" fmla="*/ 0 60000 65536"/>
                    <a:gd name="T13" fmla="*/ 0 60000 65536"/>
                    <a:gd name="T14" fmla="*/ 0 60000 65536"/>
                    <a:gd name="T15" fmla="*/ 0 w 209"/>
                    <a:gd name="T16" fmla="*/ 0 h 81"/>
                    <a:gd name="T17" fmla="*/ 209 w 209"/>
                    <a:gd name="T18" fmla="*/ 81 h 81"/>
                  </a:gdLst>
                  <a:ahLst/>
                  <a:cxnLst>
                    <a:cxn ang="T10">
                      <a:pos x="T0" y="T1"/>
                    </a:cxn>
                    <a:cxn ang="T11">
                      <a:pos x="T2" y="T3"/>
                    </a:cxn>
                    <a:cxn ang="T12">
                      <a:pos x="T4" y="T5"/>
                    </a:cxn>
                    <a:cxn ang="T13">
                      <a:pos x="T6" y="T7"/>
                    </a:cxn>
                    <a:cxn ang="T14">
                      <a:pos x="T8" y="T9"/>
                    </a:cxn>
                  </a:cxnLst>
                  <a:rect l="T15" t="T16" r="T17" b="T18"/>
                  <a:pathLst>
                    <a:path w="209" h="81">
                      <a:moveTo>
                        <a:pt x="196" y="81"/>
                      </a:moveTo>
                      <a:lnTo>
                        <a:pt x="209" y="61"/>
                      </a:lnTo>
                      <a:lnTo>
                        <a:pt x="19" y="0"/>
                      </a:lnTo>
                      <a:lnTo>
                        <a:pt x="0" y="20"/>
                      </a:lnTo>
                      <a:lnTo>
                        <a:pt x="196" y="81"/>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sp>
              <p:nvSpPr>
                <p:cNvPr id="1169" name="Freeform 31"/>
                <p:cNvSpPr>
                  <a:spLocks/>
                </p:cNvSpPr>
                <p:nvPr/>
              </p:nvSpPr>
              <p:spPr bwMode="auto">
                <a:xfrm>
                  <a:off x="4282" y="2430"/>
                  <a:ext cx="28" cy="402"/>
                </a:xfrm>
                <a:custGeom>
                  <a:avLst/>
                  <a:gdLst>
                    <a:gd name="T0" fmla="*/ 0 w 14"/>
                    <a:gd name="T1" fmla="*/ 1608 h 201"/>
                    <a:gd name="T2" fmla="*/ 112 w 14"/>
                    <a:gd name="T3" fmla="*/ 1448 h 201"/>
                    <a:gd name="T4" fmla="*/ 112 w 14"/>
                    <a:gd name="T5" fmla="*/ 0 h 201"/>
                    <a:gd name="T6" fmla="*/ 0 w 14"/>
                    <a:gd name="T7" fmla="*/ 160 h 201"/>
                    <a:gd name="T8" fmla="*/ 0 w 14"/>
                    <a:gd name="T9" fmla="*/ 1608 h 201"/>
                    <a:gd name="T10" fmla="*/ 0 60000 65536"/>
                    <a:gd name="T11" fmla="*/ 0 60000 65536"/>
                    <a:gd name="T12" fmla="*/ 0 60000 65536"/>
                    <a:gd name="T13" fmla="*/ 0 60000 65536"/>
                    <a:gd name="T14" fmla="*/ 0 60000 65536"/>
                    <a:gd name="T15" fmla="*/ 0 w 14"/>
                    <a:gd name="T16" fmla="*/ 0 h 201"/>
                    <a:gd name="T17" fmla="*/ 14 w 14"/>
                    <a:gd name="T18" fmla="*/ 201 h 201"/>
                  </a:gdLst>
                  <a:ahLst/>
                  <a:cxnLst>
                    <a:cxn ang="T10">
                      <a:pos x="T0" y="T1"/>
                    </a:cxn>
                    <a:cxn ang="T11">
                      <a:pos x="T2" y="T3"/>
                    </a:cxn>
                    <a:cxn ang="T12">
                      <a:pos x="T4" y="T5"/>
                    </a:cxn>
                    <a:cxn ang="T13">
                      <a:pos x="T6" y="T7"/>
                    </a:cxn>
                    <a:cxn ang="T14">
                      <a:pos x="T8" y="T9"/>
                    </a:cxn>
                  </a:cxnLst>
                  <a:rect l="T15" t="T16" r="T17" b="T18"/>
                  <a:pathLst>
                    <a:path w="14" h="201">
                      <a:moveTo>
                        <a:pt x="0" y="201"/>
                      </a:moveTo>
                      <a:lnTo>
                        <a:pt x="14" y="181"/>
                      </a:lnTo>
                      <a:lnTo>
                        <a:pt x="14" y="0"/>
                      </a:lnTo>
                      <a:lnTo>
                        <a:pt x="0" y="20"/>
                      </a:lnTo>
                      <a:lnTo>
                        <a:pt x="0" y="201"/>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sp>
              <p:nvSpPr>
                <p:cNvPr id="1170" name="Freeform 32"/>
                <p:cNvSpPr>
                  <a:spLocks/>
                </p:cNvSpPr>
                <p:nvPr/>
              </p:nvSpPr>
              <p:spPr bwMode="auto">
                <a:xfrm>
                  <a:off x="3894" y="2348"/>
                  <a:ext cx="388" cy="624"/>
                </a:xfrm>
                <a:custGeom>
                  <a:avLst/>
                  <a:gdLst>
                    <a:gd name="T0" fmla="*/ 0 w 194"/>
                    <a:gd name="T1" fmla="*/ 0 h 312"/>
                    <a:gd name="T2" fmla="*/ 1552 w 194"/>
                    <a:gd name="T3" fmla="*/ 488 h 312"/>
                    <a:gd name="T4" fmla="*/ 1552 w 194"/>
                    <a:gd name="T5" fmla="*/ 1952 h 312"/>
                    <a:gd name="T6" fmla="*/ 0 w 194"/>
                    <a:gd name="T7" fmla="*/ 2496 h 312"/>
                    <a:gd name="T8" fmla="*/ 0 w 194"/>
                    <a:gd name="T9" fmla="*/ 0 h 312"/>
                    <a:gd name="T10" fmla="*/ 0 60000 65536"/>
                    <a:gd name="T11" fmla="*/ 0 60000 65536"/>
                    <a:gd name="T12" fmla="*/ 0 60000 65536"/>
                    <a:gd name="T13" fmla="*/ 0 60000 65536"/>
                    <a:gd name="T14" fmla="*/ 0 60000 65536"/>
                    <a:gd name="T15" fmla="*/ 0 w 194"/>
                    <a:gd name="T16" fmla="*/ 0 h 312"/>
                    <a:gd name="T17" fmla="*/ 194 w 194"/>
                    <a:gd name="T18" fmla="*/ 312 h 312"/>
                  </a:gdLst>
                  <a:ahLst/>
                  <a:cxnLst>
                    <a:cxn ang="T10">
                      <a:pos x="T0" y="T1"/>
                    </a:cxn>
                    <a:cxn ang="T11">
                      <a:pos x="T2" y="T3"/>
                    </a:cxn>
                    <a:cxn ang="T12">
                      <a:pos x="T4" y="T5"/>
                    </a:cxn>
                    <a:cxn ang="T13">
                      <a:pos x="T6" y="T7"/>
                    </a:cxn>
                    <a:cxn ang="T14">
                      <a:pos x="T8" y="T9"/>
                    </a:cxn>
                  </a:cxnLst>
                  <a:rect l="T15" t="T16" r="T17" b="T18"/>
                  <a:pathLst>
                    <a:path w="194" h="312">
                      <a:moveTo>
                        <a:pt x="0" y="0"/>
                      </a:moveTo>
                      <a:lnTo>
                        <a:pt x="194" y="61"/>
                      </a:lnTo>
                      <a:lnTo>
                        <a:pt x="194" y="244"/>
                      </a:lnTo>
                      <a:lnTo>
                        <a:pt x="0" y="312"/>
                      </a:lnTo>
                      <a:lnTo>
                        <a:pt x="0" y="0"/>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grpSp>
          <p:grpSp>
            <p:nvGrpSpPr>
              <p:cNvPr id="8" name="Group 33"/>
              <p:cNvGrpSpPr>
                <a:grpSpLocks/>
              </p:cNvGrpSpPr>
              <p:nvPr/>
            </p:nvGrpSpPr>
            <p:grpSpPr bwMode="auto">
              <a:xfrm>
                <a:off x="5388" y="1880"/>
                <a:ext cx="113" cy="616"/>
                <a:chOff x="3892" y="2308"/>
                <a:chExt cx="418" cy="664"/>
              </a:xfrm>
            </p:grpSpPr>
            <p:sp>
              <p:nvSpPr>
                <p:cNvPr id="1165" name="Freeform 34"/>
                <p:cNvSpPr>
                  <a:spLocks/>
                </p:cNvSpPr>
                <p:nvPr/>
              </p:nvSpPr>
              <p:spPr bwMode="auto">
                <a:xfrm>
                  <a:off x="3892" y="2308"/>
                  <a:ext cx="418" cy="162"/>
                </a:xfrm>
                <a:custGeom>
                  <a:avLst/>
                  <a:gdLst>
                    <a:gd name="T0" fmla="*/ 1568 w 209"/>
                    <a:gd name="T1" fmla="*/ 648 h 81"/>
                    <a:gd name="T2" fmla="*/ 1672 w 209"/>
                    <a:gd name="T3" fmla="*/ 488 h 81"/>
                    <a:gd name="T4" fmla="*/ 152 w 209"/>
                    <a:gd name="T5" fmla="*/ 0 h 81"/>
                    <a:gd name="T6" fmla="*/ 0 w 209"/>
                    <a:gd name="T7" fmla="*/ 160 h 81"/>
                    <a:gd name="T8" fmla="*/ 1568 w 209"/>
                    <a:gd name="T9" fmla="*/ 648 h 81"/>
                    <a:gd name="T10" fmla="*/ 0 60000 65536"/>
                    <a:gd name="T11" fmla="*/ 0 60000 65536"/>
                    <a:gd name="T12" fmla="*/ 0 60000 65536"/>
                    <a:gd name="T13" fmla="*/ 0 60000 65536"/>
                    <a:gd name="T14" fmla="*/ 0 60000 65536"/>
                    <a:gd name="T15" fmla="*/ 0 w 209"/>
                    <a:gd name="T16" fmla="*/ 0 h 81"/>
                    <a:gd name="T17" fmla="*/ 209 w 209"/>
                    <a:gd name="T18" fmla="*/ 81 h 81"/>
                  </a:gdLst>
                  <a:ahLst/>
                  <a:cxnLst>
                    <a:cxn ang="T10">
                      <a:pos x="T0" y="T1"/>
                    </a:cxn>
                    <a:cxn ang="T11">
                      <a:pos x="T2" y="T3"/>
                    </a:cxn>
                    <a:cxn ang="T12">
                      <a:pos x="T4" y="T5"/>
                    </a:cxn>
                    <a:cxn ang="T13">
                      <a:pos x="T6" y="T7"/>
                    </a:cxn>
                    <a:cxn ang="T14">
                      <a:pos x="T8" y="T9"/>
                    </a:cxn>
                  </a:cxnLst>
                  <a:rect l="T15" t="T16" r="T17" b="T18"/>
                  <a:pathLst>
                    <a:path w="209" h="81">
                      <a:moveTo>
                        <a:pt x="196" y="81"/>
                      </a:moveTo>
                      <a:lnTo>
                        <a:pt x="209" y="61"/>
                      </a:lnTo>
                      <a:lnTo>
                        <a:pt x="19" y="0"/>
                      </a:lnTo>
                      <a:lnTo>
                        <a:pt x="0" y="20"/>
                      </a:lnTo>
                      <a:lnTo>
                        <a:pt x="196" y="81"/>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sp>
              <p:nvSpPr>
                <p:cNvPr id="1166" name="Freeform 35"/>
                <p:cNvSpPr>
                  <a:spLocks/>
                </p:cNvSpPr>
                <p:nvPr/>
              </p:nvSpPr>
              <p:spPr bwMode="auto">
                <a:xfrm>
                  <a:off x="4282" y="2430"/>
                  <a:ext cx="28" cy="402"/>
                </a:xfrm>
                <a:custGeom>
                  <a:avLst/>
                  <a:gdLst>
                    <a:gd name="T0" fmla="*/ 0 w 14"/>
                    <a:gd name="T1" fmla="*/ 1608 h 201"/>
                    <a:gd name="T2" fmla="*/ 112 w 14"/>
                    <a:gd name="T3" fmla="*/ 1448 h 201"/>
                    <a:gd name="T4" fmla="*/ 112 w 14"/>
                    <a:gd name="T5" fmla="*/ 0 h 201"/>
                    <a:gd name="T6" fmla="*/ 0 w 14"/>
                    <a:gd name="T7" fmla="*/ 160 h 201"/>
                    <a:gd name="T8" fmla="*/ 0 w 14"/>
                    <a:gd name="T9" fmla="*/ 1608 h 201"/>
                    <a:gd name="T10" fmla="*/ 0 60000 65536"/>
                    <a:gd name="T11" fmla="*/ 0 60000 65536"/>
                    <a:gd name="T12" fmla="*/ 0 60000 65536"/>
                    <a:gd name="T13" fmla="*/ 0 60000 65536"/>
                    <a:gd name="T14" fmla="*/ 0 60000 65536"/>
                    <a:gd name="T15" fmla="*/ 0 w 14"/>
                    <a:gd name="T16" fmla="*/ 0 h 201"/>
                    <a:gd name="T17" fmla="*/ 14 w 14"/>
                    <a:gd name="T18" fmla="*/ 201 h 201"/>
                  </a:gdLst>
                  <a:ahLst/>
                  <a:cxnLst>
                    <a:cxn ang="T10">
                      <a:pos x="T0" y="T1"/>
                    </a:cxn>
                    <a:cxn ang="T11">
                      <a:pos x="T2" y="T3"/>
                    </a:cxn>
                    <a:cxn ang="T12">
                      <a:pos x="T4" y="T5"/>
                    </a:cxn>
                    <a:cxn ang="T13">
                      <a:pos x="T6" y="T7"/>
                    </a:cxn>
                    <a:cxn ang="T14">
                      <a:pos x="T8" y="T9"/>
                    </a:cxn>
                  </a:cxnLst>
                  <a:rect l="T15" t="T16" r="T17" b="T18"/>
                  <a:pathLst>
                    <a:path w="14" h="201">
                      <a:moveTo>
                        <a:pt x="0" y="201"/>
                      </a:moveTo>
                      <a:lnTo>
                        <a:pt x="14" y="181"/>
                      </a:lnTo>
                      <a:lnTo>
                        <a:pt x="14" y="0"/>
                      </a:lnTo>
                      <a:lnTo>
                        <a:pt x="0" y="20"/>
                      </a:lnTo>
                      <a:lnTo>
                        <a:pt x="0" y="201"/>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sp>
              <p:nvSpPr>
                <p:cNvPr id="1167" name="Freeform 36"/>
                <p:cNvSpPr>
                  <a:spLocks/>
                </p:cNvSpPr>
                <p:nvPr/>
              </p:nvSpPr>
              <p:spPr bwMode="auto">
                <a:xfrm>
                  <a:off x="3894" y="2348"/>
                  <a:ext cx="388" cy="624"/>
                </a:xfrm>
                <a:custGeom>
                  <a:avLst/>
                  <a:gdLst>
                    <a:gd name="T0" fmla="*/ 0 w 194"/>
                    <a:gd name="T1" fmla="*/ 0 h 312"/>
                    <a:gd name="T2" fmla="*/ 1552 w 194"/>
                    <a:gd name="T3" fmla="*/ 488 h 312"/>
                    <a:gd name="T4" fmla="*/ 1552 w 194"/>
                    <a:gd name="T5" fmla="*/ 1952 h 312"/>
                    <a:gd name="T6" fmla="*/ 0 w 194"/>
                    <a:gd name="T7" fmla="*/ 2496 h 312"/>
                    <a:gd name="T8" fmla="*/ 0 w 194"/>
                    <a:gd name="T9" fmla="*/ 0 h 312"/>
                    <a:gd name="T10" fmla="*/ 0 60000 65536"/>
                    <a:gd name="T11" fmla="*/ 0 60000 65536"/>
                    <a:gd name="T12" fmla="*/ 0 60000 65536"/>
                    <a:gd name="T13" fmla="*/ 0 60000 65536"/>
                    <a:gd name="T14" fmla="*/ 0 60000 65536"/>
                    <a:gd name="T15" fmla="*/ 0 w 194"/>
                    <a:gd name="T16" fmla="*/ 0 h 312"/>
                    <a:gd name="T17" fmla="*/ 194 w 194"/>
                    <a:gd name="T18" fmla="*/ 312 h 312"/>
                  </a:gdLst>
                  <a:ahLst/>
                  <a:cxnLst>
                    <a:cxn ang="T10">
                      <a:pos x="T0" y="T1"/>
                    </a:cxn>
                    <a:cxn ang="T11">
                      <a:pos x="T2" y="T3"/>
                    </a:cxn>
                    <a:cxn ang="T12">
                      <a:pos x="T4" y="T5"/>
                    </a:cxn>
                    <a:cxn ang="T13">
                      <a:pos x="T6" y="T7"/>
                    </a:cxn>
                    <a:cxn ang="T14">
                      <a:pos x="T8" y="T9"/>
                    </a:cxn>
                  </a:cxnLst>
                  <a:rect l="T15" t="T16" r="T17" b="T18"/>
                  <a:pathLst>
                    <a:path w="194" h="312">
                      <a:moveTo>
                        <a:pt x="0" y="0"/>
                      </a:moveTo>
                      <a:lnTo>
                        <a:pt x="194" y="61"/>
                      </a:lnTo>
                      <a:lnTo>
                        <a:pt x="194" y="244"/>
                      </a:lnTo>
                      <a:lnTo>
                        <a:pt x="0" y="312"/>
                      </a:lnTo>
                      <a:lnTo>
                        <a:pt x="0" y="0"/>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grpSp>
        </p:grpSp>
        <p:grpSp>
          <p:nvGrpSpPr>
            <p:cNvPr id="9" name="Group 37"/>
            <p:cNvGrpSpPr>
              <a:grpSpLocks/>
            </p:cNvGrpSpPr>
            <p:nvPr/>
          </p:nvGrpSpPr>
          <p:grpSpPr bwMode="auto">
            <a:xfrm>
              <a:off x="4966" y="1161"/>
              <a:ext cx="227" cy="226"/>
              <a:chOff x="4992" y="1880"/>
              <a:chExt cx="509" cy="616"/>
            </a:xfrm>
          </p:grpSpPr>
          <p:graphicFrame>
            <p:nvGraphicFramePr>
              <p:cNvPr id="1027" name="Object 38"/>
              <p:cNvGraphicFramePr>
                <a:graphicFrameLocks noChangeAspect="1"/>
              </p:cNvGraphicFramePr>
              <p:nvPr/>
            </p:nvGraphicFramePr>
            <p:xfrm>
              <a:off x="5136" y="1968"/>
              <a:ext cx="225" cy="484"/>
            </p:xfrm>
            <a:graphic>
              <a:graphicData uri="http://schemas.openxmlformats.org/presentationml/2006/ole">
                <p:oleObj spid="_x0000_s1027" name="CorelDRAW" r:id="rId8" imgW="993600" imgH="2139480" progId="">
                  <p:embed/>
                </p:oleObj>
              </a:graphicData>
            </a:graphic>
          </p:graphicFrame>
          <p:grpSp>
            <p:nvGrpSpPr>
              <p:cNvPr id="10" name="Group 39"/>
              <p:cNvGrpSpPr>
                <a:grpSpLocks/>
              </p:cNvGrpSpPr>
              <p:nvPr/>
            </p:nvGrpSpPr>
            <p:grpSpPr bwMode="auto">
              <a:xfrm flipH="1">
                <a:off x="4992" y="1880"/>
                <a:ext cx="112" cy="616"/>
                <a:chOff x="3892" y="2308"/>
                <a:chExt cx="418" cy="664"/>
              </a:xfrm>
            </p:grpSpPr>
            <p:sp>
              <p:nvSpPr>
                <p:cNvPr id="1160" name="Freeform 40"/>
                <p:cNvSpPr>
                  <a:spLocks/>
                </p:cNvSpPr>
                <p:nvPr/>
              </p:nvSpPr>
              <p:spPr bwMode="auto">
                <a:xfrm>
                  <a:off x="3892" y="2308"/>
                  <a:ext cx="418" cy="162"/>
                </a:xfrm>
                <a:custGeom>
                  <a:avLst/>
                  <a:gdLst>
                    <a:gd name="T0" fmla="*/ 1568 w 209"/>
                    <a:gd name="T1" fmla="*/ 648 h 81"/>
                    <a:gd name="T2" fmla="*/ 1672 w 209"/>
                    <a:gd name="T3" fmla="*/ 488 h 81"/>
                    <a:gd name="T4" fmla="*/ 152 w 209"/>
                    <a:gd name="T5" fmla="*/ 0 h 81"/>
                    <a:gd name="T6" fmla="*/ 0 w 209"/>
                    <a:gd name="T7" fmla="*/ 160 h 81"/>
                    <a:gd name="T8" fmla="*/ 1568 w 209"/>
                    <a:gd name="T9" fmla="*/ 648 h 81"/>
                    <a:gd name="T10" fmla="*/ 0 60000 65536"/>
                    <a:gd name="T11" fmla="*/ 0 60000 65536"/>
                    <a:gd name="T12" fmla="*/ 0 60000 65536"/>
                    <a:gd name="T13" fmla="*/ 0 60000 65536"/>
                    <a:gd name="T14" fmla="*/ 0 60000 65536"/>
                    <a:gd name="T15" fmla="*/ 0 w 209"/>
                    <a:gd name="T16" fmla="*/ 0 h 81"/>
                    <a:gd name="T17" fmla="*/ 209 w 209"/>
                    <a:gd name="T18" fmla="*/ 81 h 81"/>
                  </a:gdLst>
                  <a:ahLst/>
                  <a:cxnLst>
                    <a:cxn ang="T10">
                      <a:pos x="T0" y="T1"/>
                    </a:cxn>
                    <a:cxn ang="T11">
                      <a:pos x="T2" y="T3"/>
                    </a:cxn>
                    <a:cxn ang="T12">
                      <a:pos x="T4" y="T5"/>
                    </a:cxn>
                    <a:cxn ang="T13">
                      <a:pos x="T6" y="T7"/>
                    </a:cxn>
                    <a:cxn ang="T14">
                      <a:pos x="T8" y="T9"/>
                    </a:cxn>
                  </a:cxnLst>
                  <a:rect l="T15" t="T16" r="T17" b="T18"/>
                  <a:pathLst>
                    <a:path w="209" h="81">
                      <a:moveTo>
                        <a:pt x="196" y="81"/>
                      </a:moveTo>
                      <a:lnTo>
                        <a:pt x="209" y="61"/>
                      </a:lnTo>
                      <a:lnTo>
                        <a:pt x="19" y="0"/>
                      </a:lnTo>
                      <a:lnTo>
                        <a:pt x="0" y="20"/>
                      </a:lnTo>
                      <a:lnTo>
                        <a:pt x="196" y="81"/>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sp>
              <p:nvSpPr>
                <p:cNvPr id="1161" name="Freeform 41"/>
                <p:cNvSpPr>
                  <a:spLocks/>
                </p:cNvSpPr>
                <p:nvPr/>
              </p:nvSpPr>
              <p:spPr bwMode="auto">
                <a:xfrm>
                  <a:off x="4282" y="2430"/>
                  <a:ext cx="28" cy="402"/>
                </a:xfrm>
                <a:custGeom>
                  <a:avLst/>
                  <a:gdLst>
                    <a:gd name="T0" fmla="*/ 0 w 14"/>
                    <a:gd name="T1" fmla="*/ 1608 h 201"/>
                    <a:gd name="T2" fmla="*/ 112 w 14"/>
                    <a:gd name="T3" fmla="*/ 1448 h 201"/>
                    <a:gd name="T4" fmla="*/ 112 w 14"/>
                    <a:gd name="T5" fmla="*/ 0 h 201"/>
                    <a:gd name="T6" fmla="*/ 0 w 14"/>
                    <a:gd name="T7" fmla="*/ 160 h 201"/>
                    <a:gd name="T8" fmla="*/ 0 w 14"/>
                    <a:gd name="T9" fmla="*/ 1608 h 201"/>
                    <a:gd name="T10" fmla="*/ 0 60000 65536"/>
                    <a:gd name="T11" fmla="*/ 0 60000 65536"/>
                    <a:gd name="T12" fmla="*/ 0 60000 65536"/>
                    <a:gd name="T13" fmla="*/ 0 60000 65536"/>
                    <a:gd name="T14" fmla="*/ 0 60000 65536"/>
                    <a:gd name="T15" fmla="*/ 0 w 14"/>
                    <a:gd name="T16" fmla="*/ 0 h 201"/>
                    <a:gd name="T17" fmla="*/ 14 w 14"/>
                    <a:gd name="T18" fmla="*/ 201 h 201"/>
                  </a:gdLst>
                  <a:ahLst/>
                  <a:cxnLst>
                    <a:cxn ang="T10">
                      <a:pos x="T0" y="T1"/>
                    </a:cxn>
                    <a:cxn ang="T11">
                      <a:pos x="T2" y="T3"/>
                    </a:cxn>
                    <a:cxn ang="T12">
                      <a:pos x="T4" y="T5"/>
                    </a:cxn>
                    <a:cxn ang="T13">
                      <a:pos x="T6" y="T7"/>
                    </a:cxn>
                    <a:cxn ang="T14">
                      <a:pos x="T8" y="T9"/>
                    </a:cxn>
                  </a:cxnLst>
                  <a:rect l="T15" t="T16" r="T17" b="T18"/>
                  <a:pathLst>
                    <a:path w="14" h="201">
                      <a:moveTo>
                        <a:pt x="0" y="201"/>
                      </a:moveTo>
                      <a:lnTo>
                        <a:pt x="14" y="181"/>
                      </a:lnTo>
                      <a:lnTo>
                        <a:pt x="14" y="0"/>
                      </a:lnTo>
                      <a:lnTo>
                        <a:pt x="0" y="20"/>
                      </a:lnTo>
                      <a:lnTo>
                        <a:pt x="0" y="201"/>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sp>
              <p:nvSpPr>
                <p:cNvPr id="1162" name="Freeform 42"/>
                <p:cNvSpPr>
                  <a:spLocks/>
                </p:cNvSpPr>
                <p:nvPr/>
              </p:nvSpPr>
              <p:spPr bwMode="auto">
                <a:xfrm>
                  <a:off x="3894" y="2348"/>
                  <a:ext cx="388" cy="624"/>
                </a:xfrm>
                <a:custGeom>
                  <a:avLst/>
                  <a:gdLst>
                    <a:gd name="T0" fmla="*/ 0 w 194"/>
                    <a:gd name="T1" fmla="*/ 0 h 312"/>
                    <a:gd name="T2" fmla="*/ 1552 w 194"/>
                    <a:gd name="T3" fmla="*/ 488 h 312"/>
                    <a:gd name="T4" fmla="*/ 1552 w 194"/>
                    <a:gd name="T5" fmla="*/ 1952 h 312"/>
                    <a:gd name="T6" fmla="*/ 0 w 194"/>
                    <a:gd name="T7" fmla="*/ 2496 h 312"/>
                    <a:gd name="T8" fmla="*/ 0 w 194"/>
                    <a:gd name="T9" fmla="*/ 0 h 312"/>
                    <a:gd name="T10" fmla="*/ 0 60000 65536"/>
                    <a:gd name="T11" fmla="*/ 0 60000 65536"/>
                    <a:gd name="T12" fmla="*/ 0 60000 65536"/>
                    <a:gd name="T13" fmla="*/ 0 60000 65536"/>
                    <a:gd name="T14" fmla="*/ 0 60000 65536"/>
                    <a:gd name="T15" fmla="*/ 0 w 194"/>
                    <a:gd name="T16" fmla="*/ 0 h 312"/>
                    <a:gd name="T17" fmla="*/ 194 w 194"/>
                    <a:gd name="T18" fmla="*/ 312 h 312"/>
                  </a:gdLst>
                  <a:ahLst/>
                  <a:cxnLst>
                    <a:cxn ang="T10">
                      <a:pos x="T0" y="T1"/>
                    </a:cxn>
                    <a:cxn ang="T11">
                      <a:pos x="T2" y="T3"/>
                    </a:cxn>
                    <a:cxn ang="T12">
                      <a:pos x="T4" y="T5"/>
                    </a:cxn>
                    <a:cxn ang="T13">
                      <a:pos x="T6" y="T7"/>
                    </a:cxn>
                    <a:cxn ang="T14">
                      <a:pos x="T8" y="T9"/>
                    </a:cxn>
                  </a:cxnLst>
                  <a:rect l="T15" t="T16" r="T17" b="T18"/>
                  <a:pathLst>
                    <a:path w="194" h="312">
                      <a:moveTo>
                        <a:pt x="0" y="0"/>
                      </a:moveTo>
                      <a:lnTo>
                        <a:pt x="194" y="61"/>
                      </a:lnTo>
                      <a:lnTo>
                        <a:pt x="194" y="244"/>
                      </a:lnTo>
                      <a:lnTo>
                        <a:pt x="0" y="312"/>
                      </a:lnTo>
                      <a:lnTo>
                        <a:pt x="0" y="0"/>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grpSp>
          <p:grpSp>
            <p:nvGrpSpPr>
              <p:cNvPr id="11" name="Group 43"/>
              <p:cNvGrpSpPr>
                <a:grpSpLocks/>
              </p:cNvGrpSpPr>
              <p:nvPr/>
            </p:nvGrpSpPr>
            <p:grpSpPr bwMode="auto">
              <a:xfrm>
                <a:off x="5388" y="1880"/>
                <a:ext cx="113" cy="616"/>
                <a:chOff x="3892" y="2308"/>
                <a:chExt cx="418" cy="664"/>
              </a:xfrm>
            </p:grpSpPr>
            <p:sp>
              <p:nvSpPr>
                <p:cNvPr id="1157" name="Freeform 44"/>
                <p:cNvSpPr>
                  <a:spLocks/>
                </p:cNvSpPr>
                <p:nvPr/>
              </p:nvSpPr>
              <p:spPr bwMode="auto">
                <a:xfrm>
                  <a:off x="3892" y="2308"/>
                  <a:ext cx="418" cy="162"/>
                </a:xfrm>
                <a:custGeom>
                  <a:avLst/>
                  <a:gdLst>
                    <a:gd name="T0" fmla="*/ 1568 w 209"/>
                    <a:gd name="T1" fmla="*/ 648 h 81"/>
                    <a:gd name="T2" fmla="*/ 1672 w 209"/>
                    <a:gd name="T3" fmla="*/ 488 h 81"/>
                    <a:gd name="T4" fmla="*/ 152 w 209"/>
                    <a:gd name="T5" fmla="*/ 0 h 81"/>
                    <a:gd name="T6" fmla="*/ 0 w 209"/>
                    <a:gd name="T7" fmla="*/ 160 h 81"/>
                    <a:gd name="T8" fmla="*/ 1568 w 209"/>
                    <a:gd name="T9" fmla="*/ 648 h 81"/>
                    <a:gd name="T10" fmla="*/ 0 60000 65536"/>
                    <a:gd name="T11" fmla="*/ 0 60000 65536"/>
                    <a:gd name="T12" fmla="*/ 0 60000 65536"/>
                    <a:gd name="T13" fmla="*/ 0 60000 65536"/>
                    <a:gd name="T14" fmla="*/ 0 60000 65536"/>
                    <a:gd name="T15" fmla="*/ 0 w 209"/>
                    <a:gd name="T16" fmla="*/ 0 h 81"/>
                    <a:gd name="T17" fmla="*/ 209 w 209"/>
                    <a:gd name="T18" fmla="*/ 81 h 81"/>
                  </a:gdLst>
                  <a:ahLst/>
                  <a:cxnLst>
                    <a:cxn ang="T10">
                      <a:pos x="T0" y="T1"/>
                    </a:cxn>
                    <a:cxn ang="T11">
                      <a:pos x="T2" y="T3"/>
                    </a:cxn>
                    <a:cxn ang="T12">
                      <a:pos x="T4" y="T5"/>
                    </a:cxn>
                    <a:cxn ang="T13">
                      <a:pos x="T6" y="T7"/>
                    </a:cxn>
                    <a:cxn ang="T14">
                      <a:pos x="T8" y="T9"/>
                    </a:cxn>
                  </a:cxnLst>
                  <a:rect l="T15" t="T16" r="T17" b="T18"/>
                  <a:pathLst>
                    <a:path w="209" h="81">
                      <a:moveTo>
                        <a:pt x="196" y="81"/>
                      </a:moveTo>
                      <a:lnTo>
                        <a:pt x="209" y="61"/>
                      </a:lnTo>
                      <a:lnTo>
                        <a:pt x="19" y="0"/>
                      </a:lnTo>
                      <a:lnTo>
                        <a:pt x="0" y="20"/>
                      </a:lnTo>
                      <a:lnTo>
                        <a:pt x="196" y="81"/>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sp>
              <p:nvSpPr>
                <p:cNvPr id="1158" name="Freeform 45"/>
                <p:cNvSpPr>
                  <a:spLocks/>
                </p:cNvSpPr>
                <p:nvPr/>
              </p:nvSpPr>
              <p:spPr bwMode="auto">
                <a:xfrm>
                  <a:off x="4282" y="2430"/>
                  <a:ext cx="28" cy="402"/>
                </a:xfrm>
                <a:custGeom>
                  <a:avLst/>
                  <a:gdLst>
                    <a:gd name="T0" fmla="*/ 0 w 14"/>
                    <a:gd name="T1" fmla="*/ 1608 h 201"/>
                    <a:gd name="T2" fmla="*/ 112 w 14"/>
                    <a:gd name="T3" fmla="*/ 1448 h 201"/>
                    <a:gd name="T4" fmla="*/ 112 w 14"/>
                    <a:gd name="T5" fmla="*/ 0 h 201"/>
                    <a:gd name="T6" fmla="*/ 0 w 14"/>
                    <a:gd name="T7" fmla="*/ 160 h 201"/>
                    <a:gd name="T8" fmla="*/ 0 w 14"/>
                    <a:gd name="T9" fmla="*/ 1608 h 201"/>
                    <a:gd name="T10" fmla="*/ 0 60000 65536"/>
                    <a:gd name="T11" fmla="*/ 0 60000 65536"/>
                    <a:gd name="T12" fmla="*/ 0 60000 65536"/>
                    <a:gd name="T13" fmla="*/ 0 60000 65536"/>
                    <a:gd name="T14" fmla="*/ 0 60000 65536"/>
                    <a:gd name="T15" fmla="*/ 0 w 14"/>
                    <a:gd name="T16" fmla="*/ 0 h 201"/>
                    <a:gd name="T17" fmla="*/ 14 w 14"/>
                    <a:gd name="T18" fmla="*/ 201 h 201"/>
                  </a:gdLst>
                  <a:ahLst/>
                  <a:cxnLst>
                    <a:cxn ang="T10">
                      <a:pos x="T0" y="T1"/>
                    </a:cxn>
                    <a:cxn ang="T11">
                      <a:pos x="T2" y="T3"/>
                    </a:cxn>
                    <a:cxn ang="T12">
                      <a:pos x="T4" y="T5"/>
                    </a:cxn>
                    <a:cxn ang="T13">
                      <a:pos x="T6" y="T7"/>
                    </a:cxn>
                    <a:cxn ang="T14">
                      <a:pos x="T8" y="T9"/>
                    </a:cxn>
                  </a:cxnLst>
                  <a:rect l="T15" t="T16" r="T17" b="T18"/>
                  <a:pathLst>
                    <a:path w="14" h="201">
                      <a:moveTo>
                        <a:pt x="0" y="201"/>
                      </a:moveTo>
                      <a:lnTo>
                        <a:pt x="14" y="181"/>
                      </a:lnTo>
                      <a:lnTo>
                        <a:pt x="14" y="0"/>
                      </a:lnTo>
                      <a:lnTo>
                        <a:pt x="0" y="20"/>
                      </a:lnTo>
                      <a:lnTo>
                        <a:pt x="0" y="201"/>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sp>
              <p:nvSpPr>
                <p:cNvPr id="1159" name="Freeform 46"/>
                <p:cNvSpPr>
                  <a:spLocks/>
                </p:cNvSpPr>
                <p:nvPr/>
              </p:nvSpPr>
              <p:spPr bwMode="auto">
                <a:xfrm>
                  <a:off x="3894" y="2348"/>
                  <a:ext cx="388" cy="624"/>
                </a:xfrm>
                <a:custGeom>
                  <a:avLst/>
                  <a:gdLst>
                    <a:gd name="T0" fmla="*/ 0 w 194"/>
                    <a:gd name="T1" fmla="*/ 0 h 312"/>
                    <a:gd name="T2" fmla="*/ 1552 w 194"/>
                    <a:gd name="T3" fmla="*/ 488 h 312"/>
                    <a:gd name="T4" fmla="*/ 1552 w 194"/>
                    <a:gd name="T5" fmla="*/ 1952 h 312"/>
                    <a:gd name="T6" fmla="*/ 0 w 194"/>
                    <a:gd name="T7" fmla="*/ 2496 h 312"/>
                    <a:gd name="T8" fmla="*/ 0 w 194"/>
                    <a:gd name="T9" fmla="*/ 0 h 312"/>
                    <a:gd name="T10" fmla="*/ 0 60000 65536"/>
                    <a:gd name="T11" fmla="*/ 0 60000 65536"/>
                    <a:gd name="T12" fmla="*/ 0 60000 65536"/>
                    <a:gd name="T13" fmla="*/ 0 60000 65536"/>
                    <a:gd name="T14" fmla="*/ 0 60000 65536"/>
                    <a:gd name="T15" fmla="*/ 0 w 194"/>
                    <a:gd name="T16" fmla="*/ 0 h 312"/>
                    <a:gd name="T17" fmla="*/ 194 w 194"/>
                    <a:gd name="T18" fmla="*/ 312 h 312"/>
                  </a:gdLst>
                  <a:ahLst/>
                  <a:cxnLst>
                    <a:cxn ang="T10">
                      <a:pos x="T0" y="T1"/>
                    </a:cxn>
                    <a:cxn ang="T11">
                      <a:pos x="T2" y="T3"/>
                    </a:cxn>
                    <a:cxn ang="T12">
                      <a:pos x="T4" y="T5"/>
                    </a:cxn>
                    <a:cxn ang="T13">
                      <a:pos x="T6" y="T7"/>
                    </a:cxn>
                    <a:cxn ang="T14">
                      <a:pos x="T8" y="T9"/>
                    </a:cxn>
                  </a:cxnLst>
                  <a:rect l="T15" t="T16" r="T17" b="T18"/>
                  <a:pathLst>
                    <a:path w="194" h="312">
                      <a:moveTo>
                        <a:pt x="0" y="0"/>
                      </a:moveTo>
                      <a:lnTo>
                        <a:pt x="194" y="61"/>
                      </a:lnTo>
                      <a:lnTo>
                        <a:pt x="194" y="244"/>
                      </a:lnTo>
                      <a:lnTo>
                        <a:pt x="0" y="312"/>
                      </a:lnTo>
                      <a:lnTo>
                        <a:pt x="0" y="0"/>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grpSp>
        </p:grpSp>
        <p:grpSp>
          <p:nvGrpSpPr>
            <p:cNvPr id="12" name="Group 47"/>
            <p:cNvGrpSpPr>
              <a:grpSpLocks/>
            </p:cNvGrpSpPr>
            <p:nvPr/>
          </p:nvGrpSpPr>
          <p:grpSpPr bwMode="auto">
            <a:xfrm>
              <a:off x="4286" y="1025"/>
              <a:ext cx="227" cy="226"/>
              <a:chOff x="4992" y="1880"/>
              <a:chExt cx="509" cy="616"/>
            </a:xfrm>
          </p:grpSpPr>
          <p:graphicFrame>
            <p:nvGraphicFramePr>
              <p:cNvPr id="1026" name="Object 48"/>
              <p:cNvGraphicFramePr>
                <a:graphicFrameLocks noChangeAspect="1"/>
              </p:cNvGraphicFramePr>
              <p:nvPr/>
            </p:nvGraphicFramePr>
            <p:xfrm>
              <a:off x="5136" y="1968"/>
              <a:ext cx="225" cy="484"/>
            </p:xfrm>
            <a:graphic>
              <a:graphicData uri="http://schemas.openxmlformats.org/presentationml/2006/ole">
                <p:oleObj spid="_x0000_s1026" name="CorelDRAW" r:id="rId9" imgW="993600" imgH="2139480" progId="">
                  <p:embed/>
                </p:oleObj>
              </a:graphicData>
            </a:graphic>
          </p:graphicFrame>
          <p:grpSp>
            <p:nvGrpSpPr>
              <p:cNvPr id="13" name="Group 49"/>
              <p:cNvGrpSpPr>
                <a:grpSpLocks/>
              </p:cNvGrpSpPr>
              <p:nvPr/>
            </p:nvGrpSpPr>
            <p:grpSpPr bwMode="auto">
              <a:xfrm flipH="1">
                <a:off x="4992" y="1880"/>
                <a:ext cx="112" cy="616"/>
                <a:chOff x="3892" y="2308"/>
                <a:chExt cx="418" cy="664"/>
              </a:xfrm>
            </p:grpSpPr>
            <p:sp>
              <p:nvSpPr>
                <p:cNvPr id="1152" name="Freeform 50"/>
                <p:cNvSpPr>
                  <a:spLocks/>
                </p:cNvSpPr>
                <p:nvPr/>
              </p:nvSpPr>
              <p:spPr bwMode="auto">
                <a:xfrm>
                  <a:off x="3892" y="2308"/>
                  <a:ext cx="418" cy="162"/>
                </a:xfrm>
                <a:custGeom>
                  <a:avLst/>
                  <a:gdLst>
                    <a:gd name="T0" fmla="*/ 1568 w 209"/>
                    <a:gd name="T1" fmla="*/ 648 h 81"/>
                    <a:gd name="T2" fmla="*/ 1672 w 209"/>
                    <a:gd name="T3" fmla="*/ 488 h 81"/>
                    <a:gd name="T4" fmla="*/ 152 w 209"/>
                    <a:gd name="T5" fmla="*/ 0 h 81"/>
                    <a:gd name="T6" fmla="*/ 0 w 209"/>
                    <a:gd name="T7" fmla="*/ 160 h 81"/>
                    <a:gd name="T8" fmla="*/ 1568 w 209"/>
                    <a:gd name="T9" fmla="*/ 648 h 81"/>
                    <a:gd name="T10" fmla="*/ 0 60000 65536"/>
                    <a:gd name="T11" fmla="*/ 0 60000 65536"/>
                    <a:gd name="T12" fmla="*/ 0 60000 65536"/>
                    <a:gd name="T13" fmla="*/ 0 60000 65536"/>
                    <a:gd name="T14" fmla="*/ 0 60000 65536"/>
                    <a:gd name="T15" fmla="*/ 0 w 209"/>
                    <a:gd name="T16" fmla="*/ 0 h 81"/>
                    <a:gd name="T17" fmla="*/ 209 w 209"/>
                    <a:gd name="T18" fmla="*/ 81 h 81"/>
                  </a:gdLst>
                  <a:ahLst/>
                  <a:cxnLst>
                    <a:cxn ang="T10">
                      <a:pos x="T0" y="T1"/>
                    </a:cxn>
                    <a:cxn ang="T11">
                      <a:pos x="T2" y="T3"/>
                    </a:cxn>
                    <a:cxn ang="T12">
                      <a:pos x="T4" y="T5"/>
                    </a:cxn>
                    <a:cxn ang="T13">
                      <a:pos x="T6" y="T7"/>
                    </a:cxn>
                    <a:cxn ang="T14">
                      <a:pos x="T8" y="T9"/>
                    </a:cxn>
                  </a:cxnLst>
                  <a:rect l="T15" t="T16" r="T17" b="T18"/>
                  <a:pathLst>
                    <a:path w="209" h="81">
                      <a:moveTo>
                        <a:pt x="196" y="81"/>
                      </a:moveTo>
                      <a:lnTo>
                        <a:pt x="209" y="61"/>
                      </a:lnTo>
                      <a:lnTo>
                        <a:pt x="19" y="0"/>
                      </a:lnTo>
                      <a:lnTo>
                        <a:pt x="0" y="20"/>
                      </a:lnTo>
                      <a:lnTo>
                        <a:pt x="196" y="81"/>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sp>
              <p:nvSpPr>
                <p:cNvPr id="1153" name="Freeform 51"/>
                <p:cNvSpPr>
                  <a:spLocks/>
                </p:cNvSpPr>
                <p:nvPr/>
              </p:nvSpPr>
              <p:spPr bwMode="auto">
                <a:xfrm>
                  <a:off x="4282" y="2430"/>
                  <a:ext cx="28" cy="402"/>
                </a:xfrm>
                <a:custGeom>
                  <a:avLst/>
                  <a:gdLst>
                    <a:gd name="T0" fmla="*/ 0 w 14"/>
                    <a:gd name="T1" fmla="*/ 1608 h 201"/>
                    <a:gd name="T2" fmla="*/ 112 w 14"/>
                    <a:gd name="T3" fmla="*/ 1448 h 201"/>
                    <a:gd name="T4" fmla="*/ 112 w 14"/>
                    <a:gd name="T5" fmla="*/ 0 h 201"/>
                    <a:gd name="T6" fmla="*/ 0 w 14"/>
                    <a:gd name="T7" fmla="*/ 160 h 201"/>
                    <a:gd name="T8" fmla="*/ 0 w 14"/>
                    <a:gd name="T9" fmla="*/ 1608 h 201"/>
                    <a:gd name="T10" fmla="*/ 0 60000 65536"/>
                    <a:gd name="T11" fmla="*/ 0 60000 65536"/>
                    <a:gd name="T12" fmla="*/ 0 60000 65536"/>
                    <a:gd name="T13" fmla="*/ 0 60000 65536"/>
                    <a:gd name="T14" fmla="*/ 0 60000 65536"/>
                    <a:gd name="T15" fmla="*/ 0 w 14"/>
                    <a:gd name="T16" fmla="*/ 0 h 201"/>
                    <a:gd name="T17" fmla="*/ 14 w 14"/>
                    <a:gd name="T18" fmla="*/ 201 h 201"/>
                  </a:gdLst>
                  <a:ahLst/>
                  <a:cxnLst>
                    <a:cxn ang="T10">
                      <a:pos x="T0" y="T1"/>
                    </a:cxn>
                    <a:cxn ang="T11">
                      <a:pos x="T2" y="T3"/>
                    </a:cxn>
                    <a:cxn ang="T12">
                      <a:pos x="T4" y="T5"/>
                    </a:cxn>
                    <a:cxn ang="T13">
                      <a:pos x="T6" y="T7"/>
                    </a:cxn>
                    <a:cxn ang="T14">
                      <a:pos x="T8" y="T9"/>
                    </a:cxn>
                  </a:cxnLst>
                  <a:rect l="T15" t="T16" r="T17" b="T18"/>
                  <a:pathLst>
                    <a:path w="14" h="201">
                      <a:moveTo>
                        <a:pt x="0" y="201"/>
                      </a:moveTo>
                      <a:lnTo>
                        <a:pt x="14" y="181"/>
                      </a:lnTo>
                      <a:lnTo>
                        <a:pt x="14" y="0"/>
                      </a:lnTo>
                      <a:lnTo>
                        <a:pt x="0" y="20"/>
                      </a:lnTo>
                      <a:lnTo>
                        <a:pt x="0" y="201"/>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sp>
              <p:nvSpPr>
                <p:cNvPr id="1154" name="Freeform 52"/>
                <p:cNvSpPr>
                  <a:spLocks/>
                </p:cNvSpPr>
                <p:nvPr/>
              </p:nvSpPr>
              <p:spPr bwMode="auto">
                <a:xfrm>
                  <a:off x="3894" y="2348"/>
                  <a:ext cx="388" cy="624"/>
                </a:xfrm>
                <a:custGeom>
                  <a:avLst/>
                  <a:gdLst>
                    <a:gd name="T0" fmla="*/ 0 w 194"/>
                    <a:gd name="T1" fmla="*/ 0 h 312"/>
                    <a:gd name="T2" fmla="*/ 1552 w 194"/>
                    <a:gd name="T3" fmla="*/ 488 h 312"/>
                    <a:gd name="T4" fmla="*/ 1552 w 194"/>
                    <a:gd name="T5" fmla="*/ 1952 h 312"/>
                    <a:gd name="T6" fmla="*/ 0 w 194"/>
                    <a:gd name="T7" fmla="*/ 2496 h 312"/>
                    <a:gd name="T8" fmla="*/ 0 w 194"/>
                    <a:gd name="T9" fmla="*/ 0 h 312"/>
                    <a:gd name="T10" fmla="*/ 0 60000 65536"/>
                    <a:gd name="T11" fmla="*/ 0 60000 65536"/>
                    <a:gd name="T12" fmla="*/ 0 60000 65536"/>
                    <a:gd name="T13" fmla="*/ 0 60000 65536"/>
                    <a:gd name="T14" fmla="*/ 0 60000 65536"/>
                    <a:gd name="T15" fmla="*/ 0 w 194"/>
                    <a:gd name="T16" fmla="*/ 0 h 312"/>
                    <a:gd name="T17" fmla="*/ 194 w 194"/>
                    <a:gd name="T18" fmla="*/ 312 h 312"/>
                  </a:gdLst>
                  <a:ahLst/>
                  <a:cxnLst>
                    <a:cxn ang="T10">
                      <a:pos x="T0" y="T1"/>
                    </a:cxn>
                    <a:cxn ang="T11">
                      <a:pos x="T2" y="T3"/>
                    </a:cxn>
                    <a:cxn ang="T12">
                      <a:pos x="T4" y="T5"/>
                    </a:cxn>
                    <a:cxn ang="T13">
                      <a:pos x="T6" y="T7"/>
                    </a:cxn>
                    <a:cxn ang="T14">
                      <a:pos x="T8" y="T9"/>
                    </a:cxn>
                  </a:cxnLst>
                  <a:rect l="T15" t="T16" r="T17" b="T18"/>
                  <a:pathLst>
                    <a:path w="194" h="312">
                      <a:moveTo>
                        <a:pt x="0" y="0"/>
                      </a:moveTo>
                      <a:lnTo>
                        <a:pt x="194" y="61"/>
                      </a:lnTo>
                      <a:lnTo>
                        <a:pt x="194" y="244"/>
                      </a:lnTo>
                      <a:lnTo>
                        <a:pt x="0" y="312"/>
                      </a:lnTo>
                      <a:lnTo>
                        <a:pt x="0" y="0"/>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grpSp>
          <p:grpSp>
            <p:nvGrpSpPr>
              <p:cNvPr id="14" name="Group 53"/>
              <p:cNvGrpSpPr>
                <a:grpSpLocks/>
              </p:cNvGrpSpPr>
              <p:nvPr/>
            </p:nvGrpSpPr>
            <p:grpSpPr bwMode="auto">
              <a:xfrm>
                <a:off x="5388" y="1880"/>
                <a:ext cx="113" cy="616"/>
                <a:chOff x="3892" y="2308"/>
                <a:chExt cx="418" cy="664"/>
              </a:xfrm>
            </p:grpSpPr>
            <p:sp>
              <p:nvSpPr>
                <p:cNvPr id="1149" name="Freeform 54"/>
                <p:cNvSpPr>
                  <a:spLocks/>
                </p:cNvSpPr>
                <p:nvPr/>
              </p:nvSpPr>
              <p:spPr bwMode="auto">
                <a:xfrm>
                  <a:off x="3892" y="2308"/>
                  <a:ext cx="418" cy="162"/>
                </a:xfrm>
                <a:custGeom>
                  <a:avLst/>
                  <a:gdLst>
                    <a:gd name="T0" fmla="*/ 1568 w 209"/>
                    <a:gd name="T1" fmla="*/ 648 h 81"/>
                    <a:gd name="T2" fmla="*/ 1672 w 209"/>
                    <a:gd name="T3" fmla="*/ 488 h 81"/>
                    <a:gd name="T4" fmla="*/ 152 w 209"/>
                    <a:gd name="T5" fmla="*/ 0 h 81"/>
                    <a:gd name="T6" fmla="*/ 0 w 209"/>
                    <a:gd name="T7" fmla="*/ 160 h 81"/>
                    <a:gd name="T8" fmla="*/ 1568 w 209"/>
                    <a:gd name="T9" fmla="*/ 648 h 81"/>
                    <a:gd name="T10" fmla="*/ 0 60000 65536"/>
                    <a:gd name="T11" fmla="*/ 0 60000 65536"/>
                    <a:gd name="T12" fmla="*/ 0 60000 65536"/>
                    <a:gd name="T13" fmla="*/ 0 60000 65536"/>
                    <a:gd name="T14" fmla="*/ 0 60000 65536"/>
                    <a:gd name="T15" fmla="*/ 0 w 209"/>
                    <a:gd name="T16" fmla="*/ 0 h 81"/>
                    <a:gd name="T17" fmla="*/ 209 w 209"/>
                    <a:gd name="T18" fmla="*/ 81 h 81"/>
                  </a:gdLst>
                  <a:ahLst/>
                  <a:cxnLst>
                    <a:cxn ang="T10">
                      <a:pos x="T0" y="T1"/>
                    </a:cxn>
                    <a:cxn ang="T11">
                      <a:pos x="T2" y="T3"/>
                    </a:cxn>
                    <a:cxn ang="T12">
                      <a:pos x="T4" y="T5"/>
                    </a:cxn>
                    <a:cxn ang="T13">
                      <a:pos x="T6" y="T7"/>
                    </a:cxn>
                    <a:cxn ang="T14">
                      <a:pos x="T8" y="T9"/>
                    </a:cxn>
                  </a:cxnLst>
                  <a:rect l="T15" t="T16" r="T17" b="T18"/>
                  <a:pathLst>
                    <a:path w="209" h="81">
                      <a:moveTo>
                        <a:pt x="196" y="81"/>
                      </a:moveTo>
                      <a:lnTo>
                        <a:pt x="209" y="61"/>
                      </a:lnTo>
                      <a:lnTo>
                        <a:pt x="19" y="0"/>
                      </a:lnTo>
                      <a:lnTo>
                        <a:pt x="0" y="20"/>
                      </a:lnTo>
                      <a:lnTo>
                        <a:pt x="196" y="81"/>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sp>
              <p:nvSpPr>
                <p:cNvPr id="1150" name="Freeform 55"/>
                <p:cNvSpPr>
                  <a:spLocks/>
                </p:cNvSpPr>
                <p:nvPr/>
              </p:nvSpPr>
              <p:spPr bwMode="auto">
                <a:xfrm>
                  <a:off x="4282" y="2430"/>
                  <a:ext cx="28" cy="402"/>
                </a:xfrm>
                <a:custGeom>
                  <a:avLst/>
                  <a:gdLst>
                    <a:gd name="T0" fmla="*/ 0 w 14"/>
                    <a:gd name="T1" fmla="*/ 1608 h 201"/>
                    <a:gd name="T2" fmla="*/ 112 w 14"/>
                    <a:gd name="T3" fmla="*/ 1448 h 201"/>
                    <a:gd name="T4" fmla="*/ 112 w 14"/>
                    <a:gd name="T5" fmla="*/ 0 h 201"/>
                    <a:gd name="T6" fmla="*/ 0 w 14"/>
                    <a:gd name="T7" fmla="*/ 160 h 201"/>
                    <a:gd name="T8" fmla="*/ 0 w 14"/>
                    <a:gd name="T9" fmla="*/ 1608 h 201"/>
                    <a:gd name="T10" fmla="*/ 0 60000 65536"/>
                    <a:gd name="T11" fmla="*/ 0 60000 65536"/>
                    <a:gd name="T12" fmla="*/ 0 60000 65536"/>
                    <a:gd name="T13" fmla="*/ 0 60000 65536"/>
                    <a:gd name="T14" fmla="*/ 0 60000 65536"/>
                    <a:gd name="T15" fmla="*/ 0 w 14"/>
                    <a:gd name="T16" fmla="*/ 0 h 201"/>
                    <a:gd name="T17" fmla="*/ 14 w 14"/>
                    <a:gd name="T18" fmla="*/ 201 h 201"/>
                  </a:gdLst>
                  <a:ahLst/>
                  <a:cxnLst>
                    <a:cxn ang="T10">
                      <a:pos x="T0" y="T1"/>
                    </a:cxn>
                    <a:cxn ang="T11">
                      <a:pos x="T2" y="T3"/>
                    </a:cxn>
                    <a:cxn ang="T12">
                      <a:pos x="T4" y="T5"/>
                    </a:cxn>
                    <a:cxn ang="T13">
                      <a:pos x="T6" y="T7"/>
                    </a:cxn>
                    <a:cxn ang="T14">
                      <a:pos x="T8" y="T9"/>
                    </a:cxn>
                  </a:cxnLst>
                  <a:rect l="T15" t="T16" r="T17" b="T18"/>
                  <a:pathLst>
                    <a:path w="14" h="201">
                      <a:moveTo>
                        <a:pt x="0" y="201"/>
                      </a:moveTo>
                      <a:lnTo>
                        <a:pt x="14" y="181"/>
                      </a:lnTo>
                      <a:lnTo>
                        <a:pt x="14" y="0"/>
                      </a:lnTo>
                      <a:lnTo>
                        <a:pt x="0" y="20"/>
                      </a:lnTo>
                      <a:lnTo>
                        <a:pt x="0" y="201"/>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sp>
              <p:nvSpPr>
                <p:cNvPr id="1151" name="Freeform 56"/>
                <p:cNvSpPr>
                  <a:spLocks/>
                </p:cNvSpPr>
                <p:nvPr/>
              </p:nvSpPr>
              <p:spPr bwMode="auto">
                <a:xfrm>
                  <a:off x="3894" y="2348"/>
                  <a:ext cx="388" cy="624"/>
                </a:xfrm>
                <a:custGeom>
                  <a:avLst/>
                  <a:gdLst>
                    <a:gd name="T0" fmla="*/ 0 w 194"/>
                    <a:gd name="T1" fmla="*/ 0 h 312"/>
                    <a:gd name="T2" fmla="*/ 1552 w 194"/>
                    <a:gd name="T3" fmla="*/ 488 h 312"/>
                    <a:gd name="T4" fmla="*/ 1552 w 194"/>
                    <a:gd name="T5" fmla="*/ 1952 h 312"/>
                    <a:gd name="T6" fmla="*/ 0 w 194"/>
                    <a:gd name="T7" fmla="*/ 2496 h 312"/>
                    <a:gd name="T8" fmla="*/ 0 w 194"/>
                    <a:gd name="T9" fmla="*/ 0 h 312"/>
                    <a:gd name="T10" fmla="*/ 0 60000 65536"/>
                    <a:gd name="T11" fmla="*/ 0 60000 65536"/>
                    <a:gd name="T12" fmla="*/ 0 60000 65536"/>
                    <a:gd name="T13" fmla="*/ 0 60000 65536"/>
                    <a:gd name="T14" fmla="*/ 0 60000 65536"/>
                    <a:gd name="T15" fmla="*/ 0 w 194"/>
                    <a:gd name="T16" fmla="*/ 0 h 312"/>
                    <a:gd name="T17" fmla="*/ 194 w 194"/>
                    <a:gd name="T18" fmla="*/ 312 h 312"/>
                  </a:gdLst>
                  <a:ahLst/>
                  <a:cxnLst>
                    <a:cxn ang="T10">
                      <a:pos x="T0" y="T1"/>
                    </a:cxn>
                    <a:cxn ang="T11">
                      <a:pos x="T2" y="T3"/>
                    </a:cxn>
                    <a:cxn ang="T12">
                      <a:pos x="T4" y="T5"/>
                    </a:cxn>
                    <a:cxn ang="T13">
                      <a:pos x="T6" y="T7"/>
                    </a:cxn>
                    <a:cxn ang="T14">
                      <a:pos x="T8" y="T9"/>
                    </a:cxn>
                  </a:cxnLst>
                  <a:rect l="T15" t="T16" r="T17" b="T18"/>
                  <a:pathLst>
                    <a:path w="194" h="312">
                      <a:moveTo>
                        <a:pt x="0" y="0"/>
                      </a:moveTo>
                      <a:lnTo>
                        <a:pt x="194" y="61"/>
                      </a:lnTo>
                      <a:lnTo>
                        <a:pt x="194" y="244"/>
                      </a:lnTo>
                      <a:lnTo>
                        <a:pt x="0" y="312"/>
                      </a:lnTo>
                      <a:lnTo>
                        <a:pt x="0" y="0"/>
                      </a:lnTo>
                    </a:path>
                  </a:pathLst>
                </a:custGeom>
                <a:gradFill rotWithShape="0">
                  <a:gsLst>
                    <a:gs pos="0">
                      <a:srgbClr val="FF9900"/>
                    </a:gs>
                    <a:gs pos="100000">
                      <a:srgbClr val="764700"/>
                    </a:gs>
                  </a:gsLst>
                  <a:lin ang="2700000" scaled="1"/>
                </a:gradFill>
                <a:ln w="0">
                  <a:solidFill>
                    <a:srgbClr val="F2BF5A"/>
                  </a:solidFill>
                  <a:round/>
                  <a:headEnd/>
                  <a:tailEnd/>
                </a:ln>
              </p:spPr>
              <p:txBody>
                <a:bodyPr/>
                <a:lstStyle/>
                <a:p>
                  <a:endParaRPr lang="zh-CN" altLang="en-US">
                    <a:latin typeface="Times New Roman" pitchFamily="18" charset="0"/>
                    <a:cs typeface="Times New Roman" pitchFamily="18" charset="0"/>
                  </a:endParaRPr>
                </a:p>
              </p:txBody>
            </p:sp>
          </p:grpSp>
        </p:grpSp>
      </p:grpSp>
      <p:sp>
        <p:nvSpPr>
          <p:cNvPr id="1040" name="Rectangle 57"/>
          <p:cNvSpPr>
            <a:spLocks noGrp="1" noChangeArrowheads="1"/>
          </p:cNvSpPr>
          <p:nvPr>
            <p:ph type="title"/>
          </p:nvPr>
        </p:nvSpPr>
        <p:spPr>
          <a:xfrm>
            <a:off x="179388" y="331788"/>
            <a:ext cx="8964612" cy="720725"/>
          </a:xfrm>
          <a:noFill/>
        </p:spPr>
        <p:txBody>
          <a:bodyPr>
            <a:normAutofit fontScale="90000"/>
          </a:bodyPr>
          <a:lstStyle/>
          <a:p>
            <a:pPr eaLnBrk="1" hangingPunct="1"/>
            <a:r>
              <a:rPr lang="en-US" altLang="zh-CN" dirty="0" smtClean="0">
                <a:latin typeface="Times New Roman" pitchFamily="18" charset="0"/>
                <a:cs typeface="Times New Roman" pitchFamily="18" charset="0"/>
              </a:rPr>
              <a:t>Requirements for Transport Network When Services Are Transformed to All IP</a:t>
            </a:r>
            <a:endParaRPr lang="zh-CN" altLang="en-US" dirty="0" smtClean="0">
              <a:latin typeface="Times New Roman" pitchFamily="18" charset="0"/>
              <a:cs typeface="Times New Roman" pitchFamily="18" charset="0"/>
            </a:endParaRPr>
          </a:p>
        </p:txBody>
      </p:sp>
      <p:sp>
        <p:nvSpPr>
          <p:cNvPr id="1041" name="Rectangle 58"/>
          <p:cNvSpPr>
            <a:spLocks noGrp="1" noChangeArrowheads="1"/>
          </p:cNvSpPr>
          <p:nvPr>
            <p:ph type="body" idx="1"/>
          </p:nvPr>
        </p:nvSpPr>
        <p:spPr>
          <a:xfrm>
            <a:off x="1907704" y="4939075"/>
            <a:ext cx="6912768" cy="1514261"/>
          </a:xfrm>
          <a:noFill/>
        </p:spPr>
        <p:txBody>
          <a:bodyPr wrap="square">
            <a:spAutoFit/>
          </a:bodyPr>
          <a:lstStyle/>
          <a:p>
            <a:pPr eaLnBrk="1" hangingPunct="1">
              <a:lnSpc>
                <a:spcPct val="80000"/>
              </a:lnSpc>
            </a:pPr>
            <a:r>
              <a:rPr lang="en-US" altLang="zh-CN" sz="1400" b="1" dirty="0" smtClean="0">
                <a:latin typeface="Times New Roman" pitchFamily="18" charset="0"/>
                <a:cs typeface="Times New Roman" pitchFamily="18" charset="0"/>
              </a:rPr>
              <a:t>Interface </a:t>
            </a:r>
            <a:r>
              <a:rPr lang="en-US" altLang="zh-CN" sz="1400" b="1" dirty="0" smtClean="0">
                <a:latin typeface="Times New Roman" pitchFamily="18" charset="0"/>
                <a:cs typeface="Times New Roman" pitchFamily="18" charset="0"/>
              </a:rPr>
              <a:t>compatibility </a:t>
            </a:r>
            <a:r>
              <a:rPr lang="en-US" altLang="zh-CN" sz="1400" dirty="0" smtClean="0">
                <a:latin typeface="Times New Roman" pitchFamily="18" charset="0"/>
                <a:cs typeface="Times New Roman" pitchFamily="18" charset="0"/>
              </a:rPr>
              <a:t>: taking  </a:t>
            </a:r>
            <a:r>
              <a:rPr lang="en-US" altLang="zh-CN" sz="1400" dirty="0" smtClean="0">
                <a:latin typeface="Times New Roman" pitchFamily="18" charset="0"/>
                <a:cs typeface="Times New Roman" pitchFamily="18" charset="0"/>
              </a:rPr>
              <a:t>the Ethernet interface as a core and compatible with the TDM/ATM services</a:t>
            </a:r>
            <a:endParaRPr lang="zh-CN" altLang="en-US" sz="1400" dirty="0" smtClean="0">
              <a:latin typeface="Times New Roman" pitchFamily="18" charset="0"/>
              <a:cs typeface="Times New Roman" pitchFamily="18" charset="0"/>
            </a:endParaRPr>
          </a:p>
          <a:p>
            <a:pPr eaLnBrk="1" hangingPunct="1">
              <a:lnSpc>
                <a:spcPct val="80000"/>
              </a:lnSpc>
            </a:pPr>
            <a:r>
              <a:rPr lang="en-US" altLang="zh-CN" sz="1400" b="1" dirty="0" smtClean="0">
                <a:latin typeface="Times New Roman" pitchFamily="18" charset="0"/>
                <a:cs typeface="Times New Roman" pitchFamily="18" charset="0"/>
              </a:rPr>
              <a:t>Service </a:t>
            </a:r>
            <a:r>
              <a:rPr lang="en-US" altLang="zh-CN" sz="1400" b="1" dirty="0" err="1" smtClean="0">
                <a:latin typeface="Times New Roman" pitchFamily="18" charset="0"/>
                <a:cs typeface="Times New Roman" pitchFamily="18" charset="0"/>
              </a:rPr>
              <a:t>packetizat</a:t>
            </a:r>
            <a:r>
              <a:rPr lang="en-US" altLang="zh-CN" sz="1400" dirty="0" err="1" smtClean="0">
                <a:latin typeface="Times New Roman" pitchFamily="18" charset="0"/>
                <a:cs typeface="Times New Roman" pitchFamily="18" charset="0"/>
              </a:rPr>
              <a:t>ion</a:t>
            </a:r>
            <a:r>
              <a:rPr lang="en-US" altLang="zh-CN" sz="1400" dirty="0" smtClean="0">
                <a:latin typeface="Times New Roman" pitchFamily="18" charset="0"/>
                <a:cs typeface="Times New Roman" pitchFamily="18" charset="0"/>
              </a:rPr>
              <a:t> : based </a:t>
            </a:r>
            <a:r>
              <a:rPr lang="en-US" altLang="zh-CN" sz="1400" dirty="0" smtClean="0">
                <a:latin typeface="Times New Roman" pitchFamily="18" charset="0"/>
                <a:cs typeface="Times New Roman" pitchFamily="18" charset="0"/>
              </a:rPr>
              <a:t>on packet switching and </a:t>
            </a:r>
            <a:r>
              <a:rPr lang="en-US" altLang="zh-CN" sz="1400" dirty="0" smtClean="0">
                <a:latin typeface="Times New Roman" pitchFamily="18" charset="0"/>
                <a:cs typeface="Times New Roman" pitchFamily="18" charset="0"/>
              </a:rPr>
              <a:t>transmission</a:t>
            </a:r>
            <a:endParaRPr lang="zh-CN" altLang="en-US" sz="1400" dirty="0" smtClean="0">
              <a:latin typeface="Times New Roman" pitchFamily="18" charset="0"/>
              <a:cs typeface="Times New Roman" pitchFamily="18" charset="0"/>
            </a:endParaRPr>
          </a:p>
          <a:p>
            <a:pPr eaLnBrk="1" hangingPunct="1">
              <a:lnSpc>
                <a:spcPct val="80000"/>
              </a:lnSpc>
            </a:pPr>
            <a:r>
              <a:rPr lang="en-US" altLang="zh-CN" sz="1400" b="1" dirty="0" err="1" smtClean="0">
                <a:latin typeface="Times New Roman" pitchFamily="18" charset="0"/>
                <a:cs typeface="Times New Roman" pitchFamily="18" charset="0"/>
              </a:rPr>
              <a:t>QoS</a:t>
            </a:r>
            <a:r>
              <a:rPr lang="zh-CN" altLang="en-US" sz="1400" b="1" dirty="0" smtClean="0">
                <a:latin typeface="Times New Roman" pitchFamily="18" charset="0"/>
                <a:cs typeface="Times New Roman" pitchFamily="18" charset="0"/>
              </a:rPr>
              <a:t> </a:t>
            </a:r>
            <a:r>
              <a:rPr lang="en-US" altLang="zh-CN" sz="1400" b="1" dirty="0" smtClean="0">
                <a:latin typeface="Times New Roman" pitchFamily="18" charset="0"/>
                <a:cs typeface="Times New Roman" pitchFamily="18" charset="0"/>
              </a:rPr>
              <a:t>mechanism </a:t>
            </a:r>
            <a:r>
              <a:rPr lang="en-US" altLang="zh-CN" sz="1400" dirty="0" smtClean="0">
                <a:latin typeface="Times New Roman" pitchFamily="18" charset="0"/>
                <a:cs typeface="Times New Roman" pitchFamily="18" charset="0"/>
              </a:rPr>
              <a:t>: monitoring </a:t>
            </a:r>
            <a:r>
              <a:rPr lang="en-US" altLang="zh-CN" sz="1400" dirty="0" smtClean="0">
                <a:latin typeface="Times New Roman" pitchFamily="18" charset="0"/>
                <a:cs typeface="Times New Roman" pitchFamily="18" charset="0"/>
              </a:rPr>
              <a:t>services and providing end-to-end differentiated services </a:t>
            </a:r>
            <a:endParaRPr lang="zh-CN" altLang="en-US" sz="1400" dirty="0" smtClean="0">
              <a:latin typeface="Times New Roman" pitchFamily="18" charset="0"/>
              <a:cs typeface="Times New Roman" pitchFamily="18" charset="0"/>
            </a:endParaRPr>
          </a:p>
          <a:p>
            <a:pPr eaLnBrk="1" hangingPunct="1">
              <a:lnSpc>
                <a:spcPct val="80000"/>
              </a:lnSpc>
            </a:pPr>
            <a:r>
              <a:rPr lang="en-US" altLang="zh-CN" sz="1400" b="1" dirty="0" smtClean="0">
                <a:latin typeface="Times New Roman" pitchFamily="18" charset="0"/>
                <a:cs typeface="Times New Roman" pitchFamily="18" charset="0"/>
              </a:rPr>
              <a:t>Synchronization</a:t>
            </a:r>
            <a:r>
              <a:rPr lang="zh-CN" altLang="en-US" sz="1400" dirty="0" smtClean="0">
                <a:latin typeface="Times New Roman" pitchFamily="18" charset="0"/>
                <a:cs typeface="Times New Roman" pitchFamily="18" charset="0"/>
              </a:rPr>
              <a:t> </a:t>
            </a:r>
            <a:r>
              <a:rPr lang="en-US" altLang="zh-CN" sz="1400" dirty="0" smtClean="0">
                <a:latin typeface="Times New Roman" pitchFamily="18" charset="0"/>
                <a:cs typeface="Times New Roman" pitchFamily="18" charset="0"/>
              </a:rPr>
              <a:t> </a:t>
            </a:r>
            <a:r>
              <a:rPr lang="en-US" altLang="zh-CN" sz="1400" dirty="0" smtClean="0">
                <a:latin typeface="Times New Roman" pitchFamily="18" charset="0"/>
                <a:cs typeface="Times New Roman" pitchFamily="18" charset="0"/>
              </a:rPr>
              <a:t>: </a:t>
            </a:r>
            <a:r>
              <a:rPr lang="en-US" altLang="zh-CN" sz="1400" dirty="0" smtClean="0">
                <a:latin typeface="Times New Roman" pitchFamily="18" charset="0"/>
                <a:cs typeface="Times New Roman" pitchFamily="18" charset="0"/>
              </a:rPr>
              <a:t>carrier-class </a:t>
            </a:r>
            <a:r>
              <a:rPr lang="en-US" altLang="zh-CN" sz="1400" dirty="0" smtClean="0">
                <a:latin typeface="Times New Roman" pitchFamily="18" charset="0"/>
                <a:cs typeface="Times New Roman" pitchFamily="18" charset="0"/>
              </a:rPr>
              <a:t>clock/time synchronization scheme</a:t>
            </a:r>
            <a:endParaRPr lang="zh-CN" altLang="en-US" sz="1400" dirty="0" smtClean="0">
              <a:latin typeface="Times New Roman" pitchFamily="18" charset="0"/>
              <a:cs typeface="Times New Roman" pitchFamily="18" charset="0"/>
            </a:endParaRPr>
          </a:p>
          <a:p>
            <a:pPr eaLnBrk="1" hangingPunct="1">
              <a:lnSpc>
                <a:spcPct val="80000"/>
              </a:lnSpc>
            </a:pPr>
            <a:r>
              <a:rPr lang="en-US" altLang="zh-CN" sz="1400" b="1" dirty="0" smtClean="0">
                <a:latin typeface="Times New Roman" pitchFamily="18" charset="0"/>
                <a:cs typeface="Times New Roman" pitchFamily="18" charset="0"/>
              </a:rPr>
              <a:t>Network </a:t>
            </a:r>
            <a:r>
              <a:rPr lang="en-US" altLang="zh-CN" sz="1400" b="1" dirty="0" smtClean="0">
                <a:latin typeface="Times New Roman" pitchFamily="18" charset="0"/>
                <a:cs typeface="Times New Roman" pitchFamily="18" charset="0"/>
              </a:rPr>
              <a:t>availability </a:t>
            </a:r>
            <a:r>
              <a:rPr lang="en-US" altLang="zh-CN" sz="1400" dirty="0" smtClean="0">
                <a:latin typeface="Times New Roman" pitchFamily="18" charset="0"/>
                <a:cs typeface="Times New Roman" pitchFamily="18" charset="0"/>
              </a:rPr>
              <a:t>: carrier-class </a:t>
            </a:r>
            <a:r>
              <a:rPr lang="en-US" altLang="zh-CN" sz="1400" dirty="0" smtClean="0">
                <a:latin typeface="Times New Roman" pitchFamily="18" charset="0"/>
                <a:cs typeface="Times New Roman" pitchFamily="18" charset="0"/>
              </a:rPr>
              <a:t>OAM and protection</a:t>
            </a:r>
            <a:endParaRPr lang="zh-CN" altLang="en-US" sz="1400" dirty="0" smtClean="0">
              <a:latin typeface="Times New Roman" pitchFamily="18" charset="0"/>
              <a:cs typeface="Times New Roman" pitchFamily="18" charset="0"/>
            </a:endParaRPr>
          </a:p>
          <a:p>
            <a:pPr eaLnBrk="1" hangingPunct="1">
              <a:lnSpc>
                <a:spcPct val="80000"/>
              </a:lnSpc>
            </a:pPr>
            <a:r>
              <a:rPr lang="en-US" altLang="zh-CN" sz="1400" b="1" dirty="0" smtClean="0">
                <a:latin typeface="Times New Roman" pitchFamily="18" charset="0"/>
                <a:cs typeface="Times New Roman" pitchFamily="18" charset="0"/>
              </a:rPr>
              <a:t>Low TCO</a:t>
            </a:r>
            <a:r>
              <a:rPr lang="en-US" altLang="zh-CN" sz="1400" dirty="0" smtClean="0">
                <a:latin typeface="Times New Roman" pitchFamily="18" charset="0"/>
                <a:cs typeface="Times New Roman" pitchFamily="18" charset="0"/>
              </a:rPr>
              <a:t>: reducing </a:t>
            </a:r>
            <a:r>
              <a:rPr lang="en-US" altLang="zh-CN" sz="1400" dirty="0" smtClean="0">
                <a:latin typeface="Times New Roman" pitchFamily="18" charset="0"/>
                <a:cs typeface="Times New Roman" pitchFamily="18" charset="0"/>
              </a:rPr>
              <a:t>CAPEX/OPEX</a:t>
            </a:r>
          </a:p>
        </p:txBody>
      </p:sp>
      <p:pic>
        <p:nvPicPr>
          <p:cNvPr id="1042" name="Picture 59" descr="固定台+ copy"/>
          <p:cNvPicPr>
            <a:picLocks noGrp="1" noChangeAspect="1" noChangeArrowheads="1"/>
          </p:cNvPicPr>
          <p:nvPr/>
        </p:nvPicPr>
        <p:blipFill>
          <a:blip r:embed="rId10"/>
          <a:srcRect/>
          <a:stretch>
            <a:fillRect/>
          </a:stretch>
        </p:blipFill>
        <p:spPr bwMode="auto">
          <a:xfrm>
            <a:off x="612775" y="1985963"/>
            <a:ext cx="630238" cy="446087"/>
          </a:xfrm>
          <a:prstGeom prst="rect">
            <a:avLst/>
          </a:prstGeom>
          <a:noFill/>
          <a:ln w="9525">
            <a:noFill/>
            <a:miter lim="800000"/>
            <a:headEnd/>
            <a:tailEnd/>
          </a:ln>
        </p:spPr>
      </p:pic>
      <p:grpSp>
        <p:nvGrpSpPr>
          <p:cNvPr id="15" name="Group 60"/>
          <p:cNvGrpSpPr>
            <a:grpSpLocks/>
          </p:cNvGrpSpPr>
          <p:nvPr/>
        </p:nvGrpSpPr>
        <p:grpSpPr bwMode="auto">
          <a:xfrm>
            <a:off x="684213" y="1265238"/>
            <a:ext cx="682625" cy="522287"/>
            <a:chOff x="431" y="527"/>
            <a:chExt cx="430" cy="329"/>
          </a:xfrm>
        </p:grpSpPr>
        <p:pic>
          <p:nvPicPr>
            <p:cNvPr id="1136" name="Picture 61" descr="C908 1"/>
            <p:cNvPicPr>
              <a:picLocks noChangeAspect="1" noChangeArrowheads="1"/>
            </p:cNvPicPr>
            <p:nvPr/>
          </p:nvPicPr>
          <p:blipFill>
            <a:blip r:embed="rId11">
              <a:clrChange>
                <a:clrFrom>
                  <a:srgbClr val="FFFFFF"/>
                </a:clrFrom>
                <a:clrTo>
                  <a:srgbClr val="FFFFFF">
                    <a:alpha val="0"/>
                  </a:srgbClr>
                </a:clrTo>
              </a:clrChange>
            </a:blip>
            <a:srcRect/>
            <a:stretch>
              <a:fillRect/>
            </a:stretch>
          </p:blipFill>
          <p:spPr bwMode="auto">
            <a:xfrm>
              <a:off x="748" y="572"/>
              <a:ext cx="113" cy="284"/>
            </a:xfrm>
            <a:prstGeom prst="rect">
              <a:avLst/>
            </a:prstGeom>
            <a:noFill/>
            <a:ln w="9525">
              <a:noFill/>
              <a:miter lim="800000"/>
              <a:headEnd/>
              <a:tailEnd/>
            </a:ln>
          </p:spPr>
        </p:pic>
        <p:pic>
          <p:nvPicPr>
            <p:cNvPr id="1137" name="Picture 62" descr="天线"/>
            <p:cNvPicPr>
              <a:picLocks noChangeAspect="1" noChangeArrowheads="1"/>
            </p:cNvPicPr>
            <p:nvPr/>
          </p:nvPicPr>
          <p:blipFill>
            <a:blip r:embed="rId12">
              <a:clrChange>
                <a:clrFrom>
                  <a:srgbClr val="FFFFFF"/>
                </a:clrFrom>
                <a:clrTo>
                  <a:srgbClr val="FFFFFF">
                    <a:alpha val="0"/>
                  </a:srgbClr>
                </a:clrTo>
              </a:clrChange>
            </a:blip>
            <a:srcRect/>
            <a:stretch>
              <a:fillRect/>
            </a:stretch>
          </p:blipFill>
          <p:spPr bwMode="auto">
            <a:xfrm>
              <a:off x="431" y="527"/>
              <a:ext cx="248" cy="329"/>
            </a:xfrm>
            <a:prstGeom prst="rect">
              <a:avLst/>
            </a:prstGeom>
            <a:noFill/>
            <a:ln w="9525">
              <a:noFill/>
              <a:miter lim="800000"/>
              <a:headEnd/>
              <a:tailEnd/>
            </a:ln>
          </p:spPr>
        </p:pic>
      </p:grpSp>
      <p:grpSp>
        <p:nvGrpSpPr>
          <p:cNvPr id="16" name="Group 63"/>
          <p:cNvGrpSpPr>
            <a:grpSpLocks/>
          </p:cNvGrpSpPr>
          <p:nvPr/>
        </p:nvGrpSpPr>
        <p:grpSpPr bwMode="auto">
          <a:xfrm>
            <a:off x="468313" y="2633663"/>
            <a:ext cx="863600" cy="595312"/>
            <a:chOff x="295" y="1752"/>
            <a:chExt cx="544" cy="375"/>
          </a:xfrm>
        </p:grpSpPr>
        <p:pic>
          <p:nvPicPr>
            <p:cNvPr id="1134" name="Picture 64" descr="cells"/>
            <p:cNvPicPr>
              <a:picLocks noChangeAspect="1" noChangeArrowheads="1"/>
            </p:cNvPicPr>
            <p:nvPr/>
          </p:nvPicPr>
          <p:blipFill>
            <a:blip r:embed="rId13">
              <a:clrChange>
                <a:clrFrom>
                  <a:srgbClr val="FFFFFF"/>
                </a:clrFrom>
                <a:clrTo>
                  <a:srgbClr val="FFFFFF">
                    <a:alpha val="0"/>
                  </a:srgbClr>
                </a:clrTo>
              </a:clrChange>
            </a:blip>
            <a:srcRect/>
            <a:stretch>
              <a:fillRect/>
            </a:stretch>
          </p:blipFill>
          <p:spPr bwMode="auto">
            <a:xfrm>
              <a:off x="295" y="1888"/>
              <a:ext cx="544" cy="239"/>
            </a:xfrm>
            <a:prstGeom prst="rect">
              <a:avLst/>
            </a:prstGeom>
            <a:noFill/>
            <a:ln w="9525">
              <a:noFill/>
              <a:miter lim="800000"/>
              <a:headEnd/>
              <a:tailEnd/>
            </a:ln>
          </p:spPr>
        </p:pic>
        <p:pic>
          <p:nvPicPr>
            <p:cNvPr id="1135" name="Picture 65" descr="tower"/>
            <p:cNvPicPr>
              <a:picLocks noChangeAspect="1" noChangeArrowheads="1"/>
            </p:cNvPicPr>
            <p:nvPr/>
          </p:nvPicPr>
          <p:blipFill>
            <a:blip r:embed="rId14">
              <a:clrChange>
                <a:clrFrom>
                  <a:srgbClr val="FFFFFF"/>
                </a:clrFrom>
                <a:clrTo>
                  <a:srgbClr val="FFFFFF">
                    <a:alpha val="0"/>
                  </a:srgbClr>
                </a:clrTo>
              </a:clrChange>
            </a:blip>
            <a:srcRect/>
            <a:stretch>
              <a:fillRect/>
            </a:stretch>
          </p:blipFill>
          <p:spPr bwMode="auto">
            <a:xfrm>
              <a:off x="521" y="1752"/>
              <a:ext cx="272" cy="251"/>
            </a:xfrm>
            <a:prstGeom prst="rect">
              <a:avLst/>
            </a:prstGeom>
            <a:noFill/>
            <a:ln w="9525">
              <a:noFill/>
              <a:miter lim="800000"/>
              <a:headEnd/>
              <a:tailEnd/>
            </a:ln>
          </p:spPr>
        </p:pic>
      </p:grpSp>
      <p:pic>
        <p:nvPicPr>
          <p:cNvPr id="1045" name="Picture 66" descr="010"/>
          <p:cNvPicPr>
            <a:picLocks noChangeAspect="1" noChangeArrowheads="1"/>
          </p:cNvPicPr>
          <p:nvPr/>
        </p:nvPicPr>
        <p:blipFill>
          <a:blip r:embed="rId15"/>
          <a:srcRect/>
          <a:stretch>
            <a:fillRect/>
          </a:stretch>
        </p:blipFill>
        <p:spPr bwMode="auto">
          <a:xfrm>
            <a:off x="827088" y="4291013"/>
            <a:ext cx="531812" cy="576262"/>
          </a:xfrm>
          <a:prstGeom prst="rect">
            <a:avLst/>
          </a:prstGeom>
          <a:noFill/>
          <a:ln w="9525">
            <a:noFill/>
            <a:miter lim="800000"/>
            <a:headEnd/>
            <a:tailEnd/>
          </a:ln>
        </p:spPr>
      </p:pic>
      <p:grpSp>
        <p:nvGrpSpPr>
          <p:cNvPr id="17" name="Group 67"/>
          <p:cNvGrpSpPr>
            <a:grpSpLocks/>
          </p:cNvGrpSpPr>
          <p:nvPr/>
        </p:nvGrpSpPr>
        <p:grpSpPr bwMode="auto">
          <a:xfrm>
            <a:off x="755650" y="3498850"/>
            <a:ext cx="788988" cy="503238"/>
            <a:chOff x="431" y="1616"/>
            <a:chExt cx="498" cy="271"/>
          </a:xfrm>
        </p:grpSpPr>
        <p:pic>
          <p:nvPicPr>
            <p:cNvPr id="1132" name="Picture 68" descr="852-white"/>
            <p:cNvPicPr>
              <a:picLocks noChangeAspect="1" noChangeArrowheads="1"/>
            </p:cNvPicPr>
            <p:nvPr/>
          </p:nvPicPr>
          <p:blipFill>
            <a:blip r:embed="rId16">
              <a:clrChange>
                <a:clrFrom>
                  <a:srgbClr val="FFFFFF"/>
                </a:clrFrom>
                <a:clrTo>
                  <a:srgbClr val="FFFFFF">
                    <a:alpha val="0"/>
                  </a:srgbClr>
                </a:clrTo>
              </a:clrChange>
            </a:blip>
            <a:srcRect/>
            <a:stretch>
              <a:fillRect/>
            </a:stretch>
          </p:blipFill>
          <p:spPr bwMode="auto">
            <a:xfrm>
              <a:off x="703" y="1706"/>
              <a:ext cx="226" cy="163"/>
            </a:xfrm>
            <a:prstGeom prst="rect">
              <a:avLst/>
            </a:prstGeom>
            <a:noFill/>
            <a:ln w="9525">
              <a:noFill/>
              <a:miter lim="800000"/>
              <a:headEnd/>
              <a:tailEnd/>
            </a:ln>
          </p:spPr>
        </p:pic>
        <p:pic>
          <p:nvPicPr>
            <p:cNvPr id="1133" name="Picture 69" descr="4"/>
            <p:cNvPicPr>
              <a:picLocks noChangeAspect="1" noChangeArrowheads="1"/>
            </p:cNvPicPr>
            <p:nvPr/>
          </p:nvPicPr>
          <p:blipFill>
            <a:blip r:embed="rId17"/>
            <a:srcRect/>
            <a:stretch>
              <a:fillRect/>
            </a:stretch>
          </p:blipFill>
          <p:spPr bwMode="auto">
            <a:xfrm>
              <a:off x="431" y="1616"/>
              <a:ext cx="273" cy="271"/>
            </a:xfrm>
            <a:prstGeom prst="rect">
              <a:avLst/>
            </a:prstGeom>
            <a:noFill/>
            <a:ln w="9525">
              <a:noFill/>
              <a:miter lim="800000"/>
              <a:headEnd/>
              <a:tailEnd/>
            </a:ln>
          </p:spPr>
        </p:pic>
      </p:grpSp>
      <p:pic>
        <p:nvPicPr>
          <p:cNvPr id="1047" name="Picture 70" descr="图形2"/>
          <p:cNvPicPr>
            <a:picLocks noChangeAspect="1" noChangeArrowheads="1"/>
          </p:cNvPicPr>
          <p:nvPr/>
        </p:nvPicPr>
        <p:blipFill>
          <a:blip r:embed="rId18"/>
          <a:srcRect/>
          <a:stretch>
            <a:fillRect/>
          </a:stretch>
        </p:blipFill>
        <p:spPr bwMode="auto">
          <a:xfrm>
            <a:off x="684213" y="5083175"/>
            <a:ext cx="790575" cy="506413"/>
          </a:xfrm>
          <a:prstGeom prst="rect">
            <a:avLst/>
          </a:prstGeom>
          <a:noFill/>
          <a:ln w="9525">
            <a:noFill/>
            <a:miter lim="800000"/>
            <a:headEnd/>
            <a:tailEnd/>
          </a:ln>
        </p:spPr>
      </p:pic>
      <p:sp>
        <p:nvSpPr>
          <p:cNvPr id="1077319" name="Text Box 71"/>
          <p:cNvSpPr txBox="1">
            <a:spLocks noChangeArrowheads="1"/>
          </p:cNvSpPr>
          <p:nvPr/>
        </p:nvSpPr>
        <p:spPr bwMode="auto">
          <a:xfrm>
            <a:off x="4716463" y="3357563"/>
            <a:ext cx="2016125" cy="304800"/>
          </a:xfrm>
          <a:prstGeom prst="rect">
            <a:avLst/>
          </a:prstGeom>
          <a:noFill/>
          <a:ln w="9525">
            <a:noFill/>
            <a:miter lim="800000"/>
            <a:headEnd/>
            <a:tailEnd/>
          </a:ln>
          <a:effectLst/>
        </p:spPr>
        <p:txBody>
          <a:bodyPr>
            <a:spAutoFit/>
          </a:bodyPr>
          <a:lstStyle/>
          <a:p>
            <a:pPr eaLnBrk="1" hangingPunct="1">
              <a:spcBef>
                <a:spcPct val="50000"/>
              </a:spcBef>
            </a:pPr>
            <a:r>
              <a:rPr kumimoji="0" lang="en-US" altLang="zh-CN" sz="1400">
                <a:solidFill>
                  <a:schemeClr val="tx1"/>
                </a:solidFill>
                <a:latin typeface="Times New Roman" pitchFamily="18" charset="0"/>
                <a:cs typeface="Times New Roman" pitchFamily="18" charset="0"/>
              </a:rPr>
              <a:t>Core layer</a:t>
            </a:r>
            <a:endParaRPr kumimoji="0" lang="zh-CN" altLang="en-US" sz="1400">
              <a:solidFill>
                <a:schemeClr val="tx1"/>
              </a:solidFill>
              <a:latin typeface="Times New Roman" pitchFamily="18" charset="0"/>
              <a:cs typeface="Times New Roman" pitchFamily="18" charset="0"/>
            </a:endParaRPr>
          </a:p>
        </p:txBody>
      </p:sp>
      <p:sp>
        <p:nvSpPr>
          <p:cNvPr id="1077320" name="Text Box 72"/>
          <p:cNvSpPr txBox="1">
            <a:spLocks noChangeArrowheads="1"/>
          </p:cNvSpPr>
          <p:nvPr/>
        </p:nvSpPr>
        <p:spPr bwMode="auto">
          <a:xfrm>
            <a:off x="2484438" y="2276475"/>
            <a:ext cx="2016125" cy="846138"/>
          </a:xfrm>
          <a:prstGeom prst="rect">
            <a:avLst/>
          </a:prstGeom>
          <a:noFill/>
          <a:ln w="9525">
            <a:noFill/>
            <a:miter lim="800000"/>
            <a:headEnd/>
            <a:tailEnd/>
          </a:ln>
          <a:effectLst/>
        </p:spPr>
        <p:txBody>
          <a:bodyPr>
            <a:spAutoFit/>
          </a:bodyPr>
          <a:lstStyle/>
          <a:p>
            <a:pPr eaLnBrk="1" hangingPunct="1">
              <a:spcBef>
                <a:spcPct val="50000"/>
              </a:spcBef>
              <a:defRPr/>
            </a:pPr>
            <a:r>
              <a:rPr kumimoji="0" lang="en-US" altLang="zh-CN" sz="1400" dirty="0">
                <a:solidFill>
                  <a:schemeClr val="bg2"/>
                </a:solidFill>
                <a:effectLst>
                  <a:outerShdw blurRad="38100" dist="38100" dir="2700000" algn="tl">
                    <a:srgbClr val="C0C0C0"/>
                  </a:outerShdw>
                </a:effectLst>
                <a:latin typeface="Times New Roman" pitchFamily="18" charset="0"/>
                <a:cs typeface="Times New Roman" pitchFamily="18" charset="0"/>
              </a:rPr>
              <a:t>Packet access convergence</a:t>
            </a:r>
          </a:p>
          <a:p>
            <a:pPr eaLnBrk="1" hangingPunct="1">
              <a:spcBef>
                <a:spcPct val="50000"/>
              </a:spcBef>
              <a:defRPr/>
            </a:pPr>
            <a:r>
              <a:rPr kumimoji="0" lang="en-US" altLang="zh-CN" sz="1400" dirty="0" smtClean="0">
                <a:solidFill>
                  <a:schemeClr val="bg2"/>
                </a:solidFill>
                <a:effectLst>
                  <a:outerShdw blurRad="38100" dist="38100" dir="2700000" algn="tl">
                    <a:srgbClr val="C0C0C0"/>
                  </a:outerShdw>
                </a:effectLst>
                <a:latin typeface="Times New Roman" pitchFamily="18" charset="0"/>
                <a:cs typeface="Times New Roman" pitchFamily="18" charset="0"/>
              </a:rPr>
              <a:t>Transport </a:t>
            </a:r>
            <a:r>
              <a:rPr kumimoji="0" lang="en-US" altLang="zh-CN" sz="1400" dirty="0">
                <a:solidFill>
                  <a:schemeClr val="bg2"/>
                </a:solidFill>
                <a:effectLst>
                  <a:outerShdw blurRad="38100" dist="38100" dir="2700000" algn="tl">
                    <a:srgbClr val="C0C0C0"/>
                  </a:outerShdw>
                </a:effectLst>
                <a:latin typeface="Times New Roman" pitchFamily="18" charset="0"/>
                <a:cs typeface="Times New Roman" pitchFamily="18" charset="0"/>
              </a:rPr>
              <a:t>network</a:t>
            </a:r>
          </a:p>
        </p:txBody>
      </p:sp>
      <p:sp>
        <p:nvSpPr>
          <p:cNvPr id="1050" name="Text Box 73"/>
          <p:cNvSpPr txBox="1">
            <a:spLocks noChangeArrowheads="1"/>
          </p:cNvSpPr>
          <p:nvPr/>
        </p:nvSpPr>
        <p:spPr bwMode="auto">
          <a:xfrm>
            <a:off x="2555875" y="3357563"/>
            <a:ext cx="2016125" cy="523220"/>
          </a:xfrm>
          <a:prstGeom prst="rect">
            <a:avLst/>
          </a:prstGeom>
          <a:noFill/>
          <a:ln w="9525">
            <a:noFill/>
            <a:miter lim="800000"/>
            <a:headEnd/>
            <a:tailEnd/>
          </a:ln>
        </p:spPr>
        <p:txBody>
          <a:bodyPr>
            <a:spAutoFit/>
          </a:bodyPr>
          <a:lstStyle/>
          <a:p>
            <a:pPr eaLnBrk="1" hangingPunct="1">
              <a:spcBef>
                <a:spcPct val="50000"/>
              </a:spcBef>
            </a:pPr>
            <a:r>
              <a:rPr kumimoji="0" lang="en-US" altLang="zh-CN" sz="1400">
                <a:solidFill>
                  <a:schemeClr val="tx1"/>
                </a:solidFill>
                <a:latin typeface="Times New Roman" pitchFamily="18" charset="0"/>
                <a:cs typeface="Times New Roman" pitchFamily="18" charset="0"/>
              </a:rPr>
              <a:t>Access convergence layer</a:t>
            </a:r>
          </a:p>
        </p:txBody>
      </p:sp>
      <p:sp>
        <p:nvSpPr>
          <p:cNvPr id="1077322" name="Text Box 74"/>
          <p:cNvSpPr txBox="1">
            <a:spLocks noChangeArrowheads="1"/>
          </p:cNvSpPr>
          <p:nvPr/>
        </p:nvSpPr>
        <p:spPr bwMode="auto">
          <a:xfrm>
            <a:off x="179389" y="5805488"/>
            <a:ext cx="1224260" cy="523220"/>
          </a:xfrm>
          <a:prstGeom prst="rect">
            <a:avLst/>
          </a:prstGeom>
          <a:noFill/>
          <a:ln w="9525">
            <a:noFill/>
            <a:miter lim="800000"/>
            <a:headEnd/>
            <a:tailEnd/>
          </a:ln>
          <a:effectLst/>
        </p:spPr>
        <p:txBody>
          <a:bodyPr wrap="square">
            <a:spAutoFit/>
          </a:bodyPr>
          <a:lstStyle/>
          <a:p>
            <a:pPr algn="ctr" eaLnBrk="1" hangingPunct="1">
              <a:spcBef>
                <a:spcPct val="50000"/>
              </a:spcBef>
            </a:pPr>
            <a:r>
              <a:rPr kumimoji="0" lang="en-US" altLang="zh-CN" sz="1400" dirty="0">
                <a:solidFill>
                  <a:schemeClr val="tx1"/>
                </a:solidFill>
                <a:latin typeface="Times New Roman" pitchFamily="18" charset="0"/>
                <a:cs typeface="Times New Roman" pitchFamily="18" charset="0"/>
              </a:rPr>
              <a:t>Service application</a:t>
            </a:r>
            <a:endParaRPr kumimoji="0" lang="zh-CN" altLang="en-US" sz="1400" dirty="0">
              <a:solidFill>
                <a:schemeClr val="tx1"/>
              </a:solidFill>
              <a:latin typeface="Times New Roman" pitchFamily="18" charset="0"/>
              <a:cs typeface="Times New Roman" pitchFamily="18" charset="0"/>
            </a:endParaRPr>
          </a:p>
        </p:txBody>
      </p:sp>
      <p:pic>
        <p:nvPicPr>
          <p:cNvPr id="1052" name="Picture 75" descr="HLR"/>
          <p:cNvPicPr>
            <a:picLocks noChangeAspect="1" noChangeArrowheads="1"/>
          </p:cNvPicPr>
          <p:nvPr/>
        </p:nvPicPr>
        <p:blipFill>
          <a:blip r:embed="rId19"/>
          <a:srcRect/>
          <a:stretch>
            <a:fillRect/>
          </a:stretch>
        </p:blipFill>
        <p:spPr bwMode="auto">
          <a:xfrm>
            <a:off x="7667625" y="1341438"/>
            <a:ext cx="546100" cy="647700"/>
          </a:xfrm>
          <a:prstGeom prst="rect">
            <a:avLst/>
          </a:prstGeom>
          <a:noFill/>
          <a:ln w="9525">
            <a:noFill/>
            <a:miter lim="800000"/>
            <a:headEnd/>
            <a:tailEnd/>
          </a:ln>
        </p:spPr>
      </p:pic>
      <p:pic>
        <p:nvPicPr>
          <p:cNvPr id="1053" name="Picture 76" descr="MSC Server2"/>
          <p:cNvPicPr preferRelativeResize="0">
            <a:picLocks noChangeAspect="1" noChangeArrowheads="1"/>
          </p:cNvPicPr>
          <p:nvPr/>
        </p:nvPicPr>
        <p:blipFill>
          <a:blip r:embed="rId20"/>
          <a:srcRect/>
          <a:stretch>
            <a:fillRect/>
          </a:stretch>
        </p:blipFill>
        <p:spPr bwMode="auto">
          <a:xfrm>
            <a:off x="7740650" y="2060575"/>
            <a:ext cx="419100" cy="503238"/>
          </a:xfrm>
          <a:prstGeom prst="rect">
            <a:avLst/>
          </a:prstGeom>
          <a:noFill/>
          <a:ln w="9525">
            <a:noFill/>
            <a:miter lim="800000"/>
            <a:headEnd/>
            <a:tailEnd/>
          </a:ln>
        </p:spPr>
      </p:pic>
      <p:grpSp>
        <p:nvGrpSpPr>
          <p:cNvPr id="18" name="Group 77"/>
          <p:cNvGrpSpPr>
            <a:grpSpLocks/>
          </p:cNvGrpSpPr>
          <p:nvPr/>
        </p:nvGrpSpPr>
        <p:grpSpPr bwMode="auto">
          <a:xfrm>
            <a:off x="7739063" y="3140075"/>
            <a:ext cx="433387" cy="504825"/>
            <a:chOff x="4513" y="1887"/>
            <a:chExt cx="363" cy="364"/>
          </a:xfrm>
        </p:grpSpPr>
        <p:pic>
          <p:nvPicPr>
            <p:cNvPr id="1130" name="Picture 78"/>
            <p:cNvPicPr>
              <a:picLocks noChangeAspect="1" noChangeArrowheads="1"/>
            </p:cNvPicPr>
            <p:nvPr/>
          </p:nvPicPr>
          <p:blipFill>
            <a:blip r:embed="rId21"/>
            <a:srcRect/>
            <a:stretch>
              <a:fillRect/>
            </a:stretch>
          </p:blipFill>
          <p:spPr bwMode="auto">
            <a:xfrm>
              <a:off x="4513" y="1887"/>
              <a:ext cx="272" cy="318"/>
            </a:xfrm>
            <a:prstGeom prst="rect">
              <a:avLst/>
            </a:prstGeom>
            <a:noFill/>
            <a:ln w="9525">
              <a:noFill/>
              <a:miter lim="800000"/>
              <a:headEnd/>
              <a:tailEnd/>
            </a:ln>
          </p:spPr>
        </p:pic>
        <p:pic>
          <p:nvPicPr>
            <p:cNvPr id="1131" name="Picture 79"/>
            <p:cNvPicPr>
              <a:picLocks noChangeAspect="1" noChangeArrowheads="1"/>
            </p:cNvPicPr>
            <p:nvPr/>
          </p:nvPicPr>
          <p:blipFill>
            <a:blip r:embed="rId21"/>
            <a:srcRect/>
            <a:stretch>
              <a:fillRect/>
            </a:stretch>
          </p:blipFill>
          <p:spPr bwMode="auto">
            <a:xfrm>
              <a:off x="4604" y="1933"/>
              <a:ext cx="272" cy="318"/>
            </a:xfrm>
            <a:prstGeom prst="rect">
              <a:avLst/>
            </a:prstGeom>
            <a:noFill/>
            <a:ln w="9525">
              <a:noFill/>
              <a:miter lim="800000"/>
              <a:headEnd/>
              <a:tailEnd/>
            </a:ln>
          </p:spPr>
        </p:pic>
      </p:grpSp>
      <p:grpSp>
        <p:nvGrpSpPr>
          <p:cNvPr id="19" name="Group 80"/>
          <p:cNvGrpSpPr>
            <a:grpSpLocks/>
          </p:cNvGrpSpPr>
          <p:nvPr/>
        </p:nvGrpSpPr>
        <p:grpSpPr bwMode="auto">
          <a:xfrm>
            <a:off x="7596188" y="2708275"/>
            <a:ext cx="720725" cy="358775"/>
            <a:chOff x="3878" y="1752"/>
            <a:chExt cx="831" cy="272"/>
          </a:xfrm>
        </p:grpSpPr>
        <p:sp>
          <p:nvSpPr>
            <p:cNvPr id="1068" name="Oval 81"/>
            <p:cNvSpPr>
              <a:spLocks noChangeArrowheads="1"/>
            </p:cNvSpPr>
            <p:nvPr/>
          </p:nvSpPr>
          <p:spPr bwMode="auto">
            <a:xfrm>
              <a:off x="3878" y="1809"/>
              <a:ext cx="831" cy="215"/>
            </a:xfrm>
            <a:prstGeom prst="ellipse">
              <a:avLst/>
            </a:prstGeom>
            <a:solidFill>
              <a:schemeClr val="accent1"/>
            </a:solidFill>
            <a:ln w="9525">
              <a:solidFill>
                <a:schemeClr val="tx1"/>
              </a:solidFill>
              <a:round/>
              <a:headEnd/>
              <a:tailEnd/>
            </a:ln>
          </p:spPr>
          <p:txBody>
            <a:bodyPr wrap="none" anchor="ctr"/>
            <a:lstStyle/>
            <a:p>
              <a:endParaRPr lang="zh-CN" altLang="en-US">
                <a:latin typeface="Times New Roman" pitchFamily="18" charset="0"/>
                <a:cs typeface="Times New Roman" pitchFamily="18" charset="0"/>
              </a:endParaRPr>
            </a:p>
          </p:txBody>
        </p:sp>
        <p:grpSp>
          <p:nvGrpSpPr>
            <p:cNvPr id="20" name="Group 150"/>
            <p:cNvGrpSpPr>
              <a:grpSpLocks/>
            </p:cNvGrpSpPr>
            <p:nvPr/>
          </p:nvGrpSpPr>
          <p:grpSpPr bwMode="auto">
            <a:xfrm>
              <a:off x="4150" y="1752"/>
              <a:ext cx="181" cy="272"/>
              <a:chOff x="4821" y="1200"/>
              <a:chExt cx="193" cy="186"/>
            </a:xfrm>
          </p:grpSpPr>
          <p:pic>
            <p:nvPicPr>
              <p:cNvPr id="1124" name="Picture 83" descr="VirtualSwitchCont"/>
              <p:cNvPicPr>
                <a:picLocks noChangeAspect="1" noChangeArrowheads="1"/>
              </p:cNvPicPr>
              <p:nvPr/>
            </p:nvPicPr>
            <p:blipFill>
              <a:blip r:embed="rId22"/>
              <a:srcRect/>
              <a:stretch>
                <a:fillRect/>
              </a:stretch>
            </p:blipFill>
            <p:spPr bwMode="auto">
              <a:xfrm>
                <a:off x="4821" y="1200"/>
                <a:ext cx="193" cy="161"/>
              </a:xfrm>
              <a:prstGeom prst="rect">
                <a:avLst/>
              </a:prstGeom>
              <a:noFill/>
              <a:ln w="9525" algn="ctr">
                <a:noFill/>
                <a:miter lim="800000"/>
                <a:headEnd/>
                <a:tailEnd/>
              </a:ln>
            </p:spPr>
          </p:pic>
          <p:sp>
            <p:nvSpPr>
              <p:cNvPr id="1125" name="Line 84"/>
              <p:cNvSpPr>
                <a:spLocks noChangeShapeType="1"/>
              </p:cNvSpPr>
              <p:nvPr/>
            </p:nvSpPr>
            <p:spPr bwMode="auto">
              <a:xfrm>
                <a:off x="4862" y="1355"/>
                <a:ext cx="0" cy="31"/>
              </a:xfrm>
              <a:prstGeom prst="line">
                <a:avLst/>
              </a:prstGeom>
              <a:noFill/>
              <a:ln w="9525">
                <a:solidFill>
                  <a:schemeClr val="tx1"/>
                </a:solidFill>
                <a:round/>
                <a:headEnd/>
                <a:tailEnd/>
              </a:ln>
            </p:spPr>
            <p:txBody>
              <a:bodyPr/>
              <a:lstStyle/>
              <a:p>
                <a:endParaRPr lang="en-US">
                  <a:latin typeface="Times New Roman" pitchFamily="18" charset="0"/>
                  <a:cs typeface="Times New Roman" pitchFamily="18" charset="0"/>
                </a:endParaRPr>
              </a:p>
            </p:txBody>
          </p:sp>
          <p:sp>
            <p:nvSpPr>
              <p:cNvPr id="1126" name="Line 85"/>
              <p:cNvSpPr>
                <a:spLocks noChangeShapeType="1"/>
              </p:cNvSpPr>
              <p:nvPr/>
            </p:nvSpPr>
            <p:spPr bwMode="auto">
              <a:xfrm>
                <a:off x="4890" y="1355"/>
                <a:ext cx="0" cy="31"/>
              </a:xfrm>
              <a:prstGeom prst="line">
                <a:avLst/>
              </a:prstGeom>
              <a:noFill/>
              <a:ln w="9525">
                <a:solidFill>
                  <a:schemeClr val="tx1"/>
                </a:solidFill>
                <a:round/>
                <a:headEnd/>
                <a:tailEnd/>
              </a:ln>
            </p:spPr>
            <p:txBody>
              <a:bodyPr/>
              <a:lstStyle/>
              <a:p>
                <a:endParaRPr lang="en-US">
                  <a:latin typeface="Times New Roman" pitchFamily="18" charset="0"/>
                  <a:cs typeface="Times New Roman" pitchFamily="18" charset="0"/>
                </a:endParaRPr>
              </a:p>
            </p:txBody>
          </p:sp>
          <p:sp>
            <p:nvSpPr>
              <p:cNvPr id="1127" name="Line 86"/>
              <p:cNvSpPr>
                <a:spLocks noChangeShapeType="1"/>
              </p:cNvSpPr>
              <p:nvPr/>
            </p:nvSpPr>
            <p:spPr bwMode="auto">
              <a:xfrm>
                <a:off x="4918" y="1355"/>
                <a:ext cx="0" cy="31"/>
              </a:xfrm>
              <a:prstGeom prst="line">
                <a:avLst/>
              </a:prstGeom>
              <a:noFill/>
              <a:ln w="9525">
                <a:solidFill>
                  <a:schemeClr val="tx1"/>
                </a:solidFill>
                <a:round/>
                <a:headEnd/>
                <a:tailEnd/>
              </a:ln>
            </p:spPr>
            <p:txBody>
              <a:bodyPr/>
              <a:lstStyle/>
              <a:p>
                <a:endParaRPr lang="en-US">
                  <a:latin typeface="Times New Roman" pitchFamily="18" charset="0"/>
                  <a:cs typeface="Times New Roman" pitchFamily="18" charset="0"/>
                </a:endParaRPr>
              </a:p>
            </p:txBody>
          </p:sp>
          <p:sp>
            <p:nvSpPr>
              <p:cNvPr id="1128" name="Line 87"/>
              <p:cNvSpPr>
                <a:spLocks noChangeShapeType="1"/>
              </p:cNvSpPr>
              <p:nvPr/>
            </p:nvSpPr>
            <p:spPr bwMode="auto">
              <a:xfrm>
                <a:off x="4945" y="1355"/>
                <a:ext cx="0" cy="31"/>
              </a:xfrm>
              <a:prstGeom prst="line">
                <a:avLst/>
              </a:prstGeom>
              <a:noFill/>
              <a:ln w="9525">
                <a:solidFill>
                  <a:schemeClr val="tx1"/>
                </a:solidFill>
                <a:round/>
                <a:headEnd/>
                <a:tailEnd/>
              </a:ln>
            </p:spPr>
            <p:txBody>
              <a:bodyPr/>
              <a:lstStyle/>
              <a:p>
                <a:endParaRPr lang="en-US">
                  <a:latin typeface="Times New Roman" pitchFamily="18" charset="0"/>
                  <a:cs typeface="Times New Roman" pitchFamily="18" charset="0"/>
                </a:endParaRPr>
              </a:p>
            </p:txBody>
          </p:sp>
          <p:sp>
            <p:nvSpPr>
              <p:cNvPr id="1129" name="WordArt 88"/>
              <p:cNvSpPr>
                <a:spLocks noChangeArrowheads="1" noChangeShapeType="1" noTextEdit="1"/>
              </p:cNvSpPr>
              <p:nvPr/>
            </p:nvSpPr>
            <p:spPr bwMode="auto">
              <a:xfrm rot="5400000">
                <a:off x="4962" y="1271"/>
                <a:ext cx="62" cy="14"/>
              </a:xfrm>
              <a:prstGeom prst="rect">
                <a:avLst/>
              </a:prstGeom>
            </p:spPr>
            <p:txBody>
              <a:bodyPr vert="wordArtVert" wrap="none" fromWordArt="1">
                <a:prstTxWarp prst="textPlain">
                  <a:avLst>
                    <a:gd name="adj" fmla="val 50000"/>
                  </a:avLst>
                </a:prstTxWarp>
              </a:bodyPr>
              <a:lstStyle/>
              <a:p>
                <a:pPr fontAlgn="auto"/>
                <a:r>
                  <a:rPr lang="en-US" sz="3600" kern="10">
                    <a:ln w="9525">
                      <a:solidFill>
                        <a:schemeClr val="bg1"/>
                      </a:solidFill>
                      <a:round/>
                      <a:headEnd/>
                      <a:tailEnd/>
                    </a:ln>
                    <a:solidFill>
                      <a:srgbClr val="000000"/>
                    </a:solidFill>
                    <a:latin typeface="Times New Roman" pitchFamily="18" charset="0"/>
                    <a:ea typeface="宋体"/>
                    <a:cs typeface="Times New Roman" pitchFamily="18" charset="0"/>
                  </a:rPr>
                  <a:t>TG</a:t>
                </a:r>
              </a:p>
            </p:txBody>
          </p:sp>
        </p:grpSp>
        <p:grpSp>
          <p:nvGrpSpPr>
            <p:cNvPr id="21" name="Group 89"/>
            <p:cNvGrpSpPr>
              <a:grpSpLocks/>
            </p:cNvGrpSpPr>
            <p:nvPr/>
          </p:nvGrpSpPr>
          <p:grpSpPr bwMode="auto">
            <a:xfrm>
              <a:off x="4376" y="1752"/>
              <a:ext cx="227" cy="255"/>
              <a:chOff x="2352" y="2400"/>
              <a:chExt cx="672" cy="528"/>
            </a:xfrm>
          </p:grpSpPr>
          <p:sp>
            <p:nvSpPr>
              <p:cNvPr id="1072" name="Freeform 90"/>
              <p:cNvSpPr>
                <a:spLocks/>
              </p:cNvSpPr>
              <p:nvPr/>
            </p:nvSpPr>
            <p:spPr bwMode="auto">
              <a:xfrm>
                <a:off x="2355" y="2730"/>
                <a:ext cx="192" cy="132"/>
              </a:xfrm>
              <a:custGeom>
                <a:avLst/>
                <a:gdLst>
                  <a:gd name="T0" fmla="*/ 1 w 3507"/>
                  <a:gd name="T1" fmla="*/ 0 h 4116"/>
                  <a:gd name="T2" fmla="*/ 0 w 3507"/>
                  <a:gd name="T3" fmla="*/ 0 h 4116"/>
                  <a:gd name="T4" fmla="*/ 0 w 3507"/>
                  <a:gd name="T5" fmla="*/ 0 h 4116"/>
                  <a:gd name="T6" fmla="*/ 0 w 3507"/>
                  <a:gd name="T7" fmla="*/ 0 h 4116"/>
                  <a:gd name="T8" fmla="*/ 0 w 3507"/>
                  <a:gd name="T9" fmla="*/ 0 h 4116"/>
                  <a:gd name="T10" fmla="*/ 0 w 3507"/>
                  <a:gd name="T11" fmla="*/ 0 h 4116"/>
                  <a:gd name="T12" fmla="*/ 0 w 3507"/>
                  <a:gd name="T13" fmla="*/ 0 h 4116"/>
                  <a:gd name="T14" fmla="*/ 0 w 3507"/>
                  <a:gd name="T15" fmla="*/ 0 h 4116"/>
                  <a:gd name="T16" fmla="*/ 0 w 3507"/>
                  <a:gd name="T17" fmla="*/ 0 h 4116"/>
                  <a:gd name="T18" fmla="*/ 0 w 3507"/>
                  <a:gd name="T19" fmla="*/ 0 h 4116"/>
                  <a:gd name="T20" fmla="*/ 0 w 3507"/>
                  <a:gd name="T21" fmla="*/ 0 h 4116"/>
                  <a:gd name="T22" fmla="*/ 0 w 3507"/>
                  <a:gd name="T23" fmla="*/ 0 h 4116"/>
                  <a:gd name="T24" fmla="*/ 0 w 3507"/>
                  <a:gd name="T25" fmla="*/ 0 h 4116"/>
                  <a:gd name="T26" fmla="*/ 0 w 3507"/>
                  <a:gd name="T27" fmla="*/ 0 h 4116"/>
                  <a:gd name="T28" fmla="*/ 1 w 3507"/>
                  <a:gd name="T29" fmla="*/ 0 h 4116"/>
                  <a:gd name="T30" fmla="*/ 1 w 3507"/>
                  <a:gd name="T31" fmla="*/ 0 h 41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507"/>
                  <a:gd name="T49" fmla="*/ 0 h 4116"/>
                  <a:gd name="T50" fmla="*/ 3507 w 3507"/>
                  <a:gd name="T51" fmla="*/ 4116 h 41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507" h="4116">
                    <a:moveTo>
                      <a:pt x="3507" y="4116"/>
                    </a:moveTo>
                    <a:lnTo>
                      <a:pt x="2653" y="4024"/>
                    </a:lnTo>
                    <a:lnTo>
                      <a:pt x="1799" y="3794"/>
                    </a:lnTo>
                    <a:lnTo>
                      <a:pt x="1189" y="3518"/>
                    </a:lnTo>
                    <a:lnTo>
                      <a:pt x="641" y="3127"/>
                    </a:lnTo>
                    <a:lnTo>
                      <a:pt x="275" y="2736"/>
                    </a:lnTo>
                    <a:lnTo>
                      <a:pt x="61" y="2230"/>
                    </a:lnTo>
                    <a:lnTo>
                      <a:pt x="0" y="1771"/>
                    </a:lnTo>
                    <a:lnTo>
                      <a:pt x="0" y="0"/>
                    </a:lnTo>
                    <a:lnTo>
                      <a:pt x="335" y="966"/>
                    </a:lnTo>
                    <a:lnTo>
                      <a:pt x="762" y="1380"/>
                    </a:lnTo>
                    <a:lnTo>
                      <a:pt x="1342" y="1771"/>
                    </a:lnTo>
                    <a:lnTo>
                      <a:pt x="2013" y="2023"/>
                    </a:lnTo>
                    <a:lnTo>
                      <a:pt x="2714" y="2184"/>
                    </a:lnTo>
                    <a:lnTo>
                      <a:pt x="3386" y="1978"/>
                    </a:lnTo>
                    <a:lnTo>
                      <a:pt x="3507" y="4116"/>
                    </a:lnTo>
                    <a:close/>
                  </a:path>
                </a:pathLst>
              </a:custGeom>
              <a:solidFill>
                <a:srgbClr val="E5E5E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73" name="Freeform 91"/>
              <p:cNvSpPr>
                <a:spLocks/>
              </p:cNvSpPr>
              <p:nvPr/>
            </p:nvSpPr>
            <p:spPr bwMode="auto">
              <a:xfrm>
                <a:off x="2354" y="2729"/>
                <a:ext cx="124" cy="70"/>
              </a:xfrm>
              <a:custGeom>
                <a:avLst/>
                <a:gdLst>
                  <a:gd name="T0" fmla="*/ 0 w 2281"/>
                  <a:gd name="T1" fmla="*/ 0 h 2196"/>
                  <a:gd name="T2" fmla="*/ 0 w 2281"/>
                  <a:gd name="T3" fmla="*/ 0 h 2196"/>
                  <a:gd name="T4" fmla="*/ 0 w 2281"/>
                  <a:gd name="T5" fmla="*/ 0 h 2196"/>
                  <a:gd name="T6" fmla="*/ 0 w 2281"/>
                  <a:gd name="T7" fmla="*/ 0 h 2196"/>
                  <a:gd name="T8" fmla="*/ 0 w 2281"/>
                  <a:gd name="T9" fmla="*/ 0 h 2196"/>
                  <a:gd name="T10" fmla="*/ 0 w 2281"/>
                  <a:gd name="T11" fmla="*/ 0 h 2196"/>
                  <a:gd name="T12" fmla="*/ 0 w 2281"/>
                  <a:gd name="T13" fmla="*/ 0 h 2196"/>
                  <a:gd name="T14" fmla="*/ 0 w 2281"/>
                  <a:gd name="T15" fmla="*/ 0 h 2196"/>
                  <a:gd name="T16" fmla="*/ 0 w 2281"/>
                  <a:gd name="T17" fmla="*/ 0 h 2196"/>
                  <a:gd name="T18" fmla="*/ 0 w 2281"/>
                  <a:gd name="T19" fmla="*/ 0 h 2196"/>
                  <a:gd name="T20" fmla="*/ 0 w 2281"/>
                  <a:gd name="T21" fmla="*/ 0 h 2196"/>
                  <a:gd name="T22" fmla="*/ 0 w 2281"/>
                  <a:gd name="T23" fmla="*/ 0 h 2196"/>
                  <a:gd name="T24" fmla="*/ 0 w 2281"/>
                  <a:gd name="T25" fmla="*/ 0 h 2196"/>
                  <a:gd name="T26" fmla="*/ 0 w 2281"/>
                  <a:gd name="T27" fmla="*/ 0 h 2196"/>
                  <a:gd name="T28" fmla="*/ 0 w 2281"/>
                  <a:gd name="T29" fmla="*/ 0 h 2196"/>
                  <a:gd name="T30" fmla="*/ 0 w 2281"/>
                  <a:gd name="T31" fmla="*/ 0 h 2196"/>
                  <a:gd name="T32" fmla="*/ 0 w 2281"/>
                  <a:gd name="T33" fmla="*/ 0 h 2196"/>
                  <a:gd name="T34" fmla="*/ 0 w 2281"/>
                  <a:gd name="T35" fmla="*/ 0 h 2196"/>
                  <a:gd name="T36" fmla="*/ 0 w 2281"/>
                  <a:gd name="T37" fmla="*/ 0 h 2196"/>
                  <a:gd name="T38" fmla="*/ 0 w 2281"/>
                  <a:gd name="T39" fmla="*/ 0 h 2196"/>
                  <a:gd name="T40" fmla="*/ 0 w 2281"/>
                  <a:gd name="T41" fmla="*/ 0 h 2196"/>
                  <a:gd name="T42" fmla="*/ 0 w 2281"/>
                  <a:gd name="T43" fmla="*/ 0 h 2196"/>
                  <a:gd name="T44" fmla="*/ 0 w 2281"/>
                  <a:gd name="T45" fmla="*/ 0 h 2196"/>
                  <a:gd name="T46" fmla="*/ 0 w 2281"/>
                  <a:gd name="T47" fmla="*/ 0 h 2196"/>
                  <a:gd name="T48" fmla="*/ 0 w 2281"/>
                  <a:gd name="T49" fmla="*/ 0 h 2196"/>
                  <a:gd name="T50" fmla="*/ 0 w 2281"/>
                  <a:gd name="T51" fmla="*/ 0 h 2196"/>
                  <a:gd name="T52" fmla="*/ 0 w 2281"/>
                  <a:gd name="T53" fmla="*/ 0 h 2196"/>
                  <a:gd name="T54" fmla="*/ 0 w 2281"/>
                  <a:gd name="T55" fmla="*/ 0 h 2196"/>
                  <a:gd name="T56" fmla="*/ 0 w 2281"/>
                  <a:gd name="T57" fmla="*/ 0 h 2196"/>
                  <a:gd name="T58" fmla="*/ 0 w 2281"/>
                  <a:gd name="T59" fmla="*/ 0 h 2196"/>
                  <a:gd name="T60" fmla="*/ 0 w 2281"/>
                  <a:gd name="T61" fmla="*/ 0 h 2196"/>
                  <a:gd name="T62" fmla="*/ 0 w 2281"/>
                  <a:gd name="T63" fmla="*/ 0 h 2196"/>
                  <a:gd name="T64" fmla="*/ 0 w 2281"/>
                  <a:gd name="T65" fmla="*/ 0 h 2196"/>
                  <a:gd name="T66" fmla="*/ 0 w 2281"/>
                  <a:gd name="T67" fmla="*/ 0 h 2196"/>
                  <a:gd name="T68" fmla="*/ 0 w 2281"/>
                  <a:gd name="T69" fmla="*/ 0 h 2196"/>
                  <a:gd name="T70" fmla="*/ 0 w 2281"/>
                  <a:gd name="T71" fmla="*/ 0 h 2196"/>
                  <a:gd name="T72" fmla="*/ 0 w 2281"/>
                  <a:gd name="T73" fmla="*/ 0 h 2196"/>
                  <a:gd name="T74" fmla="*/ 0 w 2281"/>
                  <a:gd name="T75" fmla="*/ 0 h 2196"/>
                  <a:gd name="T76" fmla="*/ 0 w 2281"/>
                  <a:gd name="T77" fmla="*/ 0 h 2196"/>
                  <a:gd name="T78" fmla="*/ 0 w 2281"/>
                  <a:gd name="T79" fmla="*/ 0 h 2196"/>
                  <a:gd name="T80" fmla="*/ 0 w 2281"/>
                  <a:gd name="T81" fmla="*/ 0 h 2196"/>
                  <a:gd name="T82" fmla="*/ 0 w 2281"/>
                  <a:gd name="T83" fmla="*/ 0 h 2196"/>
                  <a:gd name="T84" fmla="*/ 0 w 2281"/>
                  <a:gd name="T85" fmla="*/ 0 h 21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81"/>
                  <a:gd name="T130" fmla="*/ 0 h 2196"/>
                  <a:gd name="T131" fmla="*/ 2281 w 2281"/>
                  <a:gd name="T132" fmla="*/ 2196 h 21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81" h="2196">
                    <a:moveTo>
                      <a:pt x="1" y="0"/>
                    </a:moveTo>
                    <a:lnTo>
                      <a:pt x="0" y="46"/>
                    </a:lnTo>
                    <a:lnTo>
                      <a:pt x="1" y="92"/>
                    </a:lnTo>
                    <a:lnTo>
                      <a:pt x="3" y="139"/>
                    </a:lnTo>
                    <a:lnTo>
                      <a:pt x="6" y="184"/>
                    </a:lnTo>
                    <a:lnTo>
                      <a:pt x="11" y="230"/>
                    </a:lnTo>
                    <a:lnTo>
                      <a:pt x="18" y="276"/>
                    </a:lnTo>
                    <a:lnTo>
                      <a:pt x="25" y="320"/>
                    </a:lnTo>
                    <a:lnTo>
                      <a:pt x="34" y="365"/>
                    </a:lnTo>
                    <a:lnTo>
                      <a:pt x="43" y="411"/>
                    </a:lnTo>
                    <a:lnTo>
                      <a:pt x="55" y="454"/>
                    </a:lnTo>
                    <a:lnTo>
                      <a:pt x="66" y="499"/>
                    </a:lnTo>
                    <a:lnTo>
                      <a:pt x="80" y="543"/>
                    </a:lnTo>
                    <a:lnTo>
                      <a:pt x="95" y="586"/>
                    </a:lnTo>
                    <a:lnTo>
                      <a:pt x="111" y="630"/>
                    </a:lnTo>
                    <a:lnTo>
                      <a:pt x="129" y="672"/>
                    </a:lnTo>
                    <a:lnTo>
                      <a:pt x="147" y="715"/>
                    </a:lnTo>
                    <a:lnTo>
                      <a:pt x="167" y="757"/>
                    </a:lnTo>
                    <a:lnTo>
                      <a:pt x="188" y="799"/>
                    </a:lnTo>
                    <a:lnTo>
                      <a:pt x="210" y="841"/>
                    </a:lnTo>
                    <a:lnTo>
                      <a:pt x="233" y="881"/>
                    </a:lnTo>
                    <a:lnTo>
                      <a:pt x="258" y="923"/>
                    </a:lnTo>
                    <a:lnTo>
                      <a:pt x="283" y="962"/>
                    </a:lnTo>
                    <a:lnTo>
                      <a:pt x="309" y="1002"/>
                    </a:lnTo>
                    <a:lnTo>
                      <a:pt x="337" y="1042"/>
                    </a:lnTo>
                    <a:lnTo>
                      <a:pt x="367" y="1081"/>
                    </a:lnTo>
                    <a:lnTo>
                      <a:pt x="396" y="1120"/>
                    </a:lnTo>
                    <a:lnTo>
                      <a:pt x="427" y="1158"/>
                    </a:lnTo>
                    <a:lnTo>
                      <a:pt x="460" y="1196"/>
                    </a:lnTo>
                    <a:lnTo>
                      <a:pt x="492" y="1233"/>
                    </a:lnTo>
                    <a:lnTo>
                      <a:pt x="526" y="1270"/>
                    </a:lnTo>
                    <a:lnTo>
                      <a:pt x="562" y="1307"/>
                    </a:lnTo>
                    <a:lnTo>
                      <a:pt x="598" y="1342"/>
                    </a:lnTo>
                    <a:lnTo>
                      <a:pt x="636" y="1378"/>
                    </a:lnTo>
                    <a:lnTo>
                      <a:pt x="674" y="1412"/>
                    </a:lnTo>
                    <a:lnTo>
                      <a:pt x="713" y="1448"/>
                    </a:lnTo>
                    <a:lnTo>
                      <a:pt x="753" y="1481"/>
                    </a:lnTo>
                    <a:lnTo>
                      <a:pt x="796" y="1515"/>
                    </a:lnTo>
                    <a:lnTo>
                      <a:pt x="837" y="1547"/>
                    </a:lnTo>
                    <a:lnTo>
                      <a:pt x="881" y="1581"/>
                    </a:lnTo>
                    <a:lnTo>
                      <a:pt x="925" y="1612"/>
                    </a:lnTo>
                    <a:lnTo>
                      <a:pt x="970" y="1643"/>
                    </a:lnTo>
                    <a:lnTo>
                      <a:pt x="1017" y="1674"/>
                    </a:lnTo>
                    <a:lnTo>
                      <a:pt x="1063" y="1704"/>
                    </a:lnTo>
                    <a:lnTo>
                      <a:pt x="1112" y="1734"/>
                    </a:lnTo>
                    <a:lnTo>
                      <a:pt x="1160" y="1763"/>
                    </a:lnTo>
                    <a:lnTo>
                      <a:pt x="1211" y="1791"/>
                    </a:lnTo>
                    <a:lnTo>
                      <a:pt x="1261" y="1819"/>
                    </a:lnTo>
                    <a:lnTo>
                      <a:pt x="1312" y="1847"/>
                    </a:lnTo>
                    <a:lnTo>
                      <a:pt x="1365" y="1873"/>
                    </a:lnTo>
                    <a:lnTo>
                      <a:pt x="1419" y="1900"/>
                    </a:lnTo>
                    <a:lnTo>
                      <a:pt x="1473" y="1925"/>
                    </a:lnTo>
                    <a:lnTo>
                      <a:pt x="1528" y="1950"/>
                    </a:lnTo>
                    <a:lnTo>
                      <a:pt x="1584" y="1974"/>
                    </a:lnTo>
                    <a:lnTo>
                      <a:pt x="1641" y="1998"/>
                    </a:lnTo>
                    <a:lnTo>
                      <a:pt x="1698" y="2021"/>
                    </a:lnTo>
                    <a:lnTo>
                      <a:pt x="1757" y="2044"/>
                    </a:lnTo>
                    <a:lnTo>
                      <a:pt x="1817" y="2064"/>
                    </a:lnTo>
                    <a:lnTo>
                      <a:pt x="1877" y="2085"/>
                    </a:lnTo>
                    <a:lnTo>
                      <a:pt x="1937" y="2106"/>
                    </a:lnTo>
                    <a:lnTo>
                      <a:pt x="1998" y="2126"/>
                    </a:lnTo>
                    <a:lnTo>
                      <a:pt x="2061" y="2144"/>
                    </a:lnTo>
                    <a:lnTo>
                      <a:pt x="2124" y="2163"/>
                    </a:lnTo>
                    <a:lnTo>
                      <a:pt x="2189" y="2180"/>
                    </a:lnTo>
                    <a:lnTo>
                      <a:pt x="2253" y="2196"/>
                    </a:lnTo>
                    <a:lnTo>
                      <a:pt x="2281" y="2091"/>
                    </a:lnTo>
                    <a:lnTo>
                      <a:pt x="2217" y="2075"/>
                    </a:lnTo>
                    <a:lnTo>
                      <a:pt x="2155" y="2058"/>
                    </a:lnTo>
                    <a:lnTo>
                      <a:pt x="2093" y="2041"/>
                    </a:lnTo>
                    <a:lnTo>
                      <a:pt x="2032" y="2022"/>
                    </a:lnTo>
                    <a:lnTo>
                      <a:pt x="1972" y="2003"/>
                    </a:lnTo>
                    <a:lnTo>
                      <a:pt x="1913" y="1983"/>
                    </a:lnTo>
                    <a:lnTo>
                      <a:pt x="1854" y="1963"/>
                    </a:lnTo>
                    <a:lnTo>
                      <a:pt x="1797" y="1942"/>
                    </a:lnTo>
                    <a:lnTo>
                      <a:pt x="1739" y="1920"/>
                    </a:lnTo>
                    <a:lnTo>
                      <a:pt x="1683" y="1897"/>
                    </a:lnTo>
                    <a:lnTo>
                      <a:pt x="1627" y="1874"/>
                    </a:lnTo>
                    <a:lnTo>
                      <a:pt x="1574" y="1851"/>
                    </a:lnTo>
                    <a:lnTo>
                      <a:pt x="1520" y="1827"/>
                    </a:lnTo>
                    <a:lnTo>
                      <a:pt x="1467" y="1802"/>
                    </a:lnTo>
                    <a:lnTo>
                      <a:pt x="1415" y="1777"/>
                    </a:lnTo>
                    <a:lnTo>
                      <a:pt x="1364" y="1751"/>
                    </a:lnTo>
                    <a:lnTo>
                      <a:pt x="1315" y="1724"/>
                    </a:lnTo>
                    <a:lnTo>
                      <a:pt x="1265" y="1697"/>
                    </a:lnTo>
                    <a:lnTo>
                      <a:pt x="1217" y="1670"/>
                    </a:lnTo>
                    <a:lnTo>
                      <a:pt x="1170" y="1642"/>
                    </a:lnTo>
                    <a:lnTo>
                      <a:pt x="1123" y="1613"/>
                    </a:lnTo>
                    <a:lnTo>
                      <a:pt x="1078" y="1584"/>
                    </a:lnTo>
                    <a:lnTo>
                      <a:pt x="1033" y="1554"/>
                    </a:lnTo>
                    <a:lnTo>
                      <a:pt x="990" y="1524"/>
                    </a:lnTo>
                    <a:lnTo>
                      <a:pt x="947" y="1493"/>
                    </a:lnTo>
                    <a:lnTo>
                      <a:pt x="906" y="1462"/>
                    </a:lnTo>
                    <a:lnTo>
                      <a:pt x="864" y="1430"/>
                    </a:lnTo>
                    <a:lnTo>
                      <a:pt x="825" y="1398"/>
                    </a:lnTo>
                    <a:lnTo>
                      <a:pt x="786" y="1366"/>
                    </a:lnTo>
                    <a:lnTo>
                      <a:pt x="748" y="1333"/>
                    </a:lnTo>
                    <a:lnTo>
                      <a:pt x="712" y="1299"/>
                    </a:lnTo>
                    <a:lnTo>
                      <a:pt x="676" y="1265"/>
                    </a:lnTo>
                    <a:lnTo>
                      <a:pt x="641" y="1231"/>
                    </a:lnTo>
                    <a:lnTo>
                      <a:pt x="608" y="1196"/>
                    </a:lnTo>
                    <a:lnTo>
                      <a:pt x="575" y="1161"/>
                    </a:lnTo>
                    <a:lnTo>
                      <a:pt x="543" y="1125"/>
                    </a:lnTo>
                    <a:lnTo>
                      <a:pt x="512" y="1090"/>
                    </a:lnTo>
                    <a:lnTo>
                      <a:pt x="484" y="1053"/>
                    </a:lnTo>
                    <a:lnTo>
                      <a:pt x="455" y="1016"/>
                    </a:lnTo>
                    <a:lnTo>
                      <a:pt x="428" y="980"/>
                    </a:lnTo>
                    <a:lnTo>
                      <a:pt x="401" y="942"/>
                    </a:lnTo>
                    <a:lnTo>
                      <a:pt x="376" y="904"/>
                    </a:lnTo>
                    <a:lnTo>
                      <a:pt x="352" y="866"/>
                    </a:lnTo>
                    <a:lnTo>
                      <a:pt x="330" y="828"/>
                    </a:lnTo>
                    <a:lnTo>
                      <a:pt x="307" y="789"/>
                    </a:lnTo>
                    <a:lnTo>
                      <a:pt x="286" y="750"/>
                    </a:lnTo>
                    <a:lnTo>
                      <a:pt x="267" y="711"/>
                    </a:lnTo>
                    <a:lnTo>
                      <a:pt x="248" y="671"/>
                    </a:lnTo>
                    <a:lnTo>
                      <a:pt x="231" y="631"/>
                    </a:lnTo>
                    <a:lnTo>
                      <a:pt x="214" y="590"/>
                    </a:lnTo>
                    <a:lnTo>
                      <a:pt x="200" y="551"/>
                    </a:lnTo>
                    <a:lnTo>
                      <a:pt x="186" y="509"/>
                    </a:lnTo>
                    <a:lnTo>
                      <a:pt x="173" y="469"/>
                    </a:lnTo>
                    <a:lnTo>
                      <a:pt x="161" y="427"/>
                    </a:lnTo>
                    <a:lnTo>
                      <a:pt x="151" y="386"/>
                    </a:lnTo>
                    <a:lnTo>
                      <a:pt x="141" y="344"/>
                    </a:lnTo>
                    <a:lnTo>
                      <a:pt x="134" y="303"/>
                    </a:lnTo>
                    <a:lnTo>
                      <a:pt x="127" y="260"/>
                    </a:lnTo>
                    <a:lnTo>
                      <a:pt x="121" y="218"/>
                    </a:lnTo>
                    <a:lnTo>
                      <a:pt x="117" y="175"/>
                    </a:lnTo>
                    <a:lnTo>
                      <a:pt x="114" y="133"/>
                    </a:lnTo>
                    <a:lnTo>
                      <a:pt x="112" y="89"/>
                    </a:lnTo>
                    <a:lnTo>
                      <a:pt x="111" y="46"/>
                    </a:lnTo>
                    <a:lnTo>
                      <a:pt x="112" y="2"/>
                    </a:lnTo>
                    <a:lnTo>
                      <a:pt x="1" y="0"/>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74" name="Freeform 92"/>
              <p:cNvSpPr>
                <a:spLocks/>
              </p:cNvSpPr>
              <p:nvPr/>
            </p:nvSpPr>
            <p:spPr bwMode="auto">
              <a:xfrm>
                <a:off x="2354" y="2762"/>
                <a:ext cx="127" cy="96"/>
              </a:xfrm>
              <a:custGeom>
                <a:avLst/>
                <a:gdLst>
                  <a:gd name="T0" fmla="*/ 0 w 2317"/>
                  <a:gd name="T1" fmla="*/ 0 h 3019"/>
                  <a:gd name="T2" fmla="*/ 0 w 2317"/>
                  <a:gd name="T3" fmla="*/ 0 h 3019"/>
                  <a:gd name="T4" fmla="*/ 0 w 2317"/>
                  <a:gd name="T5" fmla="*/ 0 h 3019"/>
                  <a:gd name="T6" fmla="*/ 0 w 2317"/>
                  <a:gd name="T7" fmla="*/ 0 h 3019"/>
                  <a:gd name="T8" fmla="*/ 0 w 2317"/>
                  <a:gd name="T9" fmla="*/ 0 h 3019"/>
                  <a:gd name="T10" fmla="*/ 0 w 2317"/>
                  <a:gd name="T11" fmla="*/ 0 h 3019"/>
                  <a:gd name="T12" fmla="*/ 0 w 2317"/>
                  <a:gd name="T13" fmla="*/ 0 h 3019"/>
                  <a:gd name="T14" fmla="*/ 0 w 2317"/>
                  <a:gd name="T15" fmla="*/ 0 h 3019"/>
                  <a:gd name="T16" fmla="*/ 0 w 2317"/>
                  <a:gd name="T17" fmla="*/ 0 h 3019"/>
                  <a:gd name="T18" fmla="*/ 0 w 2317"/>
                  <a:gd name="T19" fmla="*/ 0 h 3019"/>
                  <a:gd name="T20" fmla="*/ 0 w 2317"/>
                  <a:gd name="T21" fmla="*/ 0 h 3019"/>
                  <a:gd name="T22" fmla="*/ 0 w 2317"/>
                  <a:gd name="T23" fmla="*/ 0 h 3019"/>
                  <a:gd name="T24" fmla="*/ 0 w 2317"/>
                  <a:gd name="T25" fmla="*/ 0 h 3019"/>
                  <a:gd name="T26" fmla="*/ 0 w 2317"/>
                  <a:gd name="T27" fmla="*/ 0 h 3019"/>
                  <a:gd name="T28" fmla="*/ 0 w 2317"/>
                  <a:gd name="T29" fmla="*/ 0 h 3019"/>
                  <a:gd name="T30" fmla="*/ 0 w 2317"/>
                  <a:gd name="T31" fmla="*/ 0 h 3019"/>
                  <a:gd name="T32" fmla="*/ 0 w 2317"/>
                  <a:gd name="T33" fmla="*/ 0 h 3019"/>
                  <a:gd name="T34" fmla="*/ 0 w 2317"/>
                  <a:gd name="T35" fmla="*/ 0 h 3019"/>
                  <a:gd name="T36" fmla="*/ 0 w 2317"/>
                  <a:gd name="T37" fmla="*/ 0 h 3019"/>
                  <a:gd name="T38" fmla="*/ 0 w 2317"/>
                  <a:gd name="T39" fmla="*/ 0 h 3019"/>
                  <a:gd name="T40" fmla="*/ 0 w 2317"/>
                  <a:gd name="T41" fmla="*/ 0 h 3019"/>
                  <a:gd name="T42" fmla="*/ 0 w 2317"/>
                  <a:gd name="T43" fmla="*/ 0 h 3019"/>
                  <a:gd name="T44" fmla="*/ 0 w 2317"/>
                  <a:gd name="T45" fmla="*/ 0 h 3019"/>
                  <a:gd name="T46" fmla="*/ 0 w 2317"/>
                  <a:gd name="T47" fmla="*/ 0 h 3019"/>
                  <a:gd name="T48" fmla="*/ 0 w 2317"/>
                  <a:gd name="T49" fmla="*/ 0 h 3019"/>
                  <a:gd name="T50" fmla="*/ 0 w 2317"/>
                  <a:gd name="T51" fmla="*/ 0 h 3019"/>
                  <a:gd name="T52" fmla="*/ 0 w 2317"/>
                  <a:gd name="T53" fmla="*/ 0 h 3019"/>
                  <a:gd name="T54" fmla="*/ 0 w 2317"/>
                  <a:gd name="T55" fmla="*/ 0 h 3019"/>
                  <a:gd name="T56" fmla="*/ 0 w 2317"/>
                  <a:gd name="T57" fmla="*/ 0 h 3019"/>
                  <a:gd name="T58" fmla="*/ 0 w 2317"/>
                  <a:gd name="T59" fmla="*/ 0 h 3019"/>
                  <a:gd name="T60" fmla="*/ 0 w 2317"/>
                  <a:gd name="T61" fmla="*/ 0 h 3019"/>
                  <a:gd name="T62" fmla="*/ 0 w 2317"/>
                  <a:gd name="T63" fmla="*/ 0 h 3019"/>
                  <a:gd name="T64" fmla="*/ 0 w 2317"/>
                  <a:gd name="T65" fmla="*/ 0 h 3019"/>
                  <a:gd name="T66" fmla="*/ 0 w 2317"/>
                  <a:gd name="T67" fmla="*/ 0 h 3019"/>
                  <a:gd name="T68" fmla="*/ 0 w 2317"/>
                  <a:gd name="T69" fmla="*/ 0 h 3019"/>
                  <a:gd name="T70" fmla="*/ 0 w 2317"/>
                  <a:gd name="T71" fmla="*/ 0 h 3019"/>
                  <a:gd name="T72" fmla="*/ 0 w 2317"/>
                  <a:gd name="T73" fmla="*/ 0 h 3019"/>
                  <a:gd name="T74" fmla="*/ 0 w 2317"/>
                  <a:gd name="T75" fmla="*/ 0 h 3019"/>
                  <a:gd name="T76" fmla="*/ 0 w 2317"/>
                  <a:gd name="T77" fmla="*/ 0 h 3019"/>
                  <a:gd name="T78" fmla="*/ 0 w 2317"/>
                  <a:gd name="T79" fmla="*/ 0 h 3019"/>
                  <a:gd name="T80" fmla="*/ 0 w 2317"/>
                  <a:gd name="T81" fmla="*/ 0 h 3019"/>
                  <a:gd name="T82" fmla="*/ 0 w 2317"/>
                  <a:gd name="T83" fmla="*/ 0 h 3019"/>
                  <a:gd name="T84" fmla="*/ 0 w 2317"/>
                  <a:gd name="T85" fmla="*/ 0 h 3019"/>
                  <a:gd name="T86" fmla="*/ 0 w 2317"/>
                  <a:gd name="T87" fmla="*/ 0 h 3019"/>
                  <a:gd name="T88" fmla="*/ 0 w 2317"/>
                  <a:gd name="T89" fmla="*/ 0 h 3019"/>
                  <a:gd name="T90" fmla="*/ 0 w 2317"/>
                  <a:gd name="T91" fmla="*/ 0 h 3019"/>
                  <a:gd name="T92" fmla="*/ 0 w 2317"/>
                  <a:gd name="T93" fmla="*/ 0 h 3019"/>
                  <a:gd name="T94" fmla="*/ 0 w 2317"/>
                  <a:gd name="T95" fmla="*/ 0 h 3019"/>
                  <a:gd name="T96" fmla="*/ 0 w 2317"/>
                  <a:gd name="T97" fmla="*/ 0 h 3019"/>
                  <a:gd name="T98" fmla="*/ 0 w 2317"/>
                  <a:gd name="T99" fmla="*/ 0 h 3019"/>
                  <a:gd name="T100" fmla="*/ 0 w 2317"/>
                  <a:gd name="T101" fmla="*/ 0 h 3019"/>
                  <a:gd name="T102" fmla="*/ 0 w 2317"/>
                  <a:gd name="T103" fmla="*/ 0 h 3019"/>
                  <a:gd name="T104" fmla="*/ 0 w 2317"/>
                  <a:gd name="T105" fmla="*/ 0 h 3019"/>
                  <a:gd name="T106" fmla="*/ 0 w 2317"/>
                  <a:gd name="T107" fmla="*/ 0 h 3019"/>
                  <a:gd name="T108" fmla="*/ 0 w 2317"/>
                  <a:gd name="T109" fmla="*/ 0 h 3019"/>
                  <a:gd name="T110" fmla="*/ 0 w 2317"/>
                  <a:gd name="T111" fmla="*/ 0 h 3019"/>
                  <a:gd name="T112" fmla="*/ 0 w 2317"/>
                  <a:gd name="T113" fmla="*/ 0 h 3019"/>
                  <a:gd name="T114" fmla="*/ 0 w 2317"/>
                  <a:gd name="T115" fmla="*/ 0 h 3019"/>
                  <a:gd name="T116" fmla="*/ 0 w 2317"/>
                  <a:gd name="T117" fmla="*/ 0 h 3019"/>
                  <a:gd name="T118" fmla="*/ 0 w 2317"/>
                  <a:gd name="T119" fmla="*/ 0 h 3019"/>
                  <a:gd name="T120" fmla="*/ 0 w 2317"/>
                  <a:gd name="T121" fmla="*/ 0 h 3019"/>
                  <a:gd name="T122" fmla="*/ 0 w 2317"/>
                  <a:gd name="T123" fmla="*/ 0 h 3019"/>
                  <a:gd name="T124" fmla="*/ 0 w 2317"/>
                  <a:gd name="T125" fmla="*/ 0 h 30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317"/>
                  <a:gd name="T190" fmla="*/ 0 h 3019"/>
                  <a:gd name="T191" fmla="*/ 2317 w 2317"/>
                  <a:gd name="T192" fmla="*/ 3019 h 30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317" h="3019">
                    <a:moveTo>
                      <a:pt x="238" y="28"/>
                    </a:moveTo>
                    <a:lnTo>
                      <a:pt x="238" y="28"/>
                    </a:lnTo>
                    <a:lnTo>
                      <a:pt x="222" y="56"/>
                    </a:lnTo>
                    <a:lnTo>
                      <a:pt x="206" y="83"/>
                    </a:lnTo>
                    <a:lnTo>
                      <a:pt x="190" y="111"/>
                    </a:lnTo>
                    <a:lnTo>
                      <a:pt x="176" y="139"/>
                    </a:lnTo>
                    <a:lnTo>
                      <a:pt x="162" y="168"/>
                    </a:lnTo>
                    <a:lnTo>
                      <a:pt x="149" y="196"/>
                    </a:lnTo>
                    <a:lnTo>
                      <a:pt x="136" y="224"/>
                    </a:lnTo>
                    <a:lnTo>
                      <a:pt x="124" y="252"/>
                    </a:lnTo>
                    <a:lnTo>
                      <a:pt x="112" y="281"/>
                    </a:lnTo>
                    <a:lnTo>
                      <a:pt x="101" y="309"/>
                    </a:lnTo>
                    <a:lnTo>
                      <a:pt x="91" y="337"/>
                    </a:lnTo>
                    <a:lnTo>
                      <a:pt x="80" y="366"/>
                    </a:lnTo>
                    <a:lnTo>
                      <a:pt x="72" y="394"/>
                    </a:lnTo>
                    <a:lnTo>
                      <a:pt x="62" y="424"/>
                    </a:lnTo>
                    <a:lnTo>
                      <a:pt x="55" y="452"/>
                    </a:lnTo>
                    <a:lnTo>
                      <a:pt x="47" y="481"/>
                    </a:lnTo>
                    <a:lnTo>
                      <a:pt x="40" y="509"/>
                    </a:lnTo>
                    <a:lnTo>
                      <a:pt x="34" y="538"/>
                    </a:lnTo>
                    <a:lnTo>
                      <a:pt x="27" y="566"/>
                    </a:lnTo>
                    <a:lnTo>
                      <a:pt x="22" y="595"/>
                    </a:lnTo>
                    <a:lnTo>
                      <a:pt x="18" y="624"/>
                    </a:lnTo>
                    <a:lnTo>
                      <a:pt x="14" y="652"/>
                    </a:lnTo>
                    <a:lnTo>
                      <a:pt x="9" y="681"/>
                    </a:lnTo>
                    <a:lnTo>
                      <a:pt x="6" y="710"/>
                    </a:lnTo>
                    <a:lnTo>
                      <a:pt x="2" y="766"/>
                    </a:lnTo>
                    <a:lnTo>
                      <a:pt x="0" y="823"/>
                    </a:lnTo>
                    <a:lnTo>
                      <a:pt x="0" y="880"/>
                    </a:lnTo>
                    <a:lnTo>
                      <a:pt x="2" y="936"/>
                    </a:lnTo>
                    <a:lnTo>
                      <a:pt x="4" y="965"/>
                    </a:lnTo>
                    <a:lnTo>
                      <a:pt x="6" y="994"/>
                    </a:lnTo>
                    <a:lnTo>
                      <a:pt x="9" y="1022"/>
                    </a:lnTo>
                    <a:lnTo>
                      <a:pt x="13" y="1050"/>
                    </a:lnTo>
                    <a:lnTo>
                      <a:pt x="17" y="1079"/>
                    </a:lnTo>
                    <a:lnTo>
                      <a:pt x="21" y="1108"/>
                    </a:lnTo>
                    <a:lnTo>
                      <a:pt x="26" y="1136"/>
                    </a:lnTo>
                    <a:lnTo>
                      <a:pt x="32" y="1164"/>
                    </a:lnTo>
                    <a:lnTo>
                      <a:pt x="44" y="1219"/>
                    </a:lnTo>
                    <a:lnTo>
                      <a:pt x="59" y="1275"/>
                    </a:lnTo>
                    <a:lnTo>
                      <a:pt x="76" y="1330"/>
                    </a:lnTo>
                    <a:lnTo>
                      <a:pt x="95" y="1385"/>
                    </a:lnTo>
                    <a:lnTo>
                      <a:pt x="116" y="1440"/>
                    </a:lnTo>
                    <a:lnTo>
                      <a:pt x="139" y="1493"/>
                    </a:lnTo>
                    <a:lnTo>
                      <a:pt x="164" y="1547"/>
                    </a:lnTo>
                    <a:lnTo>
                      <a:pt x="190" y="1601"/>
                    </a:lnTo>
                    <a:lnTo>
                      <a:pt x="219" y="1653"/>
                    </a:lnTo>
                    <a:lnTo>
                      <a:pt x="249" y="1706"/>
                    </a:lnTo>
                    <a:lnTo>
                      <a:pt x="282" y="1756"/>
                    </a:lnTo>
                    <a:lnTo>
                      <a:pt x="317" y="1808"/>
                    </a:lnTo>
                    <a:lnTo>
                      <a:pt x="353" y="1858"/>
                    </a:lnTo>
                    <a:lnTo>
                      <a:pt x="391" y="1908"/>
                    </a:lnTo>
                    <a:lnTo>
                      <a:pt x="430" y="1958"/>
                    </a:lnTo>
                    <a:lnTo>
                      <a:pt x="472" y="2007"/>
                    </a:lnTo>
                    <a:lnTo>
                      <a:pt x="516" y="2054"/>
                    </a:lnTo>
                    <a:lnTo>
                      <a:pt x="560" y="2102"/>
                    </a:lnTo>
                    <a:lnTo>
                      <a:pt x="608" y="2149"/>
                    </a:lnTo>
                    <a:lnTo>
                      <a:pt x="655" y="2194"/>
                    </a:lnTo>
                    <a:lnTo>
                      <a:pt x="706" y="2239"/>
                    </a:lnTo>
                    <a:lnTo>
                      <a:pt x="758" y="2284"/>
                    </a:lnTo>
                    <a:lnTo>
                      <a:pt x="812" y="2327"/>
                    </a:lnTo>
                    <a:lnTo>
                      <a:pt x="867" y="2370"/>
                    </a:lnTo>
                    <a:lnTo>
                      <a:pt x="924" y="2412"/>
                    </a:lnTo>
                    <a:lnTo>
                      <a:pt x="982" y="2453"/>
                    </a:lnTo>
                    <a:lnTo>
                      <a:pt x="1042" y="2493"/>
                    </a:lnTo>
                    <a:lnTo>
                      <a:pt x="1103" y="2533"/>
                    </a:lnTo>
                    <a:lnTo>
                      <a:pt x="1167" y="2571"/>
                    </a:lnTo>
                    <a:lnTo>
                      <a:pt x="1231" y="2609"/>
                    </a:lnTo>
                    <a:lnTo>
                      <a:pt x="1298" y="2645"/>
                    </a:lnTo>
                    <a:lnTo>
                      <a:pt x="1366" y="2680"/>
                    </a:lnTo>
                    <a:lnTo>
                      <a:pt x="1434" y="2715"/>
                    </a:lnTo>
                    <a:lnTo>
                      <a:pt x="1505" y="2748"/>
                    </a:lnTo>
                    <a:lnTo>
                      <a:pt x="1577" y="2780"/>
                    </a:lnTo>
                    <a:lnTo>
                      <a:pt x="1651" y="2811"/>
                    </a:lnTo>
                    <a:lnTo>
                      <a:pt x="1726" y="2841"/>
                    </a:lnTo>
                    <a:lnTo>
                      <a:pt x="1802" y="2870"/>
                    </a:lnTo>
                    <a:lnTo>
                      <a:pt x="1880" y="2898"/>
                    </a:lnTo>
                    <a:lnTo>
                      <a:pt x="1960" y="2925"/>
                    </a:lnTo>
                    <a:lnTo>
                      <a:pt x="2040" y="2950"/>
                    </a:lnTo>
                    <a:lnTo>
                      <a:pt x="2121" y="2974"/>
                    </a:lnTo>
                    <a:lnTo>
                      <a:pt x="2205" y="2997"/>
                    </a:lnTo>
                    <a:lnTo>
                      <a:pt x="2289" y="3019"/>
                    </a:lnTo>
                    <a:lnTo>
                      <a:pt x="2317" y="2914"/>
                    </a:lnTo>
                    <a:lnTo>
                      <a:pt x="2233" y="2892"/>
                    </a:lnTo>
                    <a:lnTo>
                      <a:pt x="2153" y="2870"/>
                    </a:lnTo>
                    <a:lnTo>
                      <a:pt x="2073" y="2846"/>
                    </a:lnTo>
                    <a:lnTo>
                      <a:pt x="1994" y="2821"/>
                    </a:lnTo>
                    <a:lnTo>
                      <a:pt x="1917" y="2795"/>
                    </a:lnTo>
                    <a:lnTo>
                      <a:pt x="1841" y="2768"/>
                    </a:lnTo>
                    <a:lnTo>
                      <a:pt x="1766" y="2740"/>
                    </a:lnTo>
                    <a:lnTo>
                      <a:pt x="1693" y="2711"/>
                    </a:lnTo>
                    <a:lnTo>
                      <a:pt x="1622" y="2680"/>
                    </a:lnTo>
                    <a:lnTo>
                      <a:pt x="1552" y="2649"/>
                    </a:lnTo>
                    <a:lnTo>
                      <a:pt x="1483" y="2617"/>
                    </a:lnTo>
                    <a:lnTo>
                      <a:pt x="1416" y="2584"/>
                    </a:lnTo>
                    <a:lnTo>
                      <a:pt x="1351" y="2549"/>
                    </a:lnTo>
                    <a:lnTo>
                      <a:pt x="1286" y="2514"/>
                    </a:lnTo>
                    <a:lnTo>
                      <a:pt x="1224" y="2478"/>
                    </a:lnTo>
                    <a:lnTo>
                      <a:pt x="1163" y="2440"/>
                    </a:lnTo>
                    <a:lnTo>
                      <a:pt x="1103" y="2403"/>
                    </a:lnTo>
                    <a:lnTo>
                      <a:pt x="1045" y="2365"/>
                    </a:lnTo>
                    <a:lnTo>
                      <a:pt x="989" y="2324"/>
                    </a:lnTo>
                    <a:lnTo>
                      <a:pt x="934" y="2284"/>
                    </a:lnTo>
                    <a:lnTo>
                      <a:pt x="880" y="2243"/>
                    </a:lnTo>
                    <a:lnTo>
                      <a:pt x="830" y="2201"/>
                    </a:lnTo>
                    <a:lnTo>
                      <a:pt x="780" y="2158"/>
                    </a:lnTo>
                    <a:lnTo>
                      <a:pt x="731" y="2116"/>
                    </a:lnTo>
                    <a:lnTo>
                      <a:pt x="685" y="2071"/>
                    </a:lnTo>
                    <a:lnTo>
                      <a:pt x="640" y="2026"/>
                    </a:lnTo>
                    <a:lnTo>
                      <a:pt x="597" y="1982"/>
                    </a:lnTo>
                    <a:lnTo>
                      <a:pt x="556" y="1935"/>
                    </a:lnTo>
                    <a:lnTo>
                      <a:pt x="516" y="1889"/>
                    </a:lnTo>
                    <a:lnTo>
                      <a:pt x="479" y="1841"/>
                    </a:lnTo>
                    <a:lnTo>
                      <a:pt x="442" y="1795"/>
                    </a:lnTo>
                    <a:lnTo>
                      <a:pt x="408" y="1747"/>
                    </a:lnTo>
                    <a:lnTo>
                      <a:pt x="375" y="1698"/>
                    </a:lnTo>
                    <a:lnTo>
                      <a:pt x="344" y="1649"/>
                    </a:lnTo>
                    <a:lnTo>
                      <a:pt x="316" y="1600"/>
                    </a:lnTo>
                    <a:lnTo>
                      <a:pt x="288" y="1551"/>
                    </a:lnTo>
                    <a:lnTo>
                      <a:pt x="264" y="1501"/>
                    </a:lnTo>
                    <a:lnTo>
                      <a:pt x="240" y="1450"/>
                    </a:lnTo>
                    <a:lnTo>
                      <a:pt x="219" y="1399"/>
                    </a:lnTo>
                    <a:lnTo>
                      <a:pt x="200" y="1348"/>
                    </a:lnTo>
                    <a:lnTo>
                      <a:pt x="182" y="1297"/>
                    </a:lnTo>
                    <a:lnTo>
                      <a:pt x="166" y="1246"/>
                    </a:lnTo>
                    <a:lnTo>
                      <a:pt x="152" y="1194"/>
                    </a:lnTo>
                    <a:lnTo>
                      <a:pt x="141" y="1141"/>
                    </a:lnTo>
                    <a:lnTo>
                      <a:pt x="135" y="1115"/>
                    </a:lnTo>
                    <a:lnTo>
                      <a:pt x="131" y="1089"/>
                    </a:lnTo>
                    <a:lnTo>
                      <a:pt x="127" y="1063"/>
                    </a:lnTo>
                    <a:lnTo>
                      <a:pt x="123" y="1037"/>
                    </a:lnTo>
                    <a:lnTo>
                      <a:pt x="119" y="1011"/>
                    </a:lnTo>
                    <a:lnTo>
                      <a:pt x="116" y="984"/>
                    </a:lnTo>
                    <a:lnTo>
                      <a:pt x="114" y="958"/>
                    </a:lnTo>
                    <a:lnTo>
                      <a:pt x="113" y="932"/>
                    </a:lnTo>
                    <a:lnTo>
                      <a:pt x="111" y="879"/>
                    </a:lnTo>
                    <a:lnTo>
                      <a:pt x="111" y="825"/>
                    </a:lnTo>
                    <a:lnTo>
                      <a:pt x="113" y="772"/>
                    </a:lnTo>
                    <a:lnTo>
                      <a:pt x="117" y="718"/>
                    </a:lnTo>
                    <a:lnTo>
                      <a:pt x="119" y="692"/>
                    </a:lnTo>
                    <a:lnTo>
                      <a:pt x="123" y="666"/>
                    </a:lnTo>
                    <a:lnTo>
                      <a:pt x="127" y="639"/>
                    </a:lnTo>
                    <a:lnTo>
                      <a:pt x="131" y="613"/>
                    </a:lnTo>
                    <a:lnTo>
                      <a:pt x="136" y="586"/>
                    </a:lnTo>
                    <a:lnTo>
                      <a:pt x="142" y="559"/>
                    </a:lnTo>
                    <a:lnTo>
                      <a:pt x="148" y="534"/>
                    </a:lnTo>
                    <a:lnTo>
                      <a:pt x="154" y="507"/>
                    </a:lnTo>
                    <a:lnTo>
                      <a:pt x="162" y="480"/>
                    </a:lnTo>
                    <a:lnTo>
                      <a:pt x="169" y="454"/>
                    </a:lnTo>
                    <a:lnTo>
                      <a:pt x="178" y="427"/>
                    </a:lnTo>
                    <a:lnTo>
                      <a:pt x="186" y="400"/>
                    </a:lnTo>
                    <a:lnTo>
                      <a:pt x="195" y="374"/>
                    </a:lnTo>
                    <a:lnTo>
                      <a:pt x="205" y="347"/>
                    </a:lnTo>
                    <a:lnTo>
                      <a:pt x="216" y="321"/>
                    </a:lnTo>
                    <a:lnTo>
                      <a:pt x="226" y="294"/>
                    </a:lnTo>
                    <a:lnTo>
                      <a:pt x="238" y="268"/>
                    </a:lnTo>
                    <a:lnTo>
                      <a:pt x="249" y="241"/>
                    </a:lnTo>
                    <a:lnTo>
                      <a:pt x="262" y="215"/>
                    </a:lnTo>
                    <a:lnTo>
                      <a:pt x="275" y="188"/>
                    </a:lnTo>
                    <a:lnTo>
                      <a:pt x="288" y="162"/>
                    </a:lnTo>
                    <a:lnTo>
                      <a:pt x="303" y="135"/>
                    </a:lnTo>
                    <a:lnTo>
                      <a:pt x="318" y="109"/>
                    </a:lnTo>
                    <a:lnTo>
                      <a:pt x="333" y="83"/>
                    </a:lnTo>
                    <a:lnTo>
                      <a:pt x="336" y="77"/>
                    </a:lnTo>
                    <a:lnTo>
                      <a:pt x="339" y="71"/>
                    </a:lnTo>
                    <a:lnTo>
                      <a:pt x="340" y="65"/>
                    </a:lnTo>
                    <a:lnTo>
                      <a:pt x="341" y="60"/>
                    </a:lnTo>
                    <a:lnTo>
                      <a:pt x="341" y="54"/>
                    </a:lnTo>
                    <a:lnTo>
                      <a:pt x="341" y="49"/>
                    </a:lnTo>
                    <a:lnTo>
                      <a:pt x="340" y="44"/>
                    </a:lnTo>
                    <a:lnTo>
                      <a:pt x="339" y="38"/>
                    </a:lnTo>
                    <a:lnTo>
                      <a:pt x="335" y="30"/>
                    </a:lnTo>
                    <a:lnTo>
                      <a:pt x="330" y="22"/>
                    </a:lnTo>
                    <a:lnTo>
                      <a:pt x="322" y="15"/>
                    </a:lnTo>
                    <a:lnTo>
                      <a:pt x="314" y="8"/>
                    </a:lnTo>
                    <a:lnTo>
                      <a:pt x="304" y="4"/>
                    </a:lnTo>
                    <a:lnTo>
                      <a:pt x="295" y="1"/>
                    </a:lnTo>
                    <a:lnTo>
                      <a:pt x="284" y="0"/>
                    </a:lnTo>
                    <a:lnTo>
                      <a:pt x="274" y="1"/>
                    </a:lnTo>
                    <a:lnTo>
                      <a:pt x="268" y="2"/>
                    </a:lnTo>
                    <a:lnTo>
                      <a:pt x="264" y="4"/>
                    </a:lnTo>
                    <a:lnTo>
                      <a:pt x="259" y="6"/>
                    </a:lnTo>
                    <a:lnTo>
                      <a:pt x="255" y="9"/>
                    </a:lnTo>
                    <a:lnTo>
                      <a:pt x="249" y="13"/>
                    </a:lnTo>
                    <a:lnTo>
                      <a:pt x="245" y="18"/>
                    </a:lnTo>
                    <a:lnTo>
                      <a:pt x="242" y="22"/>
                    </a:lnTo>
                    <a:lnTo>
                      <a:pt x="238" y="28"/>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75" name="Freeform 93"/>
              <p:cNvSpPr>
                <a:spLocks/>
              </p:cNvSpPr>
              <p:nvPr/>
            </p:nvSpPr>
            <p:spPr bwMode="auto">
              <a:xfrm>
                <a:off x="2367" y="2716"/>
                <a:ext cx="181" cy="48"/>
              </a:xfrm>
              <a:custGeom>
                <a:avLst/>
                <a:gdLst>
                  <a:gd name="T0" fmla="*/ 0 w 3322"/>
                  <a:gd name="T1" fmla="*/ 0 h 1528"/>
                  <a:gd name="T2" fmla="*/ 0 w 3322"/>
                  <a:gd name="T3" fmla="*/ 0 h 1528"/>
                  <a:gd name="T4" fmla="*/ 0 w 3322"/>
                  <a:gd name="T5" fmla="*/ 0 h 1528"/>
                  <a:gd name="T6" fmla="*/ 0 w 3322"/>
                  <a:gd name="T7" fmla="*/ 0 h 1528"/>
                  <a:gd name="T8" fmla="*/ 0 w 3322"/>
                  <a:gd name="T9" fmla="*/ 0 h 1528"/>
                  <a:gd name="T10" fmla="*/ 0 w 3322"/>
                  <a:gd name="T11" fmla="*/ 0 h 1528"/>
                  <a:gd name="T12" fmla="*/ 0 w 3322"/>
                  <a:gd name="T13" fmla="*/ 0 h 1528"/>
                  <a:gd name="T14" fmla="*/ 0 w 3322"/>
                  <a:gd name="T15" fmla="*/ 0 h 1528"/>
                  <a:gd name="T16" fmla="*/ 0 w 3322"/>
                  <a:gd name="T17" fmla="*/ 0 h 1528"/>
                  <a:gd name="T18" fmla="*/ 0 w 3322"/>
                  <a:gd name="T19" fmla="*/ 0 h 1528"/>
                  <a:gd name="T20" fmla="*/ 0 w 3322"/>
                  <a:gd name="T21" fmla="*/ 0 h 1528"/>
                  <a:gd name="T22" fmla="*/ 0 w 3322"/>
                  <a:gd name="T23" fmla="*/ 0 h 1528"/>
                  <a:gd name="T24" fmla="*/ 0 w 3322"/>
                  <a:gd name="T25" fmla="*/ 0 h 1528"/>
                  <a:gd name="T26" fmla="*/ 0 w 3322"/>
                  <a:gd name="T27" fmla="*/ 0 h 1528"/>
                  <a:gd name="T28" fmla="*/ 0 w 3322"/>
                  <a:gd name="T29" fmla="*/ 0 h 1528"/>
                  <a:gd name="T30" fmla="*/ 0 w 3322"/>
                  <a:gd name="T31" fmla="*/ 0 h 1528"/>
                  <a:gd name="T32" fmla="*/ 0 w 3322"/>
                  <a:gd name="T33" fmla="*/ 0 h 1528"/>
                  <a:gd name="T34" fmla="*/ 0 w 3322"/>
                  <a:gd name="T35" fmla="*/ 0 h 1528"/>
                  <a:gd name="T36" fmla="*/ 0 w 3322"/>
                  <a:gd name="T37" fmla="*/ 0 h 1528"/>
                  <a:gd name="T38" fmla="*/ 0 w 3322"/>
                  <a:gd name="T39" fmla="*/ 0 h 1528"/>
                  <a:gd name="T40" fmla="*/ 0 w 3322"/>
                  <a:gd name="T41" fmla="*/ 0 h 1528"/>
                  <a:gd name="T42" fmla="*/ 0 w 3322"/>
                  <a:gd name="T43" fmla="*/ 0 h 1528"/>
                  <a:gd name="T44" fmla="*/ 0 w 3322"/>
                  <a:gd name="T45" fmla="*/ 0 h 1528"/>
                  <a:gd name="T46" fmla="*/ 0 w 3322"/>
                  <a:gd name="T47" fmla="*/ 0 h 1528"/>
                  <a:gd name="T48" fmla="*/ 0 w 3322"/>
                  <a:gd name="T49" fmla="*/ 0 h 1528"/>
                  <a:gd name="T50" fmla="*/ 0 w 3322"/>
                  <a:gd name="T51" fmla="*/ 0 h 1528"/>
                  <a:gd name="T52" fmla="*/ 0 w 3322"/>
                  <a:gd name="T53" fmla="*/ 0 h 1528"/>
                  <a:gd name="T54" fmla="*/ 0 w 3322"/>
                  <a:gd name="T55" fmla="*/ 0 h 1528"/>
                  <a:gd name="T56" fmla="*/ 0 w 3322"/>
                  <a:gd name="T57" fmla="*/ 0 h 1528"/>
                  <a:gd name="T58" fmla="*/ 0 w 3322"/>
                  <a:gd name="T59" fmla="*/ 0 h 1528"/>
                  <a:gd name="T60" fmla="*/ 0 w 3322"/>
                  <a:gd name="T61" fmla="*/ 0 h 1528"/>
                  <a:gd name="T62" fmla="*/ 0 w 3322"/>
                  <a:gd name="T63" fmla="*/ 0 h 1528"/>
                  <a:gd name="T64" fmla="*/ 0 w 3322"/>
                  <a:gd name="T65" fmla="*/ 0 h 1528"/>
                  <a:gd name="T66" fmla="*/ 0 w 3322"/>
                  <a:gd name="T67" fmla="*/ 0 h 1528"/>
                  <a:gd name="T68" fmla="*/ 0 w 3322"/>
                  <a:gd name="T69" fmla="*/ 0 h 1528"/>
                  <a:gd name="T70" fmla="*/ 0 w 3322"/>
                  <a:gd name="T71" fmla="*/ 0 h 1528"/>
                  <a:gd name="T72" fmla="*/ 0 w 3322"/>
                  <a:gd name="T73" fmla="*/ 0 h 1528"/>
                  <a:gd name="T74" fmla="*/ 0 w 3322"/>
                  <a:gd name="T75" fmla="*/ 0 h 1528"/>
                  <a:gd name="T76" fmla="*/ 0 w 3322"/>
                  <a:gd name="T77" fmla="*/ 0 h 1528"/>
                  <a:gd name="T78" fmla="*/ 0 w 3322"/>
                  <a:gd name="T79" fmla="*/ 0 h 1528"/>
                  <a:gd name="T80" fmla="*/ 0 w 3322"/>
                  <a:gd name="T81" fmla="*/ 0 h 1528"/>
                  <a:gd name="T82" fmla="*/ 0 w 3322"/>
                  <a:gd name="T83" fmla="*/ 0 h 1528"/>
                  <a:gd name="T84" fmla="*/ 1 w 3322"/>
                  <a:gd name="T85" fmla="*/ 0 h 15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322"/>
                  <a:gd name="T130" fmla="*/ 0 h 1528"/>
                  <a:gd name="T131" fmla="*/ 3322 w 3322"/>
                  <a:gd name="T132" fmla="*/ 1528 h 15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322" h="1528">
                    <a:moveTo>
                      <a:pt x="3322" y="0"/>
                    </a:moveTo>
                    <a:lnTo>
                      <a:pt x="3252" y="0"/>
                    </a:lnTo>
                    <a:lnTo>
                      <a:pt x="3182" y="2"/>
                    </a:lnTo>
                    <a:lnTo>
                      <a:pt x="3113" y="4"/>
                    </a:lnTo>
                    <a:lnTo>
                      <a:pt x="3045" y="7"/>
                    </a:lnTo>
                    <a:lnTo>
                      <a:pt x="2977" y="10"/>
                    </a:lnTo>
                    <a:lnTo>
                      <a:pt x="2908" y="15"/>
                    </a:lnTo>
                    <a:lnTo>
                      <a:pt x="2841" y="20"/>
                    </a:lnTo>
                    <a:lnTo>
                      <a:pt x="2774" y="26"/>
                    </a:lnTo>
                    <a:lnTo>
                      <a:pt x="2707" y="33"/>
                    </a:lnTo>
                    <a:lnTo>
                      <a:pt x="2641" y="40"/>
                    </a:lnTo>
                    <a:lnTo>
                      <a:pt x="2574" y="49"/>
                    </a:lnTo>
                    <a:lnTo>
                      <a:pt x="2509" y="58"/>
                    </a:lnTo>
                    <a:lnTo>
                      <a:pt x="2443" y="69"/>
                    </a:lnTo>
                    <a:lnTo>
                      <a:pt x="2379" y="79"/>
                    </a:lnTo>
                    <a:lnTo>
                      <a:pt x="2316" y="90"/>
                    </a:lnTo>
                    <a:lnTo>
                      <a:pt x="2251" y="103"/>
                    </a:lnTo>
                    <a:lnTo>
                      <a:pt x="2189" y="115"/>
                    </a:lnTo>
                    <a:lnTo>
                      <a:pt x="2125" y="130"/>
                    </a:lnTo>
                    <a:lnTo>
                      <a:pt x="2063" y="144"/>
                    </a:lnTo>
                    <a:lnTo>
                      <a:pt x="2002" y="159"/>
                    </a:lnTo>
                    <a:lnTo>
                      <a:pt x="1940" y="174"/>
                    </a:lnTo>
                    <a:lnTo>
                      <a:pt x="1880" y="191"/>
                    </a:lnTo>
                    <a:lnTo>
                      <a:pt x="1820" y="209"/>
                    </a:lnTo>
                    <a:lnTo>
                      <a:pt x="1761" y="226"/>
                    </a:lnTo>
                    <a:lnTo>
                      <a:pt x="1701" y="246"/>
                    </a:lnTo>
                    <a:lnTo>
                      <a:pt x="1643" y="265"/>
                    </a:lnTo>
                    <a:lnTo>
                      <a:pt x="1585" y="285"/>
                    </a:lnTo>
                    <a:lnTo>
                      <a:pt x="1529" y="306"/>
                    </a:lnTo>
                    <a:lnTo>
                      <a:pt x="1472" y="328"/>
                    </a:lnTo>
                    <a:lnTo>
                      <a:pt x="1417" y="350"/>
                    </a:lnTo>
                    <a:lnTo>
                      <a:pt x="1361" y="373"/>
                    </a:lnTo>
                    <a:lnTo>
                      <a:pt x="1307" y="395"/>
                    </a:lnTo>
                    <a:lnTo>
                      <a:pt x="1253" y="420"/>
                    </a:lnTo>
                    <a:lnTo>
                      <a:pt x="1200" y="445"/>
                    </a:lnTo>
                    <a:lnTo>
                      <a:pt x="1149" y="470"/>
                    </a:lnTo>
                    <a:lnTo>
                      <a:pt x="1097" y="496"/>
                    </a:lnTo>
                    <a:lnTo>
                      <a:pt x="1046" y="523"/>
                    </a:lnTo>
                    <a:lnTo>
                      <a:pt x="995" y="551"/>
                    </a:lnTo>
                    <a:lnTo>
                      <a:pt x="947" y="579"/>
                    </a:lnTo>
                    <a:lnTo>
                      <a:pt x="898" y="607"/>
                    </a:lnTo>
                    <a:lnTo>
                      <a:pt x="851" y="637"/>
                    </a:lnTo>
                    <a:lnTo>
                      <a:pt x="803" y="666"/>
                    </a:lnTo>
                    <a:lnTo>
                      <a:pt x="758" y="698"/>
                    </a:lnTo>
                    <a:lnTo>
                      <a:pt x="712" y="729"/>
                    </a:lnTo>
                    <a:lnTo>
                      <a:pt x="668" y="761"/>
                    </a:lnTo>
                    <a:lnTo>
                      <a:pt x="623" y="793"/>
                    </a:lnTo>
                    <a:lnTo>
                      <a:pt x="581" y="826"/>
                    </a:lnTo>
                    <a:lnTo>
                      <a:pt x="540" y="860"/>
                    </a:lnTo>
                    <a:lnTo>
                      <a:pt x="499" y="894"/>
                    </a:lnTo>
                    <a:lnTo>
                      <a:pt x="458" y="928"/>
                    </a:lnTo>
                    <a:lnTo>
                      <a:pt x="419" y="963"/>
                    </a:lnTo>
                    <a:lnTo>
                      <a:pt x="381" y="1000"/>
                    </a:lnTo>
                    <a:lnTo>
                      <a:pt x="343" y="1036"/>
                    </a:lnTo>
                    <a:lnTo>
                      <a:pt x="307" y="1073"/>
                    </a:lnTo>
                    <a:lnTo>
                      <a:pt x="272" y="1111"/>
                    </a:lnTo>
                    <a:lnTo>
                      <a:pt x="238" y="1148"/>
                    </a:lnTo>
                    <a:lnTo>
                      <a:pt x="204" y="1188"/>
                    </a:lnTo>
                    <a:lnTo>
                      <a:pt x="172" y="1226"/>
                    </a:lnTo>
                    <a:lnTo>
                      <a:pt x="140" y="1266"/>
                    </a:lnTo>
                    <a:lnTo>
                      <a:pt x="111" y="1306"/>
                    </a:lnTo>
                    <a:lnTo>
                      <a:pt x="81" y="1347"/>
                    </a:lnTo>
                    <a:lnTo>
                      <a:pt x="53" y="1389"/>
                    </a:lnTo>
                    <a:lnTo>
                      <a:pt x="26" y="1430"/>
                    </a:lnTo>
                    <a:lnTo>
                      <a:pt x="0" y="1473"/>
                    </a:lnTo>
                    <a:lnTo>
                      <a:pt x="95" y="1528"/>
                    </a:lnTo>
                    <a:lnTo>
                      <a:pt x="120" y="1488"/>
                    </a:lnTo>
                    <a:lnTo>
                      <a:pt x="146" y="1448"/>
                    </a:lnTo>
                    <a:lnTo>
                      <a:pt x="172" y="1409"/>
                    </a:lnTo>
                    <a:lnTo>
                      <a:pt x="201" y="1370"/>
                    </a:lnTo>
                    <a:lnTo>
                      <a:pt x="229" y="1332"/>
                    </a:lnTo>
                    <a:lnTo>
                      <a:pt x="259" y="1293"/>
                    </a:lnTo>
                    <a:lnTo>
                      <a:pt x="289" y="1256"/>
                    </a:lnTo>
                    <a:lnTo>
                      <a:pt x="321" y="1220"/>
                    </a:lnTo>
                    <a:lnTo>
                      <a:pt x="354" y="1183"/>
                    </a:lnTo>
                    <a:lnTo>
                      <a:pt x="388" y="1147"/>
                    </a:lnTo>
                    <a:lnTo>
                      <a:pt x="423" y="1112"/>
                    </a:lnTo>
                    <a:lnTo>
                      <a:pt x="458" y="1078"/>
                    </a:lnTo>
                    <a:lnTo>
                      <a:pt x="494" y="1042"/>
                    </a:lnTo>
                    <a:lnTo>
                      <a:pt x="532" y="1009"/>
                    </a:lnTo>
                    <a:lnTo>
                      <a:pt x="570" y="976"/>
                    </a:lnTo>
                    <a:lnTo>
                      <a:pt x="610" y="943"/>
                    </a:lnTo>
                    <a:lnTo>
                      <a:pt x="651" y="910"/>
                    </a:lnTo>
                    <a:lnTo>
                      <a:pt x="691" y="879"/>
                    </a:lnTo>
                    <a:lnTo>
                      <a:pt x="733" y="848"/>
                    </a:lnTo>
                    <a:lnTo>
                      <a:pt x="777" y="817"/>
                    </a:lnTo>
                    <a:lnTo>
                      <a:pt x="820" y="787"/>
                    </a:lnTo>
                    <a:lnTo>
                      <a:pt x="864" y="758"/>
                    </a:lnTo>
                    <a:lnTo>
                      <a:pt x="910" y="729"/>
                    </a:lnTo>
                    <a:lnTo>
                      <a:pt x="955" y="701"/>
                    </a:lnTo>
                    <a:lnTo>
                      <a:pt x="1003" y="673"/>
                    </a:lnTo>
                    <a:lnTo>
                      <a:pt x="1050" y="646"/>
                    </a:lnTo>
                    <a:lnTo>
                      <a:pt x="1099" y="619"/>
                    </a:lnTo>
                    <a:lnTo>
                      <a:pt x="1149" y="593"/>
                    </a:lnTo>
                    <a:lnTo>
                      <a:pt x="1198" y="568"/>
                    </a:lnTo>
                    <a:lnTo>
                      <a:pt x="1249" y="543"/>
                    </a:lnTo>
                    <a:lnTo>
                      <a:pt x="1300" y="519"/>
                    </a:lnTo>
                    <a:lnTo>
                      <a:pt x="1353" y="495"/>
                    </a:lnTo>
                    <a:lnTo>
                      <a:pt x="1405" y="472"/>
                    </a:lnTo>
                    <a:lnTo>
                      <a:pt x="1458" y="451"/>
                    </a:lnTo>
                    <a:lnTo>
                      <a:pt x="1513" y="429"/>
                    </a:lnTo>
                    <a:lnTo>
                      <a:pt x="1567" y="408"/>
                    </a:lnTo>
                    <a:lnTo>
                      <a:pt x="1623" y="387"/>
                    </a:lnTo>
                    <a:lnTo>
                      <a:pt x="1679" y="367"/>
                    </a:lnTo>
                    <a:lnTo>
                      <a:pt x="1736" y="349"/>
                    </a:lnTo>
                    <a:lnTo>
                      <a:pt x="1793" y="330"/>
                    </a:lnTo>
                    <a:lnTo>
                      <a:pt x="1852" y="312"/>
                    </a:lnTo>
                    <a:lnTo>
                      <a:pt x="1910" y="296"/>
                    </a:lnTo>
                    <a:lnTo>
                      <a:pt x="1969" y="280"/>
                    </a:lnTo>
                    <a:lnTo>
                      <a:pt x="2029" y="264"/>
                    </a:lnTo>
                    <a:lnTo>
                      <a:pt x="2089" y="249"/>
                    </a:lnTo>
                    <a:lnTo>
                      <a:pt x="2150" y="236"/>
                    </a:lnTo>
                    <a:lnTo>
                      <a:pt x="2211" y="222"/>
                    </a:lnTo>
                    <a:lnTo>
                      <a:pt x="2273" y="209"/>
                    </a:lnTo>
                    <a:lnTo>
                      <a:pt x="2336" y="197"/>
                    </a:lnTo>
                    <a:lnTo>
                      <a:pt x="2398" y="186"/>
                    </a:lnTo>
                    <a:lnTo>
                      <a:pt x="2461" y="175"/>
                    </a:lnTo>
                    <a:lnTo>
                      <a:pt x="2525" y="166"/>
                    </a:lnTo>
                    <a:lnTo>
                      <a:pt x="2589" y="157"/>
                    </a:lnTo>
                    <a:lnTo>
                      <a:pt x="2654" y="148"/>
                    </a:lnTo>
                    <a:lnTo>
                      <a:pt x="2719" y="141"/>
                    </a:lnTo>
                    <a:lnTo>
                      <a:pt x="2785" y="134"/>
                    </a:lnTo>
                    <a:lnTo>
                      <a:pt x="2850" y="129"/>
                    </a:lnTo>
                    <a:lnTo>
                      <a:pt x="2917" y="124"/>
                    </a:lnTo>
                    <a:lnTo>
                      <a:pt x="2983" y="119"/>
                    </a:lnTo>
                    <a:lnTo>
                      <a:pt x="3050" y="115"/>
                    </a:lnTo>
                    <a:lnTo>
                      <a:pt x="3118" y="112"/>
                    </a:lnTo>
                    <a:lnTo>
                      <a:pt x="3185" y="110"/>
                    </a:lnTo>
                    <a:lnTo>
                      <a:pt x="3253" y="109"/>
                    </a:lnTo>
                    <a:lnTo>
                      <a:pt x="3322" y="109"/>
                    </a:lnTo>
                    <a:lnTo>
                      <a:pt x="3322" y="0"/>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76" name="Rectangle 94"/>
              <p:cNvSpPr>
                <a:spLocks noChangeArrowheads="1"/>
              </p:cNvSpPr>
              <p:nvPr/>
            </p:nvSpPr>
            <p:spPr bwMode="auto">
              <a:xfrm>
                <a:off x="2819" y="2792"/>
                <a:ext cx="188" cy="66"/>
              </a:xfrm>
              <a:prstGeom prst="rect">
                <a:avLst/>
              </a:prstGeom>
              <a:solidFill>
                <a:srgbClr val="FFFFFF"/>
              </a:solidFill>
              <a:ln w="9525">
                <a:noFill/>
                <a:miter lim="800000"/>
                <a:headEnd/>
                <a:tailEnd/>
              </a:ln>
            </p:spPr>
            <p:txBody>
              <a:bodyPr/>
              <a:lstStyle/>
              <a:p>
                <a:endParaRPr lang="zh-CN" altLang="en-US">
                  <a:latin typeface="Times New Roman" pitchFamily="18" charset="0"/>
                  <a:cs typeface="Times New Roman" pitchFamily="18" charset="0"/>
                </a:endParaRPr>
              </a:p>
            </p:txBody>
          </p:sp>
          <p:sp>
            <p:nvSpPr>
              <p:cNvPr id="1077" name="Freeform 95"/>
              <p:cNvSpPr>
                <a:spLocks/>
              </p:cNvSpPr>
              <p:nvPr/>
            </p:nvSpPr>
            <p:spPr bwMode="auto">
              <a:xfrm>
                <a:off x="2819" y="2790"/>
                <a:ext cx="191" cy="3"/>
              </a:xfrm>
              <a:custGeom>
                <a:avLst/>
                <a:gdLst>
                  <a:gd name="T0" fmla="*/ 1 w 3492"/>
                  <a:gd name="T1" fmla="*/ 0 h 109"/>
                  <a:gd name="T2" fmla="*/ 1 w 3492"/>
                  <a:gd name="T3" fmla="*/ 0 h 109"/>
                  <a:gd name="T4" fmla="*/ 0 w 3492"/>
                  <a:gd name="T5" fmla="*/ 0 h 109"/>
                  <a:gd name="T6" fmla="*/ 0 w 3492"/>
                  <a:gd name="T7" fmla="*/ 0 h 109"/>
                  <a:gd name="T8" fmla="*/ 1 w 3492"/>
                  <a:gd name="T9" fmla="*/ 0 h 109"/>
                  <a:gd name="T10" fmla="*/ 1 w 3492"/>
                  <a:gd name="T11" fmla="*/ 0 h 109"/>
                  <a:gd name="T12" fmla="*/ 1 w 3492"/>
                  <a:gd name="T13" fmla="*/ 0 h 109"/>
                  <a:gd name="T14" fmla="*/ 1 w 3492"/>
                  <a:gd name="T15" fmla="*/ 0 h 109"/>
                  <a:gd name="T16" fmla="*/ 1 w 3492"/>
                  <a:gd name="T17" fmla="*/ 0 h 109"/>
                  <a:gd name="T18" fmla="*/ 1 w 3492"/>
                  <a:gd name="T19" fmla="*/ 0 h 10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92"/>
                  <a:gd name="T31" fmla="*/ 0 h 109"/>
                  <a:gd name="T32" fmla="*/ 3492 w 3492"/>
                  <a:gd name="T33" fmla="*/ 109 h 10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92" h="109">
                    <a:moveTo>
                      <a:pt x="3492" y="54"/>
                    </a:moveTo>
                    <a:lnTo>
                      <a:pt x="3437" y="0"/>
                    </a:lnTo>
                    <a:lnTo>
                      <a:pt x="0" y="0"/>
                    </a:lnTo>
                    <a:lnTo>
                      <a:pt x="0" y="109"/>
                    </a:lnTo>
                    <a:lnTo>
                      <a:pt x="3437" y="109"/>
                    </a:lnTo>
                    <a:lnTo>
                      <a:pt x="3492" y="54"/>
                    </a:lnTo>
                    <a:lnTo>
                      <a:pt x="3492" y="0"/>
                    </a:lnTo>
                    <a:lnTo>
                      <a:pt x="3437" y="0"/>
                    </a:lnTo>
                    <a:lnTo>
                      <a:pt x="3492" y="54"/>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78" name="Freeform 96"/>
              <p:cNvSpPr>
                <a:spLocks/>
              </p:cNvSpPr>
              <p:nvPr/>
            </p:nvSpPr>
            <p:spPr bwMode="auto">
              <a:xfrm>
                <a:off x="3004" y="2792"/>
                <a:ext cx="6" cy="67"/>
              </a:xfrm>
              <a:custGeom>
                <a:avLst/>
                <a:gdLst>
                  <a:gd name="T0" fmla="*/ 0 w 111"/>
                  <a:gd name="T1" fmla="*/ 0 h 2135"/>
                  <a:gd name="T2" fmla="*/ 0 w 111"/>
                  <a:gd name="T3" fmla="*/ 0 h 2135"/>
                  <a:gd name="T4" fmla="*/ 0 w 111"/>
                  <a:gd name="T5" fmla="*/ 0 h 2135"/>
                  <a:gd name="T6" fmla="*/ 0 w 111"/>
                  <a:gd name="T7" fmla="*/ 0 h 2135"/>
                  <a:gd name="T8" fmla="*/ 0 w 111"/>
                  <a:gd name="T9" fmla="*/ 0 h 2135"/>
                  <a:gd name="T10" fmla="*/ 0 w 111"/>
                  <a:gd name="T11" fmla="*/ 0 h 2135"/>
                  <a:gd name="T12" fmla="*/ 0 w 111"/>
                  <a:gd name="T13" fmla="*/ 0 h 2135"/>
                  <a:gd name="T14" fmla="*/ 0 w 111"/>
                  <a:gd name="T15" fmla="*/ 0 h 2135"/>
                  <a:gd name="T16" fmla="*/ 0 w 111"/>
                  <a:gd name="T17" fmla="*/ 0 h 2135"/>
                  <a:gd name="T18" fmla="*/ 0 w 111"/>
                  <a:gd name="T19" fmla="*/ 0 h 21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
                  <a:gd name="T31" fmla="*/ 0 h 2135"/>
                  <a:gd name="T32" fmla="*/ 111 w 111"/>
                  <a:gd name="T33" fmla="*/ 2135 h 21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 h="2135">
                    <a:moveTo>
                      <a:pt x="56" y="2135"/>
                    </a:moveTo>
                    <a:lnTo>
                      <a:pt x="111" y="2081"/>
                    </a:lnTo>
                    <a:lnTo>
                      <a:pt x="111" y="0"/>
                    </a:lnTo>
                    <a:lnTo>
                      <a:pt x="0" y="0"/>
                    </a:lnTo>
                    <a:lnTo>
                      <a:pt x="0" y="2081"/>
                    </a:lnTo>
                    <a:lnTo>
                      <a:pt x="56" y="2135"/>
                    </a:lnTo>
                    <a:lnTo>
                      <a:pt x="111" y="2135"/>
                    </a:lnTo>
                    <a:lnTo>
                      <a:pt x="111" y="2081"/>
                    </a:lnTo>
                    <a:lnTo>
                      <a:pt x="56" y="2135"/>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79" name="Freeform 97"/>
              <p:cNvSpPr>
                <a:spLocks/>
              </p:cNvSpPr>
              <p:nvPr/>
            </p:nvSpPr>
            <p:spPr bwMode="auto">
              <a:xfrm>
                <a:off x="2816" y="2856"/>
                <a:ext cx="191" cy="3"/>
              </a:xfrm>
              <a:custGeom>
                <a:avLst/>
                <a:gdLst>
                  <a:gd name="T0" fmla="*/ 0 w 3493"/>
                  <a:gd name="T1" fmla="*/ 0 h 109"/>
                  <a:gd name="T2" fmla="*/ 0 w 3493"/>
                  <a:gd name="T3" fmla="*/ 0 h 109"/>
                  <a:gd name="T4" fmla="*/ 1 w 3493"/>
                  <a:gd name="T5" fmla="*/ 0 h 109"/>
                  <a:gd name="T6" fmla="*/ 1 w 3493"/>
                  <a:gd name="T7" fmla="*/ 0 h 109"/>
                  <a:gd name="T8" fmla="*/ 0 w 3493"/>
                  <a:gd name="T9" fmla="*/ 0 h 109"/>
                  <a:gd name="T10" fmla="*/ 0 w 3493"/>
                  <a:gd name="T11" fmla="*/ 0 h 109"/>
                  <a:gd name="T12" fmla="*/ 0 w 3493"/>
                  <a:gd name="T13" fmla="*/ 0 h 109"/>
                  <a:gd name="T14" fmla="*/ 0 w 3493"/>
                  <a:gd name="T15" fmla="*/ 0 h 109"/>
                  <a:gd name="T16" fmla="*/ 0 w 3493"/>
                  <a:gd name="T17" fmla="*/ 0 h 109"/>
                  <a:gd name="T18" fmla="*/ 0 w 3493"/>
                  <a:gd name="T19" fmla="*/ 0 h 10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93"/>
                  <a:gd name="T31" fmla="*/ 0 h 109"/>
                  <a:gd name="T32" fmla="*/ 3493 w 3493"/>
                  <a:gd name="T33" fmla="*/ 109 h 10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93" h="109">
                    <a:moveTo>
                      <a:pt x="0" y="55"/>
                    </a:moveTo>
                    <a:lnTo>
                      <a:pt x="56" y="109"/>
                    </a:lnTo>
                    <a:lnTo>
                      <a:pt x="3493" y="109"/>
                    </a:lnTo>
                    <a:lnTo>
                      <a:pt x="3493" y="0"/>
                    </a:lnTo>
                    <a:lnTo>
                      <a:pt x="56" y="0"/>
                    </a:lnTo>
                    <a:lnTo>
                      <a:pt x="0" y="55"/>
                    </a:lnTo>
                    <a:lnTo>
                      <a:pt x="0" y="109"/>
                    </a:lnTo>
                    <a:lnTo>
                      <a:pt x="56" y="109"/>
                    </a:lnTo>
                    <a:lnTo>
                      <a:pt x="0" y="55"/>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80" name="Freeform 98"/>
              <p:cNvSpPr>
                <a:spLocks/>
              </p:cNvSpPr>
              <p:nvPr/>
            </p:nvSpPr>
            <p:spPr bwMode="auto">
              <a:xfrm>
                <a:off x="2816" y="2790"/>
                <a:ext cx="6" cy="68"/>
              </a:xfrm>
              <a:custGeom>
                <a:avLst/>
                <a:gdLst>
                  <a:gd name="T0" fmla="*/ 0 w 111"/>
                  <a:gd name="T1" fmla="*/ 0 h 2135"/>
                  <a:gd name="T2" fmla="*/ 0 w 111"/>
                  <a:gd name="T3" fmla="*/ 0 h 2135"/>
                  <a:gd name="T4" fmla="*/ 0 w 111"/>
                  <a:gd name="T5" fmla="*/ 0 h 2135"/>
                  <a:gd name="T6" fmla="*/ 0 w 111"/>
                  <a:gd name="T7" fmla="*/ 0 h 2135"/>
                  <a:gd name="T8" fmla="*/ 0 w 111"/>
                  <a:gd name="T9" fmla="*/ 0 h 2135"/>
                  <a:gd name="T10" fmla="*/ 0 w 111"/>
                  <a:gd name="T11" fmla="*/ 0 h 2135"/>
                  <a:gd name="T12" fmla="*/ 0 w 111"/>
                  <a:gd name="T13" fmla="*/ 0 h 2135"/>
                  <a:gd name="T14" fmla="*/ 0 w 111"/>
                  <a:gd name="T15" fmla="*/ 0 h 2135"/>
                  <a:gd name="T16" fmla="*/ 0 w 111"/>
                  <a:gd name="T17" fmla="*/ 0 h 2135"/>
                  <a:gd name="T18" fmla="*/ 0 w 111"/>
                  <a:gd name="T19" fmla="*/ 0 h 21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
                  <a:gd name="T31" fmla="*/ 0 h 2135"/>
                  <a:gd name="T32" fmla="*/ 111 w 111"/>
                  <a:gd name="T33" fmla="*/ 2135 h 21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 h="2135">
                    <a:moveTo>
                      <a:pt x="56" y="0"/>
                    </a:moveTo>
                    <a:lnTo>
                      <a:pt x="0" y="54"/>
                    </a:lnTo>
                    <a:lnTo>
                      <a:pt x="0" y="2135"/>
                    </a:lnTo>
                    <a:lnTo>
                      <a:pt x="111" y="2135"/>
                    </a:lnTo>
                    <a:lnTo>
                      <a:pt x="111" y="54"/>
                    </a:lnTo>
                    <a:lnTo>
                      <a:pt x="56" y="0"/>
                    </a:lnTo>
                    <a:lnTo>
                      <a:pt x="0" y="0"/>
                    </a:lnTo>
                    <a:lnTo>
                      <a:pt x="0" y="54"/>
                    </a:lnTo>
                    <a:lnTo>
                      <a:pt x="56" y="0"/>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81" name="Freeform 99"/>
              <p:cNvSpPr>
                <a:spLocks/>
              </p:cNvSpPr>
              <p:nvPr/>
            </p:nvSpPr>
            <p:spPr bwMode="auto">
              <a:xfrm>
                <a:off x="2831" y="2505"/>
                <a:ext cx="192" cy="131"/>
              </a:xfrm>
              <a:custGeom>
                <a:avLst/>
                <a:gdLst>
                  <a:gd name="T0" fmla="*/ 0 w 3507"/>
                  <a:gd name="T1" fmla="*/ 0 h 4115"/>
                  <a:gd name="T2" fmla="*/ 0 w 3507"/>
                  <a:gd name="T3" fmla="*/ 0 h 4115"/>
                  <a:gd name="T4" fmla="*/ 0 w 3507"/>
                  <a:gd name="T5" fmla="*/ 0 h 4115"/>
                  <a:gd name="T6" fmla="*/ 0 w 3507"/>
                  <a:gd name="T7" fmla="*/ 0 h 4115"/>
                  <a:gd name="T8" fmla="*/ 0 w 3507"/>
                  <a:gd name="T9" fmla="*/ 0 h 4115"/>
                  <a:gd name="T10" fmla="*/ 1 w 3507"/>
                  <a:gd name="T11" fmla="*/ 0 h 4115"/>
                  <a:gd name="T12" fmla="*/ 1 w 3507"/>
                  <a:gd name="T13" fmla="*/ 0 h 4115"/>
                  <a:gd name="T14" fmla="*/ 1 w 3507"/>
                  <a:gd name="T15" fmla="*/ 0 h 4115"/>
                  <a:gd name="T16" fmla="*/ 1 w 3507"/>
                  <a:gd name="T17" fmla="*/ 0 h 4115"/>
                  <a:gd name="T18" fmla="*/ 1 w 3507"/>
                  <a:gd name="T19" fmla="*/ 0 h 4115"/>
                  <a:gd name="T20" fmla="*/ 0 w 3507"/>
                  <a:gd name="T21" fmla="*/ 0 h 4115"/>
                  <a:gd name="T22" fmla="*/ 0 w 3507"/>
                  <a:gd name="T23" fmla="*/ 0 h 4115"/>
                  <a:gd name="T24" fmla="*/ 0 w 3507"/>
                  <a:gd name="T25" fmla="*/ 0 h 4115"/>
                  <a:gd name="T26" fmla="*/ 0 w 3507"/>
                  <a:gd name="T27" fmla="*/ 0 h 4115"/>
                  <a:gd name="T28" fmla="*/ 0 w 3507"/>
                  <a:gd name="T29" fmla="*/ 0 h 4115"/>
                  <a:gd name="T30" fmla="*/ 0 w 3507"/>
                  <a:gd name="T31" fmla="*/ 0 h 4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507"/>
                  <a:gd name="T49" fmla="*/ 0 h 4115"/>
                  <a:gd name="T50" fmla="*/ 3507 w 3507"/>
                  <a:gd name="T51" fmla="*/ 4115 h 4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507" h="4115">
                    <a:moveTo>
                      <a:pt x="0" y="0"/>
                    </a:moveTo>
                    <a:lnTo>
                      <a:pt x="854" y="91"/>
                    </a:lnTo>
                    <a:lnTo>
                      <a:pt x="1708" y="322"/>
                    </a:lnTo>
                    <a:lnTo>
                      <a:pt x="2318" y="598"/>
                    </a:lnTo>
                    <a:lnTo>
                      <a:pt x="2866" y="988"/>
                    </a:lnTo>
                    <a:lnTo>
                      <a:pt x="3232" y="1379"/>
                    </a:lnTo>
                    <a:lnTo>
                      <a:pt x="3445" y="1885"/>
                    </a:lnTo>
                    <a:lnTo>
                      <a:pt x="3507" y="2345"/>
                    </a:lnTo>
                    <a:lnTo>
                      <a:pt x="3507" y="4115"/>
                    </a:lnTo>
                    <a:lnTo>
                      <a:pt x="3172" y="3149"/>
                    </a:lnTo>
                    <a:lnTo>
                      <a:pt x="2745" y="2735"/>
                    </a:lnTo>
                    <a:lnTo>
                      <a:pt x="2165" y="2345"/>
                    </a:lnTo>
                    <a:lnTo>
                      <a:pt x="1494" y="2092"/>
                    </a:lnTo>
                    <a:lnTo>
                      <a:pt x="792" y="1931"/>
                    </a:lnTo>
                    <a:lnTo>
                      <a:pt x="122" y="2137"/>
                    </a:lnTo>
                    <a:lnTo>
                      <a:pt x="0" y="0"/>
                    </a:lnTo>
                    <a:close/>
                  </a:path>
                </a:pathLst>
              </a:custGeom>
              <a:solidFill>
                <a:srgbClr val="E5E5E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82" name="Freeform 100"/>
              <p:cNvSpPr>
                <a:spLocks/>
              </p:cNvSpPr>
              <p:nvPr/>
            </p:nvSpPr>
            <p:spPr bwMode="auto">
              <a:xfrm>
                <a:off x="2899" y="2567"/>
                <a:ext cx="125" cy="70"/>
              </a:xfrm>
              <a:custGeom>
                <a:avLst/>
                <a:gdLst>
                  <a:gd name="T0" fmla="*/ 0 w 2281"/>
                  <a:gd name="T1" fmla="*/ 0 h 2196"/>
                  <a:gd name="T2" fmla="*/ 0 w 2281"/>
                  <a:gd name="T3" fmla="*/ 0 h 2196"/>
                  <a:gd name="T4" fmla="*/ 0 w 2281"/>
                  <a:gd name="T5" fmla="*/ 0 h 2196"/>
                  <a:gd name="T6" fmla="*/ 0 w 2281"/>
                  <a:gd name="T7" fmla="*/ 0 h 2196"/>
                  <a:gd name="T8" fmla="*/ 0 w 2281"/>
                  <a:gd name="T9" fmla="*/ 0 h 2196"/>
                  <a:gd name="T10" fmla="*/ 0 w 2281"/>
                  <a:gd name="T11" fmla="*/ 0 h 2196"/>
                  <a:gd name="T12" fmla="*/ 0 w 2281"/>
                  <a:gd name="T13" fmla="*/ 0 h 2196"/>
                  <a:gd name="T14" fmla="*/ 0 w 2281"/>
                  <a:gd name="T15" fmla="*/ 0 h 2196"/>
                  <a:gd name="T16" fmla="*/ 0 w 2281"/>
                  <a:gd name="T17" fmla="*/ 0 h 2196"/>
                  <a:gd name="T18" fmla="*/ 0 w 2281"/>
                  <a:gd name="T19" fmla="*/ 0 h 2196"/>
                  <a:gd name="T20" fmla="*/ 0 w 2281"/>
                  <a:gd name="T21" fmla="*/ 0 h 2196"/>
                  <a:gd name="T22" fmla="*/ 0 w 2281"/>
                  <a:gd name="T23" fmla="*/ 0 h 2196"/>
                  <a:gd name="T24" fmla="*/ 0 w 2281"/>
                  <a:gd name="T25" fmla="*/ 0 h 2196"/>
                  <a:gd name="T26" fmla="*/ 0 w 2281"/>
                  <a:gd name="T27" fmla="*/ 0 h 2196"/>
                  <a:gd name="T28" fmla="*/ 0 w 2281"/>
                  <a:gd name="T29" fmla="*/ 0 h 2196"/>
                  <a:gd name="T30" fmla="*/ 0 w 2281"/>
                  <a:gd name="T31" fmla="*/ 0 h 2196"/>
                  <a:gd name="T32" fmla="*/ 0 w 2281"/>
                  <a:gd name="T33" fmla="*/ 0 h 2196"/>
                  <a:gd name="T34" fmla="*/ 0 w 2281"/>
                  <a:gd name="T35" fmla="*/ 0 h 2196"/>
                  <a:gd name="T36" fmla="*/ 0 w 2281"/>
                  <a:gd name="T37" fmla="*/ 0 h 2196"/>
                  <a:gd name="T38" fmla="*/ 0 w 2281"/>
                  <a:gd name="T39" fmla="*/ 0 h 2196"/>
                  <a:gd name="T40" fmla="*/ 0 w 2281"/>
                  <a:gd name="T41" fmla="*/ 0 h 2196"/>
                  <a:gd name="T42" fmla="*/ 0 w 2281"/>
                  <a:gd name="T43" fmla="*/ 0 h 2196"/>
                  <a:gd name="T44" fmla="*/ 0 w 2281"/>
                  <a:gd name="T45" fmla="*/ 0 h 2196"/>
                  <a:gd name="T46" fmla="*/ 0 w 2281"/>
                  <a:gd name="T47" fmla="*/ 0 h 2196"/>
                  <a:gd name="T48" fmla="*/ 0 w 2281"/>
                  <a:gd name="T49" fmla="*/ 0 h 2196"/>
                  <a:gd name="T50" fmla="*/ 0 w 2281"/>
                  <a:gd name="T51" fmla="*/ 0 h 2196"/>
                  <a:gd name="T52" fmla="*/ 0 w 2281"/>
                  <a:gd name="T53" fmla="*/ 0 h 2196"/>
                  <a:gd name="T54" fmla="*/ 0 w 2281"/>
                  <a:gd name="T55" fmla="*/ 0 h 2196"/>
                  <a:gd name="T56" fmla="*/ 0 w 2281"/>
                  <a:gd name="T57" fmla="*/ 0 h 2196"/>
                  <a:gd name="T58" fmla="*/ 0 w 2281"/>
                  <a:gd name="T59" fmla="*/ 0 h 2196"/>
                  <a:gd name="T60" fmla="*/ 0 w 2281"/>
                  <a:gd name="T61" fmla="*/ 0 h 2196"/>
                  <a:gd name="T62" fmla="*/ 0 w 2281"/>
                  <a:gd name="T63" fmla="*/ 0 h 2196"/>
                  <a:gd name="T64" fmla="*/ 0 w 2281"/>
                  <a:gd name="T65" fmla="*/ 0 h 2196"/>
                  <a:gd name="T66" fmla="*/ 0 w 2281"/>
                  <a:gd name="T67" fmla="*/ 0 h 2196"/>
                  <a:gd name="T68" fmla="*/ 0 w 2281"/>
                  <a:gd name="T69" fmla="*/ 0 h 2196"/>
                  <a:gd name="T70" fmla="*/ 0 w 2281"/>
                  <a:gd name="T71" fmla="*/ 0 h 2196"/>
                  <a:gd name="T72" fmla="*/ 0 w 2281"/>
                  <a:gd name="T73" fmla="*/ 0 h 2196"/>
                  <a:gd name="T74" fmla="*/ 0 w 2281"/>
                  <a:gd name="T75" fmla="*/ 0 h 2196"/>
                  <a:gd name="T76" fmla="*/ 0 w 2281"/>
                  <a:gd name="T77" fmla="*/ 0 h 2196"/>
                  <a:gd name="T78" fmla="*/ 0 w 2281"/>
                  <a:gd name="T79" fmla="*/ 0 h 2196"/>
                  <a:gd name="T80" fmla="*/ 0 w 2281"/>
                  <a:gd name="T81" fmla="*/ 0 h 2196"/>
                  <a:gd name="T82" fmla="*/ 0 w 2281"/>
                  <a:gd name="T83" fmla="*/ 0 h 2196"/>
                  <a:gd name="T84" fmla="*/ 0 w 2281"/>
                  <a:gd name="T85" fmla="*/ 0 h 21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81"/>
                  <a:gd name="T130" fmla="*/ 0 h 2196"/>
                  <a:gd name="T131" fmla="*/ 2281 w 2281"/>
                  <a:gd name="T132" fmla="*/ 2196 h 21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81" h="2196">
                    <a:moveTo>
                      <a:pt x="2280" y="2196"/>
                    </a:moveTo>
                    <a:lnTo>
                      <a:pt x="2281" y="2151"/>
                    </a:lnTo>
                    <a:lnTo>
                      <a:pt x="2280" y="2104"/>
                    </a:lnTo>
                    <a:lnTo>
                      <a:pt x="2278" y="2058"/>
                    </a:lnTo>
                    <a:lnTo>
                      <a:pt x="2275" y="2013"/>
                    </a:lnTo>
                    <a:lnTo>
                      <a:pt x="2269" y="1967"/>
                    </a:lnTo>
                    <a:lnTo>
                      <a:pt x="2263" y="1921"/>
                    </a:lnTo>
                    <a:lnTo>
                      <a:pt x="2257" y="1875"/>
                    </a:lnTo>
                    <a:lnTo>
                      <a:pt x="2247" y="1831"/>
                    </a:lnTo>
                    <a:lnTo>
                      <a:pt x="2238" y="1786"/>
                    </a:lnTo>
                    <a:lnTo>
                      <a:pt x="2226" y="1742"/>
                    </a:lnTo>
                    <a:lnTo>
                      <a:pt x="2214" y="1698"/>
                    </a:lnTo>
                    <a:lnTo>
                      <a:pt x="2201" y="1653"/>
                    </a:lnTo>
                    <a:lnTo>
                      <a:pt x="2186" y="1611"/>
                    </a:lnTo>
                    <a:lnTo>
                      <a:pt x="2170" y="1567"/>
                    </a:lnTo>
                    <a:lnTo>
                      <a:pt x="2152" y="1525"/>
                    </a:lnTo>
                    <a:lnTo>
                      <a:pt x="2134" y="1482"/>
                    </a:lnTo>
                    <a:lnTo>
                      <a:pt x="2114" y="1440"/>
                    </a:lnTo>
                    <a:lnTo>
                      <a:pt x="2093" y="1398"/>
                    </a:lnTo>
                    <a:lnTo>
                      <a:pt x="2071" y="1356"/>
                    </a:lnTo>
                    <a:lnTo>
                      <a:pt x="2047" y="1315"/>
                    </a:lnTo>
                    <a:lnTo>
                      <a:pt x="2023" y="1274"/>
                    </a:lnTo>
                    <a:lnTo>
                      <a:pt x="1998" y="1234"/>
                    </a:lnTo>
                    <a:lnTo>
                      <a:pt x="1971" y="1195"/>
                    </a:lnTo>
                    <a:lnTo>
                      <a:pt x="1944" y="1155"/>
                    </a:lnTo>
                    <a:lnTo>
                      <a:pt x="1914" y="1116"/>
                    </a:lnTo>
                    <a:lnTo>
                      <a:pt x="1885" y="1077"/>
                    </a:lnTo>
                    <a:lnTo>
                      <a:pt x="1854" y="1039"/>
                    </a:lnTo>
                    <a:lnTo>
                      <a:pt x="1821" y="1000"/>
                    </a:lnTo>
                    <a:lnTo>
                      <a:pt x="1788" y="963"/>
                    </a:lnTo>
                    <a:lnTo>
                      <a:pt x="1755" y="927"/>
                    </a:lnTo>
                    <a:lnTo>
                      <a:pt x="1719" y="890"/>
                    </a:lnTo>
                    <a:lnTo>
                      <a:pt x="1683" y="854"/>
                    </a:lnTo>
                    <a:lnTo>
                      <a:pt x="1645" y="819"/>
                    </a:lnTo>
                    <a:lnTo>
                      <a:pt x="1607" y="783"/>
                    </a:lnTo>
                    <a:lnTo>
                      <a:pt x="1568" y="749"/>
                    </a:lnTo>
                    <a:lnTo>
                      <a:pt x="1527" y="715"/>
                    </a:lnTo>
                    <a:lnTo>
                      <a:pt x="1485" y="682"/>
                    </a:lnTo>
                    <a:lnTo>
                      <a:pt x="1444" y="648"/>
                    </a:lnTo>
                    <a:lnTo>
                      <a:pt x="1401" y="616"/>
                    </a:lnTo>
                    <a:lnTo>
                      <a:pt x="1356" y="584"/>
                    </a:lnTo>
                    <a:lnTo>
                      <a:pt x="1311" y="553"/>
                    </a:lnTo>
                    <a:lnTo>
                      <a:pt x="1264" y="522"/>
                    </a:lnTo>
                    <a:lnTo>
                      <a:pt x="1218" y="492"/>
                    </a:lnTo>
                    <a:lnTo>
                      <a:pt x="1169" y="463"/>
                    </a:lnTo>
                    <a:lnTo>
                      <a:pt x="1120" y="434"/>
                    </a:lnTo>
                    <a:lnTo>
                      <a:pt x="1071" y="405"/>
                    </a:lnTo>
                    <a:lnTo>
                      <a:pt x="1020" y="377"/>
                    </a:lnTo>
                    <a:lnTo>
                      <a:pt x="968" y="350"/>
                    </a:lnTo>
                    <a:lnTo>
                      <a:pt x="915" y="323"/>
                    </a:lnTo>
                    <a:lnTo>
                      <a:pt x="863" y="297"/>
                    </a:lnTo>
                    <a:lnTo>
                      <a:pt x="808" y="272"/>
                    </a:lnTo>
                    <a:lnTo>
                      <a:pt x="753" y="247"/>
                    </a:lnTo>
                    <a:lnTo>
                      <a:pt x="697" y="222"/>
                    </a:lnTo>
                    <a:lnTo>
                      <a:pt x="640" y="199"/>
                    </a:lnTo>
                    <a:lnTo>
                      <a:pt x="582" y="176"/>
                    </a:lnTo>
                    <a:lnTo>
                      <a:pt x="523" y="153"/>
                    </a:lnTo>
                    <a:lnTo>
                      <a:pt x="464" y="132"/>
                    </a:lnTo>
                    <a:lnTo>
                      <a:pt x="405" y="111"/>
                    </a:lnTo>
                    <a:lnTo>
                      <a:pt x="344" y="90"/>
                    </a:lnTo>
                    <a:lnTo>
                      <a:pt x="282" y="71"/>
                    </a:lnTo>
                    <a:lnTo>
                      <a:pt x="220" y="52"/>
                    </a:lnTo>
                    <a:lnTo>
                      <a:pt x="156" y="34"/>
                    </a:lnTo>
                    <a:lnTo>
                      <a:pt x="92" y="16"/>
                    </a:lnTo>
                    <a:lnTo>
                      <a:pt x="28" y="0"/>
                    </a:lnTo>
                    <a:lnTo>
                      <a:pt x="0" y="106"/>
                    </a:lnTo>
                    <a:lnTo>
                      <a:pt x="63" y="121"/>
                    </a:lnTo>
                    <a:lnTo>
                      <a:pt x="126" y="139"/>
                    </a:lnTo>
                    <a:lnTo>
                      <a:pt x="188" y="156"/>
                    </a:lnTo>
                    <a:lnTo>
                      <a:pt x="248" y="175"/>
                    </a:lnTo>
                    <a:lnTo>
                      <a:pt x="309" y="194"/>
                    </a:lnTo>
                    <a:lnTo>
                      <a:pt x="368" y="214"/>
                    </a:lnTo>
                    <a:lnTo>
                      <a:pt x="427" y="234"/>
                    </a:lnTo>
                    <a:lnTo>
                      <a:pt x="485" y="255"/>
                    </a:lnTo>
                    <a:lnTo>
                      <a:pt x="541" y="277"/>
                    </a:lnTo>
                    <a:lnTo>
                      <a:pt x="597" y="299"/>
                    </a:lnTo>
                    <a:lnTo>
                      <a:pt x="653" y="322"/>
                    </a:lnTo>
                    <a:lnTo>
                      <a:pt x="707" y="345"/>
                    </a:lnTo>
                    <a:lnTo>
                      <a:pt x="761" y="369"/>
                    </a:lnTo>
                    <a:lnTo>
                      <a:pt x="814" y="394"/>
                    </a:lnTo>
                    <a:lnTo>
                      <a:pt x="866" y="420"/>
                    </a:lnTo>
                    <a:lnTo>
                      <a:pt x="916" y="446"/>
                    </a:lnTo>
                    <a:lnTo>
                      <a:pt x="966" y="472"/>
                    </a:lnTo>
                    <a:lnTo>
                      <a:pt x="1016" y="499"/>
                    </a:lnTo>
                    <a:lnTo>
                      <a:pt x="1063" y="527"/>
                    </a:lnTo>
                    <a:lnTo>
                      <a:pt x="1111" y="555"/>
                    </a:lnTo>
                    <a:lnTo>
                      <a:pt x="1157" y="583"/>
                    </a:lnTo>
                    <a:lnTo>
                      <a:pt x="1203" y="613"/>
                    </a:lnTo>
                    <a:lnTo>
                      <a:pt x="1247" y="642"/>
                    </a:lnTo>
                    <a:lnTo>
                      <a:pt x="1292" y="672"/>
                    </a:lnTo>
                    <a:lnTo>
                      <a:pt x="1334" y="704"/>
                    </a:lnTo>
                    <a:lnTo>
                      <a:pt x="1375" y="735"/>
                    </a:lnTo>
                    <a:lnTo>
                      <a:pt x="1416" y="766"/>
                    </a:lnTo>
                    <a:lnTo>
                      <a:pt x="1455" y="798"/>
                    </a:lnTo>
                    <a:lnTo>
                      <a:pt x="1495" y="831"/>
                    </a:lnTo>
                    <a:lnTo>
                      <a:pt x="1533" y="864"/>
                    </a:lnTo>
                    <a:lnTo>
                      <a:pt x="1570" y="898"/>
                    </a:lnTo>
                    <a:lnTo>
                      <a:pt x="1605" y="932"/>
                    </a:lnTo>
                    <a:lnTo>
                      <a:pt x="1639" y="966"/>
                    </a:lnTo>
                    <a:lnTo>
                      <a:pt x="1673" y="1000"/>
                    </a:lnTo>
                    <a:lnTo>
                      <a:pt x="1706" y="1036"/>
                    </a:lnTo>
                    <a:lnTo>
                      <a:pt x="1738" y="1071"/>
                    </a:lnTo>
                    <a:lnTo>
                      <a:pt x="1768" y="1107"/>
                    </a:lnTo>
                    <a:lnTo>
                      <a:pt x="1798" y="1144"/>
                    </a:lnTo>
                    <a:lnTo>
                      <a:pt x="1825" y="1180"/>
                    </a:lnTo>
                    <a:lnTo>
                      <a:pt x="1853" y="1217"/>
                    </a:lnTo>
                    <a:lnTo>
                      <a:pt x="1879" y="1255"/>
                    </a:lnTo>
                    <a:lnTo>
                      <a:pt x="1905" y="1292"/>
                    </a:lnTo>
                    <a:lnTo>
                      <a:pt x="1929" y="1331"/>
                    </a:lnTo>
                    <a:lnTo>
                      <a:pt x="1951" y="1369"/>
                    </a:lnTo>
                    <a:lnTo>
                      <a:pt x="1973" y="1407"/>
                    </a:lnTo>
                    <a:lnTo>
                      <a:pt x="1995" y="1447"/>
                    </a:lnTo>
                    <a:lnTo>
                      <a:pt x="2014" y="1486"/>
                    </a:lnTo>
                    <a:lnTo>
                      <a:pt x="2033" y="1526"/>
                    </a:lnTo>
                    <a:lnTo>
                      <a:pt x="2049" y="1565"/>
                    </a:lnTo>
                    <a:lnTo>
                      <a:pt x="2066" y="1606"/>
                    </a:lnTo>
                    <a:lnTo>
                      <a:pt x="2081" y="1646"/>
                    </a:lnTo>
                    <a:lnTo>
                      <a:pt x="2095" y="1687"/>
                    </a:lnTo>
                    <a:lnTo>
                      <a:pt x="2108" y="1728"/>
                    </a:lnTo>
                    <a:lnTo>
                      <a:pt x="2119" y="1769"/>
                    </a:lnTo>
                    <a:lnTo>
                      <a:pt x="2130" y="1810"/>
                    </a:lnTo>
                    <a:lnTo>
                      <a:pt x="2139" y="1853"/>
                    </a:lnTo>
                    <a:lnTo>
                      <a:pt x="2147" y="1894"/>
                    </a:lnTo>
                    <a:lnTo>
                      <a:pt x="2154" y="1937"/>
                    </a:lnTo>
                    <a:lnTo>
                      <a:pt x="2159" y="1979"/>
                    </a:lnTo>
                    <a:lnTo>
                      <a:pt x="2164" y="2022"/>
                    </a:lnTo>
                    <a:lnTo>
                      <a:pt x="2167" y="2064"/>
                    </a:lnTo>
                    <a:lnTo>
                      <a:pt x="2169" y="2107"/>
                    </a:lnTo>
                    <a:lnTo>
                      <a:pt x="2170" y="2151"/>
                    </a:lnTo>
                    <a:lnTo>
                      <a:pt x="2170" y="2194"/>
                    </a:lnTo>
                    <a:lnTo>
                      <a:pt x="2280" y="2196"/>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83" name="Freeform 101"/>
              <p:cNvSpPr>
                <a:spLocks/>
              </p:cNvSpPr>
              <p:nvPr/>
            </p:nvSpPr>
            <p:spPr bwMode="auto">
              <a:xfrm>
                <a:off x="2897" y="2509"/>
                <a:ext cx="127" cy="96"/>
              </a:xfrm>
              <a:custGeom>
                <a:avLst/>
                <a:gdLst>
                  <a:gd name="T0" fmla="*/ 0 w 2316"/>
                  <a:gd name="T1" fmla="*/ 0 h 3019"/>
                  <a:gd name="T2" fmla="*/ 0 w 2316"/>
                  <a:gd name="T3" fmla="*/ 0 h 3019"/>
                  <a:gd name="T4" fmla="*/ 0 w 2316"/>
                  <a:gd name="T5" fmla="*/ 0 h 3019"/>
                  <a:gd name="T6" fmla="*/ 0 w 2316"/>
                  <a:gd name="T7" fmla="*/ 0 h 3019"/>
                  <a:gd name="T8" fmla="*/ 0 w 2316"/>
                  <a:gd name="T9" fmla="*/ 0 h 3019"/>
                  <a:gd name="T10" fmla="*/ 0 w 2316"/>
                  <a:gd name="T11" fmla="*/ 0 h 3019"/>
                  <a:gd name="T12" fmla="*/ 0 w 2316"/>
                  <a:gd name="T13" fmla="*/ 0 h 3019"/>
                  <a:gd name="T14" fmla="*/ 0 w 2316"/>
                  <a:gd name="T15" fmla="*/ 0 h 3019"/>
                  <a:gd name="T16" fmla="*/ 0 w 2316"/>
                  <a:gd name="T17" fmla="*/ 0 h 3019"/>
                  <a:gd name="T18" fmla="*/ 0 w 2316"/>
                  <a:gd name="T19" fmla="*/ 0 h 3019"/>
                  <a:gd name="T20" fmla="*/ 0 w 2316"/>
                  <a:gd name="T21" fmla="*/ 0 h 3019"/>
                  <a:gd name="T22" fmla="*/ 0 w 2316"/>
                  <a:gd name="T23" fmla="*/ 0 h 3019"/>
                  <a:gd name="T24" fmla="*/ 0 w 2316"/>
                  <a:gd name="T25" fmla="*/ 0 h 3019"/>
                  <a:gd name="T26" fmla="*/ 0 w 2316"/>
                  <a:gd name="T27" fmla="*/ 0 h 3019"/>
                  <a:gd name="T28" fmla="*/ 0 w 2316"/>
                  <a:gd name="T29" fmla="*/ 0 h 3019"/>
                  <a:gd name="T30" fmla="*/ 0 w 2316"/>
                  <a:gd name="T31" fmla="*/ 0 h 3019"/>
                  <a:gd name="T32" fmla="*/ 0 w 2316"/>
                  <a:gd name="T33" fmla="*/ 0 h 3019"/>
                  <a:gd name="T34" fmla="*/ 0 w 2316"/>
                  <a:gd name="T35" fmla="*/ 0 h 3019"/>
                  <a:gd name="T36" fmla="*/ 0 w 2316"/>
                  <a:gd name="T37" fmla="*/ 0 h 3019"/>
                  <a:gd name="T38" fmla="*/ 0 w 2316"/>
                  <a:gd name="T39" fmla="*/ 0 h 3019"/>
                  <a:gd name="T40" fmla="*/ 0 w 2316"/>
                  <a:gd name="T41" fmla="*/ 0 h 3019"/>
                  <a:gd name="T42" fmla="*/ 0 w 2316"/>
                  <a:gd name="T43" fmla="*/ 0 h 3019"/>
                  <a:gd name="T44" fmla="*/ 0 w 2316"/>
                  <a:gd name="T45" fmla="*/ 0 h 3019"/>
                  <a:gd name="T46" fmla="*/ 0 w 2316"/>
                  <a:gd name="T47" fmla="*/ 0 h 3019"/>
                  <a:gd name="T48" fmla="*/ 0 w 2316"/>
                  <a:gd name="T49" fmla="*/ 0 h 3019"/>
                  <a:gd name="T50" fmla="*/ 0 w 2316"/>
                  <a:gd name="T51" fmla="*/ 0 h 3019"/>
                  <a:gd name="T52" fmla="*/ 0 w 2316"/>
                  <a:gd name="T53" fmla="*/ 0 h 3019"/>
                  <a:gd name="T54" fmla="*/ 0 w 2316"/>
                  <a:gd name="T55" fmla="*/ 0 h 3019"/>
                  <a:gd name="T56" fmla="*/ 0 w 2316"/>
                  <a:gd name="T57" fmla="*/ 0 h 3019"/>
                  <a:gd name="T58" fmla="*/ 0 w 2316"/>
                  <a:gd name="T59" fmla="*/ 0 h 3019"/>
                  <a:gd name="T60" fmla="*/ 0 w 2316"/>
                  <a:gd name="T61" fmla="*/ 0 h 3019"/>
                  <a:gd name="T62" fmla="*/ 0 w 2316"/>
                  <a:gd name="T63" fmla="*/ 0 h 3019"/>
                  <a:gd name="T64" fmla="*/ 0 w 2316"/>
                  <a:gd name="T65" fmla="*/ 0 h 3019"/>
                  <a:gd name="T66" fmla="*/ 0 w 2316"/>
                  <a:gd name="T67" fmla="*/ 0 h 3019"/>
                  <a:gd name="T68" fmla="*/ 0 w 2316"/>
                  <a:gd name="T69" fmla="*/ 0 h 3019"/>
                  <a:gd name="T70" fmla="*/ 0 w 2316"/>
                  <a:gd name="T71" fmla="*/ 0 h 3019"/>
                  <a:gd name="T72" fmla="*/ 0 w 2316"/>
                  <a:gd name="T73" fmla="*/ 0 h 3019"/>
                  <a:gd name="T74" fmla="*/ 0 w 2316"/>
                  <a:gd name="T75" fmla="*/ 0 h 3019"/>
                  <a:gd name="T76" fmla="*/ 0 w 2316"/>
                  <a:gd name="T77" fmla="*/ 0 h 3019"/>
                  <a:gd name="T78" fmla="*/ 0 w 2316"/>
                  <a:gd name="T79" fmla="*/ 0 h 3019"/>
                  <a:gd name="T80" fmla="*/ 0 w 2316"/>
                  <a:gd name="T81" fmla="*/ 0 h 3019"/>
                  <a:gd name="T82" fmla="*/ 0 w 2316"/>
                  <a:gd name="T83" fmla="*/ 0 h 3019"/>
                  <a:gd name="T84" fmla="*/ 0 w 2316"/>
                  <a:gd name="T85" fmla="*/ 0 h 3019"/>
                  <a:gd name="T86" fmla="*/ 0 w 2316"/>
                  <a:gd name="T87" fmla="*/ 0 h 3019"/>
                  <a:gd name="T88" fmla="*/ 0 w 2316"/>
                  <a:gd name="T89" fmla="*/ 0 h 3019"/>
                  <a:gd name="T90" fmla="*/ 0 w 2316"/>
                  <a:gd name="T91" fmla="*/ 0 h 3019"/>
                  <a:gd name="T92" fmla="*/ 0 w 2316"/>
                  <a:gd name="T93" fmla="*/ 0 h 3019"/>
                  <a:gd name="T94" fmla="*/ 0 w 2316"/>
                  <a:gd name="T95" fmla="*/ 0 h 3019"/>
                  <a:gd name="T96" fmla="*/ 0 w 2316"/>
                  <a:gd name="T97" fmla="*/ 0 h 3019"/>
                  <a:gd name="T98" fmla="*/ 0 w 2316"/>
                  <a:gd name="T99" fmla="*/ 0 h 3019"/>
                  <a:gd name="T100" fmla="*/ 0 w 2316"/>
                  <a:gd name="T101" fmla="*/ 0 h 3019"/>
                  <a:gd name="T102" fmla="*/ 0 w 2316"/>
                  <a:gd name="T103" fmla="*/ 0 h 3019"/>
                  <a:gd name="T104" fmla="*/ 0 w 2316"/>
                  <a:gd name="T105" fmla="*/ 0 h 3019"/>
                  <a:gd name="T106" fmla="*/ 0 w 2316"/>
                  <a:gd name="T107" fmla="*/ 0 h 3019"/>
                  <a:gd name="T108" fmla="*/ 0 w 2316"/>
                  <a:gd name="T109" fmla="*/ 0 h 301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16"/>
                  <a:gd name="T166" fmla="*/ 0 h 3019"/>
                  <a:gd name="T167" fmla="*/ 2316 w 2316"/>
                  <a:gd name="T168" fmla="*/ 3019 h 301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16" h="3019">
                    <a:moveTo>
                      <a:pt x="2078" y="2992"/>
                    </a:moveTo>
                    <a:lnTo>
                      <a:pt x="2078" y="2992"/>
                    </a:lnTo>
                    <a:lnTo>
                      <a:pt x="2110" y="2936"/>
                    </a:lnTo>
                    <a:lnTo>
                      <a:pt x="2139" y="2880"/>
                    </a:lnTo>
                    <a:lnTo>
                      <a:pt x="2154" y="2852"/>
                    </a:lnTo>
                    <a:lnTo>
                      <a:pt x="2167" y="2824"/>
                    </a:lnTo>
                    <a:lnTo>
                      <a:pt x="2179" y="2796"/>
                    </a:lnTo>
                    <a:lnTo>
                      <a:pt x="2192" y="2767"/>
                    </a:lnTo>
                    <a:lnTo>
                      <a:pt x="2214" y="2711"/>
                    </a:lnTo>
                    <a:lnTo>
                      <a:pt x="2235" y="2654"/>
                    </a:lnTo>
                    <a:lnTo>
                      <a:pt x="2244" y="2624"/>
                    </a:lnTo>
                    <a:lnTo>
                      <a:pt x="2253" y="2596"/>
                    </a:lnTo>
                    <a:lnTo>
                      <a:pt x="2262" y="2567"/>
                    </a:lnTo>
                    <a:lnTo>
                      <a:pt x="2269" y="2538"/>
                    </a:lnTo>
                    <a:lnTo>
                      <a:pt x="2282" y="2482"/>
                    </a:lnTo>
                    <a:lnTo>
                      <a:pt x="2294" y="2425"/>
                    </a:lnTo>
                    <a:lnTo>
                      <a:pt x="2302" y="2367"/>
                    </a:lnTo>
                    <a:lnTo>
                      <a:pt x="2309" y="2310"/>
                    </a:lnTo>
                    <a:lnTo>
                      <a:pt x="2314" y="2253"/>
                    </a:lnTo>
                    <a:lnTo>
                      <a:pt x="2316" y="2196"/>
                    </a:lnTo>
                    <a:lnTo>
                      <a:pt x="2316" y="2139"/>
                    </a:lnTo>
                    <a:lnTo>
                      <a:pt x="2314" y="2082"/>
                    </a:lnTo>
                    <a:lnTo>
                      <a:pt x="2309" y="2026"/>
                    </a:lnTo>
                    <a:lnTo>
                      <a:pt x="2303" y="1968"/>
                    </a:lnTo>
                    <a:lnTo>
                      <a:pt x="2295" y="1912"/>
                    </a:lnTo>
                    <a:lnTo>
                      <a:pt x="2284" y="1856"/>
                    </a:lnTo>
                    <a:lnTo>
                      <a:pt x="2271" y="1800"/>
                    </a:lnTo>
                    <a:lnTo>
                      <a:pt x="2257" y="1744"/>
                    </a:lnTo>
                    <a:lnTo>
                      <a:pt x="2240" y="1689"/>
                    </a:lnTo>
                    <a:lnTo>
                      <a:pt x="2221" y="1634"/>
                    </a:lnTo>
                    <a:lnTo>
                      <a:pt x="2200" y="1580"/>
                    </a:lnTo>
                    <a:lnTo>
                      <a:pt x="2177" y="1526"/>
                    </a:lnTo>
                    <a:lnTo>
                      <a:pt x="2152" y="1472"/>
                    </a:lnTo>
                    <a:lnTo>
                      <a:pt x="2126" y="1419"/>
                    </a:lnTo>
                    <a:lnTo>
                      <a:pt x="2097" y="1366"/>
                    </a:lnTo>
                    <a:lnTo>
                      <a:pt x="2066" y="1314"/>
                    </a:lnTo>
                    <a:lnTo>
                      <a:pt x="2034" y="1263"/>
                    </a:lnTo>
                    <a:lnTo>
                      <a:pt x="2000" y="1212"/>
                    </a:lnTo>
                    <a:lnTo>
                      <a:pt x="1963" y="1161"/>
                    </a:lnTo>
                    <a:lnTo>
                      <a:pt x="1925" y="1111"/>
                    </a:lnTo>
                    <a:lnTo>
                      <a:pt x="1886" y="1062"/>
                    </a:lnTo>
                    <a:lnTo>
                      <a:pt x="1843" y="1013"/>
                    </a:lnTo>
                    <a:lnTo>
                      <a:pt x="1800" y="965"/>
                    </a:lnTo>
                    <a:lnTo>
                      <a:pt x="1756" y="918"/>
                    </a:lnTo>
                    <a:lnTo>
                      <a:pt x="1709" y="871"/>
                    </a:lnTo>
                    <a:lnTo>
                      <a:pt x="1660" y="826"/>
                    </a:lnTo>
                    <a:lnTo>
                      <a:pt x="1610" y="780"/>
                    </a:lnTo>
                    <a:lnTo>
                      <a:pt x="1558" y="735"/>
                    </a:lnTo>
                    <a:lnTo>
                      <a:pt x="1504" y="692"/>
                    </a:lnTo>
                    <a:lnTo>
                      <a:pt x="1449" y="649"/>
                    </a:lnTo>
                    <a:lnTo>
                      <a:pt x="1392" y="608"/>
                    </a:lnTo>
                    <a:lnTo>
                      <a:pt x="1334" y="566"/>
                    </a:lnTo>
                    <a:lnTo>
                      <a:pt x="1274" y="526"/>
                    </a:lnTo>
                    <a:lnTo>
                      <a:pt x="1212" y="487"/>
                    </a:lnTo>
                    <a:lnTo>
                      <a:pt x="1149" y="449"/>
                    </a:lnTo>
                    <a:lnTo>
                      <a:pt x="1084" y="411"/>
                    </a:lnTo>
                    <a:lnTo>
                      <a:pt x="1018" y="375"/>
                    </a:lnTo>
                    <a:lnTo>
                      <a:pt x="950" y="339"/>
                    </a:lnTo>
                    <a:lnTo>
                      <a:pt x="882" y="304"/>
                    </a:lnTo>
                    <a:lnTo>
                      <a:pt x="811" y="271"/>
                    </a:lnTo>
                    <a:lnTo>
                      <a:pt x="739" y="239"/>
                    </a:lnTo>
                    <a:lnTo>
                      <a:pt x="665" y="208"/>
                    </a:lnTo>
                    <a:lnTo>
                      <a:pt x="590" y="178"/>
                    </a:lnTo>
                    <a:lnTo>
                      <a:pt x="514" y="149"/>
                    </a:lnTo>
                    <a:lnTo>
                      <a:pt x="435" y="122"/>
                    </a:lnTo>
                    <a:lnTo>
                      <a:pt x="356" y="95"/>
                    </a:lnTo>
                    <a:lnTo>
                      <a:pt x="276" y="70"/>
                    </a:lnTo>
                    <a:lnTo>
                      <a:pt x="194" y="45"/>
                    </a:lnTo>
                    <a:lnTo>
                      <a:pt x="111" y="22"/>
                    </a:lnTo>
                    <a:lnTo>
                      <a:pt x="26" y="0"/>
                    </a:lnTo>
                    <a:lnTo>
                      <a:pt x="0" y="106"/>
                    </a:lnTo>
                    <a:lnTo>
                      <a:pt x="82" y="127"/>
                    </a:lnTo>
                    <a:lnTo>
                      <a:pt x="164" y="150"/>
                    </a:lnTo>
                    <a:lnTo>
                      <a:pt x="243" y="173"/>
                    </a:lnTo>
                    <a:lnTo>
                      <a:pt x="322" y="197"/>
                    </a:lnTo>
                    <a:lnTo>
                      <a:pt x="398" y="223"/>
                    </a:lnTo>
                    <a:lnTo>
                      <a:pt x="475" y="250"/>
                    </a:lnTo>
                    <a:lnTo>
                      <a:pt x="550" y="278"/>
                    </a:lnTo>
                    <a:lnTo>
                      <a:pt x="623" y="309"/>
                    </a:lnTo>
                    <a:lnTo>
                      <a:pt x="693" y="339"/>
                    </a:lnTo>
                    <a:lnTo>
                      <a:pt x="764" y="370"/>
                    </a:lnTo>
                    <a:lnTo>
                      <a:pt x="833" y="402"/>
                    </a:lnTo>
                    <a:lnTo>
                      <a:pt x="899" y="436"/>
                    </a:lnTo>
                    <a:lnTo>
                      <a:pt x="965" y="471"/>
                    </a:lnTo>
                    <a:lnTo>
                      <a:pt x="1029" y="506"/>
                    </a:lnTo>
                    <a:lnTo>
                      <a:pt x="1092" y="541"/>
                    </a:lnTo>
                    <a:lnTo>
                      <a:pt x="1153" y="578"/>
                    </a:lnTo>
                    <a:lnTo>
                      <a:pt x="1212" y="617"/>
                    </a:lnTo>
                    <a:lnTo>
                      <a:pt x="1270" y="655"/>
                    </a:lnTo>
                    <a:lnTo>
                      <a:pt x="1326" y="695"/>
                    </a:lnTo>
                    <a:lnTo>
                      <a:pt x="1381" y="735"/>
                    </a:lnTo>
                    <a:lnTo>
                      <a:pt x="1434" y="777"/>
                    </a:lnTo>
                    <a:lnTo>
                      <a:pt x="1486" y="818"/>
                    </a:lnTo>
                    <a:lnTo>
                      <a:pt x="1536" y="861"/>
                    </a:lnTo>
                    <a:lnTo>
                      <a:pt x="1584" y="904"/>
                    </a:lnTo>
                    <a:lnTo>
                      <a:pt x="1631" y="948"/>
                    </a:lnTo>
                    <a:lnTo>
                      <a:pt x="1675" y="993"/>
                    </a:lnTo>
                    <a:lnTo>
                      <a:pt x="1719" y="1038"/>
                    </a:lnTo>
                    <a:lnTo>
                      <a:pt x="1760" y="1084"/>
                    </a:lnTo>
                    <a:lnTo>
                      <a:pt x="1800" y="1131"/>
                    </a:lnTo>
                    <a:lnTo>
                      <a:pt x="1838" y="1177"/>
                    </a:lnTo>
                    <a:lnTo>
                      <a:pt x="1874" y="1225"/>
                    </a:lnTo>
                    <a:lnTo>
                      <a:pt x="1908" y="1273"/>
                    </a:lnTo>
                    <a:lnTo>
                      <a:pt x="1941" y="1321"/>
                    </a:lnTo>
                    <a:lnTo>
                      <a:pt x="1971" y="1371"/>
                    </a:lnTo>
                    <a:lnTo>
                      <a:pt x="2000" y="1419"/>
                    </a:lnTo>
                    <a:lnTo>
                      <a:pt x="2027" y="1469"/>
                    </a:lnTo>
                    <a:lnTo>
                      <a:pt x="2052" y="1519"/>
                    </a:lnTo>
                    <a:lnTo>
                      <a:pt x="2076" y="1569"/>
                    </a:lnTo>
                    <a:lnTo>
                      <a:pt x="2097" y="1621"/>
                    </a:lnTo>
                    <a:lnTo>
                      <a:pt x="2116" y="1672"/>
                    </a:lnTo>
                    <a:lnTo>
                      <a:pt x="2134" y="1722"/>
                    </a:lnTo>
                    <a:lnTo>
                      <a:pt x="2150" y="1774"/>
                    </a:lnTo>
                    <a:lnTo>
                      <a:pt x="2164" y="1826"/>
                    </a:lnTo>
                    <a:lnTo>
                      <a:pt x="2175" y="1878"/>
                    </a:lnTo>
                    <a:lnTo>
                      <a:pt x="2186" y="1930"/>
                    </a:lnTo>
                    <a:lnTo>
                      <a:pt x="2193" y="1983"/>
                    </a:lnTo>
                    <a:lnTo>
                      <a:pt x="2200" y="2035"/>
                    </a:lnTo>
                    <a:lnTo>
                      <a:pt x="2204" y="2088"/>
                    </a:lnTo>
                    <a:lnTo>
                      <a:pt x="2205" y="2141"/>
                    </a:lnTo>
                    <a:lnTo>
                      <a:pt x="2205" y="2194"/>
                    </a:lnTo>
                    <a:lnTo>
                      <a:pt x="2203" y="2247"/>
                    </a:lnTo>
                    <a:lnTo>
                      <a:pt x="2200" y="2300"/>
                    </a:lnTo>
                    <a:lnTo>
                      <a:pt x="2193" y="2354"/>
                    </a:lnTo>
                    <a:lnTo>
                      <a:pt x="2185" y="2406"/>
                    </a:lnTo>
                    <a:lnTo>
                      <a:pt x="2174" y="2459"/>
                    </a:lnTo>
                    <a:lnTo>
                      <a:pt x="2161" y="2513"/>
                    </a:lnTo>
                    <a:lnTo>
                      <a:pt x="2154" y="2539"/>
                    </a:lnTo>
                    <a:lnTo>
                      <a:pt x="2147" y="2566"/>
                    </a:lnTo>
                    <a:lnTo>
                      <a:pt x="2138" y="2592"/>
                    </a:lnTo>
                    <a:lnTo>
                      <a:pt x="2130" y="2619"/>
                    </a:lnTo>
                    <a:lnTo>
                      <a:pt x="2111" y="2672"/>
                    </a:lnTo>
                    <a:lnTo>
                      <a:pt x="2090" y="2726"/>
                    </a:lnTo>
                    <a:lnTo>
                      <a:pt x="2078" y="2752"/>
                    </a:lnTo>
                    <a:lnTo>
                      <a:pt x="2066" y="2778"/>
                    </a:lnTo>
                    <a:lnTo>
                      <a:pt x="2054" y="2805"/>
                    </a:lnTo>
                    <a:lnTo>
                      <a:pt x="2041" y="2831"/>
                    </a:lnTo>
                    <a:lnTo>
                      <a:pt x="2012" y="2884"/>
                    </a:lnTo>
                    <a:lnTo>
                      <a:pt x="1983" y="2937"/>
                    </a:lnTo>
                    <a:lnTo>
                      <a:pt x="1980" y="2942"/>
                    </a:lnTo>
                    <a:lnTo>
                      <a:pt x="1978" y="2948"/>
                    </a:lnTo>
                    <a:lnTo>
                      <a:pt x="1975" y="2954"/>
                    </a:lnTo>
                    <a:lnTo>
                      <a:pt x="1974" y="2960"/>
                    </a:lnTo>
                    <a:lnTo>
                      <a:pt x="1974" y="2965"/>
                    </a:lnTo>
                    <a:lnTo>
                      <a:pt x="1974" y="2970"/>
                    </a:lnTo>
                    <a:lnTo>
                      <a:pt x="1975" y="2975"/>
                    </a:lnTo>
                    <a:lnTo>
                      <a:pt x="1976" y="2981"/>
                    </a:lnTo>
                    <a:lnTo>
                      <a:pt x="1981" y="2990"/>
                    </a:lnTo>
                    <a:lnTo>
                      <a:pt x="1987" y="2998"/>
                    </a:lnTo>
                    <a:lnTo>
                      <a:pt x="1993" y="3005"/>
                    </a:lnTo>
                    <a:lnTo>
                      <a:pt x="2002" y="3011"/>
                    </a:lnTo>
                    <a:lnTo>
                      <a:pt x="2011" y="3016"/>
                    </a:lnTo>
                    <a:lnTo>
                      <a:pt x="2022" y="3018"/>
                    </a:lnTo>
                    <a:lnTo>
                      <a:pt x="2031" y="3019"/>
                    </a:lnTo>
                    <a:lnTo>
                      <a:pt x="2042" y="3018"/>
                    </a:lnTo>
                    <a:lnTo>
                      <a:pt x="2047" y="3017"/>
                    </a:lnTo>
                    <a:lnTo>
                      <a:pt x="2053" y="3015"/>
                    </a:lnTo>
                    <a:lnTo>
                      <a:pt x="2057" y="3013"/>
                    </a:lnTo>
                    <a:lnTo>
                      <a:pt x="2062" y="3010"/>
                    </a:lnTo>
                    <a:lnTo>
                      <a:pt x="2066" y="3006"/>
                    </a:lnTo>
                    <a:lnTo>
                      <a:pt x="2071" y="3002"/>
                    </a:lnTo>
                    <a:lnTo>
                      <a:pt x="2074" y="2997"/>
                    </a:lnTo>
                    <a:lnTo>
                      <a:pt x="2078" y="2992"/>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84" name="Freeform 102"/>
              <p:cNvSpPr>
                <a:spLocks/>
              </p:cNvSpPr>
              <p:nvPr/>
            </p:nvSpPr>
            <p:spPr bwMode="auto">
              <a:xfrm>
                <a:off x="2829" y="2602"/>
                <a:ext cx="182" cy="49"/>
              </a:xfrm>
              <a:custGeom>
                <a:avLst/>
                <a:gdLst>
                  <a:gd name="T0" fmla="*/ 0 w 3322"/>
                  <a:gd name="T1" fmla="*/ 0 h 1527"/>
                  <a:gd name="T2" fmla="*/ 0 w 3322"/>
                  <a:gd name="T3" fmla="*/ 0 h 1527"/>
                  <a:gd name="T4" fmla="*/ 0 w 3322"/>
                  <a:gd name="T5" fmla="*/ 0 h 1527"/>
                  <a:gd name="T6" fmla="*/ 0 w 3322"/>
                  <a:gd name="T7" fmla="*/ 0 h 1527"/>
                  <a:gd name="T8" fmla="*/ 0 w 3322"/>
                  <a:gd name="T9" fmla="*/ 0 h 1527"/>
                  <a:gd name="T10" fmla="*/ 0 w 3322"/>
                  <a:gd name="T11" fmla="*/ 0 h 1527"/>
                  <a:gd name="T12" fmla="*/ 0 w 3322"/>
                  <a:gd name="T13" fmla="*/ 0 h 1527"/>
                  <a:gd name="T14" fmla="*/ 0 w 3322"/>
                  <a:gd name="T15" fmla="*/ 0 h 1527"/>
                  <a:gd name="T16" fmla="*/ 0 w 3322"/>
                  <a:gd name="T17" fmla="*/ 0 h 1527"/>
                  <a:gd name="T18" fmla="*/ 0 w 3322"/>
                  <a:gd name="T19" fmla="*/ 0 h 1527"/>
                  <a:gd name="T20" fmla="*/ 0 w 3322"/>
                  <a:gd name="T21" fmla="*/ 0 h 1527"/>
                  <a:gd name="T22" fmla="*/ 0 w 3322"/>
                  <a:gd name="T23" fmla="*/ 0 h 1527"/>
                  <a:gd name="T24" fmla="*/ 0 w 3322"/>
                  <a:gd name="T25" fmla="*/ 0 h 1527"/>
                  <a:gd name="T26" fmla="*/ 0 w 3322"/>
                  <a:gd name="T27" fmla="*/ 0 h 1527"/>
                  <a:gd name="T28" fmla="*/ 0 w 3322"/>
                  <a:gd name="T29" fmla="*/ 0 h 1527"/>
                  <a:gd name="T30" fmla="*/ 0 w 3322"/>
                  <a:gd name="T31" fmla="*/ 0 h 1527"/>
                  <a:gd name="T32" fmla="*/ 0 w 3322"/>
                  <a:gd name="T33" fmla="*/ 0 h 1527"/>
                  <a:gd name="T34" fmla="*/ 0 w 3322"/>
                  <a:gd name="T35" fmla="*/ 0 h 1527"/>
                  <a:gd name="T36" fmla="*/ 0 w 3322"/>
                  <a:gd name="T37" fmla="*/ 0 h 1527"/>
                  <a:gd name="T38" fmla="*/ 1 w 3322"/>
                  <a:gd name="T39" fmla="*/ 0 h 1527"/>
                  <a:gd name="T40" fmla="*/ 1 w 3322"/>
                  <a:gd name="T41" fmla="*/ 0 h 1527"/>
                  <a:gd name="T42" fmla="*/ 1 w 3322"/>
                  <a:gd name="T43" fmla="*/ 0 h 1527"/>
                  <a:gd name="T44" fmla="*/ 0 w 3322"/>
                  <a:gd name="T45" fmla="*/ 0 h 1527"/>
                  <a:gd name="T46" fmla="*/ 0 w 3322"/>
                  <a:gd name="T47" fmla="*/ 0 h 1527"/>
                  <a:gd name="T48" fmla="*/ 0 w 3322"/>
                  <a:gd name="T49" fmla="*/ 0 h 1527"/>
                  <a:gd name="T50" fmla="*/ 0 w 3322"/>
                  <a:gd name="T51" fmla="*/ 0 h 1527"/>
                  <a:gd name="T52" fmla="*/ 0 w 3322"/>
                  <a:gd name="T53" fmla="*/ 0 h 1527"/>
                  <a:gd name="T54" fmla="*/ 0 w 3322"/>
                  <a:gd name="T55" fmla="*/ 0 h 1527"/>
                  <a:gd name="T56" fmla="*/ 0 w 3322"/>
                  <a:gd name="T57" fmla="*/ 0 h 1527"/>
                  <a:gd name="T58" fmla="*/ 0 w 3322"/>
                  <a:gd name="T59" fmla="*/ 0 h 1527"/>
                  <a:gd name="T60" fmla="*/ 0 w 3322"/>
                  <a:gd name="T61" fmla="*/ 0 h 1527"/>
                  <a:gd name="T62" fmla="*/ 0 w 3322"/>
                  <a:gd name="T63" fmla="*/ 0 h 1527"/>
                  <a:gd name="T64" fmla="*/ 0 w 3322"/>
                  <a:gd name="T65" fmla="*/ 0 h 1527"/>
                  <a:gd name="T66" fmla="*/ 0 w 3322"/>
                  <a:gd name="T67" fmla="*/ 0 h 1527"/>
                  <a:gd name="T68" fmla="*/ 0 w 3322"/>
                  <a:gd name="T69" fmla="*/ 0 h 1527"/>
                  <a:gd name="T70" fmla="*/ 0 w 3322"/>
                  <a:gd name="T71" fmla="*/ 0 h 1527"/>
                  <a:gd name="T72" fmla="*/ 0 w 3322"/>
                  <a:gd name="T73" fmla="*/ 0 h 1527"/>
                  <a:gd name="T74" fmla="*/ 0 w 3322"/>
                  <a:gd name="T75" fmla="*/ 0 h 1527"/>
                  <a:gd name="T76" fmla="*/ 0 w 3322"/>
                  <a:gd name="T77" fmla="*/ 0 h 1527"/>
                  <a:gd name="T78" fmla="*/ 0 w 3322"/>
                  <a:gd name="T79" fmla="*/ 0 h 1527"/>
                  <a:gd name="T80" fmla="*/ 0 w 3322"/>
                  <a:gd name="T81" fmla="*/ 0 h 1527"/>
                  <a:gd name="T82" fmla="*/ 0 w 3322"/>
                  <a:gd name="T83" fmla="*/ 0 h 1527"/>
                  <a:gd name="T84" fmla="*/ 0 w 3322"/>
                  <a:gd name="T85" fmla="*/ 0 h 15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322"/>
                  <a:gd name="T130" fmla="*/ 0 h 1527"/>
                  <a:gd name="T131" fmla="*/ 3322 w 3322"/>
                  <a:gd name="T132" fmla="*/ 1527 h 15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322" h="1527">
                    <a:moveTo>
                      <a:pt x="0" y="1527"/>
                    </a:moveTo>
                    <a:lnTo>
                      <a:pt x="70" y="1527"/>
                    </a:lnTo>
                    <a:lnTo>
                      <a:pt x="140" y="1526"/>
                    </a:lnTo>
                    <a:lnTo>
                      <a:pt x="208" y="1524"/>
                    </a:lnTo>
                    <a:lnTo>
                      <a:pt x="277" y="1521"/>
                    </a:lnTo>
                    <a:lnTo>
                      <a:pt x="346" y="1517"/>
                    </a:lnTo>
                    <a:lnTo>
                      <a:pt x="413" y="1512"/>
                    </a:lnTo>
                    <a:lnTo>
                      <a:pt x="481" y="1507"/>
                    </a:lnTo>
                    <a:lnTo>
                      <a:pt x="547" y="1501"/>
                    </a:lnTo>
                    <a:lnTo>
                      <a:pt x="615" y="1495"/>
                    </a:lnTo>
                    <a:lnTo>
                      <a:pt x="682" y="1486"/>
                    </a:lnTo>
                    <a:lnTo>
                      <a:pt x="747" y="1478"/>
                    </a:lnTo>
                    <a:lnTo>
                      <a:pt x="813" y="1469"/>
                    </a:lnTo>
                    <a:lnTo>
                      <a:pt x="878" y="1459"/>
                    </a:lnTo>
                    <a:lnTo>
                      <a:pt x="943" y="1448"/>
                    </a:lnTo>
                    <a:lnTo>
                      <a:pt x="1007" y="1437"/>
                    </a:lnTo>
                    <a:lnTo>
                      <a:pt x="1071" y="1424"/>
                    </a:lnTo>
                    <a:lnTo>
                      <a:pt x="1134" y="1412"/>
                    </a:lnTo>
                    <a:lnTo>
                      <a:pt x="1196" y="1398"/>
                    </a:lnTo>
                    <a:lnTo>
                      <a:pt x="1259" y="1384"/>
                    </a:lnTo>
                    <a:lnTo>
                      <a:pt x="1320" y="1368"/>
                    </a:lnTo>
                    <a:lnTo>
                      <a:pt x="1381" y="1353"/>
                    </a:lnTo>
                    <a:lnTo>
                      <a:pt x="1442" y="1336"/>
                    </a:lnTo>
                    <a:lnTo>
                      <a:pt x="1502" y="1318"/>
                    </a:lnTo>
                    <a:lnTo>
                      <a:pt x="1562" y="1301"/>
                    </a:lnTo>
                    <a:lnTo>
                      <a:pt x="1620" y="1282"/>
                    </a:lnTo>
                    <a:lnTo>
                      <a:pt x="1678" y="1262"/>
                    </a:lnTo>
                    <a:lnTo>
                      <a:pt x="1737" y="1243"/>
                    </a:lnTo>
                    <a:lnTo>
                      <a:pt x="1794" y="1222"/>
                    </a:lnTo>
                    <a:lnTo>
                      <a:pt x="1850" y="1200"/>
                    </a:lnTo>
                    <a:lnTo>
                      <a:pt x="1906" y="1178"/>
                    </a:lnTo>
                    <a:lnTo>
                      <a:pt x="1961" y="1155"/>
                    </a:lnTo>
                    <a:lnTo>
                      <a:pt x="2015" y="1131"/>
                    </a:lnTo>
                    <a:lnTo>
                      <a:pt x="2068" y="1108"/>
                    </a:lnTo>
                    <a:lnTo>
                      <a:pt x="2121" y="1083"/>
                    </a:lnTo>
                    <a:lnTo>
                      <a:pt x="2174" y="1057"/>
                    </a:lnTo>
                    <a:lnTo>
                      <a:pt x="2225" y="1031"/>
                    </a:lnTo>
                    <a:lnTo>
                      <a:pt x="2276" y="1004"/>
                    </a:lnTo>
                    <a:lnTo>
                      <a:pt x="2326" y="977"/>
                    </a:lnTo>
                    <a:lnTo>
                      <a:pt x="2375" y="949"/>
                    </a:lnTo>
                    <a:lnTo>
                      <a:pt x="2424" y="920"/>
                    </a:lnTo>
                    <a:lnTo>
                      <a:pt x="2471" y="891"/>
                    </a:lnTo>
                    <a:lnTo>
                      <a:pt x="2519" y="860"/>
                    </a:lnTo>
                    <a:lnTo>
                      <a:pt x="2565" y="829"/>
                    </a:lnTo>
                    <a:lnTo>
                      <a:pt x="2610" y="799"/>
                    </a:lnTo>
                    <a:lnTo>
                      <a:pt x="2654" y="767"/>
                    </a:lnTo>
                    <a:lnTo>
                      <a:pt x="2698" y="735"/>
                    </a:lnTo>
                    <a:lnTo>
                      <a:pt x="2741" y="702"/>
                    </a:lnTo>
                    <a:lnTo>
                      <a:pt x="2783" y="668"/>
                    </a:lnTo>
                    <a:lnTo>
                      <a:pt x="2823" y="634"/>
                    </a:lnTo>
                    <a:lnTo>
                      <a:pt x="2863" y="599"/>
                    </a:lnTo>
                    <a:lnTo>
                      <a:pt x="2902" y="564"/>
                    </a:lnTo>
                    <a:lnTo>
                      <a:pt x="2940" y="528"/>
                    </a:lnTo>
                    <a:lnTo>
                      <a:pt x="2978" y="492"/>
                    </a:lnTo>
                    <a:lnTo>
                      <a:pt x="3014" y="455"/>
                    </a:lnTo>
                    <a:lnTo>
                      <a:pt x="3049" y="417"/>
                    </a:lnTo>
                    <a:lnTo>
                      <a:pt x="3084" y="379"/>
                    </a:lnTo>
                    <a:lnTo>
                      <a:pt x="3118" y="340"/>
                    </a:lnTo>
                    <a:lnTo>
                      <a:pt x="3150" y="301"/>
                    </a:lnTo>
                    <a:lnTo>
                      <a:pt x="3181" y="262"/>
                    </a:lnTo>
                    <a:lnTo>
                      <a:pt x="3211" y="221"/>
                    </a:lnTo>
                    <a:lnTo>
                      <a:pt x="3241" y="181"/>
                    </a:lnTo>
                    <a:lnTo>
                      <a:pt x="3269" y="139"/>
                    </a:lnTo>
                    <a:lnTo>
                      <a:pt x="3296" y="96"/>
                    </a:lnTo>
                    <a:lnTo>
                      <a:pt x="3322" y="55"/>
                    </a:lnTo>
                    <a:lnTo>
                      <a:pt x="3227" y="0"/>
                    </a:lnTo>
                    <a:lnTo>
                      <a:pt x="3201" y="40"/>
                    </a:lnTo>
                    <a:lnTo>
                      <a:pt x="3176" y="80"/>
                    </a:lnTo>
                    <a:lnTo>
                      <a:pt x="3150" y="119"/>
                    </a:lnTo>
                    <a:lnTo>
                      <a:pt x="3122" y="158"/>
                    </a:lnTo>
                    <a:lnTo>
                      <a:pt x="3093" y="196"/>
                    </a:lnTo>
                    <a:lnTo>
                      <a:pt x="3063" y="234"/>
                    </a:lnTo>
                    <a:lnTo>
                      <a:pt x="3032" y="271"/>
                    </a:lnTo>
                    <a:lnTo>
                      <a:pt x="3001" y="308"/>
                    </a:lnTo>
                    <a:lnTo>
                      <a:pt x="2968" y="345"/>
                    </a:lnTo>
                    <a:lnTo>
                      <a:pt x="2934" y="380"/>
                    </a:lnTo>
                    <a:lnTo>
                      <a:pt x="2899" y="415"/>
                    </a:lnTo>
                    <a:lnTo>
                      <a:pt x="2863" y="450"/>
                    </a:lnTo>
                    <a:lnTo>
                      <a:pt x="2827" y="485"/>
                    </a:lnTo>
                    <a:lnTo>
                      <a:pt x="2789" y="519"/>
                    </a:lnTo>
                    <a:lnTo>
                      <a:pt x="2751" y="552"/>
                    </a:lnTo>
                    <a:lnTo>
                      <a:pt x="2712" y="584"/>
                    </a:lnTo>
                    <a:lnTo>
                      <a:pt x="2672" y="617"/>
                    </a:lnTo>
                    <a:lnTo>
                      <a:pt x="2631" y="649"/>
                    </a:lnTo>
                    <a:lnTo>
                      <a:pt x="2588" y="680"/>
                    </a:lnTo>
                    <a:lnTo>
                      <a:pt x="2546" y="710"/>
                    </a:lnTo>
                    <a:lnTo>
                      <a:pt x="2502" y="740"/>
                    </a:lnTo>
                    <a:lnTo>
                      <a:pt x="2457" y="770"/>
                    </a:lnTo>
                    <a:lnTo>
                      <a:pt x="2412" y="799"/>
                    </a:lnTo>
                    <a:lnTo>
                      <a:pt x="2366" y="827"/>
                    </a:lnTo>
                    <a:lnTo>
                      <a:pt x="2319" y="855"/>
                    </a:lnTo>
                    <a:lnTo>
                      <a:pt x="2271" y="882"/>
                    </a:lnTo>
                    <a:lnTo>
                      <a:pt x="2223" y="908"/>
                    </a:lnTo>
                    <a:lnTo>
                      <a:pt x="2174" y="934"/>
                    </a:lnTo>
                    <a:lnTo>
                      <a:pt x="2123" y="960"/>
                    </a:lnTo>
                    <a:lnTo>
                      <a:pt x="2073" y="985"/>
                    </a:lnTo>
                    <a:lnTo>
                      <a:pt x="2022" y="1009"/>
                    </a:lnTo>
                    <a:lnTo>
                      <a:pt x="1970" y="1032"/>
                    </a:lnTo>
                    <a:lnTo>
                      <a:pt x="1916" y="1055"/>
                    </a:lnTo>
                    <a:lnTo>
                      <a:pt x="1863" y="1077"/>
                    </a:lnTo>
                    <a:lnTo>
                      <a:pt x="1808" y="1099"/>
                    </a:lnTo>
                    <a:lnTo>
                      <a:pt x="1755" y="1120"/>
                    </a:lnTo>
                    <a:lnTo>
                      <a:pt x="1698" y="1140"/>
                    </a:lnTo>
                    <a:lnTo>
                      <a:pt x="1642" y="1159"/>
                    </a:lnTo>
                    <a:lnTo>
                      <a:pt x="1585" y="1179"/>
                    </a:lnTo>
                    <a:lnTo>
                      <a:pt x="1528" y="1197"/>
                    </a:lnTo>
                    <a:lnTo>
                      <a:pt x="1470" y="1214"/>
                    </a:lnTo>
                    <a:lnTo>
                      <a:pt x="1412" y="1231"/>
                    </a:lnTo>
                    <a:lnTo>
                      <a:pt x="1353" y="1248"/>
                    </a:lnTo>
                    <a:lnTo>
                      <a:pt x="1293" y="1263"/>
                    </a:lnTo>
                    <a:lnTo>
                      <a:pt x="1232" y="1278"/>
                    </a:lnTo>
                    <a:lnTo>
                      <a:pt x="1172" y="1292"/>
                    </a:lnTo>
                    <a:lnTo>
                      <a:pt x="1111" y="1306"/>
                    </a:lnTo>
                    <a:lnTo>
                      <a:pt x="1048" y="1318"/>
                    </a:lnTo>
                    <a:lnTo>
                      <a:pt x="986" y="1330"/>
                    </a:lnTo>
                    <a:lnTo>
                      <a:pt x="924" y="1341"/>
                    </a:lnTo>
                    <a:lnTo>
                      <a:pt x="860" y="1351"/>
                    </a:lnTo>
                    <a:lnTo>
                      <a:pt x="797" y="1362"/>
                    </a:lnTo>
                    <a:lnTo>
                      <a:pt x="732" y="1370"/>
                    </a:lnTo>
                    <a:lnTo>
                      <a:pt x="668" y="1378"/>
                    </a:lnTo>
                    <a:lnTo>
                      <a:pt x="602" y="1387"/>
                    </a:lnTo>
                    <a:lnTo>
                      <a:pt x="538" y="1393"/>
                    </a:lnTo>
                    <a:lnTo>
                      <a:pt x="471" y="1399"/>
                    </a:lnTo>
                    <a:lnTo>
                      <a:pt x="406" y="1404"/>
                    </a:lnTo>
                    <a:lnTo>
                      <a:pt x="338" y="1409"/>
                    </a:lnTo>
                    <a:lnTo>
                      <a:pt x="272" y="1412"/>
                    </a:lnTo>
                    <a:lnTo>
                      <a:pt x="204" y="1415"/>
                    </a:lnTo>
                    <a:lnTo>
                      <a:pt x="136" y="1417"/>
                    </a:lnTo>
                    <a:lnTo>
                      <a:pt x="69" y="1418"/>
                    </a:lnTo>
                    <a:lnTo>
                      <a:pt x="0" y="1418"/>
                    </a:lnTo>
                    <a:lnTo>
                      <a:pt x="0" y="1527"/>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85" name="Rectangle 103"/>
              <p:cNvSpPr>
                <a:spLocks noChangeArrowheads="1"/>
              </p:cNvSpPr>
              <p:nvPr/>
            </p:nvSpPr>
            <p:spPr bwMode="auto">
              <a:xfrm>
                <a:off x="2355" y="2519"/>
                <a:ext cx="188" cy="66"/>
              </a:xfrm>
              <a:prstGeom prst="rect">
                <a:avLst/>
              </a:prstGeom>
              <a:solidFill>
                <a:srgbClr val="FFFFFF"/>
              </a:solidFill>
              <a:ln w="9525">
                <a:noFill/>
                <a:miter lim="800000"/>
                <a:headEnd/>
                <a:tailEnd/>
              </a:ln>
            </p:spPr>
            <p:txBody>
              <a:bodyPr/>
              <a:lstStyle/>
              <a:p>
                <a:endParaRPr lang="zh-CN" altLang="en-US">
                  <a:latin typeface="Times New Roman" pitchFamily="18" charset="0"/>
                  <a:cs typeface="Times New Roman" pitchFamily="18" charset="0"/>
                </a:endParaRPr>
              </a:p>
            </p:txBody>
          </p:sp>
          <p:sp>
            <p:nvSpPr>
              <p:cNvPr id="1086" name="Freeform 104"/>
              <p:cNvSpPr>
                <a:spLocks/>
              </p:cNvSpPr>
              <p:nvPr/>
            </p:nvSpPr>
            <p:spPr bwMode="auto">
              <a:xfrm>
                <a:off x="2355" y="2517"/>
                <a:ext cx="191" cy="4"/>
              </a:xfrm>
              <a:custGeom>
                <a:avLst/>
                <a:gdLst>
                  <a:gd name="T0" fmla="*/ 1 w 3493"/>
                  <a:gd name="T1" fmla="*/ 0 h 109"/>
                  <a:gd name="T2" fmla="*/ 1 w 3493"/>
                  <a:gd name="T3" fmla="*/ 0 h 109"/>
                  <a:gd name="T4" fmla="*/ 0 w 3493"/>
                  <a:gd name="T5" fmla="*/ 0 h 109"/>
                  <a:gd name="T6" fmla="*/ 0 w 3493"/>
                  <a:gd name="T7" fmla="*/ 0 h 109"/>
                  <a:gd name="T8" fmla="*/ 1 w 3493"/>
                  <a:gd name="T9" fmla="*/ 0 h 109"/>
                  <a:gd name="T10" fmla="*/ 1 w 3493"/>
                  <a:gd name="T11" fmla="*/ 0 h 109"/>
                  <a:gd name="T12" fmla="*/ 1 w 3493"/>
                  <a:gd name="T13" fmla="*/ 0 h 109"/>
                  <a:gd name="T14" fmla="*/ 1 w 3493"/>
                  <a:gd name="T15" fmla="*/ 0 h 109"/>
                  <a:gd name="T16" fmla="*/ 1 w 3493"/>
                  <a:gd name="T17" fmla="*/ 0 h 109"/>
                  <a:gd name="T18" fmla="*/ 1 w 3493"/>
                  <a:gd name="T19" fmla="*/ 0 h 10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93"/>
                  <a:gd name="T31" fmla="*/ 0 h 109"/>
                  <a:gd name="T32" fmla="*/ 3493 w 3493"/>
                  <a:gd name="T33" fmla="*/ 109 h 10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93" h="109">
                    <a:moveTo>
                      <a:pt x="3493" y="55"/>
                    </a:moveTo>
                    <a:lnTo>
                      <a:pt x="3438" y="0"/>
                    </a:lnTo>
                    <a:lnTo>
                      <a:pt x="0" y="0"/>
                    </a:lnTo>
                    <a:lnTo>
                      <a:pt x="0" y="109"/>
                    </a:lnTo>
                    <a:lnTo>
                      <a:pt x="3438" y="109"/>
                    </a:lnTo>
                    <a:lnTo>
                      <a:pt x="3493" y="55"/>
                    </a:lnTo>
                    <a:lnTo>
                      <a:pt x="3493" y="0"/>
                    </a:lnTo>
                    <a:lnTo>
                      <a:pt x="3438" y="0"/>
                    </a:lnTo>
                    <a:lnTo>
                      <a:pt x="3493" y="55"/>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87" name="Freeform 105"/>
              <p:cNvSpPr>
                <a:spLocks/>
              </p:cNvSpPr>
              <p:nvPr/>
            </p:nvSpPr>
            <p:spPr bwMode="auto">
              <a:xfrm>
                <a:off x="2540" y="2519"/>
                <a:ext cx="6" cy="67"/>
              </a:xfrm>
              <a:custGeom>
                <a:avLst/>
                <a:gdLst>
                  <a:gd name="T0" fmla="*/ 0 w 111"/>
                  <a:gd name="T1" fmla="*/ 0 h 2134"/>
                  <a:gd name="T2" fmla="*/ 0 w 111"/>
                  <a:gd name="T3" fmla="*/ 0 h 2134"/>
                  <a:gd name="T4" fmla="*/ 0 w 111"/>
                  <a:gd name="T5" fmla="*/ 0 h 2134"/>
                  <a:gd name="T6" fmla="*/ 0 w 111"/>
                  <a:gd name="T7" fmla="*/ 0 h 2134"/>
                  <a:gd name="T8" fmla="*/ 0 w 111"/>
                  <a:gd name="T9" fmla="*/ 0 h 2134"/>
                  <a:gd name="T10" fmla="*/ 0 w 111"/>
                  <a:gd name="T11" fmla="*/ 0 h 2134"/>
                  <a:gd name="T12" fmla="*/ 0 w 111"/>
                  <a:gd name="T13" fmla="*/ 0 h 2134"/>
                  <a:gd name="T14" fmla="*/ 0 w 111"/>
                  <a:gd name="T15" fmla="*/ 0 h 2134"/>
                  <a:gd name="T16" fmla="*/ 0 w 111"/>
                  <a:gd name="T17" fmla="*/ 0 h 2134"/>
                  <a:gd name="T18" fmla="*/ 0 w 111"/>
                  <a:gd name="T19" fmla="*/ 0 h 2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
                  <a:gd name="T31" fmla="*/ 0 h 2134"/>
                  <a:gd name="T32" fmla="*/ 111 w 111"/>
                  <a:gd name="T33" fmla="*/ 2134 h 21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 h="2134">
                    <a:moveTo>
                      <a:pt x="56" y="2134"/>
                    </a:moveTo>
                    <a:lnTo>
                      <a:pt x="111" y="2080"/>
                    </a:lnTo>
                    <a:lnTo>
                      <a:pt x="111" y="0"/>
                    </a:lnTo>
                    <a:lnTo>
                      <a:pt x="0" y="0"/>
                    </a:lnTo>
                    <a:lnTo>
                      <a:pt x="0" y="2080"/>
                    </a:lnTo>
                    <a:lnTo>
                      <a:pt x="56" y="2134"/>
                    </a:lnTo>
                    <a:lnTo>
                      <a:pt x="111" y="2134"/>
                    </a:lnTo>
                    <a:lnTo>
                      <a:pt x="111" y="2080"/>
                    </a:lnTo>
                    <a:lnTo>
                      <a:pt x="56" y="2134"/>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88" name="Freeform 106"/>
              <p:cNvSpPr>
                <a:spLocks/>
              </p:cNvSpPr>
              <p:nvPr/>
            </p:nvSpPr>
            <p:spPr bwMode="auto">
              <a:xfrm>
                <a:off x="2352" y="2583"/>
                <a:ext cx="191" cy="3"/>
              </a:xfrm>
              <a:custGeom>
                <a:avLst/>
                <a:gdLst>
                  <a:gd name="T0" fmla="*/ 0 w 3493"/>
                  <a:gd name="T1" fmla="*/ 0 h 109"/>
                  <a:gd name="T2" fmla="*/ 0 w 3493"/>
                  <a:gd name="T3" fmla="*/ 0 h 109"/>
                  <a:gd name="T4" fmla="*/ 1 w 3493"/>
                  <a:gd name="T5" fmla="*/ 0 h 109"/>
                  <a:gd name="T6" fmla="*/ 1 w 3493"/>
                  <a:gd name="T7" fmla="*/ 0 h 109"/>
                  <a:gd name="T8" fmla="*/ 0 w 3493"/>
                  <a:gd name="T9" fmla="*/ 0 h 109"/>
                  <a:gd name="T10" fmla="*/ 0 w 3493"/>
                  <a:gd name="T11" fmla="*/ 0 h 109"/>
                  <a:gd name="T12" fmla="*/ 0 w 3493"/>
                  <a:gd name="T13" fmla="*/ 0 h 109"/>
                  <a:gd name="T14" fmla="*/ 0 w 3493"/>
                  <a:gd name="T15" fmla="*/ 0 h 109"/>
                  <a:gd name="T16" fmla="*/ 0 w 3493"/>
                  <a:gd name="T17" fmla="*/ 0 h 109"/>
                  <a:gd name="T18" fmla="*/ 0 w 3493"/>
                  <a:gd name="T19" fmla="*/ 0 h 10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93"/>
                  <a:gd name="T31" fmla="*/ 0 h 109"/>
                  <a:gd name="T32" fmla="*/ 3493 w 3493"/>
                  <a:gd name="T33" fmla="*/ 109 h 10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93" h="109">
                    <a:moveTo>
                      <a:pt x="0" y="55"/>
                    </a:moveTo>
                    <a:lnTo>
                      <a:pt x="55" y="109"/>
                    </a:lnTo>
                    <a:lnTo>
                      <a:pt x="3493" y="109"/>
                    </a:lnTo>
                    <a:lnTo>
                      <a:pt x="3493" y="0"/>
                    </a:lnTo>
                    <a:lnTo>
                      <a:pt x="55" y="0"/>
                    </a:lnTo>
                    <a:lnTo>
                      <a:pt x="0" y="55"/>
                    </a:lnTo>
                    <a:lnTo>
                      <a:pt x="0" y="109"/>
                    </a:lnTo>
                    <a:lnTo>
                      <a:pt x="55" y="109"/>
                    </a:lnTo>
                    <a:lnTo>
                      <a:pt x="0" y="55"/>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89" name="Freeform 107"/>
              <p:cNvSpPr>
                <a:spLocks/>
              </p:cNvSpPr>
              <p:nvPr/>
            </p:nvSpPr>
            <p:spPr bwMode="auto">
              <a:xfrm>
                <a:off x="2352" y="2517"/>
                <a:ext cx="6" cy="68"/>
              </a:xfrm>
              <a:custGeom>
                <a:avLst/>
                <a:gdLst>
                  <a:gd name="T0" fmla="*/ 0 w 111"/>
                  <a:gd name="T1" fmla="*/ 0 h 2135"/>
                  <a:gd name="T2" fmla="*/ 0 w 111"/>
                  <a:gd name="T3" fmla="*/ 0 h 2135"/>
                  <a:gd name="T4" fmla="*/ 0 w 111"/>
                  <a:gd name="T5" fmla="*/ 0 h 2135"/>
                  <a:gd name="T6" fmla="*/ 0 w 111"/>
                  <a:gd name="T7" fmla="*/ 0 h 2135"/>
                  <a:gd name="T8" fmla="*/ 0 w 111"/>
                  <a:gd name="T9" fmla="*/ 0 h 2135"/>
                  <a:gd name="T10" fmla="*/ 0 w 111"/>
                  <a:gd name="T11" fmla="*/ 0 h 2135"/>
                  <a:gd name="T12" fmla="*/ 0 w 111"/>
                  <a:gd name="T13" fmla="*/ 0 h 2135"/>
                  <a:gd name="T14" fmla="*/ 0 w 111"/>
                  <a:gd name="T15" fmla="*/ 0 h 2135"/>
                  <a:gd name="T16" fmla="*/ 0 w 111"/>
                  <a:gd name="T17" fmla="*/ 0 h 2135"/>
                  <a:gd name="T18" fmla="*/ 0 w 111"/>
                  <a:gd name="T19" fmla="*/ 0 h 21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
                  <a:gd name="T31" fmla="*/ 0 h 2135"/>
                  <a:gd name="T32" fmla="*/ 111 w 111"/>
                  <a:gd name="T33" fmla="*/ 2135 h 21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 h="2135">
                    <a:moveTo>
                      <a:pt x="55" y="0"/>
                    </a:moveTo>
                    <a:lnTo>
                      <a:pt x="0" y="55"/>
                    </a:lnTo>
                    <a:lnTo>
                      <a:pt x="0" y="2135"/>
                    </a:lnTo>
                    <a:lnTo>
                      <a:pt x="111" y="2135"/>
                    </a:lnTo>
                    <a:lnTo>
                      <a:pt x="111" y="55"/>
                    </a:lnTo>
                    <a:lnTo>
                      <a:pt x="55" y="0"/>
                    </a:lnTo>
                    <a:lnTo>
                      <a:pt x="0" y="0"/>
                    </a:lnTo>
                    <a:lnTo>
                      <a:pt x="0" y="55"/>
                    </a:lnTo>
                    <a:lnTo>
                      <a:pt x="55" y="0"/>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90" name="Rectangle 108"/>
              <p:cNvSpPr>
                <a:spLocks noChangeArrowheads="1"/>
              </p:cNvSpPr>
              <p:nvPr/>
            </p:nvSpPr>
            <p:spPr bwMode="auto">
              <a:xfrm>
                <a:off x="2446" y="2449"/>
                <a:ext cx="424" cy="477"/>
              </a:xfrm>
              <a:prstGeom prst="rect">
                <a:avLst/>
              </a:prstGeom>
              <a:solidFill>
                <a:srgbClr val="1C96CC"/>
              </a:solidFill>
              <a:ln w="9525">
                <a:noFill/>
                <a:miter lim="800000"/>
                <a:headEnd/>
                <a:tailEnd/>
              </a:ln>
            </p:spPr>
            <p:txBody>
              <a:bodyPr/>
              <a:lstStyle/>
              <a:p>
                <a:endParaRPr lang="zh-CN" altLang="en-US">
                  <a:latin typeface="Times New Roman" pitchFamily="18" charset="0"/>
                  <a:cs typeface="Times New Roman" pitchFamily="18" charset="0"/>
                </a:endParaRPr>
              </a:p>
            </p:txBody>
          </p:sp>
          <p:sp>
            <p:nvSpPr>
              <p:cNvPr id="1091" name="Freeform 109"/>
              <p:cNvSpPr>
                <a:spLocks/>
              </p:cNvSpPr>
              <p:nvPr/>
            </p:nvSpPr>
            <p:spPr bwMode="auto">
              <a:xfrm>
                <a:off x="2443" y="2449"/>
                <a:ext cx="6" cy="479"/>
              </a:xfrm>
              <a:custGeom>
                <a:avLst/>
                <a:gdLst>
                  <a:gd name="T0" fmla="*/ 0 w 111"/>
                  <a:gd name="T1" fmla="*/ 0 h 15084"/>
                  <a:gd name="T2" fmla="*/ 0 w 111"/>
                  <a:gd name="T3" fmla="*/ 0 h 15084"/>
                  <a:gd name="T4" fmla="*/ 0 w 111"/>
                  <a:gd name="T5" fmla="*/ 0 h 15084"/>
                  <a:gd name="T6" fmla="*/ 0 w 111"/>
                  <a:gd name="T7" fmla="*/ 0 h 15084"/>
                  <a:gd name="T8" fmla="*/ 0 w 111"/>
                  <a:gd name="T9" fmla="*/ 0 h 15084"/>
                  <a:gd name="T10" fmla="*/ 0 w 111"/>
                  <a:gd name="T11" fmla="*/ 0 h 15084"/>
                  <a:gd name="T12" fmla="*/ 0 60000 65536"/>
                  <a:gd name="T13" fmla="*/ 0 60000 65536"/>
                  <a:gd name="T14" fmla="*/ 0 60000 65536"/>
                  <a:gd name="T15" fmla="*/ 0 60000 65536"/>
                  <a:gd name="T16" fmla="*/ 0 60000 65536"/>
                  <a:gd name="T17" fmla="*/ 0 60000 65536"/>
                  <a:gd name="T18" fmla="*/ 0 w 111"/>
                  <a:gd name="T19" fmla="*/ 0 h 15084"/>
                  <a:gd name="T20" fmla="*/ 111 w 111"/>
                  <a:gd name="T21" fmla="*/ 15084 h 15084"/>
                </a:gdLst>
                <a:ahLst/>
                <a:cxnLst>
                  <a:cxn ang="T12">
                    <a:pos x="T0" y="T1"/>
                  </a:cxn>
                  <a:cxn ang="T13">
                    <a:pos x="T2" y="T3"/>
                  </a:cxn>
                  <a:cxn ang="T14">
                    <a:pos x="T4" y="T5"/>
                  </a:cxn>
                  <a:cxn ang="T15">
                    <a:pos x="T6" y="T7"/>
                  </a:cxn>
                  <a:cxn ang="T16">
                    <a:pos x="T8" y="T9"/>
                  </a:cxn>
                  <a:cxn ang="T17">
                    <a:pos x="T10" y="T11"/>
                  </a:cxn>
                </a:cxnLst>
                <a:rect l="T18" t="T19" r="T20" b="T21"/>
                <a:pathLst>
                  <a:path w="111" h="15084">
                    <a:moveTo>
                      <a:pt x="55" y="15084"/>
                    </a:moveTo>
                    <a:lnTo>
                      <a:pt x="111" y="15030"/>
                    </a:lnTo>
                    <a:lnTo>
                      <a:pt x="111" y="0"/>
                    </a:lnTo>
                    <a:lnTo>
                      <a:pt x="0" y="0"/>
                    </a:lnTo>
                    <a:lnTo>
                      <a:pt x="0" y="15030"/>
                    </a:lnTo>
                    <a:lnTo>
                      <a:pt x="55" y="15084"/>
                    </a:lnTo>
                    <a:close/>
                  </a:path>
                </a:pathLst>
              </a:custGeom>
              <a:solidFill>
                <a:srgbClr val="ADD7E7"/>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92" name="Freeform 110"/>
              <p:cNvSpPr>
                <a:spLocks/>
              </p:cNvSpPr>
              <p:nvPr/>
            </p:nvSpPr>
            <p:spPr bwMode="auto">
              <a:xfrm>
                <a:off x="2446" y="2925"/>
                <a:ext cx="427" cy="3"/>
              </a:xfrm>
              <a:custGeom>
                <a:avLst/>
                <a:gdLst>
                  <a:gd name="T0" fmla="*/ 1 w 7804"/>
                  <a:gd name="T1" fmla="*/ 0 h 109"/>
                  <a:gd name="T2" fmla="*/ 1 w 7804"/>
                  <a:gd name="T3" fmla="*/ 0 h 109"/>
                  <a:gd name="T4" fmla="*/ 0 w 7804"/>
                  <a:gd name="T5" fmla="*/ 0 h 109"/>
                  <a:gd name="T6" fmla="*/ 0 w 7804"/>
                  <a:gd name="T7" fmla="*/ 0 h 109"/>
                  <a:gd name="T8" fmla="*/ 1 w 7804"/>
                  <a:gd name="T9" fmla="*/ 0 h 109"/>
                  <a:gd name="T10" fmla="*/ 1 w 7804"/>
                  <a:gd name="T11" fmla="*/ 0 h 109"/>
                  <a:gd name="T12" fmla="*/ 0 60000 65536"/>
                  <a:gd name="T13" fmla="*/ 0 60000 65536"/>
                  <a:gd name="T14" fmla="*/ 0 60000 65536"/>
                  <a:gd name="T15" fmla="*/ 0 60000 65536"/>
                  <a:gd name="T16" fmla="*/ 0 60000 65536"/>
                  <a:gd name="T17" fmla="*/ 0 60000 65536"/>
                  <a:gd name="T18" fmla="*/ 0 w 7804"/>
                  <a:gd name="T19" fmla="*/ 0 h 109"/>
                  <a:gd name="T20" fmla="*/ 7804 w 7804"/>
                  <a:gd name="T21" fmla="*/ 109 h 109"/>
                </a:gdLst>
                <a:ahLst/>
                <a:cxnLst>
                  <a:cxn ang="T12">
                    <a:pos x="T0" y="T1"/>
                  </a:cxn>
                  <a:cxn ang="T13">
                    <a:pos x="T2" y="T3"/>
                  </a:cxn>
                  <a:cxn ang="T14">
                    <a:pos x="T4" y="T5"/>
                  </a:cxn>
                  <a:cxn ang="T15">
                    <a:pos x="T6" y="T7"/>
                  </a:cxn>
                  <a:cxn ang="T16">
                    <a:pos x="T8" y="T9"/>
                  </a:cxn>
                  <a:cxn ang="T17">
                    <a:pos x="T10" y="T11"/>
                  </a:cxn>
                </a:cxnLst>
                <a:rect l="T18" t="T19" r="T20" b="T21"/>
                <a:pathLst>
                  <a:path w="7804" h="109">
                    <a:moveTo>
                      <a:pt x="7804" y="55"/>
                    </a:moveTo>
                    <a:lnTo>
                      <a:pt x="7748" y="0"/>
                    </a:lnTo>
                    <a:lnTo>
                      <a:pt x="0" y="0"/>
                    </a:lnTo>
                    <a:lnTo>
                      <a:pt x="0" y="109"/>
                    </a:lnTo>
                    <a:lnTo>
                      <a:pt x="7748" y="109"/>
                    </a:lnTo>
                    <a:lnTo>
                      <a:pt x="7804" y="55"/>
                    </a:lnTo>
                    <a:close/>
                  </a:path>
                </a:pathLst>
              </a:custGeom>
              <a:solidFill>
                <a:srgbClr val="ADD7E7"/>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93" name="Freeform 111"/>
              <p:cNvSpPr>
                <a:spLocks/>
              </p:cNvSpPr>
              <p:nvPr/>
            </p:nvSpPr>
            <p:spPr bwMode="auto">
              <a:xfrm>
                <a:off x="2867" y="2446"/>
                <a:ext cx="6" cy="480"/>
              </a:xfrm>
              <a:custGeom>
                <a:avLst/>
                <a:gdLst>
                  <a:gd name="T0" fmla="*/ 0 w 111"/>
                  <a:gd name="T1" fmla="*/ 0 h 15085"/>
                  <a:gd name="T2" fmla="*/ 0 w 111"/>
                  <a:gd name="T3" fmla="*/ 0 h 15085"/>
                  <a:gd name="T4" fmla="*/ 0 w 111"/>
                  <a:gd name="T5" fmla="*/ 0 h 15085"/>
                  <a:gd name="T6" fmla="*/ 0 w 111"/>
                  <a:gd name="T7" fmla="*/ 0 h 15085"/>
                  <a:gd name="T8" fmla="*/ 0 w 111"/>
                  <a:gd name="T9" fmla="*/ 0 h 15085"/>
                  <a:gd name="T10" fmla="*/ 0 w 111"/>
                  <a:gd name="T11" fmla="*/ 0 h 15085"/>
                  <a:gd name="T12" fmla="*/ 0 60000 65536"/>
                  <a:gd name="T13" fmla="*/ 0 60000 65536"/>
                  <a:gd name="T14" fmla="*/ 0 60000 65536"/>
                  <a:gd name="T15" fmla="*/ 0 60000 65536"/>
                  <a:gd name="T16" fmla="*/ 0 60000 65536"/>
                  <a:gd name="T17" fmla="*/ 0 60000 65536"/>
                  <a:gd name="T18" fmla="*/ 0 w 111"/>
                  <a:gd name="T19" fmla="*/ 0 h 15085"/>
                  <a:gd name="T20" fmla="*/ 111 w 111"/>
                  <a:gd name="T21" fmla="*/ 15085 h 15085"/>
                </a:gdLst>
                <a:ahLst/>
                <a:cxnLst>
                  <a:cxn ang="T12">
                    <a:pos x="T0" y="T1"/>
                  </a:cxn>
                  <a:cxn ang="T13">
                    <a:pos x="T2" y="T3"/>
                  </a:cxn>
                  <a:cxn ang="T14">
                    <a:pos x="T4" y="T5"/>
                  </a:cxn>
                  <a:cxn ang="T15">
                    <a:pos x="T6" y="T7"/>
                  </a:cxn>
                  <a:cxn ang="T16">
                    <a:pos x="T8" y="T9"/>
                  </a:cxn>
                  <a:cxn ang="T17">
                    <a:pos x="T10" y="T11"/>
                  </a:cxn>
                </a:cxnLst>
                <a:rect l="T18" t="T19" r="T20" b="T21"/>
                <a:pathLst>
                  <a:path w="111" h="15085">
                    <a:moveTo>
                      <a:pt x="55" y="0"/>
                    </a:moveTo>
                    <a:lnTo>
                      <a:pt x="0" y="55"/>
                    </a:lnTo>
                    <a:lnTo>
                      <a:pt x="0" y="15085"/>
                    </a:lnTo>
                    <a:lnTo>
                      <a:pt x="111" y="15085"/>
                    </a:lnTo>
                    <a:lnTo>
                      <a:pt x="111" y="55"/>
                    </a:lnTo>
                    <a:lnTo>
                      <a:pt x="55" y="0"/>
                    </a:lnTo>
                    <a:close/>
                  </a:path>
                </a:pathLst>
              </a:custGeom>
              <a:solidFill>
                <a:srgbClr val="ADD7E7"/>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94" name="Freeform 112"/>
              <p:cNvSpPr>
                <a:spLocks/>
              </p:cNvSpPr>
              <p:nvPr/>
            </p:nvSpPr>
            <p:spPr bwMode="auto">
              <a:xfrm>
                <a:off x="2443" y="2446"/>
                <a:ext cx="427" cy="4"/>
              </a:xfrm>
              <a:custGeom>
                <a:avLst/>
                <a:gdLst>
                  <a:gd name="T0" fmla="*/ 0 w 7803"/>
                  <a:gd name="T1" fmla="*/ 0 h 109"/>
                  <a:gd name="T2" fmla="*/ 0 w 7803"/>
                  <a:gd name="T3" fmla="*/ 0 h 109"/>
                  <a:gd name="T4" fmla="*/ 1 w 7803"/>
                  <a:gd name="T5" fmla="*/ 0 h 109"/>
                  <a:gd name="T6" fmla="*/ 1 w 7803"/>
                  <a:gd name="T7" fmla="*/ 0 h 109"/>
                  <a:gd name="T8" fmla="*/ 0 w 7803"/>
                  <a:gd name="T9" fmla="*/ 0 h 109"/>
                  <a:gd name="T10" fmla="*/ 0 w 7803"/>
                  <a:gd name="T11" fmla="*/ 0 h 109"/>
                  <a:gd name="T12" fmla="*/ 0 60000 65536"/>
                  <a:gd name="T13" fmla="*/ 0 60000 65536"/>
                  <a:gd name="T14" fmla="*/ 0 60000 65536"/>
                  <a:gd name="T15" fmla="*/ 0 60000 65536"/>
                  <a:gd name="T16" fmla="*/ 0 60000 65536"/>
                  <a:gd name="T17" fmla="*/ 0 60000 65536"/>
                  <a:gd name="T18" fmla="*/ 0 w 7803"/>
                  <a:gd name="T19" fmla="*/ 0 h 109"/>
                  <a:gd name="T20" fmla="*/ 7803 w 7803"/>
                  <a:gd name="T21" fmla="*/ 109 h 109"/>
                </a:gdLst>
                <a:ahLst/>
                <a:cxnLst>
                  <a:cxn ang="T12">
                    <a:pos x="T0" y="T1"/>
                  </a:cxn>
                  <a:cxn ang="T13">
                    <a:pos x="T2" y="T3"/>
                  </a:cxn>
                  <a:cxn ang="T14">
                    <a:pos x="T4" y="T5"/>
                  </a:cxn>
                  <a:cxn ang="T15">
                    <a:pos x="T6" y="T7"/>
                  </a:cxn>
                  <a:cxn ang="T16">
                    <a:pos x="T8" y="T9"/>
                  </a:cxn>
                  <a:cxn ang="T17">
                    <a:pos x="T10" y="T11"/>
                  </a:cxn>
                </a:cxnLst>
                <a:rect l="T18" t="T19" r="T20" b="T21"/>
                <a:pathLst>
                  <a:path w="7803" h="109">
                    <a:moveTo>
                      <a:pt x="0" y="55"/>
                    </a:moveTo>
                    <a:lnTo>
                      <a:pt x="55" y="109"/>
                    </a:lnTo>
                    <a:lnTo>
                      <a:pt x="7803" y="109"/>
                    </a:lnTo>
                    <a:lnTo>
                      <a:pt x="7803" y="0"/>
                    </a:lnTo>
                    <a:lnTo>
                      <a:pt x="55" y="0"/>
                    </a:lnTo>
                    <a:lnTo>
                      <a:pt x="0" y="55"/>
                    </a:lnTo>
                    <a:close/>
                  </a:path>
                </a:pathLst>
              </a:custGeom>
              <a:solidFill>
                <a:srgbClr val="ADD7E7"/>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95" name="Freeform 113"/>
              <p:cNvSpPr>
                <a:spLocks/>
              </p:cNvSpPr>
              <p:nvPr/>
            </p:nvSpPr>
            <p:spPr bwMode="auto">
              <a:xfrm>
                <a:off x="2446" y="2402"/>
                <a:ext cx="506" cy="47"/>
              </a:xfrm>
              <a:custGeom>
                <a:avLst/>
                <a:gdLst>
                  <a:gd name="T0" fmla="*/ 0 w 9246"/>
                  <a:gd name="T1" fmla="*/ 0 h 1471"/>
                  <a:gd name="T2" fmla="*/ 0 w 9246"/>
                  <a:gd name="T3" fmla="*/ 0 h 1471"/>
                  <a:gd name="T4" fmla="*/ 2 w 9246"/>
                  <a:gd name="T5" fmla="*/ 0 h 1471"/>
                  <a:gd name="T6" fmla="*/ 1 w 9246"/>
                  <a:gd name="T7" fmla="*/ 0 h 1471"/>
                  <a:gd name="T8" fmla="*/ 0 w 9246"/>
                  <a:gd name="T9" fmla="*/ 0 h 1471"/>
                  <a:gd name="T10" fmla="*/ 0 60000 65536"/>
                  <a:gd name="T11" fmla="*/ 0 60000 65536"/>
                  <a:gd name="T12" fmla="*/ 0 60000 65536"/>
                  <a:gd name="T13" fmla="*/ 0 60000 65536"/>
                  <a:gd name="T14" fmla="*/ 0 60000 65536"/>
                  <a:gd name="T15" fmla="*/ 0 w 9246"/>
                  <a:gd name="T16" fmla="*/ 0 h 1471"/>
                  <a:gd name="T17" fmla="*/ 9246 w 9246"/>
                  <a:gd name="T18" fmla="*/ 1471 h 1471"/>
                </a:gdLst>
                <a:ahLst/>
                <a:cxnLst>
                  <a:cxn ang="T10">
                    <a:pos x="T0" y="T1"/>
                  </a:cxn>
                  <a:cxn ang="T11">
                    <a:pos x="T2" y="T3"/>
                  </a:cxn>
                  <a:cxn ang="T12">
                    <a:pos x="T4" y="T5"/>
                  </a:cxn>
                  <a:cxn ang="T13">
                    <a:pos x="T6" y="T7"/>
                  </a:cxn>
                  <a:cxn ang="T14">
                    <a:pos x="T8" y="T9"/>
                  </a:cxn>
                </a:cxnLst>
                <a:rect l="T15" t="T16" r="T17" b="T18"/>
                <a:pathLst>
                  <a:path w="9246" h="1471">
                    <a:moveTo>
                      <a:pt x="0" y="1471"/>
                    </a:moveTo>
                    <a:lnTo>
                      <a:pt x="1500" y="0"/>
                    </a:lnTo>
                    <a:lnTo>
                      <a:pt x="9246" y="0"/>
                    </a:lnTo>
                    <a:lnTo>
                      <a:pt x="7748" y="1471"/>
                    </a:lnTo>
                    <a:lnTo>
                      <a:pt x="0" y="1471"/>
                    </a:lnTo>
                    <a:close/>
                  </a:path>
                </a:pathLst>
              </a:custGeom>
              <a:solidFill>
                <a:srgbClr val="3CAFE5"/>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96" name="Freeform 114"/>
              <p:cNvSpPr>
                <a:spLocks/>
              </p:cNvSpPr>
              <p:nvPr/>
            </p:nvSpPr>
            <p:spPr bwMode="auto">
              <a:xfrm>
                <a:off x="2444" y="2400"/>
                <a:ext cx="86" cy="50"/>
              </a:xfrm>
              <a:custGeom>
                <a:avLst/>
                <a:gdLst>
                  <a:gd name="T0" fmla="*/ 0 w 1580"/>
                  <a:gd name="T1" fmla="*/ 0 h 1563"/>
                  <a:gd name="T2" fmla="*/ 0 w 1580"/>
                  <a:gd name="T3" fmla="*/ 0 h 1563"/>
                  <a:gd name="T4" fmla="*/ 0 w 1580"/>
                  <a:gd name="T5" fmla="*/ 0 h 1563"/>
                  <a:gd name="T6" fmla="*/ 0 w 1580"/>
                  <a:gd name="T7" fmla="*/ 0 h 1563"/>
                  <a:gd name="T8" fmla="*/ 0 w 1580"/>
                  <a:gd name="T9" fmla="*/ 0 h 1563"/>
                  <a:gd name="T10" fmla="*/ 0 w 1580"/>
                  <a:gd name="T11" fmla="*/ 0 h 1563"/>
                  <a:gd name="T12" fmla="*/ 0 60000 65536"/>
                  <a:gd name="T13" fmla="*/ 0 60000 65536"/>
                  <a:gd name="T14" fmla="*/ 0 60000 65536"/>
                  <a:gd name="T15" fmla="*/ 0 60000 65536"/>
                  <a:gd name="T16" fmla="*/ 0 60000 65536"/>
                  <a:gd name="T17" fmla="*/ 0 60000 65536"/>
                  <a:gd name="T18" fmla="*/ 0 w 1580"/>
                  <a:gd name="T19" fmla="*/ 0 h 1563"/>
                  <a:gd name="T20" fmla="*/ 1580 w 1580"/>
                  <a:gd name="T21" fmla="*/ 1563 h 1563"/>
                </a:gdLst>
                <a:ahLst/>
                <a:cxnLst>
                  <a:cxn ang="T12">
                    <a:pos x="T0" y="T1"/>
                  </a:cxn>
                  <a:cxn ang="T13">
                    <a:pos x="T2" y="T3"/>
                  </a:cxn>
                  <a:cxn ang="T14">
                    <a:pos x="T4" y="T5"/>
                  </a:cxn>
                  <a:cxn ang="T15">
                    <a:pos x="T6" y="T7"/>
                  </a:cxn>
                  <a:cxn ang="T16">
                    <a:pos x="T8" y="T9"/>
                  </a:cxn>
                  <a:cxn ang="T17">
                    <a:pos x="T10" y="T11"/>
                  </a:cxn>
                </a:cxnLst>
                <a:rect l="T18" t="T19" r="T20" b="T21"/>
                <a:pathLst>
                  <a:path w="1580" h="1563">
                    <a:moveTo>
                      <a:pt x="1540" y="0"/>
                    </a:moveTo>
                    <a:lnTo>
                      <a:pt x="1501" y="16"/>
                    </a:lnTo>
                    <a:lnTo>
                      <a:pt x="0" y="1487"/>
                    </a:lnTo>
                    <a:lnTo>
                      <a:pt x="79" y="1563"/>
                    </a:lnTo>
                    <a:lnTo>
                      <a:pt x="1580" y="93"/>
                    </a:lnTo>
                    <a:lnTo>
                      <a:pt x="1540" y="0"/>
                    </a:lnTo>
                    <a:close/>
                  </a:path>
                </a:pathLst>
              </a:custGeom>
              <a:solidFill>
                <a:srgbClr val="ADD7E7"/>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97" name="Freeform 115"/>
              <p:cNvSpPr>
                <a:spLocks/>
              </p:cNvSpPr>
              <p:nvPr/>
            </p:nvSpPr>
            <p:spPr bwMode="auto">
              <a:xfrm>
                <a:off x="2528" y="2400"/>
                <a:ext cx="426" cy="3"/>
              </a:xfrm>
              <a:custGeom>
                <a:avLst/>
                <a:gdLst>
                  <a:gd name="T0" fmla="*/ 1 w 7785"/>
                  <a:gd name="T1" fmla="*/ 0 h 109"/>
                  <a:gd name="T2" fmla="*/ 1 w 7785"/>
                  <a:gd name="T3" fmla="*/ 0 h 109"/>
                  <a:gd name="T4" fmla="*/ 0 w 7785"/>
                  <a:gd name="T5" fmla="*/ 0 h 109"/>
                  <a:gd name="T6" fmla="*/ 0 w 7785"/>
                  <a:gd name="T7" fmla="*/ 0 h 109"/>
                  <a:gd name="T8" fmla="*/ 1 w 7785"/>
                  <a:gd name="T9" fmla="*/ 0 h 109"/>
                  <a:gd name="T10" fmla="*/ 1 w 7785"/>
                  <a:gd name="T11" fmla="*/ 0 h 109"/>
                  <a:gd name="T12" fmla="*/ 0 60000 65536"/>
                  <a:gd name="T13" fmla="*/ 0 60000 65536"/>
                  <a:gd name="T14" fmla="*/ 0 60000 65536"/>
                  <a:gd name="T15" fmla="*/ 0 60000 65536"/>
                  <a:gd name="T16" fmla="*/ 0 60000 65536"/>
                  <a:gd name="T17" fmla="*/ 0 60000 65536"/>
                  <a:gd name="T18" fmla="*/ 0 w 7785"/>
                  <a:gd name="T19" fmla="*/ 0 h 109"/>
                  <a:gd name="T20" fmla="*/ 7785 w 7785"/>
                  <a:gd name="T21" fmla="*/ 109 h 109"/>
                </a:gdLst>
                <a:ahLst/>
                <a:cxnLst>
                  <a:cxn ang="T12">
                    <a:pos x="T0" y="T1"/>
                  </a:cxn>
                  <a:cxn ang="T13">
                    <a:pos x="T2" y="T3"/>
                  </a:cxn>
                  <a:cxn ang="T14">
                    <a:pos x="T4" y="T5"/>
                  </a:cxn>
                  <a:cxn ang="T15">
                    <a:pos x="T6" y="T7"/>
                  </a:cxn>
                  <a:cxn ang="T16">
                    <a:pos x="T8" y="T9"/>
                  </a:cxn>
                  <a:cxn ang="T17">
                    <a:pos x="T10" y="T11"/>
                  </a:cxn>
                </a:cxnLst>
                <a:rect l="T18" t="T19" r="T20" b="T21"/>
                <a:pathLst>
                  <a:path w="7785" h="109">
                    <a:moveTo>
                      <a:pt x="7785" y="93"/>
                    </a:moveTo>
                    <a:lnTo>
                      <a:pt x="7746" y="0"/>
                    </a:lnTo>
                    <a:lnTo>
                      <a:pt x="0" y="0"/>
                    </a:lnTo>
                    <a:lnTo>
                      <a:pt x="0" y="109"/>
                    </a:lnTo>
                    <a:lnTo>
                      <a:pt x="7746" y="109"/>
                    </a:lnTo>
                    <a:lnTo>
                      <a:pt x="7785" y="93"/>
                    </a:lnTo>
                    <a:close/>
                  </a:path>
                </a:pathLst>
              </a:custGeom>
              <a:solidFill>
                <a:srgbClr val="ADD7E7"/>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98" name="Freeform 116"/>
              <p:cNvSpPr>
                <a:spLocks/>
              </p:cNvSpPr>
              <p:nvPr/>
            </p:nvSpPr>
            <p:spPr bwMode="auto">
              <a:xfrm>
                <a:off x="2867" y="2401"/>
                <a:ext cx="87" cy="49"/>
              </a:xfrm>
              <a:custGeom>
                <a:avLst/>
                <a:gdLst>
                  <a:gd name="T0" fmla="*/ 0 w 1576"/>
                  <a:gd name="T1" fmla="*/ 0 h 1563"/>
                  <a:gd name="T2" fmla="*/ 0 w 1576"/>
                  <a:gd name="T3" fmla="*/ 0 h 1563"/>
                  <a:gd name="T4" fmla="*/ 0 w 1576"/>
                  <a:gd name="T5" fmla="*/ 0 h 1563"/>
                  <a:gd name="T6" fmla="*/ 0 w 1576"/>
                  <a:gd name="T7" fmla="*/ 0 h 1563"/>
                  <a:gd name="T8" fmla="*/ 0 w 1576"/>
                  <a:gd name="T9" fmla="*/ 0 h 1563"/>
                  <a:gd name="T10" fmla="*/ 0 w 1576"/>
                  <a:gd name="T11" fmla="*/ 0 h 1563"/>
                  <a:gd name="T12" fmla="*/ 0 60000 65536"/>
                  <a:gd name="T13" fmla="*/ 0 60000 65536"/>
                  <a:gd name="T14" fmla="*/ 0 60000 65536"/>
                  <a:gd name="T15" fmla="*/ 0 60000 65536"/>
                  <a:gd name="T16" fmla="*/ 0 60000 65536"/>
                  <a:gd name="T17" fmla="*/ 0 60000 65536"/>
                  <a:gd name="T18" fmla="*/ 0 w 1576"/>
                  <a:gd name="T19" fmla="*/ 0 h 1563"/>
                  <a:gd name="T20" fmla="*/ 1576 w 1576"/>
                  <a:gd name="T21" fmla="*/ 1563 h 1563"/>
                </a:gdLst>
                <a:ahLst/>
                <a:cxnLst>
                  <a:cxn ang="T12">
                    <a:pos x="T0" y="T1"/>
                  </a:cxn>
                  <a:cxn ang="T13">
                    <a:pos x="T2" y="T3"/>
                  </a:cxn>
                  <a:cxn ang="T14">
                    <a:pos x="T4" y="T5"/>
                  </a:cxn>
                  <a:cxn ang="T15">
                    <a:pos x="T6" y="T7"/>
                  </a:cxn>
                  <a:cxn ang="T16">
                    <a:pos x="T8" y="T9"/>
                  </a:cxn>
                  <a:cxn ang="T17">
                    <a:pos x="T10" y="T11"/>
                  </a:cxn>
                </a:cxnLst>
                <a:rect l="T18" t="T19" r="T20" b="T21"/>
                <a:pathLst>
                  <a:path w="1576" h="1563">
                    <a:moveTo>
                      <a:pt x="39" y="1563"/>
                    </a:moveTo>
                    <a:lnTo>
                      <a:pt x="78" y="1547"/>
                    </a:lnTo>
                    <a:lnTo>
                      <a:pt x="1576" y="77"/>
                    </a:lnTo>
                    <a:lnTo>
                      <a:pt x="1497" y="0"/>
                    </a:lnTo>
                    <a:lnTo>
                      <a:pt x="0" y="1471"/>
                    </a:lnTo>
                    <a:lnTo>
                      <a:pt x="39" y="1563"/>
                    </a:lnTo>
                    <a:close/>
                  </a:path>
                </a:pathLst>
              </a:custGeom>
              <a:solidFill>
                <a:srgbClr val="ADD7E7"/>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099" name="Freeform 117"/>
              <p:cNvSpPr>
                <a:spLocks/>
              </p:cNvSpPr>
              <p:nvPr/>
            </p:nvSpPr>
            <p:spPr bwMode="auto">
              <a:xfrm>
                <a:off x="2444" y="2446"/>
                <a:ext cx="426" cy="4"/>
              </a:xfrm>
              <a:custGeom>
                <a:avLst/>
                <a:gdLst>
                  <a:gd name="T0" fmla="*/ 0 w 7788"/>
                  <a:gd name="T1" fmla="*/ 0 h 109"/>
                  <a:gd name="T2" fmla="*/ 0 w 7788"/>
                  <a:gd name="T3" fmla="*/ 0 h 109"/>
                  <a:gd name="T4" fmla="*/ 1 w 7788"/>
                  <a:gd name="T5" fmla="*/ 0 h 109"/>
                  <a:gd name="T6" fmla="*/ 1 w 7788"/>
                  <a:gd name="T7" fmla="*/ 0 h 109"/>
                  <a:gd name="T8" fmla="*/ 0 w 7788"/>
                  <a:gd name="T9" fmla="*/ 0 h 109"/>
                  <a:gd name="T10" fmla="*/ 0 w 7788"/>
                  <a:gd name="T11" fmla="*/ 0 h 109"/>
                  <a:gd name="T12" fmla="*/ 0 60000 65536"/>
                  <a:gd name="T13" fmla="*/ 0 60000 65536"/>
                  <a:gd name="T14" fmla="*/ 0 60000 65536"/>
                  <a:gd name="T15" fmla="*/ 0 60000 65536"/>
                  <a:gd name="T16" fmla="*/ 0 60000 65536"/>
                  <a:gd name="T17" fmla="*/ 0 60000 65536"/>
                  <a:gd name="T18" fmla="*/ 0 w 7788"/>
                  <a:gd name="T19" fmla="*/ 0 h 109"/>
                  <a:gd name="T20" fmla="*/ 7788 w 7788"/>
                  <a:gd name="T21" fmla="*/ 109 h 109"/>
                </a:gdLst>
                <a:ahLst/>
                <a:cxnLst>
                  <a:cxn ang="T12">
                    <a:pos x="T0" y="T1"/>
                  </a:cxn>
                  <a:cxn ang="T13">
                    <a:pos x="T2" y="T3"/>
                  </a:cxn>
                  <a:cxn ang="T14">
                    <a:pos x="T4" y="T5"/>
                  </a:cxn>
                  <a:cxn ang="T15">
                    <a:pos x="T6" y="T7"/>
                  </a:cxn>
                  <a:cxn ang="T16">
                    <a:pos x="T8" y="T9"/>
                  </a:cxn>
                  <a:cxn ang="T17">
                    <a:pos x="T10" y="T11"/>
                  </a:cxn>
                </a:cxnLst>
                <a:rect l="T18" t="T19" r="T20" b="T21"/>
                <a:pathLst>
                  <a:path w="7788" h="109">
                    <a:moveTo>
                      <a:pt x="0" y="17"/>
                    </a:moveTo>
                    <a:lnTo>
                      <a:pt x="40" y="109"/>
                    </a:lnTo>
                    <a:lnTo>
                      <a:pt x="7788" y="109"/>
                    </a:lnTo>
                    <a:lnTo>
                      <a:pt x="7788" y="0"/>
                    </a:lnTo>
                    <a:lnTo>
                      <a:pt x="40" y="0"/>
                    </a:lnTo>
                    <a:lnTo>
                      <a:pt x="0" y="17"/>
                    </a:lnTo>
                    <a:close/>
                  </a:path>
                </a:pathLst>
              </a:custGeom>
              <a:solidFill>
                <a:srgbClr val="ADD7E7"/>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100" name="Freeform 118"/>
              <p:cNvSpPr>
                <a:spLocks/>
              </p:cNvSpPr>
              <p:nvPr/>
            </p:nvSpPr>
            <p:spPr bwMode="auto">
              <a:xfrm>
                <a:off x="2870" y="2402"/>
                <a:ext cx="82" cy="524"/>
              </a:xfrm>
              <a:custGeom>
                <a:avLst/>
                <a:gdLst>
                  <a:gd name="T0" fmla="*/ 0 w 1498"/>
                  <a:gd name="T1" fmla="*/ 0 h 16501"/>
                  <a:gd name="T2" fmla="*/ 0 w 1498"/>
                  <a:gd name="T3" fmla="*/ 0 h 16501"/>
                  <a:gd name="T4" fmla="*/ 0 w 1498"/>
                  <a:gd name="T5" fmla="*/ 0 h 16501"/>
                  <a:gd name="T6" fmla="*/ 0 w 1498"/>
                  <a:gd name="T7" fmla="*/ 1 h 16501"/>
                  <a:gd name="T8" fmla="*/ 0 w 1498"/>
                  <a:gd name="T9" fmla="*/ 0 h 16501"/>
                  <a:gd name="T10" fmla="*/ 0 60000 65536"/>
                  <a:gd name="T11" fmla="*/ 0 60000 65536"/>
                  <a:gd name="T12" fmla="*/ 0 60000 65536"/>
                  <a:gd name="T13" fmla="*/ 0 60000 65536"/>
                  <a:gd name="T14" fmla="*/ 0 60000 65536"/>
                  <a:gd name="T15" fmla="*/ 0 w 1498"/>
                  <a:gd name="T16" fmla="*/ 0 h 16501"/>
                  <a:gd name="T17" fmla="*/ 1498 w 1498"/>
                  <a:gd name="T18" fmla="*/ 16501 h 16501"/>
                </a:gdLst>
                <a:ahLst/>
                <a:cxnLst>
                  <a:cxn ang="T10">
                    <a:pos x="T0" y="T1"/>
                  </a:cxn>
                  <a:cxn ang="T11">
                    <a:pos x="T2" y="T3"/>
                  </a:cxn>
                  <a:cxn ang="T12">
                    <a:pos x="T4" y="T5"/>
                  </a:cxn>
                  <a:cxn ang="T13">
                    <a:pos x="T6" y="T7"/>
                  </a:cxn>
                  <a:cxn ang="T14">
                    <a:pos x="T8" y="T9"/>
                  </a:cxn>
                </a:cxnLst>
                <a:rect l="T15" t="T16" r="T17" b="T18"/>
                <a:pathLst>
                  <a:path w="1498" h="16501">
                    <a:moveTo>
                      <a:pt x="0" y="1471"/>
                    </a:moveTo>
                    <a:lnTo>
                      <a:pt x="1498" y="0"/>
                    </a:lnTo>
                    <a:lnTo>
                      <a:pt x="1498" y="15027"/>
                    </a:lnTo>
                    <a:lnTo>
                      <a:pt x="0" y="16501"/>
                    </a:lnTo>
                    <a:lnTo>
                      <a:pt x="0" y="1471"/>
                    </a:lnTo>
                    <a:close/>
                  </a:path>
                </a:pathLst>
              </a:custGeom>
              <a:solidFill>
                <a:srgbClr val="075F87"/>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101" name="Freeform 119"/>
              <p:cNvSpPr>
                <a:spLocks/>
              </p:cNvSpPr>
              <p:nvPr/>
            </p:nvSpPr>
            <p:spPr bwMode="auto">
              <a:xfrm>
                <a:off x="2867" y="2401"/>
                <a:ext cx="87" cy="49"/>
              </a:xfrm>
              <a:custGeom>
                <a:avLst/>
                <a:gdLst>
                  <a:gd name="T0" fmla="*/ 0 w 1592"/>
                  <a:gd name="T1" fmla="*/ 0 h 1547"/>
                  <a:gd name="T2" fmla="*/ 0 w 1592"/>
                  <a:gd name="T3" fmla="*/ 0 h 1547"/>
                  <a:gd name="T4" fmla="*/ 0 w 1592"/>
                  <a:gd name="T5" fmla="*/ 0 h 1547"/>
                  <a:gd name="T6" fmla="*/ 0 w 1592"/>
                  <a:gd name="T7" fmla="*/ 0 h 1547"/>
                  <a:gd name="T8" fmla="*/ 0 w 1592"/>
                  <a:gd name="T9" fmla="*/ 0 h 1547"/>
                  <a:gd name="T10" fmla="*/ 0 w 1592"/>
                  <a:gd name="T11" fmla="*/ 0 h 1547"/>
                  <a:gd name="T12" fmla="*/ 0 60000 65536"/>
                  <a:gd name="T13" fmla="*/ 0 60000 65536"/>
                  <a:gd name="T14" fmla="*/ 0 60000 65536"/>
                  <a:gd name="T15" fmla="*/ 0 60000 65536"/>
                  <a:gd name="T16" fmla="*/ 0 60000 65536"/>
                  <a:gd name="T17" fmla="*/ 0 60000 65536"/>
                  <a:gd name="T18" fmla="*/ 0 w 1592"/>
                  <a:gd name="T19" fmla="*/ 0 h 1547"/>
                  <a:gd name="T20" fmla="*/ 1592 w 1592"/>
                  <a:gd name="T21" fmla="*/ 1547 h 1547"/>
                </a:gdLst>
                <a:ahLst/>
                <a:cxnLst>
                  <a:cxn ang="T12">
                    <a:pos x="T0" y="T1"/>
                  </a:cxn>
                  <a:cxn ang="T13">
                    <a:pos x="T2" y="T3"/>
                  </a:cxn>
                  <a:cxn ang="T14">
                    <a:pos x="T4" y="T5"/>
                  </a:cxn>
                  <a:cxn ang="T15">
                    <a:pos x="T6" y="T7"/>
                  </a:cxn>
                  <a:cxn ang="T16">
                    <a:pos x="T8" y="T9"/>
                  </a:cxn>
                  <a:cxn ang="T17">
                    <a:pos x="T10" y="T11"/>
                  </a:cxn>
                </a:cxnLst>
                <a:rect l="T18" t="T19" r="T20" b="T21"/>
                <a:pathLst>
                  <a:path w="1592" h="1547">
                    <a:moveTo>
                      <a:pt x="1592" y="38"/>
                    </a:moveTo>
                    <a:lnTo>
                      <a:pt x="1497" y="0"/>
                    </a:lnTo>
                    <a:lnTo>
                      <a:pt x="0" y="1471"/>
                    </a:lnTo>
                    <a:lnTo>
                      <a:pt x="78" y="1547"/>
                    </a:lnTo>
                    <a:lnTo>
                      <a:pt x="1576" y="77"/>
                    </a:lnTo>
                    <a:lnTo>
                      <a:pt x="1592" y="38"/>
                    </a:lnTo>
                    <a:close/>
                  </a:path>
                </a:pathLst>
              </a:custGeom>
              <a:solidFill>
                <a:srgbClr val="ADD7E7"/>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102" name="Freeform 120"/>
              <p:cNvSpPr>
                <a:spLocks/>
              </p:cNvSpPr>
              <p:nvPr/>
            </p:nvSpPr>
            <p:spPr bwMode="auto">
              <a:xfrm>
                <a:off x="2949" y="2402"/>
                <a:ext cx="5" cy="478"/>
              </a:xfrm>
              <a:custGeom>
                <a:avLst/>
                <a:gdLst>
                  <a:gd name="T0" fmla="*/ 0 w 111"/>
                  <a:gd name="T1" fmla="*/ 0 h 15065"/>
                  <a:gd name="T2" fmla="*/ 0 w 111"/>
                  <a:gd name="T3" fmla="*/ 0 h 15065"/>
                  <a:gd name="T4" fmla="*/ 0 w 111"/>
                  <a:gd name="T5" fmla="*/ 0 h 15065"/>
                  <a:gd name="T6" fmla="*/ 0 w 111"/>
                  <a:gd name="T7" fmla="*/ 0 h 15065"/>
                  <a:gd name="T8" fmla="*/ 0 w 111"/>
                  <a:gd name="T9" fmla="*/ 0 h 15065"/>
                  <a:gd name="T10" fmla="*/ 0 w 111"/>
                  <a:gd name="T11" fmla="*/ 0 h 15065"/>
                  <a:gd name="T12" fmla="*/ 0 60000 65536"/>
                  <a:gd name="T13" fmla="*/ 0 60000 65536"/>
                  <a:gd name="T14" fmla="*/ 0 60000 65536"/>
                  <a:gd name="T15" fmla="*/ 0 60000 65536"/>
                  <a:gd name="T16" fmla="*/ 0 60000 65536"/>
                  <a:gd name="T17" fmla="*/ 0 60000 65536"/>
                  <a:gd name="T18" fmla="*/ 0 w 111"/>
                  <a:gd name="T19" fmla="*/ 0 h 15065"/>
                  <a:gd name="T20" fmla="*/ 111 w 111"/>
                  <a:gd name="T21" fmla="*/ 15065 h 15065"/>
                </a:gdLst>
                <a:ahLst/>
                <a:cxnLst>
                  <a:cxn ang="T12">
                    <a:pos x="T0" y="T1"/>
                  </a:cxn>
                  <a:cxn ang="T13">
                    <a:pos x="T2" y="T3"/>
                  </a:cxn>
                  <a:cxn ang="T14">
                    <a:pos x="T4" y="T5"/>
                  </a:cxn>
                  <a:cxn ang="T15">
                    <a:pos x="T6" y="T7"/>
                  </a:cxn>
                  <a:cxn ang="T16">
                    <a:pos x="T8" y="T9"/>
                  </a:cxn>
                  <a:cxn ang="T17">
                    <a:pos x="T10" y="T11"/>
                  </a:cxn>
                </a:cxnLst>
                <a:rect l="T18" t="T19" r="T20" b="T21"/>
                <a:pathLst>
                  <a:path w="111" h="15065">
                    <a:moveTo>
                      <a:pt x="95" y="15065"/>
                    </a:moveTo>
                    <a:lnTo>
                      <a:pt x="111" y="15027"/>
                    </a:lnTo>
                    <a:lnTo>
                      <a:pt x="111" y="0"/>
                    </a:lnTo>
                    <a:lnTo>
                      <a:pt x="0" y="0"/>
                    </a:lnTo>
                    <a:lnTo>
                      <a:pt x="0" y="15027"/>
                    </a:lnTo>
                    <a:lnTo>
                      <a:pt x="95" y="15065"/>
                    </a:lnTo>
                    <a:close/>
                  </a:path>
                </a:pathLst>
              </a:custGeom>
              <a:solidFill>
                <a:srgbClr val="ADD7E7"/>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103" name="Freeform 121"/>
              <p:cNvSpPr>
                <a:spLocks/>
              </p:cNvSpPr>
              <p:nvPr/>
            </p:nvSpPr>
            <p:spPr bwMode="auto">
              <a:xfrm>
                <a:off x="2867" y="2878"/>
                <a:ext cx="87" cy="49"/>
              </a:xfrm>
              <a:custGeom>
                <a:avLst/>
                <a:gdLst>
                  <a:gd name="T0" fmla="*/ 0 w 1592"/>
                  <a:gd name="T1" fmla="*/ 0 h 1549"/>
                  <a:gd name="T2" fmla="*/ 0 w 1592"/>
                  <a:gd name="T3" fmla="*/ 0 h 1549"/>
                  <a:gd name="T4" fmla="*/ 0 w 1592"/>
                  <a:gd name="T5" fmla="*/ 0 h 1549"/>
                  <a:gd name="T6" fmla="*/ 0 w 1592"/>
                  <a:gd name="T7" fmla="*/ 0 h 1549"/>
                  <a:gd name="T8" fmla="*/ 0 w 1592"/>
                  <a:gd name="T9" fmla="*/ 0 h 1549"/>
                  <a:gd name="T10" fmla="*/ 0 w 1592"/>
                  <a:gd name="T11" fmla="*/ 0 h 1549"/>
                  <a:gd name="T12" fmla="*/ 0 60000 65536"/>
                  <a:gd name="T13" fmla="*/ 0 60000 65536"/>
                  <a:gd name="T14" fmla="*/ 0 60000 65536"/>
                  <a:gd name="T15" fmla="*/ 0 60000 65536"/>
                  <a:gd name="T16" fmla="*/ 0 60000 65536"/>
                  <a:gd name="T17" fmla="*/ 0 60000 65536"/>
                  <a:gd name="T18" fmla="*/ 0 w 1592"/>
                  <a:gd name="T19" fmla="*/ 0 h 1549"/>
                  <a:gd name="T20" fmla="*/ 1592 w 1592"/>
                  <a:gd name="T21" fmla="*/ 1549 h 1549"/>
                </a:gdLst>
                <a:ahLst/>
                <a:cxnLst>
                  <a:cxn ang="T12">
                    <a:pos x="T0" y="T1"/>
                  </a:cxn>
                  <a:cxn ang="T13">
                    <a:pos x="T2" y="T3"/>
                  </a:cxn>
                  <a:cxn ang="T14">
                    <a:pos x="T4" y="T5"/>
                  </a:cxn>
                  <a:cxn ang="T15">
                    <a:pos x="T6" y="T7"/>
                  </a:cxn>
                  <a:cxn ang="T16">
                    <a:pos x="T8" y="T9"/>
                  </a:cxn>
                  <a:cxn ang="T17">
                    <a:pos x="T10" y="T11"/>
                  </a:cxn>
                </a:cxnLst>
                <a:rect l="T18" t="T19" r="T20" b="T21"/>
                <a:pathLst>
                  <a:path w="1592" h="1549">
                    <a:moveTo>
                      <a:pt x="0" y="1512"/>
                    </a:moveTo>
                    <a:lnTo>
                      <a:pt x="94" y="1549"/>
                    </a:lnTo>
                    <a:lnTo>
                      <a:pt x="1592" y="76"/>
                    </a:lnTo>
                    <a:lnTo>
                      <a:pt x="1513" y="0"/>
                    </a:lnTo>
                    <a:lnTo>
                      <a:pt x="16" y="1474"/>
                    </a:lnTo>
                    <a:lnTo>
                      <a:pt x="0" y="1512"/>
                    </a:lnTo>
                    <a:close/>
                  </a:path>
                </a:pathLst>
              </a:custGeom>
              <a:solidFill>
                <a:srgbClr val="ADD7E7"/>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104" name="Freeform 122"/>
              <p:cNvSpPr>
                <a:spLocks/>
              </p:cNvSpPr>
              <p:nvPr/>
            </p:nvSpPr>
            <p:spPr bwMode="auto">
              <a:xfrm>
                <a:off x="2867" y="2447"/>
                <a:ext cx="6" cy="479"/>
              </a:xfrm>
              <a:custGeom>
                <a:avLst/>
                <a:gdLst>
                  <a:gd name="T0" fmla="*/ 0 w 111"/>
                  <a:gd name="T1" fmla="*/ 0 h 15068"/>
                  <a:gd name="T2" fmla="*/ 0 w 111"/>
                  <a:gd name="T3" fmla="*/ 0 h 15068"/>
                  <a:gd name="T4" fmla="*/ 0 w 111"/>
                  <a:gd name="T5" fmla="*/ 0 h 15068"/>
                  <a:gd name="T6" fmla="*/ 0 w 111"/>
                  <a:gd name="T7" fmla="*/ 0 h 15068"/>
                  <a:gd name="T8" fmla="*/ 0 w 111"/>
                  <a:gd name="T9" fmla="*/ 0 h 15068"/>
                  <a:gd name="T10" fmla="*/ 0 w 111"/>
                  <a:gd name="T11" fmla="*/ 0 h 15068"/>
                  <a:gd name="T12" fmla="*/ 0 60000 65536"/>
                  <a:gd name="T13" fmla="*/ 0 60000 65536"/>
                  <a:gd name="T14" fmla="*/ 0 60000 65536"/>
                  <a:gd name="T15" fmla="*/ 0 60000 65536"/>
                  <a:gd name="T16" fmla="*/ 0 60000 65536"/>
                  <a:gd name="T17" fmla="*/ 0 60000 65536"/>
                  <a:gd name="T18" fmla="*/ 0 w 111"/>
                  <a:gd name="T19" fmla="*/ 0 h 15068"/>
                  <a:gd name="T20" fmla="*/ 111 w 111"/>
                  <a:gd name="T21" fmla="*/ 15068 h 15068"/>
                </a:gdLst>
                <a:ahLst/>
                <a:cxnLst>
                  <a:cxn ang="T12">
                    <a:pos x="T0" y="T1"/>
                  </a:cxn>
                  <a:cxn ang="T13">
                    <a:pos x="T2" y="T3"/>
                  </a:cxn>
                  <a:cxn ang="T14">
                    <a:pos x="T4" y="T5"/>
                  </a:cxn>
                  <a:cxn ang="T15">
                    <a:pos x="T6" y="T7"/>
                  </a:cxn>
                  <a:cxn ang="T16">
                    <a:pos x="T8" y="T9"/>
                  </a:cxn>
                  <a:cxn ang="T17">
                    <a:pos x="T10" y="T11"/>
                  </a:cxn>
                </a:cxnLst>
                <a:rect l="T18" t="T19" r="T20" b="T21"/>
                <a:pathLst>
                  <a:path w="111" h="15068">
                    <a:moveTo>
                      <a:pt x="16" y="0"/>
                    </a:moveTo>
                    <a:lnTo>
                      <a:pt x="0" y="38"/>
                    </a:lnTo>
                    <a:lnTo>
                      <a:pt x="0" y="15068"/>
                    </a:lnTo>
                    <a:lnTo>
                      <a:pt x="111" y="15068"/>
                    </a:lnTo>
                    <a:lnTo>
                      <a:pt x="111" y="38"/>
                    </a:lnTo>
                    <a:lnTo>
                      <a:pt x="16" y="0"/>
                    </a:lnTo>
                    <a:close/>
                  </a:path>
                </a:pathLst>
              </a:custGeom>
              <a:solidFill>
                <a:srgbClr val="ADD7E7"/>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105" name="Freeform 123"/>
              <p:cNvSpPr>
                <a:spLocks/>
              </p:cNvSpPr>
              <p:nvPr/>
            </p:nvSpPr>
            <p:spPr bwMode="auto">
              <a:xfrm>
                <a:off x="2816" y="2586"/>
                <a:ext cx="207" cy="131"/>
              </a:xfrm>
              <a:custGeom>
                <a:avLst/>
                <a:gdLst>
                  <a:gd name="T0" fmla="*/ 0 w 3779"/>
                  <a:gd name="T1" fmla="*/ 0 h 4116"/>
                  <a:gd name="T2" fmla="*/ 0 w 3779"/>
                  <a:gd name="T3" fmla="*/ 0 h 4116"/>
                  <a:gd name="T4" fmla="*/ 0 w 3779"/>
                  <a:gd name="T5" fmla="*/ 0 h 4116"/>
                  <a:gd name="T6" fmla="*/ 0 w 3779"/>
                  <a:gd name="T7" fmla="*/ 0 h 4116"/>
                  <a:gd name="T8" fmla="*/ 0 w 3779"/>
                  <a:gd name="T9" fmla="*/ 0 h 4116"/>
                  <a:gd name="T10" fmla="*/ 1 w 3779"/>
                  <a:gd name="T11" fmla="*/ 0 h 4116"/>
                  <a:gd name="T12" fmla="*/ 1 w 3779"/>
                  <a:gd name="T13" fmla="*/ 0 h 4116"/>
                  <a:gd name="T14" fmla="*/ 1 w 3779"/>
                  <a:gd name="T15" fmla="*/ 0 h 4116"/>
                  <a:gd name="T16" fmla="*/ 1 w 3779"/>
                  <a:gd name="T17" fmla="*/ 0 h 4116"/>
                  <a:gd name="T18" fmla="*/ 1 w 3779"/>
                  <a:gd name="T19" fmla="*/ 0 h 4116"/>
                  <a:gd name="T20" fmla="*/ 0 w 3779"/>
                  <a:gd name="T21" fmla="*/ 0 h 4116"/>
                  <a:gd name="T22" fmla="*/ 0 w 3779"/>
                  <a:gd name="T23" fmla="*/ 0 h 4116"/>
                  <a:gd name="T24" fmla="*/ 0 w 3779"/>
                  <a:gd name="T25" fmla="*/ 0 h 4116"/>
                  <a:gd name="T26" fmla="*/ 0 w 3779"/>
                  <a:gd name="T27" fmla="*/ 0 h 4116"/>
                  <a:gd name="T28" fmla="*/ 0 w 3779"/>
                  <a:gd name="T29" fmla="*/ 0 h 4116"/>
                  <a:gd name="T30" fmla="*/ 0 w 3779"/>
                  <a:gd name="T31" fmla="*/ 0 h 4116"/>
                  <a:gd name="T32" fmla="*/ 0 w 3779"/>
                  <a:gd name="T33" fmla="*/ 0 h 41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79"/>
                  <a:gd name="T52" fmla="*/ 0 h 4116"/>
                  <a:gd name="T53" fmla="*/ 3779 w 3779"/>
                  <a:gd name="T54" fmla="*/ 4116 h 41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79" h="4116">
                    <a:moveTo>
                      <a:pt x="210" y="4116"/>
                    </a:moveTo>
                    <a:lnTo>
                      <a:pt x="1064" y="4024"/>
                    </a:lnTo>
                    <a:lnTo>
                      <a:pt x="1918" y="3795"/>
                    </a:lnTo>
                    <a:lnTo>
                      <a:pt x="2528" y="3541"/>
                    </a:lnTo>
                    <a:lnTo>
                      <a:pt x="3107" y="3127"/>
                    </a:lnTo>
                    <a:lnTo>
                      <a:pt x="3474" y="2737"/>
                    </a:lnTo>
                    <a:lnTo>
                      <a:pt x="3688" y="2254"/>
                    </a:lnTo>
                    <a:lnTo>
                      <a:pt x="3779" y="1771"/>
                    </a:lnTo>
                    <a:lnTo>
                      <a:pt x="3779" y="0"/>
                    </a:lnTo>
                    <a:lnTo>
                      <a:pt x="3382" y="736"/>
                    </a:lnTo>
                    <a:lnTo>
                      <a:pt x="2955" y="1196"/>
                    </a:lnTo>
                    <a:lnTo>
                      <a:pt x="2376" y="1495"/>
                    </a:lnTo>
                    <a:lnTo>
                      <a:pt x="1705" y="1748"/>
                    </a:lnTo>
                    <a:lnTo>
                      <a:pt x="1034" y="1932"/>
                    </a:lnTo>
                    <a:lnTo>
                      <a:pt x="470" y="2009"/>
                    </a:lnTo>
                    <a:lnTo>
                      <a:pt x="0" y="1978"/>
                    </a:lnTo>
                    <a:lnTo>
                      <a:pt x="210" y="4116"/>
                    </a:lnTo>
                    <a:close/>
                  </a:path>
                </a:pathLst>
              </a:custGeom>
              <a:solidFill>
                <a:srgbClr val="FFFFFF"/>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106" name="Freeform 124"/>
              <p:cNvSpPr>
                <a:spLocks/>
              </p:cNvSpPr>
              <p:nvPr/>
            </p:nvSpPr>
            <p:spPr bwMode="auto">
              <a:xfrm>
                <a:off x="2829" y="2644"/>
                <a:ext cx="195" cy="73"/>
              </a:xfrm>
              <a:custGeom>
                <a:avLst/>
                <a:gdLst>
                  <a:gd name="T0" fmla="*/ 0 w 3563"/>
                  <a:gd name="T1" fmla="*/ 0 h 2308"/>
                  <a:gd name="T2" fmla="*/ 0 w 3563"/>
                  <a:gd name="T3" fmla="*/ 0 h 2308"/>
                  <a:gd name="T4" fmla="*/ 0 w 3563"/>
                  <a:gd name="T5" fmla="*/ 0 h 2308"/>
                  <a:gd name="T6" fmla="*/ 0 w 3563"/>
                  <a:gd name="T7" fmla="*/ 0 h 2308"/>
                  <a:gd name="T8" fmla="*/ 0 w 3563"/>
                  <a:gd name="T9" fmla="*/ 0 h 2308"/>
                  <a:gd name="T10" fmla="*/ 0 w 3563"/>
                  <a:gd name="T11" fmla="*/ 0 h 2308"/>
                  <a:gd name="T12" fmla="*/ 0 w 3563"/>
                  <a:gd name="T13" fmla="*/ 0 h 2308"/>
                  <a:gd name="T14" fmla="*/ 0 w 3563"/>
                  <a:gd name="T15" fmla="*/ 0 h 2308"/>
                  <a:gd name="T16" fmla="*/ 0 w 3563"/>
                  <a:gd name="T17" fmla="*/ 0 h 2308"/>
                  <a:gd name="T18" fmla="*/ 0 w 3563"/>
                  <a:gd name="T19" fmla="*/ 0 h 2308"/>
                  <a:gd name="T20" fmla="*/ 0 w 3563"/>
                  <a:gd name="T21" fmla="*/ 0 h 2308"/>
                  <a:gd name="T22" fmla="*/ 0 w 3563"/>
                  <a:gd name="T23" fmla="*/ 0 h 2308"/>
                  <a:gd name="T24" fmla="*/ 0 w 3563"/>
                  <a:gd name="T25" fmla="*/ 0 h 2308"/>
                  <a:gd name="T26" fmla="*/ 0 w 3563"/>
                  <a:gd name="T27" fmla="*/ 0 h 2308"/>
                  <a:gd name="T28" fmla="*/ 0 w 3563"/>
                  <a:gd name="T29" fmla="*/ 0 h 2308"/>
                  <a:gd name="T30" fmla="*/ 1 w 3563"/>
                  <a:gd name="T31" fmla="*/ 0 h 2308"/>
                  <a:gd name="T32" fmla="*/ 1 w 3563"/>
                  <a:gd name="T33" fmla="*/ 0 h 2308"/>
                  <a:gd name="T34" fmla="*/ 1 w 3563"/>
                  <a:gd name="T35" fmla="*/ 0 h 2308"/>
                  <a:gd name="T36" fmla="*/ 1 w 3563"/>
                  <a:gd name="T37" fmla="*/ 0 h 2308"/>
                  <a:gd name="T38" fmla="*/ 1 w 3563"/>
                  <a:gd name="T39" fmla="*/ 0 h 2308"/>
                  <a:gd name="T40" fmla="*/ 1 w 3563"/>
                  <a:gd name="T41" fmla="*/ 0 h 2308"/>
                  <a:gd name="T42" fmla="*/ 1 w 3563"/>
                  <a:gd name="T43" fmla="*/ 0 h 2308"/>
                  <a:gd name="T44" fmla="*/ 1 w 3563"/>
                  <a:gd name="T45" fmla="*/ 0 h 2308"/>
                  <a:gd name="T46" fmla="*/ 1 w 3563"/>
                  <a:gd name="T47" fmla="*/ 0 h 2308"/>
                  <a:gd name="T48" fmla="*/ 1 w 3563"/>
                  <a:gd name="T49" fmla="*/ 0 h 2308"/>
                  <a:gd name="T50" fmla="*/ 1 w 3563"/>
                  <a:gd name="T51" fmla="*/ 0 h 2308"/>
                  <a:gd name="T52" fmla="*/ 1 w 3563"/>
                  <a:gd name="T53" fmla="*/ 0 h 2308"/>
                  <a:gd name="T54" fmla="*/ 1 w 3563"/>
                  <a:gd name="T55" fmla="*/ 0 h 2308"/>
                  <a:gd name="T56" fmla="*/ 1 w 3563"/>
                  <a:gd name="T57" fmla="*/ 0 h 2308"/>
                  <a:gd name="T58" fmla="*/ 1 w 3563"/>
                  <a:gd name="T59" fmla="*/ 0 h 2308"/>
                  <a:gd name="T60" fmla="*/ 1 w 3563"/>
                  <a:gd name="T61" fmla="*/ 0 h 2308"/>
                  <a:gd name="T62" fmla="*/ 0 w 3563"/>
                  <a:gd name="T63" fmla="*/ 0 h 2308"/>
                  <a:gd name="T64" fmla="*/ 0 w 3563"/>
                  <a:gd name="T65" fmla="*/ 0 h 2308"/>
                  <a:gd name="T66" fmla="*/ 0 w 3563"/>
                  <a:gd name="T67" fmla="*/ 0 h 2308"/>
                  <a:gd name="T68" fmla="*/ 0 w 3563"/>
                  <a:gd name="T69" fmla="*/ 0 h 2308"/>
                  <a:gd name="T70" fmla="*/ 0 w 3563"/>
                  <a:gd name="T71" fmla="*/ 0 h 2308"/>
                  <a:gd name="T72" fmla="*/ 0 w 3563"/>
                  <a:gd name="T73" fmla="*/ 0 h 2308"/>
                  <a:gd name="T74" fmla="*/ 0 w 3563"/>
                  <a:gd name="T75" fmla="*/ 0 h 2308"/>
                  <a:gd name="T76" fmla="*/ 0 w 3563"/>
                  <a:gd name="T77" fmla="*/ 0 h 2308"/>
                  <a:gd name="T78" fmla="*/ 0 w 3563"/>
                  <a:gd name="T79" fmla="*/ 0 h 2308"/>
                  <a:gd name="T80" fmla="*/ 0 w 3563"/>
                  <a:gd name="T81" fmla="*/ 0 h 2308"/>
                  <a:gd name="T82" fmla="*/ 0 w 3563"/>
                  <a:gd name="T83" fmla="*/ 0 h 2308"/>
                  <a:gd name="T84" fmla="*/ 0 w 3563"/>
                  <a:gd name="T85" fmla="*/ 0 h 2308"/>
                  <a:gd name="T86" fmla="*/ 0 w 3563"/>
                  <a:gd name="T87" fmla="*/ 0 h 2308"/>
                  <a:gd name="T88" fmla="*/ 0 w 3563"/>
                  <a:gd name="T89" fmla="*/ 0 h 2308"/>
                  <a:gd name="T90" fmla="*/ 0 w 3563"/>
                  <a:gd name="T91" fmla="*/ 0 h 2308"/>
                  <a:gd name="T92" fmla="*/ 0 w 3563"/>
                  <a:gd name="T93" fmla="*/ 0 h 230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63"/>
                  <a:gd name="T142" fmla="*/ 0 h 2308"/>
                  <a:gd name="T143" fmla="*/ 3563 w 3563"/>
                  <a:gd name="T144" fmla="*/ 2308 h 230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63" h="2308">
                    <a:moveTo>
                      <a:pt x="0" y="2308"/>
                    </a:moveTo>
                    <a:lnTo>
                      <a:pt x="91" y="2307"/>
                    </a:lnTo>
                    <a:lnTo>
                      <a:pt x="182" y="2305"/>
                    </a:lnTo>
                    <a:lnTo>
                      <a:pt x="271" y="2300"/>
                    </a:lnTo>
                    <a:lnTo>
                      <a:pt x="360" y="2295"/>
                    </a:lnTo>
                    <a:lnTo>
                      <a:pt x="449" y="2289"/>
                    </a:lnTo>
                    <a:lnTo>
                      <a:pt x="537" y="2281"/>
                    </a:lnTo>
                    <a:lnTo>
                      <a:pt x="625" y="2271"/>
                    </a:lnTo>
                    <a:lnTo>
                      <a:pt x="710" y="2261"/>
                    </a:lnTo>
                    <a:lnTo>
                      <a:pt x="797" y="2248"/>
                    </a:lnTo>
                    <a:lnTo>
                      <a:pt x="881" y="2235"/>
                    </a:lnTo>
                    <a:lnTo>
                      <a:pt x="966" y="2220"/>
                    </a:lnTo>
                    <a:lnTo>
                      <a:pt x="1050" y="2205"/>
                    </a:lnTo>
                    <a:lnTo>
                      <a:pt x="1132" y="2187"/>
                    </a:lnTo>
                    <a:lnTo>
                      <a:pt x="1213" y="2169"/>
                    </a:lnTo>
                    <a:lnTo>
                      <a:pt x="1295" y="2149"/>
                    </a:lnTo>
                    <a:lnTo>
                      <a:pt x="1375" y="2127"/>
                    </a:lnTo>
                    <a:lnTo>
                      <a:pt x="1453" y="2105"/>
                    </a:lnTo>
                    <a:lnTo>
                      <a:pt x="1532" y="2081"/>
                    </a:lnTo>
                    <a:lnTo>
                      <a:pt x="1609" y="2056"/>
                    </a:lnTo>
                    <a:lnTo>
                      <a:pt x="1685" y="2031"/>
                    </a:lnTo>
                    <a:lnTo>
                      <a:pt x="1760" y="2004"/>
                    </a:lnTo>
                    <a:lnTo>
                      <a:pt x="1834" y="1975"/>
                    </a:lnTo>
                    <a:lnTo>
                      <a:pt x="1906" y="1946"/>
                    </a:lnTo>
                    <a:lnTo>
                      <a:pt x="1978" y="1916"/>
                    </a:lnTo>
                    <a:lnTo>
                      <a:pt x="2048" y="1884"/>
                    </a:lnTo>
                    <a:lnTo>
                      <a:pt x="2117" y="1852"/>
                    </a:lnTo>
                    <a:lnTo>
                      <a:pt x="2185" y="1819"/>
                    </a:lnTo>
                    <a:lnTo>
                      <a:pt x="2251" y="1783"/>
                    </a:lnTo>
                    <a:lnTo>
                      <a:pt x="2317" y="1748"/>
                    </a:lnTo>
                    <a:lnTo>
                      <a:pt x="2381" y="1712"/>
                    </a:lnTo>
                    <a:lnTo>
                      <a:pt x="2444" y="1674"/>
                    </a:lnTo>
                    <a:lnTo>
                      <a:pt x="2506" y="1636"/>
                    </a:lnTo>
                    <a:lnTo>
                      <a:pt x="2565" y="1597"/>
                    </a:lnTo>
                    <a:lnTo>
                      <a:pt x="2623" y="1556"/>
                    </a:lnTo>
                    <a:lnTo>
                      <a:pt x="2680" y="1515"/>
                    </a:lnTo>
                    <a:lnTo>
                      <a:pt x="2736" y="1472"/>
                    </a:lnTo>
                    <a:lnTo>
                      <a:pt x="2790" y="1429"/>
                    </a:lnTo>
                    <a:lnTo>
                      <a:pt x="2843" y="1386"/>
                    </a:lnTo>
                    <a:lnTo>
                      <a:pt x="2894" y="1340"/>
                    </a:lnTo>
                    <a:lnTo>
                      <a:pt x="2944" y="1296"/>
                    </a:lnTo>
                    <a:lnTo>
                      <a:pt x="2991" y="1249"/>
                    </a:lnTo>
                    <a:lnTo>
                      <a:pt x="3037" y="1202"/>
                    </a:lnTo>
                    <a:lnTo>
                      <a:pt x="3081" y="1153"/>
                    </a:lnTo>
                    <a:lnTo>
                      <a:pt x="3123" y="1106"/>
                    </a:lnTo>
                    <a:lnTo>
                      <a:pt x="3164" y="1056"/>
                    </a:lnTo>
                    <a:lnTo>
                      <a:pt x="3204" y="1006"/>
                    </a:lnTo>
                    <a:lnTo>
                      <a:pt x="3241" y="955"/>
                    </a:lnTo>
                    <a:lnTo>
                      <a:pt x="3277" y="903"/>
                    </a:lnTo>
                    <a:lnTo>
                      <a:pt x="3309" y="851"/>
                    </a:lnTo>
                    <a:lnTo>
                      <a:pt x="3341" y="798"/>
                    </a:lnTo>
                    <a:lnTo>
                      <a:pt x="3371" y="744"/>
                    </a:lnTo>
                    <a:lnTo>
                      <a:pt x="3398" y="690"/>
                    </a:lnTo>
                    <a:lnTo>
                      <a:pt x="3423" y="635"/>
                    </a:lnTo>
                    <a:lnTo>
                      <a:pt x="3448" y="580"/>
                    </a:lnTo>
                    <a:lnTo>
                      <a:pt x="3469" y="524"/>
                    </a:lnTo>
                    <a:lnTo>
                      <a:pt x="3488" y="468"/>
                    </a:lnTo>
                    <a:lnTo>
                      <a:pt x="3505" y="411"/>
                    </a:lnTo>
                    <a:lnTo>
                      <a:pt x="3521" y="354"/>
                    </a:lnTo>
                    <a:lnTo>
                      <a:pt x="3527" y="325"/>
                    </a:lnTo>
                    <a:lnTo>
                      <a:pt x="3533" y="296"/>
                    </a:lnTo>
                    <a:lnTo>
                      <a:pt x="3539" y="267"/>
                    </a:lnTo>
                    <a:lnTo>
                      <a:pt x="3544" y="238"/>
                    </a:lnTo>
                    <a:lnTo>
                      <a:pt x="3548" y="208"/>
                    </a:lnTo>
                    <a:lnTo>
                      <a:pt x="3552" y="179"/>
                    </a:lnTo>
                    <a:lnTo>
                      <a:pt x="3554" y="150"/>
                    </a:lnTo>
                    <a:lnTo>
                      <a:pt x="3558" y="119"/>
                    </a:lnTo>
                    <a:lnTo>
                      <a:pt x="3560" y="89"/>
                    </a:lnTo>
                    <a:lnTo>
                      <a:pt x="3561" y="60"/>
                    </a:lnTo>
                    <a:lnTo>
                      <a:pt x="3562" y="30"/>
                    </a:lnTo>
                    <a:lnTo>
                      <a:pt x="3563" y="0"/>
                    </a:lnTo>
                    <a:lnTo>
                      <a:pt x="3452" y="0"/>
                    </a:lnTo>
                    <a:lnTo>
                      <a:pt x="3452" y="28"/>
                    </a:lnTo>
                    <a:lnTo>
                      <a:pt x="3451" y="56"/>
                    </a:lnTo>
                    <a:lnTo>
                      <a:pt x="3450" y="83"/>
                    </a:lnTo>
                    <a:lnTo>
                      <a:pt x="3448" y="111"/>
                    </a:lnTo>
                    <a:lnTo>
                      <a:pt x="3445" y="138"/>
                    </a:lnTo>
                    <a:lnTo>
                      <a:pt x="3441" y="166"/>
                    </a:lnTo>
                    <a:lnTo>
                      <a:pt x="3438" y="193"/>
                    </a:lnTo>
                    <a:lnTo>
                      <a:pt x="3434" y="221"/>
                    </a:lnTo>
                    <a:lnTo>
                      <a:pt x="3430" y="248"/>
                    </a:lnTo>
                    <a:lnTo>
                      <a:pt x="3424" y="275"/>
                    </a:lnTo>
                    <a:lnTo>
                      <a:pt x="3419" y="302"/>
                    </a:lnTo>
                    <a:lnTo>
                      <a:pt x="3413" y="328"/>
                    </a:lnTo>
                    <a:lnTo>
                      <a:pt x="3399" y="382"/>
                    </a:lnTo>
                    <a:lnTo>
                      <a:pt x="3382" y="435"/>
                    </a:lnTo>
                    <a:lnTo>
                      <a:pt x="3364" y="488"/>
                    </a:lnTo>
                    <a:lnTo>
                      <a:pt x="3344" y="540"/>
                    </a:lnTo>
                    <a:lnTo>
                      <a:pt x="3323" y="592"/>
                    </a:lnTo>
                    <a:lnTo>
                      <a:pt x="3299" y="644"/>
                    </a:lnTo>
                    <a:lnTo>
                      <a:pt x="3272" y="695"/>
                    </a:lnTo>
                    <a:lnTo>
                      <a:pt x="3245" y="744"/>
                    </a:lnTo>
                    <a:lnTo>
                      <a:pt x="3215" y="794"/>
                    </a:lnTo>
                    <a:lnTo>
                      <a:pt x="3184" y="844"/>
                    </a:lnTo>
                    <a:lnTo>
                      <a:pt x="3150" y="893"/>
                    </a:lnTo>
                    <a:lnTo>
                      <a:pt x="3115" y="941"/>
                    </a:lnTo>
                    <a:lnTo>
                      <a:pt x="3078" y="988"/>
                    </a:lnTo>
                    <a:lnTo>
                      <a:pt x="3039" y="1035"/>
                    </a:lnTo>
                    <a:lnTo>
                      <a:pt x="2999" y="1082"/>
                    </a:lnTo>
                    <a:lnTo>
                      <a:pt x="2956" y="1127"/>
                    </a:lnTo>
                    <a:lnTo>
                      <a:pt x="2912" y="1173"/>
                    </a:lnTo>
                    <a:lnTo>
                      <a:pt x="2866" y="1217"/>
                    </a:lnTo>
                    <a:lnTo>
                      <a:pt x="2819" y="1260"/>
                    </a:lnTo>
                    <a:lnTo>
                      <a:pt x="2770" y="1304"/>
                    </a:lnTo>
                    <a:lnTo>
                      <a:pt x="2720" y="1345"/>
                    </a:lnTo>
                    <a:lnTo>
                      <a:pt x="2668" y="1387"/>
                    </a:lnTo>
                    <a:lnTo>
                      <a:pt x="2614" y="1427"/>
                    </a:lnTo>
                    <a:lnTo>
                      <a:pt x="2559" y="1468"/>
                    </a:lnTo>
                    <a:lnTo>
                      <a:pt x="2503" y="1506"/>
                    </a:lnTo>
                    <a:lnTo>
                      <a:pt x="2445" y="1545"/>
                    </a:lnTo>
                    <a:lnTo>
                      <a:pt x="2386" y="1582"/>
                    </a:lnTo>
                    <a:lnTo>
                      <a:pt x="2325" y="1618"/>
                    </a:lnTo>
                    <a:lnTo>
                      <a:pt x="2263" y="1654"/>
                    </a:lnTo>
                    <a:lnTo>
                      <a:pt x="2199" y="1688"/>
                    </a:lnTo>
                    <a:lnTo>
                      <a:pt x="2134" y="1722"/>
                    </a:lnTo>
                    <a:lnTo>
                      <a:pt x="2068" y="1754"/>
                    </a:lnTo>
                    <a:lnTo>
                      <a:pt x="2001" y="1786"/>
                    </a:lnTo>
                    <a:lnTo>
                      <a:pt x="1933" y="1817"/>
                    </a:lnTo>
                    <a:lnTo>
                      <a:pt x="1863" y="1846"/>
                    </a:lnTo>
                    <a:lnTo>
                      <a:pt x="1793" y="1875"/>
                    </a:lnTo>
                    <a:lnTo>
                      <a:pt x="1721" y="1902"/>
                    </a:lnTo>
                    <a:lnTo>
                      <a:pt x="1648" y="1929"/>
                    </a:lnTo>
                    <a:lnTo>
                      <a:pt x="1574" y="1954"/>
                    </a:lnTo>
                    <a:lnTo>
                      <a:pt x="1499" y="1978"/>
                    </a:lnTo>
                    <a:lnTo>
                      <a:pt x="1422" y="2000"/>
                    </a:lnTo>
                    <a:lnTo>
                      <a:pt x="1345" y="2022"/>
                    </a:lnTo>
                    <a:lnTo>
                      <a:pt x="1267" y="2043"/>
                    </a:lnTo>
                    <a:lnTo>
                      <a:pt x="1188" y="2063"/>
                    </a:lnTo>
                    <a:lnTo>
                      <a:pt x="1108" y="2081"/>
                    </a:lnTo>
                    <a:lnTo>
                      <a:pt x="1027" y="2098"/>
                    </a:lnTo>
                    <a:lnTo>
                      <a:pt x="946" y="2114"/>
                    </a:lnTo>
                    <a:lnTo>
                      <a:pt x="864" y="2128"/>
                    </a:lnTo>
                    <a:lnTo>
                      <a:pt x="780" y="2142"/>
                    </a:lnTo>
                    <a:lnTo>
                      <a:pt x="695" y="2153"/>
                    </a:lnTo>
                    <a:lnTo>
                      <a:pt x="611" y="2163"/>
                    </a:lnTo>
                    <a:lnTo>
                      <a:pt x="526" y="2173"/>
                    </a:lnTo>
                    <a:lnTo>
                      <a:pt x="440" y="2181"/>
                    </a:lnTo>
                    <a:lnTo>
                      <a:pt x="353" y="2187"/>
                    </a:lnTo>
                    <a:lnTo>
                      <a:pt x="265" y="2192"/>
                    </a:lnTo>
                    <a:lnTo>
                      <a:pt x="178" y="2196"/>
                    </a:lnTo>
                    <a:lnTo>
                      <a:pt x="90" y="2198"/>
                    </a:lnTo>
                    <a:lnTo>
                      <a:pt x="0" y="2199"/>
                    </a:lnTo>
                    <a:lnTo>
                      <a:pt x="0" y="2308"/>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107" name="Rectangle 125"/>
              <p:cNvSpPr>
                <a:spLocks noChangeArrowheads="1"/>
              </p:cNvSpPr>
              <p:nvPr/>
            </p:nvSpPr>
            <p:spPr bwMode="auto">
              <a:xfrm>
                <a:off x="3018" y="2581"/>
                <a:ext cx="6" cy="62"/>
              </a:xfrm>
              <a:prstGeom prst="rect">
                <a:avLst/>
              </a:prstGeom>
              <a:solidFill>
                <a:srgbClr val="131516"/>
              </a:solidFill>
              <a:ln w="9525">
                <a:noFill/>
                <a:miter lim="800000"/>
                <a:headEnd/>
                <a:tailEnd/>
              </a:ln>
            </p:spPr>
            <p:txBody>
              <a:bodyPr/>
              <a:lstStyle/>
              <a:p>
                <a:endParaRPr lang="zh-CN" altLang="en-US">
                  <a:latin typeface="Times New Roman" pitchFamily="18" charset="0"/>
                  <a:cs typeface="Times New Roman" pitchFamily="18" charset="0"/>
                </a:endParaRPr>
              </a:p>
            </p:txBody>
          </p:sp>
          <p:sp>
            <p:nvSpPr>
              <p:cNvPr id="1108" name="Freeform 126"/>
              <p:cNvSpPr>
                <a:spLocks/>
              </p:cNvSpPr>
              <p:nvPr/>
            </p:nvSpPr>
            <p:spPr bwMode="auto">
              <a:xfrm>
                <a:off x="2701" y="2624"/>
                <a:ext cx="131" cy="115"/>
              </a:xfrm>
              <a:custGeom>
                <a:avLst/>
                <a:gdLst>
                  <a:gd name="T0" fmla="*/ 0 w 2408"/>
                  <a:gd name="T1" fmla="*/ 0 h 3633"/>
                  <a:gd name="T2" fmla="*/ 0 w 2408"/>
                  <a:gd name="T3" fmla="*/ 0 h 3633"/>
                  <a:gd name="T4" fmla="*/ 0 w 2408"/>
                  <a:gd name="T5" fmla="*/ 0 h 3633"/>
                  <a:gd name="T6" fmla="*/ 0 w 2408"/>
                  <a:gd name="T7" fmla="*/ 0 h 3633"/>
                  <a:gd name="T8" fmla="*/ 0 w 2408"/>
                  <a:gd name="T9" fmla="*/ 0 h 3633"/>
                  <a:gd name="T10" fmla="*/ 0 w 2408"/>
                  <a:gd name="T11" fmla="*/ 0 h 3633"/>
                  <a:gd name="T12" fmla="*/ 0 60000 65536"/>
                  <a:gd name="T13" fmla="*/ 0 60000 65536"/>
                  <a:gd name="T14" fmla="*/ 0 60000 65536"/>
                  <a:gd name="T15" fmla="*/ 0 60000 65536"/>
                  <a:gd name="T16" fmla="*/ 0 60000 65536"/>
                  <a:gd name="T17" fmla="*/ 0 60000 65536"/>
                  <a:gd name="T18" fmla="*/ 0 w 2408"/>
                  <a:gd name="T19" fmla="*/ 0 h 3633"/>
                  <a:gd name="T20" fmla="*/ 2408 w 2408"/>
                  <a:gd name="T21" fmla="*/ 3633 h 3633"/>
                </a:gdLst>
                <a:ahLst/>
                <a:cxnLst>
                  <a:cxn ang="T12">
                    <a:pos x="T0" y="T1"/>
                  </a:cxn>
                  <a:cxn ang="T13">
                    <a:pos x="T2" y="T3"/>
                  </a:cxn>
                  <a:cxn ang="T14">
                    <a:pos x="T4" y="T5"/>
                  </a:cxn>
                  <a:cxn ang="T15">
                    <a:pos x="T6" y="T7"/>
                  </a:cxn>
                  <a:cxn ang="T16">
                    <a:pos x="T8" y="T9"/>
                  </a:cxn>
                  <a:cxn ang="T17">
                    <a:pos x="T10" y="T11"/>
                  </a:cxn>
                </a:cxnLst>
                <a:rect l="T18" t="T19" r="T20" b="T21"/>
                <a:pathLst>
                  <a:path w="2408" h="3633">
                    <a:moveTo>
                      <a:pt x="2408" y="2899"/>
                    </a:moveTo>
                    <a:lnTo>
                      <a:pt x="2408" y="3633"/>
                    </a:lnTo>
                    <a:lnTo>
                      <a:pt x="0" y="1839"/>
                    </a:lnTo>
                    <a:lnTo>
                      <a:pt x="2401" y="0"/>
                    </a:lnTo>
                    <a:lnTo>
                      <a:pt x="2401" y="793"/>
                    </a:lnTo>
                    <a:lnTo>
                      <a:pt x="2408" y="2899"/>
                    </a:lnTo>
                    <a:close/>
                  </a:path>
                </a:pathLst>
              </a:custGeom>
              <a:solidFill>
                <a:srgbClr val="FFFFFF"/>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109" name="Freeform 127"/>
              <p:cNvSpPr>
                <a:spLocks/>
              </p:cNvSpPr>
              <p:nvPr/>
            </p:nvSpPr>
            <p:spPr bwMode="auto">
              <a:xfrm>
                <a:off x="2829" y="2716"/>
                <a:ext cx="6" cy="24"/>
              </a:xfrm>
              <a:custGeom>
                <a:avLst/>
                <a:gdLst>
                  <a:gd name="T0" fmla="*/ 0 w 110"/>
                  <a:gd name="T1" fmla="*/ 0 h 778"/>
                  <a:gd name="T2" fmla="*/ 0 w 110"/>
                  <a:gd name="T3" fmla="*/ 0 h 778"/>
                  <a:gd name="T4" fmla="*/ 0 w 110"/>
                  <a:gd name="T5" fmla="*/ 0 h 778"/>
                  <a:gd name="T6" fmla="*/ 0 w 110"/>
                  <a:gd name="T7" fmla="*/ 0 h 778"/>
                  <a:gd name="T8" fmla="*/ 0 w 110"/>
                  <a:gd name="T9" fmla="*/ 0 h 778"/>
                  <a:gd name="T10" fmla="*/ 0 w 110"/>
                  <a:gd name="T11" fmla="*/ 0 h 778"/>
                  <a:gd name="T12" fmla="*/ 0 60000 65536"/>
                  <a:gd name="T13" fmla="*/ 0 60000 65536"/>
                  <a:gd name="T14" fmla="*/ 0 60000 65536"/>
                  <a:gd name="T15" fmla="*/ 0 60000 65536"/>
                  <a:gd name="T16" fmla="*/ 0 60000 65536"/>
                  <a:gd name="T17" fmla="*/ 0 60000 65536"/>
                  <a:gd name="T18" fmla="*/ 0 w 110"/>
                  <a:gd name="T19" fmla="*/ 0 h 778"/>
                  <a:gd name="T20" fmla="*/ 110 w 110"/>
                  <a:gd name="T21" fmla="*/ 778 h 778"/>
                </a:gdLst>
                <a:ahLst/>
                <a:cxnLst>
                  <a:cxn ang="T12">
                    <a:pos x="T0" y="T1"/>
                  </a:cxn>
                  <a:cxn ang="T13">
                    <a:pos x="T2" y="T3"/>
                  </a:cxn>
                  <a:cxn ang="T14">
                    <a:pos x="T4" y="T5"/>
                  </a:cxn>
                  <a:cxn ang="T15">
                    <a:pos x="T6" y="T7"/>
                  </a:cxn>
                  <a:cxn ang="T16">
                    <a:pos x="T8" y="T9"/>
                  </a:cxn>
                  <a:cxn ang="T17">
                    <a:pos x="T10" y="T11"/>
                  </a:cxn>
                </a:cxnLst>
                <a:rect l="T18" t="T19" r="T20" b="T21"/>
                <a:pathLst>
                  <a:path w="110" h="778">
                    <a:moveTo>
                      <a:pt x="21" y="778"/>
                    </a:moveTo>
                    <a:lnTo>
                      <a:pt x="110" y="734"/>
                    </a:lnTo>
                    <a:lnTo>
                      <a:pt x="110" y="0"/>
                    </a:lnTo>
                    <a:lnTo>
                      <a:pt x="0" y="0"/>
                    </a:lnTo>
                    <a:lnTo>
                      <a:pt x="0" y="734"/>
                    </a:lnTo>
                    <a:lnTo>
                      <a:pt x="21" y="778"/>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110" name="Freeform 128"/>
              <p:cNvSpPr>
                <a:spLocks/>
              </p:cNvSpPr>
              <p:nvPr/>
            </p:nvSpPr>
            <p:spPr bwMode="auto">
              <a:xfrm>
                <a:off x="2699" y="2680"/>
                <a:ext cx="135" cy="60"/>
              </a:xfrm>
              <a:custGeom>
                <a:avLst/>
                <a:gdLst>
                  <a:gd name="T0" fmla="*/ 0 w 2477"/>
                  <a:gd name="T1" fmla="*/ 0 h 1881"/>
                  <a:gd name="T2" fmla="*/ 0 w 2477"/>
                  <a:gd name="T3" fmla="*/ 0 h 1881"/>
                  <a:gd name="T4" fmla="*/ 0 w 2477"/>
                  <a:gd name="T5" fmla="*/ 0 h 1881"/>
                  <a:gd name="T6" fmla="*/ 0 w 2477"/>
                  <a:gd name="T7" fmla="*/ 0 h 1881"/>
                  <a:gd name="T8" fmla="*/ 0 w 2477"/>
                  <a:gd name="T9" fmla="*/ 0 h 1881"/>
                  <a:gd name="T10" fmla="*/ 0 w 2477"/>
                  <a:gd name="T11" fmla="*/ 0 h 1881"/>
                  <a:gd name="T12" fmla="*/ 0 60000 65536"/>
                  <a:gd name="T13" fmla="*/ 0 60000 65536"/>
                  <a:gd name="T14" fmla="*/ 0 60000 65536"/>
                  <a:gd name="T15" fmla="*/ 0 60000 65536"/>
                  <a:gd name="T16" fmla="*/ 0 60000 65536"/>
                  <a:gd name="T17" fmla="*/ 0 60000 65536"/>
                  <a:gd name="T18" fmla="*/ 0 w 2477"/>
                  <a:gd name="T19" fmla="*/ 0 h 1881"/>
                  <a:gd name="T20" fmla="*/ 2477 w 2477"/>
                  <a:gd name="T21" fmla="*/ 1881 h 1881"/>
                </a:gdLst>
                <a:ahLst/>
                <a:cxnLst>
                  <a:cxn ang="T12">
                    <a:pos x="T0" y="T1"/>
                  </a:cxn>
                  <a:cxn ang="T13">
                    <a:pos x="T2" y="T3"/>
                  </a:cxn>
                  <a:cxn ang="T14">
                    <a:pos x="T4" y="T5"/>
                  </a:cxn>
                  <a:cxn ang="T15">
                    <a:pos x="T6" y="T7"/>
                  </a:cxn>
                  <a:cxn ang="T16">
                    <a:pos x="T8" y="T9"/>
                  </a:cxn>
                  <a:cxn ang="T17">
                    <a:pos x="T10" y="T11"/>
                  </a:cxn>
                </a:cxnLst>
                <a:rect l="T18" t="T19" r="T20" b="T21"/>
                <a:pathLst>
                  <a:path w="2477" h="1881">
                    <a:moveTo>
                      <a:pt x="0" y="1"/>
                    </a:moveTo>
                    <a:lnTo>
                      <a:pt x="1" y="87"/>
                    </a:lnTo>
                    <a:lnTo>
                      <a:pt x="2409" y="1881"/>
                    </a:lnTo>
                    <a:lnTo>
                      <a:pt x="2477" y="1793"/>
                    </a:lnTo>
                    <a:lnTo>
                      <a:pt x="67" y="0"/>
                    </a:lnTo>
                    <a:lnTo>
                      <a:pt x="0" y="1"/>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111" name="Freeform 129"/>
              <p:cNvSpPr>
                <a:spLocks/>
              </p:cNvSpPr>
              <p:nvPr/>
            </p:nvSpPr>
            <p:spPr bwMode="auto">
              <a:xfrm>
                <a:off x="2699" y="2622"/>
                <a:ext cx="136" cy="61"/>
              </a:xfrm>
              <a:custGeom>
                <a:avLst/>
                <a:gdLst>
                  <a:gd name="T0" fmla="*/ 0 w 2492"/>
                  <a:gd name="T1" fmla="*/ 0 h 1925"/>
                  <a:gd name="T2" fmla="*/ 0 w 2492"/>
                  <a:gd name="T3" fmla="*/ 0 h 1925"/>
                  <a:gd name="T4" fmla="*/ 0 w 2492"/>
                  <a:gd name="T5" fmla="*/ 0 h 1925"/>
                  <a:gd name="T6" fmla="*/ 0 w 2492"/>
                  <a:gd name="T7" fmla="*/ 0 h 1925"/>
                  <a:gd name="T8" fmla="*/ 0 w 2492"/>
                  <a:gd name="T9" fmla="*/ 0 h 1925"/>
                  <a:gd name="T10" fmla="*/ 0 w 2492"/>
                  <a:gd name="T11" fmla="*/ 0 h 1925"/>
                  <a:gd name="T12" fmla="*/ 0 60000 65536"/>
                  <a:gd name="T13" fmla="*/ 0 60000 65536"/>
                  <a:gd name="T14" fmla="*/ 0 60000 65536"/>
                  <a:gd name="T15" fmla="*/ 0 60000 65536"/>
                  <a:gd name="T16" fmla="*/ 0 60000 65536"/>
                  <a:gd name="T17" fmla="*/ 0 60000 65536"/>
                  <a:gd name="T18" fmla="*/ 0 w 2492"/>
                  <a:gd name="T19" fmla="*/ 0 h 1925"/>
                  <a:gd name="T20" fmla="*/ 2492 w 2492"/>
                  <a:gd name="T21" fmla="*/ 1925 h 1925"/>
                </a:gdLst>
                <a:ahLst/>
                <a:cxnLst>
                  <a:cxn ang="T12">
                    <a:pos x="T0" y="T1"/>
                  </a:cxn>
                  <a:cxn ang="T13">
                    <a:pos x="T2" y="T3"/>
                  </a:cxn>
                  <a:cxn ang="T14">
                    <a:pos x="T4" y="T5"/>
                  </a:cxn>
                  <a:cxn ang="T15">
                    <a:pos x="T6" y="T7"/>
                  </a:cxn>
                  <a:cxn ang="T16">
                    <a:pos x="T8" y="T9"/>
                  </a:cxn>
                  <a:cxn ang="T17">
                    <a:pos x="T10" y="T11"/>
                  </a:cxn>
                </a:cxnLst>
                <a:rect l="T18" t="T19" r="T20" b="T21"/>
                <a:pathLst>
                  <a:path w="2492" h="1925">
                    <a:moveTo>
                      <a:pt x="2492" y="43"/>
                    </a:moveTo>
                    <a:lnTo>
                      <a:pt x="2402" y="0"/>
                    </a:lnTo>
                    <a:lnTo>
                      <a:pt x="0" y="1840"/>
                    </a:lnTo>
                    <a:lnTo>
                      <a:pt x="68" y="1925"/>
                    </a:lnTo>
                    <a:lnTo>
                      <a:pt x="2471" y="85"/>
                    </a:lnTo>
                    <a:lnTo>
                      <a:pt x="2492" y="43"/>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112" name="Freeform 130"/>
              <p:cNvSpPr>
                <a:spLocks/>
              </p:cNvSpPr>
              <p:nvPr/>
            </p:nvSpPr>
            <p:spPr bwMode="auto">
              <a:xfrm>
                <a:off x="2958" y="2527"/>
                <a:ext cx="66" cy="104"/>
              </a:xfrm>
              <a:custGeom>
                <a:avLst/>
                <a:gdLst>
                  <a:gd name="T0" fmla="*/ 0 w 1193"/>
                  <a:gd name="T1" fmla="*/ 0 h 3275"/>
                  <a:gd name="T2" fmla="*/ 0 w 1193"/>
                  <a:gd name="T3" fmla="*/ 0 h 3275"/>
                  <a:gd name="T4" fmla="*/ 0 w 1193"/>
                  <a:gd name="T5" fmla="*/ 0 h 3275"/>
                  <a:gd name="T6" fmla="*/ 0 w 1193"/>
                  <a:gd name="T7" fmla="*/ 0 h 3275"/>
                  <a:gd name="T8" fmla="*/ 0 w 1193"/>
                  <a:gd name="T9" fmla="*/ 0 h 3275"/>
                  <a:gd name="T10" fmla="*/ 0 w 1193"/>
                  <a:gd name="T11" fmla="*/ 0 h 3275"/>
                  <a:gd name="T12" fmla="*/ 0 w 1193"/>
                  <a:gd name="T13" fmla="*/ 0 h 3275"/>
                  <a:gd name="T14" fmla="*/ 0 w 1193"/>
                  <a:gd name="T15" fmla="*/ 0 h 3275"/>
                  <a:gd name="T16" fmla="*/ 0 w 1193"/>
                  <a:gd name="T17" fmla="*/ 0 h 3275"/>
                  <a:gd name="T18" fmla="*/ 0 w 1193"/>
                  <a:gd name="T19" fmla="*/ 0 h 3275"/>
                  <a:gd name="T20" fmla="*/ 0 w 1193"/>
                  <a:gd name="T21" fmla="*/ 0 h 3275"/>
                  <a:gd name="T22" fmla="*/ 0 w 1193"/>
                  <a:gd name="T23" fmla="*/ 0 h 3275"/>
                  <a:gd name="T24" fmla="*/ 0 w 1193"/>
                  <a:gd name="T25" fmla="*/ 0 h 3275"/>
                  <a:gd name="T26" fmla="*/ 0 w 1193"/>
                  <a:gd name="T27" fmla="*/ 0 h 3275"/>
                  <a:gd name="T28" fmla="*/ 0 w 1193"/>
                  <a:gd name="T29" fmla="*/ 0 h 3275"/>
                  <a:gd name="T30" fmla="*/ 0 w 1193"/>
                  <a:gd name="T31" fmla="*/ 0 h 3275"/>
                  <a:gd name="T32" fmla="*/ 0 w 1193"/>
                  <a:gd name="T33" fmla="*/ 0 h 3275"/>
                  <a:gd name="T34" fmla="*/ 0 w 1193"/>
                  <a:gd name="T35" fmla="*/ 0 h 3275"/>
                  <a:gd name="T36" fmla="*/ 0 w 1193"/>
                  <a:gd name="T37" fmla="*/ 0 h 3275"/>
                  <a:gd name="T38" fmla="*/ 0 w 1193"/>
                  <a:gd name="T39" fmla="*/ 0 h 3275"/>
                  <a:gd name="T40" fmla="*/ 0 w 1193"/>
                  <a:gd name="T41" fmla="*/ 0 h 3275"/>
                  <a:gd name="T42" fmla="*/ 0 w 1193"/>
                  <a:gd name="T43" fmla="*/ 0 h 3275"/>
                  <a:gd name="T44" fmla="*/ 0 w 1193"/>
                  <a:gd name="T45" fmla="*/ 0 h 3275"/>
                  <a:gd name="T46" fmla="*/ 0 w 1193"/>
                  <a:gd name="T47" fmla="*/ 0 h 3275"/>
                  <a:gd name="T48" fmla="*/ 0 w 1193"/>
                  <a:gd name="T49" fmla="*/ 0 h 3275"/>
                  <a:gd name="T50" fmla="*/ 0 w 1193"/>
                  <a:gd name="T51" fmla="*/ 0 h 3275"/>
                  <a:gd name="T52" fmla="*/ 0 w 1193"/>
                  <a:gd name="T53" fmla="*/ 0 h 3275"/>
                  <a:gd name="T54" fmla="*/ 0 w 1193"/>
                  <a:gd name="T55" fmla="*/ 0 h 3275"/>
                  <a:gd name="T56" fmla="*/ 0 w 1193"/>
                  <a:gd name="T57" fmla="*/ 0 h 3275"/>
                  <a:gd name="T58" fmla="*/ 0 w 1193"/>
                  <a:gd name="T59" fmla="*/ 0 h 3275"/>
                  <a:gd name="T60" fmla="*/ 0 w 1193"/>
                  <a:gd name="T61" fmla="*/ 0 h 3275"/>
                  <a:gd name="T62" fmla="*/ 0 w 1193"/>
                  <a:gd name="T63" fmla="*/ 0 h 3275"/>
                  <a:gd name="T64" fmla="*/ 0 w 1193"/>
                  <a:gd name="T65" fmla="*/ 0 h 3275"/>
                  <a:gd name="T66" fmla="*/ 0 w 1193"/>
                  <a:gd name="T67" fmla="*/ 0 h 3275"/>
                  <a:gd name="T68" fmla="*/ 0 w 1193"/>
                  <a:gd name="T69" fmla="*/ 0 h 3275"/>
                  <a:gd name="T70" fmla="*/ 0 w 1193"/>
                  <a:gd name="T71" fmla="*/ 0 h 3275"/>
                  <a:gd name="T72" fmla="*/ 0 w 1193"/>
                  <a:gd name="T73" fmla="*/ 0 h 3275"/>
                  <a:gd name="T74" fmla="*/ 0 w 1193"/>
                  <a:gd name="T75" fmla="*/ 0 h 3275"/>
                  <a:gd name="T76" fmla="*/ 0 w 1193"/>
                  <a:gd name="T77" fmla="*/ 0 h 3275"/>
                  <a:gd name="T78" fmla="*/ 0 w 1193"/>
                  <a:gd name="T79" fmla="*/ 0 h 3275"/>
                  <a:gd name="T80" fmla="*/ 0 w 1193"/>
                  <a:gd name="T81" fmla="*/ 0 h 3275"/>
                  <a:gd name="T82" fmla="*/ 0 w 1193"/>
                  <a:gd name="T83" fmla="*/ 0 h 3275"/>
                  <a:gd name="T84" fmla="*/ 0 w 1193"/>
                  <a:gd name="T85" fmla="*/ 0 h 3275"/>
                  <a:gd name="T86" fmla="*/ 0 w 1193"/>
                  <a:gd name="T87" fmla="*/ 0 h 3275"/>
                  <a:gd name="T88" fmla="*/ 0 w 1193"/>
                  <a:gd name="T89" fmla="*/ 0 h 327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93"/>
                  <a:gd name="T136" fmla="*/ 0 h 3275"/>
                  <a:gd name="T137" fmla="*/ 1193 w 1193"/>
                  <a:gd name="T138" fmla="*/ 3275 h 327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93" h="3275">
                    <a:moveTo>
                      <a:pt x="57" y="3275"/>
                    </a:moveTo>
                    <a:lnTo>
                      <a:pt x="57" y="3275"/>
                    </a:lnTo>
                    <a:lnTo>
                      <a:pt x="124" y="3235"/>
                    </a:lnTo>
                    <a:lnTo>
                      <a:pt x="188" y="3194"/>
                    </a:lnTo>
                    <a:lnTo>
                      <a:pt x="250" y="3152"/>
                    </a:lnTo>
                    <a:lnTo>
                      <a:pt x="310" y="3108"/>
                    </a:lnTo>
                    <a:lnTo>
                      <a:pt x="368" y="3065"/>
                    </a:lnTo>
                    <a:lnTo>
                      <a:pt x="425" y="3019"/>
                    </a:lnTo>
                    <a:lnTo>
                      <a:pt x="479" y="2974"/>
                    </a:lnTo>
                    <a:lnTo>
                      <a:pt x="532" y="2928"/>
                    </a:lnTo>
                    <a:lnTo>
                      <a:pt x="582" y="2881"/>
                    </a:lnTo>
                    <a:lnTo>
                      <a:pt x="630" y="2833"/>
                    </a:lnTo>
                    <a:lnTo>
                      <a:pt x="677" y="2784"/>
                    </a:lnTo>
                    <a:lnTo>
                      <a:pt x="721" y="2736"/>
                    </a:lnTo>
                    <a:lnTo>
                      <a:pt x="764" y="2686"/>
                    </a:lnTo>
                    <a:lnTo>
                      <a:pt x="805" y="2636"/>
                    </a:lnTo>
                    <a:lnTo>
                      <a:pt x="843" y="2585"/>
                    </a:lnTo>
                    <a:lnTo>
                      <a:pt x="880" y="2534"/>
                    </a:lnTo>
                    <a:lnTo>
                      <a:pt x="915" y="2482"/>
                    </a:lnTo>
                    <a:lnTo>
                      <a:pt x="947" y="2430"/>
                    </a:lnTo>
                    <a:lnTo>
                      <a:pt x="978" y="2378"/>
                    </a:lnTo>
                    <a:lnTo>
                      <a:pt x="1007" y="2324"/>
                    </a:lnTo>
                    <a:lnTo>
                      <a:pt x="1033" y="2271"/>
                    </a:lnTo>
                    <a:lnTo>
                      <a:pt x="1057" y="2217"/>
                    </a:lnTo>
                    <a:lnTo>
                      <a:pt x="1079" y="2163"/>
                    </a:lnTo>
                    <a:lnTo>
                      <a:pt x="1101" y="2108"/>
                    </a:lnTo>
                    <a:lnTo>
                      <a:pt x="1119" y="2053"/>
                    </a:lnTo>
                    <a:lnTo>
                      <a:pt x="1134" y="1998"/>
                    </a:lnTo>
                    <a:lnTo>
                      <a:pt x="1149" y="1943"/>
                    </a:lnTo>
                    <a:lnTo>
                      <a:pt x="1162" y="1887"/>
                    </a:lnTo>
                    <a:lnTo>
                      <a:pt x="1171" y="1831"/>
                    </a:lnTo>
                    <a:lnTo>
                      <a:pt x="1180" y="1775"/>
                    </a:lnTo>
                    <a:lnTo>
                      <a:pt x="1186" y="1719"/>
                    </a:lnTo>
                    <a:lnTo>
                      <a:pt x="1190" y="1663"/>
                    </a:lnTo>
                    <a:lnTo>
                      <a:pt x="1193" y="1607"/>
                    </a:lnTo>
                    <a:lnTo>
                      <a:pt x="1193" y="1551"/>
                    </a:lnTo>
                    <a:lnTo>
                      <a:pt x="1190" y="1495"/>
                    </a:lnTo>
                    <a:lnTo>
                      <a:pt x="1186" y="1438"/>
                    </a:lnTo>
                    <a:lnTo>
                      <a:pt x="1180" y="1383"/>
                    </a:lnTo>
                    <a:lnTo>
                      <a:pt x="1171" y="1327"/>
                    </a:lnTo>
                    <a:lnTo>
                      <a:pt x="1161" y="1271"/>
                    </a:lnTo>
                    <a:lnTo>
                      <a:pt x="1149" y="1215"/>
                    </a:lnTo>
                    <a:lnTo>
                      <a:pt x="1134" y="1160"/>
                    </a:lnTo>
                    <a:lnTo>
                      <a:pt x="1118" y="1105"/>
                    </a:lnTo>
                    <a:lnTo>
                      <a:pt x="1098" y="1050"/>
                    </a:lnTo>
                    <a:lnTo>
                      <a:pt x="1078" y="995"/>
                    </a:lnTo>
                    <a:lnTo>
                      <a:pt x="1055" y="940"/>
                    </a:lnTo>
                    <a:lnTo>
                      <a:pt x="1031" y="886"/>
                    </a:lnTo>
                    <a:lnTo>
                      <a:pt x="1003" y="833"/>
                    </a:lnTo>
                    <a:lnTo>
                      <a:pt x="975" y="779"/>
                    </a:lnTo>
                    <a:lnTo>
                      <a:pt x="944" y="726"/>
                    </a:lnTo>
                    <a:lnTo>
                      <a:pt x="910" y="674"/>
                    </a:lnTo>
                    <a:lnTo>
                      <a:pt x="875" y="622"/>
                    </a:lnTo>
                    <a:lnTo>
                      <a:pt x="838" y="570"/>
                    </a:lnTo>
                    <a:lnTo>
                      <a:pt x="799" y="519"/>
                    </a:lnTo>
                    <a:lnTo>
                      <a:pt x="758" y="469"/>
                    </a:lnTo>
                    <a:lnTo>
                      <a:pt x="715" y="419"/>
                    </a:lnTo>
                    <a:lnTo>
                      <a:pt x="669" y="370"/>
                    </a:lnTo>
                    <a:lnTo>
                      <a:pt x="622" y="321"/>
                    </a:lnTo>
                    <a:lnTo>
                      <a:pt x="573" y="273"/>
                    </a:lnTo>
                    <a:lnTo>
                      <a:pt x="521" y="226"/>
                    </a:lnTo>
                    <a:lnTo>
                      <a:pt x="467" y="180"/>
                    </a:lnTo>
                    <a:lnTo>
                      <a:pt x="413" y="133"/>
                    </a:lnTo>
                    <a:lnTo>
                      <a:pt x="355" y="89"/>
                    </a:lnTo>
                    <a:lnTo>
                      <a:pt x="295" y="44"/>
                    </a:lnTo>
                    <a:lnTo>
                      <a:pt x="234" y="0"/>
                    </a:lnTo>
                    <a:lnTo>
                      <a:pt x="170" y="90"/>
                    </a:lnTo>
                    <a:lnTo>
                      <a:pt x="230" y="131"/>
                    </a:lnTo>
                    <a:lnTo>
                      <a:pt x="287" y="175"/>
                    </a:lnTo>
                    <a:lnTo>
                      <a:pt x="343" y="217"/>
                    </a:lnTo>
                    <a:lnTo>
                      <a:pt x="396" y="262"/>
                    </a:lnTo>
                    <a:lnTo>
                      <a:pt x="447" y="307"/>
                    </a:lnTo>
                    <a:lnTo>
                      <a:pt x="496" y="351"/>
                    </a:lnTo>
                    <a:lnTo>
                      <a:pt x="544" y="398"/>
                    </a:lnTo>
                    <a:lnTo>
                      <a:pt x="588" y="444"/>
                    </a:lnTo>
                    <a:lnTo>
                      <a:pt x="631" y="490"/>
                    </a:lnTo>
                    <a:lnTo>
                      <a:pt x="673" y="538"/>
                    </a:lnTo>
                    <a:lnTo>
                      <a:pt x="712" y="586"/>
                    </a:lnTo>
                    <a:lnTo>
                      <a:pt x="750" y="635"/>
                    </a:lnTo>
                    <a:lnTo>
                      <a:pt x="785" y="683"/>
                    </a:lnTo>
                    <a:lnTo>
                      <a:pt x="817" y="732"/>
                    </a:lnTo>
                    <a:lnTo>
                      <a:pt x="849" y="782"/>
                    </a:lnTo>
                    <a:lnTo>
                      <a:pt x="878" y="832"/>
                    </a:lnTo>
                    <a:lnTo>
                      <a:pt x="905" y="882"/>
                    </a:lnTo>
                    <a:lnTo>
                      <a:pt x="930" y="933"/>
                    </a:lnTo>
                    <a:lnTo>
                      <a:pt x="954" y="983"/>
                    </a:lnTo>
                    <a:lnTo>
                      <a:pt x="975" y="1034"/>
                    </a:lnTo>
                    <a:lnTo>
                      <a:pt x="995" y="1085"/>
                    </a:lnTo>
                    <a:lnTo>
                      <a:pt x="1012" y="1137"/>
                    </a:lnTo>
                    <a:lnTo>
                      <a:pt x="1028" y="1189"/>
                    </a:lnTo>
                    <a:lnTo>
                      <a:pt x="1040" y="1240"/>
                    </a:lnTo>
                    <a:lnTo>
                      <a:pt x="1052" y="1292"/>
                    </a:lnTo>
                    <a:lnTo>
                      <a:pt x="1063" y="1344"/>
                    </a:lnTo>
                    <a:lnTo>
                      <a:pt x="1070" y="1397"/>
                    </a:lnTo>
                    <a:lnTo>
                      <a:pt x="1076" y="1448"/>
                    </a:lnTo>
                    <a:lnTo>
                      <a:pt x="1079" y="1500"/>
                    </a:lnTo>
                    <a:lnTo>
                      <a:pt x="1082" y="1552"/>
                    </a:lnTo>
                    <a:lnTo>
                      <a:pt x="1082" y="1605"/>
                    </a:lnTo>
                    <a:lnTo>
                      <a:pt x="1079" y="1657"/>
                    </a:lnTo>
                    <a:lnTo>
                      <a:pt x="1076" y="1710"/>
                    </a:lnTo>
                    <a:lnTo>
                      <a:pt x="1070" y="1762"/>
                    </a:lnTo>
                    <a:lnTo>
                      <a:pt x="1063" y="1814"/>
                    </a:lnTo>
                    <a:lnTo>
                      <a:pt x="1053" y="1866"/>
                    </a:lnTo>
                    <a:lnTo>
                      <a:pt x="1041" y="1918"/>
                    </a:lnTo>
                    <a:lnTo>
                      <a:pt x="1029" y="1970"/>
                    </a:lnTo>
                    <a:lnTo>
                      <a:pt x="1013" y="2020"/>
                    </a:lnTo>
                    <a:lnTo>
                      <a:pt x="996" y="2072"/>
                    </a:lnTo>
                    <a:lnTo>
                      <a:pt x="977" y="2123"/>
                    </a:lnTo>
                    <a:lnTo>
                      <a:pt x="956" y="2174"/>
                    </a:lnTo>
                    <a:lnTo>
                      <a:pt x="933" y="2225"/>
                    </a:lnTo>
                    <a:lnTo>
                      <a:pt x="907" y="2275"/>
                    </a:lnTo>
                    <a:lnTo>
                      <a:pt x="881" y="2325"/>
                    </a:lnTo>
                    <a:lnTo>
                      <a:pt x="851" y="2374"/>
                    </a:lnTo>
                    <a:lnTo>
                      <a:pt x="821" y="2424"/>
                    </a:lnTo>
                    <a:lnTo>
                      <a:pt x="789" y="2473"/>
                    </a:lnTo>
                    <a:lnTo>
                      <a:pt x="754" y="2522"/>
                    </a:lnTo>
                    <a:lnTo>
                      <a:pt x="717" y="2570"/>
                    </a:lnTo>
                    <a:lnTo>
                      <a:pt x="679" y="2617"/>
                    </a:lnTo>
                    <a:lnTo>
                      <a:pt x="638" y="2665"/>
                    </a:lnTo>
                    <a:lnTo>
                      <a:pt x="595" y="2711"/>
                    </a:lnTo>
                    <a:lnTo>
                      <a:pt x="551" y="2757"/>
                    </a:lnTo>
                    <a:lnTo>
                      <a:pt x="504" y="2803"/>
                    </a:lnTo>
                    <a:lnTo>
                      <a:pt x="457" y="2848"/>
                    </a:lnTo>
                    <a:lnTo>
                      <a:pt x="406" y="2892"/>
                    </a:lnTo>
                    <a:lnTo>
                      <a:pt x="354" y="2936"/>
                    </a:lnTo>
                    <a:lnTo>
                      <a:pt x="300" y="2980"/>
                    </a:lnTo>
                    <a:lnTo>
                      <a:pt x="244" y="3021"/>
                    </a:lnTo>
                    <a:lnTo>
                      <a:pt x="186" y="3063"/>
                    </a:lnTo>
                    <a:lnTo>
                      <a:pt x="126" y="3104"/>
                    </a:lnTo>
                    <a:lnTo>
                      <a:pt x="64" y="3144"/>
                    </a:lnTo>
                    <a:lnTo>
                      <a:pt x="0" y="3183"/>
                    </a:lnTo>
                    <a:lnTo>
                      <a:pt x="57" y="3275"/>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113" name="Freeform 131"/>
              <p:cNvSpPr>
                <a:spLocks/>
              </p:cNvSpPr>
              <p:nvPr/>
            </p:nvSpPr>
            <p:spPr bwMode="auto">
              <a:xfrm>
                <a:off x="2829" y="2628"/>
                <a:ext cx="132" cy="23"/>
              </a:xfrm>
              <a:custGeom>
                <a:avLst/>
                <a:gdLst>
                  <a:gd name="T0" fmla="*/ 0 w 2420"/>
                  <a:gd name="T1" fmla="*/ 0 h 706"/>
                  <a:gd name="T2" fmla="*/ 0 w 2420"/>
                  <a:gd name="T3" fmla="*/ 0 h 706"/>
                  <a:gd name="T4" fmla="*/ 0 w 2420"/>
                  <a:gd name="T5" fmla="*/ 0 h 706"/>
                  <a:gd name="T6" fmla="*/ 0 w 2420"/>
                  <a:gd name="T7" fmla="*/ 0 h 706"/>
                  <a:gd name="T8" fmla="*/ 0 w 2420"/>
                  <a:gd name="T9" fmla="*/ 0 h 706"/>
                  <a:gd name="T10" fmla="*/ 0 w 2420"/>
                  <a:gd name="T11" fmla="*/ 0 h 706"/>
                  <a:gd name="T12" fmla="*/ 0 w 2420"/>
                  <a:gd name="T13" fmla="*/ 0 h 706"/>
                  <a:gd name="T14" fmla="*/ 0 w 2420"/>
                  <a:gd name="T15" fmla="*/ 0 h 706"/>
                  <a:gd name="T16" fmla="*/ 0 w 2420"/>
                  <a:gd name="T17" fmla="*/ 0 h 706"/>
                  <a:gd name="T18" fmla="*/ 0 w 2420"/>
                  <a:gd name="T19" fmla="*/ 0 h 706"/>
                  <a:gd name="T20" fmla="*/ 0 w 2420"/>
                  <a:gd name="T21" fmla="*/ 0 h 706"/>
                  <a:gd name="T22" fmla="*/ 0 w 2420"/>
                  <a:gd name="T23" fmla="*/ 0 h 706"/>
                  <a:gd name="T24" fmla="*/ 0 w 2420"/>
                  <a:gd name="T25" fmla="*/ 0 h 706"/>
                  <a:gd name="T26" fmla="*/ 0 w 2420"/>
                  <a:gd name="T27" fmla="*/ 0 h 706"/>
                  <a:gd name="T28" fmla="*/ 0 w 2420"/>
                  <a:gd name="T29" fmla="*/ 0 h 706"/>
                  <a:gd name="T30" fmla="*/ 0 w 2420"/>
                  <a:gd name="T31" fmla="*/ 0 h 706"/>
                  <a:gd name="T32" fmla="*/ 0 w 2420"/>
                  <a:gd name="T33" fmla="*/ 0 h 706"/>
                  <a:gd name="T34" fmla="*/ 0 w 2420"/>
                  <a:gd name="T35" fmla="*/ 0 h 706"/>
                  <a:gd name="T36" fmla="*/ 0 w 2420"/>
                  <a:gd name="T37" fmla="*/ 0 h 706"/>
                  <a:gd name="T38" fmla="*/ 0 w 2420"/>
                  <a:gd name="T39" fmla="*/ 0 h 706"/>
                  <a:gd name="T40" fmla="*/ 0 w 2420"/>
                  <a:gd name="T41" fmla="*/ 0 h 706"/>
                  <a:gd name="T42" fmla="*/ 0 w 2420"/>
                  <a:gd name="T43" fmla="*/ 0 h 706"/>
                  <a:gd name="T44" fmla="*/ 0 w 2420"/>
                  <a:gd name="T45" fmla="*/ 0 h 706"/>
                  <a:gd name="T46" fmla="*/ 0 w 2420"/>
                  <a:gd name="T47" fmla="*/ 0 h 706"/>
                  <a:gd name="T48" fmla="*/ 0 w 2420"/>
                  <a:gd name="T49" fmla="*/ 0 h 706"/>
                  <a:gd name="T50" fmla="*/ 0 w 2420"/>
                  <a:gd name="T51" fmla="*/ 0 h 706"/>
                  <a:gd name="T52" fmla="*/ 0 w 2420"/>
                  <a:gd name="T53" fmla="*/ 0 h 706"/>
                  <a:gd name="T54" fmla="*/ 0 w 2420"/>
                  <a:gd name="T55" fmla="*/ 0 h 706"/>
                  <a:gd name="T56" fmla="*/ 0 w 2420"/>
                  <a:gd name="T57" fmla="*/ 0 h 706"/>
                  <a:gd name="T58" fmla="*/ 0 w 2420"/>
                  <a:gd name="T59" fmla="*/ 0 h 706"/>
                  <a:gd name="T60" fmla="*/ 0 w 2420"/>
                  <a:gd name="T61" fmla="*/ 0 h 706"/>
                  <a:gd name="T62" fmla="*/ 0 w 2420"/>
                  <a:gd name="T63" fmla="*/ 0 h 706"/>
                  <a:gd name="T64" fmla="*/ 0 w 2420"/>
                  <a:gd name="T65" fmla="*/ 0 h 7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20"/>
                  <a:gd name="T100" fmla="*/ 0 h 706"/>
                  <a:gd name="T101" fmla="*/ 2420 w 2420"/>
                  <a:gd name="T102" fmla="*/ 706 h 7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20" h="706">
                    <a:moveTo>
                      <a:pt x="0" y="706"/>
                    </a:moveTo>
                    <a:lnTo>
                      <a:pt x="87" y="706"/>
                    </a:lnTo>
                    <a:lnTo>
                      <a:pt x="172" y="704"/>
                    </a:lnTo>
                    <a:lnTo>
                      <a:pt x="258" y="701"/>
                    </a:lnTo>
                    <a:lnTo>
                      <a:pt x="342" y="697"/>
                    </a:lnTo>
                    <a:lnTo>
                      <a:pt x="426" y="691"/>
                    </a:lnTo>
                    <a:lnTo>
                      <a:pt x="509" y="685"/>
                    </a:lnTo>
                    <a:lnTo>
                      <a:pt x="592" y="677"/>
                    </a:lnTo>
                    <a:lnTo>
                      <a:pt x="673" y="668"/>
                    </a:lnTo>
                    <a:lnTo>
                      <a:pt x="755" y="658"/>
                    </a:lnTo>
                    <a:lnTo>
                      <a:pt x="835" y="647"/>
                    </a:lnTo>
                    <a:lnTo>
                      <a:pt x="914" y="634"/>
                    </a:lnTo>
                    <a:lnTo>
                      <a:pt x="994" y="620"/>
                    </a:lnTo>
                    <a:lnTo>
                      <a:pt x="1072" y="605"/>
                    </a:lnTo>
                    <a:lnTo>
                      <a:pt x="1150" y="589"/>
                    </a:lnTo>
                    <a:lnTo>
                      <a:pt x="1226" y="572"/>
                    </a:lnTo>
                    <a:lnTo>
                      <a:pt x="1302" y="553"/>
                    </a:lnTo>
                    <a:lnTo>
                      <a:pt x="1378" y="534"/>
                    </a:lnTo>
                    <a:lnTo>
                      <a:pt x="1452" y="512"/>
                    </a:lnTo>
                    <a:lnTo>
                      <a:pt x="1526" y="490"/>
                    </a:lnTo>
                    <a:lnTo>
                      <a:pt x="1600" y="466"/>
                    </a:lnTo>
                    <a:lnTo>
                      <a:pt x="1672" y="442"/>
                    </a:lnTo>
                    <a:lnTo>
                      <a:pt x="1744" y="416"/>
                    </a:lnTo>
                    <a:lnTo>
                      <a:pt x="1815" y="389"/>
                    </a:lnTo>
                    <a:lnTo>
                      <a:pt x="1886" y="361"/>
                    </a:lnTo>
                    <a:lnTo>
                      <a:pt x="1955" y="332"/>
                    </a:lnTo>
                    <a:lnTo>
                      <a:pt x="2024" y="301"/>
                    </a:lnTo>
                    <a:lnTo>
                      <a:pt x="2092" y="270"/>
                    </a:lnTo>
                    <a:lnTo>
                      <a:pt x="2159" y="237"/>
                    </a:lnTo>
                    <a:lnTo>
                      <a:pt x="2226" y="202"/>
                    </a:lnTo>
                    <a:lnTo>
                      <a:pt x="2291" y="167"/>
                    </a:lnTo>
                    <a:lnTo>
                      <a:pt x="2357" y="131"/>
                    </a:lnTo>
                    <a:lnTo>
                      <a:pt x="2420" y="92"/>
                    </a:lnTo>
                    <a:lnTo>
                      <a:pt x="2363" y="0"/>
                    </a:lnTo>
                    <a:lnTo>
                      <a:pt x="2301" y="36"/>
                    </a:lnTo>
                    <a:lnTo>
                      <a:pt x="2238" y="73"/>
                    </a:lnTo>
                    <a:lnTo>
                      <a:pt x="2174" y="107"/>
                    </a:lnTo>
                    <a:lnTo>
                      <a:pt x="2109" y="140"/>
                    </a:lnTo>
                    <a:lnTo>
                      <a:pt x="2043" y="171"/>
                    </a:lnTo>
                    <a:lnTo>
                      <a:pt x="1978" y="202"/>
                    </a:lnTo>
                    <a:lnTo>
                      <a:pt x="1910" y="233"/>
                    </a:lnTo>
                    <a:lnTo>
                      <a:pt x="1843" y="261"/>
                    </a:lnTo>
                    <a:lnTo>
                      <a:pt x="1775" y="289"/>
                    </a:lnTo>
                    <a:lnTo>
                      <a:pt x="1705" y="315"/>
                    </a:lnTo>
                    <a:lnTo>
                      <a:pt x="1635" y="339"/>
                    </a:lnTo>
                    <a:lnTo>
                      <a:pt x="1564" y="363"/>
                    </a:lnTo>
                    <a:lnTo>
                      <a:pt x="1493" y="386"/>
                    </a:lnTo>
                    <a:lnTo>
                      <a:pt x="1422" y="408"/>
                    </a:lnTo>
                    <a:lnTo>
                      <a:pt x="1349" y="429"/>
                    </a:lnTo>
                    <a:lnTo>
                      <a:pt x="1275" y="447"/>
                    </a:lnTo>
                    <a:lnTo>
                      <a:pt x="1201" y="466"/>
                    </a:lnTo>
                    <a:lnTo>
                      <a:pt x="1126" y="483"/>
                    </a:lnTo>
                    <a:lnTo>
                      <a:pt x="1050" y="498"/>
                    </a:lnTo>
                    <a:lnTo>
                      <a:pt x="973" y="513"/>
                    </a:lnTo>
                    <a:lnTo>
                      <a:pt x="896" y="526"/>
                    </a:lnTo>
                    <a:lnTo>
                      <a:pt x="819" y="539"/>
                    </a:lnTo>
                    <a:lnTo>
                      <a:pt x="740" y="550"/>
                    </a:lnTo>
                    <a:lnTo>
                      <a:pt x="661" y="560"/>
                    </a:lnTo>
                    <a:lnTo>
                      <a:pt x="580" y="569"/>
                    </a:lnTo>
                    <a:lnTo>
                      <a:pt x="500" y="576"/>
                    </a:lnTo>
                    <a:lnTo>
                      <a:pt x="419" y="582"/>
                    </a:lnTo>
                    <a:lnTo>
                      <a:pt x="336" y="589"/>
                    </a:lnTo>
                    <a:lnTo>
                      <a:pt x="254" y="593"/>
                    </a:lnTo>
                    <a:lnTo>
                      <a:pt x="170" y="595"/>
                    </a:lnTo>
                    <a:lnTo>
                      <a:pt x="86" y="597"/>
                    </a:lnTo>
                    <a:lnTo>
                      <a:pt x="0" y="597"/>
                    </a:lnTo>
                    <a:lnTo>
                      <a:pt x="0" y="706"/>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114" name="Freeform 132"/>
              <p:cNvSpPr>
                <a:spLocks/>
              </p:cNvSpPr>
              <p:nvPr/>
            </p:nvSpPr>
            <p:spPr bwMode="auto">
              <a:xfrm>
                <a:off x="2355" y="2649"/>
                <a:ext cx="195" cy="131"/>
              </a:xfrm>
              <a:custGeom>
                <a:avLst/>
                <a:gdLst>
                  <a:gd name="T0" fmla="*/ 1 w 3568"/>
                  <a:gd name="T1" fmla="*/ 0 h 4114"/>
                  <a:gd name="T2" fmla="*/ 0 w 3568"/>
                  <a:gd name="T3" fmla="*/ 0 h 4114"/>
                  <a:gd name="T4" fmla="*/ 0 w 3568"/>
                  <a:gd name="T5" fmla="*/ 0 h 4114"/>
                  <a:gd name="T6" fmla="*/ 0 w 3568"/>
                  <a:gd name="T7" fmla="*/ 0 h 4114"/>
                  <a:gd name="T8" fmla="*/ 0 w 3568"/>
                  <a:gd name="T9" fmla="*/ 0 h 4114"/>
                  <a:gd name="T10" fmla="*/ 0 w 3568"/>
                  <a:gd name="T11" fmla="*/ 0 h 4114"/>
                  <a:gd name="T12" fmla="*/ 0 w 3568"/>
                  <a:gd name="T13" fmla="*/ 0 h 4114"/>
                  <a:gd name="T14" fmla="*/ 0 w 3568"/>
                  <a:gd name="T15" fmla="*/ 0 h 4114"/>
                  <a:gd name="T16" fmla="*/ 0 w 3568"/>
                  <a:gd name="T17" fmla="*/ 0 h 4114"/>
                  <a:gd name="T18" fmla="*/ 0 w 3568"/>
                  <a:gd name="T19" fmla="*/ 0 h 4114"/>
                  <a:gd name="T20" fmla="*/ 0 w 3568"/>
                  <a:gd name="T21" fmla="*/ 0 h 4114"/>
                  <a:gd name="T22" fmla="*/ 0 w 3568"/>
                  <a:gd name="T23" fmla="*/ 0 h 4114"/>
                  <a:gd name="T24" fmla="*/ 0 w 3568"/>
                  <a:gd name="T25" fmla="*/ 0 h 4114"/>
                  <a:gd name="T26" fmla="*/ 0 w 3568"/>
                  <a:gd name="T27" fmla="*/ 0 h 4114"/>
                  <a:gd name="T28" fmla="*/ 1 w 3568"/>
                  <a:gd name="T29" fmla="*/ 0 h 4114"/>
                  <a:gd name="T30" fmla="*/ 1 w 3568"/>
                  <a:gd name="T31" fmla="*/ 0 h 41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568"/>
                  <a:gd name="T49" fmla="*/ 0 h 4114"/>
                  <a:gd name="T50" fmla="*/ 3568 w 3568"/>
                  <a:gd name="T51" fmla="*/ 4114 h 41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568" h="4114">
                    <a:moveTo>
                      <a:pt x="3568" y="0"/>
                    </a:moveTo>
                    <a:lnTo>
                      <a:pt x="2714" y="91"/>
                    </a:lnTo>
                    <a:lnTo>
                      <a:pt x="1860" y="321"/>
                    </a:lnTo>
                    <a:lnTo>
                      <a:pt x="1250" y="574"/>
                    </a:lnTo>
                    <a:lnTo>
                      <a:pt x="671" y="988"/>
                    </a:lnTo>
                    <a:lnTo>
                      <a:pt x="306" y="1379"/>
                    </a:lnTo>
                    <a:lnTo>
                      <a:pt x="92" y="1862"/>
                    </a:lnTo>
                    <a:lnTo>
                      <a:pt x="0" y="2345"/>
                    </a:lnTo>
                    <a:lnTo>
                      <a:pt x="0" y="4114"/>
                    </a:lnTo>
                    <a:lnTo>
                      <a:pt x="374" y="3412"/>
                    </a:lnTo>
                    <a:lnTo>
                      <a:pt x="801" y="2952"/>
                    </a:lnTo>
                    <a:lnTo>
                      <a:pt x="1403" y="2566"/>
                    </a:lnTo>
                    <a:lnTo>
                      <a:pt x="2105" y="2332"/>
                    </a:lnTo>
                    <a:lnTo>
                      <a:pt x="2756" y="2190"/>
                    </a:lnTo>
                    <a:lnTo>
                      <a:pt x="3498" y="2129"/>
                    </a:lnTo>
                    <a:lnTo>
                      <a:pt x="3568" y="0"/>
                    </a:lnTo>
                    <a:close/>
                  </a:path>
                </a:pathLst>
              </a:custGeom>
              <a:solidFill>
                <a:srgbClr val="FFFFFF"/>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115" name="Freeform 133"/>
              <p:cNvSpPr>
                <a:spLocks/>
              </p:cNvSpPr>
              <p:nvPr/>
            </p:nvSpPr>
            <p:spPr bwMode="auto">
              <a:xfrm>
                <a:off x="2354" y="2649"/>
                <a:ext cx="194" cy="74"/>
              </a:xfrm>
              <a:custGeom>
                <a:avLst/>
                <a:gdLst>
                  <a:gd name="T0" fmla="*/ 1 w 3563"/>
                  <a:gd name="T1" fmla="*/ 0 h 2308"/>
                  <a:gd name="T2" fmla="*/ 0 w 3563"/>
                  <a:gd name="T3" fmla="*/ 0 h 2308"/>
                  <a:gd name="T4" fmla="*/ 0 w 3563"/>
                  <a:gd name="T5" fmla="*/ 0 h 2308"/>
                  <a:gd name="T6" fmla="*/ 0 w 3563"/>
                  <a:gd name="T7" fmla="*/ 0 h 2308"/>
                  <a:gd name="T8" fmla="*/ 0 w 3563"/>
                  <a:gd name="T9" fmla="*/ 0 h 2308"/>
                  <a:gd name="T10" fmla="*/ 0 w 3563"/>
                  <a:gd name="T11" fmla="*/ 0 h 2308"/>
                  <a:gd name="T12" fmla="*/ 0 w 3563"/>
                  <a:gd name="T13" fmla="*/ 0 h 2308"/>
                  <a:gd name="T14" fmla="*/ 0 w 3563"/>
                  <a:gd name="T15" fmla="*/ 0 h 2308"/>
                  <a:gd name="T16" fmla="*/ 0 w 3563"/>
                  <a:gd name="T17" fmla="*/ 0 h 2308"/>
                  <a:gd name="T18" fmla="*/ 0 w 3563"/>
                  <a:gd name="T19" fmla="*/ 0 h 2308"/>
                  <a:gd name="T20" fmla="*/ 0 w 3563"/>
                  <a:gd name="T21" fmla="*/ 0 h 2308"/>
                  <a:gd name="T22" fmla="*/ 0 w 3563"/>
                  <a:gd name="T23" fmla="*/ 0 h 2308"/>
                  <a:gd name="T24" fmla="*/ 0 w 3563"/>
                  <a:gd name="T25" fmla="*/ 0 h 2308"/>
                  <a:gd name="T26" fmla="*/ 0 w 3563"/>
                  <a:gd name="T27" fmla="*/ 0 h 2308"/>
                  <a:gd name="T28" fmla="*/ 0 w 3563"/>
                  <a:gd name="T29" fmla="*/ 0 h 2308"/>
                  <a:gd name="T30" fmla="*/ 0 w 3563"/>
                  <a:gd name="T31" fmla="*/ 0 h 2308"/>
                  <a:gd name="T32" fmla="*/ 0 w 3563"/>
                  <a:gd name="T33" fmla="*/ 0 h 2308"/>
                  <a:gd name="T34" fmla="*/ 0 w 3563"/>
                  <a:gd name="T35" fmla="*/ 0 h 2308"/>
                  <a:gd name="T36" fmla="*/ 0 w 3563"/>
                  <a:gd name="T37" fmla="*/ 0 h 2308"/>
                  <a:gd name="T38" fmla="*/ 0 w 3563"/>
                  <a:gd name="T39" fmla="*/ 0 h 2308"/>
                  <a:gd name="T40" fmla="*/ 0 w 3563"/>
                  <a:gd name="T41" fmla="*/ 0 h 2308"/>
                  <a:gd name="T42" fmla="*/ 0 w 3563"/>
                  <a:gd name="T43" fmla="*/ 0 h 2308"/>
                  <a:gd name="T44" fmla="*/ 0 w 3563"/>
                  <a:gd name="T45" fmla="*/ 0 h 2308"/>
                  <a:gd name="T46" fmla="*/ 0 w 3563"/>
                  <a:gd name="T47" fmla="*/ 0 h 2308"/>
                  <a:gd name="T48" fmla="*/ 0 w 3563"/>
                  <a:gd name="T49" fmla="*/ 0 h 2308"/>
                  <a:gd name="T50" fmla="*/ 0 w 3563"/>
                  <a:gd name="T51" fmla="*/ 0 h 2308"/>
                  <a:gd name="T52" fmla="*/ 0 w 3563"/>
                  <a:gd name="T53" fmla="*/ 0 h 2308"/>
                  <a:gd name="T54" fmla="*/ 0 w 3563"/>
                  <a:gd name="T55" fmla="*/ 0 h 2308"/>
                  <a:gd name="T56" fmla="*/ 0 w 3563"/>
                  <a:gd name="T57" fmla="*/ 0 h 2308"/>
                  <a:gd name="T58" fmla="*/ 0 w 3563"/>
                  <a:gd name="T59" fmla="*/ 0 h 2308"/>
                  <a:gd name="T60" fmla="*/ 0 w 3563"/>
                  <a:gd name="T61" fmla="*/ 0 h 2308"/>
                  <a:gd name="T62" fmla="*/ 0 w 3563"/>
                  <a:gd name="T63" fmla="*/ 0 h 2308"/>
                  <a:gd name="T64" fmla="*/ 0 w 3563"/>
                  <a:gd name="T65" fmla="*/ 0 h 2308"/>
                  <a:gd name="T66" fmla="*/ 0 w 3563"/>
                  <a:gd name="T67" fmla="*/ 0 h 2308"/>
                  <a:gd name="T68" fmla="*/ 0 w 3563"/>
                  <a:gd name="T69" fmla="*/ 0 h 2308"/>
                  <a:gd name="T70" fmla="*/ 0 w 3563"/>
                  <a:gd name="T71" fmla="*/ 0 h 2308"/>
                  <a:gd name="T72" fmla="*/ 0 w 3563"/>
                  <a:gd name="T73" fmla="*/ 0 h 2308"/>
                  <a:gd name="T74" fmla="*/ 0 w 3563"/>
                  <a:gd name="T75" fmla="*/ 0 h 2308"/>
                  <a:gd name="T76" fmla="*/ 0 w 3563"/>
                  <a:gd name="T77" fmla="*/ 0 h 2308"/>
                  <a:gd name="T78" fmla="*/ 0 w 3563"/>
                  <a:gd name="T79" fmla="*/ 0 h 2308"/>
                  <a:gd name="T80" fmla="*/ 0 w 3563"/>
                  <a:gd name="T81" fmla="*/ 0 h 2308"/>
                  <a:gd name="T82" fmla="*/ 0 w 3563"/>
                  <a:gd name="T83" fmla="*/ 0 h 2308"/>
                  <a:gd name="T84" fmla="*/ 0 w 3563"/>
                  <a:gd name="T85" fmla="*/ 0 h 2308"/>
                  <a:gd name="T86" fmla="*/ 0 w 3563"/>
                  <a:gd name="T87" fmla="*/ 0 h 2308"/>
                  <a:gd name="T88" fmla="*/ 0 w 3563"/>
                  <a:gd name="T89" fmla="*/ 0 h 2308"/>
                  <a:gd name="T90" fmla="*/ 0 w 3563"/>
                  <a:gd name="T91" fmla="*/ 0 h 2308"/>
                  <a:gd name="T92" fmla="*/ 0 w 3563"/>
                  <a:gd name="T93" fmla="*/ 0 h 2308"/>
                  <a:gd name="T94" fmla="*/ 1 w 3563"/>
                  <a:gd name="T95" fmla="*/ 0 h 2308"/>
                  <a:gd name="T96" fmla="*/ 1 w 3563"/>
                  <a:gd name="T97" fmla="*/ 0 h 230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63"/>
                  <a:gd name="T148" fmla="*/ 0 h 2308"/>
                  <a:gd name="T149" fmla="*/ 3563 w 3563"/>
                  <a:gd name="T150" fmla="*/ 2308 h 230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63" h="2308">
                    <a:moveTo>
                      <a:pt x="3563" y="0"/>
                    </a:moveTo>
                    <a:lnTo>
                      <a:pt x="3472" y="1"/>
                    </a:lnTo>
                    <a:lnTo>
                      <a:pt x="3382" y="4"/>
                    </a:lnTo>
                    <a:lnTo>
                      <a:pt x="3292" y="8"/>
                    </a:lnTo>
                    <a:lnTo>
                      <a:pt x="3202" y="13"/>
                    </a:lnTo>
                    <a:lnTo>
                      <a:pt x="3114" y="19"/>
                    </a:lnTo>
                    <a:lnTo>
                      <a:pt x="3026" y="27"/>
                    </a:lnTo>
                    <a:lnTo>
                      <a:pt x="2939" y="37"/>
                    </a:lnTo>
                    <a:lnTo>
                      <a:pt x="2852" y="48"/>
                    </a:lnTo>
                    <a:lnTo>
                      <a:pt x="2767" y="59"/>
                    </a:lnTo>
                    <a:lnTo>
                      <a:pt x="2681" y="73"/>
                    </a:lnTo>
                    <a:lnTo>
                      <a:pt x="2597" y="87"/>
                    </a:lnTo>
                    <a:lnTo>
                      <a:pt x="2513" y="104"/>
                    </a:lnTo>
                    <a:lnTo>
                      <a:pt x="2431" y="122"/>
                    </a:lnTo>
                    <a:lnTo>
                      <a:pt x="2349" y="140"/>
                    </a:lnTo>
                    <a:lnTo>
                      <a:pt x="2268" y="160"/>
                    </a:lnTo>
                    <a:lnTo>
                      <a:pt x="2189" y="181"/>
                    </a:lnTo>
                    <a:lnTo>
                      <a:pt x="2109" y="204"/>
                    </a:lnTo>
                    <a:lnTo>
                      <a:pt x="2031" y="227"/>
                    </a:lnTo>
                    <a:lnTo>
                      <a:pt x="1954" y="251"/>
                    </a:lnTo>
                    <a:lnTo>
                      <a:pt x="1878" y="277"/>
                    </a:lnTo>
                    <a:lnTo>
                      <a:pt x="1803" y="304"/>
                    </a:lnTo>
                    <a:lnTo>
                      <a:pt x="1730" y="333"/>
                    </a:lnTo>
                    <a:lnTo>
                      <a:pt x="1657" y="363"/>
                    </a:lnTo>
                    <a:lnTo>
                      <a:pt x="1585" y="393"/>
                    </a:lnTo>
                    <a:lnTo>
                      <a:pt x="1514" y="424"/>
                    </a:lnTo>
                    <a:lnTo>
                      <a:pt x="1446" y="457"/>
                    </a:lnTo>
                    <a:lnTo>
                      <a:pt x="1378" y="490"/>
                    </a:lnTo>
                    <a:lnTo>
                      <a:pt x="1311" y="524"/>
                    </a:lnTo>
                    <a:lnTo>
                      <a:pt x="1246" y="561"/>
                    </a:lnTo>
                    <a:lnTo>
                      <a:pt x="1181" y="597"/>
                    </a:lnTo>
                    <a:lnTo>
                      <a:pt x="1119" y="635"/>
                    </a:lnTo>
                    <a:lnTo>
                      <a:pt x="1058" y="673"/>
                    </a:lnTo>
                    <a:lnTo>
                      <a:pt x="998" y="712"/>
                    </a:lnTo>
                    <a:lnTo>
                      <a:pt x="939" y="753"/>
                    </a:lnTo>
                    <a:lnTo>
                      <a:pt x="882" y="794"/>
                    </a:lnTo>
                    <a:lnTo>
                      <a:pt x="826" y="836"/>
                    </a:lnTo>
                    <a:lnTo>
                      <a:pt x="772" y="879"/>
                    </a:lnTo>
                    <a:lnTo>
                      <a:pt x="720" y="923"/>
                    </a:lnTo>
                    <a:lnTo>
                      <a:pt x="669" y="968"/>
                    </a:lnTo>
                    <a:lnTo>
                      <a:pt x="620" y="1013"/>
                    </a:lnTo>
                    <a:lnTo>
                      <a:pt x="572" y="1060"/>
                    </a:lnTo>
                    <a:lnTo>
                      <a:pt x="526" y="1107"/>
                    </a:lnTo>
                    <a:lnTo>
                      <a:pt x="482" y="1155"/>
                    </a:lnTo>
                    <a:lnTo>
                      <a:pt x="439" y="1203"/>
                    </a:lnTo>
                    <a:lnTo>
                      <a:pt x="398" y="1253"/>
                    </a:lnTo>
                    <a:lnTo>
                      <a:pt x="359" y="1303"/>
                    </a:lnTo>
                    <a:lnTo>
                      <a:pt x="322" y="1354"/>
                    </a:lnTo>
                    <a:lnTo>
                      <a:pt x="287" y="1406"/>
                    </a:lnTo>
                    <a:lnTo>
                      <a:pt x="253" y="1458"/>
                    </a:lnTo>
                    <a:lnTo>
                      <a:pt x="222" y="1511"/>
                    </a:lnTo>
                    <a:lnTo>
                      <a:pt x="192" y="1564"/>
                    </a:lnTo>
                    <a:lnTo>
                      <a:pt x="165" y="1619"/>
                    </a:lnTo>
                    <a:lnTo>
                      <a:pt x="139" y="1673"/>
                    </a:lnTo>
                    <a:lnTo>
                      <a:pt x="116" y="1728"/>
                    </a:lnTo>
                    <a:lnTo>
                      <a:pt x="94" y="1784"/>
                    </a:lnTo>
                    <a:lnTo>
                      <a:pt x="75" y="1840"/>
                    </a:lnTo>
                    <a:lnTo>
                      <a:pt x="66" y="1869"/>
                    </a:lnTo>
                    <a:lnTo>
                      <a:pt x="58" y="1897"/>
                    </a:lnTo>
                    <a:lnTo>
                      <a:pt x="49" y="1926"/>
                    </a:lnTo>
                    <a:lnTo>
                      <a:pt x="42" y="1955"/>
                    </a:lnTo>
                    <a:lnTo>
                      <a:pt x="36" y="1984"/>
                    </a:lnTo>
                    <a:lnTo>
                      <a:pt x="29" y="2013"/>
                    </a:lnTo>
                    <a:lnTo>
                      <a:pt x="24" y="2042"/>
                    </a:lnTo>
                    <a:lnTo>
                      <a:pt x="20" y="2071"/>
                    </a:lnTo>
                    <a:lnTo>
                      <a:pt x="15" y="2100"/>
                    </a:lnTo>
                    <a:lnTo>
                      <a:pt x="11" y="2130"/>
                    </a:lnTo>
                    <a:lnTo>
                      <a:pt x="8" y="2159"/>
                    </a:lnTo>
                    <a:lnTo>
                      <a:pt x="5" y="2188"/>
                    </a:lnTo>
                    <a:lnTo>
                      <a:pt x="3" y="2219"/>
                    </a:lnTo>
                    <a:lnTo>
                      <a:pt x="2" y="2249"/>
                    </a:lnTo>
                    <a:lnTo>
                      <a:pt x="1" y="2279"/>
                    </a:lnTo>
                    <a:lnTo>
                      <a:pt x="0" y="2308"/>
                    </a:lnTo>
                    <a:lnTo>
                      <a:pt x="111" y="2308"/>
                    </a:lnTo>
                    <a:lnTo>
                      <a:pt x="112" y="2280"/>
                    </a:lnTo>
                    <a:lnTo>
                      <a:pt x="112" y="2253"/>
                    </a:lnTo>
                    <a:lnTo>
                      <a:pt x="114" y="2225"/>
                    </a:lnTo>
                    <a:lnTo>
                      <a:pt x="116" y="2198"/>
                    </a:lnTo>
                    <a:lnTo>
                      <a:pt x="118" y="2170"/>
                    </a:lnTo>
                    <a:lnTo>
                      <a:pt x="121" y="2143"/>
                    </a:lnTo>
                    <a:lnTo>
                      <a:pt x="124" y="2115"/>
                    </a:lnTo>
                    <a:lnTo>
                      <a:pt x="129" y="2088"/>
                    </a:lnTo>
                    <a:lnTo>
                      <a:pt x="133" y="2061"/>
                    </a:lnTo>
                    <a:lnTo>
                      <a:pt x="138" y="2034"/>
                    </a:lnTo>
                    <a:lnTo>
                      <a:pt x="145" y="2007"/>
                    </a:lnTo>
                    <a:lnTo>
                      <a:pt x="150" y="1980"/>
                    </a:lnTo>
                    <a:lnTo>
                      <a:pt x="157" y="1953"/>
                    </a:lnTo>
                    <a:lnTo>
                      <a:pt x="165" y="1926"/>
                    </a:lnTo>
                    <a:lnTo>
                      <a:pt x="172" y="1900"/>
                    </a:lnTo>
                    <a:lnTo>
                      <a:pt x="181" y="1874"/>
                    </a:lnTo>
                    <a:lnTo>
                      <a:pt x="198" y="1820"/>
                    </a:lnTo>
                    <a:lnTo>
                      <a:pt x="219" y="1768"/>
                    </a:lnTo>
                    <a:lnTo>
                      <a:pt x="241" y="1716"/>
                    </a:lnTo>
                    <a:lnTo>
                      <a:pt x="264" y="1665"/>
                    </a:lnTo>
                    <a:lnTo>
                      <a:pt x="290" y="1614"/>
                    </a:lnTo>
                    <a:lnTo>
                      <a:pt x="318" y="1564"/>
                    </a:lnTo>
                    <a:lnTo>
                      <a:pt x="347" y="1514"/>
                    </a:lnTo>
                    <a:lnTo>
                      <a:pt x="379" y="1465"/>
                    </a:lnTo>
                    <a:lnTo>
                      <a:pt x="413" y="1416"/>
                    </a:lnTo>
                    <a:lnTo>
                      <a:pt x="448" y="1367"/>
                    </a:lnTo>
                    <a:lnTo>
                      <a:pt x="485" y="1320"/>
                    </a:lnTo>
                    <a:lnTo>
                      <a:pt x="524" y="1273"/>
                    </a:lnTo>
                    <a:lnTo>
                      <a:pt x="564" y="1226"/>
                    </a:lnTo>
                    <a:lnTo>
                      <a:pt x="606" y="1181"/>
                    </a:lnTo>
                    <a:lnTo>
                      <a:pt x="651" y="1136"/>
                    </a:lnTo>
                    <a:lnTo>
                      <a:pt x="696" y="1091"/>
                    </a:lnTo>
                    <a:lnTo>
                      <a:pt x="744" y="1048"/>
                    </a:lnTo>
                    <a:lnTo>
                      <a:pt x="792" y="1005"/>
                    </a:lnTo>
                    <a:lnTo>
                      <a:pt x="843" y="963"/>
                    </a:lnTo>
                    <a:lnTo>
                      <a:pt x="895" y="921"/>
                    </a:lnTo>
                    <a:lnTo>
                      <a:pt x="949" y="881"/>
                    </a:lnTo>
                    <a:lnTo>
                      <a:pt x="1004" y="841"/>
                    </a:lnTo>
                    <a:lnTo>
                      <a:pt x="1060" y="802"/>
                    </a:lnTo>
                    <a:lnTo>
                      <a:pt x="1118" y="764"/>
                    </a:lnTo>
                    <a:lnTo>
                      <a:pt x="1177" y="727"/>
                    </a:lnTo>
                    <a:lnTo>
                      <a:pt x="1237" y="691"/>
                    </a:lnTo>
                    <a:lnTo>
                      <a:pt x="1300" y="655"/>
                    </a:lnTo>
                    <a:lnTo>
                      <a:pt x="1363" y="620"/>
                    </a:lnTo>
                    <a:lnTo>
                      <a:pt x="1429" y="587"/>
                    </a:lnTo>
                    <a:lnTo>
                      <a:pt x="1494" y="555"/>
                    </a:lnTo>
                    <a:lnTo>
                      <a:pt x="1562" y="522"/>
                    </a:lnTo>
                    <a:lnTo>
                      <a:pt x="1630" y="492"/>
                    </a:lnTo>
                    <a:lnTo>
                      <a:pt x="1699" y="462"/>
                    </a:lnTo>
                    <a:lnTo>
                      <a:pt x="1770" y="434"/>
                    </a:lnTo>
                    <a:lnTo>
                      <a:pt x="1842" y="406"/>
                    </a:lnTo>
                    <a:lnTo>
                      <a:pt x="1915" y="380"/>
                    </a:lnTo>
                    <a:lnTo>
                      <a:pt x="1989" y="355"/>
                    </a:lnTo>
                    <a:lnTo>
                      <a:pt x="2065" y="330"/>
                    </a:lnTo>
                    <a:lnTo>
                      <a:pt x="2141" y="308"/>
                    </a:lnTo>
                    <a:lnTo>
                      <a:pt x="2218" y="286"/>
                    </a:lnTo>
                    <a:lnTo>
                      <a:pt x="2295" y="265"/>
                    </a:lnTo>
                    <a:lnTo>
                      <a:pt x="2375" y="245"/>
                    </a:lnTo>
                    <a:lnTo>
                      <a:pt x="2455" y="228"/>
                    </a:lnTo>
                    <a:lnTo>
                      <a:pt x="2535" y="210"/>
                    </a:lnTo>
                    <a:lnTo>
                      <a:pt x="2618" y="194"/>
                    </a:lnTo>
                    <a:lnTo>
                      <a:pt x="2699" y="180"/>
                    </a:lnTo>
                    <a:lnTo>
                      <a:pt x="2783" y="167"/>
                    </a:lnTo>
                    <a:lnTo>
                      <a:pt x="2867" y="155"/>
                    </a:lnTo>
                    <a:lnTo>
                      <a:pt x="2952" y="145"/>
                    </a:lnTo>
                    <a:lnTo>
                      <a:pt x="3037" y="135"/>
                    </a:lnTo>
                    <a:lnTo>
                      <a:pt x="3123" y="128"/>
                    </a:lnTo>
                    <a:lnTo>
                      <a:pt x="3210" y="121"/>
                    </a:lnTo>
                    <a:lnTo>
                      <a:pt x="3297" y="117"/>
                    </a:lnTo>
                    <a:lnTo>
                      <a:pt x="3385" y="112"/>
                    </a:lnTo>
                    <a:lnTo>
                      <a:pt x="3474" y="110"/>
                    </a:lnTo>
                    <a:lnTo>
                      <a:pt x="3563" y="109"/>
                    </a:lnTo>
                    <a:lnTo>
                      <a:pt x="3563" y="0"/>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116" name="Freeform 134"/>
              <p:cNvSpPr>
                <a:spLocks/>
              </p:cNvSpPr>
              <p:nvPr/>
            </p:nvSpPr>
            <p:spPr bwMode="auto">
              <a:xfrm>
                <a:off x="2354" y="2743"/>
                <a:ext cx="78" cy="104"/>
              </a:xfrm>
              <a:custGeom>
                <a:avLst/>
                <a:gdLst>
                  <a:gd name="T0" fmla="*/ 0 w 1423"/>
                  <a:gd name="T1" fmla="*/ 0 h 3266"/>
                  <a:gd name="T2" fmla="*/ 0 w 1423"/>
                  <a:gd name="T3" fmla="*/ 0 h 3266"/>
                  <a:gd name="T4" fmla="*/ 0 w 1423"/>
                  <a:gd name="T5" fmla="*/ 0 h 3266"/>
                  <a:gd name="T6" fmla="*/ 0 w 1423"/>
                  <a:gd name="T7" fmla="*/ 0 h 3266"/>
                  <a:gd name="T8" fmla="*/ 0 w 1423"/>
                  <a:gd name="T9" fmla="*/ 0 h 3266"/>
                  <a:gd name="T10" fmla="*/ 0 w 1423"/>
                  <a:gd name="T11" fmla="*/ 0 h 3266"/>
                  <a:gd name="T12" fmla="*/ 0 w 1423"/>
                  <a:gd name="T13" fmla="*/ 0 h 3266"/>
                  <a:gd name="T14" fmla="*/ 0 w 1423"/>
                  <a:gd name="T15" fmla="*/ 0 h 3266"/>
                  <a:gd name="T16" fmla="*/ 0 w 1423"/>
                  <a:gd name="T17" fmla="*/ 0 h 3266"/>
                  <a:gd name="T18" fmla="*/ 0 w 1423"/>
                  <a:gd name="T19" fmla="*/ 0 h 3266"/>
                  <a:gd name="T20" fmla="*/ 0 w 1423"/>
                  <a:gd name="T21" fmla="*/ 0 h 3266"/>
                  <a:gd name="T22" fmla="*/ 0 w 1423"/>
                  <a:gd name="T23" fmla="*/ 0 h 3266"/>
                  <a:gd name="T24" fmla="*/ 0 w 1423"/>
                  <a:gd name="T25" fmla="*/ 0 h 3266"/>
                  <a:gd name="T26" fmla="*/ 0 w 1423"/>
                  <a:gd name="T27" fmla="*/ 0 h 3266"/>
                  <a:gd name="T28" fmla="*/ 0 w 1423"/>
                  <a:gd name="T29" fmla="*/ 0 h 3266"/>
                  <a:gd name="T30" fmla="*/ 0 w 1423"/>
                  <a:gd name="T31" fmla="*/ 0 h 3266"/>
                  <a:gd name="T32" fmla="*/ 0 w 1423"/>
                  <a:gd name="T33" fmla="*/ 0 h 3266"/>
                  <a:gd name="T34" fmla="*/ 0 w 1423"/>
                  <a:gd name="T35" fmla="*/ 0 h 3266"/>
                  <a:gd name="T36" fmla="*/ 0 w 1423"/>
                  <a:gd name="T37" fmla="*/ 0 h 3266"/>
                  <a:gd name="T38" fmla="*/ 0 w 1423"/>
                  <a:gd name="T39" fmla="*/ 0 h 3266"/>
                  <a:gd name="T40" fmla="*/ 0 w 1423"/>
                  <a:gd name="T41" fmla="*/ 0 h 3266"/>
                  <a:gd name="T42" fmla="*/ 0 w 1423"/>
                  <a:gd name="T43" fmla="*/ 0 h 3266"/>
                  <a:gd name="T44" fmla="*/ 0 w 1423"/>
                  <a:gd name="T45" fmla="*/ 0 h 3266"/>
                  <a:gd name="T46" fmla="*/ 0 w 1423"/>
                  <a:gd name="T47" fmla="*/ 0 h 3266"/>
                  <a:gd name="T48" fmla="*/ 0 w 1423"/>
                  <a:gd name="T49" fmla="*/ 0 h 3266"/>
                  <a:gd name="T50" fmla="*/ 0 w 1423"/>
                  <a:gd name="T51" fmla="*/ 0 h 3266"/>
                  <a:gd name="T52" fmla="*/ 0 w 1423"/>
                  <a:gd name="T53" fmla="*/ 0 h 3266"/>
                  <a:gd name="T54" fmla="*/ 0 w 1423"/>
                  <a:gd name="T55" fmla="*/ 0 h 3266"/>
                  <a:gd name="T56" fmla="*/ 0 w 1423"/>
                  <a:gd name="T57" fmla="*/ 0 h 3266"/>
                  <a:gd name="T58" fmla="*/ 0 w 1423"/>
                  <a:gd name="T59" fmla="*/ 0 h 3266"/>
                  <a:gd name="T60" fmla="*/ 0 w 1423"/>
                  <a:gd name="T61" fmla="*/ 0 h 3266"/>
                  <a:gd name="T62" fmla="*/ 0 w 1423"/>
                  <a:gd name="T63" fmla="*/ 0 h 3266"/>
                  <a:gd name="T64" fmla="*/ 0 w 1423"/>
                  <a:gd name="T65" fmla="*/ 0 h 3266"/>
                  <a:gd name="T66" fmla="*/ 0 w 1423"/>
                  <a:gd name="T67" fmla="*/ 0 h 3266"/>
                  <a:gd name="T68" fmla="*/ 0 w 1423"/>
                  <a:gd name="T69" fmla="*/ 0 h 3266"/>
                  <a:gd name="T70" fmla="*/ 0 w 1423"/>
                  <a:gd name="T71" fmla="*/ 0 h 3266"/>
                  <a:gd name="T72" fmla="*/ 0 w 1423"/>
                  <a:gd name="T73" fmla="*/ 0 h 3266"/>
                  <a:gd name="T74" fmla="*/ 0 w 1423"/>
                  <a:gd name="T75" fmla="*/ 0 h 3266"/>
                  <a:gd name="T76" fmla="*/ 0 w 1423"/>
                  <a:gd name="T77" fmla="*/ 0 h 3266"/>
                  <a:gd name="T78" fmla="*/ 0 w 1423"/>
                  <a:gd name="T79" fmla="*/ 0 h 3266"/>
                  <a:gd name="T80" fmla="*/ 0 w 1423"/>
                  <a:gd name="T81" fmla="*/ 0 h 3266"/>
                  <a:gd name="T82" fmla="*/ 0 w 1423"/>
                  <a:gd name="T83" fmla="*/ 0 h 3266"/>
                  <a:gd name="T84" fmla="*/ 0 w 1423"/>
                  <a:gd name="T85" fmla="*/ 0 h 3266"/>
                  <a:gd name="T86" fmla="*/ 0 w 1423"/>
                  <a:gd name="T87" fmla="*/ 0 h 3266"/>
                  <a:gd name="T88" fmla="*/ 0 w 1423"/>
                  <a:gd name="T89" fmla="*/ 0 h 3266"/>
                  <a:gd name="T90" fmla="*/ 0 w 1423"/>
                  <a:gd name="T91" fmla="*/ 0 h 3266"/>
                  <a:gd name="T92" fmla="*/ 0 w 1423"/>
                  <a:gd name="T93" fmla="*/ 0 h 3266"/>
                  <a:gd name="T94" fmla="*/ 0 w 1423"/>
                  <a:gd name="T95" fmla="*/ 0 h 3266"/>
                  <a:gd name="T96" fmla="*/ 0 w 1423"/>
                  <a:gd name="T97" fmla="*/ 0 h 3266"/>
                  <a:gd name="T98" fmla="*/ 0 w 1423"/>
                  <a:gd name="T99" fmla="*/ 0 h 3266"/>
                  <a:gd name="T100" fmla="*/ 0 w 1423"/>
                  <a:gd name="T101" fmla="*/ 0 h 3266"/>
                  <a:gd name="T102" fmla="*/ 0 w 1423"/>
                  <a:gd name="T103" fmla="*/ 0 h 32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23"/>
                  <a:gd name="T157" fmla="*/ 0 h 3266"/>
                  <a:gd name="T158" fmla="*/ 1423 w 1423"/>
                  <a:gd name="T159" fmla="*/ 3266 h 32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23" h="3266">
                    <a:moveTo>
                      <a:pt x="758" y="13"/>
                    </a:moveTo>
                    <a:lnTo>
                      <a:pt x="758" y="13"/>
                    </a:lnTo>
                    <a:lnTo>
                      <a:pt x="702" y="61"/>
                    </a:lnTo>
                    <a:lnTo>
                      <a:pt x="649" y="109"/>
                    </a:lnTo>
                    <a:lnTo>
                      <a:pt x="597" y="156"/>
                    </a:lnTo>
                    <a:lnTo>
                      <a:pt x="549" y="205"/>
                    </a:lnTo>
                    <a:lnTo>
                      <a:pt x="501" y="255"/>
                    </a:lnTo>
                    <a:lnTo>
                      <a:pt x="457" y="305"/>
                    </a:lnTo>
                    <a:lnTo>
                      <a:pt x="413" y="356"/>
                    </a:lnTo>
                    <a:lnTo>
                      <a:pt x="373" y="407"/>
                    </a:lnTo>
                    <a:lnTo>
                      <a:pt x="334" y="459"/>
                    </a:lnTo>
                    <a:lnTo>
                      <a:pt x="298" y="510"/>
                    </a:lnTo>
                    <a:lnTo>
                      <a:pt x="263" y="563"/>
                    </a:lnTo>
                    <a:lnTo>
                      <a:pt x="232" y="616"/>
                    </a:lnTo>
                    <a:lnTo>
                      <a:pt x="201" y="670"/>
                    </a:lnTo>
                    <a:lnTo>
                      <a:pt x="173" y="724"/>
                    </a:lnTo>
                    <a:lnTo>
                      <a:pt x="147" y="778"/>
                    </a:lnTo>
                    <a:lnTo>
                      <a:pt x="124" y="833"/>
                    </a:lnTo>
                    <a:lnTo>
                      <a:pt x="102" y="888"/>
                    </a:lnTo>
                    <a:lnTo>
                      <a:pt x="83" y="943"/>
                    </a:lnTo>
                    <a:lnTo>
                      <a:pt x="65" y="998"/>
                    </a:lnTo>
                    <a:lnTo>
                      <a:pt x="50" y="1054"/>
                    </a:lnTo>
                    <a:lnTo>
                      <a:pt x="36" y="1110"/>
                    </a:lnTo>
                    <a:lnTo>
                      <a:pt x="25" y="1165"/>
                    </a:lnTo>
                    <a:lnTo>
                      <a:pt x="16" y="1221"/>
                    </a:lnTo>
                    <a:lnTo>
                      <a:pt x="10" y="1278"/>
                    </a:lnTo>
                    <a:lnTo>
                      <a:pt x="4" y="1335"/>
                    </a:lnTo>
                    <a:lnTo>
                      <a:pt x="1" y="1391"/>
                    </a:lnTo>
                    <a:lnTo>
                      <a:pt x="0" y="1447"/>
                    </a:lnTo>
                    <a:lnTo>
                      <a:pt x="2" y="1503"/>
                    </a:lnTo>
                    <a:lnTo>
                      <a:pt x="5" y="1559"/>
                    </a:lnTo>
                    <a:lnTo>
                      <a:pt x="11" y="1615"/>
                    </a:lnTo>
                    <a:lnTo>
                      <a:pt x="18" y="1671"/>
                    </a:lnTo>
                    <a:lnTo>
                      <a:pt x="29" y="1727"/>
                    </a:lnTo>
                    <a:lnTo>
                      <a:pt x="40" y="1782"/>
                    </a:lnTo>
                    <a:lnTo>
                      <a:pt x="54" y="1838"/>
                    </a:lnTo>
                    <a:lnTo>
                      <a:pt x="69" y="1893"/>
                    </a:lnTo>
                    <a:lnTo>
                      <a:pt x="87" y="1947"/>
                    </a:lnTo>
                    <a:lnTo>
                      <a:pt x="107" y="2002"/>
                    </a:lnTo>
                    <a:lnTo>
                      <a:pt x="129" y="2056"/>
                    </a:lnTo>
                    <a:lnTo>
                      <a:pt x="152" y="2110"/>
                    </a:lnTo>
                    <a:lnTo>
                      <a:pt x="179" y="2164"/>
                    </a:lnTo>
                    <a:lnTo>
                      <a:pt x="206" y="2217"/>
                    </a:lnTo>
                    <a:lnTo>
                      <a:pt x="236" y="2270"/>
                    </a:lnTo>
                    <a:lnTo>
                      <a:pt x="268" y="2322"/>
                    </a:lnTo>
                    <a:lnTo>
                      <a:pt x="301" y="2374"/>
                    </a:lnTo>
                    <a:lnTo>
                      <a:pt x="336" y="2425"/>
                    </a:lnTo>
                    <a:lnTo>
                      <a:pt x="374" y="2475"/>
                    </a:lnTo>
                    <a:lnTo>
                      <a:pt x="413" y="2525"/>
                    </a:lnTo>
                    <a:lnTo>
                      <a:pt x="455" y="2575"/>
                    </a:lnTo>
                    <a:lnTo>
                      <a:pt x="498" y="2624"/>
                    </a:lnTo>
                    <a:lnTo>
                      <a:pt x="543" y="2672"/>
                    </a:lnTo>
                    <a:lnTo>
                      <a:pt x="590" y="2719"/>
                    </a:lnTo>
                    <a:lnTo>
                      <a:pt x="640" y="2766"/>
                    </a:lnTo>
                    <a:lnTo>
                      <a:pt x="690" y="2813"/>
                    </a:lnTo>
                    <a:lnTo>
                      <a:pt x="743" y="2859"/>
                    </a:lnTo>
                    <a:lnTo>
                      <a:pt x="797" y="2903"/>
                    </a:lnTo>
                    <a:lnTo>
                      <a:pt x="854" y="2947"/>
                    </a:lnTo>
                    <a:lnTo>
                      <a:pt x="912" y="2990"/>
                    </a:lnTo>
                    <a:lnTo>
                      <a:pt x="972" y="3032"/>
                    </a:lnTo>
                    <a:lnTo>
                      <a:pt x="1035" y="3073"/>
                    </a:lnTo>
                    <a:lnTo>
                      <a:pt x="1098" y="3114"/>
                    </a:lnTo>
                    <a:lnTo>
                      <a:pt x="1164" y="3153"/>
                    </a:lnTo>
                    <a:lnTo>
                      <a:pt x="1231" y="3192"/>
                    </a:lnTo>
                    <a:lnTo>
                      <a:pt x="1301" y="3230"/>
                    </a:lnTo>
                    <a:lnTo>
                      <a:pt x="1372" y="3266"/>
                    </a:lnTo>
                    <a:lnTo>
                      <a:pt x="1423" y="3170"/>
                    </a:lnTo>
                    <a:lnTo>
                      <a:pt x="1353" y="3135"/>
                    </a:lnTo>
                    <a:lnTo>
                      <a:pt x="1286" y="3097"/>
                    </a:lnTo>
                    <a:lnTo>
                      <a:pt x="1221" y="3060"/>
                    </a:lnTo>
                    <a:lnTo>
                      <a:pt x="1157" y="3021"/>
                    </a:lnTo>
                    <a:lnTo>
                      <a:pt x="1095" y="2983"/>
                    </a:lnTo>
                    <a:lnTo>
                      <a:pt x="1036" y="2943"/>
                    </a:lnTo>
                    <a:lnTo>
                      <a:pt x="978" y="2902"/>
                    </a:lnTo>
                    <a:lnTo>
                      <a:pt x="922" y="2861"/>
                    </a:lnTo>
                    <a:lnTo>
                      <a:pt x="867" y="2819"/>
                    </a:lnTo>
                    <a:lnTo>
                      <a:pt x="815" y="2775"/>
                    </a:lnTo>
                    <a:lnTo>
                      <a:pt x="764" y="2732"/>
                    </a:lnTo>
                    <a:lnTo>
                      <a:pt x="716" y="2688"/>
                    </a:lnTo>
                    <a:lnTo>
                      <a:pt x="668" y="2643"/>
                    </a:lnTo>
                    <a:lnTo>
                      <a:pt x="624" y="2598"/>
                    </a:lnTo>
                    <a:lnTo>
                      <a:pt x="580" y="2551"/>
                    </a:lnTo>
                    <a:lnTo>
                      <a:pt x="539" y="2505"/>
                    </a:lnTo>
                    <a:lnTo>
                      <a:pt x="500" y="2458"/>
                    </a:lnTo>
                    <a:lnTo>
                      <a:pt x="462" y="2410"/>
                    </a:lnTo>
                    <a:lnTo>
                      <a:pt x="427" y="2362"/>
                    </a:lnTo>
                    <a:lnTo>
                      <a:pt x="393" y="2314"/>
                    </a:lnTo>
                    <a:lnTo>
                      <a:pt x="362" y="2265"/>
                    </a:lnTo>
                    <a:lnTo>
                      <a:pt x="332" y="2216"/>
                    </a:lnTo>
                    <a:lnTo>
                      <a:pt x="303" y="2166"/>
                    </a:lnTo>
                    <a:lnTo>
                      <a:pt x="277" y="2116"/>
                    </a:lnTo>
                    <a:lnTo>
                      <a:pt x="254" y="2065"/>
                    </a:lnTo>
                    <a:lnTo>
                      <a:pt x="231" y="2016"/>
                    </a:lnTo>
                    <a:lnTo>
                      <a:pt x="210" y="1965"/>
                    </a:lnTo>
                    <a:lnTo>
                      <a:pt x="192" y="1913"/>
                    </a:lnTo>
                    <a:lnTo>
                      <a:pt x="176" y="1862"/>
                    </a:lnTo>
                    <a:lnTo>
                      <a:pt x="161" y="1810"/>
                    </a:lnTo>
                    <a:lnTo>
                      <a:pt x="148" y="1759"/>
                    </a:lnTo>
                    <a:lnTo>
                      <a:pt x="138" y="1706"/>
                    </a:lnTo>
                    <a:lnTo>
                      <a:pt x="128" y="1654"/>
                    </a:lnTo>
                    <a:lnTo>
                      <a:pt x="121" y="1602"/>
                    </a:lnTo>
                    <a:lnTo>
                      <a:pt x="116" y="1551"/>
                    </a:lnTo>
                    <a:lnTo>
                      <a:pt x="112" y="1499"/>
                    </a:lnTo>
                    <a:lnTo>
                      <a:pt x="111" y="1446"/>
                    </a:lnTo>
                    <a:lnTo>
                      <a:pt x="112" y="1394"/>
                    </a:lnTo>
                    <a:lnTo>
                      <a:pt x="114" y="1342"/>
                    </a:lnTo>
                    <a:lnTo>
                      <a:pt x="120" y="1289"/>
                    </a:lnTo>
                    <a:lnTo>
                      <a:pt x="126" y="1237"/>
                    </a:lnTo>
                    <a:lnTo>
                      <a:pt x="134" y="1184"/>
                    </a:lnTo>
                    <a:lnTo>
                      <a:pt x="145" y="1132"/>
                    </a:lnTo>
                    <a:lnTo>
                      <a:pt x="157" y="1080"/>
                    </a:lnTo>
                    <a:lnTo>
                      <a:pt x="171" y="1028"/>
                    </a:lnTo>
                    <a:lnTo>
                      <a:pt x="187" y="977"/>
                    </a:lnTo>
                    <a:lnTo>
                      <a:pt x="205" y="926"/>
                    </a:lnTo>
                    <a:lnTo>
                      <a:pt x="226" y="874"/>
                    </a:lnTo>
                    <a:lnTo>
                      <a:pt x="248" y="823"/>
                    </a:lnTo>
                    <a:lnTo>
                      <a:pt x="273" y="772"/>
                    </a:lnTo>
                    <a:lnTo>
                      <a:pt x="299" y="721"/>
                    </a:lnTo>
                    <a:lnTo>
                      <a:pt x="328" y="670"/>
                    </a:lnTo>
                    <a:lnTo>
                      <a:pt x="357" y="620"/>
                    </a:lnTo>
                    <a:lnTo>
                      <a:pt x="390" y="571"/>
                    </a:lnTo>
                    <a:lnTo>
                      <a:pt x="424" y="522"/>
                    </a:lnTo>
                    <a:lnTo>
                      <a:pt x="461" y="472"/>
                    </a:lnTo>
                    <a:lnTo>
                      <a:pt x="500" y="424"/>
                    </a:lnTo>
                    <a:lnTo>
                      <a:pt x="540" y="375"/>
                    </a:lnTo>
                    <a:lnTo>
                      <a:pt x="582" y="328"/>
                    </a:lnTo>
                    <a:lnTo>
                      <a:pt x="628" y="281"/>
                    </a:lnTo>
                    <a:lnTo>
                      <a:pt x="674" y="234"/>
                    </a:lnTo>
                    <a:lnTo>
                      <a:pt x="724" y="188"/>
                    </a:lnTo>
                    <a:lnTo>
                      <a:pt x="775" y="142"/>
                    </a:lnTo>
                    <a:lnTo>
                      <a:pt x="829" y="97"/>
                    </a:lnTo>
                    <a:lnTo>
                      <a:pt x="834" y="93"/>
                    </a:lnTo>
                    <a:lnTo>
                      <a:pt x="838" y="88"/>
                    </a:lnTo>
                    <a:lnTo>
                      <a:pt x="841" y="84"/>
                    </a:lnTo>
                    <a:lnTo>
                      <a:pt x="845" y="79"/>
                    </a:lnTo>
                    <a:lnTo>
                      <a:pt x="847" y="73"/>
                    </a:lnTo>
                    <a:lnTo>
                      <a:pt x="848" y="68"/>
                    </a:lnTo>
                    <a:lnTo>
                      <a:pt x="849" y="63"/>
                    </a:lnTo>
                    <a:lnTo>
                      <a:pt x="850" y="58"/>
                    </a:lnTo>
                    <a:lnTo>
                      <a:pt x="849" y="47"/>
                    </a:lnTo>
                    <a:lnTo>
                      <a:pt x="846" y="38"/>
                    </a:lnTo>
                    <a:lnTo>
                      <a:pt x="841" y="29"/>
                    </a:lnTo>
                    <a:lnTo>
                      <a:pt x="835" y="20"/>
                    </a:lnTo>
                    <a:lnTo>
                      <a:pt x="829" y="13"/>
                    </a:lnTo>
                    <a:lnTo>
                      <a:pt x="820" y="7"/>
                    </a:lnTo>
                    <a:lnTo>
                      <a:pt x="811" y="3"/>
                    </a:lnTo>
                    <a:lnTo>
                      <a:pt x="800" y="1"/>
                    </a:lnTo>
                    <a:lnTo>
                      <a:pt x="795" y="0"/>
                    </a:lnTo>
                    <a:lnTo>
                      <a:pt x="790" y="0"/>
                    </a:lnTo>
                    <a:lnTo>
                      <a:pt x="784" y="1"/>
                    </a:lnTo>
                    <a:lnTo>
                      <a:pt x="779" y="2"/>
                    </a:lnTo>
                    <a:lnTo>
                      <a:pt x="774" y="4"/>
                    </a:lnTo>
                    <a:lnTo>
                      <a:pt x="769" y="7"/>
                    </a:lnTo>
                    <a:lnTo>
                      <a:pt x="763" y="10"/>
                    </a:lnTo>
                    <a:lnTo>
                      <a:pt x="758" y="13"/>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117" name="Freeform 135"/>
              <p:cNvSpPr>
                <a:spLocks/>
              </p:cNvSpPr>
              <p:nvPr/>
            </p:nvSpPr>
            <p:spPr bwMode="auto">
              <a:xfrm>
                <a:off x="2396" y="2716"/>
                <a:ext cx="149" cy="30"/>
              </a:xfrm>
              <a:custGeom>
                <a:avLst/>
                <a:gdLst>
                  <a:gd name="T0" fmla="*/ 0 w 2737"/>
                  <a:gd name="T1" fmla="*/ 0 h 961"/>
                  <a:gd name="T2" fmla="*/ 0 w 2737"/>
                  <a:gd name="T3" fmla="*/ 0 h 961"/>
                  <a:gd name="T4" fmla="*/ 0 w 2737"/>
                  <a:gd name="T5" fmla="*/ 0 h 961"/>
                  <a:gd name="T6" fmla="*/ 0 w 2737"/>
                  <a:gd name="T7" fmla="*/ 0 h 961"/>
                  <a:gd name="T8" fmla="*/ 0 w 2737"/>
                  <a:gd name="T9" fmla="*/ 0 h 961"/>
                  <a:gd name="T10" fmla="*/ 0 w 2737"/>
                  <a:gd name="T11" fmla="*/ 0 h 961"/>
                  <a:gd name="T12" fmla="*/ 0 w 2737"/>
                  <a:gd name="T13" fmla="*/ 0 h 961"/>
                  <a:gd name="T14" fmla="*/ 0 w 2737"/>
                  <a:gd name="T15" fmla="*/ 0 h 961"/>
                  <a:gd name="T16" fmla="*/ 0 w 2737"/>
                  <a:gd name="T17" fmla="*/ 0 h 961"/>
                  <a:gd name="T18" fmla="*/ 0 w 2737"/>
                  <a:gd name="T19" fmla="*/ 0 h 961"/>
                  <a:gd name="T20" fmla="*/ 0 w 2737"/>
                  <a:gd name="T21" fmla="*/ 0 h 961"/>
                  <a:gd name="T22" fmla="*/ 0 w 2737"/>
                  <a:gd name="T23" fmla="*/ 0 h 961"/>
                  <a:gd name="T24" fmla="*/ 0 w 2737"/>
                  <a:gd name="T25" fmla="*/ 0 h 961"/>
                  <a:gd name="T26" fmla="*/ 0 w 2737"/>
                  <a:gd name="T27" fmla="*/ 0 h 961"/>
                  <a:gd name="T28" fmla="*/ 0 w 2737"/>
                  <a:gd name="T29" fmla="*/ 0 h 961"/>
                  <a:gd name="T30" fmla="*/ 0 w 2737"/>
                  <a:gd name="T31" fmla="*/ 0 h 961"/>
                  <a:gd name="T32" fmla="*/ 0 w 2737"/>
                  <a:gd name="T33" fmla="*/ 0 h 961"/>
                  <a:gd name="T34" fmla="*/ 0 w 2737"/>
                  <a:gd name="T35" fmla="*/ 0 h 961"/>
                  <a:gd name="T36" fmla="*/ 0 w 2737"/>
                  <a:gd name="T37" fmla="*/ 0 h 961"/>
                  <a:gd name="T38" fmla="*/ 0 w 2737"/>
                  <a:gd name="T39" fmla="*/ 0 h 961"/>
                  <a:gd name="T40" fmla="*/ 0 w 2737"/>
                  <a:gd name="T41" fmla="*/ 0 h 961"/>
                  <a:gd name="T42" fmla="*/ 0 w 2737"/>
                  <a:gd name="T43" fmla="*/ 0 h 961"/>
                  <a:gd name="T44" fmla="*/ 0 w 2737"/>
                  <a:gd name="T45" fmla="*/ 0 h 961"/>
                  <a:gd name="T46" fmla="*/ 0 w 2737"/>
                  <a:gd name="T47" fmla="*/ 0 h 961"/>
                  <a:gd name="T48" fmla="*/ 0 w 2737"/>
                  <a:gd name="T49" fmla="*/ 0 h 961"/>
                  <a:gd name="T50" fmla="*/ 0 w 2737"/>
                  <a:gd name="T51" fmla="*/ 0 h 961"/>
                  <a:gd name="T52" fmla="*/ 0 w 2737"/>
                  <a:gd name="T53" fmla="*/ 0 h 961"/>
                  <a:gd name="T54" fmla="*/ 0 w 2737"/>
                  <a:gd name="T55" fmla="*/ 0 h 961"/>
                  <a:gd name="T56" fmla="*/ 0 w 2737"/>
                  <a:gd name="T57" fmla="*/ 0 h 961"/>
                  <a:gd name="T58" fmla="*/ 0 w 2737"/>
                  <a:gd name="T59" fmla="*/ 0 h 961"/>
                  <a:gd name="T60" fmla="*/ 0 w 2737"/>
                  <a:gd name="T61" fmla="*/ 0 h 961"/>
                  <a:gd name="T62" fmla="*/ 0 w 2737"/>
                  <a:gd name="T63" fmla="*/ 0 h 961"/>
                  <a:gd name="T64" fmla="*/ 0 w 2737"/>
                  <a:gd name="T65" fmla="*/ 0 h 9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37"/>
                  <a:gd name="T100" fmla="*/ 0 h 961"/>
                  <a:gd name="T101" fmla="*/ 2737 w 2737"/>
                  <a:gd name="T102" fmla="*/ 961 h 9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37" h="961">
                    <a:moveTo>
                      <a:pt x="2737" y="0"/>
                    </a:moveTo>
                    <a:lnTo>
                      <a:pt x="2634" y="1"/>
                    </a:lnTo>
                    <a:lnTo>
                      <a:pt x="2532" y="5"/>
                    </a:lnTo>
                    <a:lnTo>
                      <a:pt x="2431" y="10"/>
                    </a:lnTo>
                    <a:lnTo>
                      <a:pt x="2332" y="18"/>
                    </a:lnTo>
                    <a:lnTo>
                      <a:pt x="2232" y="27"/>
                    </a:lnTo>
                    <a:lnTo>
                      <a:pt x="2134" y="37"/>
                    </a:lnTo>
                    <a:lnTo>
                      <a:pt x="2038" y="49"/>
                    </a:lnTo>
                    <a:lnTo>
                      <a:pt x="1942" y="63"/>
                    </a:lnTo>
                    <a:lnTo>
                      <a:pt x="1846" y="78"/>
                    </a:lnTo>
                    <a:lnTo>
                      <a:pt x="1752" y="96"/>
                    </a:lnTo>
                    <a:lnTo>
                      <a:pt x="1659" y="114"/>
                    </a:lnTo>
                    <a:lnTo>
                      <a:pt x="1567" y="135"/>
                    </a:lnTo>
                    <a:lnTo>
                      <a:pt x="1476" y="157"/>
                    </a:lnTo>
                    <a:lnTo>
                      <a:pt x="1388" y="181"/>
                    </a:lnTo>
                    <a:lnTo>
                      <a:pt x="1299" y="206"/>
                    </a:lnTo>
                    <a:lnTo>
                      <a:pt x="1212" y="233"/>
                    </a:lnTo>
                    <a:lnTo>
                      <a:pt x="1127" y="262"/>
                    </a:lnTo>
                    <a:lnTo>
                      <a:pt x="1042" y="292"/>
                    </a:lnTo>
                    <a:lnTo>
                      <a:pt x="958" y="323"/>
                    </a:lnTo>
                    <a:lnTo>
                      <a:pt x="876" y="356"/>
                    </a:lnTo>
                    <a:lnTo>
                      <a:pt x="795" y="391"/>
                    </a:lnTo>
                    <a:lnTo>
                      <a:pt x="715" y="428"/>
                    </a:lnTo>
                    <a:lnTo>
                      <a:pt x="637" y="465"/>
                    </a:lnTo>
                    <a:lnTo>
                      <a:pt x="561" y="506"/>
                    </a:lnTo>
                    <a:lnTo>
                      <a:pt x="485" y="546"/>
                    </a:lnTo>
                    <a:lnTo>
                      <a:pt x="412" y="589"/>
                    </a:lnTo>
                    <a:lnTo>
                      <a:pt x="339" y="633"/>
                    </a:lnTo>
                    <a:lnTo>
                      <a:pt x="268" y="679"/>
                    </a:lnTo>
                    <a:lnTo>
                      <a:pt x="199" y="727"/>
                    </a:lnTo>
                    <a:lnTo>
                      <a:pt x="131" y="775"/>
                    </a:lnTo>
                    <a:lnTo>
                      <a:pt x="64" y="826"/>
                    </a:lnTo>
                    <a:lnTo>
                      <a:pt x="0" y="877"/>
                    </a:lnTo>
                    <a:lnTo>
                      <a:pt x="71" y="961"/>
                    </a:lnTo>
                    <a:lnTo>
                      <a:pt x="133" y="911"/>
                    </a:lnTo>
                    <a:lnTo>
                      <a:pt x="198" y="863"/>
                    </a:lnTo>
                    <a:lnTo>
                      <a:pt x="263" y="815"/>
                    </a:lnTo>
                    <a:lnTo>
                      <a:pt x="330" y="769"/>
                    </a:lnTo>
                    <a:lnTo>
                      <a:pt x="398" y="725"/>
                    </a:lnTo>
                    <a:lnTo>
                      <a:pt x="469" y="682"/>
                    </a:lnTo>
                    <a:lnTo>
                      <a:pt x="540" y="641"/>
                    </a:lnTo>
                    <a:lnTo>
                      <a:pt x="613" y="601"/>
                    </a:lnTo>
                    <a:lnTo>
                      <a:pt x="688" y="563"/>
                    </a:lnTo>
                    <a:lnTo>
                      <a:pt x="764" y="525"/>
                    </a:lnTo>
                    <a:lnTo>
                      <a:pt x="841" y="490"/>
                    </a:lnTo>
                    <a:lnTo>
                      <a:pt x="919" y="456"/>
                    </a:lnTo>
                    <a:lnTo>
                      <a:pt x="999" y="424"/>
                    </a:lnTo>
                    <a:lnTo>
                      <a:pt x="1080" y="393"/>
                    </a:lnTo>
                    <a:lnTo>
                      <a:pt x="1163" y="363"/>
                    </a:lnTo>
                    <a:lnTo>
                      <a:pt x="1246" y="336"/>
                    </a:lnTo>
                    <a:lnTo>
                      <a:pt x="1332" y="309"/>
                    </a:lnTo>
                    <a:lnTo>
                      <a:pt x="1417" y="285"/>
                    </a:lnTo>
                    <a:lnTo>
                      <a:pt x="1505" y="262"/>
                    </a:lnTo>
                    <a:lnTo>
                      <a:pt x="1593" y="241"/>
                    </a:lnTo>
                    <a:lnTo>
                      <a:pt x="1683" y="220"/>
                    </a:lnTo>
                    <a:lnTo>
                      <a:pt x="1773" y="202"/>
                    </a:lnTo>
                    <a:lnTo>
                      <a:pt x="1865" y="186"/>
                    </a:lnTo>
                    <a:lnTo>
                      <a:pt x="1958" y="170"/>
                    </a:lnTo>
                    <a:lnTo>
                      <a:pt x="2053" y="157"/>
                    </a:lnTo>
                    <a:lnTo>
                      <a:pt x="2148" y="145"/>
                    </a:lnTo>
                    <a:lnTo>
                      <a:pt x="2243" y="135"/>
                    </a:lnTo>
                    <a:lnTo>
                      <a:pt x="2340" y="126"/>
                    </a:lnTo>
                    <a:lnTo>
                      <a:pt x="2438" y="119"/>
                    </a:lnTo>
                    <a:lnTo>
                      <a:pt x="2538" y="114"/>
                    </a:lnTo>
                    <a:lnTo>
                      <a:pt x="2637" y="110"/>
                    </a:lnTo>
                    <a:lnTo>
                      <a:pt x="2737" y="108"/>
                    </a:lnTo>
                    <a:lnTo>
                      <a:pt x="2737" y="0"/>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118" name="Freeform 136"/>
              <p:cNvSpPr>
                <a:spLocks/>
              </p:cNvSpPr>
              <p:nvPr/>
            </p:nvSpPr>
            <p:spPr bwMode="auto">
              <a:xfrm>
                <a:off x="2545" y="2625"/>
                <a:ext cx="132" cy="116"/>
              </a:xfrm>
              <a:custGeom>
                <a:avLst/>
                <a:gdLst>
                  <a:gd name="T0" fmla="*/ 0 w 2410"/>
                  <a:gd name="T1" fmla="*/ 0 h 3633"/>
                  <a:gd name="T2" fmla="*/ 0 w 2410"/>
                  <a:gd name="T3" fmla="*/ 0 h 3633"/>
                  <a:gd name="T4" fmla="*/ 0 w 2410"/>
                  <a:gd name="T5" fmla="*/ 0 h 3633"/>
                  <a:gd name="T6" fmla="*/ 0 w 2410"/>
                  <a:gd name="T7" fmla="*/ 0 h 3633"/>
                  <a:gd name="T8" fmla="*/ 0 w 2410"/>
                  <a:gd name="T9" fmla="*/ 0 h 3633"/>
                  <a:gd name="T10" fmla="*/ 0 w 2410"/>
                  <a:gd name="T11" fmla="*/ 0 h 3633"/>
                  <a:gd name="T12" fmla="*/ 0 60000 65536"/>
                  <a:gd name="T13" fmla="*/ 0 60000 65536"/>
                  <a:gd name="T14" fmla="*/ 0 60000 65536"/>
                  <a:gd name="T15" fmla="*/ 0 60000 65536"/>
                  <a:gd name="T16" fmla="*/ 0 60000 65536"/>
                  <a:gd name="T17" fmla="*/ 0 60000 65536"/>
                  <a:gd name="T18" fmla="*/ 0 w 2410"/>
                  <a:gd name="T19" fmla="*/ 0 h 3633"/>
                  <a:gd name="T20" fmla="*/ 2410 w 2410"/>
                  <a:gd name="T21" fmla="*/ 3633 h 3633"/>
                </a:gdLst>
                <a:ahLst/>
                <a:cxnLst>
                  <a:cxn ang="T12">
                    <a:pos x="T0" y="T1"/>
                  </a:cxn>
                  <a:cxn ang="T13">
                    <a:pos x="T2" y="T3"/>
                  </a:cxn>
                  <a:cxn ang="T14">
                    <a:pos x="T4" y="T5"/>
                  </a:cxn>
                  <a:cxn ang="T15">
                    <a:pos x="T6" y="T7"/>
                  </a:cxn>
                  <a:cxn ang="T16">
                    <a:pos x="T8" y="T9"/>
                  </a:cxn>
                  <a:cxn ang="T17">
                    <a:pos x="T10" y="T11"/>
                  </a:cxn>
                </a:cxnLst>
                <a:rect l="T18" t="T19" r="T20" b="T21"/>
                <a:pathLst>
                  <a:path w="2410" h="3633">
                    <a:moveTo>
                      <a:pt x="0" y="799"/>
                    </a:moveTo>
                    <a:lnTo>
                      <a:pt x="0" y="0"/>
                    </a:lnTo>
                    <a:lnTo>
                      <a:pt x="2410" y="1794"/>
                    </a:lnTo>
                    <a:lnTo>
                      <a:pt x="0" y="3633"/>
                    </a:lnTo>
                    <a:lnTo>
                      <a:pt x="0" y="2885"/>
                    </a:lnTo>
                    <a:lnTo>
                      <a:pt x="0" y="799"/>
                    </a:lnTo>
                    <a:close/>
                  </a:path>
                </a:pathLst>
              </a:custGeom>
              <a:solidFill>
                <a:srgbClr val="FFFFFF"/>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119" name="Freeform 137"/>
              <p:cNvSpPr>
                <a:spLocks/>
              </p:cNvSpPr>
              <p:nvPr/>
            </p:nvSpPr>
            <p:spPr bwMode="auto">
              <a:xfrm>
                <a:off x="2542" y="2624"/>
                <a:ext cx="6" cy="27"/>
              </a:xfrm>
              <a:custGeom>
                <a:avLst/>
                <a:gdLst>
                  <a:gd name="T0" fmla="*/ 0 w 111"/>
                  <a:gd name="T1" fmla="*/ 0 h 842"/>
                  <a:gd name="T2" fmla="*/ 0 w 111"/>
                  <a:gd name="T3" fmla="*/ 0 h 842"/>
                  <a:gd name="T4" fmla="*/ 0 w 111"/>
                  <a:gd name="T5" fmla="*/ 0 h 842"/>
                  <a:gd name="T6" fmla="*/ 0 w 111"/>
                  <a:gd name="T7" fmla="*/ 0 h 842"/>
                  <a:gd name="T8" fmla="*/ 0 w 111"/>
                  <a:gd name="T9" fmla="*/ 0 h 842"/>
                  <a:gd name="T10" fmla="*/ 0 w 111"/>
                  <a:gd name="T11" fmla="*/ 0 h 842"/>
                  <a:gd name="T12" fmla="*/ 0 60000 65536"/>
                  <a:gd name="T13" fmla="*/ 0 60000 65536"/>
                  <a:gd name="T14" fmla="*/ 0 60000 65536"/>
                  <a:gd name="T15" fmla="*/ 0 60000 65536"/>
                  <a:gd name="T16" fmla="*/ 0 60000 65536"/>
                  <a:gd name="T17" fmla="*/ 0 60000 65536"/>
                  <a:gd name="T18" fmla="*/ 0 w 111"/>
                  <a:gd name="T19" fmla="*/ 0 h 842"/>
                  <a:gd name="T20" fmla="*/ 111 w 111"/>
                  <a:gd name="T21" fmla="*/ 842 h 842"/>
                </a:gdLst>
                <a:ahLst/>
                <a:cxnLst>
                  <a:cxn ang="T12">
                    <a:pos x="T0" y="T1"/>
                  </a:cxn>
                  <a:cxn ang="T13">
                    <a:pos x="T2" y="T3"/>
                  </a:cxn>
                  <a:cxn ang="T14">
                    <a:pos x="T4" y="T5"/>
                  </a:cxn>
                  <a:cxn ang="T15">
                    <a:pos x="T6" y="T7"/>
                  </a:cxn>
                  <a:cxn ang="T16">
                    <a:pos x="T8" y="T9"/>
                  </a:cxn>
                  <a:cxn ang="T17">
                    <a:pos x="T10" y="T11"/>
                  </a:cxn>
                </a:cxnLst>
                <a:rect l="T18" t="T19" r="T20" b="T21"/>
                <a:pathLst>
                  <a:path w="111" h="842">
                    <a:moveTo>
                      <a:pt x="89" y="0"/>
                    </a:moveTo>
                    <a:lnTo>
                      <a:pt x="0" y="43"/>
                    </a:lnTo>
                    <a:lnTo>
                      <a:pt x="0" y="842"/>
                    </a:lnTo>
                    <a:lnTo>
                      <a:pt x="111" y="842"/>
                    </a:lnTo>
                    <a:lnTo>
                      <a:pt x="111" y="43"/>
                    </a:lnTo>
                    <a:lnTo>
                      <a:pt x="89" y="0"/>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120" name="Freeform 138"/>
              <p:cNvSpPr>
                <a:spLocks/>
              </p:cNvSpPr>
              <p:nvPr/>
            </p:nvSpPr>
            <p:spPr bwMode="auto">
              <a:xfrm>
                <a:off x="2544" y="2624"/>
                <a:ext cx="135" cy="60"/>
              </a:xfrm>
              <a:custGeom>
                <a:avLst/>
                <a:gdLst>
                  <a:gd name="T0" fmla="*/ 0 w 2476"/>
                  <a:gd name="T1" fmla="*/ 0 h 1880"/>
                  <a:gd name="T2" fmla="*/ 0 w 2476"/>
                  <a:gd name="T3" fmla="*/ 0 h 1880"/>
                  <a:gd name="T4" fmla="*/ 0 w 2476"/>
                  <a:gd name="T5" fmla="*/ 0 h 1880"/>
                  <a:gd name="T6" fmla="*/ 0 w 2476"/>
                  <a:gd name="T7" fmla="*/ 0 h 1880"/>
                  <a:gd name="T8" fmla="*/ 0 w 2476"/>
                  <a:gd name="T9" fmla="*/ 0 h 1880"/>
                  <a:gd name="T10" fmla="*/ 0 w 2476"/>
                  <a:gd name="T11" fmla="*/ 0 h 1880"/>
                  <a:gd name="T12" fmla="*/ 0 60000 65536"/>
                  <a:gd name="T13" fmla="*/ 0 60000 65536"/>
                  <a:gd name="T14" fmla="*/ 0 60000 65536"/>
                  <a:gd name="T15" fmla="*/ 0 60000 65536"/>
                  <a:gd name="T16" fmla="*/ 0 60000 65536"/>
                  <a:gd name="T17" fmla="*/ 0 60000 65536"/>
                  <a:gd name="T18" fmla="*/ 0 w 2476"/>
                  <a:gd name="T19" fmla="*/ 0 h 1880"/>
                  <a:gd name="T20" fmla="*/ 2476 w 2476"/>
                  <a:gd name="T21" fmla="*/ 1880 h 1880"/>
                </a:gdLst>
                <a:ahLst/>
                <a:cxnLst>
                  <a:cxn ang="T12">
                    <a:pos x="T0" y="T1"/>
                  </a:cxn>
                  <a:cxn ang="T13">
                    <a:pos x="T2" y="T3"/>
                  </a:cxn>
                  <a:cxn ang="T14">
                    <a:pos x="T4" y="T5"/>
                  </a:cxn>
                  <a:cxn ang="T15">
                    <a:pos x="T6" y="T7"/>
                  </a:cxn>
                  <a:cxn ang="T16">
                    <a:pos x="T8" y="T9"/>
                  </a:cxn>
                  <a:cxn ang="T17">
                    <a:pos x="T10" y="T11"/>
                  </a:cxn>
                </a:cxnLst>
                <a:rect l="T18" t="T19" r="T20" b="T21"/>
                <a:pathLst>
                  <a:path w="2476" h="1880">
                    <a:moveTo>
                      <a:pt x="2476" y="1879"/>
                    </a:moveTo>
                    <a:lnTo>
                      <a:pt x="2475" y="1793"/>
                    </a:lnTo>
                    <a:lnTo>
                      <a:pt x="66" y="0"/>
                    </a:lnTo>
                    <a:lnTo>
                      <a:pt x="0" y="87"/>
                    </a:lnTo>
                    <a:lnTo>
                      <a:pt x="2408" y="1880"/>
                    </a:lnTo>
                    <a:lnTo>
                      <a:pt x="2476" y="1879"/>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121" name="Freeform 139"/>
              <p:cNvSpPr>
                <a:spLocks/>
              </p:cNvSpPr>
              <p:nvPr/>
            </p:nvSpPr>
            <p:spPr bwMode="auto">
              <a:xfrm>
                <a:off x="2542" y="2681"/>
                <a:ext cx="137" cy="61"/>
              </a:xfrm>
              <a:custGeom>
                <a:avLst/>
                <a:gdLst>
                  <a:gd name="T0" fmla="*/ 0 w 2499"/>
                  <a:gd name="T1" fmla="*/ 0 h 1925"/>
                  <a:gd name="T2" fmla="*/ 0 w 2499"/>
                  <a:gd name="T3" fmla="*/ 0 h 1925"/>
                  <a:gd name="T4" fmla="*/ 0 w 2499"/>
                  <a:gd name="T5" fmla="*/ 0 h 1925"/>
                  <a:gd name="T6" fmla="*/ 0 w 2499"/>
                  <a:gd name="T7" fmla="*/ 0 h 1925"/>
                  <a:gd name="T8" fmla="*/ 0 w 2499"/>
                  <a:gd name="T9" fmla="*/ 0 h 1925"/>
                  <a:gd name="T10" fmla="*/ 0 w 2499"/>
                  <a:gd name="T11" fmla="*/ 0 h 1925"/>
                  <a:gd name="T12" fmla="*/ 0 60000 65536"/>
                  <a:gd name="T13" fmla="*/ 0 60000 65536"/>
                  <a:gd name="T14" fmla="*/ 0 60000 65536"/>
                  <a:gd name="T15" fmla="*/ 0 60000 65536"/>
                  <a:gd name="T16" fmla="*/ 0 60000 65536"/>
                  <a:gd name="T17" fmla="*/ 0 60000 65536"/>
                  <a:gd name="T18" fmla="*/ 0 w 2499"/>
                  <a:gd name="T19" fmla="*/ 0 h 1925"/>
                  <a:gd name="T20" fmla="*/ 2499 w 2499"/>
                  <a:gd name="T21" fmla="*/ 1925 h 1925"/>
                </a:gdLst>
                <a:ahLst/>
                <a:cxnLst>
                  <a:cxn ang="T12">
                    <a:pos x="T0" y="T1"/>
                  </a:cxn>
                  <a:cxn ang="T13">
                    <a:pos x="T2" y="T3"/>
                  </a:cxn>
                  <a:cxn ang="T14">
                    <a:pos x="T4" y="T5"/>
                  </a:cxn>
                  <a:cxn ang="T15">
                    <a:pos x="T6" y="T7"/>
                  </a:cxn>
                  <a:cxn ang="T16">
                    <a:pos x="T8" y="T9"/>
                  </a:cxn>
                  <a:cxn ang="T17">
                    <a:pos x="T10" y="T11"/>
                  </a:cxn>
                </a:cxnLst>
                <a:rect l="T18" t="T19" r="T20" b="T21"/>
                <a:pathLst>
                  <a:path w="2499" h="1925">
                    <a:moveTo>
                      <a:pt x="0" y="1882"/>
                    </a:moveTo>
                    <a:lnTo>
                      <a:pt x="89" y="1925"/>
                    </a:lnTo>
                    <a:lnTo>
                      <a:pt x="2499" y="85"/>
                    </a:lnTo>
                    <a:lnTo>
                      <a:pt x="2430" y="0"/>
                    </a:lnTo>
                    <a:lnTo>
                      <a:pt x="22" y="1840"/>
                    </a:lnTo>
                    <a:lnTo>
                      <a:pt x="0" y="1882"/>
                    </a:lnTo>
                    <a:close/>
                  </a:path>
                </a:pathLst>
              </a:custGeom>
              <a:solidFill>
                <a:srgbClr val="131516"/>
              </a:solidFill>
              <a:ln w="9525">
                <a:noFill/>
                <a:round/>
                <a:headEnd/>
                <a:tailEnd/>
              </a:ln>
            </p:spPr>
            <p:txBody>
              <a:bodyPr/>
              <a:lstStyle/>
              <a:p>
                <a:endParaRPr lang="zh-CN" altLang="en-US">
                  <a:latin typeface="Times New Roman" pitchFamily="18" charset="0"/>
                  <a:cs typeface="Times New Roman" pitchFamily="18" charset="0"/>
                </a:endParaRPr>
              </a:p>
            </p:txBody>
          </p:sp>
          <p:sp>
            <p:nvSpPr>
              <p:cNvPr id="1122" name="Rectangle 140"/>
              <p:cNvSpPr>
                <a:spLocks noChangeArrowheads="1"/>
              </p:cNvSpPr>
              <p:nvPr/>
            </p:nvSpPr>
            <p:spPr bwMode="auto">
              <a:xfrm>
                <a:off x="2542" y="2717"/>
                <a:ext cx="6" cy="24"/>
              </a:xfrm>
              <a:prstGeom prst="rect">
                <a:avLst/>
              </a:prstGeom>
              <a:solidFill>
                <a:srgbClr val="131516"/>
              </a:solidFill>
              <a:ln w="9525">
                <a:noFill/>
                <a:miter lim="800000"/>
                <a:headEnd/>
                <a:tailEnd/>
              </a:ln>
            </p:spPr>
            <p:txBody>
              <a:bodyPr/>
              <a:lstStyle/>
              <a:p>
                <a:endParaRPr lang="zh-CN" altLang="en-US">
                  <a:latin typeface="Times New Roman" pitchFamily="18" charset="0"/>
                  <a:cs typeface="Times New Roman" pitchFamily="18" charset="0"/>
                </a:endParaRPr>
              </a:p>
            </p:txBody>
          </p:sp>
          <p:sp>
            <p:nvSpPr>
              <p:cNvPr id="1123" name="WordArt 141"/>
              <p:cNvSpPr>
                <a:spLocks noChangeArrowheads="1" noChangeShapeType="1" noTextEdit="1"/>
              </p:cNvSpPr>
              <p:nvPr/>
            </p:nvSpPr>
            <p:spPr bwMode="auto">
              <a:xfrm>
                <a:off x="2592" y="2592"/>
                <a:ext cx="192" cy="192"/>
              </a:xfrm>
              <a:prstGeom prst="rect">
                <a:avLst/>
              </a:prstGeom>
            </p:spPr>
            <p:txBody>
              <a:bodyPr wrap="none" fromWordArt="1">
                <a:prstTxWarp prst="textPlain">
                  <a:avLst>
                    <a:gd name="adj" fmla="val 50000"/>
                  </a:avLst>
                </a:prstTxWarp>
              </a:bodyPr>
              <a:lstStyle/>
              <a:p>
                <a:r>
                  <a:rPr lang="en-US" sz="2000" kern="10">
                    <a:ln w="9525">
                      <a:solidFill>
                        <a:schemeClr val="tx1"/>
                      </a:solidFill>
                      <a:round/>
                      <a:headEnd/>
                      <a:tailEnd/>
                    </a:ln>
                    <a:solidFill>
                      <a:srgbClr val="FFFFFF"/>
                    </a:solidFill>
                    <a:latin typeface="Times New Roman" pitchFamily="18" charset="0"/>
                    <a:cs typeface="Times New Roman" pitchFamily="18" charset="0"/>
                  </a:rPr>
                  <a:t>SG</a:t>
                </a:r>
              </a:p>
            </p:txBody>
          </p:sp>
        </p:grpSp>
        <p:pic>
          <p:nvPicPr>
            <p:cNvPr id="1071" name="Picture 142" descr="16"/>
            <p:cNvPicPr>
              <a:picLocks noChangeAspect="1" noChangeArrowheads="1"/>
            </p:cNvPicPr>
            <p:nvPr/>
          </p:nvPicPr>
          <p:blipFill>
            <a:blip r:embed="rId23"/>
            <a:srcRect/>
            <a:stretch>
              <a:fillRect/>
            </a:stretch>
          </p:blipFill>
          <p:spPr bwMode="auto">
            <a:xfrm>
              <a:off x="3923" y="1752"/>
              <a:ext cx="226" cy="183"/>
            </a:xfrm>
            <a:prstGeom prst="rect">
              <a:avLst/>
            </a:prstGeom>
            <a:noFill/>
            <a:ln w="9525">
              <a:noFill/>
              <a:miter lim="800000"/>
              <a:headEnd/>
              <a:tailEnd/>
            </a:ln>
          </p:spPr>
        </p:pic>
      </p:grpSp>
      <p:pic>
        <p:nvPicPr>
          <p:cNvPr id="1056" name="Picture 143" descr="IM-MGW2"/>
          <p:cNvPicPr>
            <a:picLocks noChangeAspect="1" noChangeArrowheads="1"/>
          </p:cNvPicPr>
          <p:nvPr/>
        </p:nvPicPr>
        <p:blipFill>
          <a:blip r:embed="rId24"/>
          <a:srcRect/>
          <a:stretch>
            <a:fillRect/>
          </a:stretch>
        </p:blipFill>
        <p:spPr bwMode="auto">
          <a:xfrm>
            <a:off x="7740650" y="3860800"/>
            <a:ext cx="420688" cy="431800"/>
          </a:xfrm>
          <a:prstGeom prst="rect">
            <a:avLst/>
          </a:prstGeom>
          <a:noFill/>
          <a:ln w="9525">
            <a:noFill/>
            <a:miter lim="800000"/>
            <a:headEnd/>
            <a:tailEnd/>
          </a:ln>
        </p:spPr>
      </p:pic>
      <p:sp>
        <p:nvSpPr>
          <p:cNvPr id="1077392" name="Text Box 144"/>
          <p:cNvSpPr txBox="1">
            <a:spLocks noChangeArrowheads="1"/>
          </p:cNvSpPr>
          <p:nvPr/>
        </p:nvSpPr>
        <p:spPr bwMode="auto">
          <a:xfrm>
            <a:off x="5076825" y="2420938"/>
            <a:ext cx="1368425" cy="1062037"/>
          </a:xfrm>
          <a:prstGeom prst="rect">
            <a:avLst/>
          </a:prstGeom>
          <a:noFill/>
          <a:ln w="9525">
            <a:noFill/>
            <a:miter lim="800000"/>
            <a:headEnd/>
            <a:tailEnd/>
          </a:ln>
          <a:effectLst/>
        </p:spPr>
        <p:txBody>
          <a:bodyPr>
            <a:spAutoFit/>
          </a:bodyPr>
          <a:lstStyle/>
          <a:p>
            <a:pPr eaLnBrk="1" hangingPunct="1">
              <a:spcBef>
                <a:spcPct val="50000"/>
              </a:spcBef>
            </a:pPr>
            <a:r>
              <a:rPr kumimoji="0" lang="en-US" altLang="zh-CN" sz="1400">
                <a:solidFill>
                  <a:schemeClr val="bg2"/>
                </a:solidFill>
                <a:effectLst>
                  <a:outerShdw blurRad="38100" dist="38100" dir="2700000" algn="tl">
                    <a:srgbClr val="C0C0C0"/>
                  </a:outerShdw>
                </a:effectLst>
                <a:latin typeface="Times New Roman" pitchFamily="18" charset="0"/>
                <a:cs typeface="Times New Roman" pitchFamily="18" charset="0"/>
              </a:rPr>
              <a:t>Core scheduling channel</a:t>
            </a:r>
          </a:p>
          <a:p>
            <a:pPr eaLnBrk="1" hangingPunct="1">
              <a:spcBef>
                <a:spcPct val="50000"/>
              </a:spcBef>
            </a:pPr>
            <a:endParaRPr kumimoji="0" lang="zh-CN" altLang="en-US" sz="1400">
              <a:solidFill>
                <a:schemeClr val="bg2"/>
              </a:solidFill>
              <a:effectLst>
                <a:outerShdw blurRad="38100" dist="38100" dir="2700000" algn="tl">
                  <a:srgbClr val="C0C0C0"/>
                </a:outerShdw>
              </a:effectLst>
              <a:latin typeface="Times New Roman" pitchFamily="18" charset="0"/>
              <a:cs typeface="Times New Roman" pitchFamily="18" charset="0"/>
            </a:endParaRPr>
          </a:p>
        </p:txBody>
      </p:sp>
      <p:sp>
        <p:nvSpPr>
          <p:cNvPr id="1058" name="Line 145"/>
          <p:cNvSpPr>
            <a:spLocks noChangeShapeType="1"/>
          </p:cNvSpPr>
          <p:nvPr/>
        </p:nvSpPr>
        <p:spPr bwMode="auto">
          <a:xfrm>
            <a:off x="7164388" y="1484313"/>
            <a:ext cx="0" cy="3168650"/>
          </a:xfrm>
          <a:prstGeom prst="line">
            <a:avLst/>
          </a:prstGeom>
          <a:noFill/>
          <a:ln w="12700">
            <a:solidFill>
              <a:schemeClr val="bg2"/>
            </a:solidFill>
            <a:prstDash val="dash"/>
            <a:round/>
            <a:headEnd/>
            <a:tailEnd/>
          </a:ln>
        </p:spPr>
        <p:txBody>
          <a:bodyPr/>
          <a:lstStyle/>
          <a:p>
            <a:endParaRPr lang="en-US">
              <a:latin typeface="Times New Roman" pitchFamily="18" charset="0"/>
              <a:cs typeface="Times New Roman" pitchFamily="18" charset="0"/>
            </a:endParaRPr>
          </a:p>
        </p:txBody>
      </p:sp>
      <p:grpSp>
        <p:nvGrpSpPr>
          <p:cNvPr id="22" name="Group 146"/>
          <p:cNvGrpSpPr>
            <a:grpSpLocks/>
          </p:cNvGrpSpPr>
          <p:nvPr/>
        </p:nvGrpSpPr>
        <p:grpSpPr bwMode="auto">
          <a:xfrm rot="5400000">
            <a:off x="4204494" y="2823369"/>
            <a:ext cx="985838" cy="2628900"/>
            <a:chOff x="3969" y="2387"/>
            <a:chExt cx="785" cy="1008"/>
          </a:xfrm>
        </p:grpSpPr>
        <p:sp>
          <p:nvSpPr>
            <p:cNvPr id="1064" name="Freeform 147"/>
            <p:cNvSpPr>
              <a:spLocks/>
            </p:cNvSpPr>
            <p:nvPr/>
          </p:nvSpPr>
          <p:spPr bwMode="auto">
            <a:xfrm rot="5400000">
              <a:off x="3951" y="2812"/>
              <a:ext cx="601" cy="566"/>
            </a:xfrm>
            <a:custGeom>
              <a:avLst/>
              <a:gdLst>
                <a:gd name="T0" fmla="*/ 10 w 2750"/>
                <a:gd name="T1" fmla="*/ 2 h 1733"/>
                <a:gd name="T2" fmla="*/ 10 w 2750"/>
                <a:gd name="T3" fmla="*/ 6 h 1733"/>
                <a:gd name="T4" fmla="*/ 11 w 2750"/>
                <a:gd name="T5" fmla="*/ 10 h 1733"/>
                <a:gd name="T6" fmla="*/ 12 w 2750"/>
                <a:gd name="T7" fmla="*/ 14 h 1733"/>
                <a:gd name="T8" fmla="*/ 13 w 2750"/>
                <a:gd name="T9" fmla="*/ 18 h 1733"/>
                <a:gd name="T10" fmla="*/ 14 w 2750"/>
                <a:gd name="T11" fmla="*/ 22 h 1733"/>
                <a:gd name="T12" fmla="*/ 15 w 2750"/>
                <a:gd name="T13" fmla="*/ 26 h 1733"/>
                <a:gd name="T14" fmla="*/ 17 w 2750"/>
                <a:gd name="T15" fmla="*/ 30 h 1733"/>
                <a:gd name="T16" fmla="*/ 18 w 2750"/>
                <a:gd name="T17" fmla="*/ 34 h 1733"/>
                <a:gd name="T18" fmla="*/ 19 w 2750"/>
                <a:gd name="T19" fmla="*/ 39 h 1733"/>
                <a:gd name="T20" fmla="*/ 21 w 2750"/>
                <a:gd name="T21" fmla="*/ 42 h 1733"/>
                <a:gd name="T22" fmla="*/ 22 w 2750"/>
                <a:gd name="T23" fmla="*/ 46 h 1733"/>
                <a:gd name="T24" fmla="*/ 24 w 2750"/>
                <a:gd name="T25" fmla="*/ 49 h 1733"/>
                <a:gd name="T26" fmla="*/ 25 w 2750"/>
                <a:gd name="T27" fmla="*/ 53 h 1733"/>
                <a:gd name="T28" fmla="*/ 26 w 2750"/>
                <a:gd name="T29" fmla="*/ 56 h 1733"/>
                <a:gd name="T30" fmla="*/ 28 w 2750"/>
                <a:gd name="T31" fmla="*/ 59 h 1733"/>
                <a:gd name="T32" fmla="*/ 9 w 2750"/>
                <a:gd name="T33" fmla="*/ 60 h 1733"/>
                <a:gd name="T34" fmla="*/ 8 w 2750"/>
                <a:gd name="T35" fmla="*/ 57 h 1733"/>
                <a:gd name="T36" fmla="*/ 7 w 2750"/>
                <a:gd name="T37" fmla="*/ 54 h 1733"/>
                <a:gd name="T38" fmla="*/ 7 w 2750"/>
                <a:gd name="T39" fmla="*/ 50 h 1733"/>
                <a:gd name="T40" fmla="*/ 6 w 2750"/>
                <a:gd name="T41" fmla="*/ 46 h 1733"/>
                <a:gd name="T42" fmla="*/ 5 w 2750"/>
                <a:gd name="T43" fmla="*/ 43 h 1733"/>
                <a:gd name="T44" fmla="*/ 5 w 2750"/>
                <a:gd name="T45" fmla="*/ 39 h 1733"/>
                <a:gd name="T46" fmla="*/ 4 w 2750"/>
                <a:gd name="T47" fmla="*/ 35 h 1733"/>
                <a:gd name="T48" fmla="*/ 4 w 2750"/>
                <a:gd name="T49" fmla="*/ 31 h 1733"/>
                <a:gd name="T50" fmla="*/ 3 w 2750"/>
                <a:gd name="T51" fmla="*/ 27 h 1733"/>
                <a:gd name="T52" fmla="*/ 3 w 2750"/>
                <a:gd name="T53" fmla="*/ 23 h 1733"/>
                <a:gd name="T54" fmla="*/ 2 w 2750"/>
                <a:gd name="T55" fmla="*/ 19 h 1733"/>
                <a:gd name="T56" fmla="*/ 2 w 2750"/>
                <a:gd name="T57" fmla="*/ 15 h 1733"/>
                <a:gd name="T58" fmla="*/ 1 w 2750"/>
                <a:gd name="T59" fmla="*/ 11 h 1733"/>
                <a:gd name="T60" fmla="*/ 1 w 2750"/>
                <a:gd name="T61" fmla="*/ 8 h 1733"/>
                <a:gd name="T62" fmla="*/ 0 w 2750"/>
                <a:gd name="T63" fmla="*/ 4 h 1733"/>
                <a:gd name="T64" fmla="*/ 0 w 2750"/>
                <a:gd name="T65" fmla="*/ 0 h 17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50"/>
                <a:gd name="T100" fmla="*/ 0 h 1733"/>
                <a:gd name="T101" fmla="*/ 2750 w 2750"/>
                <a:gd name="T102" fmla="*/ 1733 h 17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50" h="1733">
                  <a:moveTo>
                    <a:pt x="892" y="0"/>
                  </a:moveTo>
                  <a:lnTo>
                    <a:pt x="923" y="56"/>
                  </a:lnTo>
                  <a:lnTo>
                    <a:pt x="956" y="112"/>
                  </a:lnTo>
                  <a:lnTo>
                    <a:pt x="992" y="169"/>
                  </a:lnTo>
                  <a:lnTo>
                    <a:pt x="1030" y="226"/>
                  </a:lnTo>
                  <a:lnTo>
                    <a:pt x="1070" y="284"/>
                  </a:lnTo>
                  <a:lnTo>
                    <a:pt x="1113" y="343"/>
                  </a:lnTo>
                  <a:lnTo>
                    <a:pt x="1158" y="401"/>
                  </a:lnTo>
                  <a:lnTo>
                    <a:pt x="1206" y="461"/>
                  </a:lnTo>
                  <a:lnTo>
                    <a:pt x="1255" y="520"/>
                  </a:lnTo>
                  <a:lnTo>
                    <a:pt x="1306" y="579"/>
                  </a:lnTo>
                  <a:lnTo>
                    <a:pt x="1359" y="638"/>
                  </a:lnTo>
                  <a:lnTo>
                    <a:pt x="1414" y="697"/>
                  </a:lnTo>
                  <a:lnTo>
                    <a:pt x="1471" y="756"/>
                  </a:lnTo>
                  <a:lnTo>
                    <a:pt x="1529" y="815"/>
                  </a:lnTo>
                  <a:lnTo>
                    <a:pt x="1588" y="873"/>
                  </a:lnTo>
                  <a:lnTo>
                    <a:pt x="1650" y="931"/>
                  </a:lnTo>
                  <a:lnTo>
                    <a:pt x="1712" y="988"/>
                  </a:lnTo>
                  <a:lnTo>
                    <a:pt x="1776" y="1045"/>
                  </a:lnTo>
                  <a:lnTo>
                    <a:pt x="1841" y="1101"/>
                  </a:lnTo>
                  <a:lnTo>
                    <a:pt x="1907" y="1157"/>
                  </a:lnTo>
                  <a:lnTo>
                    <a:pt x="1974" y="1211"/>
                  </a:lnTo>
                  <a:lnTo>
                    <a:pt x="2041" y="1265"/>
                  </a:lnTo>
                  <a:lnTo>
                    <a:pt x="2110" y="1317"/>
                  </a:lnTo>
                  <a:lnTo>
                    <a:pt x="2180" y="1369"/>
                  </a:lnTo>
                  <a:lnTo>
                    <a:pt x="2250" y="1419"/>
                  </a:lnTo>
                  <a:lnTo>
                    <a:pt x="2320" y="1469"/>
                  </a:lnTo>
                  <a:lnTo>
                    <a:pt x="2391" y="1516"/>
                  </a:lnTo>
                  <a:lnTo>
                    <a:pt x="2462" y="1563"/>
                  </a:lnTo>
                  <a:lnTo>
                    <a:pt x="2534" y="1608"/>
                  </a:lnTo>
                  <a:lnTo>
                    <a:pt x="2606" y="1651"/>
                  </a:lnTo>
                  <a:lnTo>
                    <a:pt x="2678" y="1693"/>
                  </a:lnTo>
                  <a:lnTo>
                    <a:pt x="2750" y="1733"/>
                  </a:lnTo>
                  <a:lnTo>
                    <a:pt x="838" y="1733"/>
                  </a:lnTo>
                  <a:lnTo>
                    <a:pt x="805" y="1687"/>
                  </a:lnTo>
                  <a:lnTo>
                    <a:pt x="771" y="1640"/>
                  </a:lnTo>
                  <a:lnTo>
                    <a:pt x="738" y="1592"/>
                  </a:lnTo>
                  <a:lnTo>
                    <a:pt x="705" y="1542"/>
                  </a:lnTo>
                  <a:lnTo>
                    <a:pt x="672" y="1492"/>
                  </a:lnTo>
                  <a:lnTo>
                    <a:pt x="640" y="1441"/>
                  </a:lnTo>
                  <a:lnTo>
                    <a:pt x="608" y="1389"/>
                  </a:lnTo>
                  <a:lnTo>
                    <a:pt x="576" y="1336"/>
                  </a:lnTo>
                  <a:lnTo>
                    <a:pt x="545" y="1282"/>
                  </a:lnTo>
                  <a:lnTo>
                    <a:pt x="514" y="1227"/>
                  </a:lnTo>
                  <a:lnTo>
                    <a:pt x="483" y="1172"/>
                  </a:lnTo>
                  <a:lnTo>
                    <a:pt x="453" y="1117"/>
                  </a:lnTo>
                  <a:lnTo>
                    <a:pt x="427" y="1057"/>
                  </a:lnTo>
                  <a:lnTo>
                    <a:pt x="421" y="1004"/>
                  </a:lnTo>
                  <a:lnTo>
                    <a:pt x="386" y="947"/>
                  </a:lnTo>
                  <a:lnTo>
                    <a:pt x="355" y="890"/>
                  </a:lnTo>
                  <a:lnTo>
                    <a:pt x="329" y="832"/>
                  </a:lnTo>
                  <a:lnTo>
                    <a:pt x="301" y="779"/>
                  </a:lnTo>
                  <a:lnTo>
                    <a:pt x="277" y="719"/>
                  </a:lnTo>
                  <a:lnTo>
                    <a:pt x="254" y="661"/>
                  </a:lnTo>
                  <a:lnTo>
                    <a:pt x="227" y="607"/>
                  </a:lnTo>
                  <a:lnTo>
                    <a:pt x="205" y="551"/>
                  </a:lnTo>
                  <a:lnTo>
                    <a:pt x="182" y="491"/>
                  </a:lnTo>
                  <a:lnTo>
                    <a:pt x="163" y="437"/>
                  </a:lnTo>
                  <a:lnTo>
                    <a:pt x="140" y="380"/>
                  </a:lnTo>
                  <a:lnTo>
                    <a:pt x="116" y="320"/>
                  </a:lnTo>
                  <a:lnTo>
                    <a:pt x="94" y="268"/>
                  </a:lnTo>
                  <a:lnTo>
                    <a:pt x="76" y="211"/>
                  </a:lnTo>
                  <a:lnTo>
                    <a:pt x="55" y="158"/>
                  </a:lnTo>
                  <a:lnTo>
                    <a:pt x="40" y="106"/>
                  </a:lnTo>
                  <a:lnTo>
                    <a:pt x="25" y="50"/>
                  </a:lnTo>
                  <a:lnTo>
                    <a:pt x="0" y="0"/>
                  </a:lnTo>
                  <a:lnTo>
                    <a:pt x="892" y="0"/>
                  </a:lnTo>
                  <a:close/>
                </a:path>
              </a:pathLst>
            </a:custGeom>
            <a:gradFill rotWithShape="1">
              <a:gsLst>
                <a:gs pos="0">
                  <a:srgbClr val="005BAB">
                    <a:alpha val="50000"/>
                  </a:srgbClr>
                </a:gs>
                <a:gs pos="100000">
                  <a:srgbClr val="002A4F"/>
                </a:gs>
              </a:gsLst>
              <a:path path="rect">
                <a:fillToRect l="100000" t="100000"/>
              </a:path>
            </a:gradFill>
            <a:ln w="9525">
              <a:noFill/>
              <a:round/>
              <a:headEnd/>
              <a:tailEnd/>
            </a:ln>
          </p:spPr>
          <p:txBody>
            <a:bodyPr/>
            <a:lstStyle/>
            <a:p>
              <a:endParaRPr lang="zh-CN" altLang="en-US">
                <a:latin typeface="Times New Roman" pitchFamily="18" charset="0"/>
                <a:cs typeface="Times New Roman" pitchFamily="18" charset="0"/>
              </a:endParaRPr>
            </a:p>
          </p:txBody>
        </p:sp>
        <p:sp>
          <p:nvSpPr>
            <p:cNvPr id="1065" name="Freeform 148"/>
            <p:cNvSpPr>
              <a:spLocks/>
            </p:cNvSpPr>
            <p:nvPr/>
          </p:nvSpPr>
          <p:spPr bwMode="auto">
            <a:xfrm rot="5400000">
              <a:off x="3951" y="2405"/>
              <a:ext cx="601" cy="566"/>
            </a:xfrm>
            <a:custGeom>
              <a:avLst/>
              <a:gdLst>
                <a:gd name="T0" fmla="*/ 1 w 11000"/>
                <a:gd name="T1" fmla="*/ 0 h 6931"/>
                <a:gd name="T2" fmla="*/ 1 w 11000"/>
                <a:gd name="T3" fmla="*/ 0 h 6931"/>
                <a:gd name="T4" fmla="*/ 1 w 11000"/>
                <a:gd name="T5" fmla="*/ 1 h 6931"/>
                <a:gd name="T6" fmla="*/ 1 w 11000"/>
                <a:gd name="T7" fmla="*/ 1 h 6931"/>
                <a:gd name="T8" fmla="*/ 1 w 11000"/>
                <a:gd name="T9" fmla="*/ 1 h 6931"/>
                <a:gd name="T10" fmla="*/ 1 w 11000"/>
                <a:gd name="T11" fmla="*/ 1 h 6931"/>
                <a:gd name="T12" fmla="*/ 1 w 11000"/>
                <a:gd name="T13" fmla="*/ 2 h 6931"/>
                <a:gd name="T14" fmla="*/ 1 w 11000"/>
                <a:gd name="T15" fmla="*/ 2 h 6931"/>
                <a:gd name="T16" fmla="*/ 1 w 11000"/>
                <a:gd name="T17" fmla="*/ 2 h 6931"/>
                <a:gd name="T18" fmla="*/ 1 w 11000"/>
                <a:gd name="T19" fmla="*/ 2 h 6931"/>
                <a:gd name="T20" fmla="*/ 0 w 11000"/>
                <a:gd name="T21" fmla="*/ 3 h 6931"/>
                <a:gd name="T22" fmla="*/ 0 w 11000"/>
                <a:gd name="T23" fmla="*/ 3 h 6931"/>
                <a:gd name="T24" fmla="*/ 0 w 11000"/>
                <a:gd name="T25" fmla="*/ 3 h 6931"/>
                <a:gd name="T26" fmla="*/ 0 w 11000"/>
                <a:gd name="T27" fmla="*/ 3 h 6931"/>
                <a:gd name="T28" fmla="*/ 0 w 11000"/>
                <a:gd name="T29" fmla="*/ 4 h 6931"/>
                <a:gd name="T30" fmla="*/ 0 w 11000"/>
                <a:gd name="T31" fmla="*/ 4 h 6931"/>
                <a:gd name="T32" fmla="*/ 1 w 11000"/>
                <a:gd name="T33" fmla="*/ 4 h 6931"/>
                <a:gd name="T34" fmla="*/ 1 w 11000"/>
                <a:gd name="T35" fmla="*/ 4 h 6931"/>
                <a:gd name="T36" fmla="*/ 1 w 11000"/>
                <a:gd name="T37" fmla="*/ 3 h 6931"/>
                <a:gd name="T38" fmla="*/ 1 w 11000"/>
                <a:gd name="T39" fmla="*/ 3 h 6931"/>
                <a:gd name="T40" fmla="*/ 1 w 11000"/>
                <a:gd name="T41" fmla="*/ 3 h 6931"/>
                <a:gd name="T42" fmla="*/ 1 w 11000"/>
                <a:gd name="T43" fmla="*/ 3 h 6931"/>
                <a:gd name="T44" fmla="*/ 1 w 11000"/>
                <a:gd name="T45" fmla="*/ 2 h 6931"/>
                <a:gd name="T46" fmla="*/ 2 w 11000"/>
                <a:gd name="T47" fmla="*/ 2 h 6931"/>
                <a:gd name="T48" fmla="*/ 2 w 11000"/>
                <a:gd name="T49" fmla="*/ 2 h 6931"/>
                <a:gd name="T50" fmla="*/ 2 w 11000"/>
                <a:gd name="T51" fmla="*/ 2 h 6931"/>
                <a:gd name="T52" fmla="*/ 2 w 11000"/>
                <a:gd name="T53" fmla="*/ 1 h 6931"/>
                <a:gd name="T54" fmla="*/ 2 w 11000"/>
                <a:gd name="T55" fmla="*/ 1 h 6931"/>
                <a:gd name="T56" fmla="*/ 2 w 11000"/>
                <a:gd name="T57" fmla="*/ 1 h 6931"/>
                <a:gd name="T58" fmla="*/ 2 w 11000"/>
                <a:gd name="T59" fmla="*/ 1 h 6931"/>
                <a:gd name="T60" fmla="*/ 2 w 11000"/>
                <a:gd name="T61" fmla="*/ 0 h 6931"/>
                <a:gd name="T62" fmla="*/ 2 w 11000"/>
                <a:gd name="T63" fmla="*/ 0 h 6931"/>
                <a:gd name="T64" fmla="*/ 2 w 11000"/>
                <a:gd name="T65" fmla="*/ 0 h 69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000"/>
                <a:gd name="T100" fmla="*/ 0 h 6931"/>
                <a:gd name="T101" fmla="*/ 11000 w 11000"/>
                <a:gd name="T102" fmla="*/ 6931 h 69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000" h="6931">
                  <a:moveTo>
                    <a:pt x="7432" y="0"/>
                  </a:moveTo>
                  <a:lnTo>
                    <a:pt x="7309" y="222"/>
                  </a:lnTo>
                  <a:lnTo>
                    <a:pt x="7177" y="447"/>
                  </a:lnTo>
                  <a:lnTo>
                    <a:pt x="7034" y="675"/>
                  </a:lnTo>
                  <a:lnTo>
                    <a:pt x="6882" y="905"/>
                  </a:lnTo>
                  <a:lnTo>
                    <a:pt x="6720" y="1137"/>
                  </a:lnTo>
                  <a:lnTo>
                    <a:pt x="6548" y="1370"/>
                  </a:lnTo>
                  <a:lnTo>
                    <a:pt x="6367" y="1605"/>
                  </a:lnTo>
                  <a:lnTo>
                    <a:pt x="6178" y="1842"/>
                  </a:lnTo>
                  <a:lnTo>
                    <a:pt x="5981" y="2078"/>
                  </a:lnTo>
                  <a:lnTo>
                    <a:pt x="5776" y="2315"/>
                  </a:lnTo>
                  <a:lnTo>
                    <a:pt x="5564" y="2551"/>
                  </a:lnTo>
                  <a:lnTo>
                    <a:pt x="5344" y="2788"/>
                  </a:lnTo>
                  <a:lnTo>
                    <a:pt x="5118" y="3023"/>
                  </a:lnTo>
                  <a:lnTo>
                    <a:pt x="4886" y="3258"/>
                  </a:lnTo>
                  <a:lnTo>
                    <a:pt x="4647" y="3491"/>
                  </a:lnTo>
                  <a:lnTo>
                    <a:pt x="4402" y="3722"/>
                  </a:lnTo>
                  <a:lnTo>
                    <a:pt x="4152" y="3953"/>
                  </a:lnTo>
                  <a:lnTo>
                    <a:pt x="3897" y="4180"/>
                  </a:lnTo>
                  <a:lnTo>
                    <a:pt x="3638" y="4405"/>
                  </a:lnTo>
                  <a:lnTo>
                    <a:pt x="3374" y="4626"/>
                  </a:lnTo>
                  <a:lnTo>
                    <a:pt x="3106" y="4844"/>
                  </a:lnTo>
                  <a:lnTo>
                    <a:pt x="2835" y="5058"/>
                  </a:lnTo>
                  <a:lnTo>
                    <a:pt x="2560" y="5269"/>
                  </a:lnTo>
                  <a:lnTo>
                    <a:pt x="2282" y="5475"/>
                  </a:lnTo>
                  <a:lnTo>
                    <a:pt x="2002" y="5677"/>
                  </a:lnTo>
                  <a:lnTo>
                    <a:pt x="1720" y="5874"/>
                  </a:lnTo>
                  <a:lnTo>
                    <a:pt x="1437" y="6065"/>
                  </a:lnTo>
                  <a:lnTo>
                    <a:pt x="1151" y="6251"/>
                  </a:lnTo>
                  <a:lnTo>
                    <a:pt x="864" y="6431"/>
                  </a:lnTo>
                  <a:lnTo>
                    <a:pt x="576" y="6604"/>
                  </a:lnTo>
                  <a:lnTo>
                    <a:pt x="288" y="6771"/>
                  </a:lnTo>
                  <a:lnTo>
                    <a:pt x="0" y="6931"/>
                  </a:lnTo>
                  <a:lnTo>
                    <a:pt x="7647" y="6931"/>
                  </a:lnTo>
                  <a:lnTo>
                    <a:pt x="7782" y="6748"/>
                  </a:lnTo>
                  <a:lnTo>
                    <a:pt x="7915" y="6560"/>
                  </a:lnTo>
                  <a:lnTo>
                    <a:pt x="8049" y="6366"/>
                  </a:lnTo>
                  <a:lnTo>
                    <a:pt x="8180" y="6169"/>
                  </a:lnTo>
                  <a:lnTo>
                    <a:pt x="8312" y="5968"/>
                  </a:lnTo>
                  <a:lnTo>
                    <a:pt x="8442" y="5762"/>
                  </a:lnTo>
                  <a:lnTo>
                    <a:pt x="8570" y="5554"/>
                  </a:lnTo>
                  <a:lnTo>
                    <a:pt x="8696" y="5342"/>
                  </a:lnTo>
                  <a:lnTo>
                    <a:pt x="8822" y="5127"/>
                  </a:lnTo>
                  <a:lnTo>
                    <a:pt x="8946" y="4909"/>
                  </a:lnTo>
                  <a:lnTo>
                    <a:pt x="9069" y="4689"/>
                  </a:lnTo>
                  <a:lnTo>
                    <a:pt x="9188" y="4468"/>
                  </a:lnTo>
                  <a:lnTo>
                    <a:pt x="9307" y="4243"/>
                  </a:lnTo>
                  <a:lnTo>
                    <a:pt x="9422" y="4019"/>
                  </a:lnTo>
                  <a:lnTo>
                    <a:pt x="9536" y="3792"/>
                  </a:lnTo>
                  <a:lnTo>
                    <a:pt x="9647" y="3563"/>
                  </a:lnTo>
                  <a:lnTo>
                    <a:pt x="9756" y="3335"/>
                  </a:lnTo>
                  <a:lnTo>
                    <a:pt x="9862" y="3106"/>
                  </a:lnTo>
                  <a:lnTo>
                    <a:pt x="9966" y="2876"/>
                  </a:lnTo>
                  <a:lnTo>
                    <a:pt x="10066" y="2647"/>
                  </a:lnTo>
                  <a:lnTo>
                    <a:pt x="10163" y="2418"/>
                  </a:lnTo>
                  <a:lnTo>
                    <a:pt x="10257" y="2190"/>
                  </a:lnTo>
                  <a:lnTo>
                    <a:pt x="10348" y="1963"/>
                  </a:lnTo>
                  <a:lnTo>
                    <a:pt x="10436" y="1735"/>
                  </a:lnTo>
                  <a:lnTo>
                    <a:pt x="10520" y="1511"/>
                  </a:lnTo>
                  <a:lnTo>
                    <a:pt x="10601" y="1287"/>
                  </a:lnTo>
                  <a:lnTo>
                    <a:pt x="10677" y="1066"/>
                  </a:lnTo>
                  <a:lnTo>
                    <a:pt x="10750" y="847"/>
                  </a:lnTo>
                  <a:lnTo>
                    <a:pt x="10818" y="631"/>
                  </a:lnTo>
                  <a:lnTo>
                    <a:pt x="10884" y="417"/>
                  </a:lnTo>
                  <a:lnTo>
                    <a:pt x="10944" y="207"/>
                  </a:lnTo>
                  <a:lnTo>
                    <a:pt x="11000" y="0"/>
                  </a:lnTo>
                  <a:lnTo>
                    <a:pt x="7432" y="0"/>
                  </a:lnTo>
                  <a:close/>
                </a:path>
              </a:pathLst>
            </a:custGeom>
            <a:gradFill rotWithShape="1">
              <a:gsLst>
                <a:gs pos="0">
                  <a:srgbClr val="005BAB">
                    <a:alpha val="50000"/>
                  </a:srgbClr>
                </a:gs>
                <a:gs pos="100000">
                  <a:srgbClr val="002A4F"/>
                </a:gs>
              </a:gsLst>
              <a:path path="rect">
                <a:fillToRect l="100000" t="100000"/>
              </a:path>
            </a:gradFill>
            <a:ln w="9525">
              <a:noFill/>
              <a:round/>
              <a:headEnd/>
              <a:tailEnd/>
            </a:ln>
          </p:spPr>
          <p:txBody>
            <a:bodyPr/>
            <a:lstStyle/>
            <a:p>
              <a:endParaRPr lang="zh-CN" altLang="en-US">
                <a:latin typeface="Times New Roman" pitchFamily="18" charset="0"/>
                <a:cs typeface="Times New Roman" pitchFamily="18" charset="0"/>
              </a:endParaRPr>
            </a:p>
          </p:txBody>
        </p:sp>
        <p:sp>
          <p:nvSpPr>
            <p:cNvPr id="1066" name="Freeform 149"/>
            <p:cNvSpPr>
              <a:spLocks/>
            </p:cNvSpPr>
            <p:nvPr/>
          </p:nvSpPr>
          <p:spPr bwMode="auto">
            <a:xfrm rot="5400000">
              <a:off x="4259" y="2710"/>
              <a:ext cx="194" cy="361"/>
            </a:xfrm>
            <a:custGeom>
              <a:avLst/>
              <a:gdLst>
                <a:gd name="T0" fmla="*/ 0 w 3568"/>
                <a:gd name="T1" fmla="*/ 0 h 4416"/>
                <a:gd name="T2" fmla="*/ 0 w 3568"/>
                <a:gd name="T3" fmla="*/ 0 h 4416"/>
                <a:gd name="T4" fmla="*/ 0 w 3568"/>
                <a:gd name="T5" fmla="*/ 0 h 4416"/>
                <a:gd name="T6" fmla="*/ 0 w 3568"/>
                <a:gd name="T7" fmla="*/ 0 h 4416"/>
                <a:gd name="T8" fmla="*/ 0 w 3568"/>
                <a:gd name="T9" fmla="*/ 1 h 4416"/>
                <a:gd name="T10" fmla="*/ 0 w 3568"/>
                <a:gd name="T11" fmla="*/ 1 h 4416"/>
                <a:gd name="T12" fmla="*/ 0 w 3568"/>
                <a:gd name="T13" fmla="*/ 1 h 4416"/>
                <a:gd name="T14" fmla="*/ 0 w 3568"/>
                <a:gd name="T15" fmla="*/ 1 h 4416"/>
                <a:gd name="T16" fmla="*/ 0 w 3568"/>
                <a:gd name="T17" fmla="*/ 1 h 4416"/>
                <a:gd name="T18" fmla="*/ 0 w 3568"/>
                <a:gd name="T19" fmla="*/ 1 h 4416"/>
                <a:gd name="T20" fmla="*/ 0 w 3568"/>
                <a:gd name="T21" fmla="*/ 2 h 4416"/>
                <a:gd name="T22" fmla="*/ 0 w 3568"/>
                <a:gd name="T23" fmla="*/ 2 h 4416"/>
                <a:gd name="T24" fmla="*/ 0 w 3568"/>
                <a:gd name="T25" fmla="*/ 2 h 4416"/>
                <a:gd name="T26" fmla="*/ 0 w 3568"/>
                <a:gd name="T27" fmla="*/ 2 h 4416"/>
                <a:gd name="T28" fmla="*/ 0 w 3568"/>
                <a:gd name="T29" fmla="*/ 2 h 4416"/>
                <a:gd name="T30" fmla="*/ 0 w 3568"/>
                <a:gd name="T31" fmla="*/ 2 h 4416"/>
                <a:gd name="T32" fmla="*/ 0 w 3568"/>
                <a:gd name="T33" fmla="*/ 2 h 4416"/>
                <a:gd name="T34" fmla="*/ 0 w 3568"/>
                <a:gd name="T35" fmla="*/ 2 h 4416"/>
                <a:gd name="T36" fmla="*/ 0 w 3568"/>
                <a:gd name="T37" fmla="*/ 2 h 4416"/>
                <a:gd name="T38" fmla="*/ 0 w 3568"/>
                <a:gd name="T39" fmla="*/ 2 h 4416"/>
                <a:gd name="T40" fmla="*/ 0 w 3568"/>
                <a:gd name="T41" fmla="*/ 2 h 4416"/>
                <a:gd name="T42" fmla="*/ 0 w 3568"/>
                <a:gd name="T43" fmla="*/ 2 h 4416"/>
                <a:gd name="T44" fmla="*/ 0 w 3568"/>
                <a:gd name="T45" fmla="*/ 1 h 4416"/>
                <a:gd name="T46" fmla="*/ 0 w 3568"/>
                <a:gd name="T47" fmla="*/ 1 h 4416"/>
                <a:gd name="T48" fmla="*/ 0 w 3568"/>
                <a:gd name="T49" fmla="*/ 1 h 4416"/>
                <a:gd name="T50" fmla="*/ 0 w 3568"/>
                <a:gd name="T51" fmla="*/ 1 h 4416"/>
                <a:gd name="T52" fmla="*/ 0 w 3568"/>
                <a:gd name="T53" fmla="*/ 1 h 4416"/>
                <a:gd name="T54" fmla="*/ 0 w 3568"/>
                <a:gd name="T55" fmla="*/ 1 h 4416"/>
                <a:gd name="T56" fmla="*/ 1 w 3568"/>
                <a:gd name="T57" fmla="*/ 0 h 4416"/>
                <a:gd name="T58" fmla="*/ 1 w 3568"/>
                <a:gd name="T59" fmla="*/ 0 h 4416"/>
                <a:gd name="T60" fmla="*/ 1 w 3568"/>
                <a:gd name="T61" fmla="*/ 0 h 4416"/>
                <a:gd name="T62" fmla="*/ 1 w 3568"/>
                <a:gd name="T63" fmla="*/ 0 h 4416"/>
                <a:gd name="T64" fmla="*/ 0 w 3568"/>
                <a:gd name="T65" fmla="*/ 0 h 4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68"/>
                <a:gd name="T100" fmla="*/ 0 h 4416"/>
                <a:gd name="T101" fmla="*/ 3568 w 3568"/>
                <a:gd name="T102" fmla="*/ 4416 h 4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68" h="4416">
                  <a:moveTo>
                    <a:pt x="0" y="0"/>
                  </a:moveTo>
                  <a:lnTo>
                    <a:pt x="34" y="128"/>
                  </a:lnTo>
                  <a:lnTo>
                    <a:pt x="70" y="256"/>
                  </a:lnTo>
                  <a:lnTo>
                    <a:pt x="107" y="386"/>
                  </a:lnTo>
                  <a:lnTo>
                    <a:pt x="146" y="517"/>
                  </a:lnTo>
                  <a:lnTo>
                    <a:pt x="187" y="650"/>
                  </a:lnTo>
                  <a:lnTo>
                    <a:pt x="229" y="784"/>
                  </a:lnTo>
                  <a:lnTo>
                    <a:pt x="273" y="918"/>
                  </a:lnTo>
                  <a:lnTo>
                    <a:pt x="319" y="1053"/>
                  </a:lnTo>
                  <a:lnTo>
                    <a:pt x="365" y="1190"/>
                  </a:lnTo>
                  <a:lnTo>
                    <a:pt x="413" y="1328"/>
                  </a:lnTo>
                  <a:lnTo>
                    <a:pt x="463" y="1465"/>
                  </a:lnTo>
                  <a:lnTo>
                    <a:pt x="514" y="1603"/>
                  </a:lnTo>
                  <a:lnTo>
                    <a:pt x="566" y="1742"/>
                  </a:lnTo>
                  <a:lnTo>
                    <a:pt x="620" y="1882"/>
                  </a:lnTo>
                  <a:lnTo>
                    <a:pt x="676" y="2022"/>
                  </a:lnTo>
                  <a:lnTo>
                    <a:pt x="732" y="2163"/>
                  </a:lnTo>
                  <a:lnTo>
                    <a:pt x="790" y="2304"/>
                  </a:lnTo>
                  <a:lnTo>
                    <a:pt x="849" y="2445"/>
                  </a:lnTo>
                  <a:lnTo>
                    <a:pt x="908" y="2586"/>
                  </a:lnTo>
                  <a:lnTo>
                    <a:pt x="970" y="2728"/>
                  </a:lnTo>
                  <a:lnTo>
                    <a:pt x="1032" y="2870"/>
                  </a:lnTo>
                  <a:lnTo>
                    <a:pt x="1095" y="3011"/>
                  </a:lnTo>
                  <a:lnTo>
                    <a:pt x="1160" y="3153"/>
                  </a:lnTo>
                  <a:lnTo>
                    <a:pt x="1225" y="3295"/>
                  </a:lnTo>
                  <a:lnTo>
                    <a:pt x="1292" y="3437"/>
                  </a:lnTo>
                  <a:lnTo>
                    <a:pt x="1359" y="3577"/>
                  </a:lnTo>
                  <a:lnTo>
                    <a:pt x="1428" y="3718"/>
                  </a:lnTo>
                  <a:lnTo>
                    <a:pt x="1497" y="3858"/>
                  </a:lnTo>
                  <a:lnTo>
                    <a:pt x="1567" y="3999"/>
                  </a:lnTo>
                  <a:lnTo>
                    <a:pt x="1639" y="4138"/>
                  </a:lnTo>
                  <a:lnTo>
                    <a:pt x="1711" y="4277"/>
                  </a:lnTo>
                  <a:lnTo>
                    <a:pt x="1784" y="4416"/>
                  </a:lnTo>
                  <a:lnTo>
                    <a:pt x="1857" y="4277"/>
                  </a:lnTo>
                  <a:lnTo>
                    <a:pt x="1929" y="4138"/>
                  </a:lnTo>
                  <a:lnTo>
                    <a:pt x="2001" y="3999"/>
                  </a:lnTo>
                  <a:lnTo>
                    <a:pt x="2071" y="3858"/>
                  </a:lnTo>
                  <a:lnTo>
                    <a:pt x="2140" y="3718"/>
                  </a:lnTo>
                  <a:lnTo>
                    <a:pt x="2208" y="3577"/>
                  </a:lnTo>
                  <a:lnTo>
                    <a:pt x="2276" y="3437"/>
                  </a:lnTo>
                  <a:lnTo>
                    <a:pt x="2343" y="3295"/>
                  </a:lnTo>
                  <a:lnTo>
                    <a:pt x="2408" y="3153"/>
                  </a:lnTo>
                  <a:lnTo>
                    <a:pt x="2473" y="3011"/>
                  </a:lnTo>
                  <a:lnTo>
                    <a:pt x="2536" y="2870"/>
                  </a:lnTo>
                  <a:lnTo>
                    <a:pt x="2598" y="2728"/>
                  </a:lnTo>
                  <a:lnTo>
                    <a:pt x="2660" y="2586"/>
                  </a:lnTo>
                  <a:lnTo>
                    <a:pt x="2719" y="2445"/>
                  </a:lnTo>
                  <a:lnTo>
                    <a:pt x="2778" y="2304"/>
                  </a:lnTo>
                  <a:lnTo>
                    <a:pt x="2836" y="2163"/>
                  </a:lnTo>
                  <a:lnTo>
                    <a:pt x="2892" y="2022"/>
                  </a:lnTo>
                  <a:lnTo>
                    <a:pt x="2948" y="1882"/>
                  </a:lnTo>
                  <a:lnTo>
                    <a:pt x="3002" y="1742"/>
                  </a:lnTo>
                  <a:lnTo>
                    <a:pt x="3054" y="1603"/>
                  </a:lnTo>
                  <a:lnTo>
                    <a:pt x="3105" y="1465"/>
                  </a:lnTo>
                  <a:lnTo>
                    <a:pt x="3155" y="1328"/>
                  </a:lnTo>
                  <a:lnTo>
                    <a:pt x="3203" y="1190"/>
                  </a:lnTo>
                  <a:lnTo>
                    <a:pt x="3249" y="1053"/>
                  </a:lnTo>
                  <a:lnTo>
                    <a:pt x="3295" y="918"/>
                  </a:lnTo>
                  <a:lnTo>
                    <a:pt x="3339" y="784"/>
                  </a:lnTo>
                  <a:lnTo>
                    <a:pt x="3381" y="650"/>
                  </a:lnTo>
                  <a:lnTo>
                    <a:pt x="3422" y="517"/>
                  </a:lnTo>
                  <a:lnTo>
                    <a:pt x="3461" y="386"/>
                  </a:lnTo>
                  <a:lnTo>
                    <a:pt x="3498" y="256"/>
                  </a:lnTo>
                  <a:lnTo>
                    <a:pt x="3534" y="128"/>
                  </a:lnTo>
                  <a:lnTo>
                    <a:pt x="3568" y="0"/>
                  </a:lnTo>
                  <a:lnTo>
                    <a:pt x="0" y="0"/>
                  </a:lnTo>
                  <a:close/>
                </a:path>
              </a:pathLst>
            </a:custGeom>
            <a:gradFill rotWithShape="1">
              <a:gsLst>
                <a:gs pos="0">
                  <a:srgbClr val="005BAB"/>
                </a:gs>
                <a:gs pos="100000">
                  <a:srgbClr val="002A4F"/>
                </a:gs>
              </a:gsLst>
              <a:path path="rect">
                <a:fillToRect l="100000" t="100000"/>
              </a:path>
            </a:gradFill>
            <a:ln w="9525">
              <a:noFill/>
              <a:round/>
              <a:headEnd/>
              <a:tailEnd/>
            </a:ln>
          </p:spPr>
          <p:txBody>
            <a:bodyPr/>
            <a:lstStyle/>
            <a:p>
              <a:endParaRPr lang="zh-CN" altLang="en-US">
                <a:latin typeface="Times New Roman" pitchFamily="18" charset="0"/>
                <a:cs typeface="Times New Roman" pitchFamily="18" charset="0"/>
              </a:endParaRPr>
            </a:p>
          </p:txBody>
        </p:sp>
        <p:sp>
          <p:nvSpPr>
            <p:cNvPr id="1067" name="Freeform 150"/>
            <p:cNvSpPr>
              <a:spLocks/>
            </p:cNvSpPr>
            <p:nvPr/>
          </p:nvSpPr>
          <p:spPr bwMode="auto">
            <a:xfrm rot="5400000">
              <a:off x="4362" y="2765"/>
              <a:ext cx="544" cy="241"/>
            </a:xfrm>
            <a:custGeom>
              <a:avLst/>
              <a:gdLst>
                <a:gd name="T0" fmla="*/ 0 w 6472"/>
                <a:gd name="T1" fmla="*/ 2 h 2485"/>
                <a:gd name="T2" fmla="*/ 4 w 6472"/>
                <a:gd name="T3" fmla="*/ 2 h 2485"/>
                <a:gd name="T4" fmla="*/ 2 w 6472"/>
                <a:gd name="T5" fmla="*/ 0 h 2485"/>
                <a:gd name="T6" fmla="*/ 0 w 6472"/>
                <a:gd name="T7" fmla="*/ 2 h 2485"/>
                <a:gd name="T8" fmla="*/ 0 60000 65536"/>
                <a:gd name="T9" fmla="*/ 0 60000 65536"/>
                <a:gd name="T10" fmla="*/ 0 60000 65536"/>
                <a:gd name="T11" fmla="*/ 0 60000 65536"/>
                <a:gd name="T12" fmla="*/ 0 w 6472"/>
                <a:gd name="T13" fmla="*/ 0 h 2485"/>
                <a:gd name="T14" fmla="*/ 6472 w 6472"/>
                <a:gd name="T15" fmla="*/ 2485 h 2485"/>
              </a:gdLst>
              <a:ahLst/>
              <a:cxnLst>
                <a:cxn ang="T8">
                  <a:pos x="T0" y="T1"/>
                </a:cxn>
                <a:cxn ang="T9">
                  <a:pos x="T2" y="T3"/>
                </a:cxn>
                <a:cxn ang="T10">
                  <a:pos x="T4" y="T5"/>
                </a:cxn>
                <a:cxn ang="T11">
                  <a:pos x="T6" y="T7"/>
                </a:cxn>
              </a:cxnLst>
              <a:rect l="T12" t="T13" r="T14" b="T15"/>
              <a:pathLst>
                <a:path w="6472" h="2485">
                  <a:moveTo>
                    <a:pt x="0" y="2485"/>
                  </a:moveTo>
                  <a:lnTo>
                    <a:pt x="6472" y="2485"/>
                  </a:lnTo>
                  <a:lnTo>
                    <a:pt x="3236" y="0"/>
                  </a:lnTo>
                  <a:lnTo>
                    <a:pt x="0" y="2485"/>
                  </a:lnTo>
                  <a:close/>
                </a:path>
              </a:pathLst>
            </a:custGeom>
            <a:gradFill rotWithShape="1">
              <a:gsLst>
                <a:gs pos="0">
                  <a:srgbClr val="005BAB"/>
                </a:gs>
                <a:gs pos="100000">
                  <a:srgbClr val="002A4F"/>
                </a:gs>
              </a:gsLst>
              <a:path path="rect">
                <a:fillToRect l="100000" t="100000"/>
              </a:path>
            </a:gradFill>
            <a:ln w="9525">
              <a:noFill/>
              <a:round/>
              <a:headEnd/>
              <a:tailEnd/>
            </a:ln>
          </p:spPr>
          <p:txBody>
            <a:bodyPr/>
            <a:lstStyle/>
            <a:p>
              <a:endParaRPr lang="zh-CN" altLang="en-US">
                <a:latin typeface="Times New Roman" pitchFamily="18" charset="0"/>
                <a:cs typeface="Times New Roman" pitchFamily="18" charset="0"/>
              </a:endParaRPr>
            </a:p>
          </p:txBody>
        </p:sp>
      </p:grpSp>
      <p:sp>
        <p:nvSpPr>
          <p:cNvPr id="1060" name="Line 151"/>
          <p:cNvSpPr>
            <a:spLocks noChangeShapeType="1"/>
          </p:cNvSpPr>
          <p:nvPr/>
        </p:nvSpPr>
        <p:spPr bwMode="auto">
          <a:xfrm>
            <a:off x="2195513" y="1557338"/>
            <a:ext cx="0" cy="3095625"/>
          </a:xfrm>
          <a:prstGeom prst="line">
            <a:avLst/>
          </a:prstGeom>
          <a:noFill/>
          <a:ln w="12700">
            <a:solidFill>
              <a:schemeClr val="bg2"/>
            </a:solidFill>
            <a:prstDash val="dash"/>
            <a:round/>
            <a:headEnd/>
            <a:tailEnd/>
          </a:ln>
        </p:spPr>
        <p:txBody>
          <a:bodyPr/>
          <a:lstStyle/>
          <a:p>
            <a:endParaRPr lang="en-US">
              <a:latin typeface="Times New Roman" pitchFamily="18" charset="0"/>
              <a:cs typeface="Times New Roman" pitchFamily="18" charset="0"/>
            </a:endParaRPr>
          </a:p>
        </p:txBody>
      </p:sp>
      <p:sp>
        <p:nvSpPr>
          <p:cNvPr id="1077400" name="Text Box 152"/>
          <p:cNvSpPr txBox="1">
            <a:spLocks noChangeArrowheads="1"/>
          </p:cNvSpPr>
          <p:nvPr/>
        </p:nvSpPr>
        <p:spPr bwMode="auto">
          <a:xfrm>
            <a:off x="1835150" y="1341438"/>
            <a:ext cx="792163" cy="304800"/>
          </a:xfrm>
          <a:prstGeom prst="rect">
            <a:avLst/>
          </a:prstGeom>
          <a:noFill/>
          <a:ln w="9525">
            <a:noFill/>
            <a:miter lim="800000"/>
            <a:headEnd/>
            <a:tailEnd/>
          </a:ln>
          <a:effectLst/>
        </p:spPr>
        <p:txBody>
          <a:bodyPr>
            <a:spAutoFit/>
          </a:bodyPr>
          <a:lstStyle/>
          <a:p>
            <a:pPr algn="l" eaLnBrk="1" hangingPunct="1">
              <a:spcBef>
                <a:spcPct val="50000"/>
              </a:spcBef>
            </a:pPr>
            <a:r>
              <a:rPr kumimoji="0" lang="en-US" altLang="zh-CN" sz="1400">
                <a:solidFill>
                  <a:schemeClr val="tx1"/>
                </a:solidFill>
                <a:latin typeface="Times New Roman" pitchFamily="18" charset="0"/>
                <a:cs typeface="Times New Roman" pitchFamily="18" charset="0"/>
              </a:rPr>
              <a:t>Packet</a:t>
            </a:r>
          </a:p>
        </p:txBody>
      </p:sp>
      <p:sp>
        <p:nvSpPr>
          <p:cNvPr id="1077401" name="Text Box 153"/>
          <p:cNvSpPr txBox="1">
            <a:spLocks noChangeArrowheads="1"/>
          </p:cNvSpPr>
          <p:nvPr/>
        </p:nvSpPr>
        <p:spPr bwMode="auto">
          <a:xfrm>
            <a:off x="7199313" y="4437063"/>
            <a:ext cx="1476375" cy="523220"/>
          </a:xfrm>
          <a:prstGeom prst="rect">
            <a:avLst/>
          </a:prstGeom>
          <a:noFill/>
          <a:ln w="9525">
            <a:noFill/>
            <a:miter lim="800000"/>
            <a:headEnd/>
            <a:tailEnd/>
          </a:ln>
          <a:effectLst/>
        </p:spPr>
        <p:txBody>
          <a:bodyPr>
            <a:spAutoFit/>
          </a:bodyPr>
          <a:lstStyle/>
          <a:p>
            <a:pPr eaLnBrk="1" hangingPunct="1">
              <a:spcBef>
                <a:spcPct val="50000"/>
              </a:spcBef>
            </a:pPr>
            <a:r>
              <a:rPr kumimoji="0" lang="en-US" altLang="zh-CN" sz="1400">
                <a:solidFill>
                  <a:schemeClr val="tx1"/>
                </a:solidFill>
                <a:latin typeface="Times New Roman" pitchFamily="18" charset="0"/>
                <a:cs typeface="Times New Roman" pitchFamily="18" charset="0"/>
              </a:rPr>
              <a:t>Application platform</a:t>
            </a:r>
            <a:endParaRPr kumimoji="0" lang="zh-CN" altLang="en-US" sz="1400">
              <a:solidFill>
                <a:schemeClr val="tx1"/>
              </a:solidFill>
              <a:latin typeface="Times New Roman" pitchFamily="18" charset="0"/>
              <a:cs typeface="Times New Roman" pitchFamily="18" charset="0"/>
            </a:endParaRPr>
          </a:p>
        </p:txBody>
      </p:sp>
      <p:sp>
        <p:nvSpPr>
          <p:cNvPr id="1063" name="AutoShape 154"/>
          <p:cNvSpPr>
            <a:spLocks noChangeArrowheads="1"/>
          </p:cNvSpPr>
          <p:nvPr/>
        </p:nvSpPr>
        <p:spPr bwMode="auto">
          <a:xfrm rot="10800000">
            <a:off x="6910388" y="2227263"/>
            <a:ext cx="431800" cy="62547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CEDBF7"/>
          </a:solidFill>
          <a:ln w="6350">
            <a:solidFill>
              <a:srgbClr val="969696"/>
            </a:solidFill>
            <a:miter lim="800000"/>
            <a:headEnd/>
            <a:tailEnd/>
          </a:ln>
        </p:spPr>
        <p:txBody>
          <a:bodyPr wrap="none" anchor="ctr"/>
          <a:lstStyle/>
          <a:p>
            <a:endParaRPr lang="zh-CN" altLang="en-US">
              <a:latin typeface="Times New Roman" pitchFamily="18" charset="0"/>
              <a:cs typeface="Times New Roman" pitchFamily="18" charset="0"/>
            </a:endParaRP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AutoShape 96"/>
          <p:cNvSpPr>
            <a:spLocks noChangeArrowheads="1"/>
          </p:cNvSpPr>
          <p:nvPr/>
        </p:nvSpPr>
        <p:spPr bwMode="auto">
          <a:xfrm>
            <a:off x="4716016" y="3140968"/>
            <a:ext cx="3888432" cy="1944216"/>
          </a:xfrm>
          <a:prstGeom prst="roundRect">
            <a:avLst>
              <a:gd name="adj" fmla="val 8738"/>
            </a:avLst>
          </a:prstGeom>
          <a:solidFill>
            <a:srgbClr val="FFFFFF"/>
          </a:solidFill>
          <a:ln w="31750">
            <a:solidFill>
              <a:srgbClr val="003399"/>
            </a:solidFill>
            <a:round/>
            <a:headEnd/>
            <a:tailEnd/>
          </a:ln>
          <a:effectLst>
            <a:outerShdw blurRad="50800" dist="38100" dir="2700000" algn="tl" rotWithShape="0">
              <a:prstClr val="black">
                <a:alpha val="40000"/>
              </a:prstClr>
            </a:outerShdw>
          </a:effectLst>
        </p:spPr>
        <p:txBody>
          <a:bodyPr wrap="none" anchor="ctr"/>
          <a:lstStyle/>
          <a:p>
            <a:pPr algn="ctr" rtl="0">
              <a:defRPr/>
            </a:pPr>
            <a:endParaRPr lang="zh-CN" altLang="en-US">
              <a:latin typeface="Times New Roman" pitchFamily="18" charset="0"/>
              <a:ea typeface="华文细黑"/>
              <a:cs typeface="Times New Roman" pitchFamily="18" charset="0"/>
            </a:endParaRPr>
          </a:p>
        </p:txBody>
      </p:sp>
      <p:sp>
        <p:nvSpPr>
          <p:cNvPr id="85" name="AutoShape 96"/>
          <p:cNvSpPr>
            <a:spLocks noChangeArrowheads="1"/>
          </p:cNvSpPr>
          <p:nvPr/>
        </p:nvSpPr>
        <p:spPr bwMode="auto">
          <a:xfrm>
            <a:off x="467544" y="3140968"/>
            <a:ext cx="3888432" cy="1944216"/>
          </a:xfrm>
          <a:prstGeom prst="roundRect">
            <a:avLst>
              <a:gd name="adj" fmla="val 8738"/>
            </a:avLst>
          </a:prstGeom>
          <a:solidFill>
            <a:srgbClr val="FFFFFF"/>
          </a:solidFill>
          <a:ln w="31750">
            <a:solidFill>
              <a:srgbClr val="003399"/>
            </a:solidFill>
            <a:round/>
            <a:headEnd/>
            <a:tailEnd/>
          </a:ln>
          <a:effectLst>
            <a:outerShdw blurRad="50800" dist="38100" dir="2700000" algn="tl" rotWithShape="0">
              <a:prstClr val="black">
                <a:alpha val="40000"/>
              </a:prstClr>
            </a:outerShdw>
          </a:effectLst>
        </p:spPr>
        <p:txBody>
          <a:bodyPr wrap="none" anchor="ctr"/>
          <a:lstStyle/>
          <a:p>
            <a:pPr algn="ctr" rtl="0">
              <a:defRPr/>
            </a:pPr>
            <a:endParaRPr lang="zh-CN" altLang="en-US">
              <a:latin typeface="Times New Roman" pitchFamily="18" charset="0"/>
              <a:ea typeface="华文细黑"/>
              <a:cs typeface="Times New Roman" pitchFamily="18" charset="0"/>
            </a:endParaRPr>
          </a:p>
        </p:txBody>
      </p:sp>
      <p:sp>
        <p:nvSpPr>
          <p:cNvPr id="66" name="AutoShape 96"/>
          <p:cNvSpPr>
            <a:spLocks noChangeArrowheads="1"/>
          </p:cNvSpPr>
          <p:nvPr/>
        </p:nvSpPr>
        <p:spPr bwMode="auto">
          <a:xfrm>
            <a:off x="467544" y="1124744"/>
            <a:ext cx="3888432" cy="1872208"/>
          </a:xfrm>
          <a:prstGeom prst="roundRect">
            <a:avLst>
              <a:gd name="adj" fmla="val 8738"/>
            </a:avLst>
          </a:prstGeom>
          <a:solidFill>
            <a:srgbClr val="FFFFFF"/>
          </a:solidFill>
          <a:ln w="31750">
            <a:solidFill>
              <a:srgbClr val="003399"/>
            </a:solidFill>
            <a:round/>
            <a:headEnd/>
            <a:tailEnd/>
          </a:ln>
          <a:effectLst>
            <a:outerShdw blurRad="50800" dist="38100" dir="2700000" algn="tl" rotWithShape="0">
              <a:prstClr val="black">
                <a:alpha val="40000"/>
              </a:prstClr>
            </a:outerShdw>
          </a:effectLst>
        </p:spPr>
        <p:txBody>
          <a:bodyPr wrap="none" anchor="ctr"/>
          <a:lstStyle/>
          <a:p>
            <a:pPr algn="ctr" rtl="0">
              <a:defRPr/>
            </a:pPr>
            <a:endParaRPr lang="zh-CN" altLang="en-US">
              <a:latin typeface="Times New Roman" pitchFamily="18" charset="0"/>
              <a:ea typeface="华文细黑"/>
              <a:cs typeface="Times New Roman" pitchFamily="18" charset="0"/>
            </a:endParaRPr>
          </a:p>
        </p:txBody>
      </p:sp>
      <p:sp>
        <p:nvSpPr>
          <p:cNvPr id="26627" name="Rectangle 8"/>
          <p:cNvSpPr>
            <a:spLocks noGrp="1" noChangeArrowheads="1"/>
          </p:cNvSpPr>
          <p:nvPr>
            <p:ph type="title"/>
          </p:nvPr>
        </p:nvSpPr>
        <p:spPr>
          <a:xfrm>
            <a:off x="251520" y="188640"/>
            <a:ext cx="8496300" cy="647700"/>
          </a:xfrm>
        </p:spPr>
        <p:txBody>
          <a:bodyPr/>
          <a:lstStyle/>
          <a:p>
            <a:r>
              <a:rPr lang="en-US" altLang="zh-CN" sz="2800" b="1" dirty="0" smtClean="0">
                <a:solidFill>
                  <a:srgbClr val="002060"/>
                </a:solidFill>
                <a:latin typeface="Times New Roman" pitchFamily="18" charset="0"/>
                <a:cs typeface="Times New Roman" pitchFamily="18" charset="0"/>
              </a:rPr>
              <a:t>Limitation of MSTP Network</a:t>
            </a:r>
            <a:endParaRPr lang="zh-CN" altLang="en-US" sz="2800" b="1" kern="1200" dirty="0" smtClean="0">
              <a:solidFill>
                <a:srgbClr val="002060"/>
              </a:solidFill>
              <a:latin typeface="Times New Roman" pitchFamily="18" charset="0"/>
              <a:cs typeface="Times New Roman" pitchFamily="18" charset="0"/>
            </a:endParaRPr>
          </a:p>
        </p:txBody>
      </p:sp>
      <p:sp>
        <p:nvSpPr>
          <p:cNvPr id="81" name="TextBox 80"/>
          <p:cNvSpPr txBox="1"/>
          <p:nvPr/>
        </p:nvSpPr>
        <p:spPr>
          <a:xfrm>
            <a:off x="6084168" y="3140968"/>
            <a:ext cx="1800200" cy="307777"/>
          </a:xfrm>
          <a:prstGeom prst="rect">
            <a:avLst/>
          </a:prstGeom>
          <a:noFill/>
        </p:spPr>
        <p:txBody>
          <a:bodyPr wrap="square" rtlCol="0">
            <a:spAutoFit/>
          </a:bodyPr>
          <a:lstStyle/>
          <a:p>
            <a:pPr algn="l" rtl="0" fontAlgn="base">
              <a:spcBef>
                <a:spcPct val="0"/>
              </a:spcBef>
              <a:spcAft>
                <a:spcPct val="0"/>
              </a:spcAft>
            </a:pPr>
            <a:r>
              <a:rPr lang="en-US" altLang="zh-CN" sz="1400" b="1" kern="1200" dirty="0">
                <a:solidFill>
                  <a:srgbClr val="0087E2"/>
                </a:solidFill>
                <a:latin typeface="Times New Roman" pitchFamily="18" charset="0"/>
                <a:ea typeface="华文细黑" pitchFamily="2" charset="-122"/>
                <a:cs typeface="Times New Roman" pitchFamily="18" charset="0"/>
              </a:rPr>
              <a:t>Low scalability</a:t>
            </a:r>
            <a:endParaRPr lang="zh-CN" altLang="en-US" sz="1400" b="1" kern="1200" dirty="0">
              <a:solidFill>
                <a:srgbClr val="0087E2"/>
              </a:solidFill>
              <a:latin typeface="Times New Roman" pitchFamily="18" charset="0"/>
              <a:ea typeface="华文细黑" pitchFamily="2" charset="-122"/>
              <a:cs typeface="Times New Roman" pitchFamily="18" charset="0"/>
            </a:endParaRPr>
          </a:p>
        </p:txBody>
      </p:sp>
      <p:sp>
        <p:nvSpPr>
          <p:cNvPr id="26632" name="AutoShape 534"/>
          <p:cNvSpPr>
            <a:spLocks noChangeArrowheads="1"/>
          </p:cNvSpPr>
          <p:nvPr/>
        </p:nvSpPr>
        <p:spPr bwMode="auto">
          <a:xfrm rot="16200000">
            <a:off x="1886397" y="795090"/>
            <a:ext cx="912812" cy="2290762"/>
          </a:xfrm>
          <a:prstGeom prst="can">
            <a:avLst>
              <a:gd name="adj" fmla="val 8017"/>
            </a:avLst>
          </a:prstGeom>
          <a:noFill/>
          <a:ln w="9525">
            <a:solidFill>
              <a:srgbClr val="2D2015"/>
            </a:solidFill>
            <a:round/>
            <a:headEnd/>
            <a:tailEnd/>
          </a:ln>
        </p:spPr>
        <p:txBody>
          <a:bodyPr vert="eaVert" wrap="none" lIns="97280" tIns="48639" rIns="97280" bIns="48639" anchor="ctr"/>
          <a:lstStyle/>
          <a:p>
            <a:pPr marL="349250" indent="-349250" algn="l" defTabSz="935038" rtl="0" fontAlgn="base">
              <a:lnSpc>
                <a:spcPct val="120000"/>
              </a:lnSpc>
              <a:spcBef>
                <a:spcPct val="0"/>
              </a:spcBef>
              <a:spcAft>
                <a:spcPct val="0"/>
              </a:spcAft>
              <a:buClr>
                <a:srgbClr val="000000"/>
              </a:buClr>
              <a:buSzPct val="60000"/>
              <a:buFont typeface="Wingdings" pitchFamily="2" charset="2"/>
              <a:buNone/>
            </a:pPr>
            <a:endParaRPr lang="zh-CN" altLang="zh-CN" sz="1200" kern="1200">
              <a:solidFill>
                <a:srgbClr val="000000"/>
              </a:solidFill>
              <a:latin typeface="Times New Roman" pitchFamily="18" charset="0"/>
              <a:ea typeface="华文细黑"/>
              <a:cs typeface="Times New Roman" pitchFamily="18" charset="0"/>
            </a:endParaRPr>
          </a:p>
        </p:txBody>
      </p:sp>
      <p:sp>
        <p:nvSpPr>
          <p:cNvPr id="26633" name="AutoShape 535"/>
          <p:cNvSpPr>
            <a:spLocks noChangeArrowheads="1"/>
          </p:cNvSpPr>
          <p:nvPr/>
        </p:nvSpPr>
        <p:spPr bwMode="auto">
          <a:xfrm rot="5400000" flipH="1" flipV="1">
            <a:off x="472046" y="1552290"/>
            <a:ext cx="927100" cy="792088"/>
          </a:xfrm>
          <a:prstGeom prst="can">
            <a:avLst>
              <a:gd name="adj" fmla="val 20049"/>
            </a:avLst>
          </a:prstGeom>
          <a:gradFill rotWithShape="1">
            <a:gsLst>
              <a:gs pos="0">
                <a:srgbClr val="DDDDDD"/>
              </a:gs>
              <a:gs pos="100000">
                <a:srgbClr val="FFFFFF"/>
              </a:gs>
            </a:gsLst>
            <a:lin ang="5400000" scaled="1"/>
          </a:gradFill>
          <a:ln w="19050">
            <a:solidFill>
              <a:srgbClr val="2D2015"/>
            </a:solidFill>
            <a:round/>
            <a:headEnd/>
            <a:tailEnd/>
          </a:ln>
        </p:spPr>
        <p:txBody>
          <a:bodyPr vert="eaVert" wrap="none" lIns="106573" tIns="53284" rIns="106573" bIns="53284" anchor="ctr"/>
          <a:lstStyle/>
          <a:p>
            <a:pPr algn="ctr" defTabSz="1066800" rtl="0" fontAlgn="base">
              <a:spcBef>
                <a:spcPct val="0"/>
              </a:spcBef>
              <a:spcAft>
                <a:spcPct val="0"/>
              </a:spcAft>
            </a:pPr>
            <a:r>
              <a:rPr kumimoji="1" lang="en-US" altLang="zh-CN" sz="1200" kern="1200" dirty="0">
                <a:solidFill>
                  <a:srgbClr val="000000"/>
                </a:solidFill>
                <a:latin typeface="Times New Roman" pitchFamily="18" charset="0"/>
                <a:ea typeface="华文细黑"/>
                <a:cs typeface="Times New Roman" pitchFamily="18" charset="0"/>
              </a:rPr>
              <a:t>MSTP</a:t>
            </a:r>
          </a:p>
          <a:p>
            <a:pPr algn="l" rtl="0" fontAlgn="base">
              <a:spcBef>
                <a:spcPct val="0"/>
              </a:spcBef>
              <a:spcAft>
                <a:spcPct val="0"/>
              </a:spcAft>
            </a:pPr>
            <a:r>
              <a:rPr kumimoji="1" lang="en-US" altLang="zh-CN" sz="1200" kern="1200" dirty="0">
                <a:solidFill>
                  <a:srgbClr val="000000"/>
                </a:solidFill>
                <a:latin typeface="Times New Roman" pitchFamily="18" charset="0"/>
                <a:ea typeface="华文细黑"/>
                <a:cs typeface="Times New Roman" pitchFamily="18" charset="0"/>
              </a:rPr>
              <a:t>Rigid </a:t>
            </a:r>
          </a:p>
          <a:p>
            <a:pPr algn="l" rtl="0" fontAlgn="base">
              <a:spcBef>
                <a:spcPct val="0"/>
              </a:spcBef>
              <a:spcAft>
                <a:spcPct val="0"/>
              </a:spcAft>
            </a:pPr>
            <a:r>
              <a:rPr kumimoji="1" lang="en-US" altLang="zh-CN" sz="1200" kern="1200" dirty="0">
                <a:solidFill>
                  <a:srgbClr val="000000"/>
                </a:solidFill>
                <a:latin typeface="Times New Roman" pitchFamily="18" charset="0"/>
                <a:ea typeface="华文细黑"/>
                <a:cs typeface="Times New Roman" pitchFamily="18" charset="0"/>
              </a:rPr>
              <a:t>Pipe  </a:t>
            </a:r>
          </a:p>
          <a:p>
            <a:pPr algn="l" rtl="0" fontAlgn="base">
              <a:spcBef>
                <a:spcPct val="0"/>
              </a:spcBef>
              <a:spcAft>
                <a:spcPct val="0"/>
              </a:spcAft>
            </a:pPr>
            <a:r>
              <a:rPr kumimoji="1" lang="en-US" altLang="zh-CN" sz="1200" kern="1200" dirty="0">
                <a:solidFill>
                  <a:srgbClr val="000000"/>
                </a:solidFill>
                <a:latin typeface="Times New Roman" pitchFamily="18" charset="0"/>
                <a:ea typeface="华文细黑"/>
                <a:cs typeface="Times New Roman" pitchFamily="18" charset="0"/>
              </a:rPr>
              <a:t>VC</a:t>
            </a:r>
          </a:p>
          <a:p>
            <a:pPr algn="l" rtl="0" fontAlgn="base">
              <a:spcBef>
                <a:spcPct val="0"/>
              </a:spcBef>
              <a:spcAft>
                <a:spcPct val="0"/>
              </a:spcAft>
            </a:pPr>
            <a:r>
              <a:rPr kumimoji="1" lang="en-US" altLang="zh-CN" sz="1200" kern="1200" dirty="0">
                <a:solidFill>
                  <a:srgbClr val="000000"/>
                </a:solidFill>
                <a:latin typeface="Times New Roman" pitchFamily="18" charset="0"/>
                <a:ea typeface="华文细黑"/>
                <a:cs typeface="Times New Roman" pitchFamily="18" charset="0"/>
              </a:rPr>
              <a:t>Granule</a:t>
            </a:r>
          </a:p>
        </p:txBody>
      </p:sp>
      <p:sp>
        <p:nvSpPr>
          <p:cNvPr id="26634" name="Freeform 536"/>
          <p:cNvSpPr>
            <a:spLocks/>
          </p:cNvSpPr>
          <p:nvPr/>
        </p:nvSpPr>
        <p:spPr bwMode="auto">
          <a:xfrm>
            <a:off x="1316484" y="1484065"/>
            <a:ext cx="2144713" cy="307975"/>
          </a:xfrm>
          <a:custGeom>
            <a:avLst/>
            <a:gdLst>
              <a:gd name="T0" fmla="*/ 0 w 2487"/>
              <a:gd name="T1" fmla="*/ 2147483647 h 256"/>
              <a:gd name="T2" fmla="*/ 2147483647 w 2487"/>
              <a:gd name="T3" fmla="*/ 2147483647 h 256"/>
              <a:gd name="T4" fmla="*/ 2147483647 w 2487"/>
              <a:gd name="T5" fmla="*/ 2147483647 h 256"/>
              <a:gd name="T6" fmla="*/ 2147483647 w 2487"/>
              <a:gd name="T7" fmla="*/ 2147483647 h 256"/>
              <a:gd name="T8" fmla="*/ 2147483647 w 2487"/>
              <a:gd name="T9" fmla="*/ 2147483647 h 256"/>
              <a:gd name="T10" fmla="*/ 2147483647 w 2487"/>
              <a:gd name="T11" fmla="*/ 0 h 256"/>
              <a:gd name="T12" fmla="*/ 2147483647 w 2487"/>
              <a:gd name="T13" fmla="*/ 2147483647 h 256"/>
              <a:gd name="T14" fmla="*/ 2147483647 w 2487"/>
              <a:gd name="T15" fmla="*/ 2147483647 h 256"/>
              <a:gd name="T16" fmla="*/ 2147483647 w 2487"/>
              <a:gd name="T17" fmla="*/ 2147483647 h 256"/>
              <a:gd name="T18" fmla="*/ 2147483647 w 2487"/>
              <a:gd name="T19" fmla="*/ 2147483647 h 256"/>
              <a:gd name="T20" fmla="*/ 2147483647 w 2487"/>
              <a:gd name="T21" fmla="*/ 2147483647 h 256"/>
              <a:gd name="T22" fmla="*/ 2147483647 w 2487"/>
              <a:gd name="T23" fmla="*/ 2147483647 h 256"/>
              <a:gd name="T24" fmla="*/ 2147483647 w 2487"/>
              <a:gd name="T25" fmla="*/ 2147483647 h 256"/>
              <a:gd name="T26" fmla="*/ 2147483647 w 2487"/>
              <a:gd name="T27" fmla="*/ 2147483647 h 256"/>
              <a:gd name="T28" fmla="*/ 2147483647 w 2487"/>
              <a:gd name="T29" fmla="*/ 2147483647 h 256"/>
              <a:gd name="T30" fmla="*/ 0 w 2487"/>
              <a:gd name="T31" fmla="*/ 2147483647 h 2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87"/>
              <a:gd name="T49" fmla="*/ 0 h 256"/>
              <a:gd name="T50" fmla="*/ 2487 w 2487"/>
              <a:gd name="T51" fmla="*/ 256 h 25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87" h="256">
                <a:moveTo>
                  <a:pt x="0" y="220"/>
                </a:moveTo>
                <a:cubicBezTo>
                  <a:pt x="30" y="174"/>
                  <a:pt x="45" y="112"/>
                  <a:pt x="82" y="73"/>
                </a:cubicBezTo>
                <a:cubicBezTo>
                  <a:pt x="91" y="45"/>
                  <a:pt x="107" y="35"/>
                  <a:pt x="119" y="9"/>
                </a:cubicBezTo>
                <a:lnTo>
                  <a:pt x="265" y="210"/>
                </a:lnTo>
                <a:lnTo>
                  <a:pt x="521" y="9"/>
                </a:lnTo>
                <a:lnTo>
                  <a:pt x="768" y="0"/>
                </a:lnTo>
                <a:lnTo>
                  <a:pt x="878" y="64"/>
                </a:lnTo>
                <a:lnTo>
                  <a:pt x="1033" y="238"/>
                </a:lnTo>
                <a:lnTo>
                  <a:pt x="1280" y="9"/>
                </a:lnTo>
                <a:lnTo>
                  <a:pt x="1572" y="210"/>
                </a:lnTo>
                <a:lnTo>
                  <a:pt x="1737" y="73"/>
                </a:lnTo>
                <a:lnTo>
                  <a:pt x="1892" y="201"/>
                </a:lnTo>
                <a:lnTo>
                  <a:pt x="2212" y="18"/>
                </a:lnTo>
                <a:lnTo>
                  <a:pt x="2487" y="256"/>
                </a:lnTo>
                <a:lnTo>
                  <a:pt x="55" y="256"/>
                </a:lnTo>
                <a:lnTo>
                  <a:pt x="0" y="220"/>
                </a:lnTo>
                <a:close/>
              </a:path>
            </a:pathLst>
          </a:custGeom>
          <a:solidFill>
            <a:srgbClr val="CBD9F4"/>
          </a:solidFill>
          <a:ln w="9525">
            <a:solidFill>
              <a:srgbClr val="B2B2B2"/>
            </a:solidFill>
            <a:round/>
            <a:headEnd/>
            <a:tailEnd/>
          </a:ln>
        </p:spPr>
        <p:txBody>
          <a:bodyPr/>
          <a:lstStyle/>
          <a:p>
            <a:pPr algn="l" rtl="0" fontAlgn="base">
              <a:spcBef>
                <a:spcPct val="0"/>
              </a:spcBef>
              <a:spcAft>
                <a:spcPct val="0"/>
              </a:spcAft>
            </a:pPr>
            <a:endParaRPr kumimoji="1" lang="zh-CN" altLang="en-US" sz="1200" kern="1200">
              <a:solidFill>
                <a:srgbClr val="000000"/>
              </a:solidFill>
              <a:latin typeface="Times New Roman" pitchFamily="18" charset="0"/>
              <a:ea typeface="华文细黑"/>
              <a:cs typeface="Times New Roman" pitchFamily="18" charset="0"/>
            </a:endParaRPr>
          </a:p>
        </p:txBody>
      </p:sp>
      <p:sp>
        <p:nvSpPr>
          <p:cNvPr id="26635" name="Freeform 537"/>
          <p:cNvSpPr>
            <a:spLocks/>
          </p:cNvSpPr>
          <p:nvPr/>
        </p:nvSpPr>
        <p:spPr bwMode="auto">
          <a:xfrm rot="10800000">
            <a:off x="1316484" y="2146052"/>
            <a:ext cx="2144713" cy="242888"/>
          </a:xfrm>
          <a:custGeom>
            <a:avLst/>
            <a:gdLst>
              <a:gd name="T0" fmla="*/ 2147483647 w 2490"/>
              <a:gd name="T1" fmla="*/ 2147483647 h 408"/>
              <a:gd name="T2" fmla="*/ 2147483647 w 2490"/>
              <a:gd name="T3" fmla="*/ 2147483647 h 408"/>
              <a:gd name="T4" fmla="*/ 2147483647 w 2490"/>
              <a:gd name="T5" fmla="*/ 2147483647 h 408"/>
              <a:gd name="T6" fmla="*/ 2147483647 w 2490"/>
              <a:gd name="T7" fmla="*/ 2147483647 h 408"/>
              <a:gd name="T8" fmla="*/ 2147483647 w 2490"/>
              <a:gd name="T9" fmla="*/ 2147483647 h 408"/>
              <a:gd name="T10" fmla="*/ 2147483647 w 2490"/>
              <a:gd name="T11" fmla="*/ 2147483647 h 408"/>
              <a:gd name="T12" fmla="*/ 2147483647 w 2490"/>
              <a:gd name="T13" fmla="*/ 2147483647 h 408"/>
              <a:gd name="T14" fmla="*/ 2147483647 w 2490"/>
              <a:gd name="T15" fmla="*/ 2147483647 h 408"/>
              <a:gd name="T16" fmla="*/ 2147483647 w 2490"/>
              <a:gd name="T17" fmla="*/ 2147483647 h 408"/>
              <a:gd name="T18" fmla="*/ 2147483647 w 2490"/>
              <a:gd name="T19" fmla="*/ 2147483647 h 408"/>
              <a:gd name="T20" fmla="*/ 2147483647 w 2490"/>
              <a:gd name="T21" fmla="*/ 2147483647 h 408"/>
              <a:gd name="T22" fmla="*/ 2147483647 w 2490"/>
              <a:gd name="T23" fmla="*/ 2147483647 h 408"/>
              <a:gd name="T24" fmla="*/ 2147483647 w 2490"/>
              <a:gd name="T25" fmla="*/ 2147483647 h 408"/>
              <a:gd name="T26" fmla="*/ 2147483647 w 2490"/>
              <a:gd name="T27" fmla="*/ 0 h 408"/>
              <a:gd name="T28" fmla="*/ 2147483647 w 2490"/>
              <a:gd name="T29" fmla="*/ 2147483647 h 408"/>
              <a:gd name="T30" fmla="*/ 2147483647 w 2490"/>
              <a:gd name="T31" fmla="*/ 0 h 408"/>
              <a:gd name="T32" fmla="*/ 2147483647 w 2490"/>
              <a:gd name="T33" fmla="*/ 2147483647 h 408"/>
              <a:gd name="T34" fmla="*/ 2147483647 w 2490"/>
              <a:gd name="T35" fmla="*/ 2147483647 h 408"/>
              <a:gd name="T36" fmla="*/ 2147483647 w 2490"/>
              <a:gd name="T37" fmla="*/ 2147483647 h 408"/>
              <a:gd name="T38" fmla="*/ 2147483647 w 2490"/>
              <a:gd name="T39" fmla="*/ 2147483647 h 408"/>
              <a:gd name="T40" fmla="*/ 2147483647 w 2490"/>
              <a:gd name="T41" fmla="*/ 2147483647 h 408"/>
              <a:gd name="T42" fmla="*/ 2147483647 w 2490"/>
              <a:gd name="T43" fmla="*/ 2147483647 h 408"/>
              <a:gd name="T44" fmla="*/ 0 w 2490"/>
              <a:gd name="T45" fmla="*/ 2147483647 h 408"/>
              <a:gd name="T46" fmla="*/ 2147483647 w 2490"/>
              <a:gd name="T47" fmla="*/ 2147483647 h 40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490"/>
              <a:gd name="T73" fmla="*/ 0 h 408"/>
              <a:gd name="T74" fmla="*/ 2490 w 2490"/>
              <a:gd name="T75" fmla="*/ 408 h 40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490" h="408">
                <a:moveTo>
                  <a:pt x="6" y="372"/>
                </a:moveTo>
                <a:lnTo>
                  <a:pt x="120" y="174"/>
                </a:lnTo>
                <a:lnTo>
                  <a:pt x="270" y="360"/>
                </a:lnTo>
                <a:lnTo>
                  <a:pt x="528" y="168"/>
                </a:lnTo>
                <a:lnTo>
                  <a:pt x="762" y="156"/>
                </a:lnTo>
                <a:lnTo>
                  <a:pt x="900" y="222"/>
                </a:lnTo>
                <a:lnTo>
                  <a:pt x="1038" y="354"/>
                </a:lnTo>
                <a:lnTo>
                  <a:pt x="1284" y="168"/>
                </a:lnTo>
                <a:lnTo>
                  <a:pt x="1584" y="336"/>
                </a:lnTo>
                <a:lnTo>
                  <a:pt x="1734" y="174"/>
                </a:lnTo>
                <a:lnTo>
                  <a:pt x="2022" y="210"/>
                </a:lnTo>
                <a:lnTo>
                  <a:pt x="2220" y="138"/>
                </a:lnTo>
                <a:lnTo>
                  <a:pt x="2490" y="408"/>
                </a:lnTo>
                <a:lnTo>
                  <a:pt x="2388" y="0"/>
                </a:lnTo>
                <a:lnTo>
                  <a:pt x="2154" y="24"/>
                </a:lnTo>
                <a:lnTo>
                  <a:pt x="1800" y="0"/>
                </a:lnTo>
                <a:lnTo>
                  <a:pt x="1578" y="138"/>
                </a:lnTo>
                <a:lnTo>
                  <a:pt x="1152" y="60"/>
                </a:lnTo>
                <a:lnTo>
                  <a:pt x="900" y="96"/>
                </a:lnTo>
                <a:lnTo>
                  <a:pt x="462" y="42"/>
                </a:lnTo>
                <a:lnTo>
                  <a:pt x="222" y="90"/>
                </a:lnTo>
                <a:lnTo>
                  <a:pt x="6" y="78"/>
                </a:lnTo>
                <a:lnTo>
                  <a:pt x="0" y="228"/>
                </a:lnTo>
                <a:lnTo>
                  <a:pt x="6" y="372"/>
                </a:lnTo>
                <a:close/>
              </a:path>
            </a:pathLst>
          </a:custGeom>
          <a:solidFill>
            <a:srgbClr val="99CCFF"/>
          </a:solidFill>
          <a:ln w="9525">
            <a:solidFill>
              <a:srgbClr val="B2B2B2"/>
            </a:solidFill>
            <a:round/>
            <a:headEnd/>
            <a:tailEnd/>
          </a:ln>
        </p:spPr>
        <p:txBody>
          <a:bodyPr/>
          <a:lstStyle/>
          <a:p>
            <a:pPr algn="l" rtl="0" fontAlgn="base">
              <a:spcBef>
                <a:spcPct val="0"/>
              </a:spcBef>
              <a:spcAft>
                <a:spcPct val="0"/>
              </a:spcAft>
            </a:pPr>
            <a:endParaRPr kumimoji="1" lang="zh-CN" altLang="en-US" sz="1200" kern="1200">
              <a:solidFill>
                <a:srgbClr val="000000"/>
              </a:solidFill>
              <a:latin typeface="Times New Roman" pitchFamily="18" charset="0"/>
              <a:ea typeface="华文细黑"/>
              <a:cs typeface="Times New Roman" pitchFamily="18" charset="0"/>
            </a:endParaRPr>
          </a:p>
        </p:txBody>
      </p:sp>
      <p:sp>
        <p:nvSpPr>
          <p:cNvPr id="26636" name="Freeform 538"/>
          <p:cNvSpPr>
            <a:spLocks/>
          </p:cNvSpPr>
          <p:nvPr/>
        </p:nvSpPr>
        <p:spPr bwMode="auto">
          <a:xfrm rot="10800000">
            <a:off x="1286322" y="1792040"/>
            <a:ext cx="2208212" cy="304800"/>
          </a:xfrm>
          <a:custGeom>
            <a:avLst/>
            <a:gdLst>
              <a:gd name="T0" fmla="*/ 0 w 2514"/>
              <a:gd name="T1" fmla="*/ 2147483647 h 522"/>
              <a:gd name="T2" fmla="*/ 2147483647 w 2514"/>
              <a:gd name="T3" fmla="*/ 2147483647 h 522"/>
              <a:gd name="T4" fmla="*/ 0 w 2514"/>
              <a:gd name="T5" fmla="*/ 2147483647 h 522"/>
              <a:gd name="T6" fmla="*/ 2147483647 w 2514"/>
              <a:gd name="T7" fmla="*/ 2147483647 h 522"/>
              <a:gd name="T8" fmla="*/ 2147483647 w 2514"/>
              <a:gd name="T9" fmla="*/ 2147483647 h 522"/>
              <a:gd name="T10" fmla="*/ 2147483647 w 2514"/>
              <a:gd name="T11" fmla="*/ 0 h 522"/>
              <a:gd name="T12" fmla="*/ 2147483647 w 2514"/>
              <a:gd name="T13" fmla="*/ 2147483647 h 522"/>
              <a:gd name="T14" fmla="*/ 2147483647 w 2514"/>
              <a:gd name="T15" fmla="*/ 2147483647 h 522"/>
              <a:gd name="T16" fmla="*/ 2147483647 w 2514"/>
              <a:gd name="T17" fmla="*/ 0 h 522"/>
              <a:gd name="T18" fmla="*/ 2147483647 w 2514"/>
              <a:gd name="T19" fmla="*/ 2147483647 h 522"/>
              <a:gd name="T20" fmla="*/ 2147483647 w 2514"/>
              <a:gd name="T21" fmla="*/ 2147483647 h 522"/>
              <a:gd name="T22" fmla="*/ 2147483647 w 2514"/>
              <a:gd name="T23" fmla="*/ 2147483647 h 522"/>
              <a:gd name="T24" fmla="*/ 2147483647 w 2514"/>
              <a:gd name="T25" fmla="*/ 2147483647 h 522"/>
              <a:gd name="T26" fmla="*/ 2147483647 w 2514"/>
              <a:gd name="T27" fmla="*/ 2147483647 h 522"/>
              <a:gd name="T28" fmla="*/ 2147483647 w 2514"/>
              <a:gd name="T29" fmla="*/ 2147483647 h 522"/>
              <a:gd name="T30" fmla="*/ 2147483647 w 2514"/>
              <a:gd name="T31" fmla="*/ 2147483647 h 522"/>
              <a:gd name="T32" fmla="*/ 2147483647 w 2514"/>
              <a:gd name="T33" fmla="*/ 2147483647 h 522"/>
              <a:gd name="T34" fmla="*/ 2147483647 w 2514"/>
              <a:gd name="T35" fmla="*/ 2147483647 h 522"/>
              <a:gd name="T36" fmla="*/ 2147483647 w 2514"/>
              <a:gd name="T37" fmla="*/ 2147483647 h 522"/>
              <a:gd name="T38" fmla="*/ 0 w 2514"/>
              <a:gd name="T39" fmla="*/ 2147483647 h 5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14"/>
              <a:gd name="T61" fmla="*/ 0 h 522"/>
              <a:gd name="T62" fmla="*/ 2514 w 2514"/>
              <a:gd name="T63" fmla="*/ 522 h 5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14" h="522">
                <a:moveTo>
                  <a:pt x="0" y="204"/>
                </a:moveTo>
                <a:cubicBezTo>
                  <a:pt x="2" y="164"/>
                  <a:pt x="6" y="124"/>
                  <a:pt x="6" y="84"/>
                </a:cubicBezTo>
                <a:cubicBezTo>
                  <a:pt x="6" y="78"/>
                  <a:pt x="0" y="66"/>
                  <a:pt x="0" y="66"/>
                </a:cubicBezTo>
                <a:lnTo>
                  <a:pt x="174" y="18"/>
                </a:lnTo>
                <a:lnTo>
                  <a:pt x="552" y="30"/>
                </a:lnTo>
                <a:lnTo>
                  <a:pt x="1098" y="0"/>
                </a:lnTo>
                <a:lnTo>
                  <a:pt x="1668" y="24"/>
                </a:lnTo>
                <a:lnTo>
                  <a:pt x="2154" y="6"/>
                </a:lnTo>
                <a:lnTo>
                  <a:pt x="2514" y="0"/>
                </a:lnTo>
                <a:lnTo>
                  <a:pt x="2472" y="150"/>
                </a:lnTo>
                <a:lnTo>
                  <a:pt x="2478" y="522"/>
                </a:lnTo>
                <a:lnTo>
                  <a:pt x="2388" y="138"/>
                </a:lnTo>
                <a:lnTo>
                  <a:pt x="2160" y="144"/>
                </a:lnTo>
                <a:lnTo>
                  <a:pt x="1794" y="126"/>
                </a:lnTo>
                <a:lnTo>
                  <a:pt x="1560" y="270"/>
                </a:lnTo>
                <a:lnTo>
                  <a:pt x="1140" y="192"/>
                </a:lnTo>
                <a:lnTo>
                  <a:pt x="912" y="228"/>
                </a:lnTo>
                <a:lnTo>
                  <a:pt x="456" y="180"/>
                </a:lnTo>
                <a:lnTo>
                  <a:pt x="210" y="216"/>
                </a:lnTo>
                <a:lnTo>
                  <a:pt x="0" y="204"/>
                </a:lnTo>
                <a:close/>
              </a:path>
            </a:pathLst>
          </a:custGeom>
          <a:solidFill>
            <a:srgbClr val="669900">
              <a:alpha val="27000"/>
            </a:srgbClr>
          </a:solidFill>
          <a:ln w="9525">
            <a:solidFill>
              <a:srgbClr val="B2B2B2"/>
            </a:solidFill>
            <a:round/>
            <a:headEnd/>
            <a:tailEnd/>
          </a:ln>
        </p:spPr>
        <p:txBody>
          <a:bodyPr/>
          <a:lstStyle/>
          <a:p>
            <a:pPr algn="l" rtl="0" fontAlgn="base">
              <a:spcBef>
                <a:spcPct val="0"/>
              </a:spcBef>
              <a:spcAft>
                <a:spcPct val="0"/>
              </a:spcAft>
            </a:pPr>
            <a:endParaRPr kumimoji="1" lang="zh-CN" altLang="en-US" sz="1200" kern="1200">
              <a:solidFill>
                <a:srgbClr val="000000"/>
              </a:solidFill>
              <a:latin typeface="Times New Roman" pitchFamily="18" charset="0"/>
              <a:ea typeface="华文细黑"/>
              <a:cs typeface="Times New Roman" pitchFamily="18" charset="0"/>
            </a:endParaRPr>
          </a:p>
        </p:txBody>
      </p:sp>
      <p:sp>
        <p:nvSpPr>
          <p:cNvPr id="26637" name="Line 539"/>
          <p:cNvSpPr>
            <a:spLocks noChangeShapeType="1"/>
          </p:cNvSpPr>
          <p:nvPr/>
        </p:nvSpPr>
        <p:spPr bwMode="auto">
          <a:xfrm>
            <a:off x="1286322" y="2103190"/>
            <a:ext cx="2208212" cy="19050"/>
          </a:xfrm>
          <a:prstGeom prst="line">
            <a:avLst/>
          </a:prstGeom>
          <a:noFill/>
          <a:ln w="9525">
            <a:solidFill>
              <a:schemeClr val="tx1"/>
            </a:solidFill>
            <a:round/>
            <a:headEnd/>
            <a:tailEnd/>
          </a:ln>
        </p:spPr>
        <p:txBody>
          <a:bodyPr/>
          <a:lstStyle/>
          <a:p>
            <a:pPr algn="l" rtl="0" fontAlgn="base">
              <a:spcBef>
                <a:spcPct val="0"/>
              </a:spcBef>
              <a:spcAft>
                <a:spcPct val="0"/>
              </a:spcAft>
            </a:pPr>
            <a:endParaRPr kumimoji="1" lang="zh-CN" altLang="en-US" sz="1200" kern="1200">
              <a:solidFill>
                <a:srgbClr val="000000"/>
              </a:solidFill>
              <a:latin typeface="Times New Roman" pitchFamily="18" charset="0"/>
              <a:ea typeface="华文细黑"/>
              <a:cs typeface="Times New Roman" pitchFamily="18" charset="0"/>
            </a:endParaRPr>
          </a:p>
        </p:txBody>
      </p:sp>
      <p:sp>
        <p:nvSpPr>
          <p:cNvPr id="26638" name="Line 540"/>
          <p:cNvSpPr>
            <a:spLocks noChangeShapeType="1"/>
          </p:cNvSpPr>
          <p:nvPr/>
        </p:nvSpPr>
        <p:spPr bwMode="auto">
          <a:xfrm>
            <a:off x="1316484" y="1792040"/>
            <a:ext cx="2178050" cy="1587"/>
          </a:xfrm>
          <a:prstGeom prst="line">
            <a:avLst/>
          </a:prstGeom>
          <a:noFill/>
          <a:ln w="9525">
            <a:solidFill>
              <a:schemeClr val="tx1"/>
            </a:solidFill>
            <a:round/>
            <a:headEnd/>
            <a:tailEnd/>
          </a:ln>
        </p:spPr>
        <p:txBody>
          <a:bodyPr/>
          <a:lstStyle/>
          <a:p>
            <a:pPr algn="l" rtl="0" fontAlgn="base">
              <a:spcBef>
                <a:spcPct val="0"/>
              </a:spcBef>
              <a:spcAft>
                <a:spcPct val="0"/>
              </a:spcAft>
            </a:pPr>
            <a:endParaRPr kumimoji="1" lang="zh-CN" altLang="en-US" sz="1200" kern="1200">
              <a:solidFill>
                <a:srgbClr val="000000"/>
              </a:solidFill>
              <a:latin typeface="Times New Roman" pitchFamily="18" charset="0"/>
              <a:ea typeface="华文细黑"/>
              <a:cs typeface="Times New Roman" pitchFamily="18" charset="0"/>
            </a:endParaRPr>
          </a:p>
        </p:txBody>
      </p:sp>
      <p:sp>
        <p:nvSpPr>
          <p:cNvPr id="26639" name="Line 541"/>
          <p:cNvSpPr>
            <a:spLocks noChangeShapeType="1"/>
          </p:cNvSpPr>
          <p:nvPr/>
        </p:nvSpPr>
        <p:spPr bwMode="auto">
          <a:xfrm>
            <a:off x="3497709" y="1485652"/>
            <a:ext cx="447675" cy="1588"/>
          </a:xfrm>
          <a:prstGeom prst="line">
            <a:avLst/>
          </a:prstGeom>
          <a:noFill/>
          <a:ln w="9525">
            <a:solidFill>
              <a:schemeClr val="tx1"/>
            </a:solidFill>
            <a:round/>
            <a:headEnd/>
            <a:tailEnd/>
          </a:ln>
        </p:spPr>
        <p:txBody>
          <a:bodyPr/>
          <a:lstStyle/>
          <a:p>
            <a:pPr algn="l" rtl="0" fontAlgn="base">
              <a:spcBef>
                <a:spcPct val="0"/>
              </a:spcBef>
              <a:spcAft>
                <a:spcPct val="0"/>
              </a:spcAft>
            </a:pPr>
            <a:endParaRPr kumimoji="1" lang="zh-CN" altLang="en-US" sz="1200" kern="1200">
              <a:solidFill>
                <a:srgbClr val="000000"/>
              </a:solidFill>
              <a:latin typeface="Times New Roman" pitchFamily="18" charset="0"/>
              <a:ea typeface="华文细黑"/>
              <a:cs typeface="Times New Roman" pitchFamily="18" charset="0"/>
            </a:endParaRPr>
          </a:p>
        </p:txBody>
      </p:sp>
      <p:sp>
        <p:nvSpPr>
          <p:cNvPr id="26640" name="Line 542"/>
          <p:cNvSpPr>
            <a:spLocks noChangeShapeType="1"/>
          </p:cNvSpPr>
          <p:nvPr/>
        </p:nvSpPr>
        <p:spPr bwMode="auto">
          <a:xfrm>
            <a:off x="3497709" y="2411165"/>
            <a:ext cx="447675" cy="1587"/>
          </a:xfrm>
          <a:prstGeom prst="line">
            <a:avLst/>
          </a:prstGeom>
          <a:noFill/>
          <a:ln w="9525">
            <a:solidFill>
              <a:schemeClr val="tx1"/>
            </a:solidFill>
            <a:round/>
            <a:headEnd/>
            <a:tailEnd/>
          </a:ln>
        </p:spPr>
        <p:txBody>
          <a:bodyPr/>
          <a:lstStyle/>
          <a:p>
            <a:pPr algn="l" rtl="0" fontAlgn="base">
              <a:spcBef>
                <a:spcPct val="0"/>
              </a:spcBef>
              <a:spcAft>
                <a:spcPct val="0"/>
              </a:spcAft>
            </a:pPr>
            <a:endParaRPr kumimoji="1" lang="zh-CN" altLang="en-US" sz="1200" kern="1200">
              <a:solidFill>
                <a:srgbClr val="000000"/>
              </a:solidFill>
              <a:latin typeface="Times New Roman" pitchFamily="18" charset="0"/>
              <a:ea typeface="华文细黑"/>
              <a:cs typeface="Times New Roman" pitchFamily="18" charset="0"/>
            </a:endParaRPr>
          </a:p>
        </p:txBody>
      </p:sp>
      <p:sp>
        <p:nvSpPr>
          <p:cNvPr id="26641" name="Line 543"/>
          <p:cNvSpPr>
            <a:spLocks noChangeShapeType="1"/>
          </p:cNvSpPr>
          <p:nvPr/>
        </p:nvSpPr>
        <p:spPr bwMode="auto">
          <a:xfrm flipV="1">
            <a:off x="3721547" y="2147640"/>
            <a:ext cx="0" cy="263525"/>
          </a:xfrm>
          <a:prstGeom prst="line">
            <a:avLst/>
          </a:prstGeom>
          <a:noFill/>
          <a:ln w="9525">
            <a:solidFill>
              <a:schemeClr val="tx1"/>
            </a:solidFill>
            <a:round/>
            <a:headEnd/>
            <a:tailEnd type="triangle" w="med" len="med"/>
          </a:ln>
        </p:spPr>
        <p:txBody>
          <a:bodyPr/>
          <a:lstStyle/>
          <a:p>
            <a:pPr algn="l" rtl="0" fontAlgn="base">
              <a:spcBef>
                <a:spcPct val="0"/>
              </a:spcBef>
              <a:spcAft>
                <a:spcPct val="0"/>
              </a:spcAft>
            </a:pPr>
            <a:endParaRPr kumimoji="1" lang="zh-CN" altLang="en-US" sz="1200" kern="1200">
              <a:solidFill>
                <a:srgbClr val="000000"/>
              </a:solidFill>
              <a:latin typeface="Times New Roman" pitchFamily="18" charset="0"/>
              <a:ea typeface="华文细黑"/>
              <a:cs typeface="Times New Roman" pitchFamily="18" charset="0"/>
            </a:endParaRPr>
          </a:p>
        </p:txBody>
      </p:sp>
      <p:sp>
        <p:nvSpPr>
          <p:cNvPr id="26642" name="Line 544"/>
          <p:cNvSpPr>
            <a:spLocks noChangeShapeType="1"/>
          </p:cNvSpPr>
          <p:nvPr/>
        </p:nvSpPr>
        <p:spPr bwMode="auto">
          <a:xfrm>
            <a:off x="3721547" y="1485652"/>
            <a:ext cx="0" cy="263525"/>
          </a:xfrm>
          <a:prstGeom prst="line">
            <a:avLst/>
          </a:prstGeom>
          <a:noFill/>
          <a:ln w="9525">
            <a:solidFill>
              <a:schemeClr val="tx1"/>
            </a:solidFill>
            <a:round/>
            <a:headEnd/>
            <a:tailEnd type="triangle" w="med" len="med"/>
          </a:ln>
        </p:spPr>
        <p:txBody>
          <a:bodyPr/>
          <a:lstStyle/>
          <a:p>
            <a:pPr algn="l" rtl="0" fontAlgn="base">
              <a:spcBef>
                <a:spcPct val="0"/>
              </a:spcBef>
              <a:spcAft>
                <a:spcPct val="0"/>
              </a:spcAft>
            </a:pPr>
            <a:endParaRPr kumimoji="1" lang="zh-CN" altLang="en-US" sz="1200" kern="1200">
              <a:solidFill>
                <a:srgbClr val="000000"/>
              </a:solidFill>
              <a:latin typeface="Times New Roman" pitchFamily="18" charset="0"/>
              <a:ea typeface="华文细黑"/>
              <a:cs typeface="Times New Roman" pitchFamily="18" charset="0"/>
            </a:endParaRPr>
          </a:p>
        </p:txBody>
      </p:sp>
      <p:sp>
        <p:nvSpPr>
          <p:cNvPr id="26643" name="Text Box 545"/>
          <p:cNvSpPr txBox="1">
            <a:spLocks noChangeArrowheads="1"/>
          </p:cNvSpPr>
          <p:nvPr/>
        </p:nvSpPr>
        <p:spPr bwMode="auto">
          <a:xfrm>
            <a:off x="3457451" y="1700808"/>
            <a:ext cx="970533" cy="461641"/>
          </a:xfrm>
          <a:prstGeom prst="rect">
            <a:avLst/>
          </a:prstGeom>
          <a:noFill/>
          <a:ln w="9525" algn="ctr">
            <a:noFill/>
            <a:miter lim="800000"/>
            <a:headEnd/>
            <a:tailEnd/>
          </a:ln>
        </p:spPr>
        <p:txBody>
          <a:bodyPr wrap="square" lIns="91416" tIns="45708" rIns="91416" bIns="45708">
            <a:spAutoFit/>
          </a:bodyPr>
          <a:lstStyle/>
          <a:p>
            <a:pPr algn="ctr" rtl="0" fontAlgn="base">
              <a:spcBef>
                <a:spcPct val="50000"/>
              </a:spcBef>
              <a:spcAft>
                <a:spcPct val="0"/>
              </a:spcAft>
            </a:pPr>
            <a:r>
              <a:rPr lang="en-US" altLang="zh-CN" sz="1200" kern="1200" dirty="0">
                <a:solidFill>
                  <a:srgbClr val="000000"/>
                </a:solidFill>
                <a:latin typeface="Times New Roman" pitchFamily="18" charset="0"/>
                <a:ea typeface="华文细黑"/>
                <a:cs typeface="Times New Roman" pitchFamily="18" charset="0"/>
              </a:rPr>
              <a:t>Maximum Bandwidth</a:t>
            </a:r>
            <a:endParaRPr lang="zh-CN" altLang="en-US" sz="1200" kern="1200" dirty="0">
              <a:solidFill>
                <a:srgbClr val="000000"/>
              </a:solidFill>
              <a:latin typeface="Times New Roman" pitchFamily="18" charset="0"/>
              <a:ea typeface="华文细黑"/>
              <a:cs typeface="Times New Roman" pitchFamily="18" charset="0"/>
            </a:endParaRPr>
          </a:p>
        </p:txBody>
      </p:sp>
      <p:sp>
        <p:nvSpPr>
          <p:cNvPr id="26644" name="Text Box 546"/>
          <p:cNvSpPr txBox="1">
            <a:spLocks noChangeArrowheads="1"/>
          </p:cNvSpPr>
          <p:nvPr/>
        </p:nvSpPr>
        <p:spPr bwMode="auto">
          <a:xfrm>
            <a:off x="1403648" y="2492896"/>
            <a:ext cx="1666875" cy="274638"/>
          </a:xfrm>
          <a:prstGeom prst="rect">
            <a:avLst/>
          </a:prstGeom>
          <a:noFill/>
          <a:ln w="9525" algn="ctr">
            <a:noFill/>
            <a:miter lim="800000"/>
            <a:headEnd/>
            <a:tailEnd/>
          </a:ln>
        </p:spPr>
        <p:txBody>
          <a:bodyPr lIns="91416" tIns="45708" rIns="91416" bIns="45708">
            <a:spAutoFit/>
          </a:bodyPr>
          <a:lstStyle/>
          <a:p>
            <a:pPr algn="l" rtl="0" fontAlgn="base">
              <a:spcBef>
                <a:spcPct val="50000"/>
              </a:spcBef>
              <a:spcAft>
                <a:spcPct val="0"/>
              </a:spcAft>
            </a:pPr>
            <a:r>
              <a:rPr lang="en-US" altLang="zh-CN" sz="1200" kern="1200" dirty="0">
                <a:solidFill>
                  <a:srgbClr val="000000"/>
                </a:solidFill>
                <a:latin typeface="Times New Roman" pitchFamily="18" charset="0"/>
                <a:ea typeface="华文细黑"/>
                <a:cs typeface="Times New Roman" pitchFamily="18" charset="0"/>
              </a:rPr>
              <a:t>Model of SDH/MSTP</a:t>
            </a:r>
            <a:endParaRPr lang="zh-CN" altLang="en-US" sz="1200" kern="1200" dirty="0">
              <a:solidFill>
                <a:srgbClr val="000000"/>
              </a:solidFill>
              <a:latin typeface="Times New Roman" pitchFamily="18" charset="0"/>
              <a:ea typeface="华文细黑"/>
              <a:cs typeface="Times New Roman" pitchFamily="18" charset="0"/>
            </a:endParaRPr>
          </a:p>
        </p:txBody>
      </p:sp>
      <p:sp>
        <p:nvSpPr>
          <p:cNvPr id="26647" name="Text Box 555"/>
          <p:cNvSpPr txBox="1">
            <a:spLocks noChangeArrowheads="1"/>
          </p:cNvSpPr>
          <p:nvPr/>
        </p:nvSpPr>
        <p:spPr bwMode="auto">
          <a:xfrm>
            <a:off x="2915816" y="2492896"/>
            <a:ext cx="1008112" cy="391143"/>
          </a:xfrm>
          <a:prstGeom prst="rect">
            <a:avLst/>
          </a:prstGeom>
          <a:noFill/>
          <a:ln w="12700" algn="ctr">
            <a:noFill/>
            <a:miter lim="800000"/>
            <a:headEnd/>
            <a:tailEnd/>
          </a:ln>
        </p:spPr>
        <p:txBody>
          <a:bodyPr wrap="square" lIns="18000" tIns="10800" rIns="18000" bIns="10800">
            <a:spAutoFit/>
          </a:bodyPr>
          <a:lstStyle/>
          <a:p>
            <a:pPr algn="ctr" rtl="0" fontAlgn="base">
              <a:spcBef>
                <a:spcPct val="0"/>
              </a:spcBef>
              <a:spcAft>
                <a:spcPct val="0"/>
              </a:spcAft>
            </a:pPr>
            <a:r>
              <a:rPr lang="en-US" altLang="zh-CN" sz="1200" kern="1200" dirty="0">
                <a:solidFill>
                  <a:srgbClr val="000000"/>
                </a:solidFill>
                <a:latin typeface="Times New Roman" pitchFamily="18" charset="0"/>
                <a:ea typeface="华文细黑"/>
                <a:cs typeface="Times New Roman" pitchFamily="18" charset="0"/>
              </a:rPr>
              <a:t>Idle Bandwidth</a:t>
            </a:r>
            <a:endParaRPr lang="zh-CN" altLang="en-US" sz="1200" kern="1200" dirty="0">
              <a:solidFill>
                <a:srgbClr val="000000"/>
              </a:solidFill>
              <a:latin typeface="Times New Roman" pitchFamily="18" charset="0"/>
              <a:ea typeface="华文细黑"/>
              <a:cs typeface="Times New Roman" pitchFamily="18" charset="0"/>
            </a:endParaRPr>
          </a:p>
        </p:txBody>
      </p:sp>
      <p:sp>
        <p:nvSpPr>
          <p:cNvPr id="82" name="矩形标注 81"/>
          <p:cNvSpPr/>
          <p:nvPr/>
        </p:nvSpPr>
        <p:spPr bwMode="auto">
          <a:xfrm>
            <a:off x="2987824" y="2492896"/>
            <a:ext cx="864096" cy="360040"/>
          </a:xfrm>
          <a:prstGeom prst="wedgeRectCallout">
            <a:avLst>
              <a:gd name="adj1" fmla="val -82020"/>
              <a:gd name="adj2" fmla="val -137972"/>
            </a:avLst>
          </a:prstGeom>
          <a:noFill/>
          <a:ln w="9525" cap="flat" cmpd="sng" algn="ctr">
            <a:solidFill>
              <a:schemeClr val="tx1"/>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algn="ctr" rtl="0" eaLnBrk="0" fontAlgn="base" hangingPunct="0">
              <a:spcBef>
                <a:spcPct val="0"/>
              </a:spcBef>
              <a:spcAft>
                <a:spcPct val="0"/>
              </a:spcAft>
            </a:pPr>
            <a:endParaRPr kumimoji="1" lang="zh-CN" altLang="en-US" sz="1200" kern="1200">
              <a:solidFill>
                <a:srgbClr val="FFFFFF"/>
              </a:solidFill>
              <a:latin typeface="Times New Roman" pitchFamily="18" charset="0"/>
              <a:ea typeface="华文细黑"/>
              <a:cs typeface="Times New Roman" pitchFamily="18" charset="0"/>
            </a:endParaRPr>
          </a:p>
        </p:txBody>
      </p:sp>
      <p:sp>
        <p:nvSpPr>
          <p:cNvPr id="83" name="矩形标注 82"/>
          <p:cNvSpPr/>
          <p:nvPr/>
        </p:nvSpPr>
        <p:spPr bwMode="auto">
          <a:xfrm>
            <a:off x="2987824" y="2492896"/>
            <a:ext cx="864096" cy="360040"/>
          </a:xfrm>
          <a:prstGeom prst="wedgeRectCallout">
            <a:avLst>
              <a:gd name="adj1" fmla="val -61806"/>
              <a:gd name="adj2" fmla="val -218514"/>
            </a:avLst>
          </a:prstGeom>
          <a:noFill/>
          <a:ln w="9525" cap="flat" cmpd="sng" algn="ctr">
            <a:solidFill>
              <a:schemeClr val="tx1"/>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algn="ctr" rtl="0" eaLnBrk="0" fontAlgn="base" hangingPunct="0">
              <a:spcBef>
                <a:spcPct val="0"/>
              </a:spcBef>
              <a:spcAft>
                <a:spcPct val="0"/>
              </a:spcAft>
            </a:pPr>
            <a:endParaRPr kumimoji="1" lang="zh-CN" altLang="en-US" sz="1200" kern="1200">
              <a:solidFill>
                <a:srgbClr val="FFFFFF"/>
              </a:solidFill>
              <a:latin typeface="Times New Roman" pitchFamily="18" charset="0"/>
              <a:ea typeface="华文细黑"/>
              <a:cs typeface="Times New Roman" pitchFamily="18" charset="0"/>
            </a:endParaRPr>
          </a:p>
        </p:txBody>
      </p:sp>
      <p:sp>
        <p:nvSpPr>
          <p:cNvPr id="84" name="TextBox 83"/>
          <p:cNvSpPr txBox="1"/>
          <p:nvPr/>
        </p:nvSpPr>
        <p:spPr>
          <a:xfrm>
            <a:off x="1835696" y="1124745"/>
            <a:ext cx="1080120" cy="307777"/>
          </a:xfrm>
          <a:prstGeom prst="rect">
            <a:avLst/>
          </a:prstGeom>
          <a:noFill/>
        </p:spPr>
        <p:txBody>
          <a:bodyPr wrap="square" rtlCol="0">
            <a:spAutoFit/>
          </a:bodyPr>
          <a:lstStyle/>
          <a:p>
            <a:pPr algn="l" rtl="0" fontAlgn="base">
              <a:spcBef>
                <a:spcPct val="0"/>
              </a:spcBef>
              <a:spcAft>
                <a:spcPct val="0"/>
              </a:spcAft>
            </a:pPr>
            <a:r>
              <a:rPr lang="en-US" altLang="zh-CN" sz="1400" b="1" kern="1200" dirty="0">
                <a:solidFill>
                  <a:srgbClr val="0087E2"/>
                </a:solidFill>
                <a:latin typeface="Times New Roman" pitchFamily="18" charset="0"/>
                <a:ea typeface="华文细黑" pitchFamily="2" charset="-122"/>
                <a:cs typeface="Times New Roman" pitchFamily="18" charset="0"/>
              </a:rPr>
              <a:t>Rigid pipe</a:t>
            </a:r>
          </a:p>
        </p:txBody>
      </p:sp>
      <p:sp>
        <p:nvSpPr>
          <p:cNvPr id="26648" name="Rectangle 6"/>
          <p:cNvSpPr>
            <a:spLocks noChangeArrowheads="1"/>
          </p:cNvSpPr>
          <p:nvPr/>
        </p:nvSpPr>
        <p:spPr bwMode="auto">
          <a:xfrm>
            <a:off x="1593850" y="3572743"/>
            <a:ext cx="838200" cy="1368425"/>
          </a:xfrm>
          <a:prstGeom prst="rect">
            <a:avLst/>
          </a:prstGeom>
          <a:noFill/>
          <a:ln w="9525" algn="ctr">
            <a:solidFill>
              <a:schemeClr val="bg1"/>
            </a:solidFill>
            <a:miter lim="800000"/>
            <a:headEnd/>
            <a:tailEnd/>
          </a:ln>
        </p:spPr>
        <p:txBody>
          <a:bodyPr wrap="none" anchor="ctr"/>
          <a:lstStyle/>
          <a:p>
            <a:pPr algn="l" rtl="0" fontAlgn="base">
              <a:spcBef>
                <a:spcPct val="20000"/>
              </a:spcBef>
              <a:spcAft>
                <a:spcPct val="0"/>
              </a:spcAft>
            </a:pPr>
            <a:endParaRPr lang="zh-CN" altLang="zh-CN" sz="2000" kern="1200">
              <a:solidFill>
                <a:srgbClr val="000000"/>
              </a:solidFill>
              <a:latin typeface="Times New Roman" pitchFamily="18" charset="0"/>
              <a:ea typeface="华文细黑"/>
              <a:cs typeface="Times New Roman" pitchFamily="18" charset="0"/>
            </a:endParaRPr>
          </a:p>
        </p:txBody>
      </p:sp>
      <p:sp>
        <p:nvSpPr>
          <p:cNvPr id="26649" name="Rectangle 7"/>
          <p:cNvSpPr>
            <a:spLocks noChangeArrowheads="1"/>
          </p:cNvSpPr>
          <p:nvPr/>
        </p:nvSpPr>
        <p:spPr bwMode="auto">
          <a:xfrm>
            <a:off x="755650" y="3572743"/>
            <a:ext cx="838200" cy="1368425"/>
          </a:xfrm>
          <a:prstGeom prst="rect">
            <a:avLst/>
          </a:prstGeom>
          <a:noFill/>
          <a:ln w="9525" algn="ctr">
            <a:noFill/>
            <a:miter lim="800000"/>
            <a:headEnd/>
            <a:tailEnd/>
          </a:ln>
        </p:spPr>
        <p:txBody>
          <a:bodyPr wrap="none" anchor="ctr"/>
          <a:lstStyle/>
          <a:p>
            <a:pPr algn="l" rtl="0" fontAlgn="base">
              <a:spcBef>
                <a:spcPct val="0"/>
              </a:spcBef>
              <a:spcAft>
                <a:spcPct val="0"/>
              </a:spcAft>
            </a:pPr>
            <a:endParaRPr lang="zh-CN" altLang="zh-CN" sz="1400" kern="1200">
              <a:solidFill>
                <a:srgbClr val="000000"/>
              </a:solidFill>
              <a:latin typeface="Times New Roman" pitchFamily="18" charset="0"/>
              <a:ea typeface="华文细黑"/>
              <a:cs typeface="Times New Roman" pitchFamily="18" charset="0"/>
            </a:endParaRPr>
          </a:p>
        </p:txBody>
      </p:sp>
      <p:sp>
        <p:nvSpPr>
          <p:cNvPr id="26650" name="AutoShape 8"/>
          <p:cNvSpPr>
            <a:spLocks noChangeArrowheads="1"/>
          </p:cNvSpPr>
          <p:nvPr/>
        </p:nvSpPr>
        <p:spPr bwMode="auto">
          <a:xfrm>
            <a:off x="819150" y="3777531"/>
            <a:ext cx="517525" cy="274637"/>
          </a:xfrm>
          <a:prstGeom prst="flowChartMagneticDrum">
            <a:avLst/>
          </a:prstGeom>
          <a:solidFill>
            <a:srgbClr val="FFFF00"/>
          </a:solidFill>
          <a:ln w="9525">
            <a:solidFill>
              <a:schemeClr val="tx1"/>
            </a:solidFill>
            <a:round/>
            <a:headEnd/>
            <a:tailEnd/>
          </a:ln>
        </p:spPr>
        <p:txBody>
          <a:bodyPr wrap="none" anchor="ctr"/>
          <a:lstStyle/>
          <a:p>
            <a:pPr algn="l" rtl="0" fontAlgn="base">
              <a:spcBef>
                <a:spcPct val="0"/>
              </a:spcBef>
              <a:spcAft>
                <a:spcPct val="0"/>
              </a:spcAft>
            </a:pPr>
            <a:endParaRPr lang="zh-CN" altLang="zh-CN" sz="1400" kern="1200">
              <a:solidFill>
                <a:srgbClr val="000000"/>
              </a:solidFill>
              <a:latin typeface="Times New Roman" pitchFamily="18" charset="0"/>
              <a:ea typeface="华文细黑"/>
              <a:cs typeface="Times New Roman" pitchFamily="18" charset="0"/>
            </a:endParaRPr>
          </a:p>
        </p:txBody>
      </p:sp>
      <p:sp>
        <p:nvSpPr>
          <p:cNvPr id="26651" name="AutoShape 9"/>
          <p:cNvSpPr>
            <a:spLocks noChangeArrowheads="1"/>
          </p:cNvSpPr>
          <p:nvPr/>
        </p:nvSpPr>
        <p:spPr bwMode="auto">
          <a:xfrm>
            <a:off x="1722438" y="3675931"/>
            <a:ext cx="515937" cy="101600"/>
          </a:xfrm>
          <a:prstGeom prst="flowChartMagneticDrum">
            <a:avLst/>
          </a:prstGeom>
          <a:solidFill>
            <a:srgbClr val="99CCFF"/>
          </a:solidFill>
          <a:ln w="9525">
            <a:solidFill>
              <a:schemeClr val="tx1"/>
            </a:solidFill>
            <a:round/>
            <a:headEnd/>
            <a:tailEnd/>
          </a:ln>
        </p:spPr>
        <p:txBody>
          <a:bodyPr wrap="none" anchor="ctr"/>
          <a:lstStyle/>
          <a:p>
            <a:pPr algn="l" rtl="0" fontAlgn="base">
              <a:spcBef>
                <a:spcPct val="0"/>
              </a:spcBef>
              <a:spcAft>
                <a:spcPct val="0"/>
              </a:spcAft>
            </a:pPr>
            <a:endParaRPr lang="zh-CN" altLang="zh-CN" sz="1400" kern="1200">
              <a:solidFill>
                <a:srgbClr val="000000"/>
              </a:solidFill>
              <a:latin typeface="Times New Roman" pitchFamily="18" charset="0"/>
              <a:ea typeface="华文细黑"/>
              <a:cs typeface="Times New Roman" pitchFamily="18" charset="0"/>
            </a:endParaRPr>
          </a:p>
        </p:txBody>
      </p:sp>
      <p:sp>
        <p:nvSpPr>
          <p:cNvPr id="26652" name="AutoShape 10"/>
          <p:cNvSpPr>
            <a:spLocks noChangeArrowheads="1"/>
          </p:cNvSpPr>
          <p:nvPr/>
        </p:nvSpPr>
        <p:spPr bwMode="auto">
          <a:xfrm>
            <a:off x="1722438" y="3847381"/>
            <a:ext cx="515937" cy="101600"/>
          </a:xfrm>
          <a:prstGeom prst="flowChartMagneticDrum">
            <a:avLst/>
          </a:prstGeom>
          <a:solidFill>
            <a:srgbClr val="99CCFF"/>
          </a:solidFill>
          <a:ln w="9525">
            <a:solidFill>
              <a:schemeClr val="tx1"/>
            </a:solidFill>
            <a:round/>
            <a:headEnd/>
            <a:tailEnd/>
          </a:ln>
        </p:spPr>
        <p:txBody>
          <a:bodyPr wrap="none" anchor="ctr"/>
          <a:lstStyle/>
          <a:p>
            <a:pPr algn="l" rtl="0" fontAlgn="base">
              <a:spcBef>
                <a:spcPct val="0"/>
              </a:spcBef>
              <a:spcAft>
                <a:spcPct val="0"/>
              </a:spcAft>
            </a:pPr>
            <a:endParaRPr lang="zh-CN" altLang="zh-CN" sz="1400" kern="1200">
              <a:solidFill>
                <a:srgbClr val="000000"/>
              </a:solidFill>
              <a:latin typeface="Times New Roman" pitchFamily="18" charset="0"/>
              <a:ea typeface="华文细黑"/>
              <a:cs typeface="Times New Roman" pitchFamily="18" charset="0"/>
            </a:endParaRPr>
          </a:p>
        </p:txBody>
      </p:sp>
      <p:sp>
        <p:nvSpPr>
          <p:cNvPr id="26653" name="AutoShape 11"/>
          <p:cNvSpPr>
            <a:spLocks noChangeArrowheads="1"/>
          </p:cNvSpPr>
          <p:nvPr/>
        </p:nvSpPr>
        <p:spPr bwMode="auto">
          <a:xfrm>
            <a:off x="1722438" y="4052168"/>
            <a:ext cx="515937" cy="104775"/>
          </a:xfrm>
          <a:prstGeom prst="flowChartMagneticDrum">
            <a:avLst/>
          </a:prstGeom>
          <a:solidFill>
            <a:srgbClr val="99CCFF"/>
          </a:solidFill>
          <a:ln w="9525">
            <a:solidFill>
              <a:schemeClr val="tx1"/>
            </a:solidFill>
            <a:round/>
            <a:headEnd/>
            <a:tailEnd/>
          </a:ln>
        </p:spPr>
        <p:txBody>
          <a:bodyPr wrap="none" anchor="ctr"/>
          <a:lstStyle/>
          <a:p>
            <a:pPr algn="l" rtl="0" fontAlgn="base">
              <a:spcBef>
                <a:spcPct val="0"/>
              </a:spcBef>
              <a:spcAft>
                <a:spcPct val="0"/>
              </a:spcAft>
            </a:pPr>
            <a:endParaRPr lang="zh-CN" altLang="zh-CN" sz="1400" kern="1200">
              <a:solidFill>
                <a:srgbClr val="000000"/>
              </a:solidFill>
              <a:latin typeface="Times New Roman" pitchFamily="18" charset="0"/>
              <a:ea typeface="华文细黑"/>
              <a:cs typeface="Times New Roman" pitchFamily="18" charset="0"/>
            </a:endParaRPr>
          </a:p>
        </p:txBody>
      </p:sp>
      <p:sp>
        <p:nvSpPr>
          <p:cNvPr id="26654" name="Line 12"/>
          <p:cNvSpPr>
            <a:spLocks noChangeShapeType="1"/>
          </p:cNvSpPr>
          <p:nvPr/>
        </p:nvSpPr>
        <p:spPr bwMode="auto">
          <a:xfrm>
            <a:off x="882650" y="3880718"/>
            <a:ext cx="387350" cy="0"/>
          </a:xfrm>
          <a:prstGeom prst="line">
            <a:avLst/>
          </a:prstGeom>
          <a:noFill/>
          <a:ln w="28575">
            <a:solidFill>
              <a:srgbClr val="FF3300"/>
            </a:solidFill>
            <a:round/>
            <a:headEnd/>
            <a:tailEnd/>
          </a:ln>
        </p:spPr>
        <p:txBody>
          <a:bodyPr wrap="none" anchor="ctr"/>
          <a:lstStyle/>
          <a:p>
            <a:pPr algn="l" rtl="0" fontAlgn="base">
              <a:spcBef>
                <a:spcPct val="0"/>
              </a:spcBef>
              <a:spcAft>
                <a:spcPct val="0"/>
              </a:spcAft>
            </a:pPr>
            <a:endParaRPr kumimoji="1" lang="zh-CN" altLang="en-US" sz="1400" kern="1200">
              <a:solidFill>
                <a:srgbClr val="000000"/>
              </a:solidFill>
              <a:latin typeface="Times New Roman" pitchFamily="18" charset="0"/>
              <a:ea typeface="华文细黑"/>
              <a:cs typeface="Times New Roman" pitchFamily="18" charset="0"/>
            </a:endParaRPr>
          </a:p>
        </p:txBody>
      </p:sp>
      <p:sp>
        <p:nvSpPr>
          <p:cNvPr id="26655" name="Line 13"/>
          <p:cNvSpPr>
            <a:spLocks noChangeShapeType="1"/>
          </p:cNvSpPr>
          <p:nvPr/>
        </p:nvSpPr>
        <p:spPr bwMode="auto">
          <a:xfrm>
            <a:off x="882650" y="3914056"/>
            <a:ext cx="839788" cy="0"/>
          </a:xfrm>
          <a:prstGeom prst="line">
            <a:avLst/>
          </a:prstGeom>
          <a:noFill/>
          <a:ln w="28575">
            <a:solidFill>
              <a:srgbClr val="0066CC"/>
            </a:solidFill>
            <a:round/>
            <a:headEnd/>
            <a:tailEnd/>
          </a:ln>
        </p:spPr>
        <p:txBody>
          <a:bodyPr wrap="none" anchor="ctr"/>
          <a:lstStyle/>
          <a:p>
            <a:pPr algn="l" rtl="0" fontAlgn="base">
              <a:spcBef>
                <a:spcPct val="0"/>
              </a:spcBef>
              <a:spcAft>
                <a:spcPct val="0"/>
              </a:spcAft>
            </a:pPr>
            <a:endParaRPr kumimoji="1" lang="zh-CN" altLang="en-US" sz="1400" kern="1200">
              <a:solidFill>
                <a:srgbClr val="000000"/>
              </a:solidFill>
              <a:latin typeface="Times New Roman" pitchFamily="18" charset="0"/>
              <a:ea typeface="华文细黑"/>
              <a:cs typeface="Times New Roman" pitchFamily="18" charset="0"/>
            </a:endParaRPr>
          </a:p>
        </p:txBody>
      </p:sp>
      <p:sp>
        <p:nvSpPr>
          <p:cNvPr id="26656" name="Line 14"/>
          <p:cNvSpPr>
            <a:spLocks noChangeShapeType="1"/>
          </p:cNvSpPr>
          <p:nvPr/>
        </p:nvSpPr>
        <p:spPr bwMode="auto">
          <a:xfrm>
            <a:off x="882650" y="3948981"/>
            <a:ext cx="387350" cy="0"/>
          </a:xfrm>
          <a:prstGeom prst="line">
            <a:avLst/>
          </a:prstGeom>
          <a:noFill/>
          <a:ln w="28575">
            <a:solidFill>
              <a:srgbClr val="CC3300"/>
            </a:solidFill>
            <a:round/>
            <a:headEnd/>
            <a:tailEnd/>
          </a:ln>
        </p:spPr>
        <p:txBody>
          <a:bodyPr wrap="none" anchor="ctr"/>
          <a:lstStyle/>
          <a:p>
            <a:pPr algn="l" rtl="0" fontAlgn="base">
              <a:spcBef>
                <a:spcPct val="0"/>
              </a:spcBef>
              <a:spcAft>
                <a:spcPct val="0"/>
              </a:spcAft>
            </a:pPr>
            <a:endParaRPr kumimoji="1" lang="zh-CN" altLang="en-US" sz="1400" kern="1200">
              <a:solidFill>
                <a:srgbClr val="000000"/>
              </a:solidFill>
              <a:latin typeface="Times New Roman" pitchFamily="18" charset="0"/>
              <a:ea typeface="华文细黑"/>
              <a:cs typeface="Times New Roman" pitchFamily="18" charset="0"/>
            </a:endParaRPr>
          </a:p>
        </p:txBody>
      </p:sp>
      <p:sp>
        <p:nvSpPr>
          <p:cNvPr id="26657" name="Line 15"/>
          <p:cNvSpPr>
            <a:spLocks noChangeShapeType="1"/>
          </p:cNvSpPr>
          <p:nvPr/>
        </p:nvSpPr>
        <p:spPr bwMode="auto">
          <a:xfrm flipV="1">
            <a:off x="1270000" y="3710856"/>
            <a:ext cx="452438" cy="169862"/>
          </a:xfrm>
          <a:prstGeom prst="line">
            <a:avLst/>
          </a:prstGeom>
          <a:noFill/>
          <a:ln w="28575">
            <a:solidFill>
              <a:srgbClr val="FF3300"/>
            </a:solidFill>
            <a:round/>
            <a:headEnd/>
            <a:tailEnd/>
          </a:ln>
        </p:spPr>
        <p:txBody>
          <a:bodyPr wrap="none" anchor="ctr"/>
          <a:lstStyle/>
          <a:p>
            <a:pPr algn="l" rtl="0" fontAlgn="base">
              <a:spcBef>
                <a:spcPct val="0"/>
              </a:spcBef>
              <a:spcAft>
                <a:spcPct val="0"/>
              </a:spcAft>
            </a:pPr>
            <a:endParaRPr kumimoji="1" lang="zh-CN" altLang="en-US" sz="1400" kern="1200">
              <a:solidFill>
                <a:srgbClr val="000000"/>
              </a:solidFill>
              <a:latin typeface="Times New Roman" pitchFamily="18" charset="0"/>
              <a:ea typeface="华文细黑"/>
              <a:cs typeface="Times New Roman" pitchFamily="18" charset="0"/>
            </a:endParaRPr>
          </a:p>
        </p:txBody>
      </p:sp>
      <p:sp>
        <p:nvSpPr>
          <p:cNvPr id="26658" name="Line 16"/>
          <p:cNvSpPr>
            <a:spLocks noChangeShapeType="1"/>
          </p:cNvSpPr>
          <p:nvPr/>
        </p:nvSpPr>
        <p:spPr bwMode="auto">
          <a:xfrm>
            <a:off x="1270000" y="3948981"/>
            <a:ext cx="452438" cy="136525"/>
          </a:xfrm>
          <a:prstGeom prst="line">
            <a:avLst/>
          </a:prstGeom>
          <a:noFill/>
          <a:ln w="28575">
            <a:solidFill>
              <a:srgbClr val="CC3300"/>
            </a:solidFill>
            <a:round/>
            <a:headEnd/>
            <a:tailEnd/>
          </a:ln>
        </p:spPr>
        <p:txBody>
          <a:bodyPr wrap="none" anchor="ctr"/>
          <a:lstStyle/>
          <a:p>
            <a:pPr algn="l" rtl="0" fontAlgn="base">
              <a:spcBef>
                <a:spcPct val="0"/>
              </a:spcBef>
              <a:spcAft>
                <a:spcPct val="0"/>
              </a:spcAft>
            </a:pPr>
            <a:endParaRPr kumimoji="1" lang="zh-CN" altLang="en-US" sz="1400" kern="1200">
              <a:solidFill>
                <a:srgbClr val="000000"/>
              </a:solidFill>
              <a:latin typeface="Times New Roman" pitchFamily="18" charset="0"/>
              <a:ea typeface="华文细黑"/>
              <a:cs typeface="Times New Roman" pitchFamily="18" charset="0"/>
            </a:endParaRPr>
          </a:p>
        </p:txBody>
      </p:sp>
      <p:sp>
        <p:nvSpPr>
          <p:cNvPr id="26659" name="AutoShape 17"/>
          <p:cNvSpPr>
            <a:spLocks noChangeArrowheads="1"/>
          </p:cNvSpPr>
          <p:nvPr/>
        </p:nvSpPr>
        <p:spPr bwMode="auto">
          <a:xfrm>
            <a:off x="808038" y="4372843"/>
            <a:ext cx="515937" cy="273050"/>
          </a:xfrm>
          <a:prstGeom prst="flowChartMagneticDrum">
            <a:avLst/>
          </a:prstGeom>
          <a:solidFill>
            <a:srgbClr val="FFFF00"/>
          </a:solidFill>
          <a:ln w="9525">
            <a:solidFill>
              <a:schemeClr val="tx1"/>
            </a:solidFill>
            <a:round/>
            <a:headEnd/>
            <a:tailEnd/>
          </a:ln>
        </p:spPr>
        <p:txBody>
          <a:bodyPr wrap="none" anchor="ctr"/>
          <a:lstStyle/>
          <a:p>
            <a:pPr algn="l" rtl="0" fontAlgn="base">
              <a:spcBef>
                <a:spcPct val="0"/>
              </a:spcBef>
              <a:spcAft>
                <a:spcPct val="0"/>
              </a:spcAft>
            </a:pPr>
            <a:endParaRPr lang="zh-CN" altLang="zh-CN" sz="1400" kern="1200">
              <a:solidFill>
                <a:srgbClr val="000000"/>
              </a:solidFill>
              <a:latin typeface="Times New Roman" pitchFamily="18" charset="0"/>
              <a:ea typeface="华文细黑"/>
              <a:cs typeface="Times New Roman" pitchFamily="18" charset="0"/>
            </a:endParaRPr>
          </a:p>
        </p:txBody>
      </p:sp>
      <p:sp>
        <p:nvSpPr>
          <p:cNvPr id="26660" name="AutoShape 18"/>
          <p:cNvSpPr>
            <a:spLocks noChangeArrowheads="1"/>
          </p:cNvSpPr>
          <p:nvPr/>
        </p:nvSpPr>
        <p:spPr bwMode="auto">
          <a:xfrm>
            <a:off x="1711325" y="4269656"/>
            <a:ext cx="515938" cy="103187"/>
          </a:xfrm>
          <a:prstGeom prst="flowChartMagneticDrum">
            <a:avLst/>
          </a:prstGeom>
          <a:solidFill>
            <a:srgbClr val="99CCFF"/>
          </a:solidFill>
          <a:ln w="9525">
            <a:solidFill>
              <a:schemeClr val="tx1"/>
            </a:solidFill>
            <a:round/>
            <a:headEnd/>
            <a:tailEnd/>
          </a:ln>
        </p:spPr>
        <p:txBody>
          <a:bodyPr wrap="none" anchor="ctr"/>
          <a:lstStyle/>
          <a:p>
            <a:pPr algn="l" rtl="0" fontAlgn="base">
              <a:spcBef>
                <a:spcPct val="0"/>
              </a:spcBef>
              <a:spcAft>
                <a:spcPct val="0"/>
              </a:spcAft>
            </a:pPr>
            <a:endParaRPr lang="zh-CN" altLang="zh-CN" sz="1400" kern="1200">
              <a:solidFill>
                <a:srgbClr val="000000"/>
              </a:solidFill>
              <a:latin typeface="Times New Roman" pitchFamily="18" charset="0"/>
              <a:ea typeface="华文细黑"/>
              <a:cs typeface="Times New Roman" pitchFamily="18" charset="0"/>
            </a:endParaRPr>
          </a:p>
        </p:txBody>
      </p:sp>
      <p:sp>
        <p:nvSpPr>
          <p:cNvPr id="26661" name="AutoShape 19"/>
          <p:cNvSpPr>
            <a:spLocks noChangeArrowheads="1"/>
          </p:cNvSpPr>
          <p:nvPr/>
        </p:nvSpPr>
        <p:spPr bwMode="auto">
          <a:xfrm>
            <a:off x="1711325" y="4439518"/>
            <a:ext cx="515938" cy="103188"/>
          </a:xfrm>
          <a:prstGeom prst="flowChartMagneticDrum">
            <a:avLst/>
          </a:prstGeom>
          <a:solidFill>
            <a:srgbClr val="99CCFF"/>
          </a:solidFill>
          <a:ln w="9525">
            <a:solidFill>
              <a:schemeClr val="tx1"/>
            </a:solidFill>
            <a:round/>
            <a:headEnd/>
            <a:tailEnd/>
          </a:ln>
        </p:spPr>
        <p:txBody>
          <a:bodyPr wrap="none" anchor="ctr"/>
          <a:lstStyle/>
          <a:p>
            <a:pPr algn="l" rtl="0" fontAlgn="base">
              <a:spcBef>
                <a:spcPct val="0"/>
              </a:spcBef>
              <a:spcAft>
                <a:spcPct val="0"/>
              </a:spcAft>
            </a:pPr>
            <a:endParaRPr lang="zh-CN" altLang="zh-CN" sz="1400" kern="1200">
              <a:solidFill>
                <a:srgbClr val="000000"/>
              </a:solidFill>
              <a:latin typeface="Times New Roman" pitchFamily="18" charset="0"/>
              <a:ea typeface="华文细黑"/>
              <a:cs typeface="Times New Roman" pitchFamily="18" charset="0"/>
            </a:endParaRPr>
          </a:p>
        </p:txBody>
      </p:sp>
      <p:sp>
        <p:nvSpPr>
          <p:cNvPr id="26662" name="AutoShape 20"/>
          <p:cNvSpPr>
            <a:spLocks noChangeArrowheads="1"/>
          </p:cNvSpPr>
          <p:nvPr/>
        </p:nvSpPr>
        <p:spPr bwMode="auto">
          <a:xfrm>
            <a:off x="1711325" y="4645893"/>
            <a:ext cx="515938" cy="101600"/>
          </a:xfrm>
          <a:prstGeom prst="flowChartMagneticDrum">
            <a:avLst/>
          </a:prstGeom>
          <a:solidFill>
            <a:srgbClr val="99CCFF"/>
          </a:solidFill>
          <a:ln w="9525">
            <a:solidFill>
              <a:schemeClr val="tx1"/>
            </a:solidFill>
            <a:round/>
            <a:headEnd/>
            <a:tailEnd/>
          </a:ln>
        </p:spPr>
        <p:txBody>
          <a:bodyPr wrap="none" anchor="ctr"/>
          <a:lstStyle/>
          <a:p>
            <a:pPr algn="l" rtl="0" fontAlgn="base">
              <a:spcBef>
                <a:spcPct val="0"/>
              </a:spcBef>
              <a:spcAft>
                <a:spcPct val="0"/>
              </a:spcAft>
            </a:pPr>
            <a:endParaRPr lang="zh-CN" altLang="zh-CN" sz="1400" kern="1200">
              <a:solidFill>
                <a:srgbClr val="000000"/>
              </a:solidFill>
              <a:latin typeface="Times New Roman" pitchFamily="18" charset="0"/>
              <a:ea typeface="华文细黑"/>
              <a:cs typeface="Times New Roman" pitchFamily="18" charset="0"/>
            </a:endParaRPr>
          </a:p>
        </p:txBody>
      </p:sp>
      <p:sp>
        <p:nvSpPr>
          <p:cNvPr id="26663" name="Line 21"/>
          <p:cNvSpPr>
            <a:spLocks noChangeShapeType="1"/>
          </p:cNvSpPr>
          <p:nvPr/>
        </p:nvSpPr>
        <p:spPr bwMode="auto">
          <a:xfrm>
            <a:off x="871538" y="4474443"/>
            <a:ext cx="385762" cy="0"/>
          </a:xfrm>
          <a:prstGeom prst="line">
            <a:avLst/>
          </a:prstGeom>
          <a:noFill/>
          <a:ln w="28575">
            <a:solidFill>
              <a:srgbClr val="00FF00"/>
            </a:solidFill>
            <a:round/>
            <a:headEnd/>
            <a:tailEnd/>
          </a:ln>
        </p:spPr>
        <p:txBody>
          <a:bodyPr wrap="none" anchor="ctr"/>
          <a:lstStyle/>
          <a:p>
            <a:pPr algn="l" rtl="0" fontAlgn="base">
              <a:spcBef>
                <a:spcPct val="0"/>
              </a:spcBef>
              <a:spcAft>
                <a:spcPct val="0"/>
              </a:spcAft>
            </a:pPr>
            <a:endParaRPr kumimoji="1" lang="zh-CN" altLang="en-US" sz="1400" kern="1200">
              <a:solidFill>
                <a:srgbClr val="000000"/>
              </a:solidFill>
              <a:latin typeface="Times New Roman" pitchFamily="18" charset="0"/>
              <a:ea typeface="华文细黑"/>
              <a:cs typeface="Times New Roman" pitchFamily="18" charset="0"/>
            </a:endParaRPr>
          </a:p>
        </p:txBody>
      </p:sp>
      <p:sp>
        <p:nvSpPr>
          <p:cNvPr id="26664" name="Line 22"/>
          <p:cNvSpPr>
            <a:spLocks noChangeShapeType="1"/>
          </p:cNvSpPr>
          <p:nvPr/>
        </p:nvSpPr>
        <p:spPr bwMode="auto">
          <a:xfrm>
            <a:off x="871538" y="4509368"/>
            <a:ext cx="839787" cy="0"/>
          </a:xfrm>
          <a:prstGeom prst="line">
            <a:avLst/>
          </a:prstGeom>
          <a:noFill/>
          <a:ln w="28575">
            <a:solidFill>
              <a:srgbClr val="FF3300"/>
            </a:solidFill>
            <a:round/>
            <a:headEnd/>
            <a:tailEnd/>
          </a:ln>
        </p:spPr>
        <p:txBody>
          <a:bodyPr wrap="none" anchor="ctr"/>
          <a:lstStyle/>
          <a:p>
            <a:pPr algn="l" rtl="0" fontAlgn="base">
              <a:spcBef>
                <a:spcPct val="0"/>
              </a:spcBef>
              <a:spcAft>
                <a:spcPct val="0"/>
              </a:spcAft>
            </a:pPr>
            <a:endParaRPr kumimoji="1" lang="zh-CN" altLang="en-US" sz="1400" kern="1200">
              <a:solidFill>
                <a:srgbClr val="000000"/>
              </a:solidFill>
              <a:latin typeface="Times New Roman" pitchFamily="18" charset="0"/>
              <a:ea typeface="华文细黑"/>
              <a:cs typeface="Times New Roman" pitchFamily="18" charset="0"/>
            </a:endParaRPr>
          </a:p>
        </p:txBody>
      </p:sp>
      <p:sp>
        <p:nvSpPr>
          <p:cNvPr id="26665" name="Line 23"/>
          <p:cNvSpPr>
            <a:spLocks noChangeShapeType="1"/>
          </p:cNvSpPr>
          <p:nvPr/>
        </p:nvSpPr>
        <p:spPr bwMode="auto">
          <a:xfrm>
            <a:off x="871538" y="4542706"/>
            <a:ext cx="385762" cy="0"/>
          </a:xfrm>
          <a:prstGeom prst="line">
            <a:avLst/>
          </a:prstGeom>
          <a:noFill/>
          <a:ln w="28575">
            <a:solidFill>
              <a:srgbClr val="0066CC"/>
            </a:solidFill>
            <a:round/>
            <a:headEnd/>
            <a:tailEnd/>
          </a:ln>
        </p:spPr>
        <p:txBody>
          <a:bodyPr wrap="none" anchor="ctr"/>
          <a:lstStyle/>
          <a:p>
            <a:pPr algn="l" rtl="0" fontAlgn="base">
              <a:spcBef>
                <a:spcPct val="0"/>
              </a:spcBef>
              <a:spcAft>
                <a:spcPct val="0"/>
              </a:spcAft>
            </a:pPr>
            <a:endParaRPr kumimoji="1" lang="zh-CN" altLang="en-US" sz="1400" kern="1200">
              <a:solidFill>
                <a:srgbClr val="000000"/>
              </a:solidFill>
              <a:latin typeface="Times New Roman" pitchFamily="18" charset="0"/>
              <a:ea typeface="华文细黑"/>
              <a:cs typeface="Times New Roman" pitchFamily="18" charset="0"/>
            </a:endParaRPr>
          </a:p>
        </p:txBody>
      </p:sp>
      <p:sp>
        <p:nvSpPr>
          <p:cNvPr id="26666" name="Line 24"/>
          <p:cNvSpPr>
            <a:spLocks noChangeShapeType="1"/>
          </p:cNvSpPr>
          <p:nvPr/>
        </p:nvSpPr>
        <p:spPr bwMode="auto">
          <a:xfrm flipV="1">
            <a:off x="1257300" y="4302993"/>
            <a:ext cx="454025" cy="171450"/>
          </a:xfrm>
          <a:prstGeom prst="line">
            <a:avLst/>
          </a:prstGeom>
          <a:noFill/>
          <a:ln w="28575">
            <a:solidFill>
              <a:srgbClr val="00FF00"/>
            </a:solidFill>
            <a:round/>
            <a:headEnd/>
            <a:tailEnd/>
          </a:ln>
        </p:spPr>
        <p:txBody>
          <a:bodyPr wrap="none" anchor="ctr"/>
          <a:lstStyle/>
          <a:p>
            <a:pPr algn="l" rtl="0" fontAlgn="base">
              <a:spcBef>
                <a:spcPct val="0"/>
              </a:spcBef>
              <a:spcAft>
                <a:spcPct val="0"/>
              </a:spcAft>
            </a:pPr>
            <a:endParaRPr kumimoji="1" lang="zh-CN" altLang="en-US" sz="1400" kern="1200">
              <a:solidFill>
                <a:srgbClr val="000000"/>
              </a:solidFill>
              <a:latin typeface="Times New Roman" pitchFamily="18" charset="0"/>
              <a:ea typeface="华文细黑"/>
              <a:cs typeface="Times New Roman" pitchFamily="18" charset="0"/>
            </a:endParaRPr>
          </a:p>
        </p:txBody>
      </p:sp>
      <p:sp>
        <p:nvSpPr>
          <p:cNvPr id="26667" name="Line 25"/>
          <p:cNvSpPr>
            <a:spLocks noChangeShapeType="1"/>
          </p:cNvSpPr>
          <p:nvPr/>
        </p:nvSpPr>
        <p:spPr bwMode="auto">
          <a:xfrm>
            <a:off x="1257300" y="4542706"/>
            <a:ext cx="454025" cy="136525"/>
          </a:xfrm>
          <a:prstGeom prst="line">
            <a:avLst/>
          </a:prstGeom>
          <a:noFill/>
          <a:ln w="28575">
            <a:solidFill>
              <a:srgbClr val="0066CC"/>
            </a:solidFill>
            <a:round/>
            <a:headEnd/>
            <a:tailEnd/>
          </a:ln>
        </p:spPr>
        <p:txBody>
          <a:bodyPr wrap="none" anchor="ctr"/>
          <a:lstStyle/>
          <a:p>
            <a:pPr algn="l" rtl="0" fontAlgn="base">
              <a:spcBef>
                <a:spcPct val="0"/>
              </a:spcBef>
              <a:spcAft>
                <a:spcPct val="0"/>
              </a:spcAft>
            </a:pPr>
            <a:endParaRPr kumimoji="1" lang="zh-CN" altLang="en-US" sz="1400" kern="1200">
              <a:solidFill>
                <a:srgbClr val="000000"/>
              </a:solidFill>
              <a:latin typeface="Times New Roman" pitchFamily="18" charset="0"/>
              <a:ea typeface="华文细黑"/>
              <a:cs typeface="Times New Roman" pitchFamily="18" charset="0"/>
            </a:endParaRPr>
          </a:p>
        </p:txBody>
      </p:sp>
      <p:sp>
        <p:nvSpPr>
          <p:cNvPr id="26668" name="AutoShape 26"/>
          <p:cNvSpPr>
            <a:spLocks noChangeArrowheads="1"/>
          </p:cNvSpPr>
          <p:nvPr/>
        </p:nvSpPr>
        <p:spPr bwMode="auto">
          <a:xfrm>
            <a:off x="2478088" y="3641006"/>
            <a:ext cx="1419225" cy="581025"/>
          </a:xfrm>
          <a:prstGeom prst="flowChartMagneticDrum">
            <a:avLst/>
          </a:prstGeom>
          <a:gradFill rotWithShape="1">
            <a:gsLst>
              <a:gs pos="0">
                <a:schemeClr val="tx2">
                  <a:alpha val="29999"/>
                </a:schemeClr>
              </a:gs>
              <a:gs pos="100000">
                <a:srgbClr val="FFFFFF"/>
              </a:gs>
            </a:gsLst>
            <a:lin ang="5400000" scaled="1"/>
          </a:gradFill>
          <a:ln w="9525">
            <a:solidFill>
              <a:schemeClr val="tx1"/>
            </a:solidFill>
            <a:round/>
            <a:headEnd/>
            <a:tailEnd/>
          </a:ln>
        </p:spPr>
        <p:txBody>
          <a:bodyPr wrap="none" anchor="ctr"/>
          <a:lstStyle/>
          <a:p>
            <a:pPr algn="l" rtl="0" fontAlgn="base">
              <a:spcBef>
                <a:spcPct val="0"/>
              </a:spcBef>
              <a:spcAft>
                <a:spcPct val="0"/>
              </a:spcAft>
            </a:pPr>
            <a:endParaRPr lang="zh-CN" altLang="zh-CN" sz="1400" kern="1200">
              <a:solidFill>
                <a:srgbClr val="000000"/>
              </a:solidFill>
              <a:latin typeface="Times New Roman" pitchFamily="18" charset="0"/>
              <a:ea typeface="华文细黑"/>
              <a:cs typeface="Times New Roman" pitchFamily="18" charset="0"/>
            </a:endParaRPr>
          </a:p>
        </p:txBody>
      </p:sp>
      <p:sp>
        <p:nvSpPr>
          <p:cNvPr id="26669" name="AutoShape 27"/>
          <p:cNvSpPr>
            <a:spLocks noChangeArrowheads="1"/>
          </p:cNvSpPr>
          <p:nvPr/>
        </p:nvSpPr>
        <p:spPr bwMode="auto">
          <a:xfrm>
            <a:off x="2505075" y="4256956"/>
            <a:ext cx="1419225" cy="582612"/>
          </a:xfrm>
          <a:prstGeom prst="flowChartMagneticDrum">
            <a:avLst/>
          </a:prstGeom>
          <a:gradFill rotWithShape="1">
            <a:gsLst>
              <a:gs pos="0">
                <a:schemeClr val="tx2">
                  <a:alpha val="29999"/>
                </a:schemeClr>
              </a:gs>
              <a:gs pos="100000">
                <a:srgbClr val="FFFFFF"/>
              </a:gs>
            </a:gsLst>
            <a:lin ang="5400000" scaled="1"/>
          </a:gradFill>
          <a:ln w="9525">
            <a:solidFill>
              <a:schemeClr val="tx1"/>
            </a:solidFill>
            <a:round/>
            <a:headEnd/>
            <a:tailEnd/>
          </a:ln>
        </p:spPr>
        <p:txBody>
          <a:bodyPr wrap="none" anchor="ctr"/>
          <a:lstStyle/>
          <a:p>
            <a:pPr algn="l" rtl="0" fontAlgn="base">
              <a:spcBef>
                <a:spcPct val="0"/>
              </a:spcBef>
              <a:spcAft>
                <a:spcPct val="0"/>
              </a:spcAft>
            </a:pPr>
            <a:endParaRPr lang="zh-CN" altLang="zh-CN" sz="1400" kern="1200">
              <a:solidFill>
                <a:srgbClr val="000000"/>
              </a:solidFill>
              <a:latin typeface="Times New Roman" pitchFamily="18" charset="0"/>
              <a:ea typeface="华文细黑"/>
              <a:cs typeface="Times New Roman" pitchFamily="18" charset="0"/>
            </a:endParaRPr>
          </a:p>
        </p:txBody>
      </p:sp>
      <p:sp>
        <p:nvSpPr>
          <p:cNvPr id="26670" name="Line 28"/>
          <p:cNvSpPr>
            <a:spLocks noChangeShapeType="1"/>
          </p:cNvSpPr>
          <p:nvPr/>
        </p:nvSpPr>
        <p:spPr bwMode="auto">
          <a:xfrm>
            <a:off x="2149475" y="3726731"/>
            <a:ext cx="390525" cy="0"/>
          </a:xfrm>
          <a:prstGeom prst="line">
            <a:avLst/>
          </a:prstGeom>
          <a:noFill/>
          <a:ln w="28575">
            <a:solidFill>
              <a:srgbClr val="FF3300"/>
            </a:solidFill>
            <a:round/>
            <a:headEnd/>
            <a:tailEnd type="triangle" w="med" len="med"/>
          </a:ln>
        </p:spPr>
        <p:txBody>
          <a:bodyPr wrap="none" anchor="ctr"/>
          <a:lstStyle/>
          <a:p>
            <a:pPr algn="l" rtl="0" fontAlgn="base">
              <a:spcBef>
                <a:spcPct val="0"/>
              </a:spcBef>
              <a:spcAft>
                <a:spcPct val="0"/>
              </a:spcAft>
            </a:pPr>
            <a:endParaRPr kumimoji="1" lang="zh-CN" altLang="en-US" sz="1400" kern="1200">
              <a:solidFill>
                <a:srgbClr val="000000"/>
              </a:solidFill>
              <a:latin typeface="Times New Roman" pitchFamily="18" charset="0"/>
              <a:ea typeface="华文细黑"/>
              <a:cs typeface="Times New Roman" pitchFamily="18" charset="0"/>
            </a:endParaRPr>
          </a:p>
        </p:txBody>
      </p:sp>
      <p:sp>
        <p:nvSpPr>
          <p:cNvPr id="26671" name="Line 29"/>
          <p:cNvSpPr>
            <a:spLocks noChangeShapeType="1"/>
          </p:cNvSpPr>
          <p:nvPr/>
        </p:nvSpPr>
        <p:spPr bwMode="auto">
          <a:xfrm>
            <a:off x="2132013" y="3899768"/>
            <a:ext cx="388937" cy="0"/>
          </a:xfrm>
          <a:prstGeom prst="line">
            <a:avLst/>
          </a:prstGeom>
          <a:noFill/>
          <a:ln w="28575">
            <a:solidFill>
              <a:srgbClr val="0066CC"/>
            </a:solidFill>
            <a:round/>
            <a:headEnd/>
            <a:tailEnd type="triangle" w="med" len="med"/>
          </a:ln>
        </p:spPr>
        <p:txBody>
          <a:bodyPr wrap="none" anchor="ctr"/>
          <a:lstStyle/>
          <a:p>
            <a:pPr algn="l" rtl="0" fontAlgn="base">
              <a:spcBef>
                <a:spcPct val="0"/>
              </a:spcBef>
              <a:spcAft>
                <a:spcPct val="0"/>
              </a:spcAft>
            </a:pPr>
            <a:endParaRPr kumimoji="1" lang="zh-CN" altLang="en-US" sz="1400" kern="1200">
              <a:solidFill>
                <a:srgbClr val="000000"/>
              </a:solidFill>
              <a:latin typeface="Times New Roman" pitchFamily="18" charset="0"/>
              <a:ea typeface="华文细黑"/>
              <a:cs typeface="Times New Roman" pitchFamily="18" charset="0"/>
            </a:endParaRPr>
          </a:p>
        </p:txBody>
      </p:sp>
      <p:sp>
        <p:nvSpPr>
          <p:cNvPr id="26672" name="Line 30"/>
          <p:cNvSpPr>
            <a:spLocks noChangeShapeType="1"/>
          </p:cNvSpPr>
          <p:nvPr/>
        </p:nvSpPr>
        <p:spPr bwMode="auto">
          <a:xfrm>
            <a:off x="2149475" y="4104556"/>
            <a:ext cx="346075" cy="254000"/>
          </a:xfrm>
          <a:prstGeom prst="line">
            <a:avLst/>
          </a:prstGeom>
          <a:noFill/>
          <a:ln w="28575">
            <a:solidFill>
              <a:srgbClr val="CC3300"/>
            </a:solidFill>
            <a:round/>
            <a:headEnd/>
            <a:tailEnd type="triangle" w="med" len="med"/>
          </a:ln>
        </p:spPr>
        <p:txBody>
          <a:bodyPr wrap="none" anchor="ctr"/>
          <a:lstStyle/>
          <a:p>
            <a:pPr algn="l" rtl="0" fontAlgn="base">
              <a:spcBef>
                <a:spcPct val="0"/>
              </a:spcBef>
              <a:spcAft>
                <a:spcPct val="0"/>
              </a:spcAft>
            </a:pPr>
            <a:endParaRPr kumimoji="1" lang="zh-CN" altLang="en-US" sz="1400" kern="1200">
              <a:solidFill>
                <a:srgbClr val="000000"/>
              </a:solidFill>
              <a:latin typeface="Times New Roman" pitchFamily="18" charset="0"/>
              <a:ea typeface="华文细黑"/>
              <a:cs typeface="Times New Roman" pitchFamily="18" charset="0"/>
            </a:endParaRPr>
          </a:p>
        </p:txBody>
      </p:sp>
      <p:sp>
        <p:nvSpPr>
          <p:cNvPr id="26673" name="Line 31"/>
          <p:cNvSpPr>
            <a:spLocks noChangeShapeType="1"/>
          </p:cNvSpPr>
          <p:nvPr/>
        </p:nvSpPr>
        <p:spPr bwMode="auto">
          <a:xfrm flipV="1">
            <a:off x="2149475" y="4079156"/>
            <a:ext cx="323850" cy="241300"/>
          </a:xfrm>
          <a:prstGeom prst="line">
            <a:avLst/>
          </a:prstGeom>
          <a:noFill/>
          <a:ln w="28575">
            <a:solidFill>
              <a:srgbClr val="00FF00"/>
            </a:solidFill>
            <a:round/>
            <a:headEnd/>
            <a:tailEnd type="triangle" w="med" len="med"/>
          </a:ln>
        </p:spPr>
        <p:txBody>
          <a:bodyPr wrap="none" anchor="ctr"/>
          <a:lstStyle/>
          <a:p>
            <a:pPr algn="l" rtl="0" fontAlgn="base">
              <a:spcBef>
                <a:spcPct val="0"/>
              </a:spcBef>
              <a:spcAft>
                <a:spcPct val="0"/>
              </a:spcAft>
            </a:pPr>
            <a:endParaRPr kumimoji="1" lang="zh-CN" altLang="en-US" sz="1400" kern="1200">
              <a:solidFill>
                <a:srgbClr val="000000"/>
              </a:solidFill>
              <a:latin typeface="Times New Roman" pitchFamily="18" charset="0"/>
              <a:ea typeface="华文细黑"/>
              <a:cs typeface="Times New Roman" pitchFamily="18" charset="0"/>
            </a:endParaRPr>
          </a:p>
        </p:txBody>
      </p:sp>
      <p:sp>
        <p:nvSpPr>
          <p:cNvPr id="26674" name="Line 32"/>
          <p:cNvSpPr>
            <a:spLocks noChangeShapeType="1"/>
          </p:cNvSpPr>
          <p:nvPr/>
        </p:nvSpPr>
        <p:spPr bwMode="auto">
          <a:xfrm>
            <a:off x="2119313" y="4496668"/>
            <a:ext cx="390525" cy="0"/>
          </a:xfrm>
          <a:prstGeom prst="line">
            <a:avLst/>
          </a:prstGeom>
          <a:noFill/>
          <a:ln w="28575">
            <a:solidFill>
              <a:srgbClr val="FF3300"/>
            </a:solidFill>
            <a:round/>
            <a:headEnd/>
            <a:tailEnd type="triangle" w="med" len="med"/>
          </a:ln>
        </p:spPr>
        <p:txBody>
          <a:bodyPr wrap="none" anchor="ctr"/>
          <a:lstStyle/>
          <a:p>
            <a:pPr algn="l" rtl="0" fontAlgn="base">
              <a:spcBef>
                <a:spcPct val="0"/>
              </a:spcBef>
              <a:spcAft>
                <a:spcPct val="0"/>
              </a:spcAft>
            </a:pPr>
            <a:endParaRPr kumimoji="1" lang="zh-CN" altLang="en-US" sz="1400" kern="1200">
              <a:solidFill>
                <a:srgbClr val="000000"/>
              </a:solidFill>
              <a:latin typeface="Times New Roman" pitchFamily="18" charset="0"/>
              <a:ea typeface="华文细黑"/>
              <a:cs typeface="Times New Roman" pitchFamily="18" charset="0"/>
            </a:endParaRPr>
          </a:p>
        </p:txBody>
      </p:sp>
      <p:sp>
        <p:nvSpPr>
          <p:cNvPr id="26675" name="Line 33"/>
          <p:cNvSpPr>
            <a:spLocks noChangeShapeType="1"/>
          </p:cNvSpPr>
          <p:nvPr/>
        </p:nvSpPr>
        <p:spPr bwMode="auto">
          <a:xfrm>
            <a:off x="2119313" y="4691931"/>
            <a:ext cx="390525" cy="0"/>
          </a:xfrm>
          <a:prstGeom prst="line">
            <a:avLst/>
          </a:prstGeom>
          <a:noFill/>
          <a:ln w="28575">
            <a:solidFill>
              <a:srgbClr val="0066CC"/>
            </a:solidFill>
            <a:round/>
            <a:headEnd/>
            <a:tailEnd type="triangle" w="med" len="med"/>
          </a:ln>
        </p:spPr>
        <p:txBody>
          <a:bodyPr wrap="none" anchor="ctr"/>
          <a:lstStyle/>
          <a:p>
            <a:pPr algn="l" rtl="0" fontAlgn="base">
              <a:spcBef>
                <a:spcPct val="0"/>
              </a:spcBef>
              <a:spcAft>
                <a:spcPct val="0"/>
              </a:spcAft>
            </a:pPr>
            <a:endParaRPr kumimoji="1" lang="zh-CN" altLang="en-US" sz="1400" kern="1200">
              <a:solidFill>
                <a:srgbClr val="000000"/>
              </a:solidFill>
              <a:latin typeface="Times New Roman" pitchFamily="18" charset="0"/>
              <a:ea typeface="华文细黑"/>
              <a:cs typeface="Times New Roman" pitchFamily="18" charset="0"/>
            </a:endParaRPr>
          </a:p>
        </p:txBody>
      </p:sp>
      <p:sp>
        <p:nvSpPr>
          <p:cNvPr id="26676" name="Text Box 39"/>
          <p:cNvSpPr txBox="1">
            <a:spLocks noChangeArrowheads="1"/>
          </p:cNvSpPr>
          <p:nvPr/>
        </p:nvSpPr>
        <p:spPr bwMode="auto">
          <a:xfrm>
            <a:off x="2681288" y="3817218"/>
            <a:ext cx="679994" cy="276999"/>
          </a:xfrm>
          <a:prstGeom prst="rect">
            <a:avLst/>
          </a:prstGeom>
          <a:noFill/>
          <a:ln w="9525" algn="ctr">
            <a:noFill/>
            <a:miter lim="800000"/>
            <a:headEnd/>
            <a:tailEnd/>
          </a:ln>
        </p:spPr>
        <p:txBody>
          <a:bodyPr wrap="none">
            <a:spAutoFit/>
          </a:bodyPr>
          <a:lstStyle/>
          <a:p>
            <a:pPr algn="l" rtl="0" fontAlgn="base">
              <a:spcBef>
                <a:spcPct val="20000"/>
              </a:spcBef>
              <a:spcAft>
                <a:spcPct val="0"/>
              </a:spcAft>
            </a:pPr>
            <a:r>
              <a:rPr lang="en-US" altLang="zh-CN" sz="1200" kern="1200" dirty="0">
                <a:solidFill>
                  <a:srgbClr val="000000"/>
                </a:solidFill>
                <a:latin typeface="Times New Roman" pitchFamily="18" charset="0"/>
                <a:ea typeface="华文细黑"/>
                <a:cs typeface="Times New Roman" pitchFamily="18" charset="0"/>
              </a:rPr>
              <a:t>STM-N</a:t>
            </a:r>
          </a:p>
        </p:txBody>
      </p:sp>
      <p:sp>
        <p:nvSpPr>
          <p:cNvPr id="26677" name="Text Box 39"/>
          <p:cNvSpPr txBox="1">
            <a:spLocks noChangeArrowheads="1"/>
          </p:cNvSpPr>
          <p:nvPr/>
        </p:nvSpPr>
        <p:spPr bwMode="auto">
          <a:xfrm>
            <a:off x="2681288" y="4450631"/>
            <a:ext cx="679994" cy="276999"/>
          </a:xfrm>
          <a:prstGeom prst="rect">
            <a:avLst/>
          </a:prstGeom>
          <a:noFill/>
          <a:ln w="9525" algn="ctr">
            <a:noFill/>
            <a:miter lim="800000"/>
            <a:headEnd/>
            <a:tailEnd/>
          </a:ln>
        </p:spPr>
        <p:txBody>
          <a:bodyPr wrap="none">
            <a:spAutoFit/>
          </a:bodyPr>
          <a:lstStyle/>
          <a:p>
            <a:pPr algn="l" rtl="0" fontAlgn="base">
              <a:spcBef>
                <a:spcPct val="20000"/>
              </a:spcBef>
              <a:spcAft>
                <a:spcPct val="0"/>
              </a:spcAft>
            </a:pPr>
            <a:r>
              <a:rPr lang="en-US" altLang="zh-CN" sz="1200" kern="1200" dirty="0">
                <a:solidFill>
                  <a:srgbClr val="000000"/>
                </a:solidFill>
                <a:latin typeface="Times New Roman" pitchFamily="18" charset="0"/>
                <a:ea typeface="华文细黑"/>
                <a:cs typeface="Times New Roman" pitchFamily="18" charset="0"/>
              </a:rPr>
              <a:t>STM-N</a:t>
            </a:r>
          </a:p>
        </p:txBody>
      </p:sp>
      <p:sp>
        <p:nvSpPr>
          <p:cNvPr id="86" name="TextBox 85"/>
          <p:cNvSpPr txBox="1"/>
          <p:nvPr/>
        </p:nvSpPr>
        <p:spPr>
          <a:xfrm>
            <a:off x="1187624" y="3212976"/>
            <a:ext cx="2592288" cy="307777"/>
          </a:xfrm>
          <a:prstGeom prst="rect">
            <a:avLst/>
          </a:prstGeom>
          <a:noFill/>
        </p:spPr>
        <p:txBody>
          <a:bodyPr wrap="square" rtlCol="0">
            <a:spAutoFit/>
          </a:bodyPr>
          <a:lstStyle/>
          <a:p>
            <a:pPr algn="l" rtl="0" fontAlgn="base">
              <a:spcBef>
                <a:spcPct val="0"/>
              </a:spcBef>
              <a:spcAft>
                <a:spcPct val="0"/>
              </a:spcAft>
            </a:pPr>
            <a:r>
              <a:rPr lang="en-US" altLang="zh-CN" sz="1400" b="1" kern="1200" dirty="0">
                <a:solidFill>
                  <a:srgbClr val="0087E2"/>
                </a:solidFill>
                <a:latin typeface="Times New Roman" pitchFamily="18" charset="0"/>
                <a:ea typeface="华文细黑" pitchFamily="2" charset="-122"/>
                <a:cs typeface="Times New Roman" pitchFamily="18" charset="0"/>
              </a:rPr>
              <a:t>Constrained  convergence  </a:t>
            </a:r>
            <a:endParaRPr lang="zh-CN" altLang="en-US" sz="1400" b="1" kern="1200" dirty="0">
              <a:solidFill>
                <a:srgbClr val="0087E2"/>
              </a:solidFill>
              <a:latin typeface="Times New Roman" pitchFamily="18" charset="0"/>
              <a:ea typeface="华文细黑" pitchFamily="2" charset="-122"/>
              <a:cs typeface="Times New Roman" pitchFamily="18" charset="0"/>
            </a:endParaRPr>
          </a:p>
        </p:txBody>
      </p:sp>
      <p:sp>
        <p:nvSpPr>
          <p:cNvPr id="87" name="AutoShape 96"/>
          <p:cNvSpPr>
            <a:spLocks noChangeArrowheads="1"/>
          </p:cNvSpPr>
          <p:nvPr/>
        </p:nvSpPr>
        <p:spPr bwMode="auto">
          <a:xfrm>
            <a:off x="4716016" y="1124744"/>
            <a:ext cx="3888432" cy="1872208"/>
          </a:xfrm>
          <a:prstGeom prst="roundRect">
            <a:avLst>
              <a:gd name="adj" fmla="val 8738"/>
            </a:avLst>
          </a:prstGeom>
          <a:solidFill>
            <a:srgbClr val="FFFFFF"/>
          </a:solidFill>
          <a:ln w="31750">
            <a:solidFill>
              <a:srgbClr val="003399"/>
            </a:solidFill>
            <a:round/>
            <a:headEnd/>
            <a:tailEnd/>
          </a:ln>
          <a:effectLst>
            <a:outerShdw blurRad="50800" dist="38100" dir="2700000" algn="tl" rotWithShape="0">
              <a:prstClr val="black">
                <a:alpha val="40000"/>
              </a:prstClr>
            </a:outerShdw>
          </a:effectLst>
        </p:spPr>
        <p:txBody>
          <a:bodyPr wrap="none" anchor="ctr"/>
          <a:lstStyle/>
          <a:p>
            <a:pPr algn="ctr" rtl="0">
              <a:defRPr/>
            </a:pPr>
            <a:endParaRPr lang="zh-CN" altLang="en-US">
              <a:latin typeface="Times New Roman" pitchFamily="18" charset="0"/>
              <a:ea typeface="华文细黑"/>
              <a:cs typeface="Times New Roman" pitchFamily="18" charset="0"/>
            </a:endParaRPr>
          </a:p>
        </p:txBody>
      </p:sp>
      <p:sp>
        <p:nvSpPr>
          <p:cNvPr id="88" name="TextBox 87"/>
          <p:cNvSpPr txBox="1"/>
          <p:nvPr/>
        </p:nvSpPr>
        <p:spPr>
          <a:xfrm>
            <a:off x="5724128" y="1249015"/>
            <a:ext cx="1872208" cy="307777"/>
          </a:xfrm>
          <a:prstGeom prst="rect">
            <a:avLst/>
          </a:prstGeom>
          <a:noFill/>
        </p:spPr>
        <p:txBody>
          <a:bodyPr wrap="square" rtlCol="0">
            <a:spAutoFit/>
          </a:bodyPr>
          <a:lstStyle/>
          <a:p>
            <a:pPr algn="l" rtl="0" fontAlgn="base">
              <a:spcBef>
                <a:spcPct val="0"/>
              </a:spcBef>
              <a:spcAft>
                <a:spcPct val="0"/>
              </a:spcAft>
            </a:pPr>
            <a:r>
              <a:rPr lang="en-US" altLang="zh-CN" sz="1400" b="1" kern="1200" dirty="0">
                <a:solidFill>
                  <a:srgbClr val="0087E2"/>
                </a:solidFill>
                <a:latin typeface="Times New Roman" pitchFamily="18" charset="0"/>
                <a:ea typeface="华文细黑" pitchFamily="2" charset="-122"/>
                <a:cs typeface="Times New Roman" pitchFamily="18" charset="0"/>
              </a:rPr>
              <a:t>Low IP Suitability</a:t>
            </a:r>
            <a:endParaRPr lang="zh-CN" altLang="en-US" sz="1400" b="1" kern="1200" dirty="0">
              <a:solidFill>
                <a:srgbClr val="0087E2"/>
              </a:solidFill>
              <a:latin typeface="Times New Roman" pitchFamily="18" charset="0"/>
              <a:ea typeface="华文细黑" pitchFamily="2" charset="-122"/>
              <a:cs typeface="Times New Roman" pitchFamily="18" charset="0"/>
            </a:endParaRPr>
          </a:p>
        </p:txBody>
      </p:sp>
      <p:sp>
        <p:nvSpPr>
          <p:cNvPr id="89" name="矩形 88"/>
          <p:cNvSpPr/>
          <p:nvPr/>
        </p:nvSpPr>
        <p:spPr bwMode="auto">
          <a:xfrm>
            <a:off x="4922749" y="1833340"/>
            <a:ext cx="360040" cy="1008112"/>
          </a:xfrm>
          <a:prstGeom prst="rect">
            <a:avLst/>
          </a:prstGeom>
          <a:solidFill>
            <a:srgbClr val="0087E2"/>
          </a:solidFill>
          <a:ln w="9525" cap="flat" cmpd="sng" algn="ctr">
            <a:noFill/>
            <a:prstDash val="solid"/>
            <a:round/>
            <a:headEnd type="none" w="med" len="med"/>
            <a:tailEnd type="none" w="med" len="med"/>
          </a:ln>
          <a:effectLst>
            <a:outerShdw blurRad="50800" dist="38100" algn="l" rotWithShape="0">
              <a:prstClr val="black">
                <a:alpha val="40000"/>
              </a:prstClr>
            </a:outerShdw>
            <a:softEdge rad="12700"/>
          </a:effectLst>
          <a:scene3d>
            <a:camera prst="perspectiveFront"/>
            <a:lightRig rig="threePt" dir="t"/>
          </a:scene3d>
        </p:spPr>
        <p:txBody>
          <a:bodyPr vert="horz" wrap="none" lIns="90000" tIns="46800" rIns="90000" bIns="46800" numCol="1" rtlCol="0" anchor="ctr" anchorCtr="0" compatLnSpc="1">
            <a:prstTxWarp prst="textNoShape">
              <a:avLst/>
            </a:prstTxWarp>
          </a:bodyPr>
          <a:lstStyle/>
          <a:p>
            <a:pPr algn="ctr" rtl="0" eaLnBrk="0" fontAlgn="base" hangingPunct="0">
              <a:spcBef>
                <a:spcPct val="0"/>
              </a:spcBef>
              <a:spcAft>
                <a:spcPct val="0"/>
              </a:spcAft>
            </a:pPr>
            <a:endParaRPr kumimoji="1" lang="zh-CN" altLang="en-US" sz="1000" kern="1200">
              <a:solidFill>
                <a:srgbClr val="FFFFFF"/>
              </a:solidFill>
              <a:latin typeface="Times New Roman" pitchFamily="18" charset="0"/>
              <a:ea typeface="华文细黑"/>
              <a:cs typeface="Times New Roman" pitchFamily="18" charset="0"/>
            </a:endParaRPr>
          </a:p>
        </p:txBody>
      </p:sp>
      <p:sp>
        <p:nvSpPr>
          <p:cNvPr id="91" name="矩形 90"/>
          <p:cNvSpPr/>
          <p:nvPr/>
        </p:nvSpPr>
        <p:spPr bwMode="auto">
          <a:xfrm>
            <a:off x="5511589" y="1833340"/>
            <a:ext cx="360040" cy="1008000"/>
          </a:xfrm>
          <a:prstGeom prst="rect">
            <a:avLst/>
          </a:prstGeom>
          <a:solidFill>
            <a:srgbClr val="0087E2"/>
          </a:solidFill>
          <a:ln w="9525" cap="flat" cmpd="sng" algn="ctr">
            <a:noFill/>
            <a:prstDash val="solid"/>
            <a:round/>
            <a:headEnd type="none" w="med" len="med"/>
            <a:tailEnd type="none" w="med" len="med"/>
          </a:ln>
          <a:effectLst>
            <a:outerShdw blurRad="50800" dist="38100" algn="l" rotWithShape="0">
              <a:prstClr val="black">
                <a:alpha val="40000"/>
              </a:prstClr>
            </a:outerShdw>
            <a:softEdge rad="12700"/>
          </a:effectLst>
          <a:scene3d>
            <a:camera prst="perspectiveFront"/>
            <a:lightRig rig="threePt" dir="t"/>
          </a:scene3d>
        </p:spPr>
        <p:txBody>
          <a:bodyPr vert="horz" wrap="none" lIns="90000" tIns="46800" rIns="90000" bIns="46800" numCol="1" rtlCol="0" anchor="ctr" anchorCtr="0" compatLnSpc="1">
            <a:prstTxWarp prst="textNoShape">
              <a:avLst/>
            </a:prstTxWarp>
          </a:bodyPr>
          <a:lstStyle/>
          <a:p>
            <a:pPr algn="ctr" rtl="0" eaLnBrk="0" fontAlgn="base" hangingPunct="0">
              <a:spcBef>
                <a:spcPct val="0"/>
              </a:spcBef>
              <a:spcAft>
                <a:spcPct val="0"/>
              </a:spcAft>
            </a:pPr>
            <a:endParaRPr kumimoji="1" lang="zh-CN" altLang="en-US" sz="1000" kern="1200">
              <a:solidFill>
                <a:srgbClr val="FFFFFF"/>
              </a:solidFill>
              <a:latin typeface="Times New Roman" pitchFamily="18" charset="0"/>
              <a:ea typeface="华文细黑"/>
              <a:cs typeface="Times New Roman" pitchFamily="18" charset="0"/>
            </a:endParaRPr>
          </a:p>
        </p:txBody>
      </p:sp>
      <p:sp>
        <p:nvSpPr>
          <p:cNvPr id="92" name="矩形 91"/>
          <p:cNvSpPr/>
          <p:nvPr/>
        </p:nvSpPr>
        <p:spPr bwMode="auto">
          <a:xfrm>
            <a:off x="6121915" y="1833340"/>
            <a:ext cx="360040" cy="1008000"/>
          </a:xfrm>
          <a:prstGeom prst="rect">
            <a:avLst/>
          </a:prstGeom>
          <a:solidFill>
            <a:srgbClr val="0087E2"/>
          </a:solidFill>
          <a:ln w="9525" cap="flat" cmpd="sng" algn="ctr">
            <a:noFill/>
            <a:prstDash val="solid"/>
            <a:round/>
            <a:headEnd type="none" w="med" len="med"/>
            <a:tailEnd type="none" w="med" len="med"/>
          </a:ln>
          <a:effectLst>
            <a:outerShdw blurRad="50800" dist="38100" algn="l" rotWithShape="0">
              <a:prstClr val="black">
                <a:alpha val="40000"/>
              </a:prstClr>
            </a:outerShdw>
            <a:softEdge rad="12700"/>
          </a:effectLst>
          <a:scene3d>
            <a:camera prst="perspectiveFront"/>
            <a:lightRig rig="threePt" dir="t"/>
          </a:scene3d>
        </p:spPr>
        <p:txBody>
          <a:bodyPr vert="horz" wrap="none" lIns="90000" tIns="46800" rIns="90000" bIns="46800" numCol="1" rtlCol="0" anchor="ctr" anchorCtr="0" compatLnSpc="1">
            <a:prstTxWarp prst="textNoShape">
              <a:avLst/>
            </a:prstTxWarp>
          </a:bodyPr>
          <a:lstStyle/>
          <a:p>
            <a:pPr algn="ctr" rtl="0" eaLnBrk="0" fontAlgn="base" hangingPunct="0">
              <a:spcBef>
                <a:spcPct val="0"/>
              </a:spcBef>
              <a:spcAft>
                <a:spcPct val="0"/>
              </a:spcAft>
            </a:pPr>
            <a:endParaRPr kumimoji="1" lang="zh-CN" altLang="en-US" sz="1000" kern="1200">
              <a:solidFill>
                <a:srgbClr val="FFFFFF"/>
              </a:solidFill>
              <a:latin typeface="Times New Roman" pitchFamily="18" charset="0"/>
              <a:ea typeface="华文细黑"/>
              <a:cs typeface="Times New Roman" pitchFamily="18" charset="0"/>
            </a:endParaRPr>
          </a:p>
        </p:txBody>
      </p:sp>
      <p:sp>
        <p:nvSpPr>
          <p:cNvPr id="93" name="矩形 92"/>
          <p:cNvSpPr/>
          <p:nvPr/>
        </p:nvSpPr>
        <p:spPr bwMode="auto">
          <a:xfrm>
            <a:off x="6732240" y="1833340"/>
            <a:ext cx="360040" cy="1008000"/>
          </a:xfrm>
          <a:prstGeom prst="rect">
            <a:avLst/>
          </a:prstGeom>
          <a:solidFill>
            <a:srgbClr val="0087E2"/>
          </a:solidFill>
          <a:ln w="9525" cap="flat" cmpd="sng" algn="ctr">
            <a:noFill/>
            <a:prstDash val="solid"/>
            <a:round/>
            <a:headEnd type="none" w="med" len="med"/>
            <a:tailEnd type="none" w="med" len="med"/>
          </a:ln>
          <a:effectLst>
            <a:outerShdw blurRad="50800" dist="38100" algn="l" rotWithShape="0">
              <a:prstClr val="black">
                <a:alpha val="40000"/>
              </a:prstClr>
            </a:outerShdw>
            <a:softEdge rad="12700"/>
          </a:effectLst>
          <a:scene3d>
            <a:camera prst="perspectiveFront"/>
            <a:lightRig rig="threePt" dir="t"/>
          </a:scene3d>
        </p:spPr>
        <p:txBody>
          <a:bodyPr vert="horz" wrap="none" lIns="90000" tIns="46800" rIns="90000" bIns="46800" numCol="1" rtlCol="0" anchor="ctr" anchorCtr="0" compatLnSpc="1">
            <a:prstTxWarp prst="textNoShape">
              <a:avLst/>
            </a:prstTxWarp>
          </a:bodyPr>
          <a:lstStyle/>
          <a:p>
            <a:pPr algn="ctr" rtl="0" eaLnBrk="0" fontAlgn="base" hangingPunct="0">
              <a:spcBef>
                <a:spcPct val="0"/>
              </a:spcBef>
              <a:spcAft>
                <a:spcPct val="0"/>
              </a:spcAft>
            </a:pPr>
            <a:endParaRPr kumimoji="1" lang="zh-CN" altLang="en-US" sz="1000" kern="1200">
              <a:solidFill>
                <a:srgbClr val="FFFFFF"/>
              </a:solidFill>
              <a:latin typeface="Times New Roman" pitchFamily="18" charset="0"/>
              <a:ea typeface="华文细黑"/>
              <a:cs typeface="Times New Roman" pitchFamily="18" charset="0"/>
            </a:endParaRPr>
          </a:p>
        </p:txBody>
      </p:sp>
      <p:sp>
        <p:nvSpPr>
          <p:cNvPr id="94" name="TextBox 93"/>
          <p:cNvSpPr txBox="1"/>
          <p:nvPr/>
        </p:nvSpPr>
        <p:spPr>
          <a:xfrm>
            <a:off x="5508104" y="2215897"/>
            <a:ext cx="432048" cy="276999"/>
          </a:xfrm>
          <a:prstGeom prst="rect">
            <a:avLst/>
          </a:prstGeom>
          <a:noFill/>
        </p:spPr>
        <p:txBody>
          <a:bodyPr wrap="square" rtlCol="0">
            <a:spAutoFit/>
          </a:bodyPr>
          <a:lstStyle/>
          <a:p>
            <a:pPr algn="l" rtl="0" fontAlgn="base">
              <a:spcBef>
                <a:spcPct val="0"/>
              </a:spcBef>
              <a:spcAft>
                <a:spcPct val="0"/>
              </a:spcAft>
            </a:pPr>
            <a:r>
              <a:rPr kumimoji="1" lang="en-US" altLang="zh-CN" sz="1200" kern="1200" dirty="0">
                <a:solidFill>
                  <a:srgbClr val="FFFFFF"/>
                </a:solidFill>
                <a:latin typeface="Times New Roman" pitchFamily="18" charset="0"/>
                <a:ea typeface="华文细黑"/>
                <a:cs typeface="Times New Roman" pitchFamily="18" charset="0"/>
              </a:rPr>
              <a:t>L2</a:t>
            </a:r>
            <a:endParaRPr kumimoji="1" lang="zh-CN" altLang="en-US" sz="1200" kern="1200" dirty="0">
              <a:solidFill>
                <a:srgbClr val="FFFFFF"/>
              </a:solidFill>
              <a:latin typeface="Times New Roman" pitchFamily="18" charset="0"/>
              <a:ea typeface="华文细黑"/>
              <a:cs typeface="Times New Roman" pitchFamily="18" charset="0"/>
            </a:endParaRPr>
          </a:p>
        </p:txBody>
      </p:sp>
      <p:sp>
        <p:nvSpPr>
          <p:cNvPr id="95" name="TextBox 94"/>
          <p:cNvSpPr txBox="1"/>
          <p:nvPr/>
        </p:nvSpPr>
        <p:spPr>
          <a:xfrm>
            <a:off x="6156176" y="2062589"/>
            <a:ext cx="216024" cy="646331"/>
          </a:xfrm>
          <a:prstGeom prst="rect">
            <a:avLst/>
          </a:prstGeom>
          <a:noFill/>
        </p:spPr>
        <p:txBody>
          <a:bodyPr wrap="square" rtlCol="0">
            <a:spAutoFit/>
          </a:bodyPr>
          <a:lstStyle/>
          <a:p>
            <a:pPr algn="l" rtl="0" fontAlgn="base">
              <a:spcBef>
                <a:spcPct val="0"/>
              </a:spcBef>
              <a:spcAft>
                <a:spcPct val="0"/>
              </a:spcAft>
            </a:pPr>
            <a:r>
              <a:rPr kumimoji="1" lang="en-US" altLang="zh-CN" sz="1200" kern="1200" dirty="0">
                <a:solidFill>
                  <a:srgbClr val="FFFFFF"/>
                </a:solidFill>
                <a:latin typeface="Times New Roman" pitchFamily="18" charset="0"/>
                <a:ea typeface="华文细黑"/>
                <a:cs typeface="Times New Roman" pitchFamily="18" charset="0"/>
              </a:rPr>
              <a:t>GFP</a:t>
            </a:r>
            <a:endParaRPr kumimoji="1" lang="zh-CN" altLang="en-US" sz="1200" kern="1200" dirty="0">
              <a:solidFill>
                <a:srgbClr val="FFFFFF"/>
              </a:solidFill>
              <a:latin typeface="Times New Roman" pitchFamily="18" charset="0"/>
              <a:ea typeface="华文细黑"/>
              <a:cs typeface="Times New Roman" pitchFamily="18" charset="0"/>
            </a:endParaRPr>
          </a:p>
        </p:txBody>
      </p:sp>
      <p:sp>
        <p:nvSpPr>
          <p:cNvPr id="96" name="TextBox 95"/>
          <p:cNvSpPr txBox="1"/>
          <p:nvPr/>
        </p:nvSpPr>
        <p:spPr>
          <a:xfrm>
            <a:off x="6660232" y="2060848"/>
            <a:ext cx="504056" cy="461665"/>
          </a:xfrm>
          <a:prstGeom prst="rect">
            <a:avLst/>
          </a:prstGeom>
          <a:noFill/>
        </p:spPr>
        <p:txBody>
          <a:bodyPr wrap="square" rtlCol="0">
            <a:spAutoFit/>
          </a:bodyPr>
          <a:lstStyle/>
          <a:p>
            <a:pPr algn="ctr" rtl="0" fontAlgn="base">
              <a:spcBef>
                <a:spcPct val="0"/>
              </a:spcBef>
              <a:spcAft>
                <a:spcPct val="0"/>
              </a:spcAft>
            </a:pPr>
            <a:r>
              <a:rPr kumimoji="1" lang="en-US" altLang="zh-CN" sz="1200" kern="1200" dirty="0">
                <a:solidFill>
                  <a:srgbClr val="FFFFFF"/>
                </a:solidFill>
                <a:latin typeface="Times New Roman" pitchFamily="18" charset="0"/>
                <a:ea typeface="华文细黑"/>
                <a:cs typeface="Times New Roman" pitchFamily="18" charset="0"/>
              </a:rPr>
              <a:t>VC</a:t>
            </a:r>
            <a:r>
              <a:rPr kumimoji="1" lang="en-US" sz="1200" kern="1200" dirty="0">
                <a:solidFill>
                  <a:srgbClr val="FFFFFF"/>
                </a:solidFill>
                <a:latin typeface="Times New Roman" pitchFamily="18" charset="0"/>
                <a:cs typeface="Times New Roman" pitchFamily="18" charset="0"/>
              </a:rPr>
              <a:t> Map</a:t>
            </a:r>
            <a:endParaRPr kumimoji="1" lang="zh-CN" altLang="en-US" sz="1200" kern="1200" dirty="0">
              <a:solidFill>
                <a:srgbClr val="FFFFFF"/>
              </a:solidFill>
              <a:latin typeface="Times New Roman" pitchFamily="18" charset="0"/>
              <a:ea typeface="华文细黑"/>
              <a:cs typeface="Times New Roman" pitchFamily="18" charset="0"/>
            </a:endParaRPr>
          </a:p>
        </p:txBody>
      </p:sp>
      <p:cxnSp>
        <p:nvCxnSpPr>
          <p:cNvPr id="97" name="直接箭头连接符 96"/>
          <p:cNvCxnSpPr/>
          <p:nvPr/>
        </p:nvCxnSpPr>
        <p:spPr bwMode="auto">
          <a:xfrm>
            <a:off x="5282789" y="2335808"/>
            <a:ext cx="216000" cy="1588"/>
          </a:xfrm>
          <a:prstGeom prst="straightConnector1">
            <a:avLst/>
          </a:prstGeom>
          <a:solidFill>
            <a:schemeClr val="accent1"/>
          </a:solidFill>
          <a:ln w="9525" cap="flat" cmpd="sng" algn="ctr">
            <a:solidFill>
              <a:schemeClr val="tx1"/>
            </a:solidFill>
            <a:prstDash val="solid"/>
            <a:round/>
            <a:headEnd type="none" w="med" len="med"/>
            <a:tailEnd type="arrow"/>
          </a:ln>
          <a:effectLst/>
        </p:spPr>
      </p:cxnSp>
      <p:cxnSp>
        <p:nvCxnSpPr>
          <p:cNvPr id="98" name="直接箭头连接符 97"/>
          <p:cNvCxnSpPr/>
          <p:nvPr/>
        </p:nvCxnSpPr>
        <p:spPr bwMode="auto">
          <a:xfrm>
            <a:off x="7082989" y="2337396"/>
            <a:ext cx="216000" cy="1588"/>
          </a:xfrm>
          <a:prstGeom prst="straightConnector1">
            <a:avLst/>
          </a:prstGeom>
          <a:solidFill>
            <a:schemeClr val="accent1"/>
          </a:solidFill>
          <a:ln w="9525" cap="flat" cmpd="sng" algn="ctr">
            <a:solidFill>
              <a:schemeClr val="tx1"/>
            </a:solidFill>
            <a:prstDash val="solid"/>
            <a:round/>
            <a:headEnd type="none" w="med" len="med"/>
            <a:tailEnd type="arrow"/>
          </a:ln>
          <a:effectLst/>
        </p:spPr>
      </p:cxnSp>
      <p:cxnSp>
        <p:nvCxnSpPr>
          <p:cNvPr id="99" name="直接箭头连接符 98"/>
          <p:cNvCxnSpPr/>
          <p:nvPr/>
        </p:nvCxnSpPr>
        <p:spPr bwMode="auto">
          <a:xfrm>
            <a:off x="5858853" y="2337396"/>
            <a:ext cx="216000" cy="1588"/>
          </a:xfrm>
          <a:prstGeom prst="straightConnector1">
            <a:avLst/>
          </a:prstGeom>
          <a:solidFill>
            <a:schemeClr val="accent1"/>
          </a:solidFill>
          <a:ln w="9525" cap="flat" cmpd="sng" algn="ctr">
            <a:solidFill>
              <a:schemeClr val="tx1"/>
            </a:solidFill>
            <a:prstDash val="solid"/>
            <a:round/>
            <a:headEnd type="none" w="med" len="med"/>
            <a:tailEnd type="arrow"/>
          </a:ln>
          <a:effectLst/>
        </p:spPr>
      </p:cxnSp>
      <p:cxnSp>
        <p:nvCxnSpPr>
          <p:cNvPr id="100" name="直接箭头连接符 99"/>
          <p:cNvCxnSpPr/>
          <p:nvPr/>
        </p:nvCxnSpPr>
        <p:spPr bwMode="auto">
          <a:xfrm>
            <a:off x="6506925" y="2337396"/>
            <a:ext cx="216000" cy="1588"/>
          </a:xfrm>
          <a:prstGeom prst="straightConnector1">
            <a:avLst/>
          </a:prstGeom>
          <a:solidFill>
            <a:schemeClr val="accent1"/>
          </a:solidFill>
          <a:ln w="9525" cap="flat" cmpd="sng" algn="ctr">
            <a:solidFill>
              <a:schemeClr val="tx1"/>
            </a:solidFill>
            <a:prstDash val="solid"/>
            <a:round/>
            <a:headEnd type="none" w="med" len="med"/>
            <a:tailEnd type="arrow"/>
          </a:ln>
          <a:effectLst/>
        </p:spPr>
      </p:cxnSp>
      <p:grpSp>
        <p:nvGrpSpPr>
          <p:cNvPr id="2" name="组合 122"/>
          <p:cNvGrpSpPr/>
          <p:nvPr/>
        </p:nvGrpSpPr>
        <p:grpSpPr>
          <a:xfrm>
            <a:off x="7357814" y="1788795"/>
            <a:ext cx="1030610" cy="1064141"/>
            <a:chOff x="7285806" y="1700808"/>
            <a:chExt cx="1154113" cy="1208157"/>
          </a:xfrm>
        </p:grpSpPr>
        <p:sp>
          <p:nvSpPr>
            <p:cNvPr id="101" name="Rectangle 83"/>
            <p:cNvSpPr>
              <a:spLocks noChangeArrowheads="1"/>
            </p:cNvSpPr>
            <p:nvPr/>
          </p:nvSpPr>
          <p:spPr bwMode="auto">
            <a:xfrm>
              <a:off x="7285806" y="1700808"/>
              <a:ext cx="1154113" cy="477838"/>
            </a:xfrm>
            <a:prstGeom prst="rect">
              <a:avLst/>
            </a:prstGeom>
            <a:solidFill>
              <a:schemeClr val="accent3">
                <a:lumMod val="95000"/>
              </a:schemeClr>
            </a:solidFill>
            <a:ln w="9525" algn="ctr">
              <a:solidFill>
                <a:srgbClr val="000000"/>
              </a:solidFill>
              <a:miter lim="800000"/>
              <a:headEnd/>
              <a:tailEnd/>
            </a:ln>
            <a:effectLst/>
          </p:spPr>
          <p:txBody>
            <a:bodyPr wrap="none" anchor="ctr"/>
            <a:lstStyle/>
            <a:p>
              <a:pPr algn="ctr" rtl="0" fontAlgn="base">
                <a:spcBef>
                  <a:spcPct val="0"/>
                </a:spcBef>
                <a:spcAft>
                  <a:spcPct val="0"/>
                </a:spcAft>
              </a:pPr>
              <a:r>
                <a:rPr lang="en-US" altLang="zh-CN" sz="1100" kern="1200" dirty="0">
                  <a:solidFill>
                    <a:srgbClr val="000000"/>
                  </a:solidFill>
                  <a:latin typeface="Times New Roman" pitchFamily="18" charset="0"/>
                  <a:ea typeface="华文细黑"/>
                  <a:cs typeface="Times New Roman" pitchFamily="18" charset="0"/>
                </a:rPr>
                <a:t>Circuit-switched </a:t>
              </a:r>
            </a:p>
            <a:p>
              <a:pPr algn="ctr" rtl="0" fontAlgn="base">
                <a:spcBef>
                  <a:spcPct val="0"/>
                </a:spcBef>
                <a:spcAft>
                  <a:spcPct val="0"/>
                </a:spcAft>
              </a:pPr>
              <a:r>
                <a:rPr lang="en-US" altLang="zh-CN" sz="1100" kern="1200" dirty="0">
                  <a:solidFill>
                    <a:srgbClr val="000000"/>
                  </a:solidFill>
                  <a:latin typeface="Times New Roman" pitchFamily="18" charset="0"/>
                  <a:ea typeface="华文细黑"/>
                  <a:cs typeface="Times New Roman" pitchFamily="18" charset="0"/>
                </a:rPr>
                <a:t>core</a:t>
              </a:r>
              <a:endParaRPr lang="zh-CN" altLang="en-US" sz="1100" kern="1200" dirty="0">
                <a:solidFill>
                  <a:srgbClr val="000000"/>
                </a:solidFill>
                <a:latin typeface="Times New Roman" pitchFamily="18" charset="0"/>
                <a:ea typeface="华文细黑"/>
                <a:cs typeface="Times New Roman" pitchFamily="18" charset="0"/>
              </a:endParaRPr>
            </a:p>
          </p:txBody>
        </p:sp>
        <p:sp>
          <p:nvSpPr>
            <p:cNvPr id="102" name="Rectangle 84"/>
            <p:cNvSpPr>
              <a:spLocks noChangeArrowheads="1"/>
            </p:cNvSpPr>
            <p:nvPr/>
          </p:nvSpPr>
          <p:spPr bwMode="auto">
            <a:xfrm>
              <a:off x="7285806" y="2153217"/>
              <a:ext cx="1154113" cy="755748"/>
            </a:xfrm>
            <a:prstGeom prst="rect">
              <a:avLst/>
            </a:prstGeom>
            <a:solidFill>
              <a:schemeClr val="bg1"/>
            </a:solidFill>
            <a:ln w="9525" algn="ctr">
              <a:solidFill>
                <a:srgbClr val="000000"/>
              </a:solidFill>
              <a:miter lim="800000"/>
              <a:headEnd/>
              <a:tailEnd/>
            </a:ln>
            <a:effectLst/>
          </p:spPr>
          <p:txBody>
            <a:bodyPr wrap="none" anchor="ctr"/>
            <a:lstStyle/>
            <a:p>
              <a:pPr algn="l" rtl="0" fontAlgn="base">
                <a:spcBef>
                  <a:spcPct val="20000"/>
                </a:spcBef>
                <a:spcAft>
                  <a:spcPct val="0"/>
                </a:spcAft>
                <a:buClr>
                  <a:srgbClr val="0087E2"/>
                </a:buClr>
                <a:buSzPct val="100000"/>
                <a:buFont typeface="Wingdings" pitchFamily="2" charset="2"/>
                <a:buNone/>
              </a:pPr>
              <a:endParaRPr lang="zh-CN" altLang="en-US" sz="1400" kern="1200">
                <a:solidFill>
                  <a:srgbClr val="000000"/>
                </a:solidFill>
                <a:latin typeface="Times New Roman" pitchFamily="18" charset="0"/>
                <a:ea typeface="华文细黑"/>
                <a:cs typeface="Times New Roman" pitchFamily="18" charset="0"/>
              </a:endParaRPr>
            </a:p>
          </p:txBody>
        </p:sp>
        <p:grpSp>
          <p:nvGrpSpPr>
            <p:cNvPr id="3" name="Group 85"/>
            <p:cNvGrpSpPr>
              <a:grpSpLocks/>
            </p:cNvGrpSpPr>
            <p:nvPr/>
          </p:nvGrpSpPr>
          <p:grpSpPr bwMode="auto">
            <a:xfrm>
              <a:off x="7308304" y="2337396"/>
              <a:ext cx="1008063" cy="360362"/>
              <a:chOff x="4876" y="3022"/>
              <a:chExt cx="862" cy="590"/>
            </a:xfrm>
          </p:grpSpPr>
          <p:sp>
            <p:nvSpPr>
              <p:cNvPr id="104" name="Line 86"/>
              <p:cNvSpPr>
                <a:spLocks noChangeShapeType="1"/>
              </p:cNvSpPr>
              <p:nvPr/>
            </p:nvSpPr>
            <p:spPr bwMode="auto">
              <a:xfrm>
                <a:off x="4876" y="3022"/>
                <a:ext cx="249" cy="0"/>
              </a:xfrm>
              <a:prstGeom prst="line">
                <a:avLst/>
              </a:prstGeom>
              <a:noFill/>
              <a:ln w="76200">
                <a:solidFill>
                  <a:srgbClr val="777777"/>
                </a:solidFill>
                <a:round/>
                <a:headEnd type="triangle" w="med" len="med"/>
                <a:tailEnd/>
              </a:ln>
              <a:effectLst/>
            </p:spPr>
            <p:txBody>
              <a:bodyPr lIns="90000" tIns="46800" rIns="90000" bIns="46800"/>
              <a:lstStyle/>
              <a:p>
                <a:pPr algn="l" rtl="0" fontAlgn="base">
                  <a:spcBef>
                    <a:spcPct val="0"/>
                  </a:spcBef>
                  <a:spcAft>
                    <a:spcPct val="0"/>
                  </a:spcAft>
                </a:pPr>
                <a:endParaRPr kumimoji="1" lang="zh-CN" altLang="en-US" sz="1400" kern="1200">
                  <a:solidFill>
                    <a:srgbClr val="000000"/>
                  </a:solidFill>
                  <a:latin typeface="Times New Roman" pitchFamily="18" charset="0"/>
                  <a:ea typeface="华文细黑"/>
                  <a:cs typeface="Times New Roman" pitchFamily="18" charset="0"/>
                </a:endParaRPr>
              </a:p>
            </p:txBody>
          </p:sp>
          <p:sp>
            <p:nvSpPr>
              <p:cNvPr id="105" name="Line 87"/>
              <p:cNvSpPr>
                <a:spLocks noChangeShapeType="1"/>
              </p:cNvSpPr>
              <p:nvPr/>
            </p:nvSpPr>
            <p:spPr bwMode="auto">
              <a:xfrm>
                <a:off x="5125" y="3022"/>
                <a:ext cx="363" cy="590"/>
              </a:xfrm>
              <a:prstGeom prst="line">
                <a:avLst/>
              </a:prstGeom>
              <a:noFill/>
              <a:ln w="76200">
                <a:solidFill>
                  <a:srgbClr val="777777"/>
                </a:solidFill>
                <a:round/>
                <a:headEnd/>
                <a:tailEnd/>
              </a:ln>
              <a:effectLst/>
            </p:spPr>
            <p:txBody>
              <a:bodyPr lIns="90000" tIns="46800" rIns="90000" bIns="46800"/>
              <a:lstStyle/>
              <a:p>
                <a:pPr algn="l" rtl="0" fontAlgn="base">
                  <a:spcBef>
                    <a:spcPct val="0"/>
                  </a:spcBef>
                  <a:spcAft>
                    <a:spcPct val="0"/>
                  </a:spcAft>
                </a:pPr>
                <a:endParaRPr kumimoji="1" lang="zh-CN" altLang="en-US" sz="1400" kern="1200">
                  <a:solidFill>
                    <a:srgbClr val="000000"/>
                  </a:solidFill>
                  <a:latin typeface="Times New Roman" pitchFamily="18" charset="0"/>
                  <a:ea typeface="华文细黑"/>
                  <a:cs typeface="Times New Roman" pitchFamily="18" charset="0"/>
                </a:endParaRPr>
              </a:p>
            </p:txBody>
          </p:sp>
          <p:sp>
            <p:nvSpPr>
              <p:cNvPr id="106" name="Line 88"/>
              <p:cNvSpPr>
                <a:spLocks noChangeShapeType="1"/>
              </p:cNvSpPr>
              <p:nvPr/>
            </p:nvSpPr>
            <p:spPr bwMode="auto">
              <a:xfrm>
                <a:off x="5493" y="3612"/>
                <a:ext cx="245" cy="0"/>
              </a:xfrm>
              <a:prstGeom prst="line">
                <a:avLst/>
              </a:prstGeom>
              <a:noFill/>
              <a:ln w="76200">
                <a:solidFill>
                  <a:srgbClr val="777777"/>
                </a:solidFill>
                <a:round/>
                <a:headEnd/>
                <a:tailEnd type="triangle" w="med" len="med"/>
              </a:ln>
              <a:effectLst/>
            </p:spPr>
            <p:txBody>
              <a:bodyPr lIns="90000" tIns="46800" rIns="90000" bIns="46800"/>
              <a:lstStyle/>
              <a:p>
                <a:pPr algn="l" rtl="0" fontAlgn="base">
                  <a:spcBef>
                    <a:spcPct val="0"/>
                  </a:spcBef>
                  <a:spcAft>
                    <a:spcPct val="0"/>
                  </a:spcAft>
                </a:pPr>
                <a:endParaRPr kumimoji="1" lang="zh-CN" altLang="en-US" sz="1400" kern="1200">
                  <a:solidFill>
                    <a:srgbClr val="000000"/>
                  </a:solidFill>
                  <a:latin typeface="Times New Roman" pitchFamily="18" charset="0"/>
                  <a:ea typeface="华文细黑"/>
                  <a:cs typeface="Times New Roman" pitchFamily="18" charset="0"/>
                </a:endParaRPr>
              </a:p>
            </p:txBody>
          </p:sp>
          <p:sp>
            <p:nvSpPr>
              <p:cNvPr id="107" name="Line 89"/>
              <p:cNvSpPr>
                <a:spLocks noChangeShapeType="1"/>
              </p:cNvSpPr>
              <p:nvPr/>
            </p:nvSpPr>
            <p:spPr bwMode="auto">
              <a:xfrm>
                <a:off x="5512" y="3022"/>
                <a:ext cx="226" cy="0"/>
              </a:xfrm>
              <a:prstGeom prst="line">
                <a:avLst/>
              </a:prstGeom>
              <a:noFill/>
              <a:ln w="76200">
                <a:solidFill>
                  <a:srgbClr val="777777"/>
                </a:solidFill>
                <a:round/>
                <a:headEnd/>
                <a:tailEnd type="triangle" w="med" len="med"/>
              </a:ln>
              <a:effectLst/>
            </p:spPr>
            <p:txBody>
              <a:bodyPr lIns="90000" tIns="46800" rIns="90000" bIns="46800"/>
              <a:lstStyle/>
              <a:p>
                <a:pPr algn="l" rtl="0" fontAlgn="base">
                  <a:spcBef>
                    <a:spcPct val="0"/>
                  </a:spcBef>
                  <a:spcAft>
                    <a:spcPct val="0"/>
                  </a:spcAft>
                </a:pPr>
                <a:endParaRPr kumimoji="1" lang="zh-CN" altLang="en-US" sz="1400" kern="1200">
                  <a:solidFill>
                    <a:srgbClr val="000000"/>
                  </a:solidFill>
                  <a:latin typeface="Times New Roman" pitchFamily="18" charset="0"/>
                  <a:ea typeface="华文细黑"/>
                  <a:cs typeface="Times New Roman" pitchFamily="18" charset="0"/>
                </a:endParaRPr>
              </a:p>
            </p:txBody>
          </p:sp>
          <p:sp>
            <p:nvSpPr>
              <p:cNvPr id="108" name="Line 90"/>
              <p:cNvSpPr>
                <a:spLocks noChangeShapeType="1"/>
              </p:cNvSpPr>
              <p:nvPr/>
            </p:nvSpPr>
            <p:spPr bwMode="auto">
              <a:xfrm flipH="1">
                <a:off x="5125" y="3022"/>
                <a:ext cx="386" cy="590"/>
              </a:xfrm>
              <a:prstGeom prst="line">
                <a:avLst/>
              </a:prstGeom>
              <a:noFill/>
              <a:ln w="76200">
                <a:solidFill>
                  <a:srgbClr val="777777"/>
                </a:solidFill>
                <a:round/>
                <a:headEnd/>
                <a:tailEnd/>
              </a:ln>
              <a:effectLst/>
            </p:spPr>
            <p:txBody>
              <a:bodyPr lIns="90000" tIns="46800" rIns="90000" bIns="46800"/>
              <a:lstStyle/>
              <a:p>
                <a:pPr algn="l" rtl="0" fontAlgn="base">
                  <a:spcBef>
                    <a:spcPct val="0"/>
                  </a:spcBef>
                  <a:spcAft>
                    <a:spcPct val="0"/>
                  </a:spcAft>
                </a:pPr>
                <a:endParaRPr kumimoji="1" lang="zh-CN" altLang="en-US" sz="1400" kern="1200">
                  <a:solidFill>
                    <a:srgbClr val="000000"/>
                  </a:solidFill>
                  <a:latin typeface="Times New Roman" pitchFamily="18" charset="0"/>
                  <a:ea typeface="华文细黑"/>
                  <a:cs typeface="Times New Roman" pitchFamily="18" charset="0"/>
                </a:endParaRPr>
              </a:p>
            </p:txBody>
          </p:sp>
          <p:sp>
            <p:nvSpPr>
              <p:cNvPr id="109" name="Line 91"/>
              <p:cNvSpPr>
                <a:spLocks noChangeShapeType="1"/>
              </p:cNvSpPr>
              <p:nvPr/>
            </p:nvSpPr>
            <p:spPr bwMode="auto">
              <a:xfrm>
                <a:off x="4876" y="3612"/>
                <a:ext cx="254" cy="0"/>
              </a:xfrm>
              <a:prstGeom prst="line">
                <a:avLst/>
              </a:prstGeom>
              <a:noFill/>
              <a:ln w="76200">
                <a:solidFill>
                  <a:srgbClr val="777777"/>
                </a:solidFill>
                <a:round/>
                <a:headEnd type="triangle" w="med" len="med"/>
                <a:tailEnd/>
              </a:ln>
              <a:effectLst/>
            </p:spPr>
            <p:txBody>
              <a:bodyPr lIns="90000" tIns="46800" rIns="90000" bIns="46800"/>
              <a:lstStyle/>
              <a:p>
                <a:pPr algn="l" rtl="0" fontAlgn="base">
                  <a:spcBef>
                    <a:spcPct val="0"/>
                  </a:spcBef>
                  <a:spcAft>
                    <a:spcPct val="0"/>
                  </a:spcAft>
                </a:pPr>
                <a:endParaRPr kumimoji="1" lang="zh-CN" altLang="en-US" sz="1400" kern="1200">
                  <a:solidFill>
                    <a:srgbClr val="000000"/>
                  </a:solidFill>
                  <a:latin typeface="Times New Roman" pitchFamily="18" charset="0"/>
                  <a:ea typeface="华文细黑"/>
                  <a:cs typeface="Times New Roman" pitchFamily="18" charset="0"/>
                </a:endParaRPr>
              </a:p>
            </p:txBody>
          </p:sp>
        </p:grpSp>
      </p:grpSp>
      <p:grpSp>
        <p:nvGrpSpPr>
          <p:cNvPr id="4" name="Group 32"/>
          <p:cNvGrpSpPr>
            <a:grpSpLocks/>
          </p:cNvGrpSpPr>
          <p:nvPr/>
        </p:nvGrpSpPr>
        <p:grpSpPr bwMode="auto">
          <a:xfrm>
            <a:off x="6588224" y="4221088"/>
            <a:ext cx="504056" cy="360040"/>
            <a:chOff x="4876" y="3022"/>
            <a:chExt cx="862" cy="590"/>
          </a:xfrm>
        </p:grpSpPr>
        <p:sp>
          <p:nvSpPr>
            <p:cNvPr id="198" name="Line 33"/>
            <p:cNvSpPr>
              <a:spLocks noChangeShapeType="1"/>
            </p:cNvSpPr>
            <p:nvPr/>
          </p:nvSpPr>
          <p:spPr bwMode="auto">
            <a:xfrm>
              <a:off x="4876" y="3022"/>
              <a:ext cx="249" cy="0"/>
            </a:xfrm>
            <a:prstGeom prst="line">
              <a:avLst/>
            </a:prstGeom>
            <a:noFill/>
            <a:ln w="38100">
              <a:solidFill>
                <a:schemeClr val="bg1"/>
              </a:solidFill>
              <a:round/>
              <a:headEnd type="triangle" w="med" len="med"/>
              <a:tailEnd/>
            </a:ln>
            <a:effectLst/>
          </p:spPr>
          <p:txBody>
            <a:bodyPr lIns="90000" tIns="46800" rIns="90000" bIns="46800"/>
            <a:lstStyle/>
            <a:p>
              <a:pPr algn="l" rtl="0" fontAlgn="base">
                <a:spcBef>
                  <a:spcPct val="0"/>
                </a:spcBef>
                <a:spcAft>
                  <a:spcPct val="0"/>
                </a:spcAft>
              </a:pPr>
              <a:endParaRPr kumimoji="1" lang="zh-CN" altLang="en-US" sz="1000" kern="1200">
                <a:solidFill>
                  <a:srgbClr val="FFFFFF"/>
                </a:solidFill>
                <a:latin typeface="Times New Roman" pitchFamily="18" charset="0"/>
                <a:ea typeface="华文细黑"/>
                <a:cs typeface="Times New Roman" pitchFamily="18" charset="0"/>
              </a:endParaRPr>
            </a:p>
          </p:txBody>
        </p:sp>
        <p:sp>
          <p:nvSpPr>
            <p:cNvPr id="199" name="Line 34"/>
            <p:cNvSpPr>
              <a:spLocks noChangeShapeType="1"/>
            </p:cNvSpPr>
            <p:nvPr/>
          </p:nvSpPr>
          <p:spPr bwMode="auto">
            <a:xfrm>
              <a:off x="5125" y="3022"/>
              <a:ext cx="363" cy="590"/>
            </a:xfrm>
            <a:prstGeom prst="line">
              <a:avLst/>
            </a:prstGeom>
            <a:noFill/>
            <a:ln w="38100">
              <a:solidFill>
                <a:schemeClr val="bg1"/>
              </a:solidFill>
              <a:round/>
              <a:headEnd/>
              <a:tailEnd/>
            </a:ln>
            <a:effectLst/>
          </p:spPr>
          <p:txBody>
            <a:bodyPr lIns="90000" tIns="46800" rIns="90000" bIns="46800"/>
            <a:lstStyle/>
            <a:p>
              <a:pPr algn="l" rtl="0" fontAlgn="base">
                <a:spcBef>
                  <a:spcPct val="0"/>
                </a:spcBef>
                <a:spcAft>
                  <a:spcPct val="0"/>
                </a:spcAft>
              </a:pPr>
              <a:endParaRPr kumimoji="1" lang="zh-CN" altLang="en-US" sz="1000" kern="1200">
                <a:solidFill>
                  <a:srgbClr val="FFFFFF"/>
                </a:solidFill>
                <a:latin typeface="Times New Roman" pitchFamily="18" charset="0"/>
                <a:ea typeface="华文细黑"/>
                <a:cs typeface="Times New Roman" pitchFamily="18" charset="0"/>
              </a:endParaRPr>
            </a:p>
          </p:txBody>
        </p:sp>
        <p:sp>
          <p:nvSpPr>
            <p:cNvPr id="200" name="Line 35"/>
            <p:cNvSpPr>
              <a:spLocks noChangeShapeType="1"/>
            </p:cNvSpPr>
            <p:nvPr/>
          </p:nvSpPr>
          <p:spPr bwMode="auto">
            <a:xfrm>
              <a:off x="5493" y="3612"/>
              <a:ext cx="245" cy="0"/>
            </a:xfrm>
            <a:prstGeom prst="line">
              <a:avLst/>
            </a:prstGeom>
            <a:noFill/>
            <a:ln w="38100">
              <a:solidFill>
                <a:schemeClr val="bg1"/>
              </a:solidFill>
              <a:round/>
              <a:headEnd/>
              <a:tailEnd type="triangle" w="med" len="med"/>
            </a:ln>
            <a:effectLst/>
          </p:spPr>
          <p:txBody>
            <a:bodyPr lIns="90000" tIns="46800" rIns="90000" bIns="46800"/>
            <a:lstStyle/>
            <a:p>
              <a:pPr algn="l" rtl="0" fontAlgn="base">
                <a:spcBef>
                  <a:spcPct val="0"/>
                </a:spcBef>
                <a:spcAft>
                  <a:spcPct val="0"/>
                </a:spcAft>
              </a:pPr>
              <a:endParaRPr kumimoji="1" lang="zh-CN" altLang="en-US" sz="1000" kern="1200">
                <a:solidFill>
                  <a:srgbClr val="FFFFFF"/>
                </a:solidFill>
                <a:latin typeface="Times New Roman" pitchFamily="18" charset="0"/>
                <a:ea typeface="华文细黑"/>
                <a:cs typeface="Times New Roman" pitchFamily="18" charset="0"/>
              </a:endParaRPr>
            </a:p>
          </p:txBody>
        </p:sp>
        <p:sp>
          <p:nvSpPr>
            <p:cNvPr id="201" name="Line 36"/>
            <p:cNvSpPr>
              <a:spLocks noChangeShapeType="1"/>
            </p:cNvSpPr>
            <p:nvPr/>
          </p:nvSpPr>
          <p:spPr bwMode="auto">
            <a:xfrm>
              <a:off x="5512" y="3022"/>
              <a:ext cx="226" cy="0"/>
            </a:xfrm>
            <a:prstGeom prst="line">
              <a:avLst/>
            </a:prstGeom>
            <a:noFill/>
            <a:ln w="38100">
              <a:solidFill>
                <a:schemeClr val="bg1"/>
              </a:solidFill>
              <a:round/>
              <a:headEnd/>
              <a:tailEnd type="triangle" w="med" len="med"/>
            </a:ln>
            <a:effectLst/>
          </p:spPr>
          <p:txBody>
            <a:bodyPr lIns="90000" tIns="46800" rIns="90000" bIns="46800"/>
            <a:lstStyle/>
            <a:p>
              <a:pPr algn="l" rtl="0" fontAlgn="base">
                <a:spcBef>
                  <a:spcPct val="0"/>
                </a:spcBef>
                <a:spcAft>
                  <a:spcPct val="0"/>
                </a:spcAft>
              </a:pPr>
              <a:endParaRPr kumimoji="1" lang="zh-CN" altLang="en-US" sz="1000" kern="1200">
                <a:solidFill>
                  <a:srgbClr val="FFFFFF"/>
                </a:solidFill>
                <a:latin typeface="Times New Roman" pitchFamily="18" charset="0"/>
                <a:ea typeface="华文细黑"/>
                <a:cs typeface="Times New Roman" pitchFamily="18" charset="0"/>
              </a:endParaRPr>
            </a:p>
          </p:txBody>
        </p:sp>
        <p:sp>
          <p:nvSpPr>
            <p:cNvPr id="202" name="Line 37"/>
            <p:cNvSpPr>
              <a:spLocks noChangeShapeType="1"/>
            </p:cNvSpPr>
            <p:nvPr/>
          </p:nvSpPr>
          <p:spPr bwMode="auto">
            <a:xfrm flipH="1">
              <a:off x="5125" y="3022"/>
              <a:ext cx="386" cy="590"/>
            </a:xfrm>
            <a:prstGeom prst="line">
              <a:avLst/>
            </a:prstGeom>
            <a:noFill/>
            <a:ln w="38100">
              <a:solidFill>
                <a:schemeClr val="bg1"/>
              </a:solidFill>
              <a:round/>
              <a:headEnd/>
              <a:tailEnd/>
            </a:ln>
            <a:effectLst/>
          </p:spPr>
          <p:txBody>
            <a:bodyPr lIns="90000" tIns="46800" rIns="90000" bIns="46800"/>
            <a:lstStyle/>
            <a:p>
              <a:pPr algn="l" rtl="0" fontAlgn="base">
                <a:spcBef>
                  <a:spcPct val="0"/>
                </a:spcBef>
                <a:spcAft>
                  <a:spcPct val="0"/>
                </a:spcAft>
              </a:pPr>
              <a:endParaRPr kumimoji="1" lang="zh-CN" altLang="en-US" sz="1000" kern="1200">
                <a:solidFill>
                  <a:srgbClr val="FFFFFF"/>
                </a:solidFill>
                <a:latin typeface="Times New Roman" pitchFamily="18" charset="0"/>
                <a:ea typeface="华文细黑"/>
                <a:cs typeface="Times New Roman" pitchFamily="18" charset="0"/>
              </a:endParaRPr>
            </a:p>
          </p:txBody>
        </p:sp>
        <p:sp>
          <p:nvSpPr>
            <p:cNvPr id="203" name="Line 38"/>
            <p:cNvSpPr>
              <a:spLocks noChangeShapeType="1"/>
            </p:cNvSpPr>
            <p:nvPr/>
          </p:nvSpPr>
          <p:spPr bwMode="auto">
            <a:xfrm>
              <a:off x="4876" y="3612"/>
              <a:ext cx="254" cy="0"/>
            </a:xfrm>
            <a:prstGeom prst="line">
              <a:avLst/>
            </a:prstGeom>
            <a:noFill/>
            <a:ln w="38100">
              <a:solidFill>
                <a:schemeClr val="bg1"/>
              </a:solidFill>
              <a:round/>
              <a:headEnd type="triangle" w="med" len="med"/>
              <a:tailEnd/>
            </a:ln>
            <a:effectLst/>
          </p:spPr>
          <p:txBody>
            <a:bodyPr lIns="90000" tIns="46800" rIns="90000" bIns="46800"/>
            <a:lstStyle/>
            <a:p>
              <a:pPr algn="l" rtl="0" fontAlgn="base">
                <a:spcBef>
                  <a:spcPct val="0"/>
                </a:spcBef>
                <a:spcAft>
                  <a:spcPct val="0"/>
                </a:spcAft>
              </a:pPr>
              <a:endParaRPr kumimoji="1" lang="zh-CN" altLang="en-US" sz="1000" kern="1200">
                <a:solidFill>
                  <a:srgbClr val="FFFFFF"/>
                </a:solidFill>
                <a:latin typeface="Times New Roman" pitchFamily="18" charset="0"/>
                <a:ea typeface="华文细黑"/>
                <a:cs typeface="Times New Roman" pitchFamily="18" charset="0"/>
              </a:endParaRPr>
            </a:p>
          </p:txBody>
        </p:sp>
      </p:grpSp>
      <p:grpSp>
        <p:nvGrpSpPr>
          <p:cNvPr id="5" name="组合 179"/>
          <p:cNvGrpSpPr/>
          <p:nvPr/>
        </p:nvGrpSpPr>
        <p:grpSpPr>
          <a:xfrm>
            <a:off x="3923928" y="2492896"/>
            <a:ext cx="1152128" cy="1152128"/>
            <a:chOff x="3676650" y="2676526"/>
            <a:chExt cx="1790700" cy="1790700"/>
          </a:xfrm>
          <a:effectLst/>
        </p:grpSpPr>
        <p:grpSp>
          <p:nvGrpSpPr>
            <p:cNvPr id="6" name="Group 9"/>
            <p:cNvGrpSpPr>
              <a:grpSpLocks noChangeAspect="1"/>
            </p:cNvGrpSpPr>
            <p:nvPr/>
          </p:nvGrpSpPr>
          <p:grpSpPr bwMode="auto">
            <a:xfrm>
              <a:off x="3676650" y="2676526"/>
              <a:ext cx="1790700" cy="1790700"/>
              <a:chOff x="1840" y="1448"/>
              <a:chExt cx="2562" cy="2561"/>
            </a:xfrm>
            <a:solidFill>
              <a:schemeClr val="accent2">
                <a:lumMod val="75000"/>
              </a:schemeClr>
            </a:solidFill>
            <a:effectLst>
              <a:glow rad="101600">
                <a:schemeClr val="accent6">
                  <a:satMod val="175000"/>
                  <a:alpha val="40000"/>
                </a:schemeClr>
              </a:glow>
            </a:effectLst>
          </p:grpSpPr>
          <p:sp>
            <p:nvSpPr>
              <p:cNvPr id="119" name="Freeform 10"/>
              <p:cNvSpPr>
                <a:spLocks noChangeAspect="1"/>
              </p:cNvSpPr>
              <p:nvPr/>
            </p:nvSpPr>
            <p:spPr bwMode="auto">
              <a:xfrm>
                <a:off x="3142" y="1448"/>
                <a:ext cx="1260" cy="1451"/>
              </a:xfrm>
              <a:custGeom>
                <a:avLst/>
                <a:gdLst/>
                <a:ahLst/>
                <a:cxnLst>
                  <a:cxn ang="0">
                    <a:pos x="35" y="1"/>
                  </a:cxn>
                  <a:cxn ang="0">
                    <a:pos x="100" y="6"/>
                  </a:cxn>
                  <a:cxn ang="0">
                    <a:pos x="162" y="13"/>
                  </a:cxn>
                  <a:cxn ang="0">
                    <a:pos x="225" y="23"/>
                  </a:cxn>
                  <a:cxn ang="0">
                    <a:pos x="285" y="37"/>
                  </a:cxn>
                  <a:cxn ang="0">
                    <a:pos x="345" y="53"/>
                  </a:cxn>
                  <a:cxn ang="0">
                    <a:pos x="404" y="72"/>
                  </a:cxn>
                  <a:cxn ang="0">
                    <a:pos x="461" y="94"/>
                  </a:cxn>
                  <a:cxn ang="0">
                    <a:pos x="517" y="119"/>
                  </a:cxn>
                  <a:cxn ang="0">
                    <a:pos x="572" y="145"/>
                  </a:cxn>
                  <a:cxn ang="0">
                    <a:pos x="625" y="175"/>
                  </a:cxn>
                  <a:cxn ang="0">
                    <a:pos x="676" y="206"/>
                  </a:cxn>
                  <a:cxn ang="0">
                    <a:pos x="726" y="240"/>
                  </a:cxn>
                  <a:cxn ang="0">
                    <a:pos x="774" y="277"/>
                  </a:cxn>
                  <a:cxn ang="0">
                    <a:pos x="820" y="316"/>
                  </a:cxn>
                  <a:cxn ang="0">
                    <a:pos x="866" y="356"/>
                  </a:cxn>
                  <a:cxn ang="0">
                    <a:pos x="908" y="398"/>
                  </a:cxn>
                  <a:cxn ang="0">
                    <a:pos x="948" y="444"/>
                  </a:cxn>
                  <a:cxn ang="0">
                    <a:pos x="986" y="490"/>
                  </a:cxn>
                  <a:cxn ang="0">
                    <a:pos x="1023" y="538"/>
                  </a:cxn>
                  <a:cxn ang="0">
                    <a:pos x="1057" y="589"/>
                  </a:cxn>
                  <a:cxn ang="0">
                    <a:pos x="1088" y="640"/>
                  </a:cxn>
                  <a:cxn ang="0">
                    <a:pos x="1117" y="693"/>
                  </a:cxn>
                  <a:cxn ang="0">
                    <a:pos x="1144" y="748"/>
                  </a:cxn>
                  <a:cxn ang="0">
                    <a:pos x="1168" y="804"/>
                  </a:cxn>
                  <a:cxn ang="0">
                    <a:pos x="1190" y="861"/>
                  </a:cxn>
                  <a:cxn ang="0">
                    <a:pos x="1209" y="921"/>
                  </a:cxn>
                  <a:cxn ang="0">
                    <a:pos x="1224" y="980"/>
                  </a:cxn>
                  <a:cxn ang="0">
                    <a:pos x="1237" y="1042"/>
                  </a:cxn>
                  <a:cxn ang="0">
                    <a:pos x="1248" y="1104"/>
                  </a:cxn>
                  <a:cxn ang="0">
                    <a:pos x="1255" y="1166"/>
                  </a:cxn>
                  <a:cxn ang="0">
                    <a:pos x="1259" y="1231"/>
                  </a:cxn>
                  <a:cxn ang="0">
                    <a:pos x="921" y="1451"/>
                  </a:cxn>
                  <a:cxn ang="0">
                    <a:pos x="622" y="1231"/>
                  </a:cxn>
                  <a:cxn ang="0">
                    <a:pos x="616" y="1184"/>
                  </a:cxn>
                  <a:cxn ang="0">
                    <a:pos x="608" y="1139"/>
                  </a:cxn>
                  <a:cxn ang="0">
                    <a:pos x="597" y="1096"/>
                  </a:cxn>
                  <a:cxn ang="0">
                    <a:pos x="588" y="1067"/>
                  </a:cxn>
                  <a:cxn ang="0">
                    <a:pos x="572" y="1025"/>
                  </a:cxn>
                  <a:cxn ang="0">
                    <a:pos x="559" y="998"/>
                  </a:cxn>
                  <a:cxn ang="0">
                    <a:pos x="539" y="959"/>
                  </a:cxn>
                  <a:cxn ang="0">
                    <a:pos x="523" y="934"/>
                  </a:cxn>
                  <a:cxn ang="0">
                    <a:pos x="498" y="898"/>
                  </a:cxn>
                  <a:cxn ang="0">
                    <a:pos x="480" y="874"/>
                  </a:cxn>
                  <a:cxn ang="0">
                    <a:pos x="461" y="852"/>
                  </a:cxn>
                  <a:cxn ang="0">
                    <a:pos x="431" y="821"/>
                  </a:cxn>
                  <a:cxn ang="0">
                    <a:pos x="399" y="791"/>
                  </a:cxn>
                  <a:cxn ang="0">
                    <a:pos x="375" y="773"/>
                  </a:cxn>
                  <a:cxn ang="0">
                    <a:pos x="352" y="755"/>
                  </a:cxn>
                  <a:cxn ang="0">
                    <a:pos x="328" y="739"/>
                  </a:cxn>
                  <a:cxn ang="0">
                    <a:pos x="290" y="716"/>
                  </a:cxn>
                  <a:cxn ang="0">
                    <a:pos x="264" y="702"/>
                  </a:cxn>
                  <a:cxn ang="0">
                    <a:pos x="223" y="684"/>
                  </a:cxn>
                  <a:cxn ang="0">
                    <a:pos x="181" y="669"/>
                  </a:cxn>
                  <a:cxn ang="0">
                    <a:pos x="137" y="656"/>
                  </a:cxn>
                  <a:cxn ang="0">
                    <a:pos x="108" y="649"/>
                  </a:cxn>
                  <a:cxn ang="0">
                    <a:pos x="63" y="642"/>
                  </a:cxn>
                  <a:cxn ang="0">
                    <a:pos x="31" y="639"/>
                  </a:cxn>
                  <a:cxn ang="0">
                    <a:pos x="0" y="637"/>
                  </a:cxn>
                  <a:cxn ang="0">
                    <a:pos x="3" y="0"/>
                  </a:cxn>
                </a:cxnLst>
                <a:rect l="0" t="0" r="r" b="b"/>
                <a:pathLst>
                  <a:path w="1260" h="1451">
                    <a:moveTo>
                      <a:pt x="3" y="0"/>
                    </a:moveTo>
                    <a:lnTo>
                      <a:pt x="35" y="1"/>
                    </a:lnTo>
                    <a:lnTo>
                      <a:pt x="68" y="3"/>
                    </a:lnTo>
                    <a:lnTo>
                      <a:pt x="100" y="6"/>
                    </a:lnTo>
                    <a:lnTo>
                      <a:pt x="131" y="9"/>
                    </a:lnTo>
                    <a:lnTo>
                      <a:pt x="162" y="13"/>
                    </a:lnTo>
                    <a:lnTo>
                      <a:pt x="193" y="18"/>
                    </a:lnTo>
                    <a:lnTo>
                      <a:pt x="225" y="23"/>
                    </a:lnTo>
                    <a:lnTo>
                      <a:pt x="255" y="30"/>
                    </a:lnTo>
                    <a:lnTo>
                      <a:pt x="285" y="37"/>
                    </a:lnTo>
                    <a:lnTo>
                      <a:pt x="315" y="44"/>
                    </a:lnTo>
                    <a:lnTo>
                      <a:pt x="345" y="53"/>
                    </a:lnTo>
                    <a:lnTo>
                      <a:pt x="374" y="62"/>
                    </a:lnTo>
                    <a:lnTo>
                      <a:pt x="404" y="72"/>
                    </a:lnTo>
                    <a:lnTo>
                      <a:pt x="433" y="83"/>
                    </a:lnTo>
                    <a:lnTo>
                      <a:pt x="461" y="94"/>
                    </a:lnTo>
                    <a:lnTo>
                      <a:pt x="489" y="106"/>
                    </a:lnTo>
                    <a:lnTo>
                      <a:pt x="517" y="119"/>
                    </a:lnTo>
                    <a:lnTo>
                      <a:pt x="545" y="132"/>
                    </a:lnTo>
                    <a:lnTo>
                      <a:pt x="572" y="145"/>
                    </a:lnTo>
                    <a:lnTo>
                      <a:pt x="599" y="160"/>
                    </a:lnTo>
                    <a:lnTo>
                      <a:pt x="625" y="175"/>
                    </a:lnTo>
                    <a:lnTo>
                      <a:pt x="651" y="190"/>
                    </a:lnTo>
                    <a:lnTo>
                      <a:pt x="676" y="206"/>
                    </a:lnTo>
                    <a:lnTo>
                      <a:pt x="702" y="223"/>
                    </a:lnTo>
                    <a:lnTo>
                      <a:pt x="726" y="240"/>
                    </a:lnTo>
                    <a:lnTo>
                      <a:pt x="751" y="259"/>
                    </a:lnTo>
                    <a:lnTo>
                      <a:pt x="774" y="277"/>
                    </a:lnTo>
                    <a:lnTo>
                      <a:pt x="798" y="296"/>
                    </a:lnTo>
                    <a:lnTo>
                      <a:pt x="820" y="316"/>
                    </a:lnTo>
                    <a:lnTo>
                      <a:pt x="843" y="336"/>
                    </a:lnTo>
                    <a:lnTo>
                      <a:pt x="866" y="356"/>
                    </a:lnTo>
                    <a:lnTo>
                      <a:pt x="887" y="377"/>
                    </a:lnTo>
                    <a:lnTo>
                      <a:pt x="908" y="398"/>
                    </a:lnTo>
                    <a:lnTo>
                      <a:pt x="928" y="421"/>
                    </a:lnTo>
                    <a:lnTo>
                      <a:pt x="948" y="444"/>
                    </a:lnTo>
                    <a:lnTo>
                      <a:pt x="967" y="467"/>
                    </a:lnTo>
                    <a:lnTo>
                      <a:pt x="986" y="490"/>
                    </a:lnTo>
                    <a:lnTo>
                      <a:pt x="1004" y="514"/>
                    </a:lnTo>
                    <a:lnTo>
                      <a:pt x="1023" y="538"/>
                    </a:lnTo>
                    <a:lnTo>
                      <a:pt x="1040" y="564"/>
                    </a:lnTo>
                    <a:lnTo>
                      <a:pt x="1057" y="589"/>
                    </a:lnTo>
                    <a:lnTo>
                      <a:pt x="1073" y="614"/>
                    </a:lnTo>
                    <a:lnTo>
                      <a:pt x="1088" y="640"/>
                    </a:lnTo>
                    <a:lnTo>
                      <a:pt x="1103" y="666"/>
                    </a:lnTo>
                    <a:lnTo>
                      <a:pt x="1117" y="693"/>
                    </a:lnTo>
                    <a:lnTo>
                      <a:pt x="1131" y="720"/>
                    </a:lnTo>
                    <a:lnTo>
                      <a:pt x="1144" y="748"/>
                    </a:lnTo>
                    <a:lnTo>
                      <a:pt x="1156" y="776"/>
                    </a:lnTo>
                    <a:lnTo>
                      <a:pt x="1168" y="804"/>
                    </a:lnTo>
                    <a:lnTo>
                      <a:pt x="1180" y="833"/>
                    </a:lnTo>
                    <a:lnTo>
                      <a:pt x="1190" y="861"/>
                    </a:lnTo>
                    <a:lnTo>
                      <a:pt x="1200" y="891"/>
                    </a:lnTo>
                    <a:lnTo>
                      <a:pt x="1209" y="921"/>
                    </a:lnTo>
                    <a:lnTo>
                      <a:pt x="1217" y="950"/>
                    </a:lnTo>
                    <a:lnTo>
                      <a:pt x="1224" y="980"/>
                    </a:lnTo>
                    <a:lnTo>
                      <a:pt x="1231" y="1010"/>
                    </a:lnTo>
                    <a:lnTo>
                      <a:pt x="1237" y="1042"/>
                    </a:lnTo>
                    <a:lnTo>
                      <a:pt x="1243" y="1073"/>
                    </a:lnTo>
                    <a:lnTo>
                      <a:pt x="1248" y="1104"/>
                    </a:lnTo>
                    <a:lnTo>
                      <a:pt x="1252" y="1135"/>
                    </a:lnTo>
                    <a:lnTo>
                      <a:pt x="1255" y="1166"/>
                    </a:lnTo>
                    <a:lnTo>
                      <a:pt x="1257" y="1198"/>
                    </a:lnTo>
                    <a:lnTo>
                      <a:pt x="1259" y="1231"/>
                    </a:lnTo>
                    <a:lnTo>
                      <a:pt x="1260" y="1263"/>
                    </a:lnTo>
                    <a:lnTo>
                      <a:pt x="921" y="1451"/>
                    </a:lnTo>
                    <a:lnTo>
                      <a:pt x="622" y="1246"/>
                    </a:lnTo>
                    <a:lnTo>
                      <a:pt x="622" y="1231"/>
                    </a:lnTo>
                    <a:lnTo>
                      <a:pt x="620" y="1215"/>
                    </a:lnTo>
                    <a:lnTo>
                      <a:pt x="616" y="1184"/>
                    </a:lnTo>
                    <a:lnTo>
                      <a:pt x="611" y="1154"/>
                    </a:lnTo>
                    <a:lnTo>
                      <a:pt x="608" y="1139"/>
                    </a:lnTo>
                    <a:lnTo>
                      <a:pt x="605" y="1125"/>
                    </a:lnTo>
                    <a:lnTo>
                      <a:pt x="597" y="1096"/>
                    </a:lnTo>
                    <a:lnTo>
                      <a:pt x="593" y="1082"/>
                    </a:lnTo>
                    <a:lnTo>
                      <a:pt x="588" y="1067"/>
                    </a:lnTo>
                    <a:lnTo>
                      <a:pt x="577" y="1039"/>
                    </a:lnTo>
                    <a:lnTo>
                      <a:pt x="572" y="1025"/>
                    </a:lnTo>
                    <a:lnTo>
                      <a:pt x="566" y="1012"/>
                    </a:lnTo>
                    <a:lnTo>
                      <a:pt x="559" y="998"/>
                    </a:lnTo>
                    <a:lnTo>
                      <a:pt x="553" y="985"/>
                    </a:lnTo>
                    <a:lnTo>
                      <a:pt x="539" y="959"/>
                    </a:lnTo>
                    <a:lnTo>
                      <a:pt x="530" y="947"/>
                    </a:lnTo>
                    <a:lnTo>
                      <a:pt x="523" y="934"/>
                    </a:lnTo>
                    <a:lnTo>
                      <a:pt x="506" y="910"/>
                    </a:lnTo>
                    <a:lnTo>
                      <a:pt x="498" y="898"/>
                    </a:lnTo>
                    <a:lnTo>
                      <a:pt x="489" y="887"/>
                    </a:lnTo>
                    <a:lnTo>
                      <a:pt x="480" y="874"/>
                    </a:lnTo>
                    <a:lnTo>
                      <a:pt x="471" y="863"/>
                    </a:lnTo>
                    <a:lnTo>
                      <a:pt x="461" y="852"/>
                    </a:lnTo>
                    <a:lnTo>
                      <a:pt x="451" y="841"/>
                    </a:lnTo>
                    <a:lnTo>
                      <a:pt x="431" y="821"/>
                    </a:lnTo>
                    <a:lnTo>
                      <a:pt x="410" y="801"/>
                    </a:lnTo>
                    <a:lnTo>
                      <a:pt x="399" y="791"/>
                    </a:lnTo>
                    <a:lnTo>
                      <a:pt x="388" y="782"/>
                    </a:lnTo>
                    <a:lnTo>
                      <a:pt x="375" y="773"/>
                    </a:lnTo>
                    <a:lnTo>
                      <a:pt x="364" y="764"/>
                    </a:lnTo>
                    <a:lnTo>
                      <a:pt x="352" y="755"/>
                    </a:lnTo>
                    <a:lnTo>
                      <a:pt x="340" y="747"/>
                    </a:lnTo>
                    <a:lnTo>
                      <a:pt x="328" y="739"/>
                    </a:lnTo>
                    <a:lnTo>
                      <a:pt x="315" y="731"/>
                    </a:lnTo>
                    <a:lnTo>
                      <a:pt x="290" y="716"/>
                    </a:lnTo>
                    <a:lnTo>
                      <a:pt x="277" y="709"/>
                    </a:lnTo>
                    <a:lnTo>
                      <a:pt x="264" y="702"/>
                    </a:lnTo>
                    <a:lnTo>
                      <a:pt x="237" y="690"/>
                    </a:lnTo>
                    <a:lnTo>
                      <a:pt x="223" y="684"/>
                    </a:lnTo>
                    <a:lnTo>
                      <a:pt x="209" y="678"/>
                    </a:lnTo>
                    <a:lnTo>
                      <a:pt x="181" y="669"/>
                    </a:lnTo>
                    <a:lnTo>
                      <a:pt x="152" y="660"/>
                    </a:lnTo>
                    <a:lnTo>
                      <a:pt x="137" y="656"/>
                    </a:lnTo>
                    <a:lnTo>
                      <a:pt x="123" y="653"/>
                    </a:lnTo>
                    <a:lnTo>
                      <a:pt x="108" y="649"/>
                    </a:lnTo>
                    <a:lnTo>
                      <a:pt x="93" y="647"/>
                    </a:lnTo>
                    <a:lnTo>
                      <a:pt x="63" y="642"/>
                    </a:lnTo>
                    <a:lnTo>
                      <a:pt x="47" y="640"/>
                    </a:lnTo>
                    <a:lnTo>
                      <a:pt x="31" y="639"/>
                    </a:lnTo>
                    <a:lnTo>
                      <a:pt x="16" y="638"/>
                    </a:lnTo>
                    <a:lnTo>
                      <a:pt x="0" y="637"/>
                    </a:lnTo>
                    <a:lnTo>
                      <a:pt x="197" y="348"/>
                    </a:lnTo>
                    <a:lnTo>
                      <a:pt x="3" y="0"/>
                    </a:lnTo>
                    <a:close/>
                  </a:path>
                </a:pathLst>
              </a:custGeom>
              <a:solidFill>
                <a:srgbClr val="99FF99"/>
              </a:solidFill>
              <a:ln w="6350">
                <a:noFill/>
                <a:round/>
                <a:headEnd/>
                <a:tailEnd/>
              </a:ln>
              <a:effectLst/>
            </p:spPr>
            <p:txBody>
              <a:bodyPr/>
              <a:lstStyle/>
              <a:p>
                <a:pPr algn="ctr" rtl="0" eaLnBrk="0" fontAlgn="base" hangingPunct="0">
                  <a:spcBef>
                    <a:spcPct val="0"/>
                  </a:spcBef>
                  <a:spcAft>
                    <a:spcPct val="0"/>
                  </a:spcAft>
                </a:pPr>
                <a:endParaRPr kumimoji="1" lang="zh-CN" altLang="en-US" sz="1400" kern="1200">
                  <a:solidFill>
                    <a:srgbClr val="FFFFFF"/>
                  </a:solidFill>
                  <a:latin typeface="Times New Roman" pitchFamily="18" charset="0"/>
                  <a:ea typeface="宋体" pitchFamily="2" charset="-122"/>
                  <a:cs typeface="Times New Roman" pitchFamily="18" charset="0"/>
                </a:endParaRPr>
              </a:p>
            </p:txBody>
          </p:sp>
          <p:sp>
            <p:nvSpPr>
              <p:cNvPr id="120" name="Freeform 11"/>
              <p:cNvSpPr>
                <a:spLocks noChangeAspect="1"/>
              </p:cNvSpPr>
              <p:nvPr/>
            </p:nvSpPr>
            <p:spPr bwMode="auto">
              <a:xfrm>
                <a:off x="1840" y="1449"/>
                <a:ext cx="1431" cy="1325"/>
              </a:xfrm>
              <a:custGeom>
                <a:avLst/>
                <a:gdLst/>
                <a:ahLst/>
                <a:cxnLst>
                  <a:cxn ang="0">
                    <a:pos x="637" y="1302"/>
                  </a:cxn>
                  <a:cxn ang="0">
                    <a:pos x="637" y="1248"/>
                  </a:cxn>
                  <a:cxn ang="0">
                    <a:pos x="640" y="1217"/>
                  </a:cxn>
                  <a:cxn ang="0">
                    <a:pos x="646" y="1170"/>
                  </a:cxn>
                  <a:cxn ang="0">
                    <a:pos x="655" y="1125"/>
                  </a:cxn>
                  <a:cxn ang="0">
                    <a:pos x="663" y="1095"/>
                  </a:cxn>
                  <a:cxn ang="0">
                    <a:pos x="678" y="1052"/>
                  </a:cxn>
                  <a:cxn ang="0">
                    <a:pos x="689" y="1024"/>
                  </a:cxn>
                  <a:cxn ang="0">
                    <a:pos x="708" y="983"/>
                  </a:cxn>
                  <a:cxn ang="0">
                    <a:pos x="724" y="957"/>
                  </a:cxn>
                  <a:cxn ang="0">
                    <a:pos x="739" y="932"/>
                  </a:cxn>
                  <a:cxn ang="0">
                    <a:pos x="756" y="907"/>
                  </a:cxn>
                  <a:cxn ang="0">
                    <a:pos x="773" y="884"/>
                  </a:cxn>
                  <a:cxn ang="0">
                    <a:pos x="792" y="860"/>
                  </a:cxn>
                  <a:cxn ang="0">
                    <a:pos x="822" y="827"/>
                  </a:cxn>
                  <a:cxn ang="0">
                    <a:pos x="843" y="807"/>
                  </a:cxn>
                  <a:cxn ang="0">
                    <a:pos x="877" y="778"/>
                  </a:cxn>
                  <a:cxn ang="0">
                    <a:pos x="901" y="760"/>
                  </a:cxn>
                  <a:cxn ang="0">
                    <a:pos x="938" y="735"/>
                  </a:cxn>
                  <a:cxn ang="0">
                    <a:pos x="976" y="711"/>
                  </a:cxn>
                  <a:cxn ang="0">
                    <a:pos x="1003" y="698"/>
                  </a:cxn>
                  <a:cxn ang="0">
                    <a:pos x="1030" y="686"/>
                  </a:cxn>
                  <a:cxn ang="0">
                    <a:pos x="1059" y="675"/>
                  </a:cxn>
                  <a:cxn ang="0">
                    <a:pos x="1117" y="657"/>
                  </a:cxn>
                  <a:cxn ang="0">
                    <a:pos x="1147" y="649"/>
                  </a:cxn>
                  <a:cxn ang="0">
                    <a:pos x="1192" y="642"/>
                  </a:cxn>
                  <a:cxn ang="0">
                    <a:pos x="1224" y="638"/>
                  </a:cxn>
                  <a:cxn ang="0">
                    <a:pos x="1431" y="334"/>
                  </a:cxn>
                  <a:cxn ang="0">
                    <a:pos x="1207" y="1"/>
                  </a:cxn>
                  <a:cxn ang="0">
                    <a:pos x="1142" y="6"/>
                  </a:cxn>
                  <a:cxn ang="0">
                    <a:pos x="1080" y="15"/>
                  </a:cxn>
                  <a:cxn ang="0">
                    <a:pos x="1018" y="26"/>
                  </a:cxn>
                  <a:cxn ang="0">
                    <a:pos x="957" y="40"/>
                  </a:cxn>
                  <a:cxn ang="0">
                    <a:pos x="898" y="57"/>
                  </a:cxn>
                  <a:cxn ang="0">
                    <a:pos x="839" y="76"/>
                  </a:cxn>
                  <a:cxn ang="0">
                    <a:pos x="783" y="100"/>
                  </a:cxn>
                  <a:cxn ang="0">
                    <a:pos x="728" y="125"/>
                  </a:cxn>
                  <a:cxn ang="0">
                    <a:pos x="673" y="152"/>
                  </a:cxn>
                  <a:cxn ang="0">
                    <a:pos x="620" y="182"/>
                  </a:cxn>
                  <a:cxn ang="0">
                    <a:pos x="570" y="214"/>
                  </a:cxn>
                  <a:cxn ang="0">
                    <a:pos x="520" y="250"/>
                  </a:cxn>
                  <a:cxn ang="0">
                    <a:pos x="472" y="287"/>
                  </a:cxn>
                  <a:cxn ang="0">
                    <a:pos x="427" y="325"/>
                  </a:cxn>
                  <a:cxn ang="0">
                    <a:pos x="382" y="366"/>
                  </a:cxn>
                  <a:cxn ang="0">
                    <a:pos x="341" y="410"/>
                  </a:cxn>
                  <a:cxn ang="0">
                    <a:pos x="301" y="455"/>
                  </a:cxn>
                  <a:cxn ang="0">
                    <a:pos x="263" y="502"/>
                  </a:cxn>
                  <a:cxn ang="0">
                    <a:pos x="227" y="550"/>
                  </a:cxn>
                  <a:cxn ang="0">
                    <a:pos x="194" y="602"/>
                  </a:cxn>
                  <a:cxn ang="0">
                    <a:pos x="163" y="653"/>
                  </a:cxn>
                  <a:cxn ang="0">
                    <a:pos x="135" y="707"/>
                  </a:cxn>
                  <a:cxn ang="0">
                    <a:pos x="109" y="762"/>
                  </a:cxn>
                  <a:cxn ang="0">
                    <a:pos x="86" y="819"/>
                  </a:cxn>
                  <a:cxn ang="0">
                    <a:pos x="64" y="876"/>
                  </a:cxn>
                  <a:cxn ang="0">
                    <a:pos x="47" y="936"/>
                  </a:cxn>
                  <a:cxn ang="0">
                    <a:pos x="31" y="996"/>
                  </a:cxn>
                  <a:cxn ang="0">
                    <a:pos x="19" y="1058"/>
                  </a:cxn>
                  <a:cxn ang="0">
                    <a:pos x="10" y="1120"/>
                  </a:cxn>
                  <a:cxn ang="0">
                    <a:pos x="4" y="1183"/>
                  </a:cxn>
                  <a:cxn ang="0">
                    <a:pos x="1" y="1247"/>
                  </a:cxn>
                  <a:cxn ang="0">
                    <a:pos x="1" y="1302"/>
                  </a:cxn>
                  <a:cxn ang="0">
                    <a:pos x="335" y="1129"/>
                  </a:cxn>
                </a:cxnLst>
                <a:rect l="0" t="0" r="r" b="b"/>
                <a:pathLst>
                  <a:path w="1431" h="1325">
                    <a:moveTo>
                      <a:pt x="638" y="1324"/>
                    </a:moveTo>
                    <a:lnTo>
                      <a:pt x="637" y="1302"/>
                    </a:lnTo>
                    <a:lnTo>
                      <a:pt x="637" y="1280"/>
                    </a:lnTo>
                    <a:lnTo>
                      <a:pt x="637" y="1248"/>
                    </a:lnTo>
                    <a:lnTo>
                      <a:pt x="638" y="1232"/>
                    </a:lnTo>
                    <a:lnTo>
                      <a:pt x="640" y="1217"/>
                    </a:lnTo>
                    <a:lnTo>
                      <a:pt x="644" y="1185"/>
                    </a:lnTo>
                    <a:lnTo>
                      <a:pt x="646" y="1170"/>
                    </a:lnTo>
                    <a:lnTo>
                      <a:pt x="649" y="1154"/>
                    </a:lnTo>
                    <a:lnTo>
                      <a:pt x="655" y="1125"/>
                    </a:lnTo>
                    <a:lnTo>
                      <a:pt x="659" y="1110"/>
                    </a:lnTo>
                    <a:lnTo>
                      <a:pt x="663" y="1095"/>
                    </a:lnTo>
                    <a:lnTo>
                      <a:pt x="673" y="1067"/>
                    </a:lnTo>
                    <a:lnTo>
                      <a:pt x="678" y="1052"/>
                    </a:lnTo>
                    <a:lnTo>
                      <a:pt x="683" y="1038"/>
                    </a:lnTo>
                    <a:lnTo>
                      <a:pt x="689" y="1024"/>
                    </a:lnTo>
                    <a:lnTo>
                      <a:pt x="695" y="1010"/>
                    </a:lnTo>
                    <a:lnTo>
                      <a:pt x="708" y="983"/>
                    </a:lnTo>
                    <a:lnTo>
                      <a:pt x="715" y="970"/>
                    </a:lnTo>
                    <a:lnTo>
                      <a:pt x="724" y="957"/>
                    </a:lnTo>
                    <a:lnTo>
                      <a:pt x="731" y="944"/>
                    </a:lnTo>
                    <a:lnTo>
                      <a:pt x="739" y="932"/>
                    </a:lnTo>
                    <a:lnTo>
                      <a:pt x="747" y="920"/>
                    </a:lnTo>
                    <a:lnTo>
                      <a:pt x="756" y="907"/>
                    </a:lnTo>
                    <a:lnTo>
                      <a:pt x="764" y="895"/>
                    </a:lnTo>
                    <a:lnTo>
                      <a:pt x="773" y="884"/>
                    </a:lnTo>
                    <a:lnTo>
                      <a:pt x="783" y="871"/>
                    </a:lnTo>
                    <a:lnTo>
                      <a:pt x="792" y="860"/>
                    </a:lnTo>
                    <a:lnTo>
                      <a:pt x="812" y="838"/>
                    </a:lnTo>
                    <a:lnTo>
                      <a:pt x="822" y="827"/>
                    </a:lnTo>
                    <a:lnTo>
                      <a:pt x="832" y="817"/>
                    </a:lnTo>
                    <a:lnTo>
                      <a:pt x="843" y="807"/>
                    </a:lnTo>
                    <a:lnTo>
                      <a:pt x="854" y="797"/>
                    </a:lnTo>
                    <a:lnTo>
                      <a:pt x="877" y="778"/>
                    </a:lnTo>
                    <a:lnTo>
                      <a:pt x="889" y="769"/>
                    </a:lnTo>
                    <a:lnTo>
                      <a:pt x="901" y="760"/>
                    </a:lnTo>
                    <a:lnTo>
                      <a:pt x="925" y="743"/>
                    </a:lnTo>
                    <a:lnTo>
                      <a:pt x="938" y="735"/>
                    </a:lnTo>
                    <a:lnTo>
                      <a:pt x="951" y="727"/>
                    </a:lnTo>
                    <a:lnTo>
                      <a:pt x="976" y="711"/>
                    </a:lnTo>
                    <a:lnTo>
                      <a:pt x="990" y="705"/>
                    </a:lnTo>
                    <a:lnTo>
                      <a:pt x="1003" y="698"/>
                    </a:lnTo>
                    <a:lnTo>
                      <a:pt x="1017" y="692"/>
                    </a:lnTo>
                    <a:lnTo>
                      <a:pt x="1030" y="686"/>
                    </a:lnTo>
                    <a:lnTo>
                      <a:pt x="1045" y="680"/>
                    </a:lnTo>
                    <a:lnTo>
                      <a:pt x="1059" y="675"/>
                    </a:lnTo>
                    <a:lnTo>
                      <a:pt x="1088" y="665"/>
                    </a:lnTo>
                    <a:lnTo>
                      <a:pt x="1117" y="657"/>
                    </a:lnTo>
                    <a:lnTo>
                      <a:pt x="1132" y="653"/>
                    </a:lnTo>
                    <a:lnTo>
                      <a:pt x="1147" y="649"/>
                    </a:lnTo>
                    <a:lnTo>
                      <a:pt x="1177" y="644"/>
                    </a:lnTo>
                    <a:lnTo>
                      <a:pt x="1192" y="642"/>
                    </a:lnTo>
                    <a:lnTo>
                      <a:pt x="1209" y="640"/>
                    </a:lnTo>
                    <a:lnTo>
                      <a:pt x="1224" y="638"/>
                    </a:lnTo>
                    <a:lnTo>
                      <a:pt x="1240" y="637"/>
                    </a:lnTo>
                    <a:lnTo>
                      <a:pt x="1431" y="334"/>
                    </a:lnTo>
                    <a:lnTo>
                      <a:pt x="1239" y="0"/>
                    </a:lnTo>
                    <a:lnTo>
                      <a:pt x="1207" y="1"/>
                    </a:lnTo>
                    <a:lnTo>
                      <a:pt x="1174" y="3"/>
                    </a:lnTo>
                    <a:lnTo>
                      <a:pt x="1142" y="6"/>
                    </a:lnTo>
                    <a:lnTo>
                      <a:pt x="1111" y="10"/>
                    </a:lnTo>
                    <a:lnTo>
                      <a:pt x="1080" y="15"/>
                    </a:lnTo>
                    <a:lnTo>
                      <a:pt x="1049" y="20"/>
                    </a:lnTo>
                    <a:lnTo>
                      <a:pt x="1018" y="26"/>
                    </a:lnTo>
                    <a:lnTo>
                      <a:pt x="987" y="32"/>
                    </a:lnTo>
                    <a:lnTo>
                      <a:pt x="957" y="40"/>
                    </a:lnTo>
                    <a:lnTo>
                      <a:pt x="928" y="48"/>
                    </a:lnTo>
                    <a:lnTo>
                      <a:pt x="898" y="57"/>
                    </a:lnTo>
                    <a:lnTo>
                      <a:pt x="868" y="66"/>
                    </a:lnTo>
                    <a:lnTo>
                      <a:pt x="839" y="76"/>
                    </a:lnTo>
                    <a:lnTo>
                      <a:pt x="811" y="88"/>
                    </a:lnTo>
                    <a:lnTo>
                      <a:pt x="783" y="100"/>
                    </a:lnTo>
                    <a:lnTo>
                      <a:pt x="755" y="112"/>
                    </a:lnTo>
                    <a:lnTo>
                      <a:pt x="728" y="125"/>
                    </a:lnTo>
                    <a:lnTo>
                      <a:pt x="699" y="138"/>
                    </a:lnTo>
                    <a:lnTo>
                      <a:pt x="673" y="152"/>
                    </a:lnTo>
                    <a:lnTo>
                      <a:pt x="646" y="167"/>
                    </a:lnTo>
                    <a:lnTo>
                      <a:pt x="620" y="182"/>
                    </a:lnTo>
                    <a:lnTo>
                      <a:pt x="595" y="198"/>
                    </a:lnTo>
                    <a:lnTo>
                      <a:pt x="570" y="214"/>
                    </a:lnTo>
                    <a:lnTo>
                      <a:pt x="544" y="231"/>
                    </a:lnTo>
                    <a:lnTo>
                      <a:pt x="520" y="250"/>
                    </a:lnTo>
                    <a:lnTo>
                      <a:pt x="496" y="268"/>
                    </a:lnTo>
                    <a:lnTo>
                      <a:pt x="472" y="287"/>
                    </a:lnTo>
                    <a:lnTo>
                      <a:pt x="449" y="306"/>
                    </a:lnTo>
                    <a:lnTo>
                      <a:pt x="427" y="325"/>
                    </a:lnTo>
                    <a:lnTo>
                      <a:pt x="405" y="346"/>
                    </a:lnTo>
                    <a:lnTo>
                      <a:pt x="382" y="366"/>
                    </a:lnTo>
                    <a:lnTo>
                      <a:pt x="361" y="388"/>
                    </a:lnTo>
                    <a:lnTo>
                      <a:pt x="341" y="410"/>
                    </a:lnTo>
                    <a:lnTo>
                      <a:pt x="320" y="433"/>
                    </a:lnTo>
                    <a:lnTo>
                      <a:pt x="301" y="455"/>
                    </a:lnTo>
                    <a:lnTo>
                      <a:pt x="282" y="478"/>
                    </a:lnTo>
                    <a:lnTo>
                      <a:pt x="263" y="502"/>
                    </a:lnTo>
                    <a:lnTo>
                      <a:pt x="245" y="526"/>
                    </a:lnTo>
                    <a:lnTo>
                      <a:pt x="227" y="550"/>
                    </a:lnTo>
                    <a:lnTo>
                      <a:pt x="210" y="576"/>
                    </a:lnTo>
                    <a:lnTo>
                      <a:pt x="194" y="602"/>
                    </a:lnTo>
                    <a:lnTo>
                      <a:pt x="178" y="627"/>
                    </a:lnTo>
                    <a:lnTo>
                      <a:pt x="163" y="653"/>
                    </a:lnTo>
                    <a:lnTo>
                      <a:pt x="149" y="680"/>
                    </a:lnTo>
                    <a:lnTo>
                      <a:pt x="135" y="707"/>
                    </a:lnTo>
                    <a:lnTo>
                      <a:pt x="122" y="735"/>
                    </a:lnTo>
                    <a:lnTo>
                      <a:pt x="109" y="762"/>
                    </a:lnTo>
                    <a:lnTo>
                      <a:pt x="97" y="790"/>
                    </a:lnTo>
                    <a:lnTo>
                      <a:pt x="86" y="819"/>
                    </a:lnTo>
                    <a:lnTo>
                      <a:pt x="74" y="847"/>
                    </a:lnTo>
                    <a:lnTo>
                      <a:pt x="64" y="876"/>
                    </a:lnTo>
                    <a:lnTo>
                      <a:pt x="55" y="906"/>
                    </a:lnTo>
                    <a:lnTo>
                      <a:pt x="47" y="936"/>
                    </a:lnTo>
                    <a:lnTo>
                      <a:pt x="39" y="966"/>
                    </a:lnTo>
                    <a:lnTo>
                      <a:pt x="31" y="996"/>
                    </a:lnTo>
                    <a:lnTo>
                      <a:pt x="25" y="1026"/>
                    </a:lnTo>
                    <a:lnTo>
                      <a:pt x="19" y="1058"/>
                    </a:lnTo>
                    <a:lnTo>
                      <a:pt x="14" y="1089"/>
                    </a:lnTo>
                    <a:lnTo>
                      <a:pt x="10" y="1120"/>
                    </a:lnTo>
                    <a:lnTo>
                      <a:pt x="6" y="1151"/>
                    </a:lnTo>
                    <a:lnTo>
                      <a:pt x="4" y="1183"/>
                    </a:lnTo>
                    <a:lnTo>
                      <a:pt x="2" y="1215"/>
                    </a:lnTo>
                    <a:lnTo>
                      <a:pt x="1" y="1247"/>
                    </a:lnTo>
                    <a:lnTo>
                      <a:pt x="0" y="1280"/>
                    </a:lnTo>
                    <a:lnTo>
                      <a:pt x="1" y="1302"/>
                    </a:lnTo>
                    <a:lnTo>
                      <a:pt x="2" y="1325"/>
                    </a:lnTo>
                    <a:lnTo>
                      <a:pt x="335" y="1129"/>
                    </a:lnTo>
                    <a:lnTo>
                      <a:pt x="638" y="1324"/>
                    </a:lnTo>
                    <a:close/>
                  </a:path>
                </a:pathLst>
              </a:custGeom>
              <a:solidFill>
                <a:schemeClr val="tx2">
                  <a:lumMod val="60000"/>
                  <a:lumOff val="40000"/>
                </a:schemeClr>
              </a:solidFill>
              <a:ln w="6350">
                <a:noFill/>
                <a:round/>
                <a:headEnd/>
                <a:tailEnd/>
              </a:ln>
              <a:effectLst/>
            </p:spPr>
            <p:txBody>
              <a:bodyPr/>
              <a:lstStyle/>
              <a:p>
                <a:pPr algn="ctr" rtl="0" eaLnBrk="0" fontAlgn="base" hangingPunct="0">
                  <a:spcBef>
                    <a:spcPct val="0"/>
                  </a:spcBef>
                  <a:spcAft>
                    <a:spcPct val="0"/>
                  </a:spcAft>
                </a:pPr>
                <a:endParaRPr kumimoji="1" lang="zh-CN" altLang="en-US" sz="1400" kern="1200">
                  <a:solidFill>
                    <a:srgbClr val="FFFFFF"/>
                  </a:solidFill>
                  <a:latin typeface="Times New Roman" pitchFamily="18" charset="0"/>
                  <a:ea typeface="宋体" pitchFamily="2" charset="-122"/>
                  <a:cs typeface="Times New Roman" pitchFamily="18" charset="0"/>
                </a:endParaRPr>
              </a:p>
            </p:txBody>
          </p:sp>
          <p:sp>
            <p:nvSpPr>
              <p:cNvPr id="121" name="Freeform 12"/>
              <p:cNvSpPr>
                <a:spLocks noChangeAspect="1"/>
              </p:cNvSpPr>
              <p:nvPr/>
            </p:nvSpPr>
            <p:spPr bwMode="auto">
              <a:xfrm>
                <a:off x="1845" y="2645"/>
                <a:ext cx="1295" cy="1364"/>
              </a:xfrm>
              <a:custGeom>
                <a:avLst/>
                <a:gdLst/>
                <a:ahLst/>
                <a:cxnLst>
                  <a:cxn ang="0">
                    <a:pos x="1096" y="1023"/>
                  </a:cxn>
                  <a:cxn ang="0">
                    <a:pos x="1276" y="728"/>
                  </a:cxn>
                  <a:cxn ang="0">
                    <a:pos x="1232" y="726"/>
                  </a:cxn>
                  <a:cxn ang="0">
                    <a:pos x="1187" y="722"/>
                  </a:cxn>
                  <a:cxn ang="0">
                    <a:pos x="1131" y="711"/>
                  </a:cxn>
                  <a:cxn ang="0">
                    <a:pos x="1103" y="704"/>
                  </a:cxn>
                  <a:cxn ang="0">
                    <a:pos x="1050" y="687"/>
                  </a:cxn>
                  <a:cxn ang="0">
                    <a:pos x="1023" y="677"/>
                  </a:cxn>
                  <a:cxn ang="0">
                    <a:pos x="973" y="653"/>
                  </a:cxn>
                  <a:cxn ang="0">
                    <a:pos x="949" y="638"/>
                  </a:cxn>
                  <a:cxn ang="0">
                    <a:pos x="902" y="608"/>
                  </a:cxn>
                  <a:cxn ang="0">
                    <a:pos x="880" y="591"/>
                  </a:cxn>
                  <a:cxn ang="0">
                    <a:pos x="837" y="556"/>
                  </a:cxn>
                  <a:cxn ang="0">
                    <a:pos x="799" y="517"/>
                  </a:cxn>
                  <a:cxn ang="0">
                    <a:pos x="781" y="496"/>
                  </a:cxn>
                  <a:cxn ang="0">
                    <a:pos x="747" y="451"/>
                  </a:cxn>
                  <a:cxn ang="0">
                    <a:pos x="725" y="417"/>
                  </a:cxn>
                  <a:cxn ang="0">
                    <a:pos x="703" y="380"/>
                  </a:cxn>
                  <a:cxn ang="0">
                    <a:pos x="680" y="330"/>
                  </a:cxn>
                  <a:cxn ang="0">
                    <a:pos x="670" y="303"/>
                  </a:cxn>
                  <a:cxn ang="0">
                    <a:pos x="657" y="263"/>
                  </a:cxn>
                  <a:cxn ang="0">
                    <a:pos x="646" y="221"/>
                  </a:cxn>
                  <a:cxn ang="0">
                    <a:pos x="322" y="0"/>
                  </a:cxn>
                  <a:cxn ang="0">
                    <a:pos x="2" y="222"/>
                  </a:cxn>
                  <a:cxn ang="0">
                    <a:pos x="10" y="282"/>
                  </a:cxn>
                  <a:cxn ang="0">
                    <a:pos x="21" y="343"/>
                  </a:cxn>
                  <a:cxn ang="0">
                    <a:pos x="35" y="401"/>
                  </a:cxn>
                  <a:cxn ang="0">
                    <a:pos x="51" y="458"/>
                  </a:cxn>
                  <a:cxn ang="0">
                    <a:pos x="69" y="516"/>
                  </a:cxn>
                  <a:cxn ang="0">
                    <a:pos x="91" y="571"/>
                  </a:cxn>
                  <a:cxn ang="0">
                    <a:pos x="115" y="624"/>
                  </a:cxn>
                  <a:cxn ang="0">
                    <a:pos x="141" y="678"/>
                  </a:cxn>
                  <a:cxn ang="0">
                    <a:pos x="169" y="729"/>
                  </a:cxn>
                  <a:cxn ang="0">
                    <a:pos x="200" y="779"/>
                  </a:cxn>
                  <a:cxn ang="0">
                    <a:pos x="233" y="828"/>
                  </a:cxn>
                  <a:cxn ang="0">
                    <a:pos x="268" y="874"/>
                  </a:cxn>
                  <a:cxn ang="0">
                    <a:pos x="305" y="919"/>
                  </a:cxn>
                  <a:cxn ang="0">
                    <a:pos x="344" y="962"/>
                  </a:cxn>
                  <a:cxn ang="0">
                    <a:pos x="385" y="1004"/>
                  </a:cxn>
                  <a:cxn ang="0">
                    <a:pos x="428" y="1043"/>
                  </a:cxn>
                  <a:cxn ang="0">
                    <a:pos x="473" y="1081"/>
                  </a:cxn>
                  <a:cxn ang="0">
                    <a:pos x="519" y="1116"/>
                  </a:cxn>
                  <a:cxn ang="0">
                    <a:pos x="567" y="1151"/>
                  </a:cxn>
                  <a:cxn ang="0">
                    <a:pos x="616" y="1182"/>
                  </a:cxn>
                  <a:cxn ang="0">
                    <a:pos x="667" y="1211"/>
                  </a:cxn>
                  <a:cxn ang="0">
                    <a:pos x="720" y="1237"/>
                  </a:cxn>
                  <a:cxn ang="0">
                    <a:pos x="774" y="1262"/>
                  </a:cxn>
                  <a:cxn ang="0">
                    <a:pos x="828" y="1283"/>
                  </a:cxn>
                  <a:cxn ang="0">
                    <a:pos x="885" y="1304"/>
                  </a:cxn>
                  <a:cxn ang="0">
                    <a:pos x="942" y="1321"/>
                  </a:cxn>
                  <a:cxn ang="0">
                    <a:pos x="1001" y="1335"/>
                  </a:cxn>
                  <a:cxn ang="0">
                    <a:pos x="1061" y="1346"/>
                  </a:cxn>
                  <a:cxn ang="0">
                    <a:pos x="1121" y="1355"/>
                  </a:cxn>
                  <a:cxn ang="0">
                    <a:pos x="1182" y="1361"/>
                  </a:cxn>
                  <a:cxn ang="0">
                    <a:pos x="1245" y="1364"/>
                  </a:cxn>
                  <a:cxn ang="0">
                    <a:pos x="1281" y="1364"/>
                  </a:cxn>
                  <a:cxn ang="0">
                    <a:pos x="1290" y="1362"/>
                  </a:cxn>
                </a:cxnLst>
                <a:rect l="0" t="0" r="r" b="b"/>
                <a:pathLst>
                  <a:path w="1295" h="1364">
                    <a:moveTo>
                      <a:pt x="1295" y="1362"/>
                    </a:moveTo>
                    <a:lnTo>
                      <a:pt x="1096" y="1023"/>
                    </a:lnTo>
                    <a:lnTo>
                      <a:pt x="1295" y="727"/>
                    </a:lnTo>
                    <a:lnTo>
                      <a:pt x="1276" y="728"/>
                    </a:lnTo>
                    <a:lnTo>
                      <a:pt x="1246" y="727"/>
                    </a:lnTo>
                    <a:lnTo>
                      <a:pt x="1232" y="726"/>
                    </a:lnTo>
                    <a:lnTo>
                      <a:pt x="1217" y="725"/>
                    </a:lnTo>
                    <a:lnTo>
                      <a:pt x="1187" y="722"/>
                    </a:lnTo>
                    <a:lnTo>
                      <a:pt x="1159" y="717"/>
                    </a:lnTo>
                    <a:lnTo>
                      <a:pt x="1131" y="711"/>
                    </a:lnTo>
                    <a:lnTo>
                      <a:pt x="1117" y="708"/>
                    </a:lnTo>
                    <a:lnTo>
                      <a:pt x="1103" y="704"/>
                    </a:lnTo>
                    <a:lnTo>
                      <a:pt x="1076" y="696"/>
                    </a:lnTo>
                    <a:lnTo>
                      <a:pt x="1050" y="687"/>
                    </a:lnTo>
                    <a:lnTo>
                      <a:pt x="1037" y="682"/>
                    </a:lnTo>
                    <a:lnTo>
                      <a:pt x="1023" y="677"/>
                    </a:lnTo>
                    <a:lnTo>
                      <a:pt x="998" y="665"/>
                    </a:lnTo>
                    <a:lnTo>
                      <a:pt x="973" y="653"/>
                    </a:lnTo>
                    <a:lnTo>
                      <a:pt x="961" y="646"/>
                    </a:lnTo>
                    <a:lnTo>
                      <a:pt x="949" y="638"/>
                    </a:lnTo>
                    <a:lnTo>
                      <a:pt x="925" y="623"/>
                    </a:lnTo>
                    <a:lnTo>
                      <a:pt x="902" y="608"/>
                    </a:lnTo>
                    <a:lnTo>
                      <a:pt x="891" y="600"/>
                    </a:lnTo>
                    <a:lnTo>
                      <a:pt x="880" y="591"/>
                    </a:lnTo>
                    <a:lnTo>
                      <a:pt x="858" y="574"/>
                    </a:lnTo>
                    <a:lnTo>
                      <a:pt x="837" y="556"/>
                    </a:lnTo>
                    <a:lnTo>
                      <a:pt x="818" y="537"/>
                    </a:lnTo>
                    <a:lnTo>
                      <a:pt x="799" y="517"/>
                    </a:lnTo>
                    <a:lnTo>
                      <a:pt x="790" y="506"/>
                    </a:lnTo>
                    <a:lnTo>
                      <a:pt x="781" y="496"/>
                    </a:lnTo>
                    <a:lnTo>
                      <a:pt x="764" y="473"/>
                    </a:lnTo>
                    <a:lnTo>
                      <a:pt x="747" y="451"/>
                    </a:lnTo>
                    <a:lnTo>
                      <a:pt x="732" y="428"/>
                    </a:lnTo>
                    <a:lnTo>
                      <a:pt x="725" y="417"/>
                    </a:lnTo>
                    <a:lnTo>
                      <a:pt x="718" y="405"/>
                    </a:lnTo>
                    <a:lnTo>
                      <a:pt x="703" y="380"/>
                    </a:lnTo>
                    <a:lnTo>
                      <a:pt x="691" y="355"/>
                    </a:lnTo>
                    <a:lnTo>
                      <a:pt x="680" y="330"/>
                    </a:lnTo>
                    <a:lnTo>
                      <a:pt x="675" y="316"/>
                    </a:lnTo>
                    <a:lnTo>
                      <a:pt x="670" y="303"/>
                    </a:lnTo>
                    <a:lnTo>
                      <a:pt x="661" y="276"/>
                    </a:lnTo>
                    <a:lnTo>
                      <a:pt x="657" y="263"/>
                    </a:lnTo>
                    <a:lnTo>
                      <a:pt x="653" y="249"/>
                    </a:lnTo>
                    <a:lnTo>
                      <a:pt x="646" y="221"/>
                    </a:lnTo>
                    <a:lnTo>
                      <a:pt x="641" y="193"/>
                    </a:lnTo>
                    <a:lnTo>
                      <a:pt x="322" y="0"/>
                    </a:lnTo>
                    <a:lnTo>
                      <a:pt x="0" y="191"/>
                    </a:lnTo>
                    <a:lnTo>
                      <a:pt x="2" y="222"/>
                    </a:lnTo>
                    <a:lnTo>
                      <a:pt x="6" y="252"/>
                    </a:lnTo>
                    <a:lnTo>
                      <a:pt x="10" y="282"/>
                    </a:lnTo>
                    <a:lnTo>
                      <a:pt x="15" y="312"/>
                    </a:lnTo>
                    <a:lnTo>
                      <a:pt x="21" y="343"/>
                    </a:lnTo>
                    <a:lnTo>
                      <a:pt x="27" y="372"/>
                    </a:lnTo>
                    <a:lnTo>
                      <a:pt x="35" y="401"/>
                    </a:lnTo>
                    <a:lnTo>
                      <a:pt x="42" y="430"/>
                    </a:lnTo>
                    <a:lnTo>
                      <a:pt x="51" y="458"/>
                    </a:lnTo>
                    <a:lnTo>
                      <a:pt x="60" y="488"/>
                    </a:lnTo>
                    <a:lnTo>
                      <a:pt x="69" y="516"/>
                    </a:lnTo>
                    <a:lnTo>
                      <a:pt x="81" y="543"/>
                    </a:lnTo>
                    <a:lnTo>
                      <a:pt x="91" y="571"/>
                    </a:lnTo>
                    <a:lnTo>
                      <a:pt x="103" y="598"/>
                    </a:lnTo>
                    <a:lnTo>
                      <a:pt x="115" y="624"/>
                    </a:lnTo>
                    <a:lnTo>
                      <a:pt x="128" y="652"/>
                    </a:lnTo>
                    <a:lnTo>
                      <a:pt x="141" y="678"/>
                    </a:lnTo>
                    <a:lnTo>
                      <a:pt x="155" y="704"/>
                    </a:lnTo>
                    <a:lnTo>
                      <a:pt x="169" y="729"/>
                    </a:lnTo>
                    <a:lnTo>
                      <a:pt x="184" y="754"/>
                    </a:lnTo>
                    <a:lnTo>
                      <a:pt x="200" y="779"/>
                    </a:lnTo>
                    <a:lnTo>
                      <a:pt x="216" y="803"/>
                    </a:lnTo>
                    <a:lnTo>
                      <a:pt x="233" y="828"/>
                    </a:lnTo>
                    <a:lnTo>
                      <a:pt x="251" y="851"/>
                    </a:lnTo>
                    <a:lnTo>
                      <a:pt x="268" y="874"/>
                    </a:lnTo>
                    <a:lnTo>
                      <a:pt x="287" y="897"/>
                    </a:lnTo>
                    <a:lnTo>
                      <a:pt x="305" y="919"/>
                    </a:lnTo>
                    <a:lnTo>
                      <a:pt x="324" y="941"/>
                    </a:lnTo>
                    <a:lnTo>
                      <a:pt x="344" y="962"/>
                    </a:lnTo>
                    <a:lnTo>
                      <a:pt x="364" y="984"/>
                    </a:lnTo>
                    <a:lnTo>
                      <a:pt x="385" y="1004"/>
                    </a:lnTo>
                    <a:lnTo>
                      <a:pt x="407" y="1024"/>
                    </a:lnTo>
                    <a:lnTo>
                      <a:pt x="428" y="1043"/>
                    </a:lnTo>
                    <a:lnTo>
                      <a:pt x="450" y="1062"/>
                    </a:lnTo>
                    <a:lnTo>
                      <a:pt x="473" y="1081"/>
                    </a:lnTo>
                    <a:lnTo>
                      <a:pt x="495" y="1099"/>
                    </a:lnTo>
                    <a:lnTo>
                      <a:pt x="519" y="1116"/>
                    </a:lnTo>
                    <a:lnTo>
                      <a:pt x="542" y="1134"/>
                    </a:lnTo>
                    <a:lnTo>
                      <a:pt x="567" y="1151"/>
                    </a:lnTo>
                    <a:lnTo>
                      <a:pt x="592" y="1166"/>
                    </a:lnTo>
                    <a:lnTo>
                      <a:pt x="616" y="1182"/>
                    </a:lnTo>
                    <a:lnTo>
                      <a:pt x="642" y="1196"/>
                    </a:lnTo>
                    <a:lnTo>
                      <a:pt x="667" y="1211"/>
                    </a:lnTo>
                    <a:lnTo>
                      <a:pt x="693" y="1224"/>
                    </a:lnTo>
                    <a:lnTo>
                      <a:pt x="720" y="1237"/>
                    </a:lnTo>
                    <a:lnTo>
                      <a:pt x="747" y="1250"/>
                    </a:lnTo>
                    <a:lnTo>
                      <a:pt x="774" y="1262"/>
                    </a:lnTo>
                    <a:lnTo>
                      <a:pt x="801" y="1273"/>
                    </a:lnTo>
                    <a:lnTo>
                      <a:pt x="828" y="1283"/>
                    </a:lnTo>
                    <a:lnTo>
                      <a:pt x="856" y="1294"/>
                    </a:lnTo>
                    <a:lnTo>
                      <a:pt x="885" y="1304"/>
                    </a:lnTo>
                    <a:lnTo>
                      <a:pt x="914" y="1312"/>
                    </a:lnTo>
                    <a:lnTo>
                      <a:pt x="942" y="1321"/>
                    </a:lnTo>
                    <a:lnTo>
                      <a:pt x="971" y="1328"/>
                    </a:lnTo>
                    <a:lnTo>
                      <a:pt x="1001" y="1335"/>
                    </a:lnTo>
                    <a:lnTo>
                      <a:pt x="1030" y="1341"/>
                    </a:lnTo>
                    <a:lnTo>
                      <a:pt x="1061" y="1346"/>
                    </a:lnTo>
                    <a:lnTo>
                      <a:pt x="1091" y="1351"/>
                    </a:lnTo>
                    <a:lnTo>
                      <a:pt x="1121" y="1355"/>
                    </a:lnTo>
                    <a:lnTo>
                      <a:pt x="1151" y="1358"/>
                    </a:lnTo>
                    <a:lnTo>
                      <a:pt x="1182" y="1361"/>
                    </a:lnTo>
                    <a:lnTo>
                      <a:pt x="1214" y="1363"/>
                    </a:lnTo>
                    <a:lnTo>
                      <a:pt x="1245" y="1364"/>
                    </a:lnTo>
                    <a:lnTo>
                      <a:pt x="1276" y="1364"/>
                    </a:lnTo>
                    <a:lnTo>
                      <a:pt x="1281" y="1364"/>
                    </a:lnTo>
                    <a:lnTo>
                      <a:pt x="1285" y="1363"/>
                    </a:lnTo>
                    <a:lnTo>
                      <a:pt x="1290" y="1362"/>
                    </a:lnTo>
                    <a:lnTo>
                      <a:pt x="1295" y="1362"/>
                    </a:lnTo>
                    <a:close/>
                  </a:path>
                </a:pathLst>
              </a:custGeom>
              <a:solidFill>
                <a:schemeClr val="tx2">
                  <a:lumMod val="40000"/>
                  <a:lumOff val="60000"/>
                </a:schemeClr>
              </a:solidFill>
              <a:ln w="6350">
                <a:noFill/>
                <a:round/>
                <a:headEnd/>
                <a:tailEnd/>
              </a:ln>
              <a:effectLst/>
            </p:spPr>
            <p:txBody>
              <a:bodyPr/>
              <a:lstStyle/>
              <a:p>
                <a:pPr algn="ctr" rtl="0" eaLnBrk="0" fontAlgn="base" hangingPunct="0">
                  <a:spcBef>
                    <a:spcPct val="0"/>
                  </a:spcBef>
                  <a:spcAft>
                    <a:spcPct val="0"/>
                  </a:spcAft>
                </a:pPr>
                <a:endParaRPr kumimoji="1" lang="zh-CN" altLang="en-US" sz="1400" kern="1200">
                  <a:solidFill>
                    <a:srgbClr val="FFFFFF"/>
                  </a:solidFill>
                  <a:latin typeface="Times New Roman" pitchFamily="18" charset="0"/>
                  <a:ea typeface="宋体" pitchFamily="2" charset="-122"/>
                  <a:cs typeface="Times New Roman" pitchFamily="18" charset="0"/>
                </a:endParaRPr>
              </a:p>
            </p:txBody>
          </p:sp>
          <p:sp>
            <p:nvSpPr>
              <p:cNvPr id="122" name="Freeform 13"/>
              <p:cNvSpPr>
                <a:spLocks noChangeAspect="1"/>
              </p:cNvSpPr>
              <p:nvPr/>
            </p:nvSpPr>
            <p:spPr bwMode="auto">
              <a:xfrm>
                <a:off x="3015" y="2774"/>
                <a:ext cx="1385" cy="1233"/>
              </a:xfrm>
              <a:custGeom>
                <a:avLst/>
                <a:gdLst/>
                <a:ahLst/>
                <a:cxnLst>
                  <a:cxn ang="0">
                    <a:pos x="0" y="903"/>
                  </a:cxn>
                  <a:cxn ang="0">
                    <a:pos x="221" y="588"/>
                  </a:cxn>
                  <a:cxn ang="0">
                    <a:pos x="262" y="579"/>
                  </a:cxn>
                  <a:cxn ang="0">
                    <a:pos x="302" y="567"/>
                  </a:cxn>
                  <a:cxn ang="0">
                    <a:pos x="354" y="548"/>
                  </a:cxn>
                  <a:cxn ang="0">
                    <a:pos x="391" y="531"/>
                  </a:cxn>
                  <a:cxn ang="0">
                    <a:pos x="427" y="511"/>
                  </a:cxn>
                  <a:cxn ang="0">
                    <a:pos x="472" y="482"/>
                  </a:cxn>
                  <a:cxn ang="0">
                    <a:pos x="506" y="458"/>
                  </a:cxn>
                  <a:cxn ang="0">
                    <a:pos x="526" y="441"/>
                  </a:cxn>
                  <a:cxn ang="0">
                    <a:pos x="546" y="423"/>
                  </a:cxn>
                  <a:cxn ang="0">
                    <a:pos x="565" y="405"/>
                  </a:cxn>
                  <a:cxn ang="0">
                    <a:pos x="584" y="385"/>
                  </a:cxn>
                  <a:cxn ang="0">
                    <a:pos x="610" y="353"/>
                  </a:cxn>
                  <a:cxn ang="0">
                    <a:pos x="642" y="310"/>
                  </a:cxn>
                  <a:cxn ang="0">
                    <a:pos x="671" y="264"/>
                  </a:cxn>
                  <a:cxn ang="0">
                    <a:pos x="689" y="228"/>
                  </a:cxn>
                  <a:cxn ang="0">
                    <a:pos x="705" y="189"/>
                  </a:cxn>
                  <a:cxn ang="0">
                    <a:pos x="723" y="138"/>
                  </a:cxn>
                  <a:cxn ang="0">
                    <a:pos x="737" y="84"/>
                  </a:cxn>
                  <a:cxn ang="0">
                    <a:pos x="746" y="28"/>
                  </a:cxn>
                  <a:cxn ang="0">
                    <a:pos x="748" y="0"/>
                  </a:cxn>
                  <a:cxn ang="0">
                    <a:pos x="1385" y="4"/>
                  </a:cxn>
                  <a:cxn ang="0">
                    <a:pos x="1382" y="66"/>
                  </a:cxn>
                  <a:cxn ang="0">
                    <a:pos x="1375" y="126"/>
                  </a:cxn>
                  <a:cxn ang="0">
                    <a:pos x="1366" y="185"/>
                  </a:cxn>
                  <a:cxn ang="0">
                    <a:pos x="1354" y="245"/>
                  </a:cxn>
                  <a:cxn ang="0">
                    <a:pos x="1339" y="302"/>
                  </a:cxn>
                  <a:cxn ang="0">
                    <a:pos x="1322" y="359"/>
                  </a:cxn>
                  <a:cxn ang="0">
                    <a:pos x="1301" y="414"/>
                  </a:cxn>
                  <a:cxn ang="0">
                    <a:pos x="1279" y="468"/>
                  </a:cxn>
                  <a:cxn ang="0">
                    <a:pos x="1255" y="522"/>
                  </a:cxn>
                  <a:cxn ang="0">
                    <a:pos x="1228" y="573"/>
                  </a:cxn>
                  <a:cxn ang="0">
                    <a:pos x="1200" y="623"/>
                  </a:cxn>
                  <a:cxn ang="0">
                    <a:pos x="1169" y="671"/>
                  </a:cxn>
                  <a:cxn ang="0">
                    <a:pos x="1135" y="719"/>
                  </a:cxn>
                  <a:cxn ang="0">
                    <a:pos x="1099" y="764"/>
                  </a:cxn>
                  <a:cxn ang="0">
                    <a:pos x="1062" y="808"/>
                  </a:cxn>
                  <a:cxn ang="0">
                    <a:pos x="1023" y="851"/>
                  </a:cxn>
                  <a:cxn ang="0">
                    <a:pos x="982" y="891"/>
                  </a:cxn>
                  <a:cxn ang="0">
                    <a:pos x="939" y="929"/>
                  </a:cxn>
                  <a:cxn ang="0">
                    <a:pos x="895" y="965"/>
                  </a:cxn>
                  <a:cxn ang="0">
                    <a:pos x="849" y="1000"/>
                  </a:cxn>
                  <a:cxn ang="0">
                    <a:pos x="801" y="1032"/>
                  </a:cxn>
                  <a:cxn ang="0">
                    <a:pos x="752" y="1063"/>
                  </a:cxn>
                  <a:cxn ang="0">
                    <a:pos x="701" y="1090"/>
                  </a:cxn>
                  <a:cxn ang="0">
                    <a:pos x="649" y="1116"/>
                  </a:cxn>
                  <a:cxn ang="0">
                    <a:pos x="595" y="1139"/>
                  </a:cxn>
                  <a:cxn ang="0">
                    <a:pos x="541" y="1161"/>
                  </a:cxn>
                  <a:cxn ang="0">
                    <a:pos x="485" y="1180"/>
                  </a:cxn>
                  <a:cxn ang="0">
                    <a:pos x="428" y="1196"/>
                  </a:cxn>
                  <a:cxn ang="0">
                    <a:pos x="370" y="1209"/>
                  </a:cxn>
                  <a:cxn ang="0">
                    <a:pos x="311" y="1220"/>
                  </a:cxn>
                  <a:cxn ang="0">
                    <a:pos x="251" y="1228"/>
                  </a:cxn>
                  <a:cxn ang="0">
                    <a:pos x="191" y="1233"/>
                  </a:cxn>
                </a:cxnLst>
                <a:rect l="0" t="0" r="r" b="b"/>
                <a:pathLst>
                  <a:path w="1385" h="1233">
                    <a:moveTo>
                      <a:pt x="191" y="1233"/>
                    </a:moveTo>
                    <a:lnTo>
                      <a:pt x="0" y="903"/>
                    </a:lnTo>
                    <a:lnTo>
                      <a:pt x="194" y="592"/>
                    </a:lnTo>
                    <a:lnTo>
                      <a:pt x="221" y="588"/>
                    </a:lnTo>
                    <a:lnTo>
                      <a:pt x="248" y="582"/>
                    </a:lnTo>
                    <a:lnTo>
                      <a:pt x="262" y="579"/>
                    </a:lnTo>
                    <a:lnTo>
                      <a:pt x="275" y="575"/>
                    </a:lnTo>
                    <a:lnTo>
                      <a:pt x="302" y="567"/>
                    </a:lnTo>
                    <a:lnTo>
                      <a:pt x="327" y="558"/>
                    </a:lnTo>
                    <a:lnTo>
                      <a:pt x="354" y="548"/>
                    </a:lnTo>
                    <a:lnTo>
                      <a:pt x="379" y="537"/>
                    </a:lnTo>
                    <a:lnTo>
                      <a:pt x="391" y="531"/>
                    </a:lnTo>
                    <a:lnTo>
                      <a:pt x="403" y="525"/>
                    </a:lnTo>
                    <a:lnTo>
                      <a:pt x="427" y="511"/>
                    </a:lnTo>
                    <a:lnTo>
                      <a:pt x="450" y="497"/>
                    </a:lnTo>
                    <a:lnTo>
                      <a:pt x="472" y="482"/>
                    </a:lnTo>
                    <a:lnTo>
                      <a:pt x="494" y="467"/>
                    </a:lnTo>
                    <a:lnTo>
                      <a:pt x="506" y="458"/>
                    </a:lnTo>
                    <a:lnTo>
                      <a:pt x="516" y="450"/>
                    </a:lnTo>
                    <a:lnTo>
                      <a:pt x="526" y="441"/>
                    </a:lnTo>
                    <a:lnTo>
                      <a:pt x="536" y="432"/>
                    </a:lnTo>
                    <a:lnTo>
                      <a:pt x="546" y="423"/>
                    </a:lnTo>
                    <a:lnTo>
                      <a:pt x="556" y="414"/>
                    </a:lnTo>
                    <a:lnTo>
                      <a:pt x="565" y="405"/>
                    </a:lnTo>
                    <a:lnTo>
                      <a:pt x="575" y="395"/>
                    </a:lnTo>
                    <a:lnTo>
                      <a:pt x="584" y="385"/>
                    </a:lnTo>
                    <a:lnTo>
                      <a:pt x="593" y="375"/>
                    </a:lnTo>
                    <a:lnTo>
                      <a:pt x="610" y="353"/>
                    </a:lnTo>
                    <a:lnTo>
                      <a:pt x="626" y="332"/>
                    </a:lnTo>
                    <a:lnTo>
                      <a:pt x="642" y="310"/>
                    </a:lnTo>
                    <a:lnTo>
                      <a:pt x="656" y="287"/>
                    </a:lnTo>
                    <a:lnTo>
                      <a:pt x="671" y="264"/>
                    </a:lnTo>
                    <a:lnTo>
                      <a:pt x="683" y="240"/>
                    </a:lnTo>
                    <a:lnTo>
                      <a:pt x="689" y="228"/>
                    </a:lnTo>
                    <a:lnTo>
                      <a:pt x="695" y="215"/>
                    </a:lnTo>
                    <a:lnTo>
                      <a:pt x="705" y="189"/>
                    </a:lnTo>
                    <a:lnTo>
                      <a:pt x="715" y="164"/>
                    </a:lnTo>
                    <a:lnTo>
                      <a:pt x="723" y="138"/>
                    </a:lnTo>
                    <a:lnTo>
                      <a:pt x="731" y="111"/>
                    </a:lnTo>
                    <a:lnTo>
                      <a:pt x="737" y="84"/>
                    </a:lnTo>
                    <a:lnTo>
                      <a:pt x="742" y="57"/>
                    </a:lnTo>
                    <a:lnTo>
                      <a:pt x="746" y="28"/>
                    </a:lnTo>
                    <a:lnTo>
                      <a:pt x="747" y="14"/>
                    </a:lnTo>
                    <a:lnTo>
                      <a:pt x="748" y="0"/>
                    </a:lnTo>
                    <a:lnTo>
                      <a:pt x="1032" y="202"/>
                    </a:lnTo>
                    <a:lnTo>
                      <a:pt x="1385" y="4"/>
                    </a:lnTo>
                    <a:lnTo>
                      <a:pt x="1384" y="36"/>
                    </a:lnTo>
                    <a:lnTo>
                      <a:pt x="1382" y="66"/>
                    </a:lnTo>
                    <a:lnTo>
                      <a:pt x="1379" y="96"/>
                    </a:lnTo>
                    <a:lnTo>
                      <a:pt x="1375" y="126"/>
                    </a:lnTo>
                    <a:lnTo>
                      <a:pt x="1371" y="156"/>
                    </a:lnTo>
                    <a:lnTo>
                      <a:pt x="1366" y="185"/>
                    </a:lnTo>
                    <a:lnTo>
                      <a:pt x="1360" y="216"/>
                    </a:lnTo>
                    <a:lnTo>
                      <a:pt x="1354" y="245"/>
                    </a:lnTo>
                    <a:lnTo>
                      <a:pt x="1347" y="273"/>
                    </a:lnTo>
                    <a:lnTo>
                      <a:pt x="1339" y="302"/>
                    </a:lnTo>
                    <a:lnTo>
                      <a:pt x="1331" y="330"/>
                    </a:lnTo>
                    <a:lnTo>
                      <a:pt x="1322" y="359"/>
                    </a:lnTo>
                    <a:lnTo>
                      <a:pt x="1313" y="387"/>
                    </a:lnTo>
                    <a:lnTo>
                      <a:pt x="1301" y="414"/>
                    </a:lnTo>
                    <a:lnTo>
                      <a:pt x="1291" y="441"/>
                    </a:lnTo>
                    <a:lnTo>
                      <a:pt x="1279" y="468"/>
                    </a:lnTo>
                    <a:lnTo>
                      <a:pt x="1268" y="494"/>
                    </a:lnTo>
                    <a:lnTo>
                      <a:pt x="1255" y="522"/>
                    </a:lnTo>
                    <a:lnTo>
                      <a:pt x="1242" y="547"/>
                    </a:lnTo>
                    <a:lnTo>
                      <a:pt x="1228" y="573"/>
                    </a:lnTo>
                    <a:lnTo>
                      <a:pt x="1214" y="598"/>
                    </a:lnTo>
                    <a:lnTo>
                      <a:pt x="1200" y="623"/>
                    </a:lnTo>
                    <a:lnTo>
                      <a:pt x="1184" y="647"/>
                    </a:lnTo>
                    <a:lnTo>
                      <a:pt x="1169" y="671"/>
                    </a:lnTo>
                    <a:lnTo>
                      <a:pt x="1152" y="696"/>
                    </a:lnTo>
                    <a:lnTo>
                      <a:pt x="1135" y="719"/>
                    </a:lnTo>
                    <a:lnTo>
                      <a:pt x="1117" y="742"/>
                    </a:lnTo>
                    <a:lnTo>
                      <a:pt x="1099" y="764"/>
                    </a:lnTo>
                    <a:lnTo>
                      <a:pt x="1081" y="786"/>
                    </a:lnTo>
                    <a:lnTo>
                      <a:pt x="1062" y="808"/>
                    </a:lnTo>
                    <a:lnTo>
                      <a:pt x="1043" y="829"/>
                    </a:lnTo>
                    <a:lnTo>
                      <a:pt x="1023" y="851"/>
                    </a:lnTo>
                    <a:lnTo>
                      <a:pt x="1003" y="871"/>
                    </a:lnTo>
                    <a:lnTo>
                      <a:pt x="982" y="891"/>
                    </a:lnTo>
                    <a:lnTo>
                      <a:pt x="961" y="910"/>
                    </a:lnTo>
                    <a:lnTo>
                      <a:pt x="939" y="929"/>
                    </a:lnTo>
                    <a:lnTo>
                      <a:pt x="917" y="947"/>
                    </a:lnTo>
                    <a:lnTo>
                      <a:pt x="895" y="965"/>
                    </a:lnTo>
                    <a:lnTo>
                      <a:pt x="872" y="982"/>
                    </a:lnTo>
                    <a:lnTo>
                      <a:pt x="849" y="1000"/>
                    </a:lnTo>
                    <a:lnTo>
                      <a:pt x="826" y="1017"/>
                    </a:lnTo>
                    <a:lnTo>
                      <a:pt x="801" y="1032"/>
                    </a:lnTo>
                    <a:lnTo>
                      <a:pt x="776" y="1048"/>
                    </a:lnTo>
                    <a:lnTo>
                      <a:pt x="752" y="1063"/>
                    </a:lnTo>
                    <a:lnTo>
                      <a:pt x="727" y="1077"/>
                    </a:lnTo>
                    <a:lnTo>
                      <a:pt x="701" y="1090"/>
                    </a:lnTo>
                    <a:lnTo>
                      <a:pt x="676" y="1104"/>
                    </a:lnTo>
                    <a:lnTo>
                      <a:pt x="649" y="1116"/>
                    </a:lnTo>
                    <a:lnTo>
                      <a:pt x="622" y="1128"/>
                    </a:lnTo>
                    <a:lnTo>
                      <a:pt x="595" y="1139"/>
                    </a:lnTo>
                    <a:lnTo>
                      <a:pt x="568" y="1150"/>
                    </a:lnTo>
                    <a:lnTo>
                      <a:pt x="541" y="1161"/>
                    </a:lnTo>
                    <a:lnTo>
                      <a:pt x="514" y="1171"/>
                    </a:lnTo>
                    <a:lnTo>
                      <a:pt x="485" y="1180"/>
                    </a:lnTo>
                    <a:lnTo>
                      <a:pt x="456" y="1188"/>
                    </a:lnTo>
                    <a:lnTo>
                      <a:pt x="428" y="1196"/>
                    </a:lnTo>
                    <a:lnTo>
                      <a:pt x="399" y="1203"/>
                    </a:lnTo>
                    <a:lnTo>
                      <a:pt x="370" y="1209"/>
                    </a:lnTo>
                    <a:lnTo>
                      <a:pt x="340" y="1215"/>
                    </a:lnTo>
                    <a:lnTo>
                      <a:pt x="311" y="1220"/>
                    </a:lnTo>
                    <a:lnTo>
                      <a:pt x="281" y="1224"/>
                    </a:lnTo>
                    <a:lnTo>
                      <a:pt x="251" y="1228"/>
                    </a:lnTo>
                    <a:lnTo>
                      <a:pt x="221" y="1231"/>
                    </a:lnTo>
                    <a:lnTo>
                      <a:pt x="191" y="1233"/>
                    </a:lnTo>
                    <a:close/>
                  </a:path>
                </a:pathLst>
              </a:custGeom>
              <a:solidFill>
                <a:srgbClr val="92D050"/>
              </a:solidFill>
              <a:ln w="6350">
                <a:noFill/>
                <a:round/>
                <a:headEnd/>
                <a:tailEnd/>
              </a:ln>
              <a:effectLst/>
            </p:spPr>
            <p:txBody>
              <a:bodyPr/>
              <a:lstStyle/>
              <a:p>
                <a:pPr algn="ctr" rtl="0" eaLnBrk="0" fontAlgn="base" hangingPunct="0">
                  <a:spcBef>
                    <a:spcPct val="0"/>
                  </a:spcBef>
                  <a:spcAft>
                    <a:spcPct val="0"/>
                  </a:spcAft>
                </a:pPr>
                <a:endParaRPr kumimoji="1" lang="zh-CN" altLang="en-US" sz="1400" kern="1200">
                  <a:solidFill>
                    <a:srgbClr val="FFFFFF"/>
                  </a:solidFill>
                  <a:latin typeface="Times New Roman" pitchFamily="18" charset="0"/>
                  <a:ea typeface="宋体" pitchFamily="2" charset="-122"/>
                  <a:cs typeface="Times New Roman" pitchFamily="18" charset="0"/>
                </a:endParaRPr>
              </a:p>
            </p:txBody>
          </p:sp>
        </p:grpSp>
        <p:sp>
          <p:nvSpPr>
            <p:cNvPr id="118" name="AutoShape 5"/>
            <p:cNvSpPr>
              <a:spLocks noChangeArrowheads="1"/>
            </p:cNvSpPr>
            <p:nvPr/>
          </p:nvSpPr>
          <p:spPr bwMode="auto">
            <a:xfrm>
              <a:off x="4183855" y="3228180"/>
              <a:ext cx="776289" cy="687391"/>
            </a:xfrm>
            <a:prstGeom prst="diamond">
              <a:avLst/>
            </a:prstGeom>
            <a:solidFill>
              <a:schemeClr val="tx2">
                <a:lumMod val="75000"/>
              </a:schemeClr>
            </a:solidFill>
            <a:ln w="6350">
              <a:noFill/>
              <a:miter lim="800000"/>
              <a:headEnd/>
              <a:tailEnd/>
            </a:ln>
            <a:effectLst/>
          </p:spPr>
          <p:txBody>
            <a:bodyPr wrap="none" lIns="0" tIns="0" rIns="0" bIns="0" anchor="ctr"/>
            <a:lstStyle/>
            <a:p>
              <a:pPr algn="ctr" rtl="0" eaLnBrk="0" fontAlgn="base" hangingPunct="0">
                <a:spcBef>
                  <a:spcPct val="0"/>
                </a:spcBef>
                <a:spcAft>
                  <a:spcPct val="0"/>
                </a:spcAft>
              </a:pPr>
              <a:endParaRPr kumimoji="1" lang="zh-CN" altLang="en-US" sz="1400" kern="1200">
                <a:solidFill>
                  <a:srgbClr val="FFFFFF"/>
                </a:solidFill>
                <a:latin typeface="Times New Roman" pitchFamily="18" charset="0"/>
                <a:ea typeface="宋体" pitchFamily="2" charset="-122"/>
                <a:cs typeface="Times New Roman" pitchFamily="18" charset="0"/>
              </a:endParaRPr>
            </a:p>
          </p:txBody>
        </p:sp>
      </p:grpSp>
      <p:pic>
        <p:nvPicPr>
          <p:cNvPr id="128" name="Picture 7" descr="9"/>
          <p:cNvPicPr>
            <a:picLocks noChangeAspect="1" noChangeArrowheads="1"/>
          </p:cNvPicPr>
          <p:nvPr/>
        </p:nvPicPr>
        <p:blipFill>
          <a:blip r:embed="rId3"/>
          <a:srcRect/>
          <a:stretch>
            <a:fillRect/>
          </a:stretch>
        </p:blipFill>
        <p:spPr bwMode="auto">
          <a:xfrm>
            <a:off x="4860032" y="3732267"/>
            <a:ext cx="2808312" cy="954046"/>
          </a:xfrm>
          <a:prstGeom prst="rect">
            <a:avLst/>
          </a:prstGeom>
          <a:noFill/>
          <a:ln w="9525">
            <a:noFill/>
            <a:miter lim="800000"/>
            <a:headEnd/>
            <a:tailEnd/>
          </a:ln>
        </p:spPr>
      </p:pic>
      <p:sp>
        <p:nvSpPr>
          <p:cNvPr id="129" name="TextBox 128"/>
          <p:cNvSpPr txBox="1"/>
          <p:nvPr/>
        </p:nvSpPr>
        <p:spPr>
          <a:xfrm>
            <a:off x="4992205" y="4870300"/>
            <a:ext cx="420308" cy="246221"/>
          </a:xfrm>
          <a:prstGeom prst="rect">
            <a:avLst/>
          </a:prstGeom>
          <a:noFill/>
        </p:spPr>
        <p:txBody>
          <a:bodyPr wrap="none">
            <a:spAutoFit/>
          </a:bodyPr>
          <a:lstStyle/>
          <a:p>
            <a:pPr algn="ctr" rtl="0" eaLnBrk="0" fontAlgn="base" hangingPunct="0">
              <a:spcBef>
                <a:spcPct val="0"/>
              </a:spcBef>
              <a:spcAft>
                <a:spcPct val="0"/>
              </a:spcAft>
              <a:defRPr/>
            </a:pPr>
            <a:r>
              <a:rPr kumimoji="1" lang="en-US" altLang="zh-CN" sz="1000" kern="1200" dirty="0">
                <a:solidFill>
                  <a:srgbClr val="000000"/>
                </a:solidFill>
                <a:latin typeface="Times New Roman" pitchFamily="18" charset="0"/>
                <a:ea typeface="宋体" pitchFamily="2" charset="-122"/>
                <a:cs typeface="Times New Roman" pitchFamily="18" charset="0"/>
              </a:rPr>
              <a:t>eNB</a:t>
            </a:r>
            <a:endParaRPr kumimoji="1" lang="zh-CN" altLang="en-US" sz="1000" kern="1200" dirty="0">
              <a:solidFill>
                <a:srgbClr val="000000"/>
              </a:solidFill>
              <a:latin typeface="Times New Roman" pitchFamily="18" charset="0"/>
              <a:ea typeface="宋体" pitchFamily="2" charset="-122"/>
              <a:cs typeface="Times New Roman" pitchFamily="18" charset="0"/>
            </a:endParaRPr>
          </a:p>
        </p:txBody>
      </p:sp>
      <p:sp>
        <p:nvSpPr>
          <p:cNvPr id="130" name="TextBox 129"/>
          <p:cNvSpPr txBox="1"/>
          <p:nvPr/>
        </p:nvSpPr>
        <p:spPr>
          <a:xfrm>
            <a:off x="6090541" y="4870300"/>
            <a:ext cx="420308" cy="246221"/>
          </a:xfrm>
          <a:prstGeom prst="rect">
            <a:avLst/>
          </a:prstGeom>
          <a:noFill/>
        </p:spPr>
        <p:txBody>
          <a:bodyPr wrap="none">
            <a:spAutoFit/>
          </a:bodyPr>
          <a:lstStyle/>
          <a:p>
            <a:pPr algn="ctr" rtl="0" eaLnBrk="0" fontAlgn="base" hangingPunct="0">
              <a:spcBef>
                <a:spcPct val="0"/>
              </a:spcBef>
              <a:spcAft>
                <a:spcPct val="0"/>
              </a:spcAft>
              <a:defRPr/>
            </a:pPr>
            <a:r>
              <a:rPr kumimoji="1" lang="en-US" altLang="zh-CN" sz="1000" kern="1200" dirty="0">
                <a:solidFill>
                  <a:srgbClr val="000000"/>
                </a:solidFill>
                <a:latin typeface="Times New Roman" pitchFamily="18" charset="0"/>
                <a:ea typeface="宋体" pitchFamily="2" charset="-122"/>
                <a:cs typeface="Times New Roman" pitchFamily="18" charset="0"/>
              </a:rPr>
              <a:t>eNB</a:t>
            </a:r>
            <a:endParaRPr kumimoji="1" lang="zh-CN" altLang="en-US" sz="1000" kern="1200" dirty="0">
              <a:solidFill>
                <a:srgbClr val="000000"/>
              </a:solidFill>
              <a:latin typeface="Times New Roman" pitchFamily="18" charset="0"/>
              <a:ea typeface="宋体" pitchFamily="2" charset="-122"/>
              <a:cs typeface="Times New Roman" pitchFamily="18" charset="0"/>
            </a:endParaRPr>
          </a:p>
        </p:txBody>
      </p:sp>
      <p:sp>
        <p:nvSpPr>
          <p:cNvPr id="131" name="TextBox 130"/>
          <p:cNvSpPr txBox="1"/>
          <p:nvPr/>
        </p:nvSpPr>
        <p:spPr>
          <a:xfrm>
            <a:off x="7148198" y="4870300"/>
            <a:ext cx="420308" cy="246221"/>
          </a:xfrm>
          <a:prstGeom prst="rect">
            <a:avLst/>
          </a:prstGeom>
          <a:noFill/>
        </p:spPr>
        <p:txBody>
          <a:bodyPr wrap="none">
            <a:spAutoFit/>
          </a:bodyPr>
          <a:lstStyle/>
          <a:p>
            <a:pPr algn="ctr" rtl="0" eaLnBrk="0" fontAlgn="base" hangingPunct="0">
              <a:spcBef>
                <a:spcPct val="0"/>
              </a:spcBef>
              <a:spcAft>
                <a:spcPct val="0"/>
              </a:spcAft>
              <a:defRPr/>
            </a:pPr>
            <a:r>
              <a:rPr kumimoji="1" lang="en-US" altLang="zh-CN" sz="1000" kern="1200" dirty="0">
                <a:solidFill>
                  <a:srgbClr val="000000"/>
                </a:solidFill>
                <a:latin typeface="Times New Roman" pitchFamily="18" charset="0"/>
                <a:ea typeface="宋体" pitchFamily="2" charset="-122"/>
                <a:cs typeface="Times New Roman" pitchFamily="18" charset="0"/>
              </a:rPr>
              <a:t>eNB</a:t>
            </a:r>
            <a:endParaRPr kumimoji="1" lang="zh-CN" altLang="en-US" sz="1000" kern="1200" dirty="0">
              <a:solidFill>
                <a:srgbClr val="000000"/>
              </a:solidFill>
              <a:latin typeface="Times New Roman" pitchFamily="18" charset="0"/>
              <a:ea typeface="宋体" pitchFamily="2" charset="-122"/>
              <a:cs typeface="Times New Roman" pitchFamily="18" charset="0"/>
            </a:endParaRPr>
          </a:p>
        </p:txBody>
      </p:sp>
      <p:sp>
        <p:nvSpPr>
          <p:cNvPr id="132" name="TextBox 131"/>
          <p:cNvSpPr txBox="1"/>
          <p:nvPr/>
        </p:nvSpPr>
        <p:spPr>
          <a:xfrm>
            <a:off x="5428272" y="3374186"/>
            <a:ext cx="535724" cy="276999"/>
          </a:xfrm>
          <a:prstGeom prst="rect">
            <a:avLst/>
          </a:prstGeom>
          <a:noFill/>
        </p:spPr>
        <p:txBody>
          <a:bodyPr wrap="none">
            <a:spAutoFit/>
          </a:bodyPr>
          <a:lstStyle/>
          <a:p>
            <a:pPr algn="ctr" rtl="0" eaLnBrk="0" fontAlgn="base" hangingPunct="0">
              <a:spcBef>
                <a:spcPct val="0"/>
              </a:spcBef>
              <a:spcAft>
                <a:spcPct val="0"/>
              </a:spcAft>
              <a:defRPr/>
            </a:pPr>
            <a:r>
              <a:rPr kumimoji="1" lang="en-US" altLang="zh-CN" sz="1200" kern="1200" dirty="0">
                <a:solidFill>
                  <a:srgbClr val="000000"/>
                </a:solidFill>
                <a:latin typeface="Times New Roman" pitchFamily="18" charset="0"/>
                <a:ea typeface="宋体" pitchFamily="2" charset="-122"/>
                <a:cs typeface="Times New Roman" pitchFamily="18" charset="0"/>
              </a:rPr>
              <a:t>aGW</a:t>
            </a:r>
            <a:endParaRPr kumimoji="1" lang="zh-CN" altLang="en-US" sz="1200" kern="1200" dirty="0">
              <a:solidFill>
                <a:srgbClr val="000000"/>
              </a:solidFill>
              <a:latin typeface="Times New Roman" pitchFamily="18" charset="0"/>
              <a:ea typeface="宋体" pitchFamily="2" charset="-122"/>
              <a:cs typeface="Times New Roman" pitchFamily="18" charset="0"/>
            </a:endParaRPr>
          </a:p>
        </p:txBody>
      </p:sp>
      <p:cxnSp>
        <p:nvCxnSpPr>
          <p:cNvPr id="242" name="直接连接符 241"/>
          <p:cNvCxnSpPr/>
          <p:nvPr/>
        </p:nvCxnSpPr>
        <p:spPr bwMode="auto">
          <a:xfrm rot="5400000" flipH="1" flipV="1">
            <a:off x="4866581" y="3961097"/>
            <a:ext cx="1117202" cy="467810"/>
          </a:xfrm>
          <a:prstGeom prst="line">
            <a:avLst/>
          </a:prstGeom>
          <a:solidFill>
            <a:schemeClr val="accent1"/>
          </a:solidFill>
          <a:ln w="9525" cap="flat" cmpd="sng" algn="ctr">
            <a:solidFill>
              <a:schemeClr val="bg2">
                <a:lumMod val="75000"/>
              </a:schemeClr>
            </a:solidFill>
            <a:prstDash val="dash"/>
            <a:round/>
            <a:headEnd type="none" w="med" len="med"/>
            <a:tailEnd type="none" w="med" len="med"/>
          </a:ln>
          <a:effectLst/>
        </p:spPr>
      </p:cxnSp>
      <p:cxnSp>
        <p:nvCxnSpPr>
          <p:cNvPr id="243" name="直接连接符 242"/>
          <p:cNvCxnSpPr/>
          <p:nvPr/>
        </p:nvCxnSpPr>
        <p:spPr bwMode="auto">
          <a:xfrm rot="5400000" flipH="1" flipV="1">
            <a:off x="5214206" y="3654952"/>
            <a:ext cx="1075722" cy="1121582"/>
          </a:xfrm>
          <a:prstGeom prst="line">
            <a:avLst/>
          </a:prstGeom>
          <a:solidFill>
            <a:schemeClr val="accent1"/>
          </a:solidFill>
          <a:ln w="9525" cap="flat" cmpd="sng" algn="ctr">
            <a:solidFill>
              <a:schemeClr val="bg2">
                <a:lumMod val="75000"/>
              </a:schemeClr>
            </a:solidFill>
            <a:prstDash val="dash"/>
            <a:round/>
            <a:headEnd type="none" w="med" len="med"/>
            <a:tailEnd type="none" w="med" len="med"/>
          </a:ln>
          <a:effectLst/>
        </p:spPr>
      </p:cxnSp>
      <p:cxnSp>
        <p:nvCxnSpPr>
          <p:cNvPr id="244" name="直接连接符 243"/>
          <p:cNvCxnSpPr/>
          <p:nvPr/>
        </p:nvCxnSpPr>
        <p:spPr bwMode="auto">
          <a:xfrm rot="16200000" flipV="1">
            <a:off x="5470735" y="3949194"/>
            <a:ext cx="1013041" cy="636338"/>
          </a:xfrm>
          <a:prstGeom prst="line">
            <a:avLst/>
          </a:prstGeom>
          <a:solidFill>
            <a:schemeClr val="accent1"/>
          </a:solidFill>
          <a:ln w="9525" cap="flat" cmpd="sng" algn="ctr">
            <a:solidFill>
              <a:schemeClr val="bg2">
                <a:lumMod val="75000"/>
              </a:schemeClr>
            </a:solidFill>
            <a:prstDash val="dash"/>
            <a:round/>
            <a:headEnd type="none" w="med" len="med"/>
            <a:tailEnd type="none" w="med" len="med"/>
          </a:ln>
          <a:effectLst/>
        </p:spPr>
      </p:cxnSp>
      <p:cxnSp>
        <p:nvCxnSpPr>
          <p:cNvPr id="245" name="直接连接符 244"/>
          <p:cNvCxnSpPr/>
          <p:nvPr/>
        </p:nvCxnSpPr>
        <p:spPr bwMode="auto">
          <a:xfrm rot="10800000">
            <a:off x="5659086" y="3719362"/>
            <a:ext cx="1699806" cy="963264"/>
          </a:xfrm>
          <a:prstGeom prst="line">
            <a:avLst/>
          </a:prstGeom>
          <a:solidFill>
            <a:schemeClr val="accent1"/>
          </a:solidFill>
          <a:ln w="9525" cap="flat" cmpd="sng" algn="ctr">
            <a:solidFill>
              <a:schemeClr val="bg2">
                <a:lumMod val="75000"/>
              </a:schemeClr>
            </a:solidFill>
            <a:prstDash val="dash"/>
            <a:round/>
            <a:headEnd type="none" w="med" len="med"/>
            <a:tailEnd type="none" w="med" len="med"/>
          </a:ln>
          <a:effectLst/>
        </p:spPr>
      </p:cxnSp>
      <p:cxnSp>
        <p:nvCxnSpPr>
          <p:cNvPr id="247" name="直接连接符 246"/>
          <p:cNvCxnSpPr/>
          <p:nvPr/>
        </p:nvCxnSpPr>
        <p:spPr bwMode="auto">
          <a:xfrm flipV="1">
            <a:off x="5201446" y="3594921"/>
            <a:ext cx="1961315" cy="1106141"/>
          </a:xfrm>
          <a:prstGeom prst="line">
            <a:avLst/>
          </a:prstGeom>
          <a:solidFill>
            <a:schemeClr val="accent1"/>
          </a:solidFill>
          <a:ln w="9525" cap="flat" cmpd="sng" algn="ctr">
            <a:solidFill>
              <a:schemeClr val="bg2">
                <a:lumMod val="75000"/>
              </a:schemeClr>
            </a:solidFill>
            <a:prstDash val="dash"/>
            <a:round/>
            <a:headEnd type="none" w="med" len="med"/>
            <a:tailEnd type="none" w="med" len="med"/>
          </a:ln>
          <a:effectLst/>
        </p:spPr>
      </p:cxnSp>
      <p:cxnSp>
        <p:nvCxnSpPr>
          <p:cNvPr id="248" name="直接连接符 247"/>
          <p:cNvCxnSpPr/>
          <p:nvPr/>
        </p:nvCxnSpPr>
        <p:spPr bwMode="auto">
          <a:xfrm rot="5400000" flipH="1" flipV="1">
            <a:off x="5827845" y="4188394"/>
            <a:ext cx="954046" cy="15982"/>
          </a:xfrm>
          <a:prstGeom prst="line">
            <a:avLst/>
          </a:prstGeom>
          <a:solidFill>
            <a:schemeClr val="accent1"/>
          </a:solidFill>
          <a:ln w="9525" cap="flat" cmpd="sng" algn="ctr">
            <a:solidFill>
              <a:schemeClr val="bg2">
                <a:lumMod val="75000"/>
              </a:schemeClr>
            </a:solidFill>
            <a:prstDash val="dash"/>
            <a:round/>
            <a:headEnd type="none" w="med" len="med"/>
            <a:tailEnd type="none" w="med" len="med"/>
          </a:ln>
          <a:effectLst/>
        </p:spPr>
      </p:cxnSp>
      <p:cxnSp>
        <p:nvCxnSpPr>
          <p:cNvPr id="249" name="直接连接符 248"/>
          <p:cNvCxnSpPr/>
          <p:nvPr/>
        </p:nvCxnSpPr>
        <p:spPr bwMode="auto">
          <a:xfrm rot="5400000" flipH="1" flipV="1">
            <a:off x="6171036" y="3853919"/>
            <a:ext cx="995527" cy="726413"/>
          </a:xfrm>
          <a:prstGeom prst="line">
            <a:avLst/>
          </a:prstGeom>
          <a:solidFill>
            <a:schemeClr val="accent1"/>
          </a:solidFill>
          <a:ln w="9525" cap="flat" cmpd="sng" algn="ctr">
            <a:solidFill>
              <a:schemeClr val="bg2">
                <a:lumMod val="75000"/>
              </a:schemeClr>
            </a:solidFill>
            <a:prstDash val="dash"/>
            <a:round/>
            <a:headEnd type="none" w="med" len="med"/>
            <a:tailEnd type="none" w="med" len="med"/>
          </a:ln>
          <a:effectLst/>
        </p:spPr>
      </p:cxnSp>
      <p:cxnSp>
        <p:nvCxnSpPr>
          <p:cNvPr id="250" name="直接连接符 249"/>
          <p:cNvCxnSpPr/>
          <p:nvPr/>
        </p:nvCxnSpPr>
        <p:spPr bwMode="auto">
          <a:xfrm rot="16200000" flipV="1">
            <a:off x="6694380" y="4080886"/>
            <a:ext cx="1037007" cy="230999"/>
          </a:xfrm>
          <a:prstGeom prst="line">
            <a:avLst/>
          </a:prstGeom>
          <a:solidFill>
            <a:schemeClr val="accent1"/>
          </a:solidFill>
          <a:ln w="9525" cap="flat" cmpd="sng" algn="ctr">
            <a:solidFill>
              <a:schemeClr val="bg2">
                <a:lumMod val="75000"/>
              </a:schemeClr>
            </a:solidFill>
            <a:prstDash val="dash"/>
            <a:round/>
            <a:headEnd type="none" w="med" len="med"/>
            <a:tailEnd type="none" w="med" len="med"/>
          </a:ln>
          <a:effectLst/>
        </p:spPr>
      </p:cxnSp>
      <p:cxnSp>
        <p:nvCxnSpPr>
          <p:cNvPr id="251" name="直接连接符 250"/>
          <p:cNvCxnSpPr/>
          <p:nvPr/>
        </p:nvCxnSpPr>
        <p:spPr bwMode="auto">
          <a:xfrm rot="16200000" flipV="1">
            <a:off x="6334806" y="3721311"/>
            <a:ext cx="1037007" cy="950148"/>
          </a:xfrm>
          <a:prstGeom prst="line">
            <a:avLst/>
          </a:prstGeom>
          <a:solidFill>
            <a:schemeClr val="accent1"/>
          </a:solidFill>
          <a:ln w="9525" cap="flat" cmpd="sng" algn="ctr">
            <a:solidFill>
              <a:schemeClr val="bg2">
                <a:lumMod val="75000"/>
              </a:schemeClr>
            </a:solidFill>
            <a:prstDash val="dash"/>
            <a:round/>
            <a:headEnd type="none" w="med" len="med"/>
            <a:tailEnd type="none" w="med" len="med"/>
          </a:ln>
          <a:effectLst/>
        </p:spPr>
      </p:cxnSp>
      <p:sp>
        <p:nvSpPr>
          <p:cNvPr id="252" name="TextBox 251"/>
          <p:cNvSpPr txBox="1"/>
          <p:nvPr/>
        </p:nvSpPr>
        <p:spPr>
          <a:xfrm>
            <a:off x="5535113" y="4052126"/>
            <a:ext cx="1495923" cy="307777"/>
          </a:xfrm>
          <a:prstGeom prst="rect">
            <a:avLst/>
          </a:prstGeom>
          <a:noFill/>
        </p:spPr>
        <p:txBody>
          <a:bodyPr wrap="none">
            <a:spAutoFit/>
          </a:bodyPr>
          <a:lstStyle/>
          <a:p>
            <a:pPr algn="ctr" rtl="0" eaLnBrk="0" fontAlgn="base" hangingPunct="0">
              <a:spcBef>
                <a:spcPct val="0"/>
              </a:spcBef>
              <a:spcAft>
                <a:spcPct val="0"/>
              </a:spcAft>
              <a:defRPr/>
            </a:pPr>
            <a:r>
              <a:rPr kumimoji="1" lang="en-US" altLang="zh-CN" sz="1400" b="1" kern="1200" dirty="0">
                <a:solidFill>
                  <a:srgbClr val="808080">
                    <a:lumMod val="50000"/>
                  </a:srgbClr>
                </a:solidFill>
                <a:latin typeface="Times New Roman" pitchFamily="18" charset="0"/>
                <a:ea typeface="宋体" pitchFamily="2" charset="-122"/>
                <a:cs typeface="Times New Roman" pitchFamily="18" charset="0"/>
              </a:rPr>
              <a:t>Mobile Backhaul</a:t>
            </a:r>
            <a:endParaRPr kumimoji="1" lang="zh-CN" altLang="en-US" sz="1400" b="1" kern="1200" dirty="0">
              <a:solidFill>
                <a:srgbClr val="808080">
                  <a:lumMod val="50000"/>
                </a:srgbClr>
              </a:solidFill>
              <a:latin typeface="Times New Roman" pitchFamily="18" charset="0"/>
              <a:ea typeface="宋体" pitchFamily="2" charset="-122"/>
              <a:cs typeface="Times New Roman" pitchFamily="18" charset="0"/>
            </a:endParaRPr>
          </a:p>
        </p:txBody>
      </p:sp>
      <p:grpSp>
        <p:nvGrpSpPr>
          <p:cNvPr id="7" name="组合 194"/>
          <p:cNvGrpSpPr>
            <a:grpSpLocks/>
          </p:cNvGrpSpPr>
          <p:nvPr/>
        </p:nvGrpSpPr>
        <p:grpSpPr bwMode="auto">
          <a:xfrm>
            <a:off x="5201446" y="4341566"/>
            <a:ext cx="2106598" cy="622204"/>
            <a:chOff x="5715008" y="3429000"/>
            <a:chExt cx="2301256" cy="1071570"/>
          </a:xfrm>
        </p:grpSpPr>
        <p:sp>
          <p:nvSpPr>
            <p:cNvPr id="254" name="弧形 253"/>
            <p:cNvSpPr/>
            <p:nvPr/>
          </p:nvSpPr>
          <p:spPr bwMode="auto">
            <a:xfrm>
              <a:off x="5715008" y="3429000"/>
              <a:ext cx="2285385" cy="1071570"/>
            </a:xfrm>
            <a:prstGeom prst="arc">
              <a:avLst>
                <a:gd name="adj1" fmla="val 16200000"/>
                <a:gd name="adj2" fmla="val 0"/>
              </a:avLst>
            </a:prstGeom>
            <a:noFill/>
            <a:ln w="12700" cap="flat" cmpd="sng" algn="ctr">
              <a:solidFill>
                <a:schemeClr val="tx1"/>
              </a:solidFill>
              <a:prstDash val="dash"/>
              <a:round/>
              <a:headEnd type="none" w="med" len="med"/>
              <a:tailEnd type="none" w="med" len="med"/>
            </a:ln>
            <a:effectLst/>
          </p:spPr>
          <p:txBody>
            <a:bodyPr wrap="none" lIns="90000" tIns="46800" rIns="90000" bIns="46800" anchor="ctr"/>
            <a:lstStyle/>
            <a:p>
              <a:pPr algn="ctr" rtl="0" eaLnBrk="0" fontAlgn="base" hangingPunct="0">
                <a:spcBef>
                  <a:spcPct val="0"/>
                </a:spcBef>
                <a:spcAft>
                  <a:spcPct val="0"/>
                </a:spcAft>
                <a:defRPr/>
              </a:pPr>
              <a:endParaRPr kumimoji="1" lang="zh-CN" altLang="en-US" sz="1400" kern="1200">
                <a:solidFill>
                  <a:srgbClr val="FFFFFF"/>
                </a:solidFill>
                <a:latin typeface="Times New Roman" pitchFamily="18" charset="0"/>
                <a:ea typeface="宋体" pitchFamily="2" charset="-122"/>
                <a:cs typeface="Times New Roman" pitchFamily="18" charset="0"/>
              </a:endParaRPr>
            </a:p>
          </p:txBody>
        </p:sp>
        <p:sp>
          <p:nvSpPr>
            <p:cNvPr id="255" name="弧形 254"/>
            <p:cNvSpPr/>
            <p:nvPr/>
          </p:nvSpPr>
          <p:spPr bwMode="auto">
            <a:xfrm flipH="1">
              <a:off x="5730879" y="3429000"/>
              <a:ext cx="2285385" cy="1071570"/>
            </a:xfrm>
            <a:prstGeom prst="arc">
              <a:avLst>
                <a:gd name="adj1" fmla="val 16200000"/>
                <a:gd name="adj2" fmla="val 0"/>
              </a:avLst>
            </a:prstGeom>
            <a:noFill/>
            <a:ln w="12700" cap="flat" cmpd="sng" algn="ctr">
              <a:solidFill>
                <a:schemeClr val="tx1"/>
              </a:solidFill>
              <a:prstDash val="dash"/>
              <a:round/>
              <a:headEnd type="none" w="med" len="med"/>
              <a:tailEnd type="none" w="med" len="med"/>
            </a:ln>
            <a:effectLst/>
          </p:spPr>
          <p:txBody>
            <a:bodyPr wrap="none" lIns="90000" tIns="46800" rIns="90000" bIns="46800" anchor="ctr"/>
            <a:lstStyle/>
            <a:p>
              <a:pPr algn="ctr" rtl="0" eaLnBrk="0" fontAlgn="base" hangingPunct="0">
                <a:spcBef>
                  <a:spcPct val="0"/>
                </a:spcBef>
                <a:spcAft>
                  <a:spcPct val="0"/>
                </a:spcAft>
                <a:defRPr/>
              </a:pPr>
              <a:endParaRPr kumimoji="1" lang="zh-CN" altLang="en-US" sz="1400" kern="1200">
                <a:solidFill>
                  <a:srgbClr val="FFFFFF"/>
                </a:solidFill>
                <a:latin typeface="Times New Roman" pitchFamily="18" charset="0"/>
                <a:ea typeface="宋体" pitchFamily="2" charset="-122"/>
                <a:cs typeface="Times New Roman" pitchFamily="18" charset="0"/>
              </a:endParaRPr>
            </a:p>
          </p:txBody>
        </p:sp>
      </p:grpSp>
      <p:grpSp>
        <p:nvGrpSpPr>
          <p:cNvPr id="8" name="组合 197"/>
          <p:cNvGrpSpPr/>
          <p:nvPr/>
        </p:nvGrpSpPr>
        <p:grpSpPr>
          <a:xfrm>
            <a:off x="5222374" y="4520764"/>
            <a:ext cx="1046042" cy="290364"/>
            <a:chOff x="5850264" y="4000504"/>
            <a:chExt cx="1079190" cy="500066"/>
          </a:xfrm>
          <a:noFill/>
        </p:grpSpPr>
        <p:sp>
          <p:nvSpPr>
            <p:cNvPr id="257" name="弧形 256"/>
            <p:cNvSpPr/>
            <p:nvPr/>
          </p:nvSpPr>
          <p:spPr bwMode="auto">
            <a:xfrm>
              <a:off x="5850264" y="4000504"/>
              <a:ext cx="1071570" cy="500066"/>
            </a:xfrm>
            <a:prstGeom prst="arc">
              <a:avLst/>
            </a:prstGeom>
            <a:grpFill/>
            <a:ln w="12700" cap="flat" cmpd="sng" algn="ctr">
              <a:solidFill>
                <a:schemeClr val="tx1"/>
              </a:solidFill>
              <a:prstDash val="dash"/>
              <a:round/>
              <a:headEnd type="none" w="med" len="med"/>
              <a:tailEnd type="none" w="med" len="med"/>
            </a:ln>
            <a:effectLst/>
          </p:spPr>
          <p:txBody>
            <a:bodyPr wrap="none" lIns="90000" tIns="46800" rIns="90000" bIns="46800" anchor="ctr"/>
            <a:lstStyle/>
            <a:p>
              <a:pPr algn="ctr" rtl="0" eaLnBrk="0" fontAlgn="base" hangingPunct="0">
                <a:spcBef>
                  <a:spcPct val="0"/>
                </a:spcBef>
                <a:spcAft>
                  <a:spcPct val="0"/>
                </a:spcAft>
                <a:defRPr/>
              </a:pPr>
              <a:endParaRPr kumimoji="1" lang="zh-CN" altLang="en-US" sz="1400" kern="1200">
                <a:solidFill>
                  <a:srgbClr val="FFFFFF"/>
                </a:solidFill>
                <a:latin typeface="Times New Roman" pitchFamily="18" charset="0"/>
                <a:ea typeface="宋体" pitchFamily="2" charset="-122"/>
                <a:cs typeface="Times New Roman" pitchFamily="18" charset="0"/>
              </a:endParaRPr>
            </a:p>
          </p:txBody>
        </p:sp>
        <p:sp>
          <p:nvSpPr>
            <p:cNvPr id="258" name="弧形 257"/>
            <p:cNvSpPr/>
            <p:nvPr/>
          </p:nvSpPr>
          <p:spPr bwMode="auto">
            <a:xfrm flipH="1">
              <a:off x="5857884" y="4000504"/>
              <a:ext cx="1071570" cy="500066"/>
            </a:xfrm>
            <a:prstGeom prst="arc">
              <a:avLst/>
            </a:prstGeom>
            <a:grpFill/>
            <a:ln w="12700" cap="flat" cmpd="sng" algn="ctr">
              <a:solidFill>
                <a:schemeClr val="tx1"/>
              </a:solidFill>
              <a:prstDash val="dash"/>
              <a:round/>
              <a:headEnd type="none" w="med" len="med"/>
              <a:tailEnd type="none" w="med" len="med"/>
            </a:ln>
            <a:effectLst/>
          </p:spPr>
          <p:txBody>
            <a:bodyPr wrap="none" lIns="90000" tIns="46800" rIns="90000" bIns="46800" anchor="ctr"/>
            <a:lstStyle/>
            <a:p>
              <a:pPr algn="ctr" rtl="0" eaLnBrk="0" fontAlgn="base" hangingPunct="0">
                <a:spcBef>
                  <a:spcPct val="0"/>
                </a:spcBef>
                <a:spcAft>
                  <a:spcPct val="0"/>
                </a:spcAft>
                <a:defRPr/>
              </a:pPr>
              <a:endParaRPr kumimoji="1" lang="zh-CN" altLang="en-US" sz="1400" kern="1200">
                <a:solidFill>
                  <a:srgbClr val="FFFFFF"/>
                </a:solidFill>
                <a:latin typeface="Times New Roman" pitchFamily="18" charset="0"/>
                <a:ea typeface="宋体" pitchFamily="2" charset="-122"/>
                <a:cs typeface="Times New Roman" pitchFamily="18" charset="0"/>
              </a:endParaRPr>
            </a:p>
          </p:txBody>
        </p:sp>
      </p:grpSp>
      <p:grpSp>
        <p:nvGrpSpPr>
          <p:cNvPr id="9" name="组合 198"/>
          <p:cNvGrpSpPr/>
          <p:nvPr/>
        </p:nvGrpSpPr>
        <p:grpSpPr>
          <a:xfrm>
            <a:off x="6322462" y="4553395"/>
            <a:ext cx="980664" cy="290364"/>
            <a:chOff x="5850264" y="4000504"/>
            <a:chExt cx="1079190" cy="500066"/>
          </a:xfrm>
          <a:noFill/>
        </p:grpSpPr>
        <p:sp>
          <p:nvSpPr>
            <p:cNvPr id="260" name="弧形 259"/>
            <p:cNvSpPr/>
            <p:nvPr/>
          </p:nvSpPr>
          <p:spPr bwMode="auto">
            <a:xfrm>
              <a:off x="5850264" y="4000504"/>
              <a:ext cx="1071570" cy="500066"/>
            </a:xfrm>
            <a:prstGeom prst="arc">
              <a:avLst/>
            </a:prstGeom>
            <a:grpFill/>
            <a:ln w="12700" cap="flat" cmpd="sng" algn="ctr">
              <a:solidFill>
                <a:schemeClr val="tx1"/>
              </a:solidFill>
              <a:prstDash val="dash"/>
              <a:round/>
              <a:headEnd type="none" w="med" len="med"/>
              <a:tailEnd type="none" w="med" len="med"/>
            </a:ln>
            <a:effectLst/>
          </p:spPr>
          <p:txBody>
            <a:bodyPr wrap="none" lIns="90000" tIns="46800" rIns="90000" bIns="46800" anchor="ctr"/>
            <a:lstStyle/>
            <a:p>
              <a:pPr algn="ctr" rtl="0" eaLnBrk="0" fontAlgn="base" hangingPunct="0">
                <a:spcBef>
                  <a:spcPct val="0"/>
                </a:spcBef>
                <a:spcAft>
                  <a:spcPct val="0"/>
                </a:spcAft>
                <a:defRPr/>
              </a:pPr>
              <a:endParaRPr kumimoji="1" lang="zh-CN" altLang="en-US" sz="1400" kern="1200">
                <a:solidFill>
                  <a:srgbClr val="FFFFFF"/>
                </a:solidFill>
                <a:latin typeface="Times New Roman" pitchFamily="18" charset="0"/>
                <a:ea typeface="宋体" pitchFamily="2" charset="-122"/>
                <a:cs typeface="Times New Roman" pitchFamily="18" charset="0"/>
              </a:endParaRPr>
            </a:p>
          </p:txBody>
        </p:sp>
        <p:sp>
          <p:nvSpPr>
            <p:cNvPr id="261" name="弧形 260"/>
            <p:cNvSpPr/>
            <p:nvPr/>
          </p:nvSpPr>
          <p:spPr bwMode="auto">
            <a:xfrm flipH="1">
              <a:off x="5857884" y="4000504"/>
              <a:ext cx="1071570" cy="500066"/>
            </a:xfrm>
            <a:prstGeom prst="arc">
              <a:avLst/>
            </a:prstGeom>
            <a:grpFill/>
            <a:ln w="12700" cap="flat" cmpd="sng" algn="ctr">
              <a:solidFill>
                <a:schemeClr val="tx1"/>
              </a:solidFill>
              <a:prstDash val="dash"/>
              <a:round/>
              <a:headEnd type="none" w="med" len="med"/>
              <a:tailEnd type="none" w="med" len="med"/>
            </a:ln>
            <a:effectLst/>
          </p:spPr>
          <p:txBody>
            <a:bodyPr wrap="none" lIns="90000" tIns="46800" rIns="90000" bIns="46800" anchor="ctr"/>
            <a:lstStyle/>
            <a:p>
              <a:pPr algn="ctr" rtl="0" eaLnBrk="0" fontAlgn="base" hangingPunct="0">
                <a:spcBef>
                  <a:spcPct val="0"/>
                </a:spcBef>
                <a:spcAft>
                  <a:spcPct val="0"/>
                </a:spcAft>
                <a:defRPr/>
              </a:pPr>
              <a:endParaRPr kumimoji="1" lang="zh-CN" altLang="en-US" sz="1400" kern="1200">
                <a:solidFill>
                  <a:srgbClr val="FFFFFF"/>
                </a:solidFill>
                <a:latin typeface="Times New Roman" pitchFamily="18" charset="0"/>
                <a:ea typeface="宋体" pitchFamily="2" charset="-122"/>
                <a:cs typeface="Times New Roman" pitchFamily="18" charset="0"/>
              </a:endParaRPr>
            </a:p>
          </p:txBody>
        </p:sp>
      </p:grpSp>
      <p:sp>
        <p:nvSpPr>
          <p:cNvPr id="262" name="TextBox 261"/>
          <p:cNvSpPr txBox="1"/>
          <p:nvPr/>
        </p:nvSpPr>
        <p:spPr>
          <a:xfrm>
            <a:off x="5721159" y="3843803"/>
            <a:ext cx="346570" cy="276999"/>
          </a:xfrm>
          <a:prstGeom prst="rect">
            <a:avLst/>
          </a:prstGeom>
          <a:noFill/>
        </p:spPr>
        <p:txBody>
          <a:bodyPr wrap="none">
            <a:spAutoFit/>
          </a:bodyPr>
          <a:lstStyle/>
          <a:p>
            <a:pPr algn="ctr" rtl="0" eaLnBrk="0" fontAlgn="base" hangingPunct="0">
              <a:spcBef>
                <a:spcPct val="0"/>
              </a:spcBef>
              <a:spcAft>
                <a:spcPct val="0"/>
              </a:spcAft>
              <a:defRPr/>
            </a:pPr>
            <a:r>
              <a:rPr kumimoji="1" lang="en-US" altLang="zh-CN" sz="1200" b="1" kern="1200" dirty="0">
                <a:solidFill>
                  <a:srgbClr val="000000"/>
                </a:solidFill>
                <a:latin typeface="Times New Roman" pitchFamily="18" charset="0"/>
                <a:ea typeface="宋体" pitchFamily="2" charset="-122"/>
                <a:cs typeface="Times New Roman" pitchFamily="18" charset="0"/>
              </a:rPr>
              <a:t>S1</a:t>
            </a:r>
            <a:endParaRPr kumimoji="1" lang="zh-CN" altLang="en-US" sz="1200" b="1" kern="1200" dirty="0">
              <a:solidFill>
                <a:srgbClr val="000000"/>
              </a:solidFill>
              <a:latin typeface="Times New Roman" pitchFamily="18" charset="0"/>
              <a:ea typeface="宋体" pitchFamily="2" charset="-122"/>
              <a:cs typeface="Times New Roman" pitchFamily="18" charset="0"/>
            </a:endParaRPr>
          </a:p>
        </p:txBody>
      </p:sp>
      <p:sp>
        <p:nvSpPr>
          <p:cNvPr id="263" name="TextBox 262"/>
          <p:cNvSpPr txBox="1"/>
          <p:nvPr/>
        </p:nvSpPr>
        <p:spPr>
          <a:xfrm>
            <a:off x="5539807" y="4500113"/>
            <a:ext cx="372218" cy="276999"/>
          </a:xfrm>
          <a:prstGeom prst="rect">
            <a:avLst/>
          </a:prstGeom>
          <a:noFill/>
        </p:spPr>
        <p:txBody>
          <a:bodyPr wrap="none">
            <a:spAutoFit/>
          </a:bodyPr>
          <a:lstStyle/>
          <a:p>
            <a:pPr algn="ctr" rtl="0" eaLnBrk="0" fontAlgn="base" hangingPunct="0">
              <a:spcBef>
                <a:spcPct val="0"/>
              </a:spcBef>
              <a:spcAft>
                <a:spcPct val="0"/>
              </a:spcAft>
              <a:defRPr/>
            </a:pPr>
            <a:r>
              <a:rPr kumimoji="1" lang="en-US" altLang="zh-CN" sz="1200" b="1" kern="1200" dirty="0">
                <a:solidFill>
                  <a:srgbClr val="000000"/>
                </a:solidFill>
                <a:latin typeface="Times New Roman" pitchFamily="18" charset="0"/>
                <a:ea typeface="宋体" pitchFamily="2" charset="-122"/>
                <a:cs typeface="Times New Roman" pitchFamily="18" charset="0"/>
              </a:rPr>
              <a:t>X2</a:t>
            </a:r>
            <a:endParaRPr kumimoji="1" lang="zh-CN" altLang="en-US" sz="1200" b="1" kern="1200" dirty="0">
              <a:solidFill>
                <a:srgbClr val="000000"/>
              </a:solidFill>
              <a:latin typeface="Times New Roman" pitchFamily="18" charset="0"/>
              <a:ea typeface="宋体" pitchFamily="2" charset="-122"/>
              <a:cs typeface="Times New Roman" pitchFamily="18" charset="0"/>
            </a:endParaRPr>
          </a:p>
        </p:txBody>
      </p:sp>
      <p:sp>
        <p:nvSpPr>
          <p:cNvPr id="264" name="TextBox 263"/>
          <p:cNvSpPr txBox="1"/>
          <p:nvPr/>
        </p:nvSpPr>
        <p:spPr>
          <a:xfrm>
            <a:off x="6087523" y="4320365"/>
            <a:ext cx="372218" cy="276999"/>
          </a:xfrm>
          <a:prstGeom prst="rect">
            <a:avLst/>
          </a:prstGeom>
          <a:noFill/>
        </p:spPr>
        <p:txBody>
          <a:bodyPr wrap="none">
            <a:spAutoFit/>
          </a:bodyPr>
          <a:lstStyle/>
          <a:p>
            <a:pPr algn="ctr" rtl="0" eaLnBrk="0" fontAlgn="base" hangingPunct="0">
              <a:spcBef>
                <a:spcPct val="0"/>
              </a:spcBef>
              <a:spcAft>
                <a:spcPct val="0"/>
              </a:spcAft>
              <a:defRPr/>
            </a:pPr>
            <a:r>
              <a:rPr kumimoji="1" lang="en-US" altLang="zh-CN" sz="1200" b="1" kern="1200" dirty="0">
                <a:solidFill>
                  <a:srgbClr val="000000"/>
                </a:solidFill>
                <a:latin typeface="Times New Roman" pitchFamily="18" charset="0"/>
                <a:ea typeface="宋体" pitchFamily="2" charset="-122"/>
                <a:cs typeface="Times New Roman" pitchFamily="18" charset="0"/>
              </a:rPr>
              <a:t>X2</a:t>
            </a:r>
            <a:endParaRPr kumimoji="1" lang="zh-CN" altLang="en-US" sz="1200" b="1" kern="1200" dirty="0">
              <a:solidFill>
                <a:srgbClr val="000000"/>
              </a:solidFill>
              <a:latin typeface="Times New Roman" pitchFamily="18" charset="0"/>
              <a:ea typeface="宋体" pitchFamily="2" charset="-122"/>
              <a:cs typeface="Times New Roman" pitchFamily="18" charset="0"/>
            </a:endParaRPr>
          </a:p>
        </p:txBody>
      </p:sp>
      <p:sp>
        <p:nvSpPr>
          <p:cNvPr id="265" name="TextBox 264"/>
          <p:cNvSpPr txBox="1"/>
          <p:nvPr/>
        </p:nvSpPr>
        <p:spPr>
          <a:xfrm>
            <a:off x="6587295" y="4539750"/>
            <a:ext cx="372218" cy="276999"/>
          </a:xfrm>
          <a:prstGeom prst="rect">
            <a:avLst/>
          </a:prstGeom>
          <a:noFill/>
        </p:spPr>
        <p:txBody>
          <a:bodyPr wrap="none">
            <a:spAutoFit/>
          </a:bodyPr>
          <a:lstStyle/>
          <a:p>
            <a:pPr algn="ctr" rtl="0" eaLnBrk="0" fontAlgn="base" hangingPunct="0">
              <a:spcBef>
                <a:spcPct val="0"/>
              </a:spcBef>
              <a:spcAft>
                <a:spcPct val="0"/>
              </a:spcAft>
              <a:defRPr/>
            </a:pPr>
            <a:r>
              <a:rPr kumimoji="1" lang="en-US" altLang="zh-CN" sz="1200" b="1" kern="1200" dirty="0">
                <a:solidFill>
                  <a:srgbClr val="000000"/>
                </a:solidFill>
                <a:latin typeface="Times New Roman" pitchFamily="18" charset="0"/>
                <a:ea typeface="宋体" pitchFamily="2" charset="-122"/>
                <a:cs typeface="Times New Roman" pitchFamily="18" charset="0"/>
              </a:rPr>
              <a:t>X2</a:t>
            </a:r>
            <a:endParaRPr kumimoji="1" lang="zh-CN" altLang="en-US" sz="1200" b="1" kern="1200" dirty="0">
              <a:solidFill>
                <a:srgbClr val="000000"/>
              </a:solidFill>
              <a:latin typeface="Times New Roman" pitchFamily="18" charset="0"/>
              <a:ea typeface="宋体" pitchFamily="2" charset="-122"/>
              <a:cs typeface="Times New Roman" pitchFamily="18" charset="0"/>
            </a:endParaRPr>
          </a:p>
        </p:txBody>
      </p:sp>
      <p:sp>
        <p:nvSpPr>
          <p:cNvPr id="268" name="TextBox 267"/>
          <p:cNvSpPr txBox="1"/>
          <p:nvPr/>
        </p:nvSpPr>
        <p:spPr>
          <a:xfrm>
            <a:off x="6087855" y="3387834"/>
            <a:ext cx="535724" cy="276999"/>
          </a:xfrm>
          <a:prstGeom prst="rect">
            <a:avLst/>
          </a:prstGeom>
          <a:noFill/>
        </p:spPr>
        <p:txBody>
          <a:bodyPr wrap="none">
            <a:spAutoFit/>
          </a:bodyPr>
          <a:lstStyle/>
          <a:p>
            <a:pPr algn="ctr" rtl="0" eaLnBrk="0" fontAlgn="base" hangingPunct="0">
              <a:spcBef>
                <a:spcPct val="0"/>
              </a:spcBef>
              <a:spcAft>
                <a:spcPct val="0"/>
              </a:spcAft>
              <a:defRPr/>
            </a:pPr>
            <a:r>
              <a:rPr kumimoji="1" lang="en-US" altLang="zh-CN" sz="1200" kern="1200" dirty="0">
                <a:solidFill>
                  <a:srgbClr val="000000"/>
                </a:solidFill>
                <a:latin typeface="Times New Roman" pitchFamily="18" charset="0"/>
                <a:ea typeface="宋体" pitchFamily="2" charset="-122"/>
                <a:cs typeface="Times New Roman" pitchFamily="18" charset="0"/>
              </a:rPr>
              <a:t>aGW</a:t>
            </a:r>
            <a:endParaRPr kumimoji="1" lang="zh-CN" altLang="en-US" sz="1200" kern="1200" dirty="0">
              <a:solidFill>
                <a:srgbClr val="000000"/>
              </a:solidFill>
              <a:latin typeface="Times New Roman" pitchFamily="18" charset="0"/>
              <a:ea typeface="宋体" pitchFamily="2" charset="-122"/>
              <a:cs typeface="Times New Roman" pitchFamily="18" charset="0"/>
            </a:endParaRPr>
          </a:p>
        </p:txBody>
      </p:sp>
      <p:sp>
        <p:nvSpPr>
          <p:cNvPr id="269" name="TextBox 268"/>
          <p:cNvSpPr txBox="1"/>
          <p:nvPr/>
        </p:nvSpPr>
        <p:spPr>
          <a:xfrm>
            <a:off x="6781188" y="3387834"/>
            <a:ext cx="535724" cy="276999"/>
          </a:xfrm>
          <a:prstGeom prst="rect">
            <a:avLst/>
          </a:prstGeom>
          <a:noFill/>
        </p:spPr>
        <p:txBody>
          <a:bodyPr wrap="none">
            <a:spAutoFit/>
          </a:bodyPr>
          <a:lstStyle/>
          <a:p>
            <a:pPr algn="ctr" rtl="0" eaLnBrk="0" fontAlgn="base" hangingPunct="0">
              <a:spcBef>
                <a:spcPct val="0"/>
              </a:spcBef>
              <a:spcAft>
                <a:spcPct val="0"/>
              </a:spcAft>
              <a:defRPr/>
            </a:pPr>
            <a:r>
              <a:rPr kumimoji="1" lang="en-US" altLang="zh-CN" sz="1200" kern="1200" dirty="0">
                <a:solidFill>
                  <a:srgbClr val="000000"/>
                </a:solidFill>
                <a:latin typeface="Times New Roman" pitchFamily="18" charset="0"/>
                <a:ea typeface="宋体" pitchFamily="2" charset="-122"/>
                <a:cs typeface="Times New Roman" pitchFamily="18" charset="0"/>
              </a:rPr>
              <a:t>aGW</a:t>
            </a:r>
            <a:endParaRPr kumimoji="1" lang="zh-CN" altLang="en-US" sz="1200" kern="1200" dirty="0">
              <a:solidFill>
                <a:srgbClr val="000000"/>
              </a:solidFill>
              <a:latin typeface="Times New Roman" pitchFamily="18" charset="0"/>
              <a:ea typeface="宋体" pitchFamily="2" charset="-122"/>
              <a:cs typeface="Times New Roman" pitchFamily="18" charset="0"/>
            </a:endParaRPr>
          </a:p>
        </p:txBody>
      </p:sp>
      <p:sp>
        <p:nvSpPr>
          <p:cNvPr id="270" name="TextBox 269"/>
          <p:cNvSpPr txBox="1"/>
          <p:nvPr/>
        </p:nvSpPr>
        <p:spPr>
          <a:xfrm>
            <a:off x="6492610" y="3851178"/>
            <a:ext cx="346570" cy="276999"/>
          </a:xfrm>
          <a:prstGeom prst="rect">
            <a:avLst/>
          </a:prstGeom>
          <a:noFill/>
        </p:spPr>
        <p:txBody>
          <a:bodyPr wrap="none">
            <a:spAutoFit/>
          </a:bodyPr>
          <a:lstStyle/>
          <a:p>
            <a:pPr algn="ctr" rtl="0" eaLnBrk="0" fontAlgn="base" hangingPunct="0">
              <a:spcBef>
                <a:spcPct val="0"/>
              </a:spcBef>
              <a:spcAft>
                <a:spcPct val="0"/>
              </a:spcAft>
              <a:defRPr/>
            </a:pPr>
            <a:r>
              <a:rPr kumimoji="1" lang="en-US" altLang="zh-CN" sz="1200" b="1" kern="1200" dirty="0">
                <a:solidFill>
                  <a:srgbClr val="000000"/>
                </a:solidFill>
                <a:latin typeface="Times New Roman" pitchFamily="18" charset="0"/>
                <a:ea typeface="宋体" pitchFamily="2" charset="-122"/>
                <a:cs typeface="Times New Roman" pitchFamily="18" charset="0"/>
              </a:rPr>
              <a:t>S1</a:t>
            </a:r>
            <a:endParaRPr kumimoji="1" lang="zh-CN" altLang="en-US" sz="1200" b="1" kern="1200" dirty="0">
              <a:solidFill>
                <a:srgbClr val="000000"/>
              </a:solidFill>
              <a:latin typeface="Times New Roman" pitchFamily="18" charset="0"/>
              <a:ea typeface="宋体" pitchFamily="2" charset="-122"/>
              <a:cs typeface="Times New Roman" pitchFamily="18" charset="0"/>
            </a:endParaRPr>
          </a:p>
        </p:txBody>
      </p:sp>
      <p:grpSp>
        <p:nvGrpSpPr>
          <p:cNvPr id="10" name="Group 86"/>
          <p:cNvGrpSpPr>
            <a:grpSpLocks noChangeAspect="1"/>
          </p:cNvGrpSpPr>
          <p:nvPr/>
        </p:nvGrpSpPr>
        <p:grpSpPr bwMode="auto">
          <a:xfrm>
            <a:off x="5038469" y="4509120"/>
            <a:ext cx="303969" cy="491274"/>
            <a:chOff x="3782" y="850"/>
            <a:chExt cx="469" cy="468"/>
          </a:xfrm>
        </p:grpSpPr>
        <p:grpSp>
          <p:nvGrpSpPr>
            <p:cNvPr id="11" name="Group 87"/>
            <p:cNvGrpSpPr>
              <a:grpSpLocks/>
            </p:cNvGrpSpPr>
            <p:nvPr/>
          </p:nvGrpSpPr>
          <p:grpSpPr bwMode="auto">
            <a:xfrm rot="-873254">
              <a:off x="3782" y="911"/>
              <a:ext cx="469" cy="407"/>
              <a:chOff x="1559" y="3090"/>
              <a:chExt cx="822" cy="1130"/>
            </a:xfrm>
          </p:grpSpPr>
          <p:sp>
            <p:nvSpPr>
              <p:cNvPr id="279" name="Arc 88"/>
              <p:cNvSpPr>
                <a:spLocks/>
              </p:cNvSpPr>
              <p:nvPr/>
            </p:nvSpPr>
            <p:spPr bwMode="auto">
              <a:xfrm>
                <a:off x="1882" y="3090"/>
                <a:ext cx="499" cy="81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66FF99"/>
              </a:solidFill>
              <a:ln w="19050">
                <a:solidFill>
                  <a:srgbClr val="333333"/>
                </a:solidFill>
                <a:prstDash val="sysDot"/>
                <a:round/>
                <a:headEnd type="none" w="sm" len="sm"/>
                <a:tailEnd type="none" w="sm" len="sm"/>
              </a:ln>
              <a:effectLst/>
            </p:spPr>
            <p:txBody>
              <a:bodyPr wrap="none" anchor="ctr">
                <a:spAutoFit/>
              </a:bodyPr>
              <a:lstStyle/>
              <a:p>
                <a:pPr algn="l" rtl="0" fontAlgn="base">
                  <a:spcBef>
                    <a:spcPct val="0"/>
                  </a:spcBef>
                  <a:spcAft>
                    <a:spcPct val="0"/>
                  </a:spcAft>
                </a:pPr>
                <a:endParaRPr kumimoji="1" lang="zh-CN" altLang="en-US" sz="1400" kern="1200">
                  <a:solidFill>
                    <a:srgbClr val="FFFFFF"/>
                  </a:solidFill>
                  <a:latin typeface="Times New Roman" pitchFamily="18" charset="0"/>
                  <a:cs typeface="Times New Roman" pitchFamily="18" charset="0"/>
                </a:endParaRPr>
              </a:p>
            </p:txBody>
          </p:sp>
          <p:sp>
            <p:nvSpPr>
              <p:cNvPr id="280" name="Arc 89"/>
              <p:cNvSpPr>
                <a:spLocks/>
              </p:cNvSpPr>
              <p:nvPr/>
            </p:nvSpPr>
            <p:spPr bwMode="auto">
              <a:xfrm flipV="1">
                <a:off x="1960" y="3405"/>
                <a:ext cx="317" cy="815"/>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66CCFF"/>
              </a:solidFill>
              <a:ln w="19050">
                <a:solidFill>
                  <a:srgbClr val="333333"/>
                </a:solidFill>
                <a:prstDash val="sysDot"/>
                <a:round/>
                <a:headEnd type="none" w="sm" len="sm"/>
                <a:tailEnd type="none" w="sm" len="sm"/>
              </a:ln>
              <a:effectLst/>
            </p:spPr>
            <p:txBody>
              <a:bodyPr anchor="ctr">
                <a:spAutoFit/>
              </a:bodyPr>
              <a:lstStyle/>
              <a:p>
                <a:pPr algn="l" rtl="0" fontAlgn="base">
                  <a:spcBef>
                    <a:spcPct val="0"/>
                  </a:spcBef>
                  <a:spcAft>
                    <a:spcPct val="0"/>
                  </a:spcAft>
                </a:pPr>
                <a:endParaRPr kumimoji="1" lang="zh-CN" altLang="en-US" sz="1400" kern="1200">
                  <a:solidFill>
                    <a:srgbClr val="FFFFFF"/>
                  </a:solidFill>
                  <a:latin typeface="Times New Roman" pitchFamily="18" charset="0"/>
                  <a:cs typeface="Times New Roman" pitchFamily="18" charset="0"/>
                </a:endParaRPr>
              </a:p>
            </p:txBody>
          </p:sp>
          <p:sp>
            <p:nvSpPr>
              <p:cNvPr id="281" name="Arc 90"/>
              <p:cNvSpPr>
                <a:spLocks/>
              </p:cNvSpPr>
              <p:nvPr/>
            </p:nvSpPr>
            <p:spPr bwMode="auto">
              <a:xfrm flipH="1">
                <a:off x="1559" y="3090"/>
                <a:ext cx="499" cy="814"/>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FF9933"/>
              </a:solidFill>
              <a:ln w="19050">
                <a:solidFill>
                  <a:srgbClr val="333333"/>
                </a:solidFill>
                <a:prstDash val="sysDot"/>
                <a:round/>
                <a:headEnd type="none" w="sm" len="sm"/>
                <a:tailEnd type="none" w="sm" len="sm"/>
              </a:ln>
              <a:effectLst/>
            </p:spPr>
            <p:txBody>
              <a:bodyPr wrap="none" anchor="ctr">
                <a:spAutoFit/>
              </a:bodyPr>
              <a:lstStyle/>
              <a:p>
                <a:pPr algn="l" rtl="0" fontAlgn="base">
                  <a:spcBef>
                    <a:spcPct val="0"/>
                  </a:spcBef>
                  <a:spcAft>
                    <a:spcPct val="0"/>
                  </a:spcAft>
                </a:pPr>
                <a:endParaRPr kumimoji="1" lang="zh-CN" altLang="en-US" sz="1400" kern="1200">
                  <a:solidFill>
                    <a:srgbClr val="FFFFFF"/>
                  </a:solidFill>
                  <a:latin typeface="Times New Roman" pitchFamily="18" charset="0"/>
                  <a:cs typeface="Times New Roman" pitchFamily="18" charset="0"/>
                </a:endParaRPr>
              </a:p>
            </p:txBody>
          </p:sp>
          <p:sp>
            <p:nvSpPr>
              <p:cNvPr id="282" name="Arc 91"/>
              <p:cNvSpPr>
                <a:spLocks/>
              </p:cNvSpPr>
              <p:nvPr/>
            </p:nvSpPr>
            <p:spPr bwMode="auto">
              <a:xfrm flipH="1" flipV="1">
                <a:off x="1562" y="3401"/>
                <a:ext cx="500" cy="814"/>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CC99FF"/>
              </a:solidFill>
              <a:ln w="19050">
                <a:solidFill>
                  <a:srgbClr val="333333"/>
                </a:solidFill>
                <a:prstDash val="sysDot"/>
                <a:round/>
                <a:headEnd type="none" w="sm" len="sm"/>
                <a:tailEnd type="none" w="sm" len="sm"/>
              </a:ln>
              <a:effectLst/>
            </p:spPr>
            <p:txBody>
              <a:bodyPr wrap="none" anchor="ctr">
                <a:spAutoFit/>
              </a:bodyPr>
              <a:lstStyle/>
              <a:p>
                <a:pPr algn="l" rtl="0" fontAlgn="base">
                  <a:spcBef>
                    <a:spcPct val="0"/>
                  </a:spcBef>
                  <a:spcAft>
                    <a:spcPct val="0"/>
                  </a:spcAft>
                </a:pPr>
                <a:endParaRPr kumimoji="1" lang="zh-CN" altLang="en-US" sz="1400" kern="1200">
                  <a:solidFill>
                    <a:srgbClr val="FFFFFF"/>
                  </a:solidFill>
                  <a:latin typeface="Times New Roman" pitchFamily="18" charset="0"/>
                  <a:cs typeface="Times New Roman" pitchFamily="18" charset="0"/>
                </a:endParaRPr>
              </a:p>
            </p:txBody>
          </p:sp>
        </p:grpSp>
        <p:pic>
          <p:nvPicPr>
            <p:cNvPr id="278" name="Picture 92" descr="ANTENNA"/>
            <p:cNvPicPr>
              <a:picLocks noChangeAspect="1" noChangeArrowheads="1"/>
            </p:cNvPicPr>
            <p:nvPr/>
          </p:nvPicPr>
          <p:blipFill>
            <a:blip r:embed="rId4"/>
            <a:srcRect/>
            <a:stretch>
              <a:fillRect/>
            </a:stretch>
          </p:blipFill>
          <p:spPr bwMode="auto">
            <a:xfrm>
              <a:off x="3878" y="850"/>
              <a:ext cx="228" cy="318"/>
            </a:xfrm>
            <a:prstGeom prst="rect">
              <a:avLst/>
            </a:prstGeom>
            <a:noFill/>
          </p:spPr>
        </p:pic>
      </p:grpSp>
      <p:grpSp>
        <p:nvGrpSpPr>
          <p:cNvPr id="12" name="Group 86"/>
          <p:cNvGrpSpPr>
            <a:grpSpLocks noChangeAspect="1"/>
          </p:cNvGrpSpPr>
          <p:nvPr/>
        </p:nvGrpSpPr>
        <p:grpSpPr bwMode="auto">
          <a:xfrm>
            <a:off x="6118589" y="4516026"/>
            <a:ext cx="303969" cy="493373"/>
            <a:chOff x="3782" y="850"/>
            <a:chExt cx="469" cy="470"/>
          </a:xfrm>
        </p:grpSpPr>
        <p:grpSp>
          <p:nvGrpSpPr>
            <p:cNvPr id="13" name="Group 87"/>
            <p:cNvGrpSpPr>
              <a:grpSpLocks/>
            </p:cNvGrpSpPr>
            <p:nvPr/>
          </p:nvGrpSpPr>
          <p:grpSpPr bwMode="auto">
            <a:xfrm rot="-873254">
              <a:off x="3782" y="913"/>
              <a:ext cx="469" cy="407"/>
              <a:chOff x="1559" y="3090"/>
              <a:chExt cx="822" cy="1130"/>
            </a:xfrm>
          </p:grpSpPr>
          <p:sp>
            <p:nvSpPr>
              <p:cNvPr id="274" name="Arc 88"/>
              <p:cNvSpPr>
                <a:spLocks/>
              </p:cNvSpPr>
              <p:nvPr/>
            </p:nvSpPr>
            <p:spPr bwMode="auto">
              <a:xfrm>
                <a:off x="1882" y="3090"/>
                <a:ext cx="499" cy="81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66FF99"/>
              </a:solidFill>
              <a:ln w="19050">
                <a:solidFill>
                  <a:srgbClr val="333333"/>
                </a:solidFill>
                <a:prstDash val="sysDot"/>
                <a:round/>
                <a:headEnd type="none" w="sm" len="sm"/>
                <a:tailEnd type="none" w="sm" len="sm"/>
              </a:ln>
              <a:effectLst/>
            </p:spPr>
            <p:txBody>
              <a:bodyPr wrap="none" anchor="ctr">
                <a:spAutoFit/>
              </a:bodyPr>
              <a:lstStyle/>
              <a:p>
                <a:pPr algn="l" rtl="0" fontAlgn="base">
                  <a:spcBef>
                    <a:spcPct val="0"/>
                  </a:spcBef>
                  <a:spcAft>
                    <a:spcPct val="0"/>
                  </a:spcAft>
                </a:pPr>
                <a:endParaRPr kumimoji="1" lang="zh-CN" altLang="en-US" sz="1400" kern="1200">
                  <a:solidFill>
                    <a:srgbClr val="FFFFFF"/>
                  </a:solidFill>
                  <a:latin typeface="Times New Roman" pitchFamily="18" charset="0"/>
                  <a:cs typeface="Times New Roman" pitchFamily="18" charset="0"/>
                </a:endParaRPr>
              </a:p>
            </p:txBody>
          </p:sp>
          <p:sp>
            <p:nvSpPr>
              <p:cNvPr id="283" name="Arc 89"/>
              <p:cNvSpPr>
                <a:spLocks/>
              </p:cNvSpPr>
              <p:nvPr/>
            </p:nvSpPr>
            <p:spPr bwMode="auto">
              <a:xfrm flipV="1">
                <a:off x="1960" y="3405"/>
                <a:ext cx="317" cy="815"/>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66CCFF"/>
              </a:solidFill>
              <a:ln w="19050">
                <a:solidFill>
                  <a:srgbClr val="333333"/>
                </a:solidFill>
                <a:prstDash val="sysDot"/>
                <a:round/>
                <a:headEnd type="none" w="sm" len="sm"/>
                <a:tailEnd type="none" w="sm" len="sm"/>
              </a:ln>
              <a:effectLst/>
            </p:spPr>
            <p:txBody>
              <a:bodyPr anchor="ctr">
                <a:spAutoFit/>
              </a:bodyPr>
              <a:lstStyle/>
              <a:p>
                <a:pPr algn="l" rtl="0" fontAlgn="base">
                  <a:spcBef>
                    <a:spcPct val="0"/>
                  </a:spcBef>
                  <a:spcAft>
                    <a:spcPct val="0"/>
                  </a:spcAft>
                </a:pPr>
                <a:endParaRPr kumimoji="1" lang="zh-CN" altLang="en-US" sz="1400" kern="1200">
                  <a:solidFill>
                    <a:srgbClr val="FFFFFF"/>
                  </a:solidFill>
                  <a:latin typeface="Times New Roman" pitchFamily="18" charset="0"/>
                  <a:cs typeface="Times New Roman" pitchFamily="18" charset="0"/>
                </a:endParaRPr>
              </a:p>
            </p:txBody>
          </p:sp>
          <p:sp>
            <p:nvSpPr>
              <p:cNvPr id="284" name="Arc 90"/>
              <p:cNvSpPr>
                <a:spLocks/>
              </p:cNvSpPr>
              <p:nvPr/>
            </p:nvSpPr>
            <p:spPr bwMode="auto">
              <a:xfrm flipH="1">
                <a:off x="1559" y="3090"/>
                <a:ext cx="499" cy="814"/>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FF9933"/>
              </a:solidFill>
              <a:ln w="19050">
                <a:solidFill>
                  <a:srgbClr val="333333"/>
                </a:solidFill>
                <a:prstDash val="sysDot"/>
                <a:round/>
                <a:headEnd type="none" w="sm" len="sm"/>
                <a:tailEnd type="none" w="sm" len="sm"/>
              </a:ln>
              <a:effectLst/>
            </p:spPr>
            <p:txBody>
              <a:bodyPr wrap="none" anchor="ctr">
                <a:spAutoFit/>
              </a:bodyPr>
              <a:lstStyle/>
              <a:p>
                <a:pPr algn="l" rtl="0" fontAlgn="base">
                  <a:spcBef>
                    <a:spcPct val="0"/>
                  </a:spcBef>
                  <a:spcAft>
                    <a:spcPct val="0"/>
                  </a:spcAft>
                </a:pPr>
                <a:endParaRPr kumimoji="1" lang="zh-CN" altLang="en-US" sz="1400" kern="1200">
                  <a:solidFill>
                    <a:srgbClr val="FFFFFF"/>
                  </a:solidFill>
                  <a:latin typeface="Times New Roman" pitchFamily="18" charset="0"/>
                  <a:cs typeface="Times New Roman" pitchFamily="18" charset="0"/>
                </a:endParaRPr>
              </a:p>
            </p:txBody>
          </p:sp>
          <p:sp>
            <p:nvSpPr>
              <p:cNvPr id="285" name="Arc 91"/>
              <p:cNvSpPr>
                <a:spLocks/>
              </p:cNvSpPr>
              <p:nvPr/>
            </p:nvSpPr>
            <p:spPr bwMode="auto">
              <a:xfrm flipH="1" flipV="1">
                <a:off x="1562" y="3401"/>
                <a:ext cx="500" cy="814"/>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CC99FF"/>
              </a:solidFill>
              <a:ln w="19050">
                <a:solidFill>
                  <a:srgbClr val="333333"/>
                </a:solidFill>
                <a:prstDash val="sysDot"/>
                <a:round/>
                <a:headEnd type="none" w="sm" len="sm"/>
                <a:tailEnd type="none" w="sm" len="sm"/>
              </a:ln>
              <a:effectLst/>
            </p:spPr>
            <p:txBody>
              <a:bodyPr wrap="none" anchor="ctr">
                <a:spAutoFit/>
              </a:bodyPr>
              <a:lstStyle/>
              <a:p>
                <a:pPr algn="l" rtl="0" fontAlgn="base">
                  <a:spcBef>
                    <a:spcPct val="0"/>
                  </a:spcBef>
                  <a:spcAft>
                    <a:spcPct val="0"/>
                  </a:spcAft>
                </a:pPr>
                <a:endParaRPr kumimoji="1" lang="zh-CN" altLang="en-US" sz="1400" kern="1200">
                  <a:solidFill>
                    <a:srgbClr val="FFFFFF"/>
                  </a:solidFill>
                  <a:latin typeface="Times New Roman" pitchFamily="18" charset="0"/>
                  <a:cs typeface="Times New Roman" pitchFamily="18" charset="0"/>
                </a:endParaRPr>
              </a:p>
            </p:txBody>
          </p:sp>
        </p:grpSp>
        <p:pic>
          <p:nvPicPr>
            <p:cNvPr id="273" name="Picture 92" descr="ANTENNA"/>
            <p:cNvPicPr>
              <a:picLocks noChangeAspect="1" noChangeArrowheads="1"/>
            </p:cNvPicPr>
            <p:nvPr/>
          </p:nvPicPr>
          <p:blipFill>
            <a:blip r:embed="rId4"/>
            <a:srcRect/>
            <a:stretch>
              <a:fillRect/>
            </a:stretch>
          </p:blipFill>
          <p:spPr bwMode="auto">
            <a:xfrm>
              <a:off x="3878" y="850"/>
              <a:ext cx="228" cy="318"/>
            </a:xfrm>
            <a:prstGeom prst="rect">
              <a:avLst/>
            </a:prstGeom>
            <a:noFill/>
          </p:spPr>
        </p:pic>
      </p:grpSp>
      <p:grpSp>
        <p:nvGrpSpPr>
          <p:cNvPr id="14" name="Group 86"/>
          <p:cNvGrpSpPr>
            <a:grpSpLocks noChangeAspect="1"/>
          </p:cNvGrpSpPr>
          <p:nvPr/>
        </p:nvGrpSpPr>
        <p:grpSpPr bwMode="auto">
          <a:xfrm>
            <a:off x="7183354" y="4509119"/>
            <a:ext cx="303969" cy="493373"/>
            <a:chOff x="3782" y="850"/>
            <a:chExt cx="469" cy="470"/>
          </a:xfrm>
        </p:grpSpPr>
        <p:grpSp>
          <p:nvGrpSpPr>
            <p:cNvPr id="15" name="Group 87"/>
            <p:cNvGrpSpPr>
              <a:grpSpLocks/>
            </p:cNvGrpSpPr>
            <p:nvPr/>
          </p:nvGrpSpPr>
          <p:grpSpPr bwMode="auto">
            <a:xfrm rot="-873254">
              <a:off x="3782" y="913"/>
              <a:ext cx="469" cy="407"/>
              <a:chOff x="1559" y="3090"/>
              <a:chExt cx="822" cy="1130"/>
            </a:xfrm>
          </p:grpSpPr>
          <p:sp>
            <p:nvSpPr>
              <p:cNvPr id="289" name="Arc 88"/>
              <p:cNvSpPr>
                <a:spLocks/>
              </p:cNvSpPr>
              <p:nvPr/>
            </p:nvSpPr>
            <p:spPr bwMode="auto">
              <a:xfrm>
                <a:off x="1882" y="3090"/>
                <a:ext cx="499" cy="81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66FF99"/>
              </a:solidFill>
              <a:ln w="19050">
                <a:solidFill>
                  <a:srgbClr val="333333"/>
                </a:solidFill>
                <a:prstDash val="sysDot"/>
                <a:round/>
                <a:headEnd type="none" w="sm" len="sm"/>
                <a:tailEnd type="none" w="sm" len="sm"/>
              </a:ln>
              <a:effectLst/>
            </p:spPr>
            <p:txBody>
              <a:bodyPr wrap="none" anchor="ctr">
                <a:spAutoFit/>
              </a:bodyPr>
              <a:lstStyle/>
              <a:p>
                <a:pPr algn="l" rtl="0" fontAlgn="base">
                  <a:spcBef>
                    <a:spcPct val="0"/>
                  </a:spcBef>
                  <a:spcAft>
                    <a:spcPct val="0"/>
                  </a:spcAft>
                </a:pPr>
                <a:endParaRPr kumimoji="1" lang="zh-CN" altLang="en-US" sz="1400" kern="1200">
                  <a:solidFill>
                    <a:srgbClr val="FFFFFF"/>
                  </a:solidFill>
                  <a:latin typeface="Times New Roman" pitchFamily="18" charset="0"/>
                  <a:cs typeface="Times New Roman" pitchFamily="18" charset="0"/>
                </a:endParaRPr>
              </a:p>
            </p:txBody>
          </p:sp>
          <p:sp>
            <p:nvSpPr>
              <p:cNvPr id="290" name="Arc 89"/>
              <p:cNvSpPr>
                <a:spLocks/>
              </p:cNvSpPr>
              <p:nvPr/>
            </p:nvSpPr>
            <p:spPr bwMode="auto">
              <a:xfrm flipV="1">
                <a:off x="1960" y="3405"/>
                <a:ext cx="317" cy="815"/>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66CCFF"/>
              </a:solidFill>
              <a:ln w="19050">
                <a:solidFill>
                  <a:srgbClr val="333333"/>
                </a:solidFill>
                <a:prstDash val="sysDot"/>
                <a:round/>
                <a:headEnd type="none" w="sm" len="sm"/>
                <a:tailEnd type="none" w="sm" len="sm"/>
              </a:ln>
              <a:effectLst/>
            </p:spPr>
            <p:txBody>
              <a:bodyPr anchor="ctr">
                <a:spAutoFit/>
              </a:bodyPr>
              <a:lstStyle/>
              <a:p>
                <a:pPr algn="l" rtl="0" fontAlgn="base">
                  <a:spcBef>
                    <a:spcPct val="0"/>
                  </a:spcBef>
                  <a:spcAft>
                    <a:spcPct val="0"/>
                  </a:spcAft>
                </a:pPr>
                <a:endParaRPr kumimoji="1" lang="zh-CN" altLang="en-US" sz="1400" kern="1200">
                  <a:solidFill>
                    <a:srgbClr val="FFFFFF"/>
                  </a:solidFill>
                  <a:latin typeface="Times New Roman" pitchFamily="18" charset="0"/>
                  <a:cs typeface="Times New Roman" pitchFamily="18" charset="0"/>
                </a:endParaRPr>
              </a:p>
            </p:txBody>
          </p:sp>
          <p:sp>
            <p:nvSpPr>
              <p:cNvPr id="291" name="Arc 90"/>
              <p:cNvSpPr>
                <a:spLocks/>
              </p:cNvSpPr>
              <p:nvPr/>
            </p:nvSpPr>
            <p:spPr bwMode="auto">
              <a:xfrm flipH="1">
                <a:off x="1559" y="3090"/>
                <a:ext cx="499" cy="814"/>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FF9933"/>
              </a:solidFill>
              <a:ln w="19050">
                <a:solidFill>
                  <a:srgbClr val="333333"/>
                </a:solidFill>
                <a:prstDash val="sysDot"/>
                <a:round/>
                <a:headEnd type="none" w="sm" len="sm"/>
                <a:tailEnd type="none" w="sm" len="sm"/>
              </a:ln>
              <a:effectLst/>
            </p:spPr>
            <p:txBody>
              <a:bodyPr wrap="none" anchor="ctr">
                <a:spAutoFit/>
              </a:bodyPr>
              <a:lstStyle/>
              <a:p>
                <a:pPr algn="l" rtl="0" fontAlgn="base">
                  <a:spcBef>
                    <a:spcPct val="0"/>
                  </a:spcBef>
                  <a:spcAft>
                    <a:spcPct val="0"/>
                  </a:spcAft>
                </a:pPr>
                <a:endParaRPr kumimoji="1" lang="zh-CN" altLang="en-US" sz="1400" kern="1200">
                  <a:solidFill>
                    <a:srgbClr val="FFFFFF"/>
                  </a:solidFill>
                  <a:latin typeface="Times New Roman" pitchFamily="18" charset="0"/>
                  <a:cs typeface="Times New Roman" pitchFamily="18" charset="0"/>
                </a:endParaRPr>
              </a:p>
            </p:txBody>
          </p:sp>
          <p:sp>
            <p:nvSpPr>
              <p:cNvPr id="292" name="Arc 91"/>
              <p:cNvSpPr>
                <a:spLocks/>
              </p:cNvSpPr>
              <p:nvPr/>
            </p:nvSpPr>
            <p:spPr bwMode="auto">
              <a:xfrm flipH="1" flipV="1">
                <a:off x="1562" y="3401"/>
                <a:ext cx="500" cy="814"/>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solidFill>
                <a:srgbClr val="CC99FF"/>
              </a:solidFill>
              <a:ln w="19050">
                <a:solidFill>
                  <a:srgbClr val="333333"/>
                </a:solidFill>
                <a:prstDash val="sysDot"/>
                <a:round/>
                <a:headEnd type="none" w="sm" len="sm"/>
                <a:tailEnd type="none" w="sm" len="sm"/>
              </a:ln>
              <a:effectLst/>
            </p:spPr>
            <p:txBody>
              <a:bodyPr wrap="none" anchor="ctr">
                <a:spAutoFit/>
              </a:bodyPr>
              <a:lstStyle/>
              <a:p>
                <a:pPr algn="l" rtl="0" fontAlgn="base">
                  <a:spcBef>
                    <a:spcPct val="0"/>
                  </a:spcBef>
                  <a:spcAft>
                    <a:spcPct val="0"/>
                  </a:spcAft>
                </a:pPr>
                <a:endParaRPr kumimoji="1" lang="zh-CN" altLang="en-US" sz="1400" kern="1200">
                  <a:solidFill>
                    <a:srgbClr val="FFFFFF"/>
                  </a:solidFill>
                  <a:latin typeface="Times New Roman" pitchFamily="18" charset="0"/>
                  <a:cs typeface="Times New Roman" pitchFamily="18" charset="0"/>
                </a:endParaRPr>
              </a:p>
            </p:txBody>
          </p:sp>
        </p:grpSp>
        <p:pic>
          <p:nvPicPr>
            <p:cNvPr id="288" name="Picture 92" descr="ANTENNA"/>
            <p:cNvPicPr>
              <a:picLocks noChangeAspect="1" noChangeArrowheads="1"/>
            </p:cNvPicPr>
            <p:nvPr/>
          </p:nvPicPr>
          <p:blipFill>
            <a:blip r:embed="rId4"/>
            <a:srcRect/>
            <a:stretch>
              <a:fillRect/>
            </a:stretch>
          </p:blipFill>
          <p:spPr bwMode="auto">
            <a:xfrm>
              <a:off x="3878" y="850"/>
              <a:ext cx="228" cy="318"/>
            </a:xfrm>
            <a:prstGeom prst="rect">
              <a:avLst/>
            </a:prstGeom>
            <a:noFill/>
          </p:spPr>
        </p:pic>
      </p:grpSp>
      <p:grpSp>
        <p:nvGrpSpPr>
          <p:cNvPr id="16" name="Group 272"/>
          <p:cNvGrpSpPr>
            <a:grpSpLocks/>
          </p:cNvGrpSpPr>
          <p:nvPr/>
        </p:nvGrpSpPr>
        <p:grpSpPr bwMode="auto">
          <a:xfrm>
            <a:off x="5542390" y="3583704"/>
            <a:ext cx="253746" cy="253594"/>
            <a:chOff x="2713038" y="3906838"/>
            <a:chExt cx="528638" cy="660400"/>
          </a:xfrm>
        </p:grpSpPr>
        <p:sp>
          <p:nvSpPr>
            <p:cNvPr id="151" name="Freeform 112"/>
            <p:cNvSpPr>
              <a:spLocks/>
            </p:cNvSpPr>
            <p:nvPr/>
          </p:nvSpPr>
          <p:spPr bwMode="auto">
            <a:xfrm>
              <a:off x="2713038" y="3906838"/>
              <a:ext cx="528638" cy="660400"/>
            </a:xfrm>
            <a:custGeom>
              <a:avLst/>
              <a:gdLst>
                <a:gd name="T0" fmla="*/ 2147483647 w 333"/>
                <a:gd name="T1" fmla="*/ 2147483647 h 416"/>
                <a:gd name="T2" fmla="*/ 2147483647 w 333"/>
                <a:gd name="T3" fmla="*/ 2147483647 h 416"/>
                <a:gd name="T4" fmla="*/ 2147483647 w 333"/>
                <a:gd name="T5" fmla="*/ 2147483647 h 416"/>
                <a:gd name="T6" fmla="*/ 2147483647 w 333"/>
                <a:gd name="T7" fmla="*/ 2147483647 h 416"/>
                <a:gd name="T8" fmla="*/ 2147483647 w 333"/>
                <a:gd name="T9" fmla="*/ 0 h 416"/>
                <a:gd name="T10" fmla="*/ 0 w 333"/>
                <a:gd name="T11" fmla="*/ 2147483647 h 416"/>
                <a:gd name="T12" fmla="*/ 0 w 333"/>
                <a:gd name="T13" fmla="*/ 2147483647 h 416"/>
                <a:gd name="T14" fmla="*/ 2147483647 w 333"/>
                <a:gd name="T15" fmla="*/ 2147483647 h 416"/>
                <a:gd name="T16" fmla="*/ 0 w 333"/>
                <a:gd name="T17" fmla="*/ 2147483647 h 416"/>
                <a:gd name="T18" fmla="*/ 0 w 333"/>
                <a:gd name="T19" fmla="*/ 2147483647 h 416"/>
                <a:gd name="T20" fmla="*/ 2147483647 w 333"/>
                <a:gd name="T21" fmla="*/ 2147483647 h 416"/>
                <a:gd name="T22" fmla="*/ 0 w 333"/>
                <a:gd name="T23" fmla="*/ 2147483647 h 416"/>
                <a:gd name="T24" fmla="*/ 0 w 333"/>
                <a:gd name="T25" fmla="*/ 2147483647 h 416"/>
                <a:gd name="T26" fmla="*/ 2147483647 w 333"/>
                <a:gd name="T27" fmla="*/ 2147483647 h 416"/>
                <a:gd name="T28" fmla="*/ 0 w 333"/>
                <a:gd name="T29" fmla="*/ 2147483647 h 416"/>
                <a:gd name="T30" fmla="*/ 0 w 333"/>
                <a:gd name="T31" fmla="*/ 2147483647 h 416"/>
                <a:gd name="T32" fmla="*/ 2147483647 w 333"/>
                <a:gd name="T33" fmla="*/ 2147483647 h 416"/>
                <a:gd name="T34" fmla="*/ 2147483647 w 333"/>
                <a:gd name="T35" fmla="*/ 2147483647 h 416"/>
                <a:gd name="T36" fmla="*/ 2147483647 w 333"/>
                <a:gd name="T37" fmla="*/ 2147483647 h 416"/>
                <a:gd name="T38" fmla="*/ 2147483647 w 333"/>
                <a:gd name="T39" fmla="*/ 2147483647 h 416"/>
                <a:gd name="T40" fmla="*/ 2147483647 w 333"/>
                <a:gd name="T41" fmla="*/ 2147483647 h 416"/>
                <a:gd name="T42" fmla="*/ 2147483647 w 333"/>
                <a:gd name="T43" fmla="*/ 2147483647 h 416"/>
                <a:gd name="T44" fmla="*/ 2147483647 w 333"/>
                <a:gd name="T45" fmla="*/ 2147483647 h 416"/>
                <a:gd name="T46" fmla="*/ 2147483647 w 333"/>
                <a:gd name="T47" fmla="*/ 2147483647 h 416"/>
                <a:gd name="T48" fmla="*/ 2147483647 w 333"/>
                <a:gd name="T49" fmla="*/ 2147483647 h 4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3"/>
                <a:gd name="T76" fmla="*/ 0 h 416"/>
                <a:gd name="T77" fmla="*/ 333 w 333"/>
                <a:gd name="T78" fmla="*/ 416 h 4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3" h="416">
                  <a:moveTo>
                    <a:pt x="333" y="149"/>
                  </a:moveTo>
                  <a:lnTo>
                    <a:pt x="303" y="141"/>
                  </a:lnTo>
                  <a:lnTo>
                    <a:pt x="333" y="131"/>
                  </a:lnTo>
                  <a:lnTo>
                    <a:pt x="333" y="64"/>
                  </a:lnTo>
                  <a:lnTo>
                    <a:pt x="111" y="0"/>
                  </a:lnTo>
                  <a:lnTo>
                    <a:pt x="0" y="30"/>
                  </a:lnTo>
                  <a:lnTo>
                    <a:pt x="0" y="97"/>
                  </a:lnTo>
                  <a:lnTo>
                    <a:pt x="30" y="105"/>
                  </a:lnTo>
                  <a:lnTo>
                    <a:pt x="0" y="113"/>
                  </a:lnTo>
                  <a:lnTo>
                    <a:pt x="0" y="179"/>
                  </a:lnTo>
                  <a:lnTo>
                    <a:pt x="30" y="189"/>
                  </a:lnTo>
                  <a:lnTo>
                    <a:pt x="0" y="197"/>
                  </a:lnTo>
                  <a:lnTo>
                    <a:pt x="0" y="263"/>
                  </a:lnTo>
                  <a:lnTo>
                    <a:pt x="30" y="271"/>
                  </a:lnTo>
                  <a:lnTo>
                    <a:pt x="0" y="279"/>
                  </a:lnTo>
                  <a:lnTo>
                    <a:pt x="0" y="346"/>
                  </a:lnTo>
                  <a:lnTo>
                    <a:pt x="221" y="416"/>
                  </a:lnTo>
                  <a:lnTo>
                    <a:pt x="333" y="380"/>
                  </a:lnTo>
                  <a:lnTo>
                    <a:pt x="333" y="316"/>
                  </a:lnTo>
                  <a:lnTo>
                    <a:pt x="303" y="305"/>
                  </a:lnTo>
                  <a:lnTo>
                    <a:pt x="333" y="297"/>
                  </a:lnTo>
                  <a:lnTo>
                    <a:pt x="333" y="231"/>
                  </a:lnTo>
                  <a:lnTo>
                    <a:pt x="303" y="223"/>
                  </a:lnTo>
                  <a:lnTo>
                    <a:pt x="333" y="213"/>
                  </a:lnTo>
                  <a:lnTo>
                    <a:pt x="333" y="149"/>
                  </a:lnTo>
                  <a:close/>
                </a:path>
              </a:pathLst>
            </a:custGeom>
            <a:solidFill>
              <a:srgbClr val="3D61A3"/>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52" name="Freeform 113"/>
            <p:cNvSpPr>
              <a:spLocks/>
            </p:cNvSpPr>
            <p:nvPr/>
          </p:nvSpPr>
          <p:spPr bwMode="auto">
            <a:xfrm>
              <a:off x="3063875" y="4462463"/>
              <a:ext cx="1588" cy="104775"/>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53" name="Line 114"/>
            <p:cNvSpPr>
              <a:spLocks noChangeShapeType="1"/>
            </p:cNvSpPr>
            <p:nvPr/>
          </p:nvSpPr>
          <p:spPr bwMode="auto">
            <a:xfrm flipV="1">
              <a:off x="3063875" y="4462463"/>
              <a:ext cx="1588" cy="104775"/>
            </a:xfrm>
            <a:prstGeom prst="line">
              <a:avLst/>
            </a:prstGeom>
            <a:noFill/>
            <a:ln w="9525">
              <a:noFill/>
              <a:round/>
              <a:headEnd/>
              <a:tailEnd/>
            </a:ln>
          </p:spPr>
          <p:txBody>
            <a:bodyPr/>
            <a:lstStyle/>
            <a:p>
              <a:pPr algn="l" rtl="0" fontAlgn="base">
                <a:spcBef>
                  <a:spcPct val="0"/>
                </a:spcBef>
                <a:spcAft>
                  <a:spcPct val="0"/>
                </a:spcAft>
              </a:pPr>
              <a:endParaRPr kumimoji="1" lang="zh-CN" altLang="en-US" sz="1400" kern="1200">
                <a:solidFill>
                  <a:srgbClr val="FFFFFF"/>
                </a:solidFill>
                <a:latin typeface="Times New Roman" pitchFamily="18" charset="0"/>
                <a:ea typeface="华文细黑"/>
                <a:cs typeface="Times New Roman" pitchFamily="18" charset="0"/>
              </a:endParaRPr>
            </a:p>
          </p:txBody>
        </p:sp>
        <p:sp>
          <p:nvSpPr>
            <p:cNvPr id="154" name="Freeform 115"/>
            <p:cNvSpPr>
              <a:spLocks/>
            </p:cNvSpPr>
            <p:nvPr/>
          </p:nvSpPr>
          <p:spPr bwMode="auto">
            <a:xfrm>
              <a:off x="3063875" y="4330701"/>
              <a:ext cx="1588" cy="103188"/>
            </a:xfrm>
            <a:custGeom>
              <a:avLst/>
              <a:gdLst>
                <a:gd name="T0" fmla="*/ 0 w 1"/>
                <a:gd name="T1" fmla="*/ 2147483647 h 65"/>
                <a:gd name="T2" fmla="*/ 0 w 1"/>
                <a:gd name="T3" fmla="*/ 0 h 65"/>
                <a:gd name="T4" fmla="*/ 0 w 1"/>
                <a:gd name="T5" fmla="*/ 2147483647 h 65"/>
                <a:gd name="T6" fmla="*/ 0 60000 65536"/>
                <a:gd name="T7" fmla="*/ 0 60000 65536"/>
                <a:gd name="T8" fmla="*/ 0 60000 65536"/>
                <a:gd name="T9" fmla="*/ 0 w 1"/>
                <a:gd name="T10" fmla="*/ 0 h 65"/>
                <a:gd name="T11" fmla="*/ 1 w 1"/>
                <a:gd name="T12" fmla="*/ 65 h 65"/>
              </a:gdLst>
              <a:ahLst/>
              <a:cxnLst>
                <a:cxn ang="T6">
                  <a:pos x="T0" y="T1"/>
                </a:cxn>
                <a:cxn ang="T7">
                  <a:pos x="T2" y="T3"/>
                </a:cxn>
                <a:cxn ang="T8">
                  <a:pos x="T4" y="T5"/>
                </a:cxn>
              </a:cxnLst>
              <a:rect l="T9" t="T10" r="T11" b="T12"/>
              <a:pathLst>
                <a:path w="1" h="65">
                  <a:moveTo>
                    <a:pt x="0" y="65"/>
                  </a:moveTo>
                  <a:lnTo>
                    <a:pt x="0" y="0"/>
                  </a:lnTo>
                  <a:lnTo>
                    <a:pt x="0" y="65"/>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55" name="Line 116"/>
            <p:cNvSpPr>
              <a:spLocks noChangeShapeType="1"/>
            </p:cNvSpPr>
            <p:nvPr/>
          </p:nvSpPr>
          <p:spPr bwMode="auto">
            <a:xfrm flipV="1">
              <a:off x="3063875" y="4330701"/>
              <a:ext cx="1588" cy="103188"/>
            </a:xfrm>
            <a:prstGeom prst="line">
              <a:avLst/>
            </a:prstGeom>
            <a:noFill/>
            <a:ln w="9525">
              <a:noFill/>
              <a:round/>
              <a:headEnd/>
              <a:tailEnd/>
            </a:ln>
          </p:spPr>
          <p:txBody>
            <a:bodyPr/>
            <a:lstStyle/>
            <a:p>
              <a:pPr algn="l" rtl="0" fontAlgn="base">
                <a:spcBef>
                  <a:spcPct val="0"/>
                </a:spcBef>
                <a:spcAft>
                  <a:spcPct val="0"/>
                </a:spcAft>
              </a:pPr>
              <a:endParaRPr kumimoji="1" lang="zh-CN" altLang="en-US" sz="1400" kern="1200">
                <a:solidFill>
                  <a:srgbClr val="FFFFFF"/>
                </a:solidFill>
                <a:latin typeface="Times New Roman" pitchFamily="18" charset="0"/>
                <a:ea typeface="华文细黑"/>
                <a:cs typeface="Times New Roman" pitchFamily="18" charset="0"/>
              </a:endParaRPr>
            </a:p>
          </p:txBody>
        </p:sp>
        <p:sp>
          <p:nvSpPr>
            <p:cNvPr id="156" name="Freeform 117"/>
            <p:cNvSpPr>
              <a:spLocks/>
            </p:cNvSpPr>
            <p:nvPr/>
          </p:nvSpPr>
          <p:spPr bwMode="auto">
            <a:xfrm>
              <a:off x="3063875" y="4197351"/>
              <a:ext cx="1588" cy="104775"/>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57" name="Line 118"/>
            <p:cNvSpPr>
              <a:spLocks noChangeShapeType="1"/>
            </p:cNvSpPr>
            <p:nvPr/>
          </p:nvSpPr>
          <p:spPr bwMode="auto">
            <a:xfrm flipV="1">
              <a:off x="3063875" y="4197351"/>
              <a:ext cx="1588" cy="104775"/>
            </a:xfrm>
            <a:prstGeom prst="line">
              <a:avLst/>
            </a:prstGeom>
            <a:noFill/>
            <a:ln w="9525">
              <a:noFill/>
              <a:round/>
              <a:headEnd/>
              <a:tailEnd/>
            </a:ln>
          </p:spPr>
          <p:txBody>
            <a:bodyPr/>
            <a:lstStyle/>
            <a:p>
              <a:pPr algn="l" rtl="0" fontAlgn="base">
                <a:spcBef>
                  <a:spcPct val="0"/>
                </a:spcBef>
                <a:spcAft>
                  <a:spcPct val="0"/>
                </a:spcAft>
              </a:pPr>
              <a:endParaRPr kumimoji="1" lang="zh-CN" altLang="en-US" sz="1400" kern="1200">
                <a:solidFill>
                  <a:srgbClr val="FFFFFF"/>
                </a:solidFill>
                <a:latin typeface="Times New Roman" pitchFamily="18" charset="0"/>
                <a:ea typeface="华文细黑"/>
                <a:cs typeface="Times New Roman" pitchFamily="18" charset="0"/>
              </a:endParaRPr>
            </a:p>
          </p:txBody>
        </p:sp>
        <p:sp>
          <p:nvSpPr>
            <p:cNvPr id="158" name="Freeform 119"/>
            <p:cNvSpPr>
              <a:spLocks/>
            </p:cNvSpPr>
            <p:nvPr/>
          </p:nvSpPr>
          <p:spPr bwMode="auto">
            <a:xfrm>
              <a:off x="3063875" y="4067176"/>
              <a:ext cx="1588" cy="101600"/>
            </a:xfrm>
            <a:custGeom>
              <a:avLst/>
              <a:gdLst>
                <a:gd name="T0" fmla="*/ 0 w 1"/>
                <a:gd name="T1" fmla="*/ 2147483647 h 64"/>
                <a:gd name="T2" fmla="*/ 0 w 1"/>
                <a:gd name="T3" fmla="*/ 0 h 64"/>
                <a:gd name="T4" fmla="*/ 0 w 1"/>
                <a:gd name="T5" fmla="*/ 2147483647 h 64"/>
                <a:gd name="T6" fmla="*/ 0 60000 65536"/>
                <a:gd name="T7" fmla="*/ 0 60000 65536"/>
                <a:gd name="T8" fmla="*/ 0 60000 65536"/>
                <a:gd name="T9" fmla="*/ 0 w 1"/>
                <a:gd name="T10" fmla="*/ 0 h 64"/>
                <a:gd name="T11" fmla="*/ 1 w 1"/>
                <a:gd name="T12" fmla="*/ 64 h 64"/>
              </a:gdLst>
              <a:ahLst/>
              <a:cxnLst>
                <a:cxn ang="T6">
                  <a:pos x="T0" y="T1"/>
                </a:cxn>
                <a:cxn ang="T7">
                  <a:pos x="T2" y="T3"/>
                </a:cxn>
                <a:cxn ang="T8">
                  <a:pos x="T4" y="T5"/>
                </a:cxn>
              </a:cxnLst>
              <a:rect l="T9" t="T10" r="T11" b="T12"/>
              <a:pathLst>
                <a:path w="1" h="64">
                  <a:moveTo>
                    <a:pt x="0" y="64"/>
                  </a:moveTo>
                  <a:lnTo>
                    <a:pt x="0" y="0"/>
                  </a:lnTo>
                  <a:lnTo>
                    <a:pt x="0" y="64"/>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59" name="Line 120"/>
            <p:cNvSpPr>
              <a:spLocks noChangeShapeType="1"/>
            </p:cNvSpPr>
            <p:nvPr/>
          </p:nvSpPr>
          <p:spPr bwMode="auto">
            <a:xfrm flipV="1">
              <a:off x="3063875" y="4067176"/>
              <a:ext cx="1588" cy="101600"/>
            </a:xfrm>
            <a:prstGeom prst="line">
              <a:avLst/>
            </a:prstGeom>
            <a:noFill/>
            <a:ln w="9525">
              <a:noFill/>
              <a:round/>
              <a:headEnd/>
              <a:tailEnd/>
            </a:ln>
          </p:spPr>
          <p:txBody>
            <a:bodyPr/>
            <a:lstStyle/>
            <a:p>
              <a:pPr algn="l" rtl="0" fontAlgn="base">
                <a:spcBef>
                  <a:spcPct val="0"/>
                </a:spcBef>
                <a:spcAft>
                  <a:spcPct val="0"/>
                </a:spcAft>
              </a:pPr>
              <a:endParaRPr kumimoji="1" lang="zh-CN" altLang="en-US" sz="1400" kern="1200">
                <a:solidFill>
                  <a:srgbClr val="FFFFFF"/>
                </a:solidFill>
                <a:latin typeface="Times New Roman" pitchFamily="18" charset="0"/>
                <a:ea typeface="华文细黑"/>
                <a:cs typeface="Times New Roman" pitchFamily="18" charset="0"/>
              </a:endParaRPr>
            </a:p>
          </p:txBody>
        </p:sp>
        <p:sp>
          <p:nvSpPr>
            <p:cNvPr id="160" name="Freeform 121"/>
            <p:cNvSpPr>
              <a:spLocks noEditPoints="1"/>
            </p:cNvSpPr>
            <p:nvPr/>
          </p:nvSpPr>
          <p:spPr bwMode="auto">
            <a:xfrm>
              <a:off x="2713038" y="3951288"/>
              <a:ext cx="528638" cy="615950"/>
            </a:xfrm>
            <a:custGeom>
              <a:avLst/>
              <a:gdLst>
                <a:gd name="T0" fmla="*/ 2147483647 w 333"/>
                <a:gd name="T1" fmla="*/ 2147483647 h 388"/>
                <a:gd name="T2" fmla="*/ 2147483647 w 333"/>
                <a:gd name="T3" fmla="*/ 2147483647 h 388"/>
                <a:gd name="T4" fmla="*/ 0 w 333"/>
                <a:gd name="T5" fmla="*/ 2147483647 h 388"/>
                <a:gd name="T6" fmla="*/ 0 w 333"/>
                <a:gd name="T7" fmla="*/ 2147483647 h 388"/>
                <a:gd name="T8" fmla="*/ 2147483647 w 333"/>
                <a:gd name="T9" fmla="*/ 2147483647 h 388"/>
                <a:gd name="T10" fmla="*/ 2147483647 w 333"/>
                <a:gd name="T11" fmla="*/ 2147483647 h 388"/>
                <a:gd name="T12" fmla="*/ 2147483647 w 333"/>
                <a:gd name="T13" fmla="*/ 2147483647 h 388"/>
                <a:gd name="T14" fmla="*/ 2147483647 w 333"/>
                <a:gd name="T15" fmla="*/ 2147483647 h 388"/>
                <a:gd name="T16" fmla="*/ 2147483647 w 333"/>
                <a:gd name="T17" fmla="*/ 2147483647 h 388"/>
                <a:gd name="T18" fmla="*/ 2147483647 w 333"/>
                <a:gd name="T19" fmla="*/ 2147483647 h 388"/>
                <a:gd name="T20" fmla="*/ 2147483647 w 333"/>
                <a:gd name="T21" fmla="*/ 2147483647 h 388"/>
                <a:gd name="T22" fmla="*/ 2147483647 w 333"/>
                <a:gd name="T23" fmla="*/ 2147483647 h 388"/>
                <a:gd name="T24" fmla="*/ 2147483647 w 333"/>
                <a:gd name="T25" fmla="*/ 2147483647 h 388"/>
                <a:gd name="T26" fmla="*/ 2147483647 w 333"/>
                <a:gd name="T27" fmla="*/ 2147483647 h 388"/>
                <a:gd name="T28" fmla="*/ 2147483647 w 333"/>
                <a:gd name="T29" fmla="*/ 2147483647 h 388"/>
                <a:gd name="T30" fmla="*/ 2147483647 w 333"/>
                <a:gd name="T31" fmla="*/ 2147483647 h 388"/>
                <a:gd name="T32" fmla="*/ 2147483647 w 333"/>
                <a:gd name="T33" fmla="*/ 2147483647 h 388"/>
                <a:gd name="T34" fmla="*/ 2147483647 w 333"/>
                <a:gd name="T35" fmla="*/ 2147483647 h 388"/>
                <a:gd name="T36" fmla="*/ 2147483647 w 333"/>
                <a:gd name="T37" fmla="*/ 2147483647 h 388"/>
                <a:gd name="T38" fmla="*/ 2147483647 w 333"/>
                <a:gd name="T39" fmla="*/ 2147483647 h 388"/>
                <a:gd name="T40" fmla="*/ 2147483647 w 333"/>
                <a:gd name="T41" fmla="*/ 2147483647 h 388"/>
                <a:gd name="T42" fmla="*/ 2147483647 w 333"/>
                <a:gd name="T43" fmla="*/ 0 h 388"/>
                <a:gd name="T44" fmla="*/ 0 w 333"/>
                <a:gd name="T45" fmla="*/ 2147483647 h 388"/>
                <a:gd name="T46" fmla="*/ 0 w 333"/>
                <a:gd name="T47" fmla="*/ 2147483647 h 388"/>
                <a:gd name="T48" fmla="*/ 2147483647 w 333"/>
                <a:gd name="T49" fmla="*/ 2147483647 h 388"/>
                <a:gd name="T50" fmla="*/ 2147483647 w 333"/>
                <a:gd name="T51" fmla="*/ 2147483647 h 388"/>
                <a:gd name="T52" fmla="*/ 2147483647 w 333"/>
                <a:gd name="T53" fmla="*/ 2147483647 h 388"/>
                <a:gd name="T54" fmla="*/ 2147483647 w 333"/>
                <a:gd name="T55" fmla="*/ 2147483647 h 388"/>
                <a:gd name="T56" fmla="*/ 0 w 333"/>
                <a:gd name="T57" fmla="*/ 2147483647 h 388"/>
                <a:gd name="T58" fmla="*/ 0 w 333"/>
                <a:gd name="T59" fmla="*/ 2147483647 h 388"/>
                <a:gd name="T60" fmla="*/ 2147483647 w 333"/>
                <a:gd name="T61" fmla="*/ 2147483647 h 388"/>
                <a:gd name="T62" fmla="*/ 2147483647 w 333"/>
                <a:gd name="T63" fmla="*/ 2147483647 h 388"/>
                <a:gd name="T64" fmla="*/ 2147483647 w 333"/>
                <a:gd name="T65" fmla="*/ 2147483647 h 388"/>
                <a:gd name="T66" fmla="*/ 2147483647 w 333"/>
                <a:gd name="T67" fmla="*/ 2147483647 h 388"/>
                <a:gd name="T68" fmla="*/ 2147483647 w 333"/>
                <a:gd name="T69" fmla="*/ 2147483647 h 388"/>
                <a:gd name="T70" fmla="*/ 2147483647 w 333"/>
                <a:gd name="T71" fmla="*/ 2147483647 h 388"/>
                <a:gd name="T72" fmla="*/ 2147483647 w 333"/>
                <a:gd name="T73" fmla="*/ 2147483647 h 388"/>
                <a:gd name="T74" fmla="*/ 2147483647 w 333"/>
                <a:gd name="T75" fmla="*/ 2147483647 h 388"/>
                <a:gd name="T76" fmla="*/ 2147483647 w 333"/>
                <a:gd name="T77" fmla="*/ 2147483647 h 388"/>
                <a:gd name="T78" fmla="*/ 2147483647 w 333"/>
                <a:gd name="T79" fmla="*/ 2147483647 h 388"/>
                <a:gd name="T80" fmla="*/ 2147483647 w 333"/>
                <a:gd name="T81" fmla="*/ 2147483647 h 388"/>
                <a:gd name="T82" fmla="*/ 0 w 333"/>
                <a:gd name="T83" fmla="*/ 2147483647 h 388"/>
                <a:gd name="T84" fmla="*/ 0 w 333"/>
                <a:gd name="T85" fmla="*/ 2147483647 h 388"/>
                <a:gd name="T86" fmla="*/ 2147483647 w 333"/>
                <a:gd name="T87" fmla="*/ 2147483647 h 388"/>
                <a:gd name="T88" fmla="*/ 2147483647 w 333"/>
                <a:gd name="T89" fmla="*/ 2147483647 h 388"/>
                <a:gd name="T90" fmla="*/ 2147483647 w 333"/>
                <a:gd name="T91" fmla="*/ 2147483647 h 388"/>
                <a:gd name="T92" fmla="*/ 2147483647 w 333"/>
                <a:gd name="T93" fmla="*/ 2147483647 h 388"/>
                <a:gd name="T94" fmla="*/ 2147483647 w 333"/>
                <a:gd name="T95" fmla="*/ 2147483647 h 388"/>
                <a:gd name="T96" fmla="*/ 2147483647 w 333"/>
                <a:gd name="T97" fmla="*/ 2147483647 h 388"/>
                <a:gd name="T98" fmla="*/ 2147483647 w 333"/>
                <a:gd name="T99" fmla="*/ 2147483647 h 388"/>
                <a:gd name="T100" fmla="*/ 2147483647 w 333"/>
                <a:gd name="T101" fmla="*/ 2147483647 h 388"/>
                <a:gd name="T102" fmla="*/ 2147483647 w 333"/>
                <a:gd name="T103" fmla="*/ 2147483647 h 3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3"/>
                <a:gd name="T157" fmla="*/ 0 h 388"/>
                <a:gd name="T158" fmla="*/ 333 w 333"/>
                <a:gd name="T159" fmla="*/ 388 h 3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3" h="388">
                  <a:moveTo>
                    <a:pt x="221" y="233"/>
                  </a:moveTo>
                  <a:lnTo>
                    <a:pt x="8" y="167"/>
                  </a:lnTo>
                  <a:lnTo>
                    <a:pt x="0" y="169"/>
                  </a:lnTo>
                  <a:lnTo>
                    <a:pt x="0" y="173"/>
                  </a:lnTo>
                  <a:lnTo>
                    <a:pt x="217" y="241"/>
                  </a:lnTo>
                  <a:lnTo>
                    <a:pt x="217" y="304"/>
                  </a:lnTo>
                  <a:lnTo>
                    <a:pt x="221" y="304"/>
                  </a:lnTo>
                  <a:lnTo>
                    <a:pt x="225" y="304"/>
                  </a:lnTo>
                  <a:lnTo>
                    <a:pt x="225" y="241"/>
                  </a:lnTo>
                  <a:lnTo>
                    <a:pt x="333" y="207"/>
                  </a:lnTo>
                  <a:lnTo>
                    <a:pt x="333" y="203"/>
                  </a:lnTo>
                  <a:lnTo>
                    <a:pt x="325" y="201"/>
                  </a:lnTo>
                  <a:lnTo>
                    <a:pt x="221" y="233"/>
                  </a:lnTo>
                  <a:close/>
                  <a:moveTo>
                    <a:pt x="217" y="137"/>
                  </a:moveTo>
                  <a:lnTo>
                    <a:pt x="221" y="137"/>
                  </a:lnTo>
                  <a:lnTo>
                    <a:pt x="225" y="137"/>
                  </a:lnTo>
                  <a:lnTo>
                    <a:pt x="225" y="75"/>
                  </a:lnTo>
                  <a:lnTo>
                    <a:pt x="333" y="41"/>
                  </a:lnTo>
                  <a:lnTo>
                    <a:pt x="333" y="36"/>
                  </a:lnTo>
                  <a:lnTo>
                    <a:pt x="325" y="34"/>
                  </a:lnTo>
                  <a:lnTo>
                    <a:pt x="221" y="67"/>
                  </a:lnTo>
                  <a:lnTo>
                    <a:pt x="8" y="0"/>
                  </a:lnTo>
                  <a:lnTo>
                    <a:pt x="0" y="2"/>
                  </a:lnTo>
                  <a:lnTo>
                    <a:pt x="0" y="6"/>
                  </a:lnTo>
                  <a:lnTo>
                    <a:pt x="217" y="75"/>
                  </a:lnTo>
                  <a:lnTo>
                    <a:pt x="217" y="137"/>
                  </a:lnTo>
                  <a:close/>
                  <a:moveTo>
                    <a:pt x="221" y="151"/>
                  </a:moveTo>
                  <a:lnTo>
                    <a:pt x="8" y="83"/>
                  </a:lnTo>
                  <a:lnTo>
                    <a:pt x="0" y="85"/>
                  </a:lnTo>
                  <a:lnTo>
                    <a:pt x="0" y="89"/>
                  </a:lnTo>
                  <a:lnTo>
                    <a:pt x="217" y="159"/>
                  </a:lnTo>
                  <a:lnTo>
                    <a:pt x="217" y="219"/>
                  </a:lnTo>
                  <a:lnTo>
                    <a:pt x="221" y="221"/>
                  </a:lnTo>
                  <a:lnTo>
                    <a:pt x="225" y="219"/>
                  </a:lnTo>
                  <a:lnTo>
                    <a:pt x="225" y="157"/>
                  </a:lnTo>
                  <a:lnTo>
                    <a:pt x="333" y="125"/>
                  </a:lnTo>
                  <a:lnTo>
                    <a:pt x="333" y="121"/>
                  </a:lnTo>
                  <a:lnTo>
                    <a:pt x="325" y="119"/>
                  </a:lnTo>
                  <a:lnTo>
                    <a:pt x="221" y="151"/>
                  </a:lnTo>
                  <a:close/>
                  <a:moveTo>
                    <a:pt x="221" y="318"/>
                  </a:moveTo>
                  <a:lnTo>
                    <a:pt x="8" y="249"/>
                  </a:lnTo>
                  <a:lnTo>
                    <a:pt x="0" y="251"/>
                  </a:lnTo>
                  <a:lnTo>
                    <a:pt x="0" y="255"/>
                  </a:lnTo>
                  <a:lnTo>
                    <a:pt x="217" y="324"/>
                  </a:lnTo>
                  <a:lnTo>
                    <a:pt x="217" y="386"/>
                  </a:lnTo>
                  <a:lnTo>
                    <a:pt x="221" y="388"/>
                  </a:lnTo>
                  <a:lnTo>
                    <a:pt x="225" y="386"/>
                  </a:lnTo>
                  <a:lnTo>
                    <a:pt x="225" y="324"/>
                  </a:lnTo>
                  <a:lnTo>
                    <a:pt x="333" y="292"/>
                  </a:lnTo>
                  <a:lnTo>
                    <a:pt x="333" y="288"/>
                  </a:lnTo>
                  <a:lnTo>
                    <a:pt x="325" y="286"/>
                  </a:lnTo>
                  <a:lnTo>
                    <a:pt x="221" y="318"/>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61" name="Freeform 122"/>
            <p:cNvSpPr>
              <a:spLocks/>
            </p:cNvSpPr>
            <p:nvPr/>
          </p:nvSpPr>
          <p:spPr bwMode="auto">
            <a:xfrm>
              <a:off x="2849563" y="4219576"/>
              <a:ext cx="55563" cy="111125"/>
            </a:xfrm>
            <a:custGeom>
              <a:avLst/>
              <a:gdLst>
                <a:gd name="T0" fmla="*/ 2147483647 w 17"/>
                <a:gd name="T1" fmla="*/ 2147483647 h 35"/>
                <a:gd name="T2" fmla="*/ 2147483647 w 17"/>
                <a:gd name="T3" fmla="*/ 2147483647 h 35"/>
                <a:gd name="T4" fmla="*/ 2147483647 w 17"/>
                <a:gd name="T5" fmla="*/ 2147483647 h 35"/>
                <a:gd name="T6" fmla="*/ 0 w 17"/>
                <a:gd name="T7" fmla="*/ 2147483647 h 35"/>
                <a:gd name="T8" fmla="*/ 0 w 17"/>
                <a:gd name="T9" fmla="*/ 2147483647 h 35"/>
                <a:gd name="T10" fmla="*/ 2147483647 w 17"/>
                <a:gd name="T11" fmla="*/ 0 h 35"/>
                <a:gd name="T12" fmla="*/ 2147483647 w 17"/>
                <a:gd name="T13" fmla="*/ 2147483647 h 35"/>
                <a:gd name="T14" fmla="*/ 2147483647 w 17"/>
                <a:gd name="T15" fmla="*/ 2147483647 h 35"/>
                <a:gd name="T16" fmla="*/ 2147483647 w 17"/>
                <a:gd name="T17" fmla="*/ 214748364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35"/>
                <a:gd name="T29" fmla="*/ 17 w 1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35">
                  <a:moveTo>
                    <a:pt x="17" y="33"/>
                  </a:moveTo>
                  <a:cubicBezTo>
                    <a:pt x="17" y="34"/>
                    <a:pt x="16" y="35"/>
                    <a:pt x="15" y="34"/>
                  </a:cubicBezTo>
                  <a:cubicBezTo>
                    <a:pt x="3" y="30"/>
                    <a:pt x="3" y="30"/>
                    <a:pt x="3" y="30"/>
                  </a:cubicBezTo>
                  <a:cubicBezTo>
                    <a:pt x="1" y="30"/>
                    <a:pt x="0" y="28"/>
                    <a:pt x="0" y="27"/>
                  </a:cubicBezTo>
                  <a:cubicBezTo>
                    <a:pt x="0" y="2"/>
                    <a:pt x="0" y="2"/>
                    <a:pt x="0" y="2"/>
                  </a:cubicBezTo>
                  <a:cubicBezTo>
                    <a:pt x="0" y="0"/>
                    <a:pt x="1" y="0"/>
                    <a:pt x="3" y="0"/>
                  </a:cubicBezTo>
                  <a:cubicBezTo>
                    <a:pt x="15" y="4"/>
                    <a:pt x="15" y="4"/>
                    <a:pt x="15" y="4"/>
                  </a:cubicBezTo>
                  <a:cubicBezTo>
                    <a:pt x="16" y="4"/>
                    <a:pt x="17" y="6"/>
                    <a:pt x="17" y="7"/>
                  </a:cubicBezTo>
                  <a:lnTo>
                    <a:pt x="17" y="33"/>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62" name="Freeform 123"/>
            <p:cNvSpPr>
              <a:spLocks noEditPoints="1"/>
            </p:cNvSpPr>
            <p:nvPr/>
          </p:nvSpPr>
          <p:spPr bwMode="auto">
            <a:xfrm>
              <a:off x="2846388" y="4210051"/>
              <a:ext cx="61913" cy="127000"/>
            </a:xfrm>
            <a:custGeom>
              <a:avLst/>
              <a:gdLst>
                <a:gd name="T0" fmla="*/ 0 w 39"/>
                <a:gd name="T1" fmla="*/ 2147483647 h 80"/>
                <a:gd name="T2" fmla="*/ 0 w 39"/>
                <a:gd name="T3" fmla="*/ 0 h 80"/>
                <a:gd name="T4" fmla="*/ 2147483647 w 39"/>
                <a:gd name="T5" fmla="*/ 2147483647 h 80"/>
                <a:gd name="T6" fmla="*/ 2147483647 w 39"/>
                <a:gd name="T7" fmla="*/ 2147483647 h 80"/>
                <a:gd name="T8" fmla="*/ 2147483647 w 39"/>
                <a:gd name="T9" fmla="*/ 2147483647 h 80"/>
                <a:gd name="T10" fmla="*/ 0 w 39"/>
                <a:gd name="T11" fmla="*/ 2147483647 h 80"/>
                <a:gd name="T12" fmla="*/ 0 w 39"/>
                <a:gd name="T13" fmla="*/ 2147483647 h 80"/>
                <a:gd name="T14" fmla="*/ 2147483647 w 39"/>
                <a:gd name="T15" fmla="*/ 2147483647 h 80"/>
                <a:gd name="T16" fmla="*/ 2147483647 w 39"/>
                <a:gd name="T17" fmla="*/ 2147483647 h 80"/>
                <a:gd name="T18" fmla="*/ 2147483647 w 39"/>
                <a:gd name="T19" fmla="*/ 2147483647 h 80"/>
                <a:gd name="T20" fmla="*/ 2147483647 w 39"/>
                <a:gd name="T21" fmla="*/ 2147483647 h 80"/>
                <a:gd name="T22" fmla="*/ 2147483647 w 39"/>
                <a:gd name="T23" fmla="*/ 2147483647 h 80"/>
                <a:gd name="T24" fmla="*/ 2147483647 w 39"/>
                <a:gd name="T25" fmla="*/ 2147483647 h 80"/>
                <a:gd name="T26" fmla="*/ 2147483647 w 39"/>
                <a:gd name="T27" fmla="*/ 2147483647 h 80"/>
                <a:gd name="T28" fmla="*/ 2147483647 w 39"/>
                <a:gd name="T29" fmla="*/ 2147483647 h 80"/>
                <a:gd name="T30" fmla="*/ 2147483647 w 39"/>
                <a:gd name="T31" fmla="*/ 2147483647 h 80"/>
                <a:gd name="T32" fmla="*/ 2147483647 w 39"/>
                <a:gd name="T33" fmla="*/ 2147483647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80"/>
                <a:gd name="T53" fmla="*/ 39 w 39"/>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80">
                  <a:moveTo>
                    <a:pt x="0" y="68"/>
                  </a:moveTo>
                  <a:lnTo>
                    <a:pt x="0" y="0"/>
                  </a:lnTo>
                  <a:lnTo>
                    <a:pt x="39" y="14"/>
                  </a:lnTo>
                  <a:lnTo>
                    <a:pt x="39" y="76"/>
                  </a:lnTo>
                  <a:lnTo>
                    <a:pt x="39" y="80"/>
                  </a:lnTo>
                  <a:lnTo>
                    <a:pt x="0" y="68"/>
                  </a:lnTo>
                  <a:close/>
                  <a:moveTo>
                    <a:pt x="37" y="76"/>
                  </a:moveTo>
                  <a:lnTo>
                    <a:pt x="37" y="72"/>
                  </a:lnTo>
                  <a:lnTo>
                    <a:pt x="37" y="76"/>
                  </a:lnTo>
                  <a:close/>
                  <a:moveTo>
                    <a:pt x="6" y="62"/>
                  </a:moveTo>
                  <a:lnTo>
                    <a:pt x="33" y="72"/>
                  </a:lnTo>
                  <a:lnTo>
                    <a:pt x="33" y="18"/>
                  </a:lnTo>
                  <a:lnTo>
                    <a:pt x="6" y="10"/>
                  </a:lnTo>
                  <a:lnTo>
                    <a:pt x="6" y="62"/>
                  </a:lnTo>
                  <a:close/>
                </a:path>
              </a:pathLst>
            </a:custGeom>
            <a:solidFill>
              <a:srgbClr val="3D61A3"/>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63" name="Freeform 124"/>
            <p:cNvSpPr>
              <a:spLocks/>
            </p:cNvSpPr>
            <p:nvPr/>
          </p:nvSpPr>
          <p:spPr bwMode="auto">
            <a:xfrm>
              <a:off x="2855913" y="4238626"/>
              <a:ext cx="42863" cy="82550"/>
            </a:xfrm>
            <a:custGeom>
              <a:avLst/>
              <a:gdLst>
                <a:gd name="T0" fmla="*/ 2147483647 w 13"/>
                <a:gd name="T1" fmla="*/ 2147483647 h 26"/>
                <a:gd name="T2" fmla="*/ 2147483647 w 13"/>
                <a:gd name="T3" fmla="*/ 2147483647 h 26"/>
                <a:gd name="T4" fmla="*/ 2147483647 w 13"/>
                <a:gd name="T5" fmla="*/ 2147483647 h 26"/>
                <a:gd name="T6" fmla="*/ 0 w 13"/>
                <a:gd name="T7" fmla="*/ 2147483647 h 26"/>
                <a:gd name="T8" fmla="*/ 0 w 13"/>
                <a:gd name="T9" fmla="*/ 2147483647 h 26"/>
                <a:gd name="T10" fmla="*/ 2147483647 w 13"/>
                <a:gd name="T11" fmla="*/ 0 h 26"/>
                <a:gd name="T12" fmla="*/ 2147483647 w 13"/>
                <a:gd name="T13" fmla="*/ 2147483647 h 26"/>
                <a:gd name="T14" fmla="*/ 2147483647 w 13"/>
                <a:gd name="T15" fmla="*/ 2147483647 h 26"/>
                <a:gd name="T16" fmla="*/ 2147483647 w 13"/>
                <a:gd name="T17" fmla="*/ 214748364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6"/>
                <a:gd name="T29" fmla="*/ 13 w 1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6">
                  <a:moveTo>
                    <a:pt x="13" y="24"/>
                  </a:moveTo>
                  <a:cubicBezTo>
                    <a:pt x="13" y="25"/>
                    <a:pt x="12" y="26"/>
                    <a:pt x="10" y="26"/>
                  </a:cubicBezTo>
                  <a:cubicBezTo>
                    <a:pt x="3" y="24"/>
                    <a:pt x="3" y="24"/>
                    <a:pt x="3" y="24"/>
                  </a:cubicBezTo>
                  <a:cubicBezTo>
                    <a:pt x="1" y="23"/>
                    <a:pt x="0" y="21"/>
                    <a:pt x="0" y="19"/>
                  </a:cubicBezTo>
                  <a:cubicBezTo>
                    <a:pt x="0" y="2"/>
                    <a:pt x="0" y="2"/>
                    <a:pt x="0" y="2"/>
                  </a:cubicBezTo>
                  <a:cubicBezTo>
                    <a:pt x="0" y="1"/>
                    <a:pt x="1" y="0"/>
                    <a:pt x="3" y="0"/>
                  </a:cubicBezTo>
                  <a:cubicBezTo>
                    <a:pt x="10" y="3"/>
                    <a:pt x="10" y="3"/>
                    <a:pt x="10" y="3"/>
                  </a:cubicBezTo>
                  <a:cubicBezTo>
                    <a:pt x="12" y="3"/>
                    <a:pt x="13" y="5"/>
                    <a:pt x="13" y="7"/>
                  </a:cubicBezTo>
                  <a:lnTo>
                    <a:pt x="13" y="24"/>
                  </a:lnTo>
                  <a:close/>
                </a:path>
              </a:pathLst>
            </a:custGeom>
            <a:solidFill>
              <a:srgbClr val="3D61A3"/>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64" name="Freeform 125"/>
            <p:cNvSpPr>
              <a:spLocks noEditPoints="1"/>
            </p:cNvSpPr>
            <p:nvPr/>
          </p:nvSpPr>
          <p:spPr bwMode="auto">
            <a:xfrm>
              <a:off x="2849563" y="4229101"/>
              <a:ext cx="55563" cy="101600"/>
            </a:xfrm>
            <a:custGeom>
              <a:avLst/>
              <a:gdLst>
                <a:gd name="T0" fmla="*/ 0 w 35"/>
                <a:gd name="T1" fmla="*/ 2147483647 h 64"/>
                <a:gd name="T2" fmla="*/ 0 w 35"/>
                <a:gd name="T3" fmla="*/ 0 h 64"/>
                <a:gd name="T4" fmla="*/ 2147483647 w 35"/>
                <a:gd name="T5" fmla="*/ 2147483647 h 64"/>
                <a:gd name="T6" fmla="*/ 2147483647 w 35"/>
                <a:gd name="T7" fmla="*/ 2147483647 h 64"/>
                <a:gd name="T8" fmla="*/ 2147483647 w 35"/>
                <a:gd name="T9" fmla="*/ 2147483647 h 64"/>
                <a:gd name="T10" fmla="*/ 0 w 35"/>
                <a:gd name="T11" fmla="*/ 2147483647 h 64"/>
                <a:gd name="T12" fmla="*/ 0 w 35"/>
                <a:gd name="T13" fmla="*/ 2147483647 h 64"/>
                <a:gd name="T14" fmla="*/ 2147483647 w 35"/>
                <a:gd name="T15" fmla="*/ 2147483647 h 64"/>
                <a:gd name="T16" fmla="*/ 2147483647 w 35"/>
                <a:gd name="T17" fmla="*/ 2147483647 h 64"/>
                <a:gd name="T18" fmla="*/ 2147483647 w 35"/>
                <a:gd name="T19" fmla="*/ 2147483647 h 64"/>
                <a:gd name="T20" fmla="*/ 2147483647 w 35"/>
                <a:gd name="T21" fmla="*/ 2147483647 h 64"/>
                <a:gd name="T22" fmla="*/ 2147483647 w 35"/>
                <a:gd name="T23" fmla="*/ 2147483647 h 64"/>
                <a:gd name="T24" fmla="*/ 2147483647 w 35"/>
                <a:gd name="T25" fmla="*/ 2147483647 h 64"/>
                <a:gd name="T26" fmla="*/ 2147483647 w 35"/>
                <a:gd name="T27" fmla="*/ 2147483647 h 64"/>
                <a:gd name="T28" fmla="*/ 2147483647 w 35"/>
                <a:gd name="T29" fmla="*/ 2147483647 h 64"/>
                <a:gd name="T30" fmla="*/ 2147483647 w 35"/>
                <a:gd name="T31" fmla="*/ 2147483647 h 64"/>
                <a:gd name="T32" fmla="*/ 2147483647 w 35"/>
                <a:gd name="T33" fmla="*/ 2147483647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4"/>
                <a:gd name="T53" fmla="*/ 35 w 35"/>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4">
                  <a:moveTo>
                    <a:pt x="0" y="54"/>
                  </a:moveTo>
                  <a:lnTo>
                    <a:pt x="0" y="0"/>
                  </a:lnTo>
                  <a:lnTo>
                    <a:pt x="35" y="10"/>
                  </a:lnTo>
                  <a:lnTo>
                    <a:pt x="35" y="60"/>
                  </a:lnTo>
                  <a:lnTo>
                    <a:pt x="35" y="64"/>
                  </a:lnTo>
                  <a:lnTo>
                    <a:pt x="0" y="54"/>
                  </a:lnTo>
                  <a:close/>
                  <a:moveTo>
                    <a:pt x="31" y="60"/>
                  </a:moveTo>
                  <a:lnTo>
                    <a:pt x="33" y="56"/>
                  </a:lnTo>
                  <a:lnTo>
                    <a:pt x="31" y="60"/>
                  </a:lnTo>
                  <a:close/>
                  <a:moveTo>
                    <a:pt x="9" y="48"/>
                  </a:moveTo>
                  <a:lnTo>
                    <a:pt x="29" y="56"/>
                  </a:lnTo>
                  <a:lnTo>
                    <a:pt x="29" y="16"/>
                  </a:lnTo>
                  <a:lnTo>
                    <a:pt x="9" y="8"/>
                  </a:lnTo>
                  <a:lnTo>
                    <a:pt x="9" y="48"/>
                  </a:lnTo>
                  <a:close/>
                </a:path>
              </a:pathLst>
            </a:custGeom>
            <a:solidFill>
              <a:srgbClr val="3D61A3"/>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65" name="Freeform 126"/>
            <p:cNvSpPr>
              <a:spLocks/>
            </p:cNvSpPr>
            <p:nvPr/>
          </p:nvSpPr>
          <p:spPr bwMode="auto">
            <a:xfrm>
              <a:off x="2892425" y="4213226"/>
              <a:ext cx="6350" cy="34925"/>
            </a:xfrm>
            <a:custGeom>
              <a:avLst/>
              <a:gdLst>
                <a:gd name="T0" fmla="*/ 2147483647 w 4"/>
                <a:gd name="T1" fmla="*/ 2147483647 h 22"/>
                <a:gd name="T2" fmla="*/ 0 w 4"/>
                <a:gd name="T3" fmla="*/ 2147483647 h 22"/>
                <a:gd name="T4" fmla="*/ 0 w 4"/>
                <a:gd name="T5" fmla="*/ 0 h 22"/>
                <a:gd name="T6" fmla="*/ 2147483647 w 4"/>
                <a:gd name="T7" fmla="*/ 2147483647 h 22"/>
                <a:gd name="T8" fmla="*/ 2147483647 w 4"/>
                <a:gd name="T9" fmla="*/ 2147483647 h 22"/>
                <a:gd name="T10" fmla="*/ 0 60000 65536"/>
                <a:gd name="T11" fmla="*/ 0 60000 65536"/>
                <a:gd name="T12" fmla="*/ 0 60000 65536"/>
                <a:gd name="T13" fmla="*/ 0 60000 65536"/>
                <a:gd name="T14" fmla="*/ 0 60000 65536"/>
                <a:gd name="T15" fmla="*/ 0 w 4"/>
                <a:gd name="T16" fmla="*/ 0 h 22"/>
                <a:gd name="T17" fmla="*/ 4 w 4"/>
                <a:gd name="T18" fmla="*/ 22 h 22"/>
              </a:gdLst>
              <a:ahLst/>
              <a:cxnLst>
                <a:cxn ang="T10">
                  <a:pos x="T0" y="T1"/>
                </a:cxn>
                <a:cxn ang="T11">
                  <a:pos x="T2" y="T3"/>
                </a:cxn>
                <a:cxn ang="T12">
                  <a:pos x="T4" y="T5"/>
                </a:cxn>
                <a:cxn ang="T13">
                  <a:pos x="T6" y="T7"/>
                </a:cxn>
                <a:cxn ang="T14">
                  <a:pos x="T8" y="T9"/>
                </a:cxn>
              </a:cxnLst>
              <a:rect l="T15" t="T16" r="T17" b="T18"/>
              <a:pathLst>
                <a:path w="4" h="22">
                  <a:moveTo>
                    <a:pt x="4" y="22"/>
                  </a:moveTo>
                  <a:lnTo>
                    <a:pt x="0" y="20"/>
                  </a:lnTo>
                  <a:lnTo>
                    <a:pt x="0" y="0"/>
                  </a:lnTo>
                  <a:lnTo>
                    <a:pt x="4" y="2"/>
                  </a:lnTo>
                  <a:lnTo>
                    <a:pt x="4" y="22"/>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66" name="Freeform 127"/>
            <p:cNvSpPr>
              <a:spLocks noEditPoints="1"/>
            </p:cNvSpPr>
            <p:nvPr/>
          </p:nvSpPr>
          <p:spPr bwMode="auto">
            <a:xfrm>
              <a:off x="2886075" y="4206876"/>
              <a:ext cx="19050" cy="47625"/>
            </a:xfrm>
            <a:custGeom>
              <a:avLst/>
              <a:gdLst>
                <a:gd name="T0" fmla="*/ 0 w 12"/>
                <a:gd name="T1" fmla="*/ 2147483647 h 30"/>
                <a:gd name="T2" fmla="*/ 0 w 12"/>
                <a:gd name="T3" fmla="*/ 0 h 30"/>
                <a:gd name="T4" fmla="*/ 2147483647 w 12"/>
                <a:gd name="T5" fmla="*/ 2147483647 h 30"/>
                <a:gd name="T6" fmla="*/ 2147483647 w 12"/>
                <a:gd name="T7" fmla="*/ 2147483647 h 30"/>
                <a:gd name="T8" fmla="*/ 2147483647 w 12"/>
                <a:gd name="T9" fmla="*/ 2147483647 h 30"/>
                <a:gd name="T10" fmla="*/ 0 w 12"/>
                <a:gd name="T11" fmla="*/ 2147483647 h 30"/>
                <a:gd name="T12" fmla="*/ 0 w 12"/>
                <a:gd name="T13" fmla="*/ 2147483647 h 30"/>
                <a:gd name="T14" fmla="*/ 2147483647 w 12"/>
                <a:gd name="T15" fmla="*/ 2147483647 h 30"/>
                <a:gd name="T16" fmla="*/ 2147483647 w 12"/>
                <a:gd name="T17" fmla="*/ 2147483647 h 30"/>
                <a:gd name="T18" fmla="*/ 2147483647 w 12"/>
                <a:gd name="T19" fmla="*/ 2147483647 h 30"/>
                <a:gd name="T20" fmla="*/ 2147483647 w 12"/>
                <a:gd name="T21" fmla="*/ 214748364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30"/>
                <a:gd name="T35" fmla="*/ 12 w 12"/>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30">
                  <a:moveTo>
                    <a:pt x="0" y="26"/>
                  </a:moveTo>
                  <a:lnTo>
                    <a:pt x="0" y="0"/>
                  </a:lnTo>
                  <a:lnTo>
                    <a:pt x="12" y="4"/>
                  </a:lnTo>
                  <a:lnTo>
                    <a:pt x="12" y="26"/>
                  </a:lnTo>
                  <a:lnTo>
                    <a:pt x="12" y="30"/>
                  </a:lnTo>
                  <a:lnTo>
                    <a:pt x="0" y="26"/>
                  </a:lnTo>
                  <a:close/>
                  <a:moveTo>
                    <a:pt x="8" y="26"/>
                  </a:moveTo>
                  <a:lnTo>
                    <a:pt x="10" y="22"/>
                  </a:lnTo>
                  <a:lnTo>
                    <a:pt x="8" y="26"/>
                  </a:lnTo>
                  <a:close/>
                </a:path>
              </a:pathLst>
            </a:custGeom>
            <a:solidFill>
              <a:srgbClr val="3D61A3"/>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67" name="Freeform 128"/>
            <p:cNvSpPr>
              <a:spLocks noEditPoints="1"/>
            </p:cNvSpPr>
            <p:nvPr/>
          </p:nvSpPr>
          <p:spPr bwMode="auto">
            <a:xfrm>
              <a:off x="2782888" y="4025901"/>
              <a:ext cx="201613" cy="477838"/>
            </a:xfrm>
            <a:custGeom>
              <a:avLst/>
              <a:gdLst>
                <a:gd name="T0" fmla="*/ 2147483647 w 63"/>
                <a:gd name="T1" fmla="*/ 2147483647 h 150"/>
                <a:gd name="T2" fmla="*/ 2147483647 w 63"/>
                <a:gd name="T3" fmla="*/ 2147483647 h 150"/>
                <a:gd name="T4" fmla="*/ 2147483647 w 63"/>
                <a:gd name="T5" fmla="*/ 2147483647 h 150"/>
                <a:gd name="T6" fmla="*/ 2147483647 w 63"/>
                <a:gd name="T7" fmla="*/ 2147483647 h 150"/>
                <a:gd name="T8" fmla="*/ 2147483647 w 63"/>
                <a:gd name="T9" fmla="*/ 2147483647 h 150"/>
                <a:gd name="T10" fmla="*/ 2147483647 w 63"/>
                <a:gd name="T11" fmla="*/ 2147483647 h 150"/>
                <a:gd name="T12" fmla="*/ 2147483647 w 63"/>
                <a:gd name="T13" fmla="*/ 2147483647 h 150"/>
                <a:gd name="T14" fmla="*/ 2147483647 w 63"/>
                <a:gd name="T15" fmla="*/ 2147483647 h 150"/>
                <a:gd name="T16" fmla="*/ 2147483647 w 63"/>
                <a:gd name="T17" fmla="*/ 2147483647 h 150"/>
                <a:gd name="T18" fmla="*/ 0 w 63"/>
                <a:gd name="T19" fmla="*/ 0 h 150"/>
                <a:gd name="T20" fmla="*/ 0 w 63"/>
                <a:gd name="T21" fmla="*/ 2147483647 h 150"/>
                <a:gd name="T22" fmla="*/ 0 w 63"/>
                <a:gd name="T23" fmla="*/ 2147483647 h 150"/>
                <a:gd name="T24" fmla="*/ 2147483647 w 63"/>
                <a:gd name="T25" fmla="*/ 2147483647 h 150"/>
                <a:gd name="T26" fmla="*/ 2147483647 w 63"/>
                <a:gd name="T27" fmla="*/ 2147483647 h 150"/>
                <a:gd name="T28" fmla="*/ 2147483647 w 63"/>
                <a:gd name="T29" fmla="*/ 2147483647 h 150"/>
                <a:gd name="T30" fmla="*/ 2147483647 w 63"/>
                <a:gd name="T31" fmla="*/ 2147483647 h 150"/>
                <a:gd name="T32" fmla="*/ 2147483647 w 63"/>
                <a:gd name="T33" fmla="*/ 2147483647 h 150"/>
                <a:gd name="T34" fmla="*/ 2147483647 w 63"/>
                <a:gd name="T35" fmla="*/ 2147483647 h 150"/>
                <a:gd name="T36" fmla="*/ 0 w 63"/>
                <a:gd name="T37" fmla="*/ 0 h 1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150"/>
                <a:gd name="T59" fmla="*/ 63 w 63"/>
                <a:gd name="T60" fmla="*/ 150 h 1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150">
                  <a:moveTo>
                    <a:pt x="53" y="56"/>
                  </a:moveTo>
                  <a:cubicBezTo>
                    <a:pt x="53" y="59"/>
                    <a:pt x="53" y="59"/>
                    <a:pt x="53" y="59"/>
                  </a:cubicBezTo>
                  <a:cubicBezTo>
                    <a:pt x="53" y="59"/>
                    <a:pt x="53" y="103"/>
                    <a:pt x="52" y="118"/>
                  </a:cubicBezTo>
                  <a:cubicBezTo>
                    <a:pt x="51" y="117"/>
                    <a:pt x="50" y="116"/>
                    <a:pt x="50" y="116"/>
                  </a:cubicBezTo>
                  <a:cubicBezTo>
                    <a:pt x="47" y="112"/>
                    <a:pt x="47" y="112"/>
                    <a:pt x="47" y="112"/>
                  </a:cubicBezTo>
                  <a:cubicBezTo>
                    <a:pt x="47" y="131"/>
                    <a:pt x="47" y="131"/>
                    <a:pt x="47" y="131"/>
                  </a:cubicBezTo>
                  <a:cubicBezTo>
                    <a:pt x="63" y="150"/>
                    <a:pt x="63" y="150"/>
                    <a:pt x="63" y="150"/>
                  </a:cubicBezTo>
                  <a:cubicBezTo>
                    <a:pt x="63" y="59"/>
                    <a:pt x="63" y="59"/>
                    <a:pt x="63" y="59"/>
                  </a:cubicBezTo>
                  <a:lnTo>
                    <a:pt x="53" y="56"/>
                  </a:lnTo>
                  <a:close/>
                  <a:moveTo>
                    <a:pt x="0" y="0"/>
                  </a:moveTo>
                  <a:cubicBezTo>
                    <a:pt x="0" y="7"/>
                    <a:pt x="0" y="7"/>
                    <a:pt x="0" y="7"/>
                  </a:cubicBezTo>
                  <a:cubicBezTo>
                    <a:pt x="0" y="91"/>
                    <a:pt x="0" y="91"/>
                    <a:pt x="0" y="91"/>
                  </a:cubicBezTo>
                  <a:cubicBezTo>
                    <a:pt x="10" y="94"/>
                    <a:pt x="10" y="94"/>
                    <a:pt x="10" y="94"/>
                  </a:cubicBezTo>
                  <a:cubicBezTo>
                    <a:pt x="10" y="92"/>
                    <a:pt x="10" y="92"/>
                    <a:pt x="10" y="92"/>
                  </a:cubicBezTo>
                  <a:cubicBezTo>
                    <a:pt x="10" y="91"/>
                    <a:pt x="11" y="47"/>
                    <a:pt x="11" y="32"/>
                  </a:cubicBezTo>
                  <a:cubicBezTo>
                    <a:pt x="12" y="33"/>
                    <a:pt x="13" y="34"/>
                    <a:pt x="13" y="34"/>
                  </a:cubicBezTo>
                  <a:cubicBezTo>
                    <a:pt x="16" y="37"/>
                    <a:pt x="16" y="37"/>
                    <a:pt x="16" y="37"/>
                  </a:cubicBezTo>
                  <a:cubicBezTo>
                    <a:pt x="16" y="19"/>
                    <a:pt x="16" y="19"/>
                    <a:pt x="16" y="19"/>
                  </a:cubicBezTo>
                  <a:lnTo>
                    <a:pt x="0" y="0"/>
                  </a:lnTo>
                  <a:close/>
                </a:path>
              </a:pathLst>
            </a:custGeom>
            <a:solidFill>
              <a:srgbClr val="3D61A3"/>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68" name="Freeform 129"/>
            <p:cNvSpPr>
              <a:spLocks/>
            </p:cNvSpPr>
            <p:nvPr/>
          </p:nvSpPr>
          <p:spPr bwMode="auto">
            <a:xfrm>
              <a:off x="2728913" y="4048126"/>
              <a:ext cx="312738" cy="439738"/>
            </a:xfrm>
            <a:custGeom>
              <a:avLst/>
              <a:gdLst>
                <a:gd name="T0" fmla="*/ 2147483647 w 98"/>
                <a:gd name="T1" fmla="*/ 2147483647 h 138"/>
                <a:gd name="T2" fmla="*/ 2147483647 w 98"/>
                <a:gd name="T3" fmla="*/ 2147483647 h 138"/>
                <a:gd name="T4" fmla="*/ 2147483647 w 98"/>
                <a:gd name="T5" fmla="*/ 2147483647 h 138"/>
                <a:gd name="T6" fmla="*/ 2147483647 w 98"/>
                <a:gd name="T7" fmla="*/ 2147483647 h 138"/>
                <a:gd name="T8" fmla="*/ 2147483647 w 98"/>
                <a:gd name="T9" fmla="*/ 0 h 138"/>
                <a:gd name="T10" fmla="*/ 2147483647 w 98"/>
                <a:gd name="T11" fmla="*/ 2147483647 h 138"/>
                <a:gd name="T12" fmla="*/ 2147483647 w 98"/>
                <a:gd name="T13" fmla="*/ 2147483647 h 138"/>
                <a:gd name="T14" fmla="*/ 2147483647 w 98"/>
                <a:gd name="T15" fmla="*/ 2147483647 h 138"/>
                <a:gd name="T16" fmla="*/ 2147483647 w 98"/>
                <a:gd name="T17" fmla="*/ 2147483647 h 138"/>
                <a:gd name="T18" fmla="*/ 2147483647 w 98"/>
                <a:gd name="T19" fmla="*/ 2147483647 h 138"/>
                <a:gd name="T20" fmla="*/ 2147483647 w 98"/>
                <a:gd name="T21" fmla="*/ 2147483647 h 138"/>
                <a:gd name="T22" fmla="*/ 2147483647 w 98"/>
                <a:gd name="T23" fmla="*/ 2147483647 h 138"/>
                <a:gd name="T24" fmla="*/ 2147483647 w 98"/>
                <a:gd name="T25" fmla="*/ 2147483647 h 138"/>
                <a:gd name="T26" fmla="*/ 2147483647 w 98"/>
                <a:gd name="T27" fmla="*/ 2147483647 h 138"/>
                <a:gd name="T28" fmla="*/ 0 w 98"/>
                <a:gd name="T29" fmla="*/ 2147483647 h 138"/>
                <a:gd name="T30" fmla="*/ 2147483647 w 98"/>
                <a:gd name="T31" fmla="*/ 2147483647 h 138"/>
                <a:gd name="T32" fmla="*/ 2147483647 w 98"/>
                <a:gd name="T33" fmla="*/ 2147483647 h 138"/>
                <a:gd name="T34" fmla="*/ 2147483647 w 98"/>
                <a:gd name="T35" fmla="*/ 2147483647 h 138"/>
                <a:gd name="T36" fmla="*/ 2147483647 w 98"/>
                <a:gd name="T37" fmla="*/ 2147483647 h 138"/>
                <a:gd name="T38" fmla="*/ 2147483647 w 98"/>
                <a:gd name="T39" fmla="*/ 2147483647 h 138"/>
                <a:gd name="T40" fmla="*/ 2147483647 w 98"/>
                <a:gd name="T41" fmla="*/ 2147483647 h 138"/>
                <a:gd name="T42" fmla="*/ 2147483647 w 98"/>
                <a:gd name="T43" fmla="*/ 2147483647 h 138"/>
                <a:gd name="T44" fmla="*/ 2147483647 w 98"/>
                <a:gd name="T45" fmla="*/ 2147483647 h 138"/>
                <a:gd name="T46" fmla="*/ 2147483647 w 98"/>
                <a:gd name="T47" fmla="*/ 2147483647 h 138"/>
                <a:gd name="T48" fmla="*/ 2147483647 w 98"/>
                <a:gd name="T49" fmla="*/ 2147483647 h 138"/>
                <a:gd name="T50" fmla="*/ 2147483647 w 98"/>
                <a:gd name="T51" fmla="*/ 2147483647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8"/>
                <a:gd name="T79" fmla="*/ 0 h 138"/>
                <a:gd name="T80" fmla="*/ 98 w 98"/>
                <a:gd name="T81" fmla="*/ 138 h 1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8" h="138">
                  <a:moveTo>
                    <a:pt x="25" y="27"/>
                  </a:moveTo>
                  <a:cubicBezTo>
                    <a:pt x="25" y="18"/>
                    <a:pt x="25" y="18"/>
                    <a:pt x="25" y="18"/>
                  </a:cubicBezTo>
                  <a:cubicBezTo>
                    <a:pt x="30" y="24"/>
                    <a:pt x="30" y="24"/>
                    <a:pt x="30" y="24"/>
                  </a:cubicBezTo>
                  <a:cubicBezTo>
                    <a:pt x="30" y="13"/>
                    <a:pt x="30" y="13"/>
                    <a:pt x="30" y="13"/>
                  </a:cubicBezTo>
                  <a:cubicBezTo>
                    <a:pt x="19" y="0"/>
                    <a:pt x="19" y="0"/>
                    <a:pt x="19" y="0"/>
                  </a:cubicBezTo>
                  <a:cubicBezTo>
                    <a:pt x="19" y="82"/>
                    <a:pt x="19" y="82"/>
                    <a:pt x="19" y="82"/>
                  </a:cubicBezTo>
                  <a:cubicBezTo>
                    <a:pt x="25" y="83"/>
                    <a:pt x="25" y="83"/>
                    <a:pt x="25" y="83"/>
                  </a:cubicBezTo>
                  <a:cubicBezTo>
                    <a:pt x="25" y="37"/>
                    <a:pt x="25" y="37"/>
                    <a:pt x="25" y="37"/>
                  </a:cubicBezTo>
                  <a:cubicBezTo>
                    <a:pt x="35" y="41"/>
                    <a:pt x="57" y="47"/>
                    <a:pt x="72" y="52"/>
                  </a:cubicBezTo>
                  <a:cubicBezTo>
                    <a:pt x="72" y="52"/>
                    <a:pt x="72" y="52"/>
                    <a:pt x="72" y="52"/>
                  </a:cubicBezTo>
                  <a:cubicBezTo>
                    <a:pt x="72" y="52"/>
                    <a:pt x="72" y="80"/>
                    <a:pt x="71" y="99"/>
                  </a:cubicBezTo>
                  <a:cubicBezTo>
                    <a:pt x="11" y="80"/>
                    <a:pt x="11" y="80"/>
                    <a:pt x="11" y="80"/>
                  </a:cubicBezTo>
                  <a:cubicBezTo>
                    <a:pt x="14" y="73"/>
                    <a:pt x="14" y="73"/>
                    <a:pt x="14" y="73"/>
                  </a:cubicBezTo>
                  <a:cubicBezTo>
                    <a:pt x="6" y="71"/>
                    <a:pt x="6" y="71"/>
                    <a:pt x="6" y="71"/>
                  </a:cubicBezTo>
                  <a:cubicBezTo>
                    <a:pt x="0" y="85"/>
                    <a:pt x="0" y="85"/>
                    <a:pt x="0" y="85"/>
                  </a:cubicBezTo>
                  <a:cubicBezTo>
                    <a:pt x="71" y="107"/>
                    <a:pt x="71" y="107"/>
                    <a:pt x="71" y="107"/>
                  </a:cubicBezTo>
                  <a:cubicBezTo>
                    <a:pt x="71" y="112"/>
                    <a:pt x="71" y="115"/>
                    <a:pt x="71" y="116"/>
                  </a:cubicBezTo>
                  <a:cubicBezTo>
                    <a:pt x="70" y="114"/>
                    <a:pt x="66" y="110"/>
                    <a:pt x="66" y="110"/>
                  </a:cubicBezTo>
                  <a:cubicBezTo>
                    <a:pt x="66" y="123"/>
                    <a:pt x="66" y="123"/>
                    <a:pt x="66" y="123"/>
                  </a:cubicBezTo>
                  <a:cubicBezTo>
                    <a:pt x="78" y="138"/>
                    <a:pt x="78" y="138"/>
                    <a:pt x="78" y="138"/>
                  </a:cubicBezTo>
                  <a:cubicBezTo>
                    <a:pt x="78" y="54"/>
                    <a:pt x="78" y="54"/>
                    <a:pt x="78" y="54"/>
                  </a:cubicBezTo>
                  <a:cubicBezTo>
                    <a:pt x="82" y="55"/>
                    <a:pt x="85" y="56"/>
                    <a:pt x="85" y="56"/>
                  </a:cubicBezTo>
                  <a:cubicBezTo>
                    <a:pt x="84" y="57"/>
                    <a:pt x="82" y="63"/>
                    <a:pt x="82" y="63"/>
                  </a:cubicBezTo>
                  <a:cubicBezTo>
                    <a:pt x="91" y="66"/>
                    <a:pt x="91" y="66"/>
                    <a:pt x="91" y="66"/>
                  </a:cubicBezTo>
                  <a:cubicBezTo>
                    <a:pt x="98" y="50"/>
                    <a:pt x="98" y="50"/>
                    <a:pt x="98" y="50"/>
                  </a:cubicBezTo>
                  <a:lnTo>
                    <a:pt x="25" y="27"/>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69" name="Freeform 130"/>
            <p:cNvSpPr>
              <a:spLocks/>
            </p:cNvSpPr>
            <p:nvPr/>
          </p:nvSpPr>
          <p:spPr bwMode="auto">
            <a:xfrm>
              <a:off x="2849563" y="4203701"/>
              <a:ext cx="55563" cy="127000"/>
            </a:xfrm>
            <a:custGeom>
              <a:avLst/>
              <a:gdLst>
                <a:gd name="T0" fmla="*/ 2147483647 w 17"/>
                <a:gd name="T1" fmla="*/ 2147483647 h 40"/>
                <a:gd name="T2" fmla="*/ 2147483647 w 17"/>
                <a:gd name="T3" fmla="*/ 2147483647 h 40"/>
                <a:gd name="T4" fmla="*/ 2147483647 w 17"/>
                <a:gd name="T5" fmla="*/ 0 h 40"/>
                <a:gd name="T6" fmla="*/ 2147483647 w 17"/>
                <a:gd name="T7" fmla="*/ 2147483647 h 40"/>
                <a:gd name="T8" fmla="*/ 2147483647 w 17"/>
                <a:gd name="T9" fmla="*/ 2147483647 h 40"/>
                <a:gd name="T10" fmla="*/ 0 w 17"/>
                <a:gd name="T11" fmla="*/ 2147483647 h 40"/>
                <a:gd name="T12" fmla="*/ 0 w 17"/>
                <a:gd name="T13" fmla="*/ 2147483647 h 40"/>
                <a:gd name="T14" fmla="*/ 2147483647 w 17"/>
                <a:gd name="T15" fmla="*/ 2147483647 h 40"/>
                <a:gd name="T16" fmla="*/ 2147483647 w 17"/>
                <a:gd name="T17" fmla="*/ 2147483647 h 40"/>
                <a:gd name="T18" fmla="*/ 2147483647 w 17"/>
                <a:gd name="T19" fmla="*/ 2147483647 h 40"/>
                <a:gd name="T20" fmla="*/ 2147483647 w 17"/>
                <a:gd name="T21" fmla="*/ 2147483647 h 40"/>
                <a:gd name="T22" fmla="*/ 2147483647 w 17"/>
                <a:gd name="T23" fmla="*/ 2147483647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40"/>
                <a:gd name="T38" fmla="*/ 17 w 17"/>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40">
                  <a:moveTo>
                    <a:pt x="15" y="9"/>
                  </a:moveTo>
                  <a:cubicBezTo>
                    <a:pt x="15" y="1"/>
                    <a:pt x="15" y="1"/>
                    <a:pt x="15" y="1"/>
                  </a:cubicBezTo>
                  <a:cubicBezTo>
                    <a:pt x="13" y="0"/>
                    <a:pt x="13" y="0"/>
                    <a:pt x="13" y="0"/>
                  </a:cubicBezTo>
                  <a:cubicBezTo>
                    <a:pt x="13" y="8"/>
                    <a:pt x="13" y="8"/>
                    <a:pt x="13" y="8"/>
                  </a:cubicBezTo>
                  <a:cubicBezTo>
                    <a:pt x="3" y="5"/>
                    <a:pt x="3" y="5"/>
                    <a:pt x="3" y="5"/>
                  </a:cubicBezTo>
                  <a:cubicBezTo>
                    <a:pt x="1" y="5"/>
                    <a:pt x="0" y="5"/>
                    <a:pt x="0" y="7"/>
                  </a:cubicBezTo>
                  <a:cubicBezTo>
                    <a:pt x="0" y="32"/>
                    <a:pt x="0" y="32"/>
                    <a:pt x="0" y="32"/>
                  </a:cubicBezTo>
                  <a:cubicBezTo>
                    <a:pt x="0" y="33"/>
                    <a:pt x="1" y="35"/>
                    <a:pt x="3" y="35"/>
                  </a:cubicBezTo>
                  <a:cubicBezTo>
                    <a:pt x="15" y="39"/>
                    <a:pt x="15" y="39"/>
                    <a:pt x="15" y="39"/>
                  </a:cubicBezTo>
                  <a:cubicBezTo>
                    <a:pt x="16" y="40"/>
                    <a:pt x="17" y="39"/>
                    <a:pt x="17" y="38"/>
                  </a:cubicBezTo>
                  <a:cubicBezTo>
                    <a:pt x="17" y="12"/>
                    <a:pt x="17" y="12"/>
                    <a:pt x="17" y="12"/>
                  </a:cubicBezTo>
                  <a:cubicBezTo>
                    <a:pt x="17" y="11"/>
                    <a:pt x="16" y="10"/>
                    <a:pt x="15" y="9"/>
                  </a:cubicBez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70" name="Freeform 131"/>
            <p:cNvSpPr>
              <a:spLocks/>
            </p:cNvSpPr>
            <p:nvPr/>
          </p:nvSpPr>
          <p:spPr bwMode="auto">
            <a:xfrm>
              <a:off x="2855913" y="4241801"/>
              <a:ext cx="39688" cy="76200"/>
            </a:xfrm>
            <a:custGeom>
              <a:avLst/>
              <a:gdLst>
                <a:gd name="T0" fmla="*/ 2147483647 w 12"/>
                <a:gd name="T1" fmla="*/ 2147483647 h 24"/>
                <a:gd name="T2" fmla="*/ 2147483647 w 12"/>
                <a:gd name="T3" fmla="*/ 2147483647 h 24"/>
                <a:gd name="T4" fmla="*/ 2147483647 w 12"/>
                <a:gd name="T5" fmla="*/ 2147483647 h 24"/>
                <a:gd name="T6" fmla="*/ 0 w 12"/>
                <a:gd name="T7" fmla="*/ 2147483647 h 24"/>
                <a:gd name="T8" fmla="*/ 0 w 12"/>
                <a:gd name="T9" fmla="*/ 2147483647 h 24"/>
                <a:gd name="T10" fmla="*/ 2147483647 w 12"/>
                <a:gd name="T11" fmla="*/ 2147483647 h 24"/>
                <a:gd name="T12" fmla="*/ 2147483647 w 12"/>
                <a:gd name="T13" fmla="*/ 2147483647 h 24"/>
                <a:gd name="T14" fmla="*/ 2147483647 w 12"/>
                <a:gd name="T15" fmla="*/ 2147483647 h 24"/>
                <a:gd name="T16" fmla="*/ 2147483647 w 12"/>
                <a:gd name="T17" fmla="*/ 2147483647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12" y="22"/>
                  </a:moveTo>
                  <a:cubicBezTo>
                    <a:pt x="12" y="23"/>
                    <a:pt x="11" y="24"/>
                    <a:pt x="9" y="24"/>
                  </a:cubicBezTo>
                  <a:cubicBezTo>
                    <a:pt x="3" y="21"/>
                    <a:pt x="3" y="21"/>
                    <a:pt x="3" y="21"/>
                  </a:cubicBezTo>
                  <a:cubicBezTo>
                    <a:pt x="2" y="21"/>
                    <a:pt x="0" y="19"/>
                    <a:pt x="0" y="18"/>
                  </a:cubicBezTo>
                  <a:cubicBezTo>
                    <a:pt x="0" y="2"/>
                    <a:pt x="0" y="2"/>
                    <a:pt x="0" y="2"/>
                  </a:cubicBezTo>
                  <a:cubicBezTo>
                    <a:pt x="0" y="1"/>
                    <a:pt x="2" y="0"/>
                    <a:pt x="3" y="1"/>
                  </a:cubicBezTo>
                  <a:cubicBezTo>
                    <a:pt x="9" y="3"/>
                    <a:pt x="9" y="3"/>
                    <a:pt x="9" y="3"/>
                  </a:cubicBezTo>
                  <a:cubicBezTo>
                    <a:pt x="11" y="3"/>
                    <a:pt x="12" y="5"/>
                    <a:pt x="12" y="6"/>
                  </a:cubicBezTo>
                  <a:lnTo>
                    <a:pt x="12" y="22"/>
                  </a:lnTo>
                  <a:close/>
                </a:path>
              </a:pathLst>
            </a:custGeom>
            <a:solidFill>
              <a:srgbClr val="3D61A3"/>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grpSp>
      <p:grpSp>
        <p:nvGrpSpPr>
          <p:cNvPr id="17" name="Group 272"/>
          <p:cNvGrpSpPr>
            <a:grpSpLocks/>
          </p:cNvGrpSpPr>
          <p:nvPr/>
        </p:nvGrpSpPr>
        <p:grpSpPr bwMode="auto">
          <a:xfrm>
            <a:off x="6228184" y="3595579"/>
            <a:ext cx="253746" cy="253594"/>
            <a:chOff x="2713038" y="3906838"/>
            <a:chExt cx="528638" cy="660400"/>
          </a:xfrm>
        </p:grpSpPr>
        <p:sp>
          <p:nvSpPr>
            <p:cNvPr id="172" name="Freeform 112"/>
            <p:cNvSpPr>
              <a:spLocks/>
            </p:cNvSpPr>
            <p:nvPr/>
          </p:nvSpPr>
          <p:spPr bwMode="auto">
            <a:xfrm>
              <a:off x="2713038" y="3906838"/>
              <a:ext cx="528638" cy="660400"/>
            </a:xfrm>
            <a:custGeom>
              <a:avLst/>
              <a:gdLst>
                <a:gd name="T0" fmla="*/ 2147483647 w 333"/>
                <a:gd name="T1" fmla="*/ 2147483647 h 416"/>
                <a:gd name="T2" fmla="*/ 2147483647 w 333"/>
                <a:gd name="T3" fmla="*/ 2147483647 h 416"/>
                <a:gd name="T4" fmla="*/ 2147483647 w 333"/>
                <a:gd name="T5" fmla="*/ 2147483647 h 416"/>
                <a:gd name="T6" fmla="*/ 2147483647 w 333"/>
                <a:gd name="T7" fmla="*/ 2147483647 h 416"/>
                <a:gd name="T8" fmla="*/ 2147483647 w 333"/>
                <a:gd name="T9" fmla="*/ 0 h 416"/>
                <a:gd name="T10" fmla="*/ 0 w 333"/>
                <a:gd name="T11" fmla="*/ 2147483647 h 416"/>
                <a:gd name="T12" fmla="*/ 0 w 333"/>
                <a:gd name="T13" fmla="*/ 2147483647 h 416"/>
                <a:gd name="T14" fmla="*/ 2147483647 w 333"/>
                <a:gd name="T15" fmla="*/ 2147483647 h 416"/>
                <a:gd name="T16" fmla="*/ 0 w 333"/>
                <a:gd name="T17" fmla="*/ 2147483647 h 416"/>
                <a:gd name="T18" fmla="*/ 0 w 333"/>
                <a:gd name="T19" fmla="*/ 2147483647 h 416"/>
                <a:gd name="T20" fmla="*/ 2147483647 w 333"/>
                <a:gd name="T21" fmla="*/ 2147483647 h 416"/>
                <a:gd name="T22" fmla="*/ 0 w 333"/>
                <a:gd name="T23" fmla="*/ 2147483647 h 416"/>
                <a:gd name="T24" fmla="*/ 0 w 333"/>
                <a:gd name="T25" fmla="*/ 2147483647 h 416"/>
                <a:gd name="T26" fmla="*/ 2147483647 w 333"/>
                <a:gd name="T27" fmla="*/ 2147483647 h 416"/>
                <a:gd name="T28" fmla="*/ 0 w 333"/>
                <a:gd name="T29" fmla="*/ 2147483647 h 416"/>
                <a:gd name="T30" fmla="*/ 0 w 333"/>
                <a:gd name="T31" fmla="*/ 2147483647 h 416"/>
                <a:gd name="T32" fmla="*/ 2147483647 w 333"/>
                <a:gd name="T33" fmla="*/ 2147483647 h 416"/>
                <a:gd name="T34" fmla="*/ 2147483647 w 333"/>
                <a:gd name="T35" fmla="*/ 2147483647 h 416"/>
                <a:gd name="T36" fmla="*/ 2147483647 w 333"/>
                <a:gd name="T37" fmla="*/ 2147483647 h 416"/>
                <a:gd name="T38" fmla="*/ 2147483647 w 333"/>
                <a:gd name="T39" fmla="*/ 2147483647 h 416"/>
                <a:gd name="T40" fmla="*/ 2147483647 w 333"/>
                <a:gd name="T41" fmla="*/ 2147483647 h 416"/>
                <a:gd name="T42" fmla="*/ 2147483647 w 333"/>
                <a:gd name="T43" fmla="*/ 2147483647 h 416"/>
                <a:gd name="T44" fmla="*/ 2147483647 w 333"/>
                <a:gd name="T45" fmla="*/ 2147483647 h 416"/>
                <a:gd name="T46" fmla="*/ 2147483647 w 333"/>
                <a:gd name="T47" fmla="*/ 2147483647 h 416"/>
                <a:gd name="T48" fmla="*/ 2147483647 w 333"/>
                <a:gd name="T49" fmla="*/ 2147483647 h 4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3"/>
                <a:gd name="T76" fmla="*/ 0 h 416"/>
                <a:gd name="T77" fmla="*/ 333 w 333"/>
                <a:gd name="T78" fmla="*/ 416 h 4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3" h="416">
                  <a:moveTo>
                    <a:pt x="333" y="149"/>
                  </a:moveTo>
                  <a:lnTo>
                    <a:pt x="303" y="141"/>
                  </a:lnTo>
                  <a:lnTo>
                    <a:pt x="333" y="131"/>
                  </a:lnTo>
                  <a:lnTo>
                    <a:pt x="333" y="64"/>
                  </a:lnTo>
                  <a:lnTo>
                    <a:pt x="111" y="0"/>
                  </a:lnTo>
                  <a:lnTo>
                    <a:pt x="0" y="30"/>
                  </a:lnTo>
                  <a:lnTo>
                    <a:pt x="0" y="97"/>
                  </a:lnTo>
                  <a:lnTo>
                    <a:pt x="30" y="105"/>
                  </a:lnTo>
                  <a:lnTo>
                    <a:pt x="0" y="113"/>
                  </a:lnTo>
                  <a:lnTo>
                    <a:pt x="0" y="179"/>
                  </a:lnTo>
                  <a:lnTo>
                    <a:pt x="30" y="189"/>
                  </a:lnTo>
                  <a:lnTo>
                    <a:pt x="0" y="197"/>
                  </a:lnTo>
                  <a:lnTo>
                    <a:pt x="0" y="263"/>
                  </a:lnTo>
                  <a:lnTo>
                    <a:pt x="30" y="271"/>
                  </a:lnTo>
                  <a:lnTo>
                    <a:pt x="0" y="279"/>
                  </a:lnTo>
                  <a:lnTo>
                    <a:pt x="0" y="346"/>
                  </a:lnTo>
                  <a:lnTo>
                    <a:pt x="221" y="416"/>
                  </a:lnTo>
                  <a:lnTo>
                    <a:pt x="333" y="380"/>
                  </a:lnTo>
                  <a:lnTo>
                    <a:pt x="333" y="316"/>
                  </a:lnTo>
                  <a:lnTo>
                    <a:pt x="303" y="305"/>
                  </a:lnTo>
                  <a:lnTo>
                    <a:pt x="333" y="297"/>
                  </a:lnTo>
                  <a:lnTo>
                    <a:pt x="333" y="231"/>
                  </a:lnTo>
                  <a:lnTo>
                    <a:pt x="303" y="223"/>
                  </a:lnTo>
                  <a:lnTo>
                    <a:pt x="333" y="213"/>
                  </a:lnTo>
                  <a:lnTo>
                    <a:pt x="333" y="149"/>
                  </a:lnTo>
                  <a:close/>
                </a:path>
              </a:pathLst>
            </a:custGeom>
            <a:solidFill>
              <a:srgbClr val="3D61A3"/>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73" name="Freeform 113"/>
            <p:cNvSpPr>
              <a:spLocks/>
            </p:cNvSpPr>
            <p:nvPr/>
          </p:nvSpPr>
          <p:spPr bwMode="auto">
            <a:xfrm>
              <a:off x="3063875" y="4462463"/>
              <a:ext cx="1588" cy="104775"/>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74" name="Line 114"/>
            <p:cNvSpPr>
              <a:spLocks noChangeShapeType="1"/>
            </p:cNvSpPr>
            <p:nvPr/>
          </p:nvSpPr>
          <p:spPr bwMode="auto">
            <a:xfrm flipV="1">
              <a:off x="3063875" y="4462463"/>
              <a:ext cx="1588" cy="104775"/>
            </a:xfrm>
            <a:prstGeom prst="line">
              <a:avLst/>
            </a:prstGeom>
            <a:noFill/>
            <a:ln w="9525">
              <a:noFill/>
              <a:round/>
              <a:headEnd/>
              <a:tailEnd/>
            </a:ln>
          </p:spPr>
          <p:txBody>
            <a:bodyPr/>
            <a:lstStyle/>
            <a:p>
              <a:pPr algn="l" rtl="0" fontAlgn="base">
                <a:spcBef>
                  <a:spcPct val="0"/>
                </a:spcBef>
                <a:spcAft>
                  <a:spcPct val="0"/>
                </a:spcAft>
              </a:pPr>
              <a:endParaRPr kumimoji="1" lang="zh-CN" altLang="en-US" sz="1400" kern="1200">
                <a:solidFill>
                  <a:srgbClr val="FFFFFF"/>
                </a:solidFill>
                <a:latin typeface="Times New Roman" pitchFamily="18" charset="0"/>
                <a:ea typeface="华文细黑"/>
                <a:cs typeface="Times New Roman" pitchFamily="18" charset="0"/>
              </a:endParaRPr>
            </a:p>
          </p:txBody>
        </p:sp>
        <p:sp>
          <p:nvSpPr>
            <p:cNvPr id="175" name="Freeform 115"/>
            <p:cNvSpPr>
              <a:spLocks/>
            </p:cNvSpPr>
            <p:nvPr/>
          </p:nvSpPr>
          <p:spPr bwMode="auto">
            <a:xfrm>
              <a:off x="3063875" y="4330701"/>
              <a:ext cx="1588" cy="103188"/>
            </a:xfrm>
            <a:custGeom>
              <a:avLst/>
              <a:gdLst>
                <a:gd name="T0" fmla="*/ 0 w 1"/>
                <a:gd name="T1" fmla="*/ 2147483647 h 65"/>
                <a:gd name="T2" fmla="*/ 0 w 1"/>
                <a:gd name="T3" fmla="*/ 0 h 65"/>
                <a:gd name="T4" fmla="*/ 0 w 1"/>
                <a:gd name="T5" fmla="*/ 2147483647 h 65"/>
                <a:gd name="T6" fmla="*/ 0 60000 65536"/>
                <a:gd name="T7" fmla="*/ 0 60000 65536"/>
                <a:gd name="T8" fmla="*/ 0 60000 65536"/>
                <a:gd name="T9" fmla="*/ 0 w 1"/>
                <a:gd name="T10" fmla="*/ 0 h 65"/>
                <a:gd name="T11" fmla="*/ 1 w 1"/>
                <a:gd name="T12" fmla="*/ 65 h 65"/>
              </a:gdLst>
              <a:ahLst/>
              <a:cxnLst>
                <a:cxn ang="T6">
                  <a:pos x="T0" y="T1"/>
                </a:cxn>
                <a:cxn ang="T7">
                  <a:pos x="T2" y="T3"/>
                </a:cxn>
                <a:cxn ang="T8">
                  <a:pos x="T4" y="T5"/>
                </a:cxn>
              </a:cxnLst>
              <a:rect l="T9" t="T10" r="T11" b="T12"/>
              <a:pathLst>
                <a:path w="1" h="65">
                  <a:moveTo>
                    <a:pt x="0" y="65"/>
                  </a:moveTo>
                  <a:lnTo>
                    <a:pt x="0" y="0"/>
                  </a:lnTo>
                  <a:lnTo>
                    <a:pt x="0" y="65"/>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76" name="Line 116"/>
            <p:cNvSpPr>
              <a:spLocks noChangeShapeType="1"/>
            </p:cNvSpPr>
            <p:nvPr/>
          </p:nvSpPr>
          <p:spPr bwMode="auto">
            <a:xfrm flipV="1">
              <a:off x="3063875" y="4330701"/>
              <a:ext cx="1588" cy="103188"/>
            </a:xfrm>
            <a:prstGeom prst="line">
              <a:avLst/>
            </a:prstGeom>
            <a:noFill/>
            <a:ln w="9525">
              <a:noFill/>
              <a:round/>
              <a:headEnd/>
              <a:tailEnd/>
            </a:ln>
          </p:spPr>
          <p:txBody>
            <a:bodyPr/>
            <a:lstStyle/>
            <a:p>
              <a:pPr algn="l" rtl="0" fontAlgn="base">
                <a:spcBef>
                  <a:spcPct val="0"/>
                </a:spcBef>
                <a:spcAft>
                  <a:spcPct val="0"/>
                </a:spcAft>
              </a:pPr>
              <a:endParaRPr kumimoji="1" lang="zh-CN" altLang="en-US" sz="1400" kern="1200">
                <a:solidFill>
                  <a:srgbClr val="FFFFFF"/>
                </a:solidFill>
                <a:latin typeface="Times New Roman" pitchFamily="18" charset="0"/>
                <a:ea typeface="华文细黑"/>
                <a:cs typeface="Times New Roman" pitchFamily="18" charset="0"/>
              </a:endParaRPr>
            </a:p>
          </p:txBody>
        </p:sp>
        <p:sp>
          <p:nvSpPr>
            <p:cNvPr id="177" name="Freeform 117"/>
            <p:cNvSpPr>
              <a:spLocks/>
            </p:cNvSpPr>
            <p:nvPr/>
          </p:nvSpPr>
          <p:spPr bwMode="auto">
            <a:xfrm>
              <a:off x="3063875" y="4197351"/>
              <a:ext cx="1588" cy="104775"/>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78" name="Line 118"/>
            <p:cNvSpPr>
              <a:spLocks noChangeShapeType="1"/>
            </p:cNvSpPr>
            <p:nvPr/>
          </p:nvSpPr>
          <p:spPr bwMode="auto">
            <a:xfrm flipV="1">
              <a:off x="3063875" y="4197351"/>
              <a:ext cx="1588" cy="104775"/>
            </a:xfrm>
            <a:prstGeom prst="line">
              <a:avLst/>
            </a:prstGeom>
            <a:noFill/>
            <a:ln w="9525">
              <a:noFill/>
              <a:round/>
              <a:headEnd/>
              <a:tailEnd/>
            </a:ln>
          </p:spPr>
          <p:txBody>
            <a:bodyPr/>
            <a:lstStyle/>
            <a:p>
              <a:pPr algn="l" rtl="0" fontAlgn="base">
                <a:spcBef>
                  <a:spcPct val="0"/>
                </a:spcBef>
                <a:spcAft>
                  <a:spcPct val="0"/>
                </a:spcAft>
              </a:pPr>
              <a:endParaRPr kumimoji="1" lang="zh-CN" altLang="en-US" sz="1400" kern="1200">
                <a:solidFill>
                  <a:srgbClr val="FFFFFF"/>
                </a:solidFill>
                <a:latin typeface="Times New Roman" pitchFamily="18" charset="0"/>
                <a:ea typeface="华文细黑"/>
                <a:cs typeface="Times New Roman" pitchFamily="18" charset="0"/>
              </a:endParaRPr>
            </a:p>
          </p:txBody>
        </p:sp>
        <p:sp>
          <p:nvSpPr>
            <p:cNvPr id="179" name="Freeform 119"/>
            <p:cNvSpPr>
              <a:spLocks/>
            </p:cNvSpPr>
            <p:nvPr/>
          </p:nvSpPr>
          <p:spPr bwMode="auto">
            <a:xfrm>
              <a:off x="3063875" y="4067176"/>
              <a:ext cx="1588" cy="101600"/>
            </a:xfrm>
            <a:custGeom>
              <a:avLst/>
              <a:gdLst>
                <a:gd name="T0" fmla="*/ 0 w 1"/>
                <a:gd name="T1" fmla="*/ 2147483647 h 64"/>
                <a:gd name="T2" fmla="*/ 0 w 1"/>
                <a:gd name="T3" fmla="*/ 0 h 64"/>
                <a:gd name="T4" fmla="*/ 0 w 1"/>
                <a:gd name="T5" fmla="*/ 2147483647 h 64"/>
                <a:gd name="T6" fmla="*/ 0 60000 65536"/>
                <a:gd name="T7" fmla="*/ 0 60000 65536"/>
                <a:gd name="T8" fmla="*/ 0 60000 65536"/>
                <a:gd name="T9" fmla="*/ 0 w 1"/>
                <a:gd name="T10" fmla="*/ 0 h 64"/>
                <a:gd name="T11" fmla="*/ 1 w 1"/>
                <a:gd name="T12" fmla="*/ 64 h 64"/>
              </a:gdLst>
              <a:ahLst/>
              <a:cxnLst>
                <a:cxn ang="T6">
                  <a:pos x="T0" y="T1"/>
                </a:cxn>
                <a:cxn ang="T7">
                  <a:pos x="T2" y="T3"/>
                </a:cxn>
                <a:cxn ang="T8">
                  <a:pos x="T4" y="T5"/>
                </a:cxn>
              </a:cxnLst>
              <a:rect l="T9" t="T10" r="T11" b="T12"/>
              <a:pathLst>
                <a:path w="1" h="64">
                  <a:moveTo>
                    <a:pt x="0" y="64"/>
                  </a:moveTo>
                  <a:lnTo>
                    <a:pt x="0" y="0"/>
                  </a:lnTo>
                  <a:lnTo>
                    <a:pt x="0" y="64"/>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80" name="Line 120"/>
            <p:cNvSpPr>
              <a:spLocks noChangeShapeType="1"/>
            </p:cNvSpPr>
            <p:nvPr/>
          </p:nvSpPr>
          <p:spPr bwMode="auto">
            <a:xfrm flipV="1">
              <a:off x="3063875" y="4067176"/>
              <a:ext cx="1588" cy="101600"/>
            </a:xfrm>
            <a:prstGeom prst="line">
              <a:avLst/>
            </a:prstGeom>
            <a:noFill/>
            <a:ln w="9525">
              <a:noFill/>
              <a:round/>
              <a:headEnd/>
              <a:tailEnd/>
            </a:ln>
          </p:spPr>
          <p:txBody>
            <a:bodyPr/>
            <a:lstStyle/>
            <a:p>
              <a:pPr algn="l" rtl="0" fontAlgn="base">
                <a:spcBef>
                  <a:spcPct val="0"/>
                </a:spcBef>
                <a:spcAft>
                  <a:spcPct val="0"/>
                </a:spcAft>
              </a:pPr>
              <a:endParaRPr kumimoji="1" lang="zh-CN" altLang="en-US" sz="1400" kern="1200">
                <a:solidFill>
                  <a:srgbClr val="FFFFFF"/>
                </a:solidFill>
                <a:latin typeface="Times New Roman" pitchFamily="18" charset="0"/>
                <a:ea typeface="华文细黑"/>
                <a:cs typeface="Times New Roman" pitchFamily="18" charset="0"/>
              </a:endParaRPr>
            </a:p>
          </p:txBody>
        </p:sp>
        <p:sp>
          <p:nvSpPr>
            <p:cNvPr id="181" name="Freeform 121"/>
            <p:cNvSpPr>
              <a:spLocks noEditPoints="1"/>
            </p:cNvSpPr>
            <p:nvPr/>
          </p:nvSpPr>
          <p:spPr bwMode="auto">
            <a:xfrm>
              <a:off x="2713038" y="3951288"/>
              <a:ext cx="528638" cy="615950"/>
            </a:xfrm>
            <a:custGeom>
              <a:avLst/>
              <a:gdLst>
                <a:gd name="T0" fmla="*/ 2147483647 w 333"/>
                <a:gd name="T1" fmla="*/ 2147483647 h 388"/>
                <a:gd name="T2" fmla="*/ 2147483647 w 333"/>
                <a:gd name="T3" fmla="*/ 2147483647 h 388"/>
                <a:gd name="T4" fmla="*/ 0 w 333"/>
                <a:gd name="T5" fmla="*/ 2147483647 h 388"/>
                <a:gd name="T6" fmla="*/ 0 w 333"/>
                <a:gd name="T7" fmla="*/ 2147483647 h 388"/>
                <a:gd name="T8" fmla="*/ 2147483647 w 333"/>
                <a:gd name="T9" fmla="*/ 2147483647 h 388"/>
                <a:gd name="T10" fmla="*/ 2147483647 w 333"/>
                <a:gd name="T11" fmla="*/ 2147483647 h 388"/>
                <a:gd name="T12" fmla="*/ 2147483647 w 333"/>
                <a:gd name="T13" fmla="*/ 2147483647 h 388"/>
                <a:gd name="T14" fmla="*/ 2147483647 w 333"/>
                <a:gd name="T15" fmla="*/ 2147483647 h 388"/>
                <a:gd name="T16" fmla="*/ 2147483647 w 333"/>
                <a:gd name="T17" fmla="*/ 2147483647 h 388"/>
                <a:gd name="T18" fmla="*/ 2147483647 w 333"/>
                <a:gd name="T19" fmla="*/ 2147483647 h 388"/>
                <a:gd name="T20" fmla="*/ 2147483647 w 333"/>
                <a:gd name="T21" fmla="*/ 2147483647 h 388"/>
                <a:gd name="T22" fmla="*/ 2147483647 w 333"/>
                <a:gd name="T23" fmla="*/ 2147483647 h 388"/>
                <a:gd name="T24" fmla="*/ 2147483647 w 333"/>
                <a:gd name="T25" fmla="*/ 2147483647 h 388"/>
                <a:gd name="T26" fmla="*/ 2147483647 w 333"/>
                <a:gd name="T27" fmla="*/ 2147483647 h 388"/>
                <a:gd name="T28" fmla="*/ 2147483647 w 333"/>
                <a:gd name="T29" fmla="*/ 2147483647 h 388"/>
                <a:gd name="T30" fmla="*/ 2147483647 w 333"/>
                <a:gd name="T31" fmla="*/ 2147483647 h 388"/>
                <a:gd name="T32" fmla="*/ 2147483647 w 333"/>
                <a:gd name="T33" fmla="*/ 2147483647 h 388"/>
                <a:gd name="T34" fmla="*/ 2147483647 w 333"/>
                <a:gd name="T35" fmla="*/ 2147483647 h 388"/>
                <a:gd name="T36" fmla="*/ 2147483647 w 333"/>
                <a:gd name="T37" fmla="*/ 2147483647 h 388"/>
                <a:gd name="T38" fmla="*/ 2147483647 w 333"/>
                <a:gd name="T39" fmla="*/ 2147483647 h 388"/>
                <a:gd name="T40" fmla="*/ 2147483647 w 333"/>
                <a:gd name="T41" fmla="*/ 2147483647 h 388"/>
                <a:gd name="T42" fmla="*/ 2147483647 w 333"/>
                <a:gd name="T43" fmla="*/ 0 h 388"/>
                <a:gd name="T44" fmla="*/ 0 w 333"/>
                <a:gd name="T45" fmla="*/ 2147483647 h 388"/>
                <a:gd name="T46" fmla="*/ 0 w 333"/>
                <a:gd name="T47" fmla="*/ 2147483647 h 388"/>
                <a:gd name="T48" fmla="*/ 2147483647 w 333"/>
                <a:gd name="T49" fmla="*/ 2147483647 h 388"/>
                <a:gd name="T50" fmla="*/ 2147483647 w 333"/>
                <a:gd name="T51" fmla="*/ 2147483647 h 388"/>
                <a:gd name="T52" fmla="*/ 2147483647 w 333"/>
                <a:gd name="T53" fmla="*/ 2147483647 h 388"/>
                <a:gd name="T54" fmla="*/ 2147483647 w 333"/>
                <a:gd name="T55" fmla="*/ 2147483647 h 388"/>
                <a:gd name="T56" fmla="*/ 0 w 333"/>
                <a:gd name="T57" fmla="*/ 2147483647 h 388"/>
                <a:gd name="T58" fmla="*/ 0 w 333"/>
                <a:gd name="T59" fmla="*/ 2147483647 h 388"/>
                <a:gd name="T60" fmla="*/ 2147483647 w 333"/>
                <a:gd name="T61" fmla="*/ 2147483647 h 388"/>
                <a:gd name="T62" fmla="*/ 2147483647 w 333"/>
                <a:gd name="T63" fmla="*/ 2147483647 h 388"/>
                <a:gd name="T64" fmla="*/ 2147483647 w 333"/>
                <a:gd name="T65" fmla="*/ 2147483647 h 388"/>
                <a:gd name="T66" fmla="*/ 2147483647 w 333"/>
                <a:gd name="T67" fmla="*/ 2147483647 h 388"/>
                <a:gd name="T68" fmla="*/ 2147483647 w 333"/>
                <a:gd name="T69" fmla="*/ 2147483647 h 388"/>
                <a:gd name="T70" fmla="*/ 2147483647 w 333"/>
                <a:gd name="T71" fmla="*/ 2147483647 h 388"/>
                <a:gd name="T72" fmla="*/ 2147483647 w 333"/>
                <a:gd name="T73" fmla="*/ 2147483647 h 388"/>
                <a:gd name="T74" fmla="*/ 2147483647 w 333"/>
                <a:gd name="T75" fmla="*/ 2147483647 h 388"/>
                <a:gd name="T76" fmla="*/ 2147483647 w 333"/>
                <a:gd name="T77" fmla="*/ 2147483647 h 388"/>
                <a:gd name="T78" fmla="*/ 2147483647 w 333"/>
                <a:gd name="T79" fmla="*/ 2147483647 h 388"/>
                <a:gd name="T80" fmla="*/ 2147483647 w 333"/>
                <a:gd name="T81" fmla="*/ 2147483647 h 388"/>
                <a:gd name="T82" fmla="*/ 0 w 333"/>
                <a:gd name="T83" fmla="*/ 2147483647 h 388"/>
                <a:gd name="T84" fmla="*/ 0 w 333"/>
                <a:gd name="T85" fmla="*/ 2147483647 h 388"/>
                <a:gd name="T86" fmla="*/ 2147483647 w 333"/>
                <a:gd name="T87" fmla="*/ 2147483647 h 388"/>
                <a:gd name="T88" fmla="*/ 2147483647 w 333"/>
                <a:gd name="T89" fmla="*/ 2147483647 h 388"/>
                <a:gd name="T90" fmla="*/ 2147483647 w 333"/>
                <a:gd name="T91" fmla="*/ 2147483647 h 388"/>
                <a:gd name="T92" fmla="*/ 2147483647 w 333"/>
                <a:gd name="T93" fmla="*/ 2147483647 h 388"/>
                <a:gd name="T94" fmla="*/ 2147483647 w 333"/>
                <a:gd name="T95" fmla="*/ 2147483647 h 388"/>
                <a:gd name="T96" fmla="*/ 2147483647 w 333"/>
                <a:gd name="T97" fmla="*/ 2147483647 h 388"/>
                <a:gd name="T98" fmla="*/ 2147483647 w 333"/>
                <a:gd name="T99" fmla="*/ 2147483647 h 388"/>
                <a:gd name="T100" fmla="*/ 2147483647 w 333"/>
                <a:gd name="T101" fmla="*/ 2147483647 h 388"/>
                <a:gd name="T102" fmla="*/ 2147483647 w 333"/>
                <a:gd name="T103" fmla="*/ 2147483647 h 3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3"/>
                <a:gd name="T157" fmla="*/ 0 h 388"/>
                <a:gd name="T158" fmla="*/ 333 w 333"/>
                <a:gd name="T159" fmla="*/ 388 h 3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3" h="388">
                  <a:moveTo>
                    <a:pt x="221" y="233"/>
                  </a:moveTo>
                  <a:lnTo>
                    <a:pt x="8" y="167"/>
                  </a:lnTo>
                  <a:lnTo>
                    <a:pt x="0" y="169"/>
                  </a:lnTo>
                  <a:lnTo>
                    <a:pt x="0" y="173"/>
                  </a:lnTo>
                  <a:lnTo>
                    <a:pt x="217" y="241"/>
                  </a:lnTo>
                  <a:lnTo>
                    <a:pt x="217" y="304"/>
                  </a:lnTo>
                  <a:lnTo>
                    <a:pt x="221" y="304"/>
                  </a:lnTo>
                  <a:lnTo>
                    <a:pt x="225" y="304"/>
                  </a:lnTo>
                  <a:lnTo>
                    <a:pt x="225" y="241"/>
                  </a:lnTo>
                  <a:lnTo>
                    <a:pt x="333" y="207"/>
                  </a:lnTo>
                  <a:lnTo>
                    <a:pt x="333" y="203"/>
                  </a:lnTo>
                  <a:lnTo>
                    <a:pt x="325" y="201"/>
                  </a:lnTo>
                  <a:lnTo>
                    <a:pt x="221" y="233"/>
                  </a:lnTo>
                  <a:close/>
                  <a:moveTo>
                    <a:pt x="217" y="137"/>
                  </a:moveTo>
                  <a:lnTo>
                    <a:pt x="221" y="137"/>
                  </a:lnTo>
                  <a:lnTo>
                    <a:pt x="225" y="137"/>
                  </a:lnTo>
                  <a:lnTo>
                    <a:pt x="225" y="75"/>
                  </a:lnTo>
                  <a:lnTo>
                    <a:pt x="333" y="41"/>
                  </a:lnTo>
                  <a:lnTo>
                    <a:pt x="333" y="36"/>
                  </a:lnTo>
                  <a:lnTo>
                    <a:pt x="325" y="34"/>
                  </a:lnTo>
                  <a:lnTo>
                    <a:pt x="221" y="67"/>
                  </a:lnTo>
                  <a:lnTo>
                    <a:pt x="8" y="0"/>
                  </a:lnTo>
                  <a:lnTo>
                    <a:pt x="0" y="2"/>
                  </a:lnTo>
                  <a:lnTo>
                    <a:pt x="0" y="6"/>
                  </a:lnTo>
                  <a:lnTo>
                    <a:pt x="217" y="75"/>
                  </a:lnTo>
                  <a:lnTo>
                    <a:pt x="217" y="137"/>
                  </a:lnTo>
                  <a:close/>
                  <a:moveTo>
                    <a:pt x="221" y="151"/>
                  </a:moveTo>
                  <a:lnTo>
                    <a:pt x="8" y="83"/>
                  </a:lnTo>
                  <a:lnTo>
                    <a:pt x="0" y="85"/>
                  </a:lnTo>
                  <a:lnTo>
                    <a:pt x="0" y="89"/>
                  </a:lnTo>
                  <a:lnTo>
                    <a:pt x="217" y="159"/>
                  </a:lnTo>
                  <a:lnTo>
                    <a:pt x="217" y="219"/>
                  </a:lnTo>
                  <a:lnTo>
                    <a:pt x="221" y="221"/>
                  </a:lnTo>
                  <a:lnTo>
                    <a:pt x="225" y="219"/>
                  </a:lnTo>
                  <a:lnTo>
                    <a:pt x="225" y="157"/>
                  </a:lnTo>
                  <a:lnTo>
                    <a:pt x="333" y="125"/>
                  </a:lnTo>
                  <a:lnTo>
                    <a:pt x="333" y="121"/>
                  </a:lnTo>
                  <a:lnTo>
                    <a:pt x="325" y="119"/>
                  </a:lnTo>
                  <a:lnTo>
                    <a:pt x="221" y="151"/>
                  </a:lnTo>
                  <a:close/>
                  <a:moveTo>
                    <a:pt x="221" y="318"/>
                  </a:moveTo>
                  <a:lnTo>
                    <a:pt x="8" y="249"/>
                  </a:lnTo>
                  <a:lnTo>
                    <a:pt x="0" y="251"/>
                  </a:lnTo>
                  <a:lnTo>
                    <a:pt x="0" y="255"/>
                  </a:lnTo>
                  <a:lnTo>
                    <a:pt x="217" y="324"/>
                  </a:lnTo>
                  <a:lnTo>
                    <a:pt x="217" y="386"/>
                  </a:lnTo>
                  <a:lnTo>
                    <a:pt x="221" y="388"/>
                  </a:lnTo>
                  <a:lnTo>
                    <a:pt x="225" y="386"/>
                  </a:lnTo>
                  <a:lnTo>
                    <a:pt x="225" y="324"/>
                  </a:lnTo>
                  <a:lnTo>
                    <a:pt x="333" y="292"/>
                  </a:lnTo>
                  <a:lnTo>
                    <a:pt x="333" y="288"/>
                  </a:lnTo>
                  <a:lnTo>
                    <a:pt x="325" y="286"/>
                  </a:lnTo>
                  <a:lnTo>
                    <a:pt x="221" y="318"/>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82" name="Freeform 122"/>
            <p:cNvSpPr>
              <a:spLocks/>
            </p:cNvSpPr>
            <p:nvPr/>
          </p:nvSpPr>
          <p:spPr bwMode="auto">
            <a:xfrm>
              <a:off x="2849563" y="4219576"/>
              <a:ext cx="55563" cy="111125"/>
            </a:xfrm>
            <a:custGeom>
              <a:avLst/>
              <a:gdLst>
                <a:gd name="T0" fmla="*/ 2147483647 w 17"/>
                <a:gd name="T1" fmla="*/ 2147483647 h 35"/>
                <a:gd name="T2" fmla="*/ 2147483647 w 17"/>
                <a:gd name="T3" fmla="*/ 2147483647 h 35"/>
                <a:gd name="T4" fmla="*/ 2147483647 w 17"/>
                <a:gd name="T5" fmla="*/ 2147483647 h 35"/>
                <a:gd name="T6" fmla="*/ 0 w 17"/>
                <a:gd name="T7" fmla="*/ 2147483647 h 35"/>
                <a:gd name="T8" fmla="*/ 0 w 17"/>
                <a:gd name="T9" fmla="*/ 2147483647 h 35"/>
                <a:gd name="T10" fmla="*/ 2147483647 w 17"/>
                <a:gd name="T11" fmla="*/ 0 h 35"/>
                <a:gd name="T12" fmla="*/ 2147483647 w 17"/>
                <a:gd name="T13" fmla="*/ 2147483647 h 35"/>
                <a:gd name="T14" fmla="*/ 2147483647 w 17"/>
                <a:gd name="T15" fmla="*/ 2147483647 h 35"/>
                <a:gd name="T16" fmla="*/ 2147483647 w 17"/>
                <a:gd name="T17" fmla="*/ 214748364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35"/>
                <a:gd name="T29" fmla="*/ 17 w 1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35">
                  <a:moveTo>
                    <a:pt x="17" y="33"/>
                  </a:moveTo>
                  <a:cubicBezTo>
                    <a:pt x="17" y="34"/>
                    <a:pt x="16" y="35"/>
                    <a:pt x="15" y="34"/>
                  </a:cubicBezTo>
                  <a:cubicBezTo>
                    <a:pt x="3" y="30"/>
                    <a:pt x="3" y="30"/>
                    <a:pt x="3" y="30"/>
                  </a:cubicBezTo>
                  <a:cubicBezTo>
                    <a:pt x="1" y="30"/>
                    <a:pt x="0" y="28"/>
                    <a:pt x="0" y="27"/>
                  </a:cubicBezTo>
                  <a:cubicBezTo>
                    <a:pt x="0" y="2"/>
                    <a:pt x="0" y="2"/>
                    <a:pt x="0" y="2"/>
                  </a:cubicBezTo>
                  <a:cubicBezTo>
                    <a:pt x="0" y="0"/>
                    <a:pt x="1" y="0"/>
                    <a:pt x="3" y="0"/>
                  </a:cubicBezTo>
                  <a:cubicBezTo>
                    <a:pt x="15" y="4"/>
                    <a:pt x="15" y="4"/>
                    <a:pt x="15" y="4"/>
                  </a:cubicBezTo>
                  <a:cubicBezTo>
                    <a:pt x="16" y="4"/>
                    <a:pt x="17" y="6"/>
                    <a:pt x="17" y="7"/>
                  </a:cubicBezTo>
                  <a:lnTo>
                    <a:pt x="17" y="33"/>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83" name="Freeform 123"/>
            <p:cNvSpPr>
              <a:spLocks noEditPoints="1"/>
            </p:cNvSpPr>
            <p:nvPr/>
          </p:nvSpPr>
          <p:spPr bwMode="auto">
            <a:xfrm>
              <a:off x="2846388" y="4210051"/>
              <a:ext cx="61913" cy="127000"/>
            </a:xfrm>
            <a:custGeom>
              <a:avLst/>
              <a:gdLst>
                <a:gd name="T0" fmla="*/ 0 w 39"/>
                <a:gd name="T1" fmla="*/ 2147483647 h 80"/>
                <a:gd name="T2" fmla="*/ 0 w 39"/>
                <a:gd name="T3" fmla="*/ 0 h 80"/>
                <a:gd name="T4" fmla="*/ 2147483647 w 39"/>
                <a:gd name="T5" fmla="*/ 2147483647 h 80"/>
                <a:gd name="T6" fmla="*/ 2147483647 w 39"/>
                <a:gd name="T7" fmla="*/ 2147483647 h 80"/>
                <a:gd name="T8" fmla="*/ 2147483647 w 39"/>
                <a:gd name="T9" fmla="*/ 2147483647 h 80"/>
                <a:gd name="T10" fmla="*/ 0 w 39"/>
                <a:gd name="T11" fmla="*/ 2147483647 h 80"/>
                <a:gd name="T12" fmla="*/ 0 w 39"/>
                <a:gd name="T13" fmla="*/ 2147483647 h 80"/>
                <a:gd name="T14" fmla="*/ 2147483647 w 39"/>
                <a:gd name="T15" fmla="*/ 2147483647 h 80"/>
                <a:gd name="T16" fmla="*/ 2147483647 w 39"/>
                <a:gd name="T17" fmla="*/ 2147483647 h 80"/>
                <a:gd name="T18" fmla="*/ 2147483647 w 39"/>
                <a:gd name="T19" fmla="*/ 2147483647 h 80"/>
                <a:gd name="T20" fmla="*/ 2147483647 w 39"/>
                <a:gd name="T21" fmla="*/ 2147483647 h 80"/>
                <a:gd name="T22" fmla="*/ 2147483647 w 39"/>
                <a:gd name="T23" fmla="*/ 2147483647 h 80"/>
                <a:gd name="T24" fmla="*/ 2147483647 w 39"/>
                <a:gd name="T25" fmla="*/ 2147483647 h 80"/>
                <a:gd name="T26" fmla="*/ 2147483647 w 39"/>
                <a:gd name="T27" fmla="*/ 2147483647 h 80"/>
                <a:gd name="T28" fmla="*/ 2147483647 w 39"/>
                <a:gd name="T29" fmla="*/ 2147483647 h 80"/>
                <a:gd name="T30" fmla="*/ 2147483647 w 39"/>
                <a:gd name="T31" fmla="*/ 2147483647 h 80"/>
                <a:gd name="T32" fmla="*/ 2147483647 w 39"/>
                <a:gd name="T33" fmla="*/ 2147483647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80"/>
                <a:gd name="T53" fmla="*/ 39 w 39"/>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80">
                  <a:moveTo>
                    <a:pt x="0" y="68"/>
                  </a:moveTo>
                  <a:lnTo>
                    <a:pt x="0" y="0"/>
                  </a:lnTo>
                  <a:lnTo>
                    <a:pt x="39" y="14"/>
                  </a:lnTo>
                  <a:lnTo>
                    <a:pt x="39" y="76"/>
                  </a:lnTo>
                  <a:lnTo>
                    <a:pt x="39" y="80"/>
                  </a:lnTo>
                  <a:lnTo>
                    <a:pt x="0" y="68"/>
                  </a:lnTo>
                  <a:close/>
                  <a:moveTo>
                    <a:pt x="37" y="76"/>
                  </a:moveTo>
                  <a:lnTo>
                    <a:pt x="37" y="72"/>
                  </a:lnTo>
                  <a:lnTo>
                    <a:pt x="37" y="76"/>
                  </a:lnTo>
                  <a:close/>
                  <a:moveTo>
                    <a:pt x="6" y="62"/>
                  </a:moveTo>
                  <a:lnTo>
                    <a:pt x="33" y="72"/>
                  </a:lnTo>
                  <a:lnTo>
                    <a:pt x="33" y="18"/>
                  </a:lnTo>
                  <a:lnTo>
                    <a:pt x="6" y="10"/>
                  </a:lnTo>
                  <a:lnTo>
                    <a:pt x="6" y="62"/>
                  </a:lnTo>
                  <a:close/>
                </a:path>
              </a:pathLst>
            </a:custGeom>
            <a:solidFill>
              <a:srgbClr val="3D61A3"/>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84" name="Freeform 124"/>
            <p:cNvSpPr>
              <a:spLocks/>
            </p:cNvSpPr>
            <p:nvPr/>
          </p:nvSpPr>
          <p:spPr bwMode="auto">
            <a:xfrm>
              <a:off x="2855913" y="4238626"/>
              <a:ext cx="42863" cy="82550"/>
            </a:xfrm>
            <a:custGeom>
              <a:avLst/>
              <a:gdLst>
                <a:gd name="T0" fmla="*/ 2147483647 w 13"/>
                <a:gd name="T1" fmla="*/ 2147483647 h 26"/>
                <a:gd name="T2" fmla="*/ 2147483647 w 13"/>
                <a:gd name="T3" fmla="*/ 2147483647 h 26"/>
                <a:gd name="T4" fmla="*/ 2147483647 w 13"/>
                <a:gd name="T5" fmla="*/ 2147483647 h 26"/>
                <a:gd name="T6" fmla="*/ 0 w 13"/>
                <a:gd name="T7" fmla="*/ 2147483647 h 26"/>
                <a:gd name="T8" fmla="*/ 0 w 13"/>
                <a:gd name="T9" fmla="*/ 2147483647 h 26"/>
                <a:gd name="T10" fmla="*/ 2147483647 w 13"/>
                <a:gd name="T11" fmla="*/ 0 h 26"/>
                <a:gd name="T12" fmla="*/ 2147483647 w 13"/>
                <a:gd name="T13" fmla="*/ 2147483647 h 26"/>
                <a:gd name="T14" fmla="*/ 2147483647 w 13"/>
                <a:gd name="T15" fmla="*/ 2147483647 h 26"/>
                <a:gd name="T16" fmla="*/ 2147483647 w 13"/>
                <a:gd name="T17" fmla="*/ 214748364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6"/>
                <a:gd name="T29" fmla="*/ 13 w 1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6">
                  <a:moveTo>
                    <a:pt x="13" y="24"/>
                  </a:moveTo>
                  <a:cubicBezTo>
                    <a:pt x="13" y="25"/>
                    <a:pt x="12" y="26"/>
                    <a:pt x="10" y="26"/>
                  </a:cubicBezTo>
                  <a:cubicBezTo>
                    <a:pt x="3" y="24"/>
                    <a:pt x="3" y="24"/>
                    <a:pt x="3" y="24"/>
                  </a:cubicBezTo>
                  <a:cubicBezTo>
                    <a:pt x="1" y="23"/>
                    <a:pt x="0" y="21"/>
                    <a:pt x="0" y="19"/>
                  </a:cubicBezTo>
                  <a:cubicBezTo>
                    <a:pt x="0" y="2"/>
                    <a:pt x="0" y="2"/>
                    <a:pt x="0" y="2"/>
                  </a:cubicBezTo>
                  <a:cubicBezTo>
                    <a:pt x="0" y="1"/>
                    <a:pt x="1" y="0"/>
                    <a:pt x="3" y="0"/>
                  </a:cubicBezTo>
                  <a:cubicBezTo>
                    <a:pt x="10" y="3"/>
                    <a:pt x="10" y="3"/>
                    <a:pt x="10" y="3"/>
                  </a:cubicBezTo>
                  <a:cubicBezTo>
                    <a:pt x="12" y="3"/>
                    <a:pt x="13" y="5"/>
                    <a:pt x="13" y="7"/>
                  </a:cubicBezTo>
                  <a:lnTo>
                    <a:pt x="13" y="24"/>
                  </a:lnTo>
                  <a:close/>
                </a:path>
              </a:pathLst>
            </a:custGeom>
            <a:solidFill>
              <a:srgbClr val="3D61A3"/>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85" name="Freeform 125"/>
            <p:cNvSpPr>
              <a:spLocks noEditPoints="1"/>
            </p:cNvSpPr>
            <p:nvPr/>
          </p:nvSpPr>
          <p:spPr bwMode="auto">
            <a:xfrm>
              <a:off x="2849563" y="4229101"/>
              <a:ext cx="55563" cy="101600"/>
            </a:xfrm>
            <a:custGeom>
              <a:avLst/>
              <a:gdLst>
                <a:gd name="T0" fmla="*/ 0 w 35"/>
                <a:gd name="T1" fmla="*/ 2147483647 h 64"/>
                <a:gd name="T2" fmla="*/ 0 w 35"/>
                <a:gd name="T3" fmla="*/ 0 h 64"/>
                <a:gd name="T4" fmla="*/ 2147483647 w 35"/>
                <a:gd name="T5" fmla="*/ 2147483647 h 64"/>
                <a:gd name="T6" fmla="*/ 2147483647 w 35"/>
                <a:gd name="T7" fmla="*/ 2147483647 h 64"/>
                <a:gd name="T8" fmla="*/ 2147483647 w 35"/>
                <a:gd name="T9" fmla="*/ 2147483647 h 64"/>
                <a:gd name="T10" fmla="*/ 0 w 35"/>
                <a:gd name="T11" fmla="*/ 2147483647 h 64"/>
                <a:gd name="T12" fmla="*/ 0 w 35"/>
                <a:gd name="T13" fmla="*/ 2147483647 h 64"/>
                <a:gd name="T14" fmla="*/ 2147483647 w 35"/>
                <a:gd name="T15" fmla="*/ 2147483647 h 64"/>
                <a:gd name="T16" fmla="*/ 2147483647 w 35"/>
                <a:gd name="T17" fmla="*/ 2147483647 h 64"/>
                <a:gd name="T18" fmla="*/ 2147483647 w 35"/>
                <a:gd name="T19" fmla="*/ 2147483647 h 64"/>
                <a:gd name="T20" fmla="*/ 2147483647 w 35"/>
                <a:gd name="T21" fmla="*/ 2147483647 h 64"/>
                <a:gd name="T22" fmla="*/ 2147483647 w 35"/>
                <a:gd name="T23" fmla="*/ 2147483647 h 64"/>
                <a:gd name="T24" fmla="*/ 2147483647 w 35"/>
                <a:gd name="T25" fmla="*/ 2147483647 h 64"/>
                <a:gd name="T26" fmla="*/ 2147483647 w 35"/>
                <a:gd name="T27" fmla="*/ 2147483647 h 64"/>
                <a:gd name="T28" fmla="*/ 2147483647 w 35"/>
                <a:gd name="T29" fmla="*/ 2147483647 h 64"/>
                <a:gd name="T30" fmla="*/ 2147483647 w 35"/>
                <a:gd name="T31" fmla="*/ 2147483647 h 64"/>
                <a:gd name="T32" fmla="*/ 2147483647 w 35"/>
                <a:gd name="T33" fmla="*/ 2147483647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4"/>
                <a:gd name="T53" fmla="*/ 35 w 35"/>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4">
                  <a:moveTo>
                    <a:pt x="0" y="54"/>
                  </a:moveTo>
                  <a:lnTo>
                    <a:pt x="0" y="0"/>
                  </a:lnTo>
                  <a:lnTo>
                    <a:pt x="35" y="10"/>
                  </a:lnTo>
                  <a:lnTo>
                    <a:pt x="35" y="60"/>
                  </a:lnTo>
                  <a:lnTo>
                    <a:pt x="35" y="64"/>
                  </a:lnTo>
                  <a:lnTo>
                    <a:pt x="0" y="54"/>
                  </a:lnTo>
                  <a:close/>
                  <a:moveTo>
                    <a:pt x="31" y="60"/>
                  </a:moveTo>
                  <a:lnTo>
                    <a:pt x="33" y="56"/>
                  </a:lnTo>
                  <a:lnTo>
                    <a:pt x="31" y="60"/>
                  </a:lnTo>
                  <a:close/>
                  <a:moveTo>
                    <a:pt x="9" y="48"/>
                  </a:moveTo>
                  <a:lnTo>
                    <a:pt x="29" y="56"/>
                  </a:lnTo>
                  <a:lnTo>
                    <a:pt x="29" y="16"/>
                  </a:lnTo>
                  <a:lnTo>
                    <a:pt x="9" y="8"/>
                  </a:lnTo>
                  <a:lnTo>
                    <a:pt x="9" y="48"/>
                  </a:lnTo>
                  <a:close/>
                </a:path>
              </a:pathLst>
            </a:custGeom>
            <a:solidFill>
              <a:srgbClr val="3D61A3"/>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86" name="Freeform 126"/>
            <p:cNvSpPr>
              <a:spLocks/>
            </p:cNvSpPr>
            <p:nvPr/>
          </p:nvSpPr>
          <p:spPr bwMode="auto">
            <a:xfrm>
              <a:off x="2892425" y="4213226"/>
              <a:ext cx="6350" cy="34925"/>
            </a:xfrm>
            <a:custGeom>
              <a:avLst/>
              <a:gdLst>
                <a:gd name="T0" fmla="*/ 2147483647 w 4"/>
                <a:gd name="T1" fmla="*/ 2147483647 h 22"/>
                <a:gd name="T2" fmla="*/ 0 w 4"/>
                <a:gd name="T3" fmla="*/ 2147483647 h 22"/>
                <a:gd name="T4" fmla="*/ 0 w 4"/>
                <a:gd name="T5" fmla="*/ 0 h 22"/>
                <a:gd name="T6" fmla="*/ 2147483647 w 4"/>
                <a:gd name="T7" fmla="*/ 2147483647 h 22"/>
                <a:gd name="T8" fmla="*/ 2147483647 w 4"/>
                <a:gd name="T9" fmla="*/ 2147483647 h 22"/>
                <a:gd name="T10" fmla="*/ 0 60000 65536"/>
                <a:gd name="T11" fmla="*/ 0 60000 65536"/>
                <a:gd name="T12" fmla="*/ 0 60000 65536"/>
                <a:gd name="T13" fmla="*/ 0 60000 65536"/>
                <a:gd name="T14" fmla="*/ 0 60000 65536"/>
                <a:gd name="T15" fmla="*/ 0 w 4"/>
                <a:gd name="T16" fmla="*/ 0 h 22"/>
                <a:gd name="T17" fmla="*/ 4 w 4"/>
                <a:gd name="T18" fmla="*/ 22 h 22"/>
              </a:gdLst>
              <a:ahLst/>
              <a:cxnLst>
                <a:cxn ang="T10">
                  <a:pos x="T0" y="T1"/>
                </a:cxn>
                <a:cxn ang="T11">
                  <a:pos x="T2" y="T3"/>
                </a:cxn>
                <a:cxn ang="T12">
                  <a:pos x="T4" y="T5"/>
                </a:cxn>
                <a:cxn ang="T13">
                  <a:pos x="T6" y="T7"/>
                </a:cxn>
                <a:cxn ang="T14">
                  <a:pos x="T8" y="T9"/>
                </a:cxn>
              </a:cxnLst>
              <a:rect l="T15" t="T16" r="T17" b="T18"/>
              <a:pathLst>
                <a:path w="4" h="22">
                  <a:moveTo>
                    <a:pt x="4" y="22"/>
                  </a:moveTo>
                  <a:lnTo>
                    <a:pt x="0" y="20"/>
                  </a:lnTo>
                  <a:lnTo>
                    <a:pt x="0" y="0"/>
                  </a:lnTo>
                  <a:lnTo>
                    <a:pt x="4" y="2"/>
                  </a:lnTo>
                  <a:lnTo>
                    <a:pt x="4" y="22"/>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87" name="Freeform 127"/>
            <p:cNvSpPr>
              <a:spLocks noEditPoints="1"/>
            </p:cNvSpPr>
            <p:nvPr/>
          </p:nvSpPr>
          <p:spPr bwMode="auto">
            <a:xfrm>
              <a:off x="2886075" y="4206876"/>
              <a:ext cx="19050" cy="47625"/>
            </a:xfrm>
            <a:custGeom>
              <a:avLst/>
              <a:gdLst>
                <a:gd name="T0" fmla="*/ 0 w 12"/>
                <a:gd name="T1" fmla="*/ 2147483647 h 30"/>
                <a:gd name="T2" fmla="*/ 0 w 12"/>
                <a:gd name="T3" fmla="*/ 0 h 30"/>
                <a:gd name="T4" fmla="*/ 2147483647 w 12"/>
                <a:gd name="T5" fmla="*/ 2147483647 h 30"/>
                <a:gd name="T6" fmla="*/ 2147483647 w 12"/>
                <a:gd name="T7" fmla="*/ 2147483647 h 30"/>
                <a:gd name="T8" fmla="*/ 2147483647 w 12"/>
                <a:gd name="T9" fmla="*/ 2147483647 h 30"/>
                <a:gd name="T10" fmla="*/ 0 w 12"/>
                <a:gd name="T11" fmla="*/ 2147483647 h 30"/>
                <a:gd name="T12" fmla="*/ 0 w 12"/>
                <a:gd name="T13" fmla="*/ 2147483647 h 30"/>
                <a:gd name="T14" fmla="*/ 2147483647 w 12"/>
                <a:gd name="T15" fmla="*/ 2147483647 h 30"/>
                <a:gd name="T16" fmla="*/ 2147483647 w 12"/>
                <a:gd name="T17" fmla="*/ 2147483647 h 30"/>
                <a:gd name="T18" fmla="*/ 2147483647 w 12"/>
                <a:gd name="T19" fmla="*/ 2147483647 h 30"/>
                <a:gd name="T20" fmla="*/ 2147483647 w 12"/>
                <a:gd name="T21" fmla="*/ 214748364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30"/>
                <a:gd name="T35" fmla="*/ 12 w 12"/>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30">
                  <a:moveTo>
                    <a:pt x="0" y="26"/>
                  </a:moveTo>
                  <a:lnTo>
                    <a:pt x="0" y="0"/>
                  </a:lnTo>
                  <a:lnTo>
                    <a:pt x="12" y="4"/>
                  </a:lnTo>
                  <a:lnTo>
                    <a:pt x="12" y="26"/>
                  </a:lnTo>
                  <a:lnTo>
                    <a:pt x="12" y="30"/>
                  </a:lnTo>
                  <a:lnTo>
                    <a:pt x="0" y="26"/>
                  </a:lnTo>
                  <a:close/>
                  <a:moveTo>
                    <a:pt x="8" y="26"/>
                  </a:moveTo>
                  <a:lnTo>
                    <a:pt x="10" y="22"/>
                  </a:lnTo>
                  <a:lnTo>
                    <a:pt x="8" y="26"/>
                  </a:lnTo>
                  <a:close/>
                </a:path>
              </a:pathLst>
            </a:custGeom>
            <a:solidFill>
              <a:srgbClr val="3D61A3"/>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88" name="Freeform 128"/>
            <p:cNvSpPr>
              <a:spLocks noEditPoints="1"/>
            </p:cNvSpPr>
            <p:nvPr/>
          </p:nvSpPr>
          <p:spPr bwMode="auto">
            <a:xfrm>
              <a:off x="2782888" y="4025901"/>
              <a:ext cx="201613" cy="477838"/>
            </a:xfrm>
            <a:custGeom>
              <a:avLst/>
              <a:gdLst>
                <a:gd name="T0" fmla="*/ 2147483647 w 63"/>
                <a:gd name="T1" fmla="*/ 2147483647 h 150"/>
                <a:gd name="T2" fmla="*/ 2147483647 w 63"/>
                <a:gd name="T3" fmla="*/ 2147483647 h 150"/>
                <a:gd name="T4" fmla="*/ 2147483647 w 63"/>
                <a:gd name="T5" fmla="*/ 2147483647 h 150"/>
                <a:gd name="T6" fmla="*/ 2147483647 w 63"/>
                <a:gd name="T7" fmla="*/ 2147483647 h 150"/>
                <a:gd name="T8" fmla="*/ 2147483647 w 63"/>
                <a:gd name="T9" fmla="*/ 2147483647 h 150"/>
                <a:gd name="T10" fmla="*/ 2147483647 w 63"/>
                <a:gd name="T11" fmla="*/ 2147483647 h 150"/>
                <a:gd name="T12" fmla="*/ 2147483647 w 63"/>
                <a:gd name="T13" fmla="*/ 2147483647 h 150"/>
                <a:gd name="T14" fmla="*/ 2147483647 w 63"/>
                <a:gd name="T15" fmla="*/ 2147483647 h 150"/>
                <a:gd name="T16" fmla="*/ 2147483647 w 63"/>
                <a:gd name="T17" fmla="*/ 2147483647 h 150"/>
                <a:gd name="T18" fmla="*/ 0 w 63"/>
                <a:gd name="T19" fmla="*/ 0 h 150"/>
                <a:gd name="T20" fmla="*/ 0 w 63"/>
                <a:gd name="T21" fmla="*/ 2147483647 h 150"/>
                <a:gd name="T22" fmla="*/ 0 w 63"/>
                <a:gd name="T23" fmla="*/ 2147483647 h 150"/>
                <a:gd name="T24" fmla="*/ 2147483647 w 63"/>
                <a:gd name="T25" fmla="*/ 2147483647 h 150"/>
                <a:gd name="T26" fmla="*/ 2147483647 w 63"/>
                <a:gd name="T27" fmla="*/ 2147483647 h 150"/>
                <a:gd name="T28" fmla="*/ 2147483647 w 63"/>
                <a:gd name="T29" fmla="*/ 2147483647 h 150"/>
                <a:gd name="T30" fmla="*/ 2147483647 w 63"/>
                <a:gd name="T31" fmla="*/ 2147483647 h 150"/>
                <a:gd name="T32" fmla="*/ 2147483647 w 63"/>
                <a:gd name="T33" fmla="*/ 2147483647 h 150"/>
                <a:gd name="T34" fmla="*/ 2147483647 w 63"/>
                <a:gd name="T35" fmla="*/ 2147483647 h 150"/>
                <a:gd name="T36" fmla="*/ 0 w 63"/>
                <a:gd name="T37" fmla="*/ 0 h 1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150"/>
                <a:gd name="T59" fmla="*/ 63 w 63"/>
                <a:gd name="T60" fmla="*/ 150 h 1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150">
                  <a:moveTo>
                    <a:pt x="53" y="56"/>
                  </a:moveTo>
                  <a:cubicBezTo>
                    <a:pt x="53" y="59"/>
                    <a:pt x="53" y="59"/>
                    <a:pt x="53" y="59"/>
                  </a:cubicBezTo>
                  <a:cubicBezTo>
                    <a:pt x="53" y="59"/>
                    <a:pt x="53" y="103"/>
                    <a:pt x="52" y="118"/>
                  </a:cubicBezTo>
                  <a:cubicBezTo>
                    <a:pt x="51" y="117"/>
                    <a:pt x="50" y="116"/>
                    <a:pt x="50" y="116"/>
                  </a:cubicBezTo>
                  <a:cubicBezTo>
                    <a:pt x="47" y="112"/>
                    <a:pt x="47" y="112"/>
                    <a:pt x="47" y="112"/>
                  </a:cubicBezTo>
                  <a:cubicBezTo>
                    <a:pt x="47" y="131"/>
                    <a:pt x="47" y="131"/>
                    <a:pt x="47" y="131"/>
                  </a:cubicBezTo>
                  <a:cubicBezTo>
                    <a:pt x="63" y="150"/>
                    <a:pt x="63" y="150"/>
                    <a:pt x="63" y="150"/>
                  </a:cubicBezTo>
                  <a:cubicBezTo>
                    <a:pt x="63" y="59"/>
                    <a:pt x="63" y="59"/>
                    <a:pt x="63" y="59"/>
                  </a:cubicBezTo>
                  <a:lnTo>
                    <a:pt x="53" y="56"/>
                  </a:lnTo>
                  <a:close/>
                  <a:moveTo>
                    <a:pt x="0" y="0"/>
                  </a:moveTo>
                  <a:cubicBezTo>
                    <a:pt x="0" y="7"/>
                    <a:pt x="0" y="7"/>
                    <a:pt x="0" y="7"/>
                  </a:cubicBezTo>
                  <a:cubicBezTo>
                    <a:pt x="0" y="91"/>
                    <a:pt x="0" y="91"/>
                    <a:pt x="0" y="91"/>
                  </a:cubicBezTo>
                  <a:cubicBezTo>
                    <a:pt x="10" y="94"/>
                    <a:pt x="10" y="94"/>
                    <a:pt x="10" y="94"/>
                  </a:cubicBezTo>
                  <a:cubicBezTo>
                    <a:pt x="10" y="92"/>
                    <a:pt x="10" y="92"/>
                    <a:pt x="10" y="92"/>
                  </a:cubicBezTo>
                  <a:cubicBezTo>
                    <a:pt x="10" y="91"/>
                    <a:pt x="11" y="47"/>
                    <a:pt x="11" y="32"/>
                  </a:cubicBezTo>
                  <a:cubicBezTo>
                    <a:pt x="12" y="33"/>
                    <a:pt x="13" y="34"/>
                    <a:pt x="13" y="34"/>
                  </a:cubicBezTo>
                  <a:cubicBezTo>
                    <a:pt x="16" y="37"/>
                    <a:pt x="16" y="37"/>
                    <a:pt x="16" y="37"/>
                  </a:cubicBezTo>
                  <a:cubicBezTo>
                    <a:pt x="16" y="19"/>
                    <a:pt x="16" y="19"/>
                    <a:pt x="16" y="19"/>
                  </a:cubicBezTo>
                  <a:lnTo>
                    <a:pt x="0" y="0"/>
                  </a:lnTo>
                  <a:close/>
                </a:path>
              </a:pathLst>
            </a:custGeom>
            <a:solidFill>
              <a:srgbClr val="3D61A3"/>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89" name="Freeform 129"/>
            <p:cNvSpPr>
              <a:spLocks/>
            </p:cNvSpPr>
            <p:nvPr/>
          </p:nvSpPr>
          <p:spPr bwMode="auto">
            <a:xfrm>
              <a:off x="2728913" y="4048126"/>
              <a:ext cx="312738" cy="439738"/>
            </a:xfrm>
            <a:custGeom>
              <a:avLst/>
              <a:gdLst>
                <a:gd name="T0" fmla="*/ 2147483647 w 98"/>
                <a:gd name="T1" fmla="*/ 2147483647 h 138"/>
                <a:gd name="T2" fmla="*/ 2147483647 w 98"/>
                <a:gd name="T3" fmla="*/ 2147483647 h 138"/>
                <a:gd name="T4" fmla="*/ 2147483647 w 98"/>
                <a:gd name="T5" fmla="*/ 2147483647 h 138"/>
                <a:gd name="T6" fmla="*/ 2147483647 w 98"/>
                <a:gd name="T7" fmla="*/ 2147483647 h 138"/>
                <a:gd name="T8" fmla="*/ 2147483647 w 98"/>
                <a:gd name="T9" fmla="*/ 0 h 138"/>
                <a:gd name="T10" fmla="*/ 2147483647 w 98"/>
                <a:gd name="T11" fmla="*/ 2147483647 h 138"/>
                <a:gd name="T12" fmla="*/ 2147483647 w 98"/>
                <a:gd name="T13" fmla="*/ 2147483647 h 138"/>
                <a:gd name="T14" fmla="*/ 2147483647 w 98"/>
                <a:gd name="T15" fmla="*/ 2147483647 h 138"/>
                <a:gd name="T16" fmla="*/ 2147483647 w 98"/>
                <a:gd name="T17" fmla="*/ 2147483647 h 138"/>
                <a:gd name="T18" fmla="*/ 2147483647 w 98"/>
                <a:gd name="T19" fmla="*/ 2147483647 h 138"/>
                <a:gd name="T20" fmla="*/ 2147483647 w 98"/>
                <a:gd name="T21" fmla="*/ 2147483647 h 138"/>
                <a:gd name="T22" fmla="*/ 2147483647 w 98"/>
                <a:gd name="T23" fmla="*/ 2147483647 h 138"/>
                <a:gd name="T24" fmla="*/ 2147483647 w 98"/>
                <a:gd name="T25" fmla="*/ 2147483647 h 138"/>
                <a:gd name="T26" fmla="*/ 2147483647 w 98"/>
                <a:gd name="T27" fmla="*/ 2147483647 h 138"/>
                <a:gd name="T28" fmla="*/ 0 w 98"/>
                <a:gd name="T29" fmla="*/ 2147483647 h 138"/>
                <a:gd name="T30" fmla="*/ 2147483647 w 98"/>
                <a:gd name="T31" fmla="*/ 2147483647 h 138"/>
                <a:gd name="T32" fmla="*/ 2147483647 w 98"/>
                <a:gd name="T33" fmla="*/ 2147483647 h 138"/>
                <a:gd name="T34" fmla="*/ 2147483647 w 98"/>
                <a:gd name="T35" fmla="*/ 2147483647 h 138"/>
                <a:gd name="T36" fmla="*/ 2147483647 w 98"/>
                <a:gd name="T37" fmla="*/ 2147483647 h 138"/>
                <a:gd name="T38" fmla="*/ 2147483647 w 98"/>
                <a:gd name="T39" fmla="*/ 2147483647 h 138"/>
                <a:gd name="T40" fmla="*/ 2147483647 w 98"/>
                <a:gd name="T41" fmla="*/ 2147483647 h 138"/>
                <a:gd name="T42" fmla="*/ 2147483647 w 98"/>
                <a:gd name="T43" fmla="*/ 2147483647 h 138"/>
                <a:gd name="T44" fmla="*/ 2147483647 w 98"/>
                <a:gd name="T45" fmla="*/ 2147483647 h 138"/>
                <a:gd name="T46" fmla="*/ 2147483647 w 98"/>
                <a:gd name="T47" fmla="*/ 2147483647 h 138"/>
                <a:gd name="T48" fmla="*/ 2147483647 w 98"/>
                <a:gd name="T49" fmla="*/ 2147483647 h 138"/>
                <a:gd name="T50" fmla="*/ 2147483647 w 98"/>
                <a:gd name="T51" fmla="*/ 2147483647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8"/>
                <a:gd name="T79" fmla="*/ 0 h 138"/>
                <a:gd name="T80" fmla="*/ 98 w 98"/>
                <a:gd name="T81" fmla="*/ 138 h 1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8" h="138">
                  <a:moveTo>
                    <a:pt x="25" y="27"/>
                  </a:moveTo>
                  <a:cubicBezTo>
                    <a:pt x="25" y="18"/>
                    <a:pt x="25" y="18"/>
                    <a:pt x="25" y="18"/>
                  </a:cubicBezTo>
                  <a:cubicBezTo>
                    <a:pt x="30" y="24"/>
                    <a:pt x="30" y="24"/>
                    <a:pt x="30" y="24"/>
                  </a:cubicBezTo>
                  <a:cubicBezTo>
                    <a:pt x="30" y="13"/>
                    <a:pt x="30" y="13"/>
                    <a:pt x="30" y="13"/>
                  </a:cubicBezTo>
                  <a:cubicBezTo>
                    <a:pt x="19" y="0"/>
                    <a:pt x="19" y="0"/>
                    <a:pt x="19" y="0"/>
                  </a:cubicBezTo>
                  <a:cubicBezTo>
                    <a:pt x="19" y="82"/>
                    <a:pt x="19" y="82"/>
                    <a:pt x="19" y="82"/>
                  </a:cubicBezTo>
                  <a:cubicBezTo>
                    <a:pt x="25" y="83"/>
                    <a:pt x="25" y="83"/>
                    <a:pt x="25" y="83"/>
                  </a:cubicBezTo>
                  <a:cubicBezTo>
                    <a:pt x="25" y="37"/>
                    <a:pt x="25" y="37"/>
                    <a:pt x="25" y="37"/>
                  </a:cubicBezTo>
                  <a:cubicBezTo>
                    <a:pt x="35" y="41"/>
                    <a:pt x="57" y="47"/>
                    <a:pt x="72" y="52"/>
                  </a:cubicBezTo>
                  <a:cubicBezTo>
                    <a:pt x="72" y="52"/>
                    <a:pt x="72" y="52"/>
                    <a:pt x="72" y="52"/>
                  </a:cubicBezTo>
                  <a:cubicBezTo>
                    <a:pt x="72" y="52"/>
                    <a:pt x="72" y="80"/>
                    <a:pt x="71" y="99"/>
                  </a:cubicBezTo>
                  <a:cubicBezTo>
                    <a:pt x="11" y="80"/>
                    <a:pt x="11" y="80"/>
                    <a:pt x="11" y="80"/>
                  </a:cubicBezTo>
                  <a:cubicBezTo>
                    <a:pt x="14" y="73"/>
                    <a:pt x="14" y="73"/>
                    <a:pt x="14" y="73"/>
                  </a:cubicBezTo>
                  <a:cubicBezTo>
                    <a:pt x="6" y="71"/>
                    <a:pt x="6" y="71"/>
                    <a:pt x="6" y="71"/>
                  </a:cubicBezTo>
                  <a:cubicBezTo>
                    <a:pt x="0" y="85"/>
                    <a:pt x="0" y="85"/>
                    <a:pt x="0" y="85"/>
                  </a:cubicBezTo>
                  <a:cubicBezTo>
                    <a:pt x="71" y="107"/>
                    <a:pt x="71" y="107"/>
                    <a:pt x="71" y="107"/>
                  </a:cubicBezTo>
                  <a:cubicBezTo>
                    <a:pt x="71" y="112"/>
                    <a:pt x="71" y="115"/>
                    <a:pt x="71" y="116"/>
                  </a:cubicBezTo>
                  <a:cubicBezTo>
                    <a:pt x="70" y="114"/>
                    <a:pt x="66" y="110"/>
                    <a:pt x="66" y="110"/>
                  </a:cubicBezTo>
                  <a:cubicBezTo>
                    <a:pt x="66" y="123"/>
                    <a:pt x="66" y="123"/>
                    <a:pt x="66" y="123"/>
                  </a:cubicBezTo>
                  <a:cubicBezTo>
                    <a:pt x="78" y="138"/>
                    <a:pt x="78" y="138"/>
                    <a:pt x="78" y="138"/>
                  </a:cubicBezTo>
                  <a:cubicBezTo>
                    <a:pt x="78" y="54"/>
                    <a:pt x="78" y="54"/>
                    <a:pt x="78" y="54"/>
                  </a:cubicBezTo>
                  <a:cubicBezTo>
                    <a:pt x="82" y="55"/>
                    <a:pt x="85" y="56"/>
                    <a:pt x="85" y="56"/>
                  </a:cubicBezTo>
                  <a:cubicBezTo>
                    <a:pt x="84" y="57"/>
                    <a:pt x="82" y="63"/>
                    <a:pt x="82" y="63"/>
                  </a:cubicBezTo>
                  <a:cubicBezTo>
                    <a:pt x="91" y="66"/>
                    <a:pt x="91" y="66"/>
                    <a:pt x="91" y="66"/>
                  </a:cubicBezTo>
                  <a:cubicBezTo>
                    <a:pt x="98" y="50"/>
                    <a:pt x="98" y="50"/>
                    <a:pt x="98" y="50"/>
                  </a:cubicBezTo>
                  <a:lnTo>
                    <a:pt x="25" y="27"/>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90" name="Freeform 130"/>
            <p:cNvSpPr>
              <a:spLocks/>
            </p:cNvSpPr>
            <p:nvPr/>
          </p:nvSpPr>
          <p:spPr bwMode="auto">
            <a:xfrm>
              <a:off x="2849563" y="4203701"/>
              <a:ext cx="55563" cy="127000"/>
            </a:xfrm>
            <a:custGeom>
              <a:avLst/>
              <a:gdLst>
                <a:gd name="T0" fmla="*/ 2147483647 w 17"/>
                <a:gd name="T1" fmla="*/ 2147483647 h 40"/>
                <a:gd name="T2" fmla="*/ 2147483647 w 17"/>
                <a:gd name="T3" fmla="*/ 2147483647 h 40"/>
                <a:gd name="T4" fmla="*/ 2147483647 w 17"/>
                <a:gd name="T5" fmla="*/ 0 h 40"/>
                <a:gd name="T6" fmla="*/ 2147483647 w 17"/>
                <a:gd name="T7" fmla="*/ 2147483647 h 40"/>
                <a:gd name="T8" fmla="*/ 2147483647 w 17"/>
                <a:gd name="T9" fmla="*/ 2147483647 h 40"/>
                <a:gd name="T10" fmla="*/ 0 w 17"/>
                <a:gd name="T11" fmla="*/ 2147483647 h 40"/>
                <a:gd name="T12" fmla="*/ 0 w 17"/>
                <a:gd name="T13" fmla="*/ 2147483647 h 40"/>
                <a:gd name="T14" fmla="*/ 2147483647 w 17"/>
                <a:gd name="T15" fmla="*/ 2147483647 h 40"/>
                <a:gd name="T16" fmla="*/ 2147483647 w 17"/>
                <a:gd name="T17" fmla="*/ 2147483647 h 40"/>
                <a:gd name="T18" fmla="*/ 2147483647 w 17"/>
                <a:gd name="T19" fmla="*/ 2147483647 h 40"/>
                <a:gd name="T20" fmla="*/ 2147483647 w 17"/>
                <a:gd name="T21" fmla="*/ 2147483647 h 40"/>
                <a:gd name="T22" fmla="*/ 2147483647 w 17"/>
                <a:gd name="T23" fmla="*/ 2147483647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40"/>
                <a:gd name="T38" fmla="*/ 17 w 17"/>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40">
                  <a:moveTo>
                    <a:pt x="15" y="9"/>
                  </a:moveTo>
                  <a:cubicBezTo>
                    <a:pt x="15" y="1"/>
                    <a:pt x="15" y="1"/>
                    <a:pt x="15" y="1"/>
                  </a:cubicBezTo>
                  <a:cubicBezTo>
                    <a:pt x="13" y="0"/>
                    <a:pt x="13" y="0"/>
                    <a:pt x="13" y="0"/>
                  </a:cubicBezTo>
                  <a:cubicBezTo>
                    <a:pt x="13" y="8"/>
                    <a:pt x="13" y="8"/>
                    <a:pt x="13" y="8"/>
                  </a:cubicBezTo>
                  <a:cubicBezTo>
                    <a:pt x="3" y="5"/>
                    <a:pt x="3" y="5"/>
                    <a:pt x="3" y="5"/>
                  </a:cubicBezTo>
                  <a:cubicBezTo>
                    <a:pt x="1" y="5"/>
                    <a:pt x="0" y="5"/>
                    <a:pt x="0" y="7"/>
                  </a:cubicBezTo>
                  <a:cubicBezTo>
                    <a:pt x="0" y="32"/>
                    <a:pt x="0" y="32"/>
                    <a:pt x="0" y="32"/>
                  </a:cubicBezTo>
                  <a:cubicBezTo>
                    <a:pt x="0" y="33"/>
                    <a:pt x="1" y="35"/>
                    <a:pt x="3" y="35"/>
                  </a:cubicBezTo>
                  <a:cubicBezTo>
                    <a:pt x="15" y="39"/>
                    <a:pt x="15" y="39"/>
                    <a:pt x="15" y="39"/>
                  </a:cubicBezTo>
                  <a:cubicBezTo>
                    <a:pt x="16" y="40"/>
                    <a:pt x="17" y="39"/>
                    <a:pt x="17" y="38"/>
                  </a:cubicBezTo>
                  <a:cubicBezTo>
                    <a:pt x="17" y="12"/>
                    <a:pt x="17" y="12"/>
                    <a:pt x="17" y="12"/>
                  </a:cubicBezTo>
                  <a:cubicBezTo>
                    <a:pt x="17" y="11"/>
                    <a:pt x="16" y="10"/>
                    <a:pt x="15" y="9"/>
                  </a:cubicBez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91" name="Freeform 131"/>
            <p:cNvSpPr>
              <a:spLocks/>
            </p:cNvSpPr>
            <p:nvPr/>
          </p:nvSpPr>
          <p:spPr bwMode="auto">
            <a:xfrm>
              <a:off x="2855913" y="4241801"/>
              <a:ext cx="39688" cy="76200"/>
            </a:xfrm>
            <a:custGeom>
              <a:avLst/>
              <a:gdLst>
                <a:gd name="T0" fmla="*/ 2147483647 w 12"/>
                <a:gd name="T1" fmla="*/ 2147483647 h 24"/>
                <a:gd name="T2" fmla="*/ 2147483647 w 12"/>
                <a:gd name="T3" fmla="*/ 2147483647 h 24"/>
                <a:gd name="T4" fmla="*/ 2147483647 w 12"/>
                <a:gd name="T5" fmla="*/ 2147483647 h 24"/>
                <a:gd name="T6" fmla="*/ 0 w 12"/>
                <a:gd name="T7" fmla="*/ 2147483647 h 24"/>
                <a:gd name="T8" fmla="*/ 0 w 12"/>
                <a:gd name="T9" fmla="*/ 2147483647 h 24"/>
                <a:gd name="T10" fmla="*/ 2147483647 w 12"/>
                <a:gd name="T11" fmla="*/ 2147483647 h 24"/>
                <a:gd name="T12" fmla="*/ 2147483647 w 12"/>
                <a:gd name="T13" fmla="*/ 2147483647 h 24"/>
                <a:gd name="T14" fmla="*/ 2147483647 w 12"/>
                <a:gd name="T15" fmla="*/ 2147483647 h 24"/>
                <a:gd name="T16" fmla="*/ 2147483647 w 12"/>
                <a:gd name="T17" fmla="*/ 2147483647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12" y="22"/>
                  </a:moveTo>
                  <a:cubicBezTo>
                    <a:pt x="12" y="23"/>
                    <a:pt x="11" y="24"/>
                    <a:pt x="9" y="24"/>
                  </a:cubicBezTo>
                  <a:cubicBezTo>
                    <a:pt x="3" y="21"/>
                    <a:pt x="3" y="21"/>
                    <a:pt x="3" y="21"/>
                  </a:cubicBezTo>
                  <a:cubicBezTo>
                    <a:pt x="2" y="21"/>
                    <a:pt x="0" y="19"/>
                    <a:pt x="0" y="18"/>
                  </a:cubicBezTo>
                  <a:cubicBezTo>
                    <a:pt x="0" y="2"/>
                    <a:pt x="0" y="2"/>
                    <a:pt x="0" y="2"/>
                  </a:cubicBezTo>
                  <a:cubicBezTo>
                    <a:pt x="0" y="1"/>
                    <a:pt x="2" y="0"/>
                    <a:pt x="3" y="1"/>
                  </a:cubicBezTo>
                  <a:cubicBezTo>
                    <a:pt x="9" y="3"/>
                    <a:pt x="9" y="3"/>
                    <a:pt x="9" y="3"/>
                  </a:cubicBezTo>
                  <a:cubicBezTo>
                    <a:pt x="11" y="3"/>
                    <a:pt x="12" y="5"/>
                    <a:pt x="12" y="6"/>
                  </a:cubicBezTo>
                  <a:lnTo>
                    <a:pt x="12" y="22"/>
                  </a:lnTo>
                  <a:close/>
                </a:path>
              </a:pathLst>
            </a:custGeom>
            <a:solidFill>
              <a:srgbClr val="3D61A3"/>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grpSp>
      <p:grpSp>
        <p:nvGrpSpPr>
          <p:cNvPr id="18" name="Group 272"/>
          <p:cNvGrpSpPr>
            <a:grpSpLocks/>
          </p:cNvGrpSpPr>
          <p:nvPr/>
        </p:nvGrpSpPr>
        <p:grpSpPr bwMode="auto">
          <a:xfrm>
            <a:off x="6948264" y="3595579"/>
            <a:ext cx="253746" cy="253594"/>
            <a:chOff x="2713038" y="3906838"/>
            <a:chExt cx="528638" cy="660400"/>
          </a:xfrm>
        </p:grpSpPr>
        <p:sp>
          <p:nvSpPr>
            <p:cNvPr id="193" name="Freeform 112"/>
            <p:cNvSpPr>
              <a:spLocks/>
            </p:cNvSpPr>
            <p:nvPr/>
          </p:nvSpPr>
          <p:spPr bwMode="auto">
            <a:xfrm>
              <a:off x="2713038" y="3906838"/>
              <a:ext cx="528638" cy="660400"/>
            </a:xfrm>
            <a:custGeom>
              <a:avLst/>
              <a:gdLst>
                <a:gd name="T0" fmla="*/ 2147483647 w 333"/>
                <a:gd name="T1" fmla="*/ 2147483647 h 416"/>
                <a:gd name="T2" fmla="*/ 2147483647 w 333"/>
                <a:gd name="T3" fmla="*/ 2147483647 h 416"/>
                <a:gd name="T4" fmla="*/ 2147483647 w 333"/>
                <a:gd name="T5" fmla="*/ 2147483647 h 416"/>
                <a:gd name="T6" fmla="*/ 2147483647 w 333"/>
                <a:gd name="T7" fmla="*/ 2147483647 h 416"/>
                <a:gd name="T8" fmla="*/ 2147483647 w 333"/>
                <a:gd name="T9" fmla="*/ 0 h 416"/>
                <a:gd name="T10" fmla="*/ 0 w 333"/>
                <a:gd name="T11" fmla="*/ 2147483647 h 416"/>
                <a:gd name="T12" fmla="*/ 0 w 333"/>
                <a:gd name="T13" fmla="*/ 2147483647 h 416"/>
                <a:gd name="T14" fmla="*/ 2147483647 w 333"/>
                <a:gd name="T15" fmla="*/ 2147483647 h 416"/>
                <a:gd name="T16" fmla="*/ 0 w 333"/>
                <a:gd name="T17" fmla="*/ 2147483647 h 416"/>
                <a:gd name="T18" fmla="*/ 0 w 333"/>
                <a:gd name="T19" fmla="*/ 2147483647 h 416"/>
                <a:gd name="T20" fmla="*/ 2147483647 w 333"/>
                <a:gd name="T21" fmla="*/ 2147483647 h 416"/>
                <a:gd name="T22" fmla="*/ 0 w 333"/>
                <a:gd name="T23" fmla="*/ 2147483647 h 416"/>
                <a:gd name="T24" fmla="*/ 0 w 333"/>
                <a:gd name="T25" fmla="*/ 2147483647 h 416"/>
                <a:gd name="T26" fmla="*/ 2147483647 w 333"/>
                <a:gd name="T27" fmla="*/ 2147483647 h 416"/>
                <a:gd name="T28" fmla="*/ 0 w 333"/>
                <a:gd name="T29" fmla="*/ 2147483647 h 416"/>
                <a:gd name="T30" fmla="*/ 0 w 333"/>
                <a:gd name="T31" fmla="*/ 2147483647 h 416"/>
                <a:gd name="T32" fmla="*/ 2147483647 w 333"/>
                <a:gd name="T33" fmla="*/ 2147483647 h 416"/>
                <a:gd name="T34" fmla="*/ 2147483647 w 333"/>
                <a:gd name="T35" fmla="*/ 2147483647 h 416"/>
                <a:gd name="T36" fmla="*/ 2147483647 w 333"/>
                <a:gd name="T37" fmla="*/ 2147483647 h 416"/>
                <a:gd name="T38" fmla="*/ 2147483647 w 333"/>
                <a:gd name="T39" fmla="*/ 2147483647 h 416"/>
                <a:gd name="T40" fmla="*/ 2147483647 w 333"/>
                <a:gd name="T41" fmla="*/ 2147483647 h 416"/>
                <a:gd name="T42" fmla="*/ 2147483647 w 333"/>
                <a:gd name="T43" fmla="*/ 2147483647 h 416"/>
                <a:gd name="T44" fmla="*/ 2147483647 w 333"/>
                <a:gd name="T45" fmla="*/ 2147483647 h 416"/>
                <a:gd name="T46" fmla="*/ 2147483647 w 333"/>
                <a:gd name="T47" fmla="*/ 2147483647 h 416"/>
                <a:gd name="T48" fmla="*/ 2147483647 w 333"/>
                <a:gd name="T49" fmla="*/ 2147483647 h 4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3"/>
                <a:gd name="T76" fmla="*/ 0 h 416"/>
                <a:gd name="T77" fmla="*/ 333 w 333"/>
                <a:gd name="T78" fmla="*/ 416 h 4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3" h="416">
                  <a:moveTo>
                    <a:pt x="333" y="149"/>
                  </a:moveTo>
                  <a:lnTo>
                    <a:pt x="303" y="141"/>
                  </a:lnTo>
                  <a:lnTo>
                    <a:pt x="333" y="131"/>
                  </a:lnTo>
                  <a:lnTo>
                    <a:pt x="333" y="64"/>
                  </a:lnTo>
                  <a:lnTo>
                    <a:pt x="111" y="0"/>
                  </a:lnTo>
                  <a:lnTo>
                    <a:pt x="0" y="30"/>
                  </a:lnTo>
                  <a:lnTo>
                    <a:pt x="0" y="97"/>
                  </a:lnTo>
                  <a:lnTo>
                    <a:pt x="30" y="105"/>
                  </a:lnTo>
                  <a:lnTo>
                    <a:pt x="0" y="113"/>
                  </a:lnTo>
                  <a:lnTo>
                    <a:pt x="0" y="179"/>
                  </a:lnTo>
                  <a:lnTo>
                    <a:pt x="30" y="189"/>
                  </a:lnTo>
                  <a:lnTo>
                    <a:pt x="0" y="197"/>
                  </a:lnTo>
                  <a:lnTo>
                    <a:pt x="0" y="263"/>
                  </a:lnTo>
                  <a:lnTo>
                    <a:pt x="30" y="271"/>
                  </a:lnTo>
                  <a:lnTo>
                    <a:pt x="0" y="279"/>
                  </a:lnTo>
                  <a:lnTo>
                    <a:pt x="0" y="346"/>
                  </a:lnTo>
                  <a:lnTo>
                    <a:pt x="221" y="416"/>
                  </a:lnTo>
                  <a:lnTo>
                    <a:pt x="333" y="380"/>
                  </a:lnTo>
                  <a:lnTo>
                    <a:pt x="333" y="316"/>
                  </a:lnTo>
                  <a:lnTo>
                    <a:pt x="303" y="305"/>
                  </a:lnTo>
                  <a:lnTo>
                    <a:pt x="333" y="297"/>
                  </a:lnTo>
                  <a:lnTo>
                    <a:pt x="333" y="231"/>
                  </a:lnTo>
                  <a:lnTo>
                    <a:pt x="303" y="223"/>
                  </a:lnTo>
                  <a:lnTo>
                    <a:pt x="333" y="213"/>
                  </a:lnTo>
                  <a:lnTo>
                    <a:pt x="333" y="149"/>
                  </a:lnTo>
                  <a:close/>
                </a:path>
              </a:pathLst>
            </a:custGeom>
            <a:solidFill>
              <a:srgbClr val="3D61A3"/>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94" name="Freeform 113"/>
            <p:cNvSpPr>
              <a:spLocks/>
            </p:cNvSpPr>
            <p:nvPr/>
          </p:nvSpPr>
          <p:spPr bwMode="auto">
            <a:xfrm>
              <a:off x="3063875" y="4462463"/>
              <a:ext cx="1588" cy="104775"/>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95" name="Line 114"/>
            <p:cNvSpPr>
              <a:spLocks noChangeShapeType="1"/>
            </p:cNvSpPr>
            <p:nvPr/>
          </p:nvSpPr>
          <p:spPr bwMode="auto">
            <a:xfrm flipV="1">
              <a:off x="3063875" y="4462463"/>
              <a:ext cx="1588" cy="104775"/>
            </a:xfrm>
            <a:prstGeom prst="line">
              <a:avLst/>
            </a:prstGeom>
            <a:noFill/>
            <a:ln w="9525">
              <a:noFill/>
              <a:round/>
              <a:headEnd/>
              <a:tailEnd/>
            </a:ln>
          </p:spPr>
          <p:txBody>
            <a:bodyPr/>
            <a:lstStyle/>
            <a:p>
              <a:pPr algn="l" rtl="0" fontAlgn="base">
                <a:spcBef>
                  <a:spcPct val="0"/>
                </a:spcBef>
                <a:spcAft>
                  <a:spcPct val="0"/>
                </a:spcAft>
              </a:pPr>
              <a:endParaRPr kumimoji="1" lang="zh-CN" altLang="en-US" sz="1400" kern="1200">
                <a:solidFill>
                  <a:srgbClr val="FFFFFF"/>
                </a:solidFill>
                <a:latin typeface="Times New Roman" pitchFamily="18" charset="0"/>
                <a:ea typeface="华文细黑"/>
                <a:cs typeface="Times New Roman" pitchFamily="18" charset="0"/>
              </a:endParaRPr>
            </a:p>
          </p:txBody>
        </p:sp>
        <p:sp>
          <p:nvSpPr>
            <p:cNvPr id="196" name="Freeform 115"/>
            <p:cNvSpPr>
              <a:spLocks/>
            </p:cNvSpPr>
            <p:nvPr/>
          </p:nvSpPr>
          <p:spPr bwMode="auto">
            <a:xfrm>
              <a:off x="3063875" y="4330701"/>
              <a:ext cx="1588" cy="103188"/>
            </a:xfrm>
            <a:custGeom>
              <a:avLst/>
              <a:gdLst>
                <a:gd name="T0" fmla="*/ 0 w 1"/>
                <a:gd name="T1" fmla="*/ 2147483647 h 65"/>
                <a:gd name="T2" fmla="*/ 0 w 1"/>
                <a:gd name="T3" fmla="*/ 0 h 65"/>
                <a:gd name="T4" fmla="*/ 0 w 1"/>
                <a:gd name="T5" fmla="*/ 2147483647 h 65"/>
                <a:gd name="T6" fmla="*/ 0 60000 65536"/>
                <a:gd name="T7" fmla="*/ 0 60000 65536"/>
                <a:gd name="T8" fmla="*/ 0 60000 65536"/>
                <a:gd name="T9" fmla="*/ 0 w 1"/>
                <a:gd name="T10" fmla="*/ 0 h 65"/>
                <a:gd name="T11" fmla="*/ 1 w 1"/>
                <a:gd name="T12" fmla="*/ 65 h 65"/>
              </a:gdLst>
              <a:ahLst/>
              <a:cxnLst>
                <a:cxn ang="T6">
                  <a:pos x="T0" y="T1"/>
                </a:cxn>
                <a:cxn ang="T7">
                  <a:pos x="T2" y="T3"/>
                </a:cxn>
                <a:cxn ang="T8">
                  <a:pos x="T4" y="T5"/>
                </a:cxn>
              </a:cxnLst>
              <a:rect l="T9" t="T10" r="T11" b="T12"/>
              <a:pathLst>
                <a:path w="1" h="65">
                  <a:moveTo>
                    <a:pt x="0" y="65"/>
                  </a:moveTo>
                  <a:lnTo>
                    <a:pt x="0" y="0"/>
                  </a:lnTo>
                  <a:lnTo>
                    <a:pt x="0" y="65"/>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197" name="Line 116"/>
            <p:cNvSpPr>
              <a:spLocks noChangeShapeType="1"/>
            </p:cNvSpPr>
            <p:nvPr/>
          </p:nvSpPr>
          <p:spPr bwMode="auto">
            <a:xfrm flipV="1">
              <a:off x="3063875" y="4330701"/>
              <a:ext cx="1588" cy="103188"/>
            </a:xfrm>
            <a:prstGeom prst="line">
              <a:avLst/>
            </a:prstGeom>
            <a:noFill/>
            <a:ln w="9525">
              <a:noFill/>
              <a:round/>
              <a:headEnd/>
              <a:tailEnd/>
            </a:ln>
          </p:spPr>
          <p:txBody>
            <a:bodyPr/>
            <a:lstStyle/>
            <a:p>
              <a:pPr algn="l" rtl="0" fontAlgn="base">
                <a:spcBef>
                  <a:spcPct val="0"/>
                </a:spcBef>
                <a:spcAft>
                  <a:spcPct val="0"/>
                </a:spcAft>
              </a:pPr>
              <a:endParaRPr kumimoji="1" lang="zh-CN" altLang="en-US" sz="1400" kern="1200">
                <a:solidFill>
                  <a:srgbClr val="FFFFFF"/>
                </a:solidFill>
                <a:latin typeface="Times New Roman" pitchFamily="18" charset="0"/>
                <a:ea typeface="华文细黑"/>
                <a:cs typeface="Times New Roman" pitchFamily="18" charset="0"/>
              </a:endParaRPr>
            </a:p>
          </p:txBody>
        </p:sp>
        <p:sp>
          <p:nvSpPr>
            <p:cNvPr id="204" name="Freeform 117"/>
            <p:cNvSpPr>
              <a:spLocks/>
            </p:cNvSpPr>
            <p:nvPr/>
          </p:nvSpPr>
          <p:spPr bwMode="auto">
            <a:xfrm>
              <a:off x="3063875" y="4197351"/>
              <a:ext cx="1588" cy="104775"/>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205" name="Line 118"/>
            <p:cNvSpPr>
              <a:spLocks noChangeShapeType="1"/>
            </p:cNvSpPr>
            <p:nvPr/>
          </p:nvSpPr>
          <p:spPr bwMode="auto">
            <a:xfrm flipV="1">
              <a:off x="3063875" y="4197351"/>
              <a:ext cx="1588" cy="104775"/>
            </a:xfrm>
            <a:prstGeom prst="line">
              <a:avLst/>
            </a:prstGeom>
            <a:noFill/>
            <a:ln w="9525">
              <a:noFill/>
              <a:round/>
              <a:headEnd/>
              <a:tailEnd/>
            </a:ln>
          </p:spPr>
          <p:txBody>
            <a:bodyPr/>
            <a:lstStyle/>
            <a:p>
              <a:pPr algn="l" rtl="0" fontAlgn="base">
                <a:spcBef>
                  <a:spcPct val="0"/>
                </a:spcBef>
                <a:spcAft>
                  <a:spcPct val="0"/>
                </a:spcAft>
              </a:pPr>
              <a:endParaRPr kumimoji="1" lang="zh-CN" altLang="en-US" sz="1400" kern="1200">
                <a:solidFill>
                  <a:srgbClr val="FFFFFF"/>
                </a:solidFill>
                <a:latin typeface="Times New Roman" pitchFamily="18" charset="0"/>
                <a:ea typeface="华文细黑"/>
                <a:cs typeface="Times New Roman" pitchFamily="18" charset="0"/>
              </a:endParaRPr>
            </a:p>
          </p:txBody>
        </p:sp>
        <p:sp>
          <p:nvSpPr>
            <p:cNvPr id="206" name="Freeform 119"/>
            <p:cNvSpPr>
              <a:spLocks/>
            </p:cNvSpPr>
            <p:nvPr/>
          </p:nvSpPr>
          <p:spPr bwMode="auto">
            <a:xfrm>
              <a:off x="3063875" y="4067176"/>
              <a:ext cx="1588" cy="101600"/>
            </a:xfrm>
            <a:custGeom>
              <a:avLst/>
              <a:gdLst>
                <a:gd name="T0" fmla="*/ 0 w 1"/>
                <a:gd name="T1" fmla="*/ 2147483647 h 64"/>
                <a:gd name="T2" fmla="*/ 0 w 1"/>
                <a:gd name="T3" fmla="*/ 0 h 64"/>
                <a:gd name="T4" fmla="*/ 0 w 1"/>
                <a:gd name="T5" fmla="*/ 2147483647 h 64"/>
                <a:gd name="T6" fmla="*/ 0 60000 65536"/>
                <a:gd name="T7" fmla="*/ 0 60000 65536"/>
                <a:gd name="T8" fmla="*/ 0 60000 65536"/>
                <a:gd name="T9" fmla="*/ 0 w 1"/>
                <a:gd name="T10" fmla="*/ 0 h 64"/>
                <a:gd name="T11" fmla="*/ 1 w 1"/>
                <a:gd name="T12" fmla="*/ 64 h 64"/>
              </a:gdLst>
              <a:ahLst/>
              <a:cxnLst>
                <a:cxn ang="T6">
                  <a:pos x="T0" y="T1"/>
                </a:cxn>
                <a:cxn ang="T7">
                  <a:pos x="T2" y="T3"/>
                </a:cxn>
                <a:cxn ang="T8">
                  <a:pos x="T4" y="T5"/>
                </a:cxn>
              </a:cxnLst>
              <a:rect l="T9" t="T10" r="T11" b="T12"/>
              <a:pathLst>
                <a:path w="1" h="64">
                  <a:moveTo>
                    <a:pt x="0" y="64"/>
                  </a:moveTo>
                  <a:lnTo>
                    <a:pt x="0" y="0"/>
                  </a:lnTo>
                  <a:lnTo>
                    <a:pt x="0" y="64"/>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207" name="Line 120"/>
            <p:cNvSpPr>
              <a:spLocks noChangeShapeType="1"/>
            </p:cNvSpPr>
            <p:nvPr/>
          </p:nvSpPr>
          <p:spPr bwMode="auto">
            <a:xfrm flipV="1">
              <a:off x="3063875" y="4067176"/>
              <a:ext cx="1588" cy="101600"/>
            </a:xfrm>
            <a:prstGeom prst="line">
              <a:avLst/>
            </a:prstGeom>
            <a:noFill/>
            <a:ln w="9525">
              <a:noFill/>
              <a:round/>
              <a:headEnd/>
              <a:tailEnd/>
            </a:ln>
          </p:spPr>
          <p:txBody>
            <a:bodyPr/>
            <a:lstStyle/>
            <a:p>
              <a:pPr algn="l" rtl="0" fontAlgn="base">
                <a:spcBef>
                  <a:spcPct val="0"/>
                </a:spcBef>
                <a:spcAft>
                  <a:spcPct val="0"/>
                </a:spcAft>
              </a:pPr>
              <a:endParaRPr kumimoji="1" lang="zh-CN" altLang="en-US" sz="1400" kern="1200">
                <a:solidFill>
                  <a:srgbClr val="FFFFFF"/>
                </a:solidFill>
                <a:latin typeface="Times New Roman" pitchFamily="18" charset="0"/>
                <a:ea typeface="华文细黑"/>
                <a:cs typeface="Times New Roman" pitchFamily="18" charset="0"/>
              </a:endParaRPr>
            </a:p>
          </p:txBody>
        </p:sp>
        <p:sp>
          <p:nvSpPr>
            <p:cNvPr id="208" name="Freeform 121"/>
            <p:cNvSpPr>
              <a:spLocks noEditPoints="1"/>
            </p:cNvSpPr>
            <p:nvPr/>
          </p:nvSpPr>
          <p:spPr bwMode="auto">
            <a:xfrm>
              <a:off x="2713038" y="3951288"/>
              <a:ext cx="528638" cy="615950"/>
            </a:xfrm>
            <a:custGeom>
              <a:avLst/>
              <a:gdLst>
                <a:gd name="T0" fmla="*/ 2147483647 w 333"/>
                <a:gd name="T1" fmla="*/ 2147483647 h 388"/>
                <a:gd name="T2" fmla="*/ 2147483647 w 333"/>
                <a:gd name="T3" fmla="*/ 2147483647 h 388"/>
                <a:gd name="T4" fmla="*/ 0 w 333"/>
                <a:gd name="T5" fmla="*/ 2147483647 h 388"/>
                <a:gd name="T6" fmla="*/ 0 w 333"/>
                <a:gd name="T7" fmla="*/ 2147483647 h 388"/>
                <a:gd name="T8" fmla="*/ 2147483647 w 333"/>
                <a:gd name="T9" fmla="*/ 2147483647 h 388"/>
                <a:gd name="T10" fmla="*/ 2147483647 w 333"/>
                <a:gd name="T11" fmla="*/ 2147483647 h 388"/>
                <a:gd name="T12" fmla="*/ 2147483647 w 333"/>
                <a:gd name="T13" fmla="*/ 2147483647 h 388"/>
                <a:gd name="T14" fmla="*/ 2147483647 w 333"/>
                <a:gd name="T15" fmla="*/ 2147483647 h 388"/>
                <a:gd name="T16" fmla="*/ 2147483647 w 333"/>
                <a:gd name="T17" fmla="*/ 2147483647 h 388"/>
                <a:gd name="T18" fmla="*/ 2147483647 w 333"/>
                <a:gd name="T19" fmla="*/ 2147483647 h 388"/>
                <a:gd name="T20" fmla="*/ 2147483647 w 333"/>
                <a:gd name="T21" fmla="*/ 2147483647 h 388"/>
                <a:gd name="T22" fmla="*/ 2147483647 w 333"/>
                <a:gd name="T23" fmla="*/ 2147483647 h 388"/>
                <a:gd name="T24" fmla="*/ 2147483647 w 333"/>
                <a:gd name="T25" fmla="*/ 2147483647 h 388"/>
                <a:gd name="T26" fmla="*/ 2147483647 w 333"/>
                <a:gd name="T27" fmla="*/ 2147483647 h 388"/>
                <a:gd name="T28" fmla="*/ 2147483647 w 333"/>
                <a:gd name="T29" fmla="*/ 2147483647 h 388"/>
                <a:gd name="T30" fmla="*/ 2147483647 w 333"/>
                <a:gd name="T31" fmla="*/ 2147483647 h 388"/>
                <a:gd name="T32" fmla="*/ 2147483647 w 333"/>
                <a:gd name="T33" fmla="*/ 2147483647 h 388"/>
                <a:gd name="T34" fmla="*/ 2147483647 w 333"/>
                <a:gd name="T35" fmla="*/ 2147483647 h 388"/>
                <a:gd name="T36" fmla="*/ 2147483647 w 333"/>
                <a:gd name="T37" fmla="*/ 2147483647 h 388"/>
                <a:gd name="T38" fmla="*/ 2147483647 w 333"/>
                <a:gd name="T39" fmla="*/ 2147483647 h 388"/>
                <a:gd name="T40" fmla="*/ 2147483647 w 333"/>
                <a:gd name="T41" fmla="*/ 2147483647 h 388"/>
                <a:gd name="T42" fmla="*/ 2147483647 w 333"/>
                <a:gd name="T43" fmla="*/ 0 h 388"/>
                <a:gd name="T44" fmla="*/ 0 w 333"/>
                <a:gd name="T45" fmla="*/ 2147483647 h 388"/>
                <a:gd name="T46" fmla="*/ 0 w 333"/>
                <a:gd name="T47" fmla="*/ 2147483647 h 388"/>
                <a:gd name="T48" fmla="*/ 2147483647 w 333"/>
                <a:gd name="T49" fmla="*/ 2147483647 h 388"/>
                <a:gd name="T50" fmla="*/ 2147483647 w 333"/>
                <a:gd name="T51" fmla="*/ 2147483647 h 388"/>
                <a:gd name="T52" fmla="*/ 2147483647 w 333"/>
                <a:gd name="T53" fmla="*/ 2147483647 h 388"/>
                <a:gd name="T54" fmla="*/ 2147483647 w 333"/>
                <a:gd name="T55" fmla="*/ 2147483647 h 388"/>
                <a:gd name="T56" fmla="*/ 0 w 333"/>
                <a:gd name="T57" fmla="*/ 2147483647 h 388"/>
                <a:gd name="T58" fmla="*/ 0 w 333"/>
                <a:gd name="T59" fmla="*/ 2147483647 h 388"/>
                <a:gd name="T60" fmla="*/ 2147483647 w 333"/>
                <a:gd name="T61" fmla="*/ 2147483647 h 388"/>
                <a:gd name="T62" fmla="*/ 2147483647 w 333"/>
                <a:gd name="T63" fmla="*/ 2147483647 h 388"/>
                <a:gd name="T64" fmla="*/ 2147483647 w 333"/>
                <a:gd name="T65" fmla="*/ 2147483647 h 388"/>
                <a:gd name="T66" fmla="*/ 2147483647 w 333"/>
                <a:gd name="T67" fmla="*/ 2147483647 h 388"/>
                <a:gd name="T68" fmla="*/ 2147483647 w 333"/>
                <a:gd name="T69" fmla="*/ 2147483647 h 388"/>
                <a:gd name="T70" fmla="*/ 2147483647 w 333"/>
                <a:gd name="T71" fmla="*/ 2147483647 h 388"/>
                <a:gd name="T72" fmla="*/ 2147483647 w 333"/>
                <a:gd name="T73" fmla="*/ 2147483647 h 388"/>
                <a:gd name="T74" fmla="*/ 2147483647 w 333"/>
                <a:gd name="T75" fmla="*/ 2147483647 h 388"/>
                <a:gd name="T76" fmla="*/ 2147483647 w 333"/>
                <a:gd name="T77" fmla="*/ 2147483647 h 388"/>
                <a:gd name="T78" fmla="*/ 2147483647 w 333"/>
                <a:gd name="T79" fmla="*/ 2147483647 h 388"/>
                <a:gd name="T80" fmla="*/ 2147483647 w 333"/>
                <a:gd name="T81" fmla="*/ 2147483647 h 388"/>
                <a:gd name="T82" fmla="*/ 0 w 333"/>
                <a:gd name="T83" fmla="*/ 2147483647 h 388"/>
                <a:gd name="T84" fmla="*/ 0 w 333"/>
                <a:gd name="T85" fmla="*/ 2147483647 h 388"/>
                <a:gd name="T86" fmla="*/ 2147483647 w 333"/>
                <a:gd name="T87" fmla="*/ 2147483647 h 388"/>
                <a:gd name="T88" fmla="*/ 2147483647 w 333"/>
                <a:gd name="T89" fmla="*/ 2147483647 h 388"/>
                <a:gd name="T90" fmla="*/ 2147483647 w 333"/>
                <a:gd name="T91" fmla="*/ 2147483647 h 388"/>
                <a:gd name="T92" fmla="*/ 2147483647 w 333"/>
                <a:gd name="T93" fmla="*/ 2147483647 h 388"/>
                <a:gd name="T94" fmla="*/ 2147483647 w 333"/>
                <a:gd name="T95" fmla="*/ 2147483647 h 388"/>
                <a:gd name="T96" fmla="*/ 2147483647 w 333"/>
                <a:gd name="T97" fmla="*/ 2147483647 h 388"/>
                <a:gd name="T98" fmla="*/ 2147483647 w 333"/>
                <a:gd name="T99" fmla="*/ 2147483647 h 388"/>
                <a:gd name="T100" fmla="*/ 2147483647 w 333"/>
                <a:gd name="T101" fmla="*/ 2147483647 h 388"/>
                <a:gd name="T102" fmla="*/ 2147483647 w 333"/>
                <a:gd name="T103" fmla="*/ 2147483647 h 3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3"/>
                <a:gd name="T157" fmla="*/ 0 h 388"/>
                <a:gd name="T158" fmla="*/ 333 w 333"/>
                <a:gd name="T159" fmla="*/ 388 h 3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3" h="388">
                  <a:moveTo>
                    <a:pt x="221" y="233"/>
                  </a:moveTo>
                  <a:lnTo>
                    <a:pt x="8" y="167"/>
                  </a:lnTo>
                  <a:lnTo>
                    <a:pt x="0" y="169"/>
                  </a:lnTo>
                  <a:lnTo>
                    <a:pt x="0" y="173"/>
                  </a:lnTo>
                  <a:lnTo>
                    <a:pt x="217" y="241"/>
                  </a:lnTo>
                  <a:lnTo>
                    <a:pt x="217" y="304"/>
                  </a:lnTo>
                  <a:lnTo>
                    <a:pt x="221" y="304"/>
                  </a:lnTo>
                  <a:lnTo>
                    <a:pt x="225" y="304"/>
                  </a:lnTo>
                  <a:lnTo>
                    <a:pt x="225" y="241"/>
                  </a:lnTo>
                  <a:lnTo>
                    <a:pt x="333" y="207"/>
                  </a:lnTo>
                  <a:lnTo>
                    <a:pt x="333" y="203"/>
                  </a:lnTo>
                  <a:lnTo>
                    <a:pt x="325" y="201"/>
                  </a:lnTo>
                  <a:lnTo>
                    <a:pt x="221" y="233"/>
                  </a:lnTo>
                  <a:close/>
                  <a:moveTo>
                    <a:pt x="217" y="137"/>
                  </a:moveTo>
                  <a:lnTo>
                    <a:pt x="221" y="137"/>
                  </a:lnTo>
                  <a:lnTo>
                    <a:pt x="225" y="137"/>
                  </a:lnTo>
                  <a:lnTo>
                    <a:pt x="225" y="75"/>
                  </a:lnTo>
                  <a:lnTo>
                    <a:pt x="333" y="41"/>
                  </a:lnTo>
                  <a:lnTo>
                    <a:pt x="333" y="36"/>
                  </a:lnTo>
                  <a:lnTo>
                    <a:pt x="325" y="34"/>
                  </a:lnTo>
                  <a:lnTo>
                    <a:pt x="221" y="67"/>
                  </a:lnTo>
                  <a:lnTo>
                    <a:pt x="8" y="0"/>
                  </a:lnTo>
                  <a:lnTo>
                    <a:pt x="0" y="2"/>
                  </a:lnTo>
                  <a:lnTo>
                    <a:pt x="0" y="6"/>
                  </a:lnTo>
                  <a:lnTo>
                    <a:pt x="217" y="75"/>
                  </a:lnTo>
                  <a:lnTo>
                    <a:pt x="217" y="137"/>
                  </a:lnTo>
                  <a:close/>
                  <a:moveTo>
                    <a:pt x="221" y="151"/>
                  </a:moveTo>
                  <a:lnTo>
                    <a:pt x="8" y="83"/>
                  </a:lnTo>
                  <a:lnTo>
                    <a:pt x="0" y="85"/>
                  </a:lnTo>
                  <a:lnTo>
                    <a:pt x="0" y="89"/>
                  </a:lnTo>
                  <a:lnTo>
                    <a:pt x="217" y="159"/>
                  </a:lnTo>
                  <a:lnTo>
                    <a:pt x="217" y="219"/>
                  </a:lnTo>
                  <a:lnTo>
                    <a:pt x="221" y="221"/>
                  </a:lnTo>
                  <a:lnTo>
                    <a:pt x="225" y="219"/>
                  </a:lnTo>
                  <a:lnTo>
                    <a:pt x="225" y="157"/>
                  </a:lnTo>
                  <a:lnTo>
                    <a:pt x="333" y="125"/>
                  </a:lnTo>
                  <a:lnTo>
                    <a:pt x="333" y="121"/>
                  </a:lnTo>
                  <a:lnTo>
                    <a:pt x="325" y="119"/>
                  </a:lnTo>
                  <a:lnTo>
                    <a:pt x="221" y="151"/>
                  </a:lnTo>
                  <a:close/>
                  <a:moveTo>
                    <a:pt x="221" y="318"/>
                  </a:moveTo>
                  <a:lnTo>
                    <a:pt x="8" y="249"/>
                  </a:lnTo>
                  <a:lnTo>
                    <a:pt x="0" y="251"/>
                  </a:lnTo>
                  <a:lnTo>
                    <a:pt x="0" y="255"/>
                  </a:lnTo>
                  <a:lnTo>
                    <a:pt x="217" y="324"/>
                  </a:lnTo>
                  <a:lnTo>
                    <a:pt x="217" y="386"/>
                  </a:lnTo>
                  <a:lnTo>
                    <a:pt x="221" y="388"/>
                  </a:lnTo>
                  <a:lnTo>
                    <a:pt x="225" y="386"/>
                  </a:lnTo>
                  <a:lnTo>
                    <a:pt x="225" y="324"/>
                  </a:lnTo>
                  <a:lnTo>
                    <a:pt x="333" y="292"/>
                  </a:lnTo>
                  <a:lnTo>
                    <a:pt x="333" y="288"/>
                  </a:lnTo>
                  <a:lnTo>
                    <a:pt x="325" y="286"/>
                  </a:lnTo>
                  <a:lnTo>
                    <a:pt x="221" y="318"/>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209" name="Freeform 122"/>
            <p:cNvSpPr>
              <a:spLocks/>
            </p:cNvSpPr>
            <p:nvPr/>
          </p:nvSpPr>
          <p:spPr bwMode="auto">
            <a:xfrm>
              <a:off x="2849563" y="4219576"/>
              <a:ext cx="55563" cy="111125"/>
            </a:xfrm>
            <a:custGeom>
              <a:avLst/>
              <a:gdLst>
                <a:gd name="T0" fmla="*/ 2147483647 w 17"/>
                <a:gd name="T1" fmla="*/ 2147483647 h 35"/>
                <a:gd name="T2" fmla="*/ 2147483647 w 17"/>
                <a:gd name="T3" fmla="*/ 2147483647 h 35"/>
                <a:gd name="T4" fmla="*/ 2147483647 w 17"/>
                <a:gd name="T5" fmla="*/ 2147483647 h 35"/>
                <a:gd name="T6" fmla="*/ 0 w 17"/>
                <a:gd name="T7" fmla="*/ 2147483647 h 35"/>
                <a:gd name="T8" fmla="*/ 0 w 17"/>
                <a:gd name="T9" fmla="*/ 2147483647 h 35"/>
                <a:gd name="T10" fmla="*/ 2147483647 w 17"/>
                <a:gd name="T11" fmla="*/ 0 h 35"/>
                <a:gd name="T12" fmla="*/ 2147483647 w 17"/>
                <a:gd name="T13" fmla="*/ 2147483647 h 35"/>
                <a:gd name="T14" fmla="*/ 2147483647 w 17"/>
                <a:gd name="T15" fmla="*/ 2147483647 h 35"/>
                <a:gd name="T16" fmla="*/ 2147483647 w 17"/>
                <a:gd name="T17" fmla="*/ 214748364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35"/>
                <a:gd name="T29" fmla="*/ 17 w 1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35">
                  <a:moveTo>
                    <a:pt x="17" y="33"/>
                  </a:moveTo>
                  <a:cubicBezTo>
                    <a:pt x="17" y="34"/>
                    <a:pt x="16" y="35"/>
                    <a:pt x="15" y="34"/>
                  </a:cubicBezTo>
                  <a:cubicBezTo>
                    <a:pt x="3" y="30"/>
                    <a:pt x="3" y="30"/>
                    <a:pt x="3" y="30"/>
                  </a:cubicBezTo>
                  <a:cubicBezTo>
                    <a:pt x="1" y="30"/>
                    <a:pt x="0" y="28"/>
                    <a:pt x="0" y="27"/>
                  </a:cubicBezTo>
                  <a:cubicBezTo>
                    <a:pt x="0" y="2"/>
                    <a:pt x="0" y="2"/>
                    <a:pt x="0" y="2"/>
                  </a:cubicBezTo>
                  <a:cubicBezTo>
                    <a:pt x="0" y="0"/>
                    <a:pt x="1" y="0"/>
                    <a:pt x="3" y="0"/>
                  </a:cubicBezTo>
                  <a:cubicBezTo>
                    <a:pt x="15" y="4"/>
                    <a:pt x="15" y="4"/>
                    <a:pt x="15" y="4"/>
                  </a:cubicBezTo>
                  <a:cubicBezTo>
                    <a:pt x="16" y="4"/>
                    <a:pt x="17" y="6"/>
                    <a:pt x="17" y="7"/>
                  </a:cubicBezTo>
                  <a:lnTo>
                    <a:pt x="17" y="33"/>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210" name="Freeform 123"/>
            <p:cNvSpPr>
              <a:spLocks noEditPoints="1"/>
            </p:cNvSpPr>
            <p:nvPr/>
          </p:nvSpPr>
          <p:spPr bwMode="auto">
            <a:xfrm>
              <a:off x="2846388" y="4210051"/>
              <a:ext cx="61913" cy="127000"/>
            </a:xfrm>
            <a:custGeom>
              <a:avLst/>
              <a:gdLst>
                <a:gd name="T0" fmla="*/ 0 w 39"/>
                <a:gd name="T1" fmla="*/ 2147483647 h 80"/>
                <a:gd name="T2" fmla="*/ 0 w 39"/>
                <a:gd name="T3" fmla="*/ 0 h 80"/>
                <a:gd name="T4" fmla="*/ 2147483647 w 39"/>
                <a:gd name="T5" fmla="*/ 2147483647 h 80"/>
                <a:gd name="T6" fmla="*/ 2147483647 w 39"/>
                <a:gd name="T7" fmla="*/ 2147483647 h 80"/>
                <a:gd name="T8" fmla="*/ 2147483647 w 39"/>
                <a:gd name="T9" fmla="*/ 2147483647 h 80"/>
                <a:gd name="T10" fmla="*/ 0 w 39"/>
                <a:gd name="T11" fmla="*/ 2147483647 h 80"/>
                <a:gd name="T12" fmla="*/ 0 w 39"/>
                <a:gd name="T13" fmla="*/ 2147483647 h 80"/>
                <a:gd name="T14" fmla="*/ 2147483647 w 39"/>
                <a:gd name="T15" fmla="*/ 2147483647 h 80"/>
                <a:gd name="T16" fmla="*/ 2147483647 w 39"/>
                <a:gd name="T17" fmla="*/ 2147483647 h 80"/>
                <a:gd name="T18" fmla="*/ 2147483647 w 39"/>
                <a:gd name="T19" fmla="*/ 2147483647 h 80"/>
                <a:gd name="T20" fmla="*/ 2147483647 w 39"/>
                <a:gd name="T21" fmla="*/ 2147483647 h 80"/>
                <a:gd name="T22" fmla="*/ 2147483647 w 39"/>
                <a:gd name="T23" fmla="*/ 2147483647 h 80"/>
                <a:gd name="T24" fmla="*/ 2147483647 w 39"/>
                <a:gd name="T25" fmla="*/ 2147483647 h 80"/>
                <a:gd name="T26" fmla="*/ 2147483647 w 39"/>
                <a:gd name="T27" fmla="*/ 2147483647 h 80"/>
                <a:gd name="T28" fmla="*/ 2147483647 w 39"/>
                <a:gd name="T29" fmla="*/ 2147483647 h 80"/>
                <a:gd name="T30" fmla="*/ 2147483647 w 39"/>
                <a:gd name="T31" fmla="*/ 2147483647 h 80"/>
                <a:gd name="T32" fmla="*/ 2147483647 w 39"/>
                <a:gd name="T33" fmla="*/ 2147483647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80"/>
                <a:gd name="T53" fmla="*/ 39 w 39"/>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80">
                  <a:moveTo>
                    <a:pt x="0" y="68"/>
                  </a:moveTo>
                  <a:lnTo>
                    <a:pt x="0" y="0"/>
                  </a:lnTo>
                  <a:lnTo>
                    <a:pt x="39" y="14"/>
                  </a:lnTo>
                  <a:lnTo>
                    <a:pt x="39" y="76"/>
                  </a:lnTo>
                  <a:lnTo>
                    <a:pt x="39" y="80"/>
                  </a:lnTo>
                  <a:lnTo>
                    <a:pt x="0" y="68"/>
                  </a:lnTo>
                  <a:close/>
                  <a:moveTo>
                    <a:pt x="37" y="76"/>
                  </a:moveTo>
                  <a:lnTo>
                    <a:pt x="37" y="72"/>
                  </a:lnTo>
                  <a:lnTo>
                    <a:pt x="37" y="76"/>
                  </a:lnTo>
                  <a:close/>
                  <a:moveTo>
                    <a:pt x="6" y="62"/>
                  </a:moveTo>
                  <a:lnTo>
                    <a:pt x="33" y="72"/>
                  </a:lnTo>
                  <a:lnTo>
                    <a:pt x="33" y="18"/>
                  </a:lnTo>
                  <a:lnTo>
                    <a:pt x="6" y="10"/>
                  </a:lnTo>
                  <a:lnTo>
                    <a:pt x="6" y="62"/>
                  </a:lnTo>
                  <a:close/>
                </a:path>
              </a:pathLst>
            </a:custGeom>
            <a:solidFill>
              <a:srgbClr val="3D61A3"/>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211" name="Freeform 124"/>
            <p:cNvSpPr>
              <a:spLocks/>
            </p:cNvSpPr>
            <p:nvPr/>
          </p:nvSpPr>
          <p:spPr bwMode="auto">
            <a:xfrm>
              <a:off x="2855913" y="4238626"/>
              <a:ext cx="42863" cy="82550"/>
            </a:xfrm>
            <a:custGeom>
              <a:avLst/>
              <a:gdLst>
                <a:gd name="T0" fmla="*/ 2147483647 w 13"/>
                <a:gd name="T1" fmla="*/ 2147483647 h 26"/>
                <a:gd name="T2" fmla="*/ 2147483647 w 13"/>
                <a:gd name="T3" fmla="*/ 2147483647 h 26"/>
                <a:gd name="T4" fmla="*/ 2147483647 w 13"/>
                <a:gd name="T5" fmla="*/ 2147483647 h 26"/>
                <a:gd name="T6" fmla="*/ 0 w 13"/>
                <a:gd name="T7" fmla="*/ 2147483647 h 26"/>
                <a:gd name="T8" fmla="*/ 0 w 13"/>
                <a:gd name="T9" fmla="*/ 2147483647 h 26"/>
                <a:gd name="T10" fmla="*/ 2147483647 w 13"/>
                <a:gd name="T11" fmla="*/ 0 h 26"/>
                <a:gd name="T12" fmla="*/ 2147483647 w 13"/>
                <a:gd name="T13" fmla="*/ 2147483647 h 26"/>
                <a:gd name="T14" fmla="*/ 2147483647 w 13"/>
                <a:gd name="T15" fmla="*/ 2147483647 h 26"/>
                <a:gd name="T16" fmla="*/ 2147483647 w 13"/>
                <a:gd name="T17" fmla="*/ 214748364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6"/>
                <a:gd name="T29" fmla="*/ 13 w 1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6">
                  <a:moveTo>
                    <a:pt x="13" y="24"/>
                  </a:moveTo>
                  <a:cubicBezTo>
                    <a:pt x="13" y="25"/>
                    <a:pt x="12" y="26"/>
                    <a:pt x="10" y="26"/>
                  </a:cubicBezTo>
                  <a:cubicBezTo>
                    <a:pt x="3" y="24"/>
                    <a:pt x="3" y="24"/>
                    <a:pt x="3" y="24"/>
                  </a:cubicBezTo>
                  <a:cubicBezTo>
                    <a:pt x="1" y="23"/>
                    <a:pt x="0" y="21"/>
                    <a:pt x="0" y="19"/>
                  </a:cubicBezTo>
                  <a:cubicBezTo>
                    <a:pt x="0" y="2"/>
                    <a:pt x="0" y="2"/>
                    <a:pt x="0" y="2"/>
                  </a:cubicBezTo>
                  <a:cubicBezTo>
                    <a:pt x="0" y="1"/>
                    <a:pt x="1" y="0"/>
                    <a:pt x="3" y="0"/>
                  </a:cubicBezTo>
                  <a:cubicBezTo>
                    <a:pt x="10" y="3"/>
                    <a:pt x="10" y="3"/>
                    <a:pt x="10" y="3"/>
                  </a:cubicBezTo>
                  <a:cubicBezTo>
                    <a:pt x="12" y="3"/>
                    <a:pt x="13" y="5"/>
                    <a:pt x="13" y="7"/>
                  </a:cubicBezTo>
                  <a:lnTo>
                    <a:pt x="13" y="24"/>
                  </a:lnTo>
                  <a:close/>
                </a:path>
              </a:pathLst>
            </a:custGeom>
            <a:solidFill>
              <a:srgbClr val="3D61A3"/>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212" name="Freeform 125"/>
            <p:cNvSpPr>
              <a:spLocks noEditPoints="1"/>
            </p:cNvSpPr>
            <p:nvPr/>
          </p:nvSpPr>
          <p:spPr bwMode="auto">
            <a:xfrm>
              <a:off x="2849563" y="4229101"/>
              <a:ext cx="55563" cy="101600"/>
            </a:xfrm>
            <a:custGeom>
              <a:avLst/>
              <a:gdLst>
                <a:gd name="T0" fmla="*/ 0 w 35"/>
                <a:gd name="T1" fmla="*/ 2147483647 h 64"/>
                <a:gd name="T2" fmla="*/ 0 w 35"/>
                <a:gd name="T3" fmla="*/ 0 h 64"/>
                <a:gd name="T4" fmla="*/ 2147483647 w 35"/>
                <a:gd name="T5" fmla="*/ 2147483647 h 64"/>
                <a:gd name="T6" fmla="*/ 2147483647 w 35"/>
                <a:gd name="T7" fmla="*/ 2147483647 h 64"/>
                <a:gd name="T8" fmla="*/ 2147483647 w 35"/>
                <a:gd name="T9" fmla="*/ 2147483647 h 64"/>
                <a:gd name="T10" fmla="*/ 0 w 35"/>
                <a:gd name="T11" fmla="*/ 2147483647 h 64"/>
                <a:gd name="T12" fmla="*/ 0 w 35"/>
                <a:gd name="T13" fmla="*/ 2147483647 h 64"/>
                <a:gd name="T14" fmla="*/ 2147483647 w 35"/>
                <a:gd name="T15" fmla="*/ 2147483647 h 64"/>
                <a:gd name="T16" fmla="*/ 2147483647 w 35"/>
                <a:gd name="T17" fmla="*/ 2147483647 h 64"/>
                <a:gd name="T18" fmla="*/ 2147483647 w 35"/>
                <a:gd name="T19" fmla="*/ 2147483647 h 64"/>
                <a:gd name="T20" fmla="*/ 2147483647 w 35"/>
                <a:gd name="T21" fmla="*/ 2147483647 h 64"/>
                <a:gd name="T22" fmla="*/ 2147483647 w 35"/>
                <a:gd name="T23" fmla="*/ 2147483647 h 64"/>
                <a:gd name="T24" fmla="*/ 2147483647 w 35"/>
                <a:gd name="T25" fmla="*/ 2147483647 h 64"/>
                <a:gd name="T26" fmla="*/ 2147483647 w 35"/>
                <a:gd name="T27" fmla="*/ 2147483647 h 64"/>
                <a:gd name="T28" fmla="*/ 2147483647 w 35"/>
                <a:gd name="T29" fmla="*/ 2147483647 h 64"/>
                <a:gd name="T30" fmla="*/ 2147483647 w 35"/>
                <a:gd name="T31" fmla="*/ 2147483647 h 64"/>
                <a:gd name="T32" fmla="*/ 2147483647 w 35"/>
                <a:gd name="T33" fmla="*/ 2147483647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4"/>
                <a:gd name="T53" fmla="*/ 35 w 35"/>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4">
                  <a:moveTo>
                    <a:pt x="0" y="54"/>
                  </a:moveTo>
                  <a:lnTo>
                    <a:pt x="0" y="0"/>
                  </a:lnTo>
                  <a:lnTo>
                    <a:pt x="35" y="10"/>
                  </a:lnTo>
                  <a:lnTo>
                    <a:pt x="35" y="60"/>
                  </a:lnTo>
                  <a:lnTo>
                    <a:pt x="35" y="64"/>
                  </a:lnTo>
                  <a:lnTo>
                    <a:pt x="0" y="54"/>
                  </a:lnTo>
                  <a:close/>
                  <a:moveTo>
                    <a:pt x="31" y="60"/>
                  </a:moveTo>
                  <a:lnTo>
                    <a:pt x="33" y="56"/>
                  </a:lnTo>
                  <a:lnTo>
                    <a:pt x="31" y="60"/>
                  </a:lnTo>
                  <a:close/>
                  <a:moveTo>
                    <a:pt x="9" y="48"/>
                  </a:moveTo>
                  <a:lnTo>
                    <a:pt x="29" y="56"/>
                  </a:lnTo>
                  <a:lnTo>
                    <a:pt x="29" y="16"/>
                  </a:lnTo>
                  <a:lnTo>
                    <a:pt x="9" y="8"/>
                  </a:lnTo>
                  <a:lnTo>
                    <a:pt x="9" y="48"/>
                  </a:lnTo>
                  <a:close/>
                </a:path>
              </a:pathLst>
            </a:custGeom>
            <a:solidFill>
              <a:srgbClr val="3D61A3"/>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213" name="Freeform 126"/>
            <p:cNvSpPr>
              <a:spLocks/>
            </p:cNvSpPr>
            <p:nvPr/>
          </p:nvSpPr>
          <p:spPr bwMode="auto">
            <a:xfrm>
              <a:off x="2892425" y="4213226"/>
              <a:ext cx="6350" cy="34925"/>
            </a:xfrm>
            <a:custGeom>
              <a:avLst/>
              <a:gdLst>
                <a:gd name="T0" fmla="*/ 2147483647 w 4"/>
                <a:gd name="T1" fmla="*/ 2147483647 h 22"/>
                <a:gd name="T2" fmla="*/ 0 w 4"/>
                <a:gd name="T3" fmla="*/ 2147483647 h 22"/>
                <a:gd name="T4" fmla="*/ 0 w 4"/>
                <a:gd name="T5" fmla="*/ 0 h 22"/>
                <a:gd name="T6" fmla="*/ 2147483647 w 4"/>
                <a:gd name="T7" fmla="*/ 2147483647 h 22"/>
                <a:gd name="T8" fmla="*/ 2147483647 w 4"/>
                <a:gd name="T9" fmla="*/ 2147483647 h 22"/>
                <a:gd name="T10" fmla="*/ 0 60000 65536"/>
                <a:gd name="T11" fmla="*/ 0 60000 65536"/>
                <a:gd name="T12" fmla="*/ 0 60000 65536"/>
                <a:gd name="T13" fmla="*/ 0 60000 65536"/>
                <a:gd name="T14" fmla="*/ 0 60000 65536"/>
                <a:gd name="T15" fmla="*/ 0 w 4"/>
                <a:gd name="T16" fmla="*/ 0 h 22"/>
                <a:gd name="T17" fmla="*/ 4 w 4"/>
                <a:gd name="T18" fmla="*/ 22 h 22"/>
              </a:gdLst>
              <a:ahLst/>
              <a:cxnLst>
                <a:cxn ang="T10">
                  <a:pos x="T0" y="T1"/>
                </a:cxn>
                <a:cxn ang="T11">
                  <a:pos x="T2" y="T3"/>
                </a:cxn>
                <a:cxn ang="T12">
                  <a:pos x="T4" y="T5"/>
                </a:cxn>
                <a:cxn ang="T13">
                  <a:pos x="T6" y="T7"/>
                </a:cxn>
                <a:cxn ang="T14">
                  <a:pos x="T8" y="T9"/>
                </a:cxn>
              </a:cxnLst>
              <a:rect l="T15" t="T16" r="T17" b="T18"/>
              <a:pathLst>
                <a:path w="4" h="22">
                  <a:moveTo>
                    <a:pt x="4" y="22"/>
                  </a:moveTo>
                  <a:lnTo>
                    <a:pt x="0" y="20"/>
                  </a:lnTo>
                  <a:lnTo>
                    <a:pt x="0" y="0"/>
                  </a:lnTo>
                  <a:lnTo>
                    <a:pt x="4" y="2"/>
                  </a:lnTo>
                  <a:lnTo>
                    <a:pt x="4" y="22"/>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214" name="Freeform 127"/>
            <p:cNvSpPr>
              <a:spLocks noEditPoints="1"/>
            </p:cNvSpPr>
            <p:nvPr/>
          </p:nvSpPr>
          <p:spPr bwMode="auto">
            <a:xfrm>
              <a:off x="2886075" y="4206876"/>
              <a:ext cx="19050" cy="47625"/>
            </a:xfrm>
            <a:custGeom>
              <a:avLst/>
              <a:gdLst>
                <a:gd name="T0" fmla="*/ 0 w 12"/>
                <a:gd name="T1" fmla="*/ 2147483647 h 30"/>
                <a:gd name="T2" fmla="*/ 0 w 12"/>
                <a:gd name="T3" fmla="*/ 0 h 30"/>
                <a:gd name="T4" fmla="*/ 2147483647 w 12"/>
                <a:gd name="T5" fmla="*/ 2147483647 h 30"/>
                <a:gd name="T6" fmla="*/ 2147483647 w 12"/>
                <a:gd name="T7" fmla="*/ 2147483647 h 30"/>
                <a:gd name="T8" fmla="*/ 2147483647 w 12"/>
                <a:gd name="T9" fmla="*/ 2147483647 h 30"/>
                <a:gd name="T10" fmla="*/ 0 w 12"/>
                <a:gd name="T11" fmla="*/ 2147483647 h 30"/>
                <a:gd name="T12" fmla="*/ 0 w 12"/>
                <a:gd name="T13" fmla="*/ 2147483647 h 30"/>
                <a:gd name="T14" fmla="*/ 2147483647 w 12"/>
                <a:gd name="T15" fmla="*/ 2147483647 h 30"/>
                <a:gd name="T16" fmla="*/ 2147483647 w 12"/>
                <a:gd name="T17" fmla="*/ 2147483647 h 30"/>
                <a:gd name="T18" fmla="*/ 2147483647 w 12"/>
                <a:gd name="T19" fmla="*/ 2147483647 h 30"/>
                <a:gd name="T20" fmla="*/ 2147483647 w 12"/>
                <a:gd name="T21" fmla="*/ 214748364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30"/>
                <a:gd name="T35" fmla="*/ 12 w 12"/>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30">
                  <a:moveTo>
                    <a:pt x="0" y="26"/>
                  </a:moveTo>
                  <a:lnTo>
                    <a:pt x="0" y="0"/>
                  </a:lnTo>
                  <a:lnTo>
                    <a:pt x="12" y="4"/>
                  </a:lnTo>
                  <a:lnTo>
                    <a:pt x="12" y="26"/>
                  </a:lnTo>
                  <a:lnTo>
                    <a:pt x="12" y="30"/>
                  </a:lnTo>
                  <a:lnTo>
                    <a:pt x="0" y="26"/>
                  </a:lnTo>
                  <a:close/>
                  <a:moveTo>
                    <a:pt x="8" y="26"/>
                  </a:moveTo>
                  <a:lnTo>
                    <a:pt x="10" y="22"/>
                  </a:lnTo>
                  <a:lnTo>
                    <a:pt x="8" y="26"/>
                  </a:lnTo>
                  <a:close/>
                </a:path>
              </a:pathLst>
            </a:custGeom>
            <a:solidFill>
              <a:srgbClr val="3D61A3"/>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215" name="Freeform 128"/>
            <p:cNvSpPr>
              <a:spLocks noEditPoints="1"/>
            </p:cNvSpPr>
            <p:nvPr/>
          </p:nvSpPr>
          <p:spPr bwMode="auto">
            <a:xfrm>
              <a:off x="2782888" y="4025901"/>
              <a:ext cx="201613" cy="477838"/>
            </a:xfrm>
            <a:custGeom>
              <a:avLst/>
              <a:gdLst>
                <a:gd name="T0" fmla="*/ 2147483647 w 63"/>
                <a:gd name="T1" fmla="*/ 2147483647 h 150"/>
                <a:gd name="T2" fmla="*/ 2147483647 w 63"/>
                <a:gd name="T3" fmla="*/ 2147483647 h 150"/>
                <a:gd name="T4" fmla="*/ 2147483647 w 63"/>
                <a:gd name="T5" fmla="*/ 2147483647 h 150"/>
                <a:gd name="T6" fmla="*/ 2147483647 w 63"/>
                <a:gd name="T7" fmla="*/ 2147483647 h 150"/>
                <a:gd name="T8" fmla="*/ 2147483647 w 63"/>
                <a:gd name="T9" fmla="*/ 2147483647 h 150"/>
                <a:gd name="T10" fmla="*/ 2147483647 w 63"/>
                <a:gd name="T11" fmla="*/ 2147483647 h 150"/>
                <a:gd name="T12" fmla="*/ 2147483647 w 63"/>
                <a:gd name="T13" fmla="*/ 2147483647 h 150"/>
                <a:gd name="T14" fmla="*/ 2147483647 w 63"/>
                <a:gd name="T15" fmla="*/ 2147483647 h 150"/>
                <a:gd name="T16" fmla="*/ 2147483647 w 63"/>
                <a:gd name="T17" fmla="*/ 2147483647 h 150"/>
                <a:gd name="T18" fmla="*/ 0 w 63"/>
                <a:gd name="T19" fmla="*/ 0 h 150"/>
                <a:gd name="T20" fmla="*/ 0 w 63"/>
                <a:gd name="T21" fmla="*/ 2147483647 h 150"/>
                <a:gd name="T22" fmla="*/ 0 w 63"/>
                <a:gd name="T23" fmla="*/ 2147483647 h 150"/>
                <a:gd name="T24" fmla="*/ 2147483647 w 63"/>
                <a:gd name="T25" fmla="*/ 2147483647 h 150"/>
                <a:gd name="T26" fmla="*/ 2147483647 w 63"/>
                <a:gd name="T27" fmla="*/ 2147483647 h 150"/>
                <a:gd name="T28" fmla="*/ 2147483647 w 63"/>
                <a:gd name="T29" fmla="*/ 2147483647 h 150"/>
                <a:gd name="T30" fmla="*/ 2147483647 w 63"/>
                <a:gd name="T31" fmla="*/ 2147483647 h 150"/>
                <a:gd name="T32" fmla="*/ 2147483647 w 63"/>
                <a:gd name="T33" fmla="*/ 2147483647 h 150"/>
                <a:gd name="T34" fmla="*/ 2147483647 w 63"/>
                <a:gd name="T35" fmla="*/ 2147483647 h 150"/>
                <a:gd name="T36" fmla="*/ 0 w 63"/>
                <a:gd name="T37" fmla="*/ 0 h 1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150"/>
                <a:gd name="T59" fmla="*/ 63 w 63"/>
                <a:gd name="T60" fmla="*/ 150 h 1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150">
                  <a:moveTo>
                    <a:pt x="53" y="56"/>
                  </a:moveTo>
                  <a:cubicBezTo>
                    <a:pt x="53" y="59"/>
                    <a:pt x="53" y="59"/>
                    <a:pt x="53" y="59"/>
                  </a:cubicBezTo>
                  <a:cubicBezTo>
                    <a:pt x="53" y="59"/>
                    <a:pt x="53" y="103"/>
                    <a:pt x="52" y="118"/>
                  </a:cubicBezTo>
                  <a:cubicBezTo>
                    <a:pt x="51" y="117"/>
                    <a:pt x="50" y="116"/>
                    <a:pt x="50" y="116"/>
                  </a:cubicBezTo>
                  <a:cubicBezTo>
                    <a:pt x="47" y="112"/>
                    <a:pt x="47" y="112"/>
                    <a:pt x="47" y="112"/>
                  </a:cubicBezTo>
                  <a:cubicBezTo>
                    <a:pt x="47" y="131"/>
                    <a:pt x="47" y="131"/>
                    <a:pt x="47" y="131"/>
                  </a:cubicBezTo>
                  <a:cubicBezTo>
                    <a:pt x="63" y="150"/>
                    <a:pt x="63" y="150"/>
                    <a:pt x="63" y="150"/>
                  </a:cubicBezTo>
                  <a:cubicBezTo>
                    <a:pt x="63" y="59"/>
                    <a:pt x="63" y="59"/>
                    <a:pt x="63" y="59"/>
                  </a:cubicBezTo>
                  <a:lnTo>
                    <a:pt x="53" y="56"/>
                  </a:lnTo>
                  <a:close/>
                  <a:moveTo>
                    <a:pt x="0" y="0"/>
                  </a:moveTo>
                  <a:cubicBezTo>
                    <a:pt x="0" y="7"/>
                    <a:pt x="0" y="7"/>
                    <a:pt x="0" y="7"/>
                  </a:cubicBezTo>
                  <a:cubicBezTo>
                    <a:pt x="0" y="91"/>
                    <a:pt x="0" y="91"/>
                    <a:pt x="0" y="91"/>
                  </a:cubicBezTo>
                  <a:cubicBezTo>
                    <a:pt x="10" y="94"/>
                    <a:pt x="10" y="94"/>
                    <a:pt x="10" y="94"/>
                  </a:cubicBezTo>
                  <a:cubicBezTo>
                    <a:pt x="10" y="92"/>
                    <a:pt x="10" y="92"/>
                    <a:pt x="10" y="92"/>
                  </a:cubicBezTo>
                  <a:cubicBezTo>
                    <a:pt x="10" y="91"/>
                    <a:pt x="11" y="47"/>
                    <a:pt x="11" y="32"/>
                  </a:cubicBezTo>
                  <a:cubicBezTo>
                    <a:pt x="12" y="33"/>
                    <a:pt x="13" y="34"/>
                    <a:pt x="13" y="34"/>
                  </a:cubicBezTo>
                  <a:cubicBezTo>
                    <a:pt x="16" y="37"/>
                    <a:pt x="16" y="37"/>
                    <a:pt x="16" y="37"/>
                  </a:cubicBezTo>
                  <a:cubicBezTo>
                    <a:pt x="16" y="19"/>
                    <a:pt x="16" y="19"/>
                    <a:pt x="16" y="19"/>
                  </a:cubicBezTo>
                  <a:lnTo>
                    <a:pt x="0" y="0"/>
                  </a:lnTo>
                  <a:close/>
                </a:path>
              </a:pathLst>
            </a:custGeom>
            <a:solidFill>
              <a:srgbClr val="3D61A3"/>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216" name="Freeform 129"/>
            <p:cNvSpPr>
              <a:spLocks/>
            </p:cNvSpPr>
            <p:nvPr/>
          </p:nvSpPr>
          <p:spPr bwMode="auto">
            <a:xfrm>
              <a:off x="2728913" y="4048126"/>
              <a:ext cx="312738" cy="439738"/>
            </a:xfrm>
            <a:custGeom>
              <a:avLst/>
              <a:gdLst>
                <a:gd name="T0" fmla="*/ 2147483647 w 98"/>
                <a:gd name="T1" fmla="*/ 2147483647 h 138"/>
                <a:gd name="T2" fmla="*/ 2147483647 w 98"/>
                <a:gd name="T3" fmla="*/ 2147483647 h 138"/>
                <a:gd name="T4" fmla="*/ 2147483647 w 98"/>
                <a:gd name="T5" fmla="*/ 2147483647 h 138"/>
                <a:gd name="T6" fmla="*/ 2147483647 w 98"/>
                <a:gd name="T7" fmla="*/ 2147483647 h 138"/>
                <a:gd name="T8" fmla="*/ 2147483647 w 98"/>
                <a:gd name="T9" fmla="*/ 0 h 138"/>
                <a:gd name="T10" fmla="*/ 2147483647 w 98"/>
                <a:gd name="T11" fmla="*/ 2147483647 h 138"/>
                <a:gd name="T12" fmla="*/ 2147483647 w 98"/>
                <a:gd name="T13" fmla="*/ 2147483647 h 138"/>
                <a:gd name="T14" fmla="*/ 2147483647 w 98"/>
                <a:gd name="T15" fmla="*/ 2147483647 h 138"/>
                <a:gd name="T16" fmla="*/ 2147483647 w 98"/>
                <a:gd name="T17" fmla="*/ 2147483647 h 138"/>
                <a:gd name="T18" fmla="*/ 2147483647 w 98"/>
                <a:gd name="T19" fmla="*/ 2147483647 h 138"/>
                <a:gd name="T20" fmla="*/ 2147483647 w 98"/>
                <a:gd name="T21" fmla="*/ 2147483647 h 138"/>
                <a:gd name="T22" fmla="*/ 2147483647 w 98"/>
                <a:gd name="T23" fmla="*/ 2147483647 h 138"/>
                <a:gd name="T24" fmla="*/ 2147483647 w 98"/>
                <a:gd name="T25" fmla="*/ 2147483647 h 138"/>
                <a:gd name="T26" fmla="*/ 2147483647 w 98"/>
                <a:gd name="T27" fmla="*/ 2147483647 h 138"/>
                <a:gd name="T28" fmla="*/ 0 w 98"/>
                <a:gd name="T29" fmla="*/ 2147483647 h 138"/>
                <a:gd name="T30" fmla="*/ 2147483647 w 98"/>
                <a:gd name="T31" fmla="*/ 2147483647 h 138"/>
                <a:gd name="T32" fmla="*/ 2147483647 w 98"/>
                <a:gd name="T33" fmla="*/ 2147483647 h 138"/>
                <a:gd name="T34" fmla="*/ 2147483647 w 98"/>
                <a:gd name="T35" fmla="*/ 2147483647 h 138"/>
                <a:gd name="T36" fmla="*/ 2147483647 w 98"/>
                <a:gd name="T37" fmla="*/ 2147483647 h 138"/>
                <a:gd name="T38" fmla="*/ 2147483647 w 98"/>
                <a:gd name="T39" fmla="*/ 2147483647 h 138"/>
                <a:gd name="T40" fmla="*/ 2147483647 w 98"/>
                <a:gd name="T41" fmla="*/ 2147483647 h 138"/>
                <a:gd name="T42" fmla="*/ 2147483647 w 98"/>
                <a:gd name="T43" fmla="*/ 2147483647 h 138"/>
                <a:gd name="T44" fmla="*/ 2147483647 w 98"/>
                <a:gd name="T45" fmla="*/ 2147483647 h 138"/>
                <a:gd name="T46" fmla="*/ 2147483647 w 98"/>
                <a:gd name="T47" fmla="*/ 2147483647 h 138"/>
                <a:gd name="T48" fmla="*/ 2147483647 w 98"/>
                <a:gd name="T49" fmla="*/ 2147483647 h 138"/>
                <a:gd name="T50" fmla="*/ 2147483647 w 98"/>
                <a:gd name="T51" fmla="*/ 2147483647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8"/>
                <a:gd name="T79" fmla="*/ 0 h 138"/>
                <a:gd name="T80" fmla="*/ 98 w 98"/>
                <a:gd name="T81" fmla="*/ 138 h 1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8" h="138">
                  <a:moveTo>
                    <a:pt x="25" y="27"/>
                  </a:moveTo>
                  <a:cubicBezTo>
                    <a:pt x="25" y="18"/>
                    <a:pt x="25" y="18"/>
                    <a:pt x="25" y="18"/>
                  </a:cubicBezTo>
                  <a:cubicBezTo>
                    <a:pt x="30" y="24"/>
                    <a:pt x="30" y="24"/>
                    <a:pt x="30" y="24"/>
                  </a:cubicBezTo>
                  <a:cubicBezTo>
                    <a:pt x="30" y="13"/>
                    <a:pt x="30" y="13"/>
                    <a:pt x="30" y="13"/>
                  </a:cubicBezTo>
                  <a:cubicBezTo>
                    <a:pt x="19" y="0"/>
                    <a:pt x="19" y="0"/>
                    <a:pt x="19" y="0"/>
                  </a:cubicBezTo>
                  <a:cubicBezTo>
                    <a:pt x="19" y="82"/>
                    <a:pt x="19" y="82"/>
                    <a:pt x="19" y="82"/>
                  </a:cubicBezTo>
                  <a:cubicBezTo>
                    <a:pt x="25" y="83"/>
                    <a:pt x="25" y="83"/>
                    <a:pt x="25" y="83"/>
                  </a:cubicBezTo>
                  <a:cubicBezTo>
                    <a:pt x="25" y="37"/>
                    <a:pt x="25" y="37"/>
                    <a:pt x="25" y="37"/>
                  </a:cubicBezTo>
                  <a:cubicBezTo>
                    <a:pt x="35" y="41"/>
                    <a:pt x="57" y="47"/>
                    <a:pt x="72" y="52"/>
                  </a:cubicBezTo>
                  <a:cubicBezTo>
                    <a:pt x="72" y="52"/>
                    <a:pt x="72" y="52"/>
                    <a:pt x="72" y="52"/>
                  </a:cubicBezTo>
                  <a:cubicBezTo>
                    <a:pt x="72" y="52"/>
                    <a:pt x="72" y="80"/>
                    <a:pt x="71" y="99"/>
                  </a:cubicBezTo>
                  <a:cubicBezTo>
                    <a:pt x="11" y="80"/>
                    <a:pt x="11" y="80"/>
                    <a:pt x="11" y="80"/>
                  </a:cubicBezTo>
                  <a:cubicBezTo>
                    <a:pt x="14" y="73"/>
                    <a:pt x="14" y="73"/>
                    <a:pt x="14" y="73"/>
                  </a:cubicBezTo>
                  <a:cubicBezTo>
                    <a:pt x="6" y="71"/>
                    <a:pt x="6" y="71"/>
                    <a:pt x="6" y="71"/>
                  </a:cubicBezTo>
                  <a:cubicBezTo>
                    <a:pt x="0" y="85"/>
                    <a:pt x="0" y="85"/>
                    <a:pt x="0" y="85"/>
                  </a:cubicBezTo>
                  <a:cubicBezTo>
                    <a:pt x="71" y="107"/>
                    <a:pt x="71" y="107"/>
                    <a:pt x="71" y="107"/>
                  </a:cubicBezTo>
                  <a:cubicBezTo>
                    <a:pt x="71" y="112"/>
                    <a:pt x="71" y="115"/>
                    <a:pt x="71" y="116"/>
                  </a:cubicBezTo>
                  <a:cubicBezTo>
                    <a:pt x="70" y="114"/>
                    <a:pt x="66" y="110"/>
                    <a:pt x="66" y="110"/>
                  </a:cubicBezTo>
                  <a:cubicBezTo>
                    <a:pt x="66" y="123"/>
                    <a:pt x="66" y="123"/>
                    <a:pt x="66" y="123"/>
                  </a:cubicBezTo>
                  <a:cubicBezTo>
                    <a:pt x="78" y="138"/>
                    <a:pt x="78" y="138"/>
                    <a:pt x="78" y="138"/>
                  </a:cubicBezTo>
                  <a:cubicBezTo>
                    <a:pt x="78" y="54"/>
                    <a:pt x="78" y="54"/>
                    <a:pt x="78" y="54"/>
                  </a:cubicBezTo>
                  <a:cubicBezTo>
                    <a:pt x="82" y="55"/>
                    <a:pt x="85" y="56"/>
                    <a:pt x="85" y="56"/>
                  </a:cubicBezTo>
                  <a:cubicBezTo>
                    <a:pt x="84" y="57"/>
                    <a:pt x="82" y="63"/>
                    <a:pt x="82" y="63"/>
                  </a:cubicBezTo>
                  <a:cubicBezTo>
                    <a:pt x="91" y="66"/>
                    <a:pt x="91" y="66"/>
                    <a:pt x="91" y="66"/>
                  </a:cubicBezTo>
                  <a:cubicBezTo>
                    <a:pt x="98" y="50"/>
                    <a:pt x="98" y="50"/>
                    <a:pt x="98" y="50"/>
                  </a:cubicBezTo>
                  <a:lnTo>
                    <a:pt x="25" y="27"/>
                  </a:ln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217" name="Freeform 130"/>
            <p:cNvSpPr>
              <a:spLocks/>
            </p:cNvSpPr>
            <p:nvPr/>
          </p:nvSpPr>
          <p:spPr bwMode="auto">
            <a:xfrm>
              <a:off x="2849563" y="4203701"/>
              <a:ext cx="55563" cy="127000"/>
            </a:xfrm>
            <a:custGeom>
              <a:avLst/>
              <a:gdLst>
                <a:gd name="T0" fmla="*/ 2147483647 w 17"/>
                <a:gd name="T1" fmla="*/ 2147483647 h 40"/>
                <a:gd name="T2" fmla="*/ 2147483647 w 17"/>
                <a:gd name="T3" fmla="*/ 2147483647 h 40"/>
                <a:gd name="T4" fmla="*/ 2147483647 w 17"/>
                <a:gd name="T5" fmla="*/ 0 h 40"/>
                <a:gd name="T6" fmla="*/ 2147483647 w 17"/>
                <a:gd name="T7" fmla="*/ 2147483647 h 40"/>
                <a:gd name="T8" fmla="*/ 2147483647 w 17"/>
                <a:gd name="T9" fmla="*/ 2147483647 h 40"/>
                <a:gd name="T10" fmla="*/ 0 w 17"/>
                <a:gd name="T11" fmla="*/ 2147483647 h 40"/>
                <a:gd name="T12" fmla="*/ 0 w 17"/>
                <a:gd name="T13" fmla="*/ 2147483647 h 40"/>
                <a:gd name="T14" fmla="*/ 2147483647 w 17"/>
                <a:gd name="T15" fmla="*/ 2147483647 h 40"/>
                <a:gd name="T16" fmla="*/ 2147483647 w 17"/>
                <a:gd name="T17" fmla="*/ 2147483647 h 40"/>
                <a:gd name="T18" fmla="*/ 2147483647 w 17"/>
                <a:gd name="T19" fmla="*/ 2147483647 h 40"/>
                <a:gd name="T20" fmla="*/ 2147483647 w 17"/>
                <a:gd name="T21" fmla="*/ 2147483647 h 40"/>
                <a:gd name="T22" fmla="*/ 2147483647 w 17"/>
                <a:gd name="T23" fmla="*/ 2147483647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40"/>
                <a:gd name="T38" fmla="*/ 17 w 17"/>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40">
                  <a:moveTo>
                    <a:pt x="15" y="9"/>
                  </a:moveTo>
                  <a:cubicBezTo>
                    <a:pt x="15" y="1"/>
                    <a:pt x="15" y="1"/>
                    <a:pt x="15" y="1"/>
                  </a:cubicBezTo>
                  <a:cubicBezTo>
                    <a:pt x="13" y="0"/>
                    <a:pt x="13" y="0"/>
                    <a:pt x="13" y="0"/>
                  </a:cubicBezTo>
                  <a:cubicBezTo>
                    <a:pt x="13" y="8"/>
                    <a:pt x="13" y="8"/>
                    <a:pt x="13" y="8"/>
                  </a:cubicBezTo>
                  <a:cubicBezTo>
                    <a:pt x="3" y="5"/>
                    <a:pt x="3" y="5"/>
                    <a:pt x="3" y="5"/>
                  </a:cubicBezTo>
                  <a:cubicBezTo>
                    <a:pt x="1" y="5"/>
                    <a:pt x="0" y="5"/>
                    <a:pt x="0" y="7"/>
                  </a:cubicBezTo>
                  <a:cubicBezTo>
                    <a:pt x="0" y="32"/>
                    <a:pt x="0" y="32"/>
                    <a:pt x="0" y="32"/>
                  </a:cubicBezTo>
                  <a:cubicBezTo>
                    <a:pt x="0" y="33"/>
                    <a:pt x="1" y="35"/>
                    <a:pt x="3" y="35"/>
                  </a:cubicBezTo>
                  <a:cubicBezTo>
                    <a:pt x="15" y="39"/>
                    <a:pt x="15" y="39"/>
                    <a:pt x="15" y="39"/>
                  </a:cubicBezTo>
                  <a:cubicBezTo>
                    <a:pt x="16" y="40"/>
                    <a:pt x="17" y="39"/>
                    <a:pt x="17" y="38"/>
                  </a:cubicBezTo>
                  <a:cubicBezTo>
                    <a:pt x="17" y="12"/>
                    <a:pt x="17" y="12"/>
                    <a:pt x="17" y="12"/>
                  </a:cubicBezTo>
                  <a:cubicBezTo>
                    <a:pt x="17" y="11"/>
                    <a:pt x="16" y="10"/>
                    <a:pt x="15" y="9"/>
                  </a:cubicBezTo>
                  <a:close/>
                </a:path>
              </a:pathLst>
            </a:custGeom>
            <a:solidFill>
              <a:srgbClr val="FFFFFF"/>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sp>
          <p:nvSpPr>
            <p:cNvPr id="218" name="Freeform 131"/>
            <p:cNvSpPr>
              <a:spLocks/>
            </p:cNvSpPr>
            <p:nvPr/>
          </p:nvSpPr>
          <p:spPr bwMode="auto">
            <a:xfrm>
              <a:off x="2855913" y="4241801"/>
              <a:ext cx="39688" cy="76200"/>
            </a:xfrm>
            <a:custGeom>
              <a:avLst/>
              <a:gdLst>
                <a:gd name="T0" fmla="*/ 2147483647 w 12"/>
                <a:gd name="T1" fmla="*/ 2147483647 h 24"/>
                <a:gd name="T2" fmla="*/ 2147483647 w 12"/>
                <a:gd name="T3" fmla="*/ 2147483647 h 24"/>
                <a:gd name="T4" fmla="*/ 2147483647 w 12"/>
                <a:gd name="T5" fmla="*/ 2147483647 h 24"/>
                <a:gd name="T6" fmla="*/ 0 w 12"/>
                <a:gd name="T7" fmla="*/ 2147483647 h 24"/>
                <a:gd name="T8" fmla="*/ 0 w 12"/>
                <a:gd name="T9" fmla="*/ 2147483647 h 24"/>
                <a:gd name="T10" fmla="*/ 2147483647 w 12"/>
                <a:gd name="T11" fmla="*/ 2147483647 h 24"/>
                <a:gd name="T12" fmla="*/ 2147483647 w 12"/>
                <a:gd name="T13" fmla="*/ 2147483647 h 24"/>
                <a:gd name="T14" fmla="*/ 2147483647 w 12"/>
                <a:gd name="T15" fmla="*/ 2147483647 h 24"/>
                <a:gd name="T16" fmla="*/ 2147483647 w 12"/>
                <a:gd name="T17" fmla="*/ 2147483647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12" y="22"/>
                  </a:moveTo>
                  <a:cubicBezTo>
                    <a:pt x="12" y="23"/>
                    <a:pt x="11" y="24"/>
                    <a:pt x="9" y="24"/>
                  </a:cubicBezTo>
                  <a:cubicBezTo>
                    <a:pt x="3" y="21"/>
                    <a:pt x="3" y="21"/>
                    <a:pt x="3" y="21"/>
                  </a:cubicBezTo>
                  <a:cubicBezTo>
                    <a:pt x="2" y="21"/>
                    <a:pt x="0" y="19"/>
                    <a:pt x="0" y="18"/>
                  </a:cubicBezTo>
                  <a:cubicBezTo>
                    <a:pt x="0" y="2"/>
                    <a:pt x="0" y="2"/>
                    <a:pt x="0" y="2"/>
                  </a:cubicBezTo>
                  <a:cubicBezTo>
                    <a:pt x="0" y="1"/>
                    <a:pt x="2" y="0"/>
                    <a:pt x="3" y="1"/>
                  </a:cubicBezTo>
                  <a:cubicBezTo>
                    <a:pt x="9" y="3"/>
                    <a:pt x="9" y="3"/>
                    <a:pt x="9" y="3"/>
                  </a:cubicBezTo>
                  <a:cubicBezTo>
                    <a:pt x="11" y="3"/>
                    <a:pt x="12" y="5"/>
                    <a:pt x="12" y="6"/>
                  </a:cubicBezTo>
                  <a:lnTo>
                    <a:pt x="12" y="22"/>
                  </a:lnTo>
                  <a:close/>
                </a:path>
              </a:pathLst>
            </a:custGeom>
            <a:solidFill>
              <a:srgbClr val="3D61A3"/>
            </a:solidFill>
            <a:ln w="9525">
              <a:noFill/>
              <a:round/>
              <a:headEnd/>
              <a:tailEnd/>
            </a:ln>
          </p:spPr>
          <p:txBody>
            <a:bodyPr/>
            <a:lstStyle/>
            <a:p>
              <a:pPr algn="l" rtl="0" fontAlgn="base">
                <a:spcBef>
                  <a:spcPct val="0"/>
                </a:spcBef>
                <a:spcAft>
                  <a:spcPct val="0"/>
                </a:spcAft>
              </a:pPr>
              <a:endParaRPr kumimoji="1" lang="en-US" sz="1400" kern="1200">
                <a:solidFill>
                  <a:srgbClr val="FFFFFF"/>
                </a:solidFill>
                <a:latin typeface="Times New Roman" pitchFamily="18" charset="0"/>
                <a:ea typeface="华文细黑"/>
                <a:cs typeface="Times New Roman" pitchFamily="18" charset="0"/>
              </a:endParaRPr>
            </a:p>
          </p:txBody>
        </p:sp>
      </p:grpSp>
      <p:sp>
        <p:nvSpPr>
          <p:cNvPr id="219" name="TextBox 218"/>
          <p:cNvSpPr txBox="1"/>
          <p:nvPr/>
        </p:nvSpPr>
        <p:spPr>
          <a:xfrm>
            <a:off x="4932040" y="1988840"/>
            <a:ext cx="369332" cy="792088"/>
          </a:xfrm>
          <a:prstGeom prst="rect">
            <a:avLst/>
          </a:prstGeom>
          <a:noFill/>
        </p:spPr>
        <p:txBody>
          <a:bodyPr vert="eaVert" wrap="square" rtlCol="0">
            <a:spAutoFit/>
          </a:bodyPr>
          <a:lstStyle/>
          <a:p>
            <a:pPr algn="l" rtl="0" fontAlgn="base">
              <a:spcBef>
                <a:spcPct val="0"/>
              </a:spcBef>
              <a:spcAft>
                <a:spcPct val="0"/>
              </a:spcAft>
            </a:pPr>
            <a:r>
              <a:rPr kumimoji="1" lang="en-US" altLang="zh-CN" sz="1200" kern="1200" dirty="0">
                <a:solidFill>
                  <a:srgbClr val="FFFFFF"/>
                </a:solidFill>
                <a:latin typeface="Times New Roman" pitchFamily="18" charset="0"/>
                <a:ea typeface="华文细黑"/>
                <a:cs typeface="Times New Roman" pitchFamily="18" charset="0"/>
              </a:rPr>
              <a:t>Ethernet</a:t>
            </a:r>
            <a:endParaRPr kumimoji="1" lang="zh-CN" altLang="en-US" sz="1200" kern="1200" dirty="0">
              <a:solidFill>
                <a:srgbClr val="FFFFFF"/>
              </a:solidFill>
              <a:latin typeface="Times New Roman" pitchFamily="18" charset="0"/>
              <a:ea typeface="华文细黑"/>
              <a:cs typeface="Times New Roman" pitchFamily="18" charset="0"/>
            </a:endParaRPr>
          </a:p>
        </p:txBody>
      </p:sp>
      <p:sp>
        <p:nvSpPr>
          <p:cNvPr id="220" name="Rectangle 84"/>
          <p:cNvSpPr>
            <a:spLocks noChangeArrowheads="1"/>
          </p:cNvSpPr>
          <p:nvPr/>
        </p:nvSpPr>
        <p:spPr bwMode="auto">
          <a:xfrm>
            <a:off x="7596336" y="3501008"/>
            <a:ext cx="1080120" cy="1440160"/>
          </a:xfrm>
          <a:prstGeom prst="rect">
            <a:avLst/>
          </a:prstGeom>
          <a:noFill/>
          <a:ln w="9525">
            <a:noFill/>
            <a:miter lim="800000"/>
            <a:headEnd/>
            <a:tailEnd/>
          </a:ln>
          <a:effectLst/>
        </p:spPr>
        <p:txBody>
          <a:bodyPr/>
          <a:lstStyle/>
          <a:p>
            <a:pPr algn="l" rtl="0" fontAlgn="base">
              <a:spcAft>
                <a:spcPct val="0"/>
              </a:spcAft>
              <a:buClr>
                <a:srgbClr val="0087E2"/>
              </a:buClr>
              <a:buSzPct val="80000"/>
              <a:defRPr/>
            </a:pPr>
            <a:r>
              <a:rPr lang="en-US" altLang="zh-CN" sz="1000" kern="1200" dirty="0">
                <a:solidFill>
                  <a:srgbClr val="000000"/>
                </a:solidFill>
                <a:latin typeface="Times New Roman" pitchFamily="18" charset="0"/>
                <a:ea typeface="华文细黑"/>
                <a:cs typeface="Times New Roman" pitchFamily="18" charset="0"/>
              </a:rPr>
              <a:t>Can not meet requirement of MP2MP interconnection for LTE X2 interfaces, and bearing full service such as multicast</a:t>
            </a:r>
            <a:endParaRPr lang="zh-CN" altLang="en-US" sz="1000" kern="1200" dirty="0">
              <a:solidFill>
                <a:srgbClr val="000000"/>
              </a:solidFill>
              <a:latin typeface="Times New Roman" pitchFamily="18" charset="0"/>
              <a:ea typeface="华文细黑"/>
              <a:cs typeface="Times New Roman" pitchFamily="18" charset="0"/>
            </a:endParaRPr>
          </a:p>
        </p:txBody>
      </p:sp>
      <p:sp>
        <p:nvSpPr>
          <p:cNvPr id="221" name="TextBox 220"/>
          <p:cNvSpPr txBox="1"/>
          <p:nvPr/>
        </p:nvSpPr>
        <p:spPr>
          <a:xfrm>
            <a:off x="395536" y="5277049"/>
            <a:ext cx="8352928" cy="1104918"/>
          </a:xfrm>
          <a:prstGeom prst="rect">
            <a:avLst/>
          </a:prstGeom>
          <a:noFill/>
          <a:ln w="19050">
            <a:noFill/>
          </a:ln>
        </p:spPr>
        <p:txBody>
          <a:bodyPr wrap="square" rtlCol="0">
            <a:spAutoFit/>
          </a:bodyPr>
          <a:lstStyle/>
          <a:p>
            <a:pPr marL="342900" indent="-342900" algn="l" rtl="0" fontAlgn="base">
              <a:lnSpc>
                <a:spcPct val="150000"/>
              </a:lnSpc>
              <a:spcBef>
                <a:spcPct val="20000"/>
              </a:spcBef>
              <a:spcAft>
                <a:spcPct val="0"/>
              </a:spcAft>
              <a:buClr>
                <a:srgbClr val="0087E2"/>
              </a:buClr>
              <a:buSzPct val="80000"/>
              <a:buFont typeface="Times New Roman" pitchFamily="18" charset="0"/>
              <a:buChar char="●"/>
              <a:defRPr/>
            </a:pPr>
            <a:r>
              <a:rPr lang="en-US" altLang="zh-CN" sz="1400" b="0" kern="1200" dirty="0">
                <a:solidFill>
                  <a:srgbClr val="000000"/>
                </a:solidFill>
                <a:latin typeface="Times New Roman" pitchFamily="18" charset="0"/>
                <a:ea typeface="华文细黑" pitchFamily="2" charset="-122"/>
                <a:cs typeface="Times New Roman" pitchFamily="18" charset="0"/>
              </a:rPr>
              <a:t>MSTP network carries </a:t>
            </a:r>
            <a:r>
              <a:rPr lang="en-US" altLang="zh-CN" sz="1400" b="0" kern="1200" dirty="0" smtClean="0">
                <a:solidFill>
                  <a:srgbClr val="000000"/>
                </a:solidFill>
                <a:latin typeface="Times New Roman" pitchFamily="18" charset="0"/>
                <a:ea typeface="华文细黑" pitchFamily="2" charset="-122"/>
                <a:cs typeface="Times New Roman" pitchFamily="18" charset="0"/>
              </a:rPr>
              <a:t>service traffic through </a:t>
            </a:r>
            <a:r>
              <a:rPr lang="en-US" altLang="zh-CN" sz="1400" b="0" kern="1200" dirty="0">
                <a:solidFill>
                  <a:srgbClr val="000000"/>
                </a:solidFill>
                <a:latin typeface="Times New Roman" pitchFamily="18" charset="0"/>
                <a:ea typeface="华文细黑" pitchFamily="2" charset="-122"/>
                <a:cs typeface="Times New Roman" pitchFamily="18" charset="0"/>
              </a:rPr>
              <a:t>rigid pipe </a:t>
            </a:r>
            <a:r>
              <a:rPr lang="en-US" altLang="zh-CN" sz="1400" b="0" kern="1200" dirty="0" smtClean="0">
                <a:solidFill>
                  <a:srgbClr val="000000"/>
                </a:solidFill>
                <a:latin typeface="Times New Roman" pitchFamily="18" charset="0"/>
                <a:ea typeface="华文细黑" pitchFamily="2" charset="-122"/>
                <a:cs typeface="Times New Roman" pitchFamily="18" charset="0"/>
              </a:rPr>
              <a:t>(VC), </a:t>
            </a:r>
            <a:r>
              <a:rPr lang="en-US" altLang="zh-CN" sz="1400" b="0" kern="1200" dirty="0">
                <a:solidFill>
                  <a:srgbClr val="000000"/>
                </a:solidFill>
                <a:latin typeface="Times New Roman" pitchFamily="18" charset="0"/>
                <a:ea typeface="华文细黑" pitchFamily="2" charset="-122"/>
                <a:cs typeface="Times New Roman" pitchFamily="18" charset="0"/>
              </a:rPr>
              <a:t>with </a:t>
            </a:r>
            <a:r>
              <a:rPr lang="en-US" altLang="zh-CN" sz="1400" b="0" kern="1200" dirty="0" smtClean="0">
                <a:solidFill>
                  <a:srgbClr val="000000"/>
                </a:solidFill>
                <a:latin typeface="Times New Roman" pitchFamily="18" charset="0"/>
                <a:ea typeface="华文细黑" pitchFamily="2" charset="-122"/>
                <a:cs typeface="Times New Roman" pitchFamily="18" charset="0"/>
              </a:rPr>
              <a:t>limitation of </a:t>
            </a:r>
            <a:r>
              <a:rPr lang="en-US" altLang="zh-CN" sz="1400" b="0" kern="1200" dirty="0">
                <a:solidFill>
                  <a:srgbClr val="000000"/>
                </a:solidFill>
                <a:latin typeface="Times New Roman" pitchFamily="18" charset="0"/>
                <a:ea typeface="华文细黑" pitchFamily="2" charset="-122"/>
                <a:cs typeface="Times New Roman" pitchFamily="18" charset="0"/>
              </a:rPr>
              <a:t>low statistical multiplexing efficiency, low encapsulation efficiency and poor service convergence;</a:t>
            </a:r>
          </a:p>
          <a:p>
            <a:pPr marL="342900" indent="-342900" algn="l" rtl="0" fontAlgn="base">
              <a:lnSpc>
                <a:spcPct val="150000"/>
              </a:lnSpc>
              <a:spcBef>
                <a:spcPct val="20000"/>
              </a:spcBef>
              <a:spcAft>
                <a:spcPct val="0"/>
              </a:spcAft>
              <a:buClr>
                <a:srgbClr val="0087E2"/>
              </a:buClr>
              <a:buSzPct val="80000"/>
              <a:buFont typeface="Times New Roman" pitchFamily="18" charset="0"/>
              <a:buChar char="●"/>
              <a:defRPr/>
            </a:pPr>
            <a:r>
              <a:rPr lang="en-US" altLang="zh-CN" sz="1400" b="0" kern="1200" dirty="0">
                <a:solidFill>
                  <a:srgbClr val="000000"/>
                </a:solidFill>
                <a:latin typeface="Times New Roman" pitchFamily="18" charset="0"/>
                <a:ea typeface="华文细黑" pitchFamily="2" charset="-122"/>
                <a:cs typeface="Times New Roman" pitchFamily="18" charset="0"/>
              </a:rPr>
              <a:t>MSTP only involves L1 and L2  protocol, can not meet demand of future </a:t>
            </a:r>
            <a:r>
              <a:rPr lang="en-US" altLang="zh-CN" sz="1400" b="0" kern="1200" dirty="0" smtClean="0">
                <a:solidFill>
                  <a:srgbClr val="000000"/>
                </a:solidFill>
                <a:latin typeface="Times New Roman" pitchFamily="18" charset="0"/>
                <a:ea typeface="华文细黑" pitchFamily="2" charset="-122"/>
                <a:cs typeface="Times New Roman" pitchFamily="18" charset="0"/>
              </a:rPr>
              <a:t>Packet based full-service </a:t>
            </a:r>
            <a:r>
              <a:rPr lang="en-US" altLang="zh-CN" sz="1400" b="0" kern="1200" dirty="0" smtClean="0">
                <a:solidFill>
                  <a:srgbClr val="000000"/>
                </a:solidFill>
                <a:latin typeface="Times New Roman" pitchFamily="18" charset="0"/>
                <a:ea typeface="华文细黑" pitchFamily="2" charset="-122"/>
                <a:cs typeface="Times New Roman" pitchFamily="18" charset="0"/>
              </a:rPr>
              <a:t>Transport.</a:t>
            </a:r>
            <a:endParaRPr lang="zh-CN" altLang="en-US" sz="1400" b="0" kern="1200" dirty="0">
              <a:solidFill>
                <a:srgbClr val="000000"/>
              </a:solidFill>
              <a:latin typeface="Times New Roman" pitchFamily="18" charset="0"/>
              <a:ea typeface="华文细黑" pitchFamily="2" charset="-122"/>
              <a:cs typeface="Times New Roman" pitchFamily="18" charset="0"/>
            </a:endParaRPr>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2"/>
          <p:cNvSpPr>
            <a:spLocks noChangeArrowheads="1"/>
          </p:cNvSpPr>
          <p:nvPr/>
        </p:nvSpPr>
        <p:spPr bwMode="auto">
          <a:xfrm>
            <a:off x="0" y="260350"/>
            <a:ext cx="9144000" cy="6192838"/>
          </a:xfrm>
          <a:prstGeom prst="rect">
            <a:avLst/>
          </a:prstGeom>
          <a:gradFill rotWithShape="1">
            <a:gsLst>
              <a:gs pos="0">
                <a:schemeClr val="bg1"/>
              </a:gs>
              <a:gs pos="50000">
                <a:srgbClr val="CCECFF">
                  <a:alpha val="60001"/>
                </a:srgbClr>
              </a:gs>
              <a:gs pos="100000">
                <a:schemeClr val="bg1"/>
              </a:gs>
            </a:gsLst>
            <a:lin ang="5400000" scaled="1"/>
          </a:gradFill>
          <a:ln w="9525">
            <a:noFill/>
            <a:miter lim="800000"/>
            <a:headEnd/>
            <a:tailEnd/>
          </a:ln>
          <a:effectLst/>
        </p:spPr>
        <p:txBody>
          <a:bodyPr wrap="none" anchor="ctr"/>
          <a:lstStyle/>
          <a:p>
            <a:pPr algn="ctr" rtl="0" eaLnBrk="0" fontAlgn="base" hangingPunct="0">
              <a:spcBef>
                <a:spcPct val="0"/>
              </a:spcBef>
              <a:spcAft>
                <a:spcPct val="0"/>
              </a:spcAft>
              <a:defRPr/>
            </a:pPr>
            <a:endParaRPr kumimoji="1" lang="zh-CN" altLang="en-US" b="1" kern="1200">
              <a:solidFill>
                <a:srgbClr val="FFFFFF"/>
              </a:solidFill>
              <a:latin typeface="Times New Roman" pitchFamily="18" charset="0"/>
              <a:ea typeface="宋体" pitchFamily="2" charset="-122"/>
              <a:cs typeface="Times New Roman" pitchFamily="18" charset="0"/>
            </a:endParaRPr>
          </a:p>
        </p:txBody>
      </p:sp>
      <p:sp>
        <p:nvSpPr>
          <p:cNvPr id="14339" name="Freeform 3"/>
          <p:cNvSpPr>
            <a:spLocks/>
          </p:cNvSpPr>
          <p:nvPr/>
        </p:nvSpPr>
        <p:spPr bwMode="auto">
          <a:xfrm rot="5268932">
            <a:off x="3852069" y="2132807"/>
            <a:ext cx="1512887" cy="4248150"/>
          </a:xfrm>
          <a:custGeom>
            <a:avLst/>
            <a:gdLst>
              <a:gd name="T0" fmla="*/ 923 w 2750"/>
              <a:gd name="T1" fmla="*/ 56 h 1733"/>
              <a:gd name="T2" fmla="*/ 992 w 2750"/>
              <a:gd name="T3" fmla="*/ 169 h 1733"/>
              <a:gd name="T4" fmla="*/ 1070 w 2750"/>
              <a:gd name="T5" fmla="*/ 284 h 1733"/>
              <a:gd name="T6" fmla="*/ 1158 w 2750"/>
              <a:gd name="T7" fmla="*/ 401 h 1733"/>
              <a:gd name="T8" fmla="*/ 1255 w 2750"/>
              <a:gd name="T9" fmla="*/ 520 h 1733"/>
              <a:gd name="T10" fmla="*/ 1359 w 2750"/>
              <a:gd name="T11" fmla="*/ 638 h 1733"/>
              <a:gd name="T12" fmla="*/ 1471 w 2750"/>
              <a:gd name="T13" fmla="*/ 756 h 1733"/>
              <a:gd name="T14" fmla="*/ 1588 w 2750"/>
              <a:gd name="T15" fmla="*/ 873 h 1733"/>
              <a:gd name="T16" fmla="*/ 1712 w 2750"/>
              <a:gd name="T17" fmla="*/ 988 h 1733"/>
              <a:gd name="T18" fmla="*/ 1841 w 2750"/>
              <a:gd name="T19" fmla="*/ 1101 h 1733"/>
              <a:gd name="T20" fmla="*/ 1974 w 2750"/>
              <a:gd name="T21" fmla="*/ 1211 h 1733"/>
              <a:gd name="T22" fmla="*/ 2110 w 2750"/>
              <a:gd name="T23" fmla="*/ 1317 h 1733"/>
              <a:gd name="T24" fmla="*/ 2250 w 2750"/>
              <a:gd name="T25" fmla="*/ 1419 h 1733"/>
              <a:gd name="T26" fmla="*/ 2391 w 2750"/>
              <a:gd name="T27" fmla="*/ 1516 h 1733"/>
              <a:gd name="T28" fmla="*/ 2534 w 2750"/>
              <a:gd name="T29" fmla="*/ 1608 h 1733"/>
              <a:gd name="T30" fmla="*/ 2678 w 2750"/>
              <a:gd name="T31" fmla="*/ 1693 h 1733"/>
              <a:gd name="T32" fmla="*/ 838 w 2750"/>
              <a:gd name="T33" fmla="*/ 1733 h 1733"/>
              <a:gd name="T34" fmla="*/ 771 w 2750"/>
              <a:gd name="T35" fmla="*/ 1640 h 1733"/>
              <a:gd name="T36" fmla="*/ 705 w 2750"/>
              <a:gd name="T37" fmla="*/ 1542 h 1733"/>
              <a:gd name="T38" fmla="*/ 640 w 2750"/>
              <a:gd name="T39" fmla="*/ 1441 h 1733"/>
              <a:gd name="T40" fmla="*/ 576 w 2750"/>
              <a:gd name="T41" fmla="*/ 1336 h 1733"/>
              <a:gd name="T42" fmla="*/ 514 w 2750"/>
              <a:gd name="T43" fmla="*/ 1227 h 1733"/>
              <a:gd name="T44" fmla="*/ 453 w 2750"/>
              <a:gd name="T45" fmla="*/ 1117 h 1733"/>
              <a:gd name="T46" fmla="*/ 421 w 2750"/>
              <a:gd name="T47" fmla="*/ 1004 h 1733"/>
              <a:gd name="T48" fmla="*/ 355 w 2750"/>
              <a:gd name="T49" fmla="*/ 890 h 1733"/>
              <a:gd name="T50" fmla="*/ 301 w 2750"/>
              <a:gd name="T51" fmla="*/ 779 h 1733"/>
              <a:gd name="T52" fmla="*/ 254 w 2750"/>
              <a:gd name="T53" fmla="*/ 661 h 1733"/>
              <a:gd name="T54" fmla="*/ 205 w 2750"/>
              <a:gd name="T55" fmla="*/ 551 h 1733"/>
              <a:gd name="T56" fmla="*/ 163 w 2750"/>
              <a:gd name="T57" fmla="*/ 437 h 1733"/>
              <a:gd name="T58" fmla="*/ 116 w 2750"/>
              <a:gd name="T59" fmla="*/ 320 h 1733"/>
              <a:gd name="T60" fmla="*/ 76 w 2750"/>
              <a:gd name="T61" fmla="*/ 211 h 1733"/>
              <a:gd name="T62" fmla="*/ 40 w 2750"/>
              <a:gd name="T63" fmla="*/ 106 h 1733"/>
              <a:gd name="T64" fmla="*/ 0 w 2750"/>
              <a:gd name="T65" fmla="*/ 0 h 17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50"/>
              <a:gd name="T100" fmla="*/ 0 h 1733"/>
              <a:gd name="T101" fmla="*/ 2750 w 2750"/>
              <a:gd name="T102" fmla="*/ 1733 h 17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50" h="1733">
                <a:moveTo>
                  <a:pt x="892" y="0"/>
                </a:moveTo>
                <a:lnTo>
                  <a:pt x="923" y="56"/>
                </a:lnTo>
                <a:lnTo>
                  <a:pt x="956" y="112"/>
                </a:lnTo>
                <a:lnTo>
                  <a:pt x="992" y="169"/>
                </a:lnTo>
                <a:lnTo>
                  <a:pt x="1030" y="226"/>
                </a:lnTo>
                <a:lnTo>
                  <a:pt x="1070" y="284"/>
                </a:lnTo>
                <a:lnTo>
                  <a:pt x="1113" y="343"/>
                </a:lnTo>
                <a:lnTo>
                  <a:pt x="1158" y="401"/>
                </a:lnTo>
                <a:lnTo>
                  <a:pt x="1206" y="461"/>
                </a:lnTo>
                <a:lnTo>
                  <a:pt x="1255" y="520"/>
                </a:lnTo>
                <a:lnTo>
                  <a:pt x="1306" y="579"/>
                </a:lnTo>
                <a:lnTo>
                  <a:pt x="1359" y="638"/>
                </a:lnTo>
                <a:lnTo>
                  <a:pt x="1414" y="697"/>
                </a:lnTo>
                <a:lnTo>
                  <a:pt x="1471" y="756"/>
                </a:lnTo>
                <a:lnTo>
                  <a:pt x="1529" y="815"/>
                </a:lnTo>
                <a:lnTo>
                  <a:pt x="1588" y="873"/>
                </a:lnTo>
                <a:lnTo>
                  <a:pt x="1650" y="931"/>
                </a:lnTo>
                <a:lnTo>
                  <a:pt x="1712" y="988"/>
                </a:lnTo>
                <a:lnTo>
                  <a:pt x="1776" y="1045"/>
                </a:lnTo>
                <a:lnTo>
                  <a:pt x="1841" y="1101"/>
                </a:lnTo>
                <a:lnTo>
                  <a:pt x="1907" y="1157"/>
                </a:lnTo>
                <a:lnTo>
                  <a:pt x="1974" y="1211"/>
                </a:lnTo>
                <a:lnTo>
                  <a:pt x="2041" y="1265"/>
                </a:lnTo>
                <a:lnTo>
                  <a:pt x="2110" y="1317"/>
                </a:lnTo>
                <a:lnTo>
                  <a:pt x="2180" y="1369"/>
                </a:lnTo>
                <a:lnTo>
                  <a:pt x="2250" y="1419"/>
                </a:lnTo>
                <a:lnTo>
                  <a:pt x="2320" y="1469"/>
                </a:lnTo>
                <a:lnTo>
                  <a:pt x="2391" y="1516"/>
                </a:lnTo>
                <a:lnTo>
                  <a:pt x="2462" y="1563"/>
                </a:lnTo>
                <a:lnTo>
                  <a:pt x="2534" y="1608"/>
                </a:lnTo>
                <a:lnTo>
                  <a:pt x="2606" y="1651"/>
                </a:lnTo>
                <a:lnTo>
                  <a:pt x="2678" y="1693"/>
                </a:lnTo>
                <a:lnTo>
                  <a:pt x="2750" y="1733"/>
                </a:lnTo>
                <a:lnTo>
                  <a:pt x="838" y="1733"/>
                </a:lnTo>
                <a:lnTo>
                  <a:pt x="805" y="1687"/>
                </a:lnTo>
                <a:lnTo>
                  <a:pt x="771" y="1640"/>
                </a:lnTo>
                <a:lnTo>
                  <a:pt x="738" y="1592"/>
                </a:lnTo>
                <a:lnTo>
                  <a:pt x="705" y="1542"/>
                </a:lnTo>
                <a:lnTo>
                  <a:pt x="672" y="1492"/>
                </a:lnTo>
                <a:lnTo>
                  <a:pt x="640" y="1441"/>
                </a:lnTo>
                <a:lnTo>
                  <a:pt x="608" y="1389"/>
                </a:lnTo>
                <a:lnTo>
                  <a:pt x="576" y="1336"/>
                </a:lnTo>
                <a:lnTo>
                  <a:pt x="545" y="1282"/>
                </a:lnTo>
                <a:lnTo>
                  <a:pt x="514" y="1227"/>
                </a:lnTo>
                <a:lnTo>
                  <a:pt x="483" y="1172"/>
                </a:lnTo>
                <a:lnTo>
                  <a:pt x="453" y="1117"/>
                </a:lnTo>
                <a:lnTo>
                  <a:pt x="427" y="1057"/>
                </a:lnTo>
                <a:lnTo>
                  <a:pt x="421" y="1004"/>
                </a:lnTo>
                <a:lnTo>
                  <a:pt x="386" y="947"/>
                </a:lnTo>
                <a:lnTo>
                  <a:pt x="355" y="890"/>
                </a:lnTo>
                <a:lnTo>
                  <a:pt x="329" y="832"/>
                </a:lnTo>
                <a:lnTo>
                  <a:pt x="301" y="779"/>
                </a:lnTo>
                <a:lnTo>
                  <a:pt x="277" y="719"/>
                </a:lnTo>
                <a:lnTo>
                  <a:pt x="254" y="661"/>
                </a:lnTo>
                <a:lnTo>
                  <a:pt x="227" y="607"/>
                </a:lnTo>
                <a:lnTo>
                  <a:pt x="205" y="551"/>
                </a:lnTo>
                <a:lnTo>
                  <a:pt x="182" y="491"/>
                </a:lnTo>
                <a:lnTo>
                  <a:pt x="163" y="437"/>
                </a:lnTo>
                <a:lnTo>
                  <a:pt x="140" y="380"/>
                </a:lnTo>
                <a:lnTo>
                  <a:pt x="116" y="320"/>
                </a:lnTo>
                <a:lnTo>
                  <a:pt x="94" y="268"/>
                </a:lnTo>
                <a:lnTo>
                  <a:pt x="76" y="211"/>
                </a:lnTo>
                <a:lnTo>
                  <a:pt x="55" y="158"/>
                </a:lnTo>
                <a:lnTo>
                  <a:pt x="40" y="106"/>
                </a:lnTo>
                <a:lnTo>
                  <a:pt x="25" y="50"/>
                </a:lnTo>
                <a:lnTo>
                  <a:pt x="0" y="0"/>
                </a:lnTo>
                <a:lnTo>
                  <a:pt x="892" y="0"/>
                </a:lnTo>
                <a:close/>
              </a:path>
            </a:pathLst>
          </a:custGeom>
          <a:gradFill rotWithShape="1">
            <a:gsLst>
              <a:gs pos="0">
                <a:schemeClr val="tx2"/>
              </a:gs>
              <a:gs pos="100000">
                <a:srgbClr val="EAEAEA"/>
              </a:gs>
            </a:gsLst>
            <a:path path="rect">
              <a:fillToRect r="100000" b="100000"/>
            </a:path>
          </a:gradFill>
          <a:ln w="9525">
            <a:noFill/>
            <a:round/>
            <a:headEnd/>
            <a:tailEnd/>
          </a:ln>
        </p:spPr>
        <p:txBody>
          <a:bodyPr/>
          <a:lstStyle/>
          <a:p>
            <a:pPr algn="ctr" rtl="0" eaLnBrk="0" fontAlgn="base" hangingPunct="0">
              <a:spcBef>
                <a:spcPct val="0"/>
              </a:spcBef>
              <a:spcAft>
                <a:spcPct val="0"/>
              </a:spcAft>
            </a:pPr>
            <a:endParaRPr kumimoji="1" lang="zh-CN" altLang="en-US" kern="1200">
              <a:solidFill>
                <a:srgbClr val="000000"/>
              </a:solidFill>
              <a:latin typeface="Times New Roman" pitchFamily="18" charset="0"/>
              <a:ea typeface="宋体" pitchFamily="2" charset="-122"/>
              <a:cs typeface="Times New Roman" pitchFamily="18" charset="0"/>
            </a:endParaRPr>
          </a:p>
        </p:txBody>
      </p:sp>
      <p:pic>
        <p:nvPicPr>
          <p:cNvPr id="14340" name="Picture 4" descr="1"/>
          <p:cNvPicPr>
            <a:picLocks noChangeAspect="1" noChangeArrowheads="1"/>
          </p:cNvPicPr>
          <p:nvPr/>
        </p:nvPicPr>
        <p:blipFill>
          <a:blip r:embed="rId3"/>
          <a:srcRect/>
          <a:stretch>
            <a:fillRect/>
          </a:stretch>
        </p:blipFill>
        <p:spPr bwMode="auto">
          <a:xfrm>
            <a:off x="755650" y="3676650"/>
            <a:ext cx="2160588" cy="1624013"/>
          </a:xfrm>
          <a:prstGeom prst="rect">
            <a:avLst/>
          </a:prstGeom>
          <a:noFill/>
          <a:ln w="9525">
            <a:noFill/>
            <a:miter lim="800000"/>
            <a:headEnd/>
            <a:tailEnd/>
          </a:ln>
        </p:spPr>
      </p:pic>
      <p:sp>
        <p:nvSpPr>
          <p:cNvPr id="14341" name="Freeform 5"/>
          <p:cNvSpPr>
            <a:spLocks/>
          </p:cNvSpPr>
          <p:nvPr/>
        </p:nvSpPr>
        <p:spPr bwMode="auto">
          <a:xfrm rot="5634150">
            <a:off x="3709193" y="764382"/>
            <a:ext cx="1655763" cy="4248150"/>
          </a:xfrm>
          <a:custGeom>
            <a:avLst/>
            <a:gdLst>
              <a:gd name="T0" fmla="*/ 7309 w 11000"/>
              <a:gd name="T1" fmla="*/ 222 h 6931"/>
              <a:gd name="T2" fmla="*/ 7034 w 11000"/>
              <a:gd name="T3" fmla="*/ 675 h 6931"/>
              <a:gd name="T4" fmla="*/ 6720 w 11000"/>
              <a:gd name="T5" fmla="*/ 1137 h 6931"/>
              <a:gd name="T6" fmla="*/ 6367 w 11000"/>
              <a:gd name="T7" fmla="*/ 1605 h 6931"/>
              <a:gd name="T8" fmla="*/ 5981 w 11000"/>
              <a:gd name="T9" fmla="*/ 2078 h 6931"/>
              <a:gd name="T10" fmla="*/ 5564 w 11000"/>
              <a:gd name="T11" fmla="*/ 2551 h 6931"/>
              <a:gd name="T12" fmla="*/ 5118 w 11000"/>
              <a:gd name="T13" fmla="*/ 3023 h 6931"/>
              <a:gd name="T14" fmla="*/ 4647 w 11000"/>
              <a:gd name="T15" fmla="*/ 3491 h 6931"/>
              <a:gd name="T16" fmla="*/ 4152 w 11000"/>
              <a:gd name="T17" fmla="*/ 3953 h 6931"/>
              <a:gd name="T18" fmla="*/ 3638 w 11000"/>
              <a:gd name="T19" fmla="*/ 4405 h 6931"/>
              <a:gd name="T20" fmla="*/ 3106 w 11000"/>
              <a:gd name="T21" fmla="*/ 4844 h 6931"/>
              <a:gd name="T22" fmla="*/ 2560 w 11000"/>
              <a:gd name="T23" fmla="*/ 5269 h 6931"/>
              <a:gd name="T24" fmla="*/ 2002 w 11000"/>
              <a:gd name="T25" fmla="*/ 5677 h 6931"/>
              <a:gd name="T26" fmla="*/ 1437 w 11000"/>
              <a:gd name="T27" fmla="*/ 6065 h 6931"/>
              <a:gd name="T28" fmla="*/ 864 w 11000"/>
              <a:gd name="T29" fmla="*/ 6431 h 6931"/>
              <a:gd name="T30" fmla="*/ 288 w 11000"/>
              <a:gd name="T31" fmla="*/ 6771 h 6931"/>
              <a:gd name="T32" fmla="*/ 7647 w 11000"/>
              <a:gd name="T33" fmla="*/ 6931 h 6931"/>
              <a:gd name="T34" fmla="*/ 7915 w 11000"/>
              <a:gd name="T35" fmla="*/ 6560 h 6931"/>
              <a:gd name="T36" fmla="*/ 8180 w 11000"/>
              <a:gd name="T37" fmla="*/ 6169 h 6931"/>
              <a:gd name="T38" fmla="*/ 8442 w 11000"/>
              <a:gd name="T39" fmla="*/ 5762 h 6931"/>
              <a:gd name="T40" fmla="*/ 8696 w 11000"/>
              <a:gd name="T41" fmla="*/ 5342 h 6931"/>
              <a:gd name="T42" fmla="*/ 8946 w 11000"/>
              <a:gd name="T43" fmla="*/ 4909 h 6931"/>
              <a:gd name="T44" fmla="*/ 9188 w 11000"/>
              <a:gd name="T45" fmla="*/ 4468 h 6931"/>
              <a:gd name="T46" fmla="*/ 9422 w 11000"/>
              <a:gd name="T47" fmla="*/ 4019 h 6931"/>
              <a:gd name="T48" fmla="*/ 9647 w 11000"/>
              <a:gd name="T49" fmla="*/ 3563 h 6931"/>
              <a:gd name="T50" fmla="*/ 9862 w 11000"/>
              <a:gd name="T51" fmla="*/ 3106 h 6931"/>
              <a:gd name="T52" fmla="*/ 10066 w 11000"/>
              <a:gd name="T53" fmla="*/ 2647 h 6931"/>
              <a:gd name="T54" fmla="*/ 10257 w 11000"/>
              <a:gd name="T55" fmla="*/ 2190 h 6931"/>
              <a:gd name="T56" fmla="*/ 10436 w 11000"/>
              <a:gd name="T57" fmla="*/ 1735 h 6931"/>
              <a:gd name="T58" fmla="*/ 10601 w 11000"/>
              <a:gd name="T59" fmla="*/ 1287 h 6931"/>
              <a:gd name="T60" fmla="*/ 10750 w 11000"/>
              <a:gd name="T61" fmla="*/ 847 h 6931"/>
              <a:gd name="T62" fmla="*/ 10884 w 11000"/>
              <a:gd name="T63" fmla="*/ 417 h 6931"/>
              <a:gd name="T64" fmla="*/ 11000 w 11000"/>
              <a:gd name="T65" fmla="*/ 0 h 69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000"/>
              <a:gd name="T100" fmla="*/ 0 h 6931"/>
              <a:gd name="T101" fmla="*/ 11000 w 11000"/>
              <a:gd name="T102" fmla="*/ 6931 h 69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000" h="6931">
                <a:moveTo>
                  <a:pt x="7432" y="0"/>
                </a:moveTo>
                <a:lnTo>
                  <a:pt x="7309" y="222"/>
                </a:lnTo>
                <a:lnTo>
                  <a:pt x="7177" y="447"/>
                </a:lnTo>
                <a:lnTo>
                  <a:pt x="7034" y="675"/>
                </a:lnTo>
                <a:lnTo>
                  <a:pt x="6882" y="905"/>
                </a:lnTo>
                <a:lnTo>
                  <a:pt x="6720" y="1137"/>
                </a:lnTo>
                <a:lnTo>
                  <a:pt x="6548" y="1370"/>
                </a:lnTo>
                <a:lnTo>
                  <a:pt x="6367" y="1605"/>
                </a:lnTo>
                <a:lnTo>
                  <a:pt x="6178" y="1842"/>
                </a:lnTo>
                <a:lnTo>
                  <a:pt x="5981" y="2078"/>
                </a:lnTo>
                <a:lnTo>
                  <a:pt x="5776" y="2315"/>
                </a:lnTo>
                <a:lnTo>
                  <a:pt x="5564" y="2551"/>
                </a:lnTo>
                <a:lnTo>
                  <a:pt x="5344" y="2788"/>
                </a:lnTo>
                <a:lnTo>
                  <a:pt x="5118" y="3023"/>
                </a:lnTo>
                <a:lnTo>
                  <a:pt x="4886" y="3258"/>
                </a:lnTo>
                <a:lnTo>
                  <a:pt x="4647" y="3491"/>
                </a:lnTo>
                <a:lnTo>
                  <a:pt x="4402" y="3722"/>
                </a:lnTo>
                <a:lnTo>
                  <a:pt x="4152" y="3953"/>
                </a:lnTo>
                <a:lnTo>
                  <a:pt x="3897" y="4180"/>
                </a:lnTo>
                <a:lnTo>
                  <a:pt x="3638" y="4405"/>
                </a:lnTo>
                <a:lnTo>
                  <a:pt x="3374" y="4626"/>
                </a:lnTo>
                <a:lnTo>
                  <a:pt x="3106" y="4844"/>
                </a:lnTo>
                <a:lnTo>
                  <a:pt x="2835" y="5058"/>
                </a:lnTo>
                <a:lnTo>
                  <a:pt x="2560" y="5269"/>
                </a:lnTo>
                <a:lnTo>
                  <a:pt x="2282" y="5475"/>
                </a:lnTo>
                <a:lnTo>
                  <a:pt x="2002" y="5677"/>
                </a:lnTo>
                <a:lnTo>
                  <a:pt x="1720" y="5874"/>
                </a:lnTo>
                <a:lnTo>
                  <a:pt x="1437" y="6065"/>
                </a:lnTo>
                <a:lnTo>
                  <a:pt x="1151" y="6251"/>
                </a:lnTo>
                <a:lnTo>
                  <a:pt x="864" y="6431"/>
                </a:lnTo>
                <a:lnTo>
                  <a:pt x="576" y="6604"/>
                </a:lnTo>
                <a:lnTo>
                  <a:pt x="288" y="6771"/>
                </a:lnTo>
                <a:lnTo>
                  <a:pt x="0" y="6931"/>
                </a:lnTo>
                <a:lnTo>
                  <a:pt x="7647" y="6931"/>
                </a:lnTo>
                <a:lnTo>
                  <a:pt x="7782" y="6748"/>
                </a:lnTo>
                <a:lnTo>
                  <a:pt x="7915" y="6560"/>
                </a:lnTo>
                <a:lnTo>
                  <a:pt x="8049" y="6366"/>
                </a:lnTo>
                <a:lnTo>
                  <a:pt x="8180" y="6169"/>
                </a:lnTo>
                <a:lnTo>
                  <a:pt x="8312" y="5968"/>
                </a:lnTo>
                <a:lnTo>
                  <a:pt x="8442" y="5762"/>
                </a:lnTo>
                <a:lnTo>
                  <a:pt x="8570" y="5554"/>
                </a:lnTo>
                <a:lnTo>
                  <a:pt x="8696" y="5342"/>
                </a:lnTo>
                <a:lnTo>
                  <a:pt x="8822" y="5127"/>
                </a:lnTo>
                <a:lnTo>
                  <a:pt x="8946" y="4909"/>
                </a:lnTo>
                <a:lnTo>
                  <a:pt x="9069" y="4689"/>
                </a:lnTo>
                <a:lnTo>
                  <a:pt x="9188" y="4468"/>
                </a:lnTo>
                <a:lnTo>
                  <a:pt x="9307" y="4243"/>
                </a:lnTo>
                <a:lnTo>
                  <a:pt x="9422" y="4019"/>
                </a:lnTo>
                <a:lnTo>
                  <a:pt x="9536" y="3792"/>
                </a:lnTo>
                <a:lnTo>
                  <a:pt x="9647" y="3563"/>
                </a:lnTo>
                <a:lnTo>
                  <a:pt x="9756" y="3335"/>
                </a:lnTo>
                <a:lnTo>
                  <a:pt x="9862" y="3106"/>
                </a:lnTo>
                <a:lnTo>
                  <a:pt x="9966" y="2876"/>
                </a:lnTo>
                <a:lnTo>
                  <a:pt x="10066" y="2647"/>
                </a:lnTo>
                <a:lnTo>
                  <a:pt x="10163" y="2418"/>
                </a:lnTo>
                <a:lnTo>
                  <a:pt x="10257" y="2190"/>
                </a:lnTo>
                <a:lnTo>
                  <a:pt x="10348" y="1963"/>
                </a:lnTo>
                <a:lnTo>
                  <a:pt x="10436" y="1735"/>
                </a:lnTo>
                <a:lnTo>
                  <a:pt x="10520" y="1511"/>
                </a:lnTo>
                <a:lnTo>
                  <a:pt x="10601" y="1287"/>
                </a:lnTo>
                <a:lnTo>
                  <a:pt x="10677" y="1066"/>
                </a:lnTo>
                <a:lnTo>
                  <a:pt x="10750" y="847"/>
                </a:lnTo>
                <a:lnTo>
                  <a:pt x="10818" y="631"/>
                </a:lnTo>
                <a:lnTo>
                  <a:pt x="10884" y="417"/>
                </a:lnTo>
                <a:lnTo>
                  <a:pt x="10944" y="207"/>
                </a:lnTo>
                <a:lnTo>
                  <a:pt x="11000" y="0"/>
                </a:lnTo>
                <a:lnTo>
                  <a:pt x="7432" y="0"/>
                </a:lnTo>
                <a:close/>
              </a:path>
            </a:pathLst>
          </a:custGeom>
          <a:gradFill rotWithShape="1">
            <a:gsLst>
              <a:gs pos="0">
                <a:schemeClr val="tx2"/>
              </a:gs>
              <a:gs pos="100000">
                <a:srgbClr val="DDDDDD"/>
              </a:gs>
            </a:gsLst>
            <a:path path="rect">
              <a:fillToRect l="100000" b="100000"/>
            </a:path>
          </a:gradFill>
          <a:ln w="9525">
            <a:noFill/>
            <a:round/>
            <a:headEnd/>
            <a:tailEnd/>
          </a:ln>
        </p:spPr>
        <p:txBody>
          <a:bodyPr/>
          <a:lstStyle/>
          <a:p>
            <a:pPr algn="ctr" rtl="0" eaLnBrk="0" fontAlgn="base" hangingPunct="0">
              <a:spcBef>
                <a:spcPct val="0"/>
              </a:spcBef>
              <a:spcAft>
                <a:spcPct val="0"/>
              </a:spcAft>
            </a:pPr>
            <a:endParaRPr kumimoji="1" lang="zh-CN" altLang="en-US" kern="1200">
              <a:solidFill>
                <a:srgbClr val="000000"/>
              </a:solidFill>
              <a:latin typeface="Times New Roman" pitchFamily="18" charset="0"/>
              <a:ea typeface="宋体" pitchFamily="2" charset="-122"/>
              <a:cs typeface="Times New Roman" pitchFamily="18" charset="0"/>
            </a:endParaRPr>
          </a:p>
        </p:txBody>
      </p:sp>
      <p:sp>
        <p:nvSpPr>
          <p:cNvPr id="380934" name="Rectangle 6"/>
          <p:cNvSpPr>
            <a:spLocks noGrp="1" noChangeArrowheads="1"/>
          </p:cNvSpPr>
          <p:nvPr>
            <p:ph type="title"/>
          </p:nvPr>
        </p:nvSpPr>
        <p:spPr/>
        <p:txBody>
          <a:bodyPr>
            <a:normAutofit/>
          </a:bodyPr>
          <a:lstStyle/>
          <a:p>
            <a:pPr eaLnBrk="1" hangingPunct="1">
              <a:defRPr/>
            </a:pPr>
            <a:r>
              <a:rPr lang="en-US" altLang="zh-CN" sz="2800" dirty="0" smtClean="0">
                <a:latin typeface="Times New Roman" pitchFamily="18" charset="0"/>
                <a:cs typeface="Times New Roman" pitchFamily="18" charset="0"/>
              </a:rPr>
              <a:t>Packet-oriented Transport Technology - PTN</a:t>
            </a:r>
          </a:p>
        </p:txBody>
      </p:sp>
      <p:sp>
        <p:nvSpPr>
          <p:cNvPr id="14343" name="Rectangle 7"/>
          <p:cNvSpPr>
            <a:spLocks noChangeArrowheads="1"/>
          </p:cNvSpPr>
          <p:nvPr/>
        </p:nvSpPr>
        <p:spPr bwMode="auto">
          <a:xfrm>
            <a:off x="252413" y="1482725"/>
            <a:ext cx="8640762" cy="4683125"/>
          </a:xfrm>
          <a:prstGeom prst="rect">
            <a:avLst/>
          </a:prstGeom>
          <a:noFill/>
          <a:ln w="28575" algn="ctr">
            <a:solidFill>
              <a:schemeClr val="bg2"/>
            </a:solidFill>
            <a:miter lim="800000"/>
            <a:headEnd/>
            <a:tailEnd/>
          </a:ln>
        </p:spPr>
        <p:txBody>
          <a:bodyPr lIns="107762" tIns="53881" rIns="107762" bIns="53881"/>
          <a:lstStyle/>
          <a:p>
            <a:pPr algn="l" rtl="0" fontAlgn="base">
              <a:spcBef>
                <a:spcPct val="50000"/>
              </a:spcBef>
              <a:spcAft>
                <a:spcPct val="0"/>
              </a:spcAft>
              <a:buFont typeface="Wingdings" pitchFamily="2" charset="2"/>
              <a:buNone/>
            </a:pPr>
            <a:endParaRPr lang="zh-CN" altLang="en-US" sz="1400" kern="1200">
              <a:solidFill>
                <a:srgbClr val="F08C00"/>
              </a:solidFill>
              <a:latin typeface="Times New Roman" pitchFamily="18" charset="0"/>
              <a:ea typeface="幼圆" pitchFamily="49" charset="-122"/>
              <a:cs typeface="Times New Roman" pitchFamily="18" charset="0"/>
            </a:endParaRPr>
          </a:p>
        </p:txBody>
      </p:sp>
      <p:sp>
        <p:nvSpPr>
          <p:cNvPr id="14344" name="AutoShape 8"/>
          <p:cNvSpPr>
            <a:spLocks noChangeAspect="1" noChangeArrowheads="1"/>
          </p:cNvSpPr>
          <p:nvPr/>
        </p:nvSpPr>
        <p:spPr bwMode="auto">
          <a:xfrm>
            <a:off x="252413" y="1110813"/>
            <a:ext cx="8640762" cy="285036"/>
          </a:xfrm>
          <a:prstGeom prst="roundRect">
            <a:avLst>
              <a:gd name="adj" fmla="val 5949"/>
            </a:avLst>
          </a:prstGeom>
          <a:gradFill rotWithShape="1">
            <a:gsLst>
              <a:gs pos="0">
                <a:srgbClr val="3399FF"/>
              </a:gs>
              <a:gs pos="100000">
                <a:srgbClr val="184776"/>
              </a:gs>
            </a:gsLst>
            <a:lin ang="2700000" scaled="1"/>
          </a:gradFill>
          <a:ln w="25400" algn="ctr">
            <a:solidFill>
              <a:srgbClr val="808080"/>
            </a:solidFill>
            <a:round/>
            <a:headEnd/>
            <a:tailEnd/>
          </a:ln>
        </p:spPr>
        <p:txBody>
          <a:bodyPr anchor="ctr">
            <a:spAutoFit/>
          </a:bodyPr>
          <a:lstStyle/>
          <a:p>
            <a:pPr algn="ctr" rtl="0" fontAlgn="base">
              <a:spcBef>
                <a:spcPct val="0"/>
              </a:spcBef>
              <a:spcAft>
                <a:spcPct val="0"/>
              </a:spcAft>
            </a:pPr>
            <a:r>
              <a:rPr lang="en-US" altLang="zh-CN" b="1" kern="1200">
                <a:solidFill>
                  <a:srgbClr val="FFFFFF"/>
                </a:solidFill>
                <a:latin typeface="Times New Roman" pitchFamily="18" charset="0"/>
                <a:ea typeface="幼圆" pitchFamily="49" charset="-122"/>
                <a:cs typeface="Times New Roman" pitchFamily="18" charset="0"/>
              </a:rPr>
              <a:t>Packet Transport Network (PTN)</a:t>
            </a:r>
          </a:p>
        </p:txBody>
      </p:sp>
      <p:sp>
        <p:nvSpPr>
          <p:cNvPr id="14345" name="Rectangle 9"/>
          <p:cNvSpPr>
            <a:spLocks noChangeArrowheads="1"/>
          </p:cNvSpPr>
          <p:nvPr/>
        </p:nvSpPr>
        <p:spPr bwMode="auto">
          <a:xfrm>
            <a:off x="7330555" y="2851150"/>
            <a:ext cx="436017" cy="261610"/>
          </a:xfrm>
          <a:prstGeom prst="rect">
            <a:avLst/>
          </a:prstGeom>
          <a:noFill/>
          <a:ln w="9525">
            <a:noFill/>
            <a:miter lim="800000"/>
            <a:headEnd/>
            <a:tailEnd/>
          </a:ln>
        </p:spPr>
        <p:txBody>
          <a:bodyPr wrap="none" lIns="0" tIns="0" rIns="0" bIns="0">
            <a:spAutoFit/>
          </a:bodyPr>
          <a:lstStyle/>
          <a:p>
            <a:pPr algn="ctr" rtl="0" eaLnBrk="0" fontAlgn="base" hangingPunct="0">
              <a:spcBef>
                <a:spcPct val="0"/>
              </a:spcBef>
              <a:spcAft>
                <a:spcPct val="0"/>
              </a:spcAft>
            </a:pPr>
            <a:r>
              <a:rPr kumimoji="1" lang="en-US" altLang="zh-CN" sz="1700" b="1" kern="1200">
                <a:solidFill>
                  <a:srgbClr val="FFFFFF"/>
                </a:solidFill>
                <a:latin typeface="Times New Roman" pitchFamily="18" charset="0"/>
                <a:ea typeface="宋体" pitchFamily="2" charset="-122"/>
                <a:cs typeface="Times New Roman" pitchFamily="18" charset="0"/>
              </a:rPr>
              <a:t>PTN</a:t>
            </a:r>
            <a:endParaRPr kumimoji="1" lang="en-US" altLang="zh-CN" sz="2400" b="1" kern="1200">
              <a:solidFill>
                <a:srgbClr val="FFFFFF"/>
              </a:solidFill>
              <a:latin typeface="Times New Roman" pitchFamily="18" charset="0"/>
              <a:ea typeface="宋体" pitchFamily="2" charset="-122"/>
              <a:cs typeface="Times New Roman" pitchFamily="18" charset="0"/>
            </a:endParaRPr>
          </a:p>
        </p:txBody>
      </p:sp>
      <p:sp>
        <p:nvSpPr>
          <p:cNvPr id="14346" name="Rectangle 10"/>
          <p:cNvSpPr>
            <a:spLocks noChangeArrowheads="1"/>
          </p:cNvSpPr>
          <p:nvPr/>
        </p:nvSpPr>
        <p:spPr bwMode="auto">
          <a:xfrm>
            <a:off x="7330555" y="2851150"/>
            <a:ext cx="436017" cy="261610"/>
          </a:xfrm>
          <a:prstGeom prst="rect">
            <a:avLst/>
          </a:prstGeom>
          <a:noFill/>
          <a:ln w="9525">
            <a:noFill/>
            <a:miter lim="800000"/>
            <a:headEnd/>
            <a:tailEnd/>
          </a:ln>
        </p:spPr>
        <p:txBody>
          <a:bodyPr wrap="none" lIns="0" tIns="0" rIns="0" bIns="0">
            <a:spAutoFit/>
          </a:bodyPr>
          <a:lstStyle/>
          <a:p>
            <a:pPr algn="ctr" rtl="0" eaLnBrk="0" fontAlgn="base" hangingPunct="0">
              <a:spcBef>
                <a:spcPct val="0"/>
              </a:spcBef>
              <a:spcAft>
                <a:spcPct val="0"/>
              </a:spcAft>
            </a:pPr>
            <a:r>
              <a:rPr kumimoji="1" lang="en-US" altLang="zh-CN" sz="1700" b="1" kern="1200">
                <a:solidFill>
                  <a:srgbClr val="FFFFFF"/>
                </a:solidFill>
                <a:latin typeface="Times New Roman" pitchFamily="18" charset="0"/>
                <a:ea typeface="宋体" pitchFamily="2" charset="-122"/>
                <a:cs typeface="Times New Roman" pitchFamily="18" charset="0"/>
              </a:rPr>
              <a:t>PTN</a:t>
            </a:r>
            <a:endParaRPr kumimoji="1" lang="en-US" altLang="zh-CN" sz="2400" b="1" kern="1200">
              <a:solidFill>
                <a:srgbClr val="FFFFFF"/>
              </a:solidFill>
              <a:latin typeface="Times New Roman" pitchFamily="18" charset="0"/>
              <a:ea typeface="宋体" pitchFamily="2" charset="-122"/>
              <a:cs typeface="Times New Roman" pitchFamily="18" charset="0"/>
            </a:endParaRPr>
          </a:p>
        </p:txBody>
      </p:sp>
      <p:sp>
        <p:nvSpPr>
          <p:cNvPr id="14347" name="Freeform 11"/>
          <p:cNvSpPr>
            <a:spLocks/>
          </p:cNvSpPr>
          <p:nvPr/>
        </p:nvSpPr>
        <p:spPr bwMode="auto">
          <a:xfrm rot="5400000">
            <a:off x="6796881" y="2915444"/>
            <a:ext cx="936625" cy="1385888"/>
          </a:xfrm>
          <a:custGeom>
            <a:avLst/>
            <a:gdLst>
              <a:gd name="T0" fmla="*/ 0 w 6472"/>
              <a:gd name="T1" fmla="*/ 2485 h 2485"/>
              <a:gd name="T2" fmla="*/ 6472 w 6472"/>
              <a:gd name="T3" fmla="*/ 2485 h 2485"/>
              <a:gd name="T4" fmla="*/ 3236 w 6472"/>
              <a:gd name="T5" fmla="*/ 0 h 2485"/>
              <a:gd name="T6" fmla="*/ 0 w 6472"/>
              <a:gd name="T7" fmla="*/ 2485 h 2485"/>
              <a:gd name="T8" fmla="*/ 0 60000 65536"/>
              <a:gd name="T9" fmla="*/ 0 60000 65536"/>
              <a:gd name="T10" fmla="*/ 0 60000 65536"/>
              <a:gd name="T11" fmla="*/ 0 60000 65536"/>
              <a:gd name="T12" fmla="*/ 0 w 6472"/>
              <a:gd name="T13" fmla="*/ 0 h 2485"/>
              <a:gd name="T14" fmla="*/ 6472 w 6472"/>
              <a:gd name="T15" fmla="*/ 2485 h 2485"/>
            </a:gdLst>
            <a:ahLst/>
            <a:cxnLst>
              <a:cxn ang="T8">
                <a:pos x="T0" y="T1"/>
              </a:cxn>
              <a:cxn ang="T9">
                <a:pos x="T2" y="T3"/>
              </a:cxn>
              <a:cxn ang="T10">
                <a:pos x="T4" y="T5"/>
              </a:cxn>
              <a:cxn ang="T11">
                <a:pos x="T6" y="T7"/>
              </a:cxn>
            </a:cxnLst>
            <a:rect l="T12" t="T13" r="T14" b="T15"/>
            <a:pathLst>
              <a:path w="6472" h="2485">
                <a:moveTo>
                  <a:pt x="0" y="2485"/>
                </a:moveTo>
                <a:lnTo>
                  <a:pt x="6472" y="2485"/>
                </a:lnTo>
                <a:lnTo>
                  <a:pt x="3236" y="0"/>
                </a:lnTo>
                <a:lnTo>
                  <a:pt x="0" y="2485"/>
                </a:lnTo>
                <a:close/>
              </a:path>
            </a:pathLst>
          </a:custGeom>
          <a:gradFill rotWithShape="1">
            <a:gsLst>
              <a:gs pos="0">
                <a:schemeClr val="tx2"/>
              </a:gs>
              <a:gs pos="100000">
                <a:srgbClr val="C0C0C0"/>
              </a:gs>
            </a:gsLst>
            <a:path path="rect">
              <a:fillToRect l="100000" t="100000"/>
            </a:path>
          </a:gradFill>
          <a:ln w="9525">
            <a:noFill/>
            <a:round/>
            <a:headEnd/>
            <a:tailEnd/>
          </a:ln>
        </p:spPr>
        <p:txBody>
          <a:bodyPr/>
          <a:lstStyle/>
          <a:p>
            <a:pPr algn="ctr" rtl="0" eaLnBrk="0" fontAlgn="base" hangingPunct="0">
              <a:spcBef>
                <a:spcPct val="0"/>
              </a:spcBef>
              <a:spcAft>
                <a:spcPct val="0"/>
              </a:spcAft>
            </a:pPr>
            <a:endParaRPr kumimoji="1" lang="zh-CN" altLang="en-US" kern="1200">
              <a:solidFill>
                <a:srgbClr val="000000"/>
              </a:solidFill>
              <a:latin typeface="Times New Roman" pitchFamily="18" charset="0"/>
              <a:ea typeface="宋体" pitchFamily="2" charset="-122"/>
              <a:cs typeface="Times New Roman" pitchFamily="18" charset="0"/>
            </a:endParaRPr>
          </a:p>
        </p:txBody>
      </p:sp>
      <p:pic>
        <p:nvPicPr>
          <p:cNvPr id="14348" name="Picture 12" descr="1"/>
          <p:cNvPicPr>
            <a:picLocks noChangeAspect="1" noChangeArrowheads="1"/>
          </p:cNvPicPr>
          <p:nvPr/>
        </p:nvPicPr>
        <p:blipFill>
          <a:blip r:embed="rId3"/>
          <a:srcRect/>
          <a:stretch>
            <a:fillRect/>
          </a:stretch>
        </p:blipFill>
        <p:spPr bwMode="auto">
          <a:xfrm>
            <a:off x="684213" y="1628775"/>
            <a:ext cx="2160587" cy="1624013"/>
          </a:xfrm>
          <a:prstGeom prst="rect">
            <a:avLst/>
          </a:prstGeom>
          <a:noFill/>
          <a:ln w="9525">
            <a:noFill/>
            <a:miter lim="800000"/>
            <a:headEnd/>
            <a:tailEnd/>
          </a:ln>
        </p:spPr>
      </p:pic>
      <p:sp>
        <p:nvSpPr>
          <p:cNvPr id="14349" name="Rectangle 13"/>
          <p:cNvSpPr>
            <a:spLocks noChangeArrowheads="1"/>
          </p:cNvSpPr>
          <p:nvPr/>
        </p:nvSpPr>
        <p:spPr bwMode="auto">
          <a:xfrm>
            <a:off x="608013" y="2212975"/>
            <a:ext cx="2287587" cy="685800"/>
          </a:xfrm>
          <a:prstGeom prst="rect">
            <a:avLst/>
          </a:prstGeom>
          <a:noFill/>
          <a:ln w="9525">
            <a:noFill/>
            <a:miter lim="800000"/>
            <a:headEnd/>
            <a:tailEnd/>
          </a:ln>
        </p:spPr>
        <p:txBody>
          <a:bodyPr lIns="0" tIns="0" rIns="0" bIns="0">
            <a:spAutoFit/>
          </a:bodyPr>
          <a:lstStyle/>
          <a:p>
            <a:pPr algn="ctr" rtl="0" eaLnBrk="0" fontAlgn="base" hangingPunct="0">
              <a:spcBef>
                <a:spcPct val="0"/>
              </a:spcBef>
              <a:spcAft>
                <a:spcPct val="0"/>
              </a:spcAft>
            </a:pPr>
            <a:r>
              <a:rPr kumimoji="1" lang="en-US" altLang="zh-CN" sz="1500" b="1" kern="1200">
                <a:solidFill>
                  <a:srgbClr val="000000"/>
                </a:solidFill>
                <a:latin typeface="Times New Roman" pitchFamily="18" charset="0"/>
                <a:ea typeface="宋体" pitchFamily="2" charset="-122"/>
                <a:cs typeface="Times New Roman" pitchFamily="18" charset="0"/>
              </a:rPr>
              <a:t>Packet Technology</a:t>
            </a:r>
          </a:p>
          <a:p>
            <a:pPr algn="ctr" rtl="0" eaLnBrk="0" fontAlgn="base" hangingPunct="0">
              <a:spcBef>
                <a:spcPct val="0"/>
              </a:spcBef>
              <a:spcAft>
                <a:spcPct val="0"/>
              </a:spcAft>
            </a:pPr>
            <a:r>
              <a:rPr kumimoji="1" lang="zh-CN" altLang="en-US" sz="1500" kern="1200">
                <a:solidFill>
                  <a:srgbClr val="000000"/>
                </a:solidFill>
                <a:latin typeface="Times New Roman" pitchFamily="18" charset="0"/>
                <a:ea typeface="宋体" pitchFamily="2" charset="-122"/>
                <a:cs typeface="Times New Roman" pitchFamily="18" charset="0"/>
              </a:rPr>
              <a:t>（</a:t>
            </a:r>
            <a:r>
              <a:rPr kumimoji="1" lang="en-US" altLang="zh-CN" sz="1500" kern="1200">
                <a:solidFill>
                  <a:srgbClr val="000000"/>
                </a:solidFill>
                <a:latin typeface="Times New Roman" pitchFamily="18" charset="0"/>
                <a:ea typeface="宋体" pitchFamily="2" charset="-122"/>
                <a:cs typeface="Times New Roman" pitchFamily="18" charset="0"/>
              </a:rPr>
              <a:t>MPLS/Enhanced Ethernet</a:t>
            </a:r>
            <a:r>
              <a:rPr kumimoji="1" lang="zh-CN" altLang="en-US" sz="1500" kern="1200">
                <a:solidFill>
                  <a:srgbClr val="000000"/>
                </a:solidFill>
                <a:latin typeface="Times New Roman" pitchFamily="18" charset="0"/>
                <a:ea typeface="宋体" pitchFamily="2" charset="-122"/>
                <a:cs typeface="Times New Roman" pitchFamily="18" charset="0"/>
              </a:rPr>
              <a:t>）</a:t>
            </a:r>
          </a:p>
        </p:txBody>
      </p:sp>
      <p:sp>
        <p:nvSpPr>
          <p:cNvPr id="14350" name="Rectangle 14"/>
          <p:cNvSpPr>
            <a:spLocks noChangeArrowheads="1"/>
          </p:cNvSpPr>
          <p:nvPr/>
        </p:nvSpPr>
        <p:spPr bwMode="auto">
          <a:xfrm>
            <a:off x="1189038" y="4148138"/>
            <a:ext cx="1200150" cy="685800"/>
          </a:xfrm>
          <a:prstGeom prst="rect">
            <a:avLst/>
          </a:prstGeom>
          <a:noFill/>
          <a:ln w="9525">
            <a:noFill/>
            <a:miter lim="800000"/>
            <a:headEnd/>
            <a:tailEnd/>
          </a:ln>
        </p:spPr>
        <p:txBody>
          <a:bodyPr lIns="0" tIns="0" rIns="0" bIns="0">
            <a:spAutoFit/>
          </a:bodyPr>
          <a:lstStyle/>
          <a:p>
            <a:pPr algn="ctr" rtl="0" eaLnBrk="0" fontAlgn="base" hangingPunct="0">
              <a:spcBef>
                <a:spcPct val="0"/>
              </a:spcBef>
              <a:spcAft>
                <a:spcPct val="0"/>
              </a:spcAft>
            </a:pPr>
            <a:r>
              <a:rPr kumimoji="1" lang="en-US" altLang="zh-CN" sz="1500" b="1" kern="1200">
                <a:solidFill>
                  <a:srgbClr val="000000"/>
                </a:solidFill>
                <a:latin typeface="Times New Roman" pitchFamily="18" charset="0"/>
                <a:ea typeface="宋体" pitchFamily="2" charset="-122"/>
                <a:cs typeface="Times New Roman" pitchFamily="18" charset="0"/>
              </a:rPr>
              <a:t>SDH</a:t>
            </a:r>
          </a:p>
          <a:p>
            <a:pPr algn="ctr" rtl="0" eaLnBrk="0" fontAlgn="base" hangingPunct="0">
              <a:spcBef>
                <a:spcPct val="0"/>
              </a:spcBef>
              <a:spcAft>
                <a:spcPct val="0"/>
              </a:spcAft>
            </a:pPr>
            <a:r>
              <a:rPr kumimoji="1" lang="en-US" altLang="zh-CN" sz="1500" kern="1200">
                <a:solidFill>
                  <a:srgbClr val="000000"/>
                </a:solidFill>
                <a:latin typeface="Times New Roman" pitchFamily="18" charset="0"/>
                <a:ea typeface="宋体" pitchFamily="2" charset="-122"/>
                <a:cs typeface="Times New Roman" pitchFamily="18" charset="0"/>
              </a:rPr>
              <a:t>(Transmission Experience)</a:t>
            </a:r>
          </a:p>
        </p:txBody>
      </p:sp>
      <p:sp>
        <p:nvSpPr>
          <p:cNvPr id="380943" name="Freeform 15"/>
          <p:cNvSpPr>
            <a:spLocks/>
          </p:cNvSpPr>
          <p:nvPr/>
        </p:nvSpPr>
        <p:spPr bwMode="auto">
          <a:xfrm>
            <a:off x="6229350" y="2708275"/>
            <a:ext cx="2303463" cy="1655763"/>
          </a:xfrm>
          <a:custGeom>
            <a:avLst/>
            <a:gdLst/>
            <a:ahLst/>
            <a:cxnLst>
              <a:cxn ang="0">
                <a:pos x="384" y="313"/>
              </a:cxn>
              <a:cxn ang="0">
                <a:pos x="457" y="237"/>
              </a:cxn>
              <a:cxn ang="0">
                <a:pos x="563" y="194"/>
              </a:cxn>
              <a:cxn ang="0">
                <a:pos x="711" y="173"/>
              </a:cxn>
              <a:cxn ang="0">
                <a:pos x="878" y="197"/>
              </a:cxn>
              <a:cxn ang="0">
                <a:pos x="972" y="149"/>
              </a:cxn>
              <a:cxn ang="0">
                <a:pos x="1077" y="54"/>
              </a:cxn>
              <a:cxn ang="0">
                <a:pos x="1256" y="2"/>
              </a:cxn>
              <a:cxn ang="0">
                <a:pos x="1439" y="11"/>
              </a:cxn>
              <a:cxn ang="0">
                <a:pos x="1608" y="85"/>
              </a:cxn>
              <a:cxn ang="0">
                <a:pos x="1694" y="175"/>
              </a:cxn>
              <a:cxn ang="0">
                <a:pos x="1770" y="214"/>
              </a:cxn>
              <a:cxn ang="0">
                <a:pos x="1915" y="237"/>
              </a:cxn>
              <a:cxn ang="0">
                <a:pos x="2015" y="330"/>
              </a:cxn>
              <a:cxn ang="0">
                <a:pos x="2029" y="429"/>
              </a:cxn>
              <a:cxn ang="0">
                <a:pos x="2115" y="436"/>
              </a:cxn>
              <a:cxn ang="0">
                <a:pos x="2201" y="479"/>
              </a:cxn>
              <a:cxn ang="0">
                <a:pos x="2250" y="524"/>
              </a:cxn>
              <a:cxn ang="0">
                <a:pos x="2288" y="598"/>
              </a:cxn>
              <a:cxn ang="0">
                <a:pos x="2282" y="659"/>
              </a:cxn>
              <a:cxn ang="0">
                <a:pos x="2288" y="740"/>
              </a:cxn>
              <a:cxn ang="0">
                <a:pos x="2300" y="819"/>
              </a:cxn>
              <a:cxn ang="0">
                <a:pos x="2282" y="900"/>
              </a:cxn>
              <a:cxn ang="0">
                <a:pos x="2290" y="988"/>
              </a:cxn>
              <a:cxn ang="0">
                <a:pos x="2304" y="1066"/>
              </a:cxn>
              <a:cxn ang="0">
                <a:pos x="2277" y="1162"/>
              </a:cxn>
              <a:cxn ang="0">
                <a:pos x="2209" y="1234"/>
              </a:cxn>
              <a:cxn ang="0">
                <a:pos x="2067" y="1279"/>
              </a:cxn>
              <a:cxn ang="0">
                <a:pos x="1959" y="1250"/>
              </a:cxn>
              <a:cxn ang="0">
                <a:pos x="1896" y="1315"/>
              </a:cxn>
              <a:cxn ang="0">
                <a:pos x="1816" y="1357"/>
              </a:cxn>
              <a:cxn ang="0">
                <a:pos x="1703" y="1386"/>
              </a:cxn>
              <a:cxn ang="0">
                <a:pos x="1571" y="1367"/>
              </a:cxn>
              <a:cxn ang="0">
                <a:pos x="1477" y="1388"/>
              </a:cxn>
              <a:cxn ang="0">
                <a:pos x="1404" y="1441"/>
              </a:cxn>
              <a:cxn ang="0">
                <a:pos x="1301" y="1469"/>
              </a:cxn>
              <a:cxn ang="0">
                <a:pos x="1204" y="1460"/>
              </a:cxn>
              <a:cxn ang="0">
                <a:pos x="1110" y="1410"/>
              </a:cxn>
              <a:cxn ang="0">
                <a:pos x="1045" y="1460"/>
              </a:cxn>
              <a:cxn ang="0">
                <a:pos x="943" y="1491"/>
              </a:cxn>
              <a:cxn ang="0">
                <a:pos x="819" y="1471"/>
              </a:cxn>
              <a:cxn ang="0">
                <a:pos x="725" y="1407"/>
              </a:cxn>
              <a:cxn ang="0">
                <a:pos x="649" y="1381"/>
              </a:cxn>
              <a:cxn ang="0">
                <a:pos x="530" y="1388"/>
              </a:cxn>
              <a:cxn ang="0">
                <a:pos x="428" y="1343"/>
              </a:cxn>
              <a:cxn ang="0">
                <a:pos x="363" y="1274"/>
              </a:cxn>
              <a:cxn ang="0">
                <a:pos x="325" y="1243"/>
              </a:cxn>
              <a:cxn ang="0">
                <a:pos x="212" y="1234"/>
              </a:cxn>
              <a:cxn ang="0">
                <a:pos x="113" y="1167"/>
              </a:cxn>
              <a:cxn ang="0">
                <a:pos x="59" y="1066"/>
              </a:cxn>
              <a:cxn ang="0">
                <a:pos x="53" y="947"/>
              </a:cxn>
              <a:cxn ang="0">
                <a:pos x="32" y="835"/>
              </a:cxn>
              <a:cxn ang="0">
                <a:pos x="0" y="728"/>
              </a:cxn>
              <a:cxn ang="0">
                <a:pos x="13" y="607"/>
              </a:cxn>
              <a:cxn ang="0">
                <a:pos x="86" y="510"/>
              </a:cxn>
              <a:cxn ang="0">
                <a:pos x="191" y="436"/>
              </a:cxn>
              <a:cxn ang="0">
                <a:pos x="330" y="398"/>
              </a:cxn>
              <a:cxn ang="0">
                <a:pos x="366" y="354"/>
              </a:cxn>
            </a:cxnLst>
            <a:rect l="0" t="0" r="r" b="b"/>
            <a:pathLst>
              <a:path w="2305" h="1492">
                <a:moveTo>
                  <a:pt x="366" y="354"/>
                </a:moveTo>
                <a:lnTo>
                  <a:pt x="384" y="313"/>
                </a:lnTo>
                <a:lnTo>
                  <a:pt x="414" y="271"/>
                </a:lnTo>
                <a:lnTo>
                  <a:pt x="457" y="237"/>
                </a:lnTo>
                <a:lnTo>
                  <a:pt x="517" y="209"/>
                </a:lnTo>
                <a:lnTo>
                  <a:pt x="563" y="194"/>
                </a:lnTo>
                <a:lnTo>
                  <a:pt x="622" y="180"/>
                </a:lnTo>
                <a:lnTo>
                  <a:pt x="711" y="173"/>
                </a:lnTo>
                <a:lnTo>
                  <a:pt x="797" y="180"/>
                </a:lnTo>
                <a:lnTo>
                  <a:pt x="878" y="197"/>
                </a:lnTo>
                <a:lnTo>
                  <a:pt x="937" y="218"/>
                </a:lnTo>
                <a:lnTo>
                  <a:pt x="972" y="149"/>
                </a:lnTo>
                <a:lnTo>
                  <a:pt x="1018" y="97"/>
                </a:lnTo>
                <a:lnTo>
                  <a:pt x="1077" y="54"/>
                </a:lnTo>
                <a:lnTo>
                  <a:pt x="1158" y="26"/>
                </a:lnTo>
                <a:lnTo>
                  <a:pt x="1256" y="2"/>
                </a:lnTo>
                <a:lnTo>
                  <a:pt x="1352" y="0"/>
                </a:lnTo>
                <a:lnTo>
                  <a:pt x="1439" y="11"/>
                </a:lnTo>
                <a:lnTo>
                  <a:pt x="1536" y="38"/>
                </a:lnTo>
                <a:lnTo>
                  <a:pt x="1608" y="85"/>
                </a:lnTo>
                <a:lnTo>
                  <a:pt x="1662" y="130"/>
                </a:lnTo>
                <a:lnTo>
                  <a:pt x="1694" y="175"/>
                </a:lnTo>
                <a:lnTo>
                  <a:pt x="1703" y="233"/>
                </a:lnTo>
                <a:lnTo>
                  <a:pt x="1770" y="214"/>
                </a:lnTo>
                <a:lnTo>
                  <a:pt x="1851" y="221"/>
                </a:lnTo>
                <a:lnTo>
                  <a:pt x="1915" y="237"/>
                </a:lnTo>
                <a:lnTo>
                  <a:pt x="1973" y="278"/>
                </a:lnTo>
                <a:lnTo>
                  <a:pt x="2015" y="330"/>
                </a:lnTo>
                <a:lnTo>
                  <a:pt x="2032" y="388"/>
                </a:lnTo>
                <a:lnTo>
                  <a:pt x="2029" y="429"/>
                </a:lnTo>
                <a:lnTo>
                  <a:pt x="2067" y="426"/>
                </a:lnTo>
                <a:lnTo>
                  <a:pt x="2115" y="436"/>
                </a:lnTo>
                <a:lnTo>
                  <a:pt x="2163" y="455"/>
                </a:lnTo>
                <a:lnTo>
                  <a:pt x="2201" y="479"/>
                </a:lnTo>
                <a:lnTo>
                  <a:pt x="2225" y="498"/>
                </a:lnTo>
                <a:lnTo>
                  <a:pt x="2250" y="524"/>
                </a:lnTo>
                <a:lnTo>
                  <a:pt x="2274" y="557"/>
                </a:lnTo>
                <a:lnTo>
                  <a:pt x="2288" y="598"/>
                </a:lnTo>
                <a:lnTo>
                  <a:pt x="2290" y="626"/>
                </a:lnTo>
                <a:lnTo>
                  <a:pt x="2282" y="659"/>
                </a:lnTo>
                <a:lnTo>
                  <a:pt x="2265" y="700"/>
                </a:lnTo>
                <a:lnTo>
                  <a:pt x="2288" y="740"/>
                </a:lnTo>
                <a:lnTo>
                  <a:pt x="2295" y="778"/>
                </a:lnTo>
                <a:lnTo>
                  <a:pt x="2300" y="819"/>
                </a:lnTo>
                <a:lnTo>
                  <a:pt x="2290" y="871"/>
                </a:lnTo>
                <a:lnTo>
                  <a:pt x="2282" y="900"/>
                </a:lnTo>
                <a:lnTo>
                  <a:pt x="2255" y="935"/>
                </a:lnTo>
                <a:lnTo>
                  <a:pt x="2290" y="988"/>
                </a:lnTo>
                <a:lnTo>
                  <a:pt x="2300" y="1018"/>
                </a:lnTo>
                <a:lnTo>
                  <a:pt x="2304" y="1066"/>
                </a:lnTo>
                <a:lnTo>
                  <a:pt x="2295" y="1111"/>
                </a:lnTo>
                <a:lnTo>
                  <a:pt x="2277" y="1162"/>
                </a:lnTo>
                <a:lnTo>
                  <a:pt x="2250" y="1198"/>
                </a:lnTo>
                <a:lnTo>
                  <a:pt x="2209" y="1234"/>
                </a:lnTo>
                <a:lnTo>
                  <a:pt x="2140" y="1267"/>
                </a:lnTo>
                <a:lnTo>
                  <a:pt x="2067" y="1279"/>
                </a:lnTo>
                <a:lnTo>
                  <a:pt x="2002" y="1269"/>
                </a:lnTo>
                <a:lnTo>
                  <a:pt x="1959" y="1250"/>
                </a:lnTo>
                <a:lnTo>
                  <a:pt x="1929" y="1286"/>
                </a:lnTo>
                <a:lnTo>
                  <a:pt x="1896" y="1315"/>
                </a:lnTo>
                <a:lnTo>
                  <a:pt x="1870" y="1334"/>
                </a:lnTo>
                <a:lnTo>
                  <a:pt x="1816" y="1357"/>
                </a:lnTo>
                <a:lnTo>
                  <a:pt x="1770" y="1374"/>
                </a:lnTo>
                <a:lnTo>
                  <a:pt x="1703" y="1386"/>
                </a:lnTo>
                <a:lnTo>
                  <a:pt x="1635" y="1383"/>
                </a:lnTo>
                <a:lnTo>
                  <a:pt x="1571" y="1367"/>
                </a:lnTo>
                <a:lnTo>
                  <a:pt x="1512" y="1338"/>
                </a:lnTo>
                <a:lnTo>
                  <a:pt x="1477" y="1388"/>
                </a:lnTo>
                <a:lnTo>
                  <a:pt x="1444" y="1417"/>
                </a:lnTo>
                <a:lnTo>
                  <a:pt x="1404" y="1441"/>
                </a:lnTo>
                <a:lnTo>
                  <a:pt x="1355" y="1460"/>
                </a:lnTo>
                <a:lnTo>
                  <a:pt x="1301" y="1469"/>
                </a:lnTo>
                <a:lnTo>
                  <a:pt x="1252" y="1469"/>
                </a:lnTo>
                <a:lnTo>
                  <a:pt x="1204" y="1460"/>
                </a:lnTo>
                <a:lnTo>
                  <a:pt x="1145" y="1433"/>
                </a:lnTo>
                <a:lnTo>
                  <a:pt x="1110" y="1410"/>
                </a:lnTo>
                <a:lnTo>
                  <a:pt x="1077" y="1441"/>
                </a:lnTo>
                <a:lnTo>
                  <a:pt x="1045" y="1460"/>
                </a:lnTo>
                <a:lnTo>
                  <a:pt x="1002" y="1476"/>
                </a:lnTo>
                <a:lnTo>
                  <a:pt x="943" y="1491"/>
                </a:lnTo>
                <a:lnTo>
                  <a:pt x="883" y="1486"/>
                </a:lnTo>
                <a:lnTo>
                  <a:pt x="819" y="1471"/>
                </a:lnTo>
                <a:lnTo>
                  <a:pt x="770" y="1448"/>
                </a:lnTo>
                <a:lnTo>
                  <a:pt x="725" y="1407"/>
                </a:lnTo>
                <a:lnTo>
                  <a:pt x="697" y="1367"/>
                </a:lnTo>
                <a:lnTo>
                  <a:pt x="649" y="1381"/>
                </a:lnTo>
                <a:lnTo>
                  <a:pt x="595" y="1391"/>
                </a:lnTo>
                <a:lnTo>
                  <a:pt x="530" y="1388"/>
                </a:lnTo>
                <a:lnTo>
                  <a:pt x="474" y="1369"/>
                </a:lnTo>
                <a:lnTo>
                  <a:pt x="428" y="1343"/>
                </a:lnTo>
                <a:lnTo>
                  <a:pt x="393" y="1315"/>
                </a:lnTo>
                <a:lnTo>
                  <a:pt x="363" y="1274"/>
                </a:lnTo>
                <a:lnTo>
                  <a:pt x="355" y="1234"/>
                </a:lnTo>
                <a:lnTo>
                  <a:pt x="325" y="1243"/>
                </a:lnTo>
                <a:lnTo>
                  <a:pt x="271" y="1246"/>
                </a:lnTo>
                <a:lnTo>
                  <a:pt x="212" y="1234"/>
                </a:lnTo>
                <a:lnTo>
                  <a:pt x="153" y="1205"/>
                </a:lnTo>
                <a:lnTo>
                  <a:pt x="113" y="1167"/>
                </a:lnTo>
                <a:lnTo>
                  <a:pt x="78" y="1118"/>
                </a:lnTo>
                <a:lnTo>
                  <a:pt x="59" y="1066"/>
                </a:lnTo>
                <a:lnTo>
                  <a:pt x="50" y="995"/>
                </a:lnTo>
                <a:lnTo>
                  <a:pt x="53" y="947"/>
                </a:lnTo>
                <a:lnTo>
                  <a:pt x="72" y="876"/>
                </a:lnTo>
                <a:lnTo>
                  <a:pt x="32" y="835"/>
                </a:lnTo>
                <a:lnTo>
                  <a:pt x="10" y="783"/>
                </a:lnTo>
                <a:lnTo>
                  <a:pt x="0" y="728"/>
                </a:lnTo>
                <a:lnTo>
                  <a:pt x="0" y="669"/>
                </a:lnTo>
                <a:lnTo>
                  <a:pt x="13" y="607"/>
                </a:lnTo>
                <a:lnTo>
                  <a:pt x="40" y="560"/>
                </a:lnTo>
                <a:lnTo>
                  <a:pt x="86" y="510"/>
                </a:lnTo>
                <a:lnTo>
                  <a:pt x="134" y="472"/>
                </a:lnTo>
                <a:lnTo>
                  <a:pt x="191" y="436"/>
                </a:lnTo>
                <a:lnTo>
                  <a:pt x="264" y="412"/>
                </a:lnTo>
                <a:lnTo>
                  <a:pt x="330" y="398"/>
                </a:lnTo>
                <a:lnTo>
                  <a:pt x="363" y="391"/>
                </a:lnTo>
                <a:lnTo>
                  <a:pt x="366" y="354"/>
                </a:lnTo>
              </a:path>
            </a:pathLst>
          </a:custGeom>
          <a:solidFill>
            <a:srgbClr val="3366FF"/>
          </a:solidFill>
          <a:ln w="25400" cap="rnd" cmpd="sng">
            <a:noFill/>
            <a:prstDash val="solid"/>
            <a:round/>
            <a:headEnd type="none" w="med" len="med"/>
            <a:tailEnd type="none" w="med" len="med"/>
          </a:ln>
          <a:effectLst>
            <a:outerShdw dist="107763" dir="2700000" algn="ctr" rotWithShape="0">
              <a:schemeClr val="bg2"/>
            </a:outerShdw>
          </a:effectLst>
        </p:spPr>
        <p:txBody>
          <a:bodyPr/>
          <a:lstStyle/>
          <a:p>
            <a:pPr algn="ctr" rtl="0" eaLnBrk="0" fontAlgn="base" hangingPunct="0">
              <a:spcBef>
                <a:spcPct val="0"/>
              </a:spcBef>
              <a:spcAft>
                <a:spcPct val="0"/>
              </a:spcAft>
              <a:defRPr/>
            </a:pPr>
            <a:endParaRPr kumimoji="1" lang="zh-CN" altLang="en-US" kern="1200">
              <a:solidFill>
                <a:srgbClr val="000000"/>
              </a:solidFill>
              <a:latin typeface="Times New Roman" pitchFamily="18" charset="0"/>
              <a:ea typeface="宋体" pitchFamily="2" charset="-122"/>
              <a:cs typeface="Times New Roman" pitchFamily="18" charset="0"/>
            </a:endParaRPr>
          </a:p>
        </p:txBody>
      </p:sp>
      <p:sp>
        <p:nvSpPr>
          <p:cNvPr id="380944" name="Rectangle 16"/>
          <p:cNvSpPr>
            <a:spLocks noChangeArrowheads="1"/>
          </p:cNvSpPr>
          <p:nvPr/>
        </p:nvSpPr>
        <p:spPr bwMode="auto">
          <a:xfrm>
            <a:off x="6372225" y="3068638"/>
            <a:ext cx="2101850" cy="738664"/>
          </a:xfrm>
          <a:prstGeom prst="rect">
            <a:avLst/>
          </a:prstGeom>
          <a:noFill/>
          <a:ln w="9525">
            <a:noFill/>
            <a:miter lim="800000"/>
            <a:headEnd/>
            <a:tailEnd/>
          </a:ln>
        </p:spPr>
        <p:txBody>
          <a:bodyPr lIns="0" tIns="0" rIns="0" bIns="0">
            <a:spAutoFit/>
          </a:bodyPr>
          <a:lstStyle/>
          <a:p>
            <a:pPr algn="ctr" rtl="0" eaLnBrk="0" fontAlgn="base" hangingPunct="0">
              <a:spcBef>
                <a:spcPct val="0"/>
              </a:spcBef>
              <a:spcAft>
                <a:spcPct val="0"/>
              </a:spcAft>
              <a:defRPr/>
            </a:pPr>
            <a:r>
              <a:rPr kumimoji="1" lang="en-US" altLang="zh-CN" sz="2400" b="1" kern="1200">
                <a:solidFill>
                  <a:srgbClr val="FFFFFF"/>
                </a:solidFill>
                <a:effectLst>
                  <a:outerShdw blurRad="38100" dist="38100" dir="2700000" algn="tl">
                    <a:srgbClr val="C0C0C0"/>
                  </a:outerShdw>
                </a:effectLst>
                <a:latin typeface="Times New Roman" pitchFamily="18" charset="0"/>
                <a:ea typeface="宋体" pitchFamily="2" charset="-122"/>
                <a:cs typeface="Times New Roman" pitchFamily="18" charset="0"/>
              </a:rPr>
              <a:t>PTN</a:t>
            </a:r>
          </a:p>
          <a:p>
            <a:pPr algn="ctr" rtl="0" eaLnBrk="0" fontAlgn="base" hangingPunct="0">
              <a:spcBef>
                <a:spcPct val="0"/>
              </a:spcBef>
              <a:spcAft>
                <a:spcPct val="0"/>
              </a:spcAft>
              <a:defRPr/>
            </a:pPr>
            <a:r>
              <a:rPr kumimoji="1" lang="en-US" altLang="zh-CN" sz="2400" b="1" kern="1200">
                <a:solidFill>
                  <a:srgbClr val="FFFFFF"/>
                </a:solidFill>
                <a:effectLst>
                  <a:outerShdw blurRad="38100" dist="38100" dir="2700000" algn="tl">
                    <a:srgbClr val="C0C0C0"/>
                  </a:outerShdw>
                </a:effectLst>
                <a:latin typeface="Times New Roman" pitchFamily="18" charset="0"/>
                <a:ea typeface="宋体" pitchFamily="2" charset="-122"/>
                <a:cs typeface="Times New Roman" pitchFamily="18" charset="0"/>
              </a:rPr>
              <a:t>(</a:t>
            </a:r>
            <a:r>
              <a:rPr kumimoji="1" lang="en-US" altLang="zh-CN" b="1" kern="1200">
                <a:solidFill>
                  <a:srgbClr val="FFFFFF"/>
                </a:solidFill>
                <a:latin typeface="Times New Roman" pitchFamily="18" charset="0"/>
                <a:ea typeface="宋体" pitchFamily="2" charset="-122"/>
                <a:cs typeface="Times New Roman" pitchFamily="18" charset="0"/>
              </a:rPr>
              <a:t>Packet Transport Network)</a:t>
            </a:r>
          </a:p>
        </p:txBody>
      </p:sp>
      <p:sp>
        <p:nvSpPr>
          <p:cNvPr id="14353" name="Text Box 17"/>
          <p:cNvSpPr txBox="1">
            <a:spLocks noChangeArrowheads="1"/>
          </p:cNvSpPr>
          <p:nvPr/>
        </p:nvSpPr>
        <p:spPr bwMode="blackWhite">
          <a:xfrm>
            <a:off x="2700338" y="2011363"/>
            <a:ext cx="2376487" cy="317500"/>
          </a:xfrm>
          <a:prstGeom prst="rect">
            <a:avLst/>
          </a:prstGeom>
          <a:noFill/>
          <a:ln w="12700" algn="ctr">
            <a:solidFill>
              <a:srgbClr val="969696"/>
            </a:solidFill>
            <a:prstDash val="dash"/>
            <a:miter lim="800000"/>
            <a:headEnd/>
            <a:tailEnd/>
          </a:ln>
        </p:spPr>
        <p:txBody>
          <a:bodyPr>
            <a:spAutoFit/>
          </a:bodyPr>
          <a:lstStyle/>
          <a:p>
            <a:pPr marL="261938" indent="-261938" algn="l" rtl="0" eaLnBrk="0" fontAlgn="base" hangingPunct="0">
              <a:spcBef>
                <a:spcPct val="50000"/>
              </a:spcBef>
              <a:spcAft>
                <a:spcPct val="0"/>
              </a:spcAft>
              <a:buClr>
                <a:srgbClr val="0087E2"/>
              </a:buClr>
              <a:buFont typeface="Wingdings" pitchFamily="2" charset="2"/>
              <a:buChar char="Ø"/>
            </a:pPr>
            <a:r>
              <a:rPr kumimoji="1" lang="en-US" altLang="zh-CN" sz="1400" kern="1200">
                <a:solidFill>
                  <a:srgbClr val="000000"/>
                </a:solidFill>
                <a:latin typeface="Times New Roman" pitchFamily="18" charset="0"/>
                <a:ea typeface="宋体" pitchFamily="2" charset="-122"/>
                <a:cs typeface="Times New Roman" pitchFamily="18" charset="0"/>
              </a:rPr>
              <a:t>L2/L3 Packet Switching</a:t>
            </a:r>
          </a:p>
        </p:txBody>
      </p:sp>
      <p:sp>
        <p:nvSpPr>
          <p:cNvPr id="14354" name="Text Box 18"/>
          <p:cNvSpPr txBox="1">
            <a:spLocks noChangeArrowheads="1"/>
          </p:cNvSpPr>
          <p:nvPr/>
        </p:nvSpPr>
        <p:spPr bwMode="blackWhite">
          <a:xfrm>
            <a:off x="3492500" y="2427288"/>
            <a:ext cx="3024188" cy="317500"/>
          </a:xfrm>
          <a:prstGeom prst="rect">
            <a:avLst/>
          </a:prstGeom>
          <a:noFill/>
          <a:ln w="12700" algn="ctr">
            <a:solidFill>
              <a:srgbClr val="808080"/>
            </a:solidFill>
            <a:prstDash val="dash"/>
            <a:miter lim="800000"/>
            <a:headEnd/>
            <a:tailEnd/>
          </a:ln>
        </p:spPr>
        <p:txBody>
          <a:bodyPr>
            <a:spAutoFit/>
          </a:bodyPr>
          <a:lstStyle/>
          <a:p>
            <a:pPr marL="261938" indent="-261938" algn="l" rtl="0" eaLnBrk="0" fontAlgn="base" hangingPunct="0">
              <a:spcBef>
                <a:spcPct val="50000"/>
              </a:spcBef>
              <a:spcAft>
                <a:spcPct val="0"/>
              </a:spcAft>
              <a:buClr>
                <a:srgbClr val="0087E2"/>
              </a:buClr>
              <a:buFont typeface="Wingdings" pitchFamily="2" charset="2"/>
              <a:buChar char="Ø"/>
            </a:pPr>
            <a:r>
              <a:rPr kumimoji="1" lang="en-US" altLang="zh-CN" sz="1400" kern="1200">
                <a:solidFill>
                  <a:srgbClr val="000000"/>
                </a:solidFill>
                <a:latin typeface="Times New Roman" pitchFamily="18" charset="0"/>
                <a:ea typeface="宋体" pitchFamily="2" charset="-122"/>
                <a:cs typeface="Times New Roman" pitchFamily="18" charset="0"/>
              </a:rPr>
              <a:t>Statistical Multiplexing and QoS</a:t>
            </a:r>
          </a:p>
        </p:txBody>
      </p:sp>
      <p:sp>
        <p:nvSpPr>
          <p:cNvPr id="14355" name="Text Box 19"/>
          <p:cNvSpPr txBox="1">
            <a:spLocks noChangeArrowheads="1"/>
          </p:cNvSpPr>
          <p:nvPr/>
        </p:nvSpPr>
        <p:spPr bwMode="blackWhite">
          <a:xfrm>
            <a:off x="4500563" y="2824163"/>
            <a:ext cx="2376487" cy="317500"/>
          </a:xfrm>
          <a:prstGeom prst="rect">
            <a:avLst/>
          </a:prstGeom>
          <a:noFill/>
          <a:ln w="12700" algn="ctr">
            <a:solidFill>
              <a:srgbClr val="808080"/>
            </a:solidFill>
            <a:prstDash val="dash"/>
            <a:miter lim="800000"/>
            <a:headEnd/>
            <a:tailEnd/>
          </a:ln>
        </p:spPr>
        <p:txBody>
          <a:bodyPr>
            <a:spAutoFit/>
          </a:bodyPr>
          <a:lstStyle/>
          <a:p>
            <a:pPr marL="261938" indent="-261938" algn="l" rtl="0" eaLnBrk="0" fontAlgn="base" hangingPunct="0">
              <a:spcBef>
                <a:spcPct val="50000"/>
              </a:spcBef>
              <a:spcAft>
                <a:spcPct val="0"/>
              </a:spcAft>
              <a:buClr>
                <a:srgbClr val="0087E2"/>
              </a:buClr>
              <a:buFont typeface="Wingdings" pitchFamily="2" charset="2"/>
              <a:buChar char="Ø"/>
            </a:pPr>
            <a:r>
              <a:rPr kumimoji="1" lang="en-US" altLang="zh-CN" sz="1400" kern="1200">
                <a:solidFill>
                  <a:srgbClr val="000000"/>
                </a:solidFill>
                <a:latin typeface="Times New Roman" pitchFamily="18" charset="0"/>
                <a:ea typeface="宋体" pitchFamily="2" charset="-122"/>
                <a:cs typeface="Times New Roman" pitchFamily="18" charset="0"/>
              </a:rPr>
              <a:t>Flexibility in Deployment</a:t>
            </a:r>
          </a:p>
        </p:txBody>
      </p:sp>
      <p:sp>
        <p:nvSpPr>
          <p:cNvPr id="14356" name="Text Box 20"/>
          <p:cNvSpPr txBox="1">
            <a:spLocks noChangeArrowheads="1"/>
          </p:cNvSpPr>
          <p:nvPr/>
        </p:nvSpPr>
        <p:spPr bwMode="blackWhite">
          <a:xfrm>
            <a:off x="3913188" y="3862388"/>
            <a:ext cx="2963862" cy="530225"/>
          </a:xfrm>
          <a:prstGeom prst="rect">
            <a:avLst/>
          </a:prstGeom>
          <a:noFill/>
          <a:ln w="12700" algn="ctr">
            <a:solidFill>
              <a:srgbClr val="808080"/>
            </a:solidFill>
            <a:prstDash val="dash"/>
            <a:miter lim="800000"/>
            <a:headEnd/>
            <a:tailEnd/>
          </a:ln>
        </p:spPr>
        <p:txBody>
          <a:bodyPr>
            <a:spAutoFit/>
          </a:bodyPr>
          <a:lstStyle/>
          <a:p>
            <a:pPr marL="261938" indent="-261938" algn="l" rtl="0" eaLnBrk="0" fontAlgn="base" hangingPunct="0">
              <a:spcBef>
                <a:spcPct val="50000"/>
              </a:spcBef>
              <a:spcAft>
                <a:spcPct val="0"/>
              </a:spcAft>
              <a:buClr>
                <a:srgbClr val="0087E2"/>
              </a:buClr>
              <a:buFont typeface="Wingdings" pitchFamily="2" charset="2"/>
              <a:buChar char="Ø"/>
            </a:pPr>
            <a:r>
              <a:rPr kumimoji="1" lang="en-US" altLang="zh-CN" sz="1400" kern="1200">
                <a:solidFill>
                  <a:srgbClr val="000000"/>
                </a:solidFill>
                <a:latin typeface="Times New Roman" pitchFamily="18" charset="0"/>
                <a:ea typeface="宋体" pitchFamily="2" charset="-122"/>
                <a:cs typeface="Times New Roman" pitchFamily="18" charset="0"/>
              </a:rPr>
              <a:t>End-to-end service provisioning and management</a:t>
            </a:r>
          </a:p>
        </p:txBody>
      </p:sp>
      <p:sp>
        <p:nvSpPr>
          <p:cNvPr id="14357" name="Text Box 21"/>
          <p:cNvSpPr txBox="1">
            <a:spLocks noChangeArrowheads="1"/>
          </p:cNvSpPr>
          <p:nvPr/>
        </p:nvSpPr>
        <p:spPr bwMode="blackWhite">
          <a:xfrm>
            <a:off x="3492500" y="4452938"/>
            <a:ext cx="2376488" cy="317500"/>
          </a:xfrm>
          <a:prstGeom prst="rect">
            <a:avLst/>
          </a:prstGeom>
          <a:noFill/>
          <a:ln w="12700" algn="ctr">
            <a:solidFill>
              <a:srgbClr val="808080"/>
            </a:solidFill>
            <a:prstDash val="dash"/>
            <a:miter lim="800000"/>
            <a:headEnd/>
            <a:tailEnd/>
          </a:ln>
        </p:spPr>
        <p:txBody>
          <a:bodyPr>
            <a:spAutoFit/>
          </a:bodyPr>
          <a:lstStyle/>
          <a:p>
            <a:pPr marL="261938" indent="-261938" algn="l" rtl="0" eaLnBrk="0" fontAlgn="base" hangingPunct="0">
              <a:spcBef>
                <a:spcPct val="50000"/>
              </a:spcBef>
              <a:spcAft>
                <a:spcPct val="0"/>
              </a:spcAft>
              <a:buClr>
                <a:srgbClr val="0087E2"/>
              </a:buClr>
              <a:buFont typeface="Wingdings" pitchFamily="2" charset="2"/>
              <a:buChar char="Ø"/>
            </a:pPr>
            <a:r>
              <a:rPr kumimoji="1" lang="en-US" altLang="zh-CN" sz="1400" kern="1200">
                <a:solidFill>
                  <a:srgbClr val="000000"/>
                </a:solidFill>
                <a:latin typeface="Times New Roman" pitchFamily="18" charset="0"/>
                <a:ea typeface="宋体" pitchFamily="2" charset="-122"/>
                <a:cs typeface="Times New Roman" pitchFamily="18" charset="0"/>
              </a:rPr>
              <a:t>Precise Clock Sync</a:t>
            </a:r>
          </a:p>
        </p:txBody>
      </p:sp>
      <p:sp>
        <p:nvSpPr>
          <p:cNvPr id="14358" name="Text Box 22"/>
          <p:cNvSpPr txBox="1">
            <a:spLocks noChangeArrowheads="1"/>
          </p:cNvSpPr>
          <p:nvPr/>
        </p:nvSpPr>
        <p:spPr bwMode="blackWhite">
          <a:xfrm>
            <a:off x="2700338" y="4843463"/>
            <a:ext cx="2808287" cy="530225"/>
          </a:xfrm>
          <a:prstGeom prst="rect">
            <a:avLst/>
          </a:prstGeom>
          <a:noFill/>
          <a:ln w="12700" algn="ctr">
            <a:solidFill>
              <a:srgbClr val="808080"/>
            </a:solidFill>
            <a:prstDash val="dash"/>
            <a:miter lim="800000"/>
            <a:headEnd/>
            <a:tailEnd/>
          </a:ln>
        </p:spPr>
        <p:txBody>
          <a:bodyPr>
            <a:spAutoFit/>
          </a:bodyPr>
          <a:lstStyle/>
          <a:p>
            <a:pPr marL="261938" indent="-261938" algn="l" rtl="0" eaLnBrk="0" fontAlgn="base" hangingPunct="0">
              <a:spcBef>
                <a:spcPct val="50000"/>
              </a:spcBef>
              <a:spcAft>
                <a:spcPct val="0"/>
              </a:spcAft>
              <a:buClr>
                <a:srgbClr val="0087E2"/>
              </a:buClr>
              <a:buFont typeface="Wingdings" pitchFamily="2" charset="2"/>
              <a:buChar char="Ø"/>
            </a:pPr>
            <a:r>
              <a:rPr kumimoji="1" lang="en-US" altLang="zh-CN" sz="1400" kern="1200">
                <a:solidFill>
                  <a:srgbClr val="000000"/>
                </a:solidFill>
                <a:latin typeface="Times New Roman" pitchFamily="18" charset="0"/>
                <a:ea typeface="宋体" pitchFamily="2" charset="-122"/>
                <a:cs typeface="Times New Roman" pitchFamily="18" charset="0"/>
              </a:rPr>
              <a:t>Carrier-class OAM and Protection </a:t>
            </a:r>
          </a:p>
        </p:txBody>
      </p:sp>
      <p:sp>
        <p:nvSpPr>
          <p:cNvPr id="380951" name="Text Box 23"/>
          <p:cNvSpPr txBox="1">
            <a:spLocks noChangeArrowheads="1"/>
          </p:cNvSpPr>
          <p:nvPr/>
        </p:nvSpPr>
        <p:spPr bwMode="auto">
          <a:xfrm>
            <a:off x="215900" y="5661025"/>
            <a:ext cx="8748713" cy="350838"/>
          </a:xfrm>
          <a:prstGeom prst="rect">
            <a:avLst/>
          </a:prstGeom>
          <a:noFill/>
          <a:ln w="9525">
            <a:noFill/>
            <a:miter lim="800000"/>
            <a:headEnd/>
            <a:tailEnd/>
          </a:ln>
          <a:effectLst/>
        </p:spPr>
        <p:txBody>
          <a:bodyPr lIns="91428" tIns="45714" rIns="91428" bIns="45714">
            <a:spAutoFit/>
          </a:bodyPr>
          <a:lstStyle/>
          <a:p>
            <a:pPr algn="ctr" rtl="0" fontAlgn="base">
              <a:spcBef>
                <a:spcPct val="50000"/>
              </a:spcBef>
              <a:spcAft>
                <a:spcPct val="0"/>
              </a:spcAft>
              <a:defRPr/>
            </a:pPr>
            <a:r>
              <a:rPr lang="en-US" altLang="zh-CN" sz="1700" b="1" kern="1200" dirty="0">
                <a:solidFill>
                  <a:srgbClr val="0087E2"/>
                </a:solidFill>
                <a:effectLst>
                  <a:outerShdw blurRad="38100" dist="38100" dir="2700000" algn="tl">
                    <a:srgbClr val="C0C0C0"/>
                  </a:outerShdw>
                </a:effectLst>
                <a:latin typeface="Times New Roman" pitchFamily="18" charset="0"/>
                <a:ea typeface="Dotum" pitchFamily="34" charset="-127"/>
                <a:cs typeface="Times New Roman" pitchFamily="18" charset="0"/>
              </a:rPr>
              <a:t>PTN / MPLS-TP = MPLS - Most L3 Complexity + OAM + Protection + Time Sync.</a:t>
            </a:r>
          </a:p>
        </p:txBody>
      </p:sp>
    </p:spTree>
  </p:cSld>
  <p:clrMapOvr>
    <a:masterClrMapping/>
  </p:clrMapOvr>
  <p:transition>
    <p:fade/>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ChangeArrowheads="1"/>
          </p:cNvSpPr>
          <p:nvPr/>
        </p:nvSpPr>
        <p:spPr bwMode="auto">
          <a:xfrm>
            <a:off x="468313" y="0"/>
            <a:ext cx="8229600" cy="647700"/>
          </a:xfrm>
          <a:prstGeom prst="rect">
            <a:avLst/>
          </a:prstGeom>
          <a:noFill/>
          <a:ln w="9525" algn="ctr">
            <a:noFill/>
            <a:miter lim="800000"/>
            <a:headEnd/>
            <a:tailEnd/>
          </a:ln>
        </p:spPr>
        <p:txBody>
          <a:bodyPr anchor="ctr"/>
          <a:lstStyle/>
          <a:p>
            <a:pPr algn="l" eaLnBrk="1" hangingPunct="1"/>
            <a:endParaRPr kumimoji="0" lang="zh-CN" altLang="zh-CN" sz="3200" b="0">
              <a:solidFill>
                <a:schemeClr val="tx2"/>
              </a:solidFill>
              <a:latin typeface="Arial" pitchFamily="34" charset="0"/>
              <a:ea typeface="黑体" pitchFamily="49" charset="-122"/>
            </a:endParaRPr>
          </a:p>
        </p:txBody>
      </p:sp>
      <p:sp>
        <p:nvSpPr>
          <p:cNvPr id="17606" name="Text Box 198"/>
          <p:cNvSpPr txBox="1">
            <a:spLocks noChangeArrowheads="1"/>
          </p:cNvSpPr>
          <p:nvPr/>
        </p:nvSpPr>
        <p:spPr bwMode="auto">
          <a:xfrm>
            <a:off x="395288" y="5589588"/>
            <a:ext cx="8497887" cy="792162"/>
          </a:xfrm>
          <a:prstGeom prst="rect">
            <a:avLst/>
          </a:prstGeom>
          <a:gradFill rotWithShape="1">
            <a:gsLst>
              <a:gs pos="0">
                <a:srgbClr val="99CCFF"/>
              </a:gs>
              <a:gs pos="50000">
                <a:srgbClr val="FFFFFF"/>
              </a:gs>
              <a:gs pos="100000">
                <a:srgbClr val="99CCFF"/>
              </a:gs>
            </a:gsLst>
            <a:lin ang="5400000" scaled="1"/>
          </a:gradFill>
          <a:ln w="25400" algn="ctr">
            <a:noFill/>
            <a:miter lim="800000"/>
            <a:headEnd/>
            <a:tailEnd/>
          </a:ln>
          <a:effectLst>
            <a:outerShdw dist="35921" dir="2700000" algn="ctr" rotWithShape="0">
              <a:schemeClr val="bg2"/>
            </a:outerShdw>
          </a:effectLst>
        </p:spPr>
        <p:txBody>
          <a:bodyPr anchor="ctr"/>
          <a:lstStyle/>
          <a:p>
            <a:pPr marL="284163" indent="-284163" algn="l">
              <a:buClr>
                <a:srgbClr val="FF9933"/>
              </a:buClr>
              <a:buFont typeface="Wingdings" pitchFamily="2" charset="2"/>
              <a:buNone/>
            </a:pPr>
            <a:endParaRPr kumimoji="0" lang="zh-CN" altLang="zh-CN" sz="1500" b="0">
              <a:solidFill>
                <a:schemeClr val="tx1"/>
              </a:solidFill>
            </a:endParaRPr>
          </a:p>
        </p:txBody>
      </p:sp>
      <p:sp>
        <p:nvSpPr>
          <p:cNvPr id="38918" name="Rectangle 9"/>
          <p:cNvSpPr>
            <a:spLocks noChangeArrowheads="1"/>
          </p:cNvSpPr>
          <p:nvPr/>
        </p:nvSpPr>
        <p:spPr bwMode="auto">
          <a:xfrm>
            <a:off x="395288" y="836613"/>
            <a:ext cx="8350250" cy="1317625"/>
          </a:xfrm>
          <a:prstGeom prst="rect">
            <a:avLst/>
          </a:prstGeom>
          <a:gradFill rotWithShape="1">
            <a:gsLst>
              <a:gs pos="0">
                <a:srgbClr val="99CCFF"/>
              </a:gs>
              <a:gs pos="100000">
                <a:schemeClr val="bg1"/>
              </a:gs>
            </a:gsLst>
            <a:lin ang="0" scaled="1"/>
          </a:gradFill>
          <a:ln w="9525" algn="ctr">
            <a:noFill/>
            <a:miter lim="800000"/>
            <a:headEnd/>
            <a:tailEnd/>
          </a:ln>
        </p:spPr>
        <p:txBody>
          <a:bodyPr wrap="none" anchor="ctr"/>
          <a:lstStyle/>
          <a:p>
            <a:pPr algn="l"/>
            <a:endParaRPr lang="zh-CN" altLang="en-US" sz="1200">
              <a:solidFill>
                <a:schemeClr val="tx1"/>
              </a:solidFill>
            </a:endParaRPr>
          </a:p>
        </p:txBody>
      </p:sp>
      <p:pic>
        <p:nvPicPr>
          <p:cNvPr id="38919" name="Picture 67"/>
          <p:cNvPicPr>
            <a:picLocks noChangeAspect="1" noChangeArrowheads="1"/>
          </p:cNvPicPr>
          <p:nvPr/>
        </p:nvPicPr>
        <p:blipFill>
          <a:blip r:embed="rId3"/>
          <a:srcRect/>
          <a:stretch>
            <a:fillRect/>
          </a:stretch>
        </p:blipFill>
        <p:spPr bwMode="auto">
          <a:xfrm>
            <a:off x="2554288" y="1462088"/>
            <a:ext cx="1079500" cy="307975"/>
          </a:xfrm>
          <a:prstGeom prst="rect">
            <a:avLst/>
          </a:prstGeom>
          <a:noFill/>
          <a:ln w="9525" algn="ctr">
            <a:noFill/>
            <a:miter lim="800000"/>
            <a:headEnd/>
            <a:tailEnd/>
          </a:ln>
        </p:spPr>
      </p:pic>
      <p:pic>
        <p:nvPicPr>
          <p:cNvPr id="38920" name="Picture 72"/>
          <p:cNvPicPr>
            <a:picLocks noChangeAspect="1" noChangeArrowheads="1"/>
          </p:cNvPicPr>
          <p:nvPr/>
        </p:nvPicPr>
        <p:blipFill>
          <a:blip r:embed="rId4">
            <a:clrChange>
              <a:clrFrom>
                <a:srgbClr val="FBFFFF"/>
              </a:clrFrom>
              <a:clrTo>
                <a:srgbClr val="FBFFFF">
                  <a:alpha val="0"/>
                </a:srgbClr>
              </a:clrTo>
            </a:clrChange>
          </a:blip>
          <a:srcRect/>
          <a:stretch>
            <a:fillRect/>
          </a:stretch>
        </p:blipFill>
        <p:spPr bwMode="auto">
          <a:xfrm>
            <a:off x="611188" y="1530350"/>
            <a:ext cx="1223962" cy="233363"/>
          </a:xfrm>
          <a:prstGeom prst="rect">
            <a:avLst/>
          </a:prstGeom>
          <a:noFill/>
          <a:ln w="9525">
            <a:noFill/>
            <a:miter lim="800000"/>
            <a:headEnd/>
            <a:tailEnd/>
          </a:ln>
        </p:spPr>
      </p:pic>
      <p:sp>
        <p:nvSpPr>
          <p:cNvPr id="38921" name="Text Box 8"/>
          <p:cNvSpPr txBox="1">
            <a:spLocks noChangeArrowheads="1"/>
          </p:cNvSpPr>
          <p:nvPr/>
        </p:nvSpPr>
        <p:spPr bwMode="auto">
          <a:xfrm>
            <a:off x="682625" y="1889125"/>
            <a:ext cx="1114425" cy="274638"/>
          </a:xfrm>
          <a:prstGeom prst="rect">
            <a:avLst/>
          </a:prstGeom>
          <a:noFill/>
          <a:ln w="9525" algn="ctr">
            <a:noFill/>
            <a:miter lim="800000"/>
            <a:headEnd/>
            <a:tailEnd/>
          </a:ln>
        </p:spPr>
        <p:txBody>
          <a:bodyPr wrap="none">
            <a:spAutoFit/>
          </a:bodyPr>
          <a:lstStyle/>
          <a:p>
            <a:pPr eaLnBrk="1" hangingPunct="1">
              <a:spcAft>
                <a:spcPct val="20000"/>
              </a:spcAft>
              <a:buClr>
                <a:srgbClr val="228A88"/>
              </a:buClr>
              <a:buFont typeface="Wingdings 2" pitchFamily="18" charset="2"/>
              <a:buNone/>
            </a:pPr>
            <a:r>
              <a:rPr kumimoji="0" lang="en-US" altLang="zh-CN" sz="1200">
                <a:solidFill>
                  <a:schemeClr val="tx1"/>
                </a:solidFill>
                <a:latin typeface="Arial" pitchFamily="34" charset="0"/>
                <a:cs typeface="Arial" pitchFamily="34" charset="0"/>
              </a:rPr>
              <a:t>ZXCTN 6100 </a:t>
            </a:r>
          </a:p>
        </p:txBody>
      </p:sp>
      <p:sp>
        <p:nvSpPr>
          <p:cNvPr id="38922" name="Text Box 9"/>
          <p:cNvSpPr txBox="1">
            <a:spLocks noChangeArrowheads="1"/>
          </p:cNvSpPr>
          <p:nvPr/>
        </p:nvSpPr>
        <p:spPr bwMode="auto">
          <a:xfrm>
            <a:off x="2338388" y="1889125"/>
            <a:ext cx="1439862" cy="274638"/>
          </a:xfrm>
          <a:prstGeom prst="rect">
            <a:avLst/>
          </a:prstGeom>
          <a:noFill/>
          <a:ln w="9525" algn="ctr">
            <a:noFill/>
            <a:miter lim="800000"/>
            <a:headEnd/>
            <a:tailEnd/>
          </a:ln>
        </p:spPr>
        <p:txBody>
          <a:bodyPr>
            <a:spAutoFit/>
          </a:bodyPr>
          <a:lstStyle/>
          <a:p>
            <a:pPr eaLnBrk="1" hangingPunct="1">
              <a:spcAft>
                <a:spcPct val="20000"/>
              </a:spcAft>
              <a:buClr>
                <a:srgbClr val="228A88"/>
              </a:buClr>
              <a:buFont typeface="Wingdings 2" pitchFamily="18" charset="2"/>
              <a:buNone/>
            </a:pPr>
            <a:r>
              <a:rPr kumimoji="0" lang="en-US" altLang="zh-CN" sz="1200">
                <a:solidFill>
                  <a:schemeClr val="tx1"/>
                </a:solidFill>
                <a:latin typeface="Arial" pitchFamily="34" charset="0"/>
                <a:cs typeface="Arial" pitchFamily="34" charset="0"/>
              </a:rPr>
              <a:t>ZXCTN 6200</a:t>
            </a:r>
          </a:p>
        </p:txBody>
      </p:sp>
      <p:sp>
        <p:nvSpPr>
          <p:cNvPr id="38923" name="Text Box 10"/>
          <p:cNvSpPr txBox="1">
            <a:spLocks noChangeArrowheads="1"/>
          </p:cNvSpPr>
          <p:nvPr/>
        </p:nvSpPr>
        <p:spPr bwMode="auto">
          <a:xfrm>
            <a:off x="4067175" y="1889125"/>
            <a:ext cx="1509713" cy="274638"/>
          </a:xfrm>
          <a:prstGeom prst="rect">
            <a:avLst/>
          </a:prstGeom>
          <a:noFill/>
          <a:ln w="9525" algn="ctr">
            <a:noFill/>
            <a:miter lim="800000"/>
            <a:headEnd/>
            <a:tailEnd/>
          </a:ln>
        </p:spPr>
        <p:txBody>
          <a:bodyPr>
            <a:spAutoFit/>
          </a:bodyPr>
          <a:lstStyle/>
          <a:p>
            <a:pPr eaLnBrk="1" hangingPunct="1">
              <a:spcAft>
                <a:spcPct val="20000"/>
              </a:spcAft>
              <a:buClr>
                <a:srgbClr val="228A88"/>
              </a:buClr>
              <a:buFont typeface="Wingdings 2" pitchFamily="18" charset="2"/>
              <a:buNone/>
            </a:pPr>
            <a:r>
              <a:rPr kumimoji="0" lang="en-US" altLang="zh-CN" sz="1200">
                <a:solidFill>
                  <a:schemeClr val="tx1"/>
                </a:solidFill>
                <a:latin typeface="Arial" pitchFamily="34" charset="0"/>
                <a:cs typeface="Arial" pitchFamily="34" charset="0"/>
              </a:rPr>
              <a:t>ZXCTN 6300</a:t>
            </a:r>
          </a:p>
        </p:txBody>
      </p:sp>
      <p:pic>
        <p:nvPicPr>
          <p:cNvPr id="38924" name="Picture 11"/>
          <p:cNvPicPr>
            <a:picLocks noChangeAspect="1" noChangeArrowheads="1"/>
          </p:cNvPicPr>
          <p:nvPr/>
        </p:nvPicPr>
        <p:blipFill>
          <a:blip r:embed="rId5"/>
          <a:srcRect/>
          <a:stretch>
            <a:fillRect/>
          </a:stretch>
        </p:blipFill>
        <p:spPr bwMode="auto">
          <a:xfrm>
            <a:off x="4354513" y="1184275"/>
            <a:ext cx="863600" cy="584200"/>
          </a:xfrm>
          <a:prstGeom prst="rect">
            <a:avLst/>
          </a:prstGeom>
          <a:noFill/>
          <a:ln w="9525" algn="ctr">
            <a:noFill/>
            <a:miter lim="800000"/>
            <a:headEnd/>
            <a:tailEnd/>
          </a:ln>
        </p:spPr>
      </p:pic>
      <p:pic>
        <p:nvPicPr>
          <p:cNvPr id="38925" name="Picture 21"/>
          <p:cNvPicPr>
            <a:picLocks noChangeAspect="1" noChangeArrowheads="1"/>
          </p:cNvPicPr>
          <p:nvPr/>
        </p:nvPicPr>
        <p:blipFill>
          <a:blip r:embed="rId6"/>
          <a:srcRect/>
          <a:stretch>
            <a:fillRect/>
          </a:stretch>
        </p:blipFill>
        <p:spPr bwMode="auto">
          <a:xfrm>
            <a:off x="7593013" y="904875"/>
            <a:ext cx="696912" cy="901700"/>
          </a:xfrm>
          <a:prstGeom prst="rect">
            <a:avLst/>
          </a:prstGeom>
          <a:noFill/>
          <a:ln w="9525">
            <a:noFill/>
            <a:miter lim="800000"/>
            <a:headEnd/>
            <a:tailEnd/>
          </a:ln>
        </p:spPr>
      </p:pic>
      <p:sp>
        <p:nvSpPr>
          <p:cNvPr id="38926" name="Text Box 13"/>
          <p:cNvSpPr txBox="1">
            <a:spLocks noChangeArrowheads="1"/>
          </p:cNvSpPr>
          <p:nvPr/>
        </p:nvSpPr>
        <p:spPr bwMode="auto">
          <a:xfrm>
            <a:off x="7234238" y="1878013"/>
            <a:ext cx="1511300" cy="274637"/>
          </a:xfrm>
          <a:prstGeom prst="rect">
            <a:avLst/>
          </a:prstGeom>
          <a:noFill/>
          <a:ln w="9525" algn="ctr">
            <a:noFill/>
            <a:miter lim="800000"/>
            <a:headEnd/>
            <a:tailEnd/>
          </a:ln>
        </p:spPr>
        <p:txBody>
          <a:bodyPr>
            <a:spAutoFit/>
          </a:bodyPr>
          <a:lstStyle/>
          <a:p>
            <a:pPr eaLnBrk="1" hangingPunct="1">
              <a:spcAft>
                <a:spcPct val="20000"/>
              </a:spcAft>
              <a:buClr>
                <a:srgbClr val="228A88"/>
              </a:buClr>
              <a:buFont typeface="Wingdings 2" pitchFamily="18" charset="2"/>
              <a:buNone/>
            </a:pPr>
            <a:r>
              <a:rPr kumimoji="0" lang="en-US" altLang="zh-CN" sz="1200">
                <a:solidFill>
                  <a:schemeClr val="tx1"/>
                </a:solidFill>
                <a:latin typeface="Arial" pitchFamily="34" charset="0"/>
                <a:cs typeface="Arial" pitchFamily="34" charset="0"/>
              </a:rPr>
              <a:t>ZXCTN 9008</a:t>
            </a:r>
          </a:p>
        </p:txBody>
      </p:sp>
      <p:pic>
        <p:nvPicPr>
          <p:cNvPr id="38927" name="Picture 14"/>
          <p:cNvPicPr>
            <a:picLocks noChangeAspect="1" noChangeArrowheads="1"/>
          </p:cNvPicPr>
          <p:nvPr/>
        </p:nvPicPr>
        <p:blipFill>
          <a:blip r:embed="rId7">
            <a:clrChange>
              <a:clrFrom>
                <a:srgbClr val="FFFFFF"/>
              </a:clrFrom>
              <a:clrTo>
                <a:srgbClr val="FFFFFF">
                  <a:alpha val="0"/>
                </a:srgbClr>
              </a:clrTo>
            </a:clrChange>
          </a:blip>
          <a:srcRect/>
          <a:stretch>
            <a:fillRect/>
          </a:stretch>
        </p:blipFill>
        <p:spPr bwMode="auto">
          <a:xfrm>
            <a:off x="5937250" y="1184275"/>
            <a:ext cx="936625" cy="630238"/>
          </a:xfrm>
          <a:prstGeom prst="rect">
            <a:avLst/>
          </a:prstGeom>
          <a:noFill/>
          <a:ln w="12700" algn="ctr">
            <a:noFill/>
            <a:miter lim="800000"/>
            <a:headEnd/>
            <a:tailEnd/>
          </a:ln>
        </p:spPr>
      </p:pic>
      <p:sp>
        <p:nvSpPr>
          <p:cNvPr id="38928" name="Text Box 15"/>
          <p:cNvSpPr txBox="1">
            <a:spLocks noChangeArrowheads="1"/>
          </p:cNvSpPr>
          <p:nvPr/>
        </p:nvSpPr>
        <p:spPr bwMode="auto">
          <a:xfrm>
            <a:off x="5649913" y="1889125"/>
            <a:ext cx="1511300" cy="274638"/>
          </a:xfrm>
          <a:prstGeom prst="rect">
            <a:avLst/>
          </a:prstGeom>
          <a:noFill/>
          <a:ln w="9525" algn="ctr">
            <a:noFill/>
            <a:miter lim="800000"/>
            <a:headEnd/>
            <a:tailEnd/>
          </a:ln>
        </p:spPr>
        <p:txBody>
          <a:bodyPr>
            <a:spAutoFit/>
          </a:bodyPr>
          <a:lstStyle/>
          <a:p>
            <a:pPr eaLnBrk="1" hangingPunct="1">
              <a:spcAft>
                <a:spcPct val="20000"/>
              </a:spcAft>
              <a:buClr>
                <a:srgbClr val="228A88"/>
              </a:buClr>
              <a:buFont typeface="Wingdings 2" pitchFamily="18" charset="2"/>
              <a:buNone/>
            </a:pPr>
            <a:r>
              <a:rPr kumimoji="0" lang="en-US" altLang="zh-CN" sz="1200">
                <a:solidFill>
                  <a:schemeClr val="tx1"/>
                </a:solidFill>
                <a:latin typeface="Arial" pitchFamily="34" charset="0"/>
                <a:cs typeface="Arial" pitchFamily="34" charset="0"/>
              </a:rPr>
              <a:t>ZXCTN 9004</a:t>
            </a:r>
          </a:p>
        </p:txBody>
      </p:sp>
      <p:sp>
        <p:nvSpPr>
          <p:cNvPr id="38929" name="Rectangle 9"/>
          <p:cNvSpPr>
            <a:spLocks noChangeArrowheads="1"/>
          </p:cNvSpPr>
          <p:nvPr/>
        </p:nvSpPr>
        <p:spPr bwMode="auto">
          <a:xfrm>
            <a:off x="395288" y="2197100"/>
            <a:ext cx="1217612" cy="3354388"/>
          </a:xfrm>
          <a:prstGeom prst="rect">
            <a:avLst/>
          </a:prstGeom>
          <a:solidFill>
            <a:srgbClr val="99CCFF"/>
          </a:solidFill>
          <a:ln w="9525" algn="ctr">
            <a:noFill/>
            <a:miter lim="800000"/>
            <a:headEnd/>
            <a:tailEnd/>
          </a:ln>
        </p:spPr>
        <p:txBody>
          <a:bodyPr wrap="none" anchor="ctr"/>
          <a:lstStyle/>
          <a:p>
            <a:pPr algn="l"/>
            <a:endParaRPr lang="zh-CN" altLang="en-US" sz="1200">
              <a:solidFill>
                <a:schemeClr val="tx1"/>
              </a:solidFill>
            </a:endParaRPr>
          </a:p>
        </p:txBody>
      </p:sp>
      <p:sp>
        <p:nvSpPr>
          <p:cNvPr id="38930" name="Freeform 17"/>
          <p:cNvSpPr>
            <a:spLocks noEditPoints="1"/>
          </p:cNvSpPr>
          <p:nvPr/>
        </p:nvSpPr>
        <p:spPr bwMode="auto">
          <a:xfrm rot="-906240">
            <a:off x="2170113" y="3887788"/>
            <a:ext cx="1427162" cy="558800"/>
          </a:xfrm>
          <a:custGeom>
            <a:avLst/>
            <a:gdLst>
              <a:gd name="T0" fmla="*/ 42 w 2967"/>
              <a:gd name="T1" fmla="*/ 1 h 1351"/>
              <a:gd name="T2" fmla="*/ 22 w 2967"/>
              <a:gd name="T3" fmla="*/ 2 h 1351"/>
              <a:gd name="T4" fmla="*/ 6 w 2967"/>
              <a:gd name="T5" fmla="*/ 7 h 1351"/>
              <a:gd name="T6" fmla="*/ 2 w 2967"/>
              <a:gd name="T7" fmla="*/ 10 h 1351"/>
              <a:gd name="T8" fmla="*/ 2 w 2967"/>
              <a:gd name="T9" fmla="*/ 13 h 1351"/>
              <a:gd name="T10" fmla="*/ 5 w 2967"/>
              <a:gd name="T11" fmla="*/ 16 h 1351"/>
              <a:gd name="T12" fmla="*/ 16 w 2967"/>
              <a:gd name="T13" fmla="*/ 20 h 1351"/>
              <a:gd name="T14" fmla="*/ 37 w 2967"/>
              <a:gd name="T15" fmla="*/ 23 h 1351"/>
              <a:gd name="T16" fmla="*/ 60 w 2967"/>
              <a:gd name="T17" fmla="*/ 22 h 1351"/>
              <a:gd name="T18" fmla="*/ 76 w 2967"/>
              <a:gd name="T19" fmla="*/ 17 h 1351"/>
              <a:gd name="T20" fmla="*/ 80 w 2967"/>
              <a:gd name="T21" fmla="*/ 14 h 1351"/>
              <a:gd name="T22" fmla="*/ 81 w 2967"/>
              <a:gd name="T23" fmla="*/ 11 h 1351"/>
              <a:gd name="T24" fmla="*/ 78 w 2967"/>
              <a:gd name="T25" fmla="*/ 8 h 1351"/>
              <a:gd name="T26" fmla="*/ 67 w 2967"/>
              <a:gd name="T27" fmla="*/ 3 h 1351"/>
              <a:gd name="T28" fmla="*/ 45 w 2967"/>
              <a:gd name="T29" fmla="*/ 1 h 1351"/>
              <a:gd name="T30" fmla="*/ 57 w 2967"/>
              <a:gd name="T31" fmla="*/ 2 h 1351"/>
              <a:gd name="T32" fmla="*/ 75 w 2967"/>
              <a:gd name="T33" fmla="*/ 6 h 1351"/>
              <a:gd name="T34" fmla="*/ 80 w 2967"/>
              <a:gd name="T35" fmla="*/ 9 h 1351"/>
              <a:gd name="T36" fmla="*/ 82 w 2967"/>
              <a:gd name="T37" fmla="*/ 13 h 1351"/>
              <a:gd name="T38" fmla="*/ 79 w 2967"/>
              <a:gd name="T39" fmla="*/ 16 h 1351"/>
              <a:gd name="T40" fmla="*/ 70 w 2967"/>
              <a:gd name="T41" fmla="*/ 20 h 1351"/>
              <a:gd name="T42" fmla="*/ 49 w 2967"/>
              <a:gd name="T43" fmla="*/ 23 h 1351"/>
              <a:gd name="T44" fmla="*/ 25 w 2967"/>
              <a:gd name="T45" fmla="*/ 22 h 1351"/>
              <a:gd name="T46" fmla="*/ 8 w 2967"/>
              <a:gd name="T47" fmla="*/ 18 h 1351"/>
              <a:gd name="T48" fmla="*/ 2 w 2967"/>
              <a:gd name="T49" fmla="*/ 15 h 1351"/>
              <a:gd name="T50" fmla="*/ 1 w 2967"/>
              <a:gd name="T51" fmla="*/ 11 h 1351"/>
              <a:gd name="T52" fmla="*/ 3 w 2967"/>
              <a:gd name="T53" fmla="*/ 8 h 1351"/>
              <a:gd name="T54" fmla="*/ 13 w 2967"/>
              <a:gd name="T55" fmla="*/ 4 h 1351"/>
              <a:gd name="T56" fmla="*/ 33 w 2967"/>
              <a:gd name="T57" fmla="*/ 1 h 1351"/>
              <a:gd name="T58" fmla="*/ 42 w 2967"/>
              <a:gd name="T59" fmla="*/ 0 h 1351"/>
              <a:gd name="T60" fmla="*/ 22 w 2967"/>
              <a:gd name="T61" fmla="*/ 2 h 1351"/>
              <a:gd name="T62" fmla="*/ 5 w 2967"/>
              <a:gd name="T63" fmla="*/ 6 h 1351"/>
              <a:gd name="T64" fmla="*/ 1 w 2967"/>
              <a:gd name="T65" fmla="*/ 10 h 1351"/>
              <a:gd name="T66" fmla="*/ 1 w 2967"/>
              <a:gd name="T67" fmla="*/ 13 h 1351"/>
              <a:gd name="T68" fmla="*/ 4 w 2967"/>
              <a:gd name="T69" fmla="*/ 16 h 1351"/>
              <a:gd name="T70" fmla="*/ 15 w 2967"/>
              <a:gd name="T71" fmla="*/ 21 h 1351"/>
              <a:gd name="T72" fmla="*/ 37 w 2967"/>
              <a:gd name="T73" fmla="*/ 23 h 1351"/>
              <a:gd name="T74" fmla="*/ 61 w 2967"/>
              <a:gd name="T75" fmla="*/ 22 h 1351"/>
              <a:gd name="T76" fmla="*/ 77 w 2967"/>
              <a:gd name="T77" fmla="*/ 17 h 1351"/>
              <a:gd name="T78" fmla="*/ 81 w 2967"/>
              <a:gd name="T79" fmla="*/ 14 h 1351"/>
              <a:gd name="T80" fmla="*/ 82 w 2967"/>
              <a:gd name="T81" fmla="*/ 11 h 1351"/>
              <a:gd name="T82" fmla="*/ 79 w 2967"/>
              <a:gd name="T83" fmla="*/ 7 h 1351"/>
              <a:gd name="T84" fmla="*/ 67 w 2967"/>
              <a:gd name="T85" fmla="*/ 3 h 1351"/>
              <a:gd name="T86" fmla="*/ 45 w 2967"/>
              <a:gd name="T87" fmla="*/ 0 h 1351"/>
              <a:gd name="T88" fmla="*/ 41 w 2967"/>
              <a:gd name="T89" fmla="*/ 1 h 1351"/>
              <a:gd name="T90" fmla="*/ 41 w 2967"/>
              <a:gd name="T91" fmla="*/ 0 h 1351"/>
              <a:gd name="T92" fmla="*/ 59 w 2967"/>
              <a:gd name="T93" fmla="*/ 1 h 1351"/>
              <a:gd name="T94" fmla="*/ 76 w 2967"/>
              <a:gd name="T95" fmla="*/ 6 h 1351"/>
              <a:gd name="T96" fmla="*/ 82 w 2967"/>
              <a:gd name="T97" fmla="*/ 9 h 1351"/>
              <a:gd name="T98" fmla="*/ 82 w 2967"/>
              <a:gd name="T99" fmla="*/ 13 h 1351"/>
              <a:gd name="T100" fmla="*/ 79 w 2967"/>
              <a:gd name="T101" fmla="*/ 16 h 1351"/>
              <a:gd name="T102" fmla="*/ 69 w 2967"/>
              <a:gd name="T103" fmla="*/ 21 h 1351"/>
              <a:gd name="T104" fmla="*/ 48 w 2967"/>
              <a:gd name="T105" fmla="*/ 24 h 1351"/>
              <a:gd name="T106" fmla="*/ 24 w 2967"/>
              <a:gd name="T107" fmla="*/ 23 h 1351"/>
              <a:gd name="T108" fmla="*/ 6 w 2967"/>
              <a:gd name="T109" fmla="*/ 18 h 1351"/>
              <a:gd name="T110" fmla="*/ 1 w 2967"/>
              <a:gd name="T111" fmla="*/ 15 h 1351"/>
              <a:gd name="T112" fmla="*/ 0 w 2967"/>
              <a:gd name="T113" fmla="*/ 11 h 1351"/>
              <a:gd name="T114" fmla="*/ 3 w 2967"/>
              <a:gd name="T115" fmla="*/ 8 h 1351"/>
              <a:gd name="T116" fmla="*/ 14 w 2967"/>
              <a:gd name="T117" fmla="*/ 3 h 1351"/>
              <a:gd name="T118" fmla="*/ 35 w 2967"/>
              <a:gd name="T119" fmla="*/ 0 h 135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967"/>
              <a:gd name="T181" fmla="*/ 0 h 1351"/>
              <a:gd name="T182" fmla="*/ 2967 w 2967"/>
              <a:gd name="T183" fmla="*/ 1351 h 135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967" h="1351">
                <a:moveTo>
                  <a:pt x="1500" y="8"/>
                </a:moveTo>
                <a:lnTo>
                  <a:pt x="1502" y="12"/>
                </a:lnTo>
                <a:lnTo>
                  <a:pt x="1504" y="13"/>
                </a:lnTo>
                <a:lnTo>
                  <a:pt x="1506" y="17"/>
                </a:lnTo>
                <a:lnTo>
                  <a:pt x="1508" y="21"/>
                </a:lnTo>
                <a:lnTo>
                  <a:pt x="1508" y="23"/>
                </a:lnTo>
                <a:lnTo>
                  <a:pt x="1508" y="27"/>
                </a:lnTo>
                <a:lnTo>
                  <a:pt x="1508" y="31"/>
                </a:lnTo>
                <a:lnTo>
                  <a:pt x="1506" y="35"/>
                </a:lnTo>
                <a:lnTo>
                  <a:pt x="1502" y="41"/>
                </a:lnTo>
                <a:lnTo>
                  <a:pt x="1498" y="45"/>
                </a:lnTo>
                <a:lnTo>
                  <a:pt x="1492" y="47"/>
                </a:lnTo>
                <a:lnTo>
                  <a:pt x="1488" y="49"/>
                </a:lnTo>
                <a:lnTo>
                  <a:pt x="1484" y="49"/>
                </a:lnTo>
                <a:lnTo>
                  <a:pt x="1410" y="51"/>
                </a:lnTo>
                <a:lnTo>
                  <a:pt x="1335" y="53"/>
                </a:lnTo>
                <a:lnTo>
                  <a:pt x="1262" y="57"/>
                </a:lnTo>
                <a:lnTo>
                  <a:pt x="1191" y="63"/>
                </a:lnTo>
                <a:lnTo>
                  <a:pt x="1122" y="71"/>
                </a:lnTo>
                <a:lnTo>
                  <a:pt x="1053" y="79"/>
                </a:lnTo>
                <a:lnTo>
                  <a:pt x="986" y="88"/>
                </a:lnTo>
                <a:lnTo>
                  <a:pt x="919" y="100"/>
                </a:lnTo>
                <a:lnTo>
                  <a:pt x="856" y="114"/>
                </a:lnTo>
                <a:lnTo>
                  <a:pt x="793" y="128"/>
                </a:lnTo>
                <a:lnTo>
                  <a:pt x="734" y="144"/>
                </a:lnTo>
                <a:lnTo>
                  <a:pt x="675" y="159"/>
                </a:lnTo>
                <a:lnTo>
                  <a:pt x="618" y="177"/>
                </a:lnTo>
                <a:lnTo>
                  <a:pt x="565" y="197"/>
                </a:lnTo>
                <a:lnTo>
                  <a:pt x="512" y="216"/>
                </a:lnTo>
                <a:lnTo>
                  <a:pt x="462" y="238"/>
                </a:lnTo>
                <a:lnTo>
                  <a:pt x="415" y="260"/>
                </a:lnTo>
                <a:lnTo>
                  <a:pt x="370" y="283"/>
                </a:lnTo>
                <a:lnTo>
                  <a:pt x="327" y="307"/>
                </a:lnTo>
                <a:lnTo>
                  <a:pt x="287" y="333"/>
                </a:lnTo>
                <a:lnTo>
                  <a:pt x="250" y="358"/>
                </a:lnTo>
                <a:lnTo>
                  <a:pt x="216" y="386"/>
                </a:lnTo>
                <a:lnTo>
                  <a:pt x="201" y="398"/>
                </a:lnTo>
                <a:lnTo>
                  <a:pt x="185" y="412"/>
                </a:lnTo>
                <a:lnTo>
                  <a:pt x="171" y="425"/>
                </a:lnTo>
                <a:lnTo>
                  <a:pt x="157" y="439"/>
                </a:lnTo>
                <a:lnTo>
                  <a:pt x="145" y="453"/>
                </a:lnTo>
                <a:lnTo>
                  <a:pt x="132" y="469"/>
                </a:lnTo>
                <a:lnTo>
                  <a:pt x="122" y="482"/>
                </a:lnTo>
                <a:lnTo>
                  <a:pt x="110" y="496"/>
                </a:lnTo>
                <a:lnTo>
                  <a:pt x="100" y="512"/>
                </a:lnTo>
                <a:lnTo>
                  <a:pt x="92" y="526"/>
                </a:lnTo>
                <a:lnTo>
                  <a:pt x="84" y="542"/>
                </a:lnTo>
                <a:lnTo>
                  <a:pt x="77" y="555"/>
                </a:lnTo>
                <a:lnTo>
                  <a:pt x="71" y="571"/>
                </a:lnTo>
                <a:lnTo>
                  <a:pt x="65" y="585"/>
                </a:lnTo>
                <a:lnTo>
                  <a:pt x="61" y="601"/>
                </a:lnTo>
                <a:lnTo>
                  <a:pt x="57" y="614"/>
                </a:lnTo>
                <a:lnTo>
                  <a:pt x="53" y="630"/>
                </a:lnTo>
                <a:lnTo>
                  <a:pt x="51" y="646"/>
                </a:lnTo>
                <a:lnTo>
                  <a:pt x="51" y="662"/>
                </a:lnTo>
                <a:lnTo>
                  <a:pt x="49" y="676"/>
                </a:lnTo>
                <a:lnTo>
                  <a:pt x="51" y="691"/>
                </a:lnTo>
                <a:lnTo>
                  <a:pt x="51" y="707"/>
                </a:lnTo>
                <a:lnTo>
                  <a:pt x="53" y="723"/>
                </a:lnTo>
                <a:lnTo>
                  <a:pt x="57" y="737"/>
                </a:lnTo>
                <a:lnTo>
                  <a:pt x="61" y="752"/>
                </a:lnTo>
                <a:lnTo>
                  <a:pt x="65" y="768"/>
                </a:lnTo>
                <a:lnTo>
                  <a:pt x="71" y="782"/>
                </a:lnTo>
                <a:lnTo>
                  <a:pt x="77" y="798"/>
                </a:lnTo>
                <a:lnTo>
                  <a:pt x="84" y="811"/>
                </a:lnTo>
                <a:lnTo>
                  <a:pt x="92" y="827"/>
                </a:lnTo>
                <a:lnTo>
                  <a:pt x="102" y="841"/>
                </a:lnTo>
                <a:lnTo>
                  <a:pt x="112" y="855"/>
                </a:lnTo>
                <a:lnTo>
                  <a:pt x="122" y="871"/>
                </a:lnTo>
                <a:lnTo>
                  <a:pt x="134" y="884"/>
                </a:lnTo>
                <a:lnTo>
                  <a:pt x="145" y="898"/>
                </a:lnTo>
                <a:lnTo>
                  <a:pt x="157" y="912"/>
                </a:lnTo>
                <a:lnTo>
                  <a:pt x="171" y="926"/>
                </a:lnTo>
                <a:lnTo>
                  <a:pt x="187" y="940"/>
                </a:lnTo>
                <a:lnTo>
                  <a:pt x="201" y="953"/>
                </a:lnTo>
                <a:lnTo>
                  <a:pt x="216" y="967"/>
                </a:lnTo>
                <a:lnTo>
                  <a:pt x="252" y="993"/>
                </a:lnTo>
                <a:lnTo>
                  <a:pt x="287" y="1018"/>
                </a:lnTo>
                <a:lnTo>
                  <a:pt x="329" y="1044"/>
                </a:lnTo>
                <a:lnTo>
                  <a:pt x="370" y="1068"/>
                </a:lnTo>
                <a:lnTo>
                  <a:pt x="415" y="1091"/>
                </a:lnTo>
                <a:lnTo>
                  <a:pt x="462" y="1113"/>
                </a:lnTo>
                <a:lnTo>
                  <a:pt x="512" y="1135"/>
                </a:lnTo>
                <a:lnTo>
                  <a:pt x="565" y="1154"/>
                </a:lnTo>
                <a:lnTo>
                  <a:pt x="618" y="1174"/>
                </a:lnTo>
                <a:lnTo>
                  <a:pt x="675" y="1192"/>
                </a:lnTo>
                <a:lnTo>
                  <a:pt x="734" y="1208"/>
                </a:lnTo>
                <a:lnTo>
                  <a:pt x="795" y="1223"/>
                </a:lnTo>
                <a:lnTo>
                  <a:pt x="856" y="1239"/>
                </a:lnTo>
                <a:lnTo>
                  <a:pt x="921" y="1251"/>
                </a:lnTo>
                <a:lnTo>
                  <a:pt x="986" y="1263"/>
                </a:lnTo>
                <a:lnTo>
                  <a:pt x="1053" y="1273"/>
                </a:lnTo>
                <a:lnTo>
                  <a:pt x="1122" y="1280"/>
                </a:lnTo>
                <a:lnTo>
                  <a:pt x="1191" y="1288"/>
                </a:lnTo>
                <a:lnTo>
                  <a:pt x="1264" y="1294"/>
                </a:lnTo>
                <a:lnTo>
                  <a:pt x="1335" y="1298"/>
                </a:lnTo>
                <a:lnTo>
                  <a:pt x="1410" y="1300"/>
                </a:lnTo>
                <a:lnTo>
                  <a:pt x="1482" y="1302"/>
                </a:lnTo>
                <a:lnTo>
                  <a:pt x="1559" y="1300"/>
                </a:lnTo>
                <a:lnTo>
                  <a:pt x="1632" y="1298"/>
                </a:lnTo>
                <a:lnTo>
                  <a:pt x="1705" y="1294"/>
                </a:lnTo>
                <a:lnTo>
                  <a:pt x="1776" y="1288"/>
                </a:lnTo>
                <a:lnTo>
                  <a:pt x="1845" y="1280"/>
                </a:lnTo>
                <a:lnTo>
                  <a:pt x="1914" y="1273"/>
                </a:lnTo>
                <a:lnTo>
                  <a:pt x="1981" y="1263"/>
                </a:lnTo>
                <a:lnTo>
                  <a:pt x="2047" y="1251"/>
                </a:lnTo>
                <a:lnTo>
                  <a:pt x="2110" y="1237"/>
                </a:lnTo>
                <a:lnTo>
                  <a:pt x="2173" y="1223"/>
                </a:lnTo>
                <a:lnTo>
                  <a:pt x="2233" y="1208"/>
                </a:lnTo>
                <a:lnTo>
                  <a:pt x="2292" y="1192"/>
                </a:lnTo>
                <a:lnTo>
                  <a:pt x="2349" y="1174"/>
                </a:lnTo>
                <a:lnTo>
                  <a:pt x="2404" y="1154"/>
                </a:lnTo>
                <a:lnTo>
                  <a:pt x="2455" y="1135"/>
                </a:lnTo>
                <a:lnTo>
                  <a:pt x="2504" y="1113"/>
                </a:lnTo>
                <a:lnTo>
                  <a:pt x="2551" y="1091"/>
                </a:lnTo>
                <a:lnTo>
                  <a:pt x="2597" y="1068"/>
                </a:lnTo>
                <a:lnTo>
                  <a:pt x="2640" y="1044"/>
                </a:lnTo>
                <a:lnTo>
                  <a:pt x="2679" y="1018"/>
                </a:lnTo>
                <a:lnTo>
                  <a:pt x="2717" y="993"/>
                </a:lnTo>
                <a:lnTo>
                  <a:pt x="2750" y="967"/>
                </a:lnTo>
                <a:lnTo>
                  <a:pt x="2766" y="953"/>
                </a:lnTo>
                <a:lnTo>
                  <a:pt x="2782" y="940"/>
                </a:lnTo>
                <a:lnTo>
                  <a:pt x="2796" y="926"/>
                </a:lnTo>
                <a:lnTo>
                  <a:pt x="2809" y="912"/>
                </a:lnTo>
                <a:lnTo>
                  <a:pt x="2823" y="898"/>
                </a:lnTo>
                <a:lnTo>
                  <a:pt x="2835" y="884"/>
                </a:lnTo>
                <a:lnTo>
                  <a:pt x="2845" y="869"/>
                </a:lnTo>
                <a:lnTo>
                  <a:pt x="2857" y="855"/>
                </a:lnTo>
                <a:lnTo>
                  <a:pt x="2867" y="841"/>
                </a:lnTo>
                <a:lnTo>
                  <a:pt x="2874" y="825"/>
                </a:lnTo>
                <a:lnTo>
                  <a:pt x="2882" y="811"/>
                </a:lnTo>
                <a:lnTo>
                  <a:pt x="2890" y="796"/>
                </a:lnTo>
                <a:lnTo>
                  <a:pt x="2896" y="782"/>
                </a:lnTo>
                <a:lnTo>
                  <a:pt x="2902" y="766"/>
                </a:lnTo>
                <a:lnTo>
                  <a:pt x="2906" y="750"/>
                </a:lnTo>
                <a:lnTo>
                  <a:pt x="2910" y="737"/>
                </a:lnTo>
                <a:lnTo>
                  <a:pt x="2914" y="721"/>
                </a:lnTo>
                <a:lnTo>
                  <a:pt x="2916" y="705"/>
                </a:lnTo>
                <a:lnTo>
                  <a:pt x="2916" y="689"/>
                </a:lnTo>
                <a:lnTo>
                  <a:pt x="2918" y="676"/>
                </a:lnTo>
                <a:lnTo>
                  <a:pt x="2916" y="660"/>
                </a:lnTo>
                <a:lnTo>
                  <a:pt x="2916" y="644"/>
                </a:lnTo>
                <a:lnTo>
                  <a:pt x="2914" y="628"/>
                </a:lnTo>
                <a:lnTo>
                  <a:pt x="2910" y="614"/>
                </a:lnTo>
                <a:lnTo>
                  <a:pt x="2906" y="599"/>
                </a:lnTo>
                <a:lnTo>
                  <a:pt x="2902" y="585"/>
                </a:lnTo>
                <a:lnTo>
                  <a:pt x="2896" y="569"/>
                </a:lnTo>
                <a:lnTo>
                  <a:pt x="2890" y="553"/>
                </a:lnTo>
                <a:lnTo>
                  <a:pt x="2882" y="540"/>
                </a:lnTo>
                <a:lnTo>
                  <a:pt x="2874" y="526"/>
                </a:lnTo>
                <a:lnTo>
                  <a:pt x="2865" y="510"/>
                </a:lnTo>
                <a:lnTo>
                  <a:pt x="2855" y="496"/>
                </a:lnTo>
                <a:lnTo>
                  <a:pt x="2845" y="480"/>
                </a:lnTo>
                <a:lnTo>
                  <a:pt x="2833" y="467"/>
                </a:lnTo>
                <a:lnTo>
                  <a:pt x="2821" y="453"/>
                </a:lnTo>
                <a:lnTo>
                  <a:pt x="2809" y="439"/>
                </a:lnTo>
                <a:lnTo>
                  <a:pt x="2796" y="425"/>
                </a:lnTo>
                <a:lnTo>
                  <a:pt x="2780" y="412"/>
                </a:lnTo>
                <a:lnTo>
                  <a:pt x="2766" y="398"/>
                </a:lnTo>
                <a:lnTo>
                  <a:pt x="2750" y="384"/>
                </a:lnTo>
                <a:lnTo>
                  <a:pt x="2715" y="358"/>
                </a:lnTo>
                <a:lnTo>
                  <a:pt x="2679" y="333"/>
                </a:lnTo>
                <a:lnTo>
                  <a:pt x="2638" y="307"/>
                </a:lnTo>
                <a:lnTo>
                  <a:pt x="2597" y="283"/>
                </a:lnTo>
                <a:lnTo>
                  <a:pt x="2551" y="260"/>
                </a:lnTo>
                <a:lnTo>
                  <a:pt x="2504" y="238"/>
                </a:lnTo>
                <a:lnTo>
                  <a:pt x="2455" y="216"/>
                </a:lnTo>
                <a:lnTo>
                  <a:pt x="2402" y="197"/>
                </a:lnTo>
                <a:lnTo>
                  <a:pt x="2349" y="177"/>
                </a:lnTo>
                <a:lnTo>
                  <a:pt x="2292" y="159"/>
                </a:lnTo>
                <a:lnTo>
                  <a:pt x="2233" y="144"/>
                </a:lnTo>
                <a:lnTo>
                  <a:pt x="2171" y="128"/>
                </a:lnTo>
                <a:lnTo>
                  <a:pt x="2110" y="114"/>
                </a:lnTo>
                <a:lnTo>
                  <a:pt x="2045" y="100"/>
                </a:lnTo>
                <a:lnTo>
                  <a:pt x="1981" y="88"/>
                </a:lnTo>
                <a:lnTo>
                  <a:pt x="1914" y="79"/>
                </a:lnTo>
                <a:lnTo>
                  <a:pt x="1845" y="71"/>
                </a:lnTo>
                <a:lnTo>
                  <a:pt x="1776" y="63"/>
                </a:lnTo>
                <a:lnTo>
                  <a:pt x="1703" y="57"/>
                </a:lnTo>
                <a:lnTo>
                  <a:pt x="1632" y="53"/>
                </a:lnTo>
                <a:lnTo>
                  <a:pt x="1557" y="51"/>
                </a:lnTo>
                <a:lnTo>
                  <a:pt x="1543" y="51"/>
                </a:lnTo>
                <a:lnTo>
                  <a:pt x="1500" y="8"/>
                </a:lnTo>
                <a:close/>
                <a:moveTo>
                  <a:pt x="1504" y="33"/>
                </a:moveTo>
                <a:lnTo>
                  <a:pt x="1557" y="33"/>
                </a:lnTo>
                <a:lnTo>
                  <a:pt x="1632" y="37"/>
                </a:lnTo>
                <a:lnTo>
                  <a:pt x="1705" y="41"/>
                </a:lnTo>
                <a:lnTo>
                  <a:pt x="1776" y="47"/>
                </a:lnTo>
                <a:lnTo>
                  <a:pt x="1847" y="53"/>
                </a:lnTo>
                <a:lnTo>
                  <a:pt x="1916" y="63"/>
                </a:lnTo>
                <a:lnTo>
                  <a:pt x="1982" y="73"/>
                </a:lnTo>
                <a:lnTo>
                  <a:pt x="2049" y="84"/>
                </a:lnTo>
                <a:lnTo>
                  <a:pt x="2114" y="96"/>
                </a:lnTo>
                <a:lnTo>
                  <a:pt x="2175" y="112"/>
                </a:lnTo>
                <a:lnTo>
                  <a:pt x="2236" y="128"/>
                </a:lnTo>
                <a:lnTo>
                  <a:pt x="2296" y="144"/>
                </a:lnTo>
                <a:lnTo>
                  <a:pt x="2353" y="161"/>
                </a:lnTo>
                <a:lnTo>
                  <a:pt x="2408" y="181"/>
                </a:lnTo>
                <a:lnTo>
                  <a:pt x="2461" y="201"/>
                </a:lnTo>
                <a:lnTo>
                  <a:pt x="2510" y="222"/>
                </a:lnTo>
                <a:lnTo>
                  <a:pt x="2559" y="246"/>
                </a:lnTo>
                <a:lnTo>
                  <a:pt x="2605" y="270"/>
                </a:lnTo>
                <a:lnTo>
                  <a:pt x="2648" y="293"/>
                </a:lnTo>
                <a:lnTo>
                  <a:pt x="2687" y="319"/>
                </a:lnTo>
                <a:lnTo>
                  <a:pt x="2725" y="345"/>
                </a:lnTo>
                <a:lnTo>
                  <a:pt x="2760" y="372"/>
                </a:lnTo>
                <a:lnTo>
                  <a:pt x="2776" y="386"/>
                </a:lnTo>
                <a:lnTo>
                  <a:pt x="2792" y="400"/>
                </a:lnTo>
                <a:lnTo>
                  <a:pt x="2807" y="413"/>
                </a:lnTo>
                <a:lnTo>
                  <a:pt x="2821" y="427"/>
                </a:lnTo>
                <a:lnTo>
                  <a:pt x="2835" y="443"/>
                </a:lnTo>
                <a:lnTo>
                  <a:pt x="2847" y="457"/>
                </a:lnTo>
                <a:lnTo>
                  <a:pt x="2859" y="473"/>
                </a:lnTo>
                <a:lnTo>
                  <a:pt x="2868" y="486"/>
                </a:lnTo>
                <a:lnTo>
                  <a:pt x="2878" y="502"/>
                </a:lnTo>
                <a:lnTo>
                  <a:pt x="2888" y="518"/>
                </a:lnTo>
                <a:lnTo>
                  <a:pt x="2896" y="532"/>
                </a:lnTo>
                <a:lnTo>
                  <a:pt x="2904" y="547"/>
                </a:lnTo>
                <a:lnTo>
                  <a:pt x="2912" y="563"/>
                </a:lnTo>
                <a:lnTo>
                  <a:pt x="2918" y="579"/>
                </a:lnTo>
                <a:lnTo>
                  <a:pt x="2922" y="595"/>
                </a:lnTo>
                <a:lnTo>
                  <a:pt x="2926" y="611"/>
                </a:lnTo>
                <a:lnTo>
                  <a:pt x="2930" y="626"/>
                </a:lnTo>
                <a:lnTo>
                  <a:pt x="2931" y="642"/>
                </a:lnTo>
                <a:lnTo>
                  <a:pt x="2933" y="660"/>
                </a:lnTo>
                <a:lnTo>
                  <a:pt x="2933" y="676"/>
                </a:lnTo>
                <a:lnTo>
                  <a:pt x="2933" y="691"/>
                </a:lnTo>
                <a:lnTo>
                  <a:pt x="2931" y="709"/>
                </a:lnTo>
                <a:lnTo>
                  <a:pt x="2930" y="725"/>
                </a:lnTo>
                <a:lnTo>
                  <a:pt x="2926" y="741"/>
                </a:lnTo>
                <a:lnTo>
                  <a:pt x="2922" y="756"/>
                </a:lnTo>
                <a:lnTo>
                  <a:pt x="2918" y="772"/>
                </a:lnTo>
                <a:lnTo>
                  <a:pt x="2912" y="788"/>
                </a:lnTo>
                <a:lnTo>
                  <a:pt x="2904" y="804"/>
                </a:lnTo>
                <a:lnTo>
                  <a:pt x="2896" y="819"/>
                </a:lnTo>
                <a:lnTo>
                  <a:pt x="2888" y="833"/>
                </a:lnTo>
                <a:lnTo>
                  <a:pt x="2880" y="849"/>
                </a:lnTo>
                <a:lnTo>
                  <a:pt x="2868" y="865"/>
                </a:lnTo>
                <a:lnTo>
                  <a:pt x="2859" y="878"/>
                </a:lnTo>
                <a:lnTo>
                  <a:pt x="2847" y="894"/>
                </a:lnTo>
                <a:lnTo>
                  <a:pt x="2835" y="908"/>
                </a:lnTo>
                <a:lnTo>
                  <a:pt x="2821" y="924"/>
                </a:lnTo>
                <a:lnTo>
                  <a:pt x="2807" y="938"/>
                </a:lnTo>
                <a:lnTo>
                  <a:pt x="2792" y="951"/>
                </a:lnTo>
                <a:lnTo>
                  <a:pt x="2776" y="965"/>
                </a:lnTo>
                <a:lnTo>
                  <a:pt x="2760" y="979"/>
                </a:lnTo>
                <a:lnTo>
                  <a:pt x="2727" y="1007"/>
                </a:lnTo>
                <a:lnTo>
                  <a:pt x="2687" y="1032"/>
                </a:lnTo>
                <a:lnTo>
                  <a:pt x="2648" y="1058"/>
                </a:lnTo>
                <a:lnTo>
                  <a:pt x="2605" y="1081"/>
                </a:lnTo>
                <a:lnTo>
                  <a:pt x="2559" y="1105"/>
                </a:lnTo>
                <a:lnTo>
                  <a:pt x="2512" y="1129"/>
                </a:lnTo>
                <a:lnTo>
                  <a:pt x="2461" y="1150"/>
                </a:lnTo>
                <a:lnTo>
                  <a:pt x="2408" y="1170"/>
                </a:lnTo>
                <a:lnTo>
                  <a:pt x="2353" y="1190"/>
                </a:lnTo>
                <a:lnTo>
                  <a:pt x="2298" y="1208"/>
                </a:lnTo>
                <a:lnTo>
                  <a:pt x="2238" y="1223"/>
                </a:lnTo>
                <a:lnTo>
                  <a:pt x="2177" y="1239"/>
                </a:lnTo>
                <a:lnTo>
                  <a:pt x="2114" y="1255"/>
                </a:lnTo>
                <a:lnTo>
                  <a:pt x="2049" y="1267"/>
                </a:lnTo>
                <a:lnTo>
                  <a:pt x="1984" y="1278"/>
                </a:lnTo>
                <a:lnTo>
                  <a:pt x="1916" y="1288"/>
                </a:lnTo>
                <a:lnTo>
                  <a:pt x="1847" y="1298"/>
                </a:lnTo>
                <a:lnTo>
                  <a:pt x="1776" y="1304"/>
                </a:lnTo>
                <a:lnTo>
                  <a:pt x="1705" y="1310"/>
                </a:lnTo>
                <a:lnTo>
                  <a:pt x="1632" y="1314"/>
                </a:lnTo>
                <a:lnTo>
                  <a:pt x="1559" y="1318"/>
                </a:lnTo>
                <a:lnTo>
                  <a:pt x="1482" y="1318"/>
                </a:lnTo>
                <a:lnTo>
                  <a:pt x="1408" y="1318"/>
                </a:lnTo>
                <a:lnTo>
                  <a:pt x="1335" y="1314"/>
                </a:lnTo>
                <a:lnTo>
                  <a:pt x="1262" y="1310"/>
                </a:lnTo>
                <a:lnTo>
                  <a:pt x="1191" y="1304"/>
                </a:lnTo>
                <a:lnTo>
                  <a:pt x="1120" y="1298"/>
                </a:lnTo>
                <a:lnTo>
                  <a:pt x="1051" y="1288"/>
                </a:lnTo>
                <a:lnTo>
                  <a:pt x="982" y="1278"/>
                </a:lnTo>
                <a:lnTo>
                  <a:pt x="917" y="1267"/>
                </a:lnTo>
                <a:lnTo>
                  <a:pt x="852" y="1255"/>
                </a:lnTo>
                <a:lnTo>
                  <a:pt x="789" y="1239"/>
                </a:lnTo>
                <a:lnTo>
                  <a:pt x="730" y="1223"/>
                </a:lnTo>
                <a:lnTo>
                  <a:pt x="671" y="1208"/>
                </a:lnTo>
                <a:lnTo>
                  <a:pt x="614" y="1190"/>
                </a:lnTo>
                <a:lnTo>
                  <a:pt x="559" y="1170"/>
                </a:lnTo>
                <a:lnTo>
                  <a:pt x="506" y="1150"/>
                </a:lnTo>
                <a:lnTo>
                  <a:pt x="457" y="1129"/>
                </a:lnTo>
                <a:lnTo>
                  <a:pt x="407" y="1105"/>
                </a:lnTo>
                <a:lnTo>
                  <a:pt x="362" y="1081"/>
                </a:lnTo>
                <a:lnTo>
                  <a:pt x="319" y="1058"/>
                </a:lnTo>
                <a:lnTo>
                  <a:pt x="279" y="1032"/>
                </a:lnTo>
                <a:lnTo>
                  <a:pt x="242" y="1007"/>
                </a:lnTo>
                <a:lnTo>
                  <a:pt x="207" y="979"/>
                </a:lnTo>
                <a:lnTo>
                  <a:pt x="191" y="965"/>
                </a:lnTo>
                <a:lnTo>
                  <a:pt x="175" y="951"/>
                </a:lnTo>
                <a:lnTo>
                  <a:pt x="159" y="938"/>
                </a:lnTo>
                <a:lnTo>
                  <a:pt x="145" y="924"/>
                </a:lnTo>
                <a:lnTo>
                  <a:pt x="132" y="908"/>
                </a:lnTo>
                <a:lnTo>
                  <a:pt x="120" y="894"/>
                </a:lnTo>
                <a:lnTo>
                  <a:pt x="108" y="880"/>
                </a:lnTo>
                <a:lnTo>
                  <a:pt x="98" y="865"/>
                </a:lnTo>
                <a:lnTo>
                  <a:pt x="88" y="849"/>
                </a:lnTo>
                <a:lnTo>
                  <a:pt x="79" y="835"/>
                </a:lnTo>
                <a:lnTo>
                  <a:pt x="71" y="819"/>
                </a:lnTo>
                <a:lnTo>
                  <a:pt x="63" y="804"/>
                </a:lnTo>
                <a:lnTo>
                  <a:pt x="55" y="788"/>
                </a:lnTo>
                <a:lnTo>
                  <a:pt x="49" y="772"/>
                </a:lnTo>
                <a:lnTo>
                  <a:pt x="45" y="756"/>
                </a:lnTo>
                <a:lnTo>
                  <a:pt x="41" y="741"/>
                </a:lnTo>
                <a:lnTo>
                  <a:pt x="37" y="725"/>
                </a:lnTo>
                <a:lnTo>
                  <a:pt x="35" y="709"/>
                </a:lnTo>
                <a:lnTo>
                  <a:pt x="33" y="691"/>
                </a:lnTo>
                <a:lnTo>
                  <a:pt x="33" y="676"/>
                </a:lnTo>
                <a:lnTo>
                  <a:pt x="33" y="660"/>
                </a:lnTo>
                <a:lnTo>
                  <a:pt x="35" y="644"/>
                </a:lnTo>
                <a:lnTo>
                  <a:pt x="37" y="626"/>
                </a:lnTo>
                <a:lnTo>
                  <a:pt x="41" y="611"/>
                </a:lnTo>
                <a:lnTo>
                  <a:pt x="45" y="595"/>
                </a:lnTo>
                <a:lnTo>
                  <a:pt x="49" y="579"/>
                </a:lnTo>
                <a:lnTo>
                  <a:pt x="55" y="563"/>
                </a:lnTo>
                <a:lnTo>
                  <a:pt x="63" y="547"/>
                </a:lnTo>
                <a:lnTo>
                  <a:pt x="69" y="534"/>
                </a:lnTo>
                <a:lnTo>
                  <a:pt x="79" y="518"/>
                </a:lnTo>
                <a:lnTo>
                  <a:pt x="86" y="502"/>
                </a:lnTo>
                <a:lnTo>
                  <a:pt x="98" y="486"/>
                </a:lnTo>
                <a:lnTo>
                  <a:pt x="108" y="473"/>
                </a:lnTo>
                <a:lnTo>
                  <a:pt x="120" y="457"/>
                </a:lnTo>
                <a:lnTo>
                  <a:pt x="132" y="443"/>
                </a:lnTo>
                <a:lnTo>
                  <a:pt x="145" y="427"/>
                </a:lnTo>
                <a:lnTo>
                  <a:pt x="159" y="413"/>
                </a:lnTo>
                <a:lnTo>
                  <a:pt x="175" y="400"/>
                </a:lnTo>
                <a:lnTo>
                  <a:pt x="191" y="386"/>
                </a:lnTo>
                <a:lnTo>
                  <a:pt x="207" y="372"/>
                </a:lnTo>
                <a:lnTo>
                  <a:pt x="240" y="345"/>
                </a:lnTo>
                <a:lnTo>
                  <a:pt x="279" y="319"/>
                </a:lnTo>
                <a:lnTo>
                  <a:pt x="319" y="293"/>
                </a:lnTo>
                <a:lnTo>
                  <a:pt x="362" y="270"/>
                </a:lnTo>
                <a:lnTo>
                  <a:pt x="407" y="246"/>
                </a:lnTo>
                <a:lnTo>
                  <a:pt x="455" y="222"/>
                </a:lnTo>
                <a:lnTo>
                  <a:pt x="506" y="203"/>
                </a:lnTo>
                <a:lnTo>
                  <a:pt x="559" y="181"/>
                </a:lnTo>
                <a:lnTo>
                  <a:pt x="614" y="161"/>
                </a:lnTo>
                <a:lnTo>
                  <a:pt x="671" y="144"/>
                </a:lnTo>
                <a:lnTo>
                  <a:pt x="730" y="128"/>
                </a:lnTo>
                <a:lnTo>
                  <a:pt x="789" y="112"/>
                </a:lnTo>
                <a:lnTo>
                  <a:pt x="852" y="96"/>
                </a:lnTo>
                <a:lnTo>
                  <a:pt x="917" y="84"/>
                </a:lnTo>
                <a:lnTo>
                  <a:pt x="982" y="73"/>
                </a:lnTo>
                <a:lnTo>
                  <a:pt x="1051" y="63"/>
                </a:lnTo>
                <a:lnTo>
                  <a:pt x="1120" y="53"/>
                </a:lnTo>
                <a:lnTo>
                  <a:pt x="1191" y="47"/>
                </a:lnTo>
                <a:lnTo>
                  <a:pt x="1262" y="41"/>
                </a:lnTo>
                <a:lnTo>
                  <a:pt x="1335" y="37"/>
                </a:lnTo>
                <a:lnTo>
                  <a:pt x="1408" y="33"/>
                </a:lnTo>
                <a:lnTo>
                  <a:pt x="1484" y="33"/>
                </a:lnTo>
                <a:lnTo>
                  <a:pt x="1486" y="33"/>
                </a:lnTo>
                <a:lnTo>
                  <a:pt x="1488" y="31"/>
                </a:lnTo>
                <a:lnTo>
                  <a:pt x="1490" y="29"/>
                </a:lnTo>
                <a:lnTo>
                  <a:pt x="1490" y="27"/>
                </a:lnTo>
                <a:lnTo>
                  <a:pt x="1492" y="25"/>
                </a:lnTo>
                <a:lnTo>
                  <a:pt x="1492" y="23"/>
                </a:lnTo>
                <a:lnTo>
                  <a:pt x="1490" y="21"/>
                </a:lnTo>
                <a:lnTo>
                  <a:pt x="1488" y="19"/>
                </a:lnTo>
                <a:lnTo>
                  <a:pt x="1504" y="33"/>
                </a:lnTo>
                <a:close/>
                <a:moveTo>
                  <a:pt x="1465" y="17"/>
                </a:moveTo>
                <a:lnTo>
                  <a:pt x="1408" y="17"/>
                </a:lnTo>
                <a:lnTo>
                  <a:pt x="1335" y="19"/>
                </a:lnTo>
                <a:lnTo>
                  <a:pt x="1260" y="23"/>
                </a:lnTo>
                <a:lnTo>
                  <a:pt x="1189" y="29"/>
                </a:lnTo>
                <a:lnTo>
                  <a:pt x="1118" y="37"/>
                </a:lnTo>
                <a:lnTo>
                  <a:pt x="1049" y="47"/>
                </a:lnTo>
                <a:lnTo>
                  <a:pt x="980" y="57"/>
                </a:lnTo>
                <a:lnTo>
                  <a:pt x="915" y="69"/>
                </a:lnTo>
                <a:lnTo>
                  <a:pt x="850" y="80"/>
                </a:lnTo>
                <a:lnTo>
                  <a:pt x="787" y="96"/>
                </a:lnTo>
                <a:lnTo>
                  <a:pt x="724" y="112"/>
                </a:lnTo>
                <a:lnTo>
                  <a:pt x="665" y="128"/>
                </a:lnTo>
                <a:lnTo>
                  <a:pt x="608" y="146"/>
                </a:lnTo>
                <a:lnTo>
                  <a:pt x="553" y="165"/>
                </a:lnTo>
                <a:lnTo>
                  <a:pt x="500" y="187"/>
                </a:lnTo>
                <a:lnTo>
                  <a:pt x="449" y="209"/>
                </a:lnTo>
                <a:lnTo>
                  <a:pt x="401" y="230"/>
                </a:lnTo>
                <a:lnTo>
                  <a:pt x="354" y="254"/>
                </a:lnTo>
                <a:lnTo>
                  <a:pt x="311" y="279"/>
                </a:lnTo>
                <a:lnTo>
                  <a:pt x="270" y="305"/>
                </a:lnTo>
                <a:lnTo>
                  <a:pt x="232" y="331"/>
                </a:lnTo>
                <a:lnTo>
                  <a:pt x="197" y="358"/>
                </a:lnTo>
                <a:lnTo>
                  <a:pt x="179" y="374"/>
                </a:lnTo>
                <a:lnTo>
                  <a:pt x="163" y="388"/>
                </a:lnTo>
                <a:lnTo>
                  <a:pt x="147" y="402"/>
                </a:lnTo>
                <a:lnTo>
                  <a:pt x="134" y="417"/>
                </a:lnTo>
                <a:lnTo>
                  <a:pt x="120" y="431"/>
                </a:lnTo>
                <a:lnTo>
                  <a:pt x="108" y="447"/>
                </a:lnTo>
                <a:lnTo>
                  <a:pt x="96" y="463"/>
                </a:lnTo>
                <a:lnTo>
                  <a:pt x="84" y="477"/>
                </a:lnTo>
                <a:lnTo>
                  <a:pt x="75" y="492"/>
                </a:lnTo>
                <a:lnTo>
                  <a:pt x="65" y="508"/>
                </a:lnTo>
                <a:lnTo>
                  <a:pt x="55" y="526"/>
                </a:lnTo>
                <a:lnTo>
                  <a:pt x="47" y="542"/>
                </a:lnTo>
                <a:lnTo>
                  <a:pt x="41" y="557"/>
                </a:lnTo>
                <a:lnTo>
                  <a:pt x="35" y="573"/>
                </a:lnTo>
                <a:lnTo>
                  <a:pt x="29" y="591"/>
                </a:lnTo>
                <a:lnTo>
                  <a:pt x="25" y="607"/>
                </a:lnTo>
                <a:lnTo>
                  <a:pt x="21" y="624"/>
                </a:lnTo>
                <a:lnTo>
                  <a:pt x="19" y="642"/>
                </a:lnTo>
                <a:lnTo>
                  <a:pt x="18" y="658"/>
                </a:lnTo>
                <a:lnTo>
                  <a:pt x="18" y="676"/>
                </a:lnTo>
                <a:lnTo>
                  <a:pt x="18" y="693"/>
                </a:lnTo>
                <a:lnTo>
                  <a:pt x="19" y="709"/>
                </a:lnTo>
                <a:lnTo>
                  <a:pt x="21" y="727"/>
                </a:lnTo>
                <a:lnTo>
                  <a:pt x="25" y="744"/>
                </a:lnTo>
                <a:lnTo>
                  <a:pt x="29" y="760"/>
                </a:lnTo>
                <a:lnTo>
                  <a:pt x="33" y="778"/>
                </a:lnTo>
                <a:lnTo>
                  <a:pt x="41" y="794"/>
                </a:lnTo>
                <a:lnTo>
                  <a:pt x="47" y="810"/>
                </a:lnTo>
                <a:lnTo>
                  <a:pt x="55" y="825"/>
                </a:lnTo>
                <a:lnTo>
                  <a:pt x="65" y="843"/>
                </a:lnTo>
                <a:lnTo>
                  <a:pt x="73" y="859"/>
                </a:lnTo>
                <a:lnTo>
                  <a:pt x="84" y="875"/>
                </a:lnTo>
                <a:lnTo>
                  <a:pt x="94" y="888"/>
                </a:lnTo>
                <a:lnTo>
                  <a:pt x="108" y="904"/>
                </a:lnTo>
                <a:lnTo>
                  <a:pt x="120" y="920"/>
                </a:lnTo>
                <a:lnTo>
                  <a:pt x="134" y="934"/>
                </a:lnTo>
                <a:lnTo>
                  <a:pt x="147" y="949"/>
                </a:lnTo>
                <a:lnTo>
                  <a:pt x="163" y="963"/>
                </a:lnTo>
                <a:lnTo>
                  <a:pt x="179" y="979"/>
                </a:lnTo>
                <a:lnTo>
                  <a:pt x="197" y="993"/>
                </a:lnTo>
                <a:lnTo>
                  <a:pt x="232" y="1020"/>
                </a:lnTo>
                <a:lnTo>
                  <a:pt x="270" y="1046"/>
                </a:lnTo>
                <a:lnTo>
                  <a:pt x="311" y="1072"/>
                </a:lnTo>
                <a:lnTo>
                  <a:pt x="354" y="1097"/>
                </a:lnTo>
                <a:lnTo>
                  <a:pt x="399" y="1121"/>
                </a:lnTo>
                <a:lnTo>
                  <a:pt x="449" y="1143"/>
                </a:lnTo>
                <a:lnTo>
                  <a:pt x="500" y="1164"/>
                </a:lnTo>
                <a:lnTo>
                  <a:pt x="553" y="1186"/>
                </a:lnTo>
                <a:lnTo>
                  <a:pt x="608" y="1206"/>
                </a:lnTo>
                <a:lnTo>
                  <a:pt x="665" y="1223"/>
                </a:lnTo>
                <a:lnTo>
                  <a:pt x="724" y="1239"/>
                </a:lnTo>
                <a:lnTo>
                  <a:pt x="785" y="1255"/>
                </a:lnTo>
                <a:lnTo>
                  <a:pt x="848" y="1271"/>
                </a:lnTo>
                <a:lnTo>
                  <a:pt x="913" y="1282"/>
                </a:lnTo>
                <a:lnTo>
                  <a:pt x="980" y="1294"/>
                </a:lnTo>
                <a:lnTo>
                  <a:pt x="1049" y="1306"/>
                </a:lnTo>
                <a:lnTo>
                  <a:pt x="1118" y="1314"/>
                </a:lnTo>
                <a:lnTo>
                  <a:pt x="1189" y="1322"/>
                </a:lnTo>
                <a:lnTo>
                  <a:pt x="1260" y="1328"/>
                </a:lnTo>
                <a:lnTo>
                  <a:pt x="1333" y="1332"/>
                </a:lnTo>
                <a:lnTo>
                  <a:pt x="1408" y="1334"/>
                </a:lnTo>
                <a:lnTo>
                  <a:pt x="1482" y="1334"/>
                </a:lnTo>
                <a:lnTo>
                  <a:pt x="1559" y="1334"/>
                </a:lnTo>
                <a:lnTo>
                  <a:pt x="1632" y="1332"/>
                </a:lnTo>
                <a:lnTo>
                  <a:pt x="1707" y="1328"/>
                </a:lnTo>
                <a:lnTo>
                  <a:pt x="1778" y="1322"/>
                </a:lnTo>
                <a:lnTo>
                  <a:pt x="1849" y="1314"/>
                </a:lnTo>
                <a:lnTo>
                  <a:pt x="1918" y="1306"/>
                </a:lnTo>
                <a:lnTo>
                  <a:pt x="1986" y="1294"/>
                </a:lnTo>
                <a:lnTo>
                  <a:pt x="2053" y="1282"/>
                </a:lnTo>
                <a:lnTo>
                  <a:pt x="2116" y="1271"/>
                </a:lnTo>
                <a:lnTo>
                  <a:pt x="2181" y="1255"/>
                </a:lnTo>
                <a:lnTo>
                  <a:pt x="2242" y="1241"/>
                </a:lnTo>
                <a:lnTo>
                  <a:pt x="2301" y="1223"/>
                </a:lnTo>
                <a:lnTo>
                  <a:pt x="2359" y="1206"/>
                </a:lnTo>
                <a:lnTo>
                  <a:pt x="2414" y="1186"/>
                </a:lnTo>
                <a:lnTo>
                  <a:pt x="2467" y="1164"/>
                </a:lnTo>
                <a:lnTo>
                  <a:pt x="2518" y="1143"/>
                </a:lnTo>
                <a:lnTo>
                  <a:pt x="2567" y="1121"/>
                </a:lnTo>
                <a:lnTo>
                  <a:pt x="2613" y="1097"/>
                </a:lnTo>
                <a:lnTo>
                  <a:pt x="2656" y="1072"/>
                </a:lnTo>
                <a:lnTo>
                  <a:pt x="2697" y="1046"/>
                </a:lnTo>
                <a:lnTo>
                  <a:pt x="2735" y="1020"/>
                </a:lnTo>
                <a:lnTo>
                  <a:pt x="2770" y="993"/>
                </a:lnTo>
                <a:lnTo>
                  <a:pt x="2788" y="979"/>
                </a:lnTo>
                <a:lnTo>
                  <a:pt x="2804" y="963"/>
                </a:lnTo>
                <a:lnTo>
                  <a:pt x="2819" y="949"/>
                </a:lnTo>
                <a:lnTo>
                  <a:pt x="2833" y="936"/>
                </a:lnTo>
                <a:lnTo>
                  <a:pt x="2847" y="920"/>
                </a:lnTo>
                <a:lnTo>
                  <a:pt x="2859" y="904"/>
                </a:lnTo>
                <a:lnTo>
                  <a:pt x="2870" y="890"/>
                </a:lnTo>
                <a:lnTo>
                  <a:pt x="2882" y="875"/>
                </a:lnTo>
                <a:lnTo>
                  <a:pt x="2894" y="859"/>
                </a:lnTo>
                <a:lnTo>
                  <a:pt x="2902" y="843"/>
                </a:lnTo>
                <a:lnTo>
                  <a:pt x="2912" y="827"/>
                </a:lnTo>
                <a:lnTo>
                  <a:pt x="2920" y="810"/>
                </a:lnTo>
                <a:lnTo>
                  <a:pt x="2926" y="794"/>
                </a:lnTo>
                <a:lnTo>
                  <a:pt x="2933" y="778"/>
                </a:lnTo>
                <a:lnTo>
                  <a:pt x="2937" y="760"/>
                </a:lnTo>
                <a:lnTo>
                  <a:pt x="2941" y="744"/>
                </a:lnTo>
                <a:lnTo>
                  <a:pt x="2945" y="727"/>
                </a:lnTo>
                <a:lnTo>
                  <a:pt x="2947" y="711"/>
                </a:lnTo>
                <a:lnTo>
                  <a:pt x="2949" y="693"/>
                </a:lnTo>
                <a:lnTo>
                  <a:pt x="2949" y="676"/>
                </a:lnTo>
                <a:lnTo>
                  <a:pt x="2949" y="658"/>
                </a:lnTo>
                <a:lnTo>
                  <a:pt x="2947" y="642"/>
                </a:lnTo>
                <a:lnTo>
                  <a:pt x="2945" y="624"/>
                </a:lnTo>
                <a:lnTo>
                  <a:pt x="2941" y="609"/>
                </a:lnTo>
                <a:lnTo>
                  <a:pt x="2937" y="591"/>
                </a:lnTo>
                <a:lnTo>
                  <a:pt x="2933" y="575"/>
                </a:lnTo>
                <a:lnTo>
                  <a:pt x="2928" y="557"/>
                </a:lnTo>
                <a:lnTo>
                  <a:pt x="2920" y="542"/>
                </a:lnTo>
                <a:lnTo>
                  <a:pt x="2912" y="526"/>
                </a:lnTo>
                <a:lnTo>
                  <a:pt x="2902" y="510"/>
                </a:lnTo>
                <a:lnTo>
                  <a:pt x="2894" y="494"/>
                </a:lnTo>
                <a:lnTo>
                  <a:pt x="2882" y="478"/>
                </a:lnTo>
                <a:lnTo>
                  <a:pt x="2872" y="463"/>
                </a:lnTo>
                <a:lnTo>
                  <a:pt x="2859" y="447"/>
                </a:lnTo>
                <a:lnTo>
                  <a:pt x="2847" y="431"/>
                </a:lnTo>
                <a:lnTo>
                  <a:pt x="2833" y="417"/>
                </a:lnTo>
                <a:lnTo>
                  <a:pt x="2819" y="402"/>
                </a:lnTo>
                <a:lnTo>
                  <a:pt x="2804" y="388"/>
                </a:lnTo>
                <a:lnTo>
                  <a:pt x="2788" y="374"/>
                </a:lnTo>
                <a:lnTo>
                  <a:pt x="2770" y="358"/>
                </a:lnTo>
                <a:lnTo>
                  <a:pt x="2735" y="333"/>
                </a:lnTo>
                <a:lnTo>
                  <a:pt x="2697" y="305"/>
                </a:lnTo>
                <a:lnTo>
                  <a:pt x="2656" y="279"/>
                </a:lnTo>
                <a:lnTo>
                  <a:pt x="2613" y="254"/>
                </a:lnTo>
                <a:lnTo>
                  <a:pt x="2567" y="230"/>
                </a:lnTo>
                <a:lnTo>
                  <a:pt x="2518" y="209"/>
                </a:lnTo>
                <a:lnTo>
                  <a:pt x="2467" y="187"/>
                </a:lnTo>
                <a:lnTo>
                  <a:pt x="2414" y="165"/>
                </a:lnTo>
                <a:lnTo>
                  <a:pt x="2359" y="147"/>
                </a:lnTo>
                <a:lnTo>
                  <a:pt x="2301" y="128"/>
                </a:lnTo>
                <a:lnTo>
                  <a:pt x="2242" y="112"/>
                </a:lnTo>
                <a:lnTo>
                  <a:pt x="2181" y="96"/>
                </a:lnTo>
                <a:lnTo>
                  <a:pt x="2118" y="80"/>
                </a:lnTo>
                <a:lnTo>
                  <a:pt x="2053" y="69"/>
                </a:lnTo>
                <a:lnTo>
                  <a:pt x="1986" y="57"/>
                </a:lnTo>
                <a:lnTo>
                  <a:pt x="1918" y="47"/>
                </a:lnTo>
                <a:lnTo>
                  <a:pt x="1849" y="37"/>
                </a:lnTo>
                <a:lnTo>
                  <a:pt x="1778" y="29"/>
                </a:lnTo>
                <a:lnTo>
                  <a:pt x="1707" y="23"/>
                </a:lnTo>
                <a:lnTo>
                  <a:pt x="1632" y="19"/>
                </a:lnTo>
                <a:lnTo>
                  <a:pt x="1559" y="17"/>
                </a:lnTo>
                <a:lnTo>
                  <a:pt x="1484" y="17"/>
                </a:lnTo>
                <a:lnTo>
                  <a:pt x="1482" y="17"/>
                </a:lnTo>
                <a:lnTo>
                  <a:pt x="1478" y="19"/>
                </a:lnTo>
                <a:lnTo>
                  <a:pt x="1476" y="19"/>
                </a:lnTo>
                <a:lnTo>
                  <a:pt x="1476" y="21"/>
                </a:lnTo>
                <a:lnTo>
                  <a:pt x="1475" y="25"/>
                </a:lnTo>
                <a:lnTo>
                  <a:pt x="1475" y="27"/>
                </a:lnTo>
                <a:lnTo>
                  <a:pt x="1476" y="29"/>
                </a:lnTo>
                <a:lnTo>
                  <a:pt x="1478" y="31"/>
                </a:lnTo>
                <a:lnTo>
                  <a:pt x="1465" y="17"/>
                </a:lnTo>
                <a:close/>
                <a:moveTo>
                  <a:pt x="1467" y="43"/>
                </a:moveTo>
                <a:lnTo>
                  <a:pt x="1465" y="39"/>
                </a:lnTo>
                <a:lnTo>
                  <a:pt x="1463" y="37"/>
                </a:lnTo>
                <a:lnTo>
                  <a:pt x="1461" y="33"/>
                </a:lnTo>
                <a:lnTo>
                  <a:pt x="1459" y="29"/>
                </a:lnTo>
                <a:lnTo>
                  <a:pt x="1459" y="27"/>
                </a:lnTo>
                <a:lnTo>
                  <a:pt x="1459" y="23"/>
                </a:lnTo>
                <a:lnTo>
                  <a:pt x="1459" y="19"/>
                </a:lnTo>
                <a:lnTo>
                  <a:pt x="1461" y="15"/>
                </a:lnTo>
                <a:lnTo>
                  <a:pt x="1463" y="12"/>
                </a:lnTo>
                <a:lnTo>
                  <a:pt x="1465" y="10"/>
                </a:lnTo>
                <a:lnTo>
                  <a:pt x="1471" y="4"/>
                </a:lnTo>
                <a:lnTo>
                  <a:pt x="1475" y="2"/>
                </a:lnTo>
                <a:lnTo>
                  <a:pt x="1476" y="2"/>
                </a:lnTo>
                <a:lnTo>
                  <a:pt x="1480" y="0"/>
                </a:lnTo>
                <a:lnTo>
                  <a:pt x="1484" y="0"/>
                </a:lnTo>
                <a:lnTo>
                  <a:pt x="1559" y="2"/>
                </a:lnTo>
                <a:lnTo>
                  <a:pt x="1634" y="4"/>
                </a:lnTo>
                <a:lnTo>
                  <a:pt x="1707" y="8"/>
                </a:lnTo>
                <a:lnTo>
                  <a:pt x="1780" y="13"/>
                </a:lnTo>
                <a:lnTo>
                  <a:pt x="1851" y="21"/>
                </a:lnTo>
                <a:lnTo>
                  <a:pt x="1921" y="29"/>
                </a:lnTo>
                <a:lnTo>
                  <a:pt x="1988" y="41"/>
                </a:lnTo>
                <a:lnTo>
                  <a:pt x="2055" y="53"/>
                </a:lnTo>
                <a:lnTo>
                  <a:pt x="2120" y="65"/>
                </a:lnTo>
                <a:lnTo>
                  <a:pt x="2185" y="80"/>
                </a:lnTo>
                <a:lnTo>
                  <a:pt x="2246" y="96"/>
                </a:lnTo>
                <a:lnTo>
                  <a:pt x="2305" y="112"/>
                </a:lnTo>
                <a:lnTo>
                  <a:pt x="2364" y="132"/>
                </a:lnTo>
                <a:lnTo>
                  <a:pt x="2420" y="151"/>
                </a:lnTo>
                <a:lnTo>
                  <a:pt x="2473" y="171"/>
                </a:lnTo>
                <a:lnTo>
                  <a:pt x="2524" y="193"/>
                </a:lnTo>
                <a:lnTo>
                  <a:pt x="2575" y="216"/>
                </a:lnTo>
                <a:lnTo>
                  <a:pt x="2620" y="240"/>
                </a:lnTo>
                <a:lnTo>
                  <a:pt x="2666" y="266"/>
                </a:lnTo>
                <a:lnTo>
                  <a:pt x="2707" y="291"/>
                </a:lnTo>
                <a:lnTo>
                  <a:pt x="2746" y="319"/>
                </a:lnTo>
                <a:lnTo>
                  <a:pt x="2782" y="346"/>
                </a:lnTo>
                <a:lnTo>
                  <a:pt x="2798" y="360"/>
                </a:lnTo>
                <a:lnTo>
                  <a:pt x="2815" y="376"/>
                </a:lnTo>
                <a:lnTo>
                  <a:pt x="2831" y="390"/>
                </a:lnTo>
                <a:lnTo>
                  <a:pt x="2845" y="406"/>
                </a:lnTo>
                <a:lnTo>
                  <a:pt x="2859" y="421"/>
                </a:lnTo>
                <a:lnTo>
                  <a:pt x="2872" y="437"/>
                </a:lnTo>
                <a:lnTo>
                  <a:pt x="2884" y="453"/>
                </a:lnTo>
                <a:lnTo>
                  <a:pt x="2896" y="469"/>
                </a:lnTo>
                <a:lnTo>
                  <a:pt x="2908" y="484"/>
                </a:lnTo>
                <a:lnTo>
                  <a:pt x="2918" y="502"/>
                </a:lnTo>
                <a:lnTo>
                  <a:pt x="2926" y="518"/>
                </a:lnTo>
                <a:lnTo>
                  <a:pt x="2935" y="536"/>
                </a:lnTo>
                <a:lnTo>
                  <a:pt x="2941" y="551"/>
                </a:lnTo>
                <a:lnTo>
                  <a:pt x="2949" y="569"/>
                </a:lnTo>
                <a:lnTo>
                  <a:pt x="2953" y="587"/>
                </a:lnTo>
                <a:lnTo>
                  <a:pt x="2959" y="605"/>
                </a:lnTo>
                <a:lnTo>
                  <a:pt x="2961" y="622"/>
                </a:lnTo>
                <a:lnTo>
                  <a:pt x="2965" y="640"/>
                </a:lnTo>
                <a:lnTo>
                  <a:pt x="2965" y="658"/>
                </a:lnTo>
                <a:lnTo>
                  <a:pt x="2967" y="676"/>
                </a:lnTo>
                <a:lnTo>
                  <a:pt x="2965" y="695"/>
                </a:lnTo>
                <a:lnTo>
                  <a:pt x="2965" y="713"/>
                </a:lnTo>
                <a:lnTo>
                  <a:pt x="2961" y="731"/>
                </a:lnTo>
                <a:lnTo>
                  <a:pt x="2957" y="748"/>
                </a:lnTo>
                <a:lnTo>
                  <a:pt x="2953" y="766"/>
                </a:lnTo>
                <a:lnTo>
                  <a:pt x="2947" y="784"/>
                </a:lnTo>
                <a:lnTo>
                  <a:pt x="2941" y="800"/>
                </a:lnTo>
                <a:lnTo>
                  <a:pt x="2933" y="817"/>
                </a:lnTo>
                <a:lnTo>
                  <a:pt x="2926" y="835"/>
                </a:lnTo>
                <a:lnTo>
                  <a:pt x="2918" y="851"/>
                </a:lnTo>
                <a:lnTo>
                  <a:pt x="2906" y="867"/>
                </a:lnTo>
                <a:lnTo>
                  <a:pt x="2896" y="884"/>
                </a:lnTo>
                <a:lnTo>
                  <a:pt x="2884" y="900"/>
                </a:lnTo>
                <a:lnTo>
                  <a:pt x="2872" y="916"/>
                </a:lnTo>
                <a:lnTo>
                  <a:pt x="2859" y="932"/>
                </a:lnTo>
                <a:lnTo>
                  <a:pt x="2845" y="945"/>
                </a:lnTo>
                <a:lnTo>
                  <a:pt x="2829" y="961"/>
                </a:lnTo>
                <a:lnTo>
                  <a:pt x="2813" y="977"/>
                </a:lnTo>
                <a:lnTo>
                  <a:pt x="2798" y="991"/>
                </a:lnTo>
                <a:lnTo>
                  <a:pt x="2780" y="1005"/>
                </a:lnTo>
                <a:lnTo>
                  <a:pt x="2744" y="1034"/>
                </a:lnTo>
                <a:lnTo>
                  <a:pt x="2705" y="1060"/>
                </a:lnTo>
                <a:lnTo>
                  <a:pt x="2664" y="1087"/>
                </a:lnTo>
                <a:lnTo>
                  <a:pt x="2620" y="1111"/>
                </a:lnTo>
                <a:lnTo>
                  <a:pt x="2573" y="1135"/>
                </a:lnTo>
                <a:lnTo>
                  <a:pt x="2524" y="1158"/>
                </a:lnTo>
                <a:lnTo>
                  <a:pt x="2473" y="1180"/>
                </a:lnTo>
                <a:lnTo>
                  <a:pt x="2420" y="1202"/>
                </a:lnTo>
                <a:lnTo>
                  <a:pt x="2362" y="1221"/>
                </a:lnTo>
                <a:lnTo>
                  <a:pt x="2305" y="1239"/>
                </a:lnTo>
                <a:lnTo>
                  <a:pt x="2246" y="1257"/>
                </a:lnTo>
                <a:lnTo>
                  <a:pt x="2183" y="1273"/>
                </a:lnTo>
                <a:lnTo>
                  <a:pt x="2120" y="1286"/>
                </a:lnTo>
                <a:lnTo>
                  <a:pt x="2055" y="1300"/>
                </a:lnTo>
                <a:lnTo>
                  <a:pt x="1988" y="1312"/>
                </a:lnTo>
                <a:lnTo>
                  <a:pt x="1919" y="1322"/>
                </a:lnTo>
                <a:lnTo>
                  <a:pt x="1851" y="1330"/>
                </a:lnTo>
                <a:lnTo>
                  <a:pt x="1780" y="1338"/>
                </a:lnTo>
                <a:lnTo>
                  <a:pt x="1707" y="1343"/>
                </a:lnTo>
                <a:lnTo>
                  <a:pt x="1634" y="1347"/>
                </a:lnTo>
                <a:lnTo>
                  <a:pt x="1559" y="1349"/>
                </a:lnTo>
                <a:lnTo>
                  <a:pt x="1482" y="1351"/>
                </a:lnTo>
                <a:lnTo>
                  <a:pt x="1408" y="1349"/>
                </a:lnTo>
                <a:lnTo>
                  <a:pt x="1333" y="1347"/>
                </a:lnTo>
                <a:lnTo>
                  <a:pt x="1260" y="1343"/>
                </a:lnTo>
                <a:lnTo>
                  <a:pt x="1187" y="1338"/>
                </a:lnTo>
                <a:lnTo>
                  <a:pt x="1116" y="1330"/>
                </a:lnTo>
                <a:lnTo>
                  <a:pt x="1045" y="1322"/>
                </a:lnTo>
                <a:lnTo>
                  <a:pt x="978" y="1312"/>
                </a:lnTo>
                <a:lnTo>
                  <a:pt x="911" y="1300"/>
                </a:lnTo>
                <a:lnTo>
                  <a:pt x="846" y="1286"/>
                </a:lnTo>
                <a:lnTo>
                  <a:pt x="781" y="1273"/>
                </a:lnTo>
                <a:lnTo>
                  <a:pt x="720" y="1255"/>
                </a:lnTo>
                <a:lnTo>
                  <a:pt x="661" y="1239"/>
                </a:lnTo>
                <a:lnTo>
                  <a:pt x="602" y="1219"/>
                </a:lnTo>
                <a:lnTo>
                  <a:pt x="547" y="1202"/>
                </a:lnTo>
                <a:lnTo>
                  <a:pt x="494" y="1180"/>
                </a:lnTo>
                <a:lnTo>
                  <a:pt x="441" y="1158"/>
                </a:lnTo>
                <a:lnTo>
                  <a:pt x="394" y="1135"/>
                </a:lnTo>
                <a:lnTo>
                  <a:pt x="346" y="1111"/>
                </a:lnTo>
                <a:lnTo>
                  <a:pt x="301" y="1085"/>
                </a:lnTo>
                <a:lnTo>
                  <a:pt x="260" y="1060"/>
                </a:lnTo>
                <a:lnTo>
                  <a:pt x="220" y="1032"/>
                </a:lnTo>
                <a:lnTo>
                  <a:pt x="185" y="1005"/>
                </a:lnTo>
                <a:lnTo>
                  <a:pt x="169" y="991"/>
                </a:lnTo>
                <a:lnTo>
                  <a:pt x="151" y="975"/>
                </a:lnTo>
                <a:lnTo>
                  <a:pt x="136" y="961"/>
                </a:lnTo>
                <a:lnTo>
                  <a:pt x="122" y="945"/>
                </a:lnTo>
                <a:lnTo>
                  <a:pt x="108" y="930"/>
                </a:lnTo>
                <a:lnTo>
                  <a:pt x="94" y="914"/>
                </a:lnTo>
                <a:lnTo>
                  <a:pt x="82" y="898"/>
                </a:lnTo>
                <a:lnTo>
                  <a:pt x="71" y="882"/>
                </a:lnTo>
                <a:lnTo>
                  <a:pt x="59" y="867"/>
                </a:lnTo>
                <a:lnTo>
                  <a:pt x="49" y="851"/>
                </a:lnTo>
                <a:lnTo>
                  <a:pt x="41" y="833"/>
                </a:lnTo>
                <a:lnTo>
                  <a:pt x="31" y="817"/>
                </a:lnTo>
                <a:lnTo>
                  <a:pt x="25" y="800"/>
                </a:lnTo>
                <a:lnTo>
                  <a:pt x="19" y="782"/>
                </a:lnTo>
                <a:lnTo>
                  <a:pt x="14" y="764"/>
                </a:lnTo>
                <a:lnTo>
                  <a:pt x="8" y="746"/>
                </a:lnTo>
                <a:lnTo>
                  <a:pt x="6" y="729"/>
                </a:lnTo>
                <a:lnTo>
                  <a:pt x="2" y="711"/>
                </a:lnTo>
                <a:lnTo>
                  <a:pt x="2" y="693"/>
                </a:lnTo>
                <a:lnTo>
                  <a:pt x="0" y="676"/>
                </a:lnTo>
                <a:lnTo>
                  <a:pt x="2" y="658"/>
                </a:lnTo>
                <a:lnTo>
                  <a:pt x="2" y="638"/>
                </a:lnTo>
                <a:lnTo>
                  <a:pt x="6" y="620"/>
                </a:lnTo>
                <a:lnTo>
                  <a:pt x="10" y="603"/>
                </a:lnTo>
                <a:lnTo>
                  <a:pt x="14" y="585"/>
                </a:lnTo>
                <a:lnTo>
                  <a:pt x="19" y="567"/>
                </a:lnTo>
                <a:lnTo>
                  <a:pt x="25" y="551"/>
                </a:lnTo>
                <a:lnTo>
                  <a:pt x="33" y="534"/>
                </a:lnTo>
                <a:lnTo>
                  <a:pt x="41" y="516"/>
                </a:lnTo>
                <a:lnTo>
                  <a:pt x="51" y="500"/>
                </a:lnTo>
                <a:lnTo>
                  <a:pt x="61" y="484"/>
                </a:lnTo>
                <a:lnTo>
                  <a:pt x="71" y="469"/>
                </a:lnTo>
                <a:lnTo>
                  <a:pt x="82" y="451"/>
                </a:lnTo>
                <a:lnTo>
                  <a:pt x="94" y="435"/>
                </a:lnTo>
                <a:lnTo>
                  <a:pt x="108" y="421"/>
                </a:lnTo>
                <a:lnTo>
                  <a:pt x="122" y="406"/>
                </a:lnTo>
                <a:lnTo>
                  <a:pt x="138" y="390"/>
                </a:lnTo>
                <a:lnTo>
                  <a:pt x="153" y="376"/>
                </a:lnTo>
                <a:lnTo>
                  <a:pt x="169" y="360"/>
                </a:lnTo>
                <a:lnTo>
                  <a:pt x="187" y="346"/>
                </a:lnTo>
                <a:lnTo>
                  <a:pt x="222" y="319"/>
                </a:lnTo>
                <a:lnTo>
                  <a:pt x="262" y="291"/>
                </a:lnTo>
                <a:lnTo>
                  <a:pt x="303" y="266"/>
                </a:lnTo>
                <a:lnTo>
                  <a:pt x="346" y="240"/>
                </a:lnTo>
                <a:lnTo>
                  <a:pt x="394" y="216"/>
                </a:lnTo>
                <a:lnTo>
                  <a:pt x="443" y="193"/>
                </a:lnTo>
                <a:lnTo>
                  <a:pt x="494" y="171"/>
                </a:lnTo>
                <a:lnTo>
                  <a:pt x="547" y="149"/>
                </a:lnTo>
                <a:lnTo>
                  <a:pt x="604" y="132"/>
                </a:lnTo>
                <a:lnTo>
                  <a:pt x="661" y="112"/>
                </a:lnTo>
                <a:lnTo>
                  <a:pt x="720" y="96"/>
                </a:lnTo>
                <a:lnTo>
                  <a:pt x="783" y="80"/>
                </a:lnTo>
                <a:lnTo>
                  <a:pt x="846" y="65"/>
                </a:lnTo>
                <a:lnTo>
                  <a:pt x="911" y="51"/>
                </a:lnTo>
                <a:lnTo>
                  <a:pt x="978" y="41"/>
                </a:lnTo>
                <a:lnTo>
                  <a:pt x="1047" y="29"/>
                </a:lnTo>
                <a:lnTo>
                  <a:pt x="1116" y="21"/>
                </a:lnTo>
                <a:lnTo>
                  <a:pt x="1187" y="13"/>
                </a:lnTo>
                <a:lnTo>
                  <a:pt x="1260" y="8"/>
                </a:lnTo>
                <a:lnTo>
                  <a:pt x="1333" y="4"/>
                </a:lnTo>
                <a:lnTo>
                  <a:pt x="1408" y="2"/>
                </a:lnTo>
                <a:lnTo>
                  <a:pt x="1425" y="2"/>
                </a:lnTo>
                <a:lnTo>
                  <a:pt x="1467" y="43"/>
                </a:lnTo>
                <a:close/>
              </a:path>
            </a:pathLst>
          </a:custGeom>
          <a:noFill/>
          <a:ln w="1651">
            <a:solidFill>
              <a:schemeClr val="tx1"/>
            </a:solidFill>
            <a:round/>
            <a:headEnd/>
            <a:tailEnd/>
          </a:ln>
        </p:spPr>
        <p:txBody>
          <a:bodyPr/>
          <a:lstStyle/>
          <a:p>
            <a:endParaRPr lang="zh-CN" altLang="en-US"/>
          </a:p>
        </p:txBody>
      </p:sp>
      <p:sp>
        <p:nvSpPr>
          <p:cNvPr id="38931" name="Freeform 18"/>
          <p:cNvSpPr>
            <a:spLocks noEditPoints="1"/>
          </p:cNvSpPr>
          <p:nvPr/>
        </p:nvSpPr>
        <p:spPr bwMode="auto">
          <a:xfrm>
            <a:off x="2246313" y="2557463"/>
            <a:ext cx="1189037" cy="935037"/>
          </a:xfrm>
          <a:custGeom>
            <a:avLst/>
            <a:gdLst>
              <a:gd name="T0" fmla="*/ 70 w 1617"/>
              <a:gd name="T1" fmla="*/ 17 h 1289"/>
              <a:gd name="T2" fmla="*/ 39 w 1617"/>
              <a:gd name="T3" fmla="*/ 6 h 1289"/>
              <a:gd name="T4" fmla="*/ 16 w 1617"/>
              <a:gd name="T5" fmla="*/ 6 h 1289"/>
              <a:gd name="T6" fmla="*/ 6 w 1617"/>
              <a:gd name="T7" fmla="*/ 16 h 1289"/>
              <a:gd name="T8" fmla="*/ 8 w 1617"/>
              <a:gd name="T9" fmla="*/ 34 h 1289"/>
              <a:gd name="T10" fmla="*/ 25 w 1617"/>
              <a:gd name="T11" fmla="*/ 58 h 1289"/>
              <a:gd name="T12" fmla="*/ 53 w 1617"/>
              <a:gd name="T13" fmla="*/ 83 h 1289"/>
              <a:gd name="T14" fmla="*/ 87 w 1617"/>
              <a:gd name="T15" fmla="*/ 104 h 1289"/>
              <a:gd name="T16" fmla="*/ 119 w 1617"/>
              <a:gd name="T17" fmla="*/ 116 h 1289"/>
              <a:gd name="T18" fmla="*/ 143 w 1617"/>
              <a:gd name="T19" fmla="*/ 117 h 1289"/>
              <a:gd name="T20" fmla="*/ 155 w 1617"/>
              <a:gd name="T21" fmla="*/ 109 h 1289"/>
              <a:gd name="T22" fmla="*/ 153 w 1617"/>
              <a:gd name="T23" fmla="*/ 92 h 1289"/>
              <a:gd name="T24" fmla="*/ 138 w 1617"/>
              <a:gd name="T25" fmla="*/ 68 h 1289"/>
              <a:gd name="T26" fmla="*/ 111 w 1617"/>
              <a:gd name="T27" fmla="*/ 43 h 1289"/>
              <a:gd name="T28" fmla="*/ 122 w 1617"/>
              <a:gd name="T29" fmla="*/ 50 h 1289"/>
              <a:gd name="T30" fmla="*/ 146 w 1617"/>
              <a:gd name="T31" fmla="*/ 75 h 1289"/>
              <a:gd name="T32" fmla="*/ 157 w 1617"/>
              <a:gd name="T33" fmla="*/ 98 h 1289"/>
              <a:gd name="T34" fmla="*/ 153 w 1617"/>
              <a:gd name="T35" fmla="*/ 114 h 1289"/>
              <a:gd name="T36" fmla="*/ 136 w 1617"/>
              <a:gd name="T37" fmla="*/ 120 h 1289"/>
              <a:gd name="T38" fmla="*/ 108 w 1617"/>
              <a:gd name="T39" fmla="*/ 115 h 1289"/>
              <a:gd name="T40" fmla="*/ 75 w 1617"/>
              <a:gd name="T41" fmla="*/ 99 h 1289"/>
              <a:gd name="T42" fmla="*/ 41 w 1617"/>
              <a:gd name="T43" fmla="*/ 76 h 1289"/>
              <a:gd name="T44" fmla="*/ 17 w 1617"/>
              <a:gd name="T45" fmla="*/ 50 h 1289"/>
              <a:gd name="T46" fmla="*/ 4 w 1617"/>
              <a:gd name="T47" fmla="*/ 27 h 1289"/>
              <a:gd name="T48" fmla="*/ 6 w 1617"/>
              <a:gd name="T49" fmla="*/ 10 h 1289"/>
              <a:gd name="T50" fmla="*/ 22 w 1617"/>
              <a:gd name="T51" fmla="*/ 3 h 1289"/>
              <a:gd name="T52" fmla="*/ 49 w 1617"/>
              <a:gd name="T53" fmla="*/ 7 h 1289"/>
              <a:gd name="T54" fmla="*/ 82 w 1617"/>
              <a:gd name="T55" fmla="*/ 21 h 1289"/>
              <a:gd name="T56" fmla="*/ 94 w 1617"/>
              <a:gd name="T57" fmla="*/ 27 h 1289"/>
              <a:gd name="T58" fmla="*/ 60 w 1617"/>
              <a:gd name="T59" fmla="*/ 10 h 1289"/>
              <a:gd name="T60" fmla="*/ 30 w 1617"/>
              <a:gd name="T61" fmla="*/ 2 h 1289"/>
              <a:gd name="T62" fmla="*/ 9 w 1617"/>
              <a:gd name="T63" fmla="*/ 5 h 1289"/>
              <a:gd name="T64" fmla="*/ 1 w 1617"/>
              <a:gd name="T65" fmla="*/ 21 h 1289"/>
              <a:gd name="T66" fmla="*/ 10 w 1617"/>
              <a:gd name="T67" fmla="*/ 43 h 1289"/>
              <a:gd name="T68" fmla="*/ 31 w 1617"/>
              <a:gd name="T69" fmla="*/ 68 h 1289"/>
              <a:gd name="T70" fmla="*/ 62 w 1617"/>
              <a:gd name="T71" fmla="*/ 93 h 1289"/>
              <a:gd name="T72" fmla="*/ 97 w 1617"/>
              <a:gd name="T73" fmla="*/ 112 h 1289"/>
              <a:gd name="T74" fmla="*/ 127 w 1617"/>
              <a:gd name="T75" fmla="*/ 121 h 1289"/>
              <a:gd name="T76" fmla="*/ 150 w 1617"/>
              <a:gd name="T77" fmla="*/ 119 h 1289"/>
              <a:gd name="T78" fmla="*/ 159 w 1617"/>
              <a:gd name="T79" fmla="*/ 104 h 1289"/>
              <a:gd name="T80" fmla="*/ 152 w 1617"/>
              <a:gd name="T81" fmla="*/ 83 h 1289"/>
              <a:gd name="T82" fmla="*/ 132 w 1617"/>
              <a:gd name="T83" fmla="*/ 58 h 1289"/>
              <a:gd name="T84" fmla="*/ 102 w 1617"/>
              <a:gd name="T85" fmla="*/ 32 h 1289"/>
              <a:gd name="T86" fmla="*/ 134 w 1617"/>
              <a:gd name="T87" fmla="*/ 56 h 1289"/>
              <a:gd name="T88" fmla="*/ 154 w 1617"/>
              <a:gd name="T89" fmla="*/ 82 h 1289"/>
              <a:gd name="T90" fmla="*/ 161 w 1617"/>
              <a:gd name="T91" fmla="*/ 105 h 1289"/>
              <a:gd name="T92" fmla="*/ 150 w 1617"/>
              <a:gd name="T93" fmla="*/ 120 h 1289"/>
              <a:gd name="T94" fmla="*/ 127 w 1617"/>
              <a:gd name="T95" fmla="*/ 122 h 1289"/>
              <a:gd name="T96" fmla="*/ 96 w 1617"/>
              <a:gd name="T97" fmla="*/ 114 h 1289"/>
              <a:gd name="T98" fmla="*/ 61 w 1617"/>
              <a:gd name="T99" fmla="*/ 95 h 1289"/>
              <a:gd name="T100" fmla="*/ 30 w 1617"/>
              <a:gd name="T101" fmla="*/ 69 h 1289"/>
              <a:gd name="T102" fmla="*/ 8 w 1617"/>
              <a:gd name="T103" fmla="*/ 44 h 1289"/>
              <a:gd name="T104" fmla="*/ 0 w 1617"/>
              <a:gd name="T105" fmla="*/ 21 h 1289"/>
              <a:gd name="T106" fmla="*/ 8 w 1617"/>
              <a:gd name="T107" fmla="*/ 4 h 1289"/>
              <a:gd name="T108" fmla="*/ 31 w 1617"/>
              <a:gd name="T109" fmla="*/ 0 h 1289"/>
              <a:gd name="T110" fmla="*/ 61 w 1617"/>
              <a:gd name="T111" fmla="*/ 8 h 1289"/>
              <a:gd name="T112" fmla="*/ 95 w 1617"/>
              <a:gd name="T113" fmla="*/ 26 h 128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17"/>
              <a:gd name="T172" fmla="*/ 0 h 1289"/>
              <a:gd name="T173" fmla="*/ 1617 w 1617"/>
              <a:gd name="T174" fmla="*/ 1289 h 128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17" h="1289">
                <a:moveTo>
                  <a:pt x="1010" y="363"/>
                </a:moveTo>
                <a:lnTo>
                  <a:pt x="971" y="337"/>
                </a:lnTo>
                <a:lnTo>
                  <a:pt x="933" y="309"/>
                </a:lnTo>
                <a:lnTo>
                  <a:pt x="894" y="286"/>
                </a:lnTo>
                <a:lnTo>
                  <a:pt x="855" y="262"/>
                </a:lnTo>
                <a:lnTo>
                  <a:pt x="817" y="238"/>
                </a:lnTo>
                <a:lnTo>
                  <a:pt x="778" y="217"/>
                </a:lnTo>
                <a:lnTo>
                  <a:pt x="740" y="197"/>
                </a:lnTo>
                <a:lnTo>
                  <a:pt x="703" y="177"/>
                </a:lnTo>
                <a:lnTo>
                  <a:pt x="666" y="160"/>
                </a:lnTo>
                <a:lnTo>
                  <a:pt x="628" y="144"/>
                </a:lnTo>
                <a:lnTo>
                  <a:pt x="593" y="128"/>
                </a:lnTo>
                <a:lnTo>
                  <a:pt x="557" y="114"/>
                </a:lnTo>
                <a:lnTo>
                  <a:pt x="522" y="102"/>
                </a:lnTo>
                <a:lnTo>
                  <a:pt x="488" y="91"/>
                </a:lnTo>
                <a:lnTo>
                  <a:pt x="455" y="81"/>
                </a:lnTo>
                <a:lnTo>
                  <a:pt x="422" y="73"/>
                </a:lnTo>
                <a:lnTo>
                  <a:pt x="390" y="65"/>
                </a:lnTo>
                <a:lnTo>
                  <a:pt x="360" y="59"/>
                </a:lnTo>
                <a:lnTo>
                  <a:pt x="331" y="55"/>
                </a:lnTo>
                <a:lnTo>
                  <a:pt x="301" y="51"/>
                </a:lnTo>
                <a:lnTo>
                  <a:pt x="274" y="49"/>
                </a:lnTo>
                <a:lnTo>
                  <a:pt x="248" y="49"/>
                </a:lnTo>
                <a:lnTo>
                  <a:pt x="225" y="49"/>
                </a:lnTo>
                <a:lnTo>
                  <a:pt x="201" y="51"/>
                </a:lnTo>
                <a:lnTo>
                  <a:pt x="179" y="55"/>
                </a:lnTo>
                <a:lnTo>
                  <a:pt x="160" y="61"/>
                </a:lnTo>
                <a:lnTo>
                  <a:pt x="140" y="67"/>
                </a:lnTo>
                <a:lnTo>
                  <a:pt x="124" y="75"/>
                </a:lnTo>
                <a:lnTo>
                  <a:pt x="108" y="85"/>
                </a:lnTo>
                <a:lnTo>
                  <a:pt x="95" y="95"/>
                </a:lnTo>
                <a:lnTo>
                  <a:pt x="85" y="104"/>
                </a:lnTo>
                <a:lnTo>
                  <a:pt x="75" y="118"/>
                </a:lnTo>
                <a:lnTo>
                  <a:pt x="65" y="132"/>
                </a:lnTo>
                <a:lnTo>
                  <a:pt x="59" y="146"/>
                </a:lnTo>
                <a:lnTo>
                  <a:pt x="53" y="162"/>
                </a:lnTo>
                <a:lnTo>
                  <a:pt x="51" y="179"/>
                </a:lnTo>
                <a:lnTo>
                  <a:pt x="49" y="197"/>
                </a:lnTo>
                <a:lnTo>
                  <a:pt x="49" y="217"/>
                </a:lnTo>
                <a:lnTo>
                  <a:pt x="51" y="236"/>
                </a:lnTo>
                <a:lnTo>
                  <a:pt x="55" y="258"/>
                </a:lnTo>
                <a:lnTo>
                  <a:pt x="59" y="280"/>
                </a:lnTo>
                <a:lnTo>
                  <a:pt x="67" y="303"/>
                </a:lnTo>
                <a:lnTo>
                  <a:pt x="75" y="329"/>
                </a:lnTo>
                <a:lnTo>
                  <a:pt x="85" y="353"/>
                </a:lnTo>
                <a:lnTo>
                  <a:pt x="99" y="380"/>
                </a:lnTo>
                <a:lnTo>
                  <a:pt x="112" y="406"/>
                </a:lnTo>
                <a:lnTo>
                  <a:pt x="126" y="433"/>
                </a:lnTo>
                <a:lnTo>
                  <a:pt x="144" y="461"/>
                </a:lnTo>
                <a:lnTo>
                  <a:pt x="162" y="489"/>
                </a:lnTo>
                <a:lnTo>
                  <a:pt x="183" y="518"/>
                </a:lnTo>
                <a:lnTo>
                  <a:pt x="205" y="546"/>
                </a:lnTo>
                <a:lnTo>
                  <a:pt x="227" y="575"/>
                </a:lnTo>
                <a:lnTo>
                  <a:pt x="252" y="605"/>
                </a:lnTo>
                <a:lnTo>
                  <a:pt x="278" y="634"/>
                </a:lnTo>
                <a:lnTo>
                  <a:pt x="305" y="664"/>
                </a:lnTo>
                <a:lnTo>
                  <a:pt x="333" y="694"/>
                </a:lnTo>
                <a:lnTo>
                  <a:pt x="364" y="723"/>
                </a:lnTo>
                <a:lnTo>
                  <a:pt x="394" y="753"/>
                </a:lnTo>
                <a:lnTo>
                  <a:pt x="427" y="782"/>
                </a:lnTo>
                <a:lnTo>
                  <a:pt x="461" y="812"/>
                </a:lnTo>
                <a:lnTo>
                  <a:pt x="496" y="839"/>
                </a:lnTo>
                <a:lnTo>
                  <a:pt x="532" y="869"/>
                </a:lnTo>
                <a:lnTo>
                  <a:pt x="569" y="896"/>
                </a:lnTo>
                <a:lnTo>
                  <a:pt x="607" y="926"/>
                </a:lnTo>
                <a:lnTo>
                  <a:pt x="646" y="952"/>
                </a:lnTo>
                <a:lnTo>
                  <a:pt x="683" y="979"/>
                </a:lnTo>
                <a:lnTo>
                  <a:pt x="723" y="1003"/>
                </a:lnTo>
                <a:lnTo>
                  <a:pt x="762" y="1027"/>
                </a:lnTo>
                <a:lnTo>
                  <a:pt x="800" y="1050"/>
                </a:lnTo>
                <a:lnTo>
                  <a:pt x="839" y="1072"/>
                </a:lnTo>
                <a:lnTo>
                  <a:pt x="876" y="1092"/>
                </a:lnTo>
                <a:lnTo>
                  <a:pt x="914" y="1111"/>
                </a:lnTo>
                <a:lnTo>
                  <a:pt x="951" y="1129"/>
                </a:lnTo>
                <a:lnTo>
                  <a:pt x="989" y="1145"/>
                </a:lnTo>
                <a:lnTo>
                  <a:pt x="1024" y="1161"/>
                </a:lnTo>
                <a:lnTo>
                  <a:pt x="1059" y="1174"/>
                </a:lnTo>
                <a:lnTo>
                  <a:pt x="1095" y="1186"/>
                </a:lnTo>
                <a:lnTo>
                  <a:pt x="1128" y="1198"/>
                </a:lnTo>
                <a:lnTo>
                  <a:pt x="1162" y="1208"/>
                </a:lnTo>
                <a:lnTo>
                  <a:pt x="1195" y="1216"/>
                </a:lnTo>
                <a:lnTo>
                  <a:pt x="1227" y="1224"/>
                </a:lnTo>
                <a:lnTo>
                  <a:pt x="1256" y="1229"/>
                </a:lnTo>
                <a:lnTo>
                  <a:pt x="1286" y="1235"/>
                </a:lnTo>
                <a:lnTo>
                  <a:pt x="1315" y="1237"/>
                </a:lnTo>
                <a:lnTo>
                  <a:pt x="1343" y="1239"/>
                </a:lnTo>
                <a:lnTo>
                  <a:pt x="1369" y="1239"/>
                </a:lnTo>
                <a:lnTo>
                  <a:pt x="1392" y="1239"/>
                </a:lnTo>
                <a:lnTo>
                  <a:pt x="1416" y="1237"/>
                </a:lnTo>
                <a:lnTo>
                  <a:pt x="1437" y="1233"/>
                </a:lnTo>
                <a:lnTo>
                  <a:pt x="1457" y="1228"/>
                </a:lnTo>
                <a:lnTo>
                  <a:pt x="1477" y="1222"/>
                </a:lnTo>
                <a:lnTo>
                  <a:pt x="1493" y="1214"/>
                </a:lnTo>
                <a:lnTo>
                  <a:pt x="1508" y="1204"/>
                </a:lnTo>
                <a:lnTo>
                  <a:pt x="1522" y="1194"/>
                </a:lnTo>
                <a:lnTo>
                  <a:pt x="1532" y="1184"/>
                </a:lnTo>
                <a:lnTo>
                  <a:pt x="1544" y="1170"/>
                </a:lnTo>
                <a:lnTo>
                  <a:pt x="1552" y="1157"/>
                </a:lnTo>
                <a:lnTo>
                  <a:pt x="1558" y="1143"/>
                </a:lnTo>
                <a:lnTo>
                  <a:pt x="1563" y="1127"/>
                </a:lnTo>
                <a:lnTo>
                  <a:pt x="1565" y="1109"/>
                </a:lnTo>
                <a:lnTo>
                  <a:pt x="1567" y="1092"/>
                </a:lnTo>
                <a:lnTo>
                  <a:pt x="1567" y="1072"/>
                </a:lnTo>
                <a:lnTo>
                  <a:pt x="1565" y="1052"/>
                </a:lnTo>
                <a:lnTo>
                  <a:pt x="1562" y="1030"/>
                </a:lnTo>
                <a:lnTo>
                  <a:pt x="1558" y="1009"/>
                </a:lnTo>
                <a:lnTo>
                  <a:pt x="1550" y="985"/>
                </a:lnTo>
                <a:lnTo>
                  <a:pt x="1542" y="960"/>
                </a:lnTo>
                <a:lnTo>
                  <a:pt x="1532" y="936"/>
                </a:lnTo>
                <a:lnTo>
                  <a:pt x="1520" y="910"/>
                </a:lnTo>
                <a:lnTo>
                  <a:pt x="1506" y="883"/>
                </a:lnTo>
                <a:lnTo>
                  <a:pt x="1491" y="855"/>
                </a:lnTo>
                <a:lnTo>
                  <a:pt x="1473" y="828"/>
                </a:lnTo>
                <a:lnTo>
                  <a:pt x="1455" y="800"/>
                </a:lnTo>
                <a:lnTo>
                  <a:pt x="1434" y="772"/>
                </a:lnTo>
                <a:lnTo>
                  <a:pt x="1412" y="743"/>
                </a:lnTo>
                <a:lnTo>
                  <a:pt x="1390" y="713"/>
                </a:lnTo>
                <a:lnTo>
                  <a:pt x="1365" y="684"/>
                </a:lnTo>
                <a:lnTo>
                  <a:pt x="1339" y="654"/>
                </a:lnTo>
                <a:lnTo>
                  <a:pt x="1311" y="625"/>
                </a:lnTo>
                <a:lnTo>
                  <a:pt x="1284" y="595"/>
                </a:lnTo>
                <a:lnTo>
                  <a:pt x="1252" y="565"/>
                </a:lnTo>
                <a:lnTo>
                  <a:pt x="1223" y="536"/>
                </a:lnTo>
                <a:lnTo>
                  <a:pt x="1189" y="506"/>
                </a:lnTo>
                <a:lnTo>
                  <a:pt x="1156" y="477"/>
                </a:lnTo>
                <a:lnTo>
                  <a:pt x="1120" y="449"/>
                </a:lnTo>
                <a:lnTo>
                  <a:pt x="1085" y="420"/>
                </a:lnTo>
                <a:lnTo>
                  <a:pt x="1048" y="392"/>
                </a:lnTo>
                <a:lnTo>
                  <a:pt x="1010" y="363"/>
                </a:lnTo>
                <a:close/>
                <a:moveTo>
                  <a:pt x="1057" y="378"/>
                </a:moveTo>
                <a:lnTo>
                  <a:pt x="1095" y="408"/>
                </a:lnTo>
                <a:lnTo>
                  <a:pt x="1132" y="435"/>
                </a:lnTo>
                <a:lnTo>
                  <a:pt x="1166" y="465"/>
                </a:lnTo>
                <a:lnTo>
                  <a:pt x="1201" y="495"/>
                </a:lnTo>
                <a:lnTo>
                  <a:pt x="1233" y="524"/>
                </a:lnTo>
                <a:lnTo>
                  <a:pt x="1264" y="554"/>
                </a:lnTo>
                <a:lnTo>
                  <a:pt x="1296" y="583"/>
                </a:lnTo>
                <a:lnTo>
                  <a:pt x="1323" y="615"/>
                </a:lnTo>
                <a:lnTo>
                  <a:pt x="1351" y="644"/>
                </a:lnTo>
                <a:lnTo>
                  <a:pt x="1378" y="674"/>
                </a:lnTo>
                <a:lnTo>
                  <a:pt x="1402" y="703"/>
                </a:lnTo>
                <a:lnTo>
                  <a:pt x="1426" y="733"/>
                </a:lnTo>
                <a:lnTo>
                  <a:pt x="1447" y="762"/>
                </a:lnTo>
                <a:lnTo>
                  <a:pt x="1469" y="790"/>
                </a:lnTo>
                <a:lnTo>
                  <a:pt x="1487" y="820"/>
                </a:lnTo>
                <a:lnTo>
                  <a:pt x="1504" y="847"/>
                </a:lnTo>
                <a:lnTo>
                  <a:pt x="1520" y="875"/>
                </a:lnTo>
                <a:lnTo>
                  <a:pt x="1534" y="902"/>
                </a:lnTo>
                <a:lnTo>
                  <a:pt x="1546" y="928"/>
                </a:lnTo>
                <a:lnTo>
                  <a:pt x="1558" y="956"/>
                </a:lnTo>
                <a:lnTo>
                  <a:pt x="1565" y="979"/>
                </a:lnTo>
                <a:lnTo>
                  <a:pt x="1573" y="1005"/>
                </a:lnTo>
                <a:lnTo>
                  <a:pt x="1579" y="1029"/>
                </a:lnTo>
                <a:lnTo>
                  <a:pt x="1583" y="1050"/>
                </a:lnTo>
                <a:lnTo>
                  <a:pt x="1583" y="1072"/>
                </a:lnTo>
                <a:lnTo>
                  <a:pt x="1583" y="1094"/>
                </a:lnTo>
                <a:lnTo>
                  <a:pt x="1583" y="1113"/>
                </a:lnTo>
                <a:lnTo>
                  <a:pt x="1579" y="1131"/>
                </a:lnTo>
                <a:lnTo>
                  <a:pt x="1573" y="1149"/>
                </a:lnTo>
                <a:lnTo>
                  <a:pt x="1565" y="1166"/>
                </a:lnTo>
                <a:lnTo>
                  <a:pt x="1556" y="1182"/>
                </a:lnTo>
                <a:lnTo>
                  <a:pt x="1544" y="1196"/>
                </a:lnTo>
                <a:lnTo>
                  <a:pt x="1532" y="1208"/>
                </a:lnTo>
                <a:lnTo>
                  <a:pt x="1516" y="1220"/>
                </a:lnTo>
                <a:lnTo>
                  <a:pt x="1500" y="1229"/>
                </a:lnTo>
                <a:lnTo>
                  <a:pt x="1481" y="1237"/>
                </a:lnTo>
                <a:lnTo>
                  <a:pt x="1461" y="1243"/>
                </a:lnTo>
                <a:lnTo>
                  <a:pt x="1441" y="1249"/>
                </a:lnTo>
                <a:lnTo>
                  <a:pt x="1418" y="1253"/>
                </a:lnTo>
                <a:lnTo>
                  <a:pt x="1394" y="1255"/>
                </a:lnTo>
                <a:lnTo>
                  <a:pt x="1369" y="1257"/>
                </a:lnTo>
                <a:lnTo>
                  <a:pt x="1341" y="1255"/>
                </a:lnTo>
                <a:lnTo>
                  <a:pt x="1313" y="1253"/>
                </a:lnTo>
                <a:lnTo>
                  <a:pt x="1284" y="1251"/>
                </a:lnTo>
                <a:lnTo>
                  <a:pt x="1254" y="1245"/>
                </a:lnTo>
                <a:lnTo>
                  <a:pt x="1223" y="1239"/>
                </a:lnTo>
                <a:lnTo>
                  <a:pt x="1191" y="1233"/>
                </a:lnTo>
                <a:lnTo>
                  <a:pt x="1158" y="1224"/>
                </a:lnTo>
                <a:lnTo>
                  <a:pt x="1124" y="1214"/>
                </a:lnTo>
                <a:lnTo>
                  <a:pt x="1089" y="1202"/>
                </a:lnTo>
                <a:lnTo>
                  <a:pt x="1054" y="1190"/>
                </a:lnTo>
                <a:lnTo>
                  <a:pt x="1018" y="1174"/>
                </a:lnTo>
                <a:lnTo>
                  <a:pt x="981" y="1161"/>
                </a:lnTo>
                <a:lnTo>
                  <a:pt x="943" y="1143"/>
                </a:lnTo>
                <a:lnTo>
                  <a:pt x="906" y="1125"/>
                </a:lnTo>
                <a:lnTo>
                  <a:pt x="868" y="1105"/>
                </a:lnTo>
                <a:lnTo>
                  <a:pt x="831" y="1086"/>
                </a:lnTo>
                <a:lnTo>
                  <a:pt x="792" y="1064"/>
                </a:lnTo>
                <a:lnTo>
                  <a:pt x="752" y="1040"/>
                </a:lnTo>
                <a:lnTo>
                  <a:pt x="715" y="1017"/>
                </a:lnTo>
                <a:lnTo>
                  <a:pt x="676" y="993"/>
                </a:lnTo>
                <a:lnTo>
                  <a:pt x="636" y="965"/>
                </a:lnTo>
                <a:lnTo>
                  <a:pt x="597" y="938"/>
                </a:lnTo>
                <a:lnTo>
                  <a:pt x="559" y="910"/>
                </a:lnTo>
                <a:lnTo>
                  <a:pt x="522" y="881"/>
                </a:lnTo>
                <a:lnTo>
                  <a:pt x="485" y="853"/>
                </a:lnTo>
                <a:lnTo>
                  <a:pt x="451" y="824"/>
                </a:lnTo>
                <a:lnTo>
                  <a:pt x="416" y="794"/>
                </a:lnTo>
                <a:lnTo>
                  <a:pt x="384" y="764"/>
                </a:lnTo>
                <a:lnTo>
                  <a:pt x="353" y="735"/>
                </a:lnTo>
                <a:lnTo>
                  <a:pt x="321" y="705"/>
                </a:lnTo>
                <a:lnTo>
                  <a:pt x="294" y="674"/>
                </a:lnTo>
                <a:lnTo>
                  <a:pt x="266" y="644"/>
                </a:lnTo>
                <a:lnTo>
                  <a:pt x="238" y="615"/>
                </a:lnTo>
                <a:lnTo>
                  <a:pt x="215" y="585"/>
                </a:lnTo>
                <a:lnTo>
                  <a:pt x="191" y="556"/>
                </a:lnTo>
                <a:lnTo>
                  <a:pt x="170" y="526"/>
                </a:lnTo>
                <a:lnTo>
                  <a:pt x="148" y="498"/>
                </a:lnTo>
                <a:lnTo>
                  <a:pt x="130" y="469"/>
                </a:lnTo>
                <a:lnTo>
                  <a:pt x="112" y="441"/>
                </a:lnTo>
                <a:lnTo>
                  <a:pt x="97" y="414"/>
                </a:lnTo>
                <a:lnTo>
                  <a:pt x="83" y="386"/>
                </a:lnTo>
                <a:lnTo>
                  <a:pt x="71" y="361"/>
                </a:lnTo>
                <a:lnTo>
                  <a:pt x="59" y="333"/>
                </a:lnTo>
                <a:lnTo>
                  <a:pt x="51" y="309"/>
                </a:lnTo>
                <a:lnTo>
                  <a:pt x="44" y="284"/>
                </a:lnTo>
                <a:lnTo>
                  <a:pt x="38" y="260"/>
                </a:lnTo>
                <a:lnTo>
                  <a:pt x="34" y="238"/>
                </a:lnTo>
                <a:lnTo>
                  <a:pt x="34" y="217"/>
                </a:lnTo>
                <a:lnTo>
                  <a:pt x="34" y="195"/>
                </a:lnTo>
                <a:lnTo>
                  <a:pt x="36" y="175"/>
                </a:lnTo>
                <a:lnTo>
                  <a:pt x="38" y="158"/>
                </a:lnTo>
                <a:lnTo>
                  <a:pt x="44" y="140"/>
                </a:lnTo>
                <a:lnTo>
                  <a:pt x="51" y="122"/>
                </a:lnTo>
                <a:lnTo>
                  <a:pt x="61" y="106"/>
                </a:lnTo>
                <a:lnTo>
                  <a:pt x="73" y="93"/>
                </a:lnTo>
                <a:lnTo>
                  <a:pt x="87" y="81"/>
                </a:lnTo>
                <a:lnTo>
                  <a:pt x="101" y="69"/>
                </a:lnTo>
                <a:lnTo>
                  <a:pt x="116" y="59"/>
                </a:lnTo>
                <a:lnTo>
                  <a:pt x="136" y="51"/>
                </a:lnTo>
                <a:lnTo>
                  <a:pt x="156" y="45"/>
                </a:lnTo>
                <a:lnTo>
                  <a:pt x="175" y="39"/>
                </a:lnTo>
                <a:lnTo>
                  <a:pt x="199" y="35"/>
                </a:lnTo>
                <a:lnTo>
                  <a:pt x="223" y="33"/>
                </a:lnTo>
                <a:lnTo>
                  <a:pt x="248" y="31"/>
                </a:lnTo>
                <a:lnTo>
                  <a:pt x="276" y="33"/>
                </a:lnTo>
                <a:lnTo>
                  <a:pt x="303" y="35"/>
                </a:lnTo>
                <a:lnTo>
                  <a:pt x="333" y="37"/>
                </a:lnTo>
                <a:lnTo>
                  <a:pt x="362" y="43"/>
                </a:lnTo>
                <a:lnTo>
                  <a:pt x="394" y="49"/>
                </a:lnTo>
                <a:lnTo>
                  <a:pt x="425" y="55"/>
                </a:lnTo>
                <a:lnTo>
                  <a:pt x="459" y="65"/>
                </a:lnTo>
                <a:lnTo>
                  <a:pt x="492" y="75"/>
                </a:lnTo>
                <a:lnTo>
                  <a:pt x="528" y="87"/>
                </a:lnTo>
                <a:lnTo>
                  <a:pt x="563" y="98"/>
                </a:lnTo>
                <a:lnTo>
                  <a:pt x="599" y="114"/>
                </a:lnTo>
                <a:lnTo>
                  <a:pt x="636" y="128"/>
                </a:lnTo>
                <a:lnTo>
                  <a:pt x="674" y="146"/>
                </a:lnTo>
                <a:lnTo>
                  <a:pt x="711" y="164"/>
                </a:lnTo>
                <a:lnTo>
                  <a:pt x="748" y="183"/>
                </a:lnTo>
                <a:lnTo>
                  <a:pt x="786" y="203"/>
                </a:lnTo>
                <a:lnTo>
                  <a:pt x="825" y="225"/>
                </a:lnTo>
                <a:lnTo>
                  <a:pt x="865" y="248"/>
                </a:lnTo>
                <a:lnTo>
                  <a:pt x="902" y="272"/>
                </a:lnTo>
                <a:lnTo>
                  <a:pt x="941" y="296"/>
                </a:lnTo>
                <a:lnTo>
                  <a:pt x="981" y="323"/>
                </a:lnTo>
                <a:lnTo>
                  <a:pt x="1020" y="351"/>
                </a:lnTo>
                <a:lnTo>
                  <a:pt x="1057" y="378"/>
                </a:lnTo>
                <a:close/>
                <a:moveTo>
                  <a:pt x="1030" y="337"/>
                </a:moveTo>
                <a:lnTo>
                  <a:pt x="991" y="309"/>
                </a:lnTo>
                <a:lnTo>
                  <a:pt x="951" y="284"/>
                </a:lnTo>
                <a:lnTo>
                  <a:pt x="912" y="258"/>
                </a:lnTo>
                <a:lnTo>
                  <a:pt x="872" y="232"/>
                </a:lnTo>
                <a:lnTo>
                  <a:pt x="833" y="211"/>
                </a:lnTo>
                <a:lnTo>
                  <a:pt x="796" y="189"/>
                </a:lnTo>
                <a:lnTo>
                  <a:pt x="756" y="167"/>
                </a:lnTo>
                <a:lnTo>
                  <a:pt x="719" y="150"/>
                </a:lnTo>
                <a:lnTo>
                  <a:pt x="679" y="130"/>
                </a:lnTo>
                <a:lnTo>
                  <a:pt x="642" y="114"/>
                </a:lnTo>
                <a:lnTo>
                  <a:pt x="607" y="98"/>
                </a:lnTo>
                <a:lnTo>
                  <a:pt x="569" y="85"/>
                </a:lnTo>
                <a:lnTo>
                  <a:pt x="534" y="71"/>
                </a:lnTo>
                <a:lnTo>
                  <a:pt x="498" y="59"/>
                </a:lnTo>
                <a:lnTo>
                  <a:pt x="465" y="49"/>
                </a:lnTo>
                <a:lnTo>
                  <a:pt x="431" y="39"/>
                </a:lnTo>
                <a:lnTo>
                  <a:pt x="398" y="33"/>
                </a:lnTo>
                <a:lnTo>
                  <a:pt x="366" y="28"/>
                </a:lnTo>
                <a:lnTo>
                  <a:pt x="335" y="22"/>
                </a:lnTo>
                <a:lnTo>
                  <a:pt x="305" y="18"/>
                </a:lnTo>
                <a:lnTo>
                  <a:pt x="276" y="16"/>
                </a:lnTo>
                <a:lnTo>
                  <a:pt x="248" y="16"/>
                </a:lnTo>
                <a:lnTo>
                  <a:pt x="223" y="18"/>
                </a:lnTo>
                <a:lnTo>
                  <a:pt x="197" y="20"/>
                </a:lnTo>
                <a:lnTo>
                  <a:pt x="173" y="24"/>
                </a:lnTo>
                <a:lnTo>
                  <a:pt x="152" y="30"/>
                </a:lnTo>
                <a:lnTo>
                  <a:pt x="130" y="35"/>
                </a:lnTo>
                <a:lnTo>
                  <a:pt x="110" y="45"/>
                </a:lnTo>
                <a:lnTo>
                  <a:pt x="93" y="55"/>
                </a:lnTo>
                <a:lnTo>
                  <a:pt x="77" y="67"/>
                </a:lnTo>
                <a:lnTo>
                  <a:pt x="61" y="81"/>
                </a:lnTo>
                <a:lnTo>
                  <a:pt x="49" y="97"/>
                </a:lnTo>
                <a:lnTo>
                  <a:pt x="38" y="114"/>
                </a:lnTo>
                <a:lnTo>
                  <a:pt x="30" y="132"/>
                </a:lnTo>
                <a:lnTo>
                  <a:pt x="24" y="152"/>
                </a:lnTo>
                <a:lnTo>
                  <a:pt x="18" y="171"/>
                </a:lnTo>
                <a:lnTo>
                  <a:pt x="16" y="193"/>
                </a:lnTo>
                <a:lnTo>
                  <a:pt x="16" y="217"/>
                </a:lnTo>
                <a:lnTo>
                  <a:pt x="18" y="238"/>
                </a:lnTo>
                <a:lnTo>
                  <a:pt x="22" y="264"/>
                </a:lnTo>
                <a:lnTo>
                  <a:pt x="28" y="288"/>
                </a:lnTo>
                <a:lnTo>
                  <a:pt x="36" y="313"/>
                </a:lnTo>
                <a:lnTo>
                  <a:pt x="44" y="339"/>
                </a:lnTo>
                <a:lnTo>
                  <a:pt x="55" y="366"/>
                </a:lnTo>
                <a:lnTo>
                  <a:pt x="67" y="394"/>
                </a:lnTo>
                <a:lnTo>
                  <a:pt x="83" y="422"/>
                </a:lnTo>
                <a:lnTo>
                  <a:pt x="99" y="449"/>
                </a:lnTo>
                <a:lnTo>
                  <a:pt x="116" y="479"/>
                </a:lnTo>
                <a:lnTo>
                  <a:pt x="134" y="506"/>
                </a:lnTo>
                <a:lnTo>
                  <a:pt x="156" y="536"/>
                </a:lnTo>
                <a:lnTo>
                  <a:pt x="177" y="565"/>
                </a:lnTo>
                <a:lnTo>
                  <a:pt x="201" y="595"/>
                </a:lnTo>
                <a:lnTo>
                  <a:pt x="227" y="627"/>
                </a:lnTo>
                <a:lnTo>
                  <a:pt x="252" y="656"/>
                </a:lnTo>
                <a:lnTo>
                  <a:pt x="282" y="686"/>
                </a:lnTo>
                <a:lnTo>
                  <a:pt x="309" y="715"/>
                </a:lnTo>
                <a:lnTo>
                  <a:pt x="341" y="747"/>
                </a:lnTo>
                <a:lnTo>
                  <a:pt x="372" y="776"/>
                </a:lnTo>
                <a:lnTo>
                  <a:pt x="406" y="806"/>
                </a:lnTo>
                <a:lnTo>
                  <a:pt x="439" y="835"/>
                </a:lnTo>
                <a:lnTo>
                  <a:pt x="475" y="865"/>
                </a:lnTo>
                <a:lnTo>
                  <a:pt x="512" y="895"/>
                </a:lnTo>
                <a:lnTo>
                  <a:pt x="550" y="924"/>
                </a:lnTo>
                <a:lnTo>
                  <a:pt x="587" y="952"/>
                </a:lnTo>
                <a:lnTo>
                  <a:pt x="626" y="979"/>
                </a:lnTo>
                <a:lnTo>
                  <a:pt x="666" y="1005"/>
                </a:lnTo>
                <a:lnTo>
                  <a:pt x="705" y="1030"/>
                </a:lnTo>
                <a:lnTo>
                  <a:pt x="744" y="1056"/>
                </a:lnTo>
                <a:lnTo>
                  <a:pt x="784" y="1078"/>
                </a:lnTo>
                <a:lnTo>
                  <a:pt x="821" y="1099"/>
                </a:lnTo>
                <a:lnTo>
                  <a:pt x="861" y="1121"/>
                </a:lnTo>
                <a:lnTo>
                  <a:pt x="898" y="1141"/>
                </a:lnTo>
                <a:lnTo>
                  <a:pt x="937" y="1159"/>
                </a:lnTo>
                <a:lnTo>
                  <a:pt x="975" y="1174"/>
                </a:lnTo>
                <a:lnTo>
                  <a:pt x="1010" y="1190"/>
                </a:lnTo>
                <a:lnTo>
                  <a:pt x="1048" y="1204"/>
                </a:lnTo>
                <a:lnTo>
                  <a:pt x="1083" y="1218"/>
                </a:lnTo>
                <a:lnTo>
                  <a:pt x="1119" y="1229"/>
                </a:lnTo>
                <a:lnTo>
                  <a:pt x="1152" y="1239"/>
                </a:lnTo>
                <a:lnTo>
                  <a:pt x="1185" y="1249"/>
                </a:lnTo>
                <a:lnTo>
                  <a:pt x="1219" y="1255"/>
                </a:lnTo>
                <a:lnTo>
                  <a:pt x="1250" y="1263"/>
                </a:lnTo>
                <a:lnTo>
                  <a:pt x="1282" y="1267"/>
                </a:lnTo>
                <a:lnTo>
                  <a:pt x="1311" y="1271"/>
                </a:lnTo>
                <a:lnTo>
                  <a:pt x="1341" y="1273"/>
                </a:lnTo>
                <a:lnTo>
                  <a:pt x="1369" y="1273"/>
                </a:lnTo>
                <a:lnTo>
                  <a:pt x="1394" y="1271"/>
                </a:lnTo>
                <a:lnTo>
                  <a:pt x="1420" y="1269"/>
                </a:lnTo>
                <a:lnTo>
                  <a:pt x="1443" y="1265"/>
                </a:lnTo>
                <a:lnTo>
                  <a:pt x="1465" y="1259"/>
                </a:lnTo>
                <a:lnTo>
                  <a:pt x="1487" y="1253"/>
                </a:lnTo>
                <a:lnTo>
                  <a:pt x="1506" y="1243"/>
                </a:lnTo>
                <a:lnTo>
                  <a:pt x="1524" y="1233"/>
                </a:lnTo>
                <a:lnTo>
                  <a:pt x="1542" y="1222"/>
                </a:lnTo>
                <a:lnTo>
                  <a:pt x="1556" y="1208"/>
                </a:lnTo>
                <a:lnTo>
                  <a:pt x="1567" y="1192"/>
                </a:lnTo>
                <a:lnTo>
                  <a:pt x="1579" y="1174"/>
                </a:lnTo>
                <a:lnTo>
                  <a:pt x="1587" y="1157"/>
                </a:lnTo>
                <a:lnTo>
                  <a:pt x="1593" y="1137"/>
                </a:lnTo>
                <a:lnTo>
                  <a:pt x="1599" y="1117"/>
                </a:lnTo>
                <a:lnTo>
                  <a:pt x="1601" y="1095"/>
                </a:lnTo>
                <a:lnTo>
                  <a:pt x="1601" y="1072"/>
                </a:lnTo>
                <a:lnTo>
                  <a:pt x="1599" y="1050"/>
                </a:lnTo>
                <a:lnTo>
                  <a:pt x="1595" y="1027"/>
                </a:lnTo>
                <a:lnTo>
                  <a:pt x="1589" y="1001"/>
                </a:lnTo>
                <a:lnTo>
                  <a:pt x="1581" y="975"/>
                </a:lnTo>
                <a:lnTo>
                  <a:pt x="1573" y="950"/>
                </a:lnTo>
                <a:lnTo>
                  <a:pt x="1562" y="922"/>
                </a:lnTo>
                <a:lnTo>
                  <a:pt x="1550" y="895"/>
                </a:lnTo>
                <a:lnTo>
                  <a:pt x="1534" y="867"/>
                </a:lnTo>
                <a:lnTo>
                  <a:pt x="1518" y="839"/>
                </a:lnTo>
                <a:lnTo>
                  <a:pt x="1500" y="810"/>
                </a:lnTo>
                <a:lnTo>
                  <a:pt x="1483" y="782"/>
                </a:lnTo>
                <a:lnTo>
                  <a:pt x="1461" y="753"/>
                </a:lnTo>
                <a:lnTo>
                  <a:pt x="1439" y="723"/>
                </a:lnTo>
                <a:lnTo>
                  <a:pt x="1416" y="694"/>
                </a:lnTo>
                <a:lnTo>
                  <a:pt x="1390" y="662"/>
                </a:lnTo>
                <a:lnTo>
                  <a:pt x="1365" y="632"/>
                </a:lnTo>
                <a:lnTo>
                  <a:pt x="1335" y="603"/>
                </a:lnTo>
                <a:lnTo>
                  <a:pt x="1308" y="573"/>
                </a:lnTo>
                <a:lnTo>
                  <a:pt x="1276" y="542"/>
                </a:lnTo>
                <a:lnTo>
                  <a:pt x="1245" y="512"/>
                </a:lnTo>
                <a:lnTo>
                  <a:pt x="1211" y="483"/>
                </a:lnTo>
                <a:lnTo>
                  <a:pt x="1178" y="453"/>
                </a:lnTo>
                <a:lnTo>
                  <a:pt x="1142" y="424"/>
                </a:lnTo>
                <a:lnTo>
                  <a:pt x="1105" y="394"/>
                </a:lnTo>
                <a:lnTo>
                  <a:pt x="1067" y="364"/>
                </a:lnTo>
                <a:lnTo>
                  <a:pt x="1030" y="337"/>
                </a:lnTo>
                <a:close/>
                <a:moveTo>
                  <a:pt x="1077" y="353"/>
                </a:moveTo>
                <a:lnTo>
                  <a:pt x="1117" y="382"/>
                </a:lnTo>
                <a:lnTo>
                  <a:pt x="1152" y="410"/>
                </a:lnTo>
                <a:lnTo>
                  <a:pt x="1187" y="439"/>
                </a:lnTo>
                <a:lnTo>
                  <a:pt x="1223" y="471"/>
                </a:lnTo>
                <a:lnTo>
                  <a:pt x="1256" y="500"/>
                </a:lnTo>
                <a:lnTo>
                  <a:pt x="1288" y="530"/>
                </a:lnTo>
                <a:lnTo>
                  <a:pt x="1319" y="562"/>
                </a:lnTo>
                <a:lnTo>
                  <a:pt x="1349" y="591"/>
                </a:lnTo>
                <a:lnTo>
                  <a:pt x="1376" y="623"/>
                </a:lnTo>
                <a:lnTo>
                  <a:pt x="1402" y="652"/>
                </a:lnTo>
                <a:lnTo>
                  <a:pt x="1428" y="684"/>
                </a:lnTo>
                <a:lnTo>
                  <a:pt x="1451" y="713"/>
                </a:lnTo>
                <a:lnTo>
                  <a:pt x="1475" y="743"/>
                </a:lnTo>
                <a:lnTo>
                  <a:pt x="1497" y="772"/>
                </a:lnTo>
                <a:lnTo>
                  <a:pt x="1514" y="802"/>
                </a:lnTo>
                <a:lnTo>
                  <a:pt x="1532" y="831"/>
                </a:lnTo>
                <a:lnTo>
                  <a:pt x="1550" y="861"/>
                </a:lnTo>
                <a:lnTo>
                  <a:pt x="1563" y="889"/>
                </a:lnTo>
                <a:lnTo>
                  <a:pt x="1577" y="916"/>
                </a:lnTo>
                <a:lnTo>
                  <a:pt x="1587" y="944"/>
                </a:lnTo>
                <a:lnTo>
                  <a:pt x="1597" y="971"/>
                </a:lnTo>
                <a:lnTo>
                  <a:pt x="1605" y="997"/>
                </a:lnTo>
                <a:lnTo>
                  <a:pt x="1611" y="1023"/>
                </a:lnTo>
                <a:lnTo>
                  <a:pt x="1615" y="1048"/>
                </a:lnTo>
                <a:lnTo>
                  <a:pt x="1617" y="1074"/>
                </a:lnTo>
                <a:lnTo>
                  <a:pt x="1617" y="1097"/>
                </a:lnTo>
                <a:lnTo>
                  <a:pt x="1615" y="1119"/>
                </a:lnTo>
                <a:lnTo>
                  <a:pt x="1609" y="1143"/>
                </a:lnTo>
                <a:lnTo>
                  <a:pt x="1603" y="1164"/>
                </a:lnTo>
                <a:lnTo>
                  <a:pt x="1593" y="1184"/>
                </a:lnTo>
                <a:lnTo>
                  <a:pt x="1581" y="1202"/>
                </a:lnTo>
                <a:lnTo>
                  <a:pt x="1567" y="1220"/>
                </a:lnTo>
                <a:lnTo>
                  <a:pt x="1550" y="1233"/>
                </a:lnTo>
                <a:lnTo>
                  <a:pt x="1532" y="1247"/>
                </a:lnTo>
                <a:lnTo>
                  <a:pt x="1512" y="1259"/>
                </a:lnTo>
                <a:lnTo>
                  <a:pt x="1493" y="1269"/>
                </a:lnTo>
                <a:lnTo>
                  <a:pt x="1469" y="1275"/>
                </a:lnTo>
                <a:lnTo>
                  <a:pt x="1445" y="1281"/>
                </a:lnTo>
                <a:lnTo>
                  <a:pt x="1422" y="1285"/>
                </a:lnTo>
                <a:lnTo>
                  <a:pt x="1394" y="1289"/>
                </a:lnTo>
                <a:lnTo>
                  <a:pt x="1367" y="1289"/>
                </a:lnTo>
                <a:lnTo>
                  <a:pt x="1339" y="1289"/>
                </a:lnTo>
                <a:lnTo>
                  <a:pt x="1310" y="1287"/>
                </a:lnTo>
                <a:lnTo>
                  <a:pt x="1280" y="1283"/>
                </a:lnTo>
                <a:lnTo>
                  <a:pt x="1248" y="1279"/>
                </a:lnTo>
                <a:lnTo>
                  <a:pt x="1215" y="1273"/>
                </a:lnTo>
                <a:lnTo>
                  <a:pt x="1182" y="1265"/>
                </a:lnTo>
                <a:lnTo>
                  <a:pt x="1148" y="1255"/>
                </a:lnTo>
                <a:lnTo>
                  <a:pt x="1113" y="1245"/>
                </a:lnTo>
                <a:lnTo>
                  <a:pt x="1077" y="1233"/>
                </a:lnTo>
                <a:lnTo>
                  <a:pt x="1042" y="1220"/>
                </a:lnTo>
                <a:lnTo>
                  <a:pt x="1004" y="1206"/>
                </a:lnTo>
                <a:lnTo>
                  <a:pt x="967" y="1190"/>
                </a:lnTo>
                <a:lnTo>
                  <a:pt x="930" y="1172"/>
                </a:lnTo>
                <a:lnTo>
                  <a:pt x="892" y="1155"/>
                </a:lnTo>
                <a:lnTo>
                  <a:pt x="853" y="1135"/>
                </a:lnTo>
                <a:lnTo>
                  <a:pt x="813" y="1115"/>
                </a:lnTo>
                <a:lnTo>
                  <a:pt x="776" y="1092"/>
                </a:lnTo>
                <a:lnTo>
                  <a:pt x="737" y="1070"/>
                </a:lnTo>
                <a:lnTo>
                  <a:pt x="697" y="1044"/>
                </a:lnTo>
                <a:lnTo>
                  <a:pt x="656" y="1019"/>
                </a:lnTo>
                <a:lnTo>
                  <a:pt x="616" y="993"/>
                </a:lnTo>
                <a:lnTo>
                  <a:pt x="577" y="965"/>
                </a:lnTo>
                <a:lnTo>
                  <a:pt x="540" y="936"/>
                </a:lnTo>
                <a:lnTo>
                  <a:pt x="500" y="906"/>
                </a:lnTo>
                <a:lnTo>
                  <a:pt x="465" y="879"/>
                </a:lnTo>
                <a:lnTo>
                  <a:pt x="429" y="849"/>
                </a:lnTo>
                <a:lnTo>
                  <a:pt x="394" y="818"/>
                </a:lnTo>
                <a:lnTo>
                  <a:pt x="360" y="788"/>
                </a:lnTo>
                <a:lnTo>
                  <a:pt x="329" y="759"/>
                </a:lnTo>
                <a:lnTo>
                  <a:pt x="297" y="727"/>
                </a:lnTo>
                <a:lnTo>
                  <a:pt x="268" y="697"/>
                </a:lnTo>
                <a:lnTo>
                  <a:pt x="240" y="666"/>
                </a:lnTo>
                <a:lnTo>
                  <a:pt x="215" y="636"/>
                </a:lnTo>
                <a:lnTo>
                  <a:pt x="189" y="605"/>
                </a:lnTo>
                <a:lnTo>
                  <a:pt x="166" y="575"/>
                </a:lnTo>
                <a:lnTo>
                  <a:pt x="142" y="546"/>
                </a:lnTo>
                <a:lnTo>
                  <a:pt x="122" y="516"/>
                </a:lnTo>
                <a:lnTo>
                  <a:pt x="103" y="487"/>
                </a:lnTo>
                <a:lnTo>
                  <a:pt x="85" y="457"/>
                </a:lnTo>
                <a:lnTo>
                  <a:pt x="67" y="430"/>
                </a:lnTo>
                <a:lnTo>
                  <a:pt x="53" y="400"/>
                </a:lnTo>
                <a:lnTo>
                  <a:pt x="40" y="372"/>
                </a:lnTo>
                <a:lnTo>
                  <a:pt x="30" y="345"/>
                </a:lnTo>
                <a:lnTo>
                  <a:pt x="20" y="317"/>
                </a:lnTo>
                <a:lnTo>
                  <a:pt x="12" y="292"/>
                </a:lnTo>
                <a:lnTo>
                  <a:pt x="6" y="266"/>
                </a:lnTo>
                <a:lnTo>
                  <a:pt x="2" y="240"/>
                </a:lnTo>
                <a:lnTo>
                  <a:pt x="0" y="217"/>
                </a:lnTo>
                <a:lnTo>
                  <a:pt x="0" y="191"/>
                </a:lnTo>
                <a:lnTo>
                  <a:pt x="2" y="169"/>
                </a:lnTo>
                <a:lnTo>
                  <a:pt x="8" y="146"/>
                </a:lnTo>
                <a:lnTo>
                  <a:pt x="14" y="126"/>
                </a:lnTo>
                <a:lnTo>
                  <a:pt x="24" y="104"/>
                </a:lnTo>
                <a:lnTo>
                  <a:pt x="36" y="87"/>
                </a:lnTo>
                <a:lnTo>
                  <a:pt x="49" y="69"/>
                </a:lnTo>
                <a:lnTo>
                  <a:pt x="67" y="55"/>
                </a:lnTo>
                <a:lnTo>
                  <a:pt x="85" y="41"/>
                </a:lnTo>
                <a:lnTo>
                  <a:pt x="105" y="30"/>
                </a:lnTo>
                <a:lnTo>
                  <a:pt x="124" y="22"/>
                </a:lnTo>
                <a:lnTo>
                  <a:pt x="148" y="14"/>
                </a:lnTo>
                <a:lnTo>
                  <a:pt x="171" y="8"/>
                </a:lnTo>
                <a:lnTo>
                  <a:pt x="195" y="4"/>
                </a:lnTo>
                <a:lnTo>
                  <a:pt x="223" y="0"/>
                </a:lnTo>
                <a:lnTo>
                  <a:pt x="250" y="0"/>
                </a:lnTo>
                <a:lnTo>
                  <a:pt x="278" y="0"/>
                </a:lnTo>
                <a:lnTo>
                  <a:pt x="307" y="2"/>
                </a:lnTo>
                <a:lnTo>
                  <a:pt x="337" y="6"/>
                </a:lnTo>
                <a:lnTo>
                  <a:pt x="368" y="10"/>
                </a:lnTo>
                <a:lnTo>
                  <a:pt x="402" y="18"/>
                </a:lnTo>
                <a:lnTo>
                  <a:pt x="435" y="24"/>
                </a:lnTo>
                <a:lnTo>
                  <a:pt x="469" y="33"/>
                </a:lnTo>
                <a:lnTo>
                  <a:pt x="504" y="43"/>
                </a:lnTo>
                <a:lnTo>
                  <a:pt x="540" y="55"/>
                </a:lnTo>
                <a:lnTo>
                  <a:pt x="575" y="69"/>
                </a:lnTo>
                <a:lnTo>
                  <a:pt x="613" y="83"/>
                </a:lnTo>
                <a:lnTo>
                  <a:pt x="650" y="98"/>
                </a:lnTo>
                <a:lnTo>
                  <a:pt x="687" y="116"/>
                </a:lnTo>
                <a:lnTo>
                  <a:pt x="725" y="134"/>
                </a:lnTo>
                <a:lnTo>
                  <a:pt x="764" y="154"/>
                </a:lnTo>
                <a:lnTo>
                  <a:pt x="804" y="175"/>
                </a:lnTo>
                <a:lnTo>
                  <a:pt x="841" y="197"/>
                </a:lnTo>
                <a:lnTo>
                  <a:pt x="880" y="219"/>
                </a:lnTo>
                <a:lnTo>
                  <a:pt x="920" y="244"/>
                </a:lnTo>
                <a:lnTo>
                  <a:pt x="961" y="270"/>
                </a:lnTo>
                <a:lnTo>
                  <a:pt x="1000" y="296"/>
                </a:lnTo>
                <a:lnTo>
                  <a:pt x="1040" y="323"/>
                </a:lnTo>
                <a:lnTo>
                  <a:pt x="1077" y="353"/>
                </a:lnTo>
                <a:close/>
              </a:path>
            </a:pathLst>
          </a:custGeom>
          <a:noFill/>
          <a:ln w="1651">
            <a:solidFill>
              <a:schemeClr val="tx1"/>
            </a:solidFill>
            <a:round/>
            <a:headEnd/>
            <a:tailEnd/>
          </a:ln>
        </p:spPr>
        <p:txBody>
          <a:bodyPr/>
          <a:lstStyle/>
          <a:p>
            <a:endParaRPr lang="zh-CN" altLang="en-US"/>
          </a:p>
        </p:txBody>
      </p:sp>
      <p:sp>
        <p:nvSpPr>
          <p:cNvPr id="38932" name="Freeform 19"/>
          <p:cNvSpPr>
            <a:spLocks noEditPoints="1"/>
          </p:cNvSpPr>
          <p:nvPr/>
        </p:nvSpPr>
        <p:spPr bwMode="auto">
          <a:xfrm>
            <a:off x="3590925" y="3475038"/>
            <a:ext cx="2252663" cy="979487"/>
          </a:xfrm>
          <a:custGeom>
            <a:avLst/>
            <a:gdLst>
              <a:gd name="T0" fmla="*/ 163 w 2967"/>
              <a:gd name="T1" fmla="*/ 5 h 1351"/>
              <a:gd name="T2" fmla="*/ 87 w 2967"/>
              <a:gd name="T3" fmla="*/ 12 h 1351"/>
              <a:gd name="T4" fmla="*/ 23 w 2967"/>
              <a:gd name="T5" fmla="*/ 37 h 1351"/>
              <a:gd name="T6" fmla="*/ 9 w 2967"/>
              <a:gd name="T7" fmla="*/ 53 h 1351"/>
              <a:gd name="T8" fmla="*/ 6 w 2967"/>
              <a:gd name="T9" fmla="*/ 70 h 1351"/>
              <a:gd name="T10" fmla="*/ 17 w 2967"/>
              <a:gd name="T11" fmla="*/ 87 h 1351"/>
              <a:gd name="T12" fmla="*/ 62 w 2967"/>
              <a:gd name="T13" fmla="*/ 110 h 1351"/>
              <a:gd name="T14" fmla="*/ 146 w 2967"/>
              <a:gd name="T15" fmla="*/ 124 h 1351"/>
              <a:gd name="T16" fmla="*/ 238 w 2967"/>
              <a:gd name="T17" fmla="*/ 116 h 1351"/>
              <a:gd name="T18" fmla="*/ 301 w 2967"/>
              <a:gd name="T19" fmla="*/ 92 h 1351"/>
              <a:gd name="T20" fmla="*/ 316 w 2967"/>
              <a:gd name="T21" fmla="*/ 76 h 1351"/>
              <a:gd name="T22" fmla="*/ 319 w 2967"/>
              <a:gd name="T23" fmla="*/ 58 h 1351"/>
              <a:gd name="T24" fmla="*/ 307 w 2967"/>
              <a:gd name="T25" fmla="*/ 42 h 1351"/>
              <a:gd name="T26" fmla="*/ 263 w 2967"/>
              <a:gd name="T27" fmla="*/ 19 h 1351"/>
              <a:gd name="T28" fmla="*/ 179 w 2967"/>
              <a:gd name="T29" fmla="*/ 5 h 1351"/>
              <a:gd name="T30" fmla="*/ 224 w 2967"/>
              <a:gd name="T31" fmla="*/ 8 h 1351"/>
              <a:gd name="T32" fmla="*/ 294 w 2967"/>
              <a:gd name="T33" fmla="*/ 31 h 1351"/>
              <a:gd name="T34" fmla="*/ 316 w 2967"/>
              <a:gd name="T35" fmla="*/ 49 h 1351"/>
              <a:gd name="T36" fmla="*/ 321 w 2967"/>
              <a:gd name="T37" fmla="*/ 68 h 1351"/>
              <a:gd name="T38" fmla="*/ 311 w 2967"/>
              <a:gd name="T39" fmla="*/ 85 h 1351"/>
              <a:gd name="T40" fmla="*/ 275 w 2967"/>
              <a:gd name="T41" fmla="*/ 108 h 1351"/>
              <a:gd name="T42" fmla="*/ 194 w 2967"/>
              <a:gd name="T43" fmla="*/ 124 h 1351"/>
              <a:gd name="T44" fmla="*/ 100 w 2967"/>
              <a:gd name="T45" fmla="*/ 121 h 1351"/>
              <a:gd name="T46" fmla="*/ 31 w 2967"/>
              <a:gd name="T47" fmla="*/ 98 h 1351"/>
              <a:gd name="T48" fmla="*/ 9 w 2967"/>
              <a:gd name="T49" fmla="*/ 79 h 1351"/>
              <a:gd name="T50" fmla="*/ 4 w 2967"/>
              <a:gd name="T51" fmla="*/ 61 h 1351"/>
              <a:gd name="T52" fmla="*/ 13 w 2967"/>
              <a:gd name="T53" fmla="*/ 43 h 1351"/>
              <a:gd name="T54" fmla="*/ 50 w 2967"/>
              <a:gd name="T55" fmla="*/ 21 h 1351"/>
              <a:gd name="T56" fmla="*/ 131 w 2967"/>
              <a:gd name="T57" fmla="*/ 5 h 1351"/>
              <a:gd name="T58" fmla="*/ 163 w 2967"/>
              <a:gd name="T59" fmla="*/ 2 h 1351"/>
              <a:gd name="T60" fmla="*/ 86 w 2967"/>
              <a:gd name="T61" fmla="*/ 9 h 1351"/>
              <a:gd name="T62" fmla="*/ 22 w 2967"/>
              <a:gd name="T63" fmla="*/ 34 h 1351"/>
              <a:gd name="T64" fmla="*/ 5 w 2967"/>
              <a:gd name="T65" fmla="*/ 52 h 1351"/>
              <a:gd name="T66" fmla="*/ 3 w 2967"/>
              <a:gd name="T67" fmla="*/ 71 h 1351"/>
              <a:gd name="T68" fmla="*/ 15 w 2967"/>
              <a:gd name="T69" fmla="*/ 89 h 1351"/>
              <a:gd name="T70" fmla="*/ 60 w 2967"/>
              <a:gd name="T71" fmla="*/ 113 h 1351"/>
              <a:gd name="T72" fmla="*/ 146 w 2967"/>
              <a:gd name="T73" fmla="*/ 127 h 1351"/>
              <a:gd name="T74" fmla="*/ 239 w 2967"/>
              <a:gd name="T75" fmla="*/ 120 h 1351"/>
              <a:gd name="T76" fmla="*/ 303 w 2967"/>
              <a:gd name="T77" fmla="*/ 95 h 1351"/>
              <a:gd name="T78" fmla="*/ 319 w 2967"/>
              <a:gd name="T79" fmla="*/ 77 h 1351"/>
              <a:gd name="T80" fmla="*/ 322 w 2967"/>
              <a:gd name="T81" fmla="*/ 58 h 1351"/>
              <a:gd name="T82" fmla="*/ 310 w 2967"/>
              <a:gd name="T83" fmla="*/ 40 h 1351"/>
              <a:gd name="T84" fmla="*/ 264 w 2967"/>
              <a:gd name="T85" fmla="*/ 16 h 1351"/>
              <a:gd name="T86" fmla="*/ 179 w 2967"/>
              <a:gd name="T87" fmla="*/ 2 h 1351"/>
              <a:gd name="T88" fmla="*/ 161 w 2967"/>
              <a:gd name="T89" fmla="*/ 4 h 1351"/>
              <a:gd name="T90" fmla="*/ 161 w 2967"/>
              <a:gd name="T91" fmla="*/ 0 h 1351"/>
              <a:gd name="T92" fmla="*/ 232 w 2967"/>
              <a:gd name="T93" fmla="*/ 6 h 1351"/>
              <a:gd name="T94" fmla="*/ 300 w 2967"/>
              <a:gd name="T95" fmla="*/ 31 h 1351"/>
              <a:gd name="T96" fmla="*/ 320 w 2967"/>
              <a:gd name="T97" fmla="*/ 49 h 1351"/>
              <a:gd name="T98" fmla="*/ 324 w 2967"/>
              <a:gd name="T99" fmla="*/ 70 h 1351"/>
              <a:gd name="T100" fmla="*/ 313 w 2967"/>
              <a:gd name="T101" fmla="*/ 89 h 1351"/>
              <a:gd name="T102" fmla="*/ 271 w 2967"/>
              <a:gd name="T103" fmla="*/ 112 h 1351"/>
              <a:gd name="T104" fmla="*/ 187 w 2967"/>
              <a:gd name="T105" fmla="*/ 128 h 1351"/>
              <a:gd name="T106" fmla="*/ 93 w 2967"/>
              <a:gd name="T107" fmla="*/ 122 h 1351"/>
              <a:gd name="T108" fmla="*/ 24 w 2967"/>
              <a:gd name="T109" fmla="*/ 98 h 1351"/>
              <a:gd name="T110" fmla="*/ 5 w 2967"/>
              <a:gd name="T111" fmla="*/ 79 h 1351"/>
              <a:gd name="T112" fmla="*/ 0 w 2967"/>
              <a:gd name="T113" fmla="*/ 59 h 1351"/>
              <a:gd name="T114" fmla="*/ 12 w 2967"/>
              <a:gd name="T115" fmla="*/ 40 h 1351"/>
              <a:gd name="T116" fmla="*/ 54 w 2967"/>
              <a:gd name="T117" fmla="*/ 16 h 1351"/>
              <a:gd name="T118" fmla="*/ 138 w 2967"/>
              <a:gd name="T119" fmla="*/ 1 h 135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967"/>
              <a:gd name="T181" fmla="*/ 0 h 1351"/>
              <a:gd name="T182" fmla="*/ 2967 w 2967"/>
              <a:gd name="T183" fmla="*/ 1351 h 135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967" h="1351">
                <a:moveTo>
                  <a:pt x="1500" y="8"/>
                </a:moveTo>
                <a:lnTo>
                  <a:pt x="1502" y="12"/>
                </a:lnTo>
                <a:lnTo>
                  <a:pt x="1504" y="13"/>
                </a:lnTo>
                <a:lnTo>
                  <a:pt x="1506" y="17"/>
                </a:lnTo>
                <a:lnTo>
                  <a:pt x="1508" y="21"/>
                </a:lnTo>
                <a:lnTo>
                  <a:pt x="1508" y="23"/>
                </a:lnTo>
                <a:lnTo>
                  <a:pt x="1508" y="27"/>
                </a:lnTo>
                <a:lnTo>
                  <a:pt x="1508" y="31"/>
                </a:lnTo>
                <a:lnTo>
                  <a:pt x="1506" y="35"/>
                </a:lnTo>
                <a:lnTo>
                  <a:pt x="1502" y="41"/>
                </a:lnTo>
                <a:lnTo>
                  <a:pt x="1498" y="45"/>
                </a:lnTo>
                <a:lnTo>
                  <a:pt x="1492" y="47"/>
                </a:lnTo>
                <a:lnTo>
                  <a:pt x="1488" y="49"/>
                </a:lnTo>
                <a:lnTo>
                  <a:pt x="1484" y="49"/>
                </a:lnTo>
                <a:lnTo>
                  <a:pt x="1410" y="51"/>
                </a:lnTo>
                <a:lnTo>
                  <a:pt x="1335" y="53"/>
                </a:lnTo>
                <a:lnTo>
                  <a:pt x="1262" y="57"/>
                </a:lnTo>
                <a:lnTo>
                  <a:pt x="1191" y="63"/>
                </a:lnTo>
                <a:lnTo>
                  <a:pt x="1122" y="71"/>
                </a:lnTo>
                <a:lnTo>
                  <a:pt x="1053" y="79"/>
                </a:lnTo>
                <a:lnTo>
                  <a:pt x="986" y="88"/>
                </a:lnTo>
                <a:lnTo>
                  <a:pt x="919" y="100"/>
                </a:lnTo>
                <a:lnTo>
                  <a:pt x="856" y="114"/>
                </a:lnTo>
                <a:lnTo>
                  <a:pt x="793" y="128"/>
                </a:lnTo>
                <a:lnTo>
                  <a:pt x="734" y="144"/>
                </a:lnTo>
                <a:lnTo>
                  <a:pt x="675" y="159"/>
                </a:lnTo>
                <a:lnTo>
                  <a:pt x="618" y="177"/>
                </a:lnTo>
                <a:lnTo>
                  <a:pt x="565" y="197"/>
                </a:lnTo>
                <a:lnTo>
                  <a:pt x="512" y="216"/>
                </a:lnTo>
                <a:lnTo>
                  <a:pt x="462" y="238"/>
                </a:lnTo>
                <a:lnTo>
                  <a:pt x="415" y="260"/>
                </a:lnTo>
                <a:lnTo>
                  <a:pt x="370" y="283"/>
                </a:lnTo>
                <a:lnTo>
                  <a:pt x="327" y="307"/>
                </a:lnTo>
                <a:lnTo>
                  <a:pt x="287" y="333"/>
                </a:lnTo>
                <a:lnTo>
                  <a:pt x="250" y="358"/>
                </a:lnTo>
                <a:lnTo>
                  <a:pt x="216" y="386"/>
                </a:lnTo>
                <a:lnTo>
                  <a:pt x="201" y="398"/>
                </a:lnTo>
                <a:lnTo>
                  <a:pt x="185" y="412"/>
                </a:lnTo>
                <a:lnTo>
                  <a:pt x="171" y="425"/>
                </a:lnTo>
                <a:lnTo>
                  <a:pt x="157" y="439"/>
                </a:lnTo>
                <a:lnTo>
                  <a:pt x="145" y="453"/>
                </a:lnTo>
                <a:lnTo>
                  <a:pt x="132" y="469"/>
                </a:lnTo>
                <a:lnTo>
                  <a:pt x="122" y="482"/>
                </a:lnTo>
                <a:lnTo>
                  <a:pt x="110" y="496"/>
                </a:lnTo>
                <a:lnTo>
                  <a:pt x="100" y="512"/>
                </a:lnTo>
                <a:lnTo>
                  <a:pt x="92" y="526"/>
                </a:lnTo>
                <a:lnTo>
                  <a:pt x="84" y="542"/>
                </a:lnTo>
                <a:lnTo>
                  <a:pt x="77" y="555"/>
                </a:lnTo>
                <a:lnTo>
                  <a:pt x="71" y="571"/>
                </a:lnTo>
                <a:lnTo>
                  <a:pt x="65" y="585"/>
                </a:lnTo>
                <a:lnTo>
                  <a:pt x="61" y="601"/>
                </a:lnTo>
                <a:lnTo>
                  <a:pt x="57" y="614"/>
                </a:lnTo>
                <a:lnTo>
                  <a:pt x="53" y="630"/>
                </a:lnTo>
                <a:lnTo>
                  <a:pt x="51" y="646"/>
                </a:lnTo>
                <a:lnTo>
                  <a:pt x="51" y="662"/>
                </a:lnTo>
                <a:lnTo>
                  <a:pt x="49" y="676"/>
                </a:lnTo>
                <a:lnTo>
                  <a:pt x="51" y="691"/>
                </a:lnTo>
                <a:lnTo>
                  <a:pt x="51" y="707"/>
                </a:lnTo>
                <a:lnTo>
                  <a:pt x="53" y="723"/>
                </a:lnTo>
                <a:lnTo>
                  <a:pt x="57" y="737"/>
                </a:lnTo>
                <a:lnTo>
                  <a:pt x="61" y="752"/>
                </a:lnTo>
                <a:lnTo>
                  <a:pt x="65" y="768"/>
                </a:lnTo>
                <a:lnTo>
                  <a:pt x="71" y="782"/>
                </a:lnTo>
                <a:lnTo>
                  <a:pt x="77" y="798"/>
                </a:lnTo>
                <a:lnTo>
                  <a:pt x="84" y="811"/>
                </a:lnTo>
                <a:lnTo>
                  <a:pt x="92" y="827"/>
                </a:lnTo>
                <a:lnTo>
                  <a:pt x="102" y="841"/>
                </a:lnTo>
                <a:lnTo>
                  <a:pt x="112" y="855"/>
                </a:lnTo>
                <a:lnTo>
                  <a:pt x="122" y="871"/>
                </a:lnTo>
                <a:lnTo>
                  <a:pt x="134" y="884"/>
                </a:lnTo>
                <a:lnTo>
                  <a:pt x="145" y="898"/>
                </a:lnTo>
                <a:lnTo>
                  <a:pt x="157" y="912"/>
                </a:lnTo>
                <a:lnTo>
                  <a:pt x="171" y="926"/>
                </a:lnTo>
                <a:lnTo>
                  <a:pt x="187" y="940"/>
                </a:lnTo>
                <a:lnTo>
                  <a:pt x="201" y="953"/>
                </a:lnTo>
                <a:lnTo>
                  <a:pt x="216" y="967"/>
                </a:lnTo>
                <a:lnTo>
                  <a:pt x="252" y="993"/>
                </a:lnTo>
                <a:lnTo>
                  <a:pt x="287" y="1018"/>
                </a:lnTo>
                <a:lnTo>
                  <a:pt x="329" y="1044"/>
                </a:lnTo>
                <a:lnTo>
                  <a:pt x="370" y="1068"/>
                </a:lnTo>
                <a:lnTo>
                  <a:pt x="415" y="1091"/>
                </a:lnTo>
                <a:lnTo>
                  <a:pt x="462" y="1113"/>
                </a:lnTo>
                <a:lnTo>
                  <a:pt x="512" y="1135"/>
                </a:lnTo>
                <a:lnTo>
                  <a:pt x="565" y="1154"/>
                </a:lnTo>
                <a:lnTo>
                  <a:pt x="618" y="1174"/>
                </a:lnTo>
                <a:lnTo>
                  <a:pt x="675" y="1192"/>
                </a:lnTo>
                <a:lnTo>
                  <a:pt x="734" y="1208"/>
                </a:lnTo>
                <a:lnTo>
                  <a:pt x="795" y="1223"/>
                </a:lnTo>
                <a:lnTo>
                  <a:pt x="856" y="1239"/>
                </a:lnTo>
                <a:lnTo>
                  <a:pt x="921" y="1251"/>
                </a:lnTo>
                <a:lnTo>
                  <a:pt x="986" y="1263"/>
                </a:lnTo>
                <a:lnTo>
                  <a:pt x="1053" y="1273"/>
                </a:lnTo>
                <a:lnTo>
                  <a:pt x="1122" y="1280"/>
                </a:lnTo>
                <a:lnTo>
                  <a:pt x="1191" y="1288"/>
                </a:lnTo>
                <a:lnTo>
                  <a:pt x="1264" y="1294"/>
                </a:lnTo>
                <a:lnTo>
                  <a:pt x="1335" y="1298"/>
                </a:lnTo>
                <a:lnTo>
                  <a:pt x="1410" y="1300"/>
                </a:lnTo>
                <a:lnTo>
                  <a:pt x="1482" y="1302"/>
                </a:lnTo>
                <a:lnTo>
                  <a:pt x="1559" y="1300"/>
                </a:lnTo>
                <a:lnTo>
                  <a:pt x="1632" y="1298"/>
                </a:lnTo>
                <a:lnTo>
                  <a:pt x="1705" y="1294"/>
                </a:lnTo>
                <a:lnTo>
                  <a:pt x="1776" y="1288"/>
                </a:lnTo>
                <a:lnTo>
                  <a:pt x="1845" y="1280"/>
                </a:lnTo>
                <a:lnTo>
                  <a:pt x="1914" y="1273"/>
                </a:lnTo>
                <a:lnTo>
                  <a:pt x="1981" y="1263"/>
                </a:lnTo>
                <a:lnTo>
                  <a:pt x="2047" y="1251"/>
                </a:lnTo>
                <a:lnTo>
                  <a:pt x="2110" y="1237"/>
                </a:lnTo>
                <a:lnTo>
                  <a:pt x="2173" y="1223"/>
                </a:lnTo>
                <a:lnTo>
                  <a:pt x="2233" y="1208"/>
                </a:lnTo>
                <a:lnTo>
                  <a:pt x="2292" y="1192"/>
                </a:lnTo>
                <a:lnTo>
                  <a:pt x="2349" y="1174"/>
                </a:lnTo>
                <a:lnTo>
                  <a:pt x="2404" y="1154"/>
                </a:lnTo>
                <a:lnTo>
                  <a:pt x="2455" y="1135"/>
                </a:lnTo>
                <a:lnTo>
                  <a:pt x="2504" y="1113"/>
                </a:lnTo>
                <a:lnTo>
                  <a:pt x="2551" y="1091"/>
                </a:lnTo>
                <a:lnTo>
                  <a:pt x="2597" y="1068"/>
                </a:lnTo>
                <a:lnTo>
                  <a:pt x="2640" y="1044"/>
                </a:lnTo>
                <a:lnTo>
                  <a:pt x="2679" y="1018"/>
                </a:lnTo>
                <a:lnTo>
                  <a:pt x="2717" y="993"/>
                </a:lnTo>
                <a:lnTo>
                  <a:pt x="2750" y="967"/>
                </a:lnTo>
                <a:lnTo>
                  <a:pt x="2766" y="953"/>
                </a:lnTo>
                <a:lnTo>
                  <a:pt x="2782" y="940"/>
                </a:lnTo>
                <a:lnTo>
                  <a:pt x="2796" y="926"/>
                </a:lnTo>
                <a:lnTo>
                  <a:pt x="2809" y="912"/>
                </a:lnTo>
                <a:lnTo>
                  <a:pt x="2823" y="898"/>
                </a:lnTo>
                <a:lnTo>
                  <a:pt x="2835" y="884"/>
                </a:lnTo>
                <a:lnTo>
                  <a:pt x="2845" y="869"/>
                </a:lnTo>
                <a:lnTo>
                  <a:pt x="2857" y="855"/>
                </a:lnTo>
                <a:lnTo>
                  <a:pt x="2867" y="841"/>
                </a:lnTo>
                <a:lnTo>
                  <a:pt x="2874" y="825"/>
                </a:lnTo>
                <a:lnTo>
                  <a:pt x="2882" y="811"/>
                </a:lnTo>
                <a:lnTo>
                  <a:pt x="2890" y="796"/>
                </a:lnTo>
                <a:lnTo>
                  <a:pt x="2896" y="782"/>
                </a:lnTo>
                <a:lnTo>
                  <a:pt x="2902" y="766"/>
                </a:lnTo>
                <a:lnTo>
                  <a:pt x="2906" y="750"/>
                </a:lnTo>
                <a:lnTo>
                  <a:pt x="2910" y="737"/>
                </a:lnTo>
                <a:lnTo>
                  <a:pt x="2914" y="721"/>
                </a:lnTo>
                <a:lnTo>
                  <a:pt x="2916" y="705"/>
                </a:lnTo>
                <a:lnTo>
                  <a:pt x="2916" y="689"/>
                </a:lnTo>
                <a:lnTo>
                  <a:pt x="2918" y="676"/>
                </a:lnTo>
                <a:lnTo>
                  <a:pt x="2916" y="660"/>
                </a:lnTo>
                <a:lnTo>
                  <a:pt x="2916" y="644"/>
                </a:lnTo>
                <a:lnTo>
                  <a:pt x="2914" y="628"/>
                </a:lnTo>
                <a:lnTo>
                  <a:pt x="2910" y="614"/>
                </a:lnTo>
                <a:lnTo>
                  <a:pt x="2906" y="599"/>
                </a:lnTo>
                <a:lnTo>
                  <a:pt x="2902" y="585"/>
                </a:lnTo>
                <a:lnTo>
                  <a:pt x="2896" y="569"/>
                </a:lnTo>
                <a:lnTo>
                  <a:pt x="2890" y="553"/>
                </a:lnTo>
                <a:lnTo>
                  <a:pt x="2882" y="540"/>
                </a:lnTo>
                <a:lnTo>
                  <a:pt x="2874" y="526"/>
                </a:lnTo>
                <a:lnTo>
                  <a:pt x="2865" y="510"/>
                </a:lnTo>
                <a:lnTo>
                  <a:pt x="2855" y="496"/>
                </a:lnTo>
                <a:lnTo>
                  <a:pt x="2845" y="480"/>
                </a:lnTo>
                <a:lnTo>
                  <a:pt x="2833" y="467"/>
                </a:lnTo>
                <a:lnTo>
                  <a:pt x="2821" y="453"/>
                </a:lnTo>
                <a:lnTo>
                  <a:pt x="2809" y="439"/>
                </a:lnTo>
                <a:lnTo>
                  <a:pt x="2796" y="425"/>
                </a:lnTo>
                <a:lnTo>
                  <a:pt x="2780" y="412"/>
                </a:lnTo>
                <a:lnTo>
                  <a:pt x="2766" y="398"/>
                </a:lnTo>
                <a:lnTo>
                  <a:pt x="2750" y="384"/>
                </a:lnTo>
                <a:lnTo>
                  <a:pt x="2715" y="358"/>
                </a:lnTo>
                <a:lnTo>
                  <a:pt x="2679" y="333"/>
                </a:lnTo>
                <a:lnTo>
                  <a:pt x="2638" y="307"/>
                </a:lnTo>
                <a:lnTo>
                  <a:pt x="2597" y="283"/>
                </a:lnTo>
                <a:lnTo>
                  <a:pt x="2551" y="260"/>
                </a:lnTo>
                <a:lnTo>
                  <a:pt x="2504" y="238"/>
                </a:lnTo>
                <a:lnTo>
                  <a:pt x="2455" y="216"/>
                </a:lnTo>
                <a:lnTo>
                  <a:pt x="2402" y="197"/>
                </a:lnTo>
                <a:lnTo>
                  <a:pt x="2349" y="177"/>
                </a:lnTo>
                <a:lnTo>
                  <a:pt x="2292" y="159"/>
                </a:lnTo>
                <a:lnTo>
                  <a:pt x="2233" y="144"/>
                </a:lnTo>
                <a:lnTo>
                  <a:pt x="2171" y="128"/>
                </a:lnTo>
                <a:lnTo>
                  <a:pt x="2110" y="114"/>
                </a:lnTo>
                <a:lnTo>
                  <a:pt x="2045" y="100"/>
                </a:lnTo>
                <a:lnTo>
                  <a:pt x="1981" y="88"/>
                </a:lnTo>
                <a:lnTo>
                  <a:pt x="1914" y="79"/>
                </a:lnTo>
                <a:lnTo>
                  <a:pt x="1845" y="71"/>
                </a:lnTo>
                <a:lnTo>
                  <a:pt x="1776" y="63"/>
                </a:lnTo>
                <a:lnTo>
                  <a:pt x="1703" y="57"/>
                </a:lnTo>
                <a:lnTo>
                  <a:pt x="1632" y="53"/>
                </a:lnTo>
                <a:lnTo>
                  <a:pt x="1557" y="51"/>
                </a:lnTo>
                <a:lnTo>
                  <a:pt x="1543" y="51"/>
                </a:lnTo>
                <a:lnTo>
                  <a:pt x="1500" y="8"/>
                </a:lnTo>
                <a:close/>
                <a:moveTo>
                  <a:pt x="1504" y="33"/>
                </a:moveTo>
                <a:lnTo>
                  <a:pt x="1557" y="33"/>
                </a:lnTo>
                <a:lnTo>
                  <a:pt x="1632" y="37"/>
                </a:lnTo>
                <a:lnTo>
                  <a:pt x="1705" y="41"/>
                </a:lnTo>
                <a:lnTo>
                  <a:pt x="1776" y="47"/>
                </a:lnTo>
                <a:lnTo>
                  <a:pt x="1847" y="53"/>
                </a:lnTo>
                <a:lnTo>
                  <a:pt x="1916" y="63"/>
                </a:lnTo>
                <a:lnTo>
                  <a:pt x="1982" y="73"/>
                </a:lnTo>
                <a:lnTo>
                  <a:pt x="2049" y="84"/>
                </a:lnTo>
                <a:lnTo>
                  <a:pt x="2114" y="96"/>
                </a:lnTo>
                <a:lnTo>
                  <a:pt x="2175" y="112"/>
                </a:lnTo>
                <a:lnTo>
                  <a:pt x="2236" y="128"/>
                </a:lnTo>
                <a:lnTo>
                  <a:pt x="2296" y="144"/>
                </a:lnTo>
                <a:lnTo>
                  <a:pt x="2353" y="161"/>
                </a:lnTo>
                <a:lnTo>
                  <a:pt x="2408" y="181"/>
                </a:lnTo>
                <a:lnTo>
                  <a:pt x="2461" y="201"/>
                </a:lnTo>
                <a:lnTo>
                  <a:pt x="2510" y="222"/>
                </a:lnTo>
                <a:lnTo>
                  <a:pt x="2559" y="246"/>
                </a:lnTo>
                <a:lnTo>
                  <a:pt x="2605" y="270"/>
                </a:lnTo>
                <a:lnTo>
                  <a:pt x="2648" y="293"/>
                </a:lnTo>
                <a:lnTo>
                  <a:pt x="2687" y="319"/>
                </a:lnTo>
                <a:lnTo>
                  <a:pt x="2725" y="345"/>
                </a:lnTo>
                <a:lnTo>
                  <a:pt x="2760" y="372"/>
                </a:lnTo>
                <a:lnTo>
                  <a:pt x="2776" y="386"/>
                </a:lnTo>
                <a:lnTo>
                  <a:pt x="2792" y="400"/>
                </a:lnTo>
                <a:lnTo>
                  <a:pt x="2807" y="413"/>
                </a:lnTo>
                <a:lnTo>
                  <a:pt x="2821" y="427"/>
                </a:lnTo>
                <a:lnTo>
                  <a:pt x="2835" y="443"/>
                </a:lnTo>
                <a:lnTo>
                  <a:pt x="2847" y="457"/>
                </a:lnTo>
                <a:lnTo>
                  <a:pt x="2859" y="473"/>
                </a:lnTo>
                <a:lnTo>
                  <a:pt x="2868" y="486"/>
                </a:lnTo>
                <a:lnTo>
                  <a:pt x="2878" y="502"/>
                </a:lnTo>
                <a:lnTo>
                  <a:pt x="2888" y="518"/>
                </a:lnTo>
                <a:lnTo>
                  <a:pt x="2896" y="532"/>
                </a:lnTo>
                <a:lnTo>
                  <a:pt x="2904" y="547"/>
                </a:lnTo>
                <a:lnTo>
                  <a:pt x="2912" y="563"/>
                </a:lnTo>
                <a:lnTo>
                  <a:pt x="2918" y="579"/>
                </a:lnTo>
                <a:lnTo>
                  <a:pt x="2922" y="595"/>
                </a:lnTo>
                <a:lnTo>
                  <a:pt x="2926" y="611"/>
                </a:lnTo>
                <a:lnTo>
                  <a:pt x="2930" y="626"/>
                </a:lnTo>
                <a:lnTo>
                  <a:pt x="2931" y="642"/>
                </a:lnTo>
                <a:lnTo>
                  <a:pt x="2933" y="660"/>
                </a:lnTo>
                <a:lnTo>
                  <a:pt x="2933" y="676"/>
                </a:lnTo>
                <a:lnTo>
                  <a:pt x="2933" y="691"/>
                </a:lnTo>
                <a:lnTo>
                  <a:pt x="2931" y="709"/>
                </a:lnTo>
                <a:lnTo>
                  <a:pt x="2930" y="725"/>
                </a:lnTo>
                <a:lnTo>
                  <a:pt x="2926" y="741"/>
                </a:lnTo>
                <a:lnTo>
                  <a:pt x="2922" y="756"/>
                </a:lnTo>
                <a:lnTo>
                  <a:pt x="2918" y="772"/>
                </a:lnTo>
                <a:lnTo>
                  <a:pt x="2912" y="788"/>
                </a:lnTo>
                <a:lnTo>
                  <a:pt x="2904" y="804"/>
                </a:lnTo>
                <a:lnTo>
                  <a:pt x="2896" y="819"/>
                </a:lnTo>
                <a:lnTo>
                  <a:pt x="2888" y="833"/>
                </a:lnTo>
                <a:lnTo>
                  <a:pt x="2880" y="849"/>
                </a:lnTo>
                <a:lnTo>
                  <a:pt x="2868" y="865"/>
                </a:lnTo>
                <a:lnTo>
                  <a:pt x="2859" y="878"/>
                </a:lnTo>
                <a:lnTo>
                  <a:pt x="2847" y="894"/>
                </a:lnTo>
                <a:lnTo>
                  <a:pt x="2835" y="908"/>
                </a:lnTo>
                <a:lnTo>
                  <a:pt x="2821" y="924"/>
                </a:lnTo>
                <a:lnTo>
                  <a:pt x="2807" y="938"/>
                </a:lnTo>
                <a:lnTo>
                  <a:pt x="2792" y="951"/>
                </a:lnTo>
                <a:lnTo>
                  <a:pt x="2776" y="965"/>
                </a:lnTo>
                <a:lnTo>
                  <a:pt x="2760" y="979"/>
                </a:lnTo>
                <a:lnTo>
                  <a:pt x="2727" y="1007"/>
                </a:lnTo>
                <a:lnTo>
                  <a:pt x="2687" y="1032"/>
                </a:lnTo>
                <a:lnTo>
                  <a:pt x="2648" y="1058"/>
                </a:lnTo>
                <a:lnTo>
                  <a:pt x="2605" y="1081"/>
                </a:lnTo>
                <a:lnTo>
                  <a:pt x="2559" y="1105"/>
                </a:lnTo>
                <a:lnTo>
                  <a:pt x="2512" y="1129"/>
                </a:lnTo>
                <a:lnTo>
                  <a:pt x="2461" y="1150"/>
                </a:lnTo>
                <a:lnTo>
                  <a:pt x="2408" y="1170"/>
                </a:lnTo>
                <a:lnTo>
                  <a:pt x="2353" y="1190"/>
                </a:lnTo>
                <a:lnTo>
                  <a:pt x="2298" y="1208"/>
                </a:lnTo>
                <a:lnTo>
                  <a:pt x="2238" y="1223"/>
                </a:lnTo>
                <a:lnTo>
                  <a:pt x="2177" y="1239"/>
                </a:lnTo>
                <a:lnTo>
                  <a:pt x="2114" y="1255"/>
                </a:lnTo>
                <a:lnTo>
                  <a:pt x="2049" y="1267"/>
                </a:lnTo>
                <a:lnTo>
                  <a:pt x="1984" y="1278"/>
                </a:lnTo>
                <a:lnTo>
                  <a:pt x="1916" y="1288"/>
                </a:lnTo>
                <a:lnTo>
                  <a:pt x="1847" y="1298"/>
                </a:lnTo>
                <a:lnTo>
                  <a:pt x="1776" y="1304"/>
                </a:lnTo>
                <a:lnTo>
                  <a:pt x="1705" y="1310"/>
                </a:lnTo>
                <a:lnTo>
                  <a:pt x="1632" y="1314"/>
                </a:lnTo>
                <a:lnTo>
                  <a:pt x="1559" y="1318"/>
                </a:lnTo>
                <a:lnTo>
                  <a:pt x="1482" y="1318"/>
                </a:lnTo>
                <a:lnTo>
                  <a:pt x="1408" y="1318"/>
                </a:lnTo>
                <a:lnTo>
                  <a:pt x="1335" y="1314"/>
                </a:lnTo>
                <a:lnTo>
                  <a:pt x="1262" y="1310"/>
                </a:lnTo>
                <a:lnTo>
                  <a:pt x="1191" y="1304"/>
                </a:lnTo>
                <a:lnTo>
                  <a:pt x="1120" y="1298"/>
                </a:lnTo>
                <a:lnTo>
                  <a:pt x="1051" y="1288"/>
                </a:lnTo>
                <a:lnTo>
                  <a:pt x="982" y="1278"/>
                </a:lnTo>
                <a:lnTo>
                  <a:pt x="917" y="1267"/>
                </a:lnTo>
                <a:lnTo>
                  <a:pt x="852" y="1255"/>
                </a:lnTo>
                <a:lnTo>
                  <a:pt x="789" y="1239"/>
                </a:lnTo>
                <a:lnTo>
                  <a:pt x="730" y="1223"/>
                </a:lnTo>
                <a:lnTo>
                  <a:pt x="671" y="1208"/>
                </a:lnTo>
                <a:lnTo>
                  <a:pt x="614" y="1190"/>
                </a:lnTo>
                <a:lnTo>
                  <a:pt x="559" y="1170"/>
                </a:lnTo>
                <a:lnTo>
                  <a:pt x="506" y="1150"/>
                </a:lnTo>
                <a:lnTo>
                  <a:pt x="457" y="1129"/>
                </a:lnTo>
                <a:lnTo>
                  <a:pt x="407" y="1105"/>
                </a:lnTo>
                <a:lnTo>
                  <a:pt x="362" y="1081"/>
                </a:lnTo>
                <a:lnTo>
                  <a:pt x="319" y="1058"/>
                </a:lnTo>
                <a:lnTo>
                  <a:pt x="279" y="1032"/>
                </a:lnTo>
                <a:lnTo>
                  <a:pt x="242" y="1007"/>
                </a:lnTo>
                <a:lnTo>
                  <a:pt x="207" y="979"/>
                </a:lnTo>
                <a:lnTo>
                  <a:pt x="191" y="965"/>
                </a:lnTo>
                <a:lnTo>
                  <a:pt x="175" y="951"/>
                </a:lnTo>
                <a:lnTo>
                  <a:pt x="159" y="938"/>
                </a:lnTo>
                <a:lnTo>
                  <a:pt x="145" y="924"/>
                </a:lnTo>
                <a:lnTo>
                  <a:pt x="132" y="908"/>
                </a:lnTo>
                <a:lnTo>
                  <a:pt x="120" y="894"/>
                </a:lnTo>
                <a:lnTo>
                  <a:pt x="108" y="880"/>
                </a:lnTo>
                <a:lnTo>
                  <a:pt x="98" y="865"/>
                </a:lnTo>
                <a:lnTo>
                  <a:pt x="88" y="849"/>
                </a:lnTo>
                <a:lnTo>
                  <a:pt x="79" y="835"/>
                </a:lnTo>
                <a:lnTo>
                  <a:pt x="71" y="819"/>
                </a:lnTo>
                <a:lnTo>
                  <a:pt x="63" y="804"/>
                </a:lnTo>
                <a:lnTo>
                  <a:pt x="55" y="788"/>
                </a:lnTo>
                <a:lnTo>
                  <a:pt x="49" y="772"/>
                </a:lnTo>
                <a:lnTo>
                  <a:pt x="45" y="756"/>
                </a:lnTo>
                <a:lnTo>
                  <a:pt x="41" y="741"/>
                </a:lnTo>
                <a:lnTo>
                  <a:pt x="37" y="725"/>
                </a:lnTo>
                <a:lnTo>
                  <a:pt x="35" y="709"/>
                </a:lnTo>
                <a:lnTo>
                  <a:pt x="33" y="691"/>
                </a:lnTo>
                <a:lnTo>
                  <a:pt x="33" y="676"/>
                </a:lnTo>
                <a:lnTo>
                  <a:pt x="33" y="660"/>
                </a:lnTo>
                <a:lnTo>
                  <a:pt x="35" y="644"/>
                </a:lnTo>
                <a:lnTo>
                  <a:pt x="37" y="626"/>
                </a:lnTo>
                <a:lnTo>
                  <a:pt x="41" y="611"/>
                </a:lnTo>
                <a:lnTo>
                  <a:pt x="45" y="595"/>
                </a:lnTo>
                <a:lnTo>
                  <a:pt x="49" y="579"/>
                </a:lnTo>
                <a:lnTo>
                  <a:pt x="55" y="563"/>
                </a:lnTo>
                <a:lnTo>
                  <a:pt x="63" y="547"/>
                </a:lnTo>
                <a:lnTo>
                  <a:pt x="69" y="534"/>
                </a:lnTo>
                <a:lnTo>
                  <a:pt x="79" y="518"/>
                </a:lnTo>
                <a:lnTo>
                  <a:pt x="86" y="502"/>
                </a:lnTo>
                <a:lnTo>
                  <a:pt x="98" y="486"/>
                </a:lnTo>
                <a:lnTo>
                  <a:pt x="108" y="473"/>
                </a:lnTo>
                <a:lnTo>
                  <a:pt x="120" y="457"/>
                </a:lnTo>
                <a:lnTo>
                  <a:pt x="132" y="443"/>
                </a:lnTo>
                <a:lnTo>
                  <a:pt x="145" y="427"/>
                </a:lnTo>
                <a:lnTo>
                  <a:pt x="159" y="413"/>
                </a:lnTo>
                <a:lnTo>
                  <a:pt x="175" y="400"/>
                </a:lnTo>
                <a:lnTo>
                  <a:pt x="191" y="386"/>
                </a:lnTo>
                <a:lnTo>
                  <a:pt x="207" y="372"/>
                </a:lnTo>
                <a:lnTo>
                  <a:pt x="240" y="345"/>
                </a:lnTo>
                <a:lnTo>
                  <a:pt x="279" y="319"/>
                </a:lnTo>
                <a:lnTo>
                  <a:pt x="319" y="293"/>
                </a:lnTo>
                <a:lnTo>
                  <a:pt x="362" y="270"/>
                </a:lnTo>
                <a:lnTo>
                  <a:pt x="407" y="246"/>
                </a:lnTo>
                <a:lnTo>
                  <a:pt x="455" y="222"/>
                </a:lnTo>
                <a:lnTo>
                  <a:pt x="506" y="203"/>
                </a:lnTo>
                <a:lnTo>
                  <a:pt x="559" y="181"/>
                </a:lnTo>
                <a:lnTo>
                  <a:pt x="614" y="161"/>
                </a:lnTo>
                <a:lnTo>
                  <a:pt x="671" y="144"/>
                </a:lnTo>
                <a:lnTo>
                  <a:pt x="730" y="128"/>
                </a:lnTo>
                <a:lnTo>
                  <a:pt x="789" y="112"/>
                </a:lnTo>
                <a:lnTo>
                  <a:pt x="852" y="96"/>
                </a:lnTo>
                <a:lnTo>
                  <a:pt x="917" y="84"/>
                </a:lnTo>
                <a:lnTo>
                  <a:pt x="982" y="73"/>
                </a:lnTo>
                <a:lnTo>
                  <a:pt x="1051" y="63"/>
                </a:lnTo>
                <a:lnTo>
                  <a:pt x="1120" y="53"/>
                </a:lnTo>
                <a:lnTo>
                  <a:pt x="1191" y="47"/>
                </a:lnTo>
                <a:lnTo>
                  <a:pt x="1262" y="41"/>
                </a:lnTo>
                <a:lnTo>
                  <a:pt x="1335" y="37"/>
                </a:lnTo>
                <a:lnTo>
                  <a:pt x="1408" y="33"/>
                </a:lnTo>
                <a:lnTo>
                  <a:pt x="1484" y="33"/>
                </a:lnTo>
                <a:lnTo>
                  <a:pt x="1486" y="33"/>
                </a:lnTo>
                <a:lnTo>
                  <a:pt x="1488" y="31"/>
                </a:lnTo>
                <a:lnTo>
                  <a:pt x="1490" y="29"/>
                </a:lnTo>
                <a:lnTo>
                  <a:pt x="1490" y="27"/>
                </a:lnTo>
                <a:lnTo>
                  <a:pt x="1492" y="25"/>
                </a:lnTo>
                <a:lnTo>
                  <a:pt x="1492" y="23"/>
                </a:lnTo>
                <a:lnTo>
                  <a:pt x="1490" y="21"/>
                </a:lnTo>
                <a:lnTo>
                  <a:pt x="1488" y="19"/>
                </a:lnTo>
                <a:lnTo>
                  <a:pt x="1504" y="33"/>
                </a:lnTo>
                <a:close/>
                <a:moveTo>
                  <a:pt x="1465" y="17"/>
                </a:moveTo>
                <a:lnTo>
                  <a:pt x="1408" y="17"/>
                </a:lnTo>
                <a:lnTo>
                  <a:pt x="1335" y="19"/>
                </a:lnTo>
                <a:lnTo>
                  <a:pt x="1260" y="23"/>
                </a:lnTo>
                <a:lnTo>
                  <a:pt x="1189" y="29"/>
                </a:lnTo>
                <a:lnTo>
                  <a:pt x="1118" y="37"/>
                </a:lnTo>
                <a:lnTo>
                  <a:pt x="1049" y="47"/>
                </a:lnTo>
                <a:lnTo>
                  <a:pt x="980" y="57"/>
                </a:lnTo>
                <a:lnTo>
                  <a:pt x="915" y="69"/>
                </a:lnTo>
                <a:lnTo>
                  <a:pt x="850" y="80"/>
                </a:lnTo>
                <a:lnTo>
                  <a:pt x="787" y="96"/>
                </a:lnTo>
                <a:lnTo>
                  <a:pt x="724" y="112"/>
                </a:lnTo>
                <a:lnTo>
                  <a:pt x="665" y="128"/>
                </a:lnTo>
                <a:lnTo>
                  <a:pt x="608" y="146"/>
                </a:lnTo>
                <a:lnTo>
                  <a:pt x="553" y="165"/>
                </a:lnTo>
                <a:lnTo>
                  <a:pt x="500" y="187"/>
                </a:lnTo>
                <a:lnTo>
                  <a:pt x="449" y="209"/>
                </a:lnTo>
                <a:lnTo>
                  <a:pt x="401" y="230"/>
                </a:lnTo>
                <a:lnTo>
                  <a:pt x="354" y="254"/>
                </a:lnTo>
                <a:lnTo>
                  <a:pt x="311" y="279"/>
                </a:lnTo>
                <a:lnTo>
                  <a:pt x="270" y="305"/>
                </a:lnTo>
                <a:lnTo>
                  <a:pt x="232" y="331"/>
                </a:lnTo>
                <a:lnTo>
                  <a:pt x="197" y="358"/>
                </a:lnTo>
                <a:lnTo>
                  <a:pt x="179" y="374"/>
                </a:lnTo>
                <a:lnTo>
                  <a:pt x="163" y="388"/>
                </a:lnTo>
                <a:lnTo>
                  <a:pt x="147" y="402"/>
                </a:lnTo>
                <a:lnTo>
                  <a:pt x="134" y="417"/>
                </a:lnTo>
                <a:lnTo>
                  <a:pt x="120" y="431"/>
                </a:lnTo>
                <a:lnTo>
                  <a:pt x="108" y="447"/>
                </a:lnTo>
                <a:lnTo>
                  <a:pt x="96" y="463"/>
                </a:lnTo>
                <a:lnTo>
                  <a:pt x="84" y="477"/>
                </a:lnTo>
                <a:lnTo>
                  <a:pt x="75" y="492"/>
                </a:lnTo>
                <a:lnTo>
                  <a:pt x="65" y="508"/>
                </a:lnTo>
                <a:lnTo>
                  <a:pt x="55" y="526"/>
                </a:lnTo>
                <a:lnTo>
                  <a:pt x="47" y="542"/>
                </a:lnTo>
                <a:lnTo>
                  <a:pt x="41" y="557"/>
                </a:lnTo>
                <a:lnTo>
                  <a:pt x="35" y="573"/>
                </a:lnTo>
                <a:lnTo>
                  <a:pt x="29" y="591"/>
                </a:lnTo>
                <a:lnTo>
                  <a:pt x="25" y="607"/>
                </a:lnTo>
                <a:lnTo>
                  <a:pt x="21" y="624"/>
                </a:lnTo>
                <a:lnTo>
                  <a:pt x="19" y="642"/>
                </a:lnTo>
                <a:lnTo>
                  <a:pt x="18" y="658"/>
                </a:lnTo>
                <a:lnTo>
                  <a:pt x="18" y="676"/>
                </a:lnTo>
                <a:lnTo>
                  <a:pt x="18" y="693"/>
                </a:lnTo>
                <a:lnTo>
                  <a:pt x="19" y="709"/>
                </a:lnTo>
                <a:lnTo>
                  <a:pt x="21" y="727"/>
                </a:lnTo>
                <a:lnTo>
                  <a:pt x="25" y="744"/>
                </a:lnTo>
                <a:lnTo>
                  <a:pt x="29" y="760"/>
                </a:lnTo>
                <a:lnTo>
                  <a:pt x="33" y="778"/>
                </a:lnTo>
                <a:lnTo>
                  <a:pt x="41" y="794"/>
                </a:lnTo>
                <a:lnTo>
                  <a:pt x="47" y="810"/>
                </a:lnTo>
                <a:lnTo>
                  <a:pt x="55" y="825"/>
                </a:lnTo>
                <a:lnTo>
                  <a:pt x="65" y="843"/>
                </a:lnTo>
                <a:lnTo>
                  <a:pt x="73" y="859"/>
                </a:lnTo>
                <a:lnTo>
                  <a:pt x="84" y="875"/>
                </a:lnTo>
                <a:lnTo>
                  <a:pt x="94" y="888"/>
                </a:lnTo>
                <a:lnTo>
                  <a:pt x="108" y="904"/>
                </a:lnTo>
                <a:lnTo>
                  <a:pt x="120" y="920"/>
                </a:lnTo>
                <a:lnTo>
                  <a:pt x="134" y="934"/>
                </a:lnTo>
                <a:lnTo>
                  <a:pt x="147" y="949"/>
                </a:lnTo>
                <a:lnTo>
                  <a:pt x="163" y="963"/>
                </a:lnTo>
                <a:lnTo>
                  <a:pt x="179" y="979"/>
                </a:lnTo>
                <a:lnTo>
                  <a:pt x="197" y="993"/>
                </a:lnTo>
                <a:lnTo>
                  <a:pt x="232" y="1020"/>
                </a:lnTo>
                <a:lnTo>
                  <a:pt x="270" y="1046"/>
                </a:lnTo>
                <a:lnTo>
                  <a:pt x="311" y="1072"/>
                </a:lnTo>
                <a:lnTo>
                  <a:pt x="354" y="1097"/>
                </a:lnTo>
                <a:lnTo>
                  <a:pt x="399" y="1121"/>
                </a:lnTo>
                <a:lnTo>
                  <a:pt x="449" y="1143"/>
                </a:lnTo>
                <a:lnTo>
                  <a:pt x="500" y="1164"/>
                </a:lnTo>
                <a:lnTo>
                  <a:pt x="553" y="1186"/>
                </a:lnTo>
                <a:lnTo>
                  <a:pt x="608" y="1206"/>
                </a:lnTo>
                <a:lnTo>
                  <a:pt x="665" y="1223"/>
                </a:lnTo>
                <a:lnTo>
                  <a:pt x="724" y="1239"/>
                </a:lnTo>
                <a:lnTo>
                  <a:pt x="785" y="1255"/>
                </a:lnTo>
                <a:lnTo>
                  <a:pt x="848" y="1271"/>
                </a:lnTo>
                <a:lnTo>
                  <a:pt x="913" y="1282"/>
                </a:lnTo>
                <a:lnTo>
                  <a:pt x="980" y="1294"/>
                </a:lnTo>
                <a:lnTo>
                  <a:pt x="1049" y="1306"/>
                </a:lnTo>
                <a:lnTo>
                  <a:pt x="1118" y="1314"/>
                </a:lnTo>
                <a:lnTo>
                  <a:pt x="1189" y="1322"/>
                </a:lnTo>
                <a:lnTo>
                  <a:pt x="1260" y="1328"/>
                </a:lnTo>
                <a:lnTo>
                  <a:pt x="1333" y="1332"/>
                </a:lnTo>
                <a:lnTo>
                  <a:pt x="1408" y="1334"/>
                </a:lnTo>
                <a:lnTo>
                  <a:pt x="1482" y="1334"/>
                </a:lnTo>
                <a:lnTo>
                  <a:pt x="1559" y="1334"/>
                </a:lnTo>
                <a:lnTo>
                  <a:pt x="1632" y="1332"/>
                </a:lnTo>
                <a:lnTo>
                  <a:pt x="1707" y="1328"/>
                </a:lnTo>
                <a:lnTo>
                  <a:pt x="1778" y="1322"/>
                </a:lnTo>
                <a:lnTo>
                  <a:pt x="1849" y="1314"/>
                </a:lnTo>
                <a:lnTo>
                  <a:pt x="1918" y="1306"/>
                </a:lnTo>
                <a:lnTo>
                  <a:pt x="1986" y="1294"/>
                </a:lnTo>
                <a:lnTo>
                  <a:pt x="2053" y="1282"/>
                </a:lnTo>
                <a:lnTo>
                  <a:pt x="2116" y="1271"/>
                </a:lnTo>
                <a:lnTo>
                  <a:pt x="2181" y="1255"/>
                </a:lnTo>
                <a:lnTo>
                  <a:pt x="2242" y="1241"/>
                </a:lnTo>
                <a:lnTo>
                  <a:pt x="2301" y="1223"/>
                </a:lnTo>
                <a:lnTo>
                  <a:pt x="2359" y="1206"/>
                </a:lnTo>
                <a:lnTo>
                  <a:pt x="2414" y="1186"/>
                </a:lnTo>
                <a:lnTo>
                  <a:pt x="2467" y="1164"/>
                </a:lnTo>
                <a:lnTo>
                  <a:pt x="2518" y="1143"/>
                </a:lnTo>
                <a:lnTo>
                  <a:pt x="2567" y="1121"/>
                </a:lnTo>
                <a:lnTo>
                  <a:pt x="2613" y="1097"/>
                </a:lnTo>
                <a:lnTo>
                  <a:pt x="2656" y="1072"/>
                </a:lnTo>
                <a:lnTo>
                  <a:pt x="2697" y="1046"/>
                </a:lnTo>
                <a:lnTo>
                  <a:pt x="2735" y="1020"/>
                </a:lnTo>
                <a:lnTo>
                  <a:pt x="2770" y="993"/>
                </a:lnTo>
                <a:lnTo>
                  <a:pt x="2788" y="979"/>
                </a:lnTo>
                <a:lnTo>
                  <a:pt x="2804" y="963"/>
                </a:lnTo>
                <a:lnTo>
                  <a:pt x="2819" y="949"/>
                </a:lnTo>
                <a:lnTo>
                  <a:pt x="2833" y="936"/>
                </a:lnTo>
                <a:lnTo>
                  <a:pt x="2847" y="920"/>
                </a:lnTo>
                <a:lnTo>
                  <a:pt x="2859" y="904"/>
                </a:lnTo>
                <a:lnTo>
                  <a:pt x="2870" y="890"/>
                </a:lnTo>
                <a:lnTo>
                  <a:pt x="2882" y="875"/>
                </a:lnTo>
                <a:lnTo>
                  <a:pt x="2894" y="859"/>
                </a:lnTo>
                <a:lnTo>
                  <a:pt x="2902" y="843"/>
                </a:lnTo>
                <a:lnTo>
                  <a:pt x="2912" y="827"/>
                </a:lnTo>
                <a:lnTo>
                  <a:pt x="2920" y="810"/>
                </a:lnTo>
                <a:lnTo>
                  <a:pt x="2926" y="794"/>
                </a:lnTo>
                <a:lnTo>
                  <a:pt x="2933" y="778"/>
                </a:lnTo>
                <a:lnTo>
                  <a:pt x="2937" y="760"/>
                </a:lnTo>
                <a:lnTo>
                  <a:pt x="2941" y="744"/>
                </a:lnTo>
                <a:lnTo>
                  <a:pt x="2945" y="727"/>
                </a:lnTo>
                <a:lnTo>
                  <a:pt x="2947" y="711"/>
                </a:lnTo>
                <a:lnTo>
                  <a:pt x="2949" y="693"/>
                </a:lnTo>
                <a:lnTo>
                  <a:pt x="2949" y="676"/>
                </a:lnTo>
                <a:lnTo>
                  <a:pt x="2949" y="658"/>
                </a:lnTo>
                <a:lnTo>
                  <a:pt x="2947" y="642"/>
                </a:lnTo>
                <a:lnTo>
                  <a:pt x="2945" y="624"/>
                </a:lnTo>
                <a:lnTo>
                  <a:pt x="2941" y="609"/>
                </a:lnTo>
                <a:lnTo>
                  <a:pt x="2937" y="591"/>
                </a:lnTo>
                <a:lnTo>
                  <a:pt x="2933" y="575"/>
                </a:lnTo>
                <a:lnTo>
                  <a:pt x="2928" y="557"/>
                </a:lnTo>
                <a:lnTo>
                  <a:pt x="2920" y="542"/>
                </a:lnTo>
                <a:lnTo>
                  <a:pt x="2912" y="526"/>
                </a:lnTo>
                <a:lnTo>
                  <a:pt x="2902" y="510"/>
                </a:lnTo>
                <a:lnTo>
                  <a:pt x="2894" y="494"/>
                </a:lnTo>
                <a:lnTo>
                  <a:pt x="2882" y="478"/>
                </a:lnTo>
                <a:lnTo>
                  <a:pt x="2872" y="463"/>
                </a:lnTo>
                <a:lnTo>
                  <a:pt x="2859" y="447"/>
                </a:lnTo>
                <a:lnTo>
                  <a:pt x="2847" y="431"/>
                </a:lnTo>
                <a:lnTo>
                  <a:pt x="2833" y="417"/>
                </a:lnTo>
                <a:lnTo>
                  <a:pt x="2819" y="402"/>
                </a:lnTo>
                <a:lnTo>
                  <a:pt x="2804" y="388"/>
                </a:lnTo>
                <a:lnTo>
                  <a:pt x="2788" y="374"/>
                </a:lnTo>
                <a:lnTo>
                  <a:pt x="2770" y="358"/>
                </a:lnTo>
                <a:lnTo>
                  <a:pt x="2735" y="333"/>
                </a:lnTo>
                <a:lnTo>
                  <a:pt x="2697" y="305"/>
                </a:lnTo>
                <a:lnTo>
                  <a:pt x="2656" y="279"/>
                </a:lnTo>
                <a:lnTo>
                  <a:pt x="2613" y="254"/>
                </a:lnTo>
                <a:lnTo>
                  <a:pt x="2567" y="230"/>
                </a:lnTo>
                <a:lnTo>
                  <a:pt x="2518" y="209"/>
                </a:lnTo>
                <a:lnTo>
                  <a:pt x="2467" y="187"/>
                </a:lnTo>
                <a:lnTo>
                  <a:pt x="2414" y="165"/>
                </a:lnTo>
                <a:lnTo>
                  <a:pt x="2359" y="147"/>
                </a:lnTo>
                <a:lnTo>
                  <a:pt x="2301" y="128"/>
                </a:lnTo>
                <a:lnTo>
                  <a:pt x="2242" y="112"/>
                </a:lnTo>
                <a:lnTo>
                  <a:pt x="2181" y="96"/>
                </a:lnTo>
                <a:lnTo>
                  <a:pt x="2118" y="80"/>
                </a:lnTo>
                <a:lnTo>
                  <a:pt x="2053" y="69"/>
                </a:lnTo>
                <a:lnTo>
                  <a:pt x="1986" y="57"/>
                </a:lnTo>
                <a:lnTo>
                  <a:pt x="1918" y="47"/>
                </a:lnTo>
                <a:lnTo>
                  <a:pt x="1849" y="37"/>
                </a:lnTo>
                <a:lnTo>
                  <a:pt x="1778" y="29"/>
                </a:lnTo>
                <a:lnTo>
                  <a:pt x="1707" y="23"/>
                </a:lnTo>
                <a:lnTo>
                  <a:pt x="1632" y="19"/>
                </a:lnTo>
                <a:lnTo>
                  <a:pt x="1559" y="17"/>
                </a:lnTo>
                <a:lnTo>
                  <a:pt x="1484" y="17"/>
                </a:lnTo>
                <a:lnTo>
                  <a:pt x="1482" y="17"/>
                </a:lnTo>
                <a:lnTo>
                  <a:pt x="1478" y="19"/>
                </a:lnTo>
                <a:lnTo>
                  <a:pt x="1476" y="19"/>
                </a:lnTo>
                <a:lnTo>
                  <a:pt x="1476" y="21"/>
                </a:lnTo>
                <a:lnTo>
                  <a:pt x="1475" y="25"/>
                </a:lnTo>
                <a:lnTo>
                  <a:pt x="1475" y="27"/>
                </a:lnTo>
                <a:lnTo>
                  <a:pt x="1476" y="29"/>
                </a:lnTo>
                <a:lnTo>
                  <a:pt x="1478" y="31"/>
                </a:lnTo>
                <a:lnTo>
                  <a:pt x="1465" y="17"/>
                </a:lnTo>
                <a:close/>
                <a:moveTo>
                  <a:pt x="1467" y="43"/>
                </a:moveTo>
                <a:lnTo>
                  <a:pt x="1465" y="39"/>
                </a:lnTo>
                <a:lnTo>
                  <a:pt x="1463" y="37"/>
                </a:lnTo>
                <a:lnTo>
                  <a:pt x="1461" y="33"/>
                </a:lnTo>
                <a:lnTo>
                  <a:pt x="1459" y="29"/>
                </a:lnTo>
                <a:lnTo>
                  <a:pt x="1459" y="27"/>
                </a:lnTo>
                <a:lnTo>
                  <a:pt x="1459" y="23"/>
                </a:lnTo>
                <a:lnTo>
                  <a:pt x="1459" y="19"/>
                </a:lnTo>
                <a:lnTo>
                  <a:pt x="1461" y="15"/>
                </a:lnTo>
                <a:lnTo>
                  <a:pt x="1463" y="12"/>
                </a:lnTo>
                <a:lnTo>
                  <a:pt x="1465" y="10"/>
                </a:lnTo>
                <a:lnTo>
                  <a:pt x="1471" y="4"/>
                </a:lnTo>
                <a:lnTo>
                  <a:pt x="1475" y="2"/>
                </a:lnTo>
                <a:lnTo>
                  <a:pt x="1476" y="2"/>
                </a:lnTo>
                <a:lnTo>
                  <a:pt x="1480" y="0"/>
                </a:lnTo>
                <a:lnTo>
                  <a:pt x="1484" y="0"/>
                </a:lnTo>
                <a:lnTo>
                  <a:pt x="1559" y="2"/>
                </a:lnTo>
                <a:lnTo>
                  <a:pt x="1634" y="4"/>
                </a:lnTo>
                <a:lnTo>
                  <a:pt x="1707" y="8"/>
                </a:lnTo>
                <a:lnTo>
                  <a:pt x="1780" y="13"/>
                </a:lnTo>
                <a:lnTo>
                  <a:pt x="1851" y="21"/>
                </a:lnTo>
                <a:lnTo>
                  <a:pt x="1921" y="29"/>
                </a:lnTo>
                <a:lnTo>
                  <a:pt x="1988" y="41"/>
                </a:lnTo>
                <a:lnTo>
                  <a:pt x="2055" y="53"/>
                </a:lnTo>
                <a:lnTo>
                  <a:pt x="2120" y="65"/>
                </a:lnTo>
                <a:lnTo>
                  <a:pt x="2185" y="80"/>
                </a:lnTo>
                <a:lnTo>
                  <a:pt x="2246" y="96"/>
                </a:lnTo>
                <a:lnTo>
                  <a:pt x="2305" y="112"/>
                </a:lnTo>
                <a:lnTo>
                  <a:pt x="2364" y="132"/>
                </a:lnTo>
                <a:lnTo>
                  <a:pt x="2420" y="151"/>
                </a:lnTo>
                <a:lnTo>
                  <a:pt x="2473" y="171"/>
                </a:lnTo>
                <a:lnTo>
                  <a:pt x="2524" y="193"/>
                </a:lnTo>
                <a:lnTo>
                  <a:pt x="2575" y="216"/>
                </a:lnTo>
                <a:lnTo>
                  <a:pt x="2620" y="240"/>
                </a:lnTo>
                <a:lnTo>
                  <a:pt x="2666" y="266"/>
                </a:lnTo>
                <a:lnTo>
                  <a:pt x="2707" y="291"/>
                </a:lnTo>
                <a:lnTo>
                  <a:pt x="2746" y="319"/>
                </a:lnTo>
                <a:lnTo>
                  <a:pt x="2782" y="346"/>
                </a:lnTo>
                <a:lnTo>
                  <a:pt x="2798" y="360"/>
                </a:lnTo>
                <a:lnTo>
                  <a:pt x="2815" y="376"/>
                </a:lnTo>
                <a:lnTo>
                  <a:pt x="2831" y="390"/>
                </a:lnTo>
                <a:lnTo>
                  <a:pt x="2845" y="406"/>
                </a:lnTo>
                <a:lnTo>
                  <a:pt x="2859" y="421"/>
                </a:lnTo>
                <a:lnTo>
                  <a:pt x="2872" y="437"/>
                </a:lnTo>
                <a:lnTo>
                  <a:pt x="2884" y="453"/>
                </a:lnTo>
                <a:lnTo>
                  <a:pt x="2896" y="469"/>
                </a:lnTo>
                <a:lnTo>
                  <a:pt x="2908" y="484"/>
                </a:lnTo>
                <a:lnTo>
                  <a:pt x="2918" y="502"/>
                </a:lnTo>
                <a:lnTo>
                  <a:pt x="2926" y="518"/>
                </a:lnTo>
                <a:lnTo>
                  <a:pt x="2935" y="536"/>
                </a:lnTo>
                <a:lnTo>
                  <a:pt x="2941" y="551"/>
                </a:lnTo>
                <a:lnTo>
                  <a:pt x="2949" y="569"/>
                </a:lnTo>
                <a:lnTo>
                  <a:pt x="2953" y="587"/>
                </a:lnTo>
                <a:lnTo>
                  <a:pt x="2959" y="605"/>
                </a:lnTo>
                <a:lnTo>
                  <a:pt x="2961" y="622"/>
                </a:lnTo>
                <a:lnTo>
                  <a:pt x="2965" y="640"/>
                </a:lnTo>
                <a:lnTo>
                  <a:pt x="2965" y="658"/>
                </a:lnTo>
                <a:lnTo>
                  <a:pt x="2967" y="676"/>
                </a:lnTo>
                <a:lnTo>
                  <a:pt x="2965" y="695"/>
                </a:lnTo>
                <a:lnTo>
                  <a:pt x="2965" y="713"/>
                </a:lnTo>
                <a:lnTo>
                  <a:pt x="2961" y="731"/>
                </a:lnTo>
                <a:lnTo>
                  <a:pt x="2957" y="748"/>
                </a:lnTo>
                <a:lnTo>
                  <a:pt x="2953" y="766"/>
                </a:lnTo>
                <a:lnTo>
                  <a:pt x="2947" y="784"/>
                </a:lnTo>
                <a:lnTo>
                  <a:pt x="2941" y="800"/>
                </a:lnTo>
                <a:lnTo>
                  <a:pt x="2933" y="817"/>
                </a:lnTo>
                <a:lnTo>
                  <a:pt x="2926" y="835"/>
                </a:lnTo>
                <a:lnTo>
                  <a:pt x="2918" y="851"/>
                </a:lnTo>
                <a:lnTo>
                  <a:pt x="2906" y="867"/>
                </a:lnTo>
                <a:lnTo>
                  <a:pt x="2896" y="884"/>
                </a:lnTo>
                <a:lnTo>
                  <a:pt x="2884" y="900"/>
                </a:lnTo>
                <a:lnTo>
                  <a:pt x="2872" y="916"/>
                </a:lnTo>
                <a:lnTo>
                  <a:pt x="2859" y="932"/>
                </a:lnTo>
                <a:lnTo>
                  <a:pt x="2845" y="945"/>
                </a:lnTo>
                <a:lnTo>
                  <a:pt x="2829" y="961"/>
                </a:lnTo>
                <a:lnTo>
                  <a:pt x="2813" y="977"/>
                </a:lnTo>
                <a:lnTo>
                  <a:pt x="2798" y="991"/>
                </a:lnTo>
                <a:lnTo>
                  <a:pt x="2780" y="1005"/>
                </a:lnTo>
                <a:lnTo>
                  <a:pt x="2744" y="1034"/>
                </a:lnTo>
                <a:lnTo>
                  <a:pt x="2705" y="1060"/>
                </a:lnTo>
                <a:lnTo>
                  <a:pt x="2664" y="1087"/>
                </a:lnTo>
                <a:lnTo>
                  <a:pt x="2620" y="1111"/>
                </a:lnTo>
                <a:lnTo>
                  <a:pt x="2573" y="1135"/>
                </a:lnTo>
                <a:lnTo>
                  <a:pt x="2524" y="1158"/>
                </a:lnTo>
                <a:lnTo>
                  <a:pt x="2473" y="1180"/>
                </a:lnTo>
                <a:lnTo>
                  <a:pt x="2420" y="1202"/>
                </a:lnTo>
                <a:lnTo>
                  <a:pt x="2362" y="1221"/>
                </a:lnTo>
                <a:lnTo>
                  <a:pt x="2305" y="1239"/>
                </a:lnTo>
                <a:lnTo>
                  <a:pt x="2246" y="1257"/>
                </a:lnTo>
                <a:lnTo>
                  <a:pt x="2183" y="1273"/>
                </a:lnTo>
                <a:lnTo>
                  <a:pt x="2120" y="1286"/>
                </a:lnTo>
                <a:lnTo>
                  <a:pt x="2055" y="1300"/>
                </a:lnTo>
                <a:lnTo>
                  <a:pt x="1988" y="1312"/>
                </a:lnTo>
                <a:lnTo>
                  <a:pt x="1919" y="1322"/>
                </a:lnTo>
                <a:lnTo>
                  <a:pt x="1851" y="1330"/>
                </a:lnTo>
                <a:lnTo>
                  <a:pt x="1780" y="1338"/>
                </a:lnTo>
                <a:lnTo>
                  <a:pt x="1707" y="1343"/>
                </a:lnTo>
                <a:lnTo>
                  <a:pt x="1634" y="1347"/>
                </a:lnTo>
                <a:lnTo>
                  <a:pt x="1559" y="1349"/>
                </a:lnTo>
                <a:lnTo>
                  <a:pt x="1482" y="1351"/>
                </a:lnTo>
                <a:lnTo>
                  <a:pt x="1408" y="1349"/>
                </a:lnTo>
                <a:lnTo>
                  <a:pt x="1333" y="1347"/>
                </a:lnTo>
                <a:lnTo>
                  <a:pt x="1260" y="1343"/>
                </a:lnTo>
                <a:lnTo>
                  <a:pt x="1187" y="1338"/>
                </a:lnTo>
                <a:lnTo>
                  <a:pt x="1116" y="1330"/>
                </a:lnTo>
                <a:lnTo>
                  <a:pt x="1045" y="1322"/>
                </a:lnTo>
                <a:lnTo>
                  <a:pt x="978" y="1312"/>
                </a:lnTo>
                <a:lnTo>
                  <a:pt x="911" y="1300"/>
                </a:lnTo>
                <a:lnTo>
                  <a:pt x="846" y="1286"/>
                </a:lnTo>
                <a:lnTo>
                  <a:pt x="781" y="1273"/>
                </a:lnTo>
                <a:lnTo>
                  <a:pt x="720" y="1255"/>
                </a:lnTo>
                <a:lnTo>
                  <a:pt x="661" y="1239"/>
                </a:lnTo>
                <a:lnTo>
                  <a:pt x="602" y="1219"/>
                </a:lnTo>
                <a:lnTo>
                  <a:pt x="547" y="1202"/>
                </a:lnTo>
                <a:lnTo>
                  <a:pt x="494" y="1180"/>
                </a:lnTo>
                <a:lnTo>
                  <a:pt x="441" y="1158"/>
                </a:lnTo>
                <a:lnTo>
                  <a:pt x="394" y="1135"/>
                </a:lnTo>
                <a:lnTo>
                  <a:pt x="346" y="1111"/>
                </a:lnTo>
                <a:lnTo>
                  <a:pt x="301" y="1085"/>
                </a:lnTo>
                <a:lnTo>
                  <a:pt x="260" y="1060"/>
                </a:lnTo>
                <a:lnTo>
                  <a:pt x="220" y="1032"/>
                </a:lnTo>
                <a:lnTo>
                  <a:pt x="185" y="1005"/>
                </a:lnTo>
                <a:lnTo>
                  <a:pt x="169" y="991"/>
                </a:lnTo>
                <a:lnTo>
                  <a:pt x="151" y="975"/>
                </a:lnTo>
                <a:lnTo>
                  <a:pt x="136" y="961"/>
                </a:lnTo>
                <a:lnTo>
                  <a:pt x="122" y="945"/>
                </a:lnTo>
                <a:lnTo>
                  <a:pt x="108" y="930"/>
                </a:lnTo>
                <a:lnTo>
                  <a:pt x="94" y="914"/>
                </a:lnTo>
                <a:lnTo>
                  <a:pt x="82" y="898"/>
                </a:lnTo>
                <a:lnTo>
                  <a:pt x="71" y="882"/>
                </a:lnTo>
                <a:lnTo>
                  <a:pt x="59" y="867"/>
                </a:lnTo>
                <a:lnTo>
                  <a:pt x="49" y="851"/>
                </a:lnTo>
                <a:lnTo>
                  <a:pt x="41" y="833"/>
                </a:lnTo>
                <a:lnTo>
                  <a:pt x="31" y="817"/>
                </a:lnTo>
                <a:lnTo>
                  <a:pt x="25" y="800"/>
                </a:lnTo>
                <a:lnTo>
                  <a:pt x="19" y="782"/>
                </a:lnTo>
                <a:lnTo>
                  <a:pt x="14" y="764"/>
                </a:lnTo>
                <a:lnTo>
                  <a:pt x="8" y="746"/>
                </a:lnTo>
                <a:lnTo>
                  <a:pt x="6" y="729"/>
                </a:lnTo>
                <a:lnTo>
                  <a:pt x="2" y="711"/>
                </a:lnTo>
                <a:lnTo>
                  <a:pt x="2" y="693"/>
                </a:lnTo>
                <a:lnTo>
                  <a:pt x="0" y="676"/>
                </a:lnTo>
                <a:lnTo>
                  <a:pt x="2" y="658"/>
                </a:lnTo>
                <a:lnTo>
                  <a:pt x="2" y="638"/>
                </a:lnTo>
                <a:lnTo>
                  <a:pt x="6" y="620"/>
                </a:lnTo>
                <a:lnTo>
                  <a:pt x="10" y="603"/>
                </a:lnTo>
                <a:lnTo>
                  <a:pt x="14" y="585"/>
                </a:lnTo>
                <a:lnTo>
                  <a:pt x="19" y="567"/>
                </a:lnTo>
                <a:lnTo>
                  <a:pt x="25" y="551"/>
                </a:lnTo>
                <a:lnTo>
                  <a:pt x="33" y="534"/>
                </a:lnTo>
                <a:lnTo>
                  <a:pt x="41" y="516"/>
                </a:lnTo>
                <a:lnTo>
                  <a:pt x="51" y="500"/>
                </a:lnTo>
                <a:lnTo>
                  <a:pt x="61" y="484"/>
                </a:lnTo>
                <a:lnTo>
                  <a:pt x="71" y="469"/>
                </a:lnTo>
                <a:lnTo>
                  <a:pt x="82" y="451"/>
                </a:lnTo>
                <a:lnTo>
                  <a:pt x="94" y="435"/>
                </a:lnTo>
                <a:lnTo>
                  <a:pt x="108" y="421"/>
                </a:lnTo>
                <a:lnTo>
                  <a:pt x="122" y="406"/>
                </a:lnTo>
                <a:lnTo>
                  <a:pt x="138" y="390"/>
                </a:lnTo>
                <a:lnTo>
                  <a:pt x="153" y="376"/>
                </a:lnTo>
                <a:lnTo>
                  <a:pt x="169" y="360"/>
                </a:lnTo>
                <a:lnTo>
                  <a:pt x="187" y="346"/>
                </a:lnTo>
                <a:lnTo>
                  <a:pt x="222" y="319"/>
                </a:lnTo>
                <a:lnTo>
                  <a:pt x="262" y="291"/>
                </a:lnTo>
                <a:lnTo>
                  <a:pt x="303" y="266"/>
                </a:lnTo>
                <a:lnTo>
                  <a:pt x="346" y="240"/>
                </a:lnTo>
                <a:lnTo>
                  <a:pt x="394" y="216"/>
                </a:lnTo>
                <a:lnTo>
                  <a:pt x="443" y="193"/>
                </a:lnTo>
                <a:lnTo>
                  <a:pt x="494" y="171"/>
                </a:lnTo>
                <a:lnTo>
                  <a:pt x="547" y="149"/>
                </a:lnTo>
                <a:lnTo>
                  <a:pt x="604" y="132"/>
                </a:lnTo>
                <a:lnTo>
                  <a:pt x="661" y="112"/>
                </a:lnTo>
                <a:lnTo>
                  <a:pt x="720" y="96"/>
                </a:lnTo>
                <a:lnTo>
                  <a:pt x="783" y="80"/>
                </a:lnTo>
                <a:lnTo>
                  <a:pt x="846" y="65"/>
                </a:lnTo>
                <a:lnTo>
                  <a:pt x="911" y="51"/>
                </a:lnTo>
                <a:lnTo>
                  <a:pt x="978" y="41"/>
                </a:lnTo>
                <a:lnTo>
                  <a:pt x="1047" y="29"/>
                </a:lnTo>
                <a:lnTo>
                  <a:pt x="1116" y="21"/>
                </a:lnTo>
                <a:lnTo>
                  <a:pt x="1187" y="13"/>
                </a:lnTo>
                <a:lnTo>
                  <a:pt x="1260" y="8"/>
                </a:lnTo>
                <a:lnTo>
                  <a:pt x="1333" y="4"/>
                </a:lnTo>
                <a:lnTo>
                  <a:pt x="1408" y="2"/>
                </a:lnTo>
                <a:lnTo>
                  <a:pt x="1425" y="2"/>
                </a:lnTo>
                <a:lnTo>
                  <a:pt x="1467" y="43"/>
                </a:lnTo>
                <a:close/>
              </a:path>
            </a:pathLst>
          </a:custGeom>
          <a:noFill/>
          <a:ln w="1651">
            <a:solidFill>
              <a:schemeClr val="tx1"/>
            </a:solidFill>
            <a:round/>
            <a:headEnd/>
            <a:tailEnd/>
          </a:ln>
        </p:spPr>
        <p:txBody>
          <a:bodyPr/>
          <a:lstStyle/>
          <a:p>
            <a:endParaRPr lang="zh-CN" altLang="en-US"/>
          </a:p>
        </p:txBody>
      </p:sp>
      <p:sp>
        <p:nvSpPr>
          <p:cNvPr id="38933" name="Line 20"/>
          <p:cNvSpPr>
            <a:spLocks noChangeShapeType="1"/>
          </p:cNvSpPr>
          <p:nvPr/>
        </p:nvSpPr>
        <p:spPr bwMode="auto">
          <a:xfrm>
            <a:off x="3446463" y="3500438"/>
            <a:ext cx="73025" cy="415925"/>
          </a:xfrm>
          <a:prstGeom prst="line">
            <a:avLst/>
          </a:prstGeom>
          <a:noFill/>
          <a:ln w="38100">
            <a:solidFill>
              <a:schemeClr val="tx1"/>
            </a:solidFill>
            <a:round/>
            <a:headEnd/>
            <a:tailEnd/>
          </a:ln>
        </p:spPr>
        <p:txBody>
          <a:bodyPr/>
          <a:lstStyle/>
          <a:p>
            <a:endParaRPr lang="en-US"/>
          </a:p>
        </p:txBody>
      </p:sp>
      <p:sp>
        <p:nvSpPr>
          <p:cNvPr id="38934" name="Line 21"/>
          <p:cNvSpPr>
            <a:spLocks noChangeShapeType="1"/>
          </p:cNvSpPr>
          <p:nvPr/>
        </p:nvSpPr>
        <p:spPr bwMode="auto">
          <a:xfrm flipV="1">
            <a:off x="3519488" y="3011488"/>
            <a:ext cx="292100" cy="349250"/>
          </a:xfrm>
          <a:prstGeom prst="line">
            <a:avLst/>
          </a:prstGeom>
          <a:noFill/>
          <a:ln w="38100">
            <a:solidFill>
              <a:schemeClr val="tx1"/>
            </a:solidFill>
            <a:round/>
            <a:headEnd/>
            <a:tailEnd/>
          </a:ln>
        </p:spPr>
        <p:txBody>
          <a:bodyPr/>
          <a:lstStyle/>
          <a:p>
            <a:endParaRPr lang="en-US"/>
          </a:p>
        </p:txBody>
      </p:sp>
      <p:sp>
        <p:nvSpPr>
          <p:cNvPr id="38935" name="Line 22"/>
          <p:cNvSpPr>
            <a:spLocks noChangeShapeType="1"/>
          </p:cNvSpPr>
          <p:nvPr/>
        </p:nvSpPr>
        <p:spPr bwMode="auto">
          <a:xfrm>
            <a:off x="4103688" y="3011488"/>
            <a:ext cx="550862" cy="396875"/>
          </a:xfrm>
          <a:prstGeom prst="line">
            <a:avLst/>
          </a:prstGeom>
          <a:noFill/>
          <a:ln w="38100">
            <a:solidFill>
              <a:schemeClr val="tx1"/>
            </a:solidFill>
            <a:round/>
            <a:headEnd/>
            <a:tailEnd/>
          </a:ln>
        </p:spPr>
        <p:txBody>
          <a:bodyPr/>
          <a:lstStyle/>
          <a:p>
            <a:endParaRPr lang="en-US"/>
          </a:p>
        </p:txBody>
      </p:sp>
      <p:grpSp>
        <p:nvGrpSpPr>
          <p:cNvPr id="2" name="Group 23"/>
          <p:cNvGrpSpPr>
            <a:grpSpLocks/>
          </p:cNvGrpSpPr>
          <p:nvPr/>
        </p:nvGrpSpPr>
        <p:grpSpPr bwMode="auto">
          <a:xfrm>
            <a:off x="6791325" y="3055938"/>
            <a:ext cx="369888" cy="609600"/>
            <a:chOff x="4513" y="2251"/>
            <a:chExt cx="293" cy="578"/>
          </a:xfrm>
        </p:grpSpPr>
        <p:pic>
          <p:nvPicPr>
            <p:cNvPr id="39069" name="Picture 24"/>
            <p:cNvPicPr>
              <a:picLocks noChangeAspect="1" noChangeArrowheads="1"/>
            </p:cNvPicPr>
            <p:nvPr/>
          </p:nvPicPr>
          <p:blipFill>
            <a:blip r:embed="rId8"/>
            <a:srcRect/>
            <a:stretch>
              <a:fillRect/>
            </a:stretch>
          </p:blipFill>
          <p:spPr bwMode="auto">
            <a:xfrm>
              <a:off x="4558" y="2251"/>
              <a:ext cx="189" cy="363"/>
            </a:xfrm>
            <a:prstGeom prst="rect">
              <a:avLst/>
            </a:prstGeom>
            <a:noFill/>
            <a:ln w="9525">
              <a:noFill/>
              <a:miter lim="800000"/>
              <a:headEnd/>
              <a:tailEnd/>
            </a:ln>
          </p:spPr>
        </p:pic>
        <p:sp>
          <p:nvSpPr>
            <p:cNvPr id="39070" name="Text Box 25"/>
            <p:cNvSpPr txBox="1">
              <a:spLocks noChangeArrowheads="1"/>
            </p:cNvSpPr>
            <p:nvPr/>
          </p:nvSpPr>
          <p:spPr bwMode="auto">
            <a:xfrm>
              <a:off x="4513" y="2603"/>
              <a:ext cx="293" cy="226"/>
            </a:xfrm>
            <a:prstGeom prst="rect">
              <a:avLst/>
            </a:prstGeom>
            <a:noFill/>
            <a:ln w="9525" algn="ctr">
              <a:noFill/>
              <a:miter lim="800000"/>
              <a:headEnd/>
              <a:tailEnd/>
            </a:ln>
          </p:spPr>
          <p:txBody>
            <a:bodyPr wrap="none" lIns="78076" tIns="39040" rIns="78076" bIns="39040">
              <a:spAutoFit/>
            </a:bodyPr>
            <a:lstStyle/>
            <a:p>
              <a:pPr marL="350838" indent="-350838" algn="l" defTabSz="935038" eaLnBrk="1" hangingPunct="1">
                <a:lnSpc>
                  <a:spcPct val="130000"/>
                </a:lnSpc>
                <a:buFont typeface="Wingdings" pitchFamily="2" charset="2"/>
                <a:buNone/>
              </a:pPr>
              <a:r>
                <a:rPr kumimoji="0" lang="en-US" altLang="zh-CN" sz="800">
                  <a:solidFill>
                    <a:schemeClr val="tx1"/>
                  </a:solidFill>
                  <a:latin typeface="Arial" pitchFamily="34" charset="0"/>
                  <a:ea typeface="MS PGothic" pitchFamily="34" charset="-128"/>
                  <a:cs typeface="Arial" pitchFamily="34" charset="0"/>
                </a:rPr>
                <a:t>BSC</a:t>
              </a:r>
            </a:p>
          </p:txBody>
        </p:sp>
      </p:grpSp>
      <p:grpSp>
        <p:nvGrpSpPr>
          <p:cNvPr id="3" name="Group 26"/>
          <p:cNvGrpSpPr>
            <a:grpSpLocks/>
          </p:cNvGrpSpPr>
          <p:nvPr/>
        </p:nvGrpSpPr>
        <p:grpSpPr bwMode="auto">
          <a:xfrm>
            <a:off x="6791325" y="3781425"/>
            <a:ext cx="374650" cy="661988"/>
            <a:chOff x="4558" y="2886"/>
            <a:chExt cx="246" cy="457"/>
          </a:xfrm>
        </p:grpSpPr>
        <p:grpSp>
          <p:nvGrpSpPr>
            <p:cNvPr id="4" name="Group 27"/>
            <p:cNvGrpSpPr>
              <a:grpSpLocks/>
            </p:cNvGrpSpPr>
            <p:nvPr/>
          </p:nvGrpSpPr>
          <p:grpSpPr bwMode="auto">
            <a:xfrm>
              <a:off x="4564" y="2886"/>
              <a:ext cx="221" cy="293"/>
              <a:chOff x="1519" y="799"/>
              <a:chExt cx="136" cy="200"/>
            </a:xfrm>
          </p:grpSpPr>
          <p:grpSp>
            <p:nvGrpSpPr>
              <p:cNvPr id="5" name="Group 28"/>
              <p:cNvGrpSpPr>
                <a:grpSpLocks/>
              </p:cNvGrpSpPr>
              <p:nvPr/>
            </p:nvGrpSpPr>
            <p:grpSpPr bwMode="auto">
              <a:xfrm>
                <a:off x="1520" y="800"/>
                <a:ext cx="135" cy="199"/>
                <a:chOff x="1563" y="2057"/>
                <a:chExt cx="376" cy="377"/>
              </a:xfrm>
            </p:grpSpPr>
            <p:sp>
              <p:nvSpPr>
                <p:cNvPr id="39064" name="Freeform 29"/>
                <p:cNvSpPr>
                  <a:spLocks/>
                </p:cNvSpPr>
                <p:nvPr/>
              </p:nvSpPr>
              <p:spPr bwMode="auto">
                <a:xfrm>
                  <a:off x="1912" y="2057"/>
                  <a:ext cx="27" cy="377"/>
                </a:xfrm>
                <a:custGeom>
                  <a:avLst/>
                  <a:gdLst>
                    <a:gd name="T0" fmla="*/ 0 w 27"/>
                    <a:gd name="T1" fmla="*/ 28 h 377"/>
                    <a:gd name="T2" fmla="*/ 26 w 27"/>
                    <a:gd name="T3" fmla="*/ 0 h 377"/>
                    <a:gd name="T4" fmla="*/ 26 w 27"/>
                    <a:gd name="T5" fmla="*/ 349 h 377"/>
                    <a:gd name="T6" fmla="*/ 0 w 27"/>
                    <a:gd name="T7" fmla="*/ 376 h 377"/>
                    <a:gd name="T8" fmla="*/ 0 w 27"/>
                    <a:gd name="T9" fmla="*/ 28 h 377"/>
                    <a:gd name="T10" fmla="*/ 0 60000 65536"/>
                    <a:gd name="T11" fmla="*/ 0 60000 65536"/>
                    <a:gd name="T12" fmla="*/ 0 60000 65536"/>
                    <a:gd name="T13" fmla="*/ 0 60000 65536"/>
                    <a:gd name="T14" fmla="*/ 0 60000 65536"/>
                    <a:gd name="T15" fmla="*/ 0 w 27"/>
                    <a:gd name="T16" fmla="*/ 0 h 377"/>
                    <a:gd name="T17" fmla="*/ 27 w 27"/>
                    <a:gd name="T18" fmla="*/ 377 h 377"/>
                  </a:gdLst>
                  <a:ahLst/>
                  <a:cxnLst>
                    <a:cxn ang="T10">
                      <a:pos x="T0" y="T1"/>
                    </a:cxn>
                    <a:cxn ang="T11">
                      <a:pos x="T2" y="T3"/>
                    </a:cxn>
                    <a:cxn ang="T12">
                      <a:pos x="T4" y="T5"/>
                    </a:cxn>
                    <a:cxn ang="T13">
                      <a:pos x="T6" y="T7"/>
                    </a:cxn>
                    <a:cxn ang="T14">
                      <a:pos x="T8" y="T9"/>
                    </a:cxn>
                  </a:cxnLst>
                  <a:rect l="T15" t="T16" r="T17" b="T18"/>
                  <a:pathLst>
                    <a:path w="27" h="377">
                      <a:moveTo>
                        <a:pt x="0" y="28"/>
                      </a:moveTo>
                      <a:lnTo>
                        <a:pt x="26" y="0"/>
                      </a:lnTo>
                      <a:lnTo>
                        <a:pt x="26" y="349"/>
                      </a:lnTo>
                      <a:lnTo>
                        <a:pt x="0" y="376"/>
                      </a:lnTo>
                      <a:lnTo>
                        <a:pt x="0" y="28"/>
                      </a:lnTo>
                    </a:path>
                  </a:pathLst>
                </a:custGeom>
                <a:solidFill>
                  <a:srgbClr val="000000"/>
                </a:solidFill>
                <a:ln w="9525" cap="rnd">
                  <a:noFill/>
                  <a:round/>
                  <a:headEnd type="none" w="sm" len="sm"/>
                  <a:tailEnd type="none" w="sm" len="sm"/>
                </a:ln>
              </p:spPr>
              <p:txBody>
                <a:bodyPr/>
                <a:lstStyle/>
                <a:p>
                  <a:endParaRPr lang="zh-CN" altLang="en-US"/>
                </a:p>
              </p:txBody>
            </p:sp>
            <p:sp>
              <p:nvSpPr>
                <p:cNvPr id="39065" name="Freeform 30"/>
                <p:cNvSpPr>
                  <a:spLocks/>
                </p:cNvSpPr>
                <p:nvPr/>
              </p:nvSpPr>
              <p:spPr bwMode="auto">
                <a:xfrm>
                  <a:off x="1916" y="2057"/>
                  <a:ext cx="23" cy="377"/>
                </a:xfrm>
                <a:custGeom>
                  <a:avLst/>
                  <a:gdLst>
                    <a:gd name="T0" fmla="*/ 0 w 23"/>
                    <a:gd name="T1" fmla="*/ 28 h 377"/>
                    <a:gd name="T2" fmla="*/ 22 w 23"/>
                    <a:gd name="T3" fmla="*/ 0 h 377"/>
                    <a:gd name="T4" fmla="*/ 22 w 23"/>
                    <a:gd name="T5" fmla="*/ 349 h 377"/>
                    <a:gd name="T6" fmla="*/ 0 w 23"/>
                    <a:gd name="T7" fmla="*/ 376 h 377"/>
                    <a:gd name="T8" fmla="*/ 0 w 23"/>
                    <a:gd name="T9" fmla="*/ 28 h 377"/>
                    <a:gd name="T10" fmla="*/ 0 60000 65536"/>
                    <a:gd name="T11" fmla="*/ 0 60000 65536"/>
                    <a:gd name="T12" fmla="*/ 0 60000 65536"/>
                    <a:gd name="T13" fmla="*/ 0 60000 65536"/>
                    <a:gd name="T14" fmla="*/ 0 60000 65536"/>
                    <a:gd name="T15" fmla="*/ 0 w 23"/>
                    <a:gd name="T16" fmla="*/ 0 h 377"/>
                    <a:gd name="T17" fmla="*/ 23 w 23"/>
                    <a:gd name="T18" fmla="*/ 377 h 377"/>
                  </a:gdLst>
                  <a:ahLst/>
                  <a:cxnLst>
                    <a:cxn ang="T10">
                      <a:pos x="T0" y="T1"/>
                    </a:cxn>
                    <a:cxn ang="T11">
                      <a:pos x="T2" y="T3"/>
                    </a:cxn>
                    <a:cxn ang="T12">
                      <a:pos x="T4" y="T5"/>
                    </a:cxn>
                    <a:cxn ang="T13">
                      <a:pos x="T6" y="T7"/>
                    </a:cxn>
                    <a:cxn ang="T14">
                      <a:pos x="T8" y="T9"/>
                    </a:cxn>
                  </a:cxnLst>
                  <a:rect l="T15" t="T16" r="T17" b="T18"/>
                  <a:pathLst>
                    <a:path w="23" h="377">
                      <a:moveTo>
                        <a:pt x="0" y="28"/>
                      </a:moveTo>
                      <a:lnTo>
                        <a:pt x="22" y="0"/>
                      </a:lnTo>
                      <a:lnTo>
                        <a:pt x="22" y="349"/>
                      </a:lnTo>
                      <a:lnTo>
                        <a:pt x="0" y="376"/>
                      </a:lnTo>
                      <a:lnTo>
                        <a:pt x="0" y="28"/>
                      </a:lnTo>
                    </a:path>
                  </a:pathLst>
                </a:custGeom>
                <a:solidFill>
                  <a:srgbClr val="000000"/>
                </a:solidFill>
                <a:ln w="12700" cap="rnd">
                  <a:solidFill>
                    <a:srgbClr val="000000"/>
                  </a:solidFill>
                  <a:round/>
                  <a:headEnd type="none" w="sm" len="sm"/>
                  <a:tailEnd type="none" w="sm" len="sm"/>
                </a:ln>
              </p:spPr>
              <p:txBody>
                <a:bodyPr/>
                <a:lstStyle/>
                <a:p>
                  <a:endParaRPr lang="zh-CN" altLang="en-US"/>
                </a:p>
              </p:txBody>
            </p:sp>
            <p:sp>
              <p:nvSpPr>
                <p:cNvPr id="39066" name="Rectangle 31"/>
                <p:cNvSpPr>
                  <a:spLocks noChangeArrowheads="1"/>
                </p:cNvSpPr>
                <p:nvPr/>
              </p:nvSpPr>
              <p:spPr bwMode="auto">
                <a:xfrm>
                  <a:off x="1567" y="2086"/>
                  <a:ext cx="341" cy="344"/>
                </a:xfrm>
                <a:prstGeom prst="rect">
                  <a:avLst/>
                </a:prstGeom>
                <a:solidFill>
                  <a:srgbClr val="000000"/>
                </a:solidFill>
                <a:ln w="12700">
                  <a:solidFill>
                    <a:srgbClr val="000000"/>
                  </a:solidFill>
                  <a:miter lim="800000"/>
                  <a:headEnd/>
                  <a:tailEnd/>
                </a:ln>
              </p:spPr>
              <p:txBody>
                <a:bodyPr wrap="none" anchor="ctr"/>
                <a:lstStyle/>
                <a:p>
                  <a:endParaRPr lang="zh-CN" altLang="en-US"/>
                </a:p>
              </p:txBody>
            </p:sp>
            <p:sp>
              <p:nvSpPr>
                <p:cNvPr id="39067" name="Freeform 32"/>
                <p:cNvSpPr>
                  <a:spLocks/>
                </p:cNvSpPr>
                <p:nvPr/>
              </p:nvSpPr>
              <p:spPr bwMode="auto">
                <a:xfrm>
                  <a:off x="1563" y="2057"/>
                  <a:ext cx="375" cy="28"/>
                </a:xfrm>
                <a:custGeom>
                  <a:avLst/>
                  <a:gdLst>
                    <a:gd name="T0" fmla="*/ 0 w 375"/>
                    <a:gd name="T1" fmla="*/ 27 h 28"/>
                    <a:gd name="T2" fmla="*/ 22 w 375"/>
                    <a:gd name="T3" fmla="*/ 0 h 28"/>
                    <a:gd name="T4" fmla="*/ 374 w 375"/>
                    <a:gd name="T5" fmla="*/ 0 h 28"/>
                    <a:gd name="T6" fmla="*/ 350 w 375"/>
                    <a:gd name="T7" fmla="*/ 27 h 28"/>
                    <a:gd name="T8" fmla="*/ 0 w 375"/>
                    <a:gd name="T9" fmla="*/ 27 h 28"/>
                    <a:gd name="T10" fmla="*/ 0 60000 65536"/>
                    <a:gd name="T11" fmla="*/ 0 60000 65536"/>
                    <a:gd name="T12" fmla="*/ 0 60000 65536"/>
                    <a:gd name="T13" fmla="*/ 0 60000 65536"/>
                    <a:gd name="T14" fmla="*/ 0 60000 65536"/>
                    <a:gd name="T15" fmla="*/ 0 w 375"/>
                    <a:gd name="T16" fmla="*/ 0 h 28"/>
                    <a:gd name="T17" fmla="*/ 375 w 375"/>
                    <a:gd name="T18" fmla="*/ 28 h 28"/>
                  </a:gdLst>
                  <a:ahLst/>
                  <a:cxnLst>
                    <a:cxn ang="T10">
                      <a:pos x="T0" y="T1"/>
                    </a:cxn>
                    <a:cxn ang="T11">
                      <a:pos x="T2" y="T3"/>
                    </a:cxn>
                    <a:cxn ang="T12">
                      <a:pos x="T4" y="T5"/>
                    </a:cxn>
                    <a:cxn ang="T13">
                      <a:pos x="T6" y="T7"/>
                    </a:cxn>
                    <a:cxn ang="T14">
                      <a:pos x="T8" y="T9"/>
                    </a:cxn>
                  </a:cxnLst>
                  <a:rect l="T15" t="T16" r="T17" b="T18"/>
                  <a:pathLst>
                    <a:path w="375" h="28">
                      <a:moveTo>
                        <a:pt x="0" y="27"/>
                      </a:moveTo>
                      <a:lnTo>
                        <a:pt x="22" y="0"/>
                      </a:lnTo>
                      <a:lnTo>
                        <a:pt x="374" y="0"/>
                      </a:lnTo>
                      <a:lnTo>
                        <a:pt x="350" y="27"/>
                      </a:lnTo>
                      <a:lnTo>
                        <a:pt x="0" y="27"/>
                      </a:lnTo>
                    </a:path>
                  </a:pathLst>
                </a:custGeom>
                <a:solidFill>
                  <a:srgbClr val="000000"/>
                </a:solidFill>
                <a:ln w="9525" cap="rnd">
                  <a:noFill/>
                  <a:round/>
                  <a:headEnd type="none" w="sm" len="sm"/>
                  <a:tailEnd type="none" w="sm" len="sm"/>
                </a:ln>
              </p:spPr>
              <p:txBody>
                <a:bodyPr/>
                <a:lstStyle/>
                <a:p>
                  <a:endParaRPr lang="zh-CN" altLang="en-US"/>
                </a:p>
              </p:txBody>
            </p:sp>
            <p:sp>
              <p:nvSpPr>
                <p:cNvPr id="39068" name="Freeform 33"/>
                <p:cNvSpPr>
                  <a:spLocks/>
                </p:cNvSpPr>
                <p:nvPr/>
              </p:nvSpPr>
              <p:spPr bwMode="auto">
                <a:xfrm>
                  <a:off x="1563" y="2058"/>
                  <a:ext cx="375" cy="27"/>
                </a:xfrm>
                <a:custGeom>
                  <a:avLst/>
                  <a:gdLst>
                    <a:gd name="T0" fmla="*/ 0 w 375"/>
                    <a:gd name="T1" fmla="*/ 26 h 27"/>
                    <a:gd name="T2" fmla="*/ 22 w 375"/>
                    <a:gd name="T3" fmla="*/ 0 h 27"/>
                    <a:gd name="T4" fmla="*/ 374 w 375"/>
                    <a:gd name="T5" fmla="*/ 0 h 27"/>
                    <a:gd name="T6" fmla="*/ 350 w 375"/>
                    <a:gd name="T7" fmla="*/ 26 h 27"/>
                    <a:gd name="T8" fmla="*/ 0 w 375"/>
                    <a:gd name="T9" fmla="*/ 26 h 27"/>
                    <a:gd name="T10" fmla="*/ 0 60000 65536"/>
                    <a:gd name="T11" fmla="*/ 0 60000 65536"/>
                    <a:gd name="T12" fmla="*/ 0 60000 65536"/>
                    <a:gd name="T13" fmla="*/ 0 60000 65536"/>
                    <a:gd name="T14" fmla="*/ 0 60000 65536"/>
                    <a:gd name="T15" fmla="*/ 0 w 375"/>
                    <a:gd name="T16" fmla="*/ 0 h 27"/>
                    <a:gd name="T17" fmla="*/ 375 w 375"/>
                    <a:gd name="T18" fmla="*/ 27 h 27"/>
                  </a:gdLst>
                  <a:ahLst/>
                  <a:cxnLst>
                    <a:cxn ang="T10">
                      <a:pos x="T0" y="T1"/>
                    </a:cxn>
                    <a:cxn ang="T11">
                      <a:pos x="T2" y="T3"/>
                    </a:cxn>
                    <a:cxn ang="T12">
                      <a:pos x="T4" y="T5"/>
                    </a:cxn>
                    <a:cxn ang="T13">
                      <a:pos x="T6" y="T7"/>
                    </a:cxn>
                    <a:cxn ang="T14">
                      <a:pos x="T8" y="T9"/>
                    </a:cxn>
                  </a:cxnLst>
                  <a:rect l="T15" t="T16" r="T17" b="T18"/>
                  <a:pathLst>
                    <a:path w="375" h="27">
                      <a:moveTo>
                        <a:pt x="0" y="26"/>
                      </a:moveTo>
                      <a:lnTo>
                        <a:pt x="22" y="0"/>
                      </a:lnTo>
                      <a:lnTo>
                        <a:pt x="374" y="0"/>
                      </a:lnTo>
                      <a:lnTo>
                        <a:pt x="350" y="26"/>
                      </a:lnTo>
                      <a:lnTo>
                        <a:pt x="0" y="26"/>
                      </a:lnTo>
                    </a:path>
                  </a:pathLst>
                </a:custGeom>
                <a:solidFill>
                  <a:srgbClr val="000000"/>
                </a:solidFill>
                <a:ln w="12700" cap="rnd">
                  <a:solidFill>
                    <a:srgbClr val="000000"/>
                  </a:solidFill>
                  <a:round/>
                  <a:headEnd type="none" w="sm" len="sm"/>
                  <a:tailEnd type="none" w="sm" len="sm"/>
                </a:ln>
              </p:spPr>
              <p:txBody>
                <a:bodyPr/>
                <a:lstStyle/>
                <a:p>
                  <a:endParaRPr lang="zh-CN" altLang="en-US"/>
                </a:p>
              </p:txBody>
            </p:sp>
          </p:grpSp>
          <p:grpSp>
            <p:nvGrpSpPr>
              <p:cNvPr id="6" name="Group 34"/>
              <p:cNvGrpSpPr>
                <a:grpSpLocks/>
              </p:cNvGrpSpPr>
              <p:nvPr/>
            </p:nvGrpSpPr>
            <p:grpSpPr bwMode="auto">
              <a:xfrm>
                <a:off x="1519" y="799"/>
                <a:ext cx="136" cy="197"/>
                <a:chOff x="1560" y="2055"/>
                <a:chExt cx="378" cy="373"/>
              </a:xfrm>
            </p:grpSpPr>
            <p:sp>
              <p:nvSpPr>
                <p:cNvPr id="39024" name="Freeform 35"/>
                <p:cNvSpPr>
                  <a:spLocks/>
                </p:cNvSpPr>
                <p:nvPr/>
              </p:nvSpPr>
              <p:spPr bwMode="auto">
                <a:xfrm>
                  <a:off x="1912" y="2055"/>
                  <a:ext cx="26" cy="373"/>
                </a:xfrm>
                <a:custGeom>
                  <a:avLst/>
                  <a:gdLst>
                    <a:gd name="T0" fmla="*/ 0 w 26"/>
                    <a:gd name="T1" fmla="*/ 28 h 373"/>
                    <a:gd name="T2" fmla="*/ 25 w 26"/>
                    <a:gd name="T3" fmla="*/ 0 h 373"/>
                    <a:gd name="T4" fmla="*/ 25 w 26"/>
                    <a:gd name="T5" fmla="*/ 345 h 373"/>
                    <a:gd name="T6" fmla="*/ 0 w 26"/>
                    <a:gd name="T7" fmla="*/ 372 h 373"/>
                    <a:gd name="T8" fmla="*/ 0 w 26"/>
                    <a:gd name="T9" fmla="*/ 28 h 373"/>
                    <a:gd name="T10" fmla="*/ 0 60000 65536"/>
                    <a:gd name="T11" fmla="*/ 0 60000 65536"/>
                    <a:gd name="T12" fmla="*/ 0 60000 65536"/>
                    <a:gd name="T13" fmla="*/ 0 60000 65536"/>
                    <a:gd name="T14" fmla="*/ 0 60000 65536"/>
                    <a:gd name="T15" fmla="*/ 0 w 26"/>
                    <a:gd name="T16" fmla="*/ 0 h 373"/>
                    <a:gd name="T17" fmla="*/ 26 w 26"/>
                    <a:gd name="T18" fmla="*/ 373 h 373"/>
                  </a:gdLst>
                  <a:ahLst/>
                  <a:cxnLst>
                    <a:cxn ang="T10">
                      <a:pos x="T0" y="T1"/>
                    </a:cxn>
                    <a:cxn ang="T11">
                      <a:pos x="T2" y="T3"/>
                    </a:cxn>
                    <a:cxn ang="T12">
                      <a:pos x="T4" y="T5"/>
                    </a:cxn>
                    <a:cxn ang="T13">
                      <a:pos x="T6" y="T7"/>
                    </a:cxn>
                    <a:cxn ang="T14">
                      <a:pos x="T8" y="T9"/>
                    </a:cxn>
                  </a:cxnLst>
                  <a:rect l="T15" t="T16" r="T17" b="T18"/>
                  <a:pathLst>
                    <a:path w="26" h="373">
                      <a:moveTo>
                        <a:pt x="0" y="28"/>
                      </a:moveTo>
                      <a:lnTo>
                        <a:pt x="25" y="0"/>
                      </a:lnTo>
                      <a:lnTo>
                        <a:pt x="25" y="345"/>
                      </a:lnTo>
                      <a:lnTo>
                        <a:pt x="0" y="372"/>
                      </a:lnTo>
                      <a:lnTo>
                        <a:pt x="0" y="28"/>
                      </a:lnTo>
                    </a:path>
                  </a:pathLst>
                </a:custGeom>
                <a:solidFill>
                  <a:srgbClr val="93936C"/>
                </a:solidFill>
                <a:ln w="9525" cap="rnd">
                  <a:noFill/>
                  <a:round/>
                  <a:headEnd type="none" w="sm" len="sm"/>
                  <a:tailEnd type="none" w="sm" len="sm"/>
                </a:ln>
              </p:spPr>
              <p:txBody>
                <a:bodyPr/>
                <a:lstStyle/>
                <a:p>
                  <a:endParaRPr lang="zh-CN" altLang="en-US"/>
                </a:p>
              </p:txBody>
            </p:sp>
            <p:sp>
              <p:nvSpPr>
                <p:cNvPr id="39025" name="Freeform 36"/>
                <p:cNvSpPr>
                  <a:spLocks/>
                </p:cNvSpPr>
                <p:nvPr/>
              </p:nvSpPr>
              <p:spPr bwMode="auto">
                <a:xfrm>
                  <a:off x="1912" y="2055"/>
                  <a:ext cx="26" cy="373"/>
                </a:xfrm>
                <a:custGeom>
                  <a:avLst/>
                  <a:gdLst>
                    <a:gd name="T0" fmla="*/ 0 w 26"/>
                    <a:gd name="T1" fmla="*/ 28 h 373"/>
                    <a:gd name="T2" fmla="*/ 25 w 26"/>
                    <a:gd name="T3" fmla="*/ 0 h 373"/>
                    <a:gd name="T4" fmla="*/ 25 w 26"/>
                    <a:gd name="T5" fmla="*/ 345 h 373"/>
                    <a:gd name="T6" fmla="*/ 0 w 26"/>
                    <a:gd name="T7" fmla="*/ 372 h 373"/>
                    <a:gd name="T8" fmla="*/ 0 w 26"/>
                    <a:gd name="T9" fmla="*/ 28 h 373"/>
                    <a:gd name="T10" fmla="*/ 0 60000 65536"/>
                    <a:gd name="T11" fmla="*/ 0 60000 65536"/>
                    <a:gd name="T12" fmla="*/ 0 60000 65536"/>
                    <a:gd name="T13" fmla="*/ 0 60000 65536"/>
                    <a:gd name="T14" fmla="*/ 0 60000 65536"/>
                    <a:gd name="T15" fmla="*/ 0 w 26"/>
                    <a:gd name="T16" fmla="*/ 0 h 373"/>
                    <a:gd name="T17" fmla="*/ 26 w 26"/>
                    <a:gd name="T18" fmla="*/ 373 h 373"/>
                  </a:gdLst>
                  <a:ahLst/>
                  <a:cxnLst>
                    <a:cxn ang="T10">
                      <a:pos x="T0" y="T1"/>
                    </a:cxn>
                    <a:cxn ang="T11">
                      <a:pos x="T2" y="T3"/>
                    </a:cxn>
                    <a:cxn ang="T12">
                      <a:pos x="T4" y="T5"/>
                    </a:cxn>
                    <a:cxn ang="T13">
                      <a:pos x="T6" y="T7"/>
                    </a:cxn>
                    <a:cxn ang="T14">
                      <a:pos x="T8" y="T9"/>
                    </a:cxn>
                  </a:cxnLst>
                  <a:rect l="T15" t="T16" r="T17" b="T18"/>
                  <a:pathLst>
                    <a:path w="26" h="373">
                      <a:moveTo>
                        <a:pt x="0" y="28"/>
                      </a:moveTo>
                      <a:lnTo>
                        <a:pt x="25" y="0"/>
                      </a:lnTo>
                      <a:lnTo>
                        <a:pt x="25" y="345"/>
                      </a:lnTo>
                      <a:lnTo>
                        <a:pt x="0" y="372"/>
                      </a:lnTo>
                      <a:lnTo>
                        <a:pt x="0" y="28"/>
                      </a:lnTo>
                    </a:path>
                  </a:pathLst>
                </a:custGeom>
                <a:solidFill>
                  <a:srgbClr val="93936C"/>
                </a:solidFill>
                <a:ln w="12700" cap="rnd">
                  <a:solidFill>
                    <a:srgbClr val="626248"/>
                  </a:solidFill>
                  <a:round/>
                  <a:headEnd type="none" w="sm" len="sm"/>
                  <a:tailEnd type="none" w="sm" len="sm"/>
                </a:ln>
              </p:spPr>
              <p:txBody>
                <a:bodyPr/>
                <a:lstStyle/>
                <a:p>
                  <a:endParaRPr lang="zh-CN" altLang="en-US"/>
                </a:p>
              </p:txBody>
            </p:sp>
            <p:sp>
              <p:nvSpPr>
                <p:cNvPr id="39026" name="Rectangle 37"/>
                <p:cNvSpPr>
                  <a:spLocks noChangeArrowheads="1"/>
                </p:cNvSpPr>
                <p:nvPr/>
              </p:nvSpPr>
              <p:spPr bwMode="auto">
                <a:xfrm>
                  <a:off x="1565" y="2084"/>
                  <a:ext cx="343" cy="339"/>
                </a:xfrm>
                <a:prstGeom prst="rect">
                  <a:avLst/>
                </a:prstGeom>
                <a:solidFill>
                  <a:srgbClr val="BAB79D"/>
                </a:solidFill>
                <a:ln w="12700">
                  <a:solidFill>
                    <a:srgbClr val="626248"/>
                  </a:solidFill>
                  <a:miter lim="800000"/>
                  <a:headEnd/>
                  <a:tailEnd/>
                </a:ln>
              </p:spPr>
              <p:txBody>
                <a:bodyPr wrap="none" anchor="ctr"/>
                <a:lstStyle/>
                <a:p>
                  <a:endParaRPr lang="zh-CN" altLang="en-US"/>
                </a:p>
              </p:txBody>
            </p:sp>
            <p:sp>
              <p:nvSpPr>
                <p:cNvPr id="39027" name="Line 38"/>
                <p:cNvSpPr>
                  <a:spLocks noChangeShapeType="1"/>
                </p:cNvSpPr>
                <p:nvPr/>
              </p:nvSpPr>
              <p:spPr bwMode="auto">
                <a:xfrm>
                  <a:off x="1564" y="2258"/>
                  <a:ext cx="348" cy="0"/>
                </a:xfrm>
                <a:prstGeom prst="line">
                  <a:avLst/>
                </a:prstGeom>
                <a:noFill/>
                <a:ln w="12700">
                  <a:solidFill>
                    <a:srgbClr val="7A7A5A"/>
                  </a:solidFill>
                  <a:round/>
                  <a:headEnd type="none" w="sm" len="sm"/>
                  <a:tailEnd type="none" w="sm" len="sm"/>
                </a:ln>
              </p:spPr>
              <p:txBody>
                <a:bodyPr wrap="none" anchor="ctr"/>
                <a:lstStyle/>
                <a:p>
                  <a:endParaRPr lang="en-US"/>
                </a:p>
              </p:txBody>
            </p:sp>
            <p:grpSp>
              <p:nvGrpSpPr>
                <p:cNvPr id="7" name="Group 39"/>
                <p:cNvGrpSpPr>
                  <a:grpSpLocks/>
                </p:cNvGrpSpPr>
                <p:nvPr/>
              </p:nvGrpSpPr>
              <p:grpSpPr bwMode="auto">
                <a:xfrm>
                  <a:off x="1561" y="2081"/>
                  <a:ext cx="351" cy="346"/>
                  <a:chOff x="1561" y="2081"/>
                  <a:chExt cx="351" cy="346"/>
                </a:xfrm>
              </p:grpSpPr>
              <p:sp>
                <p:nvSpPr>
                  <p:cNvPr id="39057" name="Line 40"/>
                  <p:cNvSpPr>
                    <a:spLocks noChangeShapeType="1"/>
                  </p:cNvSpPr>
                  <p:nvPr/>
                </p:nvSpPr>
                <p:spPr bwMode="auto">
                  <a:xfrm>
                    <a:off x="1561" y="2081"/>
                    <a:ext cx="0" cy="346"/>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58" name="Line 41"/>
                  <p:cNvSpPr>
                    <a:spLocks noChangeShapeType="1"/>
                  </p:cNvSpPr>
                  <p:nvPr/>
                </p:nvSpPr>
                <p:spPr bwMode="auto">
                  <a:xfrm>
                    <a:off x="1621" y="2081"/>
                    <a:ext cx="0" cy="346"/>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59" name="Line 42"/>
                  <p:cNvSpPr>
                    <a:spLocks noChangeShapeType="1"/>
                  </p:cNvSpPr>
                  <p:nvPr/>
                </p:nvSpPr>
                <p:spPr bwMode="auto">
                  <a:xfrm>
                    <a:off x="1679" y="2081"/>
                    <a:ext cx="0" cy="346"/>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60" name="Line 43"/>
                  <p:cNvSpPr>
                    <a:spLocks noChangeShapeType="1"/>
                  </p:cNvSpPr>
                  <p:nvPr/>
                </p:nvSpPr>
                <p:spPr bwMode="auto">
                  <a:xfrm>
                    <a:off x="1738" y="2081"/>
                    <a:ext cx="0" cy="346"/>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61" name="Line 44"/>
                  <p:cNvSpPr>
                    <a:spLocks noChangeShapeType="1"/>
                  </p:cNvSpPr>
                  <p:nvPr/>
                </p:nvSpPr>
                <p:spPr bwMode="auto">
                  <a:xfrm>
                    <a:off x="1796" y="2081"/>
                    <a:ext cx="0" cy="346"/>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62" name="Line 45"/>
                  <p:cNvSpPr>
                    <a:spLocks noChangeShapeType="1"/>
                  </p:cNvSpPr>
                  <p:nvPr/>
                </p:nvSpPr>
                <p:spPr bwMode="auto">
                  <a:xfrm>
                    <a:off x="1855" y="2081"/>
                    <a:ext cx="0" cy="346"/>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63" name="Line 46"/>
                  <p:cNvSpPr>
                    <a:spLocks noChangeShapeType="1"/>
                  </p:cNvSpPr>
                  <p:nvPr/>
                </p:nvSpPr>
                <p:spPr bwMode="auto">
                  <a:xfrm>
                    <a:off x="1912" y="2081"/>
                    <a:ext cx="0" cy="346"/>
                  </a:xfrm>
                  <a:prstGeom prst="line">
                    <a:avLst/>
                  </a:prstGeom>
                  <a:noFill/>
                  <a:ln w="12700">
                    <a:solidFill>
                      <a:srgbClr val="7A7A5A"/>
                    </a:solidFill>
                    <a:round/>
                    <a:headEnd type="none" w="sm" len="sm"/>
                    <a:tailEnd type="none" w="sm" len="sm"/>
                  </a:ln>
                </p:spPr>
                <p:txBody>
                  <a:bodyPr wrap="none" anchor="ctr"/>
                  <a:lstStyle/>
                  <a:p>
                    <a:endParaRPr lang="en-US"/>
                  </a:p>
                </p:txBody>
              </p:sp>
            </p:grpSp>
            <p:sp>
              <p:nvSpPr>
                <p:cNvPr id="39029" name="Freeform 47"/>
                <p:cNvSpPr>
                  <a:spLocks/>
                </p:cNvSpPr>
                <p:nvPr/>
              </p:nvSpPr>
              <p:spPr bwMode="auto">
                <a:xfrm>
                  <a:off x="1560" y="2056"/>
                  <a:ext cx="376" cy="26"/>
                </a:xfrm>
                <a:custGeom>
                  <a:avLst/>
                  <a:gdLst>
                    <a:gd name="T0" fmla="*/ 0 w 376"/>
                    <a:gd name="T1" fmla="*/ 25 h 26"/>
                    <a:gd name="T2" fmla="*/ 22 w 376"/>
                    <a:gd name="T3" fmla="*/ 0 h 26"/>
                    <a:gd name="T4" fmla="*/ 375 w 376"/>
                    <a:gd name="T5" fmla="*/ 0 h 26"/>
                    <a:gd name="T6" fmla="*/ 351 w 376"/>
                    <a:gd name="T7" fmla="*/ 25 h 26"/>
                    <a:gd name="T8" fmla="*/ 0 w 376"/>
                    <a:gd name="T9" fmla="*/ 25 h 26"/>
                    <a:gd name="T10" fmla="*/ 0 60000 65536"/>
                    <a:gd name="T11" fmla="*/ 0 60000 65536"/>
                    <a:gd name="T12" fmla="*/ 0 60000 65536"/>
                    <a:gd name="T13" fmla="*/ 0 60000 65536"/>
                    <a:gd name="T14" fmla="*/ 0 60000 65536"/>
                    <a:gd name="T15" fmla="*/ 0 w 376"/>
                    <a:gd name="T16" fmla="*/ 0 h 26"/>
                    <a:gd name="T17" fmla="*/ 376 w 376"/>
                    <a:gd name="T18" fmla="*/ 26 h 26"/>
                  </a:gdLst>
                  <a:ahLst/>
                  <a:cxnLst>
                    <a:cxn ang="T10">
                      <a:pos x="T0" y="T1"/>
                    </a:cxn>
                    <a:cxn ang="T11">
                      <a:pos x="T2" y="T3"/>
                    </a:cxn>
                    <a:cxn ang="T12">
                      <a:pos x="T4" y="T5"/>
                    </a:cxn>
                    <a:cxn ang="T13">
                      <a:pos x="T6" y="T7"/>
                    </a:cxn>
                    <a:cxn ang="T14">
                      <a:pos x="T8" y="T9"/>
                    </a:cxn>
                  </a:cxnLst>
                  <a:rect l="T15" t="T16" r="T17" b="T18"/>
                  <a:pathLst>
                    <a:path w="376" h="26">
                      <a:moveTo>
                        <a:pt x="0" y="25"/>
                      </a:moveTo>
                      <a:lnTo>
                        <a:pt x="22" y="0"/>
                      </a:lnTo>
                      <a:lnTo>
                        <a:pt x="375" y="0"/>
                      </a:lnTo>
                      <a:lnTo>
                        <a:pt x="351" y="25"/>
                      </a:lnTo>
                      <a:lnTo>
                        <a:pt x="0" y="25"/>
                      </a:lnTo>
                    </a:path>
                  </a:pathLst>
                </a:custGeom>
                <a:solidFill>
                  <a:srgbClr val="DBDBCE"/>
                </a:solidFill>
                <a:ln w="9525" cap="rnd">
                  <a:noFill/>
                  <a:round/>
                  <a:headEnd type="none" w="sm" len="sm"/>
                  <a:tailEnd type="none" w="sm" len="sm"/>
                </a:ln>
              </p:spPr>
              <p:txBody>
                <a:bodyPr/>
                <a:lstStyle/>
                <a:p>
                  <a:endParaRPr lang="zh-CN" altLang="en-US"/>
                </a:p>
              </p:txBody>
            </p:sp>
            <p:sp>
              <p:nvSpPr>
                <p:cNvPr id="39030" name="Freeform 48"/>
                <p:cNvSpPr>
                  <a:spLocks/>
                </p:cNvSpPr>
                <p:nvPr/>
              </p:nvSpPr>
              <p:spPr bwMode="auto">
                <a:xfrm>
                  <a:off x="1560" y="2056"/>
                  <a:ext cx="376" cy="27"/>
                </a:xfrm>
                <a:custGeom>
                  <a:avLst/>
                  <a:gdLst>
                    <a:gd name="T0" fmla="*/ 0 w 376"/>
                    <a:gd name="T1" fmla="*/ 26 h 27"/>
                    <a:gd name="T2" fmla="*/ 22 w 376"/>
                    <a:gd name="T3" fmla="*/ 0 h 27"/>
                    <a:gd name="T4" fmla="*/ 375 w 376"/>
                    <a:gd name="T5" fmla="*/ 0 h 27"/>
                    <a:gd name="T6" fmla="*/ 352 w 376"/>
                    <a:gd name="T7" fmla="*/ 26 h 27"/>
                    <a:gd name="T8" fmla="*/ 0 w 376"/>
                    <a:gd name="T9" fmla="*/ 26 h 27"/>
                    <a:gd name="T10" fmla="*/ 0 60000 65536"/>
                    <a:gd name="T11" fmla="*/ 0 60000 65536"/>
                    <a:gd name="T12" fmla="*/ 0 60000 65536"/>
                    <a:gd name="T13" fmla="*/ 0 60000 65536"/>
                    <a:gd name="T14" fmla="*/ 0 60000 65536"/>
                    <a:gd name="T15" fmla="*/ 0 w 376"/>
                    <a:gd name="T16" fmla="*/ 0 h 27"/>
                    <a:gd name="T17" fmla="*/ 376 w 376"/>
                    <a:gd name="T18" fmla="*/ 27 h 27"/>
                  </a:gdLst>
                  <a:ahLst/>
                  <a:cxnLst>
                    <a:cxn ang="T10">
                      <a:pos x="T0" y="T1"/>
                    </a:cxn>
                    <a:cxn ang="T11">
                      <a:pos x="T2" y="T3"/>
                    </a:cxn>
                    <a:cxn ang="T12">
                      <a:pos x="T4" y="T5"/>
                    </a:cxn>
                    <a:cxn ang="T13">
                      <a:pos x="T6" y="T7"/>
                    </a:cxn>
                    <a:cxn ang="T14">
                      <a:pos x="T8" y="T9"/>
                    </a:cxn>
                  </a:cxnLst>
                  <a:rect l="T15" t="T16" r="T17" b="T18"/>
                  <a:pathLst>
                    <a:path w="376" h="27">
                      <a:moveTo>
                        <a:pt x="0" y="26"/>
                      </a:moveTo>
                      <a:lnTo>
                        <a:pt x="22" y="0"/>
                      </a:lnTo>
                      <a:lnTo>
                        <a:pt x="375" y="0"/>
                      </a:lnTo>
                      <a:lnTo>
                        <a:pt x="352" y="26"/>
                      </a:lnTo>
                      <a:lnTo>
                        <a:pt x="0" y="26"/>
                      </a:lnTo>
                    </a:path>
                  </a:pathLst>
                </a:custGeom>
                <a:solidFill>
                  <a:srgbClr val="DBDBCE"/>
                </a:solidFill>
                <a:ln w="12700" cap="rnd">
                  <a:solidFill>
                    <a:srgbClr val="626248"/>
                  </a:solidFill>
                  <a:round/>
                  <a:headEnd type="none" w="sm" len="sm"/>
                  <a:tailEnd type="none" w="sm" len="sm"/>
                </a:ln>
              </p:spPr>
              <p:txBody>
                <a:bodyPr/>
                <a:lstStyle/>
                <a:p>
                  <a:endParaRPr lang="zh-CN" altLang="en-US"/>
                </a:p>
              </p:txBody>
            </p:sp>
            <p:sp>
              <p:nvSpPr>
                <p:cNvPr id="39031" name="Line 49"/>
                <p:cNvSpPr>
                  <a:spLocks noChangeShapeType="1"/>
                </p:cNvSpPr>
                <p:nvPr/>
              </p:nvSpPr>
              <p:spPr bwMode="auto">
                <a:xfrm>
                  <a:off x="1569" y="2268"/>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32" name="Line 50"/>
                <p:cNvSpPr>
                  <a:spLocks noChangeShapeType="1"/>
                </p:cNvSpPr>
                <p:nvPr/>
              </p:nvSpPr>
              <p:spPr bwMode="auto">
                <a:xfrm>
                  <a:off x="1569" y="2277"/>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33" name="Line 51"/>
                <p:cNvSpPr>
                  <a:spLocks noChangeShapeType="1"/>
                </p:cNvSpPr>
                <p:nvPr/>
              </p:nvSpPr>
              <p:spPr bwMode="auto">
                <a:xfrm>
                  <a:off x="1569" y="2286"/>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34" name="Line 52"/>
                <p:cNvSpPr>
                  <a:spLocks noChangeShapeType="1"/>
                </p:cNvSpPr>
                <p:nvPr/>
              </p:nvSpPr>
              <p:spPr bwMode="auto">
                <a:xfrm>
                  <a:off x="1569" y="2296"/>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35" name="Line 53"/>
                <p:cNvSpPr>
                  <a:spLocks noChangeShapeType="1"/>
                </p:cNvSpPr>
                <p:nvPr/>
              </p:nvSpPr>
              <p:spPr bwMode="auto">
                <a:xfrm>
                  <a:off x="1569" y="2304"/>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36" name="Line 54"/>
                <p:cNvSpPr>
                  <a:spLocks noChangeShapeType="1"/>
                </p:cNvSpPr>
                <p:nvPr/>
              </p:nvSpPr>
              <p:spPr bwMode="auto">
                <a:xfrm>
                  <a:off x="1569" y="2312"/>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37" name="Line 55"/>
                <p:cNvSpPr>
                  <a:spLocks noChangeShapeType="1"/>
                </p:cNvSpPr>
                <p:nvPr/>
              </p:nvSpPr>
              <p:spPr bwMode="auto">
                <a:xfrm>
                  <a:off x="1569" y="2320"/>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38" name="Line 56"/>
                <p:cNvSpPr>
                  <a:spLocks noChangeShapeType="1"/>
                </p:cNvSpPr>
                <p:nvPr/>
              </p:nvSpPr>
              <p:spPr bwMode="auto">
                <a:xfrm>
                  <a:off x="1569" y="2328"/>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39" name="Line 57"/>
                <p:cNvSpPr>
                  <a:spLocks noChangeShapeType="1"/>
                </p:cNvSpPr>
                <p:nvPr/>
              </p:nvSpPr>
              <p:spPr bwMode="auto">
                <a:xfrm>
                  <a:off x="1569" y="2338"/>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40" name="Line 58"/>
                <p:cNvSpPr>
                  <a:spLocks noChangeShapeType="1"/>
                </p:cNvSpPr>
                <p:nvPr/>
              </p:nvSpPr>
              <p:spPr bwMode="auto">
                <a:xfrm>
                  <a:off x="1569" y="2347"/>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41" name="Line 59"/>
                <p:cNvSpPr>
                  <a:spLocks noChangeShapeType="1"/>
                </p:cNvSpPr>
                <p:nvPr/>
              </p:nvSpPr>
              <p:spPr bwMode="auto">
                <a:xfrm>
                  <a:off x="1569" y="2356"/>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42" name="Line 60"/>
                <p:cNvSpPr>
                  <a:spLocks noChangeShapeType="1"/>
                </p:cNvSpPr>
                <p:nvPr/>
              </p:nvSpPr>
              <p:spPr bwMode="auto">
                <a:xfrm>
                  <a:off x="1569" y="2364"/>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43" name="Line 61"/>
                <p:cNvSpPr>
                  <a:spLocks noChangeShapeType="1"/>
                </p:cNvSpPr>
                <p:nvPr/>
              </p:nvSpPr>
              <p:spPr bwMode="auto">
                <a:xfrm>
                  <a:off x="1569" y="2373"/>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44" name="Line 62"/>
                <p:cNvSpPr>
                  <a:spLocks noChangeShapeType="1"/>
                </p:cNvSpPr>
                <p:nvPr/>
              </p:nvSpPr>
              <p:spPr bwMode="auto">
                <a:xfrm>
                  <a:off x="1628" y="2268"/>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45" name="Line 63"/>
                <p:cNvSpPr>
                  <a:spLocks noChangeShapeType="1"/>
                </p:cNvSpPr>
                <p:nvPr/>
              </p:nvSpPr>
              <p:spPr bwMode="auto">
                <a:xfrm>
                  <a:off x="1628" y="2277"/>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46" name="Line 64"/>
                <p:cNvSpPr>
                  <a:spLocks noChangeShapeType="1"/>
                </p:cNvSpPr>
                <p:nvPr/>
              </p:nvSpPr>
              <p:spPr bwMode="auto">
                <a:xfrm>
                  <a:off x="1628" y="2286"/>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47" name="Line 65"/>
                <p:cNvSpPr>
                  <a:spLocks noChangeShapeType="1"/>
                </p:cNvSpPr>
                <p:nvPr/>
              </p:nvSpPr>
              <p:spPr bwMode="auto">
                <a:xfrm>
                  <a:off x="1628" y="2296"/>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48" name="Line 66"/>
                <p:cNvSpPr>
                  <a:spLocks noChangeShapeType="1"/>
                </p:cNvSpPr>
                <p:nvPr/>
              </p:nvSpPr>
              <p:spPr bwMode="auto">
                <a:xfrm>
                  <a:off x="1628" y="2304"/>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49" name="Line 67"/>
                <p:cNvSpPr>
                  <a:spLocks noChangeShapeType="1"/>
                </p:cNvSpPr>
                <p:nvPr/>
              </p:nvSpPr>
              <p:spPr bwMode="auto">
                <a:xfrm>
                  <a:off x="1628" y="2312"/>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50" name="Line 68"/>
                <p:cNvSpPr>
                  <a:spLocks noChangeShapeType="1"/>
                </p:cNvSpPr>
                <p:nvPr/>
              </p:nvSpPr>
              <p:spPr bwMode="auto">
                <a:xfrm>
                  <a:off x="1628" y="2320"/>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51" name="Line 69"/>
                <p:cNvSpPr>
                  <a:spLocks noChangeShapeType="1"/>
                </p:cNvSpPr>
                <p:nvPr/>
              </p:nvSpPr>
              <p:spPr bwMode="auto">
                <a:xfrm>
                  <a:off x="1628" y="2328"/>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52" name="Line 70"/>
                <p:cNvSpPr>
                  <a:spLocks noChangeShapeType="1"/>
                </p:cNvSpPr>
                <p:nvPr/>
              </p:nvSpPr>
              <p:spPr bwMode="auto">
                <a:xfrm>
                  <a:off x="1628" y="2338"/>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53" name="Line 71"/>
                <p:cNvSpPr>
                  <a:spLocks noChangeShapeType="1"/>
                </p:cNvSpPr>
                <p:nvPr/>
              </p:nvSpPr>
              <p:spPr bwMode="auto">
                <a:xfrm>
                  <a:off x="1628" y="2347"/>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54" name="Line 72"/>
                <p:cNvSpPr>
                  <a:spLocks noChangeShapeType="1"/>
                </p:cNvSpPr>
                <p:nvPr/>
              </p:nvSpPr>
              <p:spPr bwMode="auto">
                <a:xfrm>
                  <a:off x="1628" y="2356"/>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55" name="Line 73"/>
                <p:cNvSpPr>
                  <a:spLocks noChangeShapeType="1"/>
                </p:cNvSpPr>
                <p:nvPr/>
              </p:nvSpPr>
              <p:spPr bwMode="auto">
                <a:xfrm>
                  <a:off x="1628" y="2364"/>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56" name="Line 74"/>
                <p:cNvSpPr>
                  <a:spLocks noChangeShapeType="1"/>
                </p:cNvSpPr>
                <p:nvPr/>
              </p:nvSpPr>
              <p:spPr bwMode="auto">
                <a:xfrm>
                  <a:off x="1628" y="2373"/>
                  <a:ext cx="42" cy="0"/>
                </a:xfrm>
                <a:prstGeom prst="line">
                  <a:avLst/>
                </a:prstGeom>
                <a:noFill/>
                <a:ln w="12700">
                  <a:solidFill>
                    <a:srgbClr val="7A7A5A"/>
                  </a:solidFill>
                  <a:round/>
                  <a:headEnd type="none" w="sm" len="sm"/>
                  <a:tailEnd type="none" w="sm" len="sm"/>
                </a:ln>
              </p:spPr>
              <p:txBody>
                <a:bodyPr wrap="none" anchor="ctr"/>
                <a:lstStyle/>
                <a:p>
                  <a:endParaRPr lang="en-US"/>
                </a:p>
              </p:txBody>
            </p:sp>
          </p:grpSp>
        </p:grpSp>
        <p:sp>
          <p:nvSpPr>
            <p:cNvPr id="39021" name="Text Box 75"/>
            <p:cNvSpPr txBox="1">
              <a:spLocks noChangeArrowheads="1"/>
            </p:cNvSpPr>
            <p:nvPr/>
          </p:nvSpPr>
          <p:spPr bwMode="auto">
            <a:xfrm>
              <a:off x="4558" y="3178"/>
              <a:ext cx="246" cy="165"/>
            </a:xfrm>
            <a:prstGeom prst="rect">
              <a:avLst/>
            </a:prstGeom>
            <a:noFill/>
            <a:ln w="9525" algn="ctr">
              <a:noFill/>
              <a:miter lim="800000"/>
              <a:headEnd/>
              <a:tailEnd/>
            </a:ln>
          </p:spPr>
          <p:txBody>
            <a:bodyPr wrap="none" lIns="78076" tIns="39040" rIns="78076" bIns="39040">
              <a:spAutoFit/>
            </a:bodyPr>
            <a:lstStyle/>
            <a:p>
              <a:pPr marL="350838" indent="-350838" algn="l" defTabSz="935038" eaLnBrk="1" hangingPunct="1">
                <a:lnSpc>
                  <a:spcPct val="130000"/>
                </a:lnSpc>
                <a:buFont typeface="Wingdings" pitchFamily="2" charset="2"/>
                <a:buNone/>
              </a:pPr>
              <a:r>
                <a:rPr kumimoji="0" lang="en-US" altLang="zh-CN" sz="800">
                  <a:solidFill>
                    <a:schemeClr val="tx1"/>
                  </a:solidFill>
                  <a:latin typeface="Arial" pitchFamily="34" charset="0"/>
                  <a:ea typeface="MS PGothic" pitchFamily="34" charset="-128"/>
                  <a:cs typeface="Arial" pitchFamily="34" charset="0"/>
                </a:rPr>
                <a:t>RNC</a:t>
              </a:r>
            </a:p>
          </p:txBody>
        </p:sp>
      </p:grpSp>
      <p:grpSp>
        <p:nvGrpSpPr>
          <p:cNvPr id="8" name="Group 76"/>
          <p:cNvGrpSpPr>
            <a:grpSpLocks/>
          </p:cNvGrpSpPr>
          <p:nvPr/>
        </p:nvGrpSpPr>
        <p:grpSpPr bwMode="auto">
          <a:xfrm>
            <a:off x="6723063" y="4437063"/>
            <a:ext cx="544512" cy="481012"/>
            <a:chOff x="4694" y="3475"/>
            <a:chExt cx="358" cy="332"/>
          </a:xfrm>
        </p:grpSpPr>
        <p:pic>
          <p:nvPicPr>
            <p:cNvPr id="39018" name="Picture 77" descr="TSR"/>
            <p:cNvPicPr>
              <a:picLocks noChangeAspect="1" noChangeArrowheads="1"/>
            </p:cNvPicPr>
            <p:nvPr/>
          </p:nvPicPr>
          <p:blipFill>
            <a:blip r:embed="rId9"/>
            <a:srcRect/>
            <a:stretch>
              <a:fillRect/>
            </a:stretch>
          </p:blipFill>
          <p:spPr bwMode="auto">
            <a:xfrm>
              <a:off x="4694" y="3475"/>
              <a:ext cx="358" cy="176"/>
            </a:xfrm>
            <a:prstGeom prst="rect">
              <a:avLst/>
            </a:prstGeom>
            <a:noFill/>
            <a:ln w="9525">
              <a:noFill/>
              <a:miter lim="800000"/>
              <a:headEnd/>
              <a:tailEnd/>
            </a:ln>
          </p:spPr>
        </p:pic>
        <p:sp>
          <p:nvSpPr>
            <p:cNvPr id="39019" name="Text Box 78"/>
            <p:cNvSpPr txBox="1">
              <a:spLocks noChangeArrowheads="1"/>
            </p:cNvSpPr>
            <p:nvPr/>
          </p:nvSpPr>
          <p:spPr bwMode="auto">
            <a:xfrm>
              <a:off x="4721" y="3713"/>
              <a:ext cx="279" cy="94"/>
            </a:xfrm>
            <a:prstGeom prst="rect">
              <a:avLst/>
            </a:prstGeom>
            <a:noFill/>
            <a:ln w="9525">
              <a:noFill/>
              <a:miter lim="800000"/>
              <a:headEnd/>
              <a:tailEnd/>
            </a:ln>
          </p:spPr>
          <p:txBody>
            <a:bodyPr lIns="0" tIns="0" rIns="0" bIns="0" anchor="ctr" anchorCtr="1">
              <a:spAutoFit/>
            </a:bodyPr>
            <a:lstStyle/>
            <a:p>
              <a:pPr eaLnBrk="1" hangingPunct="1"/>
              <a:r>
                <a:rPr kumimoji="0" lang="en-US" altLang="zh-CN" sz="900" b="0">
                  <a:solidFill>
                    <a:schemeClr val="tx1"/>
                  </a:solidFill>
                  <a:latin typeface="Arial" pitchFamily="34" charset="0"/>
                  <a:cs typeface="Arial" pitchFamily="34" charset="0"/>
                </a:rPr>
                <a:t>SR</a:t>
              </a:r>
            </a:p>
          </p:txBody>
        </p:sp>
      </p:grpSp>
      <p:grpSp>
        <p:nvGrpSpPr>
          <p:cNvPr id="9" name="Group 79"/>
          <p:cNvGrpSpPr>
            <a:grpSpLocks/>
          </p:cNvGrpSpPr>
          <p:nvPr/>
        </p:nvGrpSpPr>
        <p:grpSpPr bwMode="auto">
          <a:xfrm>
            <a:off x="6723063" y="4962525"/>
            <a:ext cx="758825" cy="582613"/>
            <a:chOff x="4649" y="3566"/>
            <a:chExt cx="499" cy="401"/>
          </a:xfrm>
        </p:grpSpPr>
        <p:pic>
          <p:nvPicPr>
            <p:cNvPr id="39016" name="Picture 80" descr="BAS"/>
            <p:cNvPicPr>
              <a:picLocks noChangeAspect="1" noChangeArrowheads="1"/>
            </p:cNvPicPr>
            <p:nvPr/>
          </p:nvPicPr>
          <p:blipFill>
            <a:blip r:embed="rId10"/>
            <a:srcRect/>
            <a:stretch>
              <a:fillRect/>
            </a:stretch>
          </p:blipFill>
          <p:spPr bwMode="auto">
            <a:xfrm>
              <a:off x="4649" y="3566"/>
              <a:ext cx="336" cy="254"/>
            </a:xfrm>
            <a:prstGeom prst="rect">
              <a:avLst/>
            </a:prstGeom>
            <a:noFill/>
            <a:ln w="9525">
              <a:noFill/>
              <a:miter lim="800000"/>
              <a:headEnd/>
              <a:tailEnd/>
            </a:ln>
          </p:spPr>
        </p:pic>
        <p:sp>
          <p:nvSpPr>
            <p:cNvPr id="39017" name="Text Box 81"/>
            <p:cNvSpPr txBox="1">
              <a:spLocks noChangeArrowheads="1"/>
            </p:cNvSpPr>
            <p:nvPr/>
          </p:nvSpPr>
          <p:spPr bwMode="auto">
            <a:xfrm>
              <a:off x="4669" y="3820"/>
              <a:ext cx="479" cy="147"/>
            </a:xfrm>
            <a:prstGeom prst="rect">
              <a:avLst/>
            </a:prstGeom>
            <a:noFill/>
            <a:ln w="9525">
              <a:noFill/>
              <a:miter lim="800000"/>
              <a:headEnd/>
              <a:tailEnd/>
            </a:ln>
          </p:spPr>
          <p:txBody>
            <a:bodyPr>
              <a:spAutoFit/>
            </a:bodyPr>
            <a:lstStyle/>
            <a:p>
              <a:pPr algn="l" eaLnBrk="1" hangingPunct="1">
                <a:spcBef>
                  <a:spcPct val="50000"/>
                </a:spcBef>
              </a:pPr>
              <a:r>
                <a:rPr kumimoji="0" lang="en-US" altLang="zh-CN" sz="800" b="0">
                  <a:solidFill>
                    <a:schemeClr val="tx1"/>
                  </a:solidFill>
                  <a:latin typeface="Arial" pitchFamily="34" charset="0"/>
                  <a:cs typeface="Arial" pitchFamily="34" charset="0"/>
                </a:rPr>
                <a:t>BRAS</a:t>
              </a:r>
            </a:p>
          </p:txBody>
        </p:sp>
      </p:grpSp>
      <p:sp>
        <p:nvSpPr>
          <p:cNvPr id="38940" name="Line 82"/>
          <p:cNvSpPr>
            <a:spLocks noChangeShapeType="1"/>
          </p:cNvSpPr>
          <p:nvPr/>
        </p:nvSpPr>
        <p:spPr bwMode="auto">
          <a:xfrm>
            <a:off x="6103938" y="3319463"/>
            <a:ext cx="619125" cy="0"/>
          </a:xfrm>
          <a:prstGeom prst="line">
            <a:avLst/>
          </a:prstGeom>
          <a:noFill/>
          <a:ln w="38100">
            <a:solidFill>
              <a:schemeClr val="tx1"/>
            </a:solidFill>
            <a:prstDash val="dash"/>
            <a:round/>
            <a:headEnd/>
            <a:tailEnd/>
          </a:ln>
        </p:spPr>
        <p:txBody>
          <a:bodyPr/>
          <a:lstStyle/>
          <a:p>
            <a:endParaRPr lang="en-US"/>
          </a:p>
        </p:txBody>
      </p:sp>
      <p:sp>
        <p:nvSpPr>
          <p:cNvPr id="38941" name="Line 83"/>
          <p:cNvSpPr>
            <a:spLocks noChangeShapeType="1"/>
          </p:cNvSpPr>
          <p:nvPr/>
        </p:nvSpPr>
        <p:spPr bwMode="auto">
          <a:xfrm>
            <a:off x="6103938" y="4041775"/>
            <a:ext cx="619125" cy="0"/>
          </a:xfrm>
          <a:prstGeom prst="line">
            <a:avLst/>
          </a:prstGeom>
          <a:noFill/>
          <a:ln w="38100">
            <a:solidFill>
              <a:schemeClr val="tx1"/>
            </a:solidFill>
            <a:prstDash val="dash"/>
            <a:round/>
            <a:headEnd/>
            <a:tailEnd/>
          </a:ln>
        </p:spPr>
        <p:txBody>
          <a:bodyPr/>
          <a:lstStyle/>
          <a:p>
            <a:endParaRPr lang="en-US"/>
          </a:p>
        </p:txBody>
      </p:sp>
      <p:sp>
        <p:nvSpPr>
          <p:cNvPr id="38942" name="Line 84"/>
          <p:cNvSpPr>
            <a:spLocks noChangeShapeType="1"/>
          </p:cNvSpPr>
          <p:nvPr/>
        </p:nvSpPr>
        <p:spPr bwMode="auto">
          <a:xfrm flipH="1">
            <a:off x="3417888" y="2266950"/>
            <a:ext cx="0" cy="3221038"/>
          </a:xfrm>
          <a:prstGeom prst="line">
            <a:avLst/>
          </a:prstGeom>
          <a:noFill/>
          <a:ln w="9525">
            <a:solidFill>
              <a:schemeClr val="accent1"/>
            </a:solidFill>
            <a:prstDash val="dash"/>
            <a:round/>
            <a:headEnd/>
            <a:tailEnd/>
          </a:ln>
        </p:spPr>
        <p:txBody>
          <a:bodyPr wrap="none" anchor="ctr"/>
          <a:lstStyle/>
          <a:p>
            <a:endParaRPr lang="en-US"/>
          </a:p>
        </p:txBody>
      </p:sp>
      <p:sp>
        <p:nvSpPr>
          <p:cNvPr id="38943" name="Line 85"/>
          <p:cNvSpPr>
            <a:spLocks noChangeShapeType="1"/>
          </p:cNvSpPr>
          <p:nvPr/>
        </p:nvSpPr>
        <p:spPr bwMode="auto">
          <a:xfrm flipH="1">
            <a:off x="5483225" y="2266950"/>
            <a:ext cx="0" cy="3155950"/>
          </a:xfrm>
          <a:prstGeom prst="line">
            <a:avLst/>
          </a:prstGeom>
          <a:noFill/>
          <a:ln w="9525">
            <a:solidFill>
              <a:schemeClr val="accent1"/>
            </a:solidFill>
            <a:prstDash val="dash"/>
            <a:round/>
            <a:headEnd/>
            <a:tailEnd/>
          </a:ln>
        </p:spPr>
        <p:txBody>
          <a:bodyPr wrap="none" anchor="ctr"/>
          <a:lstStyle/>
          <a:p>
            <a:endParaRPr lang="en-US"/>
          </a:p>
        </p:txBody>
      </p:sp>
      <p:sp>
        <p:nvSpPr>
          <p:cNvPr id="38944" name="Text Box 86"/>
          <p:cNvSpPr txBox="1">
            <a:spLocks noChangeArrowheads="1"/>
          </p:cNvSpPr>
          <p:nvPr/>
        </p:nvSpPr>
        <p:spPr bwMode="auto">
          <a:xfrm>
            <a:off x="1619250" y="2222500"/>
            <a:ext cx="1585913" cy="304800"/>
          </a:xfrm>
          <a:prstGeom prst="rect">
            <a:avLst/>
          </a:prstGeom>
          <a:noFill/>
          <a:ln w="9525" algn="ctr">
            <a:noFill/>
            <a:miter lim="800000"/>
            <a:headEnd/>
            <a:tailEnd/>
          </a:ln>
        </p:spPr>
        <p:txBody>
          <a:bodyPr>
            <a:spAutoFit/>
          </a:bodyPr>
          <a:lstStyle/>
          <a:p>
            <a:pPr eaLnBrk="1" hangingPunct="1">
              <a:spcAft>
                <a:spcPct val="20000"/>
              </a:spcAft>
              <a:buClr>
                <a:srgbClr val="228A88"/>
              </a:buClr>
              <a:buFont typeface="Wingdings 2" pitchFamily="18" charset="2"/>
              <a:buNone/>
            </a:pPr>
            <a:r>
              <a:rPr kumimoji="0" lang="en-US" altLang="zh-CN" sz="1400">
                <a:solidFill>
                  <a:srgbClr val="000099"/>
                </a:solidFill>
                <a:latin typeface="Arial" pitchFamily="34" charset="0"/>
                <a:cs typeface="Arial" pitchFamily="34" charset="0"/>
              </a:rPr>
              <a:t>Access layer</a:t>
            </a:r>
            <a:endParaRPr kumimoji="0" lang="zh-CN" altLang="en-US" sz="1400">
              <a:solidFill>
                <a:srgbClr val="000099"/>
              </a:solidFill>
              <a:latin typeface="Arial" pitchFamily="34" charset="0"/>
              <a:cs typeface="Arial" pitchFamily="34" charset="0"/>
            </a:endParaRPr>
          </a:p>
        </p:txBody>
      </p:sp>
      <p:sp>
        <p:nvSpPr>
          <p:cNvPr id="38945" name="Text Box 87"/>
          <p:cNvSpPr txBox="1">
            <a:spLocks noChangeArrowheads="1"/>
          </p:cNvSpPr>
          <p:nvPr/>
        </p:nvSpPr>
        <p:spPr bwMode="auto">
          <a:xfrm>
            <a:off x="3348038" y="2222500"/>
            <a:ext cx="2271712" cy="304800"/>
          </a:xfrm>
          <a:prstGeom prst="rect">
            <a:avLst/>
          </a:prstGeom>
          <a:noFill/>
          <a:ln w="9525" algn="ctr">
            <a:noFill/>
            <a:miter lim="800000"/>
            <a:headEnd/>
            <a:tailEnd/>
          </a:ln>
        </p:spPr>
        <p:txBody>
          <a:bodyPr>
            <a:spAutoFit/>
          </a:bodyPr>
          <a:lstStyle/>
          <a:p>
            <a:pPr eaLnBrk="1" hangingPunct="1">
              <a:spcAft>
                <a:spcPct val="20000"/>
              </a:spcAft>
              <a:buClr>
                <a:srgbClr val="228A88"/>
              </a:buClr>
              <a:buFont typeface="Wingdings 2" pitchFamily="18" charset="2"/>
              <a:buNone/>
            </a:pPr>
            <a:r>
              <a:rPr kumimoji="0" lang="en-US" altLang="zh-CN" sz="1400">
                <a:solidFill>
                  <a:srgbClr val="000099"/>
                </a:solidFill>
                <a:latin typeface="Arial" pitchFamily="34" charset="0"/>
                <a:cs typeface="Arial" pitchFamily="34" charset="0"/>
              </a:rPr>
              <a:t>Convergence layer</a:t>
            </a:r>
            <a:endParaRPr kumimoji="0" lang="zh-CN" altLang="en-US" sz="1400">
              <a:solidFill>
                <a:srgbClr val="000099"/>
              </a:solidFill>
              <a:latin typeface="Arial" pitchFamily="34" charset="0"/>
              <a:cs typeface="Arial" pitchFamily="34" charset="0"/>
            </a:endParaRPr>
          </a:p>
        </p:txBody>
      </p:sp>
      <p:sp>
        <p:nvSpPr>
          <p:cNvPr id="38946" name="Line 88"/>
          <p:cNvSpPr>
            <a:spLocks noChangeShapeType="1"/>
          </p:cNvSpPr>
          <p:nvPr/>
        </p:nvSpPr>
        <p:spPr bwMode="auto">
          <a:xfrm>
            <a:off x="395288" y="2154238"/>
            <a:ext cx="7918450" cy="0"/>
          </a:xfrm>
          <a:prstGeom prst="line">
            <a:avLst/>
          </a:prstGeom>
          <a:noFill/>
          <a:ln w="9525">
            <a:solidFill>
              <a:schemeClr val="accent1"/>
            </a:solidFill>
            <a:prstDash val="dash"/>
            <a:round/>
            <a:headEnd/>
            <a:tailEnd/>
          </a:ln>
        </p:spPr>
        <p:txBody>
          <a:bodyPr wrap="none" anchor="ctr"/>
          <a:lstStyle/>
          <a:p>
            <a:endParaRPr lang="en-US"/>
          </a:p>
        </p:txBody>
      </p:sp>
      <p:sp>
        <p:nvSpPr>
          <p:cNvPr id="38947" name="Text Box 89"/>
          <p:cNvSpPr txBox="1">
            <a:spLocks noChangeArrowheads="1"/>
          </p:cNvSpPr>
          <p:nvPr/>
        </p:nvSpPr>
        <p:spPr bwMode="auto">
          <a:xfrm rot="-930799">
            <a:off x="2452688" y="4024313"/>
            <a:ext cx="866775" cy="274637"/>
          </a:xfrm>
          <a:prstGeom prst="rect">
            <a:avLst/>
          </a:prstGeom>
          <a:noFill/>
          <a:ln w="9525" algn="ctr">
            <a:noFill/>
            <a:miter lim="800000"/>
            <a:headEnd/>
            <a:tailEnd/>
          </a:ln>
        </p:spPr>
        <p:txBody>
          <a:bodyPr>
            <a:spAutoFit/>
          </a:bodyPr>
          <a:lstStyle/>
          <a:p>
            <a:pPr marL="419100" indent="-419100" eaLnBrk="1" hangingPunct="1">
              <a:spcBef>
                <a:spcPct val="20000"/>
              </a:spcBef>
              <a:buClr>
                <a:schemeClr val="tx1"/>
              </a:buClr>
              <a:buSzPct val="60000"/>
              <a:buFont typeface="Wingdings" pitchFamily="2" charset="2"/>
              <a:buNone/>
            </a:pPr>
            <a:r>
              <a:rPr kumimoji="0" lang="en-US" altLang="zh-CN" sz="1200">
                <a:solidFill>
                  <a:schemeClr val="tx1"/>
                </a:solidFill>
                <a:latin typeface="Arial" pitchFamily="34" charset="0"/>
                <a:cs typeface="Arial" pitchFamily="34" charset="0"/>
              </a:rPr>
              <a:t>GE</a:t>
            </a:r>
          </a:p>
        </p:txBody>
      </p:sp>
      <p:sp>
        <p:nvSpPr>
          <p:cNvPr id="38948" name="Text Box 90"/>
          <p:cNvSpPr txBox="1">
            <a:spLocks noChangeArrowheads="1"/>
          </p:cNvSpPr>
          <p:nvPr/>
        </p:nvSpPr>
        <p:spPr bwMode="auto">
          <a:xfrm rot="2550613">
            <a:off x="2305050" y="2835275"/>
            <a:ext cx="866775" cy="274638"/>
          </a:xfrm>
          <a:prstGeom prst="rect">
            <a:avLst/>
          </a:prstGeom>
          <a:noFill/>
          <a:ln w="9525" algn="ctr">
            <a:noFill/>
            <a:miter lim="800000"/>
            <a:headEnd/>
            <a:tailEnd/>
          </a:ln>
        </p:spPr>
        <p:txBody>
          <a:bodyPr>
            <a:spAutoFit/>
          </a:bodyPr>
          <a:lstStyle/>
          <a:p>
            <a:pPr marL="419100" indent="-419100" eaLnBrk="1" hangingPunct="1">
              <a:spcBef>
                <a:spcPct val="20000"/>
              </a:spcBef>
              <a:buClr>
                <a:schemeClr val="tx1"/>
              </a:buClr>
              <a:buSzPct val="60000"/>
              <a:buFont typeface="Wingdings" pitchFamily="2" charset="2"/>
              <a:buNone/>
            </a:pPr>
            <a:r>
              <a:rPr kumimoji="0" lang="en-US" altLang="zh-CN" sz="1200">
                <a:solidFill>
                  <a:schemeClr val="tx1"/>
                </a:solidFill>
                <a:latin typeface="Arial" pitchFamily="34" charset="0"/>
                <a:cs typeface="Arial" pitchFamily="34" charset="0"/>
              </a:rPr>
              <a:t>GE</a:t>
            </a:r>
          </a:p>
        </p:txBody>
      </p:sp>
      <p:sp>
        <p:nvSpPr>
          <p:cNvPr id="38949" name="Text Box 91"/>
          <p:cNvSpPr txBox="1">
            <a:spLocks noChangeArrowheads="1"/>
          </p:cNvSpPr>
          <p:nvPr/>
        </p:nvSpPr>
        <p:spPr bwMode="auto">
          <a:xfrm>
            <a:off x="3624263" y="3748088"/>
            <a:ext cx="1966912" cy="517525"/>
          </a:xfrm>
          <a:prstGeom prst="rect">
            <a:avLst/>
          </a:prstGeom>
          <a:noFill/>
          <a:ln w="9525" algn="ctr">
            <a:noFill/>
            <a:miter lim="800000"/>
            <a:headEnd/>
            <a:tailEnd/>
          </a:ln>
        </p:spPr>
        <p:txBody>
          <a:bodyPr>
            <a:spAutoFit/>
          </a:bodyPr>
          <a:lstStyle/>
          <a:p>
            <a:pPr marL="419100" indent="-419100" eaLnBrk="1" hangingPunct="1">
              <a:spcBef>
                <a:spcPct val="20000"/>
              </a:spcBef>
              <a:buClr>
                <a:schemeClr val="tx1"/>
              </a:buClr>
              <a:buSzPct val="60000"/>
              <a:buFont typeface="Wingdings" pitchFamily="2" charset="2"/>
              <a:buNone/>
            </a:pPr>
            <a:r>
              <a:rPr kumimoji="0" lang="en-US" altLang="zh-CN" sz="1400">
                <a:solidFill>
                  <a:schemeClr val="tx1"/>
                </a:solidFill>
                <a:latin typeface="Arial" pitchFamily="34" charset="0"/>
                <a:cs typeface="Arial" pitchFamily="34" charset="0"/>
              </a:rPr>
              <a:t>10GE/new or legacy network</a:t>
            </a:r>
          </a:p>
        </p:txBody>
      </p:sp>
      <p:sp>
        <p:nvSpPr>
          <p:cNvPr id="38950" name="Oval 92"/>
          <p:cNvSpPr>
            <a:spLocks noChangeArrowheads="1"/>
          </p:cNvSpPr>
          <p:nvPr/>
        </p:nvSpPr>
        <p:spPr bwMode="auto">
          <a:xfrm>
            <a:off x="5530850" y="2595563"/>
            <a:ext cx="2640013" cy="2940050"/>
          </a:xfrm>
          <a:prstGeom prst="ellipse">
            <a:avLst/>
          </a:prstGeom>
          <a:noFill/>
          <a:ln w="12700" algn="ctr">
            <a:solidFill>
              <a:schemeClr val="tx1"/>
            </a:solidFill>
            <a:prstDash val="dash"/>
            <a:round/>
            <a:headEnd/>
            <a:tailEnd/>
          </a:ln>
        </p:spPr>
        <p:txBody>
          <a:bodyPr wrap="none" anchor="ctr"/>
          <a:lstStyle/>
          <a:p>
            <a:endParaRPr lang="zh-CN" altLang="zh-CN" sz="1800">
              <a:ea typeface="华文细黑" pitchFamily="2" charset="-122"/>
            </a:endParaRPr>
          </a:p>
        </p:txBody>
      </p:sp>
      <p:sp>
        <p:nvSpPr>
          <p:cNvPr id="38951" name="Text Box 93"/>
          <p:cNvSpPr txBox="1">
            <a:spLocks noChangeArrowheads="1"/>
          </p:cNvSpPr>
          <p:nvPr/>
        </p:nvSpPr>
        <p:spPr bwMode="auto">
          <a:xfrm>
            <a:off x="5759450" y="2840038"/>
            <a:ext cx="1160463" cy="427037"/>
          </a:xfrm>
          <a:prstGeom prst="rect">
            <a:avLst/>
          </a:prstGeom>
          <a:noFill/>
          <a:ln w="9525" algn="ctr">
            <a:noFill/>
            <a:miter lim="800000"/>
            <a:headEnd/>
            <a:tailEnd/>
          </a:ln>
        </p:spPr>
        <p:txBody>
          <a:bodyPr>
            <a:spAutoFit/>
          </a:bodyPr>
          <a:lstStyle/>
          <a:p>
            <a:pPr marL="419100" indent="-419100" eaLnBrk="1" hangingPunct="1">
              <a:spcBef>
                <a:spcPct val="20000"/>
              </a:spcBef>
              <a:buClr>
                <a:schemeClr val="tx1"/>
              </a:buClr>
              <a:buSzPct val="60000"/>
              <a:buFont typeface="Wingdings" pitchFamily="2" charset="2"/>
              <a:buNone/>
            </a:pPr>
            <a:r>
              <a:rPr kumimoji="0" lang="en-US" altLang="zh-CN" sz="1000">
                <a:solidFill>
                  <a:schemeClr val="tx1"/>
                </a:solidFill>
                <a:latin typeface="Arial" pitchFamily="34" charset="0"/>
                <a:cs typeface="Arial" pitchFamily="34" charset="0"/>
              </a:rPr>
              <a:t>Abis</a:t>
            </a:r>
          </a:p>
          <a:p>
            <a:pPr marL="419100" indent="-419100" eaLnBrk="1" hangingPunct="1">
              <a:spcBef>
                <a:spcPct val="20000"/>
              </a:spcBef>
              <a:buClr>
                <a:schemeClr val="tx1"/>
              </a:buClr>
              <a:buSzPct val="60000"/>
              <a:buFont typeface="Wingdings" pitchFamily="2" charset="2"/>
              <a:buNone/>
            </a:pPr>
            <a:r>
              <a:rPr kumimoji="0" lang="en-US" altLang="zh-CN" sz="1000">
                <a:solidFill>
                  <a:schemeClr val="tx1"/>
                </a:solidFill>
                <a:latin typeface="Arial" pitchFamily="34" charset="0"/>
                <a:cs typeface="Arial" pitchFamily="34" charset="0"/>
              </a:rPr>
              <a:t>STM-1/GE</a:t>
            </a:r>
          </a:p>
        </p:txBody>
      </p:sp>
      <p:sp>
        <p:nvSpPr>
          <p:cNvPr id="38952" name="Text Box 94"/>
          <p:cNvSpPr txBox="1">
            <a:spLocks noChangeArrowheads="1"/>
          </p:cNvSpPr>
          <p:nvPr/>
        </p:nvSpPr>
        <p:spPr bwMode="auto">
          <a:xfrm>
            <a:off x="5829300" y="4286250"/>
            <a:ext cx="1158875" cy="427038"/>
          </a:xfrm>
          <a:prstGeom prst="rect">
            <a:avLst/>
          </a:prstGeom>
          <a:noFill/>
          <a:ln w="9525" algn="ctr">
            <a:noFill/>
            <a:miter lim="800000"/>
            <a:headEnd/>
            <a:tailEnd/>
          </a:ln>
        </p:spPr>
        <p:txBody>
          <a:bodyPr>
            <a:spAutoFit/>
          </a:bodyPr>
          <a:lstStyle/>
          <a:p>
            <a:pPr marL="419100" indent="-419100" eaLnBrk="1" hangingPunct="1">
              <a:spcBef>
                <a:spcPct val="20000"/>
              </a:spcBef>
              <a:buClr>
                <a:schemeClr val="tx1"/>
              </a:buClr>
              <a:buSzPct val="60000"/>
              <a:buFont typeface="Wingdings" pitchFamily="2" charset="2"/>
              <a:buNone/>
            </a:pPr>
            <a:r>
              <a:rPr kumimoji="0" lang="en-US" altLang="zh-CN" sz="1000">
                <a:solidFill>
                  <a:schemeClr val="tx1"/>
                </a:solidFill>
                <a:latin typeface="Arial" pitchFamily="34" charset="0"/>
                <a:cs typeface="Arial" pitchFamily="34" charset="0"/>
              </a:rPr>
              <a:t>GE/10GE</a:t>
            </a:r>
          </a:p>
          <a:p>
            <a:pPr marL="419100" indent="-419100" eaLnBrk="1" hangingPunct="1">
              <a:spcBef>
                <a:spcPct val="20000"/>
              </a:spcBef>
              <a:buClr>
                <a:schemeClr val="tx1"/>
              </a:buClr>
              <a:buSzPct val="60000"/>
              <a:buFont typeface="Wingdings" pitchFamily="2" charset="2"/>
              <a:buNone/>
            </a:pPr>
            <a:endParaRPr kumimoji="0" lang="en-US" altLang="zh-CN" sz="1000">
              <a:solidFill>
                <a:schemeClr val="tx1"/>
              </a:solidFill>
              <a:latin typeface="Arial" pitchFamily="34" charset="0"/>
              <a:cs typeface="Arial" pitchFamily="34" charset="0"/>
            </a:endParaRPr>
          </a:p>
        </p:txBody>
      </p:sp>
      <p:sp>
        <p:nvSpPr>
          <p:cNvPr id="38953" name="Text Box 95"/>
          <p:cNvSpPr txBox="1">
            <a:spLocks noChangeArrowheads="1"/>
          </p:cNvSpPr>
          <p:nvPr/>
        </p:nvSpPr>
        <p:spPr bwMode="auto">
          <a:xfrm>
            <a:off x="5759450" y="3563938"/>
            <a:ext cx="1160463" cy="573087"/>
          </a:xfrm>
          <a:prstGeom prst="rect">
            <a:avLst/>
          </a:prstGeom>
          <a:noFill/>
          <a:ln w="9525" algn="ctr">
            <a:noFill/>
            <a:miter lim="800000"/>
            <a:headEnd/>
            <a:tailEnd/>
          </a:ln>
        </p:spPr>
        <p:txBody>
          <a:bodyPr>
            <a:spAutoFit/>
          </a:bodyPr>
          <a:lstStyle/>
          <a:p>
            <a:pPr marL="419100" indent="-419100" eaLnBrk="1" hangingPunct="1">
              <a:spcBef>
                <a:spcPct val="20000"/>
              </a:spcBef>
              <a:buClr>
                <a:schemeClr val="tx1"/>
              </a:buClr>
              <a:buSzPct val="60000"/>
              <a:buFont typeface="Wingdings" pitchFamily="2" charset="2"/>
              <a:buNone/>
            </a:pPr>
            <a:r>
              <a:rPr kumimoji="0" lang="en-US" altLang="zh-CN" sz="1000" b="0">
                <a:solidFill>
                  <a:schemeClr val="tx1"/>
                </a:solidFill>
                <a:latin typeface="Arial" pitchFamily="34" charset="0"/>
                <a:cs typeface="Arial" pitchFamily="34" charset="0"/>
              </a:rPr>
              <a:t>Iub</a:t>
            </a:r>
          </a:p>
          <a:p>
            <a:pPr marL="419100" indent="-419100" eaLnBrk="1" hangingPunct="1">
              <a:spcBef>
                <a:spcPct val="20000"/>
              </a:spcBef>
              <a:buClr>
                <a:schemeClr val="tx1"/>
              </a:buClr>
              <a:buSzPct val="60000"/>
              <a:buFont typeface="Wingdings" pitchFamily="2" charset="2"/>
              <a:buNone/>
            </a:pPr>
            <a:r>
              <a:rPr kumimoji="0" lang="en-US" altLang="zh-CN" sz="1000" b="0">
                <a:solidFill>
                  <a:schemeClr val="tx1"/>
                </a:solidFill>
                <a:latin typeface="Arial" pitchFamily="34" charset="0"/>
                <a:cs typeface="Arial" pitchFamily="34" charset="0"/>
              </a:rPr>
              <a:t>STM-1/GE</a:t>
            </a:r>
          </a:p>
          <a:p>
            <a:pPr marL="419100" indent="-419100" eaLnBrk="1" hangingPunct="1">
              <a:spcBef>
                <a:spcPct val="20000"/>
              </a:spcBef>
              <a:buClr>
                <a:schemeClr val="tx1"/>
              </a:buClr>
              <a:buSzPct val="60000"/>
              <a:buFont typeface="Wingdings" pitchFamily="2" charset="2"/>
              <a:buNone/>
            </a:pPr>
            <a:endParaRPr kumimoji="0" lang="en-US" altLang="zh-CN" sz="800" b="0">
              <a:solidFill>
                <a:schemeClr val="tx1"/>
              </a:solidFill>
              <a:latin typeface="Arial" pitchFamily="34" charset="0"/>
              <a:cs typeface="Arial" pitchFamily="34" charset="0"/>
            </a:endParaRPr>
          </a:p>
        </p:txBody>
      </p:sp>
      <p:sp>
        <p:nvSpPr>
          <p:cNvPr id="38954" name="Line 96"/>
          <p:cNvSpPr>
            <a:spLocks noChangeShapeType="1"/>
          </p:cNvSpPr>
          <p:nvPr/>
        </p:nvSpPr>
        <p:spPr bwMode="auto">
          <a:xfrm>
            <a:off x="6103938" y="4568825"/>
            <a:ext cx="619125" cy="0"/>
          </a:xfrm>
          <a:prstGeom prst="line">
            <a:avLst/>
          </a:prstGeom>
          <a:noFill/>
          <a:ln w="38100">
            <a:solidFill>
              <a:schemeClr val="tx1"/>
            </a:solidFill>
            <a:prstDash val="dash"/>
            <a:round/>
            <a:headEnd/>
            <a:tailEnd/>
          </a:ln>
        </p:spPr>
        <p:txBody>
          <a:bodyPr/>
          <a:lstStyle/>
          <a:p>
            <a:endParaRPr lang="en-US"/>
          </a:p>
        </p:txBody>
      </p:sp>
      <p:sp>
        <p:nvSpPr>
          <p:cNvPr id="38955" name="Line 97"/>
          <p:cNvSpPr>
            <a:spLocks noChangeShapeType="1"/>
          </p:cNvSpPr>
          <p:nvPr/>
        </p:nvSpPr>
        <p:spPr bwMode="auto">
          <a:xfrm>
            <a:off x="6103938" y="5159375"/>
            <a:ext cx="619125" cy="0"/>
          </a:xfrm>
          <a:prstGeom prst="line">
            <a:avLst/>
          </a:prstGeom>
          <a:noFill/>
          <a:ln w="38100">
            <a:solidFill>
              <a:schemeClr val="tx1"/>
            </a:solidFill>
            <a:prstDash val="dash"/>
            <a:round/>
            <a:headEnd/>
            <a:tailEnd/>
          </a:ln>
        </p:spPr>
        <p:txBody>
          <a:bodyPr/>
          <a:lstStyle/>
          <a:p>
            <a:endParaRPr lang="en-US"/>
          </a:p>
        </p:txBody>
      </p:sp>
      <p:sp>
        <p:nvSpPr>
          <p:cNvPr id="38956" name="Text Box 98"/>
          <p:cNvSpPr txBox="1">
            <a:spLocks noChangeArrowheads="1"/>
          </p:cNvSpPr>
          <p:nvPr/>
        </p:nvSpPr>
        <p:spPr bwMode="auto">
          <a:xfrm>
            <a:off x="5829300" y="4878388"/>
            <a:ext cx="1158875" cy="427037"/>
          </a:xfrm>
          <a:prstGeom prst="rect">
            <a:avLst/>
          </a:prstGeom>
          <a:noFill/>
          <a:ln w="9525" algn="ctr">
            <a:noFill/>
            <a:miter lim="800000"/>
            <a:headEnd/>
            <a:tailEnd/>
          </a:ln>
        </p:spPr>
        <p:txBody>
          <a:bodyPr>
            <a:spAutoFit/>
          </a:bodyPr>
          <a:lstStyle/>
          <a:p>
            <a:pPr marL="419100" indent="-419100" eaLnBrk="1" hangingPunct="1">
              <a:spcBef>
                <a:spcPct val="20000"/>
              </a:spcBef>
              <a:buClr>
                <a:schemeClr val="tx1"/>
              </a:buClr>
              <a:buSzPct val="60000"/>
              <a:buFont typeface="Wingdings" pitchFamily="2" charset="2"/>
              <a:buNone/>
            </a:pPr>
            <a:r>
              <a:rPr kumimoji="0" lang="en-US" altLang="zh-CN" sz="1000" b="0">
                <a:solidFill>
                  <a:schemeClr val="tx1"/>
                </a:solidFill>
                <a:latin typeface="Arial" pitchFamily="34" charset="0"/>
                <a:cs typeface="Arial" pitchFamily="34" charset="0"/>
              </a:rPr>
              <a:t>GE/10GE</a:t>
            </a:r>
          </a:p>
          <a:p>
            <a:pPr marL="419100" indent="-419100" eaLnBrk="1" hangingPunct="1">
              <a:spcBef>
                <a:spcPct val="20000"/>
              </a:spcBef>
              <a:buClr>
                <a:schemeClr val="tx1"/>
              </a:buClr>
              <a:buSzPct val="60000"/>
              <a:buFont typeface="Wingdings" pitchFamily="2" charset="2"/>
              <a:buNone/>
            </a:pPr>
            <a:endParaRPr kumimoji="0" lang="en-US" altLang="zh-CN" sz="1000" b="0">
              <a:solidFill>
                <a:schemeClr val="tx1"/>
              </a:solidFill>
              <a:latin typeface="Arial" pitchFamily="34" charset="0"/>
              <a:cs typeface="Arial" pitchFamily="34" charset="0"/>
            </a:endParaRPr>
          </a:p>
        </p:txBody>
      </p:sp>
      <p:sp>
        <p:nvSpPr>
          <p:cNvPr id="38957" name="Text Box 99"/>
          <p:cNvSpPr txBox="1">
            <a:spLocks noChangeArrowheads="1"/>
          </p:cNvSpPr>
          <p:nvPr/>
        </p:nvSpPr>
        <p:spPr bwMode="auto">
          <a:xfrm>
            <a:off x="5765800" y="2208213"/>
            <a:ext cx="2274888" cy="517525"/>
          </a:xfrm>
          <a:prstGeom prst="rect">
            <a:avLst/>
          </a:prstGeom>
          <a:noFill/>
          <a:ln w="9525" algn="ctr">
            <a:noFill/>
            <a:miter lim="800000"/>
            <a:headEnd/>
            <a:tailEnd/>
          </a:ln>
        </p:spPr>
        <p:txBody>
          <a:bodyPr>
            <a:spAutoFit/>
          </a:bodyPr>
          <a:lstStyle/>
          <a:p>
            <a:pPr eaLnBrk="1" hangingPunct="1">
              <a:spcAft>
                <a:spcPct val="20000"/>
              </a:spcAft>
              <a:buClr>
                <a:srgbClr val="228A88"/>
              </a:buClr>
              <a:buFont typeface="Wingdings 2" pitchFamily="18" charset="2"/>
              <a:buNone/>
            </a:pPr>
            <a:r>
              <a:rPr kumimoji="0" lang="en-US" altLang="zh-CN" sz="1400">
                <a:solidFill>
                  <a:srgbClr val="000099"/>
                </a:solidFill>
                <a:latin typeface="Arial" pitchFamily="34" charset="0"/>
                <a:cs typeface="Arial" pitchFamily="34" charset="0"/>
              </a:rPr>
              <a:t>Metropolitan area core layer</a:t>
            </a:r>
            <a:endParaRPr kumimoji="0" lang="zh-CN" altLang="en-US" sz="1400">
              <a:solidFill>
                <a:srgbClr val="000099"/>
              </a:solidFill>
              <a:latin typeface="Arial" pitchFamily="34" charset="0"/>
              <a:cs typeface="Arial" pitchFamily="34" charset="0"/>
            </a:endParaRPr>
          </a:p>
        </p:txBody>
      </p:sp>
      <p:grpSp>
        <p:nvGrpSpPr>
          <p:cNvPr id="10" name="Group 100"/>
          <p:cNvGrpSpPr>
            <a:grpSpLocks/>
          </p:cNvGrpSpPr>
          <p:nvPr/>
        </p:nvGrpSpPr>
        <p:grpSpPr bwMode="auto">
          <a:xfrm>
            <a:off x="7273925" y="3743325"/>
            <a:ext cx="822325" cy="587375"/>
            <a:chOff x="4241" y="1026"/>
            <a:chExt cx="541" cy="406"/>
          </a:xfrm>
        </p:grpSpPr>
        <p:pic>
          <p:nvPicPr>
            <p:cNvPr id="39014" name="Picture 101" descr="IM-MGW2"/>
            <p:cNvPicPr>
              <a:picLocks noChangeAspect="1" noChangeArrowheads="1"/>
            </p:cNvPicPr>
            <p:nvPr/>
          </p:nvPicPr>
          <p:blipFill>
            <a:blip r:embed="rId11"/>
            <a:srcRect/>
            <a:stretch>
              <a:fillRect/>
            </a:stretch>
          </p:blipFill>
          <p:spPr bwMode="auto">
            <a:xfrm>
              <a:off x="4345" y="1026"/>
              <a:ext cx="227" cy="272"/>
            </a:xfrm>
            <a:prstGeom prst="rect">
              <a:avLst/>
            </a:prstGeom>
            <a:noFill/>
            <a:ln w="9525">
              <a:noFill/>
              <a:miter lim="800000"/>
              <a:headEnd/>
              <a:tailEnd/>
            </a:ln>
          </p:spPr>
        </p:pic>
        <p:sp>
          <p:nvSpPr>
            <p:cNvPr id="39015" name="Text Box 102"/>
            <p:cNvSpPr txBox="1">
              <a:spLocks noChangeArrowheads="1"/>
            </p:cNvSpPr>
            <p:nvPr/>
          </p:nvSpPr>
          <p:spPr bwMode="auto">
            <a:xfrm>
              <a:off x="4241" y="1242"/>
              <a:ext cx="541" cy="190"/>
            </a:xfrm>
            <a:prstGeom prst="rect">
              <a:avLst/>
            </a:prstGeom>
            <a:noFill/>
            <a:ln w="9525">
              <a:noFill/>
              <a:miter lim="800000"/>
              <a:headEnd/>
              <a:tailEnd/>
            </a:ln>
          </p:spPr>
          <p:txBody>
            <a:bodyPr>
              <a:spAutoFit/>
            </a:bodyPr>
            <a:lstStyle/>
            <a:p>
              <a:pPr algn="l" eaLnBrk="1" hangingPunct="1">
                <a:spcBef>
                  <a:spcPct val="50000"/>
                </a:spcBef>
              </a:pPr>
              <a:r>
                <a:rPr kumimoji="0" lang="en-US" altLang="zh-CN" sz="1200" b="0">
                  <a:solidFill>
                    <a:schemeClr val="tx1"/>
                  </a:solidFill>
                  <a:latin typeface="Arial" pitchFamily="34" charset="0"/>
                  <a:cs typeface="Arial" pitchFamily="34" charset="0"/>
                </a:rPr>
                <a:t>S-GW</a:t>
              </a:r>
            </a:p>
          </p:txBody>
        </p:sp>
      </p:grpSp>
      <p:grpSp>
        <p:nvGrpSpPr>
          <p:cNvPr id="11" name="Group 103"/>
          <p:cNvGrpSpPr>
            <a:grpSpLocks/>
          </p:cNvGrpSpPr>
          <p:nvPr/>
        </p:nvGrpSpPr>
        <p:grpSpPr bwMode="auto">
          <a:xfrm>
            <a:off x="7343775" y="4437063"/>
            <a:ext cx="728663" cy="536575"/>
            <a:chOff x="3443" y="755"/>
            <a:chExt cx="480" cy="370"/>
          </a:xfrm>
        </p:grpSpPr>
        <p:pic>
          <p:nvPicPr>
            <p:cNvPr id="39012" name="Picture 104" descr="MSC Server2"/>
            <p:cNvPicPr>
              <a:picLocks noChangeAspect="1" noChangeArrowheads="1"/>
            </p:cNvPicPr>
            <p:nvPr/>
          </p:nvPicPr>
          <p:blipFill>
            <a:blip r:embed="rId12"/>
            <a:srcRect/>
            <a:stretch>
              <a:fillRect/>
            </a:stretch>
          </p:blipFill>
          <p:spPr bwMode="auto">
            <a:xfrm>
              <a:off x="3479" y="755"/>
              <a:ext cx="272" cy="225"/>
            </a:xfrm>
            <a:prstGeom prst="rect">
              <a:avLst/>
            </a:prstGeom>
            <a:noFill/>
            <a:ln w="9525">
              <a:noFill/>
              <a:miter lim="800000"/>
              <a:headEnd/>
              <a:tailEnd/>
            </a:ln>
          </p:spPr>
        </p:pic>
        <p:sp>
          <p:nvSpPr>
            <p:cNvPr id="39013" name="Text Box 105"/>
            <p:cNvSpPr txBox="1">
              <a:spLocks noChangeArrowheads="1"/>
            </p:cNvSpPr>
            <p:nvPr/>
          </p:nvSpPr>
          <p:spPr bwMode="auto">
            <a:xfrm>
              <a:off x="3443" y="935"/>
              <a:ext cx="480" cy="190"/>
            </a:xfrm>
            <a:prstGeom prst="rect">
              <a:avLst/>
            </a:prstGeom>
            <a:noFill/>
            <a:ln w="9525">
              <a:noFill/>
              <a:miter lim="800000"/>
              <a:headEnd/>
              <a:tailEnd/>
            </a:ln>
          </p:spPr>
          <p:txBody>
            <a:bodyPr>
              <a:spAutoFit/>
            </a:bodyPr>
            <a:lstStyle/>
            <a:p>
              <a:pPr algn="l" eaLnBrk="1" hangingPunct="1">
                <a:spcBef>
                  <a:spcPct val="50000"/>
                </a:spcBef>
              </a:pPr>
              <a:r>
                <a:rPr kumimoji="0" lang="en-US" altLang="zh-CN" sz="1200" b="0">
                  <a:solidFill>
                    <a:schemeClr val="tx1"/>
                  </a:solidFill>
                  <a:latin typeface="Arial" pitchFamily="34" charset="0"/>
                  <a:cs typeface="Arial" pitchFamily="34" charset="0"/>
                </a:rPr>
                <a:t>MME</a:t>
              </a:r>
            </a:p>
          </p:txBody>
        </p:sp>
      </p:grpSp>
      <p:grpSp>
        <p:nvGrpSpPr>
          <p:cNvPr id="12" name="Group 106"/>
          <p:cNvGrpSpPr>
            <a:grpSpLocks/>
          </p:cNvGrpSpPr>
          <p:nvPr/>
        </p:nvGrpSpPr>
        <p:grpSpPr bwMode="auto">
          <a:xfrm>
            <a:off x="7273925" y="3024188"/>
            <a:ext cx="668338" cy="688975"/>
            <a:chOff x="3923" y="799"/>
            <a:chExt cx="439" cy="431"/>
          </a:xfrm>
        </p:grpSpPr>
        <p:sp>
          <p:nvSpPr>
            <p:cNvPr id="39010" name="Text Box 107"/>
            <p:cNvSpPr txBox="1">
              <a:spLocks noChangeArrowheads="1"/>
            </p:cNvSpPr>
            <p:nvPr/>
          </p:nvSpPr>
          <p:spPr bwMode="auto">
            <a:xfrm>
              <a:off x="3923" y="1026"/>
              <a:ext cx="439" cy="204"/>
            </a:xfrm>
            <a:prstGeom prst="rect">
              <a:avLst/>
            </a:prstGeom>
            <a:noFill/>
            <a:ln w="9525">
              <a:noFill/>
              <a:miter lim="800000"/>
              <a:headEnd/>
              <a:tailEnd/>
            </a:ln>
          </p:spPr>
          <p:txBody>
            <a:bodyPr/>
            <a:lstStyle/>
            <a:p>
              <a:pPr marL="342900" indent="-342900" algn="just" eaLnBrk="1" hangingPunct="1">
                <a:lnSpc>
                  <a:spcPct val="96000"/>
                </a:lnSpc>
                <a:spcBef>
                  <a:spcPct val="20000"/>
                </a:spcBef>
                <a:buFont typeface="Wingdings" pitchFamily="2" charset="2"/>
                <a:buNone/>
              </a:pPr>
              <a:r>
                <a:rPr kumimoji="0" lang="en-US" altLang="zh-CN" sz="1200" b="0">
                  <a:solidFill>
                    <a:schemeClr val="tx1"/>
                  </a:solidFill>
                  <a:latin typeface="Arial" pitchFamily="34" charset="0"/>
                  <a:cs typeface="Arial" pitchFamily="34" charset="0"/>
                </a:rPr>
                <a:t>MGW</a:t>
              </a:r>
            </a:p>
          </p:txBody>
        </p:sp>
        <p:pic>
          <p:nvPicPr>
            <p:cNvPr id="39011" name="Picture 108" descr="SGSN23"/>
            <p:cNvPicPr>
              <a:picLocks noChangeAspect="1" noChangeArrowheads="1"/>
            </p:cNvPicPr>
            <p:nvPr/>
          </p:nvPicPr>
          <p:blipFill>
            <a:blip r:embed="rId13"/>
            <a:srcRect/>
            <a:stretch>
              <a:fillRect/>
            </a:stretch>
          </p:blipFill>
          <p:spPr bwMode="auto">
            <a:xfrm>
              <a:off x="3978" y="799"/>
              <a:ext cx="272" cy="262"/>
            </a:xfrm>
            <a:prstGeom prst="rect">
              <a:avLst/>
            </a:prstGeom>
            <a:noFill/>
            <a:ln w="9525">
              <a:noFill/>
              <a:miter lim="800000"/>
              <a:headEnd/>
              <a:tailEnd/>
            </a:ln>
          </p:spPr>
        </p:pic>
      </p:grpSp>
      <p:grpSp>
        <p:nvGrpSpPr>
          <p:cNvPr id="13" name="Group 109"/>
          <p:cNvGrpSpPr>
            <a:grpSpLocks/>
          </p:cNvGrpSpPr>
          <p:nvPr/>
        </p:nvGrpSpPr>
        <p:grpSpPr bwMode="auto">
          <a:xfrm>
            <a:off x="463550" y="4497388"/>
            <a:ext cx="1171575" cy="1017587"/>
            <a:chOff x="225" y="802"/>
            <a:chExt cx="771" cy="701"/>
          </a:xfrm>
        </p:grpSpPr>
        <p:grpSp>
          <p:nvGrpSpPr>
            <p:cNvPr id="14" name="组合 452"/>
            <p:cNvGrpSpPr>
              <a:grpSpLocks noChangeAspect="1"/>
            </p:cNvGrpSpPr>
            <p:nvPr/>
          </p:nvGrpSpPr>
          <p:grpSpPr bwMode="auto">
            <a:xfrm>
              <a:off x="270" y="802"/>
              <a:ext cx="601" cy="530"/>
              <a:chOff x="-785851" y="1844675"/>
              <a:chExt cx="1222375" cy="1079500"/>
            </a:xfrm>
          </p:grpSpPr>
          <p:grpSp>
            <p:nvGrpSpPr>
              <p:cNvPr id="15" name="Group 78"/>
              <p:cNvGrpSpPr>
                <a:grpSpLocks/>
              </p:cNvGrpSpPr>
              <p:nvPr/>
            </p:nvGrpSpPr>
            <p:grpSpPr bwMode="auto">
              <a:xfrm>
                <a:off x="-785851" y="1844675"/>
                <a:ext cx="647700" cy="1079500"/>
                <a:chOff x="336" y="767"/>
                <a:chExt cx="653" cy="1153"/>
              </a:xfrm>
            </p:grpSpPr>
            <p:sp>
              <p:nvSpPr>
                <p:cNvPr id="39004" name="Line 79"/>
                <p:cNvSpPr>
                  <a:spLocks noChangeShapeType="1"/>
                </p:cNvSpPr>
                <p:nvPr/>
              </p:nvSpPr>
              <p:spPr bwMode="gray">
                <a:xfrm>
                  <a:off x="777" y="1014"/>
                  <a:ext cx="212" cy="285"/>
                </a:xfrm>
                <a:prstGeom prst="line">
                  <a:avLst/>
                </a:prstGeom>
                <a:noFill/>
                <a:ln w="25400">
                  <a:solidFill>
                    <a:schemeClr val="bg2"/>
                  </a:solidFill>
                  <a:round/>
                  <a:headEnd/>
                  <a:tailEnd/>
                </a:ln>
              </p:spPr>
              <p:txBody>
                <a:bodyPr/>
                <a:lstStyle/>
                <a:p>
                  <a:endParaRPr lang="en-US"/>
                </a:p>
              </p:txBody>
            </p:sp>
            <p:sp>
              <p:nvSpPr>
                <p:cNvPr id="39005" name="Line 80"/>
                <p:cNvSpPr>
                  <a:spLocks noChangeShapeType="1"/>
                </p:cNvSpPr>
                <p:nvPr/>
              </p:nvSpPr>
              <p:spPr bwMode="gray">
                <a:xfrm flipV="1">
                  <a:off x="622" y="1340"/>
                  <a:ext cx="336" cy="4"/>
                </a:xfrm>
                <a:prstGeom prst="line">
                  <a:avLst/>
                </a:prstGeom>
                <a:noFill/>
                <a:ln w="25400">
                  <a:solidFill>
                    <a:schemeClr val="bg2"/>
                  </a:solidFill>
                  <a:round/>
                  <a:headEnd/>
                  <a:tailEnd/>
                </a:ln>
              </p:spPr>
              <p:txBody>
                <a:bodyPr/>
                <a:lstStyle/>
                <a:p>
                  <a:endParaRPr lang="en-US"/>
                </a:p>
              </p:txBody>
            </p:sp>
            <p:sp>
              <p:nvSpPr>
                <p:cNvPr id="39006" name="Line 81"/>
                <p:cNvSpPr>
                  <a:spLocks noChangeShapeType="1"/>
                </p:cNvSpPr>
                <p:nvPr/>
              </p:nvSpPr>
              <p:spPr bwMode="gray">
                <a:xfrm flipV="1">
                  <a:off x="777" y="1340"/>
                  <a:ext cx="212" cy="244"/>
                </a:xfrm>
                <a:prstGeom prst="line">
                  <a:avLst/>
                </a:prstGeom>
                <a:noFill/>
                <a:ln w="25400">
                  <a:solidFill>
                    <a:schemeClr val="bg2"/>
                  </a:solidFill>
                  <a:round/>
                  <a:headEnd/>
                  <a:tailEnd/>
                </a:ln>
              </p:spPr>
              <p:txBody>
                <a:bodyPr/>
                <a:lstStyle/>
                <a:p>
                  <a:endParaRPr lang="en-US"/>
                </a:p>
              </p:txBody>
            </p:sp>
            <p:pic>
              <p:nvPicPr>
                <p:cNvPr id="39007" name="Picture 82" descr="phone"/>
                <p:cNvPicPr>
                  <a:picLocks noChangeAspect="1" noChangeArrowheads="1"/>
                </p:cNvPicPr>
                <p:nvPr/>
              </p:nvPicPr>
              <p:blipFill>
                <a:blip r:embed="rId14">
                  <a:clrChange>
                    <a:clrFrom>
                      <a:srgbClr val="000000"/>
                    </a:clrFrom>
                    <a:clrTo>
                      <a:srgbClr val="000000">
                        <a:alpha val="0"/>
                      </a:srgbClr>
                    </a:clrTo>
                  </a:clrChange>
                </a:blip>
                <a:srcRect/>
                <a:stretch>
                  <a:fillRect/>
                </a:stretch>
              </p:blipFill>
              <p:spPr bwMode="gray">
                <a:xfrm>
                  <a:off x="336" y="1182"/>
                  <a:ext cx="344" cy="304"/>
                </a:xfrm>
                <a:prstGeom prst="rect">
                  <a:avLst/>
                </a:prstGeom>
                <a:noFill/>
                <a:ln w="9525">
                  <a:noFill/>
                  <a:miter lim="800000"/>
                  <a:headEnd/>
                  <a:tailEnd/>
                </a:ln>
              </p:spPr>
            </p:pic>
            <p:pic>
              <p:nvPicPr>
                <p:cNvPr id="39008" name="Picture 83"/>
                <p:cNvPicPr>
                  <a:picLocks noChangeAspect="1" noChangeArrowheads="1"/>
                </p:cNvPicPr>
                <p:nvPr/>
              </p:nvPicPr>
              <p:blipFill>
                <a:blip r:embed="rId15"/>
                <a:srcRect/>
                <a:stretch>
                  <a:fillRect/>
                </a:stretch>
              </p:blipFill>
              <p:spPr bwMode="gray">
                <a:xfrm>
                  <a:off x="547" y="1475"/>
                  <a:ext cx="269" cy="445"/>
                </a:xfrm>
                <a:prstGeom prst="rect">
                  <a:avLst/>
                </a:prstGeom>
                <a:noFill/>
                <a:ln w="9525">
                  <a:noFill/>
                  <a:miter lim="800000"/>
                  <a:headEnd/>
                  <a:tailEnd/>
                </a:ln>
              </p:spPr>
            </p:pic>
            <p:pic>
              <p:nvPicPr>
                <p:cNvPr id="39009" name="Picture 84" descr="tvandsystem_new"/>
                <p:cNvPicPr>
                  <a:picLocks noChangeAspect="1" noChangeArrowheads="1"/>
                </p:cNvPicPr>
                <p:nvPr/>
              </p:nvPicPr>
              <p:blipFill>
                <a:blip r:embed="rId16">
                  <a:clrChange>
                    <a:clrFrom>
                      <a:srgbClr val="FFFFFF"/>
                    </a:clrFrom>
                    <a:clrTo>
                      <a:srgbClr val="FFFFFF">
                        <a:alpha val="0"/>
                      </a:srgbClr>
                    </a:clrTo>
                  </a:clrChange>
                </a:blip>
                <a:srcRect/>
                <a:stretch>
                  <a:fillRect/>
                </a:stretch>
              </p:blipFill>
              <p:spPr bwMode="gray">
                <a:xfrm>
                  <a:off x="493" y="767"/>
                  <a:ext cx="323" cy="385"/>
                </a:xfrm>
                <a:prstGeom prst="rect">
                  <a:avLst/>
                </a:prstGeom>
                <a:noFill/>
                <a:ln w="9525">
                  <a:noFill/>
                  <a:miter lim="800000"/>
                  <a:headEnd/>
                  <a:tailEnd/>
                </a:ln>
              </p:spPr>
            </p:pic>
          </p:grpSp>
          <p:pic>
            <p:nvPicPr>
              <p:cNvPr id="39003" name="Picture 85"/>
              <p:cNvPicPr>
                <a:picLocks noChangeAspect="1" noChangeArrowheads="1"/>
              </p:cNvPicPr>
              <p:nvPr/>
            </p:nvPicPr>
            <p:blipFill>
              <a:blip r:embed="rId17"/>
              <a:srcRect/>
              <a:stretch>
                <a:fillRect/>
              </a:stretch>
            </p:blipFill>
            <p:spPr bwMode="gray">
              <a:xfrm>
                <a:off x="-282613" y="2060575"/>
                <a:ext cx="719137" cy="566738"/>
              </a:xfrm>
              <a:prstGeom prst="rect">
                <a:avLst/>
              </a:prstGeom>
              <a:noFill/>
              <a:ln w="9525">
                <a:noFill/>
                <a:miter lim="800000"/>
                <a:headEnd/>
                <a:tailEnd/>
              </a:ln>
            </p:spPr>
          </p:pic>
        </p:grpSp>
        <p:sp>
          <p:nvSpPr>
            <p:cNvPr id="39001" name="Text Box 108"/>
            <p:cNvSpPr txBox="1">
              <a:spLocks noChangeArrowheads="1"/>
            </p:cNvSpPr>
            <p:nvPr/>
          </p:nvSpPr>
          <p:spPr bwMode="auto">
            <a:xfrm>
              <a:off x="225" y="1313"/>
              <a:ext cx="771" cy="190"/>
            </a:xfrm>
            <a:prstGeom prst="rect">
              <a:avLst/>
            </a:prstGeom>
            <a:noFill/>
            <a:ln w="9525" algn="ctr">
              <a:noFill/>
              <a:miter lim="800000"/>
              <a:headEnd/>
              <a:tailEnd/>
            </a:ln>
          </p:spPr>
          <p:txBody>
            <a:bodyPr lIns="90000" tIns="46800" rIns="90000" bIns="46800">
              <a:spAutoFit/>
            </a:bodyPr>
            <a:lstStyle/>
            <a:p>
              <a:pPr>
                <a:spcBef>
                  <a:spcPct val="50000"/>
                </a:spcBef>
              </a:pPr>
              <a:r>
                <a:rPr lang="en-US" altLang="zh-CN" sz="1200">
                  <a:solidFill>
                    <a:schemeClr val="tx1"/>
                  </a:solidFill>
                  <a:latin typeface="Arial" pitchFamily="34" charset="0"/>
                </a:rPr>
                <a:t>Residential</a:t>
              </a:r>
            </a:p>
          </p:txBody>
        </p:sp>
      </p:grpSp>
      <p:grpSp>
        <p:nvGrpSpPr>
          <p:cNvPr id="16" name="Group 120"/>
          <p:cNvGrpSpPr>
            <a:grpSpLocks/>
          </p:cNvGrpSpPr>
          <p:nvPr/>
        </p:nvGrpSpPr>
        <p:grpSpPr bwMode="auto">
          <a:xfrm>
            <a:off x="395288" y="3379788"/>
            <a:ext cx="1171575" cy="887412"/>
            <a:chOff x="180" y="1837"/>
            <a:chExt cx="771" cy="612"/>
          </a:xfrm>
        </p:grpSpPr>
        <p:grpSp>
          <p:nvGrpSpPr>
            <p:cNvPr id="17" name="Group 86"/>
            <p:cNvGrpSpPr>
              <a:grpSpLocks/>
            </p:cNvGrpSpPr>
            <p:nvPr/>
          </p:nvGrpSpPr>
          <p:grpSpPr bwMode="auto">
            <a:xfrm>
              <a:off x="360" y="1837"/>
              <a:ext cx="441" cy="368"/>
              <a:chOff x="106" y="2391"/>
              <a:chExt cx="737" cy="1065"/>
            </a:xfrm>
          </p:grpSpPr>
          <p:pic>
            <p:nvPicPr>
              <p:cNvPr id="38990" name="Picture 87" descr="Lbuilding"/>
              <p:cNvPicPr>
                <a:picLocks noChangeAspect="1" noChangeArrowheads="1"/>
              </p:cNvPicPr>
              <p:nvPr/>
            </p:nvPicPr>
            <p:blipFill>
              <a:blip r:embed="rId18"/>
              <a:srcRect/>
              <a:stretch>
                <a:fillRect/>
              </a:stretch>
            </p:blipFill>
            <p:spPr bwMode="auto">
              <a:xfrm>
                <a:off x="106" y="2544"/>
                <a:ext cx="737" cy="912"/>
              </a:xfrm>
              <a:prstGeom prst="rect">
                <a:avLst/>
              </a:prstGeom>
              <a:noFill/>
              <a:ln w="9525">
                <a:noFill/>
                <a:miter lim="800000"/>
                <a:headEnd/>
                <a:tailEnd/>
              </a:ln>
            </p:spPr>
          </p:pic>
          <p:grpSp>
            <p:nvGrpSpPr>
              <p:cNvPr id="18" name="Group 88"/>
              <p:cNvGrpSpPr>
                <a:grpSpLocks/>
              </p:cNvGrpSpPr>
              <p:nvPr/>
            </p:nvGrpSpPr>
            <p:grpSpPr bwMode="auto">
              <a:xfrm>
                <a:off x="394" y="2815"/>
                <a:ext cx="389" cy="379"/>
                <a:chOff x="2973" y="2935"/>
                <a:chExt cx="486" cy="445"/>
              </a:xfrm>
            </p:grpSpPr>
            <p:pic>
              <p:nvPicPr>
                <p:cNvPr id="38997" name="Picture 89"/>
                <p:cNvPicPr>
                  <a:picLocks noChangeAspect="1" noChangeArrowheads="1"/>
                </p:cNvPicPr>
                <p:nvPr/>
              </p:nvPicPr>
              <p:blipFill>
                <a:blip r:embed="rId19"/>
                <a:srcRect r="-96" b="14"/>
                <a:stretch>
                  <a:fillRect/>
                </a:stretch>
              </p:blipFill>
              <p:spPr bwMode="gray">
                <a:xfrm>
                  <a:off x="2973" y="2935"/>
                  <a:ext cx="339" cy="308"/>
                </a:xfrm>
                <a:prstGeom prst="rect">
                  <a:avLst/>
                </a:prstGeom>
                <a:noFill/>
                <a:ln w="9525">
                  <a:noFill/>
                  <a:miter lim="800000"/>
                  <a:headEnd/>
                  <a:tailEnd/>
                </a:ln>
              </p:spPr>
            </p:pic>
            <p:pic>
              <p:nvPicPr>
                <p:cNvPr id="38998" name="Picture 90"/>
                <p:cNvPicPr>
                  <a:picLocks noChangeAspect="1" noChangeArrowheads="1"/>
                </p:cNvPicPr>
                <p:nvPr/>
              </p:nvPicPr>
              <p:blipFill>
                <a:blip r:embed="rId19"/>
                <a:srcRect r="-96" b="14"/>
                <a:stretch>
                  <a:fillRect/>
                </a:stretch>
              </p:blipFill>
              <p:spPr bwMode="gray">
                <a:xfrm>
                  <a:off x="3049" y="3004"/>
                  <a:ext cx="339" cy="308"/>
                </a:xfrm>
                <a:prstGeom prst="rect">
                  <a:avLst/>
                </a:prstGeom>
                <a:noFill/>
                <a:ln w="9525">
                  <a:noFill/>
                  <a:miter lim="800000"/>
                  <a:headEnd/>
                  <a:tailEnd/>
                </a:ln>
              </p:spPr>
            </p:pic>
            <p:pic>
              <p:nvPicPr>
                <p:cNvPr id="38999" name="Picture 91"/>
                <p:cNvPicPr>
                  <a:picLocks noChangeAspect="1" noChangeArrowheads="1"/>
                </p:cNvPicPr>
                <p:nvPr/>
              </p:nvPicPr>
              <p:blipFill>
                <a:blip r:embed="rId19"/>
                <a:srcRect r="-96" b="14"/>
                <a:stretch>
                  <a:fillRect/>
                </a:stretch>
              </p:blipFill>
              <p:spPr bwMode="gray">
                <a:xfrm>
                  <a:off x="3120" y="3072"/>
                  <a:ext cx="339" cy="308"/>
                </a:xfrm>
                <a:prstGeom prst="rect">
                  <a:avLst/>
                </a:prstGeom>
                <a:noFill/>
                <a:ln w="9525">
                  <a:noFill/>
                  <a:miter lim="800000"/>
                  <a:headEnd/>
                  <a:tailEnd/>
                </a:ln>
              </p:spPr>
            </p:pic>
          </p:grpSp>
          <p:grpSp>
            <p:nvGrpSpPr>
              <p:cNvPr id="19" name="Group 92"/>
              <p:cNvGrpSpPr>
                <a:grpSpLocks/>
              </p:cNvGrpSpPr>
              <p:nvPr/>
            </p:nvGrpSpPr>
            <p:grpSpPr bwMode="auto">
              <a:xfrm>
                <a:off x="273" y="3037"/>
                <a:ext cx="389" cy="379"/>
                <a:chOff x="2973" y="2935"/>
                <a:chExt cx="486" cy="445"/>
              </a:xfrm>
            </p:grpSpPr>
            <p:pic>
              <p:nvPicPr>
                <p:cNvPr id="38994" name="Picture 93"/>
                <p:cNvPicPr>
                  <a:picLocks noChangeAspect="1" noChangeArrowheads="1"/>
                </p:cNvPicPr>
                <p:nvPr/>
              </p:nvPicPr>
              <p:blipFill>
                <a:blip r:embed="rId19"/>
                <a:srcRect r="-96" b="14"/>
                <a:stretch>
                  <a:fillRect/>
                </a:stretch>
              </p:blipFill>
              <p:spPr bwMode="gray">
                <a:xfrm>
                  <a:off x="2973" y="2935"/>
                  <a:ext cx="339" cy="308"/>
                </a:xfrm>
                <a:prstGeom prst="rect">
                  <a:avLst/>
                </a:prstGeom>
                <a:noFill/>
                <a:ln w="9525">
                  <a:noFill/>
                  <a:miter lim="800000"/>
                  <a:headEnd/>
                  <a:tailEnd/>
                </a:ln>
              </p:spPr>
            </p:pic>
            <p:pic>
              <p:nvPicPr>
                <p:cNvPr id="38995" name="Picture 94"/>
                <p:cNvPicPr>
                  <a:picLocks noChangeAspect="1" noChangeArrowheads="1"/>
                </p:cNvPicPr>
                <p:nvPr/>
              </p:nvPicPr>
              <p:blipFill>
                <a:blip r:embed="rId19"/>
                <a:srcRect r="-96" b="14"/>
                <a:stretch>
                  <a:fillRect/>
                </a:stretch>
              </p:blipFill>
              <p:spPr bwMode="gray">
                <a:xfrm>
                  <a:off x="3049" y="3004"/>
                  <a:ext cx="339" cy="308"/>
                </a:xfrm>
                <a:prstGeom prst="rect">
                  <a:avLst/>
                </a:prstGeom>
                <a:noFill/>
                <a:ln w="9525">
                  <a:noFill/>
                  <a:miter lim="800000"/>
                  <a:headEnd/>
                  <a:tailEnd/>
                </a:ln>
              </p:spPr>
            </p:pic>
            <p:pic>
              <p:nvPicPr>
                <p:cNvPr id="38996" name="Picture 95"/>
                <p:cNvPicPr>
                  <a:picLocks noChangeAspect="1" noChangeArrowheads="1"/>
                </p:cNvPicPr>
                <p:nvPr/>
              </p:nvPicPr>
              <p:blipFill>
                <a:blip r:embed="rId19"/>
                <a:srcRect r="-96" b="14"/>
                <a:stretch>
                  <a:fillRect/>
                </a:stretch>
              </p:blipFill>
              <p:spPr bwMode="gray">
                <a:xfrm>
                  <a:off x="3120" y="3072"/>
                  <a:ext cx="339" cy="308"/>
                </a:xfrm>
                <a:prstGeom prst="rect">
                  <a:avLst/>
                </a:prstGeom>
                <a:noFill/>
                <a:ln w="9525">
                  <a:noFill/>
                  <a:miter lim="800000"/>
                  <a:headEnd/>
                  <a:tailEnd/>
                </a:ln>
              </p:spPr>
            </p:pic>
          </p:grpSp>
          <p:sp>
            <p:nvSpPr>
              <p:cNvPr id="38993" name="Text Box 96"/>
              <p:cNvSpPr txBox="1">
                <a:spLocks noChangeArrowheads="1"/>
              </p:cNvSpPr>
              <p:nvPr/>
            </p:nvSpPr>
            <p:spPr bwMode="auto">
              <a:xfrm>
                <a:off x="192" y="2391"/>
                <a:ext cx="433" cy="548"/>
              </a:xfrm>
              <a:prstGeom prst="rect">
                <a:avLst/>
              </a:prstGeom>
              <a:noFill/>
              <a:ln w="9525">
                <a:noFill/>
                <a:miter lim="800000"/>
                <a:headEnd/>
                <a:tailEnd/>
              </a:ln>
            </p:spPr>
            <p:txBody>
              <a:bodyPr>
                <a:spAutoFit/>
              </a:bodyPr>
              <a:lstStyle/>
              <a:p>
                <a:pPr algn="l" eaLnBrk="1" hangingPunct="1">
                  <a:spcBef>
                    <a:spcPct val="50000"/>
                  </a:spcBef>
                </a:pPr>
                <a:endParaRPr kumimoji="0" lang="zh-TW" altLang="en-US" sz="1200">
                  <a:solidFill>
                    <a:schemeClr val="tx1"/>
                  </a:solidFill>
                  <a:latin typeface="Arial" pitchFamily="34" charset="0"/>
                  <a:cs typeface="Arial" pitchFamily="34" charset="0"/>
                </a:endParaRPr>
              </a:p>
            </p:txBody>
          </p:sp>
        </p:grpSp>
        <p:sp>
          <p:nvSpPr>
            <p:cNvPr id="38989" name="Text Box 109"/>
            <p:cNvSpPr txBox="1">
              <a:spLocks noChangeArrowheads="1"/>
            </p:cNvSpPr>
            <p:nvPr/>
          </p:nvSpPr>
          <p:spPr bwMode="auto">
            <a:xfrm>
              <a:off x="180" y="2259"/>
              <a:ext cx="771" cy="190"/>
            </a:xfrm>
            <a:prstGeom prst="rect">
              <a:avLst/>
            </a:prstGeom>
            <a:noFill/>
            <a:ln w="9525" algn="ctr">
              <a:noFill/>
              <a:miter lim="800000"/>
              <a:headEnd/>
              <a:tailEnd/>
            </a:ln>
          </p:spPr>
          <p:txBody>
            <a:bodyPr lIns="90000" tIns="46800" rIns="90000" bIns="46800">
              <a:spAutoFit/>
            </a:bodyPr>
            <a:lstStyle/>
            <a:p>
              <a:pPr>
                <a:spcBef>
                  <a:spcPct val="50000"/>
                </a:spcBef>
              </a:pPr>
              <a:r>
                <a:rPr lang="en-US" altLang="zh-CN" sz="1200">
                  <a:solidFill>
                    <a:schemeClr val="tx1"/>
                  </a:solidFill>
                  <a:latin typeface="Arial" pitchFamily="34" charset="0"/>
                </a:rPr>
                <a:t>Business</a:t>
              </a:r>
            </a:p>
          </p:txBody>
        </p:sp>
      </p:grpSp>
      <p:grpSp>
        <p:nvGrpSpPr>
          <p:cNvPr id="20" name="Group 133"/>
          <p:cNvGrpSpPr>
            <a:grpSpLocks/>
          </p:cNvGrpSpPr>
          <p:nvPr/>
        </p:nvGrpSpPr>
        <p:grpSpPr bwMode="auto">
          <a:xfrm>
            <a:off x="395288" y="2460625"/>
            <a:ext cx="1171575" cy="636588"/>
            <a:chOff x="204" y="2857"/>
            <a:chExt cx="771" cy="440"/>
          </a:xfrm>
        </p:grpSpPr>
        <p:pic>
          <p:nvPicPr>
            <p:cNvPr id="38983" name="Picture 104" descr="wanna"/>
            <p:cNvPicPr>
              <a:picLocks noChangeAspect="1" noChangeArrowheads="1"/>
            </p:cNvPicPr>
            <p:nvPr/>
          </p:nvPicPr>
          <p:blipFill>
            <a:blip r:embed="rId20"/>
            <a:srcRect/>
            <a:stretch>
              <a:fillRect/>
            </a:stretch>
          </p:blipFill>
          <p:spPr bwMode="gray">
            <a:xfrm>
              <a:off x="340" y="2857"/>
              <a:ext cx="217" cy="217"/>
            </a:xfrm>
            <a:prstGeom prst="rect">
              <a:avLst/>
            </a:prstGeom>
            <a:noFill/>
            <a:ln w="9525">
              <a:noFill/>
              <a:miter lim="800000"/>
              <a:headEnd/>
              <a:tailEnd/>
            </a:ln>
          </p:spPr>
        </p:pic>
        <p:grpSp>
          <p:nvGrpSpPr>
            <p:cNvPr id="21" name="Group 105"/>
            <p:cNvGrpSpPr>
              <a:grpSpLocks noChangeAspect="1"/>
            </p:cNvGrpSpPr>
            <p:nvPr/>
          </p:nvGrpSpPr>
          <p:grpSpPr bwMode="auto">
            <a:xfrm>
              <a:off x="595" y="2887"/>
              <a:ext cx="230" cy="171"/>
              <a:chOff x="3936" y="1968"/>
              <a:chExt cx="478" cy="356"/>
            </a:xfrm>
          </p:grpSpPr>
          <p:pic>
            <p:nvPicPr>
              <p:cNvPr id="38986" name="Picture 106" descr="headset"/>
              <p:cNvPicPr>
                <a:picLocks noChangeAspect="1" noChangeArrowheads="1"/>
              </p:cNvPicPr>
              <p:nvPr/>
            </p:nvPicPr>
            <p:blipFill>
              <a:blip r:embed="rId21">
                <a:clrChange>
                  <a:clrFrom>
                    <a:srgbClr val="FFFFFF"/>
                  </a:clrFrom>
                  <a:clrTo>
                    <a:srgbClr val="FFFFFF">
                      <a:alpha val="0"/>
                    </a:srgbClr>
                  </a:clrTo>
                </a:clrChange>
              </a:blip>
              <a:srcRect r="-8182" b="-218"/>
              <a:stretch>
                <a:fillRect/>
              </a:stretch>
            </p:blipFill>
            <p:spPr bwMode="gray">
              <a:xfrm>
                <a:off x="4176" y="1968"/>
                <a:ext cx="238" cy="240"/>
              </a:xfrm>
              <a:prstGeom prst="rect">
                <a:avLst/>
              </a:prstGeom>
              <a:noFill/>
              <a:ln w="9525">
                <a:noFill/>
                <a:miter lim="800000"/>
                <a:headEnd/>
                <a:tailEnd/>
              </a:ln>
            </p:spPr>
          </p:pic>
          <p:pic>
            <p:nvPicPr>
              <p:cNvPr id="38987" name="Picture 107" descr="laptop"/>
              <p:cNvPicPr>
                <a:picLocks noChangeAspect="1" noChangeArrowheads="1"/>
              </p:cNvPicPr>
              <p:nvPr/>
            </p:nvPicPr>
            <p:blipFill>
              <a:blip r:embed="rId22"/>
              <a:srcRect/>
              <a:stretch>
                <a:fillRect/>
              </a:stretch>
            </p:blipFill>
            <p:spPr bwMode="gray">
              <a:xfrm>
                <a:off x="3936" y="1968"/>
                <a:ext cx="384" cy="356"/>
              </a:xfrm>
              <a:prstGeom prst="rect">
                <a:avLst/>
              </a:prstGeom>
              <a:noFill/>
              <a:ln w="9525">
                <a:noFill/>
                <a:miter lim="800000"/>
                <a:headEnd/>
                <a:tailEnd/>
              </a:ln>
            </p:spPr>
          </p:pic>
        </p:grpSp>
        <p:sp>
          <p:nvSpPr>
            <p:cNvPr id="38985" name="Text Box 110"/>
            <p:cNvSpPr txBox="1">
              <a:spLocks noChangeArrowheads="1"/>
            </p:cNvSpPr>
            <p:nvPr/>
          </p:nvSpPr>
          <p:spPr bwMode="auto">
            <a:xfrm>
              <a:off x="204" y="3107"/>
              <a:ext cx="771" cy="190"/>
            </a:xfrm>
            <a:prstGeom prst="rect">
              <a:avLst/>
            </a:prstGeom>
            <a:noFill/>
            <a:ln w="9525" algn="ctr">
              <a:noFill/>
              <a:miter lim="800000"/>
              <a:headEnd/>
              <a:tailEnd/>
            </a:ln>
          </p:spPr>
          <p:txBody>
            <a:bodyPr lIns="90000" tIns="46800" rIns="90000" bIns="46800">
              <a:spAutoFit/>
            </a:bodyPr>
            <a:lstStyle/>
            <a:p>
              <a:pPr>
                <a:spcBef>
                  <a:spcPct val="50000"/>
                </a:spcBef>
              </a:pPr>
              <a:r>
                <a:rPr lang="en-US" altLang="zh-CN" sz="1200">
                  <a:solidFill>
                    <a:schemeClr val="tx1"/>
                  </a:solidFill>
                  <a:latin typeface="Arial" pitchFamily="34" charset="0"/>
                </a:rPr>
                <a:t>Mobile</a:t>
              </a:r>
            </a:p>
          </p:txBody>
        </p:sp>
      </p:grpSp>
      <p:sp>
        <p:nvSpPr>
          <p:cNvPr id="38964" name="Line 139"/>
          <p:cNvSpPr>
            <a:spLocks noChangeShapeType="1"/>
          </p:cNvSpPr>
          <p:nvPr/>
        </p:nvSpPr>
        <p:spPr bwMode="auto">
          <a:xfrm flipV="1">
            <a:off x="3211513" y="4156075"/>
            <a:ext cx="412750" cy="985838"/>
          </a:xfrm>
          <a:prstGeom prst="line">
            <a:avLst/>
          </a:prstGeom>
          <a:noFill/>
          <a:ln w="38100">
            <a:solidFill>
              <a:schemeClr val="tx1"/>
            </a:solidFill>
            <a:round/>
            <a:headEnd/>
            <a:tailEnd/>
          </a:ln>
        </p:spPr>
        <p:txBody>
          <a:bodyPr/>
          <a:lstStyle/>
          <a:p>
            <a:endParaRPr lang="en-US"/>
          </a:p>
        </p:txBody>
      </p:sp>
      <p:sp>
        <p:nvSpPr>
          <p:cNvPr id="38965" name="Line 140"/>
          <p:cNvSpPr>
            <a:spLocks noChangeShapeType="1"/>
          </p:cNvSpPr>
          <p:nvPr/>
        </p:nvSpPr>
        <p:spPr bwMode="auto">
          <a:xfrm flipV="1">
            <a:off x="3281363" y="4614863"/>
            <a:ext cx="1239837" cy="658812"/>
          </a:xfrm>
          <a:prstGeom prst="line">
            <a:avLst/>
          </a:prstGeom>
          <a:noFill/>
          <a:ln w="38100">
            <a:solidFill>
              <a:schemeClr val="tx1"/>
            </a:solidFill>
            <a:round/>
            <a:headEnd/>
            <a:tailEnd/>
          </a:ln>
        </p:spPr>
        <p:txBody>
          <a:bodyPr/>
          <a:lstStyle/>
          <a:p>
            <a:endParaRPr lang="en-US"/>
          </a:p>
        </p:txBody>
      </p:sp>
      <p:pic>
        <p:nvPicPr>
          <p:cNvPr id="38966" name="Picture 4"/>
          <p:cNvPicPr>
            <a:picLocks noChangeAspect="1" noChangeArrowheads="1"/>
          </p:cNvPicPr>
          <p:nvPr/>
        </p:nvPicPr>
        <p:blipFill>
          <a:blip r:embed="rId23"/>
          <a:srcRect/>
          <a:stretch>
            <a:fillRect/>
          </a:stretch>
        </p:blipFill>
        <p:spPr bwMode="auto">
          <a:xfrm>
            <a:off x="2124075" y="2563813"/>
            <a:ext cx="323850" cy="354012"/>
          </a:xfrm>
          <a:prstGeom prst="rect">
            <a:avLst/>
          </a:prstGeom>
          <a:noFill/>
          <a:ln w="9525">
            <a:noFill/>
            <a:miter lim="800000"/>
            <a:headEnd/>
            <a:tailEnd/>
          </a:ln>
        </p:spPr>
      </p:pic>
      <p:pic>
        <p:nvPicPr>
          <p:cNvPr id="38967" name="Picture 4"/>
          <p:cNvPicPr>
            <a:picLocks noChangeAspect="1" noChangeArrowheads="1"/>
          </p:cNvPicPr>
          <p:nvPr/>
        </p:nvPicPr>
        <p:blipFill>
          <a:blip r:embed="rId23"/>
          <a:srcRect/>
          <a:stretch>
            <a:fillRect/>
          </a:stretch>
        </p:blipFill>
        <p:spPr bwMode="auto">
          <a:xfrm>
            <a:off x="2843213" y="2636838"/>
            <a:ext cx="323850" cy="354012"/>
          </a:xfrm>
          <a:prstGeom prst="rect">
            <a:avLst/>
          </a:prstGeom>
          <a:noFill/>
          <a:ln w="9525">
            <a:noFill/>
            <a:miter lim="800000"/>
            <a:headEnd/>
            <a:tailEnd/>
          </a:ln>
        </p:spPr>
      </p:pic>
      <p:pic>
        <p:nvPicPr>
          <p:cNvPr id="38968" name="Picture 4"/>
          <p:cNvPicPr>
            <a:picLocks noChangeAspect="1" noChangeArrowheads="1"/>
          </p:cNvPicPr>
          <p:nvPr/>
        </p:nvPicPr>
        <p:blipFill>
          <a:blip r:embed="rId23"/>
          <a:srcRect/>
          <a:stretch>
            <a:fillRect/>
          </a:stretch>
        </p:blipFill>
        <p:spPr bwMode="auto">
          <a:xfrm>
            <a:off x="2555875" y="3068638"/>
            <a:ext cx="323850" cy="354012"/>
          </a:xfrm>
          <a:prstGeom prst="rect">
            <a:avLst/>
          </a:prstGeom>
          <a:noFill/>
          <a:ln w="9525">
            <a:noFill/>
            <a:miter lim="800000"/>
            <a:headEnd/>
            <a:tailEnd/>
          </a:ln>
        </p:spPr>
      </p:pic>
      <p:pic>
        <p:nvPicPr>
          <p:cNvPr id="38969" name="Picture 4"/>
          <p:cNvPicPr>
            <a:picLocks noChangeAspect="1" noChangeArrowheads="1"/>
          </p:cNvPicPr>
          <p:nvPr/>
        </p:nvPicPr>
        <p:blipFill>
          <a:blip r:embed="rId23"/>
          <a:srcRect/>
          <a:stretch>
            <a:fillRect/>
          </a:stretch>
        </p:blipFill>
        <p:spPr bwMode="auto">
          <a:xfrm>
            <a:off x="3276600" y="3213100"/>
            <a:ext cx="323850" cy="354013"/>
          </a:xfrm>
          <a:prstGeom prst="rect">
            <a:avLst/>
          </a:prstGeom>
          <a:noFill/>
          <a:ln w="9525">
            <a:noFill/>
            <a:miter lim="800000"/>
            <a:headEnd/>
            <a:tailEnd/>
          </a:ln>
        </p:spPr>
      </p:pic>
      <p:pic>
        <p:nvPicPr>
          <p:cNvPr id="38970" name="Picture 4"/>
          <p:cNvPicPr>
            <a:picLocks noChangeAspect="1" noChangeArrowheads="1"/>
          </p:cNvPicPr>
          <p:nvPr/>
        </p:nvPicPr>
        <p:blipFill>
          <a:blip r:embed="rId23"/>
          <a:srcRect/>
          <a:stretch>
            <a:fillRect/>
          </a:stretch>
        </p:blipFill>
        <p:spPr bwMode="auto">
          <a:xfrm>
            <a:off x="3779838" y="2708275"/>
            <a:ext cx="323850" cy="354013"/>
          </a:xfrm>
          <a:prstGeom prst="rect">
            <a:avLst/>
          </a:prstGeom>
          <a:noFill/>
          <a:ln w="9525">
            <a:noFill/>
            <a:miter lim="800000"/>
            <a:headEnd/>
            <a:tailEnd/>
          </a:ln>
        </p:spPr>
      </p:pic>
      <p:pic>
        <p:nvPicPr>
          <p:cNvPr id="38971" name="Picture 4"/>
          <p:cNvPicPr>
            <a:picLocks noChangeAspect="1" noChangeArrowheads="1"/>
          </p:cNvPicPr>
          <p:nvPr/>
        </p:nvPicPr>
        <p:blipFill>
          <a:blip r:embed="rId23"/>
          <a:srcRect/>
          <a:stretch>
            <a:fillRect/>
          </a:stretch>
        </p:blipFill>
        <p:spPr bwMode="auto">
          <a:xfrm>
            <a:off x="4643438" y="3284538"/>
            <a:ext cx="323850" cy="354012"/>
          </a:xfrm>
          <a:prstGeom prst="rect">
            <a:avLst/>
          </a:prstGeom>
          <a:noFill/>
          <a:ln w="9525">
            <a:noFill/>
            <a:miter lim="800000"/>
            <a:headEnd/>
            <a:tailEnd/>
          </a:ln>
        </p:spPr>
      </p:pic>
      <p:pic>
        <p:nvPicPr>
          <p:cNvPr id="38972" name="Picture 4"/>
          <p:cNvPicPr>
            <a:picLocks noChangeAspect="1" noChangeArrowheads="1"/>
          </p:cNvPicPr>
          <p:nvPr/>
        </p:nvPicPr>
        <p:blipFill>
          <a:blip r:embed="rId23"/>
          <a:srcRect/>
          <a:stretch>
            <a:fillRect/>
          </a:stretch>
        </p:blipFill>
        <p:spPr bwMode="auto">
          <a:xfrm>
            <a:off x="4427538" y="4292600"/>
            <a:ext cx="323850" cy="354013"/>
          </a:xfrm>
          <a:prstGeom prst="rect">
            <a:avLst/>
          </a:prstGeom>
          <a:noFill/>
          <a:ln w="9525">
            <a:noFill/>
            <a:miter lim="800000"/>
            <a:headEnd/>
            <a:tailEnd/>
          </a:ln>
        </p:spPr>
      </p:pic>
      <p:pic>
        <p:nvPicPr>
          <p:cNvPr id="38973" name="Picture 4"/>
          <p:cNvPicPr>
            <a:picLocks noChangeAspect="1" noChangeArrowheads="1"/>
          </p:cNvPicPr>
          <p:nvPr/>
        </p:nvPicPr>
        <p:blipFill>
          <a:blip r:embed="rId23"/>
          <a:srcRect/>
          <a:stretch>
            <a:fillRect/>
          </a:stretch>
        </p:blipFill>
        <p:spPr bwMode="auto">
          <a:xfrm>
            <a:off x="5651500" y="3789363"/>
            <a:ext cx="323850" cy="354012"/>
          </a:xfrm>
          <a:prstGeom prst="rect">
            <a:avLst/>
          </a:prstGeom>
          <a:noFill/>
          <a:ln w="9525">
            <a:noFill/>
            <a:miter lim="800000"/>
            <a:headEnd/>
            <a:tailEnd/>
          </a:ln>
        </p:spPr>
      </p:pic>
      <p:pic>
        <p:nvPicPr>
          <p:cNvPr id="38974" name="Picture 4"/>
          <p:cNvPicPr>
            <a:picLocks noChangeAspect="1" noChangeArrowheads="1"/>
          </p:cNvPicPr>
          <p:nvPr/>
        </p:nvPicPr>
        <p:blipFill>
          <a:blip r:embed="rId23"/>
          <a:srcRect/>
          <a:stretch>
            <a:fillRect/>
          </a:stretch>
        </p:blipFill>
        <p:spPr bwMode="auto">
          <a:xfrm>
            <a:off x="3419475" y="3860800"/>
            <a:ext cx="323850" cy="354013"/>
          </a:xfrm>
          <a:prstGeom prst="rect">
            <a:avLst/>
          </a:prstGeom>
          <a:noFill/>
          <a:ln w="9525">
            <a:noFill/>
            <a:miter lim="800000"/>
            <a:headEnd/>
            <a:tailEnd/>
          </a:ln>
        </p:spPr>
      </p:pic>
      <p:pic>
        <p:nvPicPr>
          <p:cNvPr id="38975" name="Picture 4"/>
          <p:cNvPicPr>
            <a:picLocks noChangeAspect="1" noChangeArrowheads="1"/>
          </p:cNvPicPr>
          <p:nvPr/>
        </p:nvPicPr>
        <p:blipFill>
          <a:blip r:embed="rId23"/>
          <a:srcRect/>
          <a:stretch>
            <a:fillRect/>
          </a:stretch>
        </p:blipFill>
        <p:spPr bwMode="auto">
          <a:xfrm>
            <a:off x="2700338" y="3716338"/>
            <a:ext cx="323850" cy="354012"/>
          </a:xfrm>
          <a:prstGeom prst="rect">
            <a:avLst/>
          </a:prstGeom>
          <a:noFill/>
          <a:ln w="9525">
            <a:noFill/>
            <a:miter lim="800000"/>
            <a:headEnd/>
            <a:tailEnd/>
          </a:ln>
        </p:spPr>
      </p:pic>
      <p:pic>
        <p:nvPicPr>
          <p:cNvPr id="38976" name="Picture 4"/>
          <p:cNvPicPr>
            <a:picLocks noChangeAspect="1" noChangeArrowheads="1"/>
          </p:cNvPicPr>
          <p:nvPr/>
        </p:nvPicPr>
        <p:blipFill>
          <a:blip r:embed="rId23"/>
          <a:srcRect/>
          <a:stretch>
            <a:fillRect/>
          </a:stretch>
        </p:blipFill>
        <p:spPr bwMode="auto">
          <a:xfrm>
            <a:off x="2843213" y="4292600"/>
            <a:ext cx="323850" cy="354013"/>
          </a:xfrm>
          <a:prstGeom prst="rect">
            <a:avLst/>
          </a:prstGeom>
          <a:noFill/>
          <a:ln w="9525">
            <a:noFill/>
            <a:miter lim="800000"/>
            <a:headEnd/>
            <a:tailEnd/>
          </a:ln>
        </p:spPr>
      </p:pic>
      <p:pic>
        <p:nvPicPr>
          <p:cNvPr id="38977" name="Picture 4"/>
          <p:cNvPicPr>
            <a:picLocks noChangeAspect="1" noChangeArrowheads="1"/>
          </p:cNvPicPr>
          <p:nvPr/>
        </p:nvPicPr>
        <p:blipFill>
          <a:blip r:embed="rId23"/>
          <a:srcRect/>
          <a:stretch>
            <a:fillRect/>
          </a:stretch>
        </p:blipFill>
        <p:spPr bwMode="auto">
          <a:xfrm>
            <a:off x="2124075" y="4148138"/>
            <a:ext cx="323850" cy="354012"/>
          </a:xfrm>
          <a:prstGeom prst="rect">
            <a:avLst/>
          </a:prstGeom>
          <a:noFill/>
          <a:ln w="9525">
            <a:noFill/>
            <a:miter lim="800000"/>
            <a:headEnd/>
            <a:tailEnd/>
          </a:ln>
        </p:spPr>
      </p:pic>
      <p:pic>
        <p:nvPicPr>
          <p:cNvPr id="38978" name="Picture 4"/>
          <p:cNvPicPr>
            <a:picLocks noChangeAspect="1" noChangeArrowheads="1"/>
          </p:cNvPicPr>
          <p:nvPr/>
        </p:nvPicPr>
        <p:blipFill>
          <a:blip r:embed="rId23"/>
          <a:srcRect/>
          <a:stretch>
            <a:fillRect/>
          </a:stretch>
        </p:blipFill>
        <p:spPr bwMode="auto">
          <a:xfrm>
            <a:off x="3059113" y="4940300"/>
            <a:ext cx="323850" cy="354013"/>
          </a:xfrm>
          <a:prstGeom prst="rect">
            <a:avLst/>
          </a:prstGeom>
          <a:noFill/>
          <a:ln w="9525">
            <a:noFill/>
            <a:miter lim="800000"/>
            <a:headEnd/>
            <a:tailEnd/>
          </a:ln>
        </p:spPr>
      </p:pic>
      <p:sp>
        <p:nvSpPr>
          <p:cNvPr id="1895578" name="AutoShape 154"/>
          <p:cNvSpPr>
            <a:spLocks noChangeArrowheads="1"/>
          </p:cNvSpPr>
          <p:nvPr/>
        </p:nvSpPr>
        <p:spPr bwMode="auto">
          <a:xfrm>
            <a:off x="4427538" y="5589588"/>
            <a:ext cx="4138612" cy="287337"/>
          </a:xfrm>
          <a:prstGeom prst="homePlate">
            <a:avLst>
              <a:gd name="adj" fmla="val 103424"/>
            </a:avLst>
          </a:prstGeom>
          <a:solidFill>
            <a:srgbClr val="CCECFF"/>
          </a:solidFill>
          <a:ln w="9525">
            <a:noFill/>
            <a:miter lim="800000"/>
            <a:headEnd/>
            <a:tailEnd/>
          </a:ln>
          <a:effectLst>
            <a:outerShdw dist="35921" dir="2700000" algn="ctr" rotWithShape="0">
              <a:srgbClr val="333333"/>
            </a:outerShdw>
          </a:effectLst>
        </p:spPr>
        <p:txBody>
          <a:bodyPr anchor="ctr"/>
          <a:lstStyle/>
          <a:p>
            <a:r>
              <a:rPr kumimoji="0" lang="en-US" altLang="zh-CN" sz="1400" b="0">
                <a:solidFill>
                  <a:schemeClr val="tx1"/>
                </a:solidFill>
                <a:latin typeface="Arial" pitchFamily="34" charset="0"/>
                <a:ea typeface="华文细黑" pitchFamily="2" charset="-122"/>
              </a:rPr>
              <a:t>Providing perfect PTN  series products </a:t>
            </a:r>
            <a:endParaRPr kumimoji="0" lang="zh-CN" altLang="en-US" sz="1400" b="0">
              <a:solidFill>
                <a:schemeClr val="tx1"/>
              </a:solidFill>
              <a:latin typeface="Arial" pitchFamily="34" charset="0"/>
              <a:ea typeface="华文细黑" pitchFamily="2" charset="-122"/>
            </a:endParaRPr>
          </a:p>
        </p:txBody>
      </p:sp>
      <p:sp>
        <p:nvSpPr>
          <p:cNvPr id="1895579" name="AutoShape 155"/>
          <p:cNvSpPr>
            <a:spLocks noChangeArrowheads="1"/>
          </p:cNvSpPr>
          <p:nvPr/>
        </p:nvSpPr>
        <p:spPr bwMode="auto">
          <a:xfrm>
            <a:off x="900113" y="5589588"/>
            <a:ext cx="3384550" cy="360362"/>
          </a:xfrm>
          <a:prstGeom prst="homePlate">
            <a:avLst>
              <a:gd name="adj" fmla="val 42642"/>
            </a:avLst>
          </a:prstGeom>
          <a:solidFill>
            <a:srgbClr val="CCECFF"/>
          </a:solidFill>
          <a:ln w="9525">
            <a:solidFill>
              <a:srgbClr val="CCECFF"/>
            </a:solidFill>
            <a:miter lim="800000"/>
            <a:headEnd/>
            <a:tailEnd/>
          </a:ln>
          <a:effectLst>
            <a:outerShdw dist="35921" dir="2700000" algn="ctr" rotWithShape="0">
              <a:srgbClr val="333333"/>
            </a:outerShdw>
          </a:effectLst>
        </p:spPr>
        <p:txBody>
          <a:bodyPr wrap="none" anchor="ctr"/>
          <a:lstStyle/>
          <a:p>
            <a:r>
              <a:rPr kumimoji="0" lang="en-US" altLang="zh-CN" sz="1400" b="0">
                <a:solidFill>
                  <a:schemeClr val="tx1"/>
                </a:solidFill>
                <a:latin typeface="Arial" pitchFamily="34" charset="0"/>
                <a:ea typeface="华文细黑" pitchFamily="2" charset="-122"/>
              </a:rPr>
              <a:t>Integrated platform,</a:t>
            </a:r>
          </a:p>
          <a:p>
            <a:r>
              <a:rPr kumimoji="0" lang="en-US" altLang="zh-CN" sz="1400" b="0">
                <a:solidFill>
                  <a:schemeClr val="tx1"/>
                </a:solidFill>
                <a:latin typeface="Arial" pitchFamily="34" charset="0"/>
                <a:ea typeface="华文细黑" pitchFamily="2" charset="-122"/>
              </a:rPr>
              <a:t>high-efficiency transmission</a:t>
            </a:r>
            <a:endParaRPr kumimoji="0" lang="zh-CN" altLang="en-US" sz="1400" b="0">
              <a:solidFill>
                <a:schemeClr val="tx1"/>
              </a:solidFill>
              <a:latin typeface="Arial" pitchFamily="34" charset="0"/>
              <a:ea typeface="华文细黑" pitchFamily="2" charset="-122"/>
            </a:endParaRPr>
          </a:p>
        </p:txBody>
      </p:sp>
      <p:sp>
        <p:nvSpPr>
          <p:cNvPr id="1895580" name="AutoShape 156"/>
          <p:cNvSpPr>
            <a:spLocks noChangeArrowheads="1"/>
          </p:cNvSpPr>
          <p:nvPr/>
        </p:nvSpPr>
        <p:spPr bwMode="auto">
          <a:xfrm>
            <a:off x="4427538" y="5949950"/>
            <a:ext cx="4176712" cy="360363"/>
          </a:xfrm>
          <a:prstGeom prst="homePlate">
            <a:avLst>
              <a:gd name="adj" fmla="val 51118"/>
            </a:avLst>
          </a:prstGeom>
          <a:solidFill>
            <a:srgbClr val="CCECFF"/>
          </a:solidFill>
          <a:ln w="9525">
            <a:noFill/>
            <a:miter lim="800000"/>
            <a:headEnd/>
            <a:tailEnd/>
          </a:ln>
          <a:effectLst>
            <a:outerShdw dist="35921" dir="2700000" algn="ctr" rotWithShape="0">
              <a:srgbClr val="333333"/>
            </a:outerShdw>
          </a:effectLst>
        </p:spPr>
        <p:txBody>
          <a:bodyPr wrap="none" anchor="ctr"/>
          <a:lstStyle/>
          <a:p>
            <a:r>
              <a:rPr kumimoji="0" lang="en-US" altLang="zh-CN" sz="1400" b="0">
                <a:solidFill>
                  <a:schemeClr val="tx1"/>
                </a:solidFill>
                <a:latin typeface="Arial" pitchFamily="34" charset="0"/>
                <a:ea typeface="华文细黑" pitchFamily="2" charset="-122"/>
              </a:rPr>
              <a:t>Reliable, security, energy-saving </a:t>
            </a:r>
          </a:p>
          <a:p>
            <a:r>
              <a:rPr kumimoji="0" lang="en-US" altLang="zh-CN" sz="1400" b="0">
                <a:solidFill>
                  <a:schemeClr val="tx1"/>
                </a:solidFill>
                <a:latin typeface="Arial" pitchFamily="34" charset="0"/>
                <a:ea typeface="华文细黑" pitchFamily="2" charset="-122"/>
              </a:rPr>
              <a:t>and green network</a:t>
            </a:r>
            <a:endParaRPr kumimoji="0" lang="zh-CN" altLang="en-US" sz="1400" b="0">
              <a:solidFill>
                <a:schemeClr val="tx1"/>
              </a:solidFill>
              <a:latin typeface="Arial" pitchFamily="34" charset="0"/>
              <a:ea typeface="华文细黑" pitchFamily="2" charset="-122"/>
            </a:endParaRPr>
          </a:p>
        </p:txBody>
      </p:sp>
      <p:sp>
        <p:nvSpPr>
          <p:cNvPr id="1895581" name="AutoShape 157"/>
          <p:cNvSpPr>
            <a:spLocks noChangeArrowheads="1"/>
          </p:cNvSpPr>
          <p:nvPr/>
        </p:nvSpPr>
        <p:spPr bwMode="auto">
          <a:xfrm>
            <a:off x="900113" y="6021388"/>
            <a:ext cx="3384550" cy="360362"/>
          </a:xfrm>
          <a:prstGeom prst="homePlate">
            <a:avLst>
              <a:gd name="adj" fmla="val 69141"/>
            </a:avLst>
          </a:prstGeom>
          <a:solidFill>
            <a:srgbClr val="CCECFF"/>
          </a:solidFill>
          <a:ln w="9525">
            <a:noFill/>
            <a:miter lim="800000"/>
            <a:headEnd/>
            <a:tailEnd/>
          </a:ln>
          <a:effectLst>
            <a:outerShdw dist="35921" dir="2700000" algn="ctr" rotWithShape="0">
              <a:srgbClr val="333333"/>
            </a:outerShdw>
          </a:effectLst>
        </p:spPr>
        <p:txBody>
          <a:bodyPr wrap="none" anchor="ctr"/>
          <a:lstStyle/>
          <a:p>
            <a:r>
              <a:rPr kumimoji="0" lang="en-US" altLang="zh-CN" sz="1400" b="0">
                <a:solidFill>
                  <a:schemeClr val="tx1"/>
                </a:solidFill>
                <a:latin typeface="Arial" pitchFamily="34" charset="0"/>
                <a:ea typeface="华文细黑" pitchFamily="2" charset="-122"/>
              </a:rPr>
              <a:t>Refined operation &amp; maintenance,</a:t>
            </a:r>
          </a:p>
          <a:p>
            <a:r>
              <a:rPr kumimoji="0" lang="en-US" altLang="zh-CN" sz="1400" b="0">
                <a:solidFill>
                  <a:schemeClr val="tx1"/>
                </a:solidFill>
                <a:latin typeface="Arial" pitchFamily="34" charset="0"/>
                <a:ea typeface="华文细黑" pitchFamily="2" charset="-122"/>
              </a:rPr>
              <a:t>simplified management</a:t>
            </a:r>
            <a:endParaRPr kumimoji="0" lang="zh-CN" altLang="en-US" sz="1400" b="0">
              <a:solidFill>
                <a:schemeClr val="tx1"/>
              </a:solidFill>
              <a:latin typeface="Arial" pitchFamily="34" charset="0"/>
              <a:ea typeface="华文细黑" pitchFamily="2" charset="-122"/>
            </a:endParaRPr>
          </a:p>
        </p:txBody>
      </p:sp>
      <p:sp>
        <p:nvSpPr>
          <p:cNvPr id="38916" name="Rectangle 158"/>
          <p:cNvSpPr>
            <a:spLocks noGrp="1" noChangeArrowheads="1"/>
          </p:cNvSpPr>
          <p:nvPr>
            <p:ph type="title"/>
          </p:nvPr>
        </p:nvSpPr>
        <p:spPr>
          <a:xfrm>
            <a:off x="312738" y="188913"/>
            <a:ext cx="8496300" cy="647700"/>
          </a:xfrm>
        </p:spPr>
        <p:txBody>
          <a:bodyPr/>
          <a:lstStyle/>
          <a:p>
            <a:pPr eaLnBrk="1" hangingPunct="1"/>
            <a:r>
              <a:rPr lang="en-US" altLang="zh-CN" smtClean="0"/>
              <a:t>ZTE PTN Product Family </a:t>
            </a:r>
            <a:endParaRPr lang="zh-CN" altLang="en-US" smtClean="0"/>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ChangeArrowheads="1"/>
          </p:cNvSpPr>
          <p:nvPr/>
        </p:nvSpPr>
        <p:spPr bwMode="auto">
          <a:xfrm>
            <a:off x="468313" y="0"/>
            <a:ext cx="8229600" cy="647700"/>
          </a:xfrm>
          <a:prstGeom prst="rect">
            <a:avLst/>
          </a:prstGeom>
          <a:noFill/>
          <a:ln w="9525" algn="ctr">
            <a:noFill/>
            <a:miter lim="800000"/>
            <a:headEnd/>
            <a:tailEnd/>
          </a:ln>
        </p:spPr>
        <p:txBody>
          <a:bodyPr anchor="ctr"/>
          <a:lstStyle/>
          <a:p>
            <a:pPr algn="l" eaLnBrk="1" hangingPunct="1"/>
            <a:endParaRPr kumimoji="0" lang="zh-CN" altLang="zh-CN" sz="3200" b="0">
              <a:solidFill>
                <a:schemeClr val="tx2"/>
              </a:solidFill>
              <a:latin typeface="Arial" pitchFamily="34" charset="0"/>
              <a:ea typeface="黑体" pitchFamily="49" charset="-122"/>
            </a:endParaRPr>
          </a:p>
        </p:txBody>
      </p:sp>
      <p:sp>
        <p:nvSpPr>
          <p:cNvPr id="17606" name="Text Box 198"/>
          <p:cNvSpPr txBox="1">
            <a:spLocks noChangeArrowheads="1"/>
          </p:cNvSpPr>
          <p:nvPr/>
        </p:nvSpPr>
        <p:spPr bwMode="auto">
          <a:xfrm>
            <a:off x="395288" y="5589588"/>
            <a:ext cx="8497887" cy="792162"/>
          </a:xfrm>
          <a:prstGeom prst="rect">
            <a:avLst/>
          </a:prstGeom>
          <a:gradFill rotWithShape="1">
            <a:gsLst>
              <a:gs pos="0">
                <a:srgbClr val="99CCFF"/>
              </a:gs>
              <a:gs pos="50000">
                <a:srgbClr val="FFFFFF"/>
              </a:gs>
              <a:gs pos="100000">
                <a:srgbClr val="99CCFF"/>
              </a:gs>
            </a:gsLst>
            <a:lin ang="5400000" scaled="1"/>
          </a:gradFill>
          <a:ln w="25400" algn="ctr">
            <a:noFill/>
            <a:miter lim="800000"/>
            <a:headEnd/>
            <a:tailEnd/>
          </a:ln>
          <a:effectLst>
            <a:outerShdw dist="35921" dir="2700000" algn="ctr" rotWithShape="0">
              <a:schemeClr val="bg2"/>
            </a:outerShdw>
          </a:effectLst>
        </p:spPr>
        <p:txBody>
          <a:bodyPr anchor="ctr"/>
          <a:lstStyle/>
          <a:p>
            <a:pPr marL="284163" indent="-284163" algn="l">
              <a:buClr>
                <a:srgbClr val="FF9933"/>
              </a:buClr>
              <a:buFont typeface="Wingdings" pitchFamily="2" charset="2"/>
              <a:buNone/>
            </a:pPr>
            <a:endParaRPr kumimoji="0" lang="zh-CN" altLang="zh-CN" sz="1500" b="0">
              <a:solidFill>
                <a:schemeClr val="tx1"/>
              </a:solidFill>
            </a:endParaRPr>
          </a:p>
        </p:txBody>
      </p:sp>
      <p:sp>
        <p:nvSpPr>
          <p:cNvPr id="38918" name="Rectangle 9"/>
          <p:cNvSpPr>
            <a:spLocks noChangeArrowheads="1"/>
          </p:cNvSpPr>
          <p:nvPr/>
        </p:nvSpPr>
        <p:spPr bwMode="auto">
          <a:xfrm>
            <a:off x="395288" y="836613"/>
            <a:ext cx="8350250" cy="1317625"/>
          </a:xfrm>
          <a:prstGeom prst="rect">
            <a:avLst/>
          </a:prstGeom>
          <a:gradFill rotWithShape="1">
            <a:gsLst>
              <a:gs pos="0">
                <a:srgbClr val="99CCFF"/>
              </a:gs>
              <a:gs pos="100000">
                <a:schemeClr val="bg1"/>
              </a:gs>
            </a:gsLst>
            <a:lin ang="0" scaled="1"/>
          </a:gradFill>
          <a:ln w="9525" algn="ctr">
            <a:noFill/>
            <a:miter lim="800000"/>
            <a:headEnd/>
            <a:tailEnd/>
          </a:ln>
        </p:spPr>
        <p:txBody>
          <a:bodyPr wrap="none" anchor="ctr"/>
          <a:lstStyle/>
          <a:p>
            <a:pPr algn="l"/>
            <a:endParaRPr lang="zh-CN" altLang="en-US" sz="1200">
              <a:solidFill>
                <a:schemeClr val="tx1"/>
              </a:solidFill>
            </a:endParaRPr>
          </a:p>
        </p:txBody>
      </p:sp>
      <p:pic>
        <p:nvPicPr>
          <p:cNvPr id="38919" name="Picture 67"/>
          <p:cNvPicPr>
            <a:picLocks noChangeAspect="1" noChangeArrowheads="1"/>
          </p:cNvPicPr>
          <p:nvPr/>
        </p:nvPicPr>
        <p:blipFill>
          <a:blip r:embed="rId3"/>
          <a:srcRect/>
          <a:stretch>
            <a:fillRect/>
          </a:stretch>
        </p:blipFill>
        <p:spPr bwMode="auto">
          <a:xfrm>
            <a:off x="2554288" y="1462088"/>
            <a:ext cx="1079500" cy="307975"/>
          </a:xfrm>
          <a:prstGeom prst="rect">
            <a:avLst/>
          </a:prstGeom>
          <a:noFill/>
          <a:ln w="9525" algn="ctr">
            <a:noFill/>
            <a:miter lim="800000"/>
            <a:headEnd/>
            <a:tailEnd/>
          </a:ln>
        </p:spPr>
      </p:pic>
      <p:pic>
        <p:nvPicPr>
          <p:cNvPr id="38920" name="Picture 72"/>
          <p:cNvPicPr>
            <a:picLocks noChangeAspect="1" noChangeArrowheads="1"/>
          </p:cNvPicPr>
          <p:nvPr/>
        </p:nvPicPr>
        <p:blipFill>
          <a:blip r:embed="rId4">
            <a:clrChange>
              <a:clrFrom>
                <a:srgbClr val="FBFFFF"/>
              </a:clrFrom>
              <a:clrTo>
                <a:srgbClr val="FBFFFF">
                  <a:alpha val="0"/>
                </a:srgbClr>
              </a:clrTo>
            </a:clrChange>
          </a:blip>
          <a:srcRect/>
          <a:stretch>
            <a:fillRect/>
          </a:stretch>
        </p:blipFill>
        <p:spPr bwMode="auto">
          <a:xfrm>
            <a:off x="611188" y="1530350"/>
            <a:ext cx="1223962" cy="233363"/>
          </a:xfrm>
          <a:prstGeom prst="rect">
            <a:avLst/>
          </a:prstGeom>
          <a:noFill/>
          <a:ln w="9525">
            <a:noFill/>
            <a:miter lim="800000"/>
            <a:headEnd/>
            <a:tailEnd/>
          </a:ln>
        </p:spPr>
      </p:pic>
      <p:sp>
        <p:nvSpPr>
          <p:cNvPr id="38921" name="Text Box 8"/>
          <p:cNvSpPr txBox="1">
            <a:spLocks noChangeArrowheads="1"/>
          </p:cNvSpPr>
          <p:nvPr/>
        </p:nvSpPr>
        <p:spPr bwMode="auto">
          <a:xfrm>
            <a:off x="682625" y="1889125"/>
            <a:ext cx="1114425" cy="274638"/>
          </a:xfrm>
          <a:prstGeom prst="rect">
            <a:avLst/>
          </a:prstGeom>
          <a:noFill/>
          <a:ln w="9525" algn="ctr">
            <a:noFill/>
            <a:miter lim="800000"/>
            <a:headEnd/>
            <a:tailEnd/>
          </a:ln>
        </p:spPr>
        <p:txBody>
          <a:bodyPr wrap="none">
            <a:spAutoFit/>
          </a:bodyPr>
          <a:lstStyle/>
          <a:p>
            <a:pPr eaLnBrk="1" hangingPunct="1">
              <a:spcAft>
                <a:spcPct val="20000"/>
              </a:spcAft>
              <a:buClr>
                <a:srgbClr val="228A88"/>
              </a:buClr>
              <a:buFont typeface="Wingdings 2" pitchFamily="18" charset="2"/>
              <a:buNone/>
            </a:pPr>
            <a:r>
              <a:rPr kumimoji="0" lang="en-US" altLang="zh-CN" sz="1200">
                <a:solidFill>
                  <a:schemeClr val="tx1"/>
                </a:solidFill>
                <a:latin typeface="Arial" pitchFamily="34" charset="0"/>
                <a:cs typeface="Arial" pitchFamily="34" charset="0"/>
              </a:rPr>
              <a:t>ZXCTN 6100 </a:t>
            </a:r>
          </a:p>
        </p:txBody>
      </p:sp>
      <p:sp>
        <p:nvSpPr>
          <p:cNvPr id="38922" name="Text Box 9"/>
          <p:cNvSpPr txBox="1">
            <a:spLocks noChangeArrowheads="1"/>
          </p:cNvSpPr>
          <p:nvPr/>
        </p:nvSpPr>
        <p:spPr bwMode="auto">
          <a:xfrm>
            <a:off x="2338388" y="1889125"/>
            <a:ext cx="1439862" cy="274638"/>
          </a:xfrm>
          <a:prstGeom prst="rect">
            <a:avLst/>
          </a:prstGeom>
          <a:noFill/>
          <a:ln w="9525" algn="ctr">
            <a:noFill/>
            <a:miter lim="800000"/>
            <a:headEnd/>
            <a:tailEnd/>
          </a:ln>
        </p:spPr>
        <p:txBody>
          <a:bodyPr>
            <a:spAutoFit/>
          </a:bodyPr>
          <a:lstStyle/>
          <a:p>
            <a:pPr eaLnBrk="1" hangingPunct="1">
              <a:spcAft>
                <a:spcPct val="20000"/>
              </a:spcAft>
              <a:buClr>
                <a:srgbClr val="228A88"/>
              </a:buClr>
              <a:buFont typeface="Wingdings 2" pitchFamily="18" charset="2"/>
              <a:buNone/>
            </a:pPr>
            <a:r>
              <a:rPr kumimoji="0" lang="en-US" altLang="zh-CN" sz="1200">
                <a:solidFill>
                  <a:schemeClr val="tx1"/>
                </a:solidFill>
                <a:latin typeface="Arial" pitchFamily="34" charset="0"/>
                <a:cs typeface="Arial" pitchFamily="34" charset="0"/>
              </a:rPr>
              <a:t>ZXCTN 6200</a:t>
            </a:r>
          </a:p>
        </p:txBody>
      </p:sp>
      <p:sp>
        <p:nvSpPr>
          <p:cNvPr id="38923" name="Text Box 10"/>
          <p:cNvSpPr txBox="1">
            <a:spLocks noChangeArrowheads="1"/>
          </p:cNvSpPr>
          <p:nvPr/>
        </p:nvSpPr>
        <p:spPr bwMode="auto">
          <a:xfrm>
            <a:off x="4067175" y="1889125"/>
            <a:ext cx="1509713" cy="274638"/>
          </a:xfrm>
          <a:prstGeom prst="rect">
            <a:avLst/>
          </a:prstGeom>
          <a:noFill/>
          <a:ln w="9525" algn="ctr">
            <a:noFill/>
            <a:miter lim="800000"/>
            <a:headEnd/>
            <a:tailEnd/>
          </a:ln>
        </p:spPr>
        <p:txBody>
          <a:bodyPr>
            <a:spAutoFit/>
          </a:bodyPr>
          <a:lstStyle/>
          <a:p>
            <a:pPr eaLnBrk="1" hangingPunct="1">
              <a:spcAft>
                <a:spcPct val="20000"/>
              </a:spcAft>
              <a:buClr>
                <a:srgbClr val="228A88"/>
              </a:buClr>
              <a:buFont typeface="Wingdings 2" pitchFamily="18" charset="2"/>
              <a:buNone/>
            </a:pPr>
            <a:r>
              <a:rPr kumimoji="0" lang="en-US" altLang="zh-CN" sz="1200">
                <a:solidFill>
                  <a:schemeClr val="tx1"/>
                </a:solidFill>
                <a:latin typeface="Arial" pitchFamily="34" charset="0"/>
                <a:cs typeface="Arial" pitchFamily="34" charset="0"/>
              </a:rPr>
              <a:t>ZXCTN 6300</a:t>
            </a:r>
          </a:p>
        </p:txBody>
      </p:sp>
      <p:pic>
        <p:nvPicPr>
          <p:cNvPr id="38924" name="Picture 11"/>
          <p:cNvPicPr>
            <a:picLocks noChangeAspect="1" noChangeArrowheads="1"/>
          </p:cNvPicPr>
          <p:nvPr/>
        </p:nvPicPr>
        <p:blipFill>
          <a:blip r:embed="rId5"/>
          <a:srcRect/>
          <a:stretch>
            <a:fillRect/>
          </a:stretch>
        </p:blipFill>
        <p:spPr bwMode="auto">
          <a:xfrm>
            <a:off x="4354513" y="1184275"/>
            <a:ext cx="863600" cy="584200"/>
          </a:xfrm>
          <a:prstGeom prst="rect">
            <a:avLst/>
          </a:prstGeom>
          <a:noFill/>
          <a:ln w="9525" algn="ctr">
            <a:noFill/>
            <a:miter lim="800000"/>
            <a:headEnd/>
            <a:tailEnd/>
          </a:ln>
        </p:spPr>
      </p:pic>
      <p:pic>
        <p:nvPicPr>
          <p:cNvPr id="38925" name="Picture 21"/>
          <p:cNvPicPr>
            <a:picLocks noChangeAspect="1" noChangeArrowheads="1"/>
          </p:cNvPicPr>
          <p:nvPr/>
        </p:nvPicPr>
        <p:blipFill>
          <a:blip r:embed="rId6"/>
          <a:srcRect/>
          <a:stretch>
            <a:fillRect/>
          </a:stretch>
        </p:blipFill>
        <p:spPr bwMode="auto">
          <a:xfrm>
            <a:off x="7593013" y="904875"/>
            <a:ext cx="696912" cy="901700"/>
          </a:xfrm>
          <a:prstGeom prst="rect">
            <a:avLst/>
          </a:prstGeom>
          <a:noFill/>
          <a:ln w="9525">
            <a:noFill/>
            <a:miter lim="800000"/>
            <a:headEnd/>
            <a:tailEnd/>
          </a:ln>
        </p:spPr>
      </p:pic>
      <p:sp>
        <p:nvSpPr>
          <p:cNvPr id="38926" name="Text Box 13"/>
          <p:cNvSpPr txBox="1">
            <a:spLocks noChangeArrowheads="1"/>
          </p:cNvSpPr>
          <p:nvPr/>
        </p:nvSpPr>
        <p:spPr bwMode="auto">
          <a:xfrm>
            <a:off x="7234238" y="1878013"/>
            <a:ext cx="1511300" cy="274637"/>
          </a:xfrm>
          <a:prstGeom prst="rect">
            <a:avLst/>
          </a:prstGeom>
          <a:noFill/>
          <a:ln w="9525" algn="ctr">
            <a:noFill/>
            <a:miter lim="800000"/>
            <a:headEnd/>
            <a:tailEnd/>
          </a:ln>
        </p:spPr>
        <p:txBody>
          <a:bodyPr>
            <a:spAutoFit/>
          </a:bodyPr>
          <a:lstStyle/>
          <a:p>
            <a:pPr eaLnBrk="1" hangingPunct="1">
              <a:spcAft>
                <a:spcPct val="20000"/>
              </a:spcAft>
              <a:buClr>
                <a:srgbClr val="228A88"/>
              </a:buClr>
              <a:buFont typeface="Wingdings 2" pitchFamily="18" charset="2"/>
              <a:buNone/>
            </a:pPr>
            <a:r>
              <a:rPr kumimoji="0" lang="en-US" altLang="zh-CN" sz="1200">
                <a:solidFill>
                  <a:schemeClr val="tx1"/>
                </a:solidFill>
                <a:latin typeface="Arial" pitchFamily="34" charset="0"/>
                <a:cs typeface="Arial" pitchFamily="34" charset="0"/>
              </a:rPr>
              <a:t>ZXCTN 9008</a:t>
            </a:r>
          </a:p>
        </p:txBody>
      </p:sp>
      <p:pic>
        <p:nvPicPr>
          <p:cNvPr id="38927" name="Picture 14"/>
          <p:cNvPicPr>
            <a:picLocks noChangeAspect="1" noChangeArrowheads="1"/>
          </p:cNvPicPr>
          <p:nvPr/>
        </p:nvPicPr>
        <p:blipFill>
          <a:blip r:embed="rId7">
            <a:clrChange>
              <a:clrFrom>
                <a:srgbClr val="FFFFFF"/>
              </a:clrFrom>
              <a:clrTo>
                <a:srgbClr val="FFFFFF">
                  <a:alpha val="0"/>
                </a:srgbClr>
              </a:clrTo>
            </a:clrChange>
          </a:blip>
          <a:srcRect/>
          <a:stretch>
            <a:fillRect/>
          </a:stretch>
        </p:blipFill>
        <p:spPr bwMode="auto">
          <a:xfrm>
            <a:off x="5937250" y="1184275"/>
            <a:ext cx="936625" cy="630238"/>
          </a:xfrm>
          <a:prstGeom prst="rect">
            <a:avLst/>
          </a:prstGeom>
          <a:noFill/>
          <a:ln w="12700" algn="ctr">
            <a:noFill/>
            <a:miter lim="800000"/>
            <a:headEnd/>
            <a:tailEnd/>
          </a:ln>
        </p:spPr>
      </p:pic>
      <p:sp>
        <p:nvSpPr>
          <p:cNvPr id="38928" name="Text Box 15"/>
          <p:cNvSpPr txBox="1">
            <a:spLocks noChangeArrowheads="1"/>
          </p:cNvSpPr>
          <p:nvPr/>
        </p:nvSpPr>
        <p:spPr bwMode="auto">
          <a:xfrm>
            <a:off x="5649913" y="1889125"/>
            <a:ext cx="1511300" cy="274638"/>
          </a:xfrm>
          <a:prstGeom prst="rect">
            <a:avLst/>
          </a:prstGeom>
          <a:noFill/>
          <a:ln w="9525" algn="ctr">
            <a:noFill/>
            <a:miter lim="800000"/>
            <a:headEnd/>
            <a:tailEnd/>
          </a:ln>
        </p:spPr>
        <p:txBody>
          <a:bodyPr>
            <a:spAutoFit/>
          </a:bodyPr>
          <a:lstStyle/>
          <a:p>
            <a:pPr eaLnBrk="1" hangingPunct="1">
              <a:spcAft>
                <a:spcPct val="20000"/>
              </a:spcAft>
              <a:buClr>
                <a:srgbClr val="228A88"/>
              </a:buClr>
              <a:buFont typeface="Wingdings 2" pitchFamily="18" charset="2"/>
              <a:buNone/>
            </a:pPr>
            <a:r>
              <a:rPr kumimoji="0" lang="en-US" altLang="zh-CN" sz="1200">
                <a:solidFill>
                  <a:schemeClr val="tx1"/>
                </a:solidFill>
                <a:latin typeface="Arial" pitchFamily="34" charset="0"/>
                <a:cs typeface="Arial" pitchFamily="34" charset="0"/>
              </a:rPr>
              <a:t>ZXCTN 9004</a:t>
            </a:r>
          </a:p>
        </p:txBody>
      </p:sp>
      <p:sp>
        <p:nvSpPr>
          <p:cNvPr id="38929" name="Rectangle 9"/>
          <p:cNvSpPr>
            <a:spLocks noChangeArrowheads="1"/>
          </p:cNvSpPr>
          <p:nvPr/>
        </p:nvSpPr>
        <p:spPr bwMode="auto">
          <a:xfrm>
            <a:off x="395288" y="2197100"/>
            <a:ext cx="1217612" cy="3354388"/>
          </a:xfrm>
          <a:prstGeom prst="rect">
            <a:avLst/>
          </a:prstGeom>
          <a:solidFill>
            <a:srgbClr val="99CCFF"/>
          </a:solidFill>
          <a:ln w="9525" algn="ctr">
            <a:noFill/>
            <a:miter lim="800000"/>
            <a:headEnd/>
            <a:tailEnd/>
          </a:ln>
        </p:spPr>
        <p:txBody>
          <a:bodyPr wrap="none" anchor="ctr"/>
          <a:lstStyle/>
          <a:p>
            <a:pPr algn="l"/>
            <a:endParaRPr lang="zh-CN" altLang="en-US" sz="1200">
              <a:solidFill>
                <a:schemeClr val="tx1"/>
              </a:solidFill>
            </a:endParaRPr>
          </a:p>
        </p:txBody>
      </p:sp>
      <p:sp>
        <p:nvSpPr>
          <p:cNvPr id="38930" name="Freeform 17"/>
          <p:cNvSpPr>
            <a:spLocks noEditPoints="1"/>
          </p:cNvSpPr>
          <p:nvPr/>
        </p:nvSpPr>
        <p:spPr bwMode="auto">
          <a:xfrm rot="-906240">
            <a:off x="2170113" y="3887788"/>
            <a:ext cx="1427162" cy="558800"/>
          </a:xfrm>
          <a:custGeom>
            <a:avLst/>
            <a:gdLst>
              <a:gd name="T0" fmla="*/ 42 w 2967"/>
              <a:gd name="T1" fmla="*/ 1 h 1351"/>
              <a:gd name="T2" fmla="*/ 22 w 2967"/>
              <a:gd name="T3" fmla="*/ 2 h 1351"/>
              <a:gd name="T4" fmla="*/ 6 w 2967"/>
              <a:gd name="T5" fmla="*/ 7 h 1351"/>
              <a:gd name="T6" fmla="*/ 2 w 2967"/>
              <a:gd name="T7" fmla="*/ 10 h 1351"/>
              <a:gd name="T8" fmla="*/ 2 w 2967"/>
              <a:gd name="T9" fmla="*/ 13 h 1351"/>
              <a:gd name="T10" fmla="*/ 5 w 2967"/>
              <a:gd name="T11" fmla="*/ 16 h 1351"/>
              <a:gd name="T12" fmla="*/ 16 w 2967"/>
              <a:gd name="T13" fmla="*/ 20 h 1351"/>
              <a:gd name="T14" fmla="*/ 37 w 2967"/>
              <a:gd name="T15" fmla="*/ 23 h 1351"/>
              <a:gd name="T16" fmla="*/ 60 w 2967"/>
              <a:gd name="T17" fmla="*/ 22 h 1351"/>
              <a:gd name="T18" fmla="*/ 76 w 2967"/>
              <a:gd name="T19" fmla="*/ 17 h 1351"/>
              <a:gd name="T20" fmla="*/ 80 w 2967"/>
              <a:gd name="T21" fmla="*/ 14 h 1351"/>
              <a:gd name="T22" fmla="*/ 81 w 2967"/>
              <a:gd name="T23" fmla="*/ 11 h 1351"/>
              <a:gd name="T24" fmla="*/ 78 w 2967"/>
              <a:gd name="T25" fmla="*/ 8 h 1351"/>
              <a:gd name="T26" fmla="*/ 67 w 2967"/>
              <a:gd name="T27" fmla="*/ 3 h 1351"/>
              <a:gd name="T28" fmla="*/ 45 w 2967"/>
              <a:gd name="T29" fmla="*/ 1 h 1351"/>
              <a:gd name="T30" fmla="*/ 57 w 2967"/>
              <a:gd name="T31" fmla="*/ 2 h 1351"/>
              <a:gd name="T32" fmla="*/ 75 w 2967"/>
              <a:gd name="T33" fmla="*/ 6 h 1351"/>
              <a:gd name="T34" fmla="*/ 80 w 2967"/>
              <a:gd name="T35" fmla="*/ 9 h 1351"/>
              <a:gd name="T36" fmla="*/ 82 w 2967"/>
              <a:gd name="T37" fmla="*/ 13 h 1351"/>
              <a:gd name="T38" fmla="*/ 79 w 2967"/>
              <a:gd name="T39" fmla="*/ 16 h 1351"/>
              <a:gd name="T40" fmla="*/ 70 w 2967"/>
              <a:gd name="T41" fmla="*/ 20 h 1351"/>
              <a:gd name="T42" fmla="*/ 49 w 2967"/>
              <a:gd name="T43" fmla="*/ 23 h 1351"/>
              <a:gd name="T44" fmla="*/ 25 w 2967"/>
              <a:gd name="T45" fmla="*/ 22 h 1351"/>
              <a:gd name="T46" fmla="*/ 8 w 2967"/>
              <a:gd name="T47" fmla="*/ 18 h 1351"/>
              <a:gd name="T48" fmla="*/ 2 w 2967"/>
              <a:gd name="T49" fmla="*/ 15 h 1351"/>
              <a:gd name="T50" fmla="*/ 1 w 2967"/>
              <a:gd name="T51" fmla="*/ 11 h 1351"/>
              <a:gd name="T52" fmla="*/ 3 w 2967"/>
              <a:gd name="T53" fmla="*/ 8 h 1351"/>
              <a:gd name="T54" fmla="*/ 13 w 2967"/>
              <a:gd name="T55" fmla="*/ 4 h 1351"/>
              <a:gd name="T56" fmla="*/ 33 w 2967"/>
              <a:gd name="T57" fmla="*/ 1 h 1351"/>
              <a:gd name="T58" fmla="*/ 42 w 2967"/>
              <a:gd name="T59" fmla="*/ 0 h 1351"/>
              <a:gd name="T60" fmla="*/ 22 w 2967"/>
              <a:gd name="T61" fmla="*/ 2 h 1351"/>
              <a:gd name="T62" fmla="*/ 5 w 2967"/>
              <a:gd name="T63" fmla="*/ 6 h 1351"/>
              <a:gd name="T64" fmla="*/ 1 w 2967"/>
              <a:gd name="T65" fmla="*/ 10 h 1351"/>
              <a:gd name="T66" fmla="*/ 1 w 2967"/>
              <a:gd name="T67" fmla="*/ 13 h 1351"/>
              <a:gd name="T68" fmla="*/ 4 w 2967"/>
              <a:gd name="T69" fmla="*/ 16 h 1351"/>
              <a:gd name="T70" fmla="*/ 15 w 2967"/>
              <a:gd name="T71" fmla="*/ 21 h 1351"/>
              <a:gd name="T72" fmla="*/ 37 w 2967"/>
              <a:gd name="T73" fmla="*/ 23 h 1351"/>
              <a:gd name="T74" fmla="*/ 61 w 2967"/>
              <a:gd name="T75" fmla="*/ 22 h 1351"/>
              <a:gd name="T76" fmla="*/ 77 w 2967"/>
              <a:gd name="T77" fmla="*/ 17 h 1351"/>
              <a:gd name="T78" fmla="*/ 81 w 2967"/>
              <a:gd name="T79" fmla="*/ 14 h 1351"/>
              <a:gd name="T80" fmla="*/ 82 w 2967"/>
              <a:gd name="T81" fmla="*/ 11 h 1351"/>
              <a:gd name="T82" fmla="*/ 79 w 2967"/>
              <a:gd name="T83" fmla="*/ 7 h 1351"/>
              <a:gd name="T84" fmla="*/ 67 w 2967"/>
              <a:gd name="T85" fmla="*/ 3 h 1351"/>
              <a:gd name="T86" fmla="*/ 45 w 2967"/>
              <a:gd name="T87" fmla="*/ 0 h 1351"/>
              <a:gd name="T88" fmla="*/ 41 w 2967"/>
              <a:gd name="T89" fmla="*/ 1 h 1351"/>
              <a:gd name="T90" fmla="*/ 41 w 2967"/>
              <a:gd name="T91" fmla="*/ 0 h 1351"/>
              <a:gd name="T92" fmla="*/ 59 w 2967"/>
              <a:gd name="T93" fmla="*/ 1 h 1351"/>
              <a:gd name="T94" fmla="*/ 76 w 2967"/>
              <a:gd name="T95" fmla="*/ 6 h 1351"/>
              <a:gd name="T96" fmla="*/ 82 w 2967"/>
              <a:gd name="T97" fmla="*/ 9 h 1351"/>
              <a:gd name="T98" fmla="*/ 82 w 2967"/>
              <a:gd name="T99" fmla="*/ 13 h 1351"/>
              <a:gd name="T100" fmla="*/ 79 w 2967"/>
              <a:gd name="T101" fmla="*/ 16 h 1351"/>
              <a:gd name="T102" fmla="*/ 69 w 2967"/>
              <a:gd name="T103" fmla="*/ 21 h 1351"/>
              <a:gd name="T104" fmla="*/ 48 w 2967"/>
              <a:gd name="T105" fmla="*/ 24 h 1351"/>
              <a:gd name="T106" fmla="*/ 24 w 2967"/>
              <a:gd name="T107" fmla="*/ 23 h 1351"/>
              <a:gd name="T108" fmla="*/ 6 w 2967"/>
              <a:gd name="T109" fmla="*/ 18 h 1351"/>
              <a:gd name="T110" fmla="*/ 1 w 2967"/>
              <a:gd name="T111" fmla="*/ 15 h 1351"/>
              <a:gd name="T112" fmla="*/ 0 w 2967"/>
              <a:gd name="T113" fmla="*/ 11 h 1351"/>
              <a:gd name="T114" fmla="*/ 3 w 2967"/>
              <a:gd name="T115" fmla="*/ 8 h 1351"/>
              <a:gd name="T116" fmla="*/ 14 w 2967"/>
              <a:gd name="T117" fmla="*/ 3 h 1351"/>
              <a:gd name="T118" fmla="*/ 35 w 2967"/>
              <a:gd name="T119" fmla="*/ 0 h 135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967"/>
              <a:gd name="T181" fmla="*/ 0 h 1351"/>
              <a:gd name="T182" fmla="*/ 2967 w 2967"/>
              <a:gd name="T183" fmla="*/ 1351 h 135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967" h="1351">
                <a:moveTo>
                  <a:pt x="1500" y="8"/>
                </a:moveTo>
                <a:lnTo>
                  <a:pt x="1502" y="12"/>
                </a:lnTo>
                <a:lnTo>
                  <a:pt x="1504" y="13"/>
                </a:lnTo>
                <a:lnTo>
                  <a:pt x="1506" y="17"/>
                </a:lnTo>
                <a:lnTo>
                  <a:pt x="1508" y="21"/>
                </a:lnTo>
                <a:lnTo>
                  <a:pt x="1508" y="23"/>
                </a:lnTo>
                <a:lnTo>
                  <a:pt x="1508" y="27"/>
                </a:lnTo>
                <a:lnTo>
                  <a:pt x="1508" y="31"/>
                </a:lnTo>
                <a:lnTo>
                  <a:pt x="1506" y="35"/>
                </a:lnTo>
                <a:lnTo>
                  <a:pt x="1502" y="41"/>
                </a:lnTo>
                <a:lnTo>
                  <a:pt x="1498" y="45"/>
                </a:lnTo>
                <a:lnTo>
                  <a:pt x="1492" y="47"/>
                </a:lnTo>
                <a:lnTo>
                  <a:pt x="1488" y="49"/>
                </a:lnTo>
                <a:lnTo>
                  <a:pt x="1484" y="49"/>
                </a:lnTo>
                <a:lnTo>
                  <a:pt x="1410" y="51"/>
                </a:lnTo>
                <a:lnTo>
                  <a:pt x="1335" y="53"/>
                </a:lnTo>
                <a:lnTo>
                  <a:pt x="1262" y="57"/>
                </a:lnTo>
                <a:lnTo>
                  <a:pt x="1191" y="63"/>
                </a:lnTo>
                <a:lnTo>
                  <a:pt x="1122" y="71"/>
                </a:lnTo>
                <a:lnTo>
                  <a:pt x="1053" y="79"/>
                </a:lnTo>
                <a:lnTo>
                  <a:pt x="986" y="88"/>
                </a:lnTo>
                <a:lnTo>
                  <a:pt x="919" y="100"/>
                </a:lnTo>
                <a:lnTo>
                  <a:pt x="856" y="114"/>
                </a:lnTo>
                <a:lnTo>
                  <a:pt x="793" y="128"/>
                </a:lnTo>
                <a:lnTo>
                  <a:pt x="734" y="144"/>
                </a:lnTo>
                <a:lnTo>
                  <a:pt x="675" y="159"/>
                </a:lnTo>
                <a:lnTo>
                  <a:pt x="618" y="177"/>
                </a:lnTo>
                <a:lnTo>
                  <a:pt x="565" y="197"/>
                </a:lnTo>
                <a:lnTo>
                  <a:pt x="512" y="216"/>
                </a:lnTo>
                <a:lnTo>
                  <a:pt x="462" y="238"/>
                </a:lnTo>
                <a:lnTo>
                  <a:pt x="415" y="260"/>
                </a:lnTo>
                <a:lnTo>
                  <a:pt x="370" y="283"/>
                </a:lnTo>
                <a:lnTo>
                  <a:pt x="327" y="307"/>
                </a:lnTo>
                <a:lnTo>
                  <a:pt x="287" y="333"/>
                </a:lnTo>
                <a:lnTo>
                  <a:pt x="250" y="358"/>
                </a:lnTo>
                <a:lnTo>
                  <a:pt x="216" y="386"/>
                </a:lnTo>
                <a:lnTo>
                  <a:pt x="201" y="398"/>
                </a:lnTo>
                <a:lnTo>
                  <a:pt x="185" y="412"/>
                </a:lnTo>
                <a:lnTo>
                  <a:pt x="171" y="425"/>
                </a:lnTo>
                <a:lnTo>
                  <a:pt x="157" y="439"/>
                </a:lnTo>
                <a:lnTo>
                  <a:pt x="145" y="453"/>
                </a:lnTo>
                <a:lnTo>
                  <a:pt x="132" y="469"/>
                </a:lnTo>
                <a:lnTo>
                  <a:pt x="122" y="482"/>
                </a:lnTo>
                <a:lnTo>
                  <a:pt x="110" y="496"/>
                </a:lnTo>
                <a:lnTo>
                  <a:pt x="100" y="512"/>
                </a:lnTo>
                <a:lnTo>
                  <a:pt x="92" y="526"/>
                </a:lnTo>
                <a:lnTo>
                  <a:pt x="84" y="542"/>
                </a:lnTo>
                <a:lnTo>
                  <a:pt x="77" y="555"/>
                </a:lnTo>
                <a:lnTo>
                  <a:pt x="71" y="571"/>
                </a:lnTo>
                <a:lnTo>
                  <a:pt x="65" y="585"/>
                </a:lnTo>
                <a:lnTo>
                  <a:pt x="61" y="601"/>
                </a:lnTo>
                <a:lnTo>
                  <a:pt x="57" y="614"/>
                </a:lnTo>
                <a:lnTo>
                  <a:pt x="53" y="630"/>
                </a:lnTo>
                <a:lnTo>
                  <a:pt x="51" y="646"/>
                </a:lnTo>
                <a:lnTo>
                  <a:pt x="51" y="662"/>
                </a:lnTo>
                <a:lnTo>
                  <a:pt x="49" y="676"/>
                </a:lnTo>
                <a:lnTo>
                  <a:pt x="51" y="691"/>
                </a:lnTo>
                <a:lnTo>
                  <a:pt x="51" y="707"/>
                </a:lnTo>
                <a:lnTo>
                  <a:pt x="53" y="723"/>
                </a:lnTo>
                <a:lnTo>
                  <a:pt x="57" y="737"/>
                </a:lnTo>
                <a:lnTo>
                  <a:pt x="61" y="752"/>
                </a:lnTo>
                <a:lnTo>
                  <a:pt x="65" y="768"/>
                </a:lnTo>
                <a:lnTo>
                  <a:pt x="71" y="782"/>
                </a:lnTo>
                <a:lnTo>
                  <a:pt x="77" y="798"/>
                </a:lnTo>
                <a:lnTo>
                  <a:pt x="84" y="811"/>
                </a:lnTo>
                <a:lnTo>
                  <a:pt x="92" y="827"/>
                </a:lnTo>
                <a:lnTo>
                  <a:pt x="102" y="841"/>
                </a:lnTo>
                <a:lnTo>
                  <a:pt x="112" y="855"/>
                </a:lnTo>
                <a:lnTo>
                  <a:pt x="122" y="871"/>
                </a:lnTo>
                <a:lnTo>
                  <a:pt x="134" y="884"/>
                </a:lnTo>
                <a:lnTo>
                  <a:pt x="145" y="898"/>
                </a:lnTo>
                <a:lnTo>
                  <a:pt x="157" y="912"/>
                </a:lnTo>
                <a:lnTo>
                  <a:pt x="171" y="926"/>
                </a:lnTo>
                <a:lnTo>
                  <a:pt x="187" y="940"/>
                </a:lnTo>
                <a:lnTo>
                  <a:pt x="201" y="953"/>
                </a:lnTo>
                <a:lnTo>
                  <a:pt x="216" y="967"/>
                </a:lnTo>
                <a:lnTo>
                  <a:pt x="252" y="993"/>
                </a:lnTo>
                <a:lnTo>
                  <a:pt x="287" y="1018"/>
                </a:lnTo>
                <a:lnTo>
                  <a:pt x="329" y="1044"/>
                </a:lnTo>
                <a:lnTo>
                  <a:pt x="370" y="1068"/>
                </a:lnTo>
                <a:lnTo>
                  <a:pt x="415" y="1091"/>
                </a:lnTo>
                <a:lnTo>
                  <a:pt x="462" y="1113"/>
                </a:lnTo>
                <a:lnTo>
                  <a:pt x="512" y="1135"/>
                </a:lnTo>
                <a:lnTo>
                  <a:pt x="565" y="1154"/>
                </a:lnTo>
                <a:lnTo>
                  <a:pt x="618" y="1174"/>
                </a:lnTo>
                <a:lnTo>
                  <a:pt x="675" y="1192"/>
                </a:lnTo>
                <a:lnTo>
                  <a:pt x="734" y="1208"/>
                </a:lnTo>
                <a:lnTo>
                  <a:pt x="795" y="1223"/>
                </a:lnTo>
                <a:lnTo>
                  <a:pt x="856" y="1239"/>
                </a:lnTo>
                <a:lnTo>
                  <a:pt x="921" y="1251"/>
                </a:lnTo>
                <a:lnTo>
                  <a:pt x="986" y="1263"/>
                </a:lnTo>
                <a:lnTo>
                  <a:pt x="1053" y="1273"/>
                </a:lnTo>
                <a:lnTo>
                  <a:pt x="1122" y="1280"/>
                </a:lnTo>
                <a:lnTo>
                  <a:pt x="1191" y="1288"/>
                </a:lnTo>
                <a:lnTo>
                  <a:pt x="1264" y="1294"/>
                </a:lnTo>
                <a:lnTo>
                  <a:pt x="1335" y="1298"/>
                </a:lnTo>
                <a:lnTo>
                  <a:pt x="1410" y="1300"/>
                </a:lnTo>
                <a:lnTo>
                  <a:pt x="1482" y="1302"/>
                </a:lnTo>
                <a:lnTo>
                  <a:pt x="1559" y="1300"/>
                </a:lnTo>
                <a:lnTo>
                  <a:pt x="1632" y="1298"/>
                </a:lnTo>
                <a:lnTo>
                  <a:pt x="1705" y="1294"/>
                </a:lnTo>
                <a:lnTo>
                  <a:pt x="1776" y="1288"/>
                </a:lnTo>
                <a:lnTo>
                  <a:pt x="1845" y="1280"/>
                </a:lnTo>
                <a:lnTo>
                  <a:pt x="1914" y="1273"/>
                </a:lnTo>
                <a:lnTo>
                  <a:pt x="1981" y="1263"/>
                </a:lnTo>
                <a:lnTo>
                  <a:pt x="2047" y="1251"/>
                </a:lnTo>
                <a:lnTo>
                  <a:pt x="2110" y="1237"/>
                </a:lnTo>
                <a:lnTo>
                  <a:pt x="2173" y="1223"/>
                </a:lnTo>
                <a:lnTo>
                  <a:pt x="2233" y="1208"/>
                </a:lnTo>
                <a:lnTo>
                  <a:pt x="2292" y="1192"/>
                </a:lnTo>
                <a:lnTo>
                  <a:pt x="2349" y="1174"/>
                </a:lnTo>
                <a:lnTo>
                  <a:pt x="2404" y="1154"/>
                </a:lnTo>
                <a:lnTo>
                  <a:pt x="2455" y="1135"/>
                </a:lnTo>
                <a:lnTo>
                  <a:pt x="2504" y="1113"/>
                </a:lnTo>
                <a:lnTo>
                  <a:pt x="2551" y="1091"/>
                </a:lnTo>
                <a:lnTo>
                  <a:pt x="2597" y="1068"/>
                </a:lnTo>
                <a:lnTo>
                  <a:pt x="2640" y="1044"/>
                </a:lnTo>
                <a:lnTo>
                  <a:pt x="2679" y="1018"/>
                </a:lnTo>
                <a:lnTo>
                  <a:pt x="2717" y="993"/>
                </a:lnTo>
                <a:lnTo>
                  <a:pt x="2750" y="967"/>
                </a:lnTo>
                <a:lnTo>
                  <a:pt x="2766" y="953"/>
                </a:lnTo>
                <a:lnTo>
                  <a:pt x="2782" y="940"/>
                </a:lnTo>
                <a:lnTo>
                  <a:pt x="2796" y="926"/>
                </a:lnTo>
                <a:lnTo>
                  <a:pt x="2809" y="912"/>
                </a:lnTo>
                <a:lnTo>
                  <a:pt x="2823" y="898"/>
                </a:lnTo>
                <a:lnTo>
                  <a:pt x="2835" y="884"/>
                </a:lnTo>
                <a:lnTo>
                  <a:pt x="2845" y="869"/>
                </a:lnTo>
                <a:lnTo>
                  <a:pt x="2857" y="855"/>
                </a:lnTo>
                <a:lnTo>
                  <a:pt x="2867" y="841"/>
                </a:lnTo>
                <a:lnTo>
                  <a:pt x="2874" y="825"/>
                </a:lnTo>
                <a:lnTo>
                  <a:pt x="2882" y="811"/>
                </a:lnTo>
                <a:lnTo>
                  <a:pt x="2890" y="796"/>
                </a:lnTo>
                <a:lnTo>
                  <a:pt x="2896" y="782"/>
                </a:lnTo>
                <a:lnTo>
                  <a:pt x="2902" y="766"/>
                </a:lnTo>
                <a:lnTo>
                  <a:pt x="2906" y="750"/>
                </a:lnTo>
                <a:lnTo>
                  <a:pt x="2910" y="737"/>
                </a:lnTo>
                <a:lnTo>
                  <a:pt x="2914" y="721"/>
                </a:lnTo>
                <a:lnTo>
                  <a:pt x="2916" y="705"/>
                </a:lnTo>
                <a:lnTo>
                  <a:pt x="2916" y="689"/>
                </a:lnTo>
                <a:lnTo>
                  <a:pt x="2918" y="676"/>
                </a:lnTo>
                <a:lnTo>
                  <a:pt x="2916" y="660"/>
                </a:lnTo>
                <a:lnTo>
                  <a:pt x="2916" y="644"/>
                </a:lnTo>
                <a:lnTo>
                  <a:pt x="2914" y="628"/>
                </a:lnTo>
                <a:lnTo>
                  <a:pt x="2910" y="614"/>
                </a:lnTo>
                <a:lnTo>
                  <a:pt x="2906" y="599"/>
                </a:lnTo>
                <a:lnTo>
                  <a:pt x="2902" y="585"/>
                </a:lnTo>
                <a:lnTo>
                  <a:pt x="2896" y="569"/>
                </a:lnTo>
                <a:lnTo>
                  <a:pt x="2890" y="553"/>
                </a:lnTo>
                <a:lnTo>
                  <a:pt x="2882" y="540"/>
                </a:lnTo>
                <a:lnTo>
                  <a:pt x="2874" y="526"/>
                </a:lnTo>
                <a:lnTo>
                  <a:pt x="2865" y="510"/>
                </a:lnTo>
                <a:lnTo>
                  <a:pt x="2855" y="496"/>
                </a:lnTo>
                <a:lnTo>
                  <a:pt x="2845" y="480"/>
                </a:lnTo>
                <a:lnTo>
                  <a:pt x="2833" y="467"/>
                </a:lnTo>
                <a:lnTo>
                  <a:pt x="2821" y="453"/>
                </a:lnTo>
                <a:lnTo>
                  <a:pt x="2809" y="439"/>
                </a:lnTo>
                <a:lnTo>
                  <a:pt x="2796" y="425"/>
                </a:lnTo>
                <a:lnTo>
                  <a:pt x="2780" y="412"/>
                </a:lnTo>
                <a:lnTo>
                  <a:pt x="2766" y="398"/>
                </a:lnTo>
                <a:lnTo>
                  <a:pt x="2750" y="384"/>
                </a:lnTo>
                <a:lnTo>
                  <a:pt x="2715" y="358"/>
                </a:lnTo>
                <a:lnTo>
                  <a:pt x="2679" y="333"/>
                </a:lnTo>
                <a:lnTo>
                  <a:pt x="2638" y="307"/>
                </a:lnTo>
                <a:lnTo>
                  <a:pt x="2597" y="283"/>
                </a:lnTo>
                <a:lnTo>
                  <a:pt x="2551" y="260"/>
                </a:lnTo>
                <a:lnTo>
                  <a:pt x="2504" y="238"/>
                </a:lnTo>
                <a:lnTo>
                  <a:pt x="2455" y="216"/>
                </a:lnTo>
                <a:lnTo>
                  <a:pt x="2402" y="197"/>
                </a:lnTo>
                <a:lnTo>
                  <a:pt x="2349" y="177"/>
                </a:lnTo>
                <a:lnTo>
                  <a:pt x="2292" y="159"/>
                </a:lnTo>
                <a:lnTo>
                  <a:pt x="2233" y="144"/>
                </a:lnTo>
                <a:lnTo>
                  <a:pt x="2171" y="128"/>
                </a:lnTo>
                <a:lnTo>
                  <a:pt x="2110" y="114"/>
                </a:lnTo>
                <a:lnTo>
                  <a:pt x="2045" y="100"/>
                </a:lnTo>
                <a:lnTo>
                  <a:pt x="1981" y="88"/>
                </a:lnTo>
                <a:lnTo>
                  <a:pt x="1914" y="79"/>
                </a:lnTo>
                <a:lnTo>
                  <a:pt x="1845" y="71"/>
                </a:lnTo>
                <a:lnTo>
                  <a:pt x="1776" y="63"/>
                </a:lnTo>
                <a:lnTo>
                  <a:pt x="1703" y="57"/>
                </a:lnTo>
                <a:lnTo>
                  <a:pt x="1632" y="53"/>
                </a:lnTo>
                <a:lnTo>
                  <a:pt x="1557" y="51"/>
                </a:lnTo>
                <a:lnTo>
                  <a:pt x="1543" y="51"/>
                </a:lnTo>
                <a:lnTo>
                  <a:pt x="1500" y="8"/>
                </a:lnTo>
                <a:close/>
                <a:moveTo>
                  <a:pt x="1504" y="33"/>
                </a:moveTo>
                <a:lnTo>
                  <a:pt x="1557" y="33"/>
                </a:lnTo>
                <a:lnTo>
                  <a:pt x="1632" y="37"/>
                </a:lnTo>
                <a:lnTo>
                  <a:pt x="1705" y="41"/>
                </a:lnTo>
                <a:lnTo>
                  <a:pt x="1776" y="47"/>
                </a:lnTo>
                <a:lnTo>
                  <a:pt x="1847" y="53"/>
                </a:lnTo>
                <a:lnTo>
                  <a:pt x="1916" y="63"/>
                </a:lnTo>
                <a:lnTo>
                  <a:pt x="1982" y="73"/>
                </a:lnTo>
                <a:lnTo>
                  <a:pt x="2049" y="84"/>
                </a:lnTo>
                <a:lnTo>
                  <a:pt x="2114" y="96"/>
                </a:lnTo>
                <a:lnTo>
                  <a:pt x="2175" y="112"/>
                </a:lnTo>
                <a:lnTo>
                  <a:pt x="2236" y="128"/>
                </a:lnTo>
                <a:lnTo>
                  <a:pt x="2296" y="144"/>
                </a:lnTo>
                <a:lnTo>
                  <a:pt x="2353" y="161"/>
                </a:lnTo>
                <a:lnTo>
                  <a:pt x="2408" y="181"/>
                </a:lnTo>
                <a:lnTo>
                  <a:pt x="2461" y="201"/>
                </a:lnTo>
                <a:lnTo>
                  <a:pt x="2510" y="222"/>
                </a:lnTo>
                <a:lnTo>
                  <a:pt x="2559" y="246"/>
                </a:lnTo>
                <a:lnTo>
                  <a:pt x="2605" y="270"/>
                </a:lnTo>
                <a:lnTo>
                  <a:pt x="2648" y="293"/>
                </a:lnTo>
                <a:lnTo>
                  <a:pt x="2687" y="319"/>
                </a:lnTo>
                <a:lnTo>
                  <a:pt x="2725" y="345"/>
                </a:lnTo>
                <a:lnTo>
                  <a:pt x="2760" y="372"/>
                </a:lnTo>
                <a:lnTo>
                  <a:pt x="2776" y="386"/>
                </a:lnTo>
                <a:lnTo>
                  <a:pt x="2792" y="400"/>
                </a:lnTo>
                <a:lnTo>
                  <a:pt x="2807" y="413"/>
                </a:lnTo>
                <a:lnTo>
                  <a:pt x="2821" y="427"/>
                </a:lnTo>
                <a:lnTo>
                  <a:pt x="2835" y="443"/>
                </a:lnTo>
                <a:lnTo>
                  <a:pt x="2847" y="457"/>
                </a:lnTo>
                <a:lnTo>
                  <a:pt x="2859" y="473"/>
                </a:lnTo>
                <a:lnTo>
                  <a:pt x="2868" y="486"/>
                </a:lnTo>
                <a:lnTo>
                  <a:pt x="2878" y="502"/>
                </a:lnTo>
                <a:lnTo>
                  <a:pt x="2888" y="518"/>
                </a:lnTo>
                <a:lnTo>
                  <a:pt x="2896" y="532"/>
                </a:lnTo>
                <a:lnTo>
                  <a:pt x="2904" y="547"/>
                </a:lnTo>
                <a:lnTo>
                  <a:pt x="2912" y="563"/>
                </a:lnTo>
                <a:lnTo>
                  <a:pt x="2918" y="579"/>
                </a:lnTo>
                <a:lnTo>
                  <a:pt x="2922" y="595"/>
                </a:lnTo>
                <a:lnTo>
                  <a:pt x="2926" y="611"/>
                </a:lnTo>
                <a:lnTo>
                  <a:pt x="2930" y="626"/>
                </a:lnTo>
                <a:lnTo>
                  <a:pt x="2931" y="642"/>
                </a:lnTo>
                <a:lnTo>
                  <a:pt x="2933" y="660"/>
                </a:lnTo>
                <a:lnTo>
                  <a:pt x="2933" y="676"/>
                </a:lnTo>
                <a:lnTo>
                  <a:pt x="2933" y="691"/>
                </a:lnTo>
                <a:lnTo>
                  <a:pt x="2931" y="709"/>
                </a:lnTo>
                <a:lnTo>
                  <a:pt x="2930" y="725"/>
                </a:lnTo>
                <a:lnTo>
                  <a:pt x="2926" y="741"/>
                </a:lnTo>
                <a:lnTo>
                  <a:pt x="2922" y="756"/>
                </a:lnTo>
                <a:lnTo>
                  <a:pt x="2918" y="772"/>
                </a:lnTo>
                <a:lnTo>
                  <a:pt x="2912" y="788"/>
                </a:lnTo>
                <a:lnTo>
                  <a:pt x="2904" y="804"/>
                </a:lnTo>
                <a:lnTo>
                  <a:pt x="2896" y="819"/>
                </a:lnTo>
                <a:lnTo>
                  <a:pt x="2888" y="833"/>
                </a:lnTo>
                <a:lnTo>
                  <a:pt x="2880" y="849"/>
                </a:lnTo>
                <a:lnTo>
                  <a:pt x="2868" y="865"/>
                </a:lnTo>
                <a:lnTo>
                  <a:pt x="2859" y="878"/>
                </a:lnTo>
                <a:lnTo>
                  <a:pt x="2847" y="894"/>
                </a:lnTo>
                <a:lnTo>
                  <a:pt x="2835" y="908"/>
                </a:lnTo>
                <a:lnTo>
                  <a:pt x="2821" y="924"/>
                </a:lnTo>
                <a:lnTo>
                  <a:pt x="2807" y="938"/>
                </a:lnTo>
                <a:lnTo>
                  <a:pt x="2792" y="951"/>
                </a:lnTo>
                <a:lnTo>
                  <a:pt x="2776" y="965"/>
                </a:lnTo>
                <a:lnTo>
                  <a:pt x="2760" y="979"/>
                </a:lnTo>
                <a:lnTo>
                  <a:pt x="2727" y="1007"/>
                </a:lnTo>
                <a:lnTo>
                  <a:pt x="2687" y="1032"/>
                </a:lnTo>
                <a:lnTo>
                  <a:pt x="2648" y="1058"/>
                </a:lnTo>
                <a:lnTo>
                  <a:pt x="2605" y="1081"/>
                </a:lnTo>
                <a:lnTo>
                  <a:pt x="2559" y="1105"/>
                </a:lnTo>
                <a:lnTo>
                  <a:pt x="2512" y="1129"/>
                </a:lnTo>
                <a:lnTo>
                  <a:pt x="2461" y="1150"/>
                </a:lnTo>
                <a:lnTo>
                  <a:pt x="2408" y="1170"/>
                </a:lnTo>
                <a:lnTo>
                  <a:pt x="2353" y="1190"/>
                </a:lnTo>
                <a:lnTo>
                  <a:pt x="2298" y="1208"/>
                </a:lnTo>
                <a:lnTo>
                  <a:pt x="2238" y="1223"/>
                </a:lnTo>
                <a:lnTo>
                  <a:pt x="2177" y="1239"/>
                </a:lnTo>
                <a:lnTo>
                  <a:pt x="2114" y="1255"/>
                </a:lnTo>
                <a:lnTo>
                  <a:pt x="2049" y="1267"/>
                </a:lnTo>
                <a:lnTo>
                  <a:pt x="1984" y="1278"/>
                </a:lnTo>
                <a:lnTo>
                  <a:pt x="1916" y="1288"/>
                </a:lnTo>
                <a:lnTo>
                  <a:pt x="1847" y="1298"/>
                </a:lnTo>
                <a:lnTo>
                  <a:pt x="1776" y="1304"/>
                </a:lnTo>
                <a:lnTo>
                  <a:pt x="1705" y="1310"/>
                </a:lnTo>
                <a:lnTo>
                  <a:pt x="1632" y="1314"/>
                </a:lnTo>
                <a:lnTo>
                  <a:pt x="1559" y="1318"/>
                </a:lnTo>
                <a:lnTo>
                  <a:pt x="1482" y="1318"/>
                </a:lnTo>
                <a:lnTo>
                  <a:pt x="1408" y="1318"/>
                </a:lnTo>
                <a:lnTo>
                  <a:pt x="1335" y="1314"/>
                </a:lnTo>
                <a:lnTo>
                  <a:pt x="1262" y="1310"/>
                </a:lnTo>
                <a:lnTo>
                  <a:pt x="1191" y="1304"/>
                </a:lnTo>
                <a:lnTo>
                  <a:pt x="1120" y="1298"/>
                </a:lnTo>
                <a:lnTo>
                  <a:pt x="1051" y="1288"/>
                </a:lnTo>
                <a:lnTo>
                  <a:pt x="982" y="1278"/>
                </a:lnTo>
                <a:lnTo>
                  <a:pt x="917" y="1267"/>
                </a:lnTo>
                <a:lnTo>
                  <a:pt x="852" y="1255"/>
                </a:lnTo>
                <a:lnTo>
                  <a:pt x="789" y="1239"/>
                </a:lnTo>
                <a:lnTo>
                  <a:pt x="730" y="1223"/>
                </a:lnTo>
                <a:lnTo>
                  <a:pt x="671" y="1208"/>
                </a:lnTo>
                <a:lnTo>
                  <a:pt x="614" y="1190"/>
                </a:lnTo>
                <a:lnTo>
                  <a:pt x="559" y="1170"/>
                </a:lnTo>
                <a:lnTo>
                  <a:pt x="506" y="1150"/>
                </a:lnTo>
                <a:lnTo>
                  <a:pt x="457" y="1129"/>
                </a:lnTo>
                <a:lnTo>
                  <a:pt x="407" y="1105"/>
                </a:lnTo>
                <a:lnTo>
                  <a:pt x="362" y="1081"/>
                </a:lnTo>
                <a:lnTo>
                  <a:pt x="319" y="1058"/>
                </a:lnTo>
                <a:lnTo>
                  <a:pt x="279" y="1032"/>
                </a:lnTo>
                <a:lnTo>
                  <a:pt x="242" y="1007"/>
                </a:lnTo>
                <a:lnTo>
                  <a:pt x="207" y="979"/>
                </a:lnTo>
                <a:lnTo>
                  <a:pt x="191" y="965"/>
                </a:lnTo>
                <a:lnTo>
                  <a:pt x="175" y="951"/>
                </a:lnTo>
                <a:lnTo>
                  <a:pt x="159" y="938"/>
                </a:lnTo>
                <a:lnTo>
                  <a:pt x="145" y="924"/>
                </a:lnTo>
                <a:lnTo>
                  <a:pt x="132" y="908"/>
                </a:lnTo>
                <a:lnTo>
                  <a:pt x="120" y="894"/>
                </a:lnTo>
                <a:lnTo>
                  <a:pt x="108" y="880"/>
                </a:lnTo>
                <a:lnTo>
                  <a:pt x="98" y="865"/>
                </a:lnTo>
                <a:lnTo>
                  <a:pt x="88" y="849"/>
                </a:lnTo>
                <a:lnTo>
                  <a:pt x="79" y="835"/>
                </a:lnTo>
                <a:lnTo>
                  <a:pt x="71" y="819"/>
                </a:lnTo>
                <a:lnTo>
                  <a:pt x="63" y="804"/>
                </a:lnTo>
                <a:lnTo>
                  <a:pt x="55" y="788"/>
                </a:lnTo>
                <a:lnTo>
                  <a:pt x="49" y="772"/>
                </a:lnTo>
                <a:lnTo>
                  <a:pt x="45" y="756"/>
                </a:lnTo>
                <a:lnTo>
                  <a:pt x="41" y="741"/>
                </a:lnTo>
                <a:lnTo>
                  <a:pt x="37" y="725"/>
                </a:lnTo>
                <a:lnTo>
                  <a:pt x="35" y="709"/>
                </a:lnTo>
                <a:lnTo>
                  <a:pt x="33" y="691"/>
                </a:lnTo>
                <a:lnTo>
                  <a:pt x="33" y="676"/>
                </a:lnTo>
                <a:lnTo>
                  <a:pt x="33" y="660"/>
                </a:lnTo>
                <a:lnTo>
                  <a:pt x="35" y="644"/>
                </a:lnTo>
                <a:lnTo>
                  <a:pt x="37" y="626"/>
                </a:lnTo>
                <a:lnTo>
                  <a:pt x="41" y="611"/>
                </a:lnTo>
                <a:lnTo>
                  <a:pt x="45" y="595"/>
                </a:lnTo>
                <a:lnTo>
                  <a:pt x="49" y="579"/>
                </a:lnTo>
                <a:lnTo>
                  <a:pt x="55" y="563"/>
                </a:lnTo>
                <a:lnTo>
                  <a:pt x="63" y="547"/>
                </a:lnTo>
                <a:lnTo>
                  <a:pt x="69" y="534"/>
                </a:lnTo>
                <a:lnTo>
                  <a:pt x="79" y="518"/>
                </a:lnTo>
                <a:lnTo>
                  <a:pt x="86" y="502"/>
                </a:lnTo>
                <a:lnTo>
                  <a:pt x="98" y="486"/>
                </a:lnTo>
                <a:lnTo>
                  <a:pt x="108" y="473"/>
                </a:lnTo>
                <a:lnTo>
                  <a:pt x="120" y="457"/>
                </a:lnTo>
                <a:lnTo>
                  <a:pt x="132" y="443"/>
                </a:lnTo>
                <a:lnTo>
                  <a:pt x="145" y="427"/>
                </a:lnTo>
                <a:lnTo>
                  <a:pt x="159" y="413"/>
                </a:lnTo>
                <a:lnTo>
                  <a:pt x="175" y="400"/>
                </a:lnTo>
                <a:lnTo>
                  <a:pt x="191" y="386"/>
                </a:lnTo>
                <a:lnTo>
                  <a:pt x="207" y="372"/>
                </a:lnTo>
                <a:lnTo>
                  <a:pt x="240" y="345"/>
                </a:lnTo>
                <a:lnTo>
                  <a:pt x="279" y="319"/>
                </a:lnTo>
                <a:lnTo>
                  <a:pt x="319" y="293"/>
                </a:lnTo>
                <a:lnTo>
                  <a:pt x="362" y="270"/>
                </a:lnTo>
                <a:lnTo>
                  <a:pt x="407" y="246"/>
                </a:lnTo>
                <a:lnTo>
                  <a:pt x="455" y="222"/>
                </a:lnTo>
                <a:lnTo>
                  <a:pt x="506" y="203"/>
                </a:lnTo>
                <a:lnTo>
                  <a:pt x="559" y="181"/>
                </a:lnTo>
                <a:lnTo>
                  <a:pt x="614" y="161"/>
                </a:lnTo>
                <a:lnTo>
                  <a:pt x="671" y="144"/>
                </a:lnTo>
                <a:lnTo>
                  <a:pt x="730" y="128"/>
                </a:lnTo>
                <a:lnTo>
                  <a:pt x="789" y="112"/>
                </a:lnTo>
                <a:lnTo>
                  <a:pt x="852" y="96"/>
                </a:lnTo>
                <a:lnTo>
                  <a:pt x="917" y="84"/>
                </a:lnTo>
                <a:lnTo>
                  <a:pt x="982" y="73"/>
                </a:lnTo>
                <a:lnTo>
                  <a:pt x="1051" y="63"/>
                </a:lnTo>
                <a:lnTo>
                  <a:pt x="1120" y="53"/>
                </a:lnTo>
                <a:lnTo>
                  <a:pt x="1191" y="47"/>
                </a:lnTo>
                <a:lnTo>
                  <a:pt x="1262" y="41"/>
                </a:lnTo>
                <a:lnTo>
                  <a:pt x="1335" y="37"/>
                </a:lnTo>
                <a:lnTo>
                  <a:pt x="1408" y="33"/>
                </a:lnTo>
                <a:lnTo>
                  <a:pt x="1484" y="33"/>
                </a:lnTo>
                <a:lnTo>
                  <a:pt x="1486" y="33"/>
                </a:lnTo>
                <a:lnTo>
                  <a:pt x="1488" y="31"/>
                </a:lnTo>
                <a:lnTo>
                  <a:pt x="1490" y="29"/>
                </a:lnTo>
                <a:lnTo>
                  <a:pt x="1490" y="27"/>
                </a:lnTo>
                <a:lnTo>
                  <a:pt x="1492" y="25"/>
                </a:lnTo>
                <a:lnTo>
                  <a:pt x="1492" y="23"/>
                </a:lnTo>
                <a:lnTo>
                  <a:pt x="1490" y="21"/>
                </a:lnTo>
                <a:lnTo>
                  <a:pt x="1488" y="19"/>
                </a:lnTo>
                <a:lnTo>
                  <a:pt x="1504" y="33"/>
                </a:lnTo>
                <a:close/>
                <a:moveTo>
                  <a:pt x="1465" y="17"/>
                </a:moveTo>
                <a:lnTo>
                  <a:pt x="1408" y="17"/>
                </a:lnTo>
                <a:lnTo>
                  <a:pt x="1335" y="19"/>
                </a:lnTo>
                <a:lnTo>
                  <a:pt x="1260" y="23"/>
                </a:lnTo>
                <a:lnTo>
                  <a:pt x="1189" y="29"/>
                </a:lnTo>
                <a:lnTo>
                  <a:pt x="1118" y="37"/>
                </a:lnTo>
                <a:lnTo>
                  <a:pt x="1049" y="47"/>
                </a:lnTo>
                <a:lnTo>
                  <a:pt x="980" y="57"/>
                </a:lnTo>
                <a:lnTo>
                  <a:pt x="915" y="69"/>
                </a:lnTo>
                <a:lnTo>
                  <a:pt x="850" y="80"/>
                </a:lnTo>
                <a:lnTo>
                  <a:pt x="787" y="96"/>
                </a:lnTo>
                <a:lnTo>
                  <a:pt x="724" y="112"/>
                </a:lnTo>
                <a:lnTo>
                  <a:pt x="665" y="128"/>
                </a:lnTo>
                <a:lnTo>
                  <a:pt x="608" y="146"/>
                </a:lnTo>
                <a:lnTo>
                  <a:pt x="553" y="165"/>
                </a:lnTo>
                <a:lnTo>
                  <a:pt x="500" y="187"/>
                </a:lnTo>
                <a:lnTo>
                  <a:pt x="449" y="209"/>
                </a:lnTo>
                <a:lnTo>
                  <a:pt x="401" y="230"/>
                </a:lnTo>
                <a:lnTo>
                  <a:pt x="354" y="254"/>
                </a:lnTo>
                <a:lnTo>
                  <a:pt x="311" y="279"/>
                </a:lnTo>
                <a:lnTo>
                  <a:pt x="270" y="305"/>
                </a:lnTo>
                <a:lnTo>
                  <a:pt x="232" y="331"/>
                </a:lnTo>
                <a:lnTo>
                  <a:pt x="197" y="358"/>
                </a:lnTo>
                <a:lnTo>
                  <a:pt x="179" y="374"/>
                </a:lnTo>
                <a:lnTo>
                  <a:pt x="163" y="388"/>
                </a:lnTo>
                <a:lnTo>
                  <a:pt x="147" y="402"/>
                </a:lnTo>
                <a:lnTo>
                  <a:pt x="134" y="417"/>
                </a:lnTo>
                <a:lnTo>
                  <a:pt x="120" y="431"/>
                </a:lnTo>
                <a:lnTo>
                  <a:pt x="108" y="447"/>
                </a:lnTo>
                <a:lnTo>
                  <a:pt x="96" y="463"/>
                </a:lnTo>
                <a:lnTo>
                  <a:pt x="84" y="477"/>
                </a:lnTo>
                <a:lnTo>
                  <a:pt x="75" y="492"/>
                </a:lnTo>
                <a:lnTo>
                  <a:pt x="65" y="508"/>
                </a:lnTo>
                <a:lnTo>
                  <a:pt x="55" y="526"/>
                </a:lnTo>
                <a:lnTo>
                  <a:pt x="47" y="542"/>
                </a:lnTo>
                <a:lnTo>
                  <a:pt x="41" y="557"/>
                </a:lnTo>
                <a:lnTo>
                  <a:pt x="35" y="573"/>
                </a:lnTo>
                <a:lnTo>
                  <a:pt x="29" y="591"/>
                </a:lnTo>
                <a:lnTo>
                  <a:pt x="25" y="607"/>
                </a:lnTo>
                <a:lnTo>
                  <a:pt x="21" y="624"/>
                </a:lnTo>
                <a:lnTo>
                  <a:pt x="19" y="642"/>
                </a:lnTo>
                <a:lnTo>
                  <a:pt x="18" y="658"/>
                </a:lnTo>
                <a:lnTo>
                  <a:pt x="18" y="676"/>
                </a:lnTo>
                <a:lnTo>
                  <a:pt x="18" y="693"/>
                </a:lnTo>
                <a:lnTo>
                  <a:pt x="19" y="709"/>
                </a:lnTo>
                <a:lnTo>
                  <a:pt x="21" y="727"/>
                </a:lnTo>
                <a:lnTo>
                  <a:pt x="25" y="744"/>
                </a:lnTo>
                <a:lnTo>
                  <a:pt x="29" y="760"/>
                </a:lnTo>
                <a:lnTo>
                  <a:pt x="33" y="778"/>
                </a:lnTo>
                <a:lnTo>
                  <a:pt x="41" y="794"/>
                </a:lnTo>
                <a:lnTo>
                  <a:pt x="47" y="810"/>
                </a:lnTo>
                <a:lnTo>
                  <a:pt x="55" y="825"/>
                </a:lnTo>
                <a:lnTo>
                  <a:pt x="65" y="843"/>
                </a:lnTo>
                <a:lnTo>
                  <a:pt x="73" y="859"/>
                </a:lnTo>
                <a:lnTo>
                  <a:pt x="84" y="875"/>
                </a:lnTo>
                <a:lnTo>
                  <a:pt x="94" y="888"/>
                </a:lnTo>
                <a:lnTo>
                  <a:pt x="108" y="904"/>
                </a:lnTo>
                <a:lnTo>
                  <a:pt x="120" y="920"/>
                </a:lnTo>
                <a:lnTo>
                  <a:pt x="134" y="934"/>
                </a:lnTo>
                <a:lnTo>
                  <a:pt x="147" y="949"/>
                </a:lnTo>
                <a:lnTo>
                  <a:pt x="163" y="963"/>
                </a:lnTo>
                <a:lnTo>
                  <a:pt x="179" y="979"/>
                </a:lnTo>
                <a:lnTo>
                  <a:pt x="197" y="993"/>
                </a:lnTo>
                <a:lnTo>
                  <a:pt x="232" y="1020"/>
                </a:lnTo>
                <a:lnTo>
                  <a:pt x="270" y="1046"/>
                </a:lnTo>
                <a:lnTo>
                  <a:pt x="311" y="1072"/>
                </a:lnTo>
                <a:lnTo>
                  <a:pt x="354" y="1097"/>
                </a:lnTo>
                <a:lnTo>
                  <a:pt x="399" y="1121"/>
                </a:lnTo>
                <a:lnTo>
                  <a:pt x="449" y="1143"/>
                </a:lnTo>
                <a:lnTo>
                  <a:pt x="500" y="1164"/>
                </a:lnTo>
                <a:lnTo>
                  <a:pt x="553" y="1186"/>
                </a:lnTo>
                <a:lnTo>
                  <a:pt x="608" y="1206"/>
                </a:lnTo>
                <a:lnTo>
                  <a:pt x="665" y="1223"/>
                </a:lnTo>
                <a:lnTo>
                  <a:pt x="724" y="1239"/>
                </a:lnTo>
                <a:lnTo>
                  <a:pt x="785" y="1255"/>
                </a:lnTo>
                <a:lnTo>
                  <a:pt x="848" y="1271"/>
                </a:lnTo>
                <a:lnTo>
                  <a:pt x="913" y="1282"/>
                </a:lnTo>
                <a:lnTo>
                  <a:pt x="980" y="1294"/>
                </a:lnTo>
                <a:lnTo>
                  <a:pt x="1049" y="1306"/>
                </a:lnTo>
                <a:lnTo>
                  <a:pt x="1118" y="1314"/>
                </a:lnTo>
                <a:lnTo>
                  <a:pt x="1189" y="1322"/>
                </a:lnTo>
                <a:lnTo>
                  <a:pt x="1260" y="1328"/>
                </a:lnTo>
                <a:lnTo>
                  <a:pt x="1333" y="1332"/>
                </a:lnTo>
                <a:lnTo>
                  <a:pt x="1408" y="1334"/>
                </a:lnTo>
                <a:lnTo>
                  <a:pt x="1482" y="1334"/>
                </a:lnTo>
                <a:lnTo>
                  <a:pt x="1559" y="1334"/>
                </a:lnTo>
                <a:lnTo>
                  <a:pt x="1632" y="1332"/>
                </a:lnTo>
                <a:lnTo>
                  <a:pt x="1707" y="1328"/>
                </a:lnTo>
                <a:lnTo>
                  <a:pt x="1778" y="1322"/>
                </a:lnTo>
                <a:lnTo>
                  <a:pt x="1849" y="1314"/>
                </a:lnTo>
                <a:lnTo>
                  <a:pt x="1918" y="1306"/>
                </a:lnTo>
                <a:lnTo>
                  <a:pt x="1986" y="1294"/>
                </a:lnTo>
                <a:lnTo>
                  <a:pt x="2053" y="1282"/>
                </a:lnTo>
                <a:lnTo>
                  <a:pt x="2116" y="1271"/>
                </a:lnTo>
                <a:lnTo>
                  <a:pt x="2181" y="1255"/>
                </a:lnTo>
                <a:lnTo>
                  <a:pt x="2242" y="1241"/>
                </a:lnTo>
                <a:lnTo>
                  <a:pt x="2301" y="1223"/>
                </a:lnTo>
                <a:lnTo>
                  <a:pt x="2359" y="1206"/>
                </a:lnTo>
                <a:lnTo>
                  <a:pt x="2414" y="1186"/>
                </a:lnTo>
                <a:lnTo>
                  <a:pt x="2467" y="1164"/>
                </a:lnTo>
                <a:lnTo>
                  <a:pt x="2518" y="1143"/>
                </a:lnTo>
                <a:lnTo>
                  <a:pt x="2567" y="1121"/>
                </a:lnTo>
                <a:lnTo>
                  <a:pt x="2613" y="1097"/>
                </a:lnTo>
                <a:lnTo>
                  <a:pt x="2656" y="1072"/>
                </a:lnTo>
                <a:lnTo>
                  <a:pt x="2697" y="1046"/>
                </a:lnTo>
                <a:lnTo>
                  <a:pt x="2735" y="1020"/>
                </a:lnTo>
                <a:lnTo>
                  <a:pt x="2770" y="993"/>
                </a:lnTo>
                <a:lnTo>
                  <a:pt x="2788" y="979"/>
                </a:lnTo>
                <a:lnTo>
                  <a:pt x="2804" y="963"/>
                </a:lnTo>
                <a:lnTo>
                  <a:pt x="2819" y="949"/>
                </a:lnTo>
                <a:lnTo>
                  <a:pt x="2833" y="936"/>
                </a:lnTo>
                <a:lnTo>
                  <a:pt x="2847" y="920"/>
                </a:lnTo>
                <a:lnTo>
                  <a:pt x="2859" y="904"/>
                </a:lnTo>
                <a:lnTo>
                  <a:pt x="2870" y="890"/>
                </a:lnTo>
                <a:lnTo>
                  <a:pt x="2882" y="875"/>
                </a:lnTo>
                <a:lnTo>
                  <a:pt x="2894" y="859"/>
                </a:lnTo>
                <a:lnTo>
                  <a:pt x="2902" y="843"/>
                </a:lnTo>
                <a:lnTo>
                  <a:pt x="2912" y="827"/>
                </a:lnTo>
                <a:lnTo>
                  <a:pt x="2920" y="810"/>
                </a:lnTo>
                <a:lnTo>
                  <a:pt x="2926" y="794"/>
                </a:lnTo>
                <a:lnTo>
                  <a:pt x="2933" y="778"/>
                </a:lnTo>
                <a:lnTo>
                  <a:pt x="2937" y="760"/>
                </a:lnTo>
                <a:lnTo>
                  <a:pt x="2941" y="744"/>
                </a:lnTo>
                <a:lnTo>
                  <a:pt x="2945" y="727"/>
                </a:lnTo>
                <a:lnTo>
                  <a:pt x="2947" y="711"/>
                </a:lnTo>
                <a:lnTo>
                  <a:pt x="2949" y="693"/>
                </a:lnTo>
                <a:lnTo>
                  <a:pt x="2949" y="676"/>
                </a:lnTo>
                <a:lnTo>
                  <a:pt x="2949" y="658"/>
                </a:lnTo>
                <a:lnTo>
                  <a:pt x="2947" y="642"/>
                </a:lnTo>
                <a:lnTo>
                  <a:pt x="2945" y="624"/>
                </a:lnTo>
                <a:lnTo>
                  <a:pt x="2941" y="609"/>
                </a:lnTo>
                <a:lnTo>
                  <a:pt x="2937" y="591"/>
                </a:lnTo>
                <a:lnTo>
                  <a:pt x="2933" y="575"/>
                </a:lnTo>
                <a:lnTo>
                  <a:pt x="2928" y="557"/>
                </a:lnTo>
                <a:lnTo>
                  <a:pt x="2920" y="542"/>
                </a:lnTo>
                <a:lnTo>
                  <a:pt x="2912" y="526"/>
                </a:lnTo>
                <a:lnTo>
                  <a:pt x="2902" y="510"/>
                </a:lnTo>
                <a:lnTo>
                  <a:pt x="2894" y="494"/>
                </a:lnTo>
                <a:lnTo>
                  <a:pt x="2882" y="478"/>
                </a:lnTo>
                <a:lnTo>
                  <a:pt x="2872" y="463"/>
                </a:lnTo>
                <a:lnTo>
                  <a:pt x="2859" y="447"/>
                </a:lnTo>
                <a:lnTo>
                  <a:pt x="2847" y="431"/>
                </a:lnTo>
                <a:lnTo>
                  <a:pt x="2833" y="417"/>
                </a:lnTo>
                <a:lnTo>
                  <a:pt x="2819" y="402"/>
                </a:lnTo>
                <a:lnTo>
                  <a:pt x="2804" y="388"/>
                </a:lnTo>
                <a:lnTo>
                  <a:pt x="2788" y="374"/>
                </a:lnTo>
                <a:lnTo>
                  <a:pt x="2770" y="358"/>
                </a:lnTo>
                <a:lnTo>
                  <a:pt x="2735" y="333"/>
                </a:lnTo>
                <a:lnTo>
                  <a:pt x="2697" y="305"/>
                </a:lnTo>
                <a:lnTo>
                  <a:pt x="2656" y="279"/>
                </a:lnTo>
                <a:lnTo>
                  <a:pt x="2613" y="254"/>
                </a:lnTo>
                <a:lnTo>
                  <a:pt x="2567" y="230"/>
                </a:lnTo>
                <a:lnTo>
                  <a:pt x="2518" y="209"/>
                </a:lnTo>
                <a:lnTo>
                  <a:pt x="2467" y="187"/>
                </a:lnTo>
                <a:lnTo>
                  <a:pt x="2414" y="165"/>
                </a:lnTo>
                <a:lnTo>
                  <a:pt x="2359" y="147"/>
                </a:lnTo>
                <a:lnTo>
                  <a:pt x="2301" y="128"/>
                </a:lnTo>
                <a:lnTo>
                  <a:pt x="2242" y="112"/>
                </a:lnTo>
                <a:lnTo>
                  <a:pt x="2181" y="96"/>
                </a:lnTo>
                <a:lnTo>
                  <a:pt x="2118" y="80"/>
                </a:lnTo>
                <a:lnTo>
                  <a:pt x="2053" y="69"/>
                </a:lnTo>
                <a:lnTo>
                  <a:pt x="1986" y="57"/>
                </a:lnTo>
                <a:lnTo>
                  <a:pt x="1918" y="47"/>
                </a:lnTo>
                <a:lnTo>
                  <a:pt x="1849" y="37"/>
                </a:lnTo>
                <a:lnTo>
                  <a:pt x="1778" y="29"/>
                </a:lnTo>
                <a:lnTo>
                  <a:pt x="1707" y="23"/>
                </a:lnTo>
                <a:lnTo>
                  <a:pt x="1632" y="19"/>
                </a:lnTo>
                <a:lnTo>
                  <a:pt x="1559" y="17"/>
                </a:lnTo>
                <a:lnTo>
                  <a:pt x="1484" y="17"/>
                </a:lnTo>
                <a:lnTo>
                  <a:pt x="1482" y="17"/>
                </a:lnTo>
                <a:lnTo>
                  <a:pt x="1478" y="19"/>
                </a:lnTo>
                <a:lnTo>
                  <a:pt x="1476" y="19"/>
                </a:lnTo>
                <a:lnTo>
                  <a:pt x="1476" y="21"/>
                </a:lnTo>
                <a:lnTo>
                  <a:pt x="1475" y="25"/>
                </a:lnTo>
                <a:lnTo>
                  <a:pt x="1475" y="27"/>
                </a:lnTo>
                <a:lnTo>
                  <a:pt x="1476" y="29"/>
                </a:lnTo>
                <a:lnTo>
                  <a:pt x="1478" y="31"/>
                </a:lnTo>
                <a:lnTo>
                  <a:pt x="1465" y="17"/>
                </a:lnTo>
                <a:close/>
                <a:moveTo>
                  <a:pt x="1467" y="43"/>
                </a:moveTo>
                <a:lnTo>
                  <a:pt x="1465" y="39"/>
                </a:lnTo>
                <a:lnTo>
                  <a:pt x="1463" y="37"/>
                </a:lnTo>
                <a:lnTo>
                  <a:pt x="1461" y="33"/>
                </a:lnTo>
                <a:lnTo>
                  <a:pt x="1459" y="29"/>
                </a:lnTo>
                <a:lnTo>
                  <a:pt x="1459" y="27"/>
                </a:lnTo>
                <a:lnTo>
                  <a:pt x="1459" y="23"/>
                </a:lnTo>
                <a:lnTo>
                  <a:pt x="1459" y="19"/>
                </a:lnTo>
                <a:lnTo>
                  <a:pt x="1461" y="15"/>
                </a:lnTo>
                <a:lnTo>
                  <a:pt x="1463" y="12"/>
                </a:lnTo>
                <a:lnTo>
                  <a:pt x="1465" y="10"/>
                </a:lnTo>
                <a:lnTo>
                  <a:pt x="1471" y="4"/>
                </a:lnTo>
                <a:lnTo>
                  <a:pt x="1475" y="2"/>
                </a:lnTo>
                <a:lnTo>
                  <a:pt x="1476" y="2"/>
                </a:lnTo>
                <a:lnTo>
                  <a:pt x="1480" y="0"/>
                </a:lnTo>
                <a:lnTo>
                  <a:pt x="1484" y="0"/>
                </a:lnTo>
                <a:lnTo>
                  <a:pt x="1559" y="2"/>
                </a:lnTo>
                <a:lnTo>
                  <a:pt x="1634" y="4"/>
                </a:lnTo>
                <a:lnTo>
                  <a:pt x="1707" y="8"/>
                </a:lnTo>
                <a:lnTo>
                  <a:pt x="1780" y="13"/>
                </a:lnTo>
                <a:lnTo>
                  <a:pt x="1851" y="21"/>
                </a:lnTo>
                <a:lnTo>
                  <a:pt x="1921" y="29"/>
                </a:lnTo>
                <a:lnTo>
                  <a:pt x="1988" y="41"/>
                </a:lnTo>
                <a:lnTo>
                  <a:pt x="2055" y="53"/>
                </a:lnTo>
                <a:lnTo>
                  <a:pt x="2120" y="65"/>
                </a:lnTo>
                <a:lnTo>
                  <a:pt x="2185" y="80"/>
                </a:lnTo>
                <a:lnTo>
                  <a:pt x="2246" y="96"/>
                </a:lnTo>
                <a:lnTo>
                  <a:pt x="2305" y="112"/>
                </a:lnTo>
                <a:lnTo>
                  <a:pt x="2364" y="132"/>
                </a:lnTo>
                <a:lnTo>
                  <a:pt x="2420" y="151"/>
                </a:lnTo>
                <a:lnTo>
                  <a:pt x="2473" y="171"/>
                </a:lnTo>
                <a:lnTo>
                  <a:pt x="2524" y="193"/>
                </a:lnTo>
                <a:lnTo>
                  <a:pt x="2575" y="216"/>
                </a:lnTo>
                <a:lnTo>
                  <a:pt x="2620" y="240"/>
                </a:lnTo>
                <a:lnTo>
                  <a:pt x="2666" y="266"/>
                </a:lnTo>
                <a:lnTo>
                  <a:pt x="2707" y="291"/>
                </a:lnTo>
                <a:lnTo>
                  <a:pt x="2746" y="319"/>
                </a:lnTo>
                <a:lnTo>
                  <a:pt x="2782" y="346"/>
                </a:lnTo>
                <a:lnTo>
                  <a:pt x="2798" y="360"/>
                </a:lnTo>
                <a:lnTo>
                  <a:pt x="2815" y="376"/>
                </a:lnTo>
                <a:lnTo>
                  <a:pt x="2831" y="390"/>
                </a:lnTo>
                <a:lnTo>
                  <a:pt x="2845" y="406"/>
                </a:lnTo>
                <a:lnTo>
                  <a:pt x="2859" y="421"/>
                </a:lnTo>
                <a:lnTo>
                  <a:pt x="2872" y="437"/>
                </a:lnTo>
                <a:lnTo>
                  <a:pt x="2884" y="453"/>
                </a:lnTo>
                <a:lnTo>
                  <a:pt x="2896" y="469"/>
                </a:lnTo>
                <a:lnTo>
                  <a:pt x="2908" y="484"/>
                </a:lnTo>
                <a:lnTo>
                  <a:pt x="2918" y="502"/>
                </a:lnTo>
                <a:lnTo>
                  <a:pt x="2926" y="518"/>
                </a:lnTo>
                <a:lnTo>
                  <a:pt x="2935" y="536"/>
                </a:lnTo>
                <a:lnTo>
                  <a:pt x="2941" y="551"/>
                </a:lnTo>
                <a:lnTo>
                  <a:pt x="2949" y="569"/>
                </a:lnTo>
                <a:lnTo>
                  <a:pt x="2953" y="587"/>
                </a:lnTo>
                <a:lnTo>
                  <a:pt x="2959" y="605"/>
                </a:lnTo>
                <a:lnTo>
                  <a:pt x="2961" y="622"/>
                </a:lnTo>
                <a:lnTo>
                  <a:pt x="2965" y="640"/>
                </a:lnTo>
                <a:lnTo>
                  <a:pt x="2965" y="658"/>
                </a:lnTo>
                <a:lnTo>
                  <a:pt x="2967" y="676"/>
                </a:lnTo>
                <a:lnTo>
                  <a:pt x="2965" y="695"/>
                </a:lnTo>
                <a:lnTo>
                  <a:pt x="2965" y="713"/>
                </a:lnTo>
                <a:lnTo>
                  <a:pt x="2961" y="731"/>
                </a:lnTo>
                <a:lnTo>
                  <a:pt x="2957" y="748"/>
                </a:lnTo>
                <a:lnTo>
                  <a:pt x="2953" y="766"/>
                </a:lnTo>
                <a:lnTo>
                  <a:pt x="2947" y="784"/>
                </a:lnTo>
                <a:lnTo>
                  <a:pt x="2941" y="800"/>
                </a:lnTo>
                <a:lnTo>
                  <a:pt x="2933" y="817"/>
                </a:lnTo>
                <a:lnTo>
                  <a:pt x="2926" y="835"/>
                </a:lnTo>
                <a:lnTo>
                  <a:pt x="2918" y="851"/>
                </a:lnTo>
                <a:lnTo>
                  <a:pt x="2906" y="867"/>
                </a:lnTo>
                <a:lnTo>
                  <a:pt x="2896" y="884"/>
                </a:lnTo>
                <a:lnTo>
                  <a:pt x="2884" y="900"/>
                </a:lnTo>
                <a:lnTo>
                  <a:pt x="2872" y="916"/>
                </a:lnTo>
                <a:lnTo>
                  <a:pt x="2859" y="932"/>
                </a:lnTo>
                <a:lnTo>
                  <a:pt x="2845" y="945"/>
                </a:lnTo>
                <a:lnTo>
                  <a:pt x="2829" y="961"/>
                </a:lnTo>
                <a:lnTo>
                  <a:pt x="2813" y="977"/>
                </a:lnTo>
                <a:lnTo>
                  <a:pt x="2798" y="991"/>
                </a:lnTo>
                <a:lnTo>
                  <a:pt x="2780" y="1005"/>
                </a:lnTo>
                <a:lnTo>
                  <a:pt x="2744" y="1034"/>
                </a:lnTo>
                <a:lnTo>
                  <a:pt x="2705" y="1060"/>
                </a:lnTo>
                <a:lnTo>
                  <a:pt x="2664" y="1087"/>
                </a:lnTo>
                <a:lnTo>
                  <a:pt x="2620" y="1111"/>
                </a:lnTo>
                <a:lnTo>
                  <a:pt x="2573" y="1135"/>
                </a:lnTo>
                <a:lnTo>
                  <a:pt x="2524" y="1158"/>
                </a:lnTo>
                <a:lnTo>
                  <a:pt x="2473" y="1180"/>
                </a:lnTo>
                <a:lnTo>
                  <a:pt x="2420" y="1202"/>
                </a:lnTo>
                <a:lnTo>
                  <a:pt x="2362" y="1221"/>
                </a:lnTo>
                <a:lnTo>
                  <a:pt x="2305" y="1239"/>
                </a:lnTo>
                <a:lnTo>
                  <a:pt x="2246" y="1257"/>
                </a:lnTo>
                <a:lnTo>
                  <a:pt x="2183" y="1273"/>
                </a:lnTo>
                <a:lnTo>
                  <a:pt x="2120" y="1286"/>
                </a:lnTo>
                <a:lnTo>
                  <a:pt x="2055" y="1300"/>
                </a:lnTo>
                <a:lnTo>
                  <a:pt x="1988" y="1312"/>
                </a:lnTo>
                <a:lnTo>
                  <a:pt x="1919" y="1322"/>
                </a:lnTo>
                <a:lnTo>
                  <a:pt x="1851" y="1330"/>
                </a:lnTo>
                <a:lnTo>
                  <a:pt x="1780" y="1338"/>
                </a:lnTo>
                <a:lnTo>
                  <a:pt x="1707" y="1343"/>
                </a:lnTo>
                <a:lnTo>
                  <a:pt x="1634" y="1347"/>
                </a:lnTo>
                <a:lnTo>
                  <a:pt x="1559" y="1349"/>
                </a:lnTo>
                <a:lnTo>
                  <a:pt x="1482" y="1351"/>
                </a:lnTo>
                <a:lnTo>
                  <a:pt x="1408" y="1349"/>
                </a:lnTo>
                <a:lnTo>
                  <a:pt x="1333" y="1347"/>
                </a:lnTo>
                <a:lnTo>
                  <a:pt x="1260" y="1343"/>
                </a:lnTo>
                <a:lnTo>
                  <a:pt x="1187" y="1338"/>
                </a:lnTo>
                <a:lnTo>
                  <a:pt x="1116" y="1330"/>
                </a:lnTo>
                <a:lnTo>
                  <a:pt x="1045" y="1322"/>
                </a:lnTo>
                <a:lnTo>
                  <a:pt x="978" y="1312"/>
                </a:lnTo>
                <a:lnTo>
                  <a:pt x="911" y="1300"/>
                </a:lnTo>
                <a:lnTo>
                  <a:pt x="846" y="1286"/>
                </a:lnTo>
                <a:lnTo>
                  <a:pt x="781" y="1273"/>
                </a:lnTo>
                <a:lnTo>
                  <a:pt x="720" y="1255"/>
                </a:lnTo>
                <a:lnTo>
                  <a:pt x="661" y="1239"/>
                </a:lnTo>
                <a:lnTo>
                  <a:pt x="602" y="1219"/>
                </a:lnTo>
                <a:lnTo>
                  <a:pt x="547" y="1202"/>
                </a:lnTo>
                <a:lnTo>
                  <a:pt x="494" y="1180"/>
                </a:lnTo>
                <a:lnTo>
                  <a:pt x="441" y="1158"/>
                </a:lnTo>
                <a:lnTo>
                  <a:pt x="394" y="1135"/>
                </a:lnTo>
                <a:lnTo>
                  <a:pt x="346" y="1111"/>
                </a:lnTo>
                <a:lnTo>
                  <a:pt x="301" y="1085"/>
                </a:lnTo>
                <a:lnTo>
                  <a:pt x="260" y="1060"/>
                </a:lnTo>
                <a:lnTo>
                  <a:pt x="220" y="1032"/>
                </a:lnTo>
                <a:lnTo>
                  <a:pt x="185" y="1005"/>
                </a:lnTo>
                <a:lnTo>
                  <a:pt x="169" y="991"/>
                </a:lnTo>
                <a:lnTo>
                  <a:pt x="151" y="975"/>
                </a:lnTo>
                <a:lnTo>
                  <a:pt x="136" y="961"/>
                </a:lnTo>
                <a:lnTo>
                  <a:pt x="122" y="945"/>
                </a:lnTo>
                <a:lnTo>
                  <a:pt x="108" y="930"/>
                </a:lnTo>
                <a:lnTo>
                  <a:pt x="94" y="914"/>
                </a:lnTo>
                <a:lnTo>
                  <a:pt x="82" y="898"/>
                </a:lnTo>
                <a:lnTo>
                  <a:pt x="71" y="882"/>
                </a:lnTo>
                <a:lnTo>
                  <a:pt x="59" y="867"/>
                </a:lnTo>
                <a:lnTo>
                  <a:pt x="49" y="851"/>
                </a:lnTo>
                <a:lnTo>
                  <a:pt x="41" y="833"/>
                </a:lnTo>
                <a:lnTo>
                  <a:pt x="31" y="817"/>
                </a:lnTo>
                <a:lnTo>
                  <a:pt x="25" y="800"/>
                </a:lnTo>
                <a:lnTo>
                  <a:pt x="19" y="782"/>
                </a:lnTo>
                <a:lnTo>
                  <a:pt x="14" y="764"/>
                </a:lnTo>
                <a:lnTo>
                  <a:pt x="8" y="746"/>
                </a:lnTo>
                <a:lnTo>
                  <a:pt x="6" y="729"/>
                </a:lnTo>
                <a:lnTo>
                  <a:pt x="2" y="711"/>
                </a:lnTo>
                <a:lnTo>
                  <a:pt x="2" y="693"/>
                </a:lnTo>
                <a:lnTo>
                  <a:pt x="0" y="676"/>
                </a:lnTo>
                <a:lnTo>
                  <a:pt x="2" y="658"/>
                </a:lnTo>
                <a:lnTo>
                  <a:pt x="2" y="638"/>
                </a:lnTo>
                <a:lnTo>
                  <a:pt x="6" y="620"/>
                </a:lnTo>
                <a:lnTo>
                  <a:pt x="10" y="603"/>
                </a:lnTo>
                <a:lnTo>
                  <a:pt x="14" y="585"/>
                </a:lnTo>
                <a:lnTo>
                  <a:pt x="19" y="567"/>
                </a:lnTo>
                <a:lnTo>
                  <a:pt x="25" y="551"/>
                </a:lnTo>
                <a:lnTo>
                  <a:pt x="33" y="534"/>
                </a:lnTo>
                <a:lnTo>
                  <a:pt x="41" y="516"/>
                </a:lnTo>
                <a:lnTo>
                  <a:pt x="51" y="500"/>
                </a:lnTo>
                <a:lnTo>
                  <a:pt x="61" y="484"/>
                </a:lnTo>
                <a:lnTo>
                  <a:pt x="71" y="469"/>
                </a:lnTo>
                <a:lnTo>
                  <a:pt x="82" y="451"/>
                </a:lnTo>
                <a:lnTo>
                  <a:pt x="94" y="435"/>
                </a:lnTo>
                <a:lnTo>
                  <a:pt x="108" y="421"/>
                </a:lnTo>
                <a:lnTo>
                  <a:pt x="122" y="406"/>
                </a:lnTo>
                <a:lnTo>
                  <a:pt x="138" y="390"/>
                </a:lnTo>
                <a:lnTo>
                  <a:pt x="153" y="376"/>
                </a:lnTo>
                <a:lnTo>
                  <a:pt x="169" y="360"/>
                </a:lnTo>
                <a:lnTo>
                  <a:pt x="187" y="346"/>
                </a:lnTo>
                <a:lnTo>
                  <a:pt x="222" y="319"/>
                </a:lnTo>
                <a:lnTo>
                  <a:pt x="262" y="291"/>
                </a:lnTo>
                <a:lnTo>
                  <a:pt x="303" y="266"/>
                </a:lnTo>
                <a:lnTo>
                  <a:pt x="346" y="240"/>
                </a:lnTo>
                <a:lnTo>
                  <a:pt x="394" y="216"/>
                </a:lnTo>
                <a:lnTo>
                  <a:pt x="443" y="193"/>
                </a:lnTo>
                <a:lnTo>
                  <a:pt x="494" y="171"/>
                </a:lnTo>
                <a:lnTo>
                  <a:pt x="547" y="149"/>
                </a:lnTo>
                <a:lnTo>
                  <a:pt x="604" y="132"/>
                </a:lnTo>
                <a:lnTo>
                  <a:pt x="661" y="112"/>
                </a:lnTo>
                <a:lnTo>
                  <a:pt x="720" y="96"/>
                </a:lnTo>
                <a:lnTo>
                  <a:pt x="783" y="80"/>
                </a:lnTo>
                <a:lnTo>
                  <a:pt x="846" y="65"/>
                </a:lnTo>
                <a:lnTo>
                  <a:pt x="911" y="51"/>
                </a:lnTo>
                <a:lnTo>
                  <a:pt x="978" y="41"/>
                </a:lnTo>
                <a:lnTo>
                  <a:pt x="1047" y="29"/>
                </a:lnTo>
                <a:lnTo>
                  <a:pt x="1116" y="21"/>
                </a:lnTo>
                <a:lnTo>
                  <a:pt x="1187" y="13"/>
                </a:lnTo>
                <a:lnTo>
                  <a:pt x="1260" y="8"/>
                </a:lnTo>
                <a:lnTo>
                  <a:pt x="1333" y="4"/>
                </a:lnTo>
                <a:lnTo>
                  <a:pt x="1408" y="2"/>
                </a:lnTo>
                <a:lnTo>
                  <a:pt x="1425" y="2"/>
                </a:lnTo>
                <a:lnTo>
                  <a:pt x="1467" y="43"/>
                </a:lnTo>
                <a:close/>
              </a:path>
            </a:pathLst>
          </a:custGeom>
          <a:noFill/>
          <a:ln w="1651">
            <a:solidFill>
              <a:schemeClr val="tx1"/>
            </a:solidFill>
            <a:round/>
            <a:headEnd/>
            <a:tailEnd/>
          </a:ln>
        </p:spPr>
        <p:txBody>
          <a:bodyPr/>
          <a:lstStyle/>
          <a:p>
            <a:endParaRPr lang="zh-CN" altLang="en-US"/>
          </a:p>
        </p:txBody>
      </p:sp>
      <p:sp>
        <p:nvSpPr>
          <p:cNvPr id="38931" name="Freeform 18"/>
          <p:cNvSpPr>
            <a:spLocks noEditPoints="1"/>
          </p:cNvSpPr>
          <p:nvPr/>
        </p:nvSpPr>
        <p:spPr bwMode="auto">
          <a:xfrm>
            <a:off x="2246313" y="2557463"/>
            <a:ext cx="1189037" cy="935037"/>
          </a:xfrm>
          <a:custGeom>
            <a:avLst/>
            <a:gdLst>
              <a:gd name="T0" fmla="*/ 70 w 1617"/>
              <a:gd name="T1" fmla="*/ 17 h 1289"/>
              <a:gd name="T2" fmla="*/ 39 w 1617"/>
              <a:gd name="T3" fmla="*/ 6 h 1289"/>
              <a:gd name="T4" fmla="*/ 16 w 1617"/>
              <a:gd name="T5" fmla="*/ 6 h 1289"/>
              <a:gd name="T6" fmla="*/ 6 w 1617"/>
              <a:gd name="T7" fmla="*/ 16 h 1289"/>
              <a:gd name="T8" fmla="*/ 8 w 1617"/>
              <a:gd name="T9" fmla="*/ 34 h 1289"/>
              <a:gd name="T10" fmla="*/ 25 w 1617"/>
              <a:gd name="T11" fmla="*/ 58 h 1289"/>
              <a:gd name="T12" fmla="*/ 53 w 1617"/>
              <a:gd name="T13" fmla="*/ 83 h 1289"/>
              <a:gd name="T14" fmla="*/ 87 w 1617"/>
              <a:gd name="T15" fmla="*/ 104 h 1289"/>
              <a:gd name="T16" fmla="*/ 119 w 1617"/>
              <a:gd name="T17" fmla="*/ 116 h 1289"/>
              <a:gd name="T18" fmla="*/ 143 w 1617"/>
              <a:gd name="T19" fmla="*/ 117 h 1289"/>
              <a:gd name="T20" fmla="*/ 155 w 1617"/>
              <a:gd name="T21" fmla="*/ 109 h 1289"/>
              <a:gd name="T22" fmla="*/ 153 w 1617"/>
              <a:gd name="T23" fmla="*/ 92 h 1289"/>
              <a:gd name="T24" fmla="*/ 138 w 1617"/>
              <a:gd name="T25" fmla="*/ 68 h 1289"/>
              <a:gd name="T26" fmla="*/ 111 w 1617"/>
              <a:gd name="T27" fmla="*/ 43 h 1289"/>
              <a:gd name="T28" fmla="*/ 122 w 1617"/>
              <a:gd name="T29" fmla="*/ 50 h 1289"/>
              <a:gd name="T30" fmla="*/ 146 w 1617"/>
              <a:gd name="T31" fmla="*/ 75 h 1289"/>
              <a:gd name="T32" fmla="*/ 157 w 1617"/>
              <a:gd name="T33" fmla="*/ 98 h 1289"/>
              <a:gd name="T34" fmla="*/ 153 w 1617"/>
              <a:gd name="T35" fmla="*/ 114 h 1289"/>
              <a:gd name="T36" fmla="*/ 136 w 1617"/>
              <a:gd name="T37" fmla="*/ 120 h 1289"/>
              <a:gd name="T38" fmla="*/ 108 w 1617"/>
              <a:gd name="T39" fmla="*/ 115 h 1289"/>
              <a:gd name="T40" fmla="*/ 75 w 1617"/>
              <a:gd name="T41" fmla="*/ 99 h 1289"/>
              <a:gd name="T42" fmla="*/ 41 w 1617"/>
              <a:gd name="T43" fmla="*/ 76 h 1289"/>
              <a:gd name="T44" fmla="*/ 17 w 1617"/>
              <a:gd name="T45" fmla="*/ 50 h 1289"/>
              <a:gd name="T46" fmla="*/ 4 w 1617"/>
              <a:gd name="T47" fmla="*/ 27 h 1289"/>
              <a:gd name="T48" fmla="*/ 6 w 1617"/>
              <a:gd name="T49" fmla="*/ 10 h 1289"/>
              <a:gd name="T50" fmla="*/ 22 w 1617"/>
              <a:gd name="T51" fmla="*/ 3 h 1289"/>
              <a:gd name="T52" fmla="*/ 49 w 1617"/>
              <a:gd name="T53" fmla="*/ 7 h 1289"/>
              <a:gd name="T54" fmla="*/ 82 w 1617"/>
              <a:gd name="T55" fmla="*/ 21 h 1289"/>
              <a:gd name="T56" fmla="*/ 94 w 1617"/>
              <a:gd name="T57" fmla="*/ 27 h 1289"/>
              <a:gd name="T58" fmla="*/ 60 w 1617"/>
              <a:gd name="T59" fmla="*/ 10 h 1289"/>
              <a:gd name="T60" fmla="*/ 30 w 1617"/>
              <a:gd name="T61" fmla="*/ 2 h 1289"/>
              <a:gd name="T62" fmla="*/ 9 w 1617"/>
              <a:gd name="T63" fmla="*/ 5 h 1289"/>
              <a:gd name="T64" fmla="*/ 1 w 1617"/>
              <a:gd name="T65" fmla="*/ 21 h 1289"/>
              <a:gd name="T66" fmla="*/ 10 w 1617"/>
              <a:gd name="T67" fmla="*/ 43 h 1289"/>
              <a:gd name="T68" fmla="*/ 31 w 1617"/>
              <a:gd name="T69" fmla="*/ 68 h 1289"/>
              <a:gd name="T70" fmla="*/ 62 w 1617"/>
              <a:gd name="T71" fmla="*/ 93 h 1289"/>
              <a:gd name="T72" fmla="*/ 97 w 1617"/>
              <a:gd name="T73" fmla="*/ 112 h 1289"/>
              <a:gd name="T74" fmla="*/ 127 w 1617"/>
              <a:gd name="T75" fmla="*/ 121 h 1289"/>
              <a:gd name="T76" fmla="*/ 150 w 1617"/>
              <a:gd name="T77" fmla="*/ 119 h 1289"/>
              <a:gd name="T78" fmla="*/ 159 w 1617"/>
              <a:gd name="T79" fmla="*/ 104 h 1289"/>
              <a:gd name="T80" fmla="*/ 152 w 1617"/>
              <a:gd name="T81" fmla="*/ 83 h 1289"/>
              <a:gd name="T82" fmla="*/ 132 w 1617"/>
              <a:gd name="T83" fmla="*/ 58 h 1289"/>
              <a:gd name="T84" fmla="*/ 102 w 1617"/>
              <a:gd name="T85" fmla="*/ 32 h 1289"/>
              <a:gd name="T86" fmla="*/ 134 w 1617"/>
              <a:gd name="T87" fmla="*/ 56 h 1289"/>
              <a:gd name="T88" fmla="*/ 154 w 1617"/>
              <a:gd name="T89" fmla="*/ 82 h 1289"/>
              <a:gd name="T90" fmla="*/ 161 w 1617"/>
              <a:gd name="T91" fmla="*/ 105 h 1289"/>
              <a:gd name="T92" fmla="*/ 150 w 1617"/>
              <a:gd name="T93" fmla="*/ 120 h 1289"/>
              <a:gd name="T94" fmla="*/ 127 w 1617"/>
              <a:gd name="T95" fmla="*/ 122 h 1289"/>
              <a:gd name="T96" fmla="*/ 96 w 1617"/>
              <a:gd name="T97" fmla="*/ 114 h 1289"/>
              <a:gd name="T98" fmla="*/ 61 w 1617"/>
              <a:gd name="T99" fmla="*/ 95 h 1289"/>
              <a:gd name="T100" fmla="*/ 30 w 1617"/>
              <a:gd name="T101" fmla="*/ 69 h 1289"/>
              <a:gd name="T102" fmla="*/ 8 w 1617"/>
              <a:gd name="T103" fmla="*/ 44 h 1289"/>
              <a:gd name="T104" fmla="*/ 0 w 1617"/>
              <a:gd name="T105" fmla="*/ 21 h 1289"/>
              <a:gd name="T106" fmla="*/ 8 w 1617"/>
              <a:gd name="T107" fmla="*/ 4 h 1289"/>
              <a:gd name="T108" fmla="*/ 31 w 1617"/>
              <a:gd name="T109" fmla="*/ 0 h 1289"/>
              <a:gd name="T110" fmla="*/ 61 w 1617"/>
              <a:gd name="T111" fmla="*/ 8 h 1289"/>
              <a:gd name="T112" fmla="*/ 95 w 1617"/>
              <a:gd name="T113" fmla="*/ 26 h 128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17"/>
              <a:gd name="T172" fmla="*/ 0 h 1289"/>
              <a:gd name="T173" fmla="*/ 1617 w 1617"/>
              <a:gd name="T174" fmla="*/ 1289 h 128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17" h="1289">
                <a:moveTo>
                  <a:pt x="1010" y="363"/>
                </a:moveTo>
                <a:lnTo>
                  <a:pt x="971" y="337"/>
                </a:lnTo>
                <a:lnTo>
                  <a:pt x="933" y="309"/>
                </a:lnTo>
                <a:lnTo>
                  <a:pt x="894" y="286"/>
                </a:lnTo>
                <a:lnTo>
                  <a:pt x="855" y="262"/>
                </a:lnTo>
                <a:lnTo>
                  <a:pt x="817" y="238"/>
                </a:lnTo>
                <a:lnTo>
                  <a:pt x="778" y="217"/>
                </a:lnTo>
                <a:lnTo>
                  <a:pt x="740" y="197"/>
                </a:lnTo>
                <a:lnTo>
                  <a:pt x="703" y="177"/>
                </a:lnTo>
                <a:lnTo>
                  <a:pt x="666" y="160"/>
                </a:lnTo>
                <a:lnTo>
                  <a:pt x="628" y="144"/>
                </a:lnTo>
                <a:lnTo>
                  <a:pt x="593" y="128"/>
                </a:lnTo>
                <a:lnTo>
                  <a:pt x="557" y="114"/>
                </a:lnTo>
                <a:lnTo>
                  <a:pt x="522" y="102"/>
                </a:lnTo>
                <a:lnTo>
                  <a:pt x="488" y="91"/>
                </a:lnTo>
                <a:lnTo>
                  <a:pt x="455" y="81"/>
                </a:lnTo>
                <a:lnTo>
                  <a:pt x="422" y="73"/>
                </a:lnTo>
                <a:lnTo>
                  <a:pt x="390" y="65"/>
                </a:lnTo>
                <a:lnTo>
                  <a:pt x="360" y="59"/>
                </a:lnTo>
                <a:lnTo>
                  <a:pt x="331" y="55"/>
                </a:lnTo>
                <a:lnTo>
                  <a:pt x="301" y="51"/>
                </a:lnTo>
                <a:lnTo>
                  <a:pt x="274" y="49"/>
                </a:lnTo>
                <a:lnTo>
                  <a:pt x="248" y="49"/>
                </a:lnTo>
                <a:lnTo>
                  <a:pt x="225" y="49"/>
                </a:lnTo>
                <a:lnTo>
                  <a:pt x="201" y="51"/>
                </a:lnTo>
                <a:lnTo>
                  <a:pt x="179" y="55"/>
                </a:lnTo>
                <a:lnTo>
                  <a:pt x="160" y="61"/>
                </a:lnTo>
                <a:lnTo>
                  <a:pt x="140" y="67"/>
                </a:lnTo>
                <a:lnTo>
                  <a:pt x="124" y="75"/>
                </a:lnTo>
                <a:lnTo>
                  <a:pt x="108" y="85"/>
                </a:lnTo>
                <a:lnTo>
                  <a:pt x="95" y="95"/>
                </a:lnTo>
                <a:lnTo>
                  <a:pt x="85" y="104"/>
                </a:lnTo>
                <a:lnTo>
                  <a:pt x="75" y="118"/>
                </a:lnTo>
                <a:lnTo>
                  <a:pt x="65" y="132"/>
                </a:lnTo>
                <a:lnTo>
                  <a:pt x="59" y="146"/>
                </a:lnTo>
                <a:lnTo>
                  <a:pt x="53" y="162"/>
                </a:lnTo>
                <a:lnTo>
                  <a:pt x="51" y="179"/>
                </a:lnTo>
                <a:lnTo>
                  <a:pt x="49" y="197"/>
                </a:lnTo>
                <a:lnTo>
                  <a:pt x="49" y="217"/>
                </a:lnTo>
                <a:lnTo>
                  <a:pt x="51" y="236"/>
                </a:lnTo>
                <a:lnTo>
                  <a:pt x="55" y="258"/>
                </a:lnTo>
                <a:lnTo>
                  <a:pt x="59" y="280"/>
                </a:lnTo>
                <a:lnTo>
                  <a:pt x="67" y="303"/>
                </a:lnTo>
                <a:lnTo>
                  <a:pt x="75" y="329"/>
                </a:lnTo>
                <a:lnTo>
                  <a:pt x="85" y="353"/>
                </a:lnTo>
                <a:lnTo>
                  <a:pt x="99" y="380"/>
                </a:lnTo>
                <a:lnTo>
                  <a:pt x="112" y="406"/>
                </a:lnTo>
                <a:lnTo>
                  <a:pt x="126" y="433"/>
                </a:lnTo>
                <a:lnTo>
                  <a:pt x="144" y="461"/>
                </a:lnTo>
                <a:lnTo>
                  <a:pt x="162" y="489"/>
                </a:lnTo>
                <a:lnTo>
                  <a:pt x="183" y="518"/>
                </a:lnTo>
                <a:lnTo>
                  <a:pt x="205" y="546"/>
                </a:lnTo>
                <a:lnTo>
                  <a:pt x="227" y="575"/>
                </a:lnTo>
                <a:lnTo>
                  <a:pt x="252" y="605"/>
                </a:lnTo>
                <a:lnTo>
                  <a:pt x="278" y="634"/>
                </a:lnTo>
                <a:lnTo>
                  <a:pt x="305" y="664"/>
                </a:lnTo>
                <a:lnTo>
                  <a:pt x="333" y="694"/>
                </a:lnTo>
                <a:lnTo>
                  <a:pt x="364" y="723"/>
                </a:lnTo>
                <a:lnTo>
                  <a:pt x="394" y="753"/>
                </a:lnTo>
                <a:lnTo>
                  <a:pt x="427" y="782"/>
                </a:lnTo>
                <a:lnTo>
                  <a:pt x="461" y="812"/>
                </a:lnTo>
                <a:lnTo>
                  <a:pt x="496" y="839"/>
                </a:lnTo>
                <a:lnTo>
                  <a:pt x="532" y="869"/>
                </a:lnTo>
                <a:lnTo>
                  <a:pt x="569" y="896"/>
                </a:lnTo>
                <a:lnTo>
                  <a:pt x="607" y="926"/>
                </a:lnTo>
                <a:lnTo>
                  <a:pt x="646" y="952"/>
                </a:lnTo>
                <a:lnTo>
                  <a:pt x="683" y="979"/>
                </a:lnTo>
                <a:lnTo>
                  <a:pt x="723" y="1003"/>
                </a:lnTo>
                <a:lnTo>
                  <a:pt x="762" y="1027"/>
                </a:lnTo>
                <a:lnTo>
                  <a:pt x="800" y="1050"/>
                </a:lnTo>
                <a:lnTo>
                  <a:pt x="839" y="1072"/>
                </a:lnTo>
                <a:lnTo>
                  <a:pt x="876" y="1092"/>
                </a:lnTo>
                <a:lnTo>
                  <a:pt x="914" y="1111"/>
                </a:lnTo>
                <a:lnTo>
                  <a:pt x="951" y="1129"/>
                </a:lnTo>
                <a:lnTo>
                  <a:pt x="989" y="1145"/>
                </a:lnTo>
                <a:lnTo>
                  <a:pt x="1024" y="1161"/>
                </a:lnTo>
                <a:lnTo>
                  <a:pt x="1059" y="1174"/>
                </a:lnTo>
                <a:lnTo>
                  <a:pt x="1095" y="1186"/>
                </a:lnTo>
                <a:lnTo>
                  <a:pt x="1128" y="1198"/>
                </a:lnTo>
                <a:lnTo>
                  <a:pt x="1162" y="1208"/>
                </a:lnTo>
                <a:lnTo>
                  <a:pt x="1195" y="1216"/>
                </a:lnTo>
                <a:lnTo>
                  <a:pt x="1227" y="1224"/>
                </a:lnTo>
                <a:lnTo>
                  <a:pt x="1256" y="1229"/>
                </a:lnTo>
                <a:lnTo>
                  <a:pt x="1286" y="1235"/>
                </a:lnTo>
                <a:lnTo>
                  <a:pt x="1315" y="1237"/>
                </a:lnTo>
                <a:lnTo>
                  <a:pt x="1343" y="1239"/>
                </a:lnTo>
                <a:lnTo>
                  <a:pt x="1369" y="1239"/>
                </a:lnTo>
                <a:lnTo>
                  <a:pt x="1392" y="1239"/>
                </a:lnTo>
                <a:lnTo>
                  <a:pt x="1416" y="1237"/>
                </a:lnTo>
                <a:lnTo>
                  <a:pt x="1437" y="1233"/>
                </a:lnTo>
                <a:lnTo>
                  <a:pt x="1457" y="1228"/>
                </a:lnTo>
                <a:lnTo>
                  <a:pt x="1477" y="1222"/>
                </a:lnTo>
                <a:lnTo>
                  <a:pt x="1493" y="1214"/>
                </a:lnTo>
                <a:lnTo>
                  <a:pt x="1508" y="1204"/>
                </a:lnTo>
                <a:lnTo>
                  <a:pt x="1522" y="1194"/>
                </a:lnTo>
                <a:lnTo>
                  <a:pt x="1532" y="1184"/>
                </a:lnTo>
                <a:lnTo>
                  <a:pt x="1544" y="1170"/>
                </a:lnTo>
                <a:lnTo>
                  <a:pt x="1552" y="1157"/>
                </a:lnTo>
                <a:lnTo>
                  <a:pt x="1558" y="1143"/>
                </a:lnTo>
                <a:lnTo>
                  <a:pt x="1563" y="1127"/>
                </a:lnTo>
                <a:lnTo>
                  <a:pt x="1565" y="1109"/>
                </a:lnTo>
                <a:lnTo>
                  <a:pt x="1567" y="1092"/>
                </a:lnTo>
                <a:lnTo>
                  <a:pt x="1567" y="1072"/>
                </a:lnTo>
                <a:lnTo>
                  <a:pt x="1565" y="1052"/>
                </a:lnTo>
                <a:lnTo>
                  <a:pt x="1562" y="1030"/>
                </a:lnTo>
                <a:lnTo>
                  <a:pt x="1558" y="1009"/>
                </a:lnTo>
                <a:lnTo>
                  <a:pt x="1550" y="985"/>
                </a:lnTo>
                <a:lnTo>
                  <a:pt x="1542" y="960"/>
                </a:lnTo>
                <a:lnTo>
                  <a:pt x="1532" y="936"/>
                </a:lnTo>
                <a:lnTo>
                  <a:pt x="1520" y="910"/>
                </a:lnTo>
                <a:lnTo>
                  <a:pt x="1506" y="883"/>
                </a:lnTo>
                <a:lnTo>
                  <a:pt x="1491" y="855"/>
                </a:lnTo>
                <a:lnTo>
                  <a:pt x="1473" y="828"/>
                </a:lnTo>
                <a:lnTo>
                  <a:pt x="1455" y="800"/>
                </a:lnTo>
                <a:lnTo>
                  <a:pt x="1434" y="772"/>
                </a:lnTo>
                <a:lnTo>
                  <a:pt x="1412" y="743"/>
                </a:lnTo>
                <a:lnTo>
                  <a:pt x="1390" y="713"/>
                </a:lnTo>
                <a:lnTo>
                  <a:pt x="1365" y="684"/>
                </a:lnTo>
                <a:lnTo>
                  <a:pt x="1339" y="654"/>
                </a:lnTo>
                <a:lnTo>
                  <a:pt x="1311" y="625"/>
                </a:lnTo>
                <a:lnTo>
                  <a:pt x="1284" y="595"/>
                </a:lnTo>
                <a:lnTo>
                  <a:pt x="1252" y="565"/>
                </a:lnTo>
                <a:lnTo>
                  <a:pt x="1223" y="536"/>
                </a:lnTo>
                <a:lnTo>
                  <a:pt x="1189" y="506"/>
                </a:lnTo>
                <a:lnTo>
                  <a:pt x="1156" y="477"/>
                </a:lnTo>
                <a:lnTo>
                  <a:pt x="1120" y="449"/>
                </a:lnTo>
                <a:lnTo>
                  <a:pt x="1085" y="420"/>
                </a:lnTo>
                <a:lnTo>
                  <a:pt x="1048" y="392"/>
                </a:lnTo>
                <a:lnTo>
                  <a:pt x="1010" y="363"/>
                </a:lnTo>
                <a:close/>
                <a:moveTo>
                  <a:pt x="1057" y="378"/>
                </a:moveTo>
                <a:lnTo>
                  <a:pt x="1095" y="408"/>
                </a:lnTo>
                <a:lnTo>
                  <a:pt x="1132" y="435"/>
                </a:lnTo>
                <a:lnTo>
                  <a:pt x="1166" y="465"/>
                </a:lnTo>
                <a:lnTo>
                  <a:pt x="1201" y="495"/>
                </a:lnTo>
                <a:lnTo>
                  <a:pt x="1233" y="524"/>
                </a:lnTo>
                <a:lnTo>
                  <a:pt x="1264" y="554"/>
                </a:lnTo>
                <a:lnTo>
                  <a:pt x="1296" y="583"/>
                </a:lnTo>
                <a:lnTo>
                  <a:pt x="1323" y="615"/>
                </a:lnTo>
                <a:lnTo>
                  <a:pt x="1351" y="644"/>
                </a:lnTo>
                <a:lnTo>
                  <a:pt x="1378" y="674"/>
                </a:lnTo>
                <a:lnTo>
                  <a:pt x="1402" y="703"/>
                </a:lnTo>
                <a:lnTo>
                  <a:pt x="1426" y="733"/>
                </a:lnTo>
                <a:lnTo>
                  <a:pt x="1447" y="762"/>
                </a:lnTo>
                <a:lnTo>
                  <a:pt x="1469" y="790"/>
                </a:lnTo>
                <a:lnTo>
                  <a:pt x="1487" y="820"/>
                </a:lnTo>
                <a:lnTo>
                  <a:pt x="1504" y="847"/>
                </a:lnTo>
                <a:lnTo>
                  <a:pt x="1520" y="875"/>
                </a:lnTo>
                <a:lnTo>
                  <a:pt x="1534" y="902"/>
                </a:lnTo>
                <a:lnTo>
                  <a:pt x="1546" y="928"/>
                </a:lnTo>
                <a:lnTo>
                  <a:pt x="1558" y="956"/>
                </a:lnTo>
                <a:lnTo>
                  <a:pt x="1565" y="979"/>
                </a:lnTo>
                <a:lnTo>
                  <a:pt x="1573" y="1005"/>
                </a:lnTo>
                <a:lnTo>
                  <a:pt x="1579" y="1029"/>
                </a:lnTo>
                <a:lnTo>
                  <a:pt x="1583" y="1050"/>
                </a:lnTo>
                <a:lnTo>
                  <a:pt x="1583" y="1072"/>
                </a:lnTo>
                <a:lnTo>
                  <a:pt x="1583" y="1094"/>
                </a:lnTo>
                <a:lnTo>
                  <a:pt x="1583" y="1113"/>
                </a:lnTo>
                <a:lnTo>
                  <a:pt x="1579" y="1131"/>
                </a:lnTo>
                <a:lnTo>
                  <a:pt x="1573" y="1149"/>
                </a:lnTo>
                <a:lnTo>
                  <a:pt x="1565" y="1166"/>
                </a:lnTo>
                <a:lnTo>
                  <a:pt x="1556" y="1182"/>
                </a:lnTo>
                <a:lnTo>
                  <a:pt x="1544" y="1196"/>
                </a:lnTo>
                <a:lnTo>
                  <a:pt x="1532" y="1208"/>
                </a:lnTo>
                <a:lnTo>
                  <a:pt x="1516" y="1220"/>
                </a:lnTo>
                <a:lnTo>
                  <a:pt x="1500" y="1229"/>
                </a:lnTo>
                <a:lnTo>
                  <a:pt x="1481" y="1237"/>
                </a:lnTo>
                <a:lnTo>
                  <a:pt x="1461" y="1243"/>
                </a:lnTo>
                <a:lnTo>
                  <a:pt x="1441" y="1249"/>
                </a:lnTo>
                <a:lnTo>
                  <a:pt x="1418" y="1253"/>
                </a:lnTo>
                <a:lnTo>
                  <a:pt x="1394" y="1255"/>
                </a:lnTo>
                <a:lnTo>
                  <a:pt x="1369" y="1257"/>
                </a:lnTo>
                <a:lnTo>
                  <a:pt x="1341" y="1255"/>
                </a:lnTo>
                <a:lnTo>
                  <a:pt x="1313" y="1253"/>
                </a:lnTo>
                <a:lnTo>
                  <a:pt x="1284" y="1251"/>
                </a:lnTo>
                <a:lnTo>
                  <a:pt x="1254" y="1245"/>
                </a:lnTo>
                <a:lnTo>
                  <a:pt x="1223" y="1239"/>
                </a:lnTo>
                <a:lnTo>
                  <a:pt x="1191" y="1233"/>
                </a:lnTo>
                <a:lnTo>
                  <a:pt x="1158" y="1224"/>
                </a:lnTo>
                <a:lnTo>
                  <a:pt x="1124" y="1214"/>
                </a:lnTo>
                <a:lnTo>
                  <a:pt x="1089" y="1202"/>
                </a:lnTo>
                <a:lnTo>
                  <a:pt x="1054" y="1190"/>
                </a:lnTo>
                <a:lnTo>
                  <a:pt x="1018" y="1174"/>
                </a:lnTo>
                <a:lnTo>
                  <a:pt x="981" y="1161"/>
                </a:lnTo>
                <a:lnTo>
                  <a:pt x="943" y="1143"/>
                </a:lnTo>
                <a:lnTo>
                  <a:pt x="906" y="1125"/>
                </a:lnTo>
                <a:lnTo>
                  <a:pt x="868" y="1105"/>
                </a:lnTo>
                <a:lnTo>
                  <a:pt x="831" y="1086"/>
                </a:lnTo>
                <a:lnTo>
                  <a:pt x="792" y="1064"/>
                </a:lnTo>
                <a:lnTo>
                  <a:pt x="752" y="1040"/>
                </a:lnTo>
                <a:lnTo>
                  <a:pt x="715" y="1017"/>
                </a:lnTo>
                <a:lnTo>
                  <a:pt x="676" y="993"/>
                </a:lnTo>
                <a:lnTo>
                  <a:pt x="636" y="965"/>
                </a:lnTo>
                <a:lnTo>
                  <a:pt x="597" y="938"/>
                </a:lnTo>
                <a:lnTo>
                  <a:pt x="559" y="910"/>
                </a:lnTo>
                <a:lnTo>
                  <a:pt x="522" y="881"/>
                </a:lnTo>
                <a:lnTo>
                  <a:pt x="485" y="853"/>
                </a:lnTo>
                <a:lnTo>
                  <a:pt x="451" y="824"/>
                </a:lnTo>
                <a:lnTo>
                  <a:pt x="416" y="794"/>
                </a:lnTo>
                <a:lnTo>
                  <a:pt x="384" y="764"/>
                </a:lnTo>
                <a:lnTo>
                  <a:pt x="353" y="735"/>
                </a:lnTo>
                <a:lnTo>
                  <a:pt x="321" y="705"/>
                </a:lnTo>
                <a:lnTo>
                  <a:pt x="294" y="674"/>
                </a:lnTo>
                <a:lnTo>
                  <a:pt x="266" y="644"/>
                </a:lnTo>
                <a:lnTo>
                  <a:pt x="238" y="615"/>
                </a:lnTo>
                <a:lnTo>
                  <a:pt x="215" y="585"/>
                </a:lnTo>
                <a:lnTo>
                  <a:pt x="191" y="556"/>
                </a:lnTo>
                <a:lnTo>
                  <a:pt x="170" y="526"/>
                </a:lnTo>
                <a:lnTo>
                  <a:pt x="148" y="498"/>
                </a:lnTo>
                <a:lnTo>
                  <a:pt x="130" y="469"/>
                </a:lnTo>
                <a:lnTo>
                  <a:pt x="112" y="441"/>
                </a:lnTo>
                <a:lnTo>
                  <a:pt x="97" y="414"/>
                </a:lnTo>
                <a:lnTo>
                  <a:pt x="83" y="386"/>
                </a:lnTo>
                <a:lnTo>
                  <a:pt x="71" y="361"/>
                </a:lnTo>
                <a:lnTo>
                  <a:pt x="59" y="333"/>
                </a:lnTo>
                <a:lnTo>
                  <a:pt x="51" y="309"/>
                </a:lnTo>
                <a:lnTo>
                  <a:pt x="44" y="284"/>
                </a:lnTo>
                <a:lnTo>
                  <a:pt x="38" y="260"/>
                </a:lnTo>
                <a:lnTo>
                  <a:pt x="34" y="238"/>
                </a:lnTo>
                <a:lnTo>
                  <a:pt x="34" y="217"/>
                </a:lnTo>
                <a:lnTo>
                  <a:pt x="34" y="195"/>
                </a:lnTo>
                <a:lnTo>
                  <a:pt x="36" y="175"/>
                </a:lnTo>
                <a:lnTo>
                  <a:pt x="38" y="158"/>
                </a:lnTo>
                <a:lnTo>
                  <a:pt x="44" y="140"/>
                </a:lnTo>
                <a:lnTo>
                  <a:pt x="51" y="122"/>
                </a:lnTo>
                <a:lnTo>
                  <a:pt x="61" y="106"/>
                </a:lnTo>
                <a:lnTo>
                  <a:pt x="73" y="93"/>
                </a:lnTo>
                <a:lnTo>
                  <a:pt x="87" y="81"/>
                </a:lnTo>
                <a:lnTo>
                  <a:pt x="101" y="69"/>
                </a:lnTo>
                <a:lnTo>
                  <a:pt x="116" y="59"/>
                </a:lnTo>
                <a:lnTo>
                  <a:pt x="136" y="51"/>
                </a:lnTo>
                <a:lnTo>
                  <a:pt x="156" y="45"/>
                </a:lnTo>
                <a:lnTo>
                  <a:pt x="175" y="39"/>
                </a:lnTo>
                <a:lnTo>
                  <a:pt x="199" y="35"/>
                </a:lnTo>
                <a:lnTo>
                  <a:pt x="223" y="33"/>
                </a:lnTo>
                <a:lnTo>
                  <a:pt x="248" y="31"/>
                </a:lnTo>
                <a:lnTo>
                  <a:pt x="276" y="33"/>
                </a:lnTo>
                <a:lnTo>
                  <a:pt x="303" y="35"/>
                </a:lnTo>
                <a:lnTo>
                  <a:pt x="333" y="37"/>
                </a:lnTo>
                <a:lnTo>
                  <a:pt x="362" y="43"/>
                </a:lnTo>
                <a:lnTo>
                  <a:pt x="394" y="49"/>
                </a:lnTo>
                <a:lnTo>
                  <a:pt x="425" y="55"/>
                </a:lnTo>
                <a:lnTo>
                  <a:pt x="459" y="65"/>
                </a:lnTo>
                <a:lnTo>
                  <a:pt x="492" y="75"/>
                </a:lnTo>
                <a:lnTo>
                  <a:pt x="528" y="87"/>
                </a:lnTo>
                <a:lnTo>
                  <a:pt x="563" y="98"/>
                </a:lnTo>
                <a:lnTo>
                  <a:pt x="599" y="114"/>
                </a:lnTo>
                <a:lnTo>
                  <a:pt x="636" y="128"/>
                </a:lnTo>
                <a:lnTo>
                  <a:pt x="674" y="146"/>
                </a:lnTo>
                <a:lnTo>
                  <a:pt x="711" y="164"/>
                </a:lnTo>
                <a:lnTo>
                  <a:pt x="748" y="183"/>
                </a:lnTo>
                <a:lnTo>
                  <a:pt x="786" y="203"/>
                </a:lnTo>
                <a:lnTo>
                  <a:pt x="825" y="225"/>
                </a:lnTo>
                <a:lnTo>
                  <a:pt x="865" y="248"/>
                </a:lnTo>
                <a:lnTo>
                  <a:pt x="902" y="272"/>
                </a:lnTo>
                <a:lnTo>
                  <a:pt x="941" y="296"/>
                </a:lnTo>
                <a:lnTo>
                  <a:pt x="981" y="323"/>
                </a:lnTo>
                <a:lnTo>
                  <a:pt x="1020" y="351"/>
                </a:lnTo>
                <a:lnTo>
                  <a:pt x="1057" y="378"/>
                </a:lnTo>
                <a:close/>
                <a:moveTo>
                  <a:pt x="1030" y="337"/>
                </a:moveTo>
                <a:lnTo>
                  <a:pt x="991" y="309"/>
                </a:lnTo>
                <a:lnTo>
                  <a:pt x="951" y="284"/>
                </a:lnTo>
                <a:lnTo>
                  <a:pt x="912" y="258"/>
                </a:lnTo>
                <a:lnTo>
                  <a:pt x="872" y="232"/>
                </a:lnTo>
                <a:lnTo>
                  <a:pt x="833" y="211"/>
                </a:lnTo>
                <a:lnTo>
                  <a:pt x="796" y="189"/>
                </a:lnTo>
                <a:lnTo>
                  <a:pt x="756" y="167"/>
                </a:lnTo>
                <a:lnTo>
                  <a:pt x="719" y="150"/>
                </a:lnTo>
                <a:lnTo>
                  <a:pt x="679" y="130"/>
                </a:lnTo>
                <a:lnTo>
                  <a:pt x="642" y="114"/>
                </a:lnTo>
                <a:lnTo>
                  <a:pt x="607" y="98"/>
                </a:lnTo>
                <a:lnTo>
                  <a:pt x="569" y="85"/>
                </a:lnTo>
                <a:lnTo>
                  <a:pt x="534" y="71"/>
                </a:lnTo>
                <a:lnTo>
                  <a:pt x="498" y="59"/>
                </a:lnTo>
                <a:lnTo>
                  <a:pt x="465" y="49"/>
                </a:lnTo>
                <a:lnTo>
                  <a:pt x="431" y="39"/>
                </a:lnTo>
                <a:lnTo>
                  <a:pt x="398" y="33"/>
                </a:lnTo>
                <a:lnTo>
                  <a:pt x="366" y="28"/>
                </a:lnTo>
                <a:lnTo>
                  <a:pt x="335" y="22"/>
                </a:lnTo>
                <a:lnTo>
                  <a:pt x="305" y="18"/>
                </a:lnTo>
                <a:lnTo>
                  <a:pt x="276" y="16"/>
                </a:lnTo>
                <a:lnTo>
                  <a:pt x="248" y="16"/>
                </a:lnTo>
                <a:lnTo>
                  <a:pt x="223" y="18"/>
                </a:lnTo>
                <a:lnTo>
                  <a:pt x="197" y="20"/>
                </a:lnTo>
                <a:lnTo>
                  <a:pt x="173" y="24"/>
                </a:lnTo>
                <a:lnTo>
                  <a:pt x="152" y="30"/>
                </a:lnTo>
                <a:lnTo>
                  <a:pt x="130" y="35"/>
                </a:lnTo>
                <a:lnTo>
                  <a:pt x="110" y="45"/>
                </a:lnTo>
                <a:lnTo>
                  <a:pt x="93" y="55"/>
                </a:lnTo>
                <a:lnTo>
                  <a:pt x="77" y="67"/>
                </a:lnTo>
                <a:lnTo>
                  <a:pt x="61" y="81"/>
                </a:lnTo>
                <a:lnTo>
                  <a:pt x="49" y="97"/>
                </a:lnTo>
                <a:lnTo>
                  <a:pt x="38" y="114"/>
                </a:lnTo>
                <a:lnTo>
                  <a:pt x="30" y="132"/>
                </a:lnTo>
                <a:lnTo>
                  <a:pt x="24" y="152"/>
                </a:lnTo>
                <a:lnTo>
                  <a:pt x="18" y="171"/>
                </a:lnTo>
                <a:lnTo>
                  <a:pt x="16" y="193"/>
                </a:lnTo>
                <a:lnTo>
                  <a:pt x="16" y="217"/>
                </a:lnTo>
                <a:lnTo>
                  <a:pt x="18" y="238"/>
                </a:lnTo>
                <a:lnTo>
                  <a:pt x="22" y="264"/>
                </a:lnTo>
                <a:lnTo>
                  <a:pt x="28" y="288"/>
                </a:lnTo>
                <a:lnTo>
                  <a:pt x="36" y="313"/>
                </a:lnTo>
                <a:lnTo>
                  <a:pt x="44" y="339"/>
                </a:lnTo>
                <a:lnTo>
                  <a:pt x="55" y="366"/>
                </a:lnTo>
                <a:lnTo>
                  <a:pt x="67" y="394"/>
                </a:lnTo>
                <a:lnTo>
                  <a:pt x="83" y="422"/>
                </a:lnTo>
                <a:lnTo>
                  <a:pt x="99" y="449"/>
                </a:lnTo>
                <a:lnTo>
                  <a:pt x="116" y="479"/>
                </a:lnTo>
                <a:lnTo>
                  <a:pt x="134" y="506"/>
                </a:lnTo>
                <a:lnTo>
                  <a:pt x="156" y="536"/>
                </a:lnTo>
                <a:lnTo>
                  <a:pt x="177" y="565"/>
                </a:lnTo>
                <a:lnTo>
                  <a:pt x="201" y="595"/>
                </a:lnTo>
                <a:lnTo>
                  <a:pt x="227" y="627"/>
                </a:lnTo>
                <a:lnTo>
                  <a:pt x="252" y="656"/>
                </a:lnTo>
                <a:lnTo>
                  <a:pt x="282" y="686"/>
                </a:lnTo>
                <a:lnTo>
                  <a:pt x="309" y="715"/>
                </a:lnTo>
                <a:lnTo>
                  <a:pt x="341" y="747"/>
                </a:lnTo>
                <a:lnTo>
                  <a:pt x="372" y="776"/>
                </a:lnTo>
                <a:lnTo>
                  <a:pt x="406" y="806"/>
                </a:lnTo>
                <a:lnTo>
                  <a:pt x="439" y="835"/>
                </a:lnTo>
                <a:lnTo>
                  <a:pt x="475" y="865"/>
                </a:lnTo>
                <a:lnTo>
                  <a:pt x="512" y="895"/>
                </a:lnTo>
                <a:lnTo>
                  <a:pt x="550" y="924"/>
                </a:lnTo>
                <a:lnTo>
                  <a:pt x="587" y="952"/>
                </a:lnTo>
                <a:lnTo>
                  <a:pt x="626" y="979"/>
                </a:lnTo>
                <a:lnTo>
                  <a:pt x="666" y="1005"/>
                </a:lnTo>
                <a:lnTo>
                  <a:pt x="705" y="1030"/>
                </a:lnTo>
                <a:lnTo>
                  <a:pt x="744" y="1056"/>
                </a:lnTo>
                <a:lnTo>
                  <a:pt x="784" y="1078"/>
                </a:lnTo>
                <a:lnTo>
                  <a:pt x="821" y="1099"/>
                </a:lnTo>
                <a:lnTo>
                  <a:pt x="861" y="1121"/>
                </a:lnTo>
                <a:lnTo>
                  <a:pt x="898" y="1141"/>
                </a:lnTo>
                <a:lnTo>
                  <a:pt x="937" y="1159"/>
                </a:lnTo>
                <a:lnTo>
                  <a:pt x="975" y="1174"/>
                </a:lnTo>
                <a:lnTo>
                  <a:pt x="1010" y="1190"/>
                </a:lnTo>
                <a:lnTo>
                  <a:pt x="1048" y="1204"/>
                </a:lnTo>
                <a:lnTo>
                  <a:pt x="1083" y="1218"/>
                </a:lnTo>
                <a:lnTo>
                  <a:pt x="1119" y="1229"/>
                </a:lnTo>
                <a:lnTo>
                  <a:pt x="1152" y="1239"/>
                </a:lnTo>
                <a:lnTo>
                  <a:pt x="1185" y="1249"/>
                </a:lnTo>
                <a:lnTo>
                  <a:pt x="1219" y="1255"/>
                </a:lnTo>
                <a:lnTo>
                  <a:pt x="1250" y="1263"/>
                </a:lnTo>
                <a:lnTo>
                  <a:pt x="1282" y="1267"/>
                </a:lnTo>
                <a:lnTo>
                  <a:pt x="1311" y="1271"/>
                </a:lnTo>
                <a:lnTo>
                  <a:pt x="1341" y="1273"/>
                </a:lnTo>
                <a:lnTo>
                  <a:pt x="1369" y="1273"/>
                </a:lnTo>
                <a:lnTo>
                  <a:pt x="1394" y="1271"/>
                </a:lnTo>
                <a:lnTo>
                  <a:pt x="1420" y="1269"/>
                </a:lnTo>
                <a:lnTo>
                  <a:pt x="1443" y="1265"/>
                </a:lnTo>
                <a:lnTo>
                  <a:pt x="1465" y="1259"/>
                </a:lnTo>
                <a:lnTo>
                  <a:pt x="1487" y="1253"/>
                </a:lnTo>
                <a:lnTo>
                  <a:pt x="1506" y="1243"/>
                </a:lnTo>
                <a:lnTo>
                  <a:pt x="1524" y="1233"/>
                </a:lnTo>
                <a:lnTo>
                  <a:pt x="1542" y="1222"/>
                </a:lnTo>
                <a:lnTo>
                  <a:pt x="1556" y="1208"/>
                </a:lnTo>
                <a:lnTo>
                  <a:pt x="1567" y="1192"/>
                </a:lnTo>
                <a:lnTo>
                  <a:pt x="1579" y="1174"/>
                </a:lnTo>
                <a:lnTo>
                  <a:pt x="1587" y="1157"/>
                </a:lnTo>
                <a:lnTo>
                  <a:pt x="1593" y="1137"/>
                </a:lnTo>
                <a:lnTo>
                  <a:pt x="1599" y="1117"/>
                </a:lnTo>
                <a:lnTo>
                  <a:pt x="1601" y="1095"/>
                </a:lnTo>
                <a:lnTo>
                  <a:pt x="1601" y="1072"/>
                </a:lnTo>
                <a:lnTo>
                  <a:pt x="1599" y="1050"/>
                </a:lnTo>
                <a:lnTo>
                  <a:pt x="1595" y="1027"/>
                </a:lnTo>
                <a:lnTo>
                  <a:pt x="1589" y="1001"/>
                </a:lnTo>
                <a:lnTo>
                  <a:pt x="1581" y="975"/>
                </a:lnTo>
                <a:lnTo>
                  <a:pt x="1573" y="950"/>
                </a:lnTo>
                <a:lnTo>
                  <a:pt x="1562" y="922"/>
                </a:lnTo>
                <a:lnTo>
                  <a:pt x="1550" y="895"/>
                </a:lnTo>
                <a:lnTo>
                  <a:pt x="1534" y="867"/>
                </a:lnTo>
                <a:lnTo>
                  <a:pt x="1518" y="839"/>
                </a:lnTo>
                <a:lnTo>
                  <a:pt x="1500" y="810"/>
                </a:lnTo>
                <a:lnTo>
                  <a:pt x="1483" y="782"/>
                </a:lnTo>
                <a:lnTo>
                  <a:pt x="1461" y="753"/>
                </a:lnTo>
                <a:lnTo>
                  <a:pt x="1439" y="723"/>
                </a:lnTo>
                <a:lnTo>
                  <a:pt x="1416" y="694"/>
                </a:lnTo>
                <a:lnTo>
                  <a:pt x="1390" y="662"/>
                </a:lnTo>
                <a:lnTo>
                  <a:pt x="1365" y="632"/>
                </a:lnTo>
                <a:lnTo>
                  <a:pt x="1335" y="603"/>
                </a:lnTo>
                <a:lnTo>
                  <a:pt x="1308" y="573"/>
                </a:lnTo>
                <a:lnTo>
                  <a:pt x="1276" y="542"/>
                </a:lnTo>
                <a:lnTo>
                  <a:pt x="1245" y="512"/>
                </a:lnTo>
                <a:lnTo>
                  <a:pt x="1211" y="483"/>
                </a:lnTo>
                <a:lnTo>
                  <a:pt x="1178" y="453"/>
                </a:lnTo>
                <a:lnTo>
                  <a:pt x="1142" y="424"/>
                </a:lnTo>
                <a:lnTo>
                  <a:pt x="1105" y="394"/>
                </a:lnTo>
                <a:lnTo>
                  <a:pt x="1067" y="364"/>
                </a:lnTo>
                <a:lnTo>
                  <a:pt x="1030" y="337"/>
                </a:lnTo>
                <a:close/>
                <a:moveTo>
                  <a:pt x="1077" y="353"/>
                </a:moveTo>
                <a:lnTo>
                  <a:pt x="1117" y="382"/>
                </a:lnTo>
                <a:lnTo>
                  <a:pt x="1152" y="410"/>
                </a:lnTo>
                <a:lnTo>
                  <a:pt x="1187" y="439"/>
                </a:lnTo>
                <a:lnTo>
                  <a:pt x="1223" y="471"/>
                </a:lnTo>
                <a:lnTo>
                  <a:pt x="1256" y="500"/>
                </a:lnTo>
                <a:lnTo>
                  <a:pt x="1288" y="530"/>
                </a:lnTo>
                <a:lnTo>
                  <a:pt x="1319" y="562"/>
                </a:lnTo>
                <a:lnTo>
                  <a:pt x="1349" y="591"/>
                </a:lnTo>
                <a:lnTo>
                  <a:pt x="1376" y="623"/>
                </a:lnTo>
                <a:lnTo>
                  <a:pt x="1402" y="652"/>
                </a:lnTo>
                <a:lnTo>
                  <a:pt x="1428" y="684"/>
                </a:lnTo>
                <a:lnTo>
                  <a:pt x="1451" y="713"/>
                </a:lnTo>
                <a:lnTo>
                  <a:pt x="1475" y="743"/>
                </a:lnTo>
                <a:lnTo>
                  <a:pt x="1497" y="772"/>
                </a:lnTo>
                <a:lnTo>
                  <a:pt x="1514" y="802"/>
                </a:lnTo>
                <a:lnTo>
                  <a:pt x="1532" y="831"/>
                </a:lnTo>
                <a:lnTo>
                  <a:pt x="1550" y="861"/>
                </a:lnTo>
                <a:lnTo>
                  <a:pt x="1563" y="889"/>
                </a:lnTo>
                <a:lnTo>
                  <a:pt x="1577" y="916"/>
                </a:lnTo>
                <a:lnTo>
                  <a:pt x="1587" y="944"/>
                </a:lnTo>
                <a:lnTo>
                  <a:pt x="1597" y="971"/>
                </a:lnTo>
                <a:lnTo>
                  <a:pt x="1605" y="997"/>
                </a:lnTo>
                <a:lnTo>
                  <a:pt x="1611" y="1023"/>
                </a:lnTo>
                <a:lnTo>
                  <a:pt x="1615" y="1048"/>
                </a:lnTo>
                <a:lnTo>
                  <a:pt x="1617" y="1074"/>
                </a:lnTo>
                <a:lnTo>
                  <a:pt x="1617" y="1097"/>
                </a:lnTo>
                <a:lnTo>
                  <a:pt x="1615" y="1119"/>
                </a:lnTo>
                <a:lnTo>
                  <a:pt x="1609" y="1143"/>
                </a:lnTo>
                <a:lnTo>
                  <a:pt x="1603" y="1164"/>
                </a:lnTo>
                <a:lnTo>
                  <a:pt x="1593" y="1184"/>
                </a:lnTo>
                <a:lnTo>
                  <a:pt x="1581" y="1202"/>
                </a:lnTo>
                <a:lnTo>
                  <a:pt x="1567" y="1220"/>
                </a:lnTo>
                <a:lnTo>
                  <a:pt x="1550" y="1233"/>
                </a:lnTo>
                <a:lnTo>
                  <a:pt x="1532" y="1247"/>
                </a:lnTo>
                <a:lnTo>
                  <a:pt x="1512" y="1259"/>
                </a:lnTo>
                <a:lnTo>
                  <a:pt x="1493" y="1269"/>
                </a:lnTo>
                <a:lnTo>
                  <a:pt x="1469" y="1275"/>
                </a:lnTo>
                <a:lnTo>
                  <a:pt x="1445" y="1281"/>
                </a:lnTo>
                <a:lnTo>
                  <a:pt x="1422" y="1285"/>
                </a:lnTo>
                <a:lnTo>
                  <a:pt x="1394" y="1289"/>
                </a:lnTo>
                <a:lnTo>
                  <a:pt x="1367" y="1289"/>
                </a:lnTo>
                <a:lnTo>
                  <a:pt x="1339" y="1289"/>
                </a:lnTo>
                <a:lnTo>
                  <a:pt x="1310" y="1287"/>
                </a:lnTo>
                <a:lnTo>
                  <a:pt x="1280" y="1283"/>
                </a:lnTo>
                <a:lnTo>
                  <a:pt x="1248" y="1279"/>
                </a:lnTo>
                <a:lnTo>
                  <a:pt x="1215" y="1273"/>
                </a:lnTo>
                <a:lnTo>
                  <a:pt x="1182" y="1265"/>
                </a:lnTo>
                <a:lnTo>
                  <a:pt x="1148" y="1255"/>
                </a:lnTo>
                <a:lnTo>
                  <a:pt x="1113" y="1245"/>
                </a:lnTo>
                <a:lnTo>
                  <a:pt x="1077" y="1233"/>
                </a:lnTo>
                <a:lnTo>
                  <a:pt x="1042" y="1220"/>
                </a:lnTo>
                <a:lnTo>
                  <a:pt x="1004" y="1206"/>
                </a:lnTo>
                <a:lnTo>
                  <a:pt x="967" y="1190"/>
                </a:lnTo>
                <a:lnTo>
                  <a:pt x="930" y="1172"/>
                </a:lnTo>
                <a:lnTo>
                  <a:pt x="892" y="1155"/>
                </a:lnTo>
                <a:lnTo>
                  <a:pt x="853" y="1135"/>
                </a:lnTo>
                <a:lnTo>
                  <a:pt x="813" y="1115"/>
                </a:lnTo>
                <a:lnTo>
                  <a:pt x="776" y="1092"/>
                </a:lnTo>
                <a:lnTo>
                  <a:pt x="737" y="1070"/>
                </a:lnTo>
                <a:lnTo>
                  <a:pt x="697" y="1044"/>
                </a:lnTo>
                <a:lnTo>
                  <a:pt x="656" y="1019"/>
                </a:lnTo>
                <a:lnTo>
                  <a:pt x="616" y="993"/>
                </a:lnTo>
                <a:lnTo>
                  <a:pt x="577" y="965"/>
                </a:lnTo>
                <a:lnTo>
                  <a:pt x="540" y="936"/>
                </a:lnTo>
                <a:lnTo>
                  <a:pt x="500" y="906"/>
                </a:lnTo>
                <a:lnTo>
                  <a:pt x="465" y="879"/>
                </a:lnTo>
                <a:lnTo>
                  <a:pt x="429" y="849"/>
                </a:lnTo>
                <a:lnTo>
                  <a:pt x="394" y="818"/>
                </a:lnTo>
                <a:lnTo>
                  <a:pt x="360" y="788"/>
                </a:lnTo>
                <a:lnTo>
                  <a:pt x="329" y="759"/>
                </a:lnTo>
                <a:lnTo>
                  <a:pt x="297" y="727"/>
                </a:lnTo>
                <a:lnTo>
                  <a:pt x="268" y="697"/>
                </a:lnTo>
                <a:lnTo>
                  <a:pt x="240" y="666"/>
                </a:lnTo>
                <a:lnTo>
                  <a:pt x="215" y="636"/>
                </a:lnTo>
                <a:lnTo>
                  <a:pt x="189" y="605"/>
                </a:lnTo>
                <a:lnTo>
                  <a:pt x="166" y="575"/>
                </a:lnTo>
                <a:lnTo>
                  <a:pt x="142" y="546"/>
                </a:lnTo>
                <a:lnTo>
                  <a:pt x="122" y="516"/>
                </a:lnTo>
                <a:lnTo>
                  <a:pt x="103" y="487"/>
                </a:lnTo>
                <a:lnTo>
                  <a:pt x="85" y="457"/>
                </a:lnTo>
                <a:lnTo>
                  <a:pt x="67" y="430"/>
                </a:lnTo>
                <a:lnTo>
                  <a:pt x="53" y="400"/>
                </a:lnTo>
                <a:lnTo>
                  <a:pt x="40" y="372"/>
                </a:lnTo>
                <a:lnTo>
                  <a:pt x="30" y="345"/>
                </a:lnTo>
                <a:lnTo>
                  <a:pt x="20" y="317"/>
                </a:lnTo>
                <a:lnTo>
                  <a:pt x="12" y="292"/>
                </a:lnTo>
                <a:lnTo>
                  <a:pt x="6" y="266"/>
                </a:lnTo>
                <a:lnTo>
                  <a:pt x="2" y="240"/>
                </a:lnTo>
                <a:lnTo>
                  <a:pt x="0" y="217"/>
                </a:lnTo>
                <a:lnTo>
                  <a:pt x="0" y="191"/>
                </a:lnTo>
                <a:lnTo>
                  <a:pt x="2" y="169"/>
                </a:lnTo>
                <a:lnTo>
                  <a:pt x="8" y="146"/>
                </a:lnTo>
                <a:lnTo>
                  <a:pt x="14" y="126"/>
                </a:lnTo>
                <a:lnTo>
                  <a:pt x="24" y="104"/>
                </a:lnTo>
                <a:lnTo>
                  <a:pt x="36" y="87"/>
                </a:lnTo>
                <a:lnTo>
                  <a:pt x="49" y="69"/>
                </a:lnTo>
                <a:lnTo>
                  <a:pt x="67" y="55"/>
                </a:lnTo>
                <a:lnTo>
                  <a:pt x="85" y="41"/>
                </a:lnTo>
                <a:lnTo>
                  <a:pt x="105" y="30"/>
                </a:lnTo>
                <a:lnTo>
                  <a:pt x="124" y="22"/>
                </a:lnTo>
                <a:lnTo>
                  <a:pt x="148" y="14"/>
                </a:lnTo>
                <a:lnTo>
                  <a:pt x="171" y="8"/>
                </a:lnTo>
                <a:lnTo>
                  <a:pt x="195" y="4"/>
                </a:lnTo>
                <a:lnTo>
                  <a:pt x="223" y="0"/>
                </a:lnTo>
                <a:lnTo>
                  <a:pt x="250" y="0"/>
                </a:lnTo>
                <a:lnTo>
                  <a:pt x="278" y="0"/>
                </a:lnTo>
                <a:lnTo>
                  <a:pt x="307" y="2"/>
                </a:lnTo>
                <a:lnTo>
                  <a:pt x="337" y="6"/>
                </a:lnTo>
                <a:lnTo>
                  <a:pt x="368" y="10"/>
                </a:lnTo>
                <a:lnTo>
                  <a:pt x="402" y="18"/>
                </a:lnTo>
                <a:lnTo>
                  <a:pt x="435" y="24"/>
                </a:lnTo>
                <a:lnTo>
                  <a:pt x="469" y="33"/>
                </a:lnTo>
                <a:lnTo>
                  <a:pt x="504" y="43"/>
                </a:lnTo>
                <a:lnTo>
                  <a:pt x="540" y="55"/>
                </a:lnTo>
                <a:lnTo>
                  <a:pt x="575" y="69"/>
                </a:lnTo>
                <a:lnTo>
                  <a:pt x="613" y="83"/>
                </a:lnTo>
                <a:lnTo>
                  <a:pt x="650" y="98"/>
                </a:lnTo>
                <a:lnTo>
                  <a:pt x="687" y="116"/>
                </a:lnTo>
                <a:lnTo>
                  <a:pt x="725" y="134"/>
                </a:lnTo>
                <a:lnTo>
                  <a:pt x="764" y="154"/>
                </a:lnTo>
                <a:lnTo>
                  <a:pt x="804" y="175"/>
                </a:lnTo>
                <a:lnTo>
                  <a:pt x="841" y="197"/>
                </a:lnTo>
                <a:lnTo>
                  <a:pt x="880" y="219"/>
                </a:lnTo>
                <a:lnTo>
                  <a:pt x="920" y="244"/>
                </a:lnTo>
                <a:lnTo>
                  <a:pt x="961" y="270"/>
                </a:lnTo>
                <a:lnTo>
                  <a:pt x="1000" y="296"/>
                </a:lnTo>
                <a:lnTo>
                  <a:pt x="1040" y="323"/>
                </a:lnTo>
                <a:lnTo>
                  <a:pt x="1077" y="353"/>
                </a:lnTo>
                <a:close/>
              </a:path>
            </a:pathLst>
          </a:custGeom>
          <a:noFill/>
          <a:ln w="1651">
            <a:solidFill>
              <a:schemeClr val="tx1"/>
            </a:solidFill>
            <a:round/>
            <a:headEnd/>
            <a:tailEnd/>
          </a:ln>
        </p:spPr>
        <p:txBody>
          <a:bodyPr/>
          <a:lstStyle/>
          <a:p>
            <a:endParaRPr lang="zh-CN" altLang="en-US"/>
          </a:p>
        </p:txBody>
      </p:sp>
      <p:sp>
        <p:nvSpPr>
          <p:cNvPr id="38932" name="Freeform 19"/>
          <p:cNvSpPr>
            <a:spLocks noEditPoints="1"/>
          </p:cNvSpPr>
          <p:nvPr/>
        </p:nvSpPr>
        <p:spPr bwMode="auto">
          <a:xfrm>
            <a:off x="3590925" y="3475038"/>
            <a:ext cx="2252663" cy="979487"/>
          </a:xfrm>
          <a:custGeom>
            <a:avLst/>
            <a:gdLst>
              <a:gd name="T0" fmla="*/ 163 w 2967"/>
              <a:gd name="T1" fmla="*/ 5 h 1351"/>
              <a:gd name="T2" fmla="*/ 87 w 2967"/>
              <a:gd name="T3" fmla="*/ 12 h 1351"/>
              <a:gd name="T4" fmla="*/ 23 w 2967"/>
              <a:gd name="T5" fmla="*/ 37 h 1351"/>
              <a:gd name="T6" fmla="*/ 9 w 2967"/>
              <a:gd name="T7" fmla="*/ 53 h 1351"/>
              <a:gd name="T8" fmla="*/ 6 w 2967"/>
              <a:gd name="T9" fmla="*/ 70 h 1351"/>
              <a:gd name="T10" fmla="*/ 17 w 2967"/>
              <a:gd name="T11" fmla="*/ 87 h 1351"/>
              <a:gd name="T12" fmla="*/ 62 w 2967"/>
              <a:gd name="T13" fmla="*/ 110 h 1351"/>
              <a:gd name="T14" fmla="*/ 146 w 2967"/>
              <a:gd name="T15" fmla="*/ 124 h 1351"/>
              <a:gd name="T16" fmla="*/ 238 w 2967"/>
              <a:gd name="T17" fmla="*/ 116 h 1351"/>
              <a:gd name="T18" fmla="*/ 301 w 2967"/>
              <a:gd name="T19" fmla="*/ 92 h 1351"/>
              <a:gd name="T20" fmla="*/ 316 w 2967"/>
              <a:gd name="T21" fmla="*/ 76 h 1351"/>
              <a:gd name="T22" fmla="*/ 319 w 2967"/>
              <a:gd name="T23" fmla="*/ 58 h 1351"/>
              <a:gd name="T24" fmla="*/ 307 w 2967"/>
              <a:gd name="T25" fmla="*/ 42 h 1351"/>
              <a:gd name="T26" fmla="*/ 263 w 2967"/>
              <a:gd name="T27" fmla="*/ 19 h 1351"/>
              <a:gd name="T28" fmla="*/ 179 w 2967"/>
              <a:gd name="T29" fmla="*/ 5 h 1351"/>
              <a:gd name="T30" fmla="*/ 224 w 2967"/>
              <a:gd name="T31" fmla="*/ 8 h 1351"/>
              <a:gd name="T32" fmla="*/ 294 w 2967"/>
              <a:gd name="T33" fmla="*/ 31 h 1351"/>
              <a:gd name="T34" fmla="*/ 316 w 2967"/>
              <a:gd name="T35" fmla="*/ 49 h 1351"/>
              <a:gd name="T36" fmla="*/ 321 w 2967"/>
              <a:gd name="T37" fmla="*/ 68 h 1351"/>
              <a:gd name="T38" fmla="*/ 311 w 2967"/>
              <a:gd name="T39" fmla="*/ 85 h 1351"/>
              <a:gd name="T40" fmla="*/ 275 w 2967"/>
              <a:gd name="T41" fmla="*/ 108 h 1351"/>
              <a:gd name="T42" fmla="*/ 194 w 2967"/>
              <a:gd name="T43" fmla="*/ 124 h 1351"/>
              <a:gd name="T44" fmla="*/ 100 w 2967"/>
              <a:gd name="T45" fmla="*/ 121 h 1351"/>
              <a:gd name="T46" fmla="*/ 31 w 2967"/>
              <a:gd name="T47" fmla="*/ 98 h 1351"/>
              <a:gd name="T48" fmla="*/ 9 w 2967"/>
              <a:gd name="T49" fmla="*/ 79 h 1351"/>
              <a:gd name="T50" fmla="*/ 4 w 2967"/>
              <a:gd name="T51" fmla="*/ 61 h 1351"/>
              <a:gd name="T52" fmla="*/ 13 w 2967"/>
              <a:gd name="T53" fmla="*/ 43 h 1351"/>
              <a:gd name="T54" fmla="*/ 50 w 2967"/>
              <a:gd name="T55" fmla="*/ 21 h 1351"/>
              <a:gd name="T56" fmla="*/ 131 w 2967"/>
              <a:gd name="T57" fmla="*/ 5 h 1351"/>
              <a:gd name="T58" fmla="*/ 163 w 2967"/>
              <a:gd name="T59" fmla="*/ 2 h 1351"/>
              <a:gd name="T60" fmla="*/ 86 w 2967"/>
              <a:gd name="T61" fmla="*/ 9 h 1351"/>
              <a:gd name="T62" fmla="*/ 22 w 2967"/>
              <a:gd name="T63" fmla="*/ 34 h 1351"/>
              <a:gd name="T64" fmla="*/ 5 w 2967"/>
              <a:gd name="T65" fmla="*/ 52 h 1351"/>
              <a:gd name="T66" fmla="*/ 3 w 2967"/>
              <a:gd name="T67" fmla="*/ 71 h 1351"/>
              <a:gd name="T68" fmla="*/ 15 w 2967"/>
              <a:gd name="T69" fmla="*/ 89 h 1351"/>
              <a:gd name="T70" fmla="*/ 60 w 2967"/>
              <a:gd name="T71" fmla="*/ 113 h 1351"/>
              <a:gd name="T72" fmla="*/ 146 w 2967"/>
              <a:gd name="T73" fmla="*/ 127 h 1351"/>
              <a:gd name="T74" fmla="*/ 239 w 2967"/>
              <a:gd name="T75" fmla="*/ 120 h 1351"/>
              <a:gd name="T76" fmla="*/ 303 w 2967"/>
              <a:gd name="T77" fmla="*/ 95 h 1351"/>
              <a:gd name="T78" fmla="*/ 319 w 2967"/>
              <a:gd name="T79" fmla="*/ 77 h 1351"/>
              <a:gd name="T80" fmla="*/ 322 w 2967"/>
              <a:gd name="T81" fmla="*/ 58 h 1351"/>
              <a:gd name="T82" fmla="*/ 310 w 2967"/>
              <a:gd name="T83" fmla="*/ 40 h 1351"/>
              <a:gd name="T84" fmla="*/ 264 w 2967"/>
              <a:gd name="T85" fmla="*/ 16 h 1351"/>
              <a:gd name="T86" fmla="*/ 179 w 2967"/>
              <a:gd name="T87" fmla="*/ 2 h 1351"/>
              <a:gd name="T88" fmla="*/ 161 w 2967"/>
              <a:gd name="T89" fmla="*/ 4 h 1351"/>
              <a:gd name="T90" fmla="*/ 161 w 2967"/>
              <a:gd name="T91" fmla="*/ 0 h 1351"/>
              <a:gd name="T92" fmla="*/ 232 w 2967"/>
              <a:gd name="T93" fmla="*/ 6 h 1351"/>
              <a:gd name="T94" fmla="*/ 300 w 2967"/>
              <a:gd name="T95" fmla="*/ 31 h 1351"/>
              <a:gd name="T96" fmla="*/ 320 w 2967"/>
              <a:gd name="T97" fmla="*/ 49 h 1351"/>
              <a:gd name="T98" fmla="*/ 324 w 2967"/>
              <a:gd name="T99" fmla="*/ 70 h 1351"/>
              <a:gd name="T100" fmla="*/ 313 w 2967"/>
              <a:gd name="T101" fmla="*/ 89 h 1351"/>
              <a:gd name="T102" fmla="*/ 271 w 2967"/>
              <a:gd name="T103" fmla="*/ 112 h 1351"/>
              <a:gd name="T104" fmla="*/ 187 w 2967"/>
              <a:gd name="T105" fmla="*/ 128 h 1351"/>
              <a:gd name="T106" fmla="*/ 93 w 2967"/>
              <a:gd name="T107" fmla="*/ 122 h 1351"/>
              <a:gd name="T108" fmla="*/ 24 w 2967"/>
              <a:gd name="T109" fmla="*/ 98 h 1351"/>
              <a:gd name="T110" fmla="*/ 5 w 2967"/>
              <a:gd name="T111" fmla="*/ 79 h 1351"/>
              <a:gd name="T112" fmla="*/ 0 w 2967"/>
              <a:gd name="T113" fmla="*/ 59 h 1351"/>
              <a:gd name="T114" fmla="*/ 12 w 2967"/>
              <a:gd name="T115" fmla="*/ 40 h 1351"/>
              <a:gd name="T116" fmla="*/ 54 w 2967"/>
              <a:gd name="T117" fmla="*/ 16 h 1351"/>
              <a:gd name="T118" fmla="*/ 138 w 2967"/>
              <a:gd name="T119" fmla="*/ 1 h 135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967"/>
              <a:gd name="T181" fmla="*/ 0 h 1351"/>
              <a:gd name="T182" fmla="*/ 2967 w 2967"/>
              <a:gd name="T183" fmla="*/ 1351 h 135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967" h="1351">
                <a:moveTo>
                  <a:pt x="1500" y="8"/>
                </a:moveTo>
                <a:lnTo>
                  <a:pt x="1502" y="12"/>
                </a:lnTo>
                <a:lnTo>
                  <a:pt x="1504" y="13"/>
                </a:lnTo>
                <a:lnTo>
                  <a:pt x="1506" y="17"/>
                </a:lnTo>
                <a:lnTo>
                  <a:pt x="1508" y="21"/>
                </a:lnTo>
                <a:lnTo>
                  <a:pt x="1508" y="23"/>
                </a:lnTo>
                <a:lnTo>
                  <a:pt x="1508" y="27"/>
                </a:lnTo>
                <a:lnTo>
                  <a:pt x="1508" y="31"/>
                </a:lnTo>
                <a:lnTo>
                  <a:pt x="1506" y="35"/>
                </a:lnTo>
                <a:lnTo>
                  <a:pt x="1502" y="41"/>
                </a:lnTo>
                <a:lnTo>
                  <a:pt x="1498" y="45"/>
                </a:lnTo>
                <a:lnTo>
                  <a:pt x="1492" y="47"/>
                </a:lnTo>
                <a:lnTo>
                  <a:pt x="1488" y="49"/>
                </a:lnTo>
                <a:lnTo>
                  <a:pt x="1484" y="49"/>
                </a:lnTo>
                <a:lnTo>
                  <a:pt x="1410" y="51"/>
                </a:lnTo>
                <a:lnTo>
                  <a:pt x="1335" y="53"/>
                </a:lnTo>
                <a:lnTo>
                  <a:pt x="1262" y="57"/>
                </a:lnTo>
                <a:lnTo>
                  <a:pt x="1191" y="63"/>
                </a:lnTo>
                <a:lnTo>
                  <a:pt x="1122" y="71"/>
                </a:lnTo>
                <a:lnTo>
                  <a:pt x="1053" y="79"/>
                </a:lnTo>
                <a:lnTo>
                  <a:pt x="986" y="88"/>
                </a:lnTo>
                <a:lnTo>
                  <a:pt x="919" y="100"/>
                </a:lnTo>
                <a:lnTo>
                  <a:pt x="856" y="114"/>
                </a:lnTo>
                <a:lnTo>
                  <a:pt x="793" y="128"/>
                </a:lnTo>
                <a:lnTo>
                  <a:pt x="734" y="144"/>
                </a:lnTo>
                <a:lnTo>
                  <a:pt x="675" y="159"/>
                </a:lnTo>
                <a:lnTo>
                  <a:pt x="618" y="177"/>
                </a:lnTo>
                <a:lnTo>
                  <a:pt x="565" y="197"/>
                </a:lnTo>
                <a:lnTo>
                  <a:pt x="512" y="216"/>
                </a:lnTo>
                <a:lnTo>
                  <a:pt x="462" y="238"/>
                </a:lnTo>
                <a:lnTo>
                  <a:pt x="415" y="260"/>
                </a:lnTo>
                <a:lnTo>
                  <a:pt x="370" y="283"/>
                </a:lnTo>
                <a:lnTo>
                  <a:pt x="327" y="307"/>
                </a:lnTo>
                <a:lnTo>
                  <a:pt x="287" y="333"/>
                </a:lnTo>
                <a:lnTo>
                  <a:pt x="250" y="358"/>
                </a:lnTo>
                <a:lnTo>
                  <a:pt x="216" y="386"/>
                </a:lnTo>
                <a:lnTo>
                  <a:pt x="201" y="398"/>
                </a:lnTo>
                <a:lnTo>
                  <a:pt x="185" y="412"/>
                </a:lnTo>
                <a:lnTo>
                  <a:pt x="171" y="425"/>
                </a:lnTo>
                <a:lnTo>
                  <a:pt x="157" y="439"/>
                </a:lnTo>
                <a:lnTo>
                  <a:pt x="145" y="453"/>
                </a:lnTo>
                <a:lnTo>
                  <a:pt x="132" y="469"/>
                </a:lnTo>
                <a:lnTo>
                  <a:pt x="122" y="482"/>
                </a:lnTo>
                <a:lnTo>
                  <a:pt x="110" y="496"/>
                </a:lnTo>
                <a:lnTo>
                  <a:pt x="100" y="512"/>
                </a:lnTo>
                <a:lnTo>
                  <a:pt x="92" y="526"/>
                </a:lnTo>
                <a:lnTo>
                  <a:pt x="84" y="542"/>
                </a:lnTo>
                <a:lnTo>
                  <a:pt x="77" y="555"/>
                </a:lnTo>
                <a:lnTo>
                  <a:pt x="71" y="571"/>
                </a:lnTo>
                <a:lnTo>
                  <a:pt x="65" y="585"/>
                </a:lnTo>
                <a:lnTo>
                  <a:pt x="61" y="601"/>
                </a:lnTo>
                <a:lnTo>
                  <a:pt x="57" y="614"/>
                </a:lnTo>
                <a:lnTo>
                  <a:pt x="53" y="630"/>
                </a:lnTo>
                <a:lnTo>
                  <a:pt x="51" y="646"/>
                </a:lnTo>
                <a:lnTo>
                  <a:pt x="51" y="662"/>
                </a:lnTo>
                <a:lnTo>
                  <a:pt x="49" y="676"/>
                </a:lnTo>
                <a:lnTo>
                  <a:pt x="51" y="691"/>
                </a:lnTo>
                <a:lnTo>
                  <a:pt x="51" y="707"/>
                </a:lnTo>
                <a:lnTo>
                  <a:pt x="53" y="723"/>
                </a:lnTo>
                <a:lnTo>
                  <a:pt x="57" y="737"/>
                </a:lnTo>
                <a:lnTo>
                  <a:pt x="61" y="752"/>
                </a:lnTo>
                <a:lnTo>
                  <a:pt x="65" y="768"/>
                </a:lnTo>
                <a:lnTo>
                  <a:pt x="71" y="782"/>
                </a:lnTo>
                <a:lnTo>
                  <a:pt x="77" y="798"/>
                </a:lnTo>
                <a:lnTo>
                  <a:pt x="84" y="811"/>
                </a:lnTo>
                <a:lnTo>
                  <a:pt x="92" y="827"/>
                </a:lnTo>
                <a:lnTo>
                  <a:pt x="102" y="841"/>
                </a:lnTo>
                <a:lnTo>
                  <a:pt x="112" y="855"/>
                </a:lnTo>
                <a:lnTo>
                  <a:pt x="122" y="871"/>
                </a:lnTo>
                <a:lnTo>
                  <a:pt x="134" y="884"/>
                </a:lnTo>
                <a:lnTo>
                  <a:pt x="145" y="898"/>
                </a:lnTo>
                <a:lnTo>
                  <a:pt x="157" y="912"/>
                </a:lnTo>
                <a:lnTo>
                  <a:pt x="171" y="926"/>
                </a:lnTo>
                <a:lnTo>
                  <a:pt x="187" y="940"/>
                </a:lnTo>
                <a:lnTo>
                  <a:pt x="201" y="953"/>
                </a:lnTo>
                <a:lnTo>
                  <a:pt x="216" y="967"/>
                </a:lnTo>
                <a:lnTo>
                  <a:pt x="252" y="993"/>
                </a:lnTo>
                <a:lnTo>
                  <a:pt x="287" y="1018"/>
                </a:lnTo>
                <a:lnTo>
                  <a:pt x="329" y="1044"/>
                </a:lnTo>
                <a:lnTo>
                  <a:pt x="370" y="1068"/>
                </a:lnTo>
                <a:lnTo>
                  <a:pt x="415" y="1091"/>
                </a:lnTo>
                <a:lnTo>
                  <a:pt x="462" y="1113"/>
                </a:lnTo>
                <a:lnTo>
                  <a:pt x="512" y="1135"/>
                </a:lnTo>
                <a:lnTo>
                  <a:pt x="565" y="1154"/>
                </a:lnTo>
                <a:lnTo>
                  <a:pt x="618" y="1174"/>
                </a:lnTo>
                <a:lnTo>
                  <a:pt x="675" y="1192"/>
                </a:lnTo>
                <a:lnTo>
                  <a:pt x="734" y="1208"/>
                </a:lnTo>
                <a:lnTo>
                  <a:pt x="795" y="1223"/>
                </a:lnTo>
                <a:lnTo>
                  <a:pt x="856" y="1239"/>
                </a:lnTo>
                <a:lnTo>
                  <a:pt x="921" y="1251"/>
                </a:lnTo>
                <a:lnTo>
                  <a:pt x="986" y="1263"/>
                </a:lnTo>
                <a:lnTo>
                  <a:pt x="1053" y="1273"/>
                </a:lnTo>
                <a:lnTo>
                  <a:pt x="1122" y="1280"/>
                </a:lnTo>
                <a:lnTo>
                  <a:pt x="1191" y="1288"/>
                </a:lnTo>
                <a:lnTo>
                  <a:pt x="1264" y="1294"/>
                </a:lnTo>
                <a:lnTo>
                  <a:pt x="1335" y="1298"/>
                </a:lnTo>
                <a:lnTo>
                  <a:pt x="1410" y="1300"/>
                </a:lnTo>
                <a:lnTo>
                  <a:pt x="1482" y="1302"/>
                </a:lnTo>
                <a:lnTo>
                  <a:pt x="1559" y="1300"/>
                </a:lnTo>
                <a:lnTo>
                  <a:pt x="1632" y="1298"/>
                </a:lnTo>
                <a:lnTo>
                  <a:pt x="1705" y="1294"/>
                </a:lnTo>
                <a:lnTo>
                  <a:pt x="1776" y="1288"/>
                </a:lnTo>
                <a:lnTo>
                  <a:pt x="1845" y="1280"/>
                </a:lnTo>
                <a:lnTo>
                  <a:pt x="1914" y="1273"/>
                </a:lnTo>
                <a:lnTo>
                  <a:pt x="1981" y="1263"/>
                </a:lnTo>
                <a:lnTo>
                  <a:pt x="2047" y="1251"/>
                </a:lnTo>
                <a:lnTo>
                  <a:pt x="2110" y="1237"/>
                </a:lnTo>
                <a:lnTo>
                  <a:pt x="2173" y="1223"/>
                </a:lnTo>
                <a:lnTo>
                  <a:pt x="2233" y="1208"/>
                </a:lnTo>
                <a:lnTo>
                  <a:pt x="2292" y="1192"/>
                </a:lnTo>
                <a:lnTo>
                  <a:pt x="2349" y="1174"/>
                </a:lnTo>
                <a:lnTo>
                  <a:pt x="2404" y="1154"/>
                </a:lnTo>
                <a:lnTo>
                  <a:pt x="2455" y="1135"/>
                </a:lnTo>
                <a:lnTo>
                  <a:pt x="2504" y="1113"/>
                </a:lnTo>
                <a:lnTo>
                  <a:pt x="2551" y="1091"/>
                </a:lnTo>
                <a:lnTo>
                  <a:pt x="2597" y="1068"/>
                </a:lnTo>
                <a:lnTo>
                  <a:pt x="2640" y="1044"/>
                </a:lnTo>
                <a:lnTo>
                  <a:pt x="2679" y="1018"/>
                </a:lnTo>
                <a:lnTo>
                  <a:pt x="2717" y="993"/>
                </a:lnTo>
                <a:lnTo>
                  <a:pt x="2750" y="967"/>
                </a:lnTo>
                <a:lnTo>
                  <a:pt x="2766" y="953"/>
                </a:lnTo>
                <a:lnTo>
                  <a:pt x="2782" y="940"/>
                </a:lnTo>
                <a:lnTo>
                  <a:pt x="2796" y="926"/>
                </a:lnTo>
                <a:lnTo>
                  <a:pt x="2809" y="912"/>
                </a:lnTo>
                <a:lnTo>
                  <a:pt x="2823" y="898"/>
                </a:lnTo>
                <a:lnTo>
                  <a:pt x="2835" y="884"/>
                </a:lnTo>
                <a:lnTo>
                  <a:pt x="2845" y="869"/>
                </a:lnTo>
                <a:lnTo>
                  <a:pt x="2857" y="855"/>
                </a:lnTo>
                <a:lnTo>
                  <a:pt x="2867" y="841"/>
                </a:lnTo>
                <a:lnTo>
                  <a:pt x="2874" y="825"/>
                </a:lnTo>
                <a:lnTo>
                  <a:pt x="2882" y="811"/>
                </a:lnTo>
                <a:lnTo>
                  <a:pt x="2890" y="796"/>
                </a:lnTo>
                <a:lnTo>
                  <a:pt x="2896" y="782"/>
                </a:lnTo>
                <a:lnTo>
                  <a:pt x="2902" y="766"/>
                </a:lnTo>
                <a:lnTo>
                  <a:pt x="2906" y="750"/>
                </a:lnTo>
                <a:lnTo>
                  <a:pt x="2910" y="737"/>
                </a:lnTo>
                <a:lnTo>
                  <a:pt x="2914" y="721"/>
                </a:lnTo>
                <a:lnTo>
                  <a:pt x="2916" y="705"/>
                </a:lnTo>
                <a:lnTo>
                  <a:pt x="2916" y="689"/>
                </a:lnTo>
                <a:lnTo>
                  <a:pt x="2918" y="676"/>
                </a:lnTo>
                <a:lnTo>
                  <a:pt x="2916" y="660"/>
                </a:lnTo>
                <a:lnTo>
                  <a:pt x="2916" y="644"/>
                </a:lnTo>
                <a:lnTo>
                  <a:pt x="2914" y="628"/>
                </a:lnTo>
                <a:lnTo>
                  <a:pt x="2910" y="614"/>
                </a:lnTo>
                <a:lnTo>
                  <a:pt x="2906" y="599"/>
                </a:lnTo>
                <a:lnTo>
                  <a:pt x="2902" y="585"/>
                </a:lnTo>
                <a:lnTo>
                  <a:pt x="2896" y="569"/>
                </a:lnTo>
                <a:lnTo>
                  <a:pt x="2890" y="553"/>
                </a:lnTo>
                <a:lnTo>
                  <a:pt x="2882" y="540"/>
                </a:lnTo>
                <a:lnTo>
                  <a:pt x="2874" y="526"/>
                </a:lnTo>
                <a:lnTo>
                  <a:pt x="2865" y="510"/>
                </a:lnTo>
                <a:lnTo>
                  <a:pt x="2855" y="496"/>
                </a:lnTo>
                <a:lnTo>
                  <a:pt x="2845" y="480"/>
                </a:lnTo>
                <a:lnTo>
                  <a:pt x="2833" y="467"/>
                </a:lnTo>
                <a:lnTo>
                  <a:pt x="2821" y="453"/>
                </a:lnTo>
                <a:lnTo>
                  <a:pt x="2809" y="439"/>
                </a:lnTo>
                <a:lnTo>
                  <a:pt x="2796" y="425"/>
                </a:lnTo>
                <a:lnTo>
                  <a:pt x="2780" y="412"/>
                </a:lnTo>
                <a:lnTo>
                  <a:pt x="2766" y="398"/>
                </a:lnTo>
                <a:lnTo>
                  <a:pt x="2750" y="384"/>
                </a:lnTo>
                <a:lnTo>
                  <a:pt x="2715" y="358"/>
                </a:lnTo>
                <a:lnTo>
                  <a:pt x="2679" y="333"/>
                </a:lnTo>
                <a:lnTo>
                  <a:pt x="2638" y="307"/>
                </a:lnTo>
                <a:lnTo>
                  <a:pt x="2597" y="283"/>
                </a:lnTo>
                <a:lnTo>
                  <a:pt x="2551" y="260"/>
                </a:lnTo>
                <a:lnTo>
                  <a:pt x="2504" y="238"/>
                </a:lnTo>
                <a:lnTo>
                  <a:pt x="2455" y="216"/>
                </a:lnTo>
                <a:lnTo>
                  <a:pt x="2402" y="197"/>
                </a:lnTo>
                <a:lnTo>
                  <a:pt x="2349" y="177"/>
                </a:lnTo>
                <a:lnTo>
                  <a:pt x="2292" y="159"/>
                </a:lnTo>
                <a:lnTo>
                  <a:pt x="2233" y="144"/>
                </a:lnTo>
                <a:lnTo>
                  <a:pt x="2171" y="128"/>
                </a:lnTo>
                <a:lnTo>
                  <a:pt x="2110" y="114"/>
                </a:lnTo>
                <a:lnTo>
                  <a:pt x="2045" y="100"/>
                </a:lnTo>
                <a:lnTo>
                  <a:pt x="1981" y="88"/>
                </a:lnTo>
                <a:lnTo>
                  <a:pt x="1914" y="79"/>
                </a:lnTo>
                <a:lnTo>
                  <a:pt x="1845" y="71"/>
                </a:lnTo>
                <a:lnTo>
                  <a:pt x="1776" y="63"/>
                </a:lnTo>
                <a:lnTo>
                  <a:pt x="1703" y="57"/>
                </a:lnTo>
                <a:lnTo>
                  <a:pt x="1632" y="53"/>
                </a:lnTo>
                <a:lnTo>
                  <a:pt x="1557" y="51"/>
                </a:lnTo>
                <a:lnTo>
                  <a:pt x="1543" y="51"/>
                </a:lnTo>
                <a:lnTo>
                  <a:pt x="1500" y="8"/>
                </a:lnTo>
                <a:close/>
                <a:moveTo>
                  <a:pt x="1504" y="33"/>
                </a:moveTo>
                <a:lnTo>
                  <a:pt x="1557" y="33"/>
                </a:lnTo>
                <a:lnTo>
                  <a:pt x="1632" y="37"/>
                </a:lnTo>
                <a:lnTo>
                  <a:pt x="1705" y="41"/>
                </a:lnTo>
                <a:lnTo>
                  <a:pt x="1776" y="47"/>
                </a:lnTo>
                <a:lnTo>
                  <a:pt x="1847" y="53"/>
                </a:lnTo>
                <a:lnTo>
                  <a:pt x="1916" y="63"/>
                </a:lnTo>
                <a:lnTo>
                  <a:pt x="1982" y="73"/>
                </a:lnTo>
                <a:lnTo>
                  <a:pt x="2049" y="84"/>
                </a:lnTo>
                <a:lnTo>
                  <a:pt x="2114" y="96"/>
                </a:lnTo>
                <a:lnTo>
                  <a:pt x="2175" y="112"/>
                </a:lnTo>
                <a:lnTo>
                  <a:pt x="2236" y="128"/>
                </a:lnTo>
                <a:lnTo>
                  <a:pt x="2296" y="144"/>
                </a:lnTo>
                <a:lnTo>
                  <a:pt x="2353" y="161"/>
                </a:lnTo>
                <a:lnTo>
                  <a:pt x="2408" y="181"/>
                </a:lnTo>
                <a:lnTo>
                  <a:pt x="2461" y="201"/>
                </a:lnTo>
                <a:lnTo>
                  <a:pt x="2510" y="222"/>
                </a:lnTo>
                <a:lnTo>
                  <a:pt x="2559" y="246"/>
                </a:lnTo>
                <a:lnTo>
                  <a:pt x="2605" y="270"/>
                </a:lnTo>
                <a:lnTo>
                  <a:pt x="2648" y="293"/>
                </a:lnTo>
                <a:lnTo>
                  <a:pt x="2687" y="319"/>
                </a:lnTo>
                <a:lnTo>
                  <a:pt x="2725" y="345"/>
                </a:lnTo>
                <a:lnTo>
                  <a:pt x="2760" y="372"/>
                </a:lnTo>
                <a:lnTo>
                  <a:pt x="2776" y="386"/>
                </a:lnTo>
                <a:lnTo>
                  <a:pt x="2792" y="400"/>
                </a:lnTo>
                <a:lnTo>
                  <a:pt x="2807" y="413"/>
                </a:lnTo>
                <a:lnTo>
                  <a:pt x="2821" y="427"/>
                </a:lnTo>
                <a:lnTo>
                  <a:pt x="2835" y="443"/>
                </a:lnTo>
                <a:lnTo>
                  <a:pt x="2847" y="457"/>
                </a:lnTo>
                <a:lnTo>
                  <a:pt x="2859" y="473"/>
                </a:lnTo>
                <a:lnTo>
                  <a:pt x="2868" y="486"/>
                </a:lnTo>
                <a:lnTo>
                  <a:pt x="2878" y="502"/>
                </a:lnTo>
                <a:lnTo>
                  <a:pt x="2888" y="518"/>
                </a:lnTo>
                <a:lnTo>
                  <a:pt x="2896" y="532"/>
                </a:lnTo>
                <a:lnTo>
                  <a:pt x="2904" y="547"/>
                </a:lnTo>
                <a:lnTo>
                  <a:pt x="2912" y="563"/>
                </a:lnTo>
                <a:lnTo>
                  <a:pt x="2918" y="579"/>
                </a:lnTo>
                <a:lnTo>
                  <a:pt x="2922" y="595"/>
                </a:lnTo>
                <a:lnTo>
                  <a:pt x="2926" y="611"/>
                </a:lnTo>
                <a:lnTo>
                  <a:pt x="2930" y="626"/>
                </a:lnTo>
                <a:lnTo>
                  <a:pt x="2931" y="642"/>
                </a:lnTo>
                <a:lnTo>
                  <a:pt x="2933" y="660"/>
                </a:lnTo>
                <a:lnTo>
                  <a:pt x="2933" y="676"/>
                </a:lnTo>
                <a:lnTo>
                  <a:pt x="2933" y="691"/>
                </a:lnTo>
                <a:lnTo>
                  <a:pt x="2931" y="709"/>
                </a:lnTo>
                <a:lnTo>
                  <a:pt x="2930" y="725"/>
                </a:lnTo>
                <a:lnTo>
                  <a:pt x="2926" y="741"/>
                </a:lnTo>
                <a:lnTo>
                  <a:pt x="2922" y="756"/>
                </a:lnTo>
                <a:lnTo>
                  <a:pt x="2918" y="772"/>
                </a:lnTo>
                <a:lnTo>
                  <a:pt x="2912" y="788"/>
                </a:lnTo>
                <a:lnTo>
                  <a:pt x="2904" y="804"/>
                </a:lnTo>
                <a:lnTo>
                  <a:pt x="2896" y="819"/>
                </a:lnTo>
                <a:lnTo>
                  <a:pt x="2888" y="833"/>
                </a:lnTo>
                <a:lnTo>
                  <a:pt x="2880" y="849"/>
                </a:lnTo>
                <a:lnTo>
                  <a:pt x="2868" y="865"/>
                </a:lnTo>
                <a:lnTo>
                  <a:pt x="2859" y="878"/>
                </a:lnTo>
                <a:lnTo>
                  <a:pt x="2847" y="894"/>
                </a:lnTo>
                <a:lnTo>
                  <a:pt x="2835" y="908"/>
                </a:lnTo>
                <a:lnTo>
                  <a:pt x="2821" y="924"/>
                </a:lnTo>
                <a:lnTo>
                  <a:pt x="2807" y="938"/>
                </a:lnTo>
                <a:lnTo>
                  <a:pt x="2792" y="951"/>
                </a:lnTo>
                <a:lnTo>
                  <a:pt x="2776" y="965"/>
                </a:lnTo>
                <a:lnTo>
                  <a:pt x="2760" y="979"/>
                </a:lnTo>
                <a:lnTo>
                  <a:pt x="2727" y="1007"/>
                </a:lnTo>
                <a:lnTo>
                  <a:pt x="2687" y="1032"/>
                </a:lnTo>
                <a:lnTo>
                  <a:pt x="2648" y="1058"/>
                </a:lnTo>
                <a:lnTo>
                  <a:pt x="2605" y="1081"/>
                </a:lnTo>
                <a:lnTo>
                  <a:pt x="2559" y="1105"/>
                </a:lnTo>
                <a:lnTo>
                  <a:pt x="2512" y="1129"/>
                </a:lnTo>
                <a:lnTo>
                  <a:pt x="2461" y="1150"/>
                </a:lnTo>
                <a:lnTo>
                  <a:pt x="2408" y="1170"/>
                </a:lnTo>
                <a:lnTo>
                  <a:pt x="2353" y="1190"/>
                </a:lnTo>
                <a:lnTo>
                  <a:pt x="2298" y="1208"/>
                </a:lnTo>
                <a:lnTo>
                  <a:pt x="2238" y="1223"/>
                </a:lnTo>
                <a:lnTo>
                  <a:pt x="2177" y="1239"/>
                </a:lnTo>
                <a:lnTo>
                  <a:pt x="2114" y="1255"/>
                </a:lnTo>
                <a:lnTo>
                  <a:pt x="2049" y="1267"/>
                </a:lnTo>
                <a:lnTo>
                  <a:pt x="1984" y="1278"/>
                </a:lnTo>
                <a:lnTo>
                  <a:pt x="1916" y="1288"/>
                </a:lnTo>
                <a:lnTo>
                  <a:pt x="1847" y="1298"/>
                </a:lnTo>
                <a:lnTo>
                  <a:pt x="1776" y="1304"/>
                </a:lnTo>
                <a:lnTo>
                  <a:pt x="1705" y="1310"/>
                </a:lnTo>
                <a:lnTo>
                  <a:pt x="1632" y="1314"/>
                </a:lnTo>
                <a:lnTo>
                  <a:pt x="1559" y="1318"/>
                </a:lnTo>
                <a:lnTo>
                  <a:pt x="1482" y="1318"/>
                </a:lnTo>
                <a:lnTo>
                  <a:pt x="1408" y="1318"/>
                </a:lnTo>
                <a:lnTo>
                  <a:pt x="1335" y="1314"/>
                </a:lnTo>
                <a:lnTo>
                  <a:pt x="1262" y="1310"/>
                </a:lnTo>
                <a:lnTo>
                  <a:pt x="1191" y="1304"/>
                </a:lnTo>
                <a:lnTo>
                  <a:pt x="1120" y="1298"/>
                </a:lnTo>
                <a:lnTo>
                  <a:pt x="1051" y="1288"/>
                </a:lnTo>
                <a:lnTo>
                  <a:pt x="982" y="1278"/>
                </a:lnTo>
                <a:lnTo>
                  <a:pt x="917" y="1267"/>
                </a:lnTo>
                <a:lnTo>
                  <a:pt x="852" y="1255"/>
                </a:lnTo>
                <a:lnTo>
                  <a:pt x="789" y="1239"/>
                </a:lnTo>
                <a:lnTo>
                  <a:pt x="730" y="1223"/>
                </a:lnTo>
                <a:lnTo>
                  <a:pt x="671" y="1208"/>
                </a:lnTo>
                <a:lnTo>
                  <a:pt x="614" y="1190"/>
                </a:lnTo>
                <a:lnTo>
                  <a:pt x="559" y="1170"/>
                </a:lnTo>
                <a:lnTo>
                  <a:pt x="506" y="1150"/>
                </a:lnTo>
                <a:lnTo>
                  <a:pt x="457" y="1129"/>
                </a:lnTo>
                <a:lnTo>
                  <a:pt x="407" y="1105"/>
                </a:lnTo>
                <a:lnTo>
                  <a:pt x="362" y="1081"/>
                </a:lnTo>
                <a:lnTo>
                  <a:pt x="319" y="1058"/>
                </a:lnTo>
                <a:lnTo>
                  <a:pt x="279" y="1032"/>
                </a:lnTo>
                <a:lnTo>
                  <a:pt x="242" y="1007"/>
                </a:lnTo>
                <a:lnTo>
                  <a:pt x="207" y="979"/>
                </a:lnTo>
                <a:lnTo>
                  <a:pt x="191" y="965"/>
                </a:lnTo>
                <a:lnTo>
                  <a:pt x="175" y="951"/>
                </a:lnTo>
                <a:lnTo>
                  <a:pt x="159" y="938"/>
                </a:lnTo>
                <a:lnTo>
                  <a:pt x="145" y="924"/>
                </a:lnTo>
                <a:lnTo>
                  <a:pt x="132" y="908"/>
                </a:lnTo>
                <a:lnTo>
                  <a:pt x="120" y="894"/>
                </a:lnTo>
                <a:lnTo>
                  <a:pt x="108" y="880"/>
                </a:lnTo>
                <a:lnTo>
                  <a:pt x="98" y="865"/>
                </a:lnTo>
                <a:lnTo>
                  <a:pt x="88" y="849"/>
                </a:lnTo>
                <a:lnTo>
                  <a:pt x="79" y="835"/>
                </a:lnTo>
                <a:lnTo>
                  <a:pt x="71" y="819"/>
                </a:lnTo>
                <a:lnTo>
                  <a:pt x="63" y="804"/>
                </a:lnTo>
                <a:lnTo>
                  <a:pt x="55" y="788"/>
                </a:lnTo>
                <a:lnTo>
                  <a:pt x="49" y="772"/>
                </a:lnTo>
                <a:lnTo>
                  <a:pt x="45" y="756"/>
                </a:lnTo>
                <a:lnTo>
                  <a:pt x="41" y="741"/>
                </a:lnTo>
                <a:lnTo>
                  <a:pt x="37" y="725"/>
                </a:lnTo>
                <a:lnTo>
                  <a:pt x="35" y="709"/>
                </a:lnTo>
                <a:lnTo>
                  <a:pt x="33" y="691"/>
                </a:lnTo>
                <a:lnTo>
                  <a:pt x="33" y="676"/>
                </a:lnTo>
                <a:lnTo>
                  <a:pt x="33" y="660"/>
                </a:lnTo>
                <a:lnTo>
                  <a:pt x="35" y="644"/>
                </a:lnTo>
                <a:lnTo>
                  <a:pt x="37" y="626"/>
                </a:lnTo>
                <a:lnTo>
                  <a:pt x="41" y="611"/>
                </a:lnTo>
                <a:lnTo>
                  <a:pt x="45" y="595"/>
                </a:lnTo>
                <a:lnTo>
                  <a:pt x="49" y="579"/>
                </a:lnTo>
                <a:lnTo>
                  <a:pt x="55" y="563"/>
                </a:lnTo>
                <a:lnTo>
                  <a:pt x="63" y="547"/>
                </a:lnTo>
                <a:lnTo>
                  <a:pt x="69" y="534"/>
                </a:lnTo>
                <a:lnTo>
                  <a:pt x="79" y="518"/>
                </a:lnTo>
                <a:lnTo>
                  <a:pt x="86" y="502"/>
                </a:lnTo>
                <a:lnTo>
                  <a:pt x="98" y="486"/>
                </a:lnTo>
                <a:lnTo>
                  <a:pt x="108" y="473"/>
                </a:lnTo>
                <a:lnTo>
                  <a:pt x="120" y="457"/>
                </a:lnTo>
                <a:lnTo>
                  <a:pt x="132" y="443"/>
                </a:lnTo>
                <a:lnTo>
                  <a:pt x="145" y="427"/>
                </a:lnTo>
                <a:lnTo>
                  <a:pt x="159" y="413"/>
                </a:lnTo>
                <a:lnTo>
                  <a:pt x="175" y="400"/>
                </a:lnTo>
                <a:lnTo>
                  <a:pt x="191" y="386"/>
                </a:lnTo>
                <a:lnTo>
                  <a:pt x="207" y="372"/>
                </a:lnTo>
                <a:lnTo>
                  <a:pt x="240" y="345"/>
                </a:lnTo>
                <a:lnTo>
                  <a:pt x="279" y="319"/>
                </a:lnTo>
                <a:lnTo>
                  <a:pt x="319" y="293"/>
                </a:lnTo>
                <a:lnTo>
                  <a:pt x="362" y="270"/>
                </a:lnTo>
                <a:lnTo>
                  <a:pt x="407" y="246"/>
                </a:lnTo>
                <a:lnTo>
                  <a:pt x="455" y="222"/>
                </a:lnTo>
                <a:lnTo>
                  <a:pt x="506" y="203"/>
                </a:lnTo>
                <a:lnTo>
                  <a:pt x="559" y="181"/>
                </a:lnTo>
                <a:lnTo>
                  <a:pt x="614" y="161"/>
                </a:lnTo>
                <a:lnTo>
                  <a:pt x="671" y="144"/>
                </a:lnTo>
                <a:lnTo>
                  <a:pt x="730" y="128"/>
                </a:lnTo>
                <a:lnTo>
                  <a:pt x="789" y="112"/>
                </a:lnTo>
                <a:lnTo>
                  <a:pt x="852" y="96"/>
                </a:lnTo>
                <a:lnTo>
                  <a:pt x="917" y="84"/>
                </a:lnTo>
                <a:lnTo>
                  <a:pt x="982" y="73"/>
                </a:lnTo>
                <a:lnTo>
                  <a:pt x="1051" y="63"/>
                </a:lnTo>
                <a:lnTo>
                  <a:pt x="1120" y="53"/>
                </a:lnTo>
                <a:lnTo>
                  <a:pt x="1191" y="47"/>
                </a:lnTo>
                <a:lnTo>
                  <a:pt x="1262" y="41"/>
                </a:lnTo>
                <a:lnTo>
                  <a:pt x="1335" y="37"/>
                </a:lnTo>
                <a:lnTo>
                  <a:pt x="1408" y="33"/>
                </a:lnTo>
                <a:lnTo>
                  <a:pt x="1484" y="33"/>
                </a:lnTo>
                <a:lnTo>
                  <a:pt x="1486" y="33"/>
                </a:lnTo>
                <a:lnTo>
                  <a:pt x="1488" y="31"/>
                </a:lnTo>
                <a:lnTo>
                  <a:pt x="1490" y="29"/>
                </a:lnTo>
                <a:lnTo>
                  <a:pt x="1490" y="27"/>
                </a:lnTo>
                <a:lnTo>
                  <a:pt x="1492" y="25"/>
                </a:lnTo>
                <a:lnTo>
                  <a:pt x="1492" y="23"/>
                </a:lnTo>
                <a:lnTo>
                  <a:pt x="1490" y="21"/>
                </a:lnTo>
                <a:lnTo>
                  <a:pt x="1488" y="19"/>
                </a:lnTo>
                <a:lnTo>
                  <a:pt x="1504" y="33"/>
                </a:lnTo>
                <a:close/>
                <a:moveTo>
                  <a:pt x="1465" y="17"/>
                </a:moveTo>
                <a:lnTo>
                  <a:pt x="1408" y="17"/>
                </a:lnTo>
                <a:lnTo>
                  <a:pt x="1335" y="19"/>
                </a:lnTo>
                <a:lnTo>
                  <a:pt x="1260" y="23"/>
                </a:lnTo>
                <a:lnTo>
                  <a:pt x="1189" y="29"/>
                </a:lnTo>
                <a:lnTo>
                  <a:pt x="1118" y="37"/>
                </a:lnTo>
                <a:lnTo>
                  <a:pt x="1049" y="47"/>
                </a:lnTo>
                <a:lnTo>
                  <a:pt x="980" y="57"/>
                </a:lnTo>
                <a:lnTo>
                  <a:pt x="915" y="69"/>
                </a:lnTo>
                <a:lnTo>
                  <a:pt x="850" y="80"/>
                </a:lnTo>
                <a:lnTo>
                  <a:pt x="787" y="96"/>
                </a:lnTo>
                <a:lnTo>
                  <a:pt x="724" y="112"/>
                </a:lnTo>
                <a:lnTo>
                  <a:pt x="665" y="128"/>
                </a:lnTo>
                <a:lnTo>
                  <a:pt x="608" y="146"/>
                </a:lnTo>
                <a:lnTo>
                  <a:pt x="553" y="165"/>
                </a:lnTo>
                <a:lnTo>
                  <a:pt x="500" y="187"/>
                </a:lnTo>
                <a:lnTo>
                  <a:pt x="449" y="209"/>
                </a:lnTo>
                <a:lnTo>
                  <a:pt x="401" y="230"/>
                </a:lnTo>
                <a:lnTo>
                  <a:pt x="354" y="254"/>
                </a:lnTo>
                <a:lnTo>
                  <a:pt x="311" y="279"/>
                </a:lnTo>
                <a:lnTo>
                  <a:pt x="270" y="305"/>
                </a:lnTo>
                <a:lnTo>
                  <a:pt x="232" y="331"/>
                </a:lnTo>
                <a:lnTo>
                  <a:pt x="197" y="358"/>
                </a:lnTo>
                <a:lnTo>
                  <a:pt x="179" y="374"/>
                </a:lnTo>
                <a:lnTo>
                  <a:pt x="163" y="388"/>
                </a:lnTo>
                <a:lnTo>
                  <a:pt x="147" y="402"/>
                </a:lnTo>
                <a:lnTo>
                  <a:pt x="134" y="417"/>
                </a:lnTo>
                <a:lnTo>
                  <a:pt x="120" y="431"/>
                </a:lnTo>
                <a:lnTo>
                  <a:pt x="108" y="447"/>
                </a:lnTo>
                <a:lnTo>
                  <a:pt x="96" y="463"/>
                </a:lnTo>
                <a:lnTo>
                  <a:pt x="84" y="477"/>
                </a:lnTo>
                <a:lnTo>
                  <a:pt x="75" y="492"/>
                </a:lnTo>
                <a:lnTo>
                  <a:pt x="65" y="508"/>
                </a:lnTo>
                <a:lnTo>
                  <a:pt x="55" y="526"/>
                </a:lnTo>
                <a:lnTo>
                  <a:pt x="47" y="542"/>
                </a:lnTo>
                <a:lnTo>
                  <a:pt x="41" y="557"/>
                </a:lnTo>
                <a:lnTo>
                  <a:pt x="35" y="573"/>
                </a:lnTo>
                <a:lnTo>
                  <a:pt x="29" y="591"/>
                </a:lnTo>
                <a:lnTo>
                  <a:pt x="25" y="607"/>
                </a:lnTo>
                <a:lnTo>
                  <a:pt x="21" y="624"/>
                </a:lnTo>
                <a:lnTo>
                  <a:pt x="19" y="642"/>
                </a:lnTo>
                <a:lnTo>
                  <a:pt x="18" y="658"/>
                </a:lnTo>
                <a:lnTo>
                  <a:pt x="18" y="676"/>
                </a:lnTo>
                <a:lnTo>
                  <a:pt x="18" y="693"/>
                </a:lnTo>
                <a:lnTo>
                  <a:pt x="19" y="709"/>
                </a:lnTo>
                <a:lnTo>
                  <a:pt x="21" y="727"/>
                </a:lnTo>
                <a:lnTo>
                  <a:pt x="25" y="744"/>
                </a:lnTo>
                <a:lnTo>
                  <a:pt x="29" y="760"/>
                </a:lnTo>
                <a:lnTo>
                  <a:pt x="33" y="778"/>
                </a:lnTo>
                <a:lnTo>
                  <a:pt x="41" y="794"/>
                </a:lnTo>
                <a:lnTo>
                  <a:pt x="47" y="810"/>
                </a:lnTo>
                <a:lnTo>
                  <a:pt x="55" y="825"/>
                </a:lnTo>
                <a:lnTo>
                  <a:pt x="65" y="843"/>
                </a:lnTo>
                <a:lnTo>
                  <a:pt x="73" y="859"/>
                </a:lnTo>
                <a:lnTo>
                  <a:pt x="84" y="875"/>
                </a:lnTo>
                <a:lnTo>
                  <a:pt x="94" y="888"/>
                </a:lnTo>
                <a:lnTo>
                  <a:pt x="108" y="904"/>
                </a:lnTo>
                <a:lnTo>
                  <a:pt x="120" y="920"/>
                </a:lnTo>
                <a:lnTo>
                  <a:pt x="134" y="934"/>
                </a:lnTo>
                <a:lnTo>
                  <a:pt x="147" y="949"/>
                </a:lnTo>
                <a:lnTo>
                  <a:pt x="163" y="963"/>
                </a:lnTo>
                <a:lnTo>
                  <a:pt x="179" y="979"/>
                </a:lnTo>
                <a:lnTo>
                  <a:pt x="197" y="993"/>
                </a:lnTo>
                <a:lnTo>
                  <a:pt x="232" y="1020"/>
                </a:lnTo>
                <a:lnTo>
                  <a:pt x="270" y="1046"/>
                </a:lnTo>
                <a:lnTo>
                  <a:pt x="311" y="1072"/>
                </a:lnTo>
                <a:lnTo>
                  <a:pt x="354" y="1097"/>
                </a:lnTo>
                <a:lnTo>
                  <a:pt x="399" y="1121"/>
                </a:lnTo>
                <a:lnTo>
                  <a:pt x="449" y="1143"/>
                </a:lnTo>
                <a:lnTo>
                  <a:pt x="500" y="1164"/>
                </a:lnTo>
                <a:lnTo>
                  <a:pt x="553" y="1186"/>
                </a:lnTo>
                <a:lnTo>
                  <a:pt x="608" y="1206"/>
                </a:lnTo>
                <a:lnTo>
                  <a:pt x="665" y="1223"/>
                </a:lnTo>
                <a:lnTo>
                  <a:pt x="724" y="1239"/>
                </a:lnTo>
                <a:lnTo>
                  <a:pt x="785" y="1255"/>
                </a:lnTo>
                <a:lnTo>
                  <a:pt x="848" y="1271"/>
                </a:lnTo>
                <a:lnTo>
                  <a:pt x="913" y="1282"/>
                </a:lnTo>
                <a:lnTo>
                  <a:pt x="980" y="1294"/>
                </a:lnTo>
                <a:lnTo>
                  <a:pt x="1049" y="1306"/>
                </a:lnTo>
                <a:lnTo>
                  <a:pt x="1118" y="1314"/>
                </a:lnTo>
                <a:lnTo>
                  <a:pt x="1189" y="1322"/>
                </a:lnTo>
                <a:lnTo>
                  <a:pt x="1260" y="1328"/>
                </a:lnTo>
                <a:lnTo>
                  <a:pt x="1333" y="1332"/>
                </a:lnTo>
                <a:lnTo>
                  <a:pt x="1408" y="1334"/>
                </a:lnTo>
                <a:lnTo>
                  <a:pt x="1482" y="1334"/>
                </a:lnTo>
                <a:lnTo>
                  <a:pt x="1559" y="1334"/>
                </a:lnTo>
                <a:lnTo>
                  <a:pt x="1632" y="1332"/>
                </a:lnTo>
                <a:lnTo>
                  <a:pt x="1707" y="1328"/>
                </a:lnTo>
                <a:lnTo>
                  <a:pt x="1778" y="1322"/>
                </a:lnTo>
                <a:lnTo>
                  <a:pt x="1849" y="1314"/>
                </a:lnTo>
                <a:lnTo>
                  <a:pt x="1918" y="1306"/>
                </a:lnTo>
                <a:lnTo>
                  <a:pt x="1986" y="1294"/>
                </a:lnTo>
                <a:lnTo>
                  <a:pt x="2053" y="1282"/>
                </a:lnTo>
                <a:lnTo>
                  <a:pt x="2116" y="1271"/>
                </a:lnTo>
                <a:lnTo>
                  <a:pt x="2181" y="1255"/>
                </a:lnTo>
                <a:lnTo>
                  <a:pt x="2242" y="1241"/>
                </a:lnTo>
                <a:lnTo>
                  <a:pt x="2301" y="1223"/>
                </a:lnTo>
                <a:lnTo>
                  <a:pt x="2359" y="1206"/>
                </a:lnTo>
                <a:lnTo>
                  <a:pt x="2414" y="1186"/>
                </a:lnTo>
                <a:lnTo>
                  <a:pt x="2467" y="1164"/>
                </a:lnTo>
                <a:lnTo>
                  <a:pt x="2518" y="1143"/>
                </a:lnTo>
                <a:lnTo>
                  <a:pt x="2567" y="1121"/>
                </a:lnTo>
                <a:lnTo>
                  <a:pt x="2613" y="1097"/>
                </a:lnTo>
                <a:lnTo>
                  <a:pt x="2656" y="1072"/>
                </a:lnTo>
                <a:lnTo>
                  <a:pt x="2697" y="1046"/>
                </a:lnTo>
                <a:lnTo>
                  <a:pt x="2735" y="1020"/>
                </a:lnTo>
                <a:lnTo>
                  <a:pt x="2770" y="993"/>
                </a:lnTo>
                <a:lnTo>
                  <a:pt x="2788" y="979"/>
                </a:lnTo>
                <a:lnTo>
                  <a:pt x="2804" y="963"/>
                </a:lnTo>
                <a:lnTo>
                  <a:pt x="2819" y="949"/>
                </a:lnTo>
                <a:lnTo>
                  <a:pt x="2833" y="936"/>
                </a:lnTo>
                <a:lnTo>
                  <a:pt x="2847" y="920"/>
                </a:lnTo>
                <a:lnTo>
                  <a:pt x="2859" y="904"/>
                </a:lnTo>
                <a:lnTo>
                  <a:pt x="2870" y="890"/>
                </a:lnTo>
                <a:lnTo>
                  <a:pt x="2882" y="875"/>
                </a:lnTo>
                <a:lnTo>
                  <a:pt x="2894" y="859"/>
                </a:lnTo>
                <a:lnTo>
                  <a:pt x="2902" y="843"/>
                </a:lnTo>
                <a:lnTo>
                  <a:pt x="2912" y="827"/>
                </a:lnTo>
                <a:lnTo>
                  <a:pt x="2920" y="810"/>
                </a:lnTo>
                <a:lnTo>
                  <a:pt x="2926" y="794"/>
                </a:lnTo>
                <a:lnTo>
                  <a:pt x="2933" y="778"/>
                </a:lnTo>
                <a:lnTo>
                  <a:pt x="2937" y="760"/>
                </a:lnTo>
                <a:lnTo>
                  <a:pt x="2941" y="744"/>
                </a:lnTo>
                <a:lnTo>
                  <a:pt x="2945" y="727"/>
                </a:lnTo>
                <a:lnTo>
                  <a:pt x="2947" y="711"/>
                </a:lnTo>
                <a:lnTo>
                  <a:pt x="2949" y="693"/>
                </a:lnTo>
                <a:lnTo>
                  <a:pt x="2949" y="676"/>
                </a:lnTo>
                <a:lnTo>
                  <a:pt x="2949" y="658"/>
                </a:lnTo>
                <a:lnTo>
                  <a:pt x="2947" y="642"/>
                </a:lnTo>
                <a:lnTo>
                  <a:pt x="2945" y="624"/>
                </a:lnTo>
                <a:lnTo>
                  <a:pt x="2941" y="609"/>
                </a:lnTo>
                <a:lnTo>
                  <a:pt x="2937" y="591"/>
                </a:lnTo>
                <a:lnTo>
                  <a:pt x="2933" y="575"/>
                </a:lnTo>
                <a:lnTo>
                  <a:pt x="2928" y="557"/>
                </a:lnTo>
                <a:lnTo>
                  <a:pt x="2920" y="542"/>
                </a:lnTo>
                <a:lnTo>
                  <a:pt x="2912" y="526"/>
                </a:lnTo>
                <a:lnTo>
                  <a:pt x="2902" y="510"/>
                </a:lnTo>
                <a:lnTo>
                  <a:pt x="2894" y="494"/>
                </a:lnTo>
                <a:lnTo>
                  <a:pt x="2882" y="478"/>
                </a:lnTo>
                <a:lnTo>
                  <a:pt x="2872" y="463"/>
                </a:lnTo>
                <a:lnTo>
                  <a:pt x="2859" y="447"/>
                </a:lnTo>
                <a:lnTo>
                  <a:pt x="2847" y="431"/>
                </a:lnTo>
                <a:lnTo>
                  <a:pt x="2833" y="417"/>
                </a:lnTo>
                <a:lnTo>
                  <a:pt x="2819" y="402"/>
                </a:lnTo>
                <a:lnTo>
                  <a:pt x="2804" y="388"/>
                </a:lnTo>
                <a:lnTo>
                  <a:pt x="2788" y="374"/>
                </a:lnTo>
                <a:lnTo>
                  <a:pt x="2770" y="358"/>
                </a:lnTo>
                <a:lnTo>
                  <a:pt x="2735" y="333"/>
                </a:lnTo>
                <a:lnTo>
                  <a:pt x="2697" y="305"/>
                </a:lnTo>
                <a:lnTo>
                  <a:pt x="2656" y="279"/>
                </a:lnTo>
                <a:lnTo>
                  <a:pt x="2613" y="254"/>
                </a:lnTo>
                <a:lnTo>
                  <a:pt x="2567" y="230"/>
                </a:lnTo>
                <a:lnTo>
                  <a:pt x="2518" y="209"/>
                </a:lnTo>
                <a:lnTo>
                  <a:pt x="2467" y="187"/>
                </a:lnTo>
                <a:lnTo>
                  <a:pt x="2414" y="165"/>
                </a:lnTo>
                <a:lnTo>
                  <a:pt x="2359" y="147"/>
                </a:lnTo>
                <a:lnTo>
                  <a:pt x="2301" y="128"/>
                </a:lnTo>
                <a:lnTo>
                  <a:pt x="2242" y="112"/>
                </a:lnTo>
                <a:lnTo>
                  <a:pt x="2181" y="96"/>
                </a:lnTo>
                <a:lnTo>
                  <a:pt x="2118" y="80"/>
                </a:lnTo>
                <a:lnTo>
                  <a:pt x="2053" y="69"/>
                </a:lnTo>
                <a:lnTo>
                  <a:pt x="1986" y="57"/>
                </a:lnTo>
                <a:lnTo>
                  <a:pt x="1918" y="47"/>
                </a:lnTo>
                <a:lnTo>
                  <a:pt x="1849" y="37"/>
                </a:lnTo>
                <a:lnTo>
                  <a:pt x="1778" y="29"/>
                </a:lnTo>
                <a:lnTo>
                  <a:pt x="1707" y="23"/>
                </a:lnTo>
                <a:lnTo>
                  <a:pt x="1632" y="19"/>
                </a:lnTo>
                <a:lnTo>
                  <a:pt x="1559" y="17"/>
                </a:lnTo>
                <a:lnTo>
                  <a:pt x="1484" y="17"/>
                </a:lnTo>
                <a:lnTo>
                  <a:pt x="1482" y="17"/>
                </a:lnTo>
                <a:lnTo>
                  <a:pt x="1478" y="19"/>
                </a:lnTo>
                <a:lnTo>
                  <a:pt x="1476" y="19"/>
                </a:lnTo>
                <a:lnTo>
                  <a:pt x="1476" y="21"/>
                </a:lnTo>
                <a:lnTo>
                  <a:pt x="1475" y="25"/>
                </a:lnTo>
                <a:lnTo>
                  <a:pt x="1475" y="27"/>
                </a:lnTo>
                <a:lnTo>
                  <a:pt x="1476" y="29"/>
                </a:lnTo>
                <a:lnTo>
                  <a:pt x="1478" y="31"/>
                </a:lnTo>
                <a:lnTo>
                  <a:pt x="1465" y="17"/>
                </a:lnTo>
                <a:close/>
                <a:moveTo>
                  <a:pt x="1467" y="43"/>
                </a:moveTo>
                <a:lnTo>
                  <a:pt x="1465" y="39"/>
                </a:lnTo>
                <a:lnTo>
                  <a:pt x="1463" y="37"/>
                </a:lnTo>
                <a:lnTo>
                  <a:pt x="1461" y="33"/>
                </a:lnTo>
                <a:lnTo>
                  <a:pt x="1459" y="29"/>
                </a:lnTo>
                <a:lnTo>
                  <a:pt x="1459" y="27"/>
                </a:lnTo>
                <a:lnTo>
                  <a:pt x="1459" y="23"/>
                </a:lnTo>
                <a:lnTo>
                  <a:pt x="1459" y="19"/>
                </a:lnTo>
                <a:lnTo>
                  <a:pt x="1461" y="15"/>
                </a:lnTo>
                <a:lnTo>
                  <a:pt x="1463" y="12"/>
                </a:lnTo>
                <a:lnTo>
                  <a:pt x="1465" y="10"/>
                </a:lnTo>
                <a:lnTo>
                  <a:pt x="1471" y="4"/>
                </a:lnTo>
                <a:lnTo>
                  <a:pt x="1475" y="2"/>
                </a:lnTo>
                <a:lnTo>
                  <a:pt x="1476" y="2"/>
                </a:lnTo>
                <a:lnTo>
                  <a:pt x="1480" y="0"/>
                </a:lnTo>
                <a:lnTo>
                  <a:pt x="1484" y="0"/>
                </a:lnTo>
                <a:lnTo>
                  <a:pt x="1559" y="2"/>
                </a:lnTo>
                <a:lnTo>
                  <a:pt x="1634" y="4"/>
                </a:lnTo>
                <a:lnTo>
                  <a:pt x="1707" y="8"/>
                </a:lnTo>
                <a:lnTo>
                  <a:pt x="1780" y="13"/>
                </a:lnTo>
                <a:lnTo>
                  <a:pt x="1851" y="21"/>
                </a:lnTo>
                <a:lnTo>
                  <a:pt x="1921" y="29"/>
                </a:lnTo>
                <a:lnTo>
                  <a:pt x="1988" y="41"/>
                </a:lnTo>
                <a:lnTo>
                  <a:pt x="2055" y="53"/>
                </a:lnTo>
                <a:lnTo>
                  <a:pt x="2120" y="65"/>
                </a:lnTo>
                <a:lnTo>
                  <a:pt x="2185" y="80"/>
                </a:lnTo>
                <a:lnTo>
                  <a:pt x="2246" y="96"/>
                </a:lnTo>
                <a:lnTo>
                  <a:pt x="2305" y="112"/>
                </a:lnTo>
                <a:lnTo>
                  <a:pt x="2364" y="132"/>
                </a:lnTo>
                <a:lnTo>
                  <a:pt x="2420" y="151"/>
                </a:lnTo>
                <a:lnTo>
                  <a:pt x="2473" y="171"/>
                </a:lnTo>
                <a:lnTo>
                  <a:pt x="2524" y="193"/>
                </a:lnTo>
                <a:lnTo>
                  <a:pt x="2575" y="216"/>
                </a:lnTo>
                <a:lnTo>
                  <a:pt x="2620" y="240"/>
                </a:lnTo>
                <a:lnTo>
                  <a:pt x="2666" y="266"/>
                </a:lnTo>
                <a:lnTo>
                  <a:pt x="2707" y="291"/>
                </a:lnTo>
                <a:lnTo>
                  <a:pt x="2746" y="319"/>
                </a:lnTo>
                <a:lnTo>
                  <a:pt x="2782" y="346"/>
                </a:lnTo>
                <a:lnTo>
                  <a:pt x="2798" y="360"/>
                </a:lnTo>
                <a:lnTo>
                  <a:pt x="2815" y="376"/>
                </a:lnTo>
                <a:lnTo>
                  <a:pt x="2831" y="390"/>
                </a:lnTo>
                <a:lnTo>
                  <a:pt x="2845" y="406"/>
                </a:lnTo>
                <a:lnTo>
                  <a:pt x="2859" y="421"/>
                </a:lnTo>
                <a:lnTo>
                  <a:pt x="2872" y="437"/>
                </a:lnTo>
                <a:lnTo>
                  <a:pt x="2884" y="453"/>
                </a:lnTo>
                <a:lnTo>
                  <a:pt x="2896" y="469"/>
                </a:lnTo>
                <a:lnTo>
                  <a:pt x="2908" y="484"/>
                </a:lnTo>
                <a:lnTo>
                  <a:pt x="2918" y="502"/>
                </a:lnTo>
                <a:lnTo>
                  <a:pt x="2926" y="518"/>
                </a:lnTo>
                <a:lnTo>
                  <a:pt x="2935" y="536"/>
                </a:lnTo>
                <a:lnTo>
                  <a:pt x="2941" y="551"/>
                </a:lnTo>
                <a:lnTo>
                  <a:pt x="2949" y="569"/>
                </a:lnTo>
                <a:lnTo>
                  <a:pt x="2953" y="587"/>
                </a:lnTo>
                <a:lnTo>
                  <a:pt x="2959" y="605"/>
                </a:lnTo>
                <a:lnTo>
                  <a:pt x="2961" y="622"/>
                </a:lnTo>
                <a:lnTo>
                  <a:pt x="2965" y="640"/>
                </a:lnTo>
                <a:lnTo>
                  <a:pt x="2965" y="658"/>
                </a:lnTo>
                <a:lnTo>
                  <a:pt x="2967" y="676"/>
                </a:lnTo>
                <a:lnTo>
                  <a:pt x="2965" y="695"/>
                </a:lnTo>
                <a:lnTo>
                  <a:pt x="2965" y="713"/>
                </a:lnTo>
                <a:lnTo>
                  <a:pt x="2961" y="731"/>
                </a:lnTo>
                <a:lnTo>
                  <a:pt x="2957" y="748"/>
                </a:lnTo>
                <a:lnTo>
                  <a:pt x="2953" y="766"/>
                </a:lnTo>
                <a:lnTo>
                  <a:pt x="2947" y="784"/>
                </a:lnTo>
                <a:lnTo>
                  <a:pt x="2941" y="800"/>
                </a:lnTo>
                <a:lnTo>
                  <a:pt x="2933" y="817"/>
                </a:lnTo>
                <a:lnTo>
                  <a:pt x="2926" y="835"/>
                </a:lnTo>
                <a:lnTo>
                  <a:pt x="2918" y="851"/>
                </a:lnTo>
                <a:lnTo>
                  <a:pt x="2906" y="867"/>
                </a:lnTo>
                <a:lnTo>
                  <a:pt x="2896" y="884"/>
                </a:lnTo>
                <a:lnTo>
                  <a:pt x="2884" y="900"/>
                </a:lnTo>
                <a:lnTo>
                  <a:pt x="2872" y="916"/>
                </a:lnTo>
                <a:lnTo>
                  <a:pt x="2859" y="932"/>
                </a:lnTo>
                <a:lnTo>
                  <a:pt x="2845" y="945"/>
                </a:lnTo>
                <a:lnTo>
                  <a:pt x="2829" y="961"/>
                </a:lnTo>
                <a:lnTo>
                  <a:pt x="2813" y="977"/>
                </a:lnTo>
                <a:lnTo>
                  <a:pt x="2798" y="991"/>
                </a:lnTo>
                <a:lnTo>
                  <a:pt x="2780" y="1005"/>
                </a:lnTo>
                <a:lnTo>
                  <a:pt x="2744" y="1034"/>
                </a:lnTo>
                <a:lnTo>
                  <a:pt x="2705" y="1060"/>
                </a:lnTo>
                <a:lnTo>
                  <a:pt x="2664" y="1087"/>
                </a:lnTo>
                <a:lnTo>
                  <a:pt x="2620" y="1111"/>
                </a:lnTo>
                <a:lnTo>
                  <a:pt x="2573" y="1135"/>
                </a:lnTo>
                <a:lnTo>
                  <a:pt x="2524" y="1158"/>
                </a:lnTo>
                <a:lnTo>
                  <a:pt x="2473" y="1180"/>
                </a:lnTo>
                <a:lnTo>
                  <a:pt x="2420" y="1202"/>
                </a:lnTo>
                <a:lnTo>
                  <a:pt x="2362" y="1221"/>
                </a:lnTo>
                <a:lnTo>
                  <a:pt x="2305" y="1239"/>
                </a:lnTo>
                <a:lnTo>
                  <a:pt x="2246" y="1257"/>
                </a:lnTo>
                <a:lnTo>
                  <a:pt x="2183" y="1273"/>
                </a:lnTo>
                <a:lnTo>
                  <a:pt x="2120" y="1286"/>
                </a:lnTo>
                <a:lnTo>
                  <a:pt x="2055" y="1300"/>
                </a:lnTo>
                <a:lnTo>
                  <a:pt x="1988" y="1312"/>
                </a:lnTo>
                <a:lnTo>
                  <a:pt x="1919" y="1322"/>
                </a:lnTo>
                <a:lnTo>
                  <a:pt x="1851" y="1330"/>
                </a:lnTo>
                <a:lnTo>
                  <a:pt x="1780" y="1338"/>
                </a:lnTo>
                <a:lnTo>
                  <a:pt x="1707" y="1343"/>
                </a:lnTo>
                <a:lnTo>
                  <a:pt x="1634" y="1347"/>
                </a:lnTo>
                <a:lnTo>
                  <a:pt x="1559" y="1349"/>
                </a:lnTo>
                <a:lnTo>
                  <a:pt x="1482" y="1351"/>
                </a:lnTo>
                <a:lnTo>
                  <a:pt x="1408" y="1349"/>
                </a:lnTo>
                <a:lnTo>
                  <a:pt x="1333" y="1347"/>
                </a:lnTo>
                <a:lnTo>
                  <a:pt x="1260" y="1343"/>
                </a:lnTo>
                <a:lnTo>
                  <a:pt x="1187" y="1338"/>
                </a:lnTo>
                <a:lnTo>
                  <a:pt x="1116" y="1330"/>
                </a:lnTo>
                <a:lnTo>
                  <a:pt x="1045" y="1322"/>
                </a:lnTo>
                <a:lnTo>
                  <a:pt x="978" y="1312"/>
                </a:lnTo>
                <a:lnTo>
                  <a:pt x="911" y="1300"/>
                </a:lnTo>
                <a:lnTo>
                  <a:pt x="846" y="1286"/>
                </a:lnTo>
                <a:lnTo>
                  <a:pt x="781" y="1273"/>
                </a:lnTo>
                <a:lnTo>
                  <a:pt x="720" y="1255"/>
                </a:lnTo>
                <a:lnTo>
                  <a:pt x="661" y="1239"/>
                </a:lnTo>
                <a:lnTo>
                  <a:pt x="602" y="1219"/>
                </a:lnTo>
                <a:lnTo>
                  <a:pt x="547" y="1202"/>
                </a:lnTo>
                <a:lnTo>
                  <a:pt x="494" y="1180"/>
                </a:lnTo>
                <a:lnTo>
                  <a:pt x="441" y="1158"/>
                </a:lnTo>
                <a:lnTo>
                  <a:pt x="394" y="1135"/>
                </a:lnTo>
                <a:lnTo>
                  <a:pt x="346" y="1111"/>
                </a:lnTo>
                <a:lnTo>
                  <a:pt x="301" y="1085"/>
                </a:lnTo>
                <a:lnTo>
                  <a:pt x="260" y="1060"/>
                </a:lnTo>
                <a:lnTo>
                  <a:pt x="220" y="1032"/>
                </a:lnTo>
                <a:lnTo>
                  <a:pt x="185" y="1005"/>
                </a:lnTo>
                <a:lnTo>
                  <a:pt x="169" y="991"/>
                </a:lnTo>
                <a:lnTo>
                  <a:pt x="151" y="975"/>
                </a:lnTo>
                <a:lnTo>
                  <a:pt x="136" y="961"/>
                </a:lnTo>
                <a:lnTo>
                  <a:pt x="122" y="945"/>
                </a:lnTo>
                <a:lnTo>
                  <a:pt x="108" y="930"/>
                </a:lnTo>
                <a:lnTo>
                  <a:pt x="94" y="914"/>
                </a:lnTo>
                <a:lnTo>
                  <a:pt x="82" y="898"/>
                </a:lnTo>
                <a:lnTo>
                  <a:pt x="71" y="882"/>
                </a:lnTo>
                <a:lnTo>
                  <a:pt x="59" y="867"/>
                </a:lnTo>
                <a:lnTo>
                  <a:pt x="49" y="851"/>
                </a:lnTo>
                <a:lnTo>
                  <a:pt x="41" y="833"/>
                </a:lnTo>
                <a:lnTo>
                  <a:pt x="31" y="817"/>
                </a:lnTo>
                <a:lnTo>
                  <a:pt x="25" y="800"/>
                </a:lnTo>
                <a:lnTo>
                  <a:pt x="19" y="782"/>
                </a:lnTo>
                <a:lnTo>
                  <a:pt x="14" y="764"/>
                </a:lnTo>
                <a:lnTo>
                  <a:pt x="8" y="746"/>
                </a:lnTo>
                <a:lnTo>
                  <a:pt x="6" y="729"/>
                </a:lnTo>
                <a:lnTo>
                  <a:pt x="2" y="711"/>
                </a:lnTo>
                <a:lnTo>
                  <a:pt x="2" y="693"/>
                </a:lnTo>
                <a:lnTo>
                  <a:pt x="0" y="676"/>
                </a:lnTo>
                <a:lnTo>
                  <a:pt x="2" y="658"/>
                </a:lnTo>
                <a:lnTo>
                  <a:pt x="2" y="638"/>
                </a:lnTo>
                <a:lnTo>
                  <a:pt x="6" y="620"/>
                </a:lnTo>
                <a:lnTo>
                  <a:pt x="10" y="603"/>
                </a:lnTo>
                <a:lnTo>
                  <a:pt x="14" y="585"/>
                </a:lnTo>
                <a:lnTo>
                  <a:pt x="19" y="567"/>
                </a:lnTo>
                <a:lnTo>
                  <a:pt x="25" y="551"/>
                </a:lnTo>
                <a:lnTo>
                  <a:pt x="33" y="534"/>
                </a:lnTo>
                <a:lnTo>
                  <a:pt x="41" y="516"/>
                </a:lnTo>
                <a:lnTo>
                  <a:pt x="51" y="500"/>
                </a:lnTo>
                <a:lnTo>
                  <a:pt x="61" y="484"/>
                </a:lnTo>
                <a:lnTo>
                  <a:pt x="71" y="469"/>
                </a:lnTo>
                <a:lnTo>
                  <a:pt x="82" y="451"/>
                </a:lnTo>
                <a:lnTo>
                  <a:pt x="94" y="435"/>
                </a:lnTo>
                <a:lnTo>
                  <a:pt x="108" y="421"/>
                </a:lnTo>
                <a:lnTo>
                  <a:pt x="122" y="406"/>
                </a:lnTo>
                <a:lnTo>
                  <a:pt x="138" y="390"/>
                </a:lnTo>
                <a:lnTo>
                  <a:pt x="153" y="376"/>
                </a:lnTo>
                <a:lnTo>
                  <a:pt x="169" y="360"/>
                </a:lnTo>
                <a:lnTo>
                  <a:pt x="187" y="346"/>
                </a:lnTo>
                <a:lnTo>
                  <a:pt x="222" y="319"/>
                </a:lnTo>
                <a:lnTo>
                  <a:pt x="262" y="291"/>
                </a:lnTo>
                <a:lnTo>
                  <a:pt x="303" y="266"/>
                </a:lnTo>
                <a:lnTo>
                  <a:pt x="346" y="240"/>
                </a:lnTo>
                <a:lnTo>
                  <a:pt x="394" y="216"/>
                </a:lnTo>
                <a:lnTo>
                  <a:pt x="443" y="193"/>
                </a:lnTo>
                <a:lnTo>
                  <a:pt x="494" y="171"/>
                </a:lnTo>
                <a:lnTo>
                  <a:pt x="547" y="149"/>
                </a:lnTo>
                <a:lnTo>
                  <a:pt x="604" y="132"/>
                </a:lnTo>
                <a:lnTo>
                  <a:pt x="661" y="112"/>
                </a:lnTo>
                <a:lnTo>
                  <a:pt x="720" y="96"/>
                </a:lnTo>
                <a:lnTo>
                  <a:pt x="783" y="80"/>
                </a:lnTo>
                <a:lnTo>
                  <a:pt x="846" y="65"/>
                </a:lnTo>
                <a:lnTo>
                  <a:pt x="911" y="51"/>
                </a:lnTo>
                <a:lnTo>
                  <a:pt x="978" y="41"/>
                </a:lnTo>
                <a:lnTo>
                  <a:pt x="1047" y="29"/>
                </a:lnTo>
                <a:lnTo>
                  <a:pt x="1116" y="21"/>
                </a:lnTo>
                <a:lnTo>
                  <a:pt x="1187" y="13"/>
                </a:lnTo>
                <a:lnTo>
                  <a:pt x="1260" y="8"/>
                </a:lnTo>
                <a:lnTo>
                  <a:pt x="1333" y="4"/>
                </a:lnTo>
                <a:lnTo>
                  <a:pt x="1408" y="2"/>
                </a:lnTo>
                <a:lnTo>
                  <a:pt x="1425" y="2"/>
                </a:lnTo>
                <a:lnTo>
                  <a:pt x="1467" y="43"/>
                </a:lnTo>
                <a:close/>
              </a:path>
            </a:pathLst>
          </a:custGeom>
          <a:noFill/>
          <a:ln w="1651">
            <a:solidFill>
              <a:schemeClr val="tx1"/>
            </a:solidFill>
            <a:round/>
            <a:headEnd/>
            <a:tailEnd/>
          </a:ln>
        </p:spPr>
        <p:txBody>
          <a:bodyPr/>
          <a:lstStyle/>
          <a:p>
            <a:endParaRPr lang="zh-CN" altLang="en-US"/>
          </a:p>
        </p:txBody>
      </p:sp>
      <p:sp>
        <p:nvSpPr>
          <p:cNvPr id="38933" name="Line 20"/>
          <p:cNvSpPr>
            <a:spLocks noChangeShapeType="1"/>
          </p:cNvSpPr>
          <p:nvPr/>
        </p:nvSpPr>
        <p:spPr bwMode="auto">
          <a:xfrm>
            <a:off x="3446463" y="3500438"/>
            <a:ext cx="73025" cy="415925"/>
          </a:xfrm>
          <a:prstGeom prst="line">
            <a:avLst/>
          </a:prstGeom>
          <a:noFill/>
          <a:ln w="38100">
            <a:solidFill>
              <a:schemeClr val="tx1"/>
            </a:solidFill>
            <a:round/>
            <a:headEnd/>
            <a:tailEnd/>
          </a:ln>
        </p:spPr>
        <p:txBody>
          <a:bodyPr/>
          <a:lstStyle/>
          <a:p>
            <a:endParaRPr lang="en-US"/>
          </a:p>
        </p:txBody>
      </p:sp>
      <p:sp>
        <p:nvSpPr>
          <p:cNvPr id="38934" name="Line 21"/>
          <p:cNvSpPr>
            <a:spLocks noChangeShapeType="1"/>
          </p:cNvSpPr>
          <p:nvPr/>
        </p:nvSpPr>
        <p:spPr bwMode="auto">
          <a:xfrm flipV="1">
            <a:off x="3519488" y="3011488"/>
            <a:ext cx="292100" cy="349250"/>
          </a:xfrm>
          <a:prstGeom prst="line">
            <a:avLst/>
          </a:prstGeom>
          <a:noFill/>
          <a:ln w="38100">
            <a:solidFill>
              <a:schemeClr val="tx1"/>
            </a:solidFill>
            <a:round/>
            <a:headEnd/>
            <a:tailEnd/>
          </a:ln>
        </p:spPr>
        <p:txBody>
          <a:bodyPr/>
          <a:lstStyle/>
          <a:p>
            <a:endParaRPr lang="en-US"/>
          </a:p>
        </p:txBody>
      </p:sp>
      <p:sp>
        <p:nvSpPr>
          <p:cNvPr id="38935" name="Line 22"/>
          <p:cNvSpPr>
            <a:spLocks noChangeShapeType="1"/>
          </p:cNvSpPr>
          <p:nvPr/>
        </p:nvSpPr>
        <p:spPr bwMode="auto">
          <a:xfrm>
            <a:off x="4103688" y="3011488"/>
            <a:ext cx="550862" cy="396875"/>
          </a:xfrm>
          <a:prstGeom prst="line">
            <a:avLst/>
          </a:prstGeom>
          <a:noFill/>
          <a:ln w="38100">
            <a:solidFill>
              <a:schemeClr val="tx1"/>
            </a:solidFill>
            <a:round/>
            <a:headEnd/>
            <a:tailEnd/>
          </a:ln>
        </p:spPr>
        <p:txBody>
          <a:bodyPr/>
          <a:lstStyle/>
          <a:p>
            <a:endParaRPr lang="en-US"/>
          </a:p>
        </p:txBody>
      </p:sp>
      <p:grpSp>
        <p:nvGrpSpPr>
          <p:cNvPr id="2" name="Group 23"/>
          <p:cNvGrpSpPr>
            <a:grpSpLocks/>
          </p:cNvGrpSpPr>
          <p:nvPr/>
        </p:nvGrpSpPr>
        <p:grpSpPr bwMode="auto">
          <a:xfrm>
            <a:off x="6791325" y="3055938"/>
            <a:ext cx="369888" cy="609600"/>
            <a:chOff x="4513" y="2251"/>
            <a:chExt cx="293" cy="578"/>
          </a:xfrm>
        </p:grpSpPr>
        <p:pic>
          <p:nvPicPr>
            <p:cNvPr id="39069" name="Picture 24"/>
            <p:cNvPicPr>
              <a:picLocks noChangeAspect="1" noChangeArrowheads="1"/>
            </p:cNvPicPr>
            <p:nvPr/>
          </p:nvPicPr>
          <p:blipFill>
            <a:blip r:embed="rId8"/>
            <a:srcRect/>
            <a:stretch>
              <a:fillRect/>
            </a:stretch>
          </p:blipFill>
          <p:spPr bwMode="auto">
            <a:xfrm>
              <a:off x="4558" y="2251"/>
              <a:ext cx="189" cy="363"/>
            </a:xfrm>
            <a:prstGeom prst="rect">
              <a:avLst/>
            </a:prstGeom>
            <a:noFill/>
            <a:ln w="9525">
              <a:noFill/>
              <a:miter lim="800000"/>
              <a:headEnd/>
              <a:tailEnd/>
            </a:ln>
          </p:spPr>
        </p:pic>
        <p:sp>
          <p:nvSpPr>
            <p:cNvPr id="39070" name="Text Box 25"/>
            <p:cNvSpPr txBox="1">
              <a:spLocks noChangeArrowheads="1"/>
            </p:cNvSpPr>
            <p:nvPr/>
          </p:nvSpPr>
          <p:spPr bwMode="auto">
            <a:xfrm>
              <a:off x="4513" y="2603"/>
              <a:ext cx="293" cy="226"/>
            </a:xfrm>
            <a:prstGeom prst="rect">
              <a:avLst/>
            </a:prstGeom>
            <a:noFill/>
            <a:ln w="9525" algn="ctr">
              <a:noFill/>
              <a:miter lim="800000"/>
              <a:headEnd/>
              <a:tailEnd/>
            </a:ln>
          </p:spPr>
          <p:txBody>
            <a:bodyPr wrap="none" lIns="78076" tIns="39040" rIns="78076" bIns="39040">
              <a:spAutoFit/>
            </a:bodyPr>
            <a:lstStyle/>
            <a:p>
              <a:pPr marL="350838" indent="-350838" algn="l" defTabSz="935038" eaLnBrk="1" hangingPunct="1">
                <a:lnSpc>
                  <a:spcPct val="130000"/>
                </a:lnSpc>
                <a:buFont typeface="Wingdings" pitchFamily="2" charset="2"/>
                <a:buNone/>
              </a:pPr>
              <a:r>
                <a:rPr kumimoji="0" lang="en-US" altLang="zh-CN" sz="800">
                  <a:solidFill>
                    <a:schemeClr val="tx1"/>
                  </a:solidFill>
                  <a:latin typeface="Arial" pitchFamily="34" charset="0"/>
                  <a:ea typeface="MS PGothic" pitchFamily="34" charset="-128"/>
                  <a:cs typeface="Arial" pitchFamily="34" charset="0"/>
                </a:rPr>
                <a:t>BSC</a:t>
              </a:r>
            </a:p>
          </p:txBody>
        </p:sp>
      </p:grpSp>
      <p:grpSp>
        <p:nvGrpSpPr>
          <p:cNvPr id="3" name="Group 26"/>
          <p:cNvGrpSpPr>
            <a:grpSpLocks/>
          </p:cNvGrpSpPr>
          <p:nvPr/>
        </p:nvGrpSpPr>
        <p:grpSpPr bwMode="auto">
          <a:xfrm>
            <a:off x="6791325" y="3781425"/>
            <a:ext cx="374650" cy="661988"/>
            <a:chOff x="4558" y="2886"/>
            <a:chExt cx="246" cy="457"/>
          </a:xfrm>
        </p:grpSpPr>
        <p:grpSp>
          <p:nvGrpSpPr>
            <p:cNvPr id="4" name="Group 27"/>
            <p:cNvGrpSpPr>
              <a:grpSpLocks/>
            </p:cNvGrpSpPr>
            <p:nvPr/>
          </p:nvGrpSpPr>
          <p:grpSpPr bwMode="auto">
            <a:xfrm>
              <a:off x="4564" y="2886"/>
              <a:ext cx="221" cy="293"/>
              <a:chOff x="1519" y="799"/>
              <a:chExt cx="136" cy="200"/>
            </a:xfrm>
          </p:grpSpPr>
          <p:grpSp>
            <p:nvGrpSpPr>
              <p:cNvPr id="5" name="Group 28"/>
              <p:cNvGrpSpPr>
                <a:grpSpLocks/>
              </p:cNvGrpSpPr>
              <p:nvPr/>
            </p:nvGrpSpPr>
            <p:grpSpPr bwMode="auto">
              <a:xfrm>
                <a:off x="1520" y="800"/>
                <a:ext cx="135" cy="199"/>
                <a:chOff x="1563" y="2057"/>
                <a:chExt cx="376" cy="377"/>
              </a:xfrm>
            </p:grpSpPr>
            <p:sp>
              <p:nvSpPr>
                <p:cNvPr id="39064" name="Freeform 29"/>
                <p:cNvSpPr>
                  <a:spLocks/>
                </p:cNvSpPr>
                <p:nvPr/>
              </p:nvSpPr>
              <p:spPr bwMode="auto">
                <a:xfrm>
                  <a:off x="1912" y="2057"/>
                  <a:ext cx="27" cy="377"/>
                </a:xfrm>
                <a:custGeom>
                  <a:avLst/>
                  <a:gdLst>
                    <a:gd name="T0" fmla="*/ 0 w 27"/>
                    <a:gd name="T1" fmla="*/ 28 h 377"/>
                    <a:gd name="T2" fmla="*/ 26 w 27"/>
                    <a:gd name="T3" fmla="*/ 0 h 377"/>
                    <a:gd name="T4" fmla="*/ 26 w 27"/>
                    <a:gd name="T5" fmla="*/ 349 h 377"/>
                    <a:gd name="T6" fmla="*/ 0 w 27"/>
                    <a:gd name="T7" fmla="*/ 376 h 377"/>
                    <a:gd name="T8" fmla="*/ 0 w 27"/>
                    <a:gd name="T9" fmla="*/ 28 h 377"/>
                    <a:gd name="T10" fmla="*/ 0 60000 65536"/>
                    <a:gd name="T11" fmla="*/ 0 60000 65536"/>
                    <a:gd name="T12" fmla="*/ 0 60000 65536"/>
                    <a:gd name="T13" fmla="*/ 0 60000 65536"/>
                    <a:gd name="T14" fmla="*/ 0 60000 65536"/>
                    <a:gd name="T15" fmla="*/ 0 w 27"/>
                    <a:gd name="T16" fmla="*/ 0 h 377"/>
                    <a:gd name="T17" fmla="*/ 27 w 27"/>
                    <a:gd name="T18" fmla="*/ 377 h 377"/>
                  </a:gdLst>
                  <a:ahLst/>
                  <a:cxnLst>
                    <a:cxn ang="T10">
                      <a:pos x="T0" y="T1"/>
                    </a:cxn>
                    <a:cxn ang="T11">
                      <a:pos x="T2" y="T3"/>
                    </a:cxn>
                    <a:cxn ang="T12">
                      <a:pos x="T4" y="T5"/>
                    </a:cxn>
                    <a:cxn ang="T13">
                      <a:pos x="T6" y="T7"/>
                    </a:cxn>
                    <a:cxn ang="T14">
                      <a:pos x="T8" y="T9"/>
                    </a:cxn>
                  </a:cxnLst>
                  <a:rect l="T15" t="T16" r="T17" b="T18"/>
                  <a:pathLst>
                    <a:path w="27" h="377">
                      <a:moveTo>
                        <a:pt x="0" y="28"/>
                      </a:moveTo>
                      <a:lnTo>
                        <a:pt x="26" y="0"/>
                      </a:lnTo>
                      <a:lnTo>
                        <a:pt x="26" y="349"/>
                      </a:lnTo>
                      <a:lnTo>
                        <a:pt x="0" y="376"/>
                      </a:lnTo>
                      <a:lnTo>
                        <a:pt x="0" y="28"/>
                      </a:lnTo>
                    </a:path>
                  </a:pathLst>
                </a:custGeom>
                <a:solidFill>
                  <a:srgbClr val="000000"/>
                </a:solidFill>
                <a:ln w="9525" cap="rnd">
                  <a:noFill/>
                  <a:round/>
                  <a:headEnd type="none" w="sm" len="sm"/>
                  <a:tailEnd type="none" w="sm" len="sm"/>
                </a:ln>
              </p:spPr>
              <p:txBody>
                <a:bodyPr/>
                <a:lstStyle/>
                <a:p>
                  <a:endParaRPr lang="zh-CN" altLang="en-US"/>
                </a:p>
              </p:txBody>
            </p:sp>
            <p:sp>
              <p:nvSpPr>
                <p:cNvPr id="39065" name="Freeform 30"/>
                <p:cNvSpPr>
                  <a:spLocks/>
                </p:cNvSpPr>
                <p:nvPr/>
              </p:nvSpPr>
              <p:spPr bwMode="auto">
                <a:xfrm>
                  <a:off x="1916" y="2057"/>
                  <a:ext cx="23" cy="377"/>
                </a:xfrm>
                <a:custGeom>
                  <a:avLst/>
                  <a:gdLst>
                    <a:gd name="T0" fmla="*/ 0 w 23"/>
                    <a:gd name="T1" fmla="*/ 28 h 377"/>
                    <a:gd name="T2" fmla="*/ 22 w 23"/>
                    <a:gd name="T3" fmla="*/ 0 h 377"/>
                    <a:gd name="T4" fmla="*/ 22 w 23"/>
                    <a:gd name="T5" fmla="*/ 349 h 377"/>
                    <a:gd name="T6" fmla="*/ 0 w 23"/>
                    <a:gd name="T7" fmla="*/ 376 h 377"/>
                    <a:gd name="T8" fmla="*/ 0 w 23"/>
                    <a:gd name="T9" fmla="*/ 28 h 377"/>
                    <a:gd name="T10" fmla="*/ 0 60000 65536"/>
                    <a:gd name="T11" fmla="*/ 0 60000 65536"/>
                    <a:gd name="T12" fmla="*/ 0 60000 65536"/>
                    <a:gd name="T13" fmla="*/ 0 60000 65536"/>
                    <a:gd name="T14" fmla="*/ 0 60000 65536"/>
                    <a:gd name="T15" fmla="*/ 0 w 23"/>
                    <a:gd name="T16" fmla="*/ 0 h 377"/>
                    <a:gd name="T17" fmla="*/ 23 w 23"/>
                    <a:gd name="T18" fmla="*/ 377 h 377"/>
                  </a:gdLst>
                  <a:ahLst/>
                  <a:cxnLst>
                    <a:cxn ang="T10">
                      <a:pos x="T0" y="T1"/>
                    </a:cxn>
                    <a:cxn ang="T11">
                      <a:pos x="T2" y="T3"/>
                    </a:cxn>
                    <a:cxn ang="T12">
                      <a:pos x="T4" y="T5"/>
                    </a:cxn>
                    <a:cxn ang="T13">
                      <a:pos x="T6" y="T7"/>
                    </a:cxn>
                    <a:cxn ang="T14">
                      <a:pos x="T8" y="T9"/>
                    </a:cxn>
                  </a:cxnLst>
                  <a:rect l="T15" t="T16" r="T17" b="T18"/>
                  <a:pathLst>
                    <a:path w="23" h="377">
                      <a:moveTo>
                        <a:pt x="0" y="28"/>
                      </a:moveTo>
                      <a:lnTo>
                        <a:pt x="22" y="0"/>
                      </a:lnTo>
                      <a:lnTo>
                        <a:pt x="22" y="349"/>
                      </a:lnTo>
                      <a:lnTo>
                        <a:pt x="0" y="376"/>
                      </a:lnTo>
                      <a:lnTo>
                        <a:pt x="0" y="28"/>
                      </a:lnTo>
                    </a:path>
                  </a:pathLst>
                </a:custGeom>
                <a:solidFill>
                  <a:srgbClr val="000000"/>
                </a:solidFill>
                <a:ln w="12700" cap="rnd">
                  <a:solidFill>
                    <a:srgbClr val="000000"/>
                  </a:solidFill>
                  <a:round/>
                  <a:headEnd type="none" w="sm" len="sm"/>
                  <a:tailEnd type="none" w="sm" len="sm"/>
                </a:ln>
              </p:spPr>
              <p:txBody>
                <a:bodyPr/>
                <a:lstStyle/>
                <a:p>
                  <a:endParaRPr lang="zh-CN" altLang="en-US"/>
                </a:p>
              </p:txBody>
            </p:sp>
            <p:sp>
              <p:nvSpPr>
                <p:cNvPr id="39066" name="Rectangle 31"/>
                <p:cNvSpPr>
                  <a:spLocks noChangeArrowheads="1"/>
                </p:cNvSpPr>
                <p:nvPr/>
              </p:nvSpPr>
              <p:spPr bwMode="auto">
                <a:xfrm>
                  <a:off x="1567" y="2086"/>
                  <a:ext cx="341" cy="344"/>
                </a:xfrm>
                <a:prstGeom prst="rect">
                  <a:avLst/>
                </a:prstGeom>
                <a:solidFill>
                  <a:srgbClr val="000000"/>
                </a:solidFill>
                <a:ln w="12700">
                  <a:solidFill>
                    <a:srgbClr val="000000"/>
                  </a:solidFill>
                  <a:miter lim="800000"/>
                  <a:headEnd/>
                  <a:tailEnd/>
                </a:ln>
              </p:spPr>
              <p:txBody>
                <a:bodyPr wrap="none" anchor="ctr"/>
                <a:lstStyle/>
                <a:p>
                  <a:endParaRPr lang="zh-CN" altLang="en-US"/>
                </a:p>
              </p:txBody>
            </p:sp>
            <p:sp>
              <p:nvSpPr>
                <p:cNvPr id="39067" name="Freeform 32"/>
                <p:cNvSpPr>
                  <a:spLocks/>
                </p:cNvSpPr>
                <p:nvPr/>
              </p:nvSpPr>
              <p:spPr bwMode="auto">
                <a:xfrm>
                  <a:off x="1563" y="2057"/>
                  <a:ext cx="375" cy="28"/>
                </a:xfrm>
                <a:custGeom>
                  <a:avLst/>
                  <a:gdLst>
                    <a:gd name="T0" fmla="*/ 0 w 375"/>
                    <a:gd name="T1" fmla="*/ 27 h 28"/>
                    <a:gd name="T2" fmla="*/ 22 w 375"/>
                    <a:gd name="T3" fmla="*/ 0 h 28"/>
                    <a:gd name="T4" fmla="*/ 374 w 375"/>
                    <a:gd name="T5" fmla="*/ 0 h 28"/>
                    <a:gd name="T6" fmla="*/ 350 w 375"/>
                    <a:gd name="T7" fmla="*/ 27 h 28"/>
                    <a:gd name="T8" fmla="*/ 0 w 375"/>
                    <a:gd name="T9" fmla="*/ 27 h 28"/>
                    <a:gd name="T10" fmla="*/ 0 60000 65536"/>
                    <a:gd name="T11" fmla="*/ 0 60000 65536"/>
                    <a:gd name="T12" fmla="*/ 0 60000 65536"/>
                    <a:gd name="T13" fmla="*/ 0 60000 65536"/>
                    <a:gd name="T14" fmla="*/ 0 60000 65536"/>
                    <a:gd name="T15" fmla="*/ 0 w 375"/>
                    <a:gd name="T16" fmla="*/ 0 h 28"/>
                    <a:gd name="T17" fmla="*/ 375 w 375"/>
                    <a:gd name="T18" fmla="*/ 28 h 28"/>
                  </a:gdLst>
                  <a:ahLst/>
                  <a:cxnLst>
                    <a:cxn ang="T10">
                      <a:pos x="T0" y="T1"/>
                    </a:cxn>
                    <a:cxn ang="T11">
                      <a:pos x="T2" y="T3"/>
                    </a:cxn>
                    <a:cxn ang="T12">
                      <a:pos x="T4" y="T5"/>
                    </a:cxn>
                    <a:cxn ang="T13">
                      <a:pos x="T6" y="T7"/>
                    </a:cxn>
                    <a:cxn ang="T14">
                      <a:pos x="T8" y="T9"/>
                    </a:cxn>
                  </a:cxnLst>
                  <a:rect l="T15" t="T16" r="T17" b="T18"/>
                  <a:pathLst>
                    <a:path w="375" h="28">
                      <a:moveTo>
                        <a:pt x="0" y="27"/>
                      </a:moveTo>
                      <a:lnTo>
                        <a:pt x="22" y="0"/>
                      </a:lnTo>
                      <a:lnTo>
                        <a:pt x="374" y="0"/>
                      </a:lnTo>
                      <a:lnTo>
                        <a:pt x="350" y="27"/>
                      </a:lnTo>
                      <a:lnTo>
                        <a:pt x="0" y="27"/>
                      </a:lnTo>
                    </a:path>
                  </a:pathLst>
                </a:custGeom>
                <a:solidFill>
                  <a:srgbClr val="000000"/>
                </a:solidFill>
                <a:ln w="9525" cap="rnd">
                  <a:noFill/>
                  <a:round/>
                  <a:headEnd type="none" w="sm" len="sm"/>
                  <a:tailEnd type="none" w="sm" len="sm"/>
                </a:ln>
              </p:spPr>
              <p:txBody>
                <a:bodyPr/>
                <a:lstStyle/>
                <a:p>
                  <a:endParaRPr lang="zh-CN" altLang="en-US"/>
                </a:p>
              </p:txBody>
            </p:sp>
            <p:sp>
              <p:nvSpPr>
                <p:cNvPr id="39068" name="Freeform 33"/>
                <p:cNvSpPr>
                  <a:spLocks/>
                </p:cNvSpPr>
                <p:nvPr/>
              </p:nvSpPr>
              <p:spPr bwMode="auto">
                <a:xfrm>
                  <a:off x="1563" y="2058"/>
                  <a:ext cx="375" cy="27"/>
                </a:xfrm>
                <a:custGeom>
                  <a:avLst/>
                  <a:gdLst>
                    <a:gd name="T0" fmla="*/ 0 w 375"/>
                    <a:gd name="T1" fmla="*/ 26 h 27"/>
                    <a:gd name="T2" fmla="*/ 22 w 375"/>
                    <a:gd name="T3" fmla="*/ 0 h 27"/>
                    <a:gd name="T4" fmla="*/ 374 w 375"/>
                    <a:gd name="T5" fmla="*/ 0 h 27"/>
                    <a:gd name="T6" fmla="*/ 350 w 375"/>
                    <a:gd name="T7" fmla="*/ 26 h 27"/>
                    <a:gd name="T8" fmla="*/ 0 w 375"/>
                    <a:gd name="T9" fmla="*/ 26 h 27"/>
                    <a:gd name="T10" fmla="*/ 0 60000 65536"/>
                    <a:gd name="T11" fmla="*/ 0 60000 65536"/>
                    <a:gd name="T12" fmla="*/ 0 60000 65536"/>
                    <a:gd name="T13" fmla="*/ 0 60000 65536"/>
                    <a:gd name="T14" fmla="*/ 0 60000 65536"/>
                    <a:gd name="T15" fmla="*/ 0 w 375"/>
                    <a:gd name="T16" fmla="*/ 0 h 27"/>
                    <a:gd name="T17" fmla="*/ 375 w 375"/>
                    <a:gd name="T18" fmla="*/ 27 h 27"/>
                  </a:gdLst>
                  <a:ahLst/>
                  <a:cxnLst>
                    <a:cxn ang="T10">
                      <a:pos x="T0" y="T1"/>
                    </a:cxn>
                    <a:cxn ang="T11">
                      <a:pos x="T2" y="T3"/>
                    </a:cxn>
                    <a:cxn ang="T12">
                      <a:pos x="T4" y="T5"/>
                    </a:cxn>
                    <a:cxn ang="T13">
                      <a:pos x="T6" y="T7"/>
                    </a:cxn>
                    <a:cxn ang="T14">
                      <a:pos x="T8" y="T9"/>
                    </a:cxn>
                  </a:cxnLst>
                  <a:rect l="T15" t="T16" r="T17" b="T18"/>
                  <a:pathLst>
                    <a:path w="375" h="27">
                      <a:moveTo>
                        <a:pt x="0" y="26"/>
                      </a:moveTo>
                      <a:lnTo>
                        <a:pt x="22" y="0"/>
                      </a:lnTo>
                      <a:lnTo>
                        <a:pt x="374" y="0"/>
                      </a:lnTo>
                      <a:lnTo>
                        <a:pt x="350" y="26"/>
                      </a:lnTo>
                      <a:lnTo>
                        <a:pt x="0" y="26"/>
                      </a:lnTo>
                    </a:path>
                  </a:pathLst>
                </a:custGeom>
                <a:solidFill>
                  <a:srgbClr val="000000"/>
                </a:solidFill>
                <a:ln w="12700" cap="rnd">
                  <a:solidFill>
                    <a:srgbClr val="000000"/>
                  </a:solidFill>
                  <a:round/>
                  <a:headEnd type="none" w="sm" len="sm"/>
                  <a:tailEnd type="none" w="sm" len="sm"/>
                </a:ln>
              </p:spPr>
              <p:txBody>
                <a:bodyPr/>
                <a:lstStyle/>
                <a:p>
                  <a:endParaRPr lang="zh-CN" altLang="en-US"/>
                </a:p>
              </p:txBody>
            </p:sp>
          </p:grpSp>
          <p:grpSp>
            <p:nvGrpSpPr>
              <p:cNvPr id="6" name="Group 34"/>
              <p:cNvGrpSpPr>
                <a:grpSpLocks/>
              </p:cNvGrpSpPr>
              <p:nvPr/>
            </p:nvGrpSpPr>
            <p:grpSpPr bwMode="auto">
              <a:xfrm>
                <a:off x="1519" y="799"/>
                <a:ext cx="136" cy="197"/>
                <a:chOff x="1560" y="2055"/>
                <a:chExt cx="378" cy="373"/>
              </a:xfrm>
            </p:grpSpPr>
            <p:sp>
              <p:nvSpPr>
                <p:cNvPr id="39024" name="Freeform 35"/>
                <p:cNvSpPr>
                  <a:spLocks/>
                </p:cNvSpPr>
                <p:nvPr/>
              </p:nvSpPr>
              <p:spPr bwMode="auto">
                <a:xfrm>
                  <a:off x="1912" y="2055"/>
                  <a:ext cx="26" cy="373"/>
                </a:xfrm>
                <a:custGeom>
                  <a:avLst/>
                  <a:gdLst>
                    <a:gd name="T0" fmla="*/ 0 w 26"/>
                    <a:gd name="T1" fmla="*/ 28 h 373"/>
                    <a:gd name="T2" fmla="*/ 25 w 26"/>
                    <a:gd name="T3" fmla="*/ 0 h 373"/>
                    <a:gd name="T4" fmla="*/ 25 w 26"/>
                    <a:gd name="T5" fmla="*/ 345 h 373"/>
                    <a:gd name="T6" fmla="*/ 0 w 26"/>
                    <a:gd name="T7" fmla="*/ 372 h 373"/>
                    <a:gd name="T8" fmla="*/ 0 w 26"/>
                    <a:gd name="T9" fmla="*/ 28 h 373"/>
                    <a:gd name="T10" fmla="*/ 0 60000 65536"/>
                    <a:gd name="T11" fmla="*/ 0 60000 65536"/>
                    <a:gd name="T12" fmla="*/ 0 60000 65536"/>
                    <a:gd name="T13" fmla="*/ 0 60000 65536"/>
                    <a:gd name="T14" fmla="*/ 0 60000 65536"/>
                    <a:gd name="T15" fmla="*/ 0 w 26"/>
                    <a:gd name="T16" fmla="*/ 0 h 373"/>
                    <a:gd name="T17" fmla="*/ 26 w 26"/>
                    <a:gd name="T18" fmla="*/ 373 h 373"/>
                  </a:gdLst>
                  <a:ahLst/>
                  <a:cxnLst>
                    <a:cxn ang="T10">
                      <a:pos x="T0" y="T1"/>
                    </a:cxn>
                    <a:cxn ang="T11">
                      <a:pos x="T2" y="T3"/>
                    </a:cxn>
                    <a:cxn ang="T12">
                      <a:pos x="T4" y="T5"/>
                    </a:cxn>
                    <a:cxn ang="T13">
                      <a:pos x="T6" y="T7"/>
                    </a:cxn>
                    <a:cxn ang="T14">
                      <a:pos x="T8" y="T9"/>
                    </a:cxn>
                  </a:cxnLst>
                  <a:rect l="T15" t="T16" r="T17" b="T18"/>
                  <a:pathLst>
                    <a:path w="26" h="373">
                      <a:moveTo>
                        <a:pt x="0" y="28"/>
                      </a:moveTo>
                      <a:lnTo>
                        <a:pt x="25" y="0"/>
                      </a:lnTo>
                      <a:lnTo>
                        <a:pt x="25" y="345"/>
                      </a:lnTo>
                      <a:lnTo>
                        <a:pt x="0" y="372"/>
                      </a:lnTo>
                      <a:lnTo>
                        <a:pt x="0" y="28"/>
                      </a:lnTo>
                    </a:path>
                  </a:pathLst>
                </a:custGeom>
                <a:solidFill>
                  <a:srgbClr val="93936C"/>
                </a:solidFill>
                <a:ln w="9525" cap="rnd">
                  <a:noFill/>
                  <a:round/>
                  <a:headEnd type="none" w="sm" len="sm"/>
                  <a:tailEnd type="none" w="sm" len="sm"/>
                </a:ln>
              </p:spPr>
              <p:txBody>
                <a:bodyPr/>
                <a:lstStyle/>
                <a:p>
                  <a:endParaRPr lang="zh-CN" altLang="en-US"/>
                </a:p>
              </p:txBody>
            </p:sp>
            <p:sp>
              <p:nvSpPr>
                <p:cNvPr id="39025" name="Freeform 36"/>
                <p:cNvSpPr>
                  <a:spLocks/>
                </p:cNvSpPr>
                <p:nvPr/>
              </p:nvSpPr>
              <p:spPr bwMode="auto">
                <a:xfrm>
                  <a:off x="1912" y="2055"/>
                  <a:ext cx="26" cy="373"/>
                </a:xfrm>
                <a:custGeom>
                  <a:avLst/>
                  <a:gdLst>
                    <a:gd name="T0" fmla="*/ 0 w 26"/>
                    <a:gd name="T1" fmla="*/ 28 h 373"/>
                    <a:gd name="T2" fmla="*/ 25 w 26"/>
                    <a:gd name="T3" fmla="*/ 0 h 373"/>
                    <a:gd name="T4" fmla="*/ 25 w 26"/>
                    <a:gd name="T5" fmla="*/ 345 h 373"/>
                    <a:gd name="T6" fmla="*/ 0 w 26"/>
                    <a:gd name="T7" fmla="*/ 372 h 373"/>
                    <a:gd name="T8" fmla="*/ 0 w 26"/>
                    <a:gd name="T9" fmla="*/ 28 h 373"/>
                    <a:gd name="T10" fmla="*/ 0 60000 65536"/>
                    <a:gd name="T11" fmla="*/ 0 60000 65536"/>
                    <a:gd name="T12" fmla="*/ 0 60000 65536"/>
                    <a:gd name="T13" fmla="*/ 0 60000 65536"/>
                    <a:gd name="T14" fmla="*/ 0 60000 65536"/>
                    <a:gd name="T15" fmla="*/ 0 w 26"/>
                    <a:gd name="T16" fmla="*/ 0 h 373"/>
                    <a:gd name="T17" fmla="*/ 26 w 26"/>
                    <a:gd name="T18" fmla="*/ 373 h 373"/>
                  </a:gdLst>
                  <a:ahLst/>
                  <a:cxnLst>
                    <a:cxn ang="T10">
                      <a:pos x="T0" y="T1"/>
                    </a:cxn>
                    <a:cxn ang="T11">
                      <a:pos x="T2" y="T3"/>
                    </a:cxn>
                    <a:cxn ang="T12">
                      <a:pos x="T4" y="T5"/>
                    </a:cxn>
                    <a:cxn ang="T13">
                      <a:pos x="T6" y="T7"/>
                    </a:cxn>
                    <a:cxn ang="T14">
                      <a:pos x="T8" y="T9"/>
                    </a:cxn>
                  </a:cxnLst>
                  <a:rect l="T15" t="T16" r="T17" b="T18"/>
                  <a:pathLst>
                    <a:path w="26" h="373">
                      <a:moveTo>
                        <a:pt x="0" y="28"/>
                      </a:moveTo>
                      <a:lnTo>
                        <a:pt x="25" y="0"/>
                      </a:lnTo>
                      <a:lnTo>
                        <a:pt x="25" y="345"/>
                      </a:lnTo>
                      <a:lnTo>
                        <a:pt x="0" y="372"/>
                      </a:lnTo>
                      <a:lnTo>
                        <a:pt x="0" y="28"/>
                      </a:lnTo>
                    </a:path>
                  </a:pathLst>
                </a:custGeom>
                <a:solidFill>
                  <a:srgbClr val="93936C"/>
                </a:solidFill>
                <a:ln w="12700" cap="rnd">
                  <a:solidFill>
                    <a:srgbClr val="626248"/>
                  </a:solidFill>
                  <a:round/>
                  <a:headEnd type="none" w="sm" len="sm"/>
                  <a:tailEnd type="none" w="sm" len="sm"/>
                </a:ln>
              </p:spPr>
              <p:txBody>
                <a:bodyPr/>
                <a:lstStyle/>
                <a:p>
                  <a:endParaRPr lang="zh-CN" altLang="en-US"/>
                </a:p>
              </p:txBody>
            </p:sp>
            <p:sp>
              <p:nvSpPr>
                <p:cNvPr id="39026" name="Rectangle 37"/>
                <p:cNvSpPr>
                  <a:spLocks noChangeArrowheads="1"/>
                </p:cNvSpPr>
                <p:nvPr/>
              </p:nvSpPr>
              <p:spPr bwMode="auto">
                <a:xfrm>
                  <a:off x="1565" y="2084"/>
                  <a:ext cx="343" cy="339"/>
                </a:xfrm>
                <a:prstGeom prst="rect">
                  <a:avLst/>
                </a:prstGeom>
                <a:solidFill>
                  <a:srgbClr val="BAB79D"/>
                </a:solidFill>
                <a:ln w="12700">
                  <a:solidFill>
                    <a:srgbClr val="626248"/>
                  </a:solidFill>
                  <a:miter lim="800000"/>
                  <a:headEnd/>
                  <a:tailEnd/>
                </a:ln>
              </p:spPr>
              <p:txBody>
                <a:bodyPr wrap="none" anchor="ctr"/>
                <a:lstStyle/>
                <a:p>
                  <a:endParaRPr lang="zh-CN" altLang="en-US"/>
                </a:p>
              </p:txBody>
            </p:sp>
            <p:sp>
              <p:nvSpPr>
                <p:cNvPr id="39027" name="Line 38"/>
                <p:cNvSpPr>
                  <a:spLocks noChangeShapeType="1"/>
                </p:cNvSpPr>
                <p:nvPr/>
              </p:nvSpPr>
              <p:spPr bwMode="auto">
                <a:xfrm>
                  <a:off x="1564" y="2258"/>
                  <a:ext cx="348" cy="0"/>
                </a:xfrm>
                <a:prstGeom prst="line">
                  <a:avLst/>
                </a:prstGeom>
                <a:noFill/>
                <a:ln w="12700">
                  <a:solidFill>
                    <a:srgbClr val="7A7A5A"/>
                  </a:solidFill>
                  <a:round/>
                  <a:headEnd type="none" w="sm" len="sm"/>
                  <a:tailEnd type="none" w="sm" len="sm"/>
                </a:ln>
              </p:spPr>
              <p:txBody>
                <a:bodyPr wrap="none" anchor="ctr"/>
                <a:lstStyle/>
                <a:p>
                  <a:endParaRPr lang="en-US"/>
                </a:p>
              </p:txBody>
            </p:sp>
            <p:grpSp>
              <p:nvGrpSpPr>
                <p:cNvPr id="7" name="Group 39"/>
                <p:cNvGrpSpPr>
                  <a:grpSpLocks/>
                </p:cNvGrpSpPr>
                <p:nvPr/>
              </p:nvGrpSpPr>
              <p:grpSpPr bwMode="auto">
                <a:xfrm>
                  <a:off x="1561" y="2081"/>
                  <a:ext cx="351" cy="346"/>
                  <a:chOff x="1561" y="2081"/>
                  <a:chExt cx="351" cy="346"/>
                </a:xfrm>
              </p:grpSpPr>
              <p:sp>
                <p:nvSpPr>
                  <p:cNvPr id="39057" name="Line 40"/>
                  <p:cNvSpPr>
                    <a:spLocks noChangeShapeType="1"/>
                  </p:cNvSpPr>
                  <p:nvPr/>
                </p:nvSpPr>
                <p:spPr bwMode="auto">
                  <a:xfrm>
                    <a:off x="1561" y="2081"/>
                    <a:ext cx="0" cy="346"/>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58" name="Line 41"/>
                  <p:cNvSpPr>
                    <a:spLocks noChangeShapeType="1"/>
                  </p:cNvSpPr>
                  <p:nvPr/>
                </p:nvSpPr>
                <p:spPr bwMode="auto">
                  <a:xfrm>
                    <a:off x="1621" y="2081"/>
                    <a:ext cx="0" cy="346"/>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59" name="Line 42"/>
                  <p:cNvSpPr>
                    <a:spLocks noChangeShapeType="1"/>
                  </p:cNvSpPr>
                  <p:nvPr/>
                </p:nvSpPr>
                <p:spPr bwMode="auto">
                  <a:xfrm>
                    <a:off x="1679" y="2081"/>
                    <a:ext cx="0" cy="346"/>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60" name="Line 43"/>
                  <p:cNvSpPr>
                    <a:spLocks noChangeShapeType="1"/>
                  </p:cNvSpPr>
                  <p:nvPr/>
                </p:nvSpPr>
                <p:spPr bwMode="auto">
                  <a:xfrm>
                    <a:off x="1738" y="2081"/>
                    <a:ext cx="0" cy="346"/>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61" name="Line 44"/>
                  <p:cNvSpPr>
                    <a:spLocks noChangeShapeType="1"/>
                  </p:cNvSpPr>
                  <p:nvPr/>
                </p:nvSpPr>
                <p:spPr bwMode="auto">
                  <a:xfrm>
                    <a:off x="1796" y="2081"/>
                    <a:ext cx="0" cy="346"/>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62" name="Line 45"/>
                  <p:cNvSpPr>
                    <a:spLocks noChangeShapeType="1"/>
                  </p:cNvSpPr>
                  <p:nvPr/>
                </p:nvSpPr>
                <p:spPr bwMode="auto">
                  <a:xfrm>
                    <a:off x="1855" y="2081"/>
                    <a:ext cx="0" cy="346"/>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63" name="Line 46"/>
                  <p:cNvSpPr>
                    <a:spLocks noChangeShapeType="1"/>
                  </p:cNvSpPr>
                  <p:nvPr/>
                </p:nvSpPr>
                <p:spPr bwMode="auto">
                  <a:xfrm>
                    <a:off x="1912" y="2081"/>
                    <a:ext cx="0" cy="346"/>
                  </a:xfrm>
                  <a:prstGeom prst="line">
                    <a:avLst/>
                  </a:prstGeom>
                  <a:noFill/>
                  <a:ln w="12700">
                    <a:solidFill>
                      <a:srgbClr val="7A7A5A"/>
                    </a:solidFill>
                    <a:round/>
                    <a:headEnd type="none" w="sm" len="sm"/>
                    <a:tailEnd type="none" w="sm" len="sm"/>
                  </a:ln>
                </p:spPr>
                <p:txBody>
                  <a:bodyPr wrap="none" anchor="ctr"/>
                  <a:lstStyle/>
                  <a:p>
                    <a:endParaRPr lang="en-US"/>
                  </a:p>
                </p:txBody>
              </p:sp>
            </p:grpSp>
            <p:sp>
              <p:nvSpPr>
                <p:cNvPr id="39029" name="Freeform 47"/>
                <p:cNvSpPr>
                  <a:spLocks/>
                </p:cNvSpPr>
                <p:nvPr/>
              </p:nvSpPr>
              <p:spPr bwMode="auto">
                <a:xfrm>
                  <a:off x="1560" y="2056"/>
                  <a:ext cx="376" cy="26"/>
                </a:xfrm>
                <a:custGeom>
                  <a:avLst/>
                  <a:gdLst>
                    <a:gd name="T0" fmla="*/ 0 w 376"/>
                    <a:gd name="T1" fmla="*/ 25 h 26"/>
                    <a:gd name="T2" fmla="*/ 22 w 376"/>
                    <a:gd name="T3" fmla="*/ 0 h 26"/>
                    <a:gd name="T4" fmla="*/ 375 w 376"/>
                    <a:gd name="T5" fmla="*/ 0 h 26"/>
                    <a:gd name="T6" fmla="*/ 351 w 376"/>
                    <a:gd name="T7" fmla="*/ 25 h 26"/>
                    <a:gd name="T8" fmla="*/ 0 w 376"/>
                    <a:gd name="T9" fmla="*/ 25 h 26"/>
                    <a:gd name="T10" fmla="*/ 0 60000 65536"/>
                    <a:gd name="T11" fmla="*/ 0 60000 65536"/>
                    <a:gd name="T12" fmla="*/ 0 60000 65536"/>
                    <a:gd name="T13" fmla="*/ 0 60000 65536"/>
                    <a:gd name="T14" fmla="*/ 0 60000 65536"/>
                    <a:gd name="T15" fmla="*/ 0 w 376"/>
                    <a:gd name="T16" fmla="*/ 0 h 26"/>
                    <a:gd name="T17" fmla="*/ 376 w 376"/>
                    <a:gd name="T18" fmla="*/ 26 h 26"/>
                  </a:gdLst>
                  <a:ahLst/>
                  <a:cxnLst>
                    <a:cxn ang="T10">
                      <a:pos x="T0" y="T1"/>
                    </a:cxn>
                    <a:cxn ang="T11">
                      <a:pos x="T2" y="T3"/>
                    </a:cxn>
                    <a:cxn ang="T12">
                      <a:pos x="T4" y="T5"/>
                    </a:cxn>
                    <a:cxn ang="T13">
                      <a:pos x="T6" y="T7"/>
                    </a:cxn>
                    <a:cxn ang="T14">
                      <a:pos x="T8" y="T9"/>
                    </a:cxn>
                  </a:cxnLst>
                  <a:rect l="T15" t="T16" r="T17" b="T18"/>
                  <a:pathLst>
                    <a:path w="376" h="26">
                      <a:moveTo>
                        <a:pt x="0" y="25"/>
                      </a:moveTo>
                      <a:lnTo>
                        <a:pt x="22" y="0"/>
                      </a:lnTo>
                      <a:lnTo>
                        <a:pt x="375" y="0"/>
                      </a:lnTo>
                      <a:lnTo>
                        <a:pt x="351" y="25"/>
                      </a:lnTo>
                      <a:lnTo>
                        <a:pt x="0" y="25"/>
                      </a:lnTo>
                    </a:path>
                  </a:pathLst>
                </a:custGeom>
                <a:solidFill>
                  <a:srgbClr val="DBDBCE"/>
                </a:solidFill>
                <a:ln w="9525" cap="rnd">
                  <a:noFill/>
                  <a:round/>
                  <a:headEnd type="none" w="sm" len="sm"/>
                  <a:tailEnd type="none" w="sm" len="sm"/>
                </a:ln>
              </p:spPr>
              <p:txBody>
                <a:bodyPr/>
                <a:lstStyle/>
                <a:p>
                  <a:endParaRPr lang="zh-CN" altLang="en-US"/>
                </a:p>
              </p:txBody>
            </p:sp>
            <p:sp>
              <p:nvSpPr>
                <p:cNvPr id="39030" name="Freeform 48"/>
                <p:cNvSpPr>
                  <a:spLocks/>
                </p:cNvSpPr>
                <p:nvPr/>
              </p:nvSpPr>
              <p:spPr bwMode="auto">
                <a:xfrm>
                  <a:off x="1560" y="2056"/>
                  <a:ext cx="376" cy="27"/>
                </a:xfrm>
                <a:custGeom>
                  <a:avLst/>
                  <a:gdLst>
                    <a:gd name="T0" fmla="*/ 0 w 376"/>
                    <a:gd name="T1" fmla="*/ 26 h 27"/>
                    <a:gd name="T2" fmla="*/ 22 w 376"/>
                    <a:gd name="T3" fmla="*/ 0 h 27"/>
                    <a:gd name="T4" fmla="*/ 375 w 376"/>
                    <a:gd name="T5" fmla="*/ 0 h 27"/>
                    <a:gd name="T6" fmla="*/ 352 w 376"/>
                    <a:gd name="T7" fmla="*/ 26 h 27"/>
                    <a:gd name="T8" fmla="*/ 0 w 376"/>
                    <a:gd name="T9" fmla="*/ 26 h 27"/>
                    <a:gd name="T10" fmla="*/ 0 60000 65536"/>
                    <a:gd name="T11" fmla="*/ 0 60000 65536"/>
                    <a:gd name="T12" fmla="*/ 0 60000 65536"/>
                    <a:gd name="T13" fmla="*/ 0 60000 65536"/>
                    <a:gd name="T14" fmla="*/ 0 60000 65536"/>
                    <a:gd name="T15" fmla="*/ 0 w 376"/>
                    <a:gd name="T16" fmla="*/ 0 h 27"/>
                    <a:gd name="T17" fmla="*/ 376 w 376"/>
                    <a:gd name="T18" fmla="*/ 27 h 27"/>
                  </a:gdLst>
                  <a:ahLst/>
                  <a:cxnLst>
                    <a:cxn ang="T10">
                      <a:pos x="T0" y="T1"/>
                    </a:cxn>
                    <a:cxn ang="T11">
                      <a:pos x="T2" y="T3"/>
                    </a:cxn>
                    <a:cxn ang="T12">
                      <a:pos x="T4" y="T5"/>
                    </a:cxn>
                    <a:cxn ang="T13">
                      <a:pos x="T6" y="T7"/>
                    </a:cxn>
                    <a:cxn ang="T14">
                      <a:pos x="T8" y="T9"/>
                    </a:cxn>
                  </a:cxnLst>
                  <a:rect l="T15" t="T16" r="T17" b="T18"/>
                  <a:pathLst>
                    <a:path w="376" h="27">
                      <a:moveTo>
                        <a:pt x="0" y="26"/>
                      </a:moveTo>
                      <a:lnTo>
                        <a:pt x="22" y="0"/>
                      </a:lnTo>
                      <a:lnTo>
                        <a:pt x="375" y="0"/>
                      </a:lnTo>
                      <a:lnTo>
                        <a:pt x="352" y="26"/>
                      </a:lnTo>
                      <a:lnTo>
                        <a:pt x="0" y="26"/>
                      </a:lnTo>
                    </a:path>
                  </a:pathLst>
                </a:custGeom>
                <a:solidFill>
                  <a:srgbClr val="DBDBCE"/>
                </a:solidFill>
                <a:ln w="12700" cap="rnd">
                  <a:solidFill>
                    <a:srgbClr val="626248"/>
                  </a:solidFill>
                  <a:round/>
                  <a:headEnd type="none" w="sm" len="sm"/>
                  <a:tailEnd type="none" w="sm" len="sm"/>
                </a:ln>
              </p:spPr>
              <p:txBody>
                <a:bodyPr/>
                <a:lstStyle/>
                <a:p>
                  <a:endParaRPr lang="zh-CN" altLang="en-US"/>
                </a:p>
              </p:txBody>
            </p:sp>
            <p:sp>
              <p:nvSpPr>
                <p:cNvPr id="39031" name="Line 49"/>
                <p:cNvSpPr>
                  <a:spLocks noChangeShapeType="1"/>
                </p:cNvSpPr>
                <p:nvPr/>
              </p:nvSpPr>
              <p:spPr bwMode="auto">
                <a:xfrm>
                  <a:off x="1569" y="2268"/>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32" name="Line 50"/>
                <p:cNvSpPr>
                  <a:spLocks noChangeShapeType="1"/>
                </p:cNvSpPr>
                <p:nvPr/>
              </p:nvSpPr>
              <p:spPr bwMode="auto">
                <a:xfrm>
                  <a:off x="1569" y="2277"/>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33" name="Line 51"/>
                <p:cNvSpPr>
                  <a:spLocks noChangeShapeType="1"/>
                </p:cNvSpPr>
                <p:nvPr/>
              </p:nvSpPr>
              <p:spPr bwMode="auto">
                <a:xfrm>
                  <a:off x="1569" y="2286"/>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34" name="Line 52"/>
                <p:cNvSpPr>
                  <a:spLocks noChangeShapeType="1"/>
                </p:cNvSpPr>
                <p:nvPr/>
              </p:nvSpPr>
              <p:spPr bwMode="auto">
                <a:xfrm>
                  <a:off x="1569" y="2296"/>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35" name="Line 53"/>
                <p:cNvSpPr>
                  <a:spLocks noChangeShapeType="1"/>
                </p:cNvSpPr>
                <p:nvPr/>
              </p:nvSpPr>
              <p:spPr bwMode="auto">
                <a:xfrm>
                  <a:off x="1569" y="2304"/>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36" name="Line 54"/>
                <p:cNvSpPr>
                  <a:spLocks noChangeShapeType="1"/>
                </p:cNvSpPr>
                <p:nvPr/>
              </p:nvSpPr>
              <p:spPr bwMode="auto">
                <a:xfrm>
                  <a:off x="1569" y="2312"/>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37" name="Line 55"/>
                <p:cNvSpPr>
                  <a:spLocks noChangeShapeType="1"/>
                </p:cNvSpPr>
                <p:nvPr/>
              </p:nvSpPr>
              <p:spPr bwMode="auto">
                <a:xfrm>
                  <a:off x="1569" y="2320"/>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38" name="Line 56"/>
                <p:cNvSpPr>
                  <a:spLocks noChangeShapeType="1"/>
                </p:cNvSpPr>
                <p:nvPr/>
              </p:nvSpPr>
              <p:spPr bwMode="auto">
                <a:xfrm>
                  <a:off x="1569" y="2328"/>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39" name="Line 57"/>
                <p:cNvSpPr>
                  <a:spLocks noChangeShapeType="1"/>
                </p:cNvSpPr>
                <p:nvPr/>
              </p:nvSpPr>
              <p:spPr bwMode="auto">
                <a:xfrm>
                  <a:off x="1569" y="2338"/>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40" name="Line 58"/>
                <p:cNvSpPr>
                  <a:spLocks noChangeShapeType="1"/>
                </p:cNvSpPr>
                <p:nvPr/>
              </p:nvSpPr>
              <p:spPr bwMode="auto">
                <a:xfrm>
                  <a:off x="1569" y="2347"/>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41" name="Line 59"/>
                <p:cNvSpPr>
                  <a:spLocks noChangeShapeType="1"/>
                </p:cNvSpPr>
                <p:nvPr/>
              </p:nvSpPr>
              <p:spPr bwMode="auto">
                <a:xfrm>
                  <a:off x="1569" y="2356"/>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42" name="Line 60"/>
                <p:cNvSpPr>
                  <a:spLocks noChangeShapeType="1"/>
                </p:cNvSpPr>
                <p:nvPr/>
              </p:nvSpPr>
              <p:spPr bwMode="auto">
                <a:xfrm>
                  <a:off x="1569" y="2364"/>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43" name="Line 61"/>
                <p:cNvSpPr>
                  <a:spLocks noChangeShapeType="1"/>
                </p:cNvSpPr>
                <p:nvPr/>
              </p:nvSpPr>
              <p:spPr bwMode="auto">
                <a:xfrm>
                  <a:off x="1569" y="2373"/>
                  <a:ext cx="43"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44" name="Line 62"/>
                <p:cNvSpPr>
                  <a:spLocks noChangeShapeType="1"/>
                </p:cNvSpPr>
                <p:nvPr/>
              </p:nvSpPr>
              <p:spPr bwMode="auto">
                <a:xfrm>
                  <a:off x="1628" y="2268"/>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45" name="Line 63"/>
                <p:cNvSpPr>
                  <a:spLocks noChangeShapeType="1"/>
                </p:cNvSpPr>
                <p:nvPr/>
              </p:nvSpPr>
              <p:spPr bwMode="auto">
                <a:xfrm>
                  <a:off x="1628" y="2277"/>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46" name="Line 64"/>
                <p:cNvSpPr>
                  <a:spLocks noChangeShapeType="1"/>
                </p:cNvSpPr>
                <p:nvPr/>
              </p:nvSpPr>
              <p:spPr bwMode="auto">
                <a:xfrm>
                  <a:off x="1628" y="2286"/>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47" name="Line 65"/>
                <p:cNvSpPr>
                  <a:spLocks noChangeShapeType="1"/>
                </p:cNvSpPr>
                <p:nvPr/>
              </p:nvSpPr>
              <p:spPr bwMode="auto">
                <a:xfrm>
                  <a:off x="1628" y="2296"/>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48" name="Line 66"/>
                <p:cNvSpPr>
                  <a:spLocks noChangeShapeType="1"/>
                </p:cNvSpPr>
                <p:nvPr/>
              </p:nvSpPr>
              <p:spPr bwMode="auto">
                <a:xfrm>
                  <a:off x="1628" y="2304"/>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49" name="Line 67"/>
                <p:cNvSpPr>
                  <a:spLocks noChangeShapeType="1"/>
                </p:cNvSpPr>
                <p:nvPr/>
              </p:nvSpPr>
              <p:spPr bwMode="auto">
                <a:xfrm>
                  <a:off x="1628" y="2312"/>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50" name="Line 68"/>
                <p:cNvSpPr>
                  <a:spLocks noChangeShapeType="1"/>
                </p:cNvSpPr>
                <p:nvPr/>
              </p:nvSpPr>
              <p:spPr bwMode="auto">
                <a:xfrm>
                  <a:off x="1628" y="2320"/>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51" name="Line 69"/>
                <p:cNvSpPr>
                  <a:spLocks noChangeShapeType="1"/>
                </p:cNvSpPr>
                <p:nvPr/>
              </p:nvSpPr>
              <p:spPr bwMode="auto">
                <a:xfrm>
                  <a:off x="1628" y="2328"/>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52" name="Line 70"/>
                <p:cNvSpPr>
                  <a:spLocks noChangeShapeType="1"/>
                </p:cNvSpPr>
                <p:nvPr/>
              </p:nvSpPr>
              <p:spPr bwMode="auto">
                <a:xfrm>
                  <a:off x="1628" y="2338"/>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53" name="Line 71"/>
                <p:cNvSpPr>
                  <a:spLocks noChangeShapeType="1"/>
                </p:cNvSpPr>
                <p:nvPr/>
              </p:nvSpPr>
              <p:spPr bwMode="auto">
                <a:xfrm>
                  <a:off x="1628" y="2347"/>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54" name="Line 72"/>
                <p:cNvSpPr>
                  <a:spLocks noChangeShapeType="1"/>
                </p:cNvSpPr>
                <p:nvPr/>
              </p:nvSpPr>
              <p:spPr bwMode="auto">
                <a:xfrm>
                  <a:off x="1628" y="2356"/>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55" name="Line 73"/>
                <p:cNvSpPr>
                  <a:spLocks noChangeShapeType="1"/>
                </p:cNvSpPr>
                <p:nvPr/>
              </p:nvSpPr>
              <p:spPr bwMode="auto">
                <a:xfrm>
                  <a:off x="1628" y="2364"/>
                  <a:ext cx="42" cy="0"/>
                </a:xfrm>
                <a:prstGeom prst="line">
                  <a:avLst/>
                </a:prstGeom>
                <a:noFill/>
                <a:ln w="12700">
                  <a:solidFill>
                    <a:srgbClr val="7A7A5A"/>
                  </a:solidFill>
                  <a:round/>
                  <a:headEnd type="none" w="sm" len="sm"/>
                  <a:tailEnd type="none" w="sm" len="sm"/>
                </a:ln>
              </p:spPr>
              <p:txBody>
                <a:bodyPr wrap="none" anchor="ctr"/>
                <a:lstStyle/>
                <a:p>
                  <a:endParaRPr lang="en-US"/>
                </a:p>
              </p:txBody>
            </p:sp>
            <p:sp>
              <p:nvSpPr>
                <p:cNvPr id="39056" name="Line 74"/>
                <p:cNvSpPr>
                  <a:spLocks noChangeShapeType="1"/>
                </p:cNvSpPr>
                <p:nvPr/>
              </p:nvSpPr>
              <p:spPr bwMode="auto">
                <a:xfrm>
                  <a:off x="1628" y="2373"/>
                  <a:ext cx="42" cy="0"/>
                </a:xfrm>
                <a:prstGeom prst="line">
                  <a:avLst/>
                </a:prstGeom>
                <a:noFill/>
                <a:ln w="12700">
                  <a:solidFill>
                    <a:srgbClr val="7A7A5A"/>
                  </a:solidFill>
                  <a:round/>
                  <a:headEnd type="none" w="sm" len="sm"/>
                  <a:tailEnd type="none" w="sm" len="sm"/>
                </a:ln>
              </p:spPr>
              <p:txBody>
                <a:bodyPr wrap="none" anchor="ctr"/>
                <a:lstStyle/>
                <a:p>
                  <a:endParaRPr lang="en-US"/>
                </a:p>
              </p:txBody>
            </p:sp>
          </p:grpSp>
        </p:grpSp>
        <p:sp>
          <p:nvSpPr>
            <p:cNvPr id="39021" name="Text Box 75"/>
            <p:cNvSpPr txBox="1">
              <a:spLocks noChangeArrowheads="1"/>
            </p:cNvSpPr>
            <p:nvPr/>
          </p:nvSpPr>
          <p:spPr bwMode="auto">
            <a:xfrm>
              <a:off x="4558" y="3178"/>
              <a:ext cx="246" cy="165"/>
            </a:xfrm>
            <a:prstGeom prst="rect">
              <a:avLst/>
            </a:prstGeom>
            <a:noFill/>
            <a:ln w="9525" algn="ctr">
              <a:noFill/>
              <a:miter lim="800000"/>
              <a:headEnd/>
              <a:tailEnd/>
            </a:ln>
          </p:spPr>
          <p:txBody>
            <a:bodyPr wrap="none" lIns="78076" tIns="39040" rIns="78076" bIns="39040">
              <a:spAutoFit/>
            </a:bodyPr>
            <a:lstStyle/>
            <a:p>
              <a:pPr marL="350838" indent="-350838" algn="l" defTabSz="935038" eaLnBrk="1" hangingPunct="1">
                <a:lnSpc>
                  <a:spcPct val="130000"/>
                </a:lnSpc>
                <a:buFont typeface="Wingdings" pitchFamily="2" charset="2"/>
                <a:buNone/>
              </a:pPr>
              <a:r>
                <a:rPr kumimoji="0" lang="en-US" altLang="zh-CN" sz="800">
                  <a:solidFill>
                    <a:schemeClr val="tx1"/>
                  </a:solidFill>
                  <a:latin typeface="Arial" pitchFamily="34" charset="0"/>
                  <a:ea typeface="MS PGothic" pitchFamily="34" charset="-128"/>
                  <a:cs typeface="Arial" pitchFamily="34" charset="0"/>
                </a:rPr>
                <a:t>RNC</a:t>
              </a:r>
            </a:p>
          </p:txBody>
        </p:sp>
      </p:grpSp>
      <p:grpSp>
        <p:nvGrpSpPr>
          <p:cNvPr id="8" name="Group 76"/>
          <p:cNvGrpSpPr>
            <a:grpSpLocks/>
          </p:cNvGrpSpPr>
          <p:nvPr/>
        </p:nvGrpSpPr>
        <p:grpSpPr bwMode="auto">
          <a:xfrm>
            <a:off x="6723063" y="4437063"/>
            <a:ext cx="544512" cy="481012"/>
            <a:chOff x="4694" y="3475"/>
            <a:chExt cx="358" cy="332"/>
          </a:xfrm>
        </p:grpSpPr>
        <p:pic>
          <p:nvPicPr>
            <p:cNvPr id="39018" name="Picture 77" descr="TSR"/>
            <p:cNvPicPr>
              <a:picLocks noChangeAspect="1" noChangeArrowheads="1"/>
            </p:cNvPicPr>
            <p:nvPr/>
          </p:nvPicPr>
          <p:blipFill>
            <a:blip r:embed="rId9"/>
            <a:srcRect/>
            <a:stretch>
              <a:fillRect/>
            </a:stretch>
          </p:blipFill>
          <p:spPr bwMode="auto">
            <a:xfrm>
              <a:off x="4694" y="3475"/>
              <a:ext cx="358" cy="176"/>
            </a:xfrm>
            <a:prstGeom prst="rect">
              <a:avLst/>
            </a:prstGeom>
            <a:noFill/>
            <a:ln w="9525">
              <a:noFill/>
              <a:miter lim="800000"/>
              <a:headEnd/>
              <a:tailEnd/>
            </a:ln>
          </p:spPr>
        </p:pic>
        <p:sp>
          <p:nvSpPr>
            <p:cNvPr id="39019" name="Text Box 78"/>
            <p:cNvSpPr txBox="1">
              <a:spLocks noChangeArrowheads="1"/>
            </p:cNvSpPr>
            <p:nvPr/>
          </p:nvSpPr>
          <p:spPr bwMode="auto">
            <a:xfrm>
              <a:off x="4721" y="3713"/>
              <a:ext cx="279" cy="94"/>
            </a:xfrm>
            <a:prstGeom prst="rect">
              <a:avLst/>
            </a:prstGeom>
            <a:noFill/>
            <a:ln w="9525">
              <a:noFill/>
              <a:miter lim="800000"/>
              <a:headEnd/>
              <a:tailEnd/>
            </a:ln>
          </p:spPr>
          <p:txBody>
            <a:bodyPr lIns="0" tIns="0" rIns="0" bIns="0" anchor="ctr" anchorCtr="1">
              <a:spAutoFit/>
            </a:bodyPr>
            <a:lstStyle/>
            <a:p>
              <a:pPr eaLnBrk="1" hangingPunct="1"/>
              <a:r>
                <a:rPr kumimoji="0" lang="en-US" altLang="zh-CN" sz="900" b="0">
                  <a:solidFill>
                    <a:schemeClr val="tx1"/>
                  </a:solidFill>
                  <a:latin typeface="Arial" pitchFamily="34" charset="0"/>
                  <a:cs typeface="Arial" pitchFamily="34" charset="0"/>
                </a:rPr>
                <a:t>SR</a:t>
              </a:r>
            </a:p>
          </p:txBody>
        </p:sp>
      </p:grpSp>
      <p:grpSp>
        <p:nvGrpSpPr>
          <p:cNvPr id="9" name="Group 79"/>
          <p:cNvGrpSpPr>
            <a:grpSpLocks/>
          </p:cNvGrpSpPr>
          <p:nvPr/>
        </p:nvGrpSpPr>
        <p:grpSpPr bwMode="auto">
          <a:xfrm>
            <a:off x="6723063" y="4962525"/>
            <a:ext cx="758825" cy="582613"/>
            <a:chOff x="4649" y="3566"/>
            <a:chExt cx="499" cy="401"/>
          </a:xfrm>
        </p:grpSpPr>
        <p:pic>
          <p:nvPicPr>
            <p:cNvPr id="39016" name="Picture 80" descr="BAS"/>
            <p:cNvPicPr>
              <a:picLocks noChangeAspect="1" noChangeArrowheads="1"/>
            </p:cNvPicPr>
            <p:nvPr/>
          </p:nvPicPr>
          <p:blipFill>
            <a:blip r:embed="rId10"/>
            <a:srcRect/>
            <a:stretch>
              <a:fillRect/>
            </a:stretch>
          </p:blipFill>
          <p:spPr bwMode="auto">
            <a:xfrm>
              <a:off x="4649" y="3566"/>
              <a:ext cx="336" cy="254"/>
            </a:xfrm>
            <a:prstGeom prst="rect">
              <a:avLst/>
            </a:prstGeom>
            <a:noFill/>
            <a:ln w="9525">
              <a:noFill/>
              <a:miter lim="800000"/>
              <a:headEnd/>
              <a:tailEnd/>
            </a:ln>
          </p:spPr>
        </p:pic>
        <p:sp>
          <p:nvSpPr>
            <p:cNvPr id="39017" name="Text Box 81"/>
            <p:cNvSpPr txBox="1">
              <a:spLocks noChangeArrowheads="1"/>
            </p:cNvSpPr>
            <p:nvPr/>
          </p:nvSpPr>
          <p:spPr bwMode="auto">
            <a:xfrm>
              <a:off x="4669" y="3820"/>
              <a:ext cx="479" cy="147"/>
            </a:xfrm>
            <a:prstGeom prst="rect">
              <a:avLst/>
            </a:prstGeom>
            <a:noFill/>
            <a:ln w="9525">
              <a:noFill/>
              <a:miter lim="800000"/>
              <a:headEnd/>
              <a:tailEnd/>
            </a:ln>
          </p:spPr>
          <p:txBody>
            <a:bodyPr>
              <a:spAutoFit/>
            </a:bodyPr>
            <a:lstStyle/>
            <a:p>
              <a:pPr algn="l" eaLnBrk="1" hangingPunct="1">
                <a:spcBef>
                  <a:spcPct val="50000"/>
                </a:spcBef>
              </a:pPr>
              <a:r>
                <a:rPr kumimoji="0" lang="en-US" altLang="zh-CN" sz="800" b="0">
                  <a:solidFill>
                    <a:schemeClr val="tx1"/>
                  </a:solidFill>
                  <a:latin typeface="Arial" pitchFamily="34" charset="0"/>
                  <a:cs typeface="Arial" pitchFamily="34" charset="0"/>
                </a:rPr>
                <a:t>BRAS</a:t>
              </a:r>
            </a:p>
          </p:txBody>
        </p:sp>
      </p:grpSp>
      <p:sp>
        <p:nvSpPr>
          <p:cNvPr id="38940" name="Line 82"/>
          <p:cNvSpPr>
            <a:spLocks noChangeShapeType="1"/>
          </p:cNvSpPr>
          <p:nvPr/>
        </p:nvSpPr>
        <p:spPr bwMode="auto">
          <a:xfrm>
            <a:off x="6103938" y="3319463"/>
            <a:ext cx="619125" cy="0"/>
          </a:xfrm>
          <a:prstGeom prst="line">
            <a:avLst/>
          </a:prstGeom>
          <a:noFill/>
          <a:ln w="38100">
            <a:solidFill>
              <a:schemeClr val="tx1"/>
            </a:solidFill>
            <a:prstDash val="dash"/>
            <a:round/>
            <a:headEnd/>
            <a:tailEnd/>
          </a:ln>
        </p:spPr>
        <p:txBody>
          <a:bodyPr/>
          <a:lstStyle/>
          <a:p>
            <a:endParaRPr lang="en-US"/>
          </a:p>
        </p:txBody>
      </p:sp>
      <p:sp>
        <p:nvSpPr>
          <p:cNvPr id="38941" name="Line 83"/>
          <p:cNvSpPr>
            <a:spLocks noChangeShapeType="1"/>
          </p:cNvSpPr>
          <p:nvPr/>
        </p:nvSpPr>
        <p:spPr bwMode="auto">
          <a:xfrm>
            <a:off x="6103938" y="4041775"/>
            <a:ext cx="619125" cy="0"/>
          </a:xfrm>
          <a:prstGeom prst="line">
            <a:avLst/>
          </a:prstGeom>
          <a:noFill/>
          <a:ln w="38100">
            <a:solidFill>
              <a:schemeClr val="tx1"/>
            </a:solidFill>
            <a:prstDash val="dash"/>
            <a:round/>
            <a:headEnd/>
            <a:tailEnd/>
          </a:ln>
        </p:spPr>
        <p:txBody>
          <a:bodyPr/>
          <a:lstStyle/>
          <a:p>
            <a:endParaRPr lang="en-US"/>
          </a:p>
        </p:txBody>
      </p:sp>
      <p:sp>
        <p:nvSpPr>
          <p:cNvPr id="38942" name="Line 84"/>
          <p:cNvSpPr>
            <a:spLocks noChangeShapeType="1"/>
          </p:cNvSpPr>
          <p:nvPr/>
        </p:nvSpPr>
        <p:spPr bwMode="auto">
          <a:xfrm flipH="1">
            <a:off x="3417888" y="2266950"/>
            <a:ext cx="0" cy="3221038"/>
          </a:xfrm>
          <a:prstGeom prst="line">
            <a:avLst/>
          </a:prstGeom>
          <a:noFill/>
          <a:ln w="9525">
            <a:solidFill>
              <a:schemeClr val="accent1"/>
            </a:solidFill>
            <a:prstDash val="dash"/>
            <a:round/>
            <a:headEnd/>
            <a:tailEnd/>
          </a:ln>
        </p:spPr>
        <p:txBody>
          <a:bodyPr wrap="none" anchor="ctr"/>
          <a:lstStyle/>
          <a:p>
            <a:endParaRPr lang="en-US"/>
          </a:p>
        </p:txBody>
      </p:sp>
      <p:sp>
        <p:nvSpPr>
          <p:cNvPr id="38943" name="Line 85"/>
          <p:cNvSpPr>
            <a:spLocks noChangeShapeType="1"/>
          </p:cNvSpPr>
          <p:nvPr/>
        </p:nvSpPr>
        <p:spPr bwMode="auto">
          <a:xfrm flipH="1">
            <a:off x="5483225" y="2266950"/>
            <a:ext cx="0" cy="3155950"/>
          </a:xfrm>
          <a:prstGeom prst="line">
            <a:avLst/>
          </a:prstGeom>
          <a:noFill/>
          <a:ln w="9525">
            <a:solidFill>
              <a:schemeClr val="accent1"/>
            </a:solidFill>
            <a:prstDash val="dash"/>
            <a:round/>
            <a:headEnd/>
            <a:tailEnd/>
          </a:ln>
        </p:spPr>
        <p:txBody>
          <a:bodyPr wrap="none" anchor="ctr"/>
          <a:lstStyle/>
          <a:p>
            <a:endParaRPr lang="en-US"/>
          </a:p>
        </p:txBody>
      </p:sp>
      <p:sp>
        <p:nvSpPr>
          <p:cNvPr id="38944" name="Text Box 86"/>
          <p:cNvSpPr txBox="1">
            <a:spLocks noChangeArrowheads="1"/>
          </p:cNvSpPr>
          <p:nvPr/>
        </p:nvSpPr>
        <p:spPr bwMode="auto">
          <a:xfrm>
            <a:off x="1619250" y="2222500"/>
            <a:ext cx="1585913" cy="304800"/>
          </a:xfrm>
          <a:prstGeom prst="rect">
            <a:avLst/>
          </a:prstGeom>
          <a:noFill/>
          <a:ln w="9525" algn="ctr">
            <a:noFill/>
            <a:miter lim="800000"/>
            <a:headEnd/>
            <a:tailEnd/>
          </a:ln>
        </p:spPr>
        <p:txBody>
          <a:bodyPr>
            <a:spAutoFit/>
          </a:bodyPr>
          <a:lstStyle/>
          <a:p>
            <a:pPr eaLnBrk="1" hangingPunct="1">
              <a:spcAft>
                <a:spcPct val="20000"/>
              </a:spcAft>
              <a:buClr>
                <a:srgbClr val="228A88"/>
              </a:buClr>
              <a:buFont typeface="Wingdings 2" pitchFamily="18" charset="2"/>
              <a:buNone/>
            </a:pPr>
            <a:r>
              <a:rPr kumimoji="0" lang="en-US" altLang="zh-CN" sz="1400">
                <a:solidFill>
                  <a:srgbClr val="000099"/>
                </a:solidFill>
                <a:latin typeface="Arial" pitchFamily="34" charset="0"/>
                <a:cs typeface="Arial" pitchFamily="34" charset="0"/>
              </a:rPr>
              <a:t>Access layer</a:t>
            </a:r>
            <a:endParaRPr kumimoji="0" lang="zh-CN" altLang="en-US" sz="1400">
              <a:solidFill>
                <a:srgbClr val="000099"/>
              </a:solidFill>
              <a:latin typeface="Arial" pitchFamily="34" charset="0"/>
              <a:cs typeface="Arial" pitchFamily="34" charset="0"/>
            </a:endParaRPr>
          </a:p>
        </p:txBody>
      </p:sp>
      <p:sp>
        <p:nvSpPr>
          <p:cNvPr id="38945" name="Text Box 87"/>
          <p:cNvSpPr txBox="1">
            <a:spLocks noChangeArrowheads="1"/>
          </p:cNvSpPr>
          <p:nvPr/>
        </p:nvSpPr>
        <p:spPr bwMode="auto">
          <a:xfrm>
            <a:off x="3348038" y="2222500"/>
            <a:ext cx="2271712" cy="304800"/>
          </a:xfrm>
          <a:prstGeom prst="rect">
            <a:avLst/>
          </a:prstGeom>
          <a:noFill/>
          <a:ln w="9525" algn="ctr">
            <a:noFill/>
            <a:miter lim="800000"/>
            <a:headEnd/>
            <a:tailEnd/>
          </a:ln>
        </p:spPr>
        <p:txBody>
          <a:bodyPr>
            <a:spAutoFit/>
          </a:bodyPr>
          <a:lstStyle/>
          <a:p>
            <a:pPr eaLnBrk="1" hangingPunct="1">
              <a:spcAft>
                <a:spcPct val="20000"/>
              </a:spcAft>
              <a:buClr>
                <a:srgbClr val="228A88"/>
              </a:buClr>
              <a:buFont typeface="Wingdings 2" pitchFamily="18" charset="2"/>
              <a:buNone/>
            </a:pPr>
            <a:r>
              <a:rPr kumimoji="0" lang="en-US" altLang="zh-CN" sz="1400">
                <a:solidFill>
                  <a:srgbClr val="000099"/>
                </a:solidFill>
                <a:latin typeface="Arial" pitchFamily="34" charset="0"/>
                <a:cs typeface="Arial" pitchFamily="34" charset="0"/>
              </a:rPr>
              <a:t>Convergence layer</a:t>
            </a:r>
            <a:endParaRPr kumimoji="0" lang="zh-CN" altLang="en-US" sz="1400">
              <a:solidFill>
                <a:srgbClr val="000099"/>
              </a:solidFill>
              <a:latin typeface="Arial" pitchFamily="34" charset="0"/>
              <a:cs typeface="Arial" pitchFamily="34" charset="0"/>
            </a:endParaRPr>
          </a:p>
        </p:txBody>
      </p:sp>
      <p:sp>
        <p:nvSpPr>
          <p:cNvPr id="38946" name="Line 88"/>
          <p:cNvSpPr>
            <a:spLocks noChangeShapeType="1"/>
          </p:cNvSpPr>
          <p:nvPr/>
        </p:nvSpPr>
        <p:spPr bwMode="auto">
          <a:xfrm>
            <a:off x="395288" y="2154238"/>
            <a:ext cx="7918450" cy="0"/>
          </a:xfrm>
          <a:prstGeom prst="line">
            <a:avLst/>
          </a:prstGeom>
          <a:noFill/>
          <a:ln w="9525">
            <a:solidFill>
              <a:schemeClr val="accent1"/>
            </a:solidFill>
            <a:prstDash val="dash"/>
            <a:round/>
            <a:headEnd/>
            <a:tailEnd/>
          </a:ln>
        </p:spPr>
        <p:txBody>
          <a:bodyPr wrap="none" anchor="ctr"/>
          <a:lstStyle/>
          <a:p>
            <a:endParaRPr lang="en-US"/>
          </a:p>
        </p:txBody>
      </p:sp>
      <p:sp>
        <p:nvSpPr>
          <p:cNvPr id="38947" name="Text Box 89"/>
          <p:cNvSpPr txBox="1">
            <a:spLocks noChangeArrowheads="1"/>
          </p:cNvSpPr>
          <p:nvPr/>
        </p:nvSpPr>
        <p:spPr bwMode="auto">
          <a:xfrm rot="-930799">
            <a:off x="2452688" y="4024313"/>
            <a:ext cx="866775" cy="274637"/>
          </a:xfrm>
          <a:prstGeom prst="rect">
            <a:avLst/>
          </a:prstGeom>
          <a:noFill/>
          <a:ln w="9525" algn="ctr">
            <a:noFill/>
            <a:miter lim="800000"/>
            <a:headEnd/>
            <a:tailEnd/>
          </a:ln>
        </p:spPr>
        <p:txBody>
          <a:bodyPr>
            <a:spAutoFit/>
          </a:bodyPr>
          <a:lstStyle/>
          <a:p>
            <a:pPr marL="419100" indent="-419100" eaLnBrk="1" hangingPunct="1">
              <a:spcBef>
                <a:spcPct val="20000"/>
              </a:spcBef>
              <a:buClr>
                <a:schemeClr val="tx1"/>
              </a:buClr>
              <a:buSzPct val="60000"/>
              <a:buFont typeface="Wingdings" pitchFamily="2" charset="2"/>
              <a:buNone/>
            </a:pPr>
            <a:r>
              <a:rPr kumimoji="0" lang="en-US" altLang="zh-CN" sz="1200">
                <a:solidFill>
                  <a:schemeClr val="tx1"/>
                </a:solidFill>
                <a:latin typeface="Arial" pitchFamily="34" charset="0"/>
                <a:cs typeface="Arial" pitchFamily="34" charset="0"/>
              </a:rPr>
              <a:t>GE</a:t>
            </a:r>
          </a:p>
        </p:txBody>
      </p:sp>
      <p:sp>
        <p:nvSpPr>
          <p:cNvPr id="38948" name="Text Box 90"/>
          <p:cNvSpPr txBox="1">
            <a:spLocks noChangeArrowheads="1"/>
          </p:cNvSpPr>
          <p:nvPr/>
        </p:nvSpPr>
        <p:spPr bwMode="auto">
          <a:xfrm rot="2550613">
            <a:off x="2305050" y="2835275"/>
            <a:ext cx="866775" cy="274638"/>
          </a:xfrm>
          <a:prstGeom prst="rect">
            <a:avLst/>
          </a:prstGeom>
          <a:noFill/>
          <a:ln w="9525" algn="ctr">
            <a:noFill/>
            <a:miter lim="800000"/>
            <a:headEnd/>
            <a:tailEnd/>
          </a:ln>
        </p:spPr>
        <p:txBody>
          <a:bodyPr>
            <a:spAutoFit/>
          </a:bodyPr>
          <a:lstStyle/>
          <a:p>
            <a:pPr marL="419100" indent="-419100" eaLnBrk="1" hangingPunct="1">
              <a:spcBef>
                <a:spcPct val="20000"/>
              </a:spcBef>
              <a:buClr>
                <a:schemeClr val="tx1"/>
              </a:buClr>
              <a:buSzPct val="60000"/>
              <a:buFont typeface="Wingdings" pitchFamily="2" charset="2"/>
              <a:buNone/>
            </a:pPr>
            <a:r>
              <a:rPr kumimoji="0" lang="en-US" altLang="zh-CN" sz="1200">
                <a:solidFill>
                  <a:schemeClr val="tx1"/>
                </a:solidFill>
                <a:latin typeface="Arial" pitchFamily="34" charset="0"/>
                <a:cs typeface="Arial" pitchFamily="34" charset="0"/>
              </a:rPr>
              <a:t>GE</a:t>
            </a:r>
          </a:p>
        </p:txBody>
      </p:sp>
      <p:sp>
        <p:nvSpPr>
          <p:cNvPr id="38949" name="Text Box 91"/>
          <p:cNvSpPr txBox="1">
            <a:spLocks noChangeArrowheads="1"/>
          </p:cNvSpPr>
          <p:nvPr/>
        </p:nvSpPr>
        <p:spPr bwMode="auto">
          <a:xfrm>
            <a:off x="3624263" y="3748088"/>
            <a:ext cx="1966912" cy="517525"/>
          </a:xfrm>
          <a:prstGeom prst="rect">
            <a:avLst/>
          </a:prstGeom>
          <a:noFill/>
          <a:ln w="9525" algn="ctr">
            <a:noFill/>
            <a:miter lim="800000"/>
            <a:headEnd/>
            <a:tailEnd/>
          </a:ln>
        </p:spPr>
        <p:txBody>
          <a:bodyPr>
            <a:spAutoFit/>
          </a:bodyPr>
          <a:lstStyle/>
          <a:p>
            <a:pPr marL="419100" indent="-419100" eaLnBrk="1" hangingPunct="1">
              <a:spcBef>
                <a:spcPct val="20000"/>
              </a:spcBef>
              <a:buClr>
                <a:schemeClr val="tx1"/>
              </a:buClr>
              <a:buSzPct val="60000"/>
              <a:buFont typeface="Wingdings" pitchFamily="2" charset="2"/>
              <a:buNone/>
            </a:pPr>
            <a:r>
              <a:rPr kumimoji="0" lang="en-US" altLang="zh-CN" sz="1400">
                <a:solidFill>
                  <a:schemeClr val="tx1"/>
                </a:solidFill>
                <a:latin typeface="Arial" pitchFamily="34" charset="0"/>
                <a:cs typeface="Arial" pitchFamily="34" charset="0"/>
              </a:rPr>
              <a:t>10GE/new or legacy network</a:t>
            </a:r>
          </a:p>
        </p:txBody>
      </p:sp>
      <p:sp>
        <p:nvSpPr>
          <p:cNvPr id="38950" name="Oval 92"/>
          <p:cNvSpPr>
            <a:spLocks noChangeArrowheads="1"/>
          </p:cNvSpPr>
          <p:nvPr/>
        </p:nvSpPr>
        <p:spPr bwMode="auto">
          <a:xfrm>
            <a:off x="5530850" y="2595563"/>
            <a:ext cx="2640013" cy="2940050"/>
          </a:xfrm>
          <a:prstGeom prst="ellipse">
            <a:avLst/>
          </a:prstGeom>
          <a:noFill/>
          <a:ln w="12700" algn="ctr">
            <a:solidFill>
              <a:schemeClr val="tx1"/>
            </a:solidFill>
            <a:prstDash val="dash"/>
            <a:round/>
            <a:headEnd/>
            <a:tailEnd/>
          </a:ln>
        </p:spPr>
        <p:txBody>
          <a:bodyPr wrap="none" anchor="ctr"/>
          <a:lstStyle/>
          <a:p>
            <a:endParaRPr lang="zh-CN" altLang="zh-CN" sz="1800">
              <a:ea typeface="华文细黑" pitchFamily="2" charset="-122"/>
            </a:endParaRPr>
          </a:p>
        </p:txBody>
      </p:sp>
      <p:sp>
        <p:nvSpPr>
          <p:cNvPr id="38951" name="Text Box 93"/>
          <p:cNvSpPr txBox="1">
            <a:spLocks noChangeArrowheads="1"/>
          </p:cNvSpPr>
          <p:nvPr/>
        </p:nvSpPr>
        <p:spPr bwMode="auto">
          <a:xfrm>
            <a:off x="5759450" y="2840038"/>
            <a:ext cx="1160463" cy="427037"/>
          </a:xfrm>
          <a:prstGeom prst="rect">
            <a:avLst/>
          </a:prstGeom>
          <a:noFill/>
          <a:ln w="9525" algn="ctr">
            <a:noFill/>
            <a:miter lim="800000"/>
            <a:headEnd/>
            <a:tailEnd/>
          </a:ln>
        </p:spPr>
        <p:txBody>
          <a:bodyPr>
            <a:spAutoFit/>
          </a:bodyPr>
          <a:lstStyle/>
          <a:p>
            <a:pPr marL="419100" indent="-419100" eaLnBrk="1" hangingPunct="1">
              <a:spcBef>
                <a:spcPct val="20000"/>
              </a:spcBef>
              <a:buClr>
                <a:schemeClr val="tx1"/>
              </a:buClr>
              <a:buSzPct val="60000"/>
              <a:buFont typeface="Wingdings" pitchFamily="2" charset="2"/>
              <a:buNone/>
            </a:pPr>
            <a:r>
              <a:rPr kumimoji="0" lang="en-US" altLang="zh-CN" sz="1000">
                <a:solidFill>
                  <a:schemeClr val="tx1"/>
                </a:solidFill>
                <a:latin typeface="Arial" pitchFamily="34" charset="0"/>
                <a:cs typeface="Arial" pitchFamily="34" charset="0"/>
              </a:rPr>
              <a:t>Abis</a:t>
            </a:r>
          </a:p>
          <a:p>
            <a:pPr marL="419100" indent="-419100" eaLnBrk="1" hangingPunct="1">
              <a:spcBef>
                <a:spcPct val="20000"/>
              </a:spcBef>
              <a:buClr>
                <a:schemeClr val="tx1"/>
              </a:buClr>
              <a:buSzPct val="60000"/>
              <a:buFont typeface="Wingdings" pitchFamily="2" charset="2"/>
              <a:buNone/>
            </a:pPr>
            <a:r>
              <a:rPr kumimoji="0" lang="en-US" altLang="zh-CN" sz="1000">
                <a:solidFill>
                  <a:schemeClr val="tx1"/>
                </a:solidFill>
                <a:latin typeface="Arial" pitchFamily="34" charset="0"/>
                <a:cs typeface="Arial" pitchFamily="34" charset="0"/>
              </a:rPr>
              <a:t>STM-1/GE</a:t>
            </a:r>
          </a:p>
        </p:txBody>
      </p:sp>
      <p:sp>
        <p:nvSpPr>
          <p:cNvPr id="38952" name="Text Box 94"/>
          <p:cNvSpPr txBox="1">
            <a:spLocks noChangeArrowheads="1"/>
          </p:cNvSpPr>
          <p:nvPr/>
        </p:nvSpPr>
        <p:spPr bwMode="auto">
          <a:xfrm>
            <a:off x="5829300" y="4286250"/>
            <a:ext cx="1158875" cy="427038"/>
          </a:xfrm>
          <a:prstGeom prst="rect">
            <a:avLst/>
          </a:prstGeom>
          <a:noFill/>
          <a:ln w="9525" algn="ctr">
            <a:noFill/>
            <a:miter lim="800000"/>
            <a:headEnd/>
            <a:tailEnd/>
          </a:ln>
        </p:spPr>
        <p:txBody>
          <a:bodyPr>
            <a:spAutoFit/>
          </a:bodyPr>
          <a:lstStyle/>
          <a:p>
            <a:pPr marL="419100" indent="-419100" eaLnBrk="1" hangingPunct="1">
              <a:spcBef>
                <a:spcPct val="20000"/>
              </a:spcBef>
              <a:buClr>
                <a:schemeClr val="tx1"/>
              </a:buClr>
              <a:buSzPct val="60000"/>
              <a:buFont typeface="Wingdings" pitchFamily="2" charset="2"/>
              <a:buNone/>
            </a:pPr>
            <a:r>
              <a:rPr kumimoji="0" lang="en-US" altLang="zh-CN" sz="1000">
                <a:solidFill>
                  <a:schemeClr val="tx1"/>
                </a:solidFill>
                <a:latin typeface="Arial" pitchFamily="34" charset="0"/>
                <a:cs typeface="Arial" pitchFamily="34" charset="0"/>
              </a:rPr>
              <a:t>GE/10GE</a:t>
            </a:r>
          </a:p>
          <a:p>
            <a:pPr marL="419100" indent="-419100" eaLnBrk="1" hangingPunct="1">
              <a:spcBef>
                <a:spcPct val="20000"/>
              </a:spcBef>
              <a:buClr>
                <a:schemeClr val="tx1"/>
              </a:buClr>
              <a:buSzPct val="60000"/>
              <a:buFont typeface="Wingdings" pitchFamily="2" charset="2"/>
              <a:buNone/>
            </a:pPr>
            <a:endParaRPr kumimoji="0" lang="en-US" altLang="zh-CN" sz="1000">
              <a:solidFill>
                <a:schemeClr val="tx1"/>
              </a:solidFill>
              <a:latin typeface="Arial" pitchFamily="34" charset="0"/>
              <a:cs typeface="Arial" pitchFamily="34" charset="0"/>
            </a:endParaRPr>
          </a:p>
        </p:txBody>
      </p:sp>
      <p:sp>
        <p:nvSpPr>
          <p:cNvPr id="38953" name="Text Box 95"/>
          <p:cNvSpPr txBox="1">
            <a:spLocks noChangeArrowheads="1"/>
          </p:cNvSpPr>
          <p:nvPr/>
        </p:nvSpPr>
        <p:spPr bwMode="auto">
          <a:xfrm>
            <a:off x="5759450" y="3563938"/>
            <a:ext cx="1160463" cy="573087"/>
          </a:xfrm>
          <a:prstGeom prst="rect">
            <a:avLst/>
          </a:prstGeom>
          <a:noFill/>
          <a:ln w="9525" algn="ctr">
            <a:noFill/>
            <a:miter lim="800000"/>
            <a:headEnd/>
            <a:tailEnd/>
          </a:ln>
        </p:spPr>
        <p:txBody>
          <a:bodyPr>
            <a:spAutoFit/>
          </a:bodyPr>
          <a:lstStyle/>
          <a:p>
            <a:pPr marL="419100" indent="-419100" eaLnBrk="1" hangingPunct="1">
              <a:spcBef>
                <a:spcPct val="20000"/>
              </a:spcBef>
              <a:buClr>
                <a:schemeClr val="tx1"/>
              </a:buClr>
              <a:buSzPct val="60000"/>
              <a:buFont typeface="Wingdings" pitchFamily="2" charset="2"/>
              <a:buNone/>
            </a:pPr>
            <a:r>
              <a:rPr kumimoji="0" lang="en-US" altLang="zh-CN" sz="1000" b="0">
                <a:solidFill>
                  <a:schemeClr val="tx1"/>
                </a:solidFill>
                <a:latin typeface="Arial" pitchFamily="34" charset="0"/>
                <a:cs typeface="Arial" pitchFamily="34" charset="0"/>
              </a:rPr>
              <a:t>Iub</a:t>
            </a:r>
          </a:p>
          <a:p>
            <a:pPr marL="419100" indent="-419100" eaLnBrk="1" hangingPunct="1">
              <a:spcBef>
                <a:spcPct val="20000"/>
              </a:spcBef>
              <a:buClr>
                <a:schemeClr val="tx1"/>
              </a:buClr>
              <a:buSzPct val="60000"/>
              <a:buFont typeface="Wingdings" pitchFamily="2" charset="2"/>
              <a:buNone/>
            </a:pPr>
            <a:r>
              <a:rPr kumimoji="0" lang="en-US" altLang="zh-CN" sz="1000" b="0">
                <a:solidFill>
                  <a:schemeClr val="tx1"/>
                </a:solidFill>
                <a:latin typeface="Arial" pitchFamily="34" charset="0"/>
                <a:cs typeface="Arial" pitchFamily="34" charset="0"/>
              </a:rPr>
              <a:t>STM-1/GE</a:t>
            </a:r>
          </a:p>
          <a:p>
            <a:pPr marL="419100" indent="-419100" eaLnBrk="1" hangingPunct="1">
              <a:spcBef>
                <a:spcPct val="20000"/>
              </a:spcBef>
              <a:buClr>
                <a:schemeClr val="tx1"/>
              </a:buClr>
              <a:buSzPct val="60000"/>
              <a:buFont typeface="Wingdings" pitchFamily="2" charset="2"/>
              <a:buNone/>
            </a:pPr>
            <a:endParaRPr kumimoji="0" lang="en-US" altLang="zh-CN" sz="800" b="0">
              <a:solidFill>
                <a:schemeClr val="tx1"/>
              </a:solidFill>
              <a:latin typeface="Arial" pitchFamily="34" charset="0"/>
              <a:cs typeface="Arial" pitchFamily="34" charset="0"/>
            </a:endParaRPr>
          </a:p>
        </p:txBody>
      </p:sp>
      <p:sp>
        <p:nvSpPr>
          <p:cNvPr id="38954" name="Line 96"/>
          <p:cNvSpPr>
            <a:spLocks noChangeShapeType="1"/>
          </p:cNvSpPr>
          <p:nvPr/>
        </p:nvSpPr>
        <p:spPr bwMode="auto">
          <a:xfrm>
            <a:off x="6103938" y="4568825"/>
            <a:ext cx="619125" cy="0"/>
          </a:xfrm>
          <a:prstGeom prst="line">
            <a:avLst/>
          </a:prstGeom>
          <a:noFill/>
          <a:ln w="38100">
            <a:solidFill>
              <a:schemeClr val="tx1"/>
            </a:solidFill>
            <a:prstDash val="dash"/>
            <a:round/>
            <a:headEnd/>
            <a:tailEnd/>
          </a:ln>
        </p:spPr>
        <p:txBody>
          <a:bodyPr/>
          <a:lstStyle/>
          <a:p>
            <a:endParaRPr lang="en-US"/>
          </a:p>
        </p:txBody>
      </p:sp>
      <p:sp>
        <p:nvSpPr>
          <p:cNvPr id="38955" name="Line 97"/>
          <p:cNvSpPr>
            <a:spLocks noChangeShapeType="1"/>
          </p:cNvSpPr>
          <p:nvPr/>
        </p:nvSpPr>
        <p:spPr bwMode="auto">
          <a:xfrm>
            <a:off x="6103938" y="5159375"/>
            <a:ext cx="619125" cy="0"/>
          </a:xfrm>
          <a:prstGeom prst="line">
            <a:avLst/>
          </a:prstGeom>
          <a:noFill/>
          <a:ln w="38100">
            <a:solidFill>
              <a:schemeClr val="tx1"/>
            </a:solidFill>
            <a:prstDash val="dash"/>
            <a:round/>
            <a:headEnd/>
            <a:tailEnd/>
          </a:ln>
        </p:spPr>
        <p:txBody>
          <a:bodyPr/>
          <a:lstStyle/>
          <a:p>
            <a:endParaRPr lang="en-US"/>
          </a:p>
        </p:txBody>
      </p:sp>
      <p:sp>
        <p:nvSpPr>
          <p:cNvPr id="38956" name="Text Box 98"/>
          <p:cNvSpPr txBox="1">
            <a:spLocks noChangeArrowheads="1"/>
          </p:cNvSpPr>
          <p:nvPr/>
        </p:nvSpPr>
        <p:spPr bwMode="auto">
          <a:xfrm>
            <a:off x="5829300" y="4878388"/>
            <a:ext cx="1158875" cy="427037"/>
          </a:xfrm>
          <a:prstGeom prst="rect">
            <a:avLst/>
          </a:prstGeom>
          <a:noFill/>
          <a:ln w="9525" algn="ctr">
            <a:noFill/>
            <a:miter lim="800000"/>
            <a:headEnd/>
            <a:tailEnd/>
          </a:ln>
        </p:spPr>
        <p:txBody>
          <a:bodyPr>
            <a:spAutoFit/>
          </a:bodyPr>
          <a:lstStyle/>
          <a:p>
            <a:pPr marL="419100" indent="-419100" eaLnBrk="1" hangingPunct="1">
              <a:spcBef>
                <a:spcPct val="20000"/>
              </a:spcBef>
              <a:buClr>
                <a:schemeClr val="tx1"/>
              </a:buClr>
              <a:buSzPct val="60000"/>
              <a:buFont typeface="Wingdings" pitchFamily="2" charset="2"/>
              <a:buNone/>
            </a:pPr>
            <a:r>
              <a:rPr kumimoji="0" lang="en-US" altLang="zh-CN" sz="1000" b="0">
                <a:solidFill>
                  <a:schemeClr val="tx1"/>
                </a:solidFill>
                <a:latin typeface="Arial" pitchFamily="34" charset="0"/>
                <a:cs typeface="Arial" pitchFamily="34" charset="0"/>
              </a:rPr>
              <a:t>GE/10GE</a:t>
            </a:r>
          </a:p>
          <a:p>
            <a:pPr marL="419100" indent="-419100" eaLnBrk="1" hangingPunct="1">
              <a:spcBef>
                <a:spcPct val="20000"/>
              </a:spcBef>
              <a:buClr>
                <a:schemeClr val="tx1"/>
              </a:buClr>
              <a:buSzPct val="60000"/>
              <a:buFont typeface="Wingdings" pitchFamily="2" charset="2"/>
              <a:buNone/>
            </a:pPr>
            <a:endParaRPr kumimoji="0" lang="en-US" altLang="zh-CN" sz="1000" b="0">
              <a:solidFill>
                <a:schemeClr val="tx1"/>
              </a:solidFill>
              <a:latin typeface="Arial" pitchFamily="34" charset="0"/>
              <a:cs typeface="Arial" pitchFamily="34" charset="0"/>
            </a:endParaRPr>
          </a:p>
        </p:txBody>
      </p:sp>
      <p:sp>
        <p:nvSpPr>
          <p:cNvPr id="38957" name="Text Box 99"/>
          <p:cNvSpPr txBox="1">
            <a:spLocks noChangeArrowheads="1"/>
          </p:cNvSpPr>
          <p:nvPr/>
        </p:nvSpPr>
        <p:spPr bwMode="auto">
          <a:xfrm>
            <a:off x="5765800" y="2208213"/>
            <a:ext cx="2274888" cy="517525"/>
          </a:xfrm>
          <a:prstGeom prst="rect">
            <a:avLst/>
          </a:prstGeom>
          <a:noFill/>
          <a:ln w="9525" algn="ctr">
            <a:noFill/>
            <a:miter lim="800000"/>
            <a:headEnd/>
            <a:tailEnd/>
          </a:ln>
        </p:spPr>
        <p:txBody>
          <a:bodyPr>
            <a:spAutoFit/>
          </a:bodyPr>
          <a:lstStyle/>
          <a:p>
            <a:pPr eaLnBrk="1" hangingPunct="1">
              <a:spcAft>
                <a:spcPct val="20000"/>
              </a:spcAft>
              <a:buClr>
                <a:srgbClr val="228A88"/>
              </a:buClr>
              <a:buFont typeface="Wingdings 2" pitchFamily="18" charset="2"/>
              <a:buNone/>
            </a:pPr>
            <a:r>
              <a:rPr kumimoji="0" lang="en-US" altLang="zh-CN" sz="1400">
                <a:solidFill>
                  <a:srgbClr val="000099"/>
                </a:solidFill>
                <a:latin typeface="Arial" pitchFamily="34" charset="0"/>
                <a:cs typeface="Arial" pitchFamily="34" charset="0"/>
              </a:rPr>
              <a:t>Metropolitan area core layer</a:t>
            </a:r>
            <a:endParaRPr kumimoji="0" lang="zh-CN" altLang="en-US" sz="1400">
              <a:solidFill>
                <a:srgbClr val="000099"/>
              </a:solidFill>
              <a:latin typeface="Arial" pitchFamily="34" charset="0"/>
              <a:cs typeface="Arial" pitchFamily="34" charset="0"/>
            </a:endParaRPr>
          </a:p>
        </p:txBody>
      </p:sp>
      <p:grpSp>
        <p:nvGrpSpPr>
          <p:cNvPr id="10" name="Group 100"/>
          <p:cNvGrpSpPr>
            <a:grpSpLocks/>
          </p:cNvGrpSpPr>
          <p:nvPr/>
        </p:nvGrpSpPr>
        <p:grpSpPr bwMode="auto">
          <a:xfrm>
            <a:off x="7273925" y="3743325"/>
            <a:ext cx="822325" cy="587375"/>
            <a:chOff x="4241" y="1026"/>
            <a:chExt cx="541" cy="406"/>
          </a:xfrm>
        </p:grpSpPr>
        <p:pic>
          <p:nvPicPr>
            <p:cNvPr id="39014" name="Picture 101" descr="IM-MGW2"/>
            <p:cNvPicPr>
              <a:picLocks noChangeAspect="1" noChangeArrowheads="1"/>
            </p:cNvPicPr>
            <p:nvPr/>
          </p:nvPicPr>
          <p:blipFill>
            <a:blip r:embed="rId11"/>
            <a:srcRect/>
            <a:stretch>
              <a:fillRect/>
            </a:stretch>
          </p:blipFill>
          <p:spPr bwMode="auto">
            <a:xfrm>
              <a:off x="4345" y="1026"/>
              <a:ext cx="227" cy="272"/>
            </a:xfrm>
            <a:prstGeom prst="rect">
              <a:avLst/>
            </a:prstGeom>
            <a:noFill/>
            <a:ln w="9525">
              <a:noFill/>
              <a:miter lim="800000"/>
              <a:headEnd/>
              <a:tailEnd/>
            </a:ln>
          </p:spPr>
        </p:pic>
        <p:sp>
          <p:nvSpPr>
            <p:cNvPr id="39015" name="Text Box 102"/>
            <p:cNvSpPr txBox="1">
              <a:spLocks noChangeArrowheads="1"/>
            </p:cNvSpPr>
            <p:nvPr/>
          </p:nvSpPr>
          <p:spPr bwMode="auto">
            <a:xfrm>
              <a:off x="4241" y="1242"/>
              <a:ext cx="541" cy="190"/>
            </a:xfrm>
            <a:prstGeom prst="rect">
              <a:avLst/>
            </a:prstGeom>
            <a:noFill/>
            <a:ln w="9525">
              <a:noFill/>
              <a:miter lim="800000"/>
              <a:headEnd/>
              <a:tailEnd/>
            </a:ln>
          </p:spPr>
          <p:txBody>
            <a:bodyPr>
              <a:spAutoFit/>
            </a:bodyPr>
            <a:lstStyle/>
            <a:p>
              <a:pPr algn="l" eaLnBrk="1" hangingPunct="1">
                <a:spcBef>
                  <a:spcPct val="50000"/>
                </a:spcBef>
              </a:pPr>
              <a:r>
                <a:rPr kumimoji="0" lang="en-US" altLang="zh-CN" sz="1200" b="0">
                  <a:solidFill>
                    <a:schemeClr val="tx1"/>
                  </a:solidFill>
                  <a:latin typeface="Arial" pitchFamily="34" charset="0"/>
                  <a:cs typeface="Arial" pitchFamily="34" charset="0"/>
                </a:rPr>
                <a:t>S-GW</a:t>
              </a:r>
            </a:p>
          </p:txBody>
        </p:sp>
      </p:grpSp>
      <p:grpSp>
        <p:nvGrpSpPr>
          <p:cNvPr id="11" name="Group 103"/>
          <p:cNvGrpSpPr>
            <a:grpSpLocks/>
          </p:cNvGrpSpPr>
          <p:nvPr/>
        </p:nvGrpSpPr>
        <p:grpSpPr bwMode="auto">
          <a:xfrm>
            <a:off x="7343775" y="4437063"/>
            <a:ext cx="728663" cy="536575"/>
            <a:chOff x="3443" y="755"/>
            <a:chExt cx="480" cy="370"/>
          </a:xfrm>
        </p:grpSpPr>
        <p:pic>
          <p:nvPicPr>
            <p:cNvPr id="39012" name="Picture 104" descr="MSC Server2"/>
            <p:cNvPicPr>
              <a:picLocks noChangeAspect="1" noChangeArrowheads="1"/>
            </p:cNvPicPr>
            <p:nvPr/>
          </p:nvPicPr>
          <p:blipFill>
            <a:blip r:embed="rId12"/>
            <a:srcRect/>
            <a:stretch>
              <a:fillRect/>
            </a:stretch>
          </p:blipFill>
          <p:spPr bwMode="auto">
            <a:xfrm>
              <a:off x="3479" y="755"/>
              <a:ext cx="272" cy="225"/>
            </a:xfrm>
            <a:prstGeom prst="rect">
              <a:avLst/>
            </a:prstGeom>
            <a:noFill/>
            <a:ln w="9525">
              <a:noFill/>
              <a:miter lim="800000"/>
              <a:headEnd/>
              <a:tailEnd/>
            </a:ln>
          </p:spPr>
        </p:pic>
        <p:sp>
          <p:nvSpPr>
            <p:cNvPr id="39013" name="Text Box 105"/>
            <p:cNvSpPr txBox="1">
              <a:spLocks noChangeArrowheads="1"/>
            </p:cNvSpPr>
            <p:nvPr/>
          </p:nvSpPr>
          <p:spPr bwMode="auto">
            <a:xfrm>
              <a:off x="3443" y="935"/>
              <a:ext cx="480" cy="190"/>
            </a:xfrm>
            <a:prstGeom prst="rect">
              <a:avLst/>
            </a:prstGeom>
            <a:noFill/>
            <a:ln w="9525">
              <a:noFill/>
              <a:miter lim="800000"/>
              <a:headEnd/>
              <a:tailEnd/>
            </a:ln>
          </p:spPr>
          <p:txBody>
            <a:bodyPr>
              <a:spAutoFit/>
            </a:bodyPr>
            <a:lstStyle/>
            <a:p>
              <a:pPr algn="l" eaLnBrk="1" hangingPunct="1">
                <a:spcBef>
                  <a:spcPct val="50000"/>
                </a:spcBef>
              </a:pPr>
              <a:r>
                <a:rPr kumimoji="0" lang="en-US" altLang="zh-CN" sz="1200" b="0">
                  <a:solidFill>
                    <a:schemeClr val="tx1"/>
                  </a:solidFill>
                  <a:latin typeface="Arial" pitchFamily="34" charset="0"/>
                  <a:cs typeface="Arial" pitchFamily="34" charset="0"/>
                </a:rPr>
                <a:t>MME</a:t>
              </a:r>
            </a:p>
          </p:txBody>
        </p:sp>
      </p:grpSp>
      <p:grpSp>
        <p:nvGrpSpPr>
          <p:cNvPr id="12" name="Group 106"/>
          <p:cNvGrpSpPr>
            <a:grpSpLocks/>
          </p:cNvGrpSpPr>
          <p:nvPr/>
        </p:nvGrpSpPr>
        <p:grpSpPr bwMode="auto">
          <a:xfrm>
            <a:off x="7273925" y="3024188"/>
            <a:ext cx="668338" cy="688975"/>
            <a:chOff x="3923" y="799"/>
            <a:chExt cx="439" cy="431"/>
          </a:xfrm>
        </p:grpSpPr>
        <p:sp>
          <p:nvSpPr>
            <p:cNvPr id="39010" name="Text Box 107"/>
            <p:cNvSpPr txBox="1">
              <a:spLocks noChangeArrowheads="1"/>
            </p:cNvSpPr>
            <p:nvPr/>
          </p:nvSpPr>
          <p:spPr bwMode="auto">
            <a:xfrm>
              <a:off x="3923" y="1026"/>
              <a:ext cx="439" cy="204"/>
            </a:xfrm>
            <a:prstGeom prst="rect">
              <a:avLst/>
            </a:prstGeom>
            <a:noFill/>
            <a:ln w="9525">
              <a:noFill/>
              <a:miter lim="800000"/>
              <a:headEnd/>
              <a:tailEnd/>
            </a:ln>
          </p:spPr>
          <p:txBody>
            <a:bodyPr/>
            <a:lstStyle/>
            <a:p>
              <a:pPr marL="342900" indent="-342900" algn="just" eaLnBrk="1" hangingPunct="1">
                <a:lnSpc>
                  <a:spcPct val="96000"/>
                </a:lnSpc>
                <a:spcBef>
                  <a:spcPct val="20000"/>
                </a:spcBef>
                <a:buFont typeface="Wingdings" pitchFamily="2" charset="2"/>
                <a:buNone/>
              </a:pPr>
              <a:r>
                <a:rPr kumimoji="0" lang="en-US" altLang="zh-CN" sz="1200" b="0">
                  <a:solidFill>
                    <a:schemeClr val="tx1"/>
                  </a:solidFill>
                  <a:latin typeface="Arial" pitchFamily="34" charset="0"/>
                  <a:cs typeface="Arial" pitchFamily="34" charset="0"/>
                </a:rPr>
                <a:t>MGW</a:t>
              </a:r>
            </a:p>
          </p:txBody>
        </p:sp>
        <p:pic>
          <p:nvPicPr>
            <p:cNvPr id="39011" name="Picture 108" descr="SGSN23"/>
            <p:cNvPicPr>
              <a:picLocks noChangeAspect="1" noChangeArrowheads="1"/>
            </p:cNvPicPr>
            <p:nvPr/>
          </p:nvPicPr>
          <p:blipFill>
            <a:blip r:embed="rId13"/>
            <a:srcRect/>
            <a:stretch>
              <a:fillRect/>
            </a:stretch>
          </p:blipFill>
          <p:spPr bwMode="auto">
            <a:xfrm>
              <a:off x="3978" y="799"/>
              <a:ext cx="272" cy="262"/>
            </a:xfrm>
            <a:prstGeom prst="rect">
              <a:avLst/>
            </a:prstGeom>
            <a:noFill/>
            <a:ln w="9525">
              <a:noFill/>
              <a:miter lim="800000"/>
              <a:headEnd/>
              <a:tailEnd/>
            </a:ln>
          </p:spPr>
        </p:pic>
      </p:grpSp>
      <p:grpSp>
        <p:nvGrpSpPr>
          <p:cNvPr id="13" name="Group 109"/>
          <p:cNvGrpSpPr>
            <a:grpSpLocks/>
          </p:cNvGrpSpPr>
          <p:nvPr/>
        </p:nvGrpSpPr>
        <p:grpSpPr bwMode="auto">
          <a:xfrm>
            <a:off x="463550" y="4497388"/>
            <a:ext cx="1171575" cy="1017587"/>
            <a:chOff x="225" y="802"/>
            <a:chExt cx="771" cy="701"/>
          </a:xfrm>
        </p:grpSpPr>
        <p:grpSp>
          <p:nvGrpSpPr>
            <p:cNvPr id="14" name="组合 452"/>
            <p:cNvGrpSpPr>
              <a:grpSpLocks noChangeAspect="1"/>
            </p:cNvGrpSpPr>
            <p:nvPr/>
          </p:nvGrpSpPr>
          <p:grpSpPr bwMode="auto">
            <a:xfrm>
              <a:off x="270" y="802"/>
              <a:ext cx="601" cy="530"/>
              <a:chOff x="-785851" y="1844675"/>
              <a:chExt cx="1222375" cy="1079500"/>
            </a:xfrm>
          </p:grpSpPr>
          <p:grpSp>
            <p:nvGrpSpPr>
              <p:cNvPr id="15" name="Group 78"/>
              <p:cNvGrpSpPr>
                <a:grpSpLocks/>
              </p:cNvGrpSpPr>
              <p:nvPr/>
            </p:nvGrpSpPr>
            <p:grpSpPr bwMode="auto">
              <a:xfrm>
                <a:off x="-785851" y="1844675"/>
                <a:ext cx="647700" cy="1079500"/>
                <a:chOff x="336" y="767"/>
                <a:chExt cx="653" cy="1153"/>
              </a:xfrm>
            </p:grpSpPr>
            <p:sp>
              <p:nvSpPr>
                <p:cNvPr id="39004" name="Line 79"/>
                <p:cNvSpPr>
                  <a:spLocks noChangeShapeType="1"/>
                </p:cNvSpPr>
                <p:nvPr/>
              </p:nvSpPr>
              <p:spPr bwMode="gray">
                <a:xfrm>
                  <a:off x="777" y="1014"/>
                  <a:ext cx="212" cy="285"/>
                </a:xfrm>
                <a:prstGeom prst="line">
                  <a:avLst/>
                </a:prstGeom>
                <a:noFill/>
                <a:ln w="25400">
                  <a:solidFill>
                    <a:schemeClr val="bg2"/>
                  </a:solidFill>
                  <a:round/>
                  <a:headEnd/>
                  <a:tailEnd/>
                </a:ln>
              </p:spPr>
              <p:txBody>
                <a:bodyPr/>
                <a:lstStyle/>
                <a:p>
                  <a:endParaRPr lang="en-US"/>
                </a:p>
              </p:txBody>
            </p:sp>
            <p:sp>
              <p:nvSpPr>
                <p:cNvPr id="39005" name="Line 80"/>
                <p:cNvSpPr>
                  <a:spLocks noChangeShapeType="1"/>
                </p:cNvSpPr>
                <p:nvPr/>
              </p:nvSpPr>
              <p:spPr bwMode="gray">
                <a:xfrm flipV="1">
                  <a:off x="622" y="1340"/>
                  <a:ext cx="336" cy="4"/>
                </a:xfrm>
                <a:prstGeom prst="line">
                  <a:avLst/>
                </a:prstGeom>
                <a:noFill/>
                <a:ln w="25400">
                  <a:solidFill>
                    <a:schemeClr val="bg2"/>
                  </a:solidFill>
                  <a:round/>
                  <a:headEnd/>
                  <a:tailEnd/>
                </a:ln>
              </p:spPr>
              <p:txBody>
                <a:bodyPr/>
                <a:lstStyle/>
                <a:p>
                  <a:endParaRPr lang="en-US"/>
                </a:p>
              </p:txBody>
            </p:sp>
            <p:sp>
              <p:nvSpPr>
                <p:cNvPr id="39006" name="Line 81"/>
                <p:cNvSpPr>
                  <a:spLocks noChangeShapeType="1"/>
                </p:cNvSpPr>
                <p:nvPr/>
              </p:nvSpPr>
              <p:spPr bwMode="gray">
                <a:xfrm flipV="1">
                  <a:off x="777" y="1340"/>
                  <a:ext cx="212" cy="244"/>
                </a:xfrm>
                <a:prstGeom prst="line">
                  <a:avLst/>
                </a:prstGeom>
                <a:noFill/>
                <a:ln w="25400">
                  <a:solidFill>
                    <a:schemeClr val="bg2"/>
                  </a:solidFill>
                  <a:round/>
                  <a:headEnd/>
                  <a:tailEnd/>
                </a:ln>
              </p:spPr>
              <p:txBody>
                <a:bodyPr/>
                <a:lstStyle/>
                <a:p>
                  <a:endParaRPr lang="en-US"/>
                </a:p>
              </p:txBody>
            </p:sp>
            <p:pic>
              <p:nvPicPr>
                <p:cNvPr id="39007" name="Picture 82" descr="phone"/>
                <p:cNvPicPr>
                  <a:picLocks noChangeAspect="1" noChangeArrowheads="1"/>
                </p:cNvPicPr>
                <p:nvPr/>
              </p:nvPicPr>
              <p:blipFill>
                <a:blip r:embed="rId14">
                  <a:clrChange>
                    <a:clrFrom>
                      <a:srgbClr val="000000"/>
                    </a:clrFrom>
                    <a:clrTo>
                      <a:srgbClr val="000000">
                        <a:alpha val="0"/>
                      </a:srgbClr>
                    </a:clrTo>
                  </a:clrChange>
                </a:blip>
                <a:srcRect/>
                <a:stretch>
                  <a:fillRect/>
                </a:stretch>
              </p:blipFill>
              <p:spPr bwMode="gray">
                <a:xfrm>
                  <a:off x="336" y="1182"/>
                  <a:ext cx="344" cy="304"/>
                </a:xfrm>
                <a:prstGeom prst="rect">
                  <a:avLst/>
                </a:prstGeom>
                <a:noFill/>
                <a:ln w="9525">
                  <a:noFill/>
                  <a:miter lim="800000"/>
                  <a:headEnd/>
                  <a:tailEnd/>
                </a:ln>
              </p:spPr>
            </p:pic>
            <p:pic>
              <p:nvPicPr>
                <p:cNvPr id="39008" name="Picture 83"/>
                <p:cNvPicPr>
                  <a:picLocks noChangeAspect="1" noChangeArrowheads="1"/>
                </p:cNvPicPr>
                <p:nvPr/>
              </p:nvPicPr>
              <p:blipFill>
                <a:blip r:embed="rId15"/>
                <a:srcRect/>
                <a:stretch>
                  <a:fillRect/>
                </a:stretch>
              </p:blipFill>
              <p:spPr bwMode="gray">
                <a:xfrm>
                  <a:off x="547" y="1475"/>
                  <a:ext cx="269" cy="445"/>
                </a:xfrm>
                <a:prstGeom prst="rect">
                  <a:avLst/>
                </a:prstGeom>
                <a:noFill/>
                <a:ln w="9525">
                  <a:noFill/>
                  <a:miter lim="800000"/>
                  <a:headEnd/>
                  <a:tailEnd/>
                </a:ln>
              </p:spPr>
            </p:pic>
            <p:pic>
              <p:nvPicPr>
                <p:cNvPr id="39009" name="Picture 84" descr="tvandsystem_new"/>
                <p:cNvPicPr>
                  <a:picLocks noChangeAspect="1" noChangeArrowheads="1"/>
                </p:cNvPicPr>
                <p:nvPr/>
              </p:nvPicPr>
              <p:blipFill>
                <a:blip r:embed="rId16">
                  <a:clrChange>
                    <a:clrFrom>
                      <a:srgbClr val="FFFFFF"/>
                    </a:clrFrom>
                    <a:clrTo>
                      <a:srgbClr val="FFFFFF">
                        <a:alpha val="0"/>
                      </a:srgbClr>
                    </a:clrTo>
                  </a:clrChange>
                </a:blip>
                <a:srcRect/>
                <a:stretch>
                  <a:fillRect/>
                </a:stretch>
              </p:blipFill>
              <p:spPr bwMode="gray">
                <a:xfrm>
                  <a:off x="493" y="767"/>
                  <a:ext cx="323" cy="385"/>
                </a:xfrm>
                <a:prstGeom prst="rect">
                  <a:avLst/>
                </a:prstGeom>
                <a:noFill/>
                <a:ln w="9525">
                  <a:noFill/>
                  <a:miter lim="800000"/>
                  <a:headEnd/>
                  <a:tailEnd/>
                </a:ln>
              </p:spPr>
            </p:pic>
          </p:grpSp>
          <p:pic>
            <p:nvPicPr>
              <p:cNvPr id="39003" name="Picture 85"/>
              <p:cNvPicPr>
                <a:picLocks noChangeAspect="1" noChangeArrowheads="1"/>
              </p:cNvPicPr>
              <p:nvPr/>
            </p:nvPicPr>
            <p:blipFill>
              <a:blip r:embed="rId17"/>
              <a:srcRect/>
              <a:stretch>
                <a:fillRect/>
              </a:stretch>
            </p:blipFill>
            <p:spPr bwMode="gray">
              <a:xfrm>
                <a:off x="-282613" y="2060575"/>
                <a:ext cx="719137" cy="566738"/>
              </a:xfrm>
              <a:prstGeom prst="rect">
                <a:avLst/>
              </a:prstGeom>
              <a:noFill/>
              <a:ln w="9525">
                <a:noFill/>
                <a:miter lim="800000"/>
                <a:headEnd/>
                <a:tailEnd/>
              </a:ln>
            </p:spPr>
          </p:pic>
        </p:grpSp>
        <p:sp>
          <p:nvSpPr>
            <p:cNvPr id="39001" name="Text Box 108"/>
            <p:cNvSpPr txBox="1">
              <a:spLocks noChangeArrowheads="1"/>
            </p:cNvSpPr>
            <p:nvPr/>
          </p:nvSpPr>
          <p:spPr bwMode="auto">
            <a:xfrm>
              <a:off x="225" y="1313"/>
              <a:ext cx="771" cy="190"/>
            </a:xfrm>
            <a:prstGeom prst="rect">
              <a:avLst/>
            </a:prstGeom>
            <a:noFill/>
            <a:ln w="9525" algn="ctr">
              <a:noFill/>
              <a:miter lim="800000"/>
              <a:headEnd/>
              <a:tailEnd/>
            </a:ln>
          </p:spPr>
          <p:txBody>
            <a:bodyPr lIns="90000" tIns="46800" rIns="90000" bIns="46800">
              <a:spAutoFit/>
            </a:bodyPr>
            <a:lstStyle/>
            <a:p>
              <a:pPr>
                <a:spcBef>
                  <a:spcPct val="50000"/>
                </a:spcBef>
              </a:pPr>
              <a:r>
                <a:rPr lang="en-US" altLang="zh-CN" sz="1200">
                  <a:solidFill>
                    <a:schemeClr val="tx1"/>
                  </a:solidFill>
                  <a:latin typeface="Arial" pitchFamily="34" charset="0"/>
                </a:rPr>
                <a:t>Residential</a:t>
              </a:r>
            </a:p>
          </p:txBody>
        </p:sp>
      </p:grpSp>
      <p:grpSp>
        <p:nvGrpSpPr>
          <p:cNvPr id="16" name="Group 120"/>
          <p:cNvGrpSpPr>
            <a:grpSpLocks/>
          </p:cNvGrpSpPr>
          <p:nvPr/>
        </p:nvGrpSpPr>
        <p:grpSpPr bwMode="auto">
          <a:xfrm>
            <a:off x="395288" y="3379788"/>
            <a:ext cx="1171575" cy="887412"/>
            <a:chOff x="180" y="1837"/>
            <a:chExt cx="771" cy="612"/>
          </a:xfrm>
        </p:grpSpPr>
        <p:grpSp>
          <p:nvGrpSpPr>
            <p:cNvPr id="17" name="Group 86"/>
            <p:cNvGrpSpPr>
              <a:grpSpLocks/>
            </p:cNvGrpSpPr>
            <p:nvPr/>
          </p:nvGrpSpPr>
          <p:grpSpPr bwMode="auto">
            <a:xfrm>
              <a:off x="360" y="1837"/>
              <a:ext cx="441" cy="368"/>
              <a:chOff x="106" y="2391"/>
              <a:chExt cx="737" cy="1065"/>
            </a:xfrm>
          </p:grpSpPr>
          <p:pic>
            <p:nvPicPr>
              <p:cNvPr id="38990" name="Picture 87" descr="Lbuilding"/>
              <p:cNvPicPr>
                <a:picLocks noChangeAspect="1" noChangeArrowheads="1"/>
              </p:cNvPicPr>
              <p:nvPr/>
            </p:nvPicPr>
            <p:blipFill>
              <a:blip r:embed="rId18"/>
              <a:srcRect/>
              <a:stretch>
                <a:fillRect/>
              </a:stretch>
            </p:blipFill>
            <p:spPr bwMode="auto">
              <a:xfrm>
                <a:off x="106" y="2544"/>
                <a:ext cx="737" cy="912"/>
              </a:xfrm>
              <a:prstGeom prst="rect">
                <a:avLst/>
              </a:prstGeom>
              <a:noFill/>
              <a:ln w="9525">
                <a:noFill/>
                <a:miter lim="800000"/>
                <a:headEnd/>
                <a:tailEnd/>
              </a:ln>
            </p:spPr>
          </p:pic>
          <p:grpSp>
            <p:nvGrpSpPr>
              <p:cNvPr id="18" name="Group 88"/>
              <p:cNvGrpSpPr>
                <a:grpSpLocks/>
              </p:cNvGrpSpPr>
              <p:nvPr/>
            </p:nvGrpSpPr>
            <p:grpSpPr bwMode="auto">
              <a:xfrm>
                <a:off x="394" y="2815"/>
                <a:ext cx="389" cy="379"/>
                <a:chOff x="2973" y="2935"/>
                <a:chExt cx="486" cy="445"/>
              </a:xfrm>
            </p:grpSpPr>
            <p:pic>
              <p:nvPicPr>
                <p:cNvPr id="38997" name="Picture 89"/>
                <p:cNvPicPr>
                  <a:picLocks noChangeAspect="1" noChangeArrowheads="1"/>
                </p:cNvPicPr>
                <p:nvPr/>
              </p:nvPicPr>
              <p:blipFill>
                <a:blip r:embed="rId19"/>
                <a:srcRect r="-96" b="14"/>
                <a:stretch>
                  <a:fillRect/>
                </a:stretch>
              </p:blipFill>
              <p:spPr bwMode="gray">
                <a:xfrm>
                  <a:off x="2973" y="2935"/>
                  <a:ext cx="339" cy="308"/>
                </a:xfrm>
                <a:prstGeom prst="rect">
                  <a:avLst/>
                </a:prstGeom>
                <a:noFill/>
                <a:ln w="9525">
                  <a:noFill/>
                  <a:miter lim="800000"/>
                  <a:headEnd/>
                  <a:tailEnd/>
                </a:ln>
              </p:spPr>
            </p:pic>
            <p:pic>
              <p:nvPicPr>
                <p:cNvPr id="38998" name="Picture 90"/>
                <p:cNvPicPr>
                  <a:picLocks noChangeAspect="1" noChangeArrowheads="1"/>
                </p:cNvPicPr>
                <p:nvPr/>
              </p:nvPicPr>
              <p:blipFill>
                <a:blip r:embed="rId19"/>
                <a:srcRect r="-96" b="14"/>
                <a:stretch>
                  <a:fillRect/>
                </a:stretch>
              </p:blipFill>
              <p:spPr bwMode="gray">
                <a:xfrm>
                  <a:off x="3049" y="3004"/>
                  <a:ext cx="339" cy="308"/>
                </a:xfrm>
                <a:prstGeom prst="rect">
                  <a:avLst/>
                </a:prstGeom>
                <a:noFill/>
                <a:ln w="9525">
                  <a:noFill/>
                  <a:miter lim="800000"/>
                  <a:headEnd/>
                  <a:tailEnd/>
                </a:ln>
              </p:spPr>
            </p:pic>
            <p:pic>
              <p:nvPicPr>
                <p:cNvPr id="38999" name="Picture 91"/>
                <p:cNvPicPr>
                  <a:picLocks noChangeAspect="1" noChangeArrowheads="1"/>
                </p:cNvPicPr>
                <p:nvPr/>
              </p:nvPicPr>
              <p:blipFill>
                <a:blip r:embed="rId19"/>
                <a:srcRect r="-96" b="14"/>
                <a:stretch>
                  <a:fillRect/>
                </a:stretch>
              </p:blipFill>
              <p:spPr bwMode="gray">
                <a:xfrm>
                  <a:off x="3120" y="3072"/>
                  <a:ext cx="339" cy="308"/>
                </a:xfrm>
                <a:prstGeom prst="rect">
                  <a:avLst/>
                </a:prstGeom>
                <a:noFill/>
                <a:ln w="9525">
                  <a:noFill/>
                  <a:miter lim="800000"/>
                  <a:headEnd/>
                  <a:tailEnd/>
                </a:ln>
              </p:spPr>
            </p:pic>
          </p:grpSp>
          <p:grpSp>
            <p:nvGrpSpPr>
              <p:cNvPr id="19" name="Group 92"/>
              <p:cNvGrpSpPr>
                <a:grpSpLocks/>
              </p:cNvGrpSpPr>
              <p:nvPr/>
            </p:nvGrpSpPr>
            <p:grpSpPr bwMode="auto">
              <a:xfrm>
                <a:off x="273" y="3037"/>
                <a:ext cx="389" cy="379"/>
                <a:chOff x="2973" y="2935"/>
                <a:chExt cx="486" cy="445"/>
              </a:xfrm>
            </p:grpSpPr>
            <p:pic>
              <p:nvPicPr>
                <p:cNvPr id="38994" name="Picture 93"/>
                <p:cNvPicPr>
                  <a:picLocks noChangeAspect="1" noChangeArrowheads="1"/>
                </p:cNvPicPr>
                <p:nvPr/>
              </p:nvPicPr>
              <p:blipFill>
                <a:blip r:embed="rId19"/>
                <a:srcRect r="-96" b="14"/>
                <a:stretch>
                  <a:fillRect/>
                </a:stretch>
              </p:blipFill>
              <p:spPr bwMode="gray">
                <a:xfrm>
                  <a:off x="2973" y="2935"/>
                  <a:ext cx="339" cy="308"/>
                </a:xfrm>
                <a:prstGeom prst="rect">
                  <a:avLst/>
                </a:prstGeom>
                <a:noFill/>
                <a:ln w="9525">
                  <a:noFill/>
                  <a:miter lim="800000"/>
                  <a:headEnd/>
                  <a:tailEnd/>
                </a:ln>
              </p:spPr>
            </p:pic>
            <p:pic>
              <p:nvPicPr>
                <p:cNvPr id="38995" name="Picture 94"/>
                <p:cNvPicPr>
                  <a:picLocks noChangeAspect="1" noChangeArrowheads="1"/>
                </p:cNvPicPr>
                <p:nvPr/>
              </p:nvPicPr>
              <p:blipFill>
                <a:blip r:embed="rId19"/>
                <a:srcRect r="-96" b="14"/>
                <a:stretch>
                  <a:fillRect/>
                </a:stretch>
              </p:blipFill>
              <p:spPr bwMode="gray">
                <a:xfrm>
                  <a:off x="3049" y="3004"/>
                  <a:ext cx="339" cy="308"/>
                </a:xfrm>
                <a:prstGeom prst="rect">
                  <a:avLst/>
                </a:prstGeom>
                <a:noFill/>
                <a:ln w="9525">
                  <a:noFill/>
                  <a:miter lim="800000"/>
                  <a:headEnd/>
                  <a:tailEnd/>
                </a:ln>
              </p:spPr>
            </p:pic>
            <p:pic>
              <p:nvPicPr>
                <p:cNvPr id="38996" name="Picture 95"/>
                <p:cNvPicPr>
                  <a:picLocks noChangeAspect="1" noChangeArrowheads="1"/>
                </p:cNvPicPr>
                <p:nvPr/>
              </p:nvPicPr>
              <p:blipFill>
                <a:blip r:embed="rId19"/>
                <a:srcRect r="-96" b="14"/>
                <a:stretch>
                  <a:fillRect/>
                </a:stretch>
              </p:blipFill>
              <p:spPr bwMode="gray">
                <a:xfrm>
                  <a:off x="3120" y="3072"/>
                  <a:ext cx="339" cy="308"/>
                </a:xfrm>
                <a:prstGeom prst="rect">
                  <a:avLst/>
                </a:prstGeom>
                <a:noFill/>
                <a:ln w="9525">
                  <a:noFill/>
                  <a:miter lim="800000"/>
                  <a:headEnd/>
                  <a:tailEnd/>
                </a:ln>
              </p:spPr>
            </p:pic>
          </p:grpSp>
          <p:sp>
            <p:nvSpPr>
              <p:cNvPr id="38993" name="Text Box 96"/>
              <p:cNvSpPr txBox="1">
                <a:spLocks noChangeArrowheads="1"/>
              </p:cNvSpPr>
              <p:nvPr/>
            </p:nvSpPr>
            <p:spPr bwMode="auto">
              <a:xfrm>
                <a:off x="192" y="2391"/>
                <a:ext cx="433" cy="548"/>
              </a:xfrm>
              <a:prstGeom prst="rect">
                <a:avLst/>
              </a:prstGeom>
              <a:noFill/>
              <a:ln w="9525">
                <a:noFill/>
                <a:miter lim="800000"/>
                <a:headEnd/>
                <a:tailEnd/>
              </a:ln>
            </p:spPr>
            <p:txBody>
              <a:bodyPr>
                <a:spAutoFit/>
              </a:bodyPr>
              <a:lstStyle/>
              <a:p>
                <a:pPr algn="l" eaLnBrk="1" hangingPunct="1">
                  <a:spcBef>
                    <a:spcPct val="50000"/>
                  </a:spcBef>
                </a:pPr>
                <a:endParaRPr kumimoji="0" lang="zh-TW" altLang="en-US" sz="1200">
                  <a:solidFill>
                    <a:schemeClr val="tx1"/>
                  </a:solidFill>
                  <a:latin typeface="Arial" pitchFamily="34" charset="0"/>
                  <a:cs typeface="Arial" pitchFamily="34" charset="0"/>
                </a:endParaRPr>
              </a:p>
            </p:txBody>
          </p:sp>
        </p:grpSp>
        <p:sp>
          <p:nvSpPr>
            <p:cNvPr id="38989" name="Text Box 109"/>
            <p:cNvSpPr txBox="1">
              <a:spLocks noChangeArrowheads="1"/>
            </p:cNvSpPr>
            <p:nvPr/>
          </p:nvSpPr>
          <p:spPr bwMode="auto">
            <a:xfrm>
              <a:off x="180" y="2259"/>
              <a:ext cx="771" cy="190"/>
            </a:xfrm>
            <a:prstGeom prst="rect">
              <a:avLst/>
            </a:prstGeom>
            <a:noFill/>
            <a:ln w="9525" algn="ctr">
              <a:noFill/>
              <a:miter lim="800000"/>
              <a:headEnd/>
              <a:tailEnd/>
            </a:ln>
          </p:spPr>
          <p:txBody>
            <a:bodyPr lIns="90000" tIns="46800" rIns="90000" bIns="46800">
              <a:spAutoFit/>
            </a:bodyPr>
            <a:lstStyle/>
            <a:p>
              <a:pPr>
                <a:spcBef>
                  <a:spcPct val="50000"/>
                </a:spcBef>
              </a:pPr>
              <a:r>
                <a:rPr lang="en-US" altLang="zh-CN" sz="1200">
                  <a:solidFill>
                    <a:schemeClr val="tx1"/>
                  </a:solidFill>
                  <a:latin typeface="Arial" pitchFamily="34" charset="0"/>
                </a:rPr>
                <a:t>Business</a:t>
              </a:r>
            </a:p>
          </p:txBody>
        </p:sp>
      </p:grpSp>
      <p:grpSp>
        <p:nvGrpSpPr>
          <p:cNvPr id="20" name="Group 133"/>
          <p:cNvGrpSpPr>
            <a:grpSpLocks/>
          </p:cNvGrpSpPr>
          <p:nvPr/>
        </p:nvGrpSpPr>
        <p:grpSpPr bwMode="auto">
          <a:xfrm>
            <a:off x="395288" y="2460625"/>
            <a:ext cx="1171575" cy="636588"/>
            <a:chOff x="204" y="2857"/>
            <a:chExt cx="771" cy="440"/>
          </a:xfrm>
        </p:grpSpPr>
        <p:pic>
          <p:nvPicPr>
            <p:cNvPr id="38983" name="Picture 104" descr="wanna"/>
            <p:cNvPicPr>
              <a:picLocks noChangeAspect="1" noChangeArrowheads="1"/>
            </p:cNvPicPr>
            <p:nvPr/>
          </p:nvPicPr>
          <p:blipFill>
            <a:blip r:embed="rId20"/>
            <a:srcRect/>
            <a:stretch>
              <a:fillRect/>
            </a:stretch>
          </p:blipFill>
          <p:spPr bwMode="gray">
            <a:xfrm>
              <a:off x="340" y="2857"/>
              <a:ext cx="217" cy="217"/>
            </a:xfrm>
            <a:prstGeom prst="rect">
              <a:avLst/>
            </a:prstGeom>
            <a:noFill/>
            <a:ln w="9525">
              <a:noFill/>
              <a:miter lim="800000"/>
              <a:headEnd/>
              <a:tailEnd/>
            </a:ln>
          </p:spPr>
        </p:pic>
        <p:grpSp>
          <p:nvGrpSpPr>
            <p:cNvPr id="21" name="Group 105"/>
            <p:cNvGrpSpPr>
              <a:grpSpLocks noChangeAspect="1"/>
            </p:cNvGrpSpPr>
            <p:nvPr/>
          </p:nvGrpSpPr>
          <p:grpSpPr bwMode="auto">
            <a:xfrm>
              <a:off x="595" y="2887"/>
              <a:ext cx="230" cy="171"/>
              <a:chOff x="3936" y="1968"/>
              <a:chExt cx="478" cy="356"/>
            </a:xfrm>
          </p:grpSpPr>
          <p:pic>
            <p:nvPicPr>
              <p:cNvPr id="38986" name="Picture 106" descr="headset"/>
              <p:cNvPicPr>
                <a:picLocks noChangeAspect="1" noChangeArrowheads="1"/>
              </p:cNvPicPr>
              <p:nvPr/>
            </p:nvPicPr>
            <p:blipFill>
              <a:blip r:embed="rId21">
                <a:clrChange>
                  <a:clrFrom>
                    <a:srgbClr val="FFFFFF"/>
                  </a:clrFrom>
                  <a:clrTo>
                    <a:srgbClr val="FFFFFF">
                      <a:alpha val="0"/>
                    </a:srgbClr>
                  </a:clrTo>
                </a:clrChange>
              </a:blip>
              <a:srcRect r="-8182" b="-218"/>
              <a:stretch>
                <a:fillRect/>
              </a:stretch>
            </p:blipFill>
            <p:spPr bwMode="gray">
              <a:xfrm>
                <a:off x="4176" y="1968"/>
                <a:ext cx="238" cy="240"/>
              </a:xfrm>
              <a:prstGeom prst="rect">
                <a:avLst/>
              </a:prstGeom>
              <a:noFill/>
              <a:ln w="9525">
                <a:noFill/>
                <a:miter lim="800000"/>
                <a:headEnd/>
                <a:tailEnd/>
              </a:ln>
            </p:spPr>
          </p:pic>
          <p:pic>
            <p:nvPicPr>
              <p:cNvPr id="38987" name="Picture 107" descr="laptop"/>
              <p:cNvPicPr>
                <a:picLocks noChangeAspect="1" noChangeArrowheads="1"/>
              </p:cNvPicPr>
              <p:nvPr/>
            </p:nvPicPr>
            <p:blipFill>
              <a:blip r:embed="rId22"/>
              <a:srcRect/>
              <a:stretch>
                <a:fillRect/>
              </a:stretch>
            </p:blipFill>
            <p:spPr bwMode="gray">
              <a:xfrm>
                <a:off x="3936" y="1968"/>
                <a:ext cx="384" cy="356"/>
              </a:xfrm>
              <a:prstGeom prst="rect">
                <a:avLst/>
              </a:prstGeom>
              <a:noFill/>
              <a:ln w="9525">
                <a:noFill/>
                <a:miter lim="800000"/>
                <a:headEnd/>
                <a:tailEnd/>
              </a:ln>
            </p:spPr>
          </p:pic>
        </p:grpSp>
        <p:sp>
          <p:nvSpPr>
            <p:cNvPr id="38985" name="Text Box 110"/>
            <p:cNvSpPr txBox="1">
              <a:spLocks noChangeArrowheads="1"/>
            </p:cNvSpPr>
            <p:nvPr/>
          </p:nvSpPr>
          <p:spPr bwMode="auto">
            <a:xfrm>
              <a:off x="204" y="3107"/>
              <a:ext cx="771" cy="190"/>
            </a:xfrm>
            <a:prstGeom prst="rect">
              <a:avLst/>
            </a:prstGeom>
            <a:noFill/>
            <a:ln w="9525" algn="ctr">
              <a:noFill/>
              <a:miter lim="800000"/>
              <a:headEnd/>
              <a:tailEnd/>
            </a:ln>
          </p:spPr>
          <p:txBody>
            <a:bodyPr lIns="90000" tIns="46800" rIns="90000" bIns="46800">
              <a:spAutoFit/>
            </a:bodyPr>
            <a:lstStyle/>
            <a:p>
              <a:pPr>
                <a:spcBef>
                  <a:spcPct val="50000"/>
                </a:spcBef>
              </a:pPr>
              <a:r>
                <a:rPr lang="en-US" altLang="zh-CN" sz="1200">
                  <a:solidFill>
                    <a:schemeClr val="tx1"/>
                  </a:solidFill>
                  <a:latin typeface="Arial" pitchFamily="34" charset="0"/>
                </a:rPr>
                <a:t>Mobile</a:t>
              </a:r>
            </a:p>
          </p:txBody>
        </p:sp>
      </p:grpSp>
      <p:sp>
        <p:nvSpPr>
          <p:cNvPr id="38964" name="Line 139"/>
          <p:cNvSpPr>
            <a:spLocks noChangeShapeType="1"/>
          </p:cNvSpPr>
          <p:nvPr/>
        </p:nvSpPr>
        <p:spPr bwMode="auto">
          <a:xfrm flipV="1">
            <a:off x="3211513" y="4156075"/>
            <a:ext cx="412750" cy="985838"/>
          </a:xfrm>
          <a:prstGeom prst="line">
            <a:avLst/>
          </a:prstGeom>
          <a:noFill/>
          <a:ln w="38100">
            <a:solidFill>
              <a:schemeClr val="tx1"/>
            </a:solidFill>
            <a:round/>
            <a:headEnd/>
            <a:tailEnd/>
          </a:ln>
        </p:spPr>
        <p:txBody>
          <a:bodyPr/>
          <a:lstStyle/>
          <a:p>
            <a:endParaRPr lang="en-US"/>
          </a:p>
        </p:txBody>
      </p:sp>
      <p:sp>
        <p:nvSpPr>
          <p:cNvPr id="38965" name="Line 140"/>
          <p:cNvSpPr>
            <a:spLocks noChangeShapeType="1"/>
          </p:cNvSpPr>
          <p:nvPr/>
        </p:nvSpPr>
        <p:spPr bwMode="auto">
          <a:xfrm flipV="1">
            <a:off x="3281363" y="4614863"/>
            <a:ext cx="1239837" cy="658812"/>
          </a:xfrm>
          <a:prstGeom prst="line">
            <a:avLst/>
          </a:prstGeom>
          <a:noFill/>
          <a:ln w="38100">
            <a:solidFill>
              <a:schemeClr val="tx1"/>
            </a:solidFill>
            <a:round/>
            <a:headEnd/>
            <a:tailEnd/>
          </a:ln>
        </p:spPr>
        <p:txBody>
          <a:bodyPr/>
          <a:lstStyle/>
          <a:p>
            <a:endParaRPr lang="en-US"/>
          </a:p>
        </p:txBody>
      </p:sp>
      <p:pic>
        <p:nvPicPr>
          <p:cNvPr id="38966" name="Picture 4"/>
          <p:cNvPicPr>
            <a:picLocks noChangeAspect="1" noChangeArrowheads="1"/>
          </p:cNvPicPr>
          <p:nvPr/>
        </p:nvPicPr>
        <p:blipFill>
          <a:blip r:embed="rId23"/>
          <a:srcRect/>
          <a:stretch>
            <a:fillRect/>
          </a:stretch>
        </p:blipFill>
        <p:spPr bwMode="auto">
          <a:xfrm>
            <a:off x="2124075" y="2563813"/>
            <a:ext cx="323850" cy="354012"/>
          </a:xfrm>
          <a:prstGeom prst="rect">
            <a:avLst/>
          </a:prstGeom>
          <a:noFill/>
          <a:ln w="9525">
            <a:noFill/>
            <a:miter lim="800000"/>
            <a:headEnd/>
            <a:tailEnd/>
          </a:ln>
        </p:spPr>
      </p:pic>
      <p:pic>
        <p:nvPicPr>
          <p:cNvPr id="38967" name="Picture 4"/>
          <p:cNvPicPr>
            <a:picLocks noChangeAspect="1" noChangeArrowheads="1"/>
          </p:cNvPicPr>
          <p:nvPr/>
        </p:nvPicPr>
        <p:blipFill>
          <a:blip r:embed="rId23"/>
          <a:srcRect/>
          <a:stretch>
            <a:fillRect/>
          </a:stretch>
        </p:blipFill>
        <p:spPr bwMode="auto">
          <a:xfrm>
            <a:off x="2843213" y="2636838"/>
            <a:ext cx="323850" cy="354012"/>
          </a:xfrm>
          <a:prstGeom prst="rect">
            <a:avLst/>
          </a:prstGeom>
          <a:noFill/>
          <a:ln w="9525">
            <a:noFill/>
            <a:miter lim="800000"/>
            <a:headEnd/>
            <a:tailEnd/>
          </a:ln>
        </p:spPr>
      </p:pic>
      <p:pic>
        <p:nvPicPr>
          <p:cNvPr id="38968" name="Picture 4"/>
          <p:cNvPicPr>
            <a:picLocks noChangeAspect="1" noChangeArrowheads="1"/>
          </p:cNvPicPr>
          <p:nvPr/>
        </p:nvPicPr>
        <p:blipFill>
          <a:blip r:embed="rId23"/>
          <a:srcRect/>
          <a:stretch>
            <a:fillRect/>
          </a:stretch>
        </p:blipFill>
        <p:spPr bwMode="auto">
          <a:xfrm>
            <a:off x="2555875" y="3068638"/>
            <a:ext cx="323850" cy="354012"/>
          </a:xfrm>
          <a:prstGeom prst="rect">
            <a:avLst/>
          </a:prstGeom>
          <a:noFill/>
          <a:ln w="9525">
            <a:noFill/>
            <a:miter lim="800000"/>
            <a:headEnd/>
            <a:tailEnd/>
          </a:ln>
        </p:spPr>
      </p:pic>
      <p:pic>
        <p:nvPicPr>
          <p:cNvPr id="38969" name="Picture 4"/>
          <p:cNvPicPr>
            <a:picLocks noChangeAspect="1" noChangeArrowheads="1"/>
          </p:cNvPicPr>
          <p:nvPr/>
        </p:nvPicPr>
        <p:blipFill>
          <a:blip r:embed="rId23"/>
          <a:srcRect/>
          <a:stretch>
            <a:fillRect/>
          </a:stretch>
        </p:blipFill>
        <p:spPr bwMode="auto">
          <a:xfrm>
            <a:off x="3276600" y="3213100"/>
            <a:ext cx="323850" cy="354013"/>
          </a:xfrm>
          <a:prstGeom prst="rect">
            <a:avLst/>
          </a:prstGeom>
          <a:noFill/>
          <a:ln w="9525">
            <a:noFill/>
            <a:miter lim="800000"/>
            <a:headEnd/>
            <a:tailEnd/>
          </a:ln>
        </p:spPr>
      </p:pic>
      <p:pic>
        <p:nvPicPr>
          <p:cNvPr id="38970" name="Picture 4"/>
          <p:cNvPicPr>
            <a:picLocks noChangeAspect="1" noChangeArrowheads="1"/>
          </p:cNvPicPr>
          <p:nvPr/>
        </p:nvPicPr>
        <p:blipFill>
          <a:blip r:embed="rId23"/>
          <a:srcRect/>
          <a:stretch>
            <a:fillRect/>
          </a:stretch>
        </p:blipFill>
        <p:spPr bwMode="auto">
          <a:xfrm>
            <a:off x="3779838" y="2708275"/>
            <a:ext cx="323850" cy="354013"/>
          </a:xfrm>
          <a:prstGeom prst="rect">
            <a:avLst/>
          </a:prstGeom>
          <a:noFill/>
          <a:ln w="9525">
            <a:noFill/>
            <a:miter lim="800000"/>
            <a:headEnd/>
            <a:tailEnd/>
          </a:ln>
        </p:spPr>
      </p:pic>
      <p:pic>
        <p:nvPicPr>
          <p:cNvPr id="38971" name="Picture 4"/>
          <p:cNvPicPr>
            <a:picLocks noChangeAspect="1" noChangeArrowheads="1"/>
          </p:cNvPicPr>
          <p:nvPr/>
        </p:nvPicPr>
        <p:blipFill>
          <a:blip r:embed="rId23"/>
          <a:srcRect/>
          <a:stretch>
            <a:fillRect/>
          </a:stretch>
        </p:blipFill>
        <p:spPr bwMode="auto">
          <a:xfrm>
            <a:off x="4643438" y="3284538"/>
            <a:ext cx="323850" cy="354012"/>
          </a:xfrm>
          <a:prstGeom prst="rect">
            <a:avLst/>
          </a:prstGeom>
          <a:noFill/>
          <a:ln w="9525">
            <a:noFill/>
            <a:miter lim="800000"/>
            <a:headEnd/>
            <a:tailEnd/>
          </a:ln>
        </p:spPr>
      </p:pic>
      <p:pic>
        <p:nvPicPr>
          <p:cNvPr id="38972" name="Picture 4"/>
          <p:cNvPicPr>
            <a:picLocks noChangeAspect="1" noChangeArrowheads="1"/>
          </p:cNvPicPr>
          <p:nvPr/>
        </p:nvPicPr>
        <p:blipFill>
          <a:blip r:embed="rId23"/>
          <a:srcRect/>
          <a:stretch>
            <a:fillRect/>
          </a:stretch>
        </p:blipFill>
        <p:spPr bwMode="auto">
          <a:xfrm>
            <a:off x="4427538" y="4292600"/>
            <a:ext cx="323850" cy="354013"/>
          </a:xfrm>
          <a:prstGeom prst="rect">
            <a:avLst/>
          </a:prstGeom>
          <a:noFill/>
          <a:ln w="9525">
            <a:noFill/>
            <a:miter lim="800000"/>
            <a:headEnd/>
            <a:tailEnd/>
          </a:ln>
        </p:spPr>
      </p:pic>
      <p:pic>
        <p:nvPicPr>
          <p:cNvPr id="38973" name="Picture 4"/>
          <p:cNvPicPr>
            <a:picLocks noChangeAspect="1" noChangeArrowheads="1"/>
          </p:cNvPicPr>
          <p:nvPr/>
        </p:nvPicPr>
        <p:blipFill>
          <a:blip r:embed="rId23"/>
          <a:srcRect/>
          <a:stretch>
            <a:fillRect/>
          </a:stretch>
        </p:blipFill>
        <p:spPr bwMode="auto">
          <a:xfrm>
            <a:off x="5651500" y="3789363"/>
            <a:ext cx="323850" cy="354012"/>
          </a:xfrm>
          <a:prstGeom prst="rect">
            <a:avLst/>
          </a:prstGeom>
          <a:noFill/>
          <a:ln w="9525">
            <a:noFill/>
            <a:miter lim="800000"/>
            <a:headEnd/>
            <a:tailEnd/>
          </a:ln>
        </p:spPr>
      </p:pic>
      <p:pic>
        <p:nvPicPr>
          <p:cNvPr id="38974" name="Picture 4"/>
          <p:cNvPicPr>
            <a:picLocks noChangeAspect="1" noChangeArrowheads="1"/>
          </p:cNvPicPr>
          <p:nvPr/>
        </p:nvPicPr>
        <p:blipFill>
          <a:blip r:embed="rId23"/>
          <a:srcRect/>
          <a:stretch>
            <a:fillRect/>
          </a:stretch>
        </p:blipFill>
        <p:spPr bwMode="auto">
          <a:xfrm>
            <a:off x="3419475" y="3860800"/>
            <a:ext cx="323850" cy="354013"/>
          </a:xfrm>
          <a:prstGeom prst="rect">
            <a:avLst/>
          </a:prstGeom>
          <a:noFill/>
          <a:ln w="9525">
            <a:noFill/>
            <a:miter lim="800000"/>
            <a:headEnd/>
            <a:tailEnd/>
          </a:ln>
        </p:spPr>
      </p:pic>
      <p:pic>
        <p:nvPicPr>
          <p:cNvPr id="38975" name="Picture 4"/>
          <p:cNvPicPr>
            <a:picLocks noChangeAspect="1" noChangeArrowheads="1"/>
          </p:cNvPicPr>
          <p:nvPr/>
        </p:nvPicPr>
        <p:blipFill>
          <a:blip r:embed="rId23"/>
          <a:srcRect/>
          <a:stretch>
            <a:fillRect/>
          </a:stretch>
        </p:blipFill>
        <p:spPr bwMode="auto">
          <a:xfrm>
            <a:off x="2700338" y="3716338"/>
            <a:ext cx="323850" cy="354012"/>
          </a:xfrm>
          <a:prstGeom prst="rect">
            <a:avLst/>
          </a:prstGeom>
          <a:noFill/>
          <a:ln w="9525">
            <a:noFill/>
            <a:miter lim="800000"/>
            <a:headEnd/>
            <a:tailEnd/>
          </a:ln>
        </p:spPr>
      </p:pic>
      <p:pic>
        <p:nvPicPr>
          <p:cNvPr id="38976" name="Picture 4"/>
          <p:cNvPicPr>
            <a:picLocks noChangeAspect="1" noChangeArrowheads="1"/>
          </p:cNvPicPr>
          <p:nvPr/>
        </p:nvPicPr>
        <p:blipFill>
          <a:blip r:embed="rId23"/>
          <a:srcRect/>
          <a:stretch>
            <a:fillRect/>
          </a:stretch>
        </p:blipFill>
        <p:spPr bwMode="auto">
          <a:xfrm>
            <a:off x="2843213" y="4292600"/>
            <a:ext cx="323850" cy="354013"/>
          </a:xfrm>
          <a:prstGeom prst="rect">
            <a:avLst/>
          </a:prstGeom>
          <a:noFill/>
          <a:ln w="9525">
            <a:noFill/>
            <a:miter lim="800000"/>
            <a:headEnd/>
            <a:tailEnd/>
          </a:ln>
        </p:spPr>
      </p:pic>
      <p:pic>
        <p:nvPicPr>
          <p:cNvPr id="38977" name="Picture 4"/>
          <p:cNvPicPr>
            <a:picLocks noChangeAspect="1" noChangeArrowheads="1"/>
          </p:cNvPicPr>
          <p:nvPr/>
        </p:nvPicPr>
        <p:blipFill>
          <a:blip r:embed="rId23"/>
          <a:srcRect/>
          <a:stretch>
            <a:fillRect/>
          </a:stretch>
        </p:blipFill>
        <p:spPr bwMode="auto">
          <a:xfrm>
            <a:off x="2124075" y="4148138"/>
            <a:ext cx="323850" cy="354012"/>
          </a:xfrm>
          <a:prstGeom prst="rect">
            <a:avLst/>
          </a:prstGeom>
          <a:noFill/>
          <a:ln w="9525">
            <a:noFill/>
            <a:miter lim="800000"/>
            <a:headEnd/>
            <a:tailEnd/>
          </a:ln>
        </p:spPr>
      </p:pic>
      <p:pic>
        <p:nvPicPr>
          <p:cNvPr id="38978" name="Picture 4"/>
          <p:cNvPicPr>
            <a:picLocks noChangeAspect="1" noChangeArrowheads="1"/>
          </p:cNvPicPr>
          <p:nvPr/>
        </p:nvPicPr>
        <p:blipFill>
          <a:blip r:embed="rId23"/>
          <a:srcRect/>
          <a:stretch>
            <a:fillRect/>
          </a:stretch>
        </p:blipFill>
        <p:spPr bwMode="auto">
          <a:xfrm>
            <a:off x="3059113" y="4940300"/>
            <a:ext cx="323850" cy="354013"/>
          </a:xfrm>
          <a:prstGeom prst="rect">
            <a:avLst/>
          </a:prstGeom>
          <a:noFill/>
          <a:ln w="9525">
            <a:noFill/>
            <a:miter lim="800000"/>
            <a:headEnd/>
            <a:tailEnd/>
          </a:ln>
        </p:spPr>
      </p:pic>
      <p:sp>
        <p:nvSpPr>
          <p:cNvPr id="1895578" name="AutoShape 154"/>
          <p:cNvSpPr>
            <a:spLocks noChangeArrowheads="1"/>
          </p:cNvSpPr>
          <p:nvPr/>
        </p:nvSpPr>
        <p:spPr bwMode="auto">
          <a:xfrm>
            <a:off x="4427538" y="5589588"/>
            <a:ext cx="4138612" cy="287337"/>
          </a:xfrm>
          <a:prstGeom prst="homePlate">
            <a:avLst>
              <a:gd name="adj" fmla="val 103424"/>
            </a:avLst>
          </a:prstGeom>
          <a:solidFill>
            <a:srgbClr val="CCECFF"/>
          </a:solidFill>
          <a:ln w="9525">
            <a:noFill/>
            <a:miter lim="800000"/>
            <a:headEnd/>
            <a:tailEnd/>
          </a:ln>
          <a:effectLst>
            <a:outerShdw dist="35921" dir="2700000" algn="ctr" rotWithShape="0">
              <a:srgbClr val="333333"/>
            </a:outerShdw>
          </a:effectLst>
        </p:spPr>
        <p:txBody>
          <a:bodyPr anchor="ctr"/>
          <a:lstStyle/>
          <a:p>
            <a:r>
              <a:rPr kumimoji="0" lang="en-US" altLang="zh-CN" sz="1400" b="0">
                <a:solidFill>
                  <a:schemeClr val="tx1"/>
                </a:solidFill>
                <a:latin typeface="Arial" pitchFamily="34" charset="0"/>
                <a:ea typeface="华文细黑" pitchFamily="2" charset="-122"/>
              </a:rPr>
              <a:t>Providing perfect PTN  series products </a:t>
            </a:r>
            <a:endParaRPr kumimoji="0" lang="zh-CN" altLang="en-US" sz="1400" b="0">
              <a:solidFill>
                <a:schemeClr val="tx1"/>
              </a:solidFill>
              <a:latin typeface="Arial" pitchFamily="34" charset="0"/>
              <a:ea typeface="华文细黑" pitchFamily="2" charset="-122"/>
            </a:endParaRPr>
          </a:p>
        </p:txBody>
      </p:sp>
      <p:sp>
        <p:nvSpPr>
          <p:cNvPr id="1895579" name="AutoShape 155"/>
          <p:cNvSpPr>
            <a:spLocks noChangeArrowheads="1"/>
          </p:cNvSpPr>
          <p:nvPr/>
        </p:nvSpPr>
        <p:spPr bwMode="auto">
          <a:xfrm>
            <a:off x="900113" y="5589588"/>
            <a:ext cx="3384550" cy="360362"/>
          </a:xfrm>
          <a:prstGeom prst="homePlate">
            <a:avLst>
              <a:gd name="adj" fmla="val 42642"/>
            </a:avLst>
          </a:prstGeom>
          <a:solidFill>
            <a:srgbClr val="CCECFF"/>
          </a:solidFill>
          <a:ln w="9525">
            <a:solidFill>
              <a:srgbClr val="CCECFF"/>
            </a:solidFill>
            <a:miter lim="800000"/>
            <a:headEnd/>
            <a:tailEnd/>
          </a:ln>
          <a:effectLst>
            <a:outerShdw dist="35921" dir="2700000" algn="ctr" rotWithShape="0">
              <a:srgbClr val="333333"/>
            </a:outerShdw>
          </a:effectLst>
        </p:spPr>
        <p:txBody>
          <a:bodyPr wrap="none" anchor="ctr"/>
          <a:lstStyle/>
          <a:p>
            <a:r>
              <a:rPr kumimoji="0" lang="en-US" altLang="zh-CN" sz="1400" b="0">
                <a:solidFill>
                  <a:schemeClr val="tx1"/>
                </a:solidFill>
                <a:latin typeface="Arial" pitchFamily="34" charset="0"/>
                <a:ea typeface="华文细黑" pitchFamily="2" charset="-122"/>
              </a:rPr>
              <a:t>Integrated platform,</a:t>
            </a:r>
          </a:p>
          <a:p>
            <a:r>
              <a:rPr kumimoji="0" lang="en-US" altLang="zh-CN" sz="1400" b="0">
                <a:solidFill>
                  <a:schemeClr val="tx1"/>
                </a:solidFill>
                <a:latin typeface="Arial" pitchFamily="34" charset="0"/>
                <a:ea typeface="华文细黑" pitchFamily="2" charset="-122"/>
              </a:rPr>
              <a:t>high-efficiency transmission</a:t>
            </a:r>
            <a:endParaRPr kumimoji="0" lang="zh-CN" altLang="en-US" sz="1400" b="0">
              <a:solidFill>
                <a:schemeClr val="tx1"/>
              </a:solidFill>
              <a:latin typeface="Arial" pitchFamily="34" charset="0"/>
              <a:ea typeface="华文细黑" pitchFamily="2" charset="-122"/>
            </a:endParaRPr>
          </a:p>
        </p:txBody>
      </p:sp>
      <p:sp>
        <p:nvSpPr>
          <p:cNvPr id="1895580" name="AutoShape 156"/>
          <p:cNvSpPr>
            <a:spLocks noChangeArrowheads="1"/>
          </p:cNvSpPr>
          <p:nvPr/>
        </p:nvSpPr>
        <p:spPr bwMode="auto">
          <a:xfrm>
            <a:off x="4427538" y="5949950"/>
            <a:ext cx="4176712" cy="360363"/>
          </a:xfrm>
          <a:prstGeom prst="homePlate">
            <a:avLst>
              <a:gd name="adj" fmla="val 51118"/>
            </a:avLst>
          </a:prstGeom>
          <a:solidFill>
            <a:srgbClr val="CCECFF"/>
          </a:solidFill>
          <a:ln w="9525">
            <a:noFill/>
            <a:miter lim="800000"/>
            <a:headEnd/>
            <a:tailEnd/>
          </a:ln>
          <a:effectLst>
            <a:outerShdw dist="35921" dir="2700000" algn="ctr" rotWithShape="0">
              <a:srgbClr val="333333"/>
            </a:outerShdw>
          </a:effectLst>
        </p:spPr>
        <p:txBody>
          <a:bodyPr wrap="none" anchor="ctr"/>
          <a:lstStyle/>
          <a:p>
            <a:r>
              <a:rPr kumimoji="0" lang="en-US" altLang="zh-CN" sz="1400" b="0">
                <a:solidFill>
                  <a:schemeClr val="tx1"/>
                </a:solidFill>
                <a:latin typeface="Arial" pitchFamily="34" charset="0"/>
                <a:ea typeface="华文细黑" pitchFamily="2" charset="-122"/>
              </a:rPr>
              <a:t>Reliable, security, energy-saving </a:t>
            </a:r>
          </a:p>
          <a:p>
            <a:r>
              <a:rPr kumimoji="0" lang="en-US" altLang="zh-CN" sz="1400" b="0">
                <a:solidFill>
                  <a:schemeClr val="tx1"/>
                </a:solidFill>
                <a:latin typeface="Arial" pitchFamily="34" charset="0"/>
                <a:ea typeface="华文细黑" pitchFamily="2" charset="-122"/>
              </a:rPr>
              <a:t>and green network</a:t>
            </a:r>
            <a:endParaRPr kumimoji="0" lang="zh-CN" altLang="en-US" sz="1400" b="0">
              <a:solidFill>
                <a:schemeClr val="tx1"/>
              </a:solidFill>
              <a:latin typeface="Arial" pitchFamily="34" charset="0"/>
              <a:ea typeface="华文细黑" pitchFamily="2" charset="-122"/>
            </a:endParaRPr>
          </a:p>
        </p:txBody>
      </p:sp>
      <p:sp>
        <p:nvSpPr>
          <p:cNvPr id="1895581" name="AutoShape 157"/>
          <p:cNvSpPr>
            <a:spLocks noChangeArrowheads="1"/>
          </p:cNvSpPr>
          <p:nvPr/>
        </p:nvSpPr>
        <p:spPr bwMode="auto">
          <a:xfrm>
            <a:off x="900113" y="6021388"/>
            <a:ext cx="3384550" cy="360362"/>
          </a:xfrm>
          <a:prstGeom prst="homePlate">
            <a:avLst>
              <a:gd name="adj" fmla="val 69141"/>
            </a:avLst>
          </a:prstGeom>
          <a:solidFill>
            <a:srgbClr val="CCECFF"/>
          </a:solidFill>
          <a:ln w="9525">
            <a:noFill/>
            <a:miter lim="800000"/>
            <a:headEnd/>
            <a:tailEnd/>
          </a:ln>
          <a:effectLst>
            <a:outerShdw dist="35921" dir="2700000" algn="ctr" rotWithShape="0">
              <a:srgbClr val="333333"/>
            </a:outerShdw>
          </a:effectLst>
        </p:spPr>
        <p:txBody>
          <a:bodyPr wrap="none" anchor="ctr"/>
          <a:lstStyle/>
          <a:p>
            <a:r>
              <a:rPr kumimoji="0" lang="en-US" altLang="zh-CN" sz="1400" b="0">
                <a:solidFill>
                  <a:schemeClr val="tx1"/>
                </a:solidFill>
                <a:latin typeface="Arial" pitchFamily="34" charset="0"/>
                <a:ea typeface="华文细黑" pitchFamily="2" charset="-122"/>
              </a:rPr>
              <a:t>Refined operation &amp; maintenance,</a:t>
            </a:r>
          </a:p>
          <a:p>
            <a:r>
              <a:rPr kumimoji="0" lang="en-US" altLang="zh-CN" sz="1400" b="0">
                <a:solidFill>
                  <a:schemeClr val="tx1"/>
                </a:solidFill>
                <a:latin typeface="Arial" pitchFamily="34" charset="0"/>
                <a:ea typeface="华文细黑" pitchFamily="2" charset="-122"/>
              </a:rPr>
              <a:t>simplified management</a:t>
            </a:r>
            <a:endParaRPr kumimoji="0" lang="zh-CN" altLang="en-US" sz="1400" b="0">
              <a:solidFill>
                <a:schemeClr val="tx1"/>
              </a:solidFill>
              <a:latin typeface="Arial" pitchFamily="34" charset="0"/>
              <a:ea typeface="华文细黑" pitchFamily="2" charset="-122"/>
            </a:endParaRPr>
          </a:p>
        </p:txBody>
      </p:sp>
      <p:sp>
        <p:nvSpPr>
          <p:cNvPr id="38916" name="Rectangle 158"/>
          <p:cNvSpPr>
            <a:spLocks noGrp="1" noChangeArrowheads="1"/>
          </p:cNvSpPr>
          <p:nvPr>
            <p:ph type="title"/>
          </p:nvPr>
        </p:nvSpPr>
        <p:spPr>
          <a:xfrm>
            <a:off x="312738" y="188913"/>
            <a:ext cx="8496300" cy="647700"/>
          </a:xfrm>
        </p:spPr>
        <p:txBody>
          <a:bodyPr/>
          <a:lstStyle/>
          <a:p>
            <a:pPr eaLnBrk="1" hangingPunct="1"/>
            <a:r>
              <a:rPr lang="en-US" altLang="zh-CN" smtClean="0"/>
              <a:t>ZTE PTN Product Family </a:t>
            </a:r>
            <a:endParaRPr lang="zh-CN" altLang="en-US" smtClean="0"/>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Freeform 431"/>
          <p:cNvSpPr>
            <a:spLocks/>
          </p:cNvSpPr>
          <p:nvPr/>
        </p:nvSpPr>
        <p:spPr bwMode="auto">
          <a:xfrm flipV="1">
            <a:off x="4140200" y="2924175"/>
            <a:ext cx="1512888" cy="431800"/>
          </a:xfrm>
          <a:custGeom>
            <a:avLst/>
            <a:gdLst>
              <a:gd name="T0" fmla="*/ 0 w 953"/>
              <a:gd name="T1" fmla="*/ 2147483647 h 311"/>
              <a:gd name="T2" fmla="*/ 2147483647 w 953"/>
              <a:gd name="T3" fmla="*/ 2147483647 h 311"/>
              <a:gd name="T4" fmla="*/ 2147483647 w 953"/>
              <a:gd name="T5" fmla="*/ 2147483647 h 311"/>
              <a:gd name="T6" fmla="*/ 2147483647 w 953"/>
              <a:gd name="T7" fmla="*/ 2147483647 h 311"/>
              <a:gd name="T8" fmla="*/ 0 60000 65536"/>
              <a:gd name="T9" fmla="*/ 0 60000 65536"/>
              <a:gd name="T10" fmla="*/ 0 60000 65536"/>
              <a:gd name="T11" fmla="*/ 0 60000 65536"/>
              <a:gd name="T12" fmla="*/ 0 w 953"/>
              <a:gd name="T13" fmla="*/ 0 h 311"/>
              <a:gd name="T14" fmla="*/ 953 w 953"/>
              <a:gd name="T15" fmla="*/ 311 h 311"/>
            </a:gdLst>
            <a:ahLst/>
            <a:cxnLst>
              <a:cxn ang="T8">
                <a:pos x="T0" y="T1"/>
              </a:cxn>
              <a:cxn ang="T9">
                <a:pos x="T2" y="T3"/>
              </a:cxn>
              <a:cxn ang="T10">
                <a:pos x="T4" y="T5"/>
              </a:cxn>
              <a:cxn ang="T11">
                <a:pos x="T6" y="T7"/>
              </a:cxn>
            </a:cxnLst>
            <a:rect l="T12" t="T13" r="T14" b="T15"/>
            <a:pathLst>
              <a:path w="953" h="311">
                <a:moveTo>
                  <a:pt x="0" y="311"/>
                </a:moveTo>
                <a:cubicBezTo>
                  <a:pt x="7" y="220"/>
                  <a:pt x="15" y="129"/>
                  <a:pt x="136" y="84"/>
                </a:cubicBezTo>
                <a:cubicBezTo>
                  <a:pt x="257" y="39"/>
                  <a:pt x="590" y="0"/>
                  <a:pt x="726" y="38"/>
                </a:cubicBezTo>
                <a:cubicBezTo>
                  <a:pt x="862" y="76"/>
                  <a:pt x="907" y="193"/>
                  <a:pt x="953" y="311"/>
                </a:cubicBezTo>
              </a:path>
            </a:pathLst>
          </a:custGeom>
          <a:noFill/>
          <a:ln w="9525">
            <a:solidFill>
              <a:srgbClr val="0000FF"/>
            </a:solidFill>
            <a:round/>
            <a:headEnd/>
            <a:tailEnd/>
          </a:ln>
          <a:effectLst>
            <a:prstShdw prst="shdw17" dist="17961" dir="2700000">
              <a:srgbClr val="000099"/>
            </a:prstShdw>
          </a:effectLst>
        </p:spPr>
        <p:txBody>
          <a:bodyPr/>
          <a:lstStyle/>
          <a:p>
            <a:endParaRPr lang="zh-CN" altLang="en-US"/>
          </a:p>
        </p:txBody>
      </p:sp>
      <p:sp>
        <p:nvSpPr>
          <p:cNvPr id="154626" name="Line 149"/>
          <p:cNvSpPr>
            <a:spLocks noChangeShapeType="1"/>
          </p:cNvSpPr>
          <p:nvPr/>
        </p:nvSpPr>
        <p:spPr bwMode="auto">
          <a:xfrm flipH="1" flipV="1">
            <a:off x="8218488" y="4581525"/>
            <a:ext cx="0" cy="358775"/>
          </a:xfrm>
          <a:prstGeom prst="line">
            <a:avLst/>
          </a:prstGeom>
          <a:noFill/>
          <a:ln w="9525">
            <a:solidFill>
              <a:srgbClr val="FF99CC"/>
            </a:solidFill>
            <a:round/>
            <a:headEnd/>
            <a:tailEnd/>
          </a:ln>
          <a:effectLst>
            <a:prstShdw prst="shdw17" dist="17961" dir="2700000">
              <a:srgbClr val="995C7A"/>
            </a:prstShdw>
          </a:effectLst>
        </p:spPr>
        <p:txBody>
          <a:bodyPr/>
          <a:lstStyle/>
          <a:p>
            <a:endParaRPr lang="zh-CN" altLang="en-US"/>
          </a:p>
        </p:txBody>
      </p:sp>
      <p:sp>
        <p:nvSpPr>
          <p:cNvPr id="154627" name="Line 149"/>
          <p:cNvSpPr>
            <a:spLocks noChangeShapeType="1"/>
          </p:cNvSpPr>
          <p:nvPr/>
        </p:nvSpPr>
        <p:spPr bwMode="auto">
          <a:xfrm flipH="1" flipV="1">
            <a:off x="2436813" y="4627563"/>
            <a:ext cx="0" cy="358775"/>
          </a:xfrm>
          <a:prstGeom prst="line">
            <a:avLst/>
          </a:prstGeom>
          <a:noFill/>
          <a:ln w="9525">
            <a:solidFill>
              <a:srgbClr val="FF99CC"/>
            </a:solidFill>
            <a:round/>
            <a:headEnd/>
            <a:tailEnd/>
          </a:ln>
          <a:effectLst>
            <a:prstShdw prst="shdw17" dist="17961" dir="2700000">
              <a:srgbClr val="995C7A"/>
            </a:prstShdw>
          </a:effectLst>
        </p:spPr>
        <p:txBody>
          <a:bodyPr/>
          <a:lstStyle/>
          <a:p>
            <a:endParaRPr lang="zh-CN" altLang="en-US"/>
          </a:p>
        </p:txBody>
      </p:sp>
      <p:sp>
        <p:nvSpPr>
          <p:cNvPr id="154628" name="Line 149"/>
          <p:cNvSpPr>
            <a:spLocks noChangeShapeType="1"/>
          </p:cNvSpPr>
          <p:nvPr/>
        </p:nvSpPr>
        <p:spPr bwMode="auto">
          <a:xfrm flipH="1" flipV="1">
            <a:off x="684213" y="4581525"/>
            <a:ext cx="0" cy="358775"/>
          </a:xfrm>
          <a:prstGeom prst="line">
            <a:avLst/>
          </a:prstGeom>
          <a:noFill/>
          <a:ln w="9525">
            <a:solidFill>
              <a:srgbClr val="FF99CC"/>
            </a:solidFill>
            <a:round/>
            <a:headEnd/>
            <a:tailEnd/>
          </a:ln>
          <a:effectLst>
            <a:prstShdw prst="shdw17" dist="17961" dir="2700000">
              <a:srgbClr val="995C7A"/>
            </a:prstShdw>
          </a:effectLst>
        </p:spPr>
        <p:txBody>
          <a:bodyPr/>
          <a:lstStyle/>
          <a:p>
            <a:endParaRPr lang="zh-CN" altLang="en-US"/>
          </a:p>
        </p:txBody>
      </p:sp>
      <p:sp>
        <p:nvSpPr>
          <p:cNvPr id="154629" name="Line 149"/>
          <p:cNvSpPr>
            <a:spLocks noChangeShapeType="1"/>
          </p:cNvSpPr>
          <p:nvPr/>
        </p:nvSpPr>
        <p:spPr bwMode="auto">
          <a:xfrm flipH="1">
            <a:off x="6516688" y="5013325"/>
            <a:ext cx="1655762" cy="0"/>
          </a:xfrm>
          <a:prstGeom prst="line">
            <a:avLst/>
          </a:prstGeom>
          <a:noFill/>
          <a:ln w="9525">
            <a:solidFill>
              <a:srgbClr val="FF99CC"/>
            </a:solidFill>
            <a:round/>
            <a:headEnd/>
            <a:tailEnd/>
          </a:ln>
          <a:effectLst>
            <a:prstShdw prst="shdw17" dist="17961" dir="2700000">
              <a:srgbClr val="995C7A"/>
            </a:prstShdw>
          </a:effectLst>
        </p:spPr>
        <p:txBody>
          <a:bodyPr/>
          <a:lstStyle/>
          <a:p>
            <a:endParaRPr lang="zh-CN" altLang="en-US"/>
          </a:p>
        </p:txBody>
      </p:sp>
      <p:sp>
        <p:nvSpPr>
          <p:cNvPr id="154630" name="Line 149"/>
          <p:cNvSpPr>
            <a:spLocks noChangeShapeType="1"/>
          </p:cNvSpPr>
          <p:nvPr/>
        </p:nvSpPr>
        <p:spPr bwMode="auto">
          <a:xfrm flipH="1">
            <a:off x="6516688" y="4508500"/>
            <a:ext cx="1655762" cy="0"/>
          </a:xfrm>
          <a:prstGeom prst="line">
            <a:avLst/>
          </a:prstGeom>
          <a:noFill/>
          <a:ln w="9525">
            <a:solidFill>
              <a:srgbClr val="FF99CC"/>
            </a:solidFill>
            <a:round/>
            <a:headEnd/>
            <a:tailEnd/>
          </a:ln>
          <a:effectLst>
            <a:prstShdw prst="shdw17" dist="17961" dir="2700000">
              <a:srgbClr val="995C7A"/>
            </a:prstShdw>
          </a:effectLst>
        </p:spPr>
        <p:txBody>
          <a:bodyPr/>
          <a:lstStyle/>
          <a:p>
            <a:endParaRPr lang="zh-CN" altLang="en-US"/>
          </a:p>
        </p:txBody>
      </p:sp>
      <p:sp>
        <p:nvSpPr>
          <p:cNvPr id="154631" name="Line 149"/>
          <p:cNvSpPr>
            <a:spLocks noChangeShapeType="1"/>
          </p:cNvSpPr>
          <p:nvPr/>
        </p:nvSpPr>
        <p:spPr bwMode="auto">
          <a:xfrm flipH="1">
            <a:off x="755650" y="5013325"/>
            <a:ext cx="1655763" cy="1588"/>
          </a:xfrm>
          <a:prstGeom prst="line">
            <a:avLst/>
          </a:prstGeom>
          <a:noFill/>
          <a:ln w="9525">
            <a:solidFill>
              <a:srgbClr val="FF99CC"/>
            </a:solidFill>
            <a:round/>
            <a:headEnd/>
            <a:tailEnd/>
          </a:ln>
          <a:effectLst>
            <a:prstShdw prst="shdw17" dist="17961" dir="2700000">
              <a:srgbClr val="995C7A"/>
            </a:prstShdw>
          </a:effectLst>
        </p:spPr>
        <p:txBody>
          <a:bodyPr/>
          <a:lstStyle/>
          <a:p>
            <a:endParaRPr lang="zh-CN" altLang="en-US"/>
          </a:p>
        </p:txBody>
      </p:sp>
      <p:sp>
        <p:nvSpPr>
          <p:cNvPr id="154632" name="Line 149"/>
          <p:cNvSpPr>
            <a:spLocks noChangeShapeType="1"/>
          </p:cNvSpPr>
          <p:nvPr/>
        </p:nvSpPr>
        <p:spPr bwMode="auto">
          <a:xfrm flipH="1">
            <a:off x="684213" y="4508500"/>
            <a:ext cx="1655762" cy="1588"/>
          </a:xfrm>
          <a:prstGeom prst="line">
            <a:avLst/>
          </a:prstGeom>
          <a:noFill/>
          <a:ln w="9525">
            <a:solidFill>
              <a:srgbClr val="FF99CC"/>
            </a:solidFill>
            <a:round/>
            <a:headEnd/>
            <a:tailEnd/>
          </a:ln>
          <a:effectLst>
            <a:prstShdw prst="shdw17" dist="17961" dir="2700000">
              <a:srgbClr val="995C7A"/>
            </a:prstShdw>
          </a:effectLst>
        </p:spPr>
        <p:txBody>
          <a:bodyPr/>
          <a:lstStyle/>
          <a:p>
            <a:endParaRPr lang="zh-CN" altLang="en-US"/>
          </a:p>
        </p:txBody>
      </p:sp>
      <p:sp>
        <p:nvSpPr>
          <p:cNvPr id="154633" name="Rectangle 2"/>
          <p:cNvSpPr>
            <a:spLocks noGrp="1" noChangeArrowheads="1"/>
          </p:cNvSpPr>
          <p:nvPr>
            <p:ph type="title"/>
          </p:nvPr>
        </p:nvSpPr>
        <p:spPr>
          <a:xfrm>
            <a:off x="147638" y="138113"/>
            <a:ext cx="8496300" cy="647700"/>
          </a:xfrm>
        </p:spPr>
        <p:txBody>
          <a:bodyPr/>
          <a:lstStyle/>
          <a:p>
            <a:r>
              <a:rPr lang="en-US" altLang="zh-CN" sz="3000" dirty="0" smtClean="0">
                <a:latin typeface="Arial" charset="0"/>
              </a:rPr>
              <a:t>Ring Topology</a:t>
            </a:r>
            <a:endParaRPr lang="en-US" altLang="zh-CN" sz="3000" dirty="0" smtClean="0">
              <a:latin typeface="Arial" charset="0"/>
            </a:endParaRPr>
          </a:p>
        </p:txBody>
      </p:sp>
      <p:grpSp>
        <p:nvGrpSpPr>
          <p:cNvPr id="154634" name="Group 4"/>
          <p:cNvGrpSpPr>
            <a:grpSpLocks/>
          </p:cNvGrpSpPr>
          <p:nvPr/>
        </p:nvGrpSpPr>
        <p:grpSpPr bwMode="auto">
          <a:xfrm>
            <a:off x="6443663" y="1268413"/>
            <a:ext cx="2232025" cy="71437"/>
            <a:chOff x="294" y="1116"/>
            <a:chExt cx="5126" cy="46"/>
          </a:xfrm>
        </p:grpSpPr>
        <p:grpSp>
          <p:nvGrpSpPr>
            <p:cNvPr id="155066" name="Group 5"/>
            <p:cNvGrpSpPr>
              <a:grpSpLocks/>
            </p:cNvGrpSpPr>
            <p:nvPr/>
          </p:nvGrpSpPr>
          <p:grpSpPr bwMode="auto">
            <a:xfrm>
              <a:off x="4425" y="1116"/>
              <a:ext cx="498" cy="46"/>
              <a:chOff x="839" y="845"/>
              <a:chExt cx="454" cy="90"/>
            </a:xfrm>
          </p:grpSpPr>
          <p:sp>
            <p:nvSpPr>
              <p:cNvPr id="155096"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97"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67" name="Group 8"/>
            <p:cNvGrpSpPr>
              <a:grpSpLocks/>
            </p:cNvGrpSpPr>
            <p:nvPr/>
          </p:nvGrpSpPr>
          <p:grpSpPr bwMode="auto">
            <a:xfrm>
              <a:off x="4922" y="1116"/>
              <a:ext cx="498" cy="46"/>
              <a:chOff x="839" y="845"/>
              <a:chExt cx="454" cy="90"/>
            </a:xfrm>
          </p:grpSpPr>
          <p:sp>
            <p:nvSpPr>
              <p:cNvPr id="155094"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95"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68" name="Group 11"/>
            <p:cNvGrpSpPr>
              <a:grpSpLocks/>
            </p:cNvGrpSpPr>
            <p:nvPr/>
          </p:nvGrpSpPr>
          <p:grpSpPr bwMode="auto">
            <a:xfrm>
              <a:off x="3430" y="1116"/>
              <a:ext cx="498" cy="46"/>
              <a:chOff x="839" y="845"/>
              <a:chExt cx="454" cy="90"/>
            </a:xfrm>
          </p:grpSpPr>
          <p:sp>
            <p:nvSpPr>
              <p:cNvPr id="155092"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93"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69" name="Group 14"/>
            <p:cNvGrpSpPr>
              <a:grpSpLocks/>
            </p:cNvGrpSpPr>
            <p:nvPr/>
          </p:nvGrpSpPr>
          <p:grpSpPr bwMode="auto">
            <a:xfrm>
              <a:off x="3927" y="1116"/>
              <a:ext cx="498" cy="46"/>
              <a:chOff x="839" y="845"/>
              <a:chExt cx="454" cy="90"/>
            </a:xfrm>
          </p:grpSpPr>
          <p:sp>
            <p:nvSpPr>
              <p:cNvPr id="155090"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91"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70" name="Group 17"/>
            <p:cNvGrpSpPr>
              <a:grpSpLocks/>
            </p:cNvGrpSpPr>
            <p:nvPr/>
          </p:nvGrpSpPr>
          <p:grpSpPr bwMode="auto">
            <a:xfrm>
              <a:off x="2435" y="1116"/>
              <a:ext cx="498" cy="46"/>
              <a:chOff x="839" y="845"/>
              <a:chExt cx="454" cy="90"/>
            </a:xfrm>
          </p:grpSpPr>
          <p:sp>
            <p:nvSpPr>
              <p:cNvPr id="155088"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89"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71" name="Group 20"/>
            <p:cNvGrpSpPr>
              <a:grpSpLocks/>
            </p:cNvGrpSpPr>
            <p:nvPr/>
          </p:nvGrpSpPr>
          <p:grpSpPr bwMode="auto">
            <a:xfrm>
              <a:off x="2932" y="1116"/>
              <a:ext cx="498" cy="46"/>
              <a:chOff x="839" y="845"/>
              <a:chExt cx="454" cy="90"/>
            </a:xfrm>
          </p:grpSpPr>
          <p:sp>
            <p:nvSpPr>
              <p:cNvPr id="155086"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87"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72" name="Group 23"/>
            <p:cNvGrpSpPr>
              <a:grpSpLocks/>
            </p:cNvGrpSpPr>
            <p:nvPr/>
          </p:nvGrpSpPr>
          <p:grpSpPr bwMode="auto">
            <a:xfrm>
              <a:off x="1438" y="1116"/>
              <a:ext cx="498" cy="46"/>
              <a:chOff x="839" y="845"/>
              <a:chExt cx="454" cy="90"/>
            </a:xfrm>
          </p:grpSpPr>
          <p:sp>
            <p:nvSpPr>
              <p:cNvPr id="155084"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85"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73" name="Group 26"/>
            <p:cNvGrpSpPr>
              <a:grpSpLocks/>
            </p:cNvGrpSpPr>
            <p:nvPr/>
          </p:nvGrpSpPr>
          <p:grpSpPr bwMode="auto">
            <a:xfrm>
              <a:off x="1935" y="1116"/>
              <a:ext cx="498" cy="46"/>
              <a:chOff x="839" y="845"/>
              <a:chExt cx="454" cy="90"/>
            </a:xfrm>
          </p:grpSpPr>
          <p:sp>
            <p:nvSpPr>
              <p:cNvPr id="155082"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83"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74" name="Group 29"/>
            <p:cNvGrpSpPr>
              <a:grpSpLocks/>
            </p:cNvGrpSpPr>
            <p:nvPr/>
          </p:nvGrpSpPr>
          <p:grpSpPr bwMode="auto">
            <a:xfrm>
              <a:off x="443" y="1116"/>
              <a:ext cx="498" cy="46"/>
              <a:chOff x="839" y="845"/>
              <a:chExt cx="454" cy="90"/>
            </a:xfrm>
          </p:grpSpPr>
          <p:sp>
            <p:nvSpPr>
              <p:cNvPr id="155080"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81"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75" name="Group 32"/>
            <p:cNvGrpSpPr>
              <a:grpSpLocks/>
            </p:cNvGrpSpPr>
            <p:nvPr/>
          </p:nvGrpSpPr>
          <p:grpSpPr bwMode="auto">
            <a:xfrm>
              <a:off x="940" y="1116"/>
              <a:ext cx="498" cy="46"/>
              <a:chOff x="839" y="845"/>
              <a:chExt cx="454" cy="90"/>
            </a:xfrm>
          </p:grpSpPr>
          <p:sp>
            <p:nvSpPr>
              <p:cNvPr id="155078"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79"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sp>
          <p:nvSpPr>
            <p:cNvPr id="155076" name="Line 149"/>
            <p:cNvSpPr>
              <a:spLocks noChangeShapeType="1"/>
            </p:cNvSpPr>
            <p:nvPr/>
          </p:nvSpPr>
          <p:spPr bwMode="auto">
            <a:xfrm flipH="1" flipV="1">
              <a:off x="294" y="1162"/>
              <a:ext cx="5027" cy="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55077" name="Line 149"/>
            <p:cNvSpPr>
              <a:spLocks noChangeShapeType="1"/>
            </p:cNvSpPr>
            <p:nvPr/>
          </p:nvSpPr>
          <p:spPr bwMode="auto">
            <a:xfrm flipH="1" flipV="1">
              <a:off x="294" y="1116"/>
              <a:ext cx="5027" cy="0"/>
            </a:xfrm>
            <a:prstGeom prst="line">
              <a:avLst/>
            </a:prstGeom>
            <a:noFill/>
            <a:ln w="19050">
              <a:solidFill>
                <a:srgbClr val="0000FF"/>
              </a:solidFill>
              <a:round/>
              <a:headEnd/>
              <a:tailEnd/>
            </a:ln>
          </p:spPr>
          <p:txBody>
            <a:bodyPr wrap="none" lIns="90000" tIns="46800" rIns="90000" bIns="46800" anchor="ctr"/>
            <a:lstStyle/>
            <a:p>
              <a:endParaRPr lang="zh-CN" altLang="en-US"/>
            </a:p>
          </p:txBody>
        </p:sp>
      </p:grpSp>
      <p:grpSp>
        <p:nvGrpSpPr>
          <p:cNvPr id="154635" name="Group 181"/>
          <p:cNvGrpSpPr>
            <a:grpSpLocks/>
          </p:cNvGrpSpPr>
          <p:nvPr/>
        </p:nvGrpSpPr>
        <p:grpSpPr bwMode="auto">
          <a:xfrm>
            <a:off x="2843213" y="1268413"/>
            <a:ext cx="3313112" cy="71437"/>
            <a:chOff x="294" y="1116"/>
            <a:chExt cx="5126" cy="46"/>
          </a:xfrm>
        </p:grpSpPr>
        <p:grpSp>
          <p:nvGrpSpPr>
            <p:cNvPr id="155034" name="Group 182"/>
            <p:cNvGrpSpPr>
              <a:grpSpLocks/>
            </p:cNvGrpSpPr>
            <p:nvPr/>
          </p:nvGrpSpPr>
          <p:grpSpPr bwMode="auto">
            <a:xfrm>
              <a:off x="4425" y="1116"/>
              <a:ext cx="498" cy="46"/>
              <a:chOff x="839" y="845"/>
              <a:chExt cx="454" cy="90"/>
            </a:xfrm>
          </p:grpSpPr>
          <p:sp>
            <p:nvSpPr>
              <p:cNvPr id="155064"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65"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35" name="Group 185"/>
            <p:cNvGrpSpPr>
              <a:grpSpLocks/>
            </p:cNvGrpSpPr>
            <p:nvPr/>
          </p:nvGrpSpPr>
          <p:grpSpPr bwMode="auto">
            <a:xfrm>
              <a:off x="4922" y="1116"/>
              <a:ext cx="498" cy="46"/>
              <a:chOff x="839" y="845"/>
              <a:chExt cx="454" cy="90"/>
            </a:xfrm>
          </p:grpSpPr>
          <p:sp>
            <p:nvSpPr>
              <p:cNvPr id="155062"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63"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36" name="Group 188"/>
            <p:cNvGrpSpPr>
              <a:grpSpLocks/>
            </p:cNvGrpSpPr>
            <p:nvPr/>
          </p:nvGrpSpPr>
          <p:grpSpPr bwMode="auto">
            <a:xfrm>
              <a:off x="3430" y="1116"/>
              <a:ext cx="498" cy="46"/>
              <a:chOff x="839" y="845"/>
              <a:chExt cx="454" cy="90"/>
            </a:xfrm>
          </p:grpSpPr>
          <p:sp>
            <p:nvSpPr>
              <p:cNvPr id="155060"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61"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37" name="Group 191"/>
            <p:cNvGrpSpPr>
              <a:grpSpLocks/>
            </p:cNvGrpSpPr>
            <p:nvPr/>
          </p:nvGrpSpPr>
          <p:grpSpPr bwMode="auto">
            <a:xfrm>
              <a:off x="3927" y="1116"/>
              <a:ext cx="498" cy="46"/>
              <a:chOff x="839" y="845"/>
              <a:chExt cx="454" cy="90"/>
            </a:xfrm>
          </p:grpSpPr>
          <p:sp>
            <p:nvSpPr>
              <p:cNvPr id="155058"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59"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38" name="Group 194"/>
            <p:cNvGrpSpPr>
              <a:grpSpLocks/>
            </p:cNvGrpSpPr>
            <p:nvPr/>
          </p:nvGrpSpPr>
          <p:grpSpPr bwMode="auto">
            <a:xfrm>
              <a:off x="2435" y="1116"/>
              <a:ext cx="498" cy="46"/>
              <a:chOff x="839" y="845"/>
              <a:chExt cx="454" cy="90"/>
            </a:xfrm>
          </p:grpSpPr>
          <p:sp>
            <p:nvSpPr>
              <p:cNvPr id="155056"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57"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39" name="Group 197"/>
            <p:cNvGrpSpPr>
              <a:grpSpLocks/>
            </p:cNvGrpSpPr>
            <p:nvPr/>
          </p:nvGrpSpPr>
          <p:grpSpPr bwMode="auto">
            <a:xfrm>
              <a:off x="2932" y="1116"/>
              <a:ext cx="498" cy="46"/>
              <a:chOff x="839" y="845"/>
              <a:chExt cx="454" cy="90"/>
            </a:xfrm>
          </p:grpSpPr>
          <p:sp>
            <p:nvSpPr>
              <p:cNvPr id="155054"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55"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40" name="Group 200"/>
            <p:cNvGrpSpPr>
              <a:grpSpLocks/>
            </p:cNvGrpSpPr>
            <p:nvPr/>
          </p:nvGrpSpPr>
          <p:grpSpPr bwMode="auto">
            <a:xfrm>
              <a:off x="1438" y="1116"/>
              <a:ext cx="498" cy="46"/>
              <a:chOff x="839" y="845"/>
              <a:chExt cx="454" cy="90"/>
            </a:xfrm>
          </p:grpSpPr>
          <p:sp>
            <p:nvSpPr>
              <p:cNvPr id="155052"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53"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41" name="Group 203"/>
            <p:cNvGrpSpPr>
              <a:grpSpLocks/>
            </p:cNvGrpSpPr>
            <p:nvPr/>
          </p:nvGrpSpPr>
          <p:grpSpPr bwMode="auto">
            <a:xfrm>
              <a:off x="1935" y="1116"/>
              <a:ext cx="498" cy="46"/>
              <a:chOff x="839" y="845"/>
              <a:chExt cx="454" cy="90"/>
            </a:xfrm>
          </p:grpSpPr>
          <p:sp>
            <p:nvSpPr>
              <p:cNvPr id="155050"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51"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42" name="Group 206"/>
            <p:cNvGrpSpPr>
              <a:grpSpLocks/>
            </p:cNvGrpSpPr>
            <p:nvPr/>
          </p:nvGrpSpPr>
          <p:grpSpPr bwMode="auto">
            <a:xfrm>
              <a:off x="443" y="1116"/>
              <a:ext cx="498" cy="46"/>
              <a:chOff x="839" y="845"/>
              <a:chExt cx="454" cy="90"/>
            </a:xfrm>
          </p:grpSpPr>
          <p:sp>
            <p:nvSpPr>
              <p:cNvPr id="155048"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49"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43" name="Group 209"/>
            <p:cNvGrpSpPr>
              <a:grpSpLocks/>
            </p:cNvGrpSpPr>
            <p:nvPr/>
          </p:nvGrpSpPr>
          <p:grpSpPr bwMode="auto">
            <a:xfrm>
              <a:off x="940" y="1116"/>
              <a:ext cx="498" cy="46"/>
              <a:chOff x="839" y="845"/>
              <a:chExt cx="454" cy="90"/>
            </a:xfrm>
          </p:grpSpPr>
          <p:sp>
            <p:nvSpPr>
              <p:cNvPr id="155046"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47"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sp>
          <p:nvSpPr>
            <p:cNvPr id="155044" name="Line 149"/>
            <p:cNvSpPr>
              <a:spLocks noChangeShapeType="1"/>
            </p:cNvSpPr>
            <p:nvPr/>
          </p:nvSpPr>
          <p:spPr bwMode="auto">
            <a:xfrm flipH="1" flipV="1">
              <a:off x="294" y="1162"/>
              <a:ext cx="5027" cy="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55045" name="Line 149"/>
            <p:cNvSpPr>
              <a:spLocks noChangeShapeType="1"/>
            </p:cNvSpPr>
            <p:nvPr/>
          </p:nvSpPr>
          <p:spPr bwMode="auto">
            <a:xfrm flipH="1" flipV="1">
              <a:off x="294" y="1116"/>
              <a:ext cx="5027" cy="0"/>
            </a:xfrm>
            <a:prstGeom prst="line">
              <a:avLst/>
            </a:prstGeom>
            <a:noFill/>
            <a:ln w="19050">
              <a:solidFill>
                <a:srgbClr val="0000FF"/>
              </a:solidFill>
              <a:round/>
              <a:headEnd/>
              <a:tailEnd/>
            </a:ln>
          </p:spPr>
          <p:txBody>
            <a:bodyPr wrap="none" lIns="90000" tIns="46800" rIns="90000" bIns="46800" anchor="ctr"/>
            <a:lstStyle/>
            <a:p>
              <a:endParaRPr lang="zh-CN" altLang="en-US"/>
            </a:p>
          </p:txBody>
        </p:sp>
      </p:grpSp>
      <p:grpSp>
        <p:nvGrpSpPr>
          <p:cNvPr id="154636" name="Group 214"/>
          <p:cNvGrpSpPr>
            <a:grpSpLocks/>
          </p:cNvGrpSpPr>
          <p:nvPr/>
        </p:nvGrpSpPr>
        <p:grpSpPr bwMode="auto">
          <a:xfrm>
            <a:off x="323850" y="1268413"/>
            <a:ext cx="2232025" cy="71437"/>
            <a:chOff x="294" y="1116"/>
            <a:chExt cx="5126" cy="46"/>
          </a:xfrm>
        </p:grpSpPr>
        <p:grpSp>
          <p:nvGrpSpPr>
            <p:cNvPr id="155002" name="Group 215"/>
            <p:cNvGrpSpPr>
              <a:grpSpLocks/>
            </p:cNvGrpSpPr>
            <p:nvPr/>
          </p:nvGrpSpPr>
          <p:grpSpPr bwMode="auto">
            <a:xfrm>
              <a:off x="4425" y="1116"/>
              <a:ext cx="498" cy="46"/>
              <a:chOff x="839" y="845"/>
              <a:chExt cx="454" cy="90"/>
            </a:xfrm>
          </p:grpSpPr>
          <p:sp>
            <p:nvSpPr>
              <p:cNvPr id="155032"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33"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03" name="Group 218"/>
            <p:cNvGrpSpPr>
              <a:grpSpLocks/>
            </p:cNvGrpSpPr>
            <p:nvPr/>
          </p:nvGrpSpPr>
          <p:grpSpPr bwMode="auto">
            <a:xfrm>
              <a:off x="4922" y="1116"/>
              <a:ext cx="498" cy="46"/>
              <a:chOff x="839" y="845"/>
              <a:chExt cx="454" cy="90"/>
            </a:xfrm>
          </p:grpSpPr>
          <p:sp>
            <p:nvSpPr>
              <p:cNvPr id="155030"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31"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04" name="Group 221"/>
            <p:cNvGrpSpPr>
              <a:grpSpLocks/>
            </p:cNvGrpSpPr>
            <p:nvPr/>
          </p:nvGrpSpPr>
          <p:grpSpPr bwMode="auto">
            <a:xfrm>
              <a:off x="3430" y="1116"/>
              <a:ext cx="498" cy="46"/>
              <a:chOff x="839" y="845"/>
              <a:chExt cx="454" cy="90"/>
            </a:xfrm>
          </p:grpSpPr>
          <p:sp>
            <p:nvSpPr>
              <p:cNvPr id="155028"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29"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05" name="Group 224"/>
            <p:cNvGrpSpPr>
              <a:grpSpLocks/>
            </p:cNvGrpSpPr>
            <p:nvPr/>
          </p:nvGrpSpPr>
          <p:grpSpPr bwMode="auto">
            <a:xfrm>
              <a:off x="3927" y="1116"/>
              <a:ext cx="498" cy="46"/>
              <a:chOff x="839" y="845"/>
              <a:chExt cx="454" cy="90"/>
            </a:xfrm>
          </p:grpSpPr>
          <p:sp>
            <p:nvSpPr>
              <p:cNvPr id="155026"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27"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06" name="Group 227"/>
            <p:cNvGrpSpPr>
              <a:grpSpLocks/>
            </p:cNvGrpSpPr>
            <p:nvPr/>
          </p:nvGrpSpPr>
          <p:grpSpPr bwMode="auto">
            <a:xfrm>
              <a:off x="2435" y="1116"/>
              <a:ext cx="498" cy="46"/>
              <a:chOff x="839" y="845"/>
              <a:chExt cx="454" cy="90"/>
            </a:xfrm>
          </p:grpSpPr>
          <p:sp>
            <p:nvSpPr>
              <p:cNvPr id="155024"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25"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07" name="Group 230"/>
            <p:cNvGrpSpPr>
              <a:grpSpLocks/>
            </p:cNvGrpSpPr>
            <p:nvPr/>
          </p:nvGrpSpPr>
          <p:grpSpPr bwMode="auto">
            <a:xfrm>
              <a:off x="2932" y="1116"/>
              <a:ext cx="498" cy="46"/>
              <a:chOff x="839" y="845"/>
              <a:chExt cx="454" cy="90"/>
            </a:xfrm>
          </p:grpSpPr>
          <p:sp>
            <p:nvSpPr>
              <p:cNvPr id="155022"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23"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08" name="Group 233"/>
            <p:cNvGrpSpPr>
              <a:grpSpLocks/>
            </p:cNvGrpSpPr>
            <p:nvPr/>
          </p:nvGrpSpPr>
          <p:grpSpPr bwMode="auto">
            <a:xfrm>
              <a:off x="1438" y="1116"/>
              <a:ext cx="498" cy="46"/>
              <a:chOff x="839" y="845"/>
              <a:chExt cx="454" cy="90"/>
            </a:xfrm>
          </p:grpSpPr>
          <p:sp>
            <p:nvSpPr>
              <p:cNvPr id="155020"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21"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09" name="Group 236"/>
            <p:cNvGrpSpPr>
              <a:grpSpLocks/>
            </p:cNvGrpSpPr>
            <p:nvPr/>
          </p:nvGrpSpPr>
          <p:grpSpPr bwMode="auto">
            <a:xfrm>
              <a:off x="1935" y="1116"/>
              <a:ext cx="498" cy="46"/>
              <a:chOff x="839" y="845"/>
              <a:chExt cx="454" cy="90"/>
            </a:xfrm>
          </p:grpSpPr>
          <p:sp>
            <p:nvSpPr>
              <p:cNvPr id="155018"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19"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10" name="Group 239"/>
            <p:cNvGrpSpPr>
              <a:grpSpLocks/>
            </p:cNvGrpSpPr>
            <p:nvPr/>
          </p:nvGrpSpPr>
          <p:grpSpPr bwMode="auto">
            <a:xfrm>
              <a:off x="443" y="1116"/>
              <a:ext cx="498" cy="46"/>
              <a:chOff x="839" y="845"/>
              <a:chExt cx="454" cy="90"/>
            </a:xfrm>
          </p:grpSpPr>
          <p:sp>
            <p:nvSpPr>
              <p:cNvPr id="155016"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17"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grpSp>
          <p:nvGrpSpPr>
            <p:cNvPr id="155011" name="Group 242"/>
            <p:cNvGrpSpPr>
              <a:grpSpLocks/>
            </p:cNvGrpSpPr>
            <p:nvPr/>
          </p:nvGrpSpPr>
          <p:grpSpPr bwMode="auto">
            <a:xfrm>
              <a:off x="940" y="1116"/>
              <a:ext cx="498" cy="46"/>
              <a:chOff x="839" y="845"/>
              <a:chExt cx="454" cy="90"/>
            </a:xfrm>
          </p:grpSpPr>
          <p:sp>
            <p:nvSpPr>
              <p:cNvPr id="155014"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endParaRPr kumimoji="0" lang="en-US" altLang="zh-CN" sz="1800" b="0">
                  <a:latin typeface="宋体" charset="-122"/>
                </a:endParaRPr>
              </a:p>
            </p:txBody>
          </p:sp>
          <p:sp>
            <p:nvSpPr>
              <p:cNvPr id="155015"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endParaRPr kumimoji="0" lang="en-US" altLang="zh-CN" sz="1800" b="0">
                  <a:latin typeface="宋体" charset="-122"/>
                </a:endParaRPr>
              </a:p>
            </p:txBody>
          </p:sp>
        </p:grpSp>
        <p:sp>
          <p:nvSpPr>
            <p:cNvPr id="155012" name="Line 149"/>
            <p:cNvSpPr>
              <a:spLocks noChangeShapeType="1"/>
            </p:cNvSpPr>
            <p:nvPr/>
          </p:nvSpPr>
          <p:spPr bwMode="auto">
            <a:xfrm flipH="1" flipV="1">
              <a:off x="294" y="1162"/>
              <a:ext cx="5027" cy="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55013" name="Line 149"/>
            <p:cNvSpPr>
              <a:spLocks noChangeShapeType="1"/>
            </p:cNvSpPr>
            <p:nvPr/>
          </p:nvSpPr>
          <p:spPr bwMode="auto">
            <a:xfrm flipH="1" flipV="1">
              <a:off x="294" y="1116"/>
              <a:ext cx="5027" cy="0"/>
            </a:xfrm>
            <a:prstGeom prst="line">
              <a:avLst/>
            </a:prstGeom>
            <a:noFill/>
            <a:ln w="19050">
              <a:solidFill>
                <a:srgbClr val="0000FF"/>
              </a:solidFill>
              <a:round/>
              <a:headEnd/>
              <a:tailEnd/>
            </a:ln>
          </p:spPr>
          <p:txBody>
            <a:bodyPr wrap="none" lIns="90000" tIns="46800" rIns="90000" bIns="46800" anchor="ctr"/>
            <a:lstStyle/>
            <a:p>
              <a:endParaRPr lang="zh-CN" altLang="en-US"/>
            </a:p>
          </p:txBody>
        </p:sp>
      </p:grpSp>
      <p:grpSp>
        <p:nvGrpSpPr>
          <p:cNvPr id="154637" name="Group 290"/>
          <p:cNvGrpSpPr>
            <a:grpSpLocks/>
          </p:cNvGrpSpPr>
          <p:nvPr/>
        </p:nvGrpSpPr>
        <p:grpSpPr bwMode="auto">
          <a:xfrm>
            <a:off x="2986088" y="1052513"/>
            <a:ext cx="433387" cy="360362"/>
            <a:chOff x="4370388" y="5638800"/>
            <a:chExt cx="622301" cy="458788"/>
          </a:xfrm>
        </p:grpSpPr>
        <p:sp>
          <p:nvSpPr>
            <p:cNvPr id="154986" name="Freeform 110"/>
            <p:cNvSpPr>
              <a:spLocks/>
            </p:cNvSpPr>
            <p:nvPr/>
          </p:nvSpPr>
          <p:spPr bwMode="auto">
            <a:xfrm>
              <a:off x="4370388" y="5918200"/>
              <a:ext cx="622300" cy="179388"/>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endParaRPr lang="zh-CN" altLang="en-US"/>
            </a:p>
          </p:txBody>
        </p:sp>
        <p:sp>
          <p:nvSpPr>
            <p:cNvPr id="154987" name="Freeform 111"/>
            <p:cNvSpPr>
              <a:spLocks/>
            </p:cNvSpPr>
            <p:nvPr/>
          </p:nvSpPr>
          <p:spPr bwMode="auto">
            <a:xfrm>
              <a:off x="4625976" y="5638800"/>
              <a:ext cx="366713" cy="63500"/>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endParaRPr lang="zh-CN" altLang="en-US"/>
            </a:p>
          </p:txBody>
        </p:sp>
        <p:sp>
          <p:nvSpPr>
            <p:cNvPr id="154988" name="Freeform 112"/>
            <p:cNvSpPr>
              <a:spLocks/>
            </p:cNvSpPr>
            <p:nvPr/>
          </p:nvSpPr>
          <p:spPr bwMode="auto">
            <a:xfrm>
              <a:off x="4814888" y="5664200"/>
              <a:ext cx="177800" cy="261938"/>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endParaRPr lang="zh-CN" altLang="en-US"/>
            </a:p>
          </p:txBody>
        </p:sp>
        <p:sp>
          <p:nvSpPr>
            <p:cNvPr id="154989" name="Rectangle 113"/>
            <p:cNvSpPr>
              <a:spLocks noChangeArrowheads="1"/>
            </p:cNvSpPr>
            <p:nvPr/>
          </p:nvSpPr>
          <p:spPr bwMode="auto">
            <a:xfrm>
              <a:off x="4632326" y="5838825"/>
              <a:ext cx="201613" cy="93663"/>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90" name="Rectangle 114"/>
            <p:cNvSpPr>
              <a:spLocks noChangeArrowheads="1"/>
            </p:cNvSpPr>
            <p:nvPr/>
          </p:nvSpPr>
          <p:spPr bwMode="auto">
            <a:xfrm>
              <a:off x="4441826" y="5892800"/>
              <a:ext cx="15875" cy="254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91" name="Rectangle 115"/>
            <p:cNvSpPr>
              <a:spLocks noChangeArrowheads="1"/>
            </p:cNvSpPr>
            <p:nvPr/>
          </p:nvSpPr>
          <p:spPr bwMode="auto">
            <a:xfrm>
              <a:off x="4540251" y="5892800"/>
              <a:ext cx="15875" cy="254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92" name="Freeform 116"/>
            <p:cNvSpPr>
              <a:spLocks/>
            </p:cNvSpPr>
            <p:nvPr/>
          </p:nvSpPr>
          <p:spPr bwMode="auto">
            <a:xfrm>
              <a:off x="4429126" y="5803900"/>
              <a:ext cx="136525" cy="101600"/>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endParaRPr lang="zh-CN" altLang="en-US"/>
            </a:p>
          </p:txBody>
        </p:sp>
        <p:sp>
          <p:nvSpPr>
            <p:cNvPr id="154993" name="Oval 117"/>
            <p:cNvSpPr>
              <a:spLocks noChangeArrowheads="1"/>
            </p:cNvSpPr>
            <p:nvPr/>
          </p:nvSpPr>
          <p:spPr bwMode="auto">
            <a:xfrm>
              <a:off x="4441826" y="5768975"/>
              <a:ext cx="111125" cy="1111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994" name="Freeform 118"/>
            <p:cNvSpPr>
              <a:spLocks noEditPoints="1"/>
            </p:cNvSpPr>
            <p:nvPr/>
          </p:nvSpPr>
          <p:spPr bwMode="auto">
            <a:xfrm>
              <a:off x="4460876" y="5788025"/>
              <a:ext cx="76200" cy="76200"/>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endParaRPr lang="zh-CN" altLang="en-US"/>
            </a:p>
          </p:txBody>
        </p:sp>
        <p:sp>
          <p:nvSpPr>
            <p:cNvPr id="154995" name="Rectangle 119"/>
            <p:cNvSpPr>
              <a:spLocks noChangeArrowheads="1"/>
            </p:cNvSpPr>
            <p:nvPr/>
          </p:nvSpPr>
          <p:spPr bwMode="auto">
            <a:xfrm>
              <a:off x="4486276" y="5749925"/>
              <a:ext cx="22225" cy="3492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96" name="Rectangle 120"/>
            <p:cNvSpPr>
              <a:spLocks noChangeArrowheads="1"/>
            </p:cNvSpPr>
            <p:nvPr/>
          </p:nvSpPr>
          <p:spPr bwMode="auto">
            <a:xfrm>
              <a:off x="4476751" y="5743575"/>
              <a:ext cx="41275" cy="952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97" name="Freeform 121"/>
            <p:cNvSpPr>
              <a:spLocks/>
            </p:cNvSpPr>
            <p:nvPr/>
          </p:nvSpPr>
          <p:spPr bwMode="auto">
            <a:xfrm>
              <a:off x="4422776" y="5705475"/>
              <a:ext cx="152400" cy="34925"/>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endParaRPr lang="zh-CN" altLang="en-US"/>
            </a:p>
          </p:txBody>
        </p:sp>
        <p:sp>
          <p:nvSpPr>
            <p:cNvPr id="154998" name="Rectangle 122"/>
            <p:cNvSpPr>
              <a:spLocks noChangeArrowheads="1"/>
            </p:cNvSpPr>
            <p:nvPr/>
          </p:nvSpPr>
          <p:spPr bwMode="auto">
            <a:xfrm>
              <a:off x="4429126" y="5727700"/>
              <a:ext cx="9525" cy="1651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99" name="Rectangle 123"/>
            <p:cNvSpPr>
              <a:spLocks noChangeArrowheads="1"/>
            </p:cNvSpPr>
            <p:nvPr/>
          </p:nvSpPr>
          <p:spPr bwMode="auto">
            <a:xfrm>
              <a:off x="4559301" y="5727700"/>
              <a:ext cx="9525" cy="1651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5000" name="Rectangle 124"/>
            <p:cNvSpPr>
              <a:spLocks noChangeArrowheads="1"/>
            </p:cNvSpPr>
            <p:nvPr/>
          </p:nvSpPr>
          <p:spPr bwMode="auto">
            <a:xfrm>
              <a:off x="4370388" y="5983288"/>
              <a:ext cx="622300" cy="2222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sp>
          <p:nvSpPr>
            <p:cNvPr id="155001" name="Freeform 125"/>
            <p:cNvSpPr>
              <a:spLocks/>
            </p:cNvSpPr>
            <p:nvPr/>
          </p:nvSpPr>
          <p:spPr bwMode="auto">
            <a:xfrm>
              <a:off x="4846638" y="5680075"/>
              <a:ext cx="69850" cy="158750"/>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endParaRPr lang="zh-CN" altLang="en-US"/>
            </a:p>
          </p:txBody>
        </p:sp>
      </p:grpSp>
      <p:grpSp>
        <p:nvGrpSpPr>
          <p:cNvPr id="154638" name="Group 290"/>
          <p:cNvGrpSpPr>
            <a:grpSpLocks/>
          </p:cNvGrpSpPr>
          <p:nvPr/>
        </p:nvGrpSpPr>
        <p:grpSpPr bwMode="auto">
          <a:xfrm>
            <a:off x="3851275" y="1052513"/>
            <a:ext cx="433388" cy="360362"/>
            <a:chOff x="4370388" y="5638800"/>
            <a:chExt cx="622301" cy="458788"/>
          </a:xfrm>
        </p:grpSpPr>
        <p:sp>
          <p:nvSpPr>
            <p:cNvPr id="154970" name="Freeform 110"/>
            <p:cNvSpPr>
              <a:spLocks/>
            </p:cNvSpPr>
            <p:nvPr/>
          </p:nvSpPr>
          <p:spPr bwMode="auto">
            <a:xfrm>
              <a:off x="4370388" y="5918200"/>
              <a:ext cx="622300" cy="179388"/>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endParaRPr lang="zh-CN" altLang="en-US"/>
            </a:p>
          </p:txBody>
        </p:sp>
        <p:sp>
          <p:nvSpPr>
            <p:cNvPr id="154971" name="Freeform 111"/>
            <p:cNvSpPr>
              <a:spLocks/>
            </p:cNvSpPr>
            <p:nvPr/>
          </p:nvSpPr>
          <p:spPr bwMode="auto">
            <a:xfrm>
              <a:off x="4625976" y="5638800"/>
              <a:ext cx="366713" cy="63500"/>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endParaRPr lang="zh-CN" altLang="en-US"/>
            </a:p>
          </p:txBody>
        </p:sp>
        <p:sp>
          <p:nvSpPr>
            <p:cNvPr id="154972" name="Freeform 112"/>
            <p:cNvSpPr>
              <a:spLocks/>
            </p:cNvSpPr>
            <p:nvPr/>
          </p:nvSpPr>
          <p:spPr bwMode="auto">
            <a:xfrm>
              <a:off x="4814888" y="5664200"/>
              <a:ext cx="177800" cy="261938"/>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endParaRPr lang="zh-CN" altLang="en-US"/>
            </a:p>
          </p:txBody>
        </p:sp>
        <p:sp>
          <p:nvSpPr>
            <p:cNvPr id="154973" name="Rectangle 113"/>
            <p:cNvSpPr>
              <a:spLocks noChangeArrowheads="1"/>
            </p:cNvSpPr>
            <p:nvPr/>
          </p:nvSpPr>
          <p:spPr bwMode="auto">
            <a:xfrm>
              <a:off x="4632326" y="5838825"/>
              <a:ext cx="201613" cy="93663"/>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74" name="Rectangle 114"/>
            <p:cNvSpPr>
              <a:spLocks noChangeArrowheads="1"/>
            </p:cNvSpPr>
            <p:nvPr/>
          </p:nvSpPr>
          <p:spPr bwMode="auto">
            <a:xfrm>
              <a:off x="4441826" y="5892800"/>
              <a:ext cx="15875" cy="254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75" name="Rectangle 115"/>
            <p:cNvSpPr>
              <a:spLocks noChangeArrowheads="1"/>
            </p:cNvSpPr>
            <p:nvPr/>
          </p:nvSpPr>
          <p:spPr bwMode="auto">
            <a:xfrm>
              <a:off x="4540251" y="5892800"/>
              <a:ext cx="15875" cy="254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76" name="Freeform 116"/>
            <p:cNvSpPr>
              <a:spLocks/>
            </p:cNvSpPr>
            <p:nvPr/>
          </p:nvSpPr>
          <p:spPr bwMode="auto">
            <a:xfrm>
              <a:off x="4429126" y="5803900"/>
              <a:ext cx="136525" cy="101600"/>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endParaRPr lang="zh-CN" altLang="en-US"/>
            </a:p>
          </p:txBody>
        </p:sp>
        <p:sp>
          <p:nvSpPr>
            <p:cNvPr id="154977" name="Oval 117"/>
            <p:cNvSpPr>
              <a:spLocks noChangeArrowheads="1"/>
            </p:cNvSpPr>
            <p:nvPr/>
          </p:nvSpPr>
          <p:spPr bwMode="auto">
            <a:xfrm>
              <a:off x="4441826" y="5768975"/>
              <a:ext cx="111125" cy="1111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978" name="Freeform 118"/>
            <p:cNvSpPr>
              <a:spLocks noEditPoints="1"/>
            </p:cNvSpPr>
            <p:nvPr/>
          </p:nvSpPr>
          <p:spPr bwMode="auto">
            <a:xfrm>
              <a:off x="4460876" y="5788025"/>
              <a:ext cx="76200" cy="76200"/>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endParaRPr lang="zh-CN" altLang="en-US"/>
            </a:p>
          </p:txBody>
        </p:sp>
        <p:sp>
          <p:nvSpPr>
            <p:cNvPr id="154979" name="Rectangle 119"/>
            <p:cNvSpPr>
              <a:spLocks noChangeArrowheads="1"/>
            </p:cNvSpPr>
            <p:nvPr/>
          </p:nvSpPr>
          <p:spPr bwMode="auto">
            <a:xfrm>
              <a:off x="4486276" y="5749925"/>
              <a:ext cx="22225" cy="3492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80" name="Rectangle 120"/>
            <p:cNvSpPr>
              <a:spLocks noChangeArrowheads="1"/>
            </p:cNvSpPr>
            <p:nvPr/>
          </p:nvSpPr>
          <p:spPr bwMode="auto">
            <a:xfrm>
              <a:off x="4476751" y="5743575"/>
              <a:ext cx="41275" cy="952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81" name="Freeform 121"/>
            <p:cNvSpPr>
              <a:spLocks/>
            </p:cNvSpPr>
            <p:nvPr/>
          </p:nvSpPr>
          <p:spPr bwMode="auto">
            <a:xfrm>
              <a:off x="4422776" y="5705475"/>
              <a:ext cx="152400" cy="34925"/>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endParaRPr lang="zh-CN" altLang="en-US"/>
            </a:p>
          </p:txBody>
        </p:sp>
        <p:sp>
          <p:nvSpPr>
            <p:cNvPr id="154982" name="Rectangle 122"/>
            <p:cNvSpPr>
              <a:spLocks noChangeArrowheads="1"/>
            </p:cNvSpPr>
            <p:nvPr/>
          </p:nvSpPr>
          <p:spPr bwMode="auto">
            <a:xfrm>
              <a:off x="4429126" y="5727700"/>
              <a:ext cx="9525" cy="1651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83" name="Rectangle 123"/>
            <p:cNvSpPr>
              <a:spLocks noChangeArrowheads="1"/>
            </p:cNvSpPr>
            <p:nvPr/>
          </p:nvSpPr>
          <p:spPr bwMode="auto">
            <a:xfrm>
              <a:off x="4559301" y="5727700"/>
              <a:ext cx="9525" cy="1651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84" name="Rectangle 124"/>
            <p:cNvSpPr>
              <a:spLocks noChangeArrowheads="1"/>
            </p:cNvSpPr>
            <p:nvPr/>
          </p:nvSpPr>
          <p:spPr bwMode="auto">
            <a:xfrm>
              <a:off x="4370388" y="5983288"/>
              <a:ext cx="622300" cy="2222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sp>
          <p:nvSpPr>
            <p:cNvPr id="154985" name="Freeform 125"/>
            <p:cNvSpPr>
              <a:spLocks/>
            </p:cNvSpPr>
            <p:nvPr/>
          </p:nvSpPr>
          <p:spPr bwMode="auto">
            <a:xfrm>
              <a:off x="4846638" y="5680075"/>
              <a:ext cx="69850" cy="158750"/>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endParaRPr lang="zh-CN" altLang="en-US"/>
            </a:p>
          </p:txBody>
        </p:sp>
      </p:grpSp>
      <p:grpSp>
        <p:nvGrpSpPr>
          <p:cNvPr id="154639" name="Group 140"/>
          <p:cNvGrpSpPr>
            <a:grpSpLocks/>
          </p:cNvGrpSpPr>
          <p:nvPr/>
        </p:nvGrpSpPr>
        <p:grpSpPr bwMode="auto">
          <a:xfrm>
            <a:off x="2987675" y="2635250"/>
            <a:ext cx="431800" cy="431800"/>
            <a:chOff x="2563812" y="2541587"/>
            <a:chExt cx="660400" cy="698500"/>
          </a:xfrm>
        </p:grpSpPr>
        <p:sp>
          <p:nvSpPr>
            <p:cNvPr id="154968"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969"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40" name="Group 290"/>
          <p:cNvGrpSpPr>
            <a:grpSpLocks/>
          </p:cNvGrpSpPr>
          <p:nvPr/>
        </p:nvGrpSpPr>
        <p:grpSpPr bwMode="auto">
          <a:xfrm>
            <a:off x="4716463" y="1052513"/>
            <a:ext cx="433387" cy="360362"/>
            <a:chOff x="4370388" y="5638800"/>
            <a:chExt cx="622301" cy="458788"/>
          </a:xfrm>
        </p:grpSpPr>
        <p:sp>
          <p:nvSpPr>
            <p:cNvPr id="154952" name="Freeform 110"/>
            <p:cNvSpPr>
              <a:spLocks/>
            </p:cNvSpPr>
            <p:nvPr/>
          </p:nvSpPr>
          <p:spPr bwMode="auto">
            <a:xfrm>
              <a:off x="4370388" y="5918200"/>
              <a:ext cx="622300" cy="179388"/>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endParaRPr lang="zh-CN" altLang="en-US"/>
            </a:p>
          </p:txBody>
        </p:sp>
        <p:sp>
          <p:nvSpPr>
            <p:cNvPr id="154953" name="Freeform 111"/>
            <p:cNvSpPr>
              <a:spLocks/>
            </p:cNvSpPr>
            <p:nvPr/>
          </p:nvSpPr>
          <p:spPr bwMode="auto">
            <a:xfrm>
              <a:off x="4625976" y="5638800"/>
              <a:ext cx="366713" cy="63500"/>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endParaRPr lang="zh-CN" altLang="en-US"/>
            </a:p>
          </p:txBody>
        </p:sp>
        <p:sp>
          <p:nvSpPr>
            <p:cNvPr id="154954" name="Freeform 112"/>
            <p:cNvSpPr>
              <a:spLocks/>
            </p:cNvSpPr>
            <p:nvPr/>
          </p:nvSpPr>
          <p:spPr bwMode="auto">
            <a:xfrm>
              <a:off x="4814888" y="5664200"/>
              <a:ext cx="177800" cy="261938"/>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endParaRPr lang="zh-CN" altLang="en-US"/>
            </a:p>
          </p:txBody>
        </p:sp>
        <p:sp>
          <p:nvSpPr>
            <p:cNvPr id="154955" name="Rectangle 113"/>
            <p:cNvSpPr>
              <a:spLocks noChangeArrowheads="1"/>
            </p:cNvSpPr>
            <p:nvPr/>
          </p:nvSpPr>
          <p:spPr bwMode="auto">
            <a:xfrm>
              <a:off x="4632326" y="5838825"/>
              <a:ext cx="201613" cy="93663"/>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56" name="Rectangle 114"/>
            <p:cNvSpPr>
              <a:spLocks noChangeArrowheads="1"/>
            </p:cNvSpPr>
            <p:nvPr/>
          </p:nvSpPr>
          <p:spPr bwMode="auto">
            <a:xfrm>
              <a:off x="4441826" y="5892800"/>
              <a:ext cx="15875" cy="254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57" name="Rectangle 115"/>
            <p:cNvSpPr>
              <a:spLocks noChangeArrowheads="1"/>
            </p:cNvSpPr>
            <p:nvPr/>
          </p:nvSpPr>
          <p:spPr bwMode="auto">
            <a:xfrm>
              <a:off x="4540251" y="5892800"/>
              <a:ext cx="15875" cy="254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58" name="Freeform 116"/>
            <p:cNvSpPr>
              <a:spLocks/>
            </p:cNvSpPr>
            <p:nvPr/>
          </p:nvSpPr>
          <p:spPr bwMode="auto">
            <a:xfrm>
              <a:off x="4429126" y="5803900"/>
              <a:ext cx="136525" cy="101600"/>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endParaRPr lang="zh-CN" altLang="en-US"/>
            </a:p>
          </p:txBody>
        </p:sp>
        <p:sp>
          <p:nvSpPr>
            <p:cNvPr id="154959" name="Oval 117"/>
            <p:cNvSpPr>
              <a:spLocks noChangeArrowheads="1"/>
            </p:cNvSpPr>
            <p:nvPr/>
          </p:nvSpPr>
          <p:spPr bwMode="auto">
            <a:xfrm>
              <a:off x="4441826" y="5768975"/>
              <a:ext cx="111125" cy="1111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960" name="Freeform 118"/>
            <p:cNvSpPr>
              <a:spLocks noEditPoints="1"/>
            </p:cNvSpPr>
            <p:nvPr/>
          </p:nvSpPr>
          <p:spPr bwMode="auto">
            <a:xfrm>
              <a:off x="4460876" y="5788025"/>
              <a:ext cx="76200" cy="76200"/>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endParaRPr lang="zh-CN" altLang="en-US"/>
            </a:p>
          </p:txBody>
        </p:sp>
        <p:sp>
          <p:nvSpPr>
            <p:cNvPr id="154961" name="Rectangle 119"/>
            <p:cNvSpPr>
              <a:spLocks noChangeArrowheads="1"/>
            </p:cNvSpPr>
            <p:nvPr/>
          </p:nvSpPr>
          <p:spPr bwMode="auto">
            <a:xfrm>
              <a:off x="4486276" y="5749925"/>
              <a:ext cx="22225" cy="3492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62" name="Rectangle 120"/>
            <p:cNvSpPr>
              <a:spLocks noChangeArrowheads="1"/>
            </p:cNvSpPr>
            <p:nvPr/>
          </p:nvSpPr>
          <p:spPr bwMode="auto">
            <a:xfrm>
              <a:off x="4476751" y="5743575"/>
              <a:ext cx="41275" cy="952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63" name="Freeform 121"/>
            <p:cNvSpPr>
              <a:spLocks/>
            </p:cNvSpPr>
            <p:nvPr/>
          </p:nvSpPr>
          <p:spPr bwMode="auto">
            <a:xfrm>
              <a:off x="4422776" y="5705475"/>
              <a:ext cx="152400" cy="34925"/>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endParaRPr lang="zh-CN" altLang="en-US"/>
            </a:p>
          </p:txBody>
        </p:sp>
        <p:sp>
          <p:nvSpPr>
            <p:cNvPr id="154964" name="Rectangle 122"/>
            <p:cNvSpPr>
              <a:spLocks noChangeArrowheads="1"/>
            </p:cNvSpPr>
            <p:nvPr/>
          </p:nvSpPr>
          <p:spPr bwMode="auto">
            <a:xfrm>
              <a:off x="4429126" y="5727700"/>
              <a:ext cx="9525" cy="1651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65" name="Rectangle 123"/>
            <p:cNvSpPr>
              <a:spLocks noChangeArrowheads="1"/>
            </p:cNvSpPr>
            <p:nvPr/>
          </p:nvSpPr>
          <p:spPr bwMode="auto">
            <a:xfrm>
              <a:off x="4559301" y="5727700"/>
              <a:ext cx="9525" cy="1651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66" name="Rectangle 124"/>
            <p:cNvSpPr>
              <a:spLocks noChangeArrowheads="1"/>
            </p:cNvSpPr>
            <p:nvPr/>
          </p:nvSpPr>
          <p:spPr bwMode="auto">
            <a:xfrm>
              <a:off x="4370388" y="5983288"/>
              <a:ext cx="622300" cy="2222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sp>
          <p:nvSpPr>
            <p:cNvPr id="154967" name="Freeform 125"/>
            <p:cNvSpPr>
              <a:spLocks/>
            </p:cNvSpPr>
            <p:nvPr/>
          </p:nvSpPr>
          <p:spPr bwMode="auto">
            <a:xfrm>
              <a:off x="4846638" y="5680075"/>
              <a:ext cx="69850" cy="158750"/>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endParaRPr lang="zh-CN" altLang="en-US"/>
            </a:p>
          </p:txBody>
        </p:sp>
      </p:grpSp>
      <p:grpSp>
        <p:nvGrpSpPr>
          <p:cNvPr id="154641" name="Group 291"/>
          <p:cNvGrpSpPr>
            <a:grpSpLocks/>
          </p:cNvGrpSpPr>
          <p:nvPr/>
        </p:nvGrpSpPr>
        <p:grpSpPr bwMode="auto">
          <a:xfrm>
            <a:off x="466725" y="1052513"/>
            <a:ext cx="360363" cy="360362"/>
            <a:chOff x="6054726" y="5708650"/>
            <a:chExt cx="620713" cy="388938"/>
          </a:xfrm>
        </p:grpSpPr>
        <p:sp>
          <p:nvSpPr>
            <p:cNvPr id="154931" name="Rectangle 160"/>
            <p:cNvSpPr>
              <a:spLocks noChangeArrowheads="1"/>
            </p:cNvSpPr>
            <p:nvPr/>
          </p:nvSpPr>
          <p:spPr bwMode="auto">
            <a:xfrm>
              <a:off x="6257926" y="5772150"/>
              <a:ext cx="12700" cy="6032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sp>
          <p:nvSpPr>
            <p:cNvPr id="154932" name="Rectangle 161"/>
            <p:cNvSpPr>
              <a:spLocks noChangeArrowheads="1"/>
            </p:cNvSpPr>
            <p:nvPr/>
          </p:nvSpPr>
          <p:spPr bwMode="auto">
            <a:xfrm>
              <a:off x="6332538" y="5721350"/>
              <a:ext cx="101600" cy="952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sp>
          <p:nvSpPr>
            <p:cNvPr id="154933"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endParaRPr lang="zh-CN" altLang="en-US"/>
            </a:p>
          </p:txBody>
        </p:sp>
        <p:sp>
          <p:nvSpPr>
            <p:cNvPr id="154934" name="Freeform 163"/>
            <p:cNvSpPr>
              <a:spLocks noEditPoints="1"/>
            </p:cNvSpPr>
            <p:nvPr/>
          </p:nvSpPr>
          <p:spPr bwMode="auto">
            <a:xfrm>
              <a:off x="6108701" y="5886450"/>
              <a:ext cx="566738" cy="163513"/>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endParaRPr lang="zh-CN" altLang="en-US"/>
            </a:p>
          </p:txBody>
        </p:sp>
        <p:sp>
          <p:nvSpPr>
            <p:cNvPr id="154935" name="Rectangle 164"/>
            <p:cNvSpPr>
              <a:spLocks noChangeArrowheads="1"/>
            </p:cNvSpPr>
            <p:nvPr/>
          </p:nvSpPr>
          <p:spPr bwMode="auto">
            <a:xfrm>
              <a:off x="6472238" y="5724525"/>
              <a:ext cx="203200" cy="1016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36" name="Freeform 165"/>
            <p:cNvSpPr>
              <a:spLocks/>
            </p:cNvSpPr>
            <p:nvPr/>
          </p:nvSpPr>
          <p:spPr bwMode="auto">
            <a:xfrm>
              <a:off x="6456363" y="5822950"/>
              <a:ext cx="219075"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endParaRPr lang="zh-CN" altLang="en-US"/>
            </a:p>
          </p:txBody>
        </p:sp>
        <p:sp>
          <p:nvSpPr>
            <p:cNvPr id="154937" name="Rectangle 166"/>
            <p:cNvSpPr>
              <a:spLocks noChangeArrowheads="1"/>
            </p:cNvSpPr>
            <p:nvPr/>
          </p:nvSpPr>
          <p:spPr bwMode="auto">
            <a:xfrm>
              <a:off x="6453188" y="5715000"/>
              <a:ext cx="222250" cy="285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38" name="Rectangle 167"/>
            <p:cNvSpPr>
              <a:spLocks noChangeArrowheads="1"/>
            </p:cNvSpPr>
            <p:nvPr/>
          </p:nvSpPr>
          <p:spPr bwMode="auto">
            <a:xfrm>
              <a:off x="6446838" y="5781675"/>
              <a:ext cx="12700" cy="412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39" name="Oval 168"/>
            <p:cNvSpPr>
              <a:spLocks noChangeArrowheads="1"/>
            </p:cNvSpPr>
            <p:nvPr/>
          </p:nvSpPr>
          <p:spPr bwMode="auto">
            <a:xfrm>
              <a:off x="6602413" y="5851525"/>
              <a:ext cx="34925"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940" name="Oval 169"/>
            <p:cNvSpPr>
              <a:spLocks noChangeArrowheads="1"/>
            </p:cNvSpPr>
            <p:nvPr/>
          </p:nvSpPr>
          <p:spPr bwMode="auto">
            <a:xfrm>
              <a:off x="6497638" y="5851525"/>
              <a:ext cx="38100"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941" name="Oval 170"/>
            <p:cNvSpPr>
              <a:spLocks noChangeArrowheads="1"/>
            </p:cNvSpPr>
            <p:nvPr/>
          </p:nvSpPr>
          <p:spPr bwMode="auto">
            <a:xfrm>
              <a:off x="6380163" y="5851525"/>
              <a:ext cx="34925"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942" name="Oval 171"/>
            <p:cNvSpPr>
              <a:spLocks noChangeArrowheads="1"/>
            </p:cNvSpPr>
            <p:nvPr/>
          </p:nvSpPr>
          <p:spPr bwMode="auto">
            <a:xfrm>
              <a:off x="6273801" y="5851525"/>
              <a:ext cx="38100"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943" name="Rectangle 172"/>
            <p:cNvSpPr>
              <a:spLocks noChangeArrowheads="1"/>
            </p:cNvSpPr>
            <p:nvPr/>
          </p:nvSpPr>
          <p:spPr bwMode="auto">
            <a:xfrm>
              <a:off x="6548438" y="5759450"/>
              <a:ext cx="104775" cy="4127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sp>
          <p:nvSpPr>
            <p:cNvPr id="154944" name="Rectangle 173"/>
            <p:cNvSpPr>
              <a:spLocks noChangeArrowheads="1"/>
            </p:cNvSpPr>
            <p:nvPr/>
          </p:nvSpPr>
          <p:spPr bwMode="auto">
            <a:xfrm>
              <a:off x="6332538" y="5730875"/>
              <a:ext cx="101600" cy="1047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45" name="Freeform 174"/>
            <p:cNvSpPr>
              <a:spLocks/>
            </p:cNvSpPr>
            <p:nvPr/>
          </p:nvSpPr>
          <p:spPr bwMode="auto">
            <a:xfrm>
              <a:off x="6257926" y="5829300"/>
              <a:ext cx="176213"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endParaRPr lang="zh-CN" altLang="en-US"/>
            </a:p>
          </p:txBody>
        </p:sp>
        <p:sp>
          <p:nvSpPr>
            <p:cNvPr id="154946" name="Rectangle 175"/>
            <p:cNvSpPr>
              <a:spLocks noChangeArrowheads="1"/>
            </p:cNvSpPr>
            <p:nvPr/>
          </p:nvSpPr>
          <p:spPr bwMode="auto">
            <a:xfrm>
              <a:off x="6270626" y="5772150"/>
              <a:ext cx="65088" cy="6032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47" name="Rectangle 176"/>
            <p:cNvSpPr>
              <a:spLocks noChangeArrowheads="1"/>
            </p:cNvSpPr>
            <p:nvPr/>
          </p:nvSpPr>
          <p:spPr bwMode="auto">
            <a:xfrm>
              <a:off x="6289676" y="5734050"/>
              <a:ext cx="15875" cy="412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48" name="Rectangle 177"/>
            <p:cNvSpPr>
              <a:spLocks noChangeArrowheads="1"/>
            </p:cNvSpPr>
            <p:nvPr/>
          </p:nvSpPr>
          <p:spPr bwMode="auto">
            <a:xfrm>
              <a:off x="6283326" y="5727700"/>
              <a:ext cx="28575" cy="952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49" name="Freeform 178"/>
            <p:cNvSpPr>
              <a:spLocks/>
            </p:cNvSpPr>
            <p:nvPr/>
          </p:nvSpPr>
          <p:spPr bwMode="auto">
            <a:xfrm>
              <a:off x="6245226" y="5772150"/>
              <a:ext cx="15875"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endParaRPr lang="zh-CN" altLang="en-US"/>
            </a:p>
          </p:txBody>
        </p:sp>
        <p:sp>
          <p:nvSpPr>
            <p:cNvPr id="154950" name="Rectangle 179"/>
            <p:cNvSpPr>
              <a:spLocks noChangeArrowheads="1"/>
            </p:cNvSpPr>
            <p:nvPr/>
          </p:nvSpPr>
          <p:spPr bwMode="auto">
            <a:xfrm>
              <a:off x="6321426" y="5708650"/>
              <a:ext cx="112713" cy="127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51" name="Rectangle 180"/>
            <p:cNvSpPr>
              <a:spLocks noChangeArrowheads="1"/>
            </p:cNvSpPr>
            <p:nvPr/>
          </p:nvSpPr>
          <p:spPr bwMode="auto">
            <a:xfrm>
              <a:off x="6348413" y="5743575"/>
              <a:ext cx="28575" cy="2857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grpSp>
      <p:grpSp>
        <p:nvGrpSpPr>
          <p:cNvPr id="154642" name="Group 291"/>
          <p:cNvGrpSpPr>
            <a:grpSpLocks/>
          </p:cNvGrpSpPr>
          <p:nvPr/>
        </p:nvGrpSpPr>
        <p:grpSpPr bwMode="auto">
          <a:xfrm>
            <a:off x="1114425" y="1052513"/>
            <a:ext cx="360363" cy="360362"/>
            <a:chOff x="6054726" y="5708650"/>
            <a:chExt cx="620713" cy="388938"/>
          </a:xfrm>
        </p:grpSpPr>
        <p:sp>
          <p:nvSpPr>
            <p:cNvPr id="154910" name="Rectangle 160"/>
            <p:cNvSpPr>
              <a:spLocks noChangeArrowheads="1"/>
            </p:cNvSpPr>
            <p:nvPr/>
          </p:nvSpPr>
          <p:spPr bwMode="auto">
            <a:xfrm>
              <a:off x="6257926" y="5772150"/>
              <a:ext cx="12700" cy="6032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sp>
          <p:nvSpPr>
            <p:cNvPr id="154911" name="Rectangle 161"/>
            <p:cNvSpPr>
              <a:spLocks noChangeArrowheads="1"/>
            </p:cNvSpPr>
            <p:nvPr/>
          </p:nvSpPr>
          <p:spPr bwMode="auto">
            <a:xfrm>
              <a:off x="6332538" y="5721350"/>
              <a:ext cx="101600" cy="952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sp>
          <p:nvSpPr>
            <p:cNvPr id="154912"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endParaRPr lang="zh-CN" altLang="en-US"/>
            </a:p>
          </p:txBody>
        </p:sp>
        <p:sp>
          <p:nvSpPr>
            <p:cNvPr id="154913" name="Freeform 163"/>
            <p:cNvSpPr>
              <a:spLocks noEditPoints="1"/>
            </p:cNvSpPr>
            <p:nvPr/>
          </p:nvSpPr>
          <p:spPr bwMode="auto">
            <a:xfrm>
              <a:off x="6108701" y="5886450"/>
              <a:ext cx="566738" cy="163513"/>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endParaRPr lang="zh-CN" altLang="en-US"/>
            </a:p>
          </p:txBody>
        </p:sp>
        <p:sp>
          <p:nvSpPr>
            <p:cNvPr id="154914" name="Rectangle 164"/>
            <p:cNvSpPr>
              <a:spLocks noChangeArrowheads="1"/>
            </p:cNvSpPr>
            <p:nvPr/>
          </p:nvSpPr>
          <p:spPr bwMode="auto">
            <a:xfrm>
              <a:off x="6472238" y="5724525"/>
              <a:ext cx="203200" cy="1016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15" name="Freeform 165"/>
            <p:cNvSpPr>
              <a:spLocks/>
            </p:cNvSpPr>
            <p:nvPr/>
          </p:nvSpPr>
          <p:spPr bwMode="auto">
            <a:xfrm>
              <a:off x="6456363" y="5822950"/>
              <a:ext cx="219075"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endParaRPr lang="zh-CN" altLang="en-US"/>
            </a:p>
          </p:txBody>
        </p:sp>
        <p:sp>
          <p:nvSpPr>
            <p:cNvPr id="154916" name="Rectangle 166"/>
            <p:cNvSpPr>
              <a:spLocks noChangeArrowheads="1"/>
            </p:cNvSpPr>
            <p:nvPr/>
          </p:nvSpPr>
          <p:spPr bwMode="auto">
            <a:xfrm>
              <a:off x="6453188" y="5715000"/>
              <a:ext cx="222250" cy="285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17" name="Rectangle 167"/>
            <p:cNvSpPr>
              <a:spLocks noChangeArrowheads="1"/>
            </p:cNvSpPr>
            <p:nvPr/>
          </p:nvSpPr>
          <p:spPr bwMode="auto">
            <a:xfrm>
              <a:off x="6446838" y="5781675"/>
              <a:ext cx="12700" cy="412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18" name="Oval 168"/>
            <p:cNvSpPr>
              <a:spLocks noChangeArrowheads="1"/>
            </p:cNvSpPr>
            <p:nvPr/>
          </p:nvSpPr>
          <p:spPr bwMode="auto">
            <a:xfrm>
              <a:off x="6602413" y="5851525"/>
              <a:ext cx="34925"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919" name="Oval 169"/>
            <p:cNvSpPr>
              <a:spLocks noChangeArrowheads="1"/>
            </p:cNvSpPr>
            <p:nvPr/>
          </p:nvSpPr>
          <p:spPr bwMode="auto">
            <a:xfrm>
              <a:off x="6497638" y="5851525"/>
              <a:ext cx="38100"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920" name="Oval 170"/>
            <p:cNvSpPr>
              <a:spLocks noChangeArrowheads="1"/>
            </p:cNvSpPr>
            <p:nvPr/>
          </p:nvSpPr>
          <p:spPr bwMode="auto">
            <a:xfrm>
              <a:off x="6380163" y="5851525"/>
              <a:ext cx="34925"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921" name="Oval 171"/>
            <p:cNvSpPr>
              <a:spLocks noChangeArrowheads="1"/>
            </p:cNvSpPr>
            <p:nvPr/>
          </p:nvSpPr>
          <p:spPr bwMode="auto">
            <a:xfrm>
              <a:off x="6273801" y="5851525"/>
              <a:ext cx="38100"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922" name="Rectangle 172"/>
            <p:cNvSpPr>
              <a:spLocks noChangeArrowheads="1"/>
            </p:cNvSpPr>
            <p:nvPr/>
          </p:nvSpPr>
          <p:spPr bwMode="auto">
            <a:xfrm>
              <a:off x="6548438" y="5759450"/>
              <a:ext cx="104775" cy="4127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sp>
          <p:nvSpPr>
            <p:cNvPr id="154923" name="Rectangle 173"/>
            <p:cNvSpPr>
              <a:spLocks noChangeArrowheads="1"/>
            </p:cNvSpPr>
            <p:nvPr/>
          </p:nvSpPr>
          <p:spPr bwMode="auto">
            <a:xfrm>
              <a:off x="6332538" y="5730875"/>
              <a:ext cx="101600" cy="1047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24" name="Freeform 174"/>
            <p:cNvSpPr>
              <a:spLocks/>
            </p:cNvSpPr>
            <p:nvPr/>
          </p:nvSpPr>
          <p:spPr bwMode="auto">
            <a:xfrm>
              <a:off x="6257926" y="5829300"/>
              <a:ext cx="176213"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endParaRPr lang="zh-CN" altLang="en-US"/>
            </a:p>
          </p:txBody>
        </p:sp>
        <p:sp>
          <p:nvSpPr>
            <p:cNvPr id="154925" name="Rectangle 175"/>
            <p:cNvSpPr>
              <a:spLocks noChangeArrowheads="1"/>
            </p:cNvSpPr>
            <p:nvPr/>
          </p:nvSpPr>
          <p:spPr bwMode="auto">
            <a:xfrm>
              <a:off x="6270626" y="5772150"/>
              <a:ext cx="65088" cy="6032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26" name="Rectangle 176"/>
            <p:cNvSpPr>
              <a:spLocks noChangeArrowheads="1"/>
            </p:cNvSpPr>
            <p:nvPr/>
          </p:nvSpPr>
          <p:spPr bwMode="auto">
            <a:xfrm>
              <a:off x="6289676" y="5734050"/>
              <a:ext cx="15875" cy="412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27" name="Rectangle 177"/>
            <p:cNvSpPr>
              <a:spLocks noChangeArrowheads="1"/>
            </p:cNvSpPr>
            <p:nvPr/>
          </p:nvSpPr>
          <p:spPr bwMode="auto">
            <a:xfrm>
              <a:off x="6283326" y="5727700"/>
              <a:ext cx="28575" cy="952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28" name="Freeform 178"/>
            <p:cNvSpPr>
              <a:spLocks/>
            </p:cNvSpPr>
            <p:nvPr/>
          </p:nvSpPr>
          <p:spPr bwMode="auto">
            <a:xfrm>
              <a:off x="6245226" y="5772150"/>
              <a:ext cx="15875"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endParaRPr lang="zh-CN" altLang="en-US"/>
            </a:p>
          </p:txBody>
        </p:sp>
        <p:sp>
          <p:nvSpPr>
            <p:cNvPr id="154929" name="Rectangle 179"/>
            <p:cNvSpPr>
              <a:spLocks noChangeArrowheads="1"/>
            </p:cNvSpPr>
            <p:nvPr/>
          </p:nvSpPr>
          <p:spPr bwMode="auto">
            <a:xfrm>
              <a:off x="6321426" y="5708650"/>
              <a:ext cx="112713" cy="127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30" name="Rectangle 180"/>
            <p:cNvSpPr>
              <a:spLocks noChangeArrowheads="1"/>
            </p:cNvSpPr>
            <p:nvPr/>
          </p:nvSpPr>
          <p:spPr bwMode="auto">
            <a:xfrm>
              <a:off x="6348413" y="5743575"/>
              <a:ext cx="28575" cy="2857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grpSp>
      <p:grpSp>
        <p:nvGrpSpPr>
          <p:cNvPr id="154643" name="Group 291"/>
          <p:cNvGrpSpPr>
            <a:grpSpLocks/>
          </p:cNvGrpSpPr>
          <p:nvPr/>
        </p:nvGrpSpPr>
        <p:grpSpPr bwMode="auto">
          <a:xfrm>
            <a:off x="1835150" y="1052513"/>
            <a:ext cx="360363" cy="360362"/>
            <a:chOff x="6054726" y="5708650"/>
            <a:chExt cx="620713" cy="388938"/>
          </a:xfrm>
        </p:grpSpPr>
        <p:sp>
          <p:nvSpPr>
            <p:cNvPr id="154889" name="Rectangle 160"/>
            <p:cNvSpPr>
              <a:spLocks noChangeArrowheads="1"/>
            </p:cNvSpPr>
            <p:nvPr/>
          </p:nvSpPr>
          <p:spPr bwMode="auto">
            <a:xfrm>
              <a:off x="6257926" y="5772150"/>
              <a:ext cx="12700" cy="6032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sp>
          <p:nvSpPr>
            <p:cNvPr id="154890" name="Rectangle 161"/>
            <p:cNvSpPr>
              <a:spLocks noChangeArrowheads="1"/>
            </p:cNvSpPr>
            <p:nvPr/>
          </p:nvSpPr>
          <p:spPr bwMode="auto">
            <a:xfrm>
              <a:off x="6332538" y="5721350"/>
              <a:ext cx="101600" cy="952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sp>
          <p:nvSpPr>
            <p:cNvPr id="154891"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endParaRPr lang="zh-CN" altLang="en-US"/>
            </a:p>
          </p:txBody>
        </p:sp>
        <p:sp>
          <p:nvSpPr>
            <p:cNvPr id="154892" name="Freeform 163"/>
            <p:cNvSpPr>
              <a:spLocks noEditPoints="1"/>
            </p:cNvSpPr>
            <p:nvPr/>
          </p:nvSpPr>
          <p:spPr bwMode="auto">
            <a:xfrm>
              <a:off x="6108701" y="5886450"/>
              <a:ext cx="566738" cy="163513"/>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endParaRPr lang="zh-CN" altLang="en-US"/>
            </a:p>
          </p:txBody>
        </p:sp>
        <p:sp>
          <p:nvSpPr>
            <p:cNvPr id="154893" name="Rectangle 164"/>
            <p:cNvSpPr>
              <a:spLocks noChangeArrowheads="1"/>
            </p:cNvSpPr>
            <p:nvPr/>
          </p:nvSpPr>
          <p:spPr bwMode="auto">
            <a:xfrm>
              <a:off x="6472238" y="5724525"/>
              <a:ext cx="203200" cy="1016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94" name="Freeform 165"/>
            <p:cNvSpPr>
              <a:spLocks/>
            </p:cNvSpPr>
            <p:nvPr/>
          </p:nvSpPr>
          <p:spPr bwMode="auto">
            <a:xfrm>
              <a:off x="6456363" y="5822950"/>
              <a:ext cx="219075"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endParaRPr lang="zh-CN" altLang="en-US"/>
            </a:p>
          </p:txBody>
        </p:sp>
        <p:sp>
          <p:nvSpPr>
            <p:cNvPr id="154895" name="Rectangle 166"/>
            <p:cNvSpPr>
              <a:spLocks noChangeArrowheads="1"/>
            </p:cNvSpPr>
            <p:nvPr/>
          </p:nvSpPr>
          <p:spPr bwMode="auto">
            <a:xfrm>
              <a:off x="6453188" y="5715000"/>
              <a:ext cx="222250" cy="285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96" name="Rectangle 167"/>
            <p:cNvSpPr>
              <a:spLocks noChangeArrowheads="1"/>
            </p:cNvSpPr>
            <p:nvPr/>
          </p:nvSpPr>
          <p:spPr bwMode="auto">
            <a:xfrm>
              <a:off x="6446838" y="5781675"/>
              <a:ext cx="12700" cy="412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97" name="Oval 168"/>
            <p:cNvSpPr>
              <a:spLocks noChangeArrowheads="1"/>
            </p:cNvSpPr>
            <p:nvPr/>
          </p:nvSpPr>
          <p:spPr bwMode="auto">
            <a:xfrm>
              <a:off x="6602413" y="5851525"/>
              <a:ext cx="34925"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898" name="Oval 169"/>
            <p:cNvSpPr>
              <a:spLocks noChangeArrowheads="1"/>
            </p:cNvSpPr>
            <p:nvPr/>
          </p:nvSpPr>
          <p:spPr bwMode="auto">
            <a:xfrm>
              <a:off x="6497638" y="5851525"/>
              <a:ext cx="38100"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899" name="Oval 170"/>
            <p:cNvSpPr>
              <a:spLocks noChangeArrowheads="1"/>
            </p:cNvSpPr>
            <p:nvPr/>
          </p:nvSpPr>
          <p:spPr bwMode="auto">
            <a:xfrm>
              <a:off x="6380163" y="5851525"/>
              <a:ext cx="34925"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900" name="Oval 171"/>
            <p:cNvSpPr>
              <a:spLocks noChangeArrowheads="1"/>
            </p:cNvSpPr>
            <p:nvPr/>
          </p:nvSpPr>
          <p:spPr bwMode="auto">
            <a:xfrm>
              <a:off x="6273801" y="5851525"/>
              <a:ext cx="38100"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901" name="Rectangle 172"/>
            <p:cNvSpPr>
              <a:spLocks noChangeArrowheads="1"/>
            </p:cNvSpPr>
            <p:nvPr/>
          </p:nvSpPr>
          <p:spPr bwMode="auto">
            <a:xfrm>
              <a:off x="6548438" y="5759450"/>
              <a:ext cx="104775" cy="4127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sp>
          <p:nvSpPr>
            <p:cNvPr id="154902" name="Rectangle 173"/>
            <p:cNvSpPr>
              <a:spLocks noChangeArrowheads="1"/>
            </p:cNvSpPr>
            <p:nvPr/>
          </p:nvSpPr>
          <p:spPr bwMode="auto">
            <a:xfrm>
              <a:off x="6332538" y="5730875"/>
              <a:ext cx="101600" cy="1047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03" name="Freeform 174"/>
            <p:cNvSpPr>
              <a:spLocks/>
            </p:cNvSpPr>
            <p:nvPr/>
          </p:nvSpPr>
          <p:spPr bwMode="auto">
            <a:xfrm>
              <a:off x="6257926" y="5829300"/>
              <a:ext cx="176213"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endParaRPr lang="zh-CN" altLang="en-US"/>
            </a:p>
          </p:txBody>
        </p:sp>
        <p:sp>
          <p:nvSpPr>
            <p:cNvPr id="154904" name="Rectangle 175"/>
            <p:cNvSpPr>
              <a:spLocks noChangeArrowheads="1"/>
            </p:cNvSpPr>
            <p:nvPr/>
          </p:nvSpPr>
          <p:spPr bwMode="auto">
            <a:xfrm>
              <a:off x="6270626" y="5772150"/>
              <a:ext cx="65088" cy="6032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05" name="Rectangle 176"/>
            <p:cNvSpPr>
              <a:spLocks noChangeArrowheads="1"/>
            </p:cNvSpPr>
            <p:nvPr/>
          </p:nvSpPr>
          <p:spPr bwMode="auto">
            <a:xfrm>
              <a:off x="6289676" y="5734050"/>
              <a:ext cx="15875" cy="412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06" name="Rectangle 177"/>
            <p:cNvSpPr>
              <a:spLocks noChangeArrowheads="1"/>
            </p:cNvSpPr>
            <p:nvPr/>
          </p:nvSpPr>
          <p:spPr bwMode="auto">
            <a:xfrm>
              <a:off x="6283326" y="5727700"/>
              <a:ext cx="28575" cy="952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07" name="Freeform 178"/>
            <p:cNvSpPr>
              <a:spLocks/>
            </p:cNvSpPr>
            <p:nvPr/>
          </p:nvSpPr>
          <p:spPr bwMode="auto">
            <a:xfrm>
              <a:off x="6245226" y="5772150"/>
              <a:ext cx="15875"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endParaRPr lang="zh-CN" altLang="en-US"/>
            </a:p>
          </p:txBody>
        </p:sp>
        <p:sp>
          <p:nvSpPr>
            <p:cNvPr id="154908" name="Rectangle 179"/>
            <p:cNvSpPr>
              <a:spLocks noChangeArrowheads="1"/>
            </p:cNvSpPr>
            <p:nvPr/>
          </p:nvSpPr>
          <p:spPr bwMode="auto">
            <a:xfrm>
              <a:off x="6321426" y="5708650"/>
              <a:ext cx="112713" cy="127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909" name="Rectangle 180"/>
            <p:cNvSpPr>
              <a:spLocks noChangeArrowheads="1"/>
            </p:cNvSpPr>
            <p:nvPr/>
          </p:nvSpPr>
          <p:spPr bwMode="auto">
            <a:xfrm>
              <a:off x="6348413" y="5743575"/>
              <a:ext cx="28575" cy="2857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grpSp>
      <p:grpSp>
        <p:nvGrpSpPr>
          <p:cNvPr id="154644" name="Group 291"/>
          <p:cNvGrpSpPr>
            <a:grpSpLocks/>
          </p:cNvGrpSpPr>
          <p:nvPr/>
        </p:nvGrpSpPr>
        <p:grpSpPr bwMode="auto">
          <a:xfrm>
            <a:off x="6515100" y="1054100"/>
            <a:ext cx="360363" cy="360363"/>
            <a:chOff x="6054726" y="5708650"/>
            <a:chExt cx="620713" cy="388938"/>
          </a:xfrm>
        </p:grpSpPr>
        <p:sp>
          <p:nvSpPr>
            <p:cNvPr id="154868" name="Rectangle 160"/>
            <p:cNvSpPr>
              <a:spLocks noChangeArrowheads="1"/>
            </p:cNvSpPr>
            <p:nvPr/>
          </p:nvSpPr>
          <p:spPr bwMode="auto">
            <a:xfrm>
              <a:off x="6257926" y="5772150"/>
              <a:ext cx="12700" cy="6032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sp>
          <p:nvSpPr>
            <p:cNvPr id="154869" name="Rectangle 161"/>
            <p:cNvSpPr>
              <a:spLocks noChangeArrowheads="1"/>
            </p:cNvSpPr>
            <p:nvPr/>
          </p:nvSpPr>
          <p:spPr bwMode="auto">
            <a:xfrm>
              <a:off x="6332538" y="5721350"/>
              <a:ext cx="101600" cy="952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sp>
          <p:nvSpPr>
            <p:cNvPr id="154870"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endParaRPr lang="zh-CN" altLang="en-US"/>
            </a:p>
          </p:txBody>
        </p:sp>
        <p:sp>
          <p:nvSpPr>
            <p:cNvPr id="154871" name="Freeform 163"/>
            <p:cNvSpPr>
              <a:spLocks noEditPoints="1"/>
            </p:cNvSpPr>
            <p:nvPr/>
          </p:nvSpPr>
          <p:spPr bwMode="auto">
            <a:xfrm>
              <a:off x="6108701" y="5886450"/>
              <a:ext cx="566738" cy="163513"/>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endParaRPr lang="zh-CN" altLang="en-US"/>
            </a:p>
          </p:txBody>
        </p:sp>
        <p:sp>
          <p:nvSpPr>
            <p:cNvPr id="154872" name="Rectangle 164"/>
            <p:cNvSpPr>
              <a:spLocks noChangeArrowheads="1"/>
            </p:cNvSpPr>
            <p:nvPr/>
          </p:nvSpPr>
          <p:spPr bwMode="auto">
            <a:xfrm>
              <a:off x="6472238" y="5724525"/>
              <a:ext cx="203200" cy="1016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73" name="Freeform 165"/>
            <p:cNvSpPr>
              <a:spLocks/>
            </p:cNvSpPr>
            <p:nvPr/>
          </p:nvSpPr>
          <p:spPr bwMode="auto">
            <a:xfrm>
              <a:off x="6456363" y="5822950"/>
              <a:ext cx="219075"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endParaRPr lang="zh-CN" altLang="en-US"/>
            </a:p>
          </p:txBody>
        </p:sp>
        <p:sp>
          <p:nvSpPr>
            <p:cNvPr id="154874" name="Rectangle 166"/>
            <p:cNvSpPr>
              <a:spLocks noChangeArrowheads="1"/>
            </p:cNvSpPr>
            <p:nvPr/>
          </p:nvSpPr>
          <p:spPr bwMode="auto">
            <a:xfrm>
              <a:off x="6453188" y="5715000"/>
              <a:ext cx="222250" cy="285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75" name="Rectangle 167"/>
            <p:cNvSpPr>
              <a:spLocks noChangeArrowheads="1"/>
            </p:cNvSpPr>
            <p:nvPr/>
          </p:nvSpPr>
          <p:spPr bwMode="auto">
            <a:xfrm>
              <a:off x="6446838" y="5781675"/>
              <a:ext cx="12700" cy="412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76" name="Oval 168"/>
            <p:cNvSpPr>
              <a:spLocks noChangeArrowheads="1"/>
            </p:cNvSpPr>
            <p:nvPr/>
          </p:nvSpPr>
          <p:spPr bwMode="auto">
            <a:xfrm>
              <a:off x="6602413" y="5851525"/>
              <a:ext cx="34925"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877" name="Oval 169"/>
            <p:cNvSpPr>
              <a:spLocks noChangeArrowheads="1"/>
            </p:cNvSpPr>
            <p:nvPr/>
          </p:nvSpPr>
          <p:spPr bwMode="auto">
            <a:xfrm>
              <a:off x="6497638" y="5851525"/>
              <a:ext cx="38100"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878" name="Oval 170"/>
            <p:cNvSpPr>
              <a:spLocks noChangeArrowheads="1"/>
            </p:cNvSpPr>
            <p:nvPr/>
          </p:nvSpPr>
          <p:spPr bwMode="auto">
            <a:xfrm>
              <a:off x="6380163" y="5851525"/>
              <a:ext cx="34925"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879" name="Oval 171"/>
            <p:cNvSpPr>
              <a:spLocks noChangeArrowheads="1"/>
            </p:cNvSpPr>
            <p:nvPr/>
          </p:nvSpPr>
          <p:spPr bwMode="auto">
            <a:xfrm>
              <a:off x="6273801" y="5851525"/>
              <a:ext cx="38100"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880" name="Rectangle 172"/>
            <p:cNvSpPr>
              <a:spLocks noChangeArrowheads="1"/>
            </p:cNvSpPr>
            <p:nvPr/>
          </p:nvSpPr>
          <p:spPr bwMode="auto">
            <a:xfrm>
              <a:off x="6548438" y="5759450"/>
              <a:ext cx="104775" cy="4127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sp>
          <p:nvSpPr>
            <p:cNvPr id="154881" name="Rectangle 173"/>
            <p:cNvSpPr>
              <a:spLocks noChangeArrowheads="1"/>
            </p:cNvSpPr>
            <p:nvPr/>
          </p:nvSpPr>
          <p:spPr bwMode="auto">
            <a:xfrm>
              <a:off x="6332538" y="5730875"/>
              <a:ext cx="101600" cy="1047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82" name="Freeform 174"/>
            <p:cNvSpPr>
              <a:spLocks/>
            </p:cNvSpPr>
            <p:nvPr/>
          </p:nvSpPr>
          <p:spPr bwMode="auto">
            <a:xfrm>
              <a:off x="6257926" y="5829300"/>
              <a:ext cx="176213"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endParaRPr lang="zh-CN" altLang="en-US"/>
            </a:p>
          </p:txBody>
        </p:sp>
        <p:sp>
          <p:nvSpPr>
            <p:cNvPr id="154883" name="Rectangle 175"/>
            <p:cNvSpPr>
              <a:spLocks noChangeArrowheads="1"/>
            </p:cNvSpPr>
            <p:nvPr/>
          </p:nvSpPr>
          <p:spPr bwMode="auto">
            <a:xfrm>
              <a:off x="6270626" y="5772150"/>
              <a:ext cx="65088" cy="6032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84" name="Rectangle 176"/>
            <p:cNvSpPr>
              <a:spLocks noChangeArrowheads="1"/>
            </p:cNvSpPr>
            <p:nvPr/>
          </p:nvSpPr>
          <p:spPr bwMode="auto">
            <a:xfrm>
              <a:off x="6289676" y="5734050"/>
              <a:ext cx="15875" cy="412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85" name="Rectangle 177"/>
            <p:cNvSpPr>
              <a:spLocks noChangeArrowheads="1"/>
            </p:cNvSpPr>
            <p:nvPr/>
          </p:nvSpPr>
          <p:spPr bwMode="auto">
            <a:xfrm>
              <a:off x="6283326" y="5727700"/>
              <a:ext cx="28575" cy="952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86" name="Freeform 178"/>
            <p:cNvSpPr>
              <a:spLocks/>
            </p:cNvSpPr>
            <p:nvPr/>
          </p:nvSpPr>
          <p:spPr bwMode="auto">
            <a:xfrm>
              <a:off x="6245226" y="5772150"/>
              <a:ext cx="15875"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endParaRPr lang="zh-CN" altLang="en-US"/>
            </a:p>
          </p:txBody>
        </p:sp>
        <p:sp>
          <p:nvSpPr>
            <p:cNvPr id="154887" name="Rectangle 179"/>
            <p:cNvSpPr>
              <a:spLocks noChangeArrowheads="1"/>
            </p:cNvSpPr>
            <p:nvPr/>
          </p:nvSpPr>
          <p:spPr bwMode="auto">
            <a:xfrm>
              <a:off x="6321426" y="5708650"/>
              <a:ext cx="112713" cy="127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88" name="Rectangle 180"/>
            <p:cNvSpPr>
              <a:spLocks noChangeArrowheads="1"/>
            </p:cNvSpPr>
            <p:nvPr/>
          </p:nvSpPr>
          <p:spPr bwMode="auto">
            <a:xfrm>
              <a:off x="6348413" y="5743575"/>
              <a:ext cx="28575" cy="2857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grpSp>
      <p:grpSp>
        <p:nvGrpSpPr>
          <p:cNvPr id="154645" name="Group 290"/>
          <p:cNvGrpSpPr>
            <a:grpSpLocks/>
          </p:cNvGrpSpPr>
          <p:nvPr/>
        </p:nvGrpSpPr>
        <p:grpSpPr bwMode="auto">
          <a:xfrm>
            <a:off x="5434013" y="1052513"/>
            <a:ext cx="433387" cy="360362"/>
            <a:chOff x="4370388" y="5638800"/>
            <a:chExt cx="622301" cy="458788"/>
          </a:xfrm>
        </p:grpSpPr>
        <p:sp>
          <p:nvSpPr>
            <p:cNvPr id="154852" name="Freeform 110"/>
            <p:cNvSpPr>
              <a:spLocks/>
            </p:cNvSpPr>
            <p:nvPr/>
          </p:nvSpPr>
          <p:spPr bwMode="auto">
            <a:xfrm>
              <a:off x="4370388" y="5918200"/>
              <a:ext cx="622300" cy="179388"/>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endParaRPr lang="zh-CN" altLang="en-US"/>
            </a:p>
          </p:txBody>
        </p:sp>
        <p:sp>
          <p:nvSpPr>
            <p:cNvPr id="154853" name="Freeform 111"/>
            <p:cNvSpPr>
              <a:spLocks/>
            </p:cNvSpPr>
            <p:nvPr/>
          </p:nvSpPr>
          <p:spPr bwMode="auto">
            <a:xfrm>
              <a:off x="4625976" y="5638800"/>
              <a:ext cx="366713" cy="63500"/>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endParaRPr lang="zh-CN" altLang="en-US"/>
            </a:p>
          </p:txBody>
        </p:sp>
        <p:sp>
          <p:nvSpPr>
            <p:cNvPr id="154854" name="Freeform 112"/>
            <p:cNvSpPr>
              <a:spLocks/>
            </p:cNvSpPr>
            <p:nvPr/>
          </p:nvSpPr>
          <p:spPr bwMode="auto">
            <a:xfrm>
              <a:off x="4814888" y="5664200"/>
              <a:ext cx="177800" cy="261938"/>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endParaRPr lang="zh-CN" altLang="en-US"/>
            </a:p>
          </p:txBody>
        </p:sp>
        <p:sp>
          <p:nvSpPr>
            <p:cNvPr id="154855" name="Rectangle 113"/>
            <p:cNvSpPr>
              <a:spLocks noChangeArrowheads="1"/>
            </p:cNvSpPr>
            <p:nvPr/>
          </p:nvSpPr>
          <p:spPr bwMode="auto">
            <a:xfrm>
              <a:off x="4632326" y="5838825"/>
              <a:ext cx="201613" cy="93663"/>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56" name="Rectangle 114"/>
            <p:cNvSpPr>
              <a:spLocks noChangeArrowheads="1"/>
            </p:cNvSpPr>
            <p:nvPr/>
          </p:nvSpPr>
          <p:spPr bwMode="auto">
            <a:xfrm>
              <a:off x="4441826" y="5892800"/>
              <a:ext cx="15875" cy="254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57" name="Rectangle 115"/>
            <p:cNvSpPr>
              <a:spLocks noChangeArrowheads="1"/>
            </p:cNvSpPr>
            <p:nvPr/>
          </p:nvSpPr>
          <p:spPr bwMode="auto">
            <a:xfrm>
              <a:off x="4540251" y="5892800"/>
              <a:ext cx="15875" cy="254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58" name="Freeform 116"/>
            <p:cNvSpPr>
              <a:spLocks/>
            </p:cNvSpPr>
            <p:nvPr/>
          </p:nvSpPr>
          <p:spPr bwMode="auto">
            <a:xfrm>
              <a:off x="4429126" y="5803900"/>
              <a:ext cx="136525" cy="101600"/>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endParaRPr lang="zh-CN" altLang="en-US"/>
            </a:p>
          </p:txBody>
        </p:sp>
        <p:sp>
          <p:nvSpPr>
            <p:cNvPr id="154859" name="Oval 117"/>
            <p:cNvSpPr>
              <a:spLocks noChangeArrowheads="1"/>
            </p:cNvSpPr>
            <p:nvPr/>
          </p:nvSpPr>
          <p:spPr bwMode="auto">
            <a:xfrm>
              <a:off x="4441826" y="5768975"/>
              <a:ext cx="111125" cy="1111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860" name="Freeform 118"/>
            <p:cNvSpPr>
              <a:spLocks noEditPoints="1"/>
            </p:cNvSpPr>
            <p:nvPr/>
          </p:nvSpPr>
          <p:spPr bwMode="auto">
            <a:xfrm>
              <a:off x="4460876" y="5788025"/>
              <a:ext cx="76200" cy="76200"/>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endParaRPr lang="zh-CN" altLang="en-US"/>
            </a:p>
          </p:txBody>
        </p:sp>
        <p:sp>
          <p:nvSpPr>
            <p:cNvPr id="154861" name="Rectangle 119"/>
            <p:cNvSpPr>
              <a:spLocks noChangeArrowheads="1"/>
            </p:cNvSpPr>
            <p:nvPr/>
          </p:nvSpPr>
          <p:spPr bwMode="auto">
            <a:xfrm>
              <a:off x="4486276" y="5749925"/>
              <a:ext cx="22225" cy="3492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62" name="Rectangle 120"/>
            <p:cNvSpPr>
              <a:spLocks noChangeArrowheads="1"/>
            </p:cNvSpPr>
            <p:nvPr/>
          </p:nvSpPr>
          <p:spPr bwMode="auto">
            <a:xfrm>
              <a:off x="4476751" y="5743575"/>
              <a:ext cx="41275" cy="952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63" name="Freeform 121"/>
            <p:cNvSpPr>
              <a:spLocks/>
            </p:cNvSpPr>
            <p:nvPr/>
          </p:nvSpPr>
          <p:spPr bwMode="auto">
            <a:xfrm>
              <a:off x="4422776" y="5705475"/>
              <a:ext cx="152400" cy="34925"/>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endParaRPr lang="zh-CN" altLang="en-US"/>
            </a:p>
          </p:txBody>
        </p:sp>
        <p:sp>
          <p:nvSpPr>
            <p:cNvPr id="154864" name="Rectangle 122"/>
            <p:cNvSpPr>
              <a:spLocks noChangeArrowheads="1"/>
            </p:cNvSpPr>
            <p:nvPr/>
          </p:nvSpPr>
          <p:spPr bwMode="auto">
            <a:xfrm>
              <a:off x="4429126" y="5727700"/>
              <a:ext cx="9525" cy="1651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65" name="Rectangle 123"/>
            <p:cNvSpPr>
              <a:spLocks noChangeArrowheads="1"/>
            </p:cNvSpPr>
            <p:nvPr/>
          </p:nvSpPr>
          <p:spPr bwMode="auto">
            <a:xfrm>
              <a:off x="4559301" y="5727700"/>
              <a:ext cx="9525" cy="1651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66" name="Rectangle 124"/>
            <p:cNvSpPr>
              <a:spLocks noChangeArrowheads="1"/>
            </p:cNvSpPr>
            <p:nvPr/>
          </p:nvSpPr>
          <p:spPr bwMode="auto">
            <a:xfrm>
              <a:off x="4370388" y="5983288"/>
              <a:ext cx="622300" cy="2222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sp>
          <p:nvSpPr>
            <p:cNvPr id="154867" name="Freeform 125"/>
            <p:cNvSpPr>
              <a:spLocks/>
            </p:cNvSpPr>
            <p:nvPr/>
          </p:nvSpPr>
          <p:spPr bwMode="auto">
            <a:xfrm>
              <a:off x="4846638" y="5680075"/>
              <a:ext cx="69850" cy="158750"/>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endParaRPr lang="zh-CN" altLang="en-US"/>
            </a:p>
          </p:txBody>
        </p:sp>
      </p:grpSp>
      <p:grpSp>
        <p:nvGrpSpPr>
          <p:cNvPr id="154646" name="Group 291"/>
          <p:cNvGrpSpPr>
            <a:grpSpLocks/>
          </p:cNvGrpSpPr>
          <p:nvPr/>
        </p:nvGrpSpPr>
        <p:grpSpPr bwMode="auto">
          <a:xfrm>
            <a:off x="7235825" y="1052513"/>
            <a:ext cx="360363" cy="360362"/>
            <a:chOff x="6054726" y="5708650"/>
            <a:chExt cx="620713" cy="388938"/>
          </a:xfrm>
        </p:grpSpPr>
        <p:sp>
          <p:nvSpPr>
            <p:cNvPr id="154831" name="Rectangle 160"/>
            <p:cNvSpPr>
              <a:spLocks noChangeArrowheads="1"/>
            </p:cNvSpPr>
            <p:nvPr/>
          </p:nvSpPr>
          <p:spPr bwMode="auto">
            <a:xfrm>
              <a:off x="6257926" y="5772150"/>
              <a:ext cx="12700" cy="6032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sp>
          <p:nvSpPr>
            <p:cNvPr id="154832" name="Rectangle 161"/>
            <p:cNvSpPr>
              <a:spLocks noChangeArrowheads="1"/>
            </p:cNvSpPr>
            <p:nvPr/>
          </p:nvSpPr>
          <p:spPr bwMode="auto">
            <a:xfrm>
              <a:off x="6332538" y="5721350"/>
              <a:ext cx="101600" cy="952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sp>
          <p:nvSpPr>
            <p:cNvPr id="154833"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endParaRPr lang="zh-CN" altLang="en-US"/>
            </a:p>
          </p:txBody>
        </p:sp>
        <p:sp>
          <p:nvSpPr>
            <p:cNvPr id="154834" name="Freeform 163"/>
            <p:cNvSpPr>
              <a:spLocks noEditPoints="1"/>
            </p:cNvSpPr>
            <p:nvPr/>
          </p:nvSpPr>
          <p:spPr bwMode="auto">
            <a:xfrm>
              <a:off x="6108701" y="5886450"/>
              <a:ext cx="566738" cy="163513"/>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endParaRPr lang="zh-CN" altLang="en-US"/>
            </a:p>
          </p:txBody>
        </p:sp>
        <p:sp>
          <p:nvSpPr>
            <p:cNvPr id="154835" name="Rectangle 164"/>
            <p:cNvSpPr>
              <a:spLocks noChangeArrowheads="1"/>
            </p:cNvSpPr>
            <p:nvPr/>
          </p:nvSpPr>
          <p:spPr bwMode="auto">
            <a:xfrm>
              <a:off x="6472238" y="5724525"/>
              <a:ext cx="203200" cy="1016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36" name="Freeform 165"/>
            <p:cNvSpPr>
              <a:spLocks/>
            </p:cNvSpPr>
            <p:nvPr/>
          </p:nvSpPr>
          <p:spPr bwMode="auto">
            <a:xfrm>
              <a:off x="6456363" y="5822950"/>
              <a:ext cx="219075"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endParaRPr lang="zh-CN" altLang="en-US"/>
            </a:p>
          </p:txBody>
        </p:sp>
        <p:sp>
          <p:nvSpPr>
            <p:cNvPr id="154837" name="Rectangle 166"/>
            <p:cNvSpPr>
              <a:spLocks noChangeArrowheads="1"/>
            </p:cNvSpPr>
            <p:nvPr/>
          </p:nvSpPr>
          <p:spPr bwMode="auto">
            <a:xfrm>
              <a:off x="6453188" y="5715000"/>
              <a:ext cx="222250" cy="285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38" name="Rectangle 167"/>
            <p:cNvSpPr>
              <a:spLocks noChangeArrowheads="1"/>
            </p:cNvSpPr>
            <p:nvPr/>
          </p:nvSpPr>
          <p:spPr bwMode="auto">
            <a:xfrm>
              <a:off x="6446838" y="5781675"/>
              <a:ext cx="12700" cy="412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39" name="Oval 168"/>
            <p:cNvSpPr>
              <a:spLocks noChangeArrowheads="1"/>
            </p:cNvSpPr>
            <p:nvPr/>
          </p:nvSpPr>
          <p:spPr bwMode="auto">
            <a:xfrm>
              <a:off x="6602413" y="5851525"/>
              <a:ext cx="34925"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840" name="Oval 169"/>
            <p:cNvSpPr>
              <a:spLocks noChangeArrowheads="1"/>
            </p:cNvSpPr>
            <p:nvPr/>
          </p:nvSpPr>
          <p:spPr bwMode="auto">
            <a:xfrm>
              <a:off x="6497638" y="5851525"/>
              <a:ext cx="38100"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841" name="Oval 170"/>
            <p:cNvSpPr>
              <a:spLocks noChangeArrowheads="1"/>
            </p:cNvSpPr>
            <p:nvPr/>
          </p:nvSpPr>
          <p:spPr bwMode="auto">
            <a:xfrm>
              <a:off x="6380163" y="5851525"/>
              <a:ext cx="34925"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842" name="Oval 171"/>
            <p:cNvSpPr>
              <a:spLocks noChangeArrowheads="1"/>
            </p:cNvSpPr>
            <p:nvPr/>
          </p:nvSpPr>
          <p:spPr bwMode="auto">
            <a:xfrm>
              <a:off x="6273801" y="5851525"/>
              <a:ext cx="38100"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843" name="Rectangle 172"/>
            <p:cNvSpPr>
              <a:spLocks noChangeArrowheads="1"/>
            </p:cNvSpPr>
            <p:nvPr/>
          </p:nvSpPr>
          <p:spPr bwMode="auto">
            <a:xfrm>
              <a:off x="6548438" y="5759450"/>
              <a:ext cx="104775" cy="4127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sp>
          <p:nvSpPr>
            <p:cNvPr id="154844" name="Rectangle 173"/>
            <p:cNvSpPr>
              <a:spLocks noChangeArrowheads="1"/>
            </p:cNvSpPr>
            <p:nvPr/>
          </p:nvSpPr>
          <p:spPr bwMode="auto">
            <a:xfrm>
              <a:off x="6332538" y="5730875"/>
              <a:ext cx="101600" cy="1047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45" name="Freeform 174"/>
            <p:cNvSpPr>
              <a:spLocks/>
            </p:cNvSpPr>
            <p:nvPr/>
          </p:nvSpPr>
          <p:spPr bwMode="auto">
            <a:xfrm>
              <a:off x="6257926" y="5829300"/>
              <a:ext cx="176213"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endParaRPr lang="zh-CN" altLang="en-US"/>
            </a:p>
          </p:txBody>
        </p:sp>
        <p:sp>
          <p:nvSpPr>
            <p:cNvPr id="154846" name="Rectangle 175"/>
            <p:cNvSpPr>
              <a:spLocks noChangeArrowheads="1"/>
            </p:cNvSpPr>
            <p:nvPr/>
          </p:nvSpPr>
          <p:spPr bwMode="auto">
            <a:xfrm>
              <a:off x="6270626" y="5772150"/>
              <a:ext cx="65088" cy="6032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47" name="Rectangle 176"/>
            <p:cNvSpPr>
              <a:spLocks noChangeArrowheads="1"/>
            </p:cNvSpPr>
            <p:nvPr/>
          </p:nvSpPr>
          <p:spPr bwMode="auto">
            <a:xfrm>
              <a:off x="6289676" y="5734050"/>
              <a:ext cx="15875" cy="412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48" name="Rectangle 177"/>
            <p:cNvSpPr>
              <a:spLocks noChangeArrowheads="1"/>
            </p:cNvSpPr>
            <p:nvPr/>
          </p:nvSpPr>
          <p:spPr bwMode="auto">
            <a:xfrm>
              <a:off x="6283326" y="5727700"/>
              <a:ext cx="28575" cy="952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49" name="Freeform 178"/>
            <p:cNvSpPr>
              <a:spLocks/>
            </p:cNvSpPr>
            <p:nvPr/>
          </p:nvSpPr>
          <p:spPr bwMode="auto">
            <a:xfrm>
              <a:off x="6245226" y="5772150"/>
              <a:ext cx="15875"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endParaRPr lang="zh-CN" altLang="en-US"/>
            </a:p>
          </p:txBody>
        </p:sp>
        <p:sp>
          <p:nvSpPr>
            <p:cNvPr id="154850" name="Rectangle 179"/>
            <p:cNvSpPr>
              <a:spLocks noChangeArrowheads="1"/>
            </p:cNvSpPr>
            <p:nvPr/>
          </p:nvSpPr>
          <p:spPr bwMode="auto">
            <a:xfrm>
              <a:off x="6321426" y="5708650"/>
              <a:ext cx="112713" cy="127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51" name="Rectangle 180"/>
            <p:cNvSpPr>
              <a:spLocks noChangeArrowheads="1"/>
            </p:cNvSpPr>
            <p:nvPr/>
          </p:nvSpPr>
          <p:spPr bwMode="auto">
            <a:xfrm>
              <a:off x="6348413" y="5743575"/>
              <a:ext cx="28575" cy="2857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grpSp>
      <p:grpSp>
        <p:nvGrpSpPr>
          <p:cNvPr id="154647" name="Group 291"/>
          <p:cNvGrpSpPr>
            <a:grpSpLocks/>
          </p:cNvGrpSpPr>
          <p:nvPr/>
        </p:nvGrpSpPr>
        <p:grpSpPr bwMode="auto">
          <a:xfrm>
            <a:off x="8027988" y="1054100"/>
            <a:ext cx="360362" cy="360363"/>
            <a:chOff x="6054726" y="5708650"/>
            <a:chExt cx="620713" cy="388938"/>
          </a:xfrm>
        </p:grpSpPr>
        <p:sp>
          <p:nvSpPr>
            <p:cNvPr id="154810" name="Rectangle 160"/>
            <p:cNvSpPr>
              <a:spLocks noChangeArrowheads="1"/>
            </p:cNvSpPr>
            <p:nvPr/>
          </p:nvSpPr>
          <p:spPr bwMode="auto">
            <a:xfrm>
              <a:off x="6257926" y="5772150"/>
              <a:ext cx="12700" cy="6032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sp>
          <p:nvSpPr>
            <p:cNvPr id="154811" name="Rectangle 161"/>
            <p:cNvSpPr>
              <a:spLocks noChangeArrowheads="1"/>
            </p:cNvSpPr>
            <p:nvPr/>
          </p:nvSpPr>
          <p:spPr bwMode="auto">
            <a:xfrm>
              <a:off x="6332538" y="5721350"/>
              <a:ext cx="101600" cy="952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sp>
          <p:nvSpPr>
            <p:cNvPr id="154812"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endParaRPr lang="zh-CN" altLang="en-US"/>
            </a:p>
          </p:txBody>
        </p:sp>
        <p:sp>
          <p:nvSpPr>
            <p:cNvPr id="154813" name="Freeform 163"/>
            <p:cNvSpPr>
              <a:spLocks noEditPoints="1"/>
            </p:cNvSpPr>
            <p:nvPr/>
          </p:nvSpPr>
          <p:spPr bwMode="auto">
            <a:xfrm>
              <a:off x="6108701" y="5886450"/>
              <a:ext cx="566738" cy="163513"/>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endParaRPr lang="zh-CN" altLang="en-US"/>
            </a:p>
          </p:txBody>
        </p:sp>
        <p:sp>
          <p:nvSpPr>
            <p:cNvPr id="154814" name="Rectangle 164"/>
            <p:cNvSpPr>
              <a:spLocks noChangeArrowheads="1"/>
            </p:cNvSpPr>
            <p:nvPr/>
          </p:nvSpPr>
          <p:spPr bwMode="auto">
            <a:xfrm>
              <a:off x="6472238" y="5724525"/>
              <a:ext cx="203200" cy="1016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15" name="Freeform 165"/>
            <p:cNvSpPr>
              <a:spLocks/>
            </p:cNvSpPr>
            <p:nvPr/>
          </p:nvSpPr>
          <p:spPr bwMode="auto">
            <a:xfrm>
              <a:off x="6456363" y="5822950"/>
              <a:ext cx="219075"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endParaRPr lang="zh-CN" altLang="en-US"/>
            </a:p>
          </p:txBody>
        </p:sp>
        <p:sp>
          <p:nvSpPr>
            <p:cNvPr id="154816" name="Rectangle 166"/>
            <p:cNvSpPr>
              <a:spLocks noChangeArrowheads="1"/>
            </p:cNvSpPr>
            <p:nvPr/>
          </p:nvSpPr>
          <p:spPr bwMode="auto">
            <a:xfrm>
              <a:off x="6453188" y="5715000"/>
              <a:ext cx="222250" cy="285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17" name="Rectangle 167"/>
            <p:cNvSpPr>
              <a:spLocks noChangeArrowheads="1"/>
            </p:cNvSpPr>
            <p:nvPr/>
          </p:nvSpPr>
          <p:spPr bwMode="auto">
            <a:xfrm>
              <a:off x="6446838" y="5781675"/>
              <a:ext cx="12700" cy="412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18" name="Oval 168"/>
            <p:cNvSpPr>
              <a:spLocks noChangeArrowheads="1"/>
            </p:cNvSpPr>
            <p:nvPr/>
          </p:nvSpPr>
          <p:spPr bwMode="auto">
            <a:xfrm>
              <a:off x="6602413" y="5851525"/>
              <a:ext cx="34925"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819" name="Oval 169"/>
            <p:cNvSpPr>
              <a:spLocks noChangeArrowheads="1"/>
            </p:cNvSpPr>
            <p:nvPr/>
          </p:nvSpPr>
          <p:spPr bwMode="auto">
            <a:xfrm>
              <a:off x="6497638" y="5851525"/>
              <a:ext cx="38100"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820" name="Oval 170"/>
            <p:cNvSpPr>
              <a:spLocks noChangeArrowheads="1"/>
            </p:cNvSpPr>
            <p:nvPr/>
          </p:nvSpPr>
          <p:spPr bwMode="auto">
            <a:xfrm>
              <a:off x="6380163" y="5851525"/>
              <a:ext cx="34925"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821" name="Oval 171"/>
            <p:cNvSpPr>
              <a:spLocks noChangeArrowheads="1"/>
            </p:cNvSpPr>
            <p:nvPr/>
          </p:nvSpPr>
          <p:spPr bwMode="auto">
            <a:xfrm>
              <a:off x="6273801" y="5851525"/>
              <a:ext cx="38100" cy="34925"/>
            </a:xfrm>
            <a:prstGeom prst="ellipse">
              <a:avLst/>
            </a:prstGeom>
            <a:solidFill>
              <a:srgbClr val="3D61A4"/>
            </a:solidFill>
            <a:ln w="9525">
              <a:noFill/>
              <a:round/>
              <a:headEnd/>
              <a:tailEnd/>
            </a:ln>
          </p:spPr>
          <p:txBody>
            <a:bodyPr/>
            <a:lstStyle/>
            <a:p>
              <a:endParaRPr kumimoji="0" lang="en-US" altLang="zh-CN" sz="1800" b="0">
                <a:latin typeface="宋体" charset="-122"/>
              </a:endParaRPr>
            </a:p>
          </p:txBody>
        </p:sp>
        <p:sp>
          <p:nvSpPr>
            <p:cNvPr id="154822" name="Rectangle 172"/>
            <p:cNvSpPr>
              <a:spLocks noChangeArrowheads="1"/>
            </p:cNvSpPr>
            <p:nvPr/>
          </p:nvSpPr>
          <p:spPr bwMode="auto">
            <a:xfrm>
              <a:off x="6548438" y="5759450"/>
              <a:ext cx="104775" cy="4127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sp>
          <p:nvSpPr>
            <p:cNvPr id="154823" name="Rectangle 173"/>
            <p:cNvSpPr>
              <a:spLocks noChangeArrowheads="1"/>
            </p:cNvSpPr>
            <p:nvPr/>
          </p:nvSpPr>
          <p:spPr bwMode="auto">
            <a:xfrm>
              <a:off x="6332538" y="5730875"/>
              <a:ext cx="101600" cy="1047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24" name="Freeform 174"/>
            <p:cNvSpPr>
              <a:spLocks/>
            </p:cNvSpPr>
            <p:nvPr/>
          </p:nvSpPr>
          <p:spPr bwMode="auto">
            <a:xfrm>
              <a:off x="6257926" y="5829300"/>
              <a:ext cx="176213"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endParaRPr lang="zh-CN" altLang="en-US"/>
            </a:p>
          </p:txBody>
        </p:sp>
        <p:sp>
          <p:nvSpPr>
            <p:cNvPr id="154825" name="Rectangle 175"/>
            <p:cNvSpPr>
              <a:spLocks noChangeArrowheads="1"/>
            </p:cNvSpPr>
            <p:nvPr/>
          </p:nvSpPr>
          <p:spPr bwMode="auto">
            <a:xfrm>
              <a:off x="6270626" y="5772150"/>
              <a:ext cx="65088" cy="6032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26" name="Rectangle 176"/>
            <p:cNvSpPr>
              <a:spLocks noChangeArrowheads="1"/>
            </p:cNvSpPr>
            <p:nvPr/>
          </p:nvSpPr>
          <p:spPr bwMode="auto">
            <a:xfrm>
              <a:off x="6289676" y="5734050"/>
              <a:ext cx="15875" cy="4127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27" name="Rectangle 177"/>
            <p:cNvSpPr>
              <a:spLocks noChangeArrowheads="1"/>
            </p:cNvSpPr>
            <p:nvPr/>
          </p:nvSpPr>
          <p:spPr bwMode="auto">
            <a:xfrm>
              <a:off x="6283326" y="5727700"/>
              <a:ext cx="28575" cy="9525"/>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28" name="Freeform 178"/>
            <p:cNvSpPr>
              <a:spLocks/>
            </p:cNvSpPr>
            <p:nvPr/>
          </p:nvSpPr>
          <p:spPr bwMode="auto">
            <a:xfrm>
              <a:off x="6245226" y="5772150"/>
              <a:ext cx="15875"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endParaRPr lang="zh-CN" altLang="en-US"/>
            </a:p>
          </p:txBody>
        </p:sp>
        <p:sp>
          <p:nvSpPr>
            <p:cNvPr id="154829" name="Rectangle 179"/>
            <p:cNvSpPr>
              <a:spLocks noChangeArrowheads="1"/>
            </p:cNvSpPr>
            <p:nvPr/>
          </p:nvSpPr>
          <p:spPr bwMode="auto">
            <a:xfrm>
              <a:off x="6321426" y="5708650"/>
              <a:ext cx="112713" cy="12700"/>
            </a:xfrm>
            <a:prstGeom prst="rect">
              <a:avLst/>
            </a:prstGeom>
            <a:solidFill>
              <a:srgbClr val="3D61A4"/>
            </a:solidFill>
            <a:ln w="9525">
              <a:noFill/>
              <a:miter lim="800000"/>
              <a:headEnd/>
              <a:tailEnd/>
            </a:ln>
          </p:spPr>
          <p:txBody>
            <a:bodyPr/>
            <a:lstStyle/>
            <a:p>
              <a:endParaRPr kumimoji="0" lang="en-US" altLang="zh-CN" sz="1800" b="0">
                <a:latin typeface="宋体" charset="-122"/>
              </a:endParaRPr>
            </a:p>
          </p:txBody>
        </p:sp>
        <p:sp>
          <p:nvSpPr>
            <p:cNvPr id="154830" name="Rectangle 180"/>
            <p:cNvSpPr>
              <a:spLocks noChangeArrowheads="1"/>
            </p:cNvSpPr>
            <p:nvPr/>
          </p:nvSpPr>
          <p:spPr bwMode="auto">
            <a:xfrm>
              <a:off x="6348413" y="5743575"/>
              <a:ext cx="28575" cy="28575"/>
            </a:xfrm>
            <a:prstGeom prst="rect">
              <a:avLst/>
            </a:prstGeom>
            <a:solidFill>
              <a:srgbClr val="FFFFFF"/>
            </a:solidFill>
            <a:ln w="9525">
              <a:noFill/>
              <a:miter lim="800000"/>
              <a:headEnd/>
              <a:tailEnd/>
            </a:ln>
          </p:spPr>
          <p:txBody>
            <a:bodyPr/>
            <a:lstStyle/>
            <a:p>
              <a:endParaRPr kumimoji="0" lang="en-US" altLang="zh-CN" sz="1800" b="0">
                <a:latin typeface="宋体" charset="-122"/>
              </a:endParaRPr>
            </a:p>
          </p:txBody>
        </p:sp>
      </p:grpSp>
      <p:sp>
        <p:nvSpPr>
          <p:cNvPr id="522634" name="Text Box 394"/>
          <p:cNvSpPr txBox="1">
            <a:spLocks noChangeArrowheads="1"/>
          </p:cNvSpPr>
          <p:nvPr/>
        </p:nvSpPr>
        <p:spPr bwMode="auto">
          <a:xfrm>
            <a:off x="2463800" y="1125538"/>
            <a:ext cx="336550"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Arial" pitchFamily="34" charset="0"/>
                <a:ea typeface="宋体" pitchFamily="2" charset="-122"/>
              </a:rPr>
              <a:t>…</a:t>
            </a:r>
          </a:p>
        </p:txBody>
      </p:sp>
      <p:sp>
        <p:nvSpPr>
          <p:cNvPr id="522635" name="Text Box 395"/>
          <p:cNvSpPr txBox="1">
            <a:spLocks noChangeArrowheads="1"/>
          </p:cNvSpPr>
          <p:nvPr/>
        </p:nvSpPr>
        <p:spPr bwMode="auto">
          <a:xfrm>
            <a:off x="6084888" y="1125538"/>
            <a:ext cx="336550"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Arial" pitchFamily="34" charset="0"/>
                <a:ea typeface="宋体" pitchFamily="2" charset="-122"/>
              </a:rPr>
              <a:t>…</a:t>
            </a:r>
          </a:p>
        </p:txBody>
      </p:sp>
      <p:grpSp>
        <p:nvGrpSpPr>
          <p:cNvPr id="154650" name="Group 140"/>
          <p:cNvGrpSpPr>
            <a:grpSpLocks/>
          </p:cNvGrpSpPr>
          <p:nvPr/>
        </p:nvGrpSpPr>
        <p:grpSpPr bwMode="auto">
          <a:xfrm>
            <a:off x="611188" y="2779713"/>
            <a:ext cx="215900" cy="215900"/>
            <a:chOff x="2563812" y="2541587"/>
            <a:chExt cx="660400" cy="698500"/>
          </a:xfrm>
        </p:grpSpPr>
        <p:sp>
          <p:nvSpPr>
            <p:cNvPr id="154808"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809"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51" name="Group 140"/>
          <p:cNvGrpSpPr>
            <a:grpSpLocks/>
          </p:cNvGrpSpPr>
          <p:nvPr/>
        </p:nvGrpSpPr>
        <p:grpSpPr bwMode="auto">
          <a:xfrm>
            <a:off x="1260475" y="2779713"/>
            <a:ext cx="215900" cy="215900"/>
            <a:chOff x="2563812" y="2541587"/>
            <a:chExt cx="660400" cy="698500"/>
          </a:xfrm>
        </p:grpSpPr>
        <p:sp>
          <p:nvSpPr>
            <p:cNvPr id="154806"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807"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52" name="Group 140"/>
          <p:cNvGrpSpPr>
            <a:grpSpLocks/>
          </p:cNvGrpSpPr>
          <p:nvPr/>
        </p:nvGrpSpPr>
        <p:grpSpPr bwMode="auto">
          <a:xfrm>
            <a:off x="1763713" y="2779713"/>
            <a:ext cx="215900" cy="215900"/>
            <a:chOff x="2563812" y="2541587"/>
            <a:chExt cx="660400" cy="698500"/>
          </a:xfrm>
        </p:grpSpPr>
        <p:sp>
          <p:nvSpPr>
            <p:cNvPr id="154804"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805"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53" name="Group 140"/>
          <p:cNvGrpSpPr>
            <a:grpSpLocks/>
          </p:cNvGrpSpPr>
          <p:nvPr/>
        </p:nvGrpSpPr>
        <p:grpSpPr bwMode="auto">
          <a:xfrm>
            <a:off x="2339975" y="2779713"/>
            <a:ext cx="215900" cy="215900"/>
            <a:chOff x="2563812" y="2541587"/>
            <a:chExt cx="660400" cy="698500"/>
          </a:xfrm>
        </p:grpSpPr>
        <p:sp>
          <p:nvSpPr>
            <p:cNvPr id="154802"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803"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54" name="Group 140"/>
          <p:cNvGrpSpPr>
            <a:grpSpLocks/>
          </p:cNvGrpSpPr>
          <p:nvPr/>
        </p:nvGrpSpPr>
        <p:grpSpPr bwMode="auto">
          <a:xfrm>
            <a:off x="3851275" y="2635250"/>
            <a:ext cx="431800" cy="431800"/>
            <a:chOff x="2563812" y="2541587"/>
            <a:chExt cx="660400" cy="698500"/>
          </a:xfrm>
        </p:grpSpPr>
        <p:sp>
          <p:nvSpPr>
            <p:cNvPr id="154800"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801"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55" name="Group 140"/>
          <p:cNvGrpSpPr>
            <a:grpSpLocks/>
          </p:cNvGrpSpPr>
          <p:nvPr/>
        </p:nvGrpSpPr>
        <p:grpSpPr bwMode="auto">
          <a:xfrm>
            <a:off x="4643438" y="2635250"/>
            <a:ext cx="431800" cy="431800"/>
            <a:chOff x="2563812" y="2541587"/>
            <a:chExt cx="660400" cy="698500"/>
          </a:xfrm>
        </p:grpSpPr>
        <p:sp>
          <p:nvSpPr>
            <p:cNvPr id="154798"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99"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56" name="Group 140"/>
          <p:cNvGrpSpPr>
            <a:grpSpLocks/>
          </p:cNvGrpSpPr>
          <p:nvPr/>
        </p:nvGrpSpPr>
        <p:grpSpPr bwMode="auto">
          <a:xfrm>
            <a:off x="5435600" y="2635250"/>
            <a:ext cx="431800" cy="431800"/>
            <a:chOff x="2563812" y="2541587"/>
            <a:chExt cx="660400" cy="698500"/>
          </a:xfrm>
        </p:grpSpPr>
        <p:sp>
          <p:nvSpPr>
            <p:cNvPr id="154796"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97"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57" name="Group 140"/>
          <p:cNvGrpSpPr>
            <a:grpSpLocks/>
          </p:cNvGrpSpPr>
          <p:nvPr/>
        </p:nvGrpSpPr>
        <p:grpSpPr bwMode="auto">
          <a:xfrm>
            <a:off x="6372225" y="2779713"/>
            <a:ext cx="215900" cy="215900"/>
            <a:chOff x="2563812" y="2541587"/>
            <a:chExt cx="660400" cy="698500"/>
          </a:xfrm>
        </p:grpSpPr>
        <p:sp>
          <p:nvSpPr>
            <p:cNvPr id="154794"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95"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58" name="Group 140"/>
          <p:cNvGrpSpPr>
            <a:grpSpLocks/>
          </p:cNvGrpSpPr>
          <p:nvPr/>
        </p:nvGrpSpPr>
        <p:grpSpPr bwMode="auto">
          <a:xfrm>
            <a:off x="7021513" y="2779713"/>
            <a:ext cx="215900" cy="215900"/>
            <a:chOff x="2563812" y="2541587"/>
            <a:chExt cx="660400" cy="698500"/>
          </a:xfrm>
        </p:grpSpPr>
        <p:sp>
          <p:nvSpPr>
            <p:cNvPr id="154792"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93"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59" name="Group 140"/>
          <p:cNvGrpSpPr>
            <a:grpSpLocks/>
          </p:cNvGrpSpPr>
          <p:nvPr/>
        </p:nvGrpSpPr>
        <p:grpSpPr bwMode="auto">
          <a:xfrm>
            <a:off x="7524750" y="2779713"/>
            <a:ext cx="215900" cy="215900"/>
            <a:chOff x="2563812" y="2541587"/>
            <a:chExt cx="660400" cy="698500"/>
          </a:xfrm>
        </p:grpSpPr>
        <p:sp>
          <p:nvSpPr>
            <p:cNvPr id="154790"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91"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60" name="Group 140"/>
          <p:cNvGrpSpPr>
            <a:grpSpLocks/>
          </p:cNvGrpSpPr>
          <p:nvPr/>
        </p:nvGrpSpPr>
        <p:grpSpPr bwMode="auto">
          <a:xfrm>
            <a:off x="8101013" y="2779713"/>
            <a:ext cx="215900" cy="215900"/>
            <a:chOff x="2563812" y="2541587"/>
            <a:chExt cx="660400" cy="698500"/>
          </a:xfrm>
        </p:grpSpPr>
        <p:sp>
          <p:nvSpPr>
            <p:cNvPr id="154788"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89"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sp>
        <p:nvSpPr>
          <p:cNvPr id="154661" name="Freeform 430"/>
          <p:cNvSpPr>
            <a:spLocks/>
          </p:cNvSpPr>
          <p:nvPr/>
        </p:nvSpPr>
        <p:spPr bwMode="auto">
          <a:xfrm>
            <a:off x="3203575" y="2419350"/>
            <a:ext cx="1512888" cy="288925"/>
          </a:xfrm>
          <a:custGeom>
            <a:avLst/>
            <a:gdLst>
              <a:gd name="T0" fmla="*/ 0 w 953"/>
              <a:gd name="T1" fmla="*/ 2147483647 h 311"/>
              <a:gd name="T2" fmla="*/ 2147483647 w 953"/>
              <a:gd name="T3" fmla="*/ 2147483647 h 311"/>
              <a:gd name="T4" fmla="*/ 2147483647 w 953"/>
              <a:gd name="T5" fmla="*/ 2147483647 h 311"/>
              <a:gd name="T6" fmla="*/ 2147483647 w 953"/>
              <a:gd name="T7" fmla="*/ 2147483647 h 311"/>
              <a:gd name="T8" fmla="*/ 0 60000 65536"/>
              <a:gd name="T9" fmla="*/ 0 60000 65536"/>
              <a:gd name="T10" fmla="*/ 0 60000 65536"/>
              <a:gd name="T11" fmla="*/ 0 60000 65536"/>
              <a:gd name="T12" fmla="*/ 0 w 953"/>
              <a:gd name="T13" fmla="*/ 0 h 311"/>
              <a:gd name="T14" fmla="*/ 953 w 953"/>
              <a:gd name="T15" fmla="*/ 311 h 311"/>
            </a:gdLst>
            <a:ahLst/>
            <a:cxnLst>
              <a:cxn ang="T8">
                <a:pos x="T0" y="T1"/>
              </a:cxn>
              <a:cxn ang="T9">
                <a:pos x="T2" y="T3"/>
              </a:cxn>
              <a:cxn ang="T10">
                <a:pos x="T4" y="T5"/>
              </a:cxn>
              <a:cxn ang="T11">
                <a:pos x="T6" y="T7"/>
              </a:cxn>
            </a:cxnLst>
            <a:rect l="T12" t="T13" r="T14" b="T15"/>
            <a:pathLst>
              <a:path w="953" h="311">
                <a:moveTo>
                  <a:pt x="0" y="311"/>
                </a:moveTo>
                <a:cubicBezTo>
                  <a:pt x="7" y="220"/>
                  <a:pt x="15" y="129"/>
                  <a:pt x="136" y="84"/>
                </a:cubicBezTo>
                <a:cubicBezTo>
                  <a:pt x="257" y="39"/>
                  <a:pt x="590" y="0"/>
                  <a:pt x="726" y="38"/>
                </a:cubicBezTo>
                <a:cubicBezTo>
                  <a:pt x="862" y="76"/>
                  <a:pt x="907" y="193"/>
                  <a:pt x="953" y="311"/>
                </a:cubicBezTo>
              </a:path>
            </a:pathLst>
          </a:custGeom>
          <a:noFill/>
          <a:ln w="9525">
            <a:solidFill>
              <a:srgbClr val="0000FF"/>
            </a:solidFill>
            <a:round/>
            <a:headEnd/>
            <a:tailEnd/>
          </a:ln>
          <a:effectLst>
            <a:prstShdw prst="shdw17" dist="17961" dir="2700000">
              <a:srgbClr val="000099"/>
            </a:prstShdw>
          </a:effectLst>
        </p:spPr>
        <p:txBody>
          <a:bodyPr/>
          <a:lstStyle/>
          <a:p>
            <a:endParaRPr lang="zh-CN" altLang="en-US"/>
          </a:p>
        </p:txBody>
      </p:sp>
      <p:sp>
        <p:nvSpPr>
          <p:cNvPr id="522672" name="Line 149"/>
          <p:cNvSpPr>
            <a:spLocks noChangeShapeType="1"/>
          </p:cNvSpPr>
          <p:nvPr/>
        </p:nvSpPr>
        <p:spPr bwMode="auto">
          <a:xfrm flipH="1">
            <a:off x="3348038" y="2851150"/>
            <a:ext cx="504825" cy="1588"/>
          </a:xfrm>
          <a:prstGeom prst="line">
            <a:avLst/>
          </a:prstGeom>
          <a:noFill/>
          <a:ln w="28575">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Arial" pitchFamily="34" charset="0"/>
              <a:ea typeface="宋体" pitchFamily="2" charset="-122"/>
            </a:endParaRPr>
          </a:p>
        </p:txBody>
      </p:sp>
      <p:sp>
        <p:nvSpPr>
          <p:cNvPr id="522673" name="Line 149"/>
          <p:cNvSpPr>
            <a:spLocks noChangeShapeType="1"/>
          </p:cNvSpPr>
          <p:nvPr/>
        </p:nvSpPr>
        <p:spPr bwMode="auto">
          <a:xfrm flipH="1">
            <a:off x="5003800" y="2851150"/>
            <a:ext cx="431800" cy="1588"/>
          </a:xfrm>
          <a:prstGeom prst="line">
            <a:avLst/>
          </a:prstGeom>
          <a:noFill/>
          <a:ln w="28575">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Arial" pitchFamily="34" charset="0"/>
              <a:ea typeface="宋体" pitchFamily="2" charset="-122"/>
            </a:endParaRPr>
          </a:p>
        </p:txBody>
      </p:sp>
      <p:sp>
        <p:nvSpPr>
          <p:cNvPr id="154664" name="Freeform 434"/>
          <p:cNvSpPr>
            <a:spLocks/>
          </p:cNvSpPr>
          <p:nvPr/>
        </p:nvSpPr>
        <p:spPr bwMode="auto">
          <a:xfrm>
            <a:off x="1835150" y="2347913"/>
            <a:ext cx="1370013" cy="431800"/>
          </a:xfrm>
          <a:custGeom>
            <a:avLst/>
            <a:gdLst>
              <a:gd name="T0" fmla="*/ 0 w 953"/>
              <a:gd name="T1" fmla="*/ 2147483647 h 311"/>
              <a:gd name="T2" fmla="*/ 2147483647 w 953"/>
              <a:gd name="T3" fmla="*/ 2147483647 h 311"/>
              <a:gd name="T4" fmla="*/ 2147483647 w 953"/>
              <a:gd name="T5" fmla="*/ 2147483647 h 311"/>
              <a:gd name="T6" fmla="*/ 2147483647 w 953"/>
              <a:gd name="T7" fmla="*/ 2147483647 h 311"/>
              <a:gd name="T8" fmla="*/ 0 60000 65536"/>
              <a:gd name="T9" fmla="*/ 0 60000 65536"/>
              <a:gd name="T10" fmla="*/ 0 60000 65536"/>
              <a:gd name="T11" fmla="*/ 0 60000 65536"/>
              <a:gd name="T12" fmla="*/ 0 w 953"/>
              <a:gd name="T13" fmla="*/ 0 h 311"/>
              <a:gd name="T14" fmla="*/ 953 w 953"/>
              <a:gd name="T15" fmla="*/ 311 h 311"/>
            </a:gdLst>
            <a:ahLst/>
            <a:cxnLst>
              <a:cxn ang="T8">
                <a:pos x="T0" y="T1"/>
              </a:cxn>
              <a:cxn ang="T9">
                <a:pos x="T2" y="T3"/>
              </a:cxn>
              <a:cxn ang="T10">
                <a:pos x="T4" y="T5"/>
              </a:cxn>
              <a:cxn ang="T11">
                <a:pos x="T6" y="T7"/>
              </a:cxn>
            </a:cxnLst>
            <a:rect l="T12" t="T13" r="T14" b="T15"/>
            <a:pathLst>
              <a:path w="953" h="311">
                <a:moveTo>
                  <a:pt x="0" y="311"/>
                </a:moveTo>
                <a:cubicBezTo>
                  <a:pt x="7" y="220"/>
                  <a:pt x="15" y="129"/>
                  <a:pt x="136" y="84"/>
                </a:cubicBezTo>
                <a:cubicBezTo>
                  <a:pt x="257" y="39"/>
                  <a:pt x="590" y="0"/>
                  <a:pt x="726" y="38"/>
                </a:cubicBezTo>
                <a:cubicBezTo>
                  <a:pt x="862" y="76"/>
                  <a:pt x="907" y="193"/>
                  <a:pt x="953" y="311"/>
                </a:cubicBezTo>
              </a:path>
            </a:pathLst>
          </a:custGeom>
          <a:noFill/>
          <a:ln w="9525">
            <a:solidFill>
              <a:srgbClr val="FF99CC"/>
            </a:solidFill>
            <a:round/>
            <a:headEnd/>
            <a:tailEnd/>
          </a:ln>
          <a:effectLst>
            <a:prstShdw prst="shdw17" dist="17961" dir="2700000">
              <a:srgbClr val="995C7A"/>
            </a:prstShdw>
          </a:effectLst>
        </p:spPr>
        <p:txBody>
          <a:bodyPr/>
          <a:lstStyle/>
          <a:p>
            <a:endParaRPr lang="zh-CN" altLang="en-US"/>
          </a:p>
        </p:txBody>
      </p:sp>
      <p:sp>
        <p:nvSpPr>
          <p:cNvPr id="154665" name="Freeform 435"/>
          <p:cNvSpPr>
            <a:spLocks/>
          </p:cNvSpPr>
          <p:nvPr/>
        </p:nvSpPr>
        <p:spPr bwMode="auto">
          <a:xfrm flipV="1">
            <a:off x="2484438" y="2922588"/>
            <a:ext cx="1370012" cy="288925"/>
          </a:xfrm>
          <a:custGeom>
            <a:avLst/>
            <a:gdLst>
              <a:gd name="T0" fmla="*/ 0 w 953"/>
              <a:gd name="T1" fmla="*/ 2147483647 h 311"/>
              <a:gd name="T2" fmla="*/ 2147483647 w 953"/>
              <a:gd name="T3" fmla="*/ 2147483647 h 311"/>
              <a:gd name="T4" fmla="*/ 2147483647 w 953"/>
              <a:gd name="T5" fmla="*/ 2147483647 h 311"/>
              <a:gd name="T6" fmla="*/ 2147483647 w 953"/>
              <a:gd name="T7" fmla="*/ 2147483647 h 311"/>
              <a:gd name="T8" fmla="*/ 0 60000 65536"/>
              <a:gd name="T9" fmla="*/ 0 60000 65536"/>
              <a:gd name="T10" fmla="*/ 0 60000 65536"/>
              <a:gd name="T11" fmla="*/ 0 60000 65536"/>
              <a:gd name="T12" fmla="*/ 0 w 953"/>
              <a:gd name="T13" fmla="*/ 0 h 311"/>
              <a:gd name="T14" fmla="*/ 953 w 953"/>
              <a:gd name="T15" fmla="*/ 311 h 311"/>
            </a:gdLst>
            <a:ahLst/>
            <a:cxnLst>
              <a:cxn ang="T8">
                <a:pos x="T0" y="T1"/>
              </a:cxn>
              <a:cxn ang="T9">
                <a:pos x="T2" y="T3"/>
              </a:cxn>
              <a:cxn ang="T10">
                <a:pos x="T4" y="T5"/>
              </a:cxn>
              <a:cxn ang="T11">
                <a:pos x="T6" y="T7"/>
              </a:cxn>
            </a:cxnLst>
            <a:rect l="T12" t="T13" r="T14" b="T15"/>
            <a:pathLst>
              <a:path w="953" h="311">
                <a:moveTo>
                  <a:pt x="0" y="311"/>
                </a:moveTo>
                <a:cubicBezTo>
                  <a:pt x="7" y="220"/>
                  <a:pt x="15" y="129"/>
                  <a:pt x="136" y="84"/>
                </a:cubicBezTo>
                <a:cubicBezTo>
                  <a:pt x="257" y="39"/>
                  <a:pt x="590" y="0"/>
                  <a:pt x="726" y="38"/>
                </a:cubicBezTo>
                <a:cubicBezTo>
                  <a:pt x="862" y="76"/>
                  <a:pt x="907" y="193"/>
                  <a:pt x="953" y="311"/>
                </a:cubicBezTo>
              </a:path>
            </a:pathLst>
          </a:custGeom>
          <a:noFill/>
          <a:ln w="9525">
            <a:solidFill>
              <a:srgbClr val="FF99CC"/>
            </a:solidFill>
            <a:round/>
            <a:headEnd/>
            <a:tailEnd/>
          </a:ln>
          <a:effectLst>
            <a:prstShdw prst="shdw17" dist="17961" dir="2700000">
              <a:srgbClr val="995C7A"/>
            </a:prstShdw>
          </a:effectLst>
        </p:spPr>
        <p:txBody>
          <a:bodyPr/>
          <a:lstStyle/>
          <a:p>
            <a:endParaRPr lang="zh-CN" altLang="en-US"/>
          </a:p>
        </p:txBody>
      </p:sp>
      <p:sp>
        <p:nvSpPr>
          <p:cNvPr id="154666" name="Line 149"/>
          <p:cNvSpPr>
            <a:spLocks noChangeShapeType="1"/>
          </p:cNvSpPr>
          <p:nvPr/>
        </p:nvSpPr>
        <p:spPr bwMode="auto">
          <a:xfrm flipH="1">
            <a:off x="755650" y="2851150"/>
            <a:ext cx="504825" cy="1588"/>
          </a:xfrm>
          <a:prstGeom prst="line">
            <a:avLst/>
          </a:prstGeom>
          <a:noFill/>
          <a:ln w="9525">
            <a:solidFill>
              <a:srgbClr val="FF99CC"/>
            </a:solidFill>
            <a:round/>
            <a:headEnd/>
            <a:tailEnd/>
          </a:ln>
          <a:effectLst>
            <a:prstShdw prst="shdw17" dist="17961" dir="2700000">
              <a:srgbClr val="995C7A"/>
            </a:prstShdw>
          </a:effectLst>
        </p:spPr>
        <p:txBody>
          <a:bodyPr/>
          <a:lstStyle/>
          <a:p>
            <a:endParaRPr lang="zh-CN" altLang="en-US"/>
          </a:p>
        </p:txBody>
      </p:sp>
      <p:sp>
        <p:nvSpPr>
          <p:cNvPr id="154667" name="Freeform 437"/>
          <p:cNvSpPr>
            <a:spLocks/>
          </p:cNvSpPr>
          <p:nvPr/>
        </p:nvSpPr>
        <p:spPr bwMode="auto">
          <a:xfrm flipV="1">
            <a:off x="684213" y="2851150"/>
            <a:ext cx="1225550" cy="360363"/>
          </a:xfrm>
          <a:custGeom>
            <a:avLst/>
            <a:gdLst>
              <a:gd name="T0" fmla="*/ 0 w 953"/>
              <a:gd name="T1" fmla="*/ 2147483647 h 311"/>
              <a:gd name="T2" fmla="*/ 2147483647 w 953"/>
              <a:gd name="T3" fmla="*/ 2147483647 h 311"/>
              <a:gd name="T4" fmla="*/ 2147483647 w 953"/>
              <a:gd name="T5" fmla="*/ 2147483647 h 311"/>
              <a:gd name="T6" fmla="*/ 2147483647 w 953"/>
              <a:gd name="T7" fmla="*/ 2147483647 h 311"/>
              <a:gd name="T8" fmla="*/ 0 60000 65536"/>
              <a:gd name="T9" fmla="*/ 0 60000 65536"/>
              <a:gd name="T10" fmla="*/ 0 60000 65536"/>
              <a:gd name="T11" fmla="*/ 0 60000 65536"/>
              <a:gd name="T12" fmla="*/ 0 w 953"/>
              <a:gd name="T13" fmla="*/ 0 h 311"/>
              <a:gd name="T14" fmla="*/ 953 w 953"/>
              <a:gd name="T15" fmla="*/ 311 h 311"/>
            </a:gdLst>
            <a:ahLst/>
            <a:cxnLst>
              <a:cxn ang="T8">
                <a:pos x="T0" y="T1"/>
              </a:cxn>
              <a:cxn ang="T9">
                <a:pos x="T2" y="T3"/>
              </a:cxn>
              <a:cxn ang="T10">
                <a:pos x="T4" y="T5"/>
              </a:cxn>
              <a:cxn ang="T11">
                <a:pos x="T6" y="T7"/>
              </a:cxn>
            </a:cxnLst>
            <a:rect l="T12" t="T13" r="T14" b="T15"/>
            <a:pathLst>
              <a:path w="953" h="311">
                <a:moveTo>
                  <a:pt x="0" y="311"/>
                </a:moveTo>
                <a:cubicBezTo>
                  <a:pt x="7" y="220"/>
                  <a:pt x="15" y="129"/>
                  <a:pt x="136" y="84"/>
                </a:cubicBezTo>
                <a:cubicBezTo>
                  <a:pt x="257" y="39"/>
                  <a:pt x="590" y="0"/>
                  <a:pt x="726" y="38"/>
                </a:cubicBezTo>
                <a:cubicBezTo>
                  <a:pt x="862" y="76"/>
                  <a:pt x="907" y="193"/>
                  <a:pt x="953" y="311"/>
                </a:cubicBezTo>
              </a:path>
            </a:pathLst>
          </a:custGeom>
          <a:noFill/>
          <a:ln w="9525">
            <a:solidFill>
              <a:srgbClr val="FF99CC"/>
            </a:solidFill>
            <a:round/>
            <a:headEnd/>
            <a:tailEnd/>
          </a:ln>
          <a:effectLst>
            <a:prstShdw prst="shdw17" dist="17961" dir="2700000">
              <a:srgbClr val="995C7A"/>
            </a:prstShdw>
          </a:effectLst>
        </p:spPr>
        <p:txBody>
          <a:bodyPr/>
          <a:lstStyle/>
          <a:p>
            <a:endParaRPr lang="zh-CN" altLang="en-US"/>
          </a:p>
        </p:txBody>
      </p:sp>
      <p:sp>
        <p:nvSpPr>
          <p:cNvPr id="154668" name="Freeform 438"/>
          <p:cNvSpPr>
            <a:spLocks/>
          </p:cNvSpPr>
          <p:nvPr/>
        </p:nvSpPr>
        <p:spPr bwMode="auto">
          <a:xfrm>
            <a:off x="1331913" y="2347913"/>
            <a:ext cx="1079500" cy="503237"/>
          </a:xfrm>
          <a:custGeom>
            <a:avLst/>
            <a:gdLst>
              <a:gd name="T0" fmla="*/ 0 w 953"/>
              <a:gd name="T1" fmla="*/ 2147483647 h 311"/>
              <a:gd name="T2" fmla="*/ 2147483647 w 953"/>
              <a:gd name="T3" fmla="*/ 2147483647 h 311"/>
              <a:gd name="T4" fmla="*/ 2147483647 w 953"/>
              <a:gd name="T5" fmla="*/ 2147483647 h 311"/>
              <a:gd name="T6" fmla="*/ 2147483647 w 953"/>
              <a:gd name="T7" fmla="*/ 2147483647 h 311"/>
              <a:gd name="T8" fmla="*/ 0 60000 65536"/>
              <a:gd name="T9" fmla="*/ 0 60000 65536"/>
              <a:gd name="T10" fmla="*/ 0 60000 65536"/>
              <a:gd name="T11" fmla="*/ 0 60000 65536"/>
              <a:gd name="T12" fmla="*/ 0 w 953"/>
              <a:gd name="T13" fmla="*/ 0 h 311"/>
              <a:gd name="T14" fmla="*/ 953 w 953"/>
              <a:gd name="T15" fmla="*/ 311 h 311"/>
            </a:gdLst>
            <a:ahLst/>
            <a:cxnLst>
              <a:cxn ang="T8">
                <a:pos x="T0" y="T1"/>
              </a:cxn>
              <a:cxn ang="T9">
                <a:pos x="T2" y="T3"/>
              </a:cxn>
              <a:cxn ang="T10">
                <a:pos x="T4" y="T5"/>
              </a:cxn>
              <a:cxn ang="T11">
                <a:pos x="T6" y="T7"/>
              </a:cxn>
            </a:cxnLst>
            <a:rect l="T12" t="T13" r="T14" b="T15"/>
            <a:pathLst>
              <a:path w="953" h="311">
                <a:moveTo>
                  <a:pt x="0" y="311"/>
                </a:moveTo>
                <a:cubicBezTo>
                  <a:pt x="7" y="220"/>
                  <a:pt x="15" y="129"/>
                  <a:pt x="136" y="84"/>
                </a:cubicBezTo>
                <a:cubicBezTo>
                  <a:pt x="257" y="39"/>
                  <a:pt x="590" y="0"/>
                  <a:pt x="726" y="38"/>
                </a:cubicBezTo>
                <a:cubicBezTo>
                  <a:pt x="862" y="76"/>
                  <a:pt x="907" y="193"/>
                  <a:pt x="953" y="311"/>
                </a:cubicBezTo>
              </a:path>
            </a:pathLst>
          </a:custGeom>
          <a:noFill/>
          <a:ln w="9525">
            <a:solidFill>
              <a:srgbClr val="FF99CC"/>
            </a:solidFill>
            <a:round/>
            <a:headEnd/>
            <a:tailEnd/>
          </a:ln>
          <a:effectLst>
            <a:prstShdw prst="shdw17" dist="17961" dir="2700000">
              <a:srgbClr val="995C7A"/>
            </a:prstShdw>
          </a:effectLst>
        </p:spPr>
        <p:txBody>
          <a:bodyPr/>
          <a:lstStyle/>
          <a:p>
            <a:endParaRPr lang="zh-CN" altLang="en-US"/>
          </a:p>
        </p:txBody>
      </p:sp>
      <p:sp>
        <p:nvSpPr>
          <p:cNvPr id="154669" name="Freeform 439"/>
          <p:cNvSpPr>
            <a:spLocks/>
          </p:cNvSpPr>
          <p:nvPr/>
        </p:nvSpPr>
        <p:spPr bwMode="auto">
          <a:xfrm rot="201987">
            <a:off x="4932363" y="2276475"/>
            <a:ext cx="1584325" cy="431800"/>
          </a:xfrm>
          <a:custGeom>
            <a:avLst/>
            <a:gdLst>
              <a:gd name="T0" fmla="*/ 0 w 953"/>
              <a:gd name="T1" fmla="*/ 2147483647 h 311"/>
              <a:gd name="T2" fmla="*/ 2147483647 w 953"/>
              <a:gd name="T3" fmla="*/ 2147483647 h 311"/>
              <a:gd name="T4" fmla="*/ 2147483647 w 953"/>
              <a:gd name="T5" fmla="*/ 2147483647 h 311"/>
              <a:gd name="T6" fmla="*/ 2147483647 w 953"/>
              <a:gd name="T7" fmla="*/ 2147483647 h 311"/>
              <a:gd name="T8" fmla="*/ 0 60000 65536"/>
              <a:gd name="T9" fmla="*/ 0 60000 65536"/>
              <a:gd name="T10" fmla="*/ 0 60000 65536"/>
              <a:gd name="T11" fmla="*/ 0 60000 65536"/>
              <a:gd name="T12" fmla="*/ 0 w 953"/>
              <a:gd name="T13" fmla="*/ 0 h 311"/>
              <a:gd name="T14" fmla="*/ 953 w 953"/>
              <a:gd name="T15" fmla="*/ 311 h 311"/>
            </a:gdLst>
            <a:ahLst/>
            <a:cxnLst>
              <a:cxn ang="T8">
                <a:pos x="T0" y="T1"/>
              </a:cxn>
              <a:cxn ang="T9">
                <a:pos x="T2" y="T3"/>
              </a:cxn>
              <a:cxn ang="T10">
                <a:pos x="T4" y="T5"/>
              </a:cxn>
              <a:cxn ang="T11">
                <a:pos x="T6" y="T7"/>
              </a:cxn>
            </a:cxnLst>
            <a:rect l="T12" t="T13" r="T14" b="T15"/>
            <a:pathLst>
              <a:path w="953" h="311">
                <a:moveTo>
                  <a:pt x="0" y="311"/>
                </a:moveTo>
                <a:cubicBezTo>
                  <a:pt x="7" y="220"/>
                  <a:pt x="15" y="129"/>
                  <a:pt x="136" y="84"/>
                </a:cubicBezTo>
                <a:cubicBezTo>
                  <a:pt x="257" y="39"/>
                  <a:pt x="590" y="0"/>
                  <a:pt x="726" y="38"/>
                </a:cubicBezTo>
                <a:cubicBezTo>
                  <a:pt x="862" y="76"/>
                  <a:pt x="907" y="193"/>
                  <a:pt x="953" y="311"/>
                </a:cubicBezTo>
              </a:path>
            </a:pathLst>
          </a:custGeom>
          <a:noFill/>
          <a:ln w="9525">
            <a:solidFill>
              <a:srgbClr val="FF99CC"/>
            </a:solidFill>
            <a:round/>
            <a:headEnd/>
            <a:tailEnd/>
          </a:ln>
          <a:effectLst>
            <a:prstShdw prst="shdw17" dist="17961" dir="2700000">
              <a:srgbClr val="995C7A"/>
            </a:prstShdw>
          </a:effectLst>
        </p:spPr>
        <p:txBody>
          <a:bodyPr/>
          <a:lstStyle/>
          <a:p>
            <a:endParaRPr lang="zh-CN" altLang="en-US"/>
          </a:p>
        </p:txBody>
      </p:sp>
      <p:sp>
        <p:nvSpPr>
          <p:cNvPr id="154670" name="Freeform 440"/>
          <p:cNvSpPr>
            <a:spLocks/>
          </p:cNvSpPr>
          <p:nvPr/>
        </p:nvSpPr>
        <p:spPr bwMode="auto">
          <a:xfrm flipV="1">
            <a:off x="5724525" y="2995613"/>
            <a:ext cx="1370013" cy="288925"/>
          </a:xfrm>
          <a:custGeom>
            <a:avLst/>
            <a:gdLst>
              <a:gd name="T0" fmla="*/ 0 w 953"/>
              <a:gd name="T1" fmla="*/ 2147483647 h 311"/>
              <a:gd name="T2" fmla="*/ 2147483647 w 953"/>
              <a:gd name="T3" fmla="*/ 2147483647 h 311"/>
              <a:gd name="T4" fmla="*/ 2147483647 w 953"/>
              <a:gd name="T5" fmla="*/ 2147483647 h 311"/>
              <a:gd name="T6" fmla="*/ 2147483647 w 953"/>
              <a:gd name="T7" fmla="*/ 2147483647 h 311"/>
              <a:gd name="T8" fmla="*/ 0 60000 65536"/>
              <a:gd name="T9" fmla="*/ 0 60000 65536"/>
              <a:gd name="T10" fmla="*/ 0 60000 65536"/>
              <a:gd name="T11" fmla="*/ 0 60000 65536"/>
              <a:gd name="T12" fmla="*/ 0 w 953"/>
              <a:gd name="T13" fmla="*/ 0 h 311"/>
              <a:gd name="T14" fmla="*/ 953 w 953"/>
              <a:gd name="T15" fmla="*/ 311 h 311"/>
            </a:gdLst>
            <a:ahLst/>
            <a:cxnLst>
              <a:cxn ang="T8">
                <a:pos x="T0" y="T1"/>
              </a:cxn>
              <a:cxn ang="T9">
                <a:pos x="T2" y="T3"/>
              </a:cxn>
              <a:cxn ang="T10">
                <a:pos x="T4" y="T5"/>
              </a:cxn>
              <a:cxn ang="T11">
                <a:pos x="T6" y="T7"/>
              </a:cxn>
            </a:cxnLst>
            <a:rect l="T12" t="T13" r="T14" b="T15"/>
            <a:pathLst>
              <a:path w="953" h="311">
                <a:moveTo>
                  <a:pt x="0" y="311"/>
                </a:moveTo>
                <a:cubicBezTo>
                  <a:pt x="7" y="220"/>
                  <a:pt x="15" y="129"/>
                  <a:pt x="136" y="84"/>
                </a:cubicBezTo>
                <a:cubicBezTo>
                  <a:pt x="257" y="39"/>
                  <a:pt x="590" y="0"/>
                  <a:pt x="726" y="38"/>
                </a:cubicBezTo>
                <a:cubicBezTo>
                  <a:pt x="862" y="76"/>
                  <a:pt x="907" y="193"/>
                  <a:pt x="953" y="311"/>
                </a:cubicBezTo>
              </a:path>
            </a:pathLst>
          </a:custGeom>
          <a:noFill/>
          <a:ln w="9525">
            <a:solidFill>
              <a:srgbClr val="FF99CC"/>
            </a:solidFill>
            <a:round/>
            <a:headEnd/>
            <a:tailEnd/>
          </a:ln>
          <a:effectLst>
            <a:prstShdw prst="shdw17" dist="17961" dir="2700000">
              <a:srgbClr val="995C7A"/>
            </a:prstShdw>
          </a:effectLst>
        </p:spPr>
        <p:txBody>
          <a:bodyPr/>
          <a:lstStyle/>
          <a:p>
            <a:endParaRPr lang="zh-CN" altLang="en-US"/>
          </a:p>
        </p:txBody>
      </p:sp>
      <p:sp>
        <p:nvSpPr>
          <p:cNvPr id="154671" name="Line 149"/>
          <p:cNvSpPr>
            <a:spLocks noChangeShapeType="1"/>
          </p:cNvSpPr>
          <p:nvPr/>
        </p:nvSpPr>
        <p:spPr bwMode="auto">
          <a:xfrm flipH="1">
            <a:off x="7667625" y="2876550"/>
            <a:ext cx="504825" cy="1588"/>
          </a:xfrm>
          <a:prstGeom prst="line">
            <a:avLst/>
          </a:prstGeom>
          <a:noFill/>
          <a:ln w="9525">
            <a:solidFill>
              <a:srgbClr val="FF99CC"/>
            </a:solidFill>
            <a:round/>
            <a:headEnd/>
            <a:tailEnd/>
          </a:ln>
          <a:effectLst>
            <a:prstShdw prst="shdw17" dist="17961" dir="2700000">
              <a:srgbClr val="995C7A"/>
            </a:prstShdw>
          </a:effectLst>
        </p:spPr>
        <p:txBody>
          <a:bodyPr/>
          <a:lstStyle/>
          <a:p>
            <a:endParaRPr lang="zh-CN" altLang="en-US"/>
          </a:p>
        </p:txBody>
      </p:sp>
      <p:sp>
        <p:nvSpPr>
          <p:cNvPr id="154672" name="Freeform 442"/>
          <p:cNvSpPr>
            <a:spLocks/>
          </p:cNvSpPr>
          <p:nvPr/>
        </p:nvSpPr>
        <p:spPr bwMode="auto">
          <a:xfrm flipV="1">
            <a:off x="6516688" y="2995613"/>
            <a:ext cx="1079500" cy="288925"/>
          </a:xfrm>
          <a:custGeom>
            <a:avLst/>
            <a:gdLst>
              <a:gd name="T0" fmla="*/ 0 w 953"/>
              <a:gd name="T1" fmla="*/ 2147483647 h 311"/>
              <a:gd name="T2" fmla="*/ 2147483647 w 953"/>
              <a:gd name="T3" fmla="*/ 2147483647 h 311"/>
              <a:gd name="T4" fmla="*/ 2147483647 w 953"/>
              <a:gd name="T5" fmla="*/ 2147483647 h 311"/>
              <a:gd name="T6" fmla="*/ 2147483647 w 953"/>
              <a:gd name="T7" fmla="*/ 2147483647 h 311"/>
              <a:gd name="T8" fmla="*/ 0 60000 65536"/>
              <a:gd name="T9" fmla="*/ 0 60000 65536"/>
              <a:gd name="T10" fmla="*/ 0 60000 65536"/>
              <a:gd name="T11" fmla="*/ 0 60000 65536"/>
              <a:gd name="T12" fmla="*/ 0 w 953"/>
              <a:gd name="T13" fmla="*/ 0 h 311"/>
              <a:gd name="T14" fmla="*/ 953 w 953"/>
              <a:gd name="T15" fmla="*/ 311 h 311"/>
            </a:gdLst>
            <a:ahLst/>
            <a:cxnLst>
              <a:cxn ang="T8">
                <a:pos x="T0" y="T1"/>
              </a:cxn>
              <a:cxn ang="T9">
                <a:pos x="T2" y="T3"/>
              </a:cxn>
              <a:cxn ang="T10">
                <a:pos x="T4" y="T5"/>
              </a:cxn>
              <a:cxn ang="T11">
                <a:pos x="T6" y="T7"/>
              </a:cxn>
            </a:cxnLst>
            <a:rect l="T12" t="T13" r="T14" b="T15"/>
            <a:pathLst>
              <a:path w="953" h="311">
                <a:moveTo>
                  <a:pt x="0" y="311"/>
                </a:moveTo>
                <a:cubicBezTo>
                  <a:pt x="7" y="220"/>
                  <a:pt x="15" y="129"/>
                  <a:pt x="136" y="84"/>
                </a:cubicBezTo>
                <a:cubicBezTo>
                  <a:pt x="257" y="39"/>
                  <a:pt x="590" y="0"/>
                  <a:pt x="726" y="38"/>
                </a:cubicBezTo>
                <a:cubicBezTo>
                  <a:pt x="862" y="76"/>
                  <a:pt x="907" y="193"/>
                  <a:pt x="953" y="311"/>
                </a:cubicBezTo>
              </a:path>
            </a:pathLst>
          </a:custGeom>
          <a:noFill/>
          <a:ln w="9525">
            <a:solidFill>
              <a:srgbClr val="FF99CC"/>
            </a:solidFill>
            <a:round/>
            <a:headEnd/>
            <a:tailEnd/>
          </a:ln>
          <a:effectLst>
            <a:prstShdw prst="shdw17" dist="17961" dir="2700000">
              <a:srgbClr val="995C7A"/>
            </a:prstShdw>
          </a:effectLst>
        </p:spPr>
        <p:txBody>
          <a:bodyPr/>
          <a:lstStyle/>
          <a:p>
            <a:endParaRPr lang="zh-CN" altLang="en-US"/>
          </a:p>
        </p:txBody>
      </p:sp>
      <p:sp>
        <p:nvSpPr>
          <p:cNvPr id="154673" name="Freeform 443"/>
          <p:cNvSpPr>
            <a:spLocks/>
          </p:cNvSpPr>
          <p:nvPr/>
        </p:nvSpPr>
        <p:spPr bwMode="auto">
          <a:xfrm>
            <a:off x="7092950" y="2276475"/>
            <a:ext cx="1079500" cy="503238"/>
          </a:xfrm>
          <a:custGeom>
            <a:avLst/>
            <a:gdLst>
              <a:gd name="T0" fmla="*/ 0 w 953"/>
              <a:gd name="T1" fmla="*/ 2147483647 h 311"/>
              <a:gd name="T2" fmla="*/ 2147483647 w 953"/>
              <a:gd name="T3" fmla="*/ 2147483647 h 311"/>
              <a:gd name="T4" fmla="*/ 2147483647 w 953"/>
              <a:gd name="T5" fmla="*/ 2147483647 h 311"/>
              <a:gd name="T6" fmla="*/ 2147483647 w 953"/>
              <a:gd name="T7" fmla="*/ 2147483647 h 311"/>
              <a:gd name="T8" fmla="*/ 0 60000 65536"/>
              <a:gd name="T9" fmla="*/ 0 60000 65536"/>
              <a:gd name="T10" fmla="*/ 0 60000 65536"/>
              <a:gd name="T11" fmla="*/ 0 60000 65536"/>
              <a:gd name="T12" fmla="*/ 0 w 953"/>
              <a:gd name="T13" fmla="*/ 0 h 311"/>
              <a:gd name="T14" fmla="*/ 953 w 953"/>
              <a:gd name="T15" fmla="*/ 311 h 311"/>
            </a:gdLst>
            <a:ahLst/>
            <a:cxnLst>
              <a:cxn ang="T8">
                <a:pos x="T0" y="T1"/>
              </a:cxn>
              <a:cxn ang="T9">
                <a:pos x="T2" y="T3"/>
              </a:cxn>
              <a:cxn ang="T10">
                <a:pos x="T4" y="T5"/>
              </a:cxn>
              <a:cxn ang="T11">
                <a:pos x="T6" y="T7"/>
              </a:cxn>
            </a:cxnLst>
            <a:rect l="T12" t="T13" r="T14" b="T15"/>
            <a:pathLst>
              <a:path w="953" h="311">
                <a:moveTo>
                  <a:pt x="0" y="311"/>
                </a:moveTo>
                <a:cubicBezTo>
                  <a:pt x="7" y="220"/>
                  <a:pt x="15" y="129"/>
                  <a:pt x="136" y="84"/>
                </a:cubicBezTo>
                <a:cubicBezTo>
                  <a:pt x="257" y="39"/>
                  <a:pt x="590" y="0"/>
                  <a:pt x="726" y="38"/>
                </a:cubicBezTo>
                <a:cubicBezTo>
                  <a:pt x="862" y="76"/>
                  <a:pt x="907" y="193"/>
                  <a:pt x="953" y="311"/>
                </a:cubicBezTo>
              </a:path>
            </a:pathLst>
          </a:custGeom>
          <a:noFill/>
          <a:ln w="9525">
            <a:solidFill>
              <a:srgbClr val="FF99CC"/>
            </a:solidFill>
            <a:round/>
            <a:headEnd/>
            <a:tailEnd/>
          </a:ln>
          <a:effectLst>
            <a:prstShdw prst="shdw17" dist="17961" dir="2700000">
              <a:srgbClr val="995C7A"/>
            </a:prstShdw>
          </a:effectLst>
        </p:spPr>
        <p:txBody>
          <a:bodyPr/>
          <a:lstStyle/>
          <a:p>
            <a:endParaRPr lang="zh-CN" altLang="en-US"/>
          </a:p>
        </p:txBody>
      </p:sp>
      <p:grpSp>
        <p:nvGrpSpPr>
          <p:cNvPr id="154674" name="Group 140"/>
          <p:cNvGrpSpPr>
            <a:grpSpLocks/>
          </p:cNvGrpSpPr>
          <p:nvPr/>
        </p:nvGrpSpPr>
        <p:grpSpPr bwMode="auto">
          <a:xfrm>
            <a:off x="2987675" y="4221163"/>
            <a:ext cx="431800" cy="431800"/>
            <a:chOff x="2563812" y="2541587"/>
            <a:chExt cx="660400" cy="698500"/>
          </a:xfrm>
        </p:grpSpPr>
        <p:sp>
          <p:nvSpPr>
            <p:cNvPr id="154786"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87"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75" name="Group 140"/>
          <p:cNvGrpSpPr>
            <a:grpSpLocks/>
          </p:cNvGrpSpPr>
          <p:nvPr/>
        </p:nvGrpSpPr>
        <p:grpSpPr bwMode="auto">
          <a:xfrm>
            <a:off x="611188" y="4435475"/>
            <a:ext cx="215900" cy="215900"/>
            <a:chOff x="2563812" y="2541587"/>
            <a:chExt cx="660400" cy="698500"/>
          </a:xfrm>
        </p:grpSpPr>
        <p:sp>
          <p:nvSpPr>
            <p:cNvPr id="154784"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85"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76" name="Group 140"/>
          <p:cNvGrpSpPr>
            <a:grpSpLocks/>
          </p:cNvGrpSpPr>
          <p:nvPr/>
        </p:nvGrpSpPr>
        <p:grpSpPr bwMode="auto">
          <a:xfrm>
            <a:off x="1260475" y="4435475"/>
            <a:ext cx="215900" cy="215900"/>
            <a:chOff x="2563812" y="2541587"/>
            <a:chExt cx="660400" cy="698500"/>
          </a:xfrm>
        </p:grpSpPr>
        <p:sp>
          <p:nvSpPr>
            <p:cNvPr id="154782"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83"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77" name="Group 140"/>
          <p:cNvGrpSpPr>
            <a:grpSpLocks/>
          </p:cNvGrpSpPr>
          <p:nvPr/>
        </p:nvGrpSpPr>
        <p:grpSpPr bwMode="auto">
          <a:xfrm>
            <a:off x="1763713" y="4435475"/>
            <a:ext cx="215900" cy="215900"/>
            <a:chOff x="2563812" y="2541587"/>
            <a:chExt cx="660400" cy="698500"/>
          </a:xfrm>
        </p:grpSpPr>
        <p:sp>
          <p:nvSpPr>
            <p:cNvPr id="154780"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81"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78" name="Group 140"/>
          <p:cNvGrpSpPr>
            <a:grpSpLocks/>
          </p:cNvGrpSpPr>
          <p:nvPr/>
        </p:nvGrpSpPr>
        <p:grpSpPr bwMode="auto">
          <a:xfrm>
            <a:off x="2339975" y="4435475"/>
            <a:ext cx="215900" cy="215900"/>
            <a:chOff x="2563812" y="2541587"/>
            <a:chExt cx="660400" cy="698500"/>
          </a:xfrm>
        </p:grpSpPr>
        <p:sp>
          <p:nvSpPr>
            <p:cNvPr id="154778"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79"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79" name="Group 140"/>
          <p:cNvGrpSpPr>
            <a:grpSpLocks/>
          </p:cNvGrpSpPr>
          <p:nvPr/>
        </p:nvGrpSpPr>
        <p:grpSpPr bwMode="auto">
          <a:xfrm>
            <a:off x="3851275" y="4221163"/>
            <a:ext cx="431800" cy="431800"/>
            <a:chOff x="2563812" y="2541587"/>
            <a:chExt cx="660400" cy="698500"/>
          </a:xfrm>
        </p:grpSpPr>
        <p:sp>
          <p:nvSpPr>
            <p:cNvPr id="154776"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77"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80" name="Group 140"/>
          <p:cNvGrpSpPr>
            <a:grpSpLocks/>
          </p:cNvGrpSpPr>
          <p:nvPr/>
        </p:nvGrpSpPr>
        <p:grpSpPr bwMode="auto">
          <a:xfrm>
            <a:off x="4643438" y="4221163"/>
            <a:ext cx="431800" cy="431800"/>
            <a:chOff x="2563812" y="2541587"/>
            <a:chExt cx="660400" cy="698500"/>
          </a:xfrm>
        </p:grpSpPr>
        <p:sp>
          <p:nvSpPr>
            <p:cNvPr id="154774"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75"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81" name="Group 140"/>
          <p:cNvGrpSpPr>
            <a:grpSpLocks/>
          </p:cNvGrpSpPr>
          <p:nvPr/>
        </p:nvGrpSpPr>
        <p:grpSpPr bwMode="auto">
          <a:xfrm>
            <a:off x="5435600" y="4221163"/>
            <a:ext cx="431800" cy="431800"/>
            <a:chOff x="2563812" y="2541587"/>
            <a:chExt cx="660400" cy="698500"/>
          </a:xfrm>
        </p:grpSpPr>
        <p:sp>
          <p:nvSpPr>
            <p:cNvPr id="154772"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73"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82" name="Group 140"/>
          <p:cNvGrpSpPr>
            <a:grpSpLocks/>
          </p:cNvGrpSpPr>
          <p:nvPr/>
        </p:nvGrpSpPr>
        <p:grpSpPr bwMode="auto">
          <a:xfrm>
            <a:off x="6372225" y="4435475"/>
            <a:ext cx="215900" cy="215900"/>
            <a:chOff x="2563812" y="2541587"/>
            <a:chExt cx="660400" cy="698500"/>
          </a:xfrm>
        </p:grpSpPr>
        <p:sp>
          <p:nvSpPr>
            <p:cNvPr id="154770"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71"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83" name="Group 140"/>
          <p:cNvGrpSpPr>
            <a:grpSpLocks/>
          </p:cNvGrpSpPr>
          <p:nvPr/>
        </p:nvGrpSpPr>
        <p:grpSpPr bwMode="auto">
          <a:xfrm>
            <a:off x="7021513" y="4435475"/>
            <a:ext cx="215900" cy="215900"/>
            <a:chOff x="2563812" y="2541587"/>
            <a:chExt cx="660400" cy="698500"/>
          </a:xfrm>
        </p:grpSpPr>
        <p:sp>
          <p:nvSpPr>
            <p:cNvPr id="154768"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69"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84" name="Group 140"/>
          <p:cNvGrpSpPr>
            <a:grpSpLocks/>
          </p:cNvGrpSpPr>
          <p:nvPr/>
        </p:nvGrpSpPr>
        <p:grpSpPr bwMode="auto">
          <a:xfrm>
            <a:off x="7524750" y="4435475"/>
            <a:ext cx="215900" cy="215900"/>
            <a:chOff x="2563812" y="2541587"/>
            <a:chExt cx="660400" cy="698500"/>
          </a:xfrm>
        </p:grpSpPr>
        <p:sp>
          <p:nvSpPr>
            <p:cNvPr id="154766"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67"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85" name="Group 140"/>
          <p:cNvGrpSpPr>
            <a:grpSpLocks/>
          </p:cNvGrpSpPr>
          <p:nvPr/>
        </p:nvGrpSpPr>
        <p:grpSpPr bwMode="auto">
          <a:xfrm>
            <a:off x="8101013" y="4435475"/>
            <a:ext cx="215900" cy="215900"/>
            <a:chOff x="2563812" y="2541587"/>
            <a:chExt cx="660400" cy="698500"/>
          </a:xfrm>
        </p:grpSpPr>
        <p:sp>
          <p:nvSpPr>
            <p:cNvPr id="154764"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65"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sp>
        <p:nvSpPr>
          <p:cNvPr id="522722" name="Line 149"/>
          <p:cNvSpPr>
            <a:spLocks noChangeShapeType="1"/>
          </p:cNvSpPr>
          <p:nvPr/>
        </p:nvSpPr>
        <p:spPr bwMode="auto">
          <a:xfrm flipH="1">
            <a:off x="3348038" y="4437063"/>
            <a:ext cx="504825" cy="1587"/>
          </a:xfrm>
          <a:prstGeom prst="line">
            <a:avLst/>
          </a:prstGeom>
          <a:noFill/>
          <a:ln w="28575">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Arial" pitchFamily="34" charset="0"/>
              <a:ea typeface="宋体" pitchFamily="2" charset="-122"/>
            </a:endParaRPr>
          </a:p>
        </p:txBody>
      </p:sp>
      <p:sp>
        <p:nvSpPr>
          <p:cNvPr id="522723" name="Line 149"/>
          <p:cNvSpPr>
            <a:spLocks noChangeShapeType="1"/>
          </p:cNvSpPr>
          <p:nvPr/>
        </p:nvSpPr>
        <p:spPr bwMode="auto">
          <a:xfrm flipH="1">
            <a:off x="5003800" y="4437063"/>
            <a:ext cx="431800" cy="1587"/>
          </a:xfrm>
          <a:prstGeom prst="line">
            <a:avLst/>
          </a:prstGeom>
          <a:noFill/>
          <a:ln w="28575">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Arial" pitchFamily="34" charset="0"/>
              <a:ea typeface="宋体" pitchFamily="2" charset="-122"/>
            </a:endParaRPr>
          </a:p>
        </p:txBody>
      </p:sp>
      <p:grpSp>
        <p:nvGrpSpPr>
          <p:cNvPr id="154688" name="Group 140"/>
          <p:cNvGrpSpPr>
            <a:grpSpLocks/>
          </p:cNvGrpSpPr>
          <p:nvPr/>
        </p:nvGrpSpPr>
        <p:grpSpPr bwMode="auto">
          <a:xfrm>
            <a:off x="2987675" y="4941888"/>
            <a:ext cx="431800" cy="431800"/>
            <a:chOff x="2563812" y="2541587"/>
            <a:chExt cx="660400" cy="698500"/>
          </a:xfrm>
        </p:grpSpPr>
        <p:sp>
          <p:nvSpPr>
            <p:cNvPr id="154762"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63"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89" name="Group 140"/>
          <p:cNvGrpSpPr>
            <a:grpSpLocks/>
          </p:cNvGrpSpPr>
          <p:nvPr/>
        </p:nvGrpSpPr>
        <p:grpSpPr bwMode="auto">
          <a:xfrm>
            <a:off x="611188" y="4941888"/>
            <a:ext cx="215900" cy="215900"/>
            <a:chOff x="2563812" y="2541587"/>
            <a:chExt cx="660400" cy="698500"/>
          </a:xfrm>
        </p:grpSpPr>
        <p:sp>
          <p:nvSpPr>
            <p:cNvPr id="154760"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61"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90" name="Group 140"/>
          <p:cNvGrpSpPr>
            <a:grpSpLocks/>
          </p:cNvGrpSpPr>
          <p:nvPr/>
        </p:nvGrpSpPr>
        <p:grpSpPr bwMode="auto">
          <a:xfrm>
            <a:off x="1260475" y="4941888"/>
            <a:ext cx="215900" cy="215900"/>
            <a:chOff x="2563812" y="2541587"/>
            <a:chExt cx="660400" cy="698500"/>
          </a:xfrm>
        </p:grpSpPr>
        <p:sp>
          <p:nvSpPr>
            <p:cNvPr id="154758"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59"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91" name="Group 140"/>
          <p:cNvGrpSpPr>
            <a:grpSpLocks/>
          </p:cNvGrpSpPr>
          <p:nvPr/>
        </p:nvGrpSpPr>
        <p:grpSpPr bwMode="auto">
          <a:xfrm>
            <a:off x="1763713" y="4941888"/>
            <a:ext cx="215900" cy="215900"/>
            <a:chOff x="2563812" y="2541587"/>
            <a:chExt cx="660400" cy="698500"/>
          </a:xfrm>
        </p:grpSpPr>
        <p:sp>
          <p:nvSpPr>
            <p:cNvPr id="154756"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57"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92" name="Group 140"/>
          <p:cNvGrpSpPr>
            <a:grpSpLocks/>
          </p:cNvGrpSpPr>
          <p:nvPr/>
        </p:nvGrpSpPr>
        <p:grpSpPr bwMode="auto">
          <a:xfrm>
            <a:off x="2339975" y="4941888"/>
            <a:ext cx="215900" cy="215900"/>
            <a:chOff x="2563812" y="2541587"/>
            <a:chExt cx="660400" cy="698500"/>
          </a:xfrm>
        </p:grpSpPr>
        <p:sp>
          <p:nvSpPr>
            <p:cNvPr id="154754"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55"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93" name="Group 140"/>
          <p:cNvGrpSpPr>
            <a:grpSpLocks/>
          </p:cNvGrpSpPr>
          <p:nvPr/>
        </p:nvGrpSpPr>
        <p:grpSpPr bwMode="auto">
          <a:xfrm>
            <a:off x="3851275" y="4941888"/>
            <a:ext cx="431800" cy="431800"/>
            <a:chOff x="2563812" y="2541587"/>
            <a:chExt cx="660400" cy="698500"/>
          </a:xfrm>
        </p:grpSpPr>
        <p:sp>
          <p:nvSpPr>
            <p:cNvPr id="154752"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53"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94" name="Group 140"/>
          <p:cNvGrpSpPr>
            <a:grpSpLocks/>
          </p:cNvGrpSpPr>
          <p:nvPr/>
        </p:nvGrpSpPr>
        <p:grpSpPr bwMode="auto">
          <a:xfrm>
            <a:off x="4643438" y="4941888"/>
            <a:ext cx="431800" cy="431800"/>
            <a:chOff x="2563812" y="2541587"/>
            <a:chExt cx="660400" cy="698500"/>
          </a:xfrm>
        </p:grpSpPr>
        <p:sp>
          <p:nvSpPr>
            <p:cNvPr id="154750"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51"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95" name="Group 140"/>
          <p:cNvGrpSpPr>
            <a:grpSpLocks/>
          </p:cNvGrpSpPr>
          <p:nvPr/>
        </p:nvGrpSpPr>
        <p:grpSpPr bwMode="auto">
          <a:xfrm>
            <a:off x="5435600" y="4941888"/>
            <a:ext cx="431800" cy="431800"/>
            <a:chOff x="2563812" y="2541587"/>
            <a:chExt cx="660400" cy="698500"/>
          </a:xfrm>
        </p:grpSpPr>
        <p:sp>
          <p:nvSpPr>
            <p:cNvPr id="154748"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49"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96" name="Group 140"/>
          <p:cNvGrpSpPr>
            <a:grpSpLocks/>
          </p:cNvGrpSpPr>
          <p:nvPr/>
        </p:nvGrpSpPr>
        <p:grpSpPr bwMode="auto">
          <a:xfrm>
            <a:off x="6372225" y="4941888"/>
            <a:ext cx="215900" cy="215900"/>
            <a:chOff x="2563812" y="2541587"/>
            <a:chExt cx="660400" cy="698500"/>
          </a:xfrm>
        </p:grpSpPr>
        <p:sp>
          <p:nvSpPr>
            <p:cNvPr id="154746"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47"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97" name="Group 140"/>
          <p:cNvGrpSpPr>
            <a:grpSpLocks/>
          </p:cNvGrpSpPr>
          <p:nvPr/>
        </p:nvGrpSpPr>
        <p:grpSpPr bwMode="auto">
          <a:xfrm>
            <a:off x="7021513" y="4941888"/>
            <a:ext cx="215900" cy="215900"/>
            <a:chOff x="2563812" y="2541587"/>
            <a:chExt cx="660400" cy="698500"/>
          </a:xfrm>
        </p:grpSpPr>
        <p:sp>
          <p:nvSpPr>
            <p:cNvPr id="154744"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45"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98" name="Group 140"/>
          <p:cNvGrpSpPr>
            <a:grpSpLocks/>
          </p:cNvGrpSpPr>
          <p:nvPr/>
        </p:nvGrpSpPr>
        <p:grpSpPr bwMode="auto">
          <a:xfrm>
            <a:off x="7524750" y="4941888"/>
            <a:ext cx="215900" cy="215900"/>
            <a:chOff x="2563812" y="2541587"/>
            <a:chExt cx="660400" cy="698500"/>
          </a:xfrm>
        </p:grpSpPr>
        <p:sp>
          <p:nvSpPr>
            <p:cNvPr id="154742"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43"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grpSp>
        <p:nvGrpSpPr>
          <p:cNvPr id="154699" name="Group 140"/>
          <p:cNvGrpSpPr>
            <a:grpSpLocks/>
          </p:cNvGrpSpPr>
          <p:nvPr/>
        </p:nvGrpSpPr>
        <p:grpSpPr bwMode="auto">
          <a:xfrm>
            <a:off x="8101013" y="4941888"/>
            <a:ext cx="215900" cy="215900"/>
            <a:chOff x="2563812" y="2541587"/>
            <a:chExt cx="660400" cy="698500"/>
          </a:xfrm>
        </p:grpSpPr>
        <p:sp>
          <p:nvSpPr>
            <p:cNvPr id="154740"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endParaRPr lang="zh-CN" altLang="en-US"/>
            </a:p>
          </p:txBody>
        </p:sp>
        <p:sp>
          <p:nvSpPr>
            <p:cNvPr id="154741" name="Freeform 22"/>
            <p:cNvSpPr>
              <a:spLocks/>
            </p:cNvSpPr>
            <p:nvPr/>
          </p:nvSpPr>
          <p:spPr bwMode="auto">
            <a:xfrm>
              <a:off x="2563812" y="2617787"/>
              <a:ext cx="660400" cy="62230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endParaRPr lang="zh-CN" altLang="en-US"/>
            </a:p>
          </p:txBody>
        </p:sp>
      </p:grpSp>
      <p:sp>
        <p:nvSpPr>
          <p:cNvPr id="522820" name="Line 149"/>
          <p:cNvSpPr>
            <a:spLocks noChangeShapeType="1"/>
          </p:cNvSpPr>
          <p:nvPr/>
        </p:nvSpPr>
        <p:spPr bwMode="auto">
          <a:xfrm flipH="1">
            <a:off x="3348038" y="5157788"/>
            <a:ext cx="504825" cy="1587"/>
          </a:xfrm>
          <a:prstGeom prst="line">
            <a:avLst/>
          </a:prstGeom>
          <a:noFill/>
          <a:ln w="28575">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Arial" pitchFamily="34" charset="0"/>
              <a:ea typeface="宋体" pitchFamily="2" charset="-122"/>
            </a:endParaRPr>
          </a:p>
        </p:txBody>
      </p:sp>
      <p:sp>
        <p:nvSpPr>
          <p:cNvPr id="522821" name="Line 149"/>
          <p:cNvSpPr>
            <a:spLocks noChangeShapeType="1"/>
          </p:cNvSpPr>
          <p:nvPr/>
        </p:nvSpPr>
        <p:spPr bwMode="auto">
          <a:xfrm flipH="1">
            <a:off x="5003800" y="5157788"/>
            <a:ext cx="431800" cy="1587"/>
          </a:xfrm>
          <a:prstGeom prst="line">
            <a:avLst/>
          </a:prstGeom>
          <a:noFill/>
          <a:ln w="28575">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Arial" pitchFamily="34" charset="0"/>
              <a:ea typeface="宋体" pitchFamily="2" charset="-122"/>
            </a:endParaRPr>
          </a:p>
        </p:txBody>
      </p:sp>
      <p:sp>
        <p:nvSpPr>
          <p:cNvPr id="522822" name="Line 149"/>
          <p:cNvSpPr>
            <a:spLocks noChangeShapeType="1"/>
          </p:cNvSpPr>
          <p:nvPr/>
        </p:nvSpPr>
        <p:spPr bwMode="auto">
          <a:xfrm flipH="1">
            <a:off x="4211638" y="4438650"/>
            <a:ext cx="504825" cy="1588"/>
          </a:xfrm>
          <a:prstGeom prst="line">
            <a:avLst/>
          </a:prstGeom>
          <a:noFill/>
          <a:ln w="28575">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Arial" pitchFamily="34" charset="0"/>
              <a:ea typeface="宋体" pitchFamily="2" charset="-122"/>
            </a:endParaRPr>
          </a:p>
        </p:txBody>
      </p:sp>
      <p:sp>
        <p:nvSpPr>
          <p:cNvPr id="522823" name="Line 149"/>
          <p:cNvSpPr>
            <a:spLocks noChangeShapeType="1"/>
          </p:cNvSpPr>
          <p:nvPr/>
        </p:nvSpPr>
        <p:spPr bwMode="auto">
          <a:xfrm flipH="1">
            <a:off x="4140200" y="5157788"/>
            <a:ext cx="504825" cy="1587"/>
          </a:xfrm>
          <a:prstGeom prst="line">
            <a:avLst/>
          </a:prstGeom>
          <a:noFill/>
          <a:ln w="28575">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Arial" pitchFamily="34" charset="0"/>
              <a:ea typeface="宋体" pitchFamily="2" charset="-122"/>
            </a:endParaRPr>
          </a:p>
        </p:txBody>
      </p:sp>
      <p:sp>
        <p:nvSpPr>
          <p:cNvPr id="522824" name="Line 149"/>
          <p:cNvSpPr>
            <a:spLocks noChangeShapeType="1"/>
          </p:cNvSpPr>
          <p:nvPr/>
        </p:nvSpPr>
        <p:spPr bwMode="auto">
          <a:xfrm flipH="1" flipV="1">
            <a:off x="3203575" y="4652963"/>
            <a:ext cx="0" cy="287337"/>
          </a:xfrm>
          <a:prstGeom prst="line">
            <a:avLst/>
          </a:prstGeom>
          <a:noFill/>
          <a:ln w="28575">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Arial" pitchFamily="34" charset="0"/>
              <a:ea typeface="宋体" pitchFamily="2" charset="-122"/>
            </a:endParaRPr>
          </a:p>
        </p:txBody>
      </p:sp>
      <p:sp>
        <p:nvSpPr>
          <p:cNvPr id="154705" name="Line 149"/>
          <p:cNvSpPr>
            <a:spLocks noChangeShapeType="1"/>
          </p:cNvSpPr>
          <p:nvPr/>
        </p:nvSpPr>
        <p:spPr bwMode="auto">
          <a:xfrm flipH="1" flipV="1">
            <a:off x="2555875" y="4508500"/>
            <a:ext cx="431800" cy="0"/>
          </a:xfrm>
          <a:prstGeom prst="line">
            <a:avLst/>
          </a:prstGeom>
          <a:noFill/>
          <a:ln w="9525">
            <a:solidFill>
              <a:srgbClr val="FF99CC"/>
            </a:solidFill>
            <a:round/>
            <a:headEnd/>
            <a:tailEnd/>
          </a:ln>
          <a:effectLst>
            <a:prstShdw prst="shdw17" dist="17961" dir="2700000">
              <a:srgbClr val="995C7A"/>
            </a:prstShdw>
          </a:effectLst>
        </p:spPr>
        <p:txBody>
          <a:bodyPr/>
          <a:lstStyle/>
          <a:p>
            <a:endParaRPr lang="zh-CN" altLang="en-US"/>
          </a:p>
        </p:txBody>
      </p:sp>
      <p:sp>
        <p:nvSpPr>
          <p:cNvPr id="154706" name="Line 149"/>
          <p:cNvSpPr>
            <a:spLocks noChangeShapeType="1"/>
          </p:cNvSpPr>
          <p:nvPr/>
        </p:nvSpPr>
        <p:spPr bwMode="auto">
          <a:xfrm flipH="1" flipV="1">
            <a:off x="2555875" y="5013325"/>
            <a:ext cx="431800" cy="0"/>
          </a:xfrm>
          <a:prstGeom prst="line">
            <a:avLst/>
          </a:prstGeom>
          <a:noFill/>
          <a:ln w="9525">
            <a:solidFill>
              <a:srgbClr val="FF99CC"/>
            </a:solidFill>
            <a:round/>
            <a:headEnd/>
            <a:tailEnd/>
          </a:ln>
          <a:effectLst>
            <a:prstShdw prst="shdw17" dist="17961" dir="2700000">
              <a:srgbClr val="995C7A"/>
            </a:prstShdw>
          </a:effectLst>
        </p:spPr>
        <p:txBody>
          <a:bodyPr/>
          <a:lstStyle/>
          <a:p>
            <a:endParaRPr lang="zh-CN" altLang="en-US"/>
          </a:p>
        </p:txBody>
      </p:sp>
      <p:sp>
        <p:nvSpPr>
          <p:cNvPr id="154707" name="Line 149"/>
          <p:cNvSpPr>
            <a:spLocks noChangeShapeType="1"/>
          </p:cNvSpPr>
          <p:nvPr/>
        </p:nvSpPr>
        <p:spPr bwMode="auto">
          <a:xfrm flipH="1" flipV="1">
            <a:off x="6469063" y="4652963"/>
            <a:ext cx="0" cy="287337"/>
          </a:xfrm>
          <a:prstGeom prst="line">
            <a:avLst/>
          </a:prstGeom>
          <a:noFill/>
          <a:ln w="9525">
            <a:solidFill>
              <a:srgbClr val="FF99CC"/>
            </a:solidFill>
            <a:round/>
            <a:headEnd/>
            <a:tailEnd/>
          </a:ln>
          <a:effectLst>
            <a:prstShdw prst="shdw17" dist="17961" dir="2700000">
              <a:srgbClr val="995C7A"/>
            </a:prstShdw>
          </a:effectLst>
        </p:spPr>
        <p:txBody>
          <a:bodyPr/>
          <a:lstStyle/>
          <a:p>
            <a:endParaRPr lang="zh-CN" altLang="en-US"/>
          </a:p>
        </p:txBody>
      </p:sp>
      <p:sp>
        <p:nvSpPr>
          <p:cNvPr id="154708" name="Line 149"/>
          <p:cNvSpPr>
            <a:spLocks noChangeShapeType="1"/>
          </p:cNvSpPr>
          <p:nvPr/>
        </p:nvSpPr>
        <p:spPr bwMode="auto">
          <a:xfrm flipH="1" flipV="1">
            <a:off x="5867400" y="4508500"/>
            <a:ext cx="504825" cy="0"/>
          </a:xfrm>
          <a:prstGeom prst="line">
            <a:avLst/>
          </a:prstGeom>
          <a:noFill/>
          <a:ln w="9525">
            <a:solidFill>
              <a:srgbClr val="FF99CC"/>
            </a:solidFill>
            <a:round/>
            <a:headEnd/>
            <a:tailEnd/>
          </a:ln>
          <a:effectLst>
            <a:prstShdw prst="shdw17" dist="17961" dir="2700000">
              <a:srgbClr val="995C7A"/>
            </a:prstShdw>
          </a:effectLst>
        </p:spPr>
        <p:txBody>
          <a:bodyPr/>
          <a:lstStyle/>
          <a:p>
            <a:endParaRPr lang="zh-CN" altLang="en-US"/>
          </a:p>
        </p:txBody>
      </p:sp>
      <p:sp>
        <p:nvSpPr>
          <p:cNvPr id="154709" name="Line 149"/>
          <p:cNvSpPr>
            <a:spLocks noChangeShapeType="1"/>
          </p:cNvSpPr>
          <p:nvPr/>
        </p:nvSpPr>
        <p:spPr bwMode="auto">
          <a:xfrm flipH="1" flipV="1">
            <a:off x="5867400" y="5013325"/>
            <a:ext cx="504825" cy="0"/>
          </a:xfrm>
          <a:prstGeom prst="line">
            <a:avLst/>
          </a:prstGeom>
          <a:noFill/>
          <a:ln w="9525">
            <a:solidFill>
              <a:srgbClr val="FF99CC"/>
            </a:solidFill>
            <a:round/>
            <a:headEnd/>
            <a:tailEnd/>
          </a:ln>
          <a:effectLst>
            <a:prstShdw prst="shdw17" dist="17961" dir="2700000">
              <a:srgbClr val="995C7A"/>
            </a:prstShdw>
          </a:effectLst>
        </p:spPr>
        <p:txBody>
          <a:bodyPr/>
          <a:lstStyle/>
          <a:p>
            <a:endParaRPr lang="zh-CN" altLang="en-US"/>
          </a:p>
        </p:txBody>
      </p:sp>
      <p:sp>
        <p:nvSpPr>
          <p:cNvPr id="522837" name="Line 149"/>
          <p:cNvSpPr>
            <a:spLocks noChangeShapeType="1"/>
          </p:cNvSpPr>
          <p:nvPr/>
        </p:nvSpPr>
        <p:spPr bwMode="auto">
          <a:xfrm flipH="1" flipV="1">
            <a:off x="5651500" y="4511675"/>
            <a:ext cx="0" cy="428625"/>
          </a:xfrm>
          <a:prstGeom prst="line">
            <a:avLst/>
          </a:prstGeom>
          <a:noFill/>
          <a:ln w="28575">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Arial" pitchFamily="34" charset="0"/>
              <a:ea typeface="宋体" pitchFamily="2" charset="-122"/>
            </a:endParaRPr>
          </a:p>
        </p:txBody>
      </p:sp>
      <p:sp>
        <p:nvSpPr>
          <p:cNvPr id="154711" name="Text Box 598"/>
          <p:cNvSpPr txBox="1">
            <a:spLocks noChangeArrowheads="1"/>
          </p:cNvSpPr>
          <p:nvPr/>
        </p:nvSpPr>
        <p:spPr bwMode="white">
          <a:xfrm>
            <a:off x="395288" y="1916113"/>
            <a:ext cx="8105775" cy="369887"/>
          </a:xfrm>
          <a:prstGeom prst="rect">
            <a:avLst/>
          </a:prstGeom>
          <a:noFill/>
          <a:ln w="9525" algn="ctr">
            <a:noFill/>
            <a:miter lim="800000"/>
            <a:headEnd/>
            <a:tailEnd/>
          </a:ln>
        </p:spPr>
        <p:txBody>
          <a:bodyPr>
            <a:spAutoFit/>
          </a:bodyPr>
          <a:lstStyle/>
          <a:p>
            <a:pPr>
              <a:spcBef>
                <a:spcPct val="50000"/>
              </a:spcBef>
            </a:pPr>
            <a:r>
              <a:rPr kumimoji="0" lang="en-US" altLang="zh-CN" sz="1800" dirty="0" smtClean="0"/>
              <a:t>Solution</a:t>
            </a:r>
            <a:r>
              <a:rPr kumimoji="0" lang="zh-CN" altLang="en-US" sz="1800" dirty="0" smtClean="0"/>
              <a:t> </a:t>
            </a:r>
            <a:r>
              <a:rPr kumimoji="0" lang="en-US" altLang="zh-CN" sz="1800" dirty="0"/>
              <a:t>1: single-node interconnection at each site</a:t>
            </a:r>
            <a:endParaRPr kumimoji="0" lang="zh-CN" altLang="en-US" sz="1800" dirty="0"/>
          </a:p>
        </p:txBody>
      </p:sp>
      <p:sp>
        <p:nvSpPr>
          <p:cNvPr id="186372" name="AutoShape 4"/>
          <p:cNvSpPr>
            <a:spLocks noChangeArrowheads="1"/>
          </p:cNvSpPr>
          <p:nvPr/>
        </p:nvSpPr>
        <p:spPr bwMode="auto">
          <a:xfrm>
            <a:off x="468313" y="4221163"/>
            <a:ext cx="431800" cy="1081087"/>
          </a:xfrm>
          <a:prstGeom prst="roundRect">
            <a:avLst>
              <a:gd name="adj" fmla="val 49264"/>
            </a:avLst>
          </a:prstGeom>
          <a:noFill/>
          <a:ln w="9525" algn="ctr">
            <a:solidFill>
              <a:srgbClr val="FF00FF"/>
            </a:solidFill>
            <a:prstDash val="dash"/>
            <a:round/>
            <a:headEnd/>
            <a:tailEnd/>
          </a:ln>
          <a:effectLst>
            <a:outerShdw dist="40161" dir="4293903" algn="ctr" rotWithShape="0">
              <a:schemeClr val="bg2">
                <a:alpha val="50000"/>
              </a:schemeClr>
            </a:outerShdw>
          </a:effectLst>
        </p:spPr>
        <p:txBody>
          <a:bodyPr wrap="none" lIns="90000" tIns="46800" rIns="90000" bIns="46800" anchor="ctr"/>
          <a:lstStyle/>
          <a:p>
            <a:pPr algn="ctr" eaLnBrk="0" hangingPunct="0">
              <a:defRPr/>
            </a:pPr>
            <a:endParaRPr lang="zh-CN" altLang="en-US" sz="1800">
              <a:solidFill>
                <a:srgbClr val="FF33CC"/>
              </a:solidFill>
              <a:latin typeface="Arial" pitchFamily="34" charset="0"/>
              <a:ea typeface="宋体" pitchFamily="2" charset="-122"/>
            </a:endParaRPr>
          </a:p>
        </p:txBody>
      </p:sp>
      <p:sp>
        <p:nvSpPr>
          <p:cNvPr id="2" name="AutoShape 4"/>
          <p:cNvSpPr>
            <a:spLocks noChangeArrowheads="1"/>
          </p:cNvSpPr>
          <p:nvPr/>
        </p:nvSpPr>
        <p:spPr bwMode="auto">
          <a:xfrm>
            <a:off x="1116013" y="4221163"/>
            <a:ext cx="431800" cy="1081087"/>
          </a:xfrm>
          <a:prstGeom prst="roundRect">
            <a:avLst>
              <a:gd name="adj" fmla="val 49264"/>
            </a:avLst>
          </a:prstGeom>
          <a:noFill/>
          <a:ln w="9525" algn="ctr">
            <a:solidFill>
              <a:srgbClr val="FF00FF"/>
            </a:solidFill>
            <a:prstDash val="dash"/>
            <a:round/>
            <a:headEnd/>
            <a:tailEnd/>
          </a:ln>
          <a:effectLst>
            <a:outerShdw dist="40161" dir="4293903" algn="ctr" rotWithShape="0">
              <a:schemeClr val="bg2">
                <a:alpha val="50000"/>
              </a:schemeClr>
            </a:outerShdw>
          </a:effectLst>
        </p:spPr>
        <p:txBody>
          <a:bodyPr wrap="none" lIns="90000" tIns="46800" rIns="90000" bIns="46800" anchor="ctr"/>
          <a:lstStyle/>
          <a:p>
            <a:pPr algn="ctr" eaLnBrk="0" hangingPunct="0">
              <a:defRPr/>
            </a:pPr>
            <a:endParaRPr lang="zh-CN" altLang="en-US" sz="1800">
              <a:solidFill>
                <a:srgbClr val="FF33CC"/>
              </a:solidFill>
              <a:latin typeface="Arial" pitchFamily="34" charset="0"/>
              <a:ea typeface="宋体" pitchFamily="2" charset="-122"/>
            </a:endParaRPr>
          </a:p>
        </p:txBody>
      </p:sp>
      <p:sp>
        <p:nvSpPr>
          <p:cNvPr id="3" name="AutoShape 4"/>
          <p:cNvSpPr>
            <a:spLocks noChangeArrowheads="1"/>
          </p:cNvSpPr>
          <p:nvPr/>
        </p:nvSpPr>
        <p:spPr bwMode="auto">
          <a:xfrm>
            <a:off x="1619250" y="4221163"/>
            <a:ext cx="431800" cy="1081087"/>
          </a:xfrm>
          <a:prstGeom prst="roundRect">
            <a:avLst>
              <a:gd name="adj" fmla="val 49264"/>
            </a:avLst>
          </a:prstGeom>
          <a:noFill/>
          <a:ln w="9525" algn="ctr">
            <a:solidFill>
              <a:srgbClr val="FF00FF"/>
            </a:solidFill>
            <a:prstDash val="dash"/>
            <a:round/>
            <a:headEnd/>
            <a:tailEnd/>
          </a:ln>
          <a:effectLst>
            <a:outerShdw dist="40161" dir="4293903" algn="ctr" rotWithShape="0">
              <a:schemeClr val="bg2">
                <a:alpha val="50000"/>
              </a:schemeClr>
            </a:outerShdw>
          </a:effectLst>
        </p:spPr>
        <p:txBody>
          <a:bodyPr wrap="none" lIns="90000" tIns="46800" rIns="90000" bIns="46800" anchor="ctr"/>
          <a:lstStyle/>
          <a:p>
            <a:pPr algn="ctr" eaLnBrk="0" hangingPunct="0">
              <a:defRPr/>
            </a:pPr>
            <a:endParaRPr lang="zh-CN" altLang="en-US" sz="1800">
              <a:solidFill>
                <a:srgbClr val="FF33CC"/>
              </a:solidFill>
              <a:latin typeface="Arial" pitchFamily="34" charset="0"/>
              <a:ea typeface="宋体" pitchFamily="2" charset="-122"/>
            </a:endParaRPr>
          </a:p>
        </p:txBody>
      </p:sp>
      <p:sp>
        <p:nvSpPr>
          <p:cNvPr id="4" name="AutoShape 4"/>
          <p:cNvSpPr>
            <a:spLocks noChangeArrowheads="1"/>
          </p:cNvSpPr>
          <p:nvPr/>
        </p:nvSpPr>
        <p:spPr bwMode="auto">
          <a:xfrm>
            <a:off x="2195513" y="4221163"/>
            <a:ext cx="431800" cy="1081087"/>
          </a:xfrm>
          <a:prstGeom prst="roundRect">
            <a:avLst>
              <a:gd name="adj" fmla="val 49264"/>
            </a:avLst>
          </a:prstGeom>
          <a:noFill/>
          <a:ln w="9525" algn="ctr">
            <a:solidFill>
              <a:srgbClr val="FF00FF"/>
            </a:solidFill>
            <a:prstDash val="dash"/>
            <a:round/>
            <a:headEnd/>
            <a:tailEnd/>
          </a:ln>
          <a:effectLst>
            <a:outerShdw dist="40161" dir="4293903" algn="ctr" rotWithShape="0">
              <a:schemeClr val="bg2">
                <a:alpha val="50000"/>
              </a:schemeClr>
            </a:outerShdw>
          </a:effectLst>
        </p:spPr>
        <p:txBody>
          <a:bodyPr wrap="none" lIns="90000" tIns="46800" rIns="90000" bIns="46800" anchor="ctr"/>
          <a:lstStyle/>
          <a:p>
            <a:pPr algn="ctr" eaLnBrk="0" hangingPunct="0">
              <a:defRPr/>
            </a:pPr>
            <a:endParaRPr lang="zh-CN" altLang="en-US" sz="1800">
              <a:solidFill>
                <a:srgbClr val="FF33CC"/>
              </a:solidFill>
              <a:latin typeface="Arial" pitchFamily="34" charset="0"/>
              <a:ea typeface="宋体" pitchFamily="2" charset="-122"/>
            </a:endParaRPr>
          </a:p>
        </p:txBody>
      </p:sp>
      <p:sp>
        <p:nvSpPr>
          <p:cNvPr id="5" name="AutoShape 4"/>
          <p:cNvSpPr>
            <a:spLocks noChangeArrowheads="1"/>
          </p:cNvSpPr>
          <p:nvPr/>
        </p:nvSpPr>
        <p:spPr bwMode="auto">
          <a:xfrm>
            <a:off x="2865438" y="4078288"/>
            <a:ext cx="647700" cy="1368425"/>
          </a:xfrm>
          <a:prstGeom prst="roundRect">
            <a:avLst>
              <a:gd name="adj" fmla="val 49264"/>
            </a:avLst>
          </a:prstGeom>
          <a:noFill/>
          <a:ln w="9525" algn="ctr">
            <a:solidFill>
              <a:srgbClr val="FF00FF"/>
            </a:solidFill>
            <a:prstDash val="dash"/>
            <a:round/>
            <a:headEnd/>
            <a:tailEnd/>
          </a:ln>
          <a:effectLst>
            <a:outerShdw dist="40161" dir="4293903" algn="ctr" rotWithShape="0">
              <a:schemeClr val="bg2">
                <a:alpha val="50000"/>
              </a:schemeClr>
            </a:outerShdw>
          </a:effectLst>
        </p:spPr>
        <p:txBody>
          <a:bodyPr wrap="none" lIns="90000" tIns="46800" rIns="90000" bIns="46800" anchor="ctr"/>
          <a:lstStyle/>
          <a:p>
            <a:pPr algn="ctr" eaLnBrk="0" hangingPunct="0">
              <a:defRPr/>
            </a:pPr>
            <a:endParaRPr lang="zh-CN" altLang="en-US" sz="1800">
              <a:solidFill>
                <a:srgbClr val="FF33CC"/>
              </a:solidFill>
              <a:latin typeface="Arial" pitchFamily="34" charset="0"/>
              <a:ea typeface="宋体" pitchFamily="2" charset="-122"/>
            </a:endParaRPr>
          </a:p>
        </p:txBody>
      </p:sp>
      <p:sp>
        <p:nvSpPr>
          <p:cNvPr id="6" name="AutoShape 4"/>
          <p:cNvSpPr>
            <a:spLocks noChangeArrowheads="1"/>
          </p:cNvSpPr>
          <p:nvPr/>
        </p:nvSpPr>
        <p:spPr bwMode="auto">
          <a:xfrm>
            <a:off x="3733800" y="4078288"/>
            <a:ext cx="647700" cy="1368425"/>
          </a:xfrm>
          <a:prstGeom prst="roundRect">
            <a:avLst>
              <a:gd name="adj" fmla="val 49264"/>
            </a:avLst>
          </a:prstGeom>
          <a:noFill/>
          <a:ln w="9525" algn="ctr">
            <a:solidFill>
              <a:srgbClr val="FF00FF"/>
            </a:solidFill>
            <a:prstDash val="dash"/>
            <a:round/>
            <a:headEnd/>
            <a:tailEnd/>
          </a:ln>
          <a:effectLst>
            <a:outerShdw dist="40161" dir="4293903" algn="ctr" rotWithShape="0">
              <a:schemeClr val="bg2">
                <a:alpha val="50000"/>
              </a:schemeClr>
            </a:outerShdw>
          </a:effectLst>
        </p:spPr>
        <p:txBody>
          <a:bodyPr wrap="none" lIns="90000" tIns="46800" rIns="90000" bIns="46800" anchor="ctr"/>
          <a:lstStyle/>
          <a:p>
            <a:pPr algn="ctr" eaLnBrk="0" hangingPunct="0">
              <a:defRPr/>
            </a:pPr>
            <a:endParaRPr lang="zh-CN" altLang="en-US" sz="1800">
              <a:solidFill>
                <a:srgbClr val="FF33CC"/>
              </a:solidFill>
              <a:latin typeface="Arial" pitchFamily="34" charset="0"/>
              <a:ea typeface="宋体" pitchFamily="2" charset="-122"/>
            </a:endParaRPr>
          </a:p>
        </p:txBody>
      </p:sp>
      <p:sp>
        <p:nvSpPr>
          <p:cNvPr id="7" name="AutoShape 4"/>
          <p:cNvSpPr>
            <a:spLocks noChangeArrowheads="1"/>
          </p:cNvSpPr>
          <p:nvPr/>
        </p:nvSpPr>
        <p:spPr bwMode="auto">
          <a:xfrm>
            <a:off x="4572000" y="4078288"/>
            <a:ext cx="647700" cy="1368425"/>
          </a:xfrm>
          <a:prstGeom prst="roundRect">
            <a:avLst>
              <a:gd name="adj" fmla="val 49264"/>
            </a:avLst>
          </a:prstGeom>
          <a:noFill/>
          <a:ln w="9525" algn="ctr">
            <a:solidFill>
              <a:srgbClr val="FF00FF"/>
            </a:solidFill>
            <a:prstDash val="dash"/>
            <a:round/>
            <a:headEnd/>
            <a:tailEnd/>
          </a:ln>
          <a:effectLst>
            <a:outerShdw dist="40161" dir="4293903" algn="ctr" rotWithShape="0">
              <a:schemeClr val="bg2">
                <a:alpha val="50000"/>
              </a:schemeClr>
            </a:outerShdw>
          </a:effectLst>
        </p:spPr>
        <p:txBody>
          <a:bodyPr wrap="none" lIns="90000" tIns="46800" rIns="90000" bIns="46800" anchor="ctr"/>
          <a:lstStyle/>
          <a:p>
            <a:pPr algn="ctr" eaLnBrk="0" hangingPunct="0">
              <a:defRPr/>
            </a:pPr>
            <a:endParaRPr lang="zh-CN" altLang="en-US" sz="1800">
              <a:solidFill>
                <a:srgbClr val="FF33CC"/>
              </a:solidFill>
              <a:latin typeface="Arial" pitchFamily="34" charset="0"/>
              <a:ea typeface="宋体" pitchFamily="2" charset="-122"/>
            </a:endParaRPr>
          </a:p>
        </p:txBody>
      </p:sp>
      <p:sp>
        <p:nvSpPr>
          <p:cNvPr id="8" name="AutoShape 4"/>
          <p:cNvSpPr>
            <a:spLocks noChangeArrowheads="1"/>
          </p:cNvSpPr>
          <p:nvPr/>
        </p:nvSpPr>
        <p:spPr bwMode="auto">
          <a:xfrm>
            <a:off x="5292725" y="4078288"/>
            <a:ext cx="647700" cy="1368425"/>
          </a:xfrm>
          <a:prstGeom prst="roundRect">
            <a:avLst>
              <a:gd name="adj" fmla="val 49264"/>
            </a:avLst>
          </a:prstGeom>
          <a:noFill/>
          <a:ln w="9525" algn="ctr">
            <a:solidFill>
              <a:srgbClr val="FF00FF"/>
            </a:solidFill>
            <a:prstDash val="dash"/>
            <a:round/>
            <a:headEnd/>
            <a:tailEnd/>
          </a:ln>
          <a:effectLst>
            <a:outerShdw dist="40161" dir="4293903" algn="ctr" rotWithShape="0">
              <a:schemeClr val="bg2">
                <a:alpha val="50000"/>
              </a:schemeClr>
            </a:outerShdw>
          </a:effectLst>
        </p:spPr>
        <p:txBody>
          <a:bodyPr wrap="none" lIns="90000" tIns="46800" rIns="90000" bIns="46800" anchor="ctr"/>
          <a:lstStyle/>
          <a:p>
            <a:pPr algn="ctr" eaLnBrk="0" hangingPunct="0">
              <a:defRPr/>
            </a:pPr>
            <a:endParaRPr lang="zh-CN" altLang="en-US" sz="1800">
              <a:solidFill>
                <a:srgbClr val="FF33CC"/>
              </a:solidFill>
              <a:latin typeface="Arial" pitchFamily="34" charset="0"/>
              <a:ea typeface="宋体" pitchFamily="2" charset="-122"/>
            </a:endParaRPr>
          </a:p>
        </p:txBody>
      </p:sp>
      <p:sp>
        <p:nvSpPr>
          <p:cNvPr id="154720" name="Text Box 608"/>
          <p:cNvSpPr txBox="1">
            <a:spLocks noChangeArrowheads="1"/>
          </p:cNvSpPr>
          <p:nvPr/>
        </p:nvSpPr>
        <p:spPr bwMode="white">
          <a:xfrm>
            <a:off x="395288" y="3702050"/>
            <a:ext cx="8177212" cy="369888"/>
          </a:xfrm>
          <a:prstGeom prst="rect">
            <a:avLst/>
          </a:prstGeom>
          <a:noFill/>
          <a:ln w="9525" algn="ctr">
            <a:noFill/>
            <a:miter lim="800000"/>
            <a:headEnd/>
            <a:tailEnd/>
          </a:ln>
        </p:spPr>
        <p:txBody>
          <a:bodyPr>
            <a:spAutoFit/>
          </a:bodyPr>
          <a:lstStyle/>
          <a:p>
            <a:pPr>
              <a:spcBef>
                <a:spcPct val="50000"/>
              </a:spcBef>
            </a:pPr>
            <a:r>
              <a:rPr kumimoji="0" lang="en-US" altLang="zh-CN" sz="1800" dirty="0" smtClean="0"/>
              <a:t>Solution </a:t>
            </a:r>
            <a:r>
              <a:rPr kumimoji="0" lang="en-US" altLang="zh-CN" sz="1800" dirty="0"/>
              <a:t>2: dual-node interconnection at each site</a:t>
            </a:r>
            <a:endParaRPr kumimoji="0" lang="zh-CN" altLang="en-US" sz="1800" dirty="0"/>
          </a:p>
        </p:txBody>
      </p:sp>
      <p:sp>
        <p:nvSpPr>
          <p:cNvPr id="9" name="AutoShape 4"/>
          <p:cNvSpPr>
            <a:spLocks noChangeArrowheads="1"/>
          </p:cNvSpPr>
          <p:nvPr/>
        </p:nvSpPr>
        <p:spPr bwMode="auto">
          <a:xfrm>
            <a:off x="6262688" y="4217988"/>
            <a:ext cx="431800" cy="1081087"/>
          </a:xfrm>
          <a:prstGeom prst="roundRect">
            <a:avLst>
              <a:gd name="adj" fmla="val 49264"/>
            </a:avLst>
          </a:prstGeom>
          <a:noFill/>
          <a:ln w="9525" algn="ctr">
            <a:solidFill>
              <a:srgbClr val="FF00FF"/>
            </a:solidFill>
            <a:prstDash val="dash"/>
            <a:round/>
            <a:headEnd/>
            <a:tailEnd/>
          </a:ln>
          <a:effectLst>
            <a:outerShdw dist="40161" dir="4293903" algn="ctr" rotWithShape="0">
              <a:schemeClr val="bg2">
                <a:alpha val="50000"/>
              </a:schemeClr>
            </a:outerShdw>
          </a:effectLst>
        </p:spPr>
        <p:txBody>
          <a:bodyPr wrap="none" lIns="90000" tIns="46800" rIns="90000" bIns="46800" anchor="ctr"/>
          <a:lstStyle/>
          <a:p>
            <a:pPr algn="ctr" eaLnBrk="0" hangingPunct="0">
              <a:defRPr/>
            </a:pPr>
            <a:endParaRPr lang="zh-CN" altLang="en-US" sz="1800">
              <a:solidFill>
                <a:srgbClr val="FF33CC"/>
              </a:solidFill>
              <a:latin typeface="Arial" pitchFamily="34" charset="0"/>
              <a:ea typeface="宋体" pitchFamily="2" charset="-122"/>
            </a:endParaRPr>
          </a:p>
        </p:txBody>
      </p:sp>
      <p:sp>
        <p:nvSpPr>
          <p:cNvPr id="10" name="AutoShape 4"/>
          <p:cNvSpPr>
            <a:spLocks noChangeArrowheads="1"/>
          </p:cNvSpPr>
          <p:nvPr/>
        </p:nvSpPr>
        <p:spPr bwMode="auto">
          <a:xfrm>
            <a:off x="6910388" y="4243388"/>
            <a:ext cx="431800" cy="1081087"/>
          </a:xfrm>
          <a:prstGeom prst="roundRect">
            <a:avLst>
              <a:gd name="adj" fmla="val 49264"/>
            </a:avLst>
          </a:prstGeom>
          <a:noFill/>
          <a:ln w="9525" algn="ctr">
            <a:solidFill>
              <a:srgbClr val="FF00FF"/>
            </a:solidFill>
            <a:prstDash val="dash"/>
            <a:round/>
            <a:headEnd/>
            <a:tailEnd/>
          </a:ln>
          <a:effectLst>
            <a:outerShdw dist="40161" dir="4293903" algn="ctr" rotWithShape="0">
              <a:schemeClr val="bg2">
                <a:alpha val="50000"/>
              </a:schemeClr>
            </a:outerShdw>
          </a:effectLst>
        </p:spPr>
        <p:txBody>
          <a:bodyPr wrap="none" lIns="90000" tIns="46800" rIns="90000" bIns="46800" anchor="ctr"/>
          <a:lstStyle/>
          <a:p>
            <a:pPr algn="ctr" eaLnBrk="0" hangingPunct="0">
              <a:defRPr/>
            </a:pPr>
            <a:endParaRPr lang="zh-CN" altLang="en-US" sz="1800">
              <a:solidFill>
                <a:srgbClr val="FF33CC"/>
              </a:solidFill>
              <a:latin typeface="Arial" pitchFamily="34" charset="0"/>
              <a:ea typeface="宋体" pitchFamily="2" charset="-122"/>
            </a:endParaRPr>
          </a:p>
        </p:txBody>
      </p:sp>
      <p:sp>
        <p:nvSpPr>
          <p:cNvPr id="11" name="AutoShape 4"/>
          <p:cNvSpPr>
            <a:spLocks noChangeArrowheads="1"/>
          </p:cNvSpPr>
          <p:nvPr/>
        </p:nvSpPr>
        <p:spPr bwMode="auto">
          <a:xfrm>
            <a:off x="7426325" y="4243388"/>
            <a:ext cx="431800" cy="1081087"/>
          </a:xfrm>
          <a:prstGeom prst="roundRect">
            <a:avLst>
              <a:gd name="adj" fmla="val 49264"/>
            </a:avLst>
          </a:prstGeom>
          <a:noFill/>
          <a:ln w="9525" algn="ctr">
            <a:solidFill>
              <a:srgbClr val="FF00FF"/>
            </a:solidFill>
            <a:prstDash val="dash"/>
            <a:round/>
            <a:headEnd/>
            <a:tailEnd/>
          </a:ln>
          <a:effectLst>
            <a:outerShdw dist="40161" dir="4293903" algn="ctr" rotWithShape="0">
              <a:schemeClr val="bg2">
                <a:alpha val="50000"/>
              </a:schemeClr>
            </a:outerShdw>
          </a:effectLst>
        </p:spPr>
        <p:txBody>
          <a:bodyPr wrap="none" lIns="90000" tIns="46800" rIns="90000" bIns="46800" anchor="ctr"/>
          <a:lstStyle/>
          <a:p>
            <a:pPr algn="ctr" eaLnBrk="0" hangingPunct="0">
              <a:defRPr/>
            </a:pPr>
            <a:endParaRPr lang="zh-CN" altLang="en-US" sz="1800">
              <a:solidFill>
                <a:srgbClr val="FF33CC"/>
              </a:solidFill>
              <a:latin typeface="Arial" pitchFamily="34" charset="0"/>
              <a:ea typeface="宋体" pitchFamily="2" charset="-122"/>
            </a:endParaRPr>
          </a:p>
        </p:txBody>
      </p:sp>
      <p:sp>
        <p:nvSpPr>
          <p:cNvPr id="12" name="AutoShape 4"/>
          <p:cNvSpPr>
            <a:spLocks noChangeArrowheads="1"/>
          </p:cNvSpPr>
          <p:nvPr/>
        </p:nvSpPr>
        <p:spPr bwMode="auto">
          <a:xfrm>
            <a:off x="7994650" y="4221163"/>
            <a:ext cx="431800" cy="1081087"/>
          </a:xfrm>
          <a:prstGeom prst="roundRect">
            <a:avLst>
              <a:gd name="adj" fmla="val 49264"/>
            </a:avLst>
          </a:prstGeom>
          <a:noFill/>
          <a:ln w="9525" algn="ctr">
            <a:solidFill>
              <a:srgbClr val="FF00FF"/>
            </a:solidFill>
            <a:prstDash val="dash"/>
            <a:round/>
            <a:headEnd/>
            <a:tailEnd/>
          </a:ln>
          <a:effectLst>
            <a:outerShdw dist="40161" dir="4293903" algn="ctr" rotWithShape="0">
              <a:schemeClr val="bg2">
                <a:alpha val="50000"/>
              </a:schemeClr>
            </a:outerShdw>
          </a:effectLst>
        </p:spPr>
        <p:txBody>
          <a:bodyPr wrap="none" lIns="90000" tIns="46800" rIns="90000" bIns="46800" anchor="ctr"/>
          <a:lstStyle/>
          <a:p>
            <a:pPr algn="ctr" eaLnBrk="0" hangingPunct="0">
              <a:defRPr/>
            </a:pPr>
            <a:endParaRPr lang="zh-CN" altLang="en-US" sz="1800">
              <a:solidFill>
                <a:srgbClr val="FF33CC"/>
              </a:solidFill>
              <a:latin typeface="Arial" pitchFamily="34" charset="0"/>
              <a:ea typeface="宋体" pitchFamily="2" charset="-122"/>
            </a:endParaRPr>
          </a:p>
        </p:txBody>
      </p:sp>
      <p:sp>
        <p:nvSpPr>
          <p:cNvPr id="154725" name="Line 149"/>
          <p:cNvSpPr>
            <a:spLocks noChangeShapeType="1"/>
          </p:cNvSpPr>
          <p:nvPr/>
        </p:nvSpPr>
        <p:spPr bwMode="auto">
          <a:xfrm flipV="1">
            <a:off x="3203575" y="3068638"/>
            <a:ext cx="0" cy="431800"/>
          </a:xfrm>
          <a:prstGeom prst="line">
            <a:avLst/>
          </a:prstGeom>
          <a:noFill/>
          <a:ln w="12700">
            <a:solidFill>
              <a:srgbClr val="0000FF"/>
            </a:solidFill>
            <a:prstDash val="lgDashDot"/>
            <a:round/>
            <a:headEnd/>
            <a:tailEnd/>
          </a:ln>
        </p:spPr>
        <p:txBody>
          <a:bodyPr wrap="none" lIns="90000" tIns="46800" rIns="90000" bIns="46800" anchor="ctr"/>
          <a:lstStyle/>
          <a:p>
            <a:endParaRPr lang="zh-CN" altLang="en-US"/>
          </a:p>
        </p:txBody>
      </p:sp>
      <p:sp>
        <p:nvSpPr>
          <p:cNvPr id="154726" name="Line 149"/>
          <p:cNvSpPr>
            <a:spLocks noChangeShapeType="1"/>
          </p:cNvSpPr>
          <p:nvPr/>
        </p:nvSpPr>
        <p:spPr bwMode="auto">
          <a:xfrm flipV="1">
            <a:off x="5651500" y="2924175"/>
            <a:ext cx="0" cy="720725"/>
          </a:xfrm>
          <a:prstGeom prst="line">
            <a:avLst/>
          </a:prstGeom>
          <a:noFill/>
          <a:ln w="12700">
            <a:solidFill>
              <a:srgbClr val="0000FF"/>
            </a:solidFill>
            <a:prstDash val="lgDashDot"/>
            <a:round/>
            <a:headEnd/>
            <a:tailEnd/>
          </a:ln>
        </p:spPr>
        <p:txBody>
          <a:bodyPr wrap="none" lIns="90000" tIns="46800" rIns="90000" bIns="46800" anchor="ctr"/>
          <a:lstStyle/>
          <a:p>
            <a:endParaRPr lang="zh-CN" altLang="en-US"/>
          </a:p>
        </p:txBody>
      </p:sp>
      <p:sp>
        <p:nvSpPr>
          <p:cNvPr id="522856" name="Rectangle 616"/>
          <p:cNvSpPr>
            <a:spLocks noChangeArrowheads="1"/>
          </p:cNvSpPr>
          <p:nvPr/>
        </p:nvSpPr>
        <p:spPr bwMode="auto">
          <a:xfrm>
            <a:off x="3786188" y="3286125"/>
            <a:ext cx="1787525" cy="36988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lgn="ctr">
              <a:defRPr/>
            </a:pPr>
            <a:r>
              <a:rPr kumimoji="0" lang="en-US" altLang="zh-CN" sz="1800" dirty="0">
                <a:solidFill>
                  <a:schemeClr val="folHlink"/>
                </a:solidFill>
                <a:latin typeface="Arial" pitchFamily="34" charset="0"/>
                <a:ea typeface="宋体" pitchFamily="2" charset="-122"/>
              </a:rPr>
              <a:t>Backbone ring</a:t>
            </a:r>
            <a:endParaRPr kumimoji="0" lang="zh-CN" altLang="en-US" sz="1800" dirty="0">
              <a:solidFill>
                <a:schemeClr val="folHlink"/>
              </a:solidFill>
              <a:latin typeface="Arial" pitchFamily="34" charset="0"/>
              <a:ea typeface="宋体" pitchFamily="2" charset="-122"/>
            </a:endParaRPr>
          </a:p>
        </p:txBody>
      </p:sp>
      <p:sp>
        <p:nvSpPr>
          <p:cNvPr id="522857" name="Rectangle 617"/>
          <p:cNvSpPr>
            <a:spLocks noChangeArrowheads="1"/>
          </p:cNvSpPr>
          <p:nvPr/>
        </p:nvSpPr>
        <p:spPr bwMode="auto">
          <a:xfrm>
            <a:off x="1271864" y="3284538"/>
            <a:ext cx="2044149" cy="369332"/>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lgn="ctr">
              <a:defRPr/>
            </a:pPr>
            <a:r>
              <a:rPr kumimoji="0" lang="en-US" altLang="zh-CN" sz="1800" dirty="0" smtClean="0">
                <a:solidFill>
                  <a:schemeClr val="folHlink"/>
                </a:solidFill>
                <a:latin typeface="Arial" pitchFamily="34" charset="0"/>
                <a:ea typeface="宋体" pitchFamily="2" charset="-122"/>
              </a:rPr>
              <a:t>Aggregation ring</a:t>
            </a:r>
            <a:endParaRPr kumimoji="0" lang="zh-CN" altLang="en-US" sz="1800" dirty="0">
              <a:solidFill>
                <a:schemeClr val="folHlink"/>
              </a:solidFill>
              <a:latin typeface="Arial" pitchFamily="34" charset="0"/>
              <a:ea typeface="宋体" pitchFamily="2" charset="-122"/>
            </a:endParaRPr>
          </a:p>
        </p:txBody>
      </p:sp>
      <p:sp>
        <p:nvSpPr>
          <p:cNvPr id="522858" name="Rectangle 618"/>
          <p:cNvSpPr>
            <a:spLocks noChangeArrowheads="1"/>
          </p:cNvSpPr>
          <p:nvPr/>
        </p:nvSpPr>
        <p:spPr bwMode="auto">
          <a:xfrm>
            <a:off x="6312176" y="3286125"/>
            <a:ext cx="2044149" cy="369332"/>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lgn="ctr">
              <a:defRPr/>
            </a:pPr>
            <a:r>
              <a:rPr kumimoji="0" lang="en-US" altLang="zh-CN" sz="1800" dirty="0" smtClean="0">
                <a:solidFill>
                  <a:schemeClr val="folHlink"/>
                </a:solidFill>
                <a:latin typeface="Arial" pitchFamily="34" charset="0"/>
                <a:ea typeface="宋体" pitchFamily="2" charset="-122"/>
              </a:rPr>
              <a:t>Aggregation ring</a:t>
            </a:r>
            <a:endParaRPr kumimoji="0" lang="zh-CN" altLang="en-US" sz="1800" dirty="0">
              <a:solidFill>
                <a:schemeClr val="folHlink"/>
              </a:solidFill>
              <a:latin typeface="Arial" pitchFamily="34" charset="0"/>
              <a:ea typeface="宋体" pitchFamily="2" charset="-122"/>
            </a:endParaRPr>
          </a:p>
        </p:txBody>
      </p:sp>
      <p:sp>
        <p:nvSpPr>
          <p:cNvPr id="154730" name="Line 149"/>
          <p:cNvSpPr>
            <a:spLocks noChangeShapeType="1"/>
          </p:cNvSpPr>
          <p:nvPr/>
        </p:nvSpPr>
        <p:spPr bwMode="auto">
          <a:xfrm flipV="1">
            <a:off x="3203575" y="5373688"/>
            <a:ext cx="0" cy="503237"/>
          </a:xfrm>
          <a:prstGeom prst="line">
            <a:avLst/>
          </a:prstGeom>
          <a:noFill/>
          <a:ln w="12700">
            <a:solidFill>
              <a:srgbClr val="0000FF"/>
            </a:solidFill>
            <a:prstDash val="lgDashDot"/>
            <a:round/>
            <a:headEnd/>
            <a:tailEnd/>
          </a:ln>
        </p:spPr>
        <p:txBody>
          <a:bodyPr wrap="none" lIns="90000" tIns="46800" rIns="90000" bIns="46800" anchor="ctr"/>
          <a:lstStyle/>
          <a:p>
            <a:endParaRPr lang="zh-CN" altLang="en-US"/>
          </a:p>
        </p:txBody>
      </p:sp>
      <p:sp>
        <p:nvSpPr>
          <p:cNvPr id="154731" name="Line 149"/>
          <p:cNvSpPr>
            <a:spLocks noChangeShapeType="1"/>
          </p:cNvSpPr>
          <p:nvPr/>
        </p:nvSpPr>
        <p:spPr bwMode="auto">
          <a:xfrm flipV="1">
            <a:off x="5651500" y="5229225"/>
            <a:ext cx="0" cy="576263"/>
          </a:xfrm>
          <a:prstGeom prst="line">
            <a:avLst/>
          </a:prstGeom>
          <a:noFill/>
          <a:ln w="12700">
            <a:solidFill>
              <a:srgbClr val="0000FF"/>
            </a:solidFill>
            <a:prstDash val="lgDashDot"/>
            <a:round/>
            <a:headEnd/>
            <a:tailEnd/>
          </a:ln>
        </p:spPr>
        <p:txBody>
          <a:bodyPr wrap="none" lIns="90000" tIns="46800" rIns="90000" bIns="46800" anchor="ctr"/>
          <a:lstStyle/>
          <a:p>
            <a:endParaRPr lang="zh-CN" altLang="en-US"/>
          </a:p>
        </p:txBody>
      </p:sp>
      <p:sp>
        <p:nvSpPr>
          <p:cNvPr id="522861" name="Rectangle 621"/>
          <p:cNvSpPr>
            <a:spLocks noChangeArrowheads="1"/>
          </p:cNvSpPr>
          <p:nvPr/>
        </p:nvSpPr>
        <p:spPr bwMode="auto">
          <a:xfrm>
            <a:off x="3779838" y="5502275"/>
            <a:ext cx="1787525" cy="36988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lgn="ctr">
              <a:defRPr/>
            </a:pPr>
            <a:r>
              <a:rPr kumimoji="0" lang="en-US" altLang="zh-CN" sz="1800" dirty="0">
                <a:solidFill>
                  <a:schemeClr val="folHlink"/>
                </a:solidFill>
                <a:latin typeface="Arial" pitchFamily="34" charset="0"/>
                <a:ea typeface="宋体" pitchFamily="2" charset="-122"/>
              </a:rPr>
              <a:t>Backbone ring</a:t>
            </a:r>
            <a:endParaRPr kumimoji="0" lang="zh-CN" altLang="en-US" sz="1800" dirty="0">
              <a:solidFill>
                <a:schemeClr val="folHlink"/>
              </a:solidFill>
              <a:latin typeface="Arial" pitchFamily="34" charset="0"/>
              <a:ea typeface="宋体" pitchFamily="2" charset="-122"/>
            </a:endParaRPr>
          </a:p>
        </p:txBody>
      </p:sp>
      <p:sp>
        <p:nvSpPr>
          <p:cNvPr id="522862" name="Rectangle 622"/>
          <p:cNvSpPr>
            <a:spLocks noChangeArrowheads="1"/>
          </p:cNvSpPr>
          <p:nvPr/>
        </p:nvSpPr>
        <p:spPr bwMode="auto">
          <a:xfrm>
            <a:off x="1271864" y="5429250"/>
            <a:ext cx="2044149" cy="369332"/>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lgn="ctr">
              <a:defRPr/>
            </a:pPr>
            <a:r>
              <a:rPr kumimoji="0" lang="en-US" altLang="zh-CN" sz="1800" dirty="0" smtClean="0">
                <a:solidFill>
                  <a:schemeClr val="folHlink"/>
                </a:solidFill>
                <a:latin typeface="Arial" pitchFamily="34" charset="0"/>
                <a:ea typeface="宋体" pitchFamily="2" charset="-122"/>
              </a:rPr>
              <a:t>Aggregation ring</a:t>
            </a:r>
            <a:endParaRPr kumimoji="0" lang="zh-CN" altLang="en-US" sz="1800" dirty="0">
              <a:solidFill>
                <a:schemeClr val="folHlink"/>
              </a:solidFill>
              <a:latin typeface="Arial" pitchFamily="34" charset="0"/>
              <a:ea typeface="宋体" pitchFamily="2" charset="-122"/>
            </a:endParaRPr>
          </a:p>
        </p:txBody>
      </p:sp>
      <p:sp>
        <p:nvSpPr>
          <p:cNvPr id="522863" name="Rectangle 623"/>
          <p:cNvSpPr>
            <a:spLocks noChangeArrowheads="1"/>
          </p:cNvSpPr>
          <p:nvPr/>
        </p:nvSpPr>
        <p:spPr bwMode="auto">
          <a:xfrm>
            <a:off x="6312176" y="5483225"/>
            <a:ext cx="2044149" cy="369332"/>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lgn="ctr">
              <a:defRPr/>
            </a:pPr>
            <a:r>
              <a:rPr kumimoji="0" lang="en-US" altLang="zh-CN" sz="1800" dirty="0" smtClean="0">
                <a:solidFill>
                  <a:schemeClr val="folHlink"/>
                </a:solidFill>
                <a:latin typeface="Arial" pitchFamily="34" charset="0"/>
                <a:ea typeface="宋体" pitchFamily="2" charset="-122"/>
              </a:rPr>
              <a:t>Aggregation ring</a:t>
            </a:r>
            <a:endParaRPr kumimoji="0" lang="zh-CN" altLang="en-US" sz="1800" dirty="0">
              <a:solidFill>
                <a:schemeClr val="folHlink"/>
              </a:solidFill>
              <a:latin typeface="Arial" pitchFamily="34" charset="0"/>
              <a:ea typeface="宋体" pitchFamily="2" charset="-122"/>
            </a:endParaRPr>
          </a:p>
        </p:txBody>
      </p:sp>
      <p:sp>
        <p:nvSpPr>
          <p:cNvPr id="149615" name="Rectangle 24"/>
          <p:cNvSpPr>
            <a:spLocks noChangeArrowheads="1"/>
          </p:cNvSpPr>
          <p:nvPr/>
        </p:nvSpPr>
        <p:spPr bwMode="auto">
          <a:xfrm>
            <a:off x="6465888" y="1484313"/>
            <a:ext cx="606425"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n-lt"/>
                <a:ea typeface="华文细黑" pitchFamily="2" charset="-122"/>
              </a:rPr>
              <a:t>Station</a:t>
            </a:r>
            <a:endParaRPr kumimoji="0" lang="zh-CN" altLang="en-US" sz="1400" dirty="0">
              <a:solidFill>
                <a:schemeClr val="folHlink"/>
              </a:solidFill>
              <a:latin typeface="+mn-lt"/>
              <a:ea typeface="华文细黑" pitchFamily="2" charset="-122"/>
            </a:endParaRPr>
          </a:p>
        </p:txBody>
      </p:sp>
      <p:sp>
        <p:nvSpPr>
          <p:cNvPr id="149616" name="Rectangle 24"/>
          <p:cNvSpPr>
            <a:spLocks noChangeArrowheads="1"/>
          </p:cNvSpPr>
          <p:nvPr/>
        </p:nvSpPr>
        <p:spPr bwMode="auto">
          <a:xfrm>
            <a:off x="5386388" y="1484313"/>
            <a:ext cx="606425"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n-lt"/>
                <a:ea typeface="华文细黑" pitchFamily="2" charset="-122"/>
              </a:rPr>
              <a:t>Station</a:t>
            </a:r>
            <a:endParaRPr kumimoji="0" lang="zh-CN" altLang="en-US" sz="1400" dirty="0">
              <a:solidFill>
                <a:schemeClr val="folHlink"/>
              </a:solidFill>
              <a:latin typeface="+mn-lt"/>
              <a:ea typeface="华文细黑" pitchFamily="2" charset="-122"/>
            </a:endParaRPr>
          </a:p>
        </p:txBody>
      </p:sp>
      <p:sp>
        <p:nvSpPr>
          <p:cNvPr id="149617" name="Rectangle 24"/>
          <p:cNvSpPr>
            <a:spLocks noChangeArrowheads="1"/>
          </p:cNvSpPr>
          <p:nvPr/>
        </p:nvSpPr>
        <p:spPr bwMode="auto">
          <a:xfrm>
            <a:off x="2865438" y="1484313"/>
            <a:ext cx="606425"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n-lt"/>
                <a:ea typeface="华文细黑" pitchFamily="2" charset="-122"/>
              </a:rPr>
              <a:t>Station</a:t>
            </a:r>
            <a:endParaRPr kumimoji="0" lang="zh-CN" altLang="en-US" sz="1400" dirty="0">
              <a:solidFill>
                <a:schemeClr val="folHlink"/>
              </a:solidFill>
              <a:latin typeface="+mn-lt"/>
              <a:ea typeface="华文细黑" pitchFamily="2" charset="-122"/>
            </a:endParaRPr>
          </a:p>
        </p:txBody>
      </p:sp>
      <p:sp>
        <p:nvSpPr>
          <p:cNvPr id="149618" name="Rectangle 24"/>
          <p:cNvSpPr>
            <a:spLocks noChangeArrowheads="1"/>
          </p:cNvSpPr>
          <p:nvPr/>
        </p:nvSpPr>
        <p:spPr bwMode="auto">
          <a:xfrm>
            <a:off x="1785938" y="1484313"/>
            <a:ext cx="606425"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n-lt"/>
                <a:ea typeface="华文细黑" pitchFamily="2" charset="-122"/>
              </a:rPr>
              <a:t>Station</a:t>
            </a:r>
            <a:endParaRPr kumimoji="0" lang="zh-CN" altLang="en-US" sz="1400" dirty="0">
              <a:solidFill>
                <a:schemeClr val="folHlink"/>
              </a:solidFill>
              <a:latin typeface="+mn-lt"/>
              <a:ea typeface="华文细黑" pitchFamily="2" charset="-122"/>
            </a:endParaRPr>
          </a:p>
        </p:txBody>
      </p:sp>
      <p:sp>
        <p:nvSpPr>
          <p:cNvPr id="154739" name="Text Box 628"/>
          <p:cNvSpPr txBox="1">
            <a:spLocks noChangeArrowheads="1"/>
          </p:cNvSpPr>
          <p:nvPr/>
        </p:nvSpPr>
        <p:spPr bwMode="auto">
          <a:xfrm>
            <a:off x="611188" y="5919788"/>
            <a:ext cx="8247062" cy="566309"/>
          </a:xfrm>
          <a:prstGeom prst="rect">
            <a:avLst/>
          </a:prstGeom>
          <a:noFill/>
          <a:ln w="9525" algn="ctr">
            <a:noFill/>
            <a:miter lim="800000"/>
            <a:headEnd/>
            <a:tailEnd/>
          </a:ln>
        </p:spPr>
        <p:txBody>
          <a:bodyPr>
            <a:spAutoFit/>
          </a:bodyPr>
          <a:lstStyle/>
          <a:p>
            <a:pPr>
              <a:lnSpc>
                <a:spcPct val="110000"/>
              </a:lnSpc>
              <a:spcAft>
                <a:spcPts val="400"/>
              </a:spcAft>
              <a:buClr>
                <a:srgbClr val="0087E2"/>
              </a:buClr>
              <a:buSzPct val="80000"/>
            </a:pPr>
            <a:r>
              <a:rPr lang="en-US" altLang="zh-CN" sz="1400" b="0" dirty="0">
                <a:solidFill>
                  <a:schemeClr val="folHlink"/>
                </a:solidFill>
                <a:ea typeface="华文细黑" pitchFamily="2" charset="-122"/>
                <a:cs typeface="Arial" charset="0"/>
              </a:rPr>
              <a:t>Most of optical cables on a railway line are networked in a linear/star architecture, so the solution to </a:t>
            </a:r>
            <a:r>
              <a:rPr lang="en-US" altLang="zh-CN" sz="1400" b="0" dirty="0" smtClean="0">
                <a:solidFill>
                  <a:schemeClr val="folHlink"/>
                </a:solidFill>
                <a:ea typeface="华文细黑" pitchFamily="2" charset="-122"/>
                <a:cs typeface="Arial" charset="0"/>
              </a:rPr>
              <a:t>perform </a:t>
            </a:r>
            <a:r>
              <a:rPr lang="en-US" altLang="zh-CN" sz="1400" b="0" dirty="0">
                <a:solidFill>
                  <a:schemeClr val="folHlink"/>
                </a:solidFill>
                <a:ea typeface="华文细黑" pitchFamily="2" charset="-122"/>
                <a:cs typeface="Arial" charset="0"/>
              </a:rPr>
              <a:t>ring networking by using the physical lines needs to be considered. </a:t>
            </a:r>
            <a:endParaRPr lang="zh-CN" altLang="en-US" sz="1400" b="0" dirty="0">
              <a:solidFill>
                <a:schemeClr val="folHlink"/>
              </a:solidFill>
              <a:ea typeface="华文细黑" pitchFamily="2" charset="-122"/>
              <a:cs typeface="Arial" charset="0"/>
            </a:endParaRP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AutoShape 969"/>
          <p:cNvSpPr>
            <a:spLocks noChangeArrowheads="1"/>
          </p:cNvSpPr>
          <p:nvPr/>
        </p:nvSpPr>
        <p:spPr bwMode="auto">
          <a:xfrm>
            <a:off x="611188" y="2852738"/>
            <a:ext cx="7632700" cy="1223962"/>
          </a:xfrm>
          <a:prstGeom prst="parallelogram">
            <a:avLst>
              <a:gd name="adj" fmla="val 39726"/>
            </a:avLst>
          </a:prstGeom>
          <a:solidFill>
            <a:srgbClr val="FFCC99"/>
          </a:solidFill>
          <a:ln w="9525">
            <a:noFill/>
            <a:miter lim="800000"/>
            <a:headEnd/>
            <a:tailEnd/>
          </a:ln>
          <a:effectLst>
            <a:prstShdw prst="shdw17" dist="17961" dir="2700000">
              <a:srgbClr val="997A5C"/>
            </a:prstShdw>
          </a:effectLst>
        </p:spPr>
        <p:txBody>
          <a:bodyPr wrap="none" anchor="ctr"/>
          <a:lstStyle/>
          <a:p>
            <a:pPr algn="ctr">
              <a:defRPr/>
            </a:pPr>
            <a:endParaRPr lang="zh-CN" altLang="en-US">
              <a:latin typeface="+mj-lt"/>
              <a:ea typeface="宋体" pitchFamily="2" charset="-122"/>
            </a:endParaRPr>
          </a:p>
        </p:txBody>
      </p:sp>
      <p:sp>
        <p:nvSpPr>
          <p:cNvPr id="47107" name="AutoShape 882"/>
          <p:cNvSpPr>
            <a:spLocks noChangeArrowheads="1"/>
          </p:cNvSpPr>
          <p:nvPr/>
        </p:nvSpPr>
        <p:spPr bwMode="auto">
          <a:xfrm>
            <a:off x="250825" y="4221163"/>
            <a:ext cx="7777163" cy="1511300"/>
          </a:xfrm>
          <a:prstGeom prst="parallelogram">
            <a:avLst>
              <a:gd name="adj" fmla="val 32782"/>
            </a:avLst>
          </a:prstGeom>
          <a:solidFill>
            <a:srgbClr val="CCFFFF"/>
          </a:solidFill>
          <a:ln w="9525">
            <a:noFill/>
            <a:miter lim="800000"/>
            <a:headEnd/>
            <a:tailEnd/>
          </a:ln>
          <a:effectLst>
            <a:prstShdw prst="shdw17" dist="17961" dir="2700000">
              <a:srgbClr val="7A9999"/>
            </a:prstShdw>
          </a:effectLst>
        </p:spPr>
        <p:txBody>
          <a:bodyPr wrap="none" anchor="ctr"/>
          <a:lstStyle/>
          <a:p>
            <a:pPr>
              <a:defRPr/>
            </a:pPr>
            <a:endParaRPr lang="zh-CN" altLang="en-US">
              <a:latin typeface="+mj-lt"/>
              <a:ea typeface="宋体" pitchFamily="2" charset="-122"/>
            </a:endParaRPr>
          </a:p>
        </p:txBody>
      </p:sp>
      <p:sp>
        <p:nvSpPr>
          <p:cNvPr id="47108" name="Line 149"/>
          <p:cNvSpPr>
            <a:spLocks noChangeShapeType="1"/>
          </p:cNvSpPr>
          <p:nvPr/>
        </p:nvSpPr>
        <p:spPr bwMode="auto">
          <a:xfrm flipH="1" flipV="1">
            <a:off x="755650" y="1735138"/>
            <a:ext cx="7416800" cy="0"/>
          </a:xfrm>
          <a:prstGeom prst="line">
            <a:avLst/>
          </a:prstGeom>
          <a:noFill/>
          <a:ln w="19050">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29032" name="Oval 648"/>
          <p:cNvSpPr>
            <a:spLocks noChangeArrowheads="1"/>
          </p:cNvSpPr>
          <p:nvPr/>
        </p:nvSpPr>
        <p:spPr bwMode="auto">
          <a:xfrm>
            <a:off x="3184525" y="4378325"/>
            <a:ext cx="2519363" cy="1081088"/>
          </a:xfrm>
          <a:prstGeom prst="ellipse">
            <a:avLst/>
          </a:prstGeom>
          <a:noFill/>
          <a:ln w="28575" algn="ctr">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47110" name="Rectangle 2"/>
          <p:cNvSpPr>
            <a:spLocks noGrp="1" noChangeArrowheads="1"/>
          </p:cNvSpPr>
          <p:nvPr>
            <p:ph type="title"/>
          </p:nvPr>
        </p:nvSpPr>
        <p:spPr>
          <a:xfrm>
            <a:off x="147638" y="66675"/>
            <a:ext cx="8496300" cy="647700"/>
          </a:xfrm>
        </p:spPr>
        <p:txBody>
          <a:bodyPr/>
          <a:lstStyle/>
          <a:p>
            <a:pPr>
              <a:defRPr/>
            </a:pPr>
            <a:r>
              <a:rPr lang="en-US" altLang="zh-CN" sz="2400" dirty="0" smtClean="0">
                <a:latin typeface="+mj-lt"/>
              </a:rPr>
              <a:t>Transport of </a:t>
            </a:r>
            <a:r>
              <a:rPr lang="en-US" altLang="zh-CN" sz="2400" dirty="0" smtClean="0">
                <a:latin typeface="+mj-lt"/>
              </a:rPr>
              <a:t>Delivery services</a:t>
            </a:r>
            <a:endParaRPr lang="zh-CN" altLang="en-US" sz="2400" dirty="0" smtClean="0">
              <a:latin typeface="+mj-lt"/>
            </a:endParaRPr>
          </a:p>
        </p:txBody>
      </p:sp>
      <p:grpSp>
        <p:nvGrpSpPr>
          <p:cNvPr id="156678" name="Group 325"/>
          <p:cNvGrpSpPr>
            <a:grpSpLocks/>
          </p:cNvGrpSpPr>
          <p:nvPr/>
        </p:nvGrpSpPr>
        <p:grpSpPr bwMode="auto">
          <a:xfrm>
            <a:off x="468313" y="1628775"/>
            <a:ext cx="358775" cy="215900"/>
            <a:chOff x="4252913" y="5376863"/>
            <a:chExt cx="806450" cy="596900"/>
          </a:xfrm>
        </p:grpSpPr>
        <p:sp>
          <p:nvSpPr>
            <p:cNvPr id="48005"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8006" name="Freeform 215"/>
            <p:cNvSpPr>
              <a:spLocks/>
            </p:cNvSpPr>
            <p:nvPr/>
          </p:nvSpPr>
          <p:spPr bwMode="auto">
            <a:xfrm>
              <a:off x="4252913" y="5482198"/>
              <a:ext cx="806450" cy="491565"/>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007" name="Freeform 216"/>
            <p:cNvSpPr>
              <a:spLocks/>
            </p:cNvSpPr>
            <p:nvPr/>
          </p:nvSpPr>
          <p:spPr bwMode="auto">
            <a:xfrm>
              <a:off x="4285027" y="5569978"/>
              <a:ext cx="78504" cy="83392"/>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008" name="Freeform 217"/>
            <p:cNvSpPr>
              <a:spLocks/>
            </p:cNvSpPr>
            <p:nvPr/>
          </p:nvSpPr>
          <p:spPr bwMode="auto">
            <a:xfrm>
              <a:off x="4527676" y="5644592"/>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009" name="Freeform 218"/>
            <p:cNvSpPr>
              <a:spLocks/>
            </p:cNvSpPr>
            <p:nvPr/>
          </p:nvSpPr>
          <p:spPr bwMode="auto">
            <a:xfrm>
              <a:off x="4285027" y="5749927"/>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010" name="Freeform 219"/>
            <p:cNvSpPr>
              <a:spLocks/>
            </p:cNvSpPr>
            <p:nvPr/>
          </p:nvSpPr>
          <p:spPr bwMode="auto">
            <a:xfrm>
              <a:off x="4527676" y="5824538"/>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011" name="Freeform 220"/>
            <p:cNvSpPr>
              <a:spLocks/>
            </p:cNvSpPr>
            <p:nvPr/>
          </p:nvSpPr>
          <p:spPr bwMode="auto">
            <a:xfrm>
              <a:off x="4356394" y="5627036"/>
              <a:ext cx="181988" cy="52668"/>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012" name="Line 221"/>
            <p:cNvSpPr>
              <a:spLocks noChangeShapeType="1"/>
            </p:cNvSpPr>
            <p:nvPr/>
          </p:nvSpPr>
          <p:spPr bwMode="auto">
            <a:xfrm>
              <a:off x="4356394" y="5627036"/>
              <a:ext cx="181988" cy="5266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8013" name="Freeform 222"/>
            <p:cNvSpPr>
              <a:spLocks/>
            </p:cNvSpPr>
            <p:nvPr/>
          </p:nvSpPr>
          <p:spPr bwMode="auto">
            <a:xfrm>
              <a:off x="4352827" y="5618258"/>
              <a:ext cx="189122" cy="70224"/>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014" name="Freeform 223"/>
            <p:cNvSpPr>
              <a:spLocks/>
            </p:cNvSpPr>
            <p:nvPr/>
          </p:nvSpPr>
          <p:spPr bwMode="auto">
            <a:xfrm>
              <a:off x="4356394" y="5802595"/>
              <a:ext cx="178418" cy="57055"/>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015" name="Line 224"/>
            <p:cNvSpPr>
              <a:spLocks noChangeShapeType="1"/>
            </p:cNvSpPr>
            <p:nvPr/>
          </p:nvSpPr>
          <p:spPr bwMode="auto">
            <a:xfrm>
              <a:off x="4356394" y="5802595"/>
              <a:ext cx="178418" cy="5705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8016" name="Freeform 225"/>
            <p:cNvSpPr>
              <a:spLocks/>
            </p:cNvSpPr>
            <p:nvPr/>
          </p:nvSpPr>
          <p:spPr bwMode="auto">
            <a:xfrm>
              <a:off x="4352827" y="5798204"/>
              <a:ext cx="185555" cy="65836"/>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017" name="Freeform 226"/>
            <p:cNvSpPr>
              <a:spLocks/>
            </p:cNvSpPr>
            <p:nvPr/>
          </p:nvSpPr>
          <p:spPr bwMode="auto">
            <a:xfrm>
              <a:off x="4352827" y="5640201"/>
              <a:ext cx="181985" cy="197505"/>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018" name="Line 227"/>
            <p:cNvSpPr>
              <a:spLocks noChangeShapeType="1"/>
            </p:cNvSpPr>
            <p:nvPr/>
          </p:nvSpPr>
          <p:spPr bwMode="auto">
            <a:xfrm>
              <a:off x="4352827" y="5640201"/>
              <a:ext cx="181985" cy="19750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8019" name="Freeform 228"/>
            <p:cNvSpPr>
              <a:spLocks/>
            </p:cNvSpPr>
            <p:nvPr/>
          </p:nvSpPr>
          <p:spPr bwMode="auto">
            <a:xfrm>
              <a:off x="4345690" y="5635814"/>
              <a:ext cx="196259" cy="201893"/>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020" name="Freeform 229"/>
            <p:cNvSpPr>
              <a:spLocks/>
            </p:cNvSpPr>
            <p:nvPr/>
          </p:nvSpPr>
          <p:spPr bwMode="auto">
            <a:xfrm>
              <a:off x="4352827" y="5697259"/>
              <a:ext cx="189122" cy="83389"/>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021" name="Line 230"/>
            <p:cNvSpPr>
              <a:spLocks noChangeShapeType="1"/>
            </p:cNvSpPr>
            <p:nvPr/>
          </p:nvSpPr>
          <p:spPr bwMode="auto">
            <a:xfrm flipV="1">
              <a:off x="4352827" y="5697259"/>
              <a:ext cx="189122" cy="83389"/>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8022" name="Freeform 231"/>
            <p:cNvSpPr>
              <a:spLocks/>
            </p:cNvSpPr>
            <p:nvPr/>
          </p:nvSpPr>
          <p:spPr bwMode="auto">
            <a:xfrm>
              <a:off x="4349258" y="5692869"/>
              <a:ext cx="192692" cy="96557"/>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679" name="Group 76"/>
          <p:cNvGrpSpPr>
            <a:grpSpLocks/>
          </p:cNvGrpSpPr>
          <p:nvPr/>
        </p:nvGrpSpPr>
        <p:grpSpPr bwMode="auto">
          <a:xfrm>
            <a:off x="6443663" y="908050"/>
            <a:ext cx="2232025" cy="71438"/>
            <a:chOff x="294" y="1116"/>
            <a:chExt cx="5126" cy="46"/>
          </a:xfrm>
        </p:grpSpPr>
        <p:grpSp>
          <p:nvGrpSpPr>
            <p:cNvPr id="157540" name="Group 77"/>
            <p:cNvGrpSpPr>
              <a:grpSpLocks/>
            </p:cNvGrpSpPr>
            <p:nvPr/>
          </p:nvGrpSpPr>
          <p:grpSpPr bwMode="auto">
            <a:xfrm>
              <a:off x="4425" y="1116"/>
              <a:ext cx="498" cy="46"/>
              <a:chOff x="839" y="845"/>
              <a:chExt cx="454" cy="90"/>
            </a:xfrm>
          </p:grpSpPr>
          <p:sp>
            <p:nvSpPr>
              <p:cNvPr id="48003" name="Rectangle 33"/>
              <p:cNvSpPr>
                <a:spLocks noChangeArrowheads="1"/>
              </p:cNvSpPr>
              <p:nvPr/>
            </p:nvSpPr>
            <p:spPr bwMode="auto">
              <a:xfrm>
                <a:off x="839"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8004"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541" name="Group 80"/>
            <p:cNvGrpSpPr>
              <a:grpSpLocks/>
            </p:cNvGrpSpPr>
            <p:nvPr/>
          </p:nvGrpSpPr>
          <p:grpSpPr bwMode="auto">
            <a:xfrm>
              <a:off x="4922" y="1116"/>
              <a:ext cx="498" cy="46"/>
              <a:chOff x="839" y="845"/>
              <a:chExt cx="454" cy="90"/>
            </a:xfrm>
          </p:grpSpPr>
          <p:sp>
            <p:nvSpPr>
              <p:cNvPr id="48001"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8002"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542" name="Group 83"/>
            <p:cNvGrpSpPr>
              <a:grpSpLocks/>
            </p:cNvGrpSpPr>
            <p:nvPr/>
          </p:nvGrpSpPr>
          <p:grpSpPr bwMode="auto">
            <a:xfrm>
              <a:off x="3430" y="1116"/>
              <a:ext cx="498" cy="46"/>
              <a:chOff x="839" y="845"/>
              <a:chExt cx="454" cy="90"/>
            </a:xfrm>
          </p:grpSpPr>
          <p:sp>
            <p:nvSpPr>
              <p:cNvPr id="47999"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8000"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543" name="Group 86"/>
            <p:cNvGrpSpPr>
              <a:grpSpLocks/>
            </p:cNvGrpSpPr>
            <p:nvPr/>
          </p:nvGrpSpPr>
          <p:grpSpPr bwMode="auto">
            <a:xfrm>
              <a:off x="3927" y="1116"/>
              <a:ext cx="498" cy="46"/>
              <a:chOff x="839" y="845"/>
              <a:chExt cx="454" cy="90"/>
            </a:xfrm>
          </p:grpSpPr>
          <p:sp>
            <p:nvSpPr>
              <p:cNvPr id="47997" name="Rectangle 33"/>
              <p:cNvSpPr>
                <a:spLocks noChangeArrowheads="1"/>
              </p:cNvSpPr>
              <p:nvPr/>
            </p:nvSpPr>
            <p:spPr bwMode="auto">
              <a:xfrm>
                <a:off x="831" y="845"/>
                <a:ext cx="23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98"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544" name="Group 89"/>
            <p:cNvGrpSpPr>
              <a:grpSpLocks/>
            </p:cNvGrpSpPr>
            <p:nvPr/>
          </p:nvGrpSpPr>
          <p:grpSpPr bwMode="auto">
            <a:xfrm>
              <a:off x="2435" y="1116"/>
              <a:ext cx="498" cy="46"/>
              <a:chOff x="839" y="845"/>
              <a:chExt cx="454" cy="90"/>
            </a:xfrm>
          </p:grpSpPr>
          <p:sp>
            <p:nvSpPr>
              <p:cNvPr id="47995"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96"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545" name="Group 92"/>
            <p:cNvGrpSpPr>
              <a:grpSpLocks/>
            </p:cNvGrpSpPr>
            <p:nvPr/>
          </p:nvGrpSpPr>
          <p:grpSpPr bwMode="auto">
            <a:xfrm>
              <a:off x="2932" y="1116"/>
              <a:ext cx="498" cy="46"/>
              <a:chOff x="839" y="845"/>
              <a:chExt cx="454" cy="90"/>
            </a:xfrm>
          </p:grpSpPr>
          <p:sp>
            <p:nvSpPr>
              <p:cNvPr id="47993"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94"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546" name="Group 95"/>
            <p:cNvGrpSpPr>
              <a:grpSpLocks/>
            </p:cNvGrpSpPr>
            <p:nvPr/>
          </p:nvGrpSpPr>
          <p:grpSpPr bwMode="auto">
            <a:xfrm>
              <a:off x="1438" y="1116"/>
              <a:ext cx="498" cy="46"/>
              <a:chOff x="839" y="845"/>
              <a:chExt cx="454" cy="90"/>
            </a:xfrm>
          </p:grpSpPr>
          <p:sp>
            <p:nvSpPr>
              <p:cNvPr id="47991"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92"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547" name="Group 98"/>
            <p:cNvGrpSpPr>
              <a:grpSpLocks/>
            </p:cNvGrpSpPr>
            <p:nvPr/>
          </p:nvGrpSpPr>
          <p:grpSpPr bwMode="auto">
            <a:xfrm>
              <a:off x="1935" y="1116"/>
              <a:ext cx="498" cy="46"/>
              <a:chOff x="839" y="845"/>
              <a:chExt cx="454" cy="90"/>
            </a:xfrm>
          </p:grpSpPr>
          <p:sp>
            <p:nvSpPr>
              <p:cNvPr id="47989" name="Rectangle 33"/>
              <p:cNvSpPr>
                <a:spLocks noChangeArrowheads="1"/>
              </p:cNvSpPr>
              <p:nvPr/>
            </p:nvSpPr>
            <p:spPr bwMode="auto">
              <a:xfrm>
                <a:off x="839"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90"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548" name="Group 101"/>
            <p:cNvGrpSpPr>
              <a:grpSpLocks/>
            </p:cNvGrpSpPr>
            <p:nvPr/>
          </p:nvGrpSpPr>
          <p:grpSpPr bwMode="auto">
            <a:xfrm>
              <a:off x="443" y="1116"/>
              <a:ext cx="498" cy="46"/>
              <a:chOff x="839" y="845"/>
              <a:chExt cx="454" cy="90"/>
            </a:xfrm>
          </p:grpSpPr>
          <p:sp>
            <p:nvSpPr>
              <p:cNvPr id="47987" name="Rectangle 33"/>
              <p:cNvSpPr>
                <a:spLocks noChangeArrowheads="1"/>
              </p:cNvSpPr>
              <p:nvPr/>
            </p:nvSpPr>
            <p:spPr bwMode="auto">
              <a:xfrm>
                <a:off x="839"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88" name="Rectangle 33"/>
              <p:cNvSpPr>
                <a:spLocks noChangeArrowheads="1"/>
              </p:cNvSpPr>
              <p:nvPr/>
            </p:nvSpPr>
            <p:spPr bwMode="auto">
              <a:xfrm>
                <a:off x="1065" y="845"/>
                <a:ext cx="223"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549" name="Group 104"/>
            <p:cNvGrpSpPr>
              <a:grpSpLocks/>
            </p:cNvGrpSpPr>
            <p:nvPr/>
          </p:nvGrpSpPr>
          <p:grpSpPr bwMode="auto">
            <a:xfrm>
              <a:off x="940" y="1116"/>
              <a:ext cx="498" cy="46"/>
              <a:chOff x="839" y="845"/>
              <a:chExt cx="454" cy="90"/>
            </a:xfrm>
          </p:grpSpPr>
          <p:sp>
            <p:nvSpPr>
              <p:cNvPr id="47985"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86"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47983" name="Line 149"/>
            <p:cNvSpPr>
              <a:spLocks noChangeShapeType="1"/>
            </p:cNvSpPr>
            <p:nvPr/>
          </p:nvSpPr>
          <p:spPr bwMode="auto">
            <a:xfrm flipH="1" flipV="1">
              <a:off x="294" y="1162"/>
              <a:ext cx="502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984" name="Line 149"/>
            <p:cNvSpPr>
              <a:spLocks noChangeShapeType="1"/>
            </p:cNvSpPr>
            <p:nvPr/>
          </p:nvSpPr>
          <p:spPr bwMode="auto">
            <a:xfrm flipH="1" flipV="1">
              <a:off x="294" y="1116"/>
              <a:ext cx="502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156680" name="Group 109"/>
          <p:cNvGrpSpPr>
            <a:grpSpLocks/>
          </p:cNvGrpSpPr>
          <p:nvPr/>
        </p:nvGrpSpPr>
        <p:grpSpPr bwMode="auto">
          <a:xfrm>
            <a:off x="2843213" y="908050"/>
            <a:ext cx="3313112" cy="71438"/>
            <a:chOff x="294" y="1116"/>
            <a:chExt cx="5126" cy="46"/>
          </a:xfrm>
        </p:grpSpPr>
        <p:grpSp>
          <p:nvGrpSpPr>
            <p:cNvPr id="157508" name="Group 110"/>
            <p:cNvGrpSpPr>
              <a:grpSpLocks/>
            </p:cNvGrpSpPr>
            <p:nvPr/>
          </p:nvGrpSpPr>
          <p:grpSpPr bwMode="auto">
            <a:xfrm>
              <a:off x="4425" y="1116"/>
              <a:ext cx="498" cy="46"/>
              <a:chOff x="839" y="845"/>
              <a:chExt cx="454" cy="90"/>
            </a:xfrm>
          </p:grpSpPr>
          <p:sp>
            <p:nvSpPr>
              <p:cNvPr id="47971"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72"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509" name="Group 113"/>
            <p:cNvGrpSpPr>
              <a:grpSpLocks/>
            </p:cNvGrpSpPr>
            <p:nvPr/>
          </p:nvGrpSpPr>
          <p:grpSpPr bwMode="auto">
            <a:xfrm>
              <a:off x="4922" y="1116"/>
              <a:ext cx="498" cy="46"/>
              <a:chOff x="839" y="845"/>
              <a:chExt cx="454" cy="90"/>
            </a:xfrm>
          </p:grpSpPr>
          <p:sp>
            <p:nvSpPr>
              <p:cNvPr id="47969" name="Rectangle 33"/>
              <p:cNvSpPr>
                <a:spLocks noChangeArrowheads="1"/>
              </p:cNvSpPr>
              <p:nvPr/>
            </p:nvSpPr>
            <p:spPr bwMode="auto">
              <a:xfrm>
                <a:off x="838"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70"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510" name="Group 116"/>
            <p:cNvGrpSpPr>
              <a:grpSpLocks/>
            </p:cNvGrpSpPr>
            <p:nvPr/>
          </p:nvGrpSpPr>
          <p:grpSpPr bwMode="auto">
            <a:xfrm>
              <a:off x="3430" y="1116"/>
              <a:ext cx="498" cy="46"/>
              <a:chOff x="839" y="845"/>
              <a:chExt cx="454" cy="90"/>
            </a:xfrm>
          </p:grpSpPr>
          <p:sp>
            <p:nvSpPr>
              <p:cNvPr id="47967"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68"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511" name="Group 119"/>
            <p:cNvGrpSpPr>
              <a:grpSpLocks/>
            </p:cNvGrpSpPr>
            <p:nvPr/>
          </p:nvGrpSpPr>
          <p:grpSpPr bwMode="auto">
            <a:xfrm>
              <a:off x="3927" y="1116"/>
              <a:ext cx="498" cy="46"/>
              <a:chOff x="839" y="845"/>
              <a:chExt cx="454" cy="90"/>
            </a:xfrm>
          </p:grpSpPr>
          <p:sp>
            <p:nvSpPr>
              <p:cNvPr id="47965"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66"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512" name="Group 122"/>
            <p:cNvGrpSpPr>
              <a:grpSpLocks/>
            </p:cNvGrpSpPr>
            <p:nvPr/>
          </p:nvGrpSpPr>
          <p:grpSpPr bwMode="auto">
            <a:xfrm>
              <a:off x="2435" y="1116"/>
              <a:ext cx="498" cy="46"/>
              <a:chOff x="839" y="845"/>
              <a:chExt cx="454" cy="90"/>
            </a:xfrm>
          </p:grpSpPr>
          <p:sp>
            <p:nvSpPr>
              <p:cNvPr id="47963"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64"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513" name="Group 125"/>
            <p:cNvGrpSpPr>
              <a:grpSpLocks/>
            </p:cNvGrpSpPr>
            <p:nvPr/>
          </p:nvGrpSpPr>
          <p:grpSpPr bwMode="auto">
            <a:xfrm>
              <a:off x="2932" y="1116"/>
              <a:ext cx="498" cy="46"/>
              <a:chOff x="839" y="845"/>
              <a:chExt cx="454" cy="90"/>
            </a:xfrm>
          </p:grpSpPr>
          <p:sp>
            <p:nvSpPr>
              <p:cNvPr id="47961"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62"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514" name="Group 128"/>
            <p:cNvGrpSpPr>
              <a:grpSpLocks/>
            </p:cNvGrpSpPr>
            <p:nvPr/>
          </p:nvGrpSpPr>
          <p:grpSpPr bwMode="auto">
            <a:xfrm>
              <a:off x="1438" y="1116"/>
              <a:ext cx="498" cy="46"/>
              <a:chOff x="839" y="845"/>
              <a:chExt cx="454" cy="90"/>
            </a:xfrm>
          </p:grpSpPr>
          <p:sp>
            <p:nvSpPr>
              <p:cNvPr id="47959" name="Rectangle 33"/>
              <p:cNvSpPr>
                <a:spLocks noChangeArrowheads="1"/>
              </p:cNvSpPr>
              <p:nvPr/>
            </p:nvSpPr>
            <p:spPr bwMode="auto">
              <a:xfrm>
                <a:off x="840"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60"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515" name="Group 131"/>
            <p:cNvGrpSpPr>
              <a:grpSpLocks/>
            </p:cNvGrpSpPr>
            <p:nvPr/>
          </p:nvGrpSpPr>
          <p:grpSpPr bwMode="auto">
            <a:xfrm>
              <a:off x="1935" y="1116"/>
              <a:ext cx="498" cy="46"/>
              <a:chOff x="839" y="845"/>
              <a:chExt cx="454" cy="90"/>
            </a:xfrm>
          </p:grpSpPr>
          <p:sp>
            <p:nvSpPr>
              <p:cNvPr id="47957"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58"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516" name="Group 134"/>
            <p:cNvGrpSpPr>
              <a:grpSpLocks/>
            </p:cNvGrpSpPr>
            <p:nvPr/>
          </p:nvGrpSpPr>
          <p:grpSpPr bwMode="auto">
            <a:xfrm>
              <a:off x="443" y="1116"/>
              <a:ext cx="498" cy="46"/>
              <a:chOff x="839" y="845"/>
              <a:chExt cx="454" cy="90"/>
            </a:xfrm>
          </p:grpSpPr>
          <p:sp>
            <p:nvSpPr>
              <p:cNvPr id="47955"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56"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517" name="Group 137"/>
            <p:cNvGrpSpPr>
              <a:grpSpLocks/>
            </p:cNvGrpSpPr>
            <p:nvPr/>
          </p:nvGrpSpPr>
          <p:grpSpPr bwMode="auto">
            <a:xfrm>
              <a:off x="940" y="1116"/>
              <a:ext cx="498" cy="46"/>
              <a:chOff x="839" y="845"/>
              <a:chExt cx="454" cy="90"/>
            </a:xfrm>
          </p:grpSpPr>
          <p:sp>
            <p:nvSpPr>
              <p:cNvPr id="47953"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54"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47951" name="Line 149"/>
            <p:cNvSpPr>
              <a:spLocks noChangeShapeType="1"/>
            </p:cNvSpPr>
            <p:nvPr/>
          </p:nvSpPr>
          <p:spPr bwMode="auto">
            <a:xfrm flipH="1" flipV="1">
              <a:off x="294" y="1162"/>
              <a:ext cx="502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952" name="Line 149"/>
            <p:cNvSpPr>
              <a:spLocks noChangeShapeType="1"/>
            </p:cNvSpPr>
            <p:nvPr/>
          </p:nvSpPr>
          <p:spPr bwMode="auto">
            <a:xfrm flipH="1" flipV="1">
              <a:off x="294" y="1116"/>
              <a:ext cx="502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156681" name="Group 142"/>
          <p:cNvGrpSpPr>
            <a:grpSpLocks/>
          </p:cNvGrpSpPr>
          <p:nvPr/>
        </p:nvGrpSpPr>
        <p:grpSpPr bwMode="auto">
          <a:xfrm>
            <a:off x="323850" y="908050"/>
            <a:ext cx="2232025" cy="71438"/>
            <a:chOff x="294" y="1116"/>
            <a:chExt cx="5126" cy="46"/>
          </a:xfrm>
        </p:grpSpPr>
        <p:grpSp>
          <p:nvGrpSpPr>
            <p:cNvPr id="157476" name="Group 143"/>
            <p:cNvGrpSpPr>
              <a:grpSpLocks/>
            </p:cNvGrpSpPr>
            <p:nvPr/>
          </p:nvGrpSpPr>
          <p:grpSpPr bwMode="auto">
            <a:xfrm>
              <a:off x="4425" y="1116"/>
              <a:ext cx="498" cy="46"/>
              <a:chOff x="839" y="845"/>
              <a:chExt cx="454" cy="90"/>
            </a:xfrm>
          </p:grpSpPr>
          <p:sp>
            <p:nvSpPr>
              <p:cNvPr id="47939" name="Rectangle 33"/>
              <p:cNvSpPr>
                <a:spLocks noChangeArrowheads="1"/>
              </p:cNvSpPr>
              <p:nvPr/>
            </p:nvSpPr>
            <p:spPr bwMode="auto">
              <a:xfrm>
                <a:off x="839"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40"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477" name="Group 146"/>
            <p:cNvGrpSpPr>
              <a:grpSpLocks/>
            </p:cNvGrpSpPr>
            <p:nvPr/>
          </p:nvGrpSpPr>
          <p:grpSpPr bwMode="auto">
            <a:xfrm>
              <a:off x="4922" y="1116"/>
              <a:ext cx="498" cy="46"/>
              <a:chOff x="839" y="845"/>
              <a:chExt cx="454" cy="90"/>
            </a:xfrm>
          </p:grpSpPr>
          <p:sp>
            <p:nvSpPr>
              <p:cNvPr id="47937"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38"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478" name="Group 149"/>
            <p:cNvGrpSpPr>
              <a:grpSpLocks/>
            </p:cNvGrpSpPr>
            <p:nvPr/>
          </p:nvGrpSpPr>
          <p:grpSpPr bwMode="auto">
            <a:xfrm>
              <a:off x="3430" y="1116"/>
              <a:ext cx="498" cy="46"/>
              <a:chOff x="839" y="845"/>
              <a:chExt cx="454" cy="90"/>
            </a:xfrm>
          </p:grpSpPr>
          <p:sp>
            <p:nvSpPr>
              <p:cNvPr id="47935"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36"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479" name="Group 152"/>
            <p:cNvGrpSpPr>
              <a:grpSpLocks/>
            </p:cNvGrpSpPr>
            <p:nvPr/>
          </p:nvGrpSpPr>
          <p:grpSpPr bwMode="auto">
            <a:xfrm>
              <a:off x="3927" y="1116"/>
              <a:ext cx="498" cy="46"/>
              <a:chOff x="839" y="845"/>
              <a:chExt cx="454" cy="90"/>
            </a:xfrm>
          </p:grpSpPr>
          <p:sp>
            <p:nvSpPr>
              <p:cNvPr id="47933" name="Rectangle 33"/>
              <p:cNvSpPr>
                <a:spLocks noChangeArrowheads="1"/>
              </p:cNvSpPr>
              <p:nvPr/>
            </p:nvSpPr>
            <p:spPr bwMode="auto">
              <a:xfrm>
                <a:off x="831" y="845"/>
                <a:ext cx="23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34"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480" name="Group 155"/>
            <p:cNvGrpSpPr>
              <a:grpSpLocks/>
            </p:cNvGrpSpPr>
            <p:nvPr/>
          </p:nvGrpSpPr>
          <p:grpSpPr bwMode="auto">
            <a:xfrm>
              <a:off x="2435" y="1116"/>
              <a:ext cx="498" cy="46"/>
              <a:chOff x="839" y="845"/>
              <a:chExt cx="454" cy="90"/>
            </a:xfrm>
          </p:grpSpPr>
          <p:sp>
            <p:nvSpPr>
              <p:cNvPr id="47931"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32"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481" name="Group 158"/>
            <p:cNvGrpSpPr>
              <a:grpSpLocks/>
            </p:cNvGrpSpPr>
            <p:nvPr/>
          </p:nvGrpSpPr>
          <p:grpSpPr bwMode="auto">
            <a:xfrm>
              <a:off x="2932" y="1116"/>
              <a:ext cx="498" cy="46"/>
              <a:chOff x="839" y="845"/>
              <a:chExt cx="454" cy="90"/>
            </a:xfrm>
          </p:grpSpPr>
          <p:sp>
            <p:nvSpPr>
              <p:cNvPr id="47929"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30"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482" name="Group 161"/>
            <p:cNvGrpSpPr>
              <a:grpSpLocks/>
            </p:cNvGrpSpPr>
            <p:nvPr/>
          </p:nvGrpSpPr>
          <p:grpSpPr bwMode="auto">
            <a:xfrm>
              <a:off x="1438" y="1116"/>
              <a:ext cx="498" cy="46"/>
              <a:chOff x="839" y="845"/>
              <a:chExt cx="454" cy="90"/>
            </a:xfrm>
          </p:grpSpPr>
          <p:sp>
            <p:nvSpPr>
              <p:cNvPr id="47927"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28"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483" name="Group 164"/>
            <p:cNvGrpSpPr>
              <a:grpSpLocks/>
            </p:cNvGrpSpPr>
            <p:nvPr/>
          </p:nvGrpSpPr>
          <p:grpSpPr bwMode="auto">
            <a:xfrm>
              <a:off x="1935" y="1116"/>
              <a:ext cx="498" cy="46"/>
              <a:chOff x="839" y="845"/>
              <a:chExt cx="454" cy="90"/>
            </a:xfrm>
          </p:grpSpPr>
          <p:sp>
            <p:nvSpPr>
              <p:cNvPr id="47925" name="Rectangle 33"/>
              <p:cNvSpPr>
                <a:spLocks noChangeArrowheads="1"/>
              </p:cNvSpPr>
              <p:nvPr/>
            </p:nvSpPr>
            <p:spPr bwMode="auto">
              <a:xfrm>
                <a:off x="839"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26"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484" name="Group 167"/>
            <p:cNvGrpSpPr>
              <a:grpSpLocks/>
            </p:cNvGrpSpPr>
            <p:nvPr/>
          </p:nvGrpSpPr>
          <p:grpSpPr bwMode="auto">
            <a:xfrm>
              <a:off x="443" y="1116"/>
              <a:ext cx="498" cy="46"/>
              <a:chOff x="839" y="845"/>
              <a:chExt cx="454" cy="90"/>
            </a:xfrm>
          </p:grpSpPr>
          <p:sp>
            <p:nvSpPr>
              <p:cNvPr id="47923" name="Rectangle 33"/>
              <p:cNvSpPr>
                <a:spLocks noChangeArrowheads="1"/>
              </p:cNvSpPr>
              <p:nvPr/>
            </p:nvSpPr>
            <p:spPr bwMode="auto">
              <a:xfrm>
                <a:off x="839"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24" name="Rectangle 33"/>
              <p:cNvSpPr>
                <a:spLocks noChangeArrowheads="1"/>
              </p:cNvSpPr>
              <p:nvPr/>
            </p:nvSpPr>
            <p:spPr bwMode="auto">
              <a:xfrm>
                <a:off x="1065" y="845"/>
                <a:ext cx="223"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7485" name="Group 170"/>
            <p:cNvGrpSpPr>
              <a:grpSpLocks/>
            </p:cNvGrpSpPr>
            <p:nvPr/>
          </p:nvGrpSpPr>
          <p:grpSpPr bwMode="auto">
            <a:xfrm>
              <a:off x="940" y="1116"/>
              <a:ext cx="498" cy="46"/>
              <a:chOff x="839" y="845"/>
              <a:chExt cx="454" cy="90"/>
            </a:xfrm>
          </p:grpSpPr>
          <p:sp>
            <p:nvSpPr>
              <p:cNvPr id="47921"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22"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47919" name="Line 149"/>
            <p:cNvSpPr>
              <a:spLocks noChangeShapeType="1"/>
            </p:cNvSpPr>
            <p:nvPr/>
          </p:nvSpPr>
          <p:spPr bwMode="auto">
            <a:xfrm flipH="1" flipV="1">
              <a:off x="294" y="1162"/>
              <a:ext cx="502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920" name="Line 149"/>
            <p:cNvSpPr>
              <a:spLocks noChangeShapeType="1"/>
            </p:cNvSpPr>
            <p:nvPr/>
          </p:nvSpPr>
          <p:spPr bwMode="auto">
            <a:xfrm flipH="1" flipV="1">
              <a:off x="294" y="1116"/>
              <a:ext cx="502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156682" name="Group 290"/>
          <p:cNvGrpSpPr>
            <a:grpSpLocks/>
          </p:cNvGrpSpPr>
          <p:nvPr/>
        </p:nvGrpSpPr>
        <p:grpSpPr bwMode="auto">
          <a:xfrm>
            <a:off x="2986088" y="692150"/>
            <a:ext cx="433387" cy="360363"/>
            <a:chOff x="4370388" y="5638800"/>
            <a:chExt cx="622301" cy="458788"/>
          </a:xfrm>
        </p:grpSpPr>
        <p:sp>
          <p:nvSpPr>
            <p:cNvPr id="47893" name="Freeform 110"/>
            <p:cNvSpPr>
              <a:spLocks/>
            </p:cNvSpPr>
            <p:nvPr/>
          </p:nvSpPr>
          <p:spPr bwMode="auto">
            <a:xfrm>
              <a:off x="4370388" y="5917710"/>
              <a:ext cx="622301" cy="179878"/>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94" name="Freeform 111"/>
            <p:cNvSpPr>
              <a:spLocks/>
            </p:cNvSpPr>
            <p:nvPr/>
          </p:nvSpPr>
          <p:spPr bwMode="auto">
            <a:xfrm>
              <a:off x="4625691" y="5638800"/>
              <a:ext cx="366998" cy="62654"/>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95" name="Freeform 112"/>
            <p:cNvSpPr>
              <a:spLocks/>
            </p:cNvSpPr>
            <p:nvPr/>
          </p:nvSpPr>
          <p:spPr bwMode="auto">
            <a:xfrm>
              <a:off x="4814889" y="5665075"/>
              <a:ext cx="177800" cy="260720"/>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96" name="Rectangle 113"/>
            <p:cNvSpPr>
              <a:spLocks noChangeArrowheads="1"/>
            </p:cNvSpPr>
            <p:nvPr/>
          </p:nvSpPr>
          <p:spPr bwMode="auto">
            <a:xfrm>
              <a:off x="4632529" y="5838889"/>
              <a:ext cx="200595" cy="929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97" name="Rectangle 114"/>
            <p:cNvSpPr>
              <a:spLocks noChangeArrowheads="1"/>
            </p:cNvSpPr>
            <p:nvPr/>
          </p:nvSpPr>
          <p:spPr bwMode="auto">
            <a:xfrm>
              <a:off x="4441052" y="5893457"/>
              <a:ext cx="1595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98" name="Rectangle 115"/>
            <p:cNvSpPr>
              <a:spLocks noChangeArrowheads="1"/>
            </p:cNvSpPr>
            <p:nvPr/>
          </p:nvSpPr>
          <p:spPr bwMode="auto">
            <a:xfrm>
              <a:off x="4541349" y="5893457"/>
              <a:ext cx="1367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99" name="Freeform 116"/>
            <p:cNvSpPr>
              <a:spLocks/>
            </p:cNvSpPr>
            <p:nvPr/>
          </p:nvSpPr>
          <p:spPr bwMode="auto">
            <a:xfrm>
              <a:off x="4429655" y="5804529"/>
              <a:ext cx="136770" cy="101054"/>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900" name="Oval 117"/>
            <p:cNvSpPr>
              <a:spLocks noChangeArrowheads="1"/>
            </p:cNvSpPr>
            <p:nvPr/>
          </p:nvSpPr>
          <p:spPr bwMode="auto">
            <a:xfrm>
              <a:off x="4441052" y="5768150"/>
              <a:ext cx="111696" cy="111161"/>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901" name="Freeform 118"/>
            <p:cNvSpPr>
              <a:spLocks noEditPoints="1"/>
            </p:cNvSpPr>
            <p:nvPr/>
          </p:nvSpPr>
          <p:spPr bwMode="auto">
            <a:xfrm>
              <a:off x="4461568" y="5788361"/>
              <a:ext cx="75223" cy="76801"/>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902" name="Rectangle 119"/>
            <p:cNvSpPr>
              <a:spLocks noChangeArrowheads="1"/>
            </p:cNvSpPr>
            <p:nvPr/>
          </p:nvSpPr>
          <p:spPr bwMode="auto">
            <a:xfrm>
              <a:off x="4486641" y="5749961"/>
              <a:ext cx="22795" cy="3435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03" name="Rectangle 120"/>
            <p:cNvSpPr>
              <a:spLocks noChangeArrowheads="1"/>
            </p:cNvSpPr>
            <p:nvPr/>
          </p:nvSpPr>
          <p:spPr bwMode="auto">
            <a:xfrm>
              <a:off x="4477523" y="5743897"/>
              <a:ext cx="41031" cy="1010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04" name="Freeform 121"/>
            <p:cNvSpPr>
              <a:spLocks/>
            </p:cNvSpPr>
            <p:nvPr/>
          </p:nvSpPr>
          <p:spPr bwMode="auto">
            <a:xfrm>
              <a:off x="4422816" y="5705497"/>
              <a:ext cx="152727" cy="34358"/>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905" name="Rectangle 122"/>
            <p:cNvSpPr>
              <a:spLocks noChangeArrowheads="1"/>
            </p:cNvSpPr>
            <p:nvPr/>
          </p:nvSpPr>
          <p:spPr bwMode="auto">
            <a:xfrm>
              <a:off x="4429655" y="5727728"/>
              <a:ext cx="9118" cy="16572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06" name="Rectangle 123"/>
            <p:cNvSpPr>
              <a:spLocks noChangeArrowheads="1"/>
            </p:cNvSpPr>
            <p:nvPr/>
          </p:nvSpPr>
          <p:spPr bwMode="auto">
            <a:xfrm>
              <a:off x="4559585" y="5727728"/>
              <a:ext cx="9118" cy="16572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07" name="Rectangle 124"/>
            <p:cNvSpPr>
              <a:spLocks noChangeArrowheads="1"/>
            </p:cNvSpPr>
            <p:nvPr/>
          </p:nvSpPr>
          <p:spPr bwMode="auto">
            <a:xfrm>
              <a:off x="4370388" y="5982385"/>
              <a:ext cx="622301" cy="22233"/>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908" name="Freeform 125"/>
            <p:cNvSpPr>
              <a:spLocks/>
            </p:cNvSpPr>
            <p:nvPr/>
          </p:nvSpPr>
          <p:spPr bwMode="auto">
            <a:xfrm>
              <a:off x="4846801" y="5679222"/>
              <a:ext cx="70665" cy="159667"/>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683" name="Group 290"/>
          <p:cNvGrpSpPr>
            <a:grpSpLocks/>
          </p:cNvGrpSpPr>
          <p:nvPr/>
        </p:nvGrpSpPr>
        <p:grpSpPr bwMode="auto">
          <a:xfrm>
            <a:off x="3851275" y="692150"/>
            <a:ext cx="433388" cy="360363"/>
            <a:chOff x="4370388" y="5638800"/>
            <a:chExt cx="622301" cy="458788"/>
          </a:xfrm>
        </p:grpSpPr>
        <p:sp>
          <p:nvSpPr>
            <p:cNvPr id="47877" name="Freeform 110"/>
            <p:cNvSpPr>
              <a:spLocks/>
            </p:cNvSpPr>
            <p:nvPr/>
          </p:nvSpPr>
          <p:spPr bwMode="auto">
            <a:xfrm>
              <a:off x="4370388" y="5917710"/>
              <a:ext cx="622301" cy="179878"/>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78" name="Freeform 111"/>
            <p:cNvSpPr>
              <a:spLocks/>
            </p:cNvSpPr>
            <p:nvPr/>
          </p:nvSpPr>
          <p:spPr bwMode="auto">
            <a:xfrm>
              <a:off x="4625691" y="5638800"/>
              <a:ext cx="366998" cy="62654"/>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79" name="Freeform 112"/>
            <p:cNvSpPr>
              <a:spLocks/>
            </p:cNvSpPr>
            <p:nvPr/>
          </p:nvSpPr>
          <p:spPr bwMode="auto">
            <a:xfrm>
              <a:off x="4814889" y="5665075"/>
              <a:ext cx="177800" cy="260720"/>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80" name="Rectangle 113"/>
            <p:cNvSpPr>
              <a:spLocks noChangeArrowheads="1"/>
            </p:cNvSpPr>
            <p:nvPr/>
          </p:nvSpPr>
          <p:spPr bwMode="auto">
            <a:xfrm>
              <a:off x="4632530" y="5838889"/>
              <a:ext cx="200595" cy="929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81" name="Rectangle 114"/>
            <p:cNvSpPr>
              <a:spLocks noChangeArrowheads="1"/>
            </p:cNvSpPr>
            <p:nvPr/>
          </p:nvSpPr>
          <p:spPr bwMode="auto">
            <a:xfrm>
              <a:off x="4441053" y="5893457"/>
              <a:ext cx="15956"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82" name="Rectangle 115"/>
            <p:cNvSpPr>
              <a:spLocks noChangeArrowheads="1"/>
            </p:cNvSpPr>
            <p:nvPr/>
          </p:nvSpPr>
          <p:spPr bwMode="auto">
            <a:xfrm>
              <a:off x="4541350" y="5893457"/>
              <a:ext cx="1367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83" name="Freeform 116"/>
            <p:cNvSpPr>
              <a:spLocks/>
            </p:cNvSpPr>
            <p:nvPr/>
          </p:nvSpPr>
          <p:spPr bwMode="auto">
            <a:xfrm>
              <a:off x="4429655" y="5804529"/>
              <a:ext cx="136769" cy="101054"/>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84" name="Oval 117"/>
            <p:cNvSpPr>
              <a:spLocks noChangeArrowheads="1"/>
            </p:cNvSpPr>
            <p:nvPr/>
          </p:nvSpPr>
          <p:spPr bwMode="auto">
            <a:xfrm>
              <a:off x="4441053" y="5768150"/>
              <a:ext cx="111694" cy="111161"/>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885" name="Freeform 118"/>
            <p:cNvSpPr>
              <a:spLocks noEditPoints="1"/>
            </p:cNvSpPr>
            <p:nvPr/>
          </p:nvSpPr>
          <p:spPr bwMode="auto">
            <a:xfrm>
              <a:off x="4461568" y="5788361"/>
              <a:ext cx="75224" cy="76801"/>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886" name="Rectangle 119"/>
            <p:cNvSpPr>
              <a:spLocks noChangeArrowheads="1"/>
            </p:cNvSpPr>
            <p:nvPr/>
          </p:nvSpPr>
          <p:spPr bwMode="auto">
            <a:xfrm>
              <a:off x="4486643" y="5749961"/>
              <a:ext cx="22795" cy="3435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87" name="Rectangle 120"/>
            <p:cNvSpPr>
              <a:spLocks noChangeArrowheads="1"/>
            </p:cNvSpPr>
            <p:nvPr/>
          </p:nvSpPr>
          <p:spPr bwMode="auto">
            <a:xfrm>
              <a:off x="4477525" y="5743897"/>
              <a:ext cx="41031" cy="1010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88" name="Freeform 121"/>
            <p:cNvSpPr>
              <a:spLocks/>
            </p:cNvSpPr>
            <p:nvPr/>
          </p:nvSpPr>
          <p:spPr bwMode="auto">
            <a:xfrm>
              <a:off x="4422817" y="5705497"/>
              <a:ext cx="152725" cy="34358"/>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89" name="Rectangle 122"/>
            <p:cNvSpPr>
              <a:spLocks noChangeArrowheads="1"/>
            </p:cNvSpPr>
            <p:nvPr/>
          </p:nvSpPr>
          <p:spPr bwMode="auto">
            <a:xfrm>
              <a:off x="4429655" y="5727728"/>
              <a:ext cx="9118" cy="16572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90" name="Rectangle 123"/>
            <p:cNvSpPr>
              <a:spLocks noChangeArrowheads="1"/>
            </p:cNvSpPr>
            <p:nvPr/>
          </p:nvSpPr>
          <p:spPr bwMode="auto">
            <a:xfrm>
              <a:off x="4559586" y="5727728"/>
              <a:ext cx="9118" cy="16572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91" name="Rectangle 124"/>
            <p:cNvSpPr>
              <a:spLocks noChangeArrowheads="1"/>
            </p:cNvSpPr>
            <p:nvPr/>
          </p:nvSpPr>
          <p:spPr bwMode="auto">
            <a:xfrm>
              <a:off x="4370388" y="5982385"/>
              <a:ext cx="622301" cy="22233"/>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92" name="Freeform 125"/>
            <p:cNvSpPr>
              <a:spLocks/>
            </p:cNvSpPr>
            <p:nvPr/>
          </p:nvSpPr>
          <p:spPr bwMode="auto">
            <a:xfrm>
              <a:off x="4846802" y="5679222"/>
              <a:ext cx="70663" cy="159667"/>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684" name="Group 290"/>
          <p:cNvGrpSpPr>
            <a:grpSpLocks/>
          </p:cNvGrpSpPr>
          <p:nvPr/>
        </p:nvGrpSpPr>
        <p:grpSpPr bwMode="auto">
          <a:xfrm>
            <a:off x="4716463" y="692150"/>
            <a:ext cx="433387" cy="360363"/>
            <a:chOff x="4370388" y="5638800"/>
            <a:chExt cx="622301" cy="458788"/>
          </a:xfrm>
        </p:grpSpPr>
        <p:sp>
          <p:nvSpPr>
            <p:cNvPr id="47861" name="Freeform 110"/>
            <p:cNvSpPr>
              <a:spLocks/>
            </p:cNvSpPr>
            <p:nvPr/>
          </p:nvSpPr>
          <p:spPr bwMode="auto">
            <a:xfrm>
              <a:off x="4370388" y="5917710"/>
              <a:ext cx="622301" cy="179878"/>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62" name="Freeform 111"/>
            <p:cNvSpPr>
              <a:spLocks/>
            </p:cNvSpPr>
            <p:nvPr/>
          </p:nvSpPr>
          <p:spPr bwMode="auto">
            <a:xfrm>
              <a:off x="4625691" y="5638800"/>
              <a:ext cx="366998" cy="62654"/>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63" name="Freeform 112"/>
            <p:cNvSpPr>
              <a:spLocks/>
            </p:cNvSpPr>
            <p:nvPr/>
          </p:nvSpPr>
          <p:spPr bwMode="auto">
            <a:xfrm>
              <a:off x="4814889" y="5665075"/>
              <a:ext cx="177800" cy="260720"/>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64" name="Rectangle 113"/>
            <p:cNvSpPr>
              <a:spLocks noChangeArrowheads="1"/>
            </p:cNvSpPr>
            <p:nvPr/>
          </p:nvSpPr>
          <p:spPr bwMode="auto">
            <a:xfrm>
              <a:off x="4632529" y="5838889"/>
              <a:ext cx="200595" cy="929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65" name="Rectangle 114"/>
            <p:cNvSpPr>
              <a:spLocks noChangeArrowheads="1"/>
            </p:cNvSpPr>
            <p:nvPr/>
          </p:nvSpPr>
          <p:spPr bwMode="auto">
            <a:xfrm>
              <a:off x="4441052" y="5893457"/>
              <a:ext cx="1595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66" name="Rectangle 115"/>
            <p:cNvSpPr>
              <a:spLocks noChangeArrowheads="1"/>
            </p:cNvSpPr>
            <p:nvPr/>
          </p:nvSpPr>
          <p:spPr bwMode="auto">
            <a:xfrm>
              <a:off x="4541349" y="5893457"/>
              <a:ext cx="1367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67" name="Freeform 116"/>
            <p:cNvSpPr>
              <a:spLocks/>
            </p:cNvSpPr>
            <p:nvPr/>
          </p:nvSpPr>
          <p:spPr bwMode="auto">
            <a:xfrm>
              <a:off x="4429655" y="5804529"/>
              <a:ext cx="136770" cy="101054"/>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68" name="Oval 117"/>
            <p:cNvSpPr>
              <a:spLocks noChangeArrowheads="1"/>
            </p:cNvSpPr>
            <p:nvPr/>
          </p:nvSpPr>
          <p:spPr bwMode="auto">
            <a:xfrm>
              <a:off x="4441052" y="5768150"/>
              <a:ext cx="111696" cy="111161"/>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869" name="Freeform 118"/>
            <p:cNvSpPr>
              <a:spLocks noEditPoints="1"/>
            </p:cNvSpPr>
            <p:nvPr/>
          </p:nvSpPr>
          <p:spPr bwMode="auto">
            <a:xfrm>
              <a:off x="4461568" y="5788361"/>
              <a:ext cx="75223" cy="76801"/>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870" name="Rectangle 119"/>
            <p:cNvSpPr>
              <a:spLocks noChangeArrowheads="1"/>
            </p:cNvSpPr>
            <p:nvPr/>
          </p:nvSpPr>
          <p:spPr bwMode="auto">
            <a:xfrm>
              <a:off x="4486641" y="5749961"/>
              <a:ext cx="22795" cy="3435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71" name="Rectangle 120"/>
            <p:cNvSpPr>
              <a:spLocks noChangeArrowheads="1"/>
            </p:cNvSpPr>
            <p:nvPr/>
          </p:nvSpPr>
          <p:spPr bwMode="auto">
            <a:xfrm>
              <a:off x="4477523" y="5743897"/>
              <a:ext cx="41031" cy="1010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72" name="Freeform 121"/>
            <p:cNvSpPr>
              <a:spLocks/>
            </p:cNvSpPr>
            <p:nvPr/>
          </p:nvSpPr>
          <p:spPr bwMode="auto">
            <a:xfrm>
              <a:off x="4422816" y="5705497"/>
              <a:ext cx="152727" cy="34358"/>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73" name="Rectangle 122"/>
            <p:cNvSpPr>
              <a:spLocks noChangeArrowheads="1"/>
            </p:cNvSpPr>
            <p:nvPr/>
          </p:nvSpPr>
          <p:spPr bwMode="auto">
            <a:xfrm>
              <a:off x="4429655" y="5727728"/>
              <a:ext cx="9118" cy="16572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74" name="Rectangle 123"/>
            <p:cNvSpPr>
              <a:spLocks noChangeArrowheads="1"/>
            </p:cNvSpPr>
            <p:nvPr/>
          </p:nvSpPr>
          <p:spPr bwMode="auto">
            <a:xfrm>
              <a:off x="4559585" y="5727728"/>
              <a:ext cx="9118" cy="16572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75" name="Rectangle 124"/>
            <p:cNvSpPr>
              <a:spLocks noChangeArrowheads="1"/>
            </p:cNvSpPr>
            <p:nvPr/>
          </p:nvSpPr>
          <p:spPr bwMode="auto">
            <a:xfrm>
              <a:off x="4370388" y="5982385"/>
              <a:ext cx="622301" cy="22233"/>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76" name="Freeform 125"/>
            <p:cNvSpPr>
              <a:spLocks/>
            </p:cNvSpPr>
            <p:nvPr/>
          </p:nvSpPr>
          <p:spPr bwMode="auto">
            <a:xfrm>
              <a:off x="4846801" y="5679222"/>
              <a:ext cx="70665" cy="159667"/>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685" name="Group 291"/>
          <p:cNvGrpSpPr>
            <a:grpSpLocks/>
          </p:cNvGrpSpPr>
          <p:nvPr/>
        </p:nvGrpSpPr>
        <p:grpSpPr bwMode="auto">
          <a:xfrm>
            <a:off x="466725" y="692150"/>
            <a:ext cx="360363" cy="360363"/>
            <a:chOff x="6054726" y="5708650"/>
            <a:chExt cx="620713" cy="388938"/>
          </a:xfrm>
        </p:grpSpPr>
        <p:sp>
          <p:nvSpPr>
            <p:cNvPr id="47840" name="Rectangle 160"/>
            <p:cNvSpPr>
              <a:spLocks noChangeArrowheads="1"/>
            </p:cNvSpPr>
            <p:nvPr/>
          </p:nvSpPr>
          <p:spPr bwMode="auto">
            <a:xfrm>
              <a:off x="6257073" y="5772046"/>
              <a:ext cx="13673" cy="5996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41" name="Rectangle 161"/>
            <p:cNvSpPr>
              <a:spLocks noChangeArrowheads="1"/>
            </p:cNvSpPr>
            <p:nvPr/>
          </p:nvSpPr>
          <p:spPr bwMode="auto">
            <a:xfrm>
              <a:off x="6333636" y="5720644"/>
              <a:ext cx="101174"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42"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43" name="Freeform 163"/>
            <p:cNvSpPr>
              <a:spLocks noEditPoints="1"/>
            </p:cNvSpPr>
            <p:nvPr/>
          </p:nvSpPr>
          <p:spPr bwMode="auto">
            <a:xfrm>
              <a:off x="6109414" y="5886842"/>
              <a:ext cx="566025" cy="16277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844" name="Rectangle 164"/>
            <p:cNvSpPr>
              <a:spLocks noChangeArrowheads="1"/>
            </p:cNvSpPr>
            <p:nvPr/>
          </p:nvSpPr>
          <p:spPr bwMode="auto">
            <a:xfrm>
              <a:off x="6473092" y="5724071"/>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45" name="Freeform 165"/>
            <p:cNvSpPr>
              <a:spLocks/>
            </p:cNvSpPr>
            <p:nvPr/>
          </p:nvSpPr>
          <p:spPr bwMode="auto">
            <a:xfrm>
              <a:off x="6456686" y="5823447"/>
              <a:ext cx="218753"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46" name="Rectangle 166"/>
            <p:cNvSpPr>
              <a:spLocks noChangeArrowheads="1"/>
            </p:cNvSpPr>
            <p:nvPr/>
          </p:nvSpPr>
          <p:spPr bwMode="auto">
            <a:xfrm>
              <a:off x="6453951" y="5715504"/>
              <a:ext cx="221488"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47" name="Rectangle 167"/>
            <p:cNvSpPr>
              <a:spLocks noChangeArrowheads="1"/>
            </p:cNvSpPr>
            <p:nvPr/>
          </p:nvSpPr>
          <p:spPr bwMode="auto">
            <a:xfrm>
              <a:off x="6445748" y="5782326"/>
              <a:ext cx="13671"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48" name="Oval 168"/>
            <p:cNvSpPr>
              <a:spLocks noChangeArrowheads="1"/>
            </p:cNvSpPr>
            <p:nvPr/>
          </p:nvSpPr>
          <p:spPr bwMode="auto">
            <a:xfrm>
              <a:off x="6601609" y="5850861"/>
              <a:ext cx="35548"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849" name="Oval 169"/>
            <p:cNvSpPr>
              <a:spLocks noChangeArrowheads="1"/>
            </p:cNvSpPr>
            <p:nvPr/>
          </p:nvSpPr>
          <p:spPr bwMode="auto">
            <a:xfrm>
              <a:off x="6497701"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850" name="Oval 170"/>
            <p:cNvSpPr>
              <a:spLocks noChangeArrowheads="1"/>
            </p:cNvSpPr>
            <p:nvPr/>
          </p:nvSpPr>
          <p:spPr bwMode="auto">
            <a:xfrm>
              <a:off x="6380122" y="5850861"/>
              <a:ext cx="35547"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851" name="Oval 171"/>
            <p:cNvSpPr>
              <a:spLocks noChangeArrowheads="1"/>
            </p:cNvSpPr>
            <p:nvPr/>
          </p:nvSpPr>
          <p:spPr bwMode="auto">
            <a:xfrm>
              <a:off x="6273479"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852" name="Rectangle 172"/>
            <p:cNvSpPr>
              <a:spLocks noChangeArrowheads="1"/>
            </p:cNvSpPr>
            <p:nvPr/>
          </p:nvSpPr>
          <p:spPr bwMode="auto">
            <a:xfrm>
              <a:off x="6549656" y="5760051"/>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53" name="Rectangle 173"/>
            <p:cNvSpPr>
              <a:spLocks noChangeArrowheads="1"/>
            </p:cNvSpPr>
            <p:nvPr/>
          </p:nvSpPr>
          <p:spPr bwMode="auto">
            <a:xfrm>
              <a:off x="6333636" y="5730924"/>
              <a:ext cx="101174" cy="10451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54" name="Freeform 174"/>
            <p:cNvSpPr>
              <a:spLocks/>
            </p:cNvSpPr>
            <p:nvPr/>
          </p:nvSpPr>
          <p:spPr bwMode="auto">
            <a:xfrm>
              <a:off x="6257073" y="5828587"/>
              <a:ext cx="177738" cy="4283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55" name="Rectangle 175"/>
            <p:cNvSpPr>
              <a:spLocks noChangeArrowheads="1"/>
            </p:cNvSpPr>
            <p:nvPr/>
          </p:nvSpPr>
          <p:spPr bwMode="auto">
            <a:xfrm>
              <a:off x="6270746" y="5772046"/>
              <a:ext cx="65626" cy="5996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56" name="Rectangle 176"/>
            <p:cNvSpPr>
              <a:spLocks noChangeArrowheads="1"/>
            </p:cNvSpPr>
            <p:nvPr/>
          </p:nvSpPr>
          <p:spPr bwMode="auto">
            <a:xfrm>
              <a:off x="6289886" y="5734351"/>
              <a:ext cx="16406"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57" name="Rectangle 177"/>
            <p:cNvSpPr>
              <a:spLocks noChangeArrowheads="1"/>
            </p:cNvSpPr>
            <p:nvPr/>
          </p:nvSpPr>
          <p:spPr bwMode="auto">
            <a:xfrm>
              <a:off x="6284417" y="5727498"/>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58" name="Freeform 178"/>
            <p:cNvSpPr>
              <a:spLocks/>
            </p:cNvSpPr>
            <p:nvPr/>
          </p:nvSpPr>
          <p:spPr bwMode="auto">
            <a:xfrm>
              <a:off x="6246135" y="5772046"/>
              <a:ext cx="13673" cy="59968"/>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59" name="Rectangle 179"/>
            <p:cNvSpPr>
              <a:spLocks noChangeArrowheads="1"/>
            </p:cNvSpPr>
            <p:nvPr/>
          </p:nvSpPr>
          <p:spPr bwMode="auto">
            <a:xfrm>
              <a:off x="6322699" y="5708650"/>
              <a:ext cx="112112" cy="1199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60" name="Rectangle 180"/>
            <p:cNvSpPr>
              <a:spLocks noChangeArrowheads="1"/>
            </p:cNvSpPr>
            <p:nvPr/>
          </p:nvSpPr>
          <p:spPr bwMode="auto">
            <a:xfrm>
              <a:off x="6347309" y="5742918"/>
              <a:ext cx="30078" cy="2912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6686" name="Group 291"/>
          <p:cNvGrpSpPr>
            <a:grpSpLocks/>
          </p:cNvGrpSpPr>
          <p:nvPr/>
        </p:nvGrpSpPr>
        <p:grpSpPr bwMode="auto">
          <a:xfrm>
            <a:off x="1114425" y="692150"/>
            <a:ext cx="360363" cy="360363"/>
            <a:chOff x="6054726" y="5708650"/>
            <a:chExt cx="620713" cy="388938"/>
          </a:xfrm>
        </p:grpSpPr>
        <p:sp>
          <p:nvSpPr>
            <p:cNvPr id="47819" name="Rectangle 160"/>
            <p:cNvSpPr>
              <a:spLocks noChangeArrowheads="1"/>
            </p:cNvSpPr>
            <p:nvPr/>
          </p:nvSpPr>
          <p:spPr bwMode="auto">
            <a:xfrm>
              <a:off x="6257073" y="5772046"/>
              <a:ext cx="13673" cy="5996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20" name="Rectangle 161"/>
            <p:cNvSpPr>
              <a:spLocks noChangeArrowheads="1"/>
            </p:cNvSpPr>
            <p:nvPr/>
          </p:nvSpPr>
          <p:spPr bwMode="auto">
            <a:xfrm>
              <a:off x="6333636" y="5720644"/>
              <a:ext cx="101174"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21"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22" name="Freeform 163"/>
            <p:cNvSpPr>
              <a:spLocks noEditPoints="1"/>
            </p:cNvSpPr>
            <p:nvPr/>
          </p:nvSpPr>
          <p:spPr bwMode="auto">
            <a:xfrm>
              <a:off x="6109414" y="5886842"/>
              <a:ext cx="566025" cy="16277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823" name="Rectangle 164"/>
            <p:cNvSpPr>
              <a:spLocks noChangeArrowheads="1"/>
            </p:cNvSpPr>
            <p:nvPr/>
          </p:nvSpPr>
          <p:spPr bwMode="auto">
            <a:xfrm>
              <a:off x="6473092" y="5724071"/>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24" name="Freeform 165"/>
            <p:cNvSpPr>
              <a:spLocks/>
            </p:cNvSpPr>
            <p:nvPr/>
          </p:nvSpPr>
          <p:spPr bwMode="auto">
            <a:xfrm>
              <a:off x="6456686" y="5823447"/>
              <a:ext cx="218753"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25" name="Rectangle 166"/>
            <p:cNvSpPr>
              <a:spLocks noChangeArrowheads="1"/>
            </p:cNvSpPr>
            <p:nvPr/>
          </p:nvSpPr>
          <p:spPr bwMode="auto">
            <a:xfrm>
              <a:off x="6453951" y="5715504"/>
              <a:ext cx="221488"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26" name="Rectangle 167"/>
            <p:cNvSpPr>
              <a:spLocks noChangeArrowheads="1"/>
            </p:cNvSpPr>
            <p:nvPr/>
          </p:nvSpPr>
          <p:spPr bwMode="auto">
            <a:xfrm>
              <a:off x="6445748" y="5782326"/>
              <a:ext cx="13671"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27" name="Oval 168"/>
            <p:cNvSpPr>
              <a:spLocks noChangeArrowheads="1"/>
            </p:cNvSpPr>
            <p:nvPr/>
          </p:nvSpPr>
          <p:spPr bwMode="auto">
            <a:xfrm>
              <a:off x="6601609" y="5850861"/>
              <a:ext cx="35548"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828" name="Oval 169"/>
            <p:cNvSpPr>
              <a:spLocks noChangeArrowheads="1"/>
            </p:cNvSpPr>
            <p:nvPr/>
          </p:nvSpPr>
          <p:spPr bwMode="auto">
            <a:xfrm>
              <a:off x="6497701"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829" name="Oval 170"/>
            <p:cNvSpPr>
              <a:spLocks noChangeArrowheads="1"/>
            </p:cNvSpPr>
            <p:nvPr/>
          </p:nvSpPr>
          <p:spPr bwMode="auto">
            <a:xfrm>
              <a:off x="6380122" y="5850861"/>
              <a:ext cx="35547"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830" name="Oval 171"/>
            <p:cNvSpPr>
              <a:spLocks noChangeArrowheads="1"/>
            </p:cNvSpPr>
            <p:nvPr/>
          </p:nvSpPr>
          <p:spPr bwMode="auto">
            <a:xfrm>
              <a:off x="6273479"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831" name="Rectangle 172"/>
            <p:cNvSpPr>
              <a:spLocks noChangeArrowheads="1"/>
            </p:cNvSpPr>
            <p:nvPr/>
          </p:nvSpPr>
          <p:spPr bwMode="auto">
            <a:xfrm>
              <a:off x="6549656" y="5760051"/>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32" name="Rectangle 173"/>
            <p:cNvSpPr>
              <a:spLocks noChangeArrowheads="1"/>
            </p:cNvSpPr>
            <p:nvPr/>
          </p:nvSpPr>
          <p:spPr bwMode="auto">
            <a:xfrm>
              <a:off x="6333636" y="5730924"/>
              <a:ext cx="101174" cy="10451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33" name="Freeform 174"/>
            <p:cNvSpPr>
              <a:spLocks/>
            </p:cNvSpPr>
            <p:nvPr/>
          </p:nvSpPr>
          <p:spPr bwMode="auto">
            <a:xfrm>
              <a:off x="6257073" y="5828587"/>
              <a:ext cx="177738" cy="4283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34" name="Rectangle 175"/>
            <p:cNvSpPr>
              <a:spLocks noChangeArrowheads="1"/>
            </p:cNvSpPr>
            <p:nvPr/>
          </p:nvSpPr>
          <p:spPr bwMode="auto">
            <a:xfrm>
              <a:off x="6270746" y="5772046"/>
              <a:ext cx="65626" cy="5996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35" name="Rectangle 176"/>
            <p:cNvSpPr>
              <a:spLocks noChangeArrowheads="1"/>
            </p:cNvSpPr>
            <p:nvPr/>
          </p:nvSpPr>
          <p:spPr bwMode="auto">
            <a:xfrm>
              <a:off x="6289886" y="5734351"/>
              <a:ext cx="16406"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36" name="Rectangle 177"/>
            <p:cNvSpPr>
              <a:spLocks noChangeArrowheads="1"/>
            </p:cNvSpPr>
            <p:nvPr/>
          </p:nvSpPr>
          <p:spPr bwMode="auto">
            <a:xfrm>
              <a:off x="6284417" y="5727498"/>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37" name="Freeform 178"/>
            <p:cNvSpPr>
              <a:spLocks/>
            </p:cNvSpPr>
            <p:nvPr/>
          </p:nvSpPr>
          <p:spPr bwMode="auto">
            <a:xfrm>
              <a:off x="6246135" y="5772046"/>
              <a:ext cx="13673" cy="59968"/>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38" name="Rectangle 179"/>
            <p:cNvSpPr>
              <a:spLocks noChangeArrowheads="1"/>
            </p:cNvSpPr>
            <p:nvPr/>
          </p:nvSpPr>
          <p:spPr bwMode="auto">
            <a:xfrm>
              <a:off x="6322699" y="5708650"/>
              <a:ext cx="112112" cy="1199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39" name="Rectangle 180"/>
            <p:cNvSpPr>
              <a:spLocks noChangeArrowheads="1"/>
            </p:cNvSpPr>
            <p:nvPr/>
          </p:nvSpPr>
          <p:spPr bwMode="auto">
            <a:xfrm>
              <a:off x="6347309" y="5742918"/>
              <a:ext cx="30078" cy="2912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6687" name="Group 291"/>
          <p:cNvGrpSpPr>
            <a:grpSpLocks/>
          </p:cNvGrpSpPr>
          <p:nvPr/>
        </p:nvGrpSpPr>
        <p:grpSpPr bwMode="auto">
          <a:xfrm>
            <a:off x="1835150" y="692150"/>
            <a:ext cx="360363" cy="360363"/>
            <a:chOff x="6054726" y="5708650"/>
            <a:chExt cx="620713" cy="388938"/>
          </a:xfrm>
        </p:grpSpPr>
        <p:sp>
          <p:nvSpPr>
            <p:cNvPr id="47798" name="Rectangle 160"/>
            <p:cNvSpPr>
              <a:spLocks noChangeArrowheads="1"/>
            </p:cNvSpPr>
            <p:nvPr/>
          </p:nvSpPr>
          <p:spPr bwMode="auto">
            <a:xfrm>
              <a:off x="6257073" y="5772046"/>
              <a:ext cx="13673" cy="5996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99" name="Rectangle 161"/>
            <p:cNvSpPr>
              <a:spLocks noChangeArrowheads="1"/>
            </p:cNvSpPr>
            <p:nvPr/>
          </p:nvSpPr>
          <p:spPr bwMode="auto">
            <a:xfrm>
              <a:off x="6333636" y="5720644"/>
              <a:ext cx="101174"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00"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01" name="Freeform 163"/>
            <p:cNvSpPr>
              <a:spLocks noEditPoints="1"/>
            </p:cNvSpPr>
            <p:nvPr/>
          </p:nvSpPr>
          <p:spPr bwMode="auto">
            <a:xfrm>
              <a:off x="6109414" y="5886842"/>
              <a:ext cx="566025" cy="16277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802" name="Rectangle 164"/>
            <p:cNvSpPr>
              <a:spLocks noChangeArrowheads="1"/>
            </p:cNvSpPr>
            <p:nvPr/>
          </p:nvSpPr>
          <p:spPr bwMode="auto">
            <a:xfrm>
              <a:off x="6473092" y="5724071"/>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03" name="Freeform 165"/>
            <p:cNvSpPr>
              <a:spLocks/>
            </p:cNvSpPr>
            <p:nvPr/>
          </p:nvSpPr>
          <p:spPr bwMode="auto">
            <a:xfrm>
              <a:off x="6456686" y="5823447"/>
              <a:ext cx="218753"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04" name="Rectangle 166"/>
            <p:cNvSpPr>
              <a:spLocks noChangeArrowheads="1"/>
            </p:cNvSpPr>
            <p:nvPr/>
          </p:nvSpPr>
          <p:spPr bwMode="auto">
            <a:xfrm>
              <a:off x="6453951" y="5715504"/>
              <a:ext cx="221488"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05" name="Rectangle 167"/>
            <p:cNvSpPr>
              <a:spLocks noChangeArrowheads="1"/>
            </p:cNvSpPr>
            <p:nvPr/>
          </p:nvSpPr>
          <p:spPr bwMode="auto">
            <a:xfrm>
              <a:off x="6445748" y="5782326"/>
              <a:ext cx="13671"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06" name="Oval 168"/>
            <p:cNvSpPr>
              <a:spLocks noChangeArrowheads="1"/>
            </p:cNvSpPr>
            <p:nvPr/>
          </p:nvSpPr>
          <p:spPr bwMode="auto">
            <a:xfrm>
              <a:off x="6601609" y="5850861"/>
              <a:ext cx="35548"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807" name="Oval 169"/>
            <p:cNvSpPr>
              <a:spLocks noChangeArrowheads="1"/>
            </p:cNvSpPr>
            <p:nvPr/>
          </p:nvSpPr>
          <p:spPr bwMode="auto">
            <a:xfrm>
              <a:off x="6497701"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808" name="Oval 170"/>
            <p:cNvSpPr>
              <a:spLocks noChangeArrowheads="1"/>
            </p:cNvSpPr>
            <p:nvPr/>
          </p:nvSpPr>
          <p:spPr bwMode="auto">
            <a:xfrm>
              <a:off x="6380122" y="5850861"/>
              <a:ext cx="35547"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809" name="Oval 171"/>
            <p:cNvSpPr>
              <a:spLocks noChangeArrowheads="1"/>
            </p:cNvSpPr>
            <p:nvPr/>
          </p:nvSpPr>
          <p:spPr bwMode="auto">
            <a:xfrm>
              <a:off x="6273479"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810" name="Rectangle 172"/>
            <p:cNvSpPr>
              <a:spLocks noChangeArrowheads="1"/>
            </p:cNvSpPr>
            <p:nvPr/>
          </p:nvSpPr>
          <p:spPr bwMode="auto">
            <a:xfrm>
              <a:off x="6549656" y="5760051"/>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11" name="Rectangle 173"/>
            <p:cNvSpPr>
              <a:spLocks noChangeArrowheads="1"/>
            </p:cNvSpPr>
            <p:nvPr/>
          </p:nvSpPr>
          <p:spPr bwMode="auto">
            <a:xfrm>
              <a:off x="6333636" y="5730924"/>
              <a:ext cx="101174" cy="10451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12" name="Freeform 174"/>
            <p:cNvSpPr>
              <a:spLocks/>
            </p:cNvSpPr>
            <p:nvPr/>
          </p:nvSpPr>
          <p:spPr bwMode="auto">
            <a:xfrm>
              <a:off x="6257073" y="5828587"/>
              <a:ext cx="177738" cy="4283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13" name="Rectangle 175"/>
            <p:cNvSpPr>
              <a:spLocks noChangeArrowheads="1"/>
            </p:cNvSpPr>
            <p:nvPr/>
          </p:nvSpPr>
          <p:spPr bwMode="auto">
            <a:xfrm>
              <a:off x="6270746" y="5772046"/>
              <a:ext cx="65626" cy="5996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14" name="Rectangle 176"/>
            <p:cNvSpPr>
              <a:spLocks noChangeArrowheads="1"/>
            </p:cNvSpPr>
            <p:nvPr/>
          </p:nvSpPr>
          <p:spPr bwMode="auto">
            <a:xfrm>
              <a:off x="6289886" y="5734351"/>
              <a:ext cx="16406"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15" name="Rectangle 177"/>
            <p:cNvSpPr>
              <a:spLocks noChangeArrowheads="1"/>
            </p:cNvSpPr>
            <p:nvPr/>
          </p:nvSpPr>
          <p:spPr bwMode="auto">
            <a:xfrm>
              <a:off x="6284417" y="5727498"/>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16" name="Freeform 178"/>
            <p:cNvSpPr>
              <a:spLocks/>
            </p:cNvSpPr>
            <p:nvPr/>
          </p:nvSpPr>
          <p:spPr bwMode="auto">
            <a:xfrm>
              <a:off x="6246135" y="5772046"/>
              <a:ext cx="13673" cy="59968"/>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817" name="Rectangle 179"/>
            <p:cNvSpPr>
              <a:spLocks noChangeArrowheads="1"/>
            </p:cNvSpPr>
            <p:nvPr/>
          </p:nvSpPr>
          <p:spPr bwMode="auto">
            <a:xfrm>
              <a:off x="6322699" y="5708650"/>
              <a:ext cx="112112" cy="1199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818" name="Rectangle 180"/>
            <p:cNvSpPr>
              <a:spLocks noChangeArrowheads="1"/>
            </p:cNvSpPr>
            <p:nvPr/>
          </p:nvSpPr>
          <p:spPr bwMode="auto">
            <a:xfrm>
              <a:off x="6347309" y="5742918"/>
              <a:ext cx="30078" cy="2912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6688" name="Group 291"/>
          <p:cNvGrpSpPr>
            <a:grpSpLocks/>
          </p:cNvGrpSpPr>
          <p:nvPr/>
        </p:nvGrpSpPr>
        <p:grpSpPr bwMode="auto">
          <a:xfrm>
            <a:off x="6515100" y="693738"/>
            <a:ext cx="360363" cy="360362"/>
            <a:chOff x="6054726" y="5708650"/>
            <a:chExt cx="620713" cy="388938"/>
          </a:xfrm>
        </p:grpSpPr>
        <p:sp>
          <p:nvSpPr>
            <p:cNvPr id="47777" name="Rectangle 160"/>
            <p:cNvSpPr>
              <a:spLocks noChangeArrowheads="1"/>
            </p:cNvSpPr>
            <p:nvPr/>
          </p:nvSpPr>
          <p:spPr bwMode="auto">
            <a:xfrm>
              <a:off x="6257073" y="5772045"/>
              <a:ext cx="13673" cy="5996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78" name="Rectangle 161"/>
            <p:cNvSpPr>
              <a:spLocks noChangeArrowheads="1"/>
            </p:cNvSpPr>
            <p:nvPr/>
          </p:nvSpPr>
          <p:spPr bwMode="auto">
            <a:xfrm>
              <a:off x="6333636" y="5720643"/>
              <a:ext cx="101174"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79"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780" name="Freeform 163"/>
            <p:cNvSpPr>
              <a:spLocks noEditPoints="1"/>
            </p:cNvSpPr>
            <p:nvPr/>
          </p:nvSpPr>
          <p:spPr bwMode="auto">
            <a:xfrm>
              <a:off x="6109414" y="5886842"/>
              <a:ext cx="566025" cy="162771"/>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781" name="Rectangle 164"/>
            <p:cNvSpPr>
              <a:spLocks noChangeArrowheads="1"/>
            </p:cNvSpPr>
            <p:nvPr/>
          </p:nvSpPr>
          <p:spPr bwMode="auto">
            <a:xfrm>
              <a:off x="6473092" y="5724070"/>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82" name="Freeform 165"/>
            <p:cNvSpPr>
              <a:spLocks/>
            </p:cNvSpPr>
            <p:nvPr/>
          </p:nvSpPr>
          <p:spPr bwMode="auto">
            <a:xfrm>
              <a:off x="6456686" y="5823446"/>
              <a:ext cx="218753"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783" name="Rectangle 166"/>
            <p:cNvSpPr>
              <a:spLocks noChangeArrowheads="1"/>
            </p:cNvSpPr>
            <p:nvPr/>
          </p:nvSpPr>
          <p:spPr bwMode="auto">
            <a:xfrm>
              <a:off x="6453951" y="5715504"/>
              <a:ext cx="221488"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84" name="Rectangle 167"/>
            <p:cNvSpPr>
              <a:spLocks noChangeArrowheads="1"/>
            </p:cNvSpPr>
            <p:nvPr/>
          </p:nvSpPr>
          <p:spPr bwMode="auto">
            <a:xfrm>
              <a:off x="6445748" y="5782325"/>
              <a:ext cx="13671"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85" name="Oval 168"/>
            <p:cNvSpPr>
              <a:spLocks noChangeArrowheads="1"/>
            </p:cNvSpPr>
            <p:nvPr/>
          </p:nvSpPr>
          <p:spPr bwMode="auto">
            <a:xfrm>
              <a:off x="6601609" y="5850860"/>
              <a:ext cx="35548"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786" name="Oval 169"/>
            <p:cNvSpPr>
              <a:spLocks noChangeArrowheads="1"/>
            </p:cNvSpPr>
            <p:nvPr/>
          </p:nvSpPr>
          <p:spPr bwMode="auto">
            <a:xfrm>
              <a:off x="6497701"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787" name="Oval 170"/>
            <p:cNvSpPr>
              <a:spLocks noChangeArrowheads="1"/>
            </p:cNvSpPr>
            <p:nvPr/>
          </p:nvSpPr>
          <p:spPr bwMode="auto">
            <a:xfrm>
              <a:off x="6380122" y="5850860"/>
              <a:ext cx="35547"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788" name="Oval 171"/>
            <p:cNvSpPr>
              <a:spLocks noChangeArrowheads="1"/>
            </p:cNvSpPr>
            <p:nvPr/>
          </p:nvSpPr>
          <p:spPr bwMode="auto">
            <a:xfrm>
              <a:off x="6273479"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789" name="Rectangle 172"/>
            <p:cNvSpPr>
              <a:spLocks noChangeArrowheads="1"/>
            </p:cNvSpPr>
            <p:nvPr/>
          </p:nvSpPr>
          <p:spPr bwMode="auto">
            <a:xfrm>
              <a:off x="6549656" y="5760052"/>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90" name="Rectangle 173"/>
            <p:cNvSpPr>
              <a:spLocks noChangeArrowheads="1"/>
            </p:cNvSpPr>
            <p:nvPr/>
          </p:nvSpPr>
          <p:spPr bwMode="auto">
            <a:xfrm>
              <a:off x="6333636" y="5730923"/>
              <a:ext cx="101174" cy="104517"/>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91" name="Freeform 174"/>
            <p:cNvSpPr>
              <a:spLocks/>
            </p:cNvSpPr>
            <p:nvPr/>
          </p:nvSpPr>
          <p:spPr bwMode="auto">
            <a:xfrm>
              <a:off x="6257073" y="5828587"/>
              <a:ext cx="177738" cy="42834"/>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792" name="Rectangle 175"/>
            <p:cNvSpPr>
              <a:spLocks noChangeArrowheads="1"/>
            </p:cNvSpPr>
            <p:nvPr/>
          </p:nvSpPr>
          <p:spPr bwMode="auto">
            <a:xfrm>
              <a:off x="6270746" y="5772045"/>
              <a:ext cx="65626" cy="5996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93" name="Rectangle 176"/>
            <p:cNvSpPr>
              <a:spLocks noChangeArrowheads="1"/>
            </p:cNvSpPr>
            <p:nvPr/>
          </p:nvSpPr>
          <p:spPr bwMode="auto">
            <a:xfrm>
              <a:off x="6289886" y="5734350"/>
              <a:ext cx="16406"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94" name="Rectangle 177"/>
            <p:cNvSpPr>
              <a:spLocks noChangeArrowheads="1"/>
            </p:cNvSpPr>
            <p:nvPr/>
          </p:nvSpPr>
          <p:spPr bwMode="auto">
            <a:xfrm>
              <a:off x="6284417" y="5727497"/>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95" name="Freeform 178"/>
            <p:cNvSpPr>
              <a:spLocks/>
            </p:cNvSpPr>
            <p:nvPr/>
          </p:nvSpPr>
          <p:spPr bwMode="auto">
            <a:xfrm>
              <a:off x="6246135" y="5772045"/>
              <a:ext cx="13673" cy="59969"/>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796" name="Rectangle 179"/>
            <p:cNvSpPr>
              <a:spLocks noChangeArrowheads="1"/>
            </p:cNvSpPr>
            <p:nvPr/>
          </p:nvSpPr>
          <p:spPr bwMode="auto">
            <a:xfrm>
              <a:off x="6322699" y="5708650"/>
              <a:ext cx="112112" cy="1199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97" name="Rectangle 180"/>
            <p:cNvSpPr>
              <a:spLocks noChangeArrowheads="1"/>
            </p:cNvSpPr>
            <p:nvPr/>
          </p:nvSpPr>
          <p:spPr bwMode="auto">
            <a:xfrm>
              <a:off x="6347309" y="5742918"/>
              <a:ext cx="30078" cy="29127"/>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6689" name="Group 290"/>
          <p:cNvGrpSpPr>
            <a:grpSpLocks/>
          </p:cNvGrpSpPr>
          <p:nvPr/>
        </p:nvGrpSpPr>
        <p:grpSpPr bwMode="auto">
          <a:xfrm>
            <a:off x="5434013" y="692150"/>
            <a:ext cx="433387" cy="360363"/>
            <a:chOff x="4370388" y="5638800"/>
            <a:chExt cx="622301" cy="458788"/>
          </a:xfrm>
        </p:grpSpPr>
        <p:sp>
          <p:nvSpPr>
            <p:cNvPr id="47761" name="Freeform 110"/>
            <p:cNvSpPr>
              <a:spLocks/>
            </p:cNvSpPr>
            <p:nvPr/>
          </p:nvSpPr>
          <p:spPr bwMode="auto">
            <a:xfrm>
              <a:off x="4370388" y="5917710"/>
              <a:ext cx="622301" cy="179878"/>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762" name="Freeform 111"/>
            <p:cNvSpPr>
              <a:spLocks/>
            </p:cNvSpPr>
            <p:nvPr/>
          </p:nvSpPr>
          <p:spPr bwMode="auto">
            <a:xfrm>
              <a:off x="4625691" y="5638800"/>
              <a:ext cx="366998" cy="62654"/>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763" name="Freeform 112"/>
            <p:cNvSpPr>
              <a:spLocks/>
            </p:cNvSpPr>
            <p:nvPr/>
          </p:nvSpPr>
          <p:spPr bwMode="auto">
            <a:xfrm>
              <a:off x="4814889" y="5665075"/>
              <a:ext cx="177800" cy="260720"/>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764" name="Rectangle 113"/>
            <p:cNvSpPr>
              <a:spLocks noChangeArrowheads="1"/>
            </p:cNvSpPr>
            <p:nvPr/>
          </p:nvSpPr>
          <p:spPr bwMode="auto">
            <a:xfrm>
              <a:off x="4632529" y="5838889"/>
              <a:ext cx="200595" cy="929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65" name="Rectangle 114"/>
            <p:cNvSpPr>
              <a:spLocks noChangeArrowheads="1"/>
            </p:cNvSpPr>
            <p:nvPr/>
          </p:nvSpPr>
          <p:spPr bwMode="auto">
            <a:xfrm>
              <a:off x="4441052" y="5893457"/>
              <a:ext cx="1595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66" name="Rectangle 115"/>
            <p:cNvSpPr>
              <a:spLocks noChangeArrowheads="1"/>
            </p:cNvSpPr>
            <p:nvPr/>
          </p:nvSpPr>
          <p:spPr bwMode="auto">
            <a:xfrm>
              <a:off x="4541349" y="5893457"/>
              <a:ext cx="1367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67" name="Freeform 116"/>
            <p:cNvSpPr>
              <a:spLocks/>
            </p:cNvSpPr>
            <p:nvPr/>
          </p:nvSpPr>
          <p:spPr bwMode="auto">
            <a:xfrm>
              <a:off x="4429655" y="5804529"/>
              <a:ext cx="136770" cy="101054"/>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768" name="Oval 117"/>
            <p:cNvSpPr>
              <a:spLocks noChangeArrowheads="1"/>
            </p:cNvSpPr>
            <p:nvPr/>
          </p:nvSpPr>
          <p:spPr bwMode="auto">
            <a:xfrm>
              <a:off x="4441052" y="5768150"/>
              <a:ext cx="111696" cy="111161"/>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769" name="Freeform 118"/>
            <p:cNvSpPr>
              <a:spLocks noEditPoints="1"/>
            </p:cNvSpPr>
            <p:nvPr/>
          </p:nvSpPr>
          <p:spPr bwMode="auto">
            <a:xfrm>
              <a:off x="4461568" y="5788361"/>
              <a:ext cx="75223" cy="76801"/>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770" name="Rectangle 119"/>
            <p:cNvSpPr>
              <a:spLocks noChangeArrowheads="1"/>
            </p:cNvSpPr>
            <p:nvPr/>
          </p:nvSpPr>
          <p:spPr bwMode="auto">
            <a:xfrm>
              <a:off x="4486641" y="5749961"/>
              <a:ext cx="22795" cy="3435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71" name="Rectangle 120"/>
            <p:cNvSpPr>
              <a:spLocks noChangeArrowheads="1"/>
            </p:cNvSpPr>
            <p:nvPr/>
          </p:nvSpPr>
          <p:spPr bwMode="auto">
            <a:xfrm>
              <a:off x="4477523" y="5743897"/>
              <a:ext cx="41031" cy="1010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72" name="Freeform 121"/>
            <p:cNvSpPr>
              <a:spLocks/>
            </p:cNvSpPr>
            <p:nvPr/>
          </p:nvSpPr>
          <p:spPr bwMode="auto">
            <a:xfrm>
              <a:off x="4422816" y="5705497"/>
              <a:ext cx="152727" cy="34358"/>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773" name="Rectangle 122"/>
            <p:cNvSpPr>
              <a:spLocks noChangeArrowheads="1"/>
            </p:cNvSpPr>
            <p:nvPr/>
          </p:nvSpPr>
          <p:spPr bwMode="auto">
            <a:xfrm>
              <a:off x="4429655" y="5727728"/>
              <a:ext cx="9118" cy="16572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74" name="Rectangle 123"/>
            <p:cNvSpPr>
              <a:spLocks noChangeArrowheads="1"/>
            </p:cNvSpPr>
            <p:nvPr/>
          </p:nvSpPr>
          <p:spPr bwMode="auto">
            <a:xfrm>
              <a:off x="4559585" y="5727728"/>
              <a:ext cx="9118" cy="16572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75" name="Rectangle 124"/>
            <p:cNvSpPr>
              <a:spLocks noChangeArrowheads="1"/>
            </p:cNvSpPr>
            <p:nvPr/>
          </p:nvSpPr>
          <p:spPr bwMode="auto">
            <a:xfrm>
              <a:off x="4370388" y="5982385"/>
              <a:ext cx="622301" cy="22233"/>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76" name="Freeform 125"/>
            <p:cNvSpPr>
              <a:spLocks/>
            </p:cNvSpPr>
            <p:nvPr/>
          </p:nvSpPr>
          <p:spPr bwMode="auto">
            <a:xfrm>
              <a:off x="4846801" y="5679222"/>
              <a:ext cx="70665" cy="159667"/>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690" name="Group 291"/>
          <p:cNvGrpSpPr>
            <a:grpSpLocks/>
          </p:cNvGrpSpPr>
          <p:nvPr/>
        </p:nvGrpSpPr>
        <p:grpSpPr bwMode="auto">
          <a:xfrm>
            <a:off x="7235825" y="692150"/>
            <a:ext cx="360363" cy="360363"/>
            <a:chOff x="6054726" y="5708650"/>
            <a:chExt cx="620713" cy="388938"/>
          </a:xfrm>
        </p:grpSpPr>
        <p:sp>
          <p:nvSpPr>
            <p:cNvPr id="47740" name="Rectangle 160"/>
            <p:cNvSpPr>
              <a:spLocks noChangeArrowheads="1"/>
            </p:cNvSpPr>
            <p:nvPr/>
          </p:nvSpPr>
          <p:spPr bwMode="auto">
            <a:xfrm>
              <a:off x="6257073" y="5772046"/>
              <a:ext cx="13673" cy="5996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41" name="Rectangle 161"/>
            <p:cNvSpPr>
              <a:spLocks noChangeArrowheads="1"/>
            </p:cNvSpPr>
            <p:nvPr/>
          </p:nvSpPr>
          <p:spPr bwMode="auto">
            <a:xfrm>
              <a:off x="6333636" y="5720644"/>
              <a:ext cx="101174"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42"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743" name="Freeform 163"/>
            <p:cNvSpPr>
              <a:spLocks noEditPoints="1"/>
            </p:cNvSpPr>
            <p:nvPr/>
          </p:nvSpPr>
          <p:spPr bwMode="auto">
            <a:xfrm>
              <a:off x="6109414" y="5886842"/>
              <a:ext cx="566025" cy="16277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744" name="Rectangle 164"/>
            <p:cNvSpPr>
              <a:spLocks noChangeArrowheads="1"/>
            </p:cNvSpPr>
            <p:nvPr/>
          </p:nvSpPr>
          <p:spPr bwMode="auto">
            <a:xfrm>
              <a:off x="6473092" y="5724071"/>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45" name="Freeform 165"/>
            <p:cNvSpPr>
              <a:spLocks/>
            </p:cNvSpPr>
            <p:nvPr/>
          </p:nvSpPr>
          <p:spPr bwMode="auto">
            <a:xfrm>
              <a:off x="6456686" y="5823447"/>
              <a:ext cx="218753"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746" name="Rectangle 166"/>
            <p:cNvSpPr>
              <a:spLocks noChangeArrowheads="1"/>
            </p:cNvSpPr>
            <p:nvPr/>
          </p:nvSpPr>
          <p:spPr bwMode="auto">
            <a:xfrm>
              <a:off x="6453951" y="5715504"/>
              <a:ext cx="221488"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47" name="Rectangle 167"/>
            <p:cNvSpPr>
              <a:spLocks noChangeArrowheads="1"/>
            </p:cNvSpPr>
            <p:nvPr/>
          </p:nvSpPr>
          <p:spPr bwMode="auto">
            <a:xfrm>
              <a:off x="6445748" y="5782326"/>
              <a:ext cx="13671"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48" name="Oval 168"/>
            <p:cNvSpPr>
              <a:spLocks noChangeArrowheads="1"/>
            </p:cNvSpPr>
            <p:nvPr/>
          </p:nvSpPr>
          <p:spPr bwMode="auto">
            <a:xfrm>
              <a:off x="6601609" y="5850861"/>
              <a:ext cx="35548"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749" name="Oval 169"/>
            <p:cNvSpPr>
              <a:spLocks noChangeArrowheads="1"/>
            </p:cNvSpPr>
            <p:nvPr/>
          </p:nvSpPr>
          <p:spPr bwMode="auto">
            <a:xfrm>
              <a:off x="6497701"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750" name="Oval 170"/>
            <p:cNvSpPr>
              <a:spLocks noChangeArrowheads="1"/>
            </p:cNvSpPr>
            <p:nvPr/>
          </p:nvSpPr>
          <p:spPr bwMode="auto">
            <a:xfrm>
              <a:off x="6380122" y="5850861"/>
              <a:ext cx="35547"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751" name="Oval 171"/>
            <p:cNvSpPr>
              <a:spLocks noChangeArrowheads="1"/>
            </p:cNvSpPr>
            <p:nvPr/>
          </p:nvSpPr>
          <p:spPr bwMode="auto">
            <a:xfrm>
              <a:off x="6273479"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752" name="Rectangle 172"/>
            <p:cNvSpPr>
              <a:spLocks noChangeArrowheads="1"/>
            </p:cNvSpPr>
            <p:nvPr/>
          </p:nvSpPr>
          <p:spPr bwMode="auto">
            <a:xfrm>
              <a:off x="6549656" y="5760051"/>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53" name="Rectangle 173"/>
            <p:cNvSpPr>
              <a:spLocks noChangeArrowheads="1"/>
            </p:cNvSpPr>
            <p:nvPr/>
          </p:nvSpPr>
          <p:spPr bwMode="auto">
            <a:xfrm>
              <a:off x="6333636" y="5730924"/>
              <a:ext cx="101174" cy="10451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54" name="Freeform 174"/>
            <p:cNvSpPr>
              <a:spLocks/>
            </p:cNvSpPr>
            <p:nvPr/>
          </p:nvSpPr>
          <p:spPr bwMode="auto">
            <a:xfrm>
              <a:off x="6257073" y="5828587"/>
              <a:ext cx="177738" cy="4283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755" name="Rectangle 175"/>
            <p:cNvSpPr>
              <a:spLocks noChangeArrowheads="1"/>
            </p:cNvSpPr>
            <p:nvPr/>
          </p:nvSpPr>
          <p:spPr bwMode="auto">
            <a:xfrm>
              <a:off x="6270746" y="5772046"/>
              <a:ext cx="65626" cy="5996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56" name="Rectangle 176"/>
            <p:cNvSpPr>
              <a:spLocks noChangeArrowheads="1"/>
            </p:cNvSpPr>
            <p:nvPr/>
          </p:nvSpPr>
          <p:spPr bwMode="auto">
            <a:xfrm>
              <a:off x="6289886" y="5734351"/>
              <a:ext cx="16406"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57" name="Rectangle 177"/>
            <p:cNvSpPr>
              <a:spLocks noChangeArrowheads="1"/>
            </p:cNvSpPr>
            <p:nvPr/>
          </p:nvSpPr>
          <p:spPr bwMode="auto">
            <a:xfrm>
              <a:off x="6284417" y="5727498"/>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58" name="Freeform 178"/>
            <p:cNvSpPr>
              <a:spLocks/>
            </p:cNvSpPr>
            <p:nvPr/>
          </p:nvSpPr>
          <p:spPr bwMode="auto">
            <a:xfrm>
              <a:off x="6246135" y="5772046"/>
              <a:ext cx="13673" cy="59968"/>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759" name="Rectangle 179"/>
            <p:cNvSpPr>
              <a:spLocks noChangeArrowheads="1"/>
            </p:cNvSpPr>
            <p:nvPr/>
          </p:nvSpPr>
          <p:spPr bwMode="auto">
            <a:xfrm>
              <a:off x="6322699" y="5708650"/>
              <a:ext cx="112112" cy="1199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60" name="Rectangle 180"/>
            <p:cNvSpPr>
              <a:spLocks noChangeArrowheads="1"/>
            </p:cNvSpPr>
            <p:nvPr/>
          </p:nvSpPr>
          <p:spPr bwMode="auto">
            <a:xfrm>
              <a:off x="6347309" y="5742918"/>
              <a:ext cx="30078" cy="2912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6691" name="Group 291"/>
          <p:cNvGrpSpPr>
            <a:grpSpLocks/>
          </p:cNvGrpSpPr>
          <p:nvPr/>
        </p:nvGrpSpPr>
        <p:grpSpPr bwMode="auto">
          <a:xfrm>
            <a:off x="8027988" y="693738"/>
            <a:ext cx="360362" cy="360362"/>
            <a:chOff x="6054726" y="5708650"/>
            <a:chExt cx="620713" cy="388938"/>
          </a:xfrm>
        </p:grpSpPr>
        <p:sp>
          <p:nvSpPr>
            <p:cNvPr id="47719" name="Rectangle 160"/>
            <p:cNvSpPr>
              <a:spLocks noChangeArrowheads="1"/>
            </p:cNvSpPr>
            <p:nvPr/>
          </p:nvSpPr>
          <p:spPr bwMode="auto">
            <a:xfrm>
              <a:off x="6257073" y="5772045"/>
              <a:ext cx="13671" cy="5996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20" name="Rectangle 161"/>
            <p:cNvSpPr>
              <a:spLocks noChangeArrowheads="1"/>
            </p:cNvSpPr>
            <p:nvPr/>
          </p:nvSpPr>
          <p:spPr bwMode="auto">
            <a:xfrm>
              <a:off x="6333637" y="5720643"/>
              <a:ext cx="101173"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21"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722" name="Freeform 163"/>
            <p:cNvSpPr>
              <a:spLocks noEditPoints="1"/>
            </p:cNvSpPr>
            <p:nvPr/>
          </p:nvSpPr>
          <p:spPr bwMode="auto">
            <a:xfrm>
              <a:off x="6109414" y="5886842"/>
              <a:ext cx="566025" cy="162771"/>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723" name="Rectangle 164"/>
            <p:cNvSpPr>
              <a:spLocks noChangeArrowheads="1"/>
            </p:cNvSpPr>
            <p:nvPr/>
          </p:nvSpPr>
          <p:spPr bwMode="auto">
            <a:xfrm>
              <a:off x="6473092" y="5724070"/>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24" name="Freeform 165"/>
            <p:cNvSpPr>
              <a:spLocks/>
            </p:cNvSpPr>
            <p:nvPr/>
          </p:nvSpPr>
          <p:spPr bwMode="auto">
            <a:xfrm>
              <a:off x="6456685" y="5823446"/>
              <a:ext cx="218754"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725" name="Rectangle 166"/>
            <p:cNvSpPr>
              <a:spLocks noChangeArrowheads="1"/>
            </p:cNvSpPr>
            <p:nvPr/>
          </p:nvSpPr>
          <p:spPr bwMode="auto">
            <a:xfrm>
              <a:off x="6453952" y="5715504"/>
              <a:ext cx="221487"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26" name="Rectangle 167"/>
            <p:cNvSpPr>
              <a:spLocks noChangeArrowheads="1"/>
            </p:cNvSpPr>
            <p:nvPr/>
          </p:nvSpPr>
          <p:spPr bwMode="auto">
            <a:xfrm>
              <a:off x="6445748" y="5782325"/>
              <a:ext cx="13673"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27" name="Oval 168"/>
            <p:cNvSpPr>
              <a:spLocks noChangeArrowheads="1"/>
            </p:cNvSpPr>
            <p:nvPr/>
          </p:nvSpPr>
          <p:spPr bwMode="auto">
            <a:xfrm>
              <a:off x="6601610" y="5850860"/>
              <a:ext cx="35547"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728" name="Oval 169"/>
            <p:cNvSpPr>
              <a:spLocks noChangeArrowheads="1"/>
            </p:cNvSpPr>
            <p:nvPr/>
          </p:nvSpPr>
          <p:spPr bwMode="auto">
            <a:xfrm>
              <a:off x="6497702"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729" name="Oval 170"/>
            <p:cNvSpPr>
              <a:spLocks noChangeArrowheads="1"/>
            </p:cNvSpPr>
            <p:nvPr/>
          </p:nvSpPr>
          <p:spPr bwMode="auto">
            <a:xfrm>
              <a:off x="6380121" y="5850860"/>
              <a:ext cx="35548"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730" name="Oval 171"/>
            <p:cNvSpPr>
              <a:spLocks noChangeArrowheads="1"/>
            </p:cNvSpPr>
            <p:nvPr/>
          </p:nvSpPr>
          <p:spPr bwMode="auto">
            <a:xfrm>
              <a:off x="6273480"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7731" name="Rectangle 172"/>
            <p:cNvSpPr>
              <a:spLocks noChangeArrowheads="1"/>
            </p:cNvSpPr>
            <p:nvPr/>
          </p:nvSpPr>
          <p:spPr bwMode="auto">
            <a:xfrm>
              <a:off x="6549656" y="5760052"/>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32" name="Rectangle 173"/>
            <p:cNvSpPr>
              <a:spLocks noChangeArrowheads="1"/>
            </p:cNvSpPr>
            <p:nvPr/>
          </p:nvSpPr>
          <p:spPr bwMode="auto">
            <a:xfrm>
              <a:off x="6333637" y="5730923"/>
              <a:ext cx="101173" cy="104517"/>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33" name="Freeform 174"/>
            <p:cNvSpPr>
              <a:spLocks/>
            </p:cNvSpPr>
            <p:nvPr/>
          </p:nvSpPr>
          <p:spPr bwMode="auto">
            <a:xfrm>
              <a:off x="6257073" y="5828587"/>
              <a:ext cx="177737" cy="42834"/>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734" name="Rectangle 175"/>
            <p:cNvSpPr>
              <a:spLocks noChangeArrowheads="1"/>
            </p:cNvSpPr>
            <p:nvPr/>
          </p:nvSpPr>
          <p:spPr bwMode="auto">
            <a:xfrm>
              <a:off x="6270745" y="5772045"/>
              <a:ext cx="65626" cy="5996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35" name="Rectangle 176"/>
            <p:cNvSpPr>
              <a:spLocks noChangeArrowheads="1"/>
            </p:cNvSpPr>
            <p:nvPr/>
          </p:nvSpPr>
          <p:spPr bwMode="auto">
            <a:xfrm>
              <a:off x="6289886" y="5734350"/>
              <a:ext cx="16407"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36" name="Rectangle 177"/>
            <p:cNvSpPr>
              <a:spLocks noChangeArrowheads="1"/>
            </p:cNvSpPr>
            <p:nvPr/>
          </p:nvSpPr>
          <p:spPr bwMode="auto">
            <a:xfrm>
              <a:off x="6284417" y="5727497"/>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37" name="Freeform 178"/>
            <p:cNvSpPr>
              <a:spLocks/>
            </p:cNvSpPr>
            <p:nvPr/>
          </p:nvSpPr>
          <p:spPr bwMode="auto">
            <a:xfrm>
              <a:off x="6246136" y="5772045"/>
              <a:ext cx="13671" cy="59969"/>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738" name="Rectangle 179"/>
            <p:cNvSpPr>
              <a:spLocks noChangeArrowheads="1"/>
            </p:cNvSpPr>
            <p:nvPr/>
          </p:nvSpPr>
          <p:spPr bwMode="auto">
            <a:xfrm>
              <a:off x="6322699" y="5708650"/>
              <a:ext cx="112110" cy="1199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7739" name="Rectangle 180"/>
            <p:cNvSpPr>
              <a:spLocks noChangeArrowheads="1"/>
            </p:cNvSpPr>
            <p:nvPr/>
          </p:nvSpPr>
          <p:spPr bwMode="auto">
            <a:xfrm>
              <a:off x="6347308" y="5742918"/>
              <a:ext cx="30080" cy="29127"/>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528759" name="Text Box 375"/>
          <p:cNvSpPr txBox="1">
            <a:spLocks noChangeArrowheads="1"/>
          </p:cNvSpPr>
          <p:nvPr/>
        </p:nvSpPr>
        <p:spPr bwMode="auto">
          <a:xfrm>
            <a:off x="2463800" y="765175"/>
            <a:ext cx="336550"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a:t>
            </a:r>
          </a:p>
        </p:txBody>
      </p:sp>
      <p:sp>
        <p:nvSpPr>
          <p:cNvPr id="528760" name="Text Box 376"/>
          <p:cNvSpPr txBox="1">
            <a:spLocks noChangeArrowheads="1"/>
          </p:cNvSpPr>
          <p:nvPr/>
        </p:nvSpPr>
        <p:spPr bwMode="auto">
          <a:xfrm>
            <a:off x="6084888" y="765175"/>
            <a:ext cx="336550"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a:t>
            </a:r>
          </a:p>
        </p:txBody>
      </p:sp>
      <p:sp>
        <p:nvSpPr>
          <p:cNvPr id="47127" name="Rectangle 24"/>
          <p:cNvSpPr>
            <a:spLocks noChangeArrowheads="1"/>
          </p:cNvSpPr>
          <p:nvPr/>
        </p:nvSpPr>
        <p:spPr bwMode="auto">
          <a:xfrm>
            <a:off x="6394450" y="1052513"/>
            <a:ext cx="606425"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j-lt"/>
                <a:ea typeface="华文细黑" pitchFamily="2" charset="-122"/>
              </a:rPr>
              <a:t>Station</a:t>
            </a:r>
            <a:endParaRPr kumimoji="0" lang="zh-CN" altLang="en-US" sz="1400" dirty="0">
              <a:solidFill>
                <a:schemeClr val="folHlink"/>
              </a:solidFill>
              <a:latin typeface="+mj-lt"/>
              <a:ea typeface="华文细黑" pitchFamily="2" charset="-122"/>
            </a:endParaRPr>
          </a:p>
        </p:txBody>
      </p:sp>
      <p:sp>
        <p:nvSpPr>
          <p:cNvPr id="47128" name="Rectangle 24"/>
          <p:cNvSpPr>
            <a:spLocks noChangeArrowheads="1"/>
          </p:cNvSpPr>
          <p:nvPr/>
        </p:nvSpPr>
        <p:spPr bwMode="auto">
          <a:xfrm>
            <a:off x="5021263" y="1069975"/>
            <a:ext cx="1271587"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j-lt"/>
                <a:ea typeface="华文细黑" pitchFamily="2" charset="-122"/>
              </a:rPr>
              <a:t>Central station</a:t>
            </a:r>
            <a:endParaRPr kumimoji="0" lang="zh-CN" altLang="en-US" sz="1400" dirty="0">
              <a:solidFill>
                <a:schemeClr val="folHlink"/>
              </a:solidFill>
              <a:latin typeface="+mj-lt"/>
              <a:ea typeface="华文细黑" pitchFamily="2" charset="-122"/>
            </a:endParaRPr>
          </a:p>
        </p:txBody>
      </p:sp>
      <p:sp>
        <p:nvSpPr>
          <p:cNvPr id="47129" name="Rectangle 24"/>
          <p:cNvSpPr>
            <a:spLocks noChangeArrowheads="1"/>
          </p:cNvSpPr>
          <p:nvPr/>
        </p:nvSpPr>
        <p:spPr bwMode="auto">
          <a:xfrm>
            <a:off x="2794000" y="1052513"/>
            <a:ext cx="606425" cy="215900"/>
          </a:xfrm>
          <a:prstGeom prst="rect">
            <a:avLst/>
          </a:prstGeom>
          <a:noFill/>
          <a:ln w="9525">
            <a:noFill/>
            <a:miter lim="800000"/>
            <a:headEnd/>
            <a:tailEnd/>
          </a:ln>
        </p:spPr>
        <p:txBody>
          <a:bodyPr wrap="none" lIns="0" tIns="0" rIns="0" bIns="0">
            <a:spAutoFit/>
          </a:bodyPr>
          <a:lstStyle/>
          <a:p>
            <a:pPr>
              <a:defRPr/>
            </a:pPr>
            <a:r>
              <a:rPr kumimoji="0" lang="en-US" altLang="zh-CN" sz="1400">
                <a:solidFill>
                  <a:schemeClr val="folHlink"/>
                </a:solidFill>
                <a:latin typeface="+mj-lt"/>
                <a:ea typeface="华文细黑" pitchFamily="2" charset="-122"/>
              </a:rPr>
              <a:t>Station</a:t>
            </a:r>
            <a:endParaRPr kumimoji="0" lang="zh-CN" altLang="en-US" sz="1400">
              <a:solidFill>
                <a:schemeClr val="folHlink"/>
              </a:solidFill>
              <a:latin typeface="+mj-lt"/>
              <a:ea typeface="华文细黑" pitchFamily="2" charset="-122"/>
            </a:endParaRPr>
          </a:p>
        </p:txBody>
      </p:sp>
      <p:sp>
        <p:nvSpPr>
          <p:cNvPr id="47130" name="Rectangle 24"/>
          <p:cNvSpPr>
            <a:spLocks noChangeArrowheads="1"/>
          </p:cNvSpPr>
          <p:nvPr/>
        </p:nvSpPr>
        <p:spPr bwMode="auto">
          <a:xfrm>
            <a:off x="1714500" y="1052513"/>
            <a:ext cx="606425" cy="215900"/>
          </a:xfrm>
          <a:prstGeom prst="rect">
            <a:avLst/>
          </a:prstGeom>
          <a:noFill/>
          <a:ln w="9525">
            <a:noFill/>
            <a:miter lim="800000"/>
            <a:headEnd/>
            <a:tailEnd/>
          </a:ln>
        </p:spPr>
        <p:txBody>
          <a:bodyPr wrap="none" lIns="0" tIns="0" rIns="0" bIns="0">
            <a:spAutoFit/>
          </a:bodyPr>
          <a:lstStyle/>
          <a:p>
            <a:pPr>
              <a:defRPr/>
            </a:pPr>
            <a:r>
              <a:rPr kumimoji="0" lang="en-US" altLang="zh-CN" sz="1400">
                <a:solidFill>
                  <a:schemeClr val="folHlink"/>
                </a:solidFill>
                <a:latin typeface="+mj-lt"/>
                <a:ea typeface="华文细黑" pitchFamily="2" charset="-122"/>
              </a:rPr>
              <a:t>Station</a:t>
            </a:r>
            <a:endParaRPr kumimoji="0" lang="zh-CN" altLang="en-US" sz="1400">
              <a:solidFill>
                <a:schemeClr val="folHlink"/>
              </a:solidFill>
              <a:latin typeface="+mj-lt"/>
              <a:ea typeface="华文细黑" pitchFamily="2" charset="-122"/>
            </a:endParaRPr>
          </a:p>
        </p:txBody>
      </p:sp>
      <p:grpSp>
        <p:nvGrpSpPr>
          <p:cNvPr id="156698" name="Group 325"/>
          <p:cNvGrpSpPr>
            <a:grpSpLocks/>
          </p:cNvGrpSpPr>
          <p:nvPr/>
        </p:nvGrpSpPr>
        <p:grpSpPr bwMode="auto">
          <a:xfrm>
            <a:off x="1116013" y="1628775"/>
            <a:ext cx="358775" cy="215900"/>
            <a:chOff x="4252913" y="5376863"/>
            <a:chExt cx="806450" cy="596900"/>
          </a:xfrm>
        </p:grpSpPr>
        <p:sp>
          <p:nvSpPr>
            <p:cNvPr id="47701"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702" name="Freeform 215"/>
            <p:cNvSpPr>
              <a:spLocks/>
            </p:cNvSpPr>
            <p:nvPr/>
          </p:nvSpPr>
          <p:spPr bwMode="auto">
            <a:xfrm>
              <a:off x="4252913" y="5482198"/>
              <a:ext cx="806450" cy="491565"/>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703" name="Freeform 216"/>
            <p:cNvSpPr>
              <a:spLocks/>
            </p:cNvSpPr>
            <p:nvPr/>
          </p:nvSpPr>
          <p:spPr bwMode="auto">
            <a:xfrm>
              <a:off x="4285027" y="5569978"/>
              <a:ext cx="78504" cy="83392"/>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704" name="Freeform 217"/>
            <p:cNvSpPr>
              <a:spLocks/>
            </p:cNvSpPr>
            <p:nvPr/>
          </p:nvSpPr>
          <p:spPr bwMode="auto">
            <a:xfrm>
              <a:off x="4527676" y="5644592"/>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705" name="Freeform 218"/>
            <p:cNvSpPr>
              <a:spLocks/>
            </p:cNvSpPr>
            <p:nvPr/>
          </p:nvSpPr>
          <p:spPr bwMode="auto">
            <a:xfrm>
              <a:off x="4285027" y="5749927"/>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706" name="Freeform 219"/>
            <p:cNvSpPr>
              <a:spLocks/>
            </p:cNvSpPr>
            <p:nvPr/>
          </p:nvSpPr>
          <p:spPr bwMode="auto">
            <a:xfrm>
              <a:off x="4527676" y="5824538"/>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707" name="Freeform 220"/>
            <p:cNvSpPr>
              <a:spLocks/>
            </p:cNvSpPr>
            <p:nvPr/>
          </p:nvSpPr>
          <p:spPr bwMode="auto">
            <a:xfrm>
              <a:off x="4356394" y="5627036"/>
              <a:ext cx="181988" cy="52668"/>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708" name="Line 221"/>
            <p:cNvSpPr>
              <a:spLocks noChangeShapeType="1"/>
            </p:cNvSpPr>
            <p:nvPr/>
          </p:nvSpPr>
          <p:spPr bwMode="auto">
            <a:xfrm>
              <a:off x="4356394" y="5627036"/>
              <a:ext cx="181988" cy="5266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709" name="Freeform 222"/>
            <p:cNvSpPr>
              <a:spLocks/>
            </p:cNvSpPr>
            <p:nvPr/>
          </p:nvSpPr>
          <p:spPr bwMode="auto">
            <a:xfrm>
              <a:off x="4352827" y="5618258"/>
              <a:ext cx="189122" cy="70224"/>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710" name="Freeform 223"/>
            <p:cNvSpPr>
              <a:spLocks/>
            </p:cNvSpPr>
            <p:nvPr/>
          </p:nvSpPr>
          <p:spPr bwMode="auto">
            <a:xfrm>
              <a:off x="4356394" y="5802595"/>
              <a:ext cx="178418" cy="57055"/>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711" name="Line 224"/>
            <p:cNvSpPr>
              <a:spLocks noChangeShapeType="1"/>
            </p:cNvSpPr>
            <p:nvPr/>
          </p:nvSpPr>
          <p:spPr bwMode="auto">
            <a:xfrm>
              <a:off x="4356394" y="5802595"/>
              <a:ext cx="178418" cy="5705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712" name="Freeform 225"/>
            <p:cNvSpPr>
              <a:spLocks/>
            </p:cNvSpPr>
            <p:nvPr/>
          </p:nvSpPr>
          <p:spPr bwMode="auto">
            <a:xfrm>
              <a:off x="4352827" y="5798204"/>
              <a:ext cx="185555" cy="65836"/>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713" name="Freeform 226"/>
            <p:cNvSpPr>
              <a:spLocks/>
            </p:cNvSpPr>
            <p:nvPr/>
          </p:nvSpPr>
          <p:spPr bwMode="auto">
            <a:xfrm>
              <a:off x="4352827" y="5640201"/>
              <a:ext cx="181985" cy="197505"/>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714" name="Line 227"/>
            <p:cNvSpPr>
              <a:spLocks noChangeShapeType="1"/>
            </p:cNvSpPr>
            <p:nvPr/>
          </p:nvSpPr>
          <p:spPr bwMode="auto">
            <a:xfrm>
              <a:off x="4352827" y="5640201"/>
              <a:ext cx="181985" cy="19750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715" name="Freeform 228"/>
            <p:cNvSpPr>
              <a:spLocks/>
            </p:cNvSpPr>
            <p:nvPr/>
          </p:nvSpPr>
          <p:spPr bwMode="auto">
            <a:xfrm>
              <a:off x="4345690" y="5635814"/>
              <a:ext cx="196259" cy="201893"/>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716" name="Freeform 229"/>
            <p:cNvSpPr>
              <a:spLocks/>
            </p:cNvSpPr>
            <p:nvPr/>
          </p:nvSpPr>
          <p:spPr bwMode="auto">
            <a:xfrm>
              <a:off x="4352827" y="5697259"/>
              <a:ext cx="189122" cy="83389"/>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717" name="Line 230"/>
            <p:cNvSpPr>
              <a:spLocks noChangeShapeType="1"/>
            </p:cNvSpPr>
            <p:nvPr/>
          </p:nvSpPr>
          <p:spPr bwMode="auto">
            <a:xfrm flipV="1">
              <a:off x="4352827" y="5697259"/>
              <a:ext cx="189122" cy="83389"/>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718" name="Freeform 231"/>
            <p:cNvSpPr>
              <a:spLocks/>
            </p:cNvSpPr>
            <p:nvPr/>
          </p:nvSpPr>
          <p:spPr bwMode="auto">
            <a:xfrm>
              <a:off x="4349258" y="5692869"/>
              <a:ext cx="192692" cy="96557"/>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699" name="Group 325"/>
          <p:cNvGrpSpPr>
            <a:grpSpLocks/>
          </p:cNvGrpSpPr>
          <p:nvPr/>
        </p:nvGrpSpPr>
        <p:grpSpPr bwMode="auto">
          <a:xfrm>
            <a:off x="1835150" y="1628775"/>
            <a:ext cx="358775" cy="215900"/>
            <a:chOff x="4252913" y="5376863"/>
            <a:chExt cx="806450" cy="596900"/>
          </a:xfrm>
        </p:grpSpPr>
        <p:sp>
          <p:nvSpPr>
            <p:cNvPr id="47683"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684" name="Freeform 215"/>
            <p:cNvSpPr>
              <a:spLocks/>
            </p:cNvSpPr>
            <p:nvPr/>
          </p:nvSpPr>
          <p:spPr bwMode="auto">
            <a:xfrm>
              <a:off x="4252913" y="5482198"/>
              <a:ext cx="806450" cy="491565"/>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85" name="Freeform 216"/>
            <p:cNvSpPr>
              <a:spLocks/>
            </p:cNvSpPr>
            <p:nvPr/>
          </p:nvSpPr>
          <p:spPr bwMode="auto">
            <a:xfrm>
              <a:off x="4285029" y="5569978"/>
              <a:ext cx="78504" cy="83392"/>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86" name="Freeform 217"/>
            <p:cNvSpPr>
              <a:spLocks/>
            </p:cNvSpPr>
            <p:nvPr/>
          </p:nvSpPr>
          <p:spPr bwMode="auto">
            <a:xfrm>
              <a:off x="4527678" y="5644592"/>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87" name="Freeform 218"/>
            <p:cNvSpPr>
              <a:spLocks/>
            </p:cNvSpPr>
            <p:nvPr/>
          </p:nvSpPr>
          <p:spPr bwMode="auto">
            <a:xfrm>
              <a:off x="4285029" y="5749927"/>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88" name="Freeform 219"/>
            <p:cNvSpPr>
              <a:spLocks/>
            </p:cNvSpPr>
            <p:nvPr/>
          </p:nvSpPr>
          <p:spPr bwMode="auto">
            <a:xfrm>
              <a:off x="4527678" y="5824538"/>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89" name="Freeform 220"/>
            <p:cNvSpPr>
              <a:spLocks/>
            </p:cNvSpPr>
            <p:nvPr/>
          </p:nvSpPr>
          <p:spPr bwMode="auto">
            <a:xfrm>
              <a:off x="4356397" y="5627036"/>
              <a:ext cx="181985" cy="52668"/>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90" name="Line 221"/>
            <p:cNvSpPr>
              <a:spLocks noChangeShapeType="1"/>
            </p:cNvSpPr>
            <p:nvPr/>
          </p:nvSpPr>
          <p:spPr bwMode="auto">
            <a:xfrm>
              <a:off x="4356397" y="5627036"/>
              <a:ext cx="181985" cy="5266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91" name="Freeform 222"/>
            <p:cNvSpPr>
              <a:spLocks/>
            </p:cNvSpPr>
            <p:nvPr/>
          </p:nvSpPr>
          <p:spPr bwMode="auto">
            <a:xfrm>
              <a:off x="4352827" y="5618258"/>
              <a:ext cx="189124" cy="70224"/>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92" name="Freeform 223"/>
            <p:cNvSpPr>
              <a:spLocks/>
            </p:cNvSpPr>
            <p:nvPr/>
          </p:nvSpPr>
          <p:spPr bwMode="auto">
            <a:xfrm>
              <a:off x="4356397" y="5802595"/>
              <a:ext cx="178418" cy="57055"/>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93" name="Line 224"/>
            <p:cNvSpPr>
              <a:spLocks noChangeShapeType="1"/>
            </p:cNvSpPr>
            <p:nvPr/>
          </p:nvSpPr>
          <p:spPr bwMode="auto">
            <a:xfrm>
              <a:off x="4356397" y="5802595"/>
              <a:ext cx="178418" cy="5705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94" name="Freeform 225"/>
            <p:cNvSpPr>
              <a:spLocks/>
            </p:cNvSpPr>
            <p:nvPr/>
          </p:nvSpPr>
          <p:spPr bwMode="auto">
            <a:xfrm>
              <a:off x="4352827" y="5798204"/>
              <a:ext cx="185555" cy="65836"/>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95" name="Freeform 226"/>
            <p:cNvSpPr>
              <a:spLocks/>
            </p:cNvSpPr>
            <p:nvPr/>
          </p:nvSpPr>
          <p:spPr bwMode="auto">
            <a:xfrm>
              <a:off x="4352827" y="5640201"/>
              <a:ext cx="181988" cy="197505"/>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96" name="Line 227"/>
            <p:cNvSpPr>
              <a:spLocks noChangeShapeType="1"/>
            </p:cNvSpPr>
            <p:nvPr/>
          </p:nvSpPr>
          <p:spPr bwMode="auto">
            <a:xfrm>
              <a:off x="4352827" y="5640201"/>
              <a:ext cx="181988" cy="19750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97" name="Freeform 228"/>
            <p:cNvSpPr>
              <a:spLocks/>
            </p:cNvSpPr>
            <p:nvPr/>
          </p:nvSpPr>
          <p:spPr bwMode="auto">
            <a:xfrm>
              <a:off x="4345690" y="5635814"/>
              <a:ext cx="196261" cy="201893"/>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98" name="Freeform 229"/>
            <p:cNvSpPr>
              <a:spLocks/>
            </p:cNvSpPr>
            <p:nvPr/>
          </p:nvSpPr>
          <p:spPr bwMode="auto">
            <a:xfrm>
              <a:off x="4352827" y="5697259"/>
              <a:ext cx="189124" cy="83389"/>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99" name="Line 230"/>
            <p:cNvSpPr>
              <a:spLocks noChangeShapeType="1"/>
            </p:cNvSpPr>
            <p:nvPr/>
          </p:nvSpPr>
          <p:spPr bwMode="auto">
            <a:xfrm flipV="1">
              <a:off x="4352827" y="5697259"/>
              <a:ext cx="189124" cy="83389"/>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700" name="Freeform 231"/>
            <p:cNvSpPr>
              <a:spLocks/>
            </p:cNvSpPr>
            <p:nvPr/>
          </p:nvSpPr>
          <p:spPr bwMode="auto">
            <a:xfrm>
              <a:off x="4349260" y="5692869"/>
              <a:ext cx="192692" cy="96557"/>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700" name="Group 325"/>
          <p:cNvGrpSpPr>
            <a:grpSpLocks/>
          </p:cNvGrpSpPr>
          <p:nvPr/>
        </p:nvGrpSpPr>
        <p:grpSpPr bwMode="auto">
          <a:xfrm>
            <a:off x="2987675" y="1628775"/>
            <a:ext cx="358775" cy="215900"/>
            <a:chOff x="4252913" y="5376863"/>
            <a:chExt cx="806450" cy="596900"/>
          </a:xfrm>
        </p:grpSpPr>
        <p:sp>
          <p:nvSpPr>
            <p:cNvPr id="47665"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666" name="Freeform 215"/>
            <p:cNvSpPr>
              <a:spLocks/>
            </p:cNvSpPr>
            <p:nvPr/>
          </p:nvSpPr>
          <p:spPr bwMode="auto">
            <a:xfrm>
              <a:off x="4252913" y="5482198"/>
              <a:ext cx="806450" cy="491565"/>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67" name="Freeform 216"/>
            <p:cNvSpPr>
              <a:spLocks/>
            </p:cNvSpPr>
            <p:nvPr/>
          </p:nvSpPr>
          <p:spPr bwMode="auto">
            <a:xfrm>
              <a:off x="4285029" y="5569978"/>
              <a:ext cx="78504" cy="83392"/>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68" name="Freeform 217"/>
            <p:cNvSpPr>
              <a:spLocks/>
            </p:cNvSpPr>
            <p:nvPr/>
          </p:nvSpPr>
          <p:spPr bwMode="auto">
            <a:xfrm>
              <a:off x="4527678" y="5644592"/>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69" name="Freeform 218"/>
            <p:cNvSpPr>
              <a:spLocks/>
            </p:cNvSpPr>
            <p:nvPr/>
          </p:nvSpPr>
          <p:spPr bwMode="auto">
            <a:xfrm>
              <a:off x="4285029" y="5749927"/>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70" name="Freeform 219"/>
            <p:cNvSpPr>
              <a:spLocks/>
            </p:cNvSpPr>
            <p:nvPr/>
          </p:nvSpPr>
          <p:spPr bwMode="auto">
            <a:xfrm>
              <a:off x="4527678" y="5824538"/>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71" name="Freeform 220"/>
            <p:cNvSpPr>
              <a:spLocks/>
            </p:cNvSpPr>
            <p:nvPr/>
          </p:nvSpPr>
          <p:spPr bwMode="auto">
            <a:xfrm>
              <a:off x="4356397" y="5627036"/>
              <a:ext cx="181985" cy="52668"/>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72" name="Line 221"/>
            <p:cNvSpPr>
              <a:spLocks noChangeShapeType="1"/>
            </p:cNvSpPr>
            <p:nvPr/>
          </p:nvSpPr>
          <p:spPr bwMode="auto">
            <a:xfrm>
              <a:off x="4356397" y="5627036"/>
              <a:ext cx="181985" cy="5266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73" name="Freeform 222"/>
            <p:cNvSpPr>
              <a:spLocks/>
            </p:cNvSpPr>
            <p:nvPr/>
          </p:nvSpPr>
          <p:spPr bwMode="auto">
            <a:xfrm>
              <a:off x="4352827" y="5618258"/>
              <a:ext cx="189124" cy="70224"/>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74" name="Freeform 223"/>
            <p:cNvSpPr>
              <a:spLocks/>
            </p:cNvSpPr>
            <p:nvPr/>
          </p:nvSpPr>
          <p:spPr bwMode="auto">
            <a:xfrm>
              <a:off x="4356397" y="5802595"/>
              <a:ext cx="178418" cy="57055"/>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75" name="Line 224"/>
            <p:cNvSpPr>
              <a:spLocks noChangeShapeType="1"/>
            </p:cNvSpPr>
            <p:nvPr/>
          </p:nvSpPr>
          <p:spPr bwMode="auto">
            <a:xfrm>
              <a:off x="4356397" y="5802595"/>
              <a:ext cx="178418" cy="5705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76" name="Freeform 225"/>
            <p:cNvSpPr>
              <a:spLocks/>
            </p:cNvSpPr>
            <p:nvPr/>
          </p:nvSpPr>
          <p:spPr bwMode="auto">
            <a:xfrm>
              <a:off x="4352827" y="5798204"/>
              <a:ext cx="185555" cy="65836"/>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77" name="Freeform 226"/>
            <p:cNvSpPr>
              <a:spLocks/>
            </p:cNvSpPr>
            <p:nvPr/>
          </p:nvSpPr>
          <p:spPr bwMode="auto">
            <a:xfrm>
              <a:off x="4352827" y="5640201"/>
              <a:ext cx="181988" cy="197505"/>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78" name="Line 227"/>
            <p:cNvSpPr>
              <a:spLocks noChangeShapeType="1"/>
            </p:cNvSpPr>
            <p:nvPr/>
          </p:nvSpPr>
          <p:spPr bwMode="auto">
            <a:xfrm>
              <a:off x="4352827" y="5640201"/>
              <a:ext cx="181988" cy="19750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79" name="Freeform 228"/>
            <p:cNvSpPr>
              <a:spLocks/>
            </p:cNvSpPr>
            <p:nvPr/>
          </p:nvSpPr>
          <p:spPr bwMode="auto">
            <a:xfrm>
              <a:off x="4345690" y="5635814"/>
              <a:ext cx="196261" cy="201893"/>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80" name="Freeform 229"/>
            <p:cNvSpPr>
              <a:spLocks/>
            </p:cNvSpPr>
            <p:nvPr/>
          </p:nvSpPr>
          <p:spPr bwMode="auto">
            <a:xfrm>
              <a:off x="4352827" y="5697259"/>
              <a:ext cx="189124" cy="83389"/>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81" name="Line 230"/>
            <p:cNvSpPr>
              <a:spLocks noChangeShapeType="1"/>
            </p:cNvSpPr>
            <p:nvPr/>
          </p:nvSpPr>
          <p:spPr bwMode="auto">
            <a:xfrm flipV="1">
              <a:off x="4352827" y="5697259"/>
              <a:ext cx="189124" cy="83389"/>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82" name="Freeform 231"/>
            <p:cNvSpPr>
              <a:spLocks/>
            </p:cNvSpPr>
            <p:nvPr/>
          </p:nvSpPr>
          <p:spPr bwMode="auto">
            <a:xfrm>
              <a:off x="4349260" y="5692869"/>
              <a:ext cx="192692" cy="96557"/>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701" name="Group 325"/>
          <p:cNvGrpSpPr>
            <a:grpSpLocks/>
          </p:cNvGrpSpPr>
          <p:nvPr/>
        </p:nvGrpSpPr>
        <p:grpSpPr bwMode="auto">
          <a:xfrm>
            <a:off x="3924300" y="1628775"/>
            <a:ext cx="358775" cy="215900"/>
            <a:chOff x="4252913" y="5376863"/>
            <a:chExt cx="806450" cy="596900"/>
          </a:xfrm>
        </p:grpSpPr>
        <p:sp>
          <p:nvSpPr>
            <p:cNvPr id="47647"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648" name="Freeform 215"/>
            <p:cNvSpPr>
              <a:spLocks/>
            </p:cNvSpPr>
            <p:nvPr/>
          </p:nvSpPr>
          <p:spPr bwMode="auto">
            <a:xfrm>
              <a:off x="4252913" y="5482198"/>
              <a:ext cx="806450" cy="491565"/>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49" name="Freeform 216"/>
            <p:cNvSpPr>
              <a:spLocks/>
            </p:cNvSpPr>
            <p:nvPr/>
          </p:nvSpPr>
          <p:spPr bwMode="auto">
            <a:xfrm>
              <a:off x="4285029" y="5569978"/>
              <a:ext cx="78504" cy="83392"/>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50" name="Freeform 217"/>
            <p:cNvSpPr>
              <a:spLocks/>
            </p:cNvSpPr>
            <p:nvPr/>
          </p:nvSpPr>
          <p:spPr bwMode="auto">
            <a:xfrm>
              <a:off x="4527678" y="5644592"/>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51" name="Freeform 218"/>
            <p:cNvSpPr>
              <a:spLocks/>
            </p:cNvSpPr>
            <p:nvPr/>
          </p:nvSpPr>
          <p:spPr bwMode="auto">
            <a:xfrm>
              <a:off x="4285029" y="5749927"/>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52" name="Freeform 219"/>
            <p:cNvSpPr>
              <a:spLocks/>
            </p:cNvSpPr>
            <p:nvPr/>
          </p:nvSpPr>
          <p:spPr bwMode="auto">
            <a:xfrm>
              <a:off x="4527678" y="5824538"/>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53" name="Freeform 220"/>
            <p:cNvSpPr>
              <a:spLocks/>
            </p:cNvSpPr>
            <p:nvPr/>
          </p:nvSpPr>
          <p:spPr bwMode="auto">
            <a:xfrm>
              <a:off x="4356397" y="5627036"/>
              <a:ext cx="181985" cy="52668"/>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54" name="Line 221"/>
            <p:cNvSpPr>
              <a:spLocks noChangeShapeType="1"/>
            </p:cNvSpPr>
            <p:nvPr/>
          </p:nvSpPr>
          <p:spPr bwMode="auto">
            <a:xfrm>
              <a:off x="4356397" y="5627036"/>
              <a:ext cx="181985" cy="5266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55" name="Freeform 222"/>
            <p:cNvSpPr>
              <a:spLocks/>
            </p:cNvSpPr>
            <p:nvPr/>
          </p:nvSpPr>
          <p:spPr bwMode="auto">
            <a:xfrm>
              <a:off x="4352827" y="5618258"/>
              <a:ext cx="189124" cy="70224"/>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56" name="Freeform 223"/>
            <p:cNvSpPr>
              <a:spLocks/>
            </p:cNvSpPr>
            <p:nvPr/>
          </p:nvSpPr>
          <p:spPr bwMode="auto">
            <a:xfrm>
              <a:off x="4356397" y="5802595"/>
              <a:ext cx="178418" cy="57055"/>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57" name="Line 224"/>
            <p:cNvSpPr>
              <a:spLocks noChangeShapeType="1"/>
            </p:cNvSpPr>
            <p:nvPr/>
          </p:nvSpPr>
          <p:spPr bwMode="auto">
            <a:xfrm>
              <a:off x="4356397" y="5802595"/>
              <a:ext cx="178418" cy="5705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58" name="Freeform 225"/>
            <p:cNvSpPr>
              <a:spLocks/>
            </p:cNvSpPr>
            <p:nvPr/>
          </p:nvSpPr>
          <p:spPr bwMode="auto">
            <a:xfrm>
              <a:off x="4352827" y="5798204"/>
              <a:ext cx="185555" cy="65836"/>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59" name="Freeform 226"/>
            <p:cNvSpPr>
              <a:spLocks/>
            </p:cNvSpPr>
            <p:nvPr/>
          </p:nvSpPr>
          <p:spPr bwMode="auto">
            <a:xfrm>
              <a:off x="4352827" y="5640201"/>
              <a:ext cx="181988" cy="197505"/>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60" name="Line 227"/>
            <p:cNvSpPr>
              <a:spLocks noChangeShapeType="1"/>
            </p:cNvSpPr>
            <p:nvPr/>
          </p:nvSpPr>
          <p:spPr bwMode="auto">
            <a:xfrm>
              <a:off x="4352827" y="5640201"/>
              <a:ext cx="181988" cy="19750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61" name="Freeform 228"/>
            <p:cNvSpPr>
              <a:spLocks/>
            </p:cNvSpPr>
            <p:nvPr/>
          </p:nvSpPr>
          <p:spPr bwMode="auto">
            <a:xfrm>
              <a:off x="4345690" y="5635814"/>
              <a:ext cx="196261" cy="201893"/>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62" name="Freeform 229"/>
            <p:cNvSpPr>
              <a:spLocks/>
            </p:cNvSpPr>
            <p:nvPr/>
          </p:nvSpPr>
          <p:spPr bwMode="auto">
            <a:xfrm>
              <a:off x="4352827" y="5697259"/>
              <a:ext cx="189124" cy="83389"/>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63" name="Line 230"/>
            <p:cNvSpPr>
              <a:spLocks noChangeShapeType="1"/>
            </p:cNvSpPr>
            <p:nvPr/>
          </p:nvSpPr>
          <p:spPr bwMode="auto">
            <a:xfrm flipV="1">
              <a:off x="4352827" y="5697259"/>
              <a:ext cx="189124" cy="83389"/>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64" name="Freeform 231"/>
            <p:cNvSpPr>
              <a:spLocks/>
            </p:cNvSpPr>
            <p:nvPr/>
          </p:nvSpPr>
          <p:spPr bwMode="auto">
            <a:xfrm>
              <a:off x="4349260" y="5692869"/>
              <a:ext cx="192692" cy="96557"/>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702" name="Group 325"/>
          <p:cNvGrpSpPr>
            <a:grpSpLocks/>
          </p:cNvGrpSpPr>
          <p:nvPr/>
        </p:nvGrpSpPr>
        <p:grpSpPr bwMode="auto">
          <a:xfrm>
            <a:off x="4787900" y="1628775"/>
            <a:ext cx="358775" cy="215900"/>
            <a:chOff x="4252913" y="5376863"/>
            <a:chExt cx="806450" cy="596900"/>
          </a:xfrm>
        </p:grpSpPr>
        <p:sp>
          <p:nvSpPr>
            <p:cNvPr id="47629"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630" name="Freeform 215"/>
            <p:cNvSpPr>
              <a:spLocks/>
            </p:cNvSpPr>
            <p:nvPr/>
          </p:nvSpPr>
          <p:spPr bwMode="auto">
            <a:xfrm>
              <a:off x="4252913" y="5482198"/>
              <a:ext cx="806450" cy="491565"/>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31" name="Freeform 216"/>
            <p:cNvSpPr>
              <a:spLocks/>
            </p:cNvSpPr>
            <p:nvPr/>
          </p:nvSpPr>
          <p:spPr bwMode="auto">
            <a:xfrm>
              <a:off x="4285029" y="5569978"/>
              <a:ext cx="78504" cy="83392"/>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32" name="Freeform 217"/>
            <p:cNvSpPr>
              <a:spLocks/>
            </p:cNvSpPr>
            <p:nvPr/>
          </p:nvSpPr>
          <p:spPr bwMode="auto">
            <a:xfrm>
              <a:off x="4527678" y="5644592"/>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33" name="Freeform 218"/>
            <p:cNvSpPr>
              <a:spLocks/>
            </p:cNvSpPr>
            <p:nvPr/>
          </p:nvSpPr>
          <p:spPr bwMode="auto">
            <a:xfrm>
              <a:off x="4285029" y="5749927"/>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34" name="Freeform 219"/>
            <p:cNvSpPr>
              <a:spLocks/>
            </p:cNvSpPr>
            <p:nvPr/>
          </p:nvSpPr>
          <p:spPr bwMode="auto">
            <a:xfrm>
              <a:off x="4527678" y="5824538"/>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35" name="Freeform 220"/>
            <p:cNvSpPr>
              <a:spLocks/>
            </p:cNvSpPr>
            <p:nvPr/>
          </p:nvSpPr>
          <p:spPr bwMode="auto">
            <a:xfrm>
              <a:off x="4356397" y="5627036"/>
              <a:ext cx="181985" cy="52668"/>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36" name="Line 221"/>
            <p:cNvSpPr>
              <a:spLocks noChangeShapeType="1"/>
            </p:cNvSpPr>
            <p:nvPr/>
          </p:nvSpPr>
          <p:spPr bwMode="auto">
            <a:xfrm>
              <a:off x="4356397" y="5627036"/>
              <a:ext cx="181985" cy="5266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37" name="Freeform 222"/>
            <p:cNvSpPr>
              <a:spLocks/>
            </p:cNvSpPr>
            <p:nvPr/>
          </p:nvSpPr>
          <p:spPr bwMode="auto">
            <a:xfrm>
              <a:off x="4352827" y="5618258"/>
              <a:ext cx="189124" cy="70224"/>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38" name="Freeform 223"/>
            <p:cNvSpPr>
              <a:spLocks/>
            </p:cNvSpPr>
            <p:nvPr/>
          </p:nvSpPr>
          <p:spPr bwMode="auto">
            <a:xfrm>
              <a:off x="4356397" y="5802595"/>
              <a:ext cx="178418" cy="57055"/>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39" name="Line 224"/>
            <p:cNvSpPr>
              <a:spLocks noChangeShapeType="1"/>
            </p:cNvSpPr>
            <p:nvPr/>
          </p:nvSpPr>
          <p:spPr bwMode="auto">
            <a:xfrm>
              <a:off x="4356397" y="5802595"/>
              <a:ext cx="178418" cy="5705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40" name="Freeform 225"/>
            <p:cNvSpPr>
              <a:spLocks/>
            </p:cNvSpPr>
            <p:nvPr/>
          </p:nvSpPr>
          <p:spPr bwMode="auto">
            <a:xfrm>
              <a:off x="4352827" y="5798204"/>
              <a:ext cx="185555" cy="65836"/>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41" name="Freeform 226"/>
            <p:cNvSpPr>
              <a:spLocks/>
            </p:cNvSpPr>
            <p:nvPr/>
          </p:nvSpPr>
          <p:spPr bwMode="auto">
            <a:xfrm>
              <a:off x="4352827" y="5640201"/>
              <a:ext cx="181988" cy="197505"/>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42" name="Line 227"/>
            <p:cNvSpPr>
              <a:spLocks noChangeShapeType="1"/>
            </p:cNvSpPr>
            <p:nvPr/>
          </p:nvSpPr>
          <p:spPr bwMode="auto">
            <a:xfrm>
              <a:off x="4352827" y="5640201"/>
              <a:ext cx="181988" cy="19750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43" name="Freeform 228"/>
            <p:cNvSpPr>
              <a:spLocks/>
            </p:cNvSpPr>
            <p:nvPr/>
          </p:nvSpPr>
          <p:spPr bwMode="auto">
            <a:xfrm>
              <a:off x="4345690" y="5635814"/>
              <a:ext cx="196261" cy="201893"/>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44" name="Freeform 229"/>
            <p:cNvSpPr>
              <a:spLocks/>
            </p:cNvSpPr>
            <p:nvPr/>
          </p:nvSpPr>
          <p:spPr bwMode="auto">
            <a:xfrm>
              <a:off x="4352827" y="5697259"/>
              <a:ext cx="189124" cy="83389"/>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45" name="Line 230"/>
            <p:cNvSpPr>
              <a:spLocks noChangeShapeType="1"/>
            </p:cNvSpPr>
            <p:nvPr/>
          </p:nvSpPr>
          <p:spPr bwMode="auto">
            <a:xfrm flipV="1">
              <a:off x="4352827" y="5697259"/>
              <a:ext cx="189124" cy="83389"/>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46" name="Freeform 231"/>
            <p:cNvSpPr>
              <a:spLocks/>
            </p:cNvSpPr>
            <p:nvPr/>
          </p:nvSpPr>
          <p:spPr bwMode="auto">
            <a:xfrm>
              <a:off x="4349260" y="5692869"/>
              <a:ext cx="192692" cy="96557"/>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703" name="Group 325"/>
          <p:cNvGrpSpPr>
            <a:grpSpLocks/>
          </p:cNvGrpSpPr>
          <p:nvPr/>
        </p:nvGrpSpPr>
        <p:grpSpPr bwMode="auto">
          <a:xfrm>
            <a:off x="5508625" y="1557338"/>
            <a:ext cx="430213" cy="287337"/>
            <a:chOff x="4252913" y="5376863"/>
            <a:chExt cx="806450" cy="596900"/>
          </a:xfrm>
        </p:grpSpPr>
        <p:sp>
          <p:nvSpPr>
            <p:cNvPr id="47611"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612" name="Freeform 215"/>
            <p:cNvSpPr>
              <a:spLocks/>
            </p:cNvSpPr>
            <p:nvPr/>
          </p:nvSpPr>
          <p:spPr bwMode="auto">
            <a:xfrm>
              <a:off x="4252913" y="5482392"/>
              <a:ext cx="806450" cy="491371"/>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13" name="Freeform 216"/>
            <p:cNvSpPr>
              <a:spLocks/>
            </p:cNvSpPr>
            <p:nvPr/>
          </p:nvSpPr>
          <p:spPr bwMode="auto">
            <a:xfrm>
              <a:off x="4285648" y="5571432"/>
              <a:ext cx="77371" cy="82446"/>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14" name="Freeform 217"/>
            <p:cNvSpPr>
              <a:spLocks/>
            </p:cNvSpPr>
            <p:nvPr/>
          </p:nvSpPr>
          <p:spPr bwMode="auto">
            <a:xfrm>
              <a:off x="4526689" y="5643983"/>
              <a:ext cx="80348" cy="85743"/>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15" name="Freeform 218"/>
            <p:cNvSpPr>
              <a:spLocks/>
            </p:cNvSpPr>
            <p:nvPr/>
          </p:nvSpPr>
          <p:spPr bwMode="auto">
            <a:xfrm>
              <a:off x="4285648" y="5749513"/>
              <a:ext cx="77371" cy="85743"/>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16" name="Freeform 219"/>
            <p:cNvSpPr>
              <a:spLocks/>
            </p:cNvSpPr>
            <p:nvPr/>
          </p:nvSpPr>
          <p:spPr bwMode="auto">
            <a:xfrm>
              <a:off x="4526689" y="5825363"/>
              <a:ext cx="80348" cy="85743"/>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17" name="Freeform 220"/>
            <p:cNvSpPr>
              <a:spLocks/>
            </p:cNvSpPr>
            <p:nvPr/>
          </p:nvSpPr>
          <p:spPr bwMode="auto">
            <a:xfrm>
              <a:off x="4357068" y="5627495"/>
              <a:ext cx="178550" cy="52765"/>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18" name="Line 221"/>
            <p:cNvSpPr>
              <a:spLocks noChangeShapeType="1"/>
            </p:cNvSpPr>
            <p:nvPr/>
          </p:nvSpPr>
          <p:spPr bwMode="auto">
            <a:xfrm>
              <a:off x="4357068" y="5627495"/>
              <a:ext cx="178550" cy="5276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19" name="Freeform 222"/>
            <p:cNvSpPr>
              <a:spLocks/>
            </p:cNvSpPr>
            <p:nvPr/>
          </p:nvSpPr>
          <p:spPr bwMode="auto">
            <a:xfrm>
              <a:off x="4354091" y="5620900"/>
              <a:ext cx="187478" cy="65956"/>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20" name="Freeform 223"/>
            <p:cNvSpPr>
              <a:spLocks/>
            </p:cNvSpPr>
            <p:nvPr/>
          </p:nvSpPr>
          <p:spPr bwMode="auto">
            <a:xfrm>
              <a:off x="4357068" y="5802278"/>
              <a:ext cx="175573" cy="56064"/>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21" name="Line 224"/>
            <p:cNvSpPr>
              <a:spLocks noChangeShapeType="1"/>
            </p:cNvSpPr>
            <p:nvPr/>
          </p:nvSpPr>
          <p:spPr bwMode="auto">
            <a:xfrm>
              <a:off x="4357068" y="5802278"/>
              <a:ext cx="175573" cy="56064"/>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22" name="Freeform 225"/>
            <p:cNvSpPr>
              <a:spLocks/>
            </p:cNvSpPr>
            <p:nvPr/>
          </p:nvSpPr>
          <p:spPr bwMode="auto">
            <a:xfrm>
              <a:off x="4354091" y="5798981"/>
              <a:ext cx="181526" cy="65956"/>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23" name="Freeform 226"/>
            <p:cNvSpPr>
              <a:spLocks/>
            </p:cNvSpPr>
            <p:nvPr/>
          </p:nvSpPr>
          <p:spPr bwMode="auto">
            <a:xfrm>
              <a:off x="4351116" y="5640687"/>
              <a:ext cx="181524" cy="194569"/>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24" name="Line 227"/>
            <p:cNvSpPr>
              <a:spLocks noChangeShapeType="1"/>
            </p:cNvSpPr>
            <p:nvPr/>
          </p:nvSpPr>
          <p:spPr bwMode="auto">
            <a:xfrm>
              <a:off x="4351116" y="5640687"/>
              <a:ext cx="181524" cy="194569"/>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25" name="Freeform 228"/>
            <p:cNvSpPr>
              <a:spLocks/>
            </p:cNvSpPr>
            <p:nvPr/>
          </p:nvSpPr>
          <p:spPr bwMode="auto">
            <a:xfrm>
              <a:off x="4345165" y="5634091"/>
              <a:ext cx="196405" cy="204463"/>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26" name="Freeform 229"/>
            <p:cNvSpPr>
              <a:spLocks/>
            </p:cNvSpPr>
            <p:nvPr/>
          </p:nvSpPr>
          <p:spPr bwMode="auto">
            <a:xfrm>
              <a:off x="4351116" y="5700047"/>
              <a:ext cx="190453" cy="82444"/>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27" name="Line 230"/>
            <p:cNvSpPr>
              <a:spLocks noChangeShapeType="1"/>
            </p:cNvSpPr>
            <p:nvPr/>
          </p:nvSpPr>
          <p:spPr bwMode="auto">
            <a:xfrm flipV="1">
              <a:off x="4351116" y="5700047"/>
              <a:ext cx="190453" cy="82444"/>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28" name="Freeform 231"/>
            <p:cNvSpPr>
              <a:spLocks/>
            </p:cNvSpPr>
            <p:nvPr/>
          </p:nvSpPr>
          <p:spPr bwMode="auto">
            <a:xfrm>
              <a:off x="4348139" y="5693451"/>
              <a:ext cx="196405" cy="95635"/>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704" name="Group 325"/>
          <p:cNvGrpSpPr>
            <a:grpSpLocks/>
          </p:cNvGrpSpPr>
          <p:nvPr/>
        </p:nvGrpSpPr>
        <p:grpSpPr bwMode="auto">
          <a:xfrm>
            <a:off x="6588125" y="1628775"/>
            <a:ext cx="358775" cy="215900"/>
            <a:chOff x="4252913" y="5376863"/>
            <a:chExt cx="806450" cy="596900"/>
          </a:xfrm>
        </p:grpSpPr>
        <p:sp>
          <p:nvSpPr>
            <p:cNvPr id="47593"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594" name="Freeform 215"/>
            <p:cNvSpPr>
              <a:spLocks/>
            </p:cNvSpPr>
            <p:nvPr/>
          </p:nvSpPr>
          <p:spPr bwMode="auto">
            <a:xfrm>
              <a:off x="4252913" y="5482198"/>
              <a:ext cx="806450" cy="491565"/>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95" name="Freeform 216"/>
            <p:cNvSpPr>
              <a:spLocks/>
            </p:cNvSpPr>
            <p:nvPr/>
          </p:nvSpPr>
          <p:spPr bwMode="auto">
            <a:xfrm>
              <a:off x="4285029" y="5569978"/>
              <a:ext cx="78504" cy="83392"/>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96" name="Freeform 217"/>
            <p:cNvSpPr>
              <a:spLocks/>
            </p:cNvSpPr>
            <p:nvPr/>
          </p:nvSpPr>
          <p:spPr bwMode="auto">
            <a:xfrm>
              <a:off x="4527678" y="5644592"/>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97" name="Freeform 218"/>
            <p:cNvSpPr>
              <a:spLocks/>
            </p:cNvSpPr>
            <p:nvPr/>
          </p:nvSpPr>
          <p:spPr bwMode="auto">
            <a:xfrm>
              <a:off x="4285029" y="5749927"/>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98" name="Freeform 219"/>
            <p:cNvSpPr>
              <a:spLocks/>
            </p:cNvSpPr>
            <p:nvPr/>
          </p:nvSpPr>
          <p:spPr bwMode="auto">
            <a:xfrm>
              <a:off x="4527678" y="5824538"/>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99" name="Freeform 220"/>
            <p:cNvSpPr>
              <a:spLocks/>
            </p:cNvSpPr>
            <p:nvPr/>
          </p:nvSpPr>
          <p:spPr bwMode="auto">
            <a:xfrm>
              <a:off x="4356397" y="5627036"/>
              <a:ext cx="181985" cy="52668"/>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00" name="Line 221"/>
            <p:cNvSpPr>
              <a:spLocks noChangeShapeType="1"/>
            </p:cNvSpPr>
            <p:nvPr/>
          </p:nvSpPr>
          <p:spPr bwMode="auto">
            <a:xfrm>
              <a:off x="4356397" y="5627036"/>
              <a:ext cx="181985" cy="5266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01" name="Freeform 222"/>
            <p:cNvSpPr>
              <a:spLocks/>
            </p:cNvSpPr>
            <p:nvPr/>
          </p:nvSpPr>
          <p:spPr bwMode="auto">
            <a:xfrm>
              <a:off x="4352827" y="5618258"/>
              <a:ext cx="189124" cy="70224"/>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02" name="Freeform 223"/>
            <p:cNvSpPr>
              <a:spLocks/>
            </p:cNvSpPr>
            <p:nvPr/>
          </p:nvSpPr>
          <p:spPr bwMode="auto">
            <a:xfrm>
              <a:off x="4356397" y="5802595"/>
              <a:ext cx="178418" cy="57055"/>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03" name="Line 224"/>
            <p:cNvSpPr>
              <a:spLocks noChangeShapeType="1"/>
            </p:cNvSpPr>
            <p:nvPr/>
          </p:nvSpPr>
          <p:spPr bwMode="auto">
            <a:xfrm>
              <a:off x="4356397" y="5802595"/>
              <a:ext cx="178418" cy="5705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04" name="Freeform 225"/>
            <p:cNvSpPr>
              <a:spLocks/>
            </p:cNvSpPr>
            <p:nvPr/>
          </p:nvSpPr>
          <p:spPr bwMode="auto">
            <a:xfrm>
              <a:off x="4352827" y="5798204"/>
              <a:ext cx="185555" cy="65836"/>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05" name="Freeform 226"/>
            <p:cNvSpPr>
              <a:spLocks/>
            </p:cNvSpPr>
            <p:nvPr/>
          </p:nvSpPr>
          <p:spPr bwMode="auto">
            <a:xfrm>
              <a:off x="4352827" y="5640201"/>
              <a:ext cx="181988" cy="197505"/>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06" name="Line 227"/>
            <p:cNvSpPr>
              <a:spLocks noChangeShapeType="1"/>
            </p:cNvSpPr>
            <p:nvPr/>
          </p:nvSpPr>
          <p:spPr bwMode="auto">
            <a:xfrm>
              <a:off x="4352827" y="5640201"/>
              <a:ext cx="181988" cy="19750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07" name="Freeform 228"/>
            <p:cNvSpPr>
              <a:spLocks/>
            </p:cNvSpPr>
            <p:nvPr/>
          </p:nvSpPr>
          <p:spPr bwMode="auto">
            <a:xfrm>
              <a:off x="4345690" y="5635814"/>
              <a:ext cx="196261" cy="201893"/>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08" name="Freeform 229"/>
            <p:cNvSpPr>
              <a:spLocks/>
            </p:cNvSpPr>
            <p:nvPr/>
          </p:nvSpPr>
          <p:spPr bwMode="auto">
            <a:xfrm>
              <a:off x="4352827" y="5697259"/>
              <a:ext cx="189124" cy="83389"/>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609" name="Line 230"/>
            <p:cNvSpPr>
              <a:spLocks noChangeShapeType="1"/>
            </p:cNvSpPr>
            <p:nvPr/>
          </p:nvSpPr>
          <p:spPr bwMode="auto">
            <a:xfrm flipV="1">
              <a:off x="4352827" y="5697259"/>
              <a:ext cx="189124" cy="83389"/>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610" name="Freeform 231"/>
            <p:cNvSpPr>
              <a:spLocks/>
            </p:cNvSpPr>
            <p:nvPr/>
          </p:nvSpPr>
          <p:spPr bwMode="auto">
            <a:xfrm>
              <a:off x="4349260" y="5692869"/>
              <a:ext cx="192692" cy="96557"/>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705" name="Group 325"/>
          <p:cNvGrpSpPr>
            <a:grpSpLocks/>
          </p:cNvGrpSpPr>
          <p:nvPr/>
        </p:nvGrpSpPr>
        <p:grpSpPr bwMode="auto">
          <a:xfrm>
            <a:off x="7308850" y="1628775"/>
            <a:ext cx="358775" cy="215900"/>
            <a:chOff x="4252913" y="5376863"/>
            <a:chExt cx="806450" cy="596900"/>
          </a:xfrm>
        </p:grpSpPr>
        <p:sp>
          <p:nvSpPr>
            <p:cNvPr id="47575"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576" name="Freeform 215"/>
            <p:cNvSpPr>
              <a:spLocks/>
            </p:cNvSpPr>
            <p:nvPr/>
          </p:nvSpPr>
          <p:spPr bwMode="auto">
            <a:xfrm>
              <a:off x="4252913" y="5482198"/>
              <a:ext cx="806450" cy="491565"/>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77" name="Freeform 216"/>
            <p:cNvSpPr>
              <a:spLocks/>
            </p:cNvSpPr>
            <p:nvPr/>
          </p:nvSpPr>
          <p:spPr bwMode="auto">
            <a:xfrm>
              <a:off x="4285029" y="5569978"/>
              <a:ext cx="78504" cy="83392"/>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78" name="Freeform 217"/>
            <p:cNvSpPr>
              <a:spLocks/>
            </p:cNvSpPr>
            <p:nvPr/>
          </p:nvSpPr>
          <p:spPr bwMode="auto">
            <a:xfrm>
              <a:off x="4527678" y="5644592"/>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79" name="Freeform 218"/>
            <p:cNvSpPr>
              <a:spLocks/>
            </p:cNvSpPr>
            <p:nvPr/>
          </p:nvSpPr>
          <p:spPr bwMode="auto">
            <a:xfrm>
              <a:off x="4285029" y="5749927"/>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80" name="Freeform 219"/>
            <p:cNvSpPr>
              <a:spLocks/>
            </p:cNvSpPr>
            <p:nvPr/>
          </p:nvSpPr>
          <p:spPr bwMode="auto">
            <a:xfrm>
              <a:off x="4527678" y="5824538"/>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81" name="Freeform 220"/>
            <p:cNvSpPr>
              <a:spLocks/>
            </p:cNvSpPr>
            <p:nvPr/>
          </p:nvSpPr>
          <p:spPr bwMode="auto">
            <a:xfrm>
              <a:off x="4356397" y="5627036"/>
              <a:ext cx="181985" cy="52668"/>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82" name="Line 221"/>
            <p:cNvSpPr>
              <a:spLocks noChangeShapeType="1"/>
            </p:cNvSpPr>
            <p:nvPr/>
          </p:nvSpPr>
          <p:spPr bwMode="auto">
            <a:xfrm>
              <a:off x="4356397" y="5627036"/>
              <a:ext cx="181985" cy="5266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583" name="Freeform 222"/>
            <p:cNvSpPr>
              <a:spLocks/>
            </p:cNvSpPr>
            <p:nvPr/>
          </p:nvSpPr>
          <p:spPr bwMode="auto">
            <a:xfrm>
              <a:off x="4352827" y="5618258"/>
              <a:ext cx="189124" cy="70224"/>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84" name="Freeform 223"/>
            <p:cNvSpPr>
              <a:spLocks/>
            </p:cNvSpPr>
            <p:nvPr/>
          </p:nvSpPr>
          <p:spPr bwMode="auto">
            <a:xfrm>
              <a:off x="4356397" y="5802595"/>
              <a:ext cx="178418" cy="57055"/>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85" name="Line 224"/>
            <p:cNvSpPr>
              <a:spLocks noChangeShapeType="1"/>
            </p:cNvSpPr>
            <p:nvPr/>
          </p:nvSpPr>
          <p:spPr bwMode="auto">
            <a:xfrm>
              <a:off x="4356397" y="5802595"/>
              <a:ext cx="178418" cy="5705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586" name="Freeform 225"/>
            <p:cNvSpPr>
              <a:spLocks/>
            </p:cNvSpPr>
            <p:nvPr/>
          </p:nvSpPr>
          <p:spPr bwMode="auto">
            <a:xfrm>
              <a:off x="4352827" y="5798204"/>
              <a:ext cx="185555" cy="65836"/>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87" name="Freeform 226"/>
            <p:cNvSpPr>
              <a:spLocks/>
            </p:cNvSpPr>
            <p:nvPr/>
          </p:nvSpPr>
          <p:spPr bwMode="auto">
            <a:xfrm>
              <a:off x="4352827" y="5640201"/>
              <a:ext cx="181988" cy="197505"/>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88" name="Line 227"/>
            <p:cNvSpPr>
              <a:spLocks noChangeShapeType="1"/>
            </p:cNvSpPr>
            <p:nvPr/>
          </p:nvSpPr>
          <p:spPr bwMode="auto">
            <a:xfrm>
              <a:off x="4352827" y="5640201"/>
              <a:ext cx="181988" cy="19750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589" name="Freeform 228"/>
            <p:cNvSpPr>
              <a:spLocks/>
            </p:cNvSpPr>
            <p:nvPr/>
          </p:nvSpPr>
          <p:spPr bwMode="auto">
            <a:xfrm>
              <a:off x="4345690" y="5635814"/>
              <a:ext cx="196261" cy="201893"/>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90" name="Freeform 229"/>
            <p:cNvSpPr>
              <a:spLocks/>
            </p:cNvSpPr>
            <p:nvPr/>
          </p:nvSpPr>
          <p:spPr bwMode="auto">
            <a:xfrm>
              <a:off x="4352827" y="5697259"/>
              <a:ext cx="189124" cy="83389"/>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91" name="Line 230"/>
            <p:cNvSpPr>
              <a:spLocks noChangeShapeType="1"/>
            </p:cNvSpPr>
            <p:nvPr/>
          </p:nvSpPr>
          <p:spPr bwMode="auto">
            <a:xfrm flipV="1">
              <a:off x="4352827" y="5697259"/>
              <a:ext cx="189124" cy="83389"/>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592" name="Freeform 231"/>
            <p:cNvSpPr>
              <a:spLocks/>
            </p:cNvSpPr>
            <p:nvPr/>
          </p:nvSpPr>
          <p:spPr bwMode="auto">
            <a:xfrm>
              <a:off x="4349260" y="5692869"/>
              <a:ext cx="192692" cy="96557"/>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706" name="Group 325"/>
          <p:cNvGrpSpPr>
            <a:grpSpLocks/>
          </p:cNvGrpSpPr>
          <p:nvPr/>
        </p:nvGrpSpPr>
        <p:grpSpPr bwMode="auto">
          <a:xfrm>
            <a:off x="8101013" y="1628775"/>
            <a:ext cx="358775" cy="215900"/>
            <a:chOff x="4252913" y="5376863"/>
            <a:chExt cx="806450" cy="596900"/>
          </a:xfrm>
        </p:grpSpPr>
        <p:sp>
          <p:nvSpPr>
            <p:cNvPr id="47557"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558" name="Freeform 215"/>
            <p:cNvSpPr>
              <a:spLocks/>
            </p:cNvSpPr>
            <p:nvPr/>
          </p:nvSpPr>
          <p:spPr bwMode="auto">
            <a:xfrm>
              <a:off x="4252913" y="5482198"/>
              <a:ext cx="806450" cy="491565"/>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59" name="Freeform 216"/>
            <p:cNvSpPr>
              <a:spLocks/>
            </p:cNvSpPr>
            <p:nvPr/>
          </p:nvSpPr>
          <p:spPr bwMode="auto">
            <a:xfrm>
              <a:off x="4285027" y="5569978"/>
              <a:ext cx="78504" cy="83392"/>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60" name="Freeform 217"/>
            <p:cNvSpPr>
              <a:spLocks/>
            </p:cNvSpPr>
            <p:nvPr/>
          </p:nvSpPr>
          <p:spPr bwMode="auto">
            <a:xfrm>
              <a:off x="4527676" y="5644592"/>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61" name="Freeform 218"/>
            <p:cNvSpPr>
              <a:spLocks/>
            </p:cNvSpPr>
            <p:nvPr/>
          </p:nvSpPr>
          <p:spPr bwMode="auto">
            <a:xfrm>
              <a:off x="4285027" y="5749927"/>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62" name="Freeform 219"/>
            <p:cNvSpPr>
              <a:spLocks/>
            </p:cNvSpPr>
            <p:nvPr/>
          </p:nvSpPr>
          <p:spPr bwMode="auto">
            <a:xfrm>
              <a:off x="4527676" y="5824538"/>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63" name="Freeform 220"/>
            <p:cNvSpPr>
              <a:spLocks/>
            </p:cNvSpPr>
            <p:nvPr/>
          </p:nvSpPr>
          <p:spPr bwMode="auto">
            <a:xfrm>
              <a:off x="4356394" y="5627036"/>
              <a:ext cx="181988" cy="52668"/>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64" name="Line 221"/>
            <p:cNvSpPr>
              <a:spLocks noChangeShapeType="1"/>
            </p:cNvSpPr>
            <p:nvPr/>
          </p:nvSpPr>
          <p:spPr bwMode="auto">
            <a:xfrm>
              <a:off x="4356394" y="5627036"/>
              <a:ext cx="181988" cy="5266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565" name="Freeform 222"/>
            <p:cNvSpPr>
              <a:spLocks/>
            </p:cNvSpPr>
            <p:nvPr/>
          </p:nvSpPr>
          <p:spPr bwMode="auto">
            <a:xfrm>
              <a:off x="4352827" y="5618258"/>
              <a:ext cx="189122" cy="70224"/>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66" name="Freeform 223"/>
            <p:cNvSpPr>
              <a:spLocks/>
            </p:cNvSpPr>
            <p:nvPr/>
          </p:nvSpPr>
          <p:spPr bwMode="auto">
            <a:xfrm>
              <a:off x="4356394" y="5802595"/>
              <a:ext cx="178418" cy="57055"/>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67" name="Line 224"/>
            <p:cNvSpPr>
              <a:spLocks noChangeShapeType="1"/>
            </p:cNvSpPr>
            <p:nvPr/>
          </p:nvSpPr>
          <p:spPr bwMode="auto">
            <a:xfrm>
              <a:off x="4356394" y="5802595"/>
              <a:ext cx="178418" cy="5705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568" name="Freeform 225"/>
            <p:cNvSpPr>
              <a:spLocks/>
            </p:cNvSpPr>
            <p:nvPr/>
          </p:nvSpPr>
          <p:spPr bwMode="auto">
            <a:xfrm>
              <a:off x="4352827" y="5798204"/>
              <a:ext cx="185555" cy="65836"/>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69" name="Freeform 226"/>
            <p:cNvSpPr>
              <a:spLocks/>
            </p:cNvSpPr>
            <p:nvPr/>
          </p:nvSpPr>
          <p:spPr bwMode="auto">
            <a:xfrm>
              <a:off x="4352827" y="5640201"/>
              <a:ext cx="181985" cy="197505"/>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70" name="Line 227"/>
            <p:cNvSpPr>
              <a:spLocks noChangeShapeType="1"/>
            </p:cNvSpPr>
            <p:nvPr/>
          </p:nvSpPr>
          <p:spPr bwMode="auto">
            <a:xfrm>
              <a:off x="4352827" y="5640201"/>
              <a:ext cx="181985" cy="19750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571" name="Freeform 228"/>
            <p:cNvSpPr>
              <a:spLocks/>
            </p:cNvSpPr>
            <p:nvPr/>
          </p:nvSpPr>
          <p:spPr bwMode="auto">
            <a:xfrm>
              <a:off x="4345690" y="5635814"/>
              <a:ext cx="196259" cy="201893"/>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72" name="Freeform 229"/>
            <p:cNvSpPr>
              <a:spLocks/>
            </p:cNvSpPr>
            <p:nvPr/>
          </p:nvSpPr>
          <p:spPr bwMode="auto">
            <a:xfrm>
              <a:off x="4352827" y="5697259"/>
              <a:ext cx="189122" cy="83389"/>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73" name="Line 230"/>
            <p:cNvSpPr>
              <a:spLocks noChangeShapeType="1"/>
            </p:cNvSpPr>
            <p:nvPr/>
          </p:nvSpPr>
          <p:spPr bwMode="auto">
            <a:xfrm flipV="1">
              <a:off x="4352827" y="5697259"/>
              <a:ext cx="189122" cy="83389"/>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574" name="Freeform 231"/>
            <p:cNvSpPr>
              <a:spLocks/>
            </p:cNvSpPr>
            <p:nvPr/>
          </p:nvSpPr>
          <p:spPr bwMode="auto">
            <a:xfrm>
              <a:off x="4349258" y="5692869"/>
              <a:ext cx="192692" cy="96557"/>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47140" name="Line 571"/>
          <p:cNvSpPr>
            <a:spLocks noChangeShapeType="1"/>
          </p:cNvSpPr>
          <p:nvPr/>
        </p:nvSpPr>
        <p:spPr bwMode="auto">
          <a:xfrm>
            <a:off x="684213" y="2060575"/>
            <a:ext cx="431800" cy="0"/>
          </a:xfrm>
          <a:prstGeom prst="line">
            <a:avLst/>
          </a:prstGeom>
          <a:noFill/>
          <a:ln w="28575">
            <a:solidFill>
              <a:srgbClr val="FF99CC"/>
            </a:solidFill>
            <a:round/>
            <a:headEnd type="oval" w="med" len="med"/>
            <a:tailEnd type="oval" w="med" len="med"/>
          </a:ln>
          <a:effectLst>
            <a:prstShdw prst="shdw17" dist="17961" dir="2700000">
              <a:srgbClr val="995C7A"/>
            </a:prstShdw>
          </a:effectLst>
        </p:spPr>
        <p:txBody>
          <a:bodyPr/>
          <a:lstStyle/>
          <a:p>
            <a:pPr>
              <a:defRPr/>
            </a:pPr>
            <a:endParaRPr lang="zh-CN" altLang="en-US">
              <a:latin typeface="+mj-lt"/>
              <a:ea typeface="宋体" pitchFamily="2" charset="-122"/>
            </a:endParaRPr>
          </a:p>
        </p:txBody>
      </p:sp>
      <p:sp>
        <p:nvSpPr>
          <p:cNvPr id="47141" name="Line 572"/>
          <p:cNvSpPr>
            <a:spLocks noChangeShapeType="1"/>
          </p:cNvSpPr>
          <p:nvPr/>
        </p:nvSpPr>
        <p:spPr bwMode="auto">
          <a:xfrm>
            <a:off x="1476375" y="2060575"/>
            <a:ext cx="431800" cy="0"/>
          </a:xfrm>
          <a:prstGeom prst="line">
            <a:avLst/>
          </a:prstGeom>
          <a:noFill/>
          <a:ln w="28575">
            <a:solidFill>
              <a:srgbClr val="FF99CC"/>
            </a:solidFill>
            <a:round/>
            <a:headEnd type="oval" w="med" len="med"/>
            <a:tailEnd type="oval" w="med" len="med"/>
          </a:ln>
          <a:effectLst>
            <a:prstShdw prst="shdw17" dist="17961" dir="2700000">
              <a:srgbClr val="995C7A"/>
            </a:prstShdw>
          </a:effectLst>
        </p:spPr>
        <p:txBody>
          <a:bodyPr/>
          <a:lstStyle/>
          <a:p>
            <a:pPr>
              <a:defRPr/>
            </a:pPr>
            <a:endParaRPr lang="zh-CN" altLang="en-US">
              <a:latin typeface="+mj-lt"/>
              <a:ea typeface="宋体" pitchFamily="2" charset="-122"/>
            </a:endParaRPr>
          </a:p>
        </p:txBody>
      </p:sp>
      <p:sp>
        <p:nvSpPr>
          <p:cNvPr id="47142" name="Line 573"/>
          <p:cNvSpPr>
            <a:spLocks noChangeShapeType="1"/>
          </p:cNvSpPr>
          <p:nvPr/>
        </p:nvSpPr>
        <p:spPr bwMode="auto">
          <a:xfrm>
            <a:off x="2195513" y="2060575"/>
            <a:ext cx="431800" cy="0"/>
          </a:xfrm>
          <a:prstGeom prst="line">
            <a:avLst/>
          </a:prstGeom>
          <a:noFill/>
          <a:ln w="28575">
            <a:solidFill>
              <a:srgbClr val="FF99CC"/>
            </a:solidFill>
            <a:round/>
            <a:headEnd type="oval" w="med" len="med"/>
            <a:tailEnd type="oval" w="med" len="med"/>
          </a:ln>
          <a:effectLst>
            <a:prstShdw prst="shdw17" dist="17961" dir="2700000">
              <a:srgbClr val="995C7A"/>
            </a:prstShdw>
          </a:effectLst>
        </p:spPr>
        <p:txBody>
          <a:bodyPr/>
          <a:lstStyle/>
          <a:p>
            <a:pPr>
              <a:defRPr/>
            </a:pPr>
            <a:endParaRPr lang="zh-CN" altLang="en-US">
              <a:latin typeface="+mj-lt"/>
              <a:ea typeface="宋体" pitchFamily="2" charset="-122"/>
            </a:endParaRPr>
          </a:p>
        </p:txBody>
      </p:sp>
      <p:sp>
        <p:nvSpPr>
          <p:cNvPr id="47143" name="Line 574"/>
          <p:cNvSpPr>
            <a:spLocks noChangeShapeType="1"/>
          </p:cNvSpPr>
          <p:nvPr/>
        </p:nvSpPr>
        <p:spPr bwMode="auto">
          <a:xfrm>
            <a:off x="2771775" y="2060575"/>
            <a:ext cx="431800" cy="0"/>
          </a:xfrm>
          <a:prstGeom prst="line">
            <a:avLst/>
          </a:prstGeom>
          <a:noFill/>
          <a:ln w="28575">
            <a:solidFill>
              <a:srgbClr val="FF99CC"/>
            </a:solidFill>
            <a:round/>
            <a:headEnd type="oval" w="med" len="med"/>
            <a:tailEnd type="oval" w="med" len="med"/>
          </a:ln>
          <a:effectLst>
            <a:prstShdw prst="shdw17" dist="17961" dir="2700000">
              <a:srgbClr val="995C7A"/>
            </a:prstShdw>
          </a:effectLst>
        </p:spPr>
        <p:txBody>
          <a:bodyPr/>
          <a:lstStyle/>
          <a:p>
            <a:pPr>
              <a:defRPr/>
            </a:pPr>
            <a:endParaRPr lang="zh-CN" altLang="en-US">
              <a:latin typeface="+mj-lt"/>
              <a:ea typeface="宋体" pitchFamily="2" charset="-122"/>
            </a:endParaRPr>
          </a:p>
        </p:txBody>
      </p:sp>
      <p:sp>
        <p:nvSpPr>
          <p:cNvPr id="47144" name="Line 575"/>
          <p:cNvSpPr>
            <a:spLocks noChangeShapeType="1"/>
          </p:cNvSpPr>
          <p:nvPr/>
        </p:nvSpPr>
        <p:spPr bwMode="auto">
          <a:xfrm>
            <a:off x="3419475" y="2060575"/>
            <a:ext cx="431800" cy="0"/>
          </a:xfrm>
          <a:prstGeom prst="line">
            <a:avLst/>
          </a:prstGeom>
          <a:noFill/>
          <a:ln w="28575">
            <a:solidFill>
              <a:srgbClr val="FF99CC"/>
            </a:solidFill>
            <a:round/>
            <a:headEnd type="oval" w="med" len="med"/>
            <a:tailEnd type="oval" w="med" len="med"/>
          </a:ln>
          <a:effectLst>
            <a:prstShdw prst="shdw17" dist="17961" dir="2700000">
              <a:srgbClr val="995C7A"/>
            </a:prstShdw>
          </a:effectLst>
        </p:spPr>
        <p:txBody>
          <a:bodyPr/>
          <a:lstStyle/>
          <a:p>
            <a:pPr>
              <a:defRPr/>
            </a:pPr>
            <a:endParaRPr lang="zh-CN" altLang="en-US">
              <a:latin typeface="+mj-lt"/>
              <a:ea typeface="宋体" pitchFamily="2" charset="-122"/>
            </a:endParaRPr>
          </a:p>
        </p:txBody>
      </p:sp>
      <p:sp>
        <p:nvSpPr>
          <p:cNvPr id="47145" name="Line 576"/>
          <p:cNvSpPr>
            <a:spLocks noChangeShapeType="1"/>
          </p:cNvSpPr>
          <p:nvPr/>
        </p:nvSpPr>
        <p:spPr bwMode="auto">
          <a:xfrm>
            <a:off x="4211638" y="2060575"/>
            <a:ext cx="431800" cy="0"/>
          </a:xfrm>
          <a:prstGeom prst="line">
            <a:avLst/>
          </a:prstGeom>
          <a:noFill/>
          <a:ln w="28575">
            <a:solidFill>
              <a:srgbClr val="FF99CC"/>
            </a:solidFill>
            <a:round/>
            <a:headEnd type="oval" w="med" len="med"/>
            <a:tailEnd type="oval" w="med" len="med"/>
          </a:ln>
          <a:effectLst>
            <a:prstShdw prst="shdw17" dist="17961" dir="2700000">
              <a:srgbClr val="995C7A"/>
            </a:prstShdw>
          </a:effectLst>
        </p:spPr>
        <p:txBody>
          <a:bodyPr/>
          <a:lstStyle/>
          <a:p>
            <a:pPr>
              <a:defRPr/>
            </a:pPr>
            <a:endParaRPr lang="zh-CN" altLang="en-US">
              <a:latin typeface="+mj-lt"/>
              <a:ea typeface="宋体" pitchFamily="2" charset="-122"/>
            </a:endParaRPr>
          </a:p>
        </p:txBody>
      </p:sp>
      <p:sp>
        <p:nvSpPr>
          <p:cNvPr id="47146" name="Line 577"/>
          <p:cNvSpPr>
            <a:spLocks noChangeShapeType="1"/>
          </p:cNvSpPr>
          <p:nvPr/>
        </p:nvSpPr>
        <p:spPr bwMode="auto">
          <a:xfrm>
            <a:off x="5148263" y="2060575"/>
            <a:ext cx="431800" cy="0"/>
          </a:xfrm>
          <a:prstGeom prst="line">
            <a:avLst/>
          </a:prstGeom>
          <a:noFill/>
          <a:ln w="28575">
            <a:solidFill>
              <a:srgbClr val="FF99CC"/>
            </a:solidFill>
            <a:round/>
            <a:headEnd type="oval" w="med" len="med"/>
            <a:tailEnd type="oval" w="med" len="med"/>
          </a:ln>
          <a:effectLst>
            <a:prstShdw prst="shdw17" dist="17961" dir="2700000">
              <a:srgbClr val="995C7A"/>
            </a:prstShdw>
          </a:effectLst>
        </p:spPr>
        <p:txBody>
          <a:bodyPr/>
          <a:lstStyle/>
          <a:p>
            <a:pPr>
              <a:defRPr/>
            </a:pPr>
            <a:endParaRPr lang="zh-CN" altLang="en-US">
              <a:latin typeface="+mj-lt"/>
              <a:ea typeface="宋体" pitchFamily="2" charset="-122"/>
            </a:endParaRPr>
          </a:p>
        </p:txBody>
      </p:sp>
      <p:sp>
        <p:nvSpPr>
          <p:cNvPr id="47147" name="Line 578"/>
          <p:cNvSpPr>
            <a:spLocks noChangeShapeType="1"/>
          </p:cNvSpPr>
          <p:nvPr/>
        </p:nvSpPr>
        <p:spPr bwMode="auto">
          <a:xfrm>
            <a:off x="6300788" y="2060575"/>
            <a:ext cx="431800" cy="0"/>
          </a:xfrm>
          <a:prstGeom prst="line">
            <a:avLst/>
          </a:prstGeom>
          <a:noFill/>
          <a:ln w="28575">
            <a:solidFill>
              <a:srgbClr val="FF99CC"/>
            </a:solidFill>
            <a:round/>
            <a:headEnd type="oval" w="med" len="med"/>
            <a:tailEnd type="oval" w="med" len="med"/>
          </a:ln>
          <a:effectLst>
            <a:prstShdw prst="shdw17" dist="17961" dir="2700000">
              <a:srgbClr val="995C7A"/>
            </a:prstShdw>
          </a:effectLst>
        </p:spPr>
        <p:txBody>
          <a:bodyPr/>
          <a:lstStyle/>
          <a:p>
            <a:pPr>
              <a:defRPr/>
            </a:pPr>
            <a:endParaRPr lang="zh-CN" altLang="en-US">
              <a:latin typeface="+mj-lt"/>
              <a:ea typeface="宋体" pitchFamily="2" charset="-122"/>
            </a:endParaRPr>
          </a:p>
        </p:txBody>
      </p:sp>
      <p:sp>
        <p:nvSpPr>
          <p:cNvPr id="47148" name="Line 579"/>
          <p:cNvSpPr>
            <a:spLocks noChangeShapeType="1"/>
          </p:cNvSpPr>
          <p:nvPr/>
        </p:nvSpPr>
        <p:spPr bwMode="auto">
          <a:xfrm>
            <a:off x="6948488" y="2060575"/>
            <a:ext cx="431800" cy="0"/>
          </a:xfrm>
          <a:prstGeom prst="line">
            <a:avLst/>
          </a:prstGeom>
          <a:noFill/>
          <a:ln w="28575">
            <a:solidFill>
              <a:srgbClr val="FF99CC"/>
            </a:solidFill>
            <a:round/>
            <a:headEnd type="oval" w="med" len="med"/>
            <a:tailEnd type="oval" w="med" len="med"/>
          </a:ln>
          <a:effectLst>
            <a:prstShdw prst="shdw17" dist="17961" dir="2700000">
              <a:srgbClr val="995C7A"/>
            </a:prstShdw>
          </a:effectLst>
        </p:spPr>
        <p:txBody>
          <a:bodyPr/>
          <a:lstStyle/>
          <a:p>
            <a:pPr>
              <a:defRPr/>
            </a:pPr>
            <a:endParaRPr lang="zh-CN" altLang="en-US">
              <a:latin typeface="+mj-lt"/>
              <a:ea typeface="宋体" pitchFamily="2" charset="-122"/>
            </a:endParaRPr>
          </a:p>
        </p:txBody>
      </p:sp>
      <p:sp>
        <p:nvSpPr>
          <p:cNvPr id="47149" name="Line 580"/>
          <p:cNvSpPr>
            <a:spLocks noChangeShapeType="1"/>
          </p:cNvSpPr>
          <p:nvPr/>
        </p:nvSpPr>
        <p:spPr bwMode="auto">
          <a:xfrm>
            <a:off x="7667625" y="2060575"/>
            <a:ext cx="431800" cy="0"/>
          </a:xfrm>
          <a:prstGeom prst="line">
            <a:avLst/>
          </a:prstGeom>
          <a:noFill/>
          <a:ln w="28575">
            <a:solidFill>
              <a:srgbClr val="FF99CC"/>
            </a:solidFill>
            <a:round/>
            <a:headEnd type="oval" w="med" len="med"/>
            <a:tailEnd type="oval" w="med" len="med"/>
          </a:ln>
          <a:effectLst>
            <a:prstShdw prst="shdw17" dist="17961" dir="2700000">
              <a:srgbClr val="995C7A"/>
            </a:prstShdw>
          </a:effectLst>
        </p:spPr>
        <p:txBody>
          <a:bodyPr/>
          <a:lstStyle/>
          <a:p>
            <a:pPr>
              <a:defRPr/>
            </a:pPr>
            <a:endParaRPr lang="zh-CN" altLang="en-US">
              <a:latin typeface="+mj-lt"/>
              <a:ea typeface="宋体" pitchFamily="2" charset="-122"/>
            </a:endParaRPr>
          </a:p>
        </p:txBody>
      </p:sp>
      <p:sp>
        <p:nvSpPr>
          <p:cNvPr id="47150" name="Line 581"/>
          <p:cNvSpPr>
            <a:spLocks noChangeShapeType="1"/>
          </p:cNvSpPr>
          <p:nvPr/>
        </p:nvSpPr>
        <p:spPr bwMode="auto">
          <a:xfrm>
            <a:off x="684213" y="2276475"/>
            <a:ext cx="2519362"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47151" name="Line 582"/>
          <p:cNvSpPr>
            <a:spLocks noChangeShapeType="1"/>
          </p:cNvSpPr>
          <p:nvPr/>
        </p:nvSpPr>
        <p:spPr bwMode="auto">
          <a:xfrm>
            <a:off x="1476375" y="2420938"/>
            <a:ext cx="1727200"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47152" name="Line 583"/>
          <p:cNvSpPr>
            <a:spLocks noChangeShapeType="1"/>
          </p:cNvSpPr>
          <p:nvPr/>
        </p:nvSpPr>
        <p:spPr bwMode="auto">
          <a:xfrm>
            <a:off x="2124075" y="2565400"/>
            <a:ext cx="1079500"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47153" name="Line 585"/>
          <p:cNvSpPr>
            <a:spLocks noChangeShapeType="1"/>
          </p:cNvSpPr>
          <p:nvPr/>
        </p:nvSpPr>
        <p:spPr bwMode="auto">
          <a:xfrm>
            <a:off x="5724525" y="2276475"/>
            <a:ext cx="2376488"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47154" name="Line 586"/>
          <p:cNvSpPr>
            <a:spLocks noChangeShapeType="1"/>
          </p:cNvSpPr>
          <p:nvPr/>
        </p:nvSpPr>
        <p:spPr bwMode="auto">
          <a:xfrm>
            <a:off x="5724525" y="2420938"/>
            <a:ext cx="1727200"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47155" name="Line 587"/>
          <p:cNvSpPr>
            <a:spLocks noChangeShapeType="1"/>
          </p:cNvSpPr>
          <p:nvPr/>
        </p:nvSpPr>
        <p:spPr bwMode="auto">
          <a:xfrm>
            <a:off x="5724525" y="2565400"/>
            <a:ext cx="1079500"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47156" name="Rectangle 24"/>
          <p:cNvSpPr>
            <a:spLocks noChangeArrowheads="1"/>
          </p:cNvSpPr>
          <p:nvPr/>
        </p:nvSpPr>
        <p:spPr bwMode="auto">
          <a:xfrm>
            <a:off x="4214813" y="1357313"/>
            <a:ext cx="1303242" cy="215444"/>
          </a:xfrm>
          <a:prstGeom prst="rect">
            <a:avLst/>
          </a:prstGeom>
          <a:noFill/>
          <a:ln w="9525">
            <a:noFill/>
            <a:miter lim="800000"/>
            <a:headEnd/>
            <a:tailEnd/>
          </a:ln>
        </p:spPr>
        <p:txBody>
          <a:bodyPr wrap="none" lIns="0" tIns="0" rIns="0" bIns="0">
            <a:spAutoFit/>
          </a:bodyPr>
          <a:lstStyle/>
          <a:p>
            <a:pPr>
              <a:defRPr/>
            </a:pPr>
            <a:r>
              <a:rPr kumimoji="0" lang="en-US" altLang="zh-CN" sz="1400" dirty="0" smtClean="0">
                <a:solidFill>
                  <a:schemeClr val="folHlink"/>
                </a:solidFill>
                <a:latin typeface="+mj-lt"/>
                <a:ea typeface="华文细黑" pitchFamily="2" charset="-122"/>
              </a:rPr>
              <a:t>Delivery </a:t>
            </a:r>
            <a:r>
              <a:rPr kumimoji="0" lang="en-US" altLang="zh-CN" sz="1400" dirty="0">
                <a:solidFill>
                  <a:schemeClr val="folHlink"/>
                </a:solidFill>
                <a:latin typeface="+mj-lt"/>
                <a:ea typeface="华文细黑" pitchFamily="2" charset="-122"/>
              </a:rPr>
              <a:t>device</a:t>
            </a:r>
            <a:endParaRPr kumimoji="0" lang="zh-CN" altLang="en-US" sz="1400" dirty="0">
              <a:solidFill>
                <a:schemeClr val="folHlink"/>
              </a:solidFill>
              <a:latin typeface="+mj-lt"/>
              <a:ea typeface="华文细黑" pitchFamily="2" charset="-122"/>
            </a:endParaRPr>
          </a:p>
        </p:txBody>
      </p:sp>
      <p:sp>
        <p:nvSpPr>
          <p:cNvPr id="47157" name="Rectangle 24"/>
          <p:cNvSpPr>
            <a:spLocks noChangeArrowheads="1"/>
          </p:cNvSpPr>
          <p:nvPr/>
        </p:nvSpPr>
        <p:spPr bwMode="auto">
          <a:xfrm>
            <a:off x="2371725" y="1357313"/>
            <a:ext cx="1303242" cy="215444"/>
          </a:xfrm>
          <a:prstGeom prst="rect">
            <a:avLst/>
          </a:prstGeom>
          <a:noFill/>
          <a:ln w="9525">
            <a:noFill/>
            <a:miter lim="800000"/>
            <a:headEnd/>
            <a:tailEnd/>
          </a:ln>
        </p:spPr>
        <p:txBody>
          <a:bodyPr wrap="none" lIns="0" tIns="0" rIns="0" bIns="0">
            <a:spAutoFit/>
          </a:bodyPr>
          <a:lstStyle/>
          <a:p>
            <a:pPr>
              <a:defRPr/>
            </a:pPr>
            <a:r>
              <a:rPr kumimoji="0" lang="en-US" altLang="zh-CN" sz="1400" dirty="0" smtClean="0">
                <a:solidFill>
                  <a:schemeClr val="folHlink"/>
                </a:solidFill>
                <a:latin typeface="+mj-lt"/>
                <a:ea typeface="华文细黑" pitchFamily="2" charset="-122"/>
              </a:rPr>
              <a:t>Delivery </a:t>
            </a:r>
            <a:r>
              <a:rPr kumimoji="0" lang="en-US" altLang="zh-CN" sz="1400" dirty="0">
                <a:solidFill>
                  <a:schemeClr val="folHlink"/>
                </a:solidFill>
                <a:latin typeface="+mj-lt"/>
                <a:ea typeface="华文细黑" pitchFamily="2" charset="-122"/>
              </a:rPr>
              <a:t>device</a:t>
            </a:r>
            <a:endParaRPr kumimoji="0" lang="zh-CN" altLang="en-US" sz="1400" dirty="0">
              <a:solidFill>
                <a:schemeClr val="folHlink"/>
              </a:solidFill>
              <a:latin typeface="+mj-lt"/>
              <a:ea typeface="华文细黑" pitchFamily="2" charset="-122"/>
            </a:endParaRPr>
          </a:p>
        </p:txBody>
      </p:sp>
      <p:sp>
        <p:nvSpPr>
          <p:cNvPr id="47158" name="Line 592"/>
          <p:cNvSpPr>
            <a:spLocks noChangeShapeType="1"/>
          </p:cNvSpPr>
          <p:nvPr/>
        </p:nvSpPr>
        <p:spPr bwMode="auto">
          <a:xfrm>
            <a:off x="3348038" y="2276475"/>
            <a:ext cx="2232025"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47159" name="Line 593"/>
          <p:cNvSpPr>
            <a:spLocks noChangeShapeType="1"/>
          </p:cNvSpPr>
          <p:nvPr/>
        </p:nvSpPr>
        <p:spPr bwMode="auto">
          <a:xfrm flipV="1">
            <a:off x="4211638" y="2420938"/>
            <a:ext cx="1368425"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grpSp>
        <p:nvGrpSpPr>
          <p:cNvPr id="156727" name="Group 140"/>
          <p:cNvGrpSpPr>
            <a:grpSpLocks/>
          </p:cNvGrpSpPr>
          <p:nvPr/>
        </p:nvGrpSpPr>
        <p:grpSpPr bwMode="auto">
          <a:xfrm>
            <a:off x="3255963" y="5026025"/>
            <a:ext cx="431800" cy="431800"/>
            <a:chOff x="2563812" y="2541587"/>
            <a:chExt cx="660400" cy="698500"/>
          </a:xfrm>
        </p:grpSpPr>
        <p:sp>
          <p:nvSpPr>
            <p:cNvPr id="47555"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556"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529085" name="Oval 701"/>
          <p:cNvSpPr>
            <a:spLocks noChangeArrowheads="1"/>
          </p:cNvSpPr>
          <p:nvPr/>
        </p:nvSpPr>
        <p:spPr bwMode="auto">
          <a:xfrm>
            <a:off x="1042988" y="4533900"/>
            <a:ext cx="1709737" cy="766763"/>
          </a:xfrm>
          <a:prstGeom prst="ellipse">
            <a:avLst/>
          </a:prstGeom>
          <a:noFill/>
          <a:ln w="12700" algn="ctr">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nvGrpSpPr>
          <p:cNvPr id="156729" name="Group 140"/>
          <p:cNvGrpSpPr>
            <a:grpSpLocks/>
          </p:cNvGrpSpPr>
          <p:nvPr/>
        </p:nvGrpSpPr>
        <p:grpSpPr bwMode="auto">
          <a:xfrm>
            <a:off x="1025525" y="4581525"/>
            <a:ext cx="231775" cy="254000"/>
            <a:chOff x="2563812" y="2541587"/>
            <a:chExt cx="660400" cy="698500"/>
          </a:xfrm>
        </p:grpSpPr>
        <p:sp>
          <p:nvSpPr>
            <p:cNvPr id="47553"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554" name="Freeform 22"/>
            <p:cNvSpPr>
              <a:spLocks/>
            </p:cNvSpPr>
            <p:nvPr/>
          </p:nvSpPr>
          <p:spPr bwMode="auto">
            <a:xfrm>
              <a:off x="2563812" y="2615804"/>
              <a:ext cx="660400" cy="624283"/>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730" name="Group 140"/>
          <p:cNvGrpSpPr>
            <a:grpSpLocks/>
          </p:cNvGrpSpPr>
          <p:nvPr/>
        </p:nvGrpSpPr>
        <p:grpSpPr bwMode="auto">
          <a:xfrm>
            <a:off x="1411288" y="5091113"/>
            <a:ext cx="233362" cy="255587"/>
            <a:chOff x="2563812" y="2541587"/>
            <a:chExt cx="660400" cy="698500"/>
          </a:xfrm>
        </p:grpSpPr>
        <p:sp>
          <p:nvSpPr>
            <p:cNvPr id="47551"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552" name="Freeform 22"/>
            <p:cNvSpPr>
              <a:spLocks/>
            </p:cNvSpPr>
            <p:nvPr/>
          </p:nvSpPr>
          <p:spPr bwMode="auto">
            <a:xfrm>
              <a:off x="2563812" y="2619680"/>
              <a:ext cx="660400" cy="62040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731" name="Group 140"/>
          <p:cNvGrpSpPr>
            <a:grpSpLocks/>
          </p:cNvGrpSpPr>
          <p:nvPr/>
        </p:nvGrpSpPr>
        <p:grpSpPr bwMode="auto">
          <a:xfrm>
            <a:off x="2132013" y="4449763"/>
            <a:ext cx="231775" cy="255587"/>
            <a:chOff x="2563812" y="2541587"/>
            <a:chExt cx="660400" cy="698500"/>
          </a:xfrm>
        </p:grpSpPr>
        <p:sp>
          <p:nvSpPr>
            <p:cNvPr id="47549"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550" name="Freeform 22"/>
            <p:cNvSpPr>
              <a:spLocks/>
            </p:cNvSpPr>
            <p:nvPr/>
          </p:nvSpPr>
          <p:spPr bwMode="auto">
            <a:xfrm>
              <a:off x="2563812" y="2619680"/>
              <a:ext cx="660400" cy="62040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732" name="Group 140"/>
          <p:cNvGrpSpPr>
            <a:grpSpLocks/>
          </p:cNvGrpSpPr>
          <p:nvPr/>
        </p:nvGrpSpPr>
        <p:grpSpPr bwMode="auto">
          <a:xfrm>
            <a:off x="2554288" y="5013325"/>
            <a:ext cx="233362" cy="255588"/>
            <a:chOff x="2563812" y="2541587"/>
            <a:chExt cx="660400" cy="698500"/>
          </a:xfrm>
        </p:grpSpPr>
        <p:sp>
          <p:nvSpPr>
            <p:cNvPr id="47547"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548" name="Freeform 22"/>
            <p:cNvSpPr>
              <a:spLocks/>
            </p:cNvSpPr>
            <p:nvPr/>
          </p:nvSpPr>
          <p:spPr bwMode="auto">
            <a:xfrm>
              <a:off x="2563812" y="2619680"/>
              <a:ext cx="660400" cy="62040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733" name="Group 140"/>
          <p:cNvGrpSpPr>
            <a:grpSpLocks/>
          </p:cNvGrpSpPr>
          <p:nvPr/>
        </p:nvGrpSpPr>
        <p:grpSpPr bwMode="auto">
          <a:xfrm>
            <a:off x="3635375" y="4305300"/>
            <a:ext cx="431800" cy="431800"/>
            <a:chOff x="2563812" y="2541587"/>
            <a:chExt cx="660400" cy="698500"/>
          </a:xfrm>
        </p:grpSpPr>
        <p:sp>
          <p:nvSpPr>
            <p:cNvPr id="47545"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546"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734" name="Group 140"/>
          <p:cNvGrpSpPr>
            <a:grpSpLocks/>
          </p:cNvGrpSpPr>
          <p:nvPr/>
        </p:nvGrpSpPr>
        <p:grpSpPr bwMode="auto">
          <a:xfrm>
            <a:off x="4984750" y="5097463"/>
            <a:ext cx="431800" cy="431800"/>
            <a:chOff x="2563812" y="2541587"/>
            <a:chExt cx="660400" cy="698500"/>
          </a:xfrm>
        </p:grpSpPr>
        <p:sp>
          <p:nvSpPr>
            <p:cNvPr id="47543"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544"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735" name="Group 140"/>
          <p:cNvGrpSpPr>
            <a:grpSpLocks/>
          </p:cNvGrpSpPr>
          <p:nvPr/>
        </p:nvGrpSpPr>
        <p:grpSpPr bwMode="auto">
          <a:xfrm>
            <a:off x="5272088" y="4378325"/>
            <a:ext cx="431800" cy="431800"/>
            <a:chOff x="2563812" y="2541587"/>
            <a:chExt cx="660400" cy="698500"/>
          </a:xfrm>
        </p:grpSpPr>
        <p:sp>
          <p:nvSpPr>
            <p:cNvPr id="47541"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542"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529086" name="Oval 702"/>
          <p:cNvSpPr>
            <a:spLocks noChangeArrowheads="1"/>
          </p:cNvSpPr>
          <p:nvPr/>
        </p:nvSpPr>
        <p:spPr bwMode="auto">
          <a:xfrm>
            <a:off x="6064250" y="4476750"/>
            <a:ext cx="1603375" cy="766763"/>
          </a:xfrm>
          <a:prstGeom prst="ellipse">
            <a:avLst/>
          </a:prstGeom>
          <a:noFill/>
          <a:ln w="12700" algn="ctr">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nvGrpSpPr>
          <p:cNvPr id="156737" name="Group 140"/>
          <p:cNvGrpSpPr>
            <a:grpSpLocks/>
          </p:cNvGrpSpPr>
          <p:nvPr/>
        </p:nvGrpSpPr>
        <p:grpSpPr bwMode="auto">
          <a:xfrm>
            <a:off x="6011863" y="4562475"/>
            <a:ext cx="223837" cy="254000"/>
            <a:chOff x="2563812" y="2541587"/>
            <a:chExt cx="660400" cy="698500"/>
          </a:xfrm>
        </p:grpSpPr>
        <p:sp>
          <p:nvSpPr>
            <p:cNvPr id="47539"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540" name="Freeform 22"/>
            <p:cNvSpPr>
              <a:spLocks/>
            </p:cNvSpPr>
            <p:nvPr/>
          </p:nvSpPr>
          <p:spPr bwMode="auto">
            <a:xfrm>
              <a:off x="2563812" y="2615804"/>
              <a:ext cx="660400" cy="624283"/>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738" name="Group 140"/>
          <p:cNvGrpSpPr>
            <a:grpSpLocks/>
          </p:cNvGrpSpPr>
          <p:nvPr/>
        </p:nvGrpSpPr>
        <p:grpSpPr bwMode="auto">
          <a:xfrm>
            <a:off x="6370638" y="5072063"/>
            <a:ext cx="223837" cy="255587"/>
            <a:chOff x="2563812" y="2541587"/>
            <a:chExt cx="660400" cy="698500"/>
          </a:xfrm>
        </p:grpSpPr>
        <p:sp>
          <p:nvSpPr>
            <p:cNvPr id="47537"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538" name="Freeform 22"/>
            <p:cNvSpPr>
              <a:spLocks/>
            </p:cNvSpPr>
            <p:nvPr/>
          </p:nvSpPr>
          <p:spPr bwMode="auto">
            <a:xfrm>
              <a:off x="2563812" y="2619680"/>
              <a:ext cx="660400" cy="62040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739" name="Group 140"/>
          <p:cNvGrpSpPr>
            <a:grpSpLocks/>
          </p:cNvGrpSpPr>
          <p:nvPr/>
        </p:nvGrpSpPr>
        <p:grpSpPr bwMode="auto">
          <a:xfrm>
            <a:off x="6946900" y="4391025"/>
            <a:ext cx="223838" cy="255588"/>
            <a:chOff x="2563812" y="2541587"/>
            <a:chExt cx="660400" cy="698500"/>
          </a:xfrm>
        </p:grpSpPr>
        <p:sp>
          <p:nvSpPr>
            <p:cNvPr id="47535"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536" name="Freeform 22"/>
            <p:cNvSpPr>
              <a:spLocks/>
            </p:cNvSpPr>
            <p:nvPr/>
          </p:nvSpPr>
          <p:spPr bwMode="auto">
            <a:xfrm>
              <a:off x="2563812" y="2619680"/>
              <a:ext cx="660400" cy="62040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740" name="Group 140"/>
          <p:cNvGrpSpPr>
            <a:grpSpLocks/>
          </p:cNvGrpSpPr>
          <p:nvPr/>
        </p:nvGrpSpPr>
        <p:grpSpPr bwMode="auto">
          <a:xfrm>
            <a:off x="7396163" y="5046663"/>
            <a:ext cx="223837" cy="254000"/>
            <a:chOff x="2563812" y="2541587"/>
            <a:chExt cx="660400" cy="698500"/>
          </a:xfrm>
        </p:grpSpPr>
        <p:sp>
          <p:nvSpPr>
            <p:cNvPr id="47533"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534" name="Freeform 22"/>
            <p:cNvSpPr>
              <a:spLocks/>
            </p:cNvSpPr>
            <p:nvPr/>
          </p:nvSpPr>
          <p:spPr bwMode="auto">
            <a:xfrm>
              <a:off x="2563812" y="2615801"/>
              <a:ext cx="660400" cy="624286"/>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529033" name="Text Box 649"/>
          <p:cNvSpPr txBox="1">
            <a:spLocks noChangeArrowheads="1"/>
          </p:cNvSpPr>
          <p:nvPr/>
        </p:nvSpPr>
        <p:spPr bwMode="auto">
          <a:xfrm>
            <a:off x="3059113" y="1773238"/>
            <a:ext cx="293687"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A</a:t>
            </a:r>
          </a:p>
        </p:txBody>
      </p:sp>
      <p:sp>
        <p:nvSpPr>
          <p:cNvPr id="529034" name="Text Box 650"/>
          <p:cNvSpPr txBox="1">
            <a:spLocks noChangeArrowheads="1"/>
          </p:cNvSpPr>
          <p:nvPr/>
        </p:nvSpPr>
        <p:spPr bwMode="auto">
          <a:xfrm>
            <a:off x="3924300" y="1773238"/>
            <a:ext cx="293688"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B</a:t>
            </a:r>
          </a:p>
        </p:txBody>
      </p:sp>
      <p:sp>
        <p:nvSpPr>
          <p:cNvPr id="529035" name="Text Box 651"/>
          <p:cNvSpPr txBox="1">
            <a:spLocks noChangeArrowheads="1"/>
          </p:cNvSpPr>
          <p:nvPr/>
        </p:nvSpPr>
        <p:spPr bwMode="auto">
          <a:xfrm>
            <a:off x="4859338" y="1773238"/>
            <a:ext cx="293687"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C</a:t>
            </a:r>
          </a:p>
        </p:txBody>
      </p:sp>
      <p:sp>
        <p:nvSpPr>
          <p:cNvPr id="529036" name="Text Box 652"/>
          <p:cNvSpPr txBox="1">
            <a:spLocks noChangeArrowheads="1"/>
          </p:cNvSpPr>
          <p:nvPr/>
        </p:nvSpPr>
        <p:spPr bwMode="auto">
          <a:xfrm>
            <a:off x="5580063" y="1773238"/>
            <a:ext cx="293687"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D</a:t>
            </a:r>
          </a:p>
        </p:txBody>
      </p:sp>
      <p:grpSp>
        <p:nvGrpSpPr>
          <p:cNvPr id="156745" name="Group 325"/>
          <p:cNvGrpSpPr>
            <a:grpSpLocks/>
          </p:cNvGrpSpPr>
          <p:nvPr/>
        </p:nvGrpSpPr>
        <p:grpSpPr bwMode="auto">
          <a:xfrm>
            <a:off x="2484438" y="1628775"/>
            <a:ext cx="358775" cy="215900"/>
            <a:chOff x="4252913" y="5376863"/>
            <a:chExt cx="806450" cy="596900"/>
          </a:xfrm>
        </p:grpSpPr>
        <p:sp>
          <p:nvSpPr>
            <p:cNvPr id="47515"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516" name="Freeform 215"/>
            <p:cNvSpPr>
              <a:spLocks/>
            </p:cNvSpPr>
            <p:nvPr/>
          </p:nvSpPr>
          <p:spPr bwMode="auto">
            <a:xfrm>
              <a:off x="4252913" y="5482198"/>
              <a:ext cx="806450" cy="491565"/>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17" name="Freeform 216"/>
            <p:cNvSpPr>
              <a:spLocks/>
            </p:cNvSpPr>
            <p:nvPr/>
          </p:nvSpPr>
          <p:spPr bwMode="auto">
            <a:xfrm>
              <a:off x="4285027" y="5569978"/>
              <a:ext cx="78504" cy="83392"/>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18" name="Freeform 217"/>
            <p:cNvSpPr>
              <a:spLocks/>
            </p:cNvSpPr>
            <p:nvPr/>
          </p:nvSpPr>
          <p:spPr bwMode="auto">
            <a:xfrm>
              <a:off x="4527676" y="5644592"/>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19" name="Freeform 218"/>
            <p:cNvSpPr>
              <a:spLocks/>
            </p:cNvSpPr>
            <p:nvPr/>
          </p:nvSpPr>
          <p:spPr bwMode="auto">
            <a:xfrm>
              <a:off x="4285027" y="5749927"/>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20" name="Freeform 219"/>
            <p:cNvSpPr>
              <a:spLocks/>
            </p:cNvSpPr>
            <p:nvPr/>
          </p:nvSpPr>
          <p:spPr bwMode="auto">
            <a:xfrm>
              <a:off x="4527676" y="5824538"/>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21" name="Freeform 220"/>
            <p:cNvSpPr>
              <a:spLocks/>
            </p:cNvSpPr>
            <p:nvPr/>
          </p:nvSpPr>
          <p:spPr bwMode="auto">
            <a:xfrm>
              <a:off x="4356394" y="5627036"/>
              <a:ext cx="181988" cy="52668"/>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22" name="Line 221"/>
            <p:cNvSpPr>
              <a:spLocks noChangeShapeType="1"/>
            </p:cNvSpPr>
            <p:nvPr/>
          </p:nvSpPr>
          <p:spPr bwMode="auto">
            <a:xfrm>
              <a:off x="4356394" y="5627036"/>
              <a:ext cx="181988" cy="5266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523" name="Freeform 222"/>
            <p:cNvSpPr>
              <a:spLocks/>
            </p:cNvSpPr>
            <p:nvPr/>
          </p:nvSpPr>
          <p:spPr bwMode="auto">
            <a:xfrm>
              <a:off x="4352827" y="5618258"/>
              <a:ext cx="189122" cy="70224"/>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24" name="Freeform 223"/>
            <p:cNvSpPr>
              <a:spLocks/>
            </p:cNvSpPr>
            <p:nvPr/>
          </p:nvSpPr>
          <p:spPr bwMode="auto">
            <a:xfrm>
              <a:off x="4356394" y="5802595"/>
              <a:ext cx="178418" cy="57055"/>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25" name="Line 224"/>
            <p:cNvSpPr>
              <a:spLocks noChangeShapeType="1"/>
            </p:cNvSpPr>
            <p:nvPr/>
          </p:nvSpPr>
          <p:spPr bwMode="auto">
            <a:xfrm>
              <a:off x="4356394" y="5802595"/>
              <a:ext cx="178418" cy="5705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526" name="Freeform 225"/>
            <p:cNvSpPr>
              <a:spLocks/>
            </p:cNvSpPr>
            <p:nvPr/>
          </p:nvSpPr>
          <p:spPr bwMode="auto">
            <a:xfrm>
              <a:off x="4352827" y="5798204"/>
              <a:ext cx="185555" cy="65836"/>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27" name="Freeform 226"/>
            <p:cNvSpPr>
              <a:spLocks/>
            </p:cNvSpPr>
            <p:nvPr/>
          </p:nvSpPr>
          <p:spPr bwMode="auto">
            <a:xfrm>
              <a:off x="4352827" y="5640201"/>
              <a:ext cx="181985" cy="197505"/>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28" name="Line 227"/>
            <p:cNvSpPr>
              <a:spLocks noChangeShapeType="1"/>
            </p:cNvSpPr>
            <p:nvPr/>
          </p:nvSpPr>
          <p:spPr bwMode="auto">
            <a:xfrm>
              <a:off x="4352827" y="5640201"/>
              <a:ext cx="181985" cy="19750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529" name="Freeform 228"/>
            <p:cNvSpPr>
              <a:spLocks/>
            </p:cNvSpPr>
            <p:nvPr/>
          </p:nvSpPr>
          <p:spPr bwMode="auto">
            <a:xfrm>
              <a:off x="4345690" y="5635814"/>
              <a:ext cx="196259" cy="201893"/>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30" name="Freeform 229"/>
            <p:cNvSpPr>
              <a:spLocks/>
            </p:cNvSpPr>
            <p:nvPr/>
          </p:nvSpPr>
          <p:spPr bwMode="auto">
            <a:xfrm>
              <a:off x="4352827" y="5697259"/>
              <a:ext cx="189122" cy="83389"/>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31" name="Line 230"/>
            <p:cNvSpPr>
              <a:spLocks noChangeShapeType="1"/>
            </p:cNvSpPr>
            <p:nvPr/>
          </p:nvSpPr>
          <p:spPr bwMode="auto">
            <a:xfrm flipV="1">
              <a:off x="4352827" y="5697259"/>
              <a:ext cx="189122" cy="83389"/>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532" name="Freeform 231"/>
            <p:cNvSpPr>
              <a:spLocks/>
            </p:cNvSpPr>
            <p:nvPr/>
          </p:nvSpPr>
          <p:spPr bwMode="auto">
            <a:xfrm>
              <a:off x="4349258" y="5692869"/>
              <a:ext cx="192692" cy="96557"/>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746" name="Group 325"/>
          <p:cNvGrpSpPr>
            <a:grpSpLocks/>
          </p:cNvGrpSpPr>
          <p:nvPr/>
        </p:nvGrpSpPr>
        <p:grpSpPr bwMode="auto">
          <a:xfrm>
            <a:off x="6084888" y="1628775"/>
            <a:ext cx="358775" cy="215900"/>
            <a:chOff x="4252913" y="5376863"/>
            <a:chExt cx="806450" cy="596900"/>
          </a:xfrm>
        </p:grpSpPr>
        <p:sp>
          <p:nvSpPr>
            <p:cNvPr id="47497"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498" name="Freeform 215"/>
            <p:cNvSpPr>
              <a:spLocks/>
            </p:cNvSpPr>
            <p:nvPr/>
          </p:nvSpPr>
          <p:spPr bwMode="auto">
            <a:xfrm>
              <a:off x="4252913" y="5482198"/>
              <a:ext cx="806450" cy="491565"/>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99" name="Freeform 216"/>
            <p:cNvSpPr>
              <a:spLocks/>
            </p:cNvSpPr>
            <p:nvPr/>
          </p:nvSpPr>
          <p:spPr bwMode="auto">
            <a:xfrm>
              <a:off x="4285027" y="5569978"/>
              <a:ext cx="78504" cy="83392"/>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00" name="Freeform 217"/>
            <p:cNvSpPr>
              <a:spLocks/>
            </p:cNvSpPr>
            <p:nvPr/>
          </p:nvSpPr>
          <p:spPr bwMode="auto">
            <a:xfrm>
              <a:off x="4527676" y="5644592"/>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01" name="Freeform 218"/>
            <p:cNvSpPr>
              <a:spLocks/>
            </p:cNvSpPr>
            <p:nvPr/>
          </p:nvSpPr>
          <p:spPr bwMode="auto">
            <a:xfrm>
              <a:off x="4285027" y="5749927"/>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02" name="Freeform 219"/>
            <p:cNvSpPr>
              <a:spLocks/>
            </p:cNvSpPr>
            <p:nvPr/>
          </p:nvSpPr>
          <p:spPr bwMode="auto">
            <a:xfrm>
              <a:off x="4527676" y="5824538"/>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03" name="Freeform 220"/>
            <p:cNvSpPr>
              <a:spLocks/>
            </p:cNvSpPr>
            <p:nvPr/>
          </p:nvSpPr>
          <p:spPr bwMode="auto">
            <a:xfrm>
              <a:off x="4356394" y="5627036"/>
              <a:ext cx="181988" cy="52668"/>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04" name="Line 221"/>
            <p:cNvSpPr>
              <a:spLocks noChangeShapeType="1"/>
            </p:cNvSpPr>
            <p:nvPr/>
          </p:nvSpPr>
          <p:spPr bwMode="auto">
            <a:xfrm>
              <a:off x="4356394" y="5627036"/>
              <a:ext cx="181988" cy="5266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505" name="Freeform 222"/>
            <p:cNvSpPr>
              <a:spLocks/>
            </p:cNvSpPr>
            <p:nvPr/>
          </p:nvSpPr>
          <p:spPr bwMode="auto">
            <a:xfrm>
              <a:off x="4352827" y="5618258"/>
              <a:ext cx="189122" cy="70224"/>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06" name="Freeform 223"/>
            <p:cNvSpPr>
              <a:spLocks/>
            </p:cNvSpPr>
            <p:nvPr/>
          </p:nvSpPr>
          <p:spPr bwMode="auto">
            <a:xfrm>
              <a:off x="4356394" y="5802595"/>
              <a:ext cx="178418" cy="57055"/>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07" name="Line 224"/>
            <p:cNvSpPr>
              <a:spLocks noChangeShapeType="1"/>
            </p:cNvSpPr>
            <p:nvPr/>
          </p:nvSpPr>
          <p:spPr bwMode="auto">
            <a:xfrm>
              <a:off x="4356394" y="5802595"/>
              <a:ext cx="178418" cy="5705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508" name="Freeform 225"/>
            <p:cNvSpPr>
              <a:spLocks/>
            </p:cNvSpPr>
            <p:nvPr/>
          </p:nvSpPr>
          <p:spPr bwMode="auto">
            <a:xfrm>
              <a:off x="4352827" y="5798204"/>
              <a:ext cx="185555" cy="65836"/>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09" name="Freeform 226"/>
            <p:cNvSpPr>
              <a:spLocks/>
            </p:cNvSpPr>
            <p:nvPr/>
          </p:nvSpPr>
          <p:spPr bwMode="auto">
            <a:xfrm>
              <a:off x="4352827" y="5640201"/>
              <a:ext cx="181985" cy="197505"/>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10" name="Line 227"/>
            <p:cNvSpPr>
              <a:spLocks noChangeShapeType="1"/>
            </p:cNvSpPr>
            <p:nvPr/>
          </p:nvSpPr>
          <p:spPr bwMode="auto">
            <a:xfrm>
              <a:off x="4352827" y="5640201"/>
              <a:ext cx="181985" cy="19750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511" name="Freeform 228"/>
            <p:cNvSpPr>
              <a:spLocks/>
            </p:cNvSpPr>
            <p:nvPr/>
          </p:nvSpPr>
          <p:spPr bwMode="auto">
            <a:xfrm>
              <a:off x="4345690" y="5635814"/>
              <a:ext cx="196259" cy="201893"/>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12" name="Freeform 229"/>
            <p:cNvSpPr>
              <a:spLocks/>
            </p:cNvSpPr>
            <p:nvPr/>
          </p:nvSpPr>
          <p:spPr bwMode="auto">
            <a:xfrm>
              <a:off x="4352827" y="5697259"/>
              <a:ext cx="189122" cy="83389"/>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513" name="Line 230"/>
            <p:cNvSpPr>
              <a:spLocks noChangeShapeType="1"/>
            </p:cNvSpPr>
            <p:nvPr/>
          </p:nvSpPr>
          <p:spPr bwMode="auto">
            <a:xfrm flipV="1">
              <a:off x="4352827" y="5697259"/>
              <a:ext cx="189122" cy="83389"/>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514" name="Freeform 231"/>
            <p:cNvSpPr>
              <a:spLocks/>
            </p:cNvSpPr>
            <p:nvPr/>
          </p:nvSpPr>
          <p:spPr bwMode="auto">
            <a:xfrm>
              <a:off x="4349258" y="5692869"/>
              <a:ext cx="192692" cy="96557"/>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47180" name="Line 692"/>
          <p:cNvSpPr>
            <a:spLocks noChangeShapeType="1"/>
          </p:cNvSpPr>
          <p:nvPr/>
        </p:nvSpPr>
        <p:spPr bwMode="auto">
          <a:xfrm>
            <a:off x="5724525" y="2060575"/>
            <a:ext cx="431800" cy="0"/>
          </a:xfrm>
          <a:prstGeom prst="line">
            <a:avLst/>
          </a:prstGeom>
          <a:noFill/>
          <a:ln w="28575">
            <a:solidFill>
              <a:srgbClr val="FF99CC"/>
            </a:solidFill>
            <a:round/>
            <a:headEnd type="oval" w="med" len="med"/>
            <a:tailEnd type="oval" w="med" len="med"/>
          </a:ln>
          <a:effectLst>
            <a:prstShdw prst="shdw17" dist="17961" dir="2700000">
              <a:srgbClr val="995C7A"/>
            </a:prstShdw>
          </a:effectLst>
        </p:spPr>
        <p:txBody>
          <a:bodyPr/>
          <a:lstStyle/>
          <a:p>
            <a:pPr>
              <a:defRPr/>
            </a:pPr>
            <a:endParaRPr lang="zh-CN" altLang="en-US">
              <a:latin typeface="+mj-lt"/>
              <a:ea typeface="宋体" pitchFamily="2" charset="-122"/>
            </a:endParaRPr>
          </a:p>
        </p:txBody>
      </p:sp>
      <p:sp>
        <p:nvSpPr>
          <p:cNvPr id="529077" name="Text Box 693"/>
          <p:cNvSpPr txBox="1">
            <a:spLocks noChangeArrowheads="1"/>
          </p:cNvSpPr>
          <p:nvPr/>
        </p:nvSpPr>
        <p:spPr bwMode="auto">
          <a:xfrm>
            <a:off x="468313" y="1785938"/>
            <a:ext cx="377825"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A1</a:t>
            </a:r>
          </a:p>
        </p:txBody>
      </p:sp>
      <p:sp>
        <p:nvSpPr>
          <p:cNvPr id="529078" name="Text Box 694"/>
          <p:cNvSpPr txBox="1">
            <a:spLocks noChangeArrowheads="1"/>
          </p:cNvSpPr>
          <p:nvPr/>
        </p:nvSpPr>
        <p:spPr bwMode="auto">
          <a:xfrm>
            <a:off x="1116013" y="1773238"/>
            <a:ext cx="377825"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B1</a:t>
            </a:r>
          </a:p>
        </p:txBody>
      </p:sp>
      <p:sp>
        <p:nvSpPr>
          <p:cNvPr id="529079" name="Text Box 695"/>
          <p:cNvSpPr txBox="1">
            <a:spLocks noChangeArrowheads="1"/>
          </p:cNvSpPr>
          <p:nvPr/>
        </p:nvSpPr>
        <p:spPr bwMode="auto">
          <a:xfrm>
            <a:off x="1835150" y="1773238"/>
            <a:ext cx="377825"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C1</a:t>
            </a:r>
          </a:p>
        </p:txBody>
      </p:sp>
      <p:sp>
        <p:nvSpPr>
          <p:cNvPr id="529080" name="Text Box 696"/>
          <p:cNvSpPr txBox="1">
            <a:spLocks noChangeArrowheads="1"/>
          </p:cNvSpPr>
          <p:nvPr/>
        </p:nvSpPr>
        <p:spPr bwMode="auto">
          <a:xfrm>
            <a:off x="2411413" y="1773238"/>
            <a:ext cx="377825"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D1</a:t>
            </a:r>
          </a:p>
        </p:txBody>
      </p:sp>
      <p:sp>
        <p:nvSpPr>
          <p:cNvPr id="529081" name="Text Box 697"/>
          <p:cNvSpPr txBox="1">
            <a:spLocks noChangeArrowheads="1"/>
          </p:cNvSpPr>
          <p:nvPr/>
        </p:nvSpPr>
        <p:spPr bwMode="auto">
          <a:xfrm>
            <a:off x="8081963" y="1785938"/>
            <a:ext cx="377825"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D2</a:t>
            </a:r>
          </a:p>
        </p:txBody>
      </p:sp>
      <p:sp>
        <p:nvSpPr>
          <p:cNvPr id="529082" name="Text Box 698"/>
          <p:cNvSpPr txBox="1">
            <a:spLocks noChangeArrowheads="1"/>
          </p:cNvSpPr>
          <p:nvPr/>
        </p:nvSpPr>
        <p:spPr bwMode="auto">
          <a:xfrm>
            <a:off x="6084888" y="1773238"/>
            <a:ext cx="377825"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A2</a:t>
            </a:r>
          </a:p>
        </p:txBody>
      </p:sp>
      <p:sp>
        <p:nvSpPr>
          <p:cNvPr id="529083" name="Text Box 699"/>
          <p:cNvSpPr txBox="1">
            <a:spLocks noChangeArrowheads="1"/>
          </p:cNvSpPr>
          <p:nvPr/>
        </p:nvSpPr>
        <p:spPr bwMode="auto">
          <a:xfrm>
            <a:off x="6588125" y="1773238"/>
            <a:ext cx="377825"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B2</a:t>
            </a:r>
          </a:p>
        </p:txBody>
      </p:sp>
      <p:sp>
        <p:nvSpPr>
          <p:cNvPr id="529084" name="Text Box 700"/>
          <p:cNvSpPr txBox="1">
            <a:spLocks noChangeArrowheads="1"/>
          </p:cNvSpPr>
          <p:nvPr/>
        </p:nvSpPr>
        <p:spPr bwMode="auto">
          <a:xfrm>
            <a:off x="7308850" y="1785938"/>
            <a:ext cx="377825"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C2</a:t>
            </a:r>
          </a:p>
        </p:txBody>
      </p:sp>
      <p:sp>
        <p:nvSpPr>
          <p:cNvPr id="529089" name="Text Box 705"/>
          <p:cNvSpPr txBox="1">
            <a:spLocks noChangeArrowheads="1"/>
          </p:cNvSpPr>
          <p:nvPr/>
        </p:nvSpPr>
        <p:spPr bwMode="auto">
          <a:xfrm>
            <a:off x="3059113" y="5300663"/>
            <a:ext cx="293687"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B</a:t>
            </a:r>
          </a:p>
        </p:txBody>
      </p:sp>
      <p:sp>
        <p:nvSpPr>
          <p:cNvPr id="529090" name="Text Box 706"/>
          <p:cNvSpPr txBox="1">
            <a:spLocks noChangeArrowheads="1"/>
          </p:cNvSpPr>
          <p:nvPr/>
        </p:nvSpPr>
        <p:spPr bwMode="auto">
          <a:xfrm>
            <a:off x="3413125" y="4090988"/>
            <a:ext cx="293688" cy="274637"/>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defRPr/>
            </a:pPr>
            <a:r>
              <a:rPr lang="en-US" altLang="zh-CN">
                <a:latin typeface="+mj-lt"/>
                <a:ea typeface="宋体" pitchFamily="2" charset="-122"/>
              </a:rPr>
              <a:t>A</a:t>
            </a:r>
          </a:p>
        </p:txBody>
      </p:sp>
      <p:sp>
        <p:nvSpPr>
          <p:cNvPr id="529091" name="Text Box 707"/>
          <p:cNvSpPr txBox="1">
            <a:spLocks noChangeArrowheads="1"/>
          </p:cNvSpPr>
          <p:nvPr/>
        </p:nvSpPr>
        <p:spPr bwMode="auto">
          <a:xfrm>
            <a:off x="4859338" y="5445125"/>
            <a:ext cx="293687"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D</a:t>
            </a:r>
          </a:p>
        </p:txBody>
      </p:sp>
      <p:sp>
        <p:nvSpPr>
          <p:cNvPr id="529092" name="Text Box 708"/>
          <p:cNvSpPr txBox="1">
            <a:spLocks noChangeArrowheads="1"/>
          </p:cNvSpPr>
          <p:nvPr/>
        </p:nvSpPr>
        <p:spPr bwMode="auto">
          <a:xfrm>
            <a:off x="5487988" y="4160838"/>
            <a:ext cx="293687"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C</a:t>
            </a:r>
          </a:p>
        </p:txBody>
      </p:sp>
      <p:sp>
        <p:nvSpPr>
          <p:cNvPr id="529093" name="Text Box 709"/>
          <p:cNvSpPr txBox="1">
            <a:spLocks noChangeArrowheads="1"/>
          </p:cNvSpPr>
          <p:nvPr/>
        </p:nvSpPr>
        <p:spPr bwMode="auto">
          <a:xfrm>
            <a:off x="736600" y="4697413"/>
            <a:ext cx="377825"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A1</a:t>
            </a:r>
          </a:p>
        </p:txBody>
      </p:sp>
      <p:sp>
        <p:nvSpPr>
          <p:cNvPr id="529094" name="Text Box 710"/>
          <p:cNvSpPr txBox="1">
            <a:spLocks noChangeArrowheads="1"/>
          </p:cNvSpPr>
          <p:nvPr/>
        </p:nvSpPr>
        <p:spPr bwMode="auto">
          <a:xfrm>
            <a:off x="1384300" y="5346700"/>
            <a:ext cx="377825"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B1</a:t>
            </a:r>
          </a:p>
        </p:txBody>
      </p:sp>
      <p:sp>
        <p:nvSpPr>
          <p:cNvPr id="529095" name="Text Box 711"/>
          <p:cNvSpPr txBox="1">
            <a:spLocks noChangeArrowheads="1"/>
          </p:cNvSpPr>
          <p:nvPr/>
        </p:nvSpPr>
        <p:spPr bwMode="auto">
          <a:xfrm>
            <a:off x="1835150" y="4292600"/>
            <a:ext cx="377825"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C1</a:t>
            </a:r>
          </a:p>
        </p:txBody>
      </p:sp>
      <p:sp>
        <p:nvSpPr>
          <p:cNvPr id="529096" name="Text Box 712"/>
          <p:cNvSpPr txBox="1">
            <a:spLocks noChangeArrowheads="1"/>
          </p:cNvSpPr>
          <p:nvPr/>
        </p:nvSpPr>
        <p:spPr bwMode="auto">
          <a:xfrm>
            <a:off x="2320925" y="5386388"/>
            <a:ext cx="377825"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D1</a:t>
            </a:r>
          </a:p>
        </p:txBody>
      </p:sp>
      <p:sp>
        <p:nvSpPr>
          <p:cNvPr id="529097" name="Text Box 713"/>
          <p:cNvSpPr txBox="1">
            <a:spLocks noChangeArrowheads="1"/>
          </p:cNvSpPr>
          <p:nvPr/>
        </p:nvSpPr>
        <p:spPr bwMode="auto">
          <a:xfrm>
            <a:off x="6496050" y="5327650"/>
            <a:ext cx="377825"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B2</a:t>
            </a:r>
          </a:p>
        </p:txBody>
      </p:sp>
      <p:sp>
        <p:nvSpPr>
          <p:cNvPr id="529098" name="Text Box 714"/>
          <p:cNvSpPr txBox="1">
            <a:spLocks noChangeArrowheads="1"/>
          </p:cNvSpPr>
          <p:nvPr/>
        </p:nvSpPr>
        <p:spPr bwMode="auto">
          <a:xfrm>
            <a:off x="6731000" y="4175125"/>
            <a:ext cx="377825"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C2</a:t>
            </a:r>
          </a:p>
        </p:txBody>
      </p:sp>
      <p:sp>
        <p:nvSpPr>
          <p:cNvPr id="529099" name="Text Box 715"/>
          <p:cNvSpPr txBox="1">
            <a:spLocks noChangeArrowheads="1"/>
          </p:cNvSpPr>
          <p:nvPr/>
        </p:nvSpPr>
        <p:spPr bwMode="auto">
          <a:xfrm>
            <a:off x="5794375" y="4292600"/>
            <a:ext cx="377825"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A2</a:t>
            </a:r>
          </a:p>
        </p:txBody>
      </p:sp>
      <p:sp>
        <p:nvSpPr>
          <p:cNvPr id="529100" name="Text Box 716"/>
          <p:cNvSpPr txBox="1">
            <a:spLocks noChangeArrowheads="1"/>
          </p:cNvSpPr>
          <p:nvPr/>
        </p:nvSpPr>
        <p:spPr bwMode="auto">
          <a:xfrm>
            <a:off x="7162800" y="5183188"/>
            <a:ext cx="377825"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D2</a:t>
            </a:r>
          </a:p>
        </p:txBody>
      </p:sp>
      <p:sp>
        <p:nvSpPr>
          <p:cNvPr id="151648" name="Rectangle 24"/>
          <p:cNvSpPr>
            <a:spLocks noChangeArrowheads="1"/>
          </p:cNvSpPr>
          <p:nvPr/>
        </p:nvSpPr>
        <p:spPr bwMode="auto">
          <a:xfrm>
            <a:off x="6012160" y="5517232"/>
            <a:ext cx="1444625"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j-lt"/>
                <a:ea typeface="华文细黑" pitchFamily="2" charset="-122"/>
              </a:rPr>
              <a:t>Transport device</a:t>
            </a:r>
            <a:endParaRPr kumimoji="0" lang="zh-CN" altLang="en-US" sz="1400" dirty="0">
              <a:solidFill>
                <a:schemeClr val="folHlink"/>
              </a:solidFill>
              <a:latin typeface="+mj-lt"/>
              <a:ea typeface="华文细黑" pitchFamily="2" charset="-122"/>
            </a:endParaRPr>
          </a:p>
        </p:txBody>
      </p:sp>
      <p:sp>
        <p:nvSpPr>
          <p:cNvPr id="47202" name="Line 149"/>
          <p:cNvSpPr>
            <a:spLocks noChangeShapeType="1"/>
          </p:cNvSpPr>
          <p:nvPr/>
        </p:nvSpPr>
        <p:spPr bwMode="auto">
          <a:xfrm flipH="1">
            <a:off x="2320925" y="4521200"/>
            <a:ext cx="1223963"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03" name="Line 149"/>
          <p:cNvSpPr>
            <a:spLocks noChangeShapeType="1"/>
          </p:cNvSpPr>
          <p:nvPr/>
        </p:nvSpPr>
        <p:spPr bwMode="auto">
          <a:xfrm flipH="1">
            <a:off x="2608263" y="5168900"/>
            <a:ext cx="647700" cy="1588"/>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04" name="Line 149"/>
          <p:cNvSpPr>
            <a:spLocks noChangeShapeType="1"/>
          </p:cNvSpPr>
          <p:nvPr/>
        </p:nvSpPr>
        <p:spPr bwMode="auto">
          <a:xfrm flipH="1">
            <a:off x="5561013" y="4665663"/>
            <a:ext cx="647700" cy="1587"/>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05" name="Line 149"/>
          <p:cNvSpPr>
            <a:spLocks noChangeShapeType="1"/>
          </p:cNvSpPr>
          <p:nvPr/>
        </p:nvSpPr>
        <p:spPr bwMode="auto">
          <a:xfrm flipH="1">
            <a:off x="5416550" y="5241925"/>
            <a:ext cx="1152525" cy="73025"/>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29106" name="Text Box 722"/>
          <p:cNvSpPr txBox="1">
            <a:spLocks noChangeArrowheads="1"/>
          </p:cNvSpPr>
          <p:nvPr/>
        </p:nvSpPr>
        <p:spPr bwMode="auto">
          <a:xfrm>
            <a:off x="0" y="2060575"/>
            <a:ext cx="928688" cy="646331"/>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lgn="ctr">
              <a:defRPr/>
            </a:pPr>
            <a:r>
              <a:rPr lang="en-US" altLang="zh-CN" dirty="0">
                <a:latin typeface="+mj-lt"/>
                <a:ea typeface="宋体" pitchFamily="2" charset="-122"/>
              </a:rPr>
              <a:t>Planning of service </a:t>
            </a:r>
            <a:r>
              <a:rPr lang="en-US" altLang="zh-CN" dirty="0" smtClean="0">
                <a:latin typeface="+mj-lt"/>
                <a:ea typeface="宋体" pitchFamily="2" charset="-122"/>
              </a:rPr>
              <a:t>flow</a:t>
            </a:r>
            <a:endParaRPr lang="zh-CN" altLang="en-US" dirty="0">
              <a:latin typeface="+mj-lt"/>
              <a:ea typeface="宋体" pitchFamily="2" charset="-122"/>
            </a:endParaRPr>
          </a:p>
        </p:txBody>
      </p:sp>
      <p:sp>
        <p:nvSpPr>
          <p:cNvPr id="47207" name="Rectangle 24"/>
          <p:cNvSpPr>
            <a:spLocks noChangeArrowheads="1"/>
          </p:cNvSpPr>
          <p:nvPr/>
        </p:nvSpPr>
        <p:spPr bwMode="auto">
          <a:xfrm>
            <a:off x="3857625" y="4713288"/>
            <a:ext cx="854401" cy="215444"/>
          </a:xfrm>
          <a:prstGeom prst="rect">
            <a:avLst/>
          </a:prstGeom>
          <a:noFill/>
          <a:ln w="9525">
            <a:noFill/>
            <a:miter lim="800000"/>
            <a:headEnd/>
            <a:tailEnd/>
          </a:ln>
        </p:spPr>
        <p:txBody>
          <a:bodyPr wrap="none" lIns="0" tIns="0" rIns="0" bIns="0">
            <a:spAutoFit/>
          </a:bodyPr>
          <a:lstStyle/>
          <a:p>
            <a:pPr>
              <a:defRPr/>
            </a:pPr>
            <a:r>
              <a:rPr kumimoji="0" lang="en-US" altLang="zh-CN" sz="1400" dirty="0" smtClean="0">
                <a:solidFill>
                  <a:schemeClr val="folHlink"/>
                </a:solidFill>
                <a:latin typeface="+mj-lt"/>
                <a:ea typeface="华文细黑" pitchFamily="2" charset="-122"/>
              </a:rPr>
              <a:t>Backbone</a:t>
            </a:r>
            <a:endParaRPr kumimoji="0" lang="zh-CN" altLang="en-US" sz="1400" dirty="0">
              <a:solidFill>
                <a:schemeClr val="folHlink"/>
              </a:solidFill>
              <a:latin typeface="+mj-lt"/>
              <a:ea typeface="华文细黑" pitchFamily="2" charset="-122"/>
            </a:endParaRPr>
          </a:p>
        </p:txBody>
      </p:sp>
      <p:sp>
        <p:nvSpPr>
          <p:cNvPr id="47208" name="Rectangle 24"/>
          <p:cNvSpPr>
            <a:spLocks noChangeArrowheads="1"/>
          </p:cNvSpPr>
          <p:nvPr/>
        </p:nvSpPr>
        <p:spPr bwMode="auto">
          <a:xfrm>
            <a:off x="1357313" y="4652963"/>
            <a:ext cx="1053173" cy="215444"/>
          </a:xfrm>
          <a:prstGeom prst="rect">
            <a:avLst/>
          </a:prstGeom>
          <a:noFill/>
          <a:ln w="9525">
            <a:noFill/>
            <a:miter lim="800000"/>
            <a:headEnd/>
            <a:tailEnd/>
          </a:ln>
        </p:spPr>
        <p:txBody>
          <a:bodyPr wrap="none" lIns="0" tIns="0" rIns="0" bIns="0">
            <a:spAutoFit/>
          </a:bodyPr>
          <a:lstStyle/>
          <a:p>
            <a:pPr>
              <a:defRPr/>
            </a:pPr>
            <a:r>
              <a:rPr kumimoji="0" lang="en-US" altLang="zh-CN" sz="1400" dirty="0" smtClean="0">
                <a:solidFill>
                  <a:schemeClr val="folHlink"/>
                </a:solidFill>
                <a:latin typeface="+mj-lt"/>
                <a:ea typeface="华文细黑" pitchFamily="2" charset="-122"/>
              </a:rPr>
              <a:t>Aggregation</a:t>
            </a:r>
            <a:endParaRPr kumimoji="0" lang="zh-CN" altLang="en-US" sz="1400" dirty="0">
              <a:solidFill>
                <a:schemeClr val="folHlink"/>
              </a:solidFill>
              <a:latin typeface="+mj-lt"/>
              <a:ea typeface="华文细黑" pitchFamily="2" charset="-122"/>
            </a:endParaRPr>
          </a:p>
        </p:txBody>
      </p:sp>
      <p:sp>
        <p:nvSpPr>
          <p:cNvPr id="47209" name="Rectangle 24"/>
          <p:cNvSpPr>
            <a:spLocks noChangeArrowheads="1"/>
          </p:cNvSpPr>
          <p:nvPr/>
        </p:nvSpPr>
        <p:spPr bwMode="auto">
          <a:xfrm>
            <a:off x="6286500" y="4641850"/>
            <a:ext cx="1053173" cy="215444"/>
          </a:xfrm>
          <a:prstGeom prst="rect">
            <a:avLst/>
          </a:prstGeom>
          <a:noFill/>
          <a:ln w="9525">
            <a:noFill/>
            <a:miter lim="800000"/>
            <a:headEnd/>
            <a:tailEnd/>
          </a:ln>
        </p:spPr>
        <p:txBody>
          <a:bodyPr wrap="none" lIns="0" tIns="0" rIns="0" bIns="0">
            <a:spAutoFit/>
          </a:bodyPr>
          <a:lstStyle/>
          <a:p>
            <a:pPr>
              <a:defRPr/>
            </a:pPr>
            <a:r>
              <a:rPr kumimoji="0" lang="en-US" altLang="zh-CN" sz="1400" dirty="0" smtClean="0">
                <a:solidFill>
                  <a:schemeClr val="folHlink"/>
                </a:solidFill>
                <a:latin typeface="+mj-lt"/>
                <a:ea typeface="华文细黑" pitchFamily="2" charset="-122"/>
              </a:rPr>
              <a:t>Aggregation</a:t>
            </a:r>
            <a:endParaRPr kumimoji="0" lang="zh-CN" altLang="en-US" sz="1400" dirty="0">
              <a:solidFill>
                <a:schemeClr val="folHlink"/>
              </a:solidFill>
              <a:latin typeface="+mj-lt"/>
              <a:ea typeface="华文细黑" pitchFamily="2" charset="-122"/>
            </a:endParaRPr>
          </a:p>
        </p:txBody>
      </p:sp>
      <p:grpSp>
        <p:nvGrpSpPr>
          <p:cNvPr id="156777" name="Group 975"/>
          <p:cNvGrpSpPr>
            <a:grpSpLocks/>
          </p:cNvGrpSpPr>
          <p:nvPr/>
        </p:nvGrpSpPr>
        <p:grpSpPr bwMode="auto">
          <a:xfrm>
            <a:off x="1114425" y="3213100"/>
            <a:ext cx="1871663" cy="649288"/>
            <a:chOff x="521" y="2341"/>
            <a:chExt cx="1179" cy="409"/>
          </a:xfrm>
        </p:grpSpPr>
        <p:grpSp>
          <p:nvGrpSpPr>
            <p:cNvPr id="156982" name="Group 325"/>
            <p:cNvGrpSpPr>
              <a:grpSpLocks/>
            </p:cNvGrpSpPr>
            <p:nvPr/>
          </p:nvGrpSpPr>
          <p:grpSpPr bwMode="auto">
            <a:xfrm>
              <a:off x="521" y="2341"/>
              <a:ext cx="226" cy="136"/>
              <a:chOff x="4252913" y="5376863"/>
              <a:chExt cx="806450" cy="596900"/>
            </a:xfrm>
          </p:grpSpPr>
          <p:sp>
            <p:nvSpPr>
              <p:cNvPr id="47479"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480" name="Freeform 215"/>
              <p:cNvSpPr>
                <a:spLocks/>
              </p:cNvSpPr>
              <p:nvPr/>
            </p:nvSpPr>
            <p:spPr bwMode="auto">
              <a:xfrm>
                <a:off x="4252913" y="5482198"/>
                <a:ext cx="806450" cy="491565"/>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81" name="Freeform 216"/>
              <p:cNvSpPr>
                <a:spLocks/>
              </p:cNvSpPr>
              <p:nvPr/>
            </p:nvSpPr>
            <p:spPr bwMode="auto">
              <a:xfrm>
                <a:off x="4285029" y="5569978"/>
                <a:ext cx="78504" cy="83392"/>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82" name="Freeform 217"/>
              <p:cNvSpPr>
                <a:spLocks/>
              </p:cNvSpPr>
              <p:nvPr/>
            </p:nvSpPr>
            <p:spPr bwMode="auto">
              <a:xfrm>
                <a:off x="4527678" y="5644592"/>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83" name="Freeform 218"/>
              <p:cNvSpPr>
                <a:spLocks/>
              </p:cNvSpPr>
              <p:nvPr/>
            </p:nvSpPr>
            <p:spPr bwMode="auto">
              <a:xfrm>
                <a:off x="4285029" y="5749927"/>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84" name="Freeform 219"/>
              <p:cNvSpPr>
                <a:spLocks/>
              </p:cNvSpPr>
              <p:nvPr/>
            </p:nvSpPr>
            <p:spPr bwMode="auto">
              <a:xfrm>
                <a:off x="4527678" y="5824538"/>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85" name="Freeform 220"/>
              <p:cNvSpPr>
                <a:spLocks/>
              </p:cNvSpPr>
              <p:nvPr/>
            </p:nvSpPr>
            <p:spPr bwMode="auto">
              <a:xfrm>
                <a:off x="4356397" y="5627036"/>
                <a:ext cx="181985" cy="52668"/>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86" name="Line 221"/>
              <p:cNvSpPr>
                <a:spLocks noChangeShapeType="1"/>
              </p:cNvSpPr>
              <p:nvPr/>
            </p:nvSpPr>
            <p:spPr bwMode="auto">
              <a:xfrm>
                <a:off x="4356397" y="5627036"/>
                <a:ext cx="181985" cy="5266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487" name="Freeform 222"/>
              <p:cNvSpPr>
                <a:spLocks/>
              </p:cNvSpPr>
              <p:nvPr/>
            </p:nvSpPr>
            <p:spPr bwMode="auto">
              <a:xfrm>
                <a:off x="4352827" y="5618258"/>
                <a:ext cx="189124" cy="70224"/>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88" name="Freeform 223"/>
              <p:cNvSpPr>
                <a:spLocks/>
              </p:cNvSpPr>
              <p:nvPr/>
            </p:nvSpPr>
            <p:spPr bwMode="auto">
              <a:xfrm>
                <a:off x="4356397" y="5802595"/>
                <a:ext cx="178418" cy="57055"/>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89" name="Line 224"/>
              <p:cNvSpPr>
                <a:spLocks noChangeShapeType="1"/>
              </p:cNvSpPr>
              <p:nvPr/>
            </p:nvSpPr>
            <p:spPr bwMode="auto">
              <a:xfrm>
                <a:off x="4356397" y="5802595"/>
                <a:ext cx="178418" cy="5705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490" name="Freeform 225"/>
              <p:cNvSpPr>
                <a:spLocks/>
              </p:cNvSpPr>
              <p:nvPr/>
            </p:nvSpPr>
            <p:spPr bwMode="auto">
              <a:xfrm>
                <a:off x="4352827" y="5798204"/>
                <a:ext cx="185555" cy="65836"/>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91" name="Freeform 226"/>
              <p:cNvSpPr>
                <a:spLocks/>
              </p:cNvSpPr>
              <p:nvPr/>
            </p:nvSpPr>
            <p:spPr bwMode="auto">
              <a:xfrm>
                <a:off x="4352827" y="5640201"/>
                <a:ext cx="181988" cy="197505"/>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92" name="Line 227"/>
              <p:cNvSpPr>
                <a:spLocks noChangeShapeType="1"/>
              </p:cNvSpPr>
              <p:nvPr/>
            </p:nvSpPr>
            <p:spPr bwMode="auto">
              <a:xfrm>
                <a:off x="4352827" y="5640201"/>
                <a:ext cx="181988" cy="19750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493" name="Freeform 228"/>
              <p:cNvSpPr>
                <a:spLocks/>
              </p:cNvSpPr>
              <p:nvPr/>
            </p:nvSpPr>
            <p:spPr bwMode="auto">
              <a:xfrm>
                <a:off x="4345690" y="5635814"/>
                <a:ext cx="196261" cy="201893"/>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94" name="Freeform 229"/>
              <p:cNvSpPr>
                <a:spLocks/>
              </p:cNvSpPr>
              <p:nvPr/>
            </p:nvSpPr>
            <p:spPr bwMode="auto">
              <a:xfrm>
                <a:off x="4352827" y="5697259"/>
                <a:ext cx="189124" cy="83389"/>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95" name="Line 230"/>
              <p:cNvSpPr>
                <a:spLocks noChangeShapeType="1"/>
              </p:cNvSpPr>
              <p:nvPr/>
            </p:nvSpPr>
            <p:spPr bwMode="auto">
              <a:xfrm flipV="1">
                <a:off x="4352827" y="5697259"/>
                <a:ext cx="189124" cy="83389"/>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496" name="Freeform 231"/>
              <p:cNvSpPr>
                <a:spLocks/>
              </p:cNvSpPr>
              <p:nvPr/>
            </p:nvSpPr>
            <p:spPr bwMode="auto">
              <a:xfrm>
                <a:off x="4349260" y="5692869"/>
                <a:ext cx="192692" cy="96557"/>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983" name="Group 325"/>
            <p:cNvGrpSpPr>
              <a:grpSpLocks/>
            </p:cNvGrpSpPr>
            <p:nvPr/>
          </p:nvGrpSpPr>
          <p:grpSpPr bwMode="auto">
            <a:xfrm>
              <a:off x="1111" y="2341"/>
              <a:ext cx="226" cy="136"/>
              <a:chOff x="4252913" y="5376863"/>
              <a:chExt cx="806450" cy="596900"/>
            </a:xfrm>
          </p:grpSpPr>
          <p:sp>
            <p:nvSpPr>
              <p:cNvPr id="47461"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462" name="Freeform 215"/>
              <p:cNvSpPr>
                <a:spLocks/>
              </p:cNvSpPr>
              <p:nvPr/>
            </p:nvSpPr>
            <p:spPr bwMode="auto">
              <a:xfrm>
                <a:off x="4252913" y="5482198"/>
                <a:ext cx="806450" cy="491565"/>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63" name="Freeform 216"/>
              <p:cNvSpPr>
                <a:spLocks/>
              </p:cNvSpPr>
              <p:nvPr/>
            </p:nvSpPr>
            <p:spPr bwMode="auto">
              <a:xfrm>
                <a:off x="4285029" y="5569978"/>
                <a:ext cx="78504" cy="83392"/>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64" name="Freeform 217"/>
              <p:cNvSpPr>
                <a:spLocks/>
              </p:cNvSpPr>
              <p:nvPr/>
            </p:nvSpPr>
            <p:spPr bwMode="auto">
              <a:xfrm>
                <a:off x="4527678" y="5644592"/>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65" name="Freeform 218"/>
              <p:cNvSpPr>
                <a:spLocks/>
              </p:cNvSpPr>
              <p:nvPr/>
            </p:nvSpPr>
            <p:spPr bwMode="auto">
              <a:xfrm>
                <a:off x="4285029" y="5749927"/>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66" name="Freeform 219"/>
              <p:cNvSpPr>
                <a:spLocks/>
              </p:cNvSpPr>
              <p:nvPr/>
            </p:nvSpPr>
            <p:spPr bwMode="auto">
              <a:xfrm>
                <a:off x="4527678" y="5824538"/>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67" name="Freeform 220"/>
              <p:cNvSpPr>
                <a:spLocks/>
              </p:cNvSpPr>
              <p:nvPr/>
            </p:nvSpPr>
            <p:spPr bwMode="auto">
              <a:xfrm>
                <a:off x="4356397" y="5627036"/>
                <a:ext cx="181985" cy="52668"/>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68" name="Line 221"/>
              <p:cNvSpPr>
                <a:spLocks noChangeShapeType="1"/>
              </p:cNvSpPr>
              <p:nvPr/>
            </p:nvSpPr>
            <p:spPr bwMode="auto">
              <a:xfrm>
                <a:off x="4356397" y="5627036"/>
                <a:ext cx="181985" cy="5266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469" name="Freeform 222"/>
              <p:cNvSpPr>
                <a:spLocks/>
              </p:cNvSpPr>
              <p:nvPr/>
            </p:nvSpPr>
            <p:spPr bwMode="auto">
              <a:xfrm>
                <a:off x="4352827" y="5618258"/>
                <a:ext cx="189124" cy="70224"/>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70" name="Freeform 223"/>
              <p:cNvSpPr>
                <a:spLocks/>
              </p:cNvSpPr>
              <p:nvPr/>
            </p:nvSpPr>
            <p:spPr bwMode="auto">
              <a:xfrm>
                <a:off x="4356397" y="5802595"/>
                <a:ext cx="178418" cy="57055"/>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71" name="Line 224"/>
              <p:cNvSpPr>
                <a:spLocks noChangeShapeType="1"/>
              </p:cNvSpPr>
              <p:nvPr/>
            </p:nvSpPr>
            <p:spPr bwMode="auto">
              <a:xfrm>
                <a:off x="4356397" y="5802595"/>
                <a:ext cx="178418" cy="5705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472" name="Freeform 225"/>
              <p:cNvSpPr>
                <a:spLocks/>
              </p:cNvSpPr>
              <p:nvPr/>
            </p:nvSpPr>
            <p:spPr bwMode="auto">
              <a:xfrm>
                <a:off x="4352827" y="5798204"/>
                <a:ext cx="185555" cy="65836"/>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73" name="Freeform 226"/>
              <p:cNvSpPr>
                <a:spLocks/>
              </p:cNvSpPr>
              <p:nvPr/>
            </p:nvSpPr>
            <p:spPr bwMode="auto">
              <a:xfrm>
                <a:off x="4352827" y="5640201"/>
                <a:ext cx="181988" cy="197505"/>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74" name="Line 227"/>
              <p:cNvSpPr>
                <a:spLocks noChangeShapeType="1"/>
              </p:cNvSpPr>
              <p:nvPr/>
            </p:nvSpPr>
            <p:spPr bwMode="auto">
              <a:xfrm>
                <a:off x="4352827" y="5640201"/>
                <a:ext cx="181988" cy="19750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475" name="Freeform 228"/>
              <p:cNvSpPr>
                <a:spLocks/>
              </p:cNvSpPr>
              <p:nvPr/>
            </p:nvSpPr>
            <p:spPr bwMode="auto">
              <a:xfrm>
                <a:off x="4345690" y="5635814"/>
                <a:ext cx="196261" cy="201893"/>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76" name="Freeform 229"/>
              <p:cNvSpPr>
                <a:spLocks/>
              </p:cNvSpPr>
              <p:nvPr/>
            </p:nvSpPr>
            <p:spPr bwMode="auto">
              <a:xfrm>
                <a:off x="4352827" y="5697259"/>
                <a:ext cx="189124" cy="83389"/>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77" name="Line 230"/>
              <p:cNvSpPr>
                <a:spLocks noChangeShapeType="1"/>
              </p:cNvSpPr>
              <p:nvPr/>
            </p:nvSpPr>
            <p:spPr bwMode="auto">
              <a:xfrm flipV="1">
                <a:off x="4352827" y="5697259"/>
                <a:ext cx="189124" cy="83389"/>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478" name="Freeform 231"/>
              <p:cNvSpPr>
                <a:spLocks/>
              </p:cNvSpPr>
              <p:nvPr/>
            </p:nvSpPr>
            <p:spPr bwMode="auto">
              <a:xfrm>
                <a:off x="4349260" y="5692869"/>
                <a:ext cx="192692" cy="96557"/>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984" name="Group 325"/>
            <p:cNvGrpSpPr>
              <a:grpSpLocks/>
            </p:cNvGrpSpPr>
            <p:nvPr/>
          </p:nvGrpSpPr>
          <p:grpSpPr bwMode="auto">
            <a:xfrm>
              <a:off x="748" y="2614"/>
              <a:ext cx="226" cy="136"/>
              <a:chOff x="4252913" y="5376863"/>
              <a:chExt cx="806450" cy="596900"/>
            </a:xfrm>
          </p:grpSpPr>
          <p:sp>
            <p:nvSpPr>
              <p:cNvPr id="47443"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444" name="Freeform 215"/>
              <p:cNvSpPr>
                <a:spLocks/>
              </p:cNvSpPr>
              <p:nvPr/>
            </p:nvSpPr>
            <p:spPr bwMode="auto">
              <a:xfrm>
                <a:off x="4252913" y="5482198"/>
                <a:ext cx="806450" cy="491565"/>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45" name="Freeform 216"/>
              <p:cNvSpPr>
                <a:spLocks/>
              </p:cNvSpPr>
              <p:nvPr/>
            </p:nvSpPr>
            <p:spPr bwMode="auto">
              <a:xfrm>
                <a:off x="4285027" y="5569978"/>
                <a:ext cx="78504" cy="83389"/>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46" name="Freeform 217"/>
              <p:cNvSpPr>
                <a:spLocks/>
              </p:cNvSpPr>
              <p:nvPr/>
            </p:nvSpPr>
            <p:spPr bwMode="auto">
              <a:xfrm>
                <a:off x="4527676" y="5644589"/>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47" name="Freeform 218"/>
              <p:cNvSpPr>
                <a:spLocks/>
              </p:cNvSpPr>
              <p:nvPr/>
            </p:nvSpPr>
            <p:spPr bwMode="auto">
              <a:xfrm>
                <a:off x="4285027" y="5749924"/>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48" name="Freeform 219"/>
              <p:cNvSpPr>
                <a:spLocks/>
              </p:cNvSpPr>
              <p:nvPr/>
            </p:nvSpPr>
            <p:spPr bwMode="auto">
              <a:xfrm>
                <a:off x="4527676" y="5824538"/>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49" name="Freeform 220"/>
              <p:cNvSpPr>
                <a:spLocks/>
              </p:cNvSpPr>
              <p:nvPr/>
            </p:nvSpPr>
            <p:spPr bwMode="auto">
              <a:xfrm>
                <a:off x="4356394" y="5627033"/>
                <a:ext cx="181988" cy="52668"/>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50" name="Line 221"/>
              <p:cNvSpPr>
                <a:spLocks noChangeShapeType="1"/>
              </p:cNvSpPr>
              <p:nvPr/>
            </p:nvSpPr>
            <p:spPr bwMode="auto">
              <a:xfrm>
                <a:off x="4356394" y="5627033"/>
                <a:ext cx="181988" cy="5266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451" name="Freeform 222"/>
              <p:cNvSpPr>
                <a:spLocks/>
              </p:cNvSpPr>
              <p:nvPr/>
            </p:nvSpPr>
            <p:spPr bwMode="auto">
              <a:xfrm>
                <a:off x="4352827" y="5618255"/>
                <a:ext cx="189122" cy="70224"/>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52" name="Freeform 223"/>
              <p:cNvSpPr>
                <a:spLocks/>
              </p:cNvSpPr>
              <p:nvPr/>
            </p:nvSpPr>
            <p:spPr bwMode="auto">
              <a:xfrm>
                <a:off x="4356394" y="5802592"/>
                <a:ext cx="178418" cy="57058"/>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53" name="Line 224"/>
              <p:cNvSpPr>
                <a:spLocks noChangeShapeType="1"/>
              </p:cNvSpPr>
              <p:nvPr/>
            </p:nvSpPr>
            <p:spPr bwMode="auto">
              <a:xfrm>
                <a:off x="4356394" y="5802592"/>
                <a:ext cx="178418" cy="5705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454" name="Freeform 225"/>
              <p:cNvSpPr>
                <a:spLocks/>
              </p:cNvSpPr>
              <p:nvPr/>
            </p:nvSpPr>
            <p:spPr bwMode="auto">
              <a:xfrm>
                <a:off x="4352827" y="5798204"/>
                <a:ext cx="185555" cy="65833"/>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55" name="Freeform 226"/>
              <p:cNvSpPr>
                <a:spLocks/>
              </p:cNvSpPr>
              <p:nvPr/>
            </p:nvSpPr>
            <p:spPr bwMode="auto">
              <a:xfrm>
                <a:off x="4352827" y="5640201"/>
                <a:ext cx="181985" cy="197502"/>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56" name="Line 227"/>
              <p:cNvSpPr>
                <a:spLocks noChangeShapeType="1"/>
              </p:cNvSpPr>
              <p:nvPr/>
            </p:nvSpPr>
            <p:spPr bwMode="auto">
              <a:xfrm>
                <a:off x="4352827" y="5640201"/>
                <a:ext cx="181985" cy="197502"/>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457" name="Freeform 228"/>
              <p:cNvSpPr>
                <a:spLocks/>
              </p:cNvSpPr>
              <p:nvPr/>
            </p:nvSpPr>
            <p:spPr bwMode="auto">
              <a:xfrm>
                <a:off x="4345690" y="5635811"/>
                <a:ext cx="196259" cy="201893"/>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58" name="Freeform 229"/>
              <p:cNvSpPr>
                <a:spLocks/>
              </p:cNvSpPr>
              <p:nvPr/>
            </p:nvSpPr>
            <p:spPr bwMode="auto">
              <a:xfrm>
                <a:off x="4352827" y="5697256"/>
                <a:ext cx="189122" cy="83392"/>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59" name="Line 230"/>
              <p:cNvSpPr>
                <a:spLocks noChangeShapeType="1"/>
              </p:cNvSpPr>
              <p:nvPr/>
            </p:nvSpPr>
            <p:spPr bwMode="auto">
              <a:xfrm flipV="1">
                <a:off x="4352827" y="5697256"/>
                <a:ext cx="189122" cy="83392"/>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460" name="Freeform 231"/>
              <p:cNvSpPr>
                <a:spLocks/>
              </p:cNvSpPr>
              <p:nvPr/>
            </p:nvSpPr>
            <p:spPr bwMode="auto">
              <a:xfrm>
                <a:off x="4349258" y="5692869"/>
                <a:ext cx="192692" cy="96557"/>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985" name="Group 325"/>
            <p:cNvGrpSpPr>
              <a:grpSpLocks/>
            </p:cNvGrpSpPr>
            <p:nvPr/>
          </p:nvGrpSpPr>
          <p:grpSpPr bwMode="auto">
            <a:xfrm>
              <a:off x="1474" y="2614"/>
              <a:ext cx="226" cy="136"/>
              <a:chOff x="4252913" y="5376863"/>
              <a:chExt cx="806450" cy="596900"/>
            </a:xfrm>
          </p:grpSpPr>
          <p:sp>
            <p:nvSpPr>
              <p:cNvPr id="47425"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426" name="Freeform 215"/>
              <p:cNvSpPr>
                <a:spLocks/>
              </p:cNvSpPr>
              <p:nvPr/>
            </p:nvSpPr>
            <p:spPr bwMode="auto">
              <a:xfrm>
                <a:off x="4252913" y="5482198"/>
                <a:ext cx="806450" cy="491565"/>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27" name="Freeform 216"/>
              <p:cNvSpPr>
                <a:spLocks/>
              </p:cNvSpPr>
              <p:nvPr/>
            </p:nvSpPr>
            <p:spPr bwMode="auto">
              <a:xfrm>
                <a:off x="4285027" y="5569978"/>
                <a:ext cx="78504" cy="83389"/>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28" name="Freeform 217"/>
              <p:cNvSpPr>
                <a:spLocks/>
              </p:cNvSpPr>
              <p:nvPr/>
            </p:nvSpPr>
            <p:spPr bwMode="auto">
              <a:xfrm>
                <a:off x="4527676" y="5644589"/>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29" name="Freeform 218"/>
              <p:cNvSpPr>
                <a:spLocks/>
              </p:cNvSpPr>
              <p:nvPr/>
            </p:nvSpPr>
            <p:spPr bwMode="auto">
              <a:xfrm>
                <a:off x="4285027" y="5749924"/>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30" name="Freeform 219"/>
              <p:cNvSpPr>
                <a:spLocks/>
              </p:cNvSpPr>
              <p:nvPr/>
            </p:nvSpPr>
            <p:spPr bwMode="auto">
              <a:xfrm>
                <a:off x="4527676" y="5824538"/>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31" name="Freeform 220"/>
              <p:cNvSpPr>
                <a:spLocks/>
              </p:cNvSpPr>
              <p:nvPr/>
            </p:nvSpPr>
            <p:spPr bwMode="auto">
              <a:xfrm>
                <a:off x="4356394" y="5627033"/>
                <a:ext cx="181988" cy="52668"/>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32" name="Line 221"/>
              <p:cNvSpPr>
                <a:spLocks noChangeShapeType="1"/>
              </p:cNvSpPr>
              <p:nvPr/>
            </p:nvSpPr>
            <p:spPr bwMode="auto">
              <a:xfrm>
                <a:off x="4356394" y="5627033"/>
                <a:ext cx="181988" cy="5266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433" name="Freeform 222"/>
              <p:cNvSpPr>
                <a:spLocks/>
              </p:cNvSpPr>
              <p:nvPr/>
            </p:nvSpPr>
            <p:spPr bwMode="auto">
              <a:xfrm>
                <a:off x="4352827" y="5618255"/>
                <a:ext cx="189122" cy="70224"/>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34" name="Freeform 223"/>
              <p:cNvSpPr>
                <a:spLocks/>
              </p:cNvSpPr>
              <p:nvPr/>
            </p:nvSpPr>
            <p:spPr bwMode="auto">
              <a:xfrm>
                <a:off x="4356394" y="5802592"/>
                <a:ext cx="178418" cy="57058"/>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35" name="Line 224"/>
              <p:cNvSpPr>
                <a:spLocks noChangeShapeType="1"/>
              </p:cNvSpPr>
              <p:nvPr/>
            </p:nvSpPr>
            <p:spPr bwMode="auto">
              <a:xfrm>
                <a:off x="4356394" y="5802592"/>
                <a:ext cx="178418" cy="5705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436" name="Freeform 225"/>
              <p:cNvSpPr>
                <a:spLocks/>
              </p:cNvSpPr>
              <p:nvPr/>
            </p:nvSpPr>
            <p:spPr bwMode="auto">
              <a:xfrm>
                <a:off x="4352827" y="5798204"/>
                <a:ext cx="185555" cy="65833"/>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37" name="Freeform 226"/>
              <p:cNvSpPr>
                <a:spLocks/>
              </p:cNvSpPr>
              <p:nvPr/>
            </p:nvSpPr>
            <p:spPr bwMode="auto">
              <a:xfrm>
                <a:off x="4352827" y="5640201"/>
                <a:ext cx="181985" cy="197502"/>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38" name="Line 227"/>
              <p:cNvSpPr>
                <a:spLocks noChangeShapeType="1"/>
              </p:cNvSpPr>
              <p:nvPr/>
            </p:nvSpPr>
            <p:spPr bwMode="auto">
              <a:xfrm>
                <a:off x="4352827" y="5640201"/>
                <a:ext cx="181985" cy="197502"/>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439" name="Freeform 228"/>
              <p:cNvSpPr>
                <a:spLocks/>
              </p:cNvSpPr>
              <p:nvPr/>
            </p:nvSpPr>
            <p:spPr bwMode="auto">
              <a:xfrm>
                <a:off x="4345690" y="5635811"/>
                <a:ext cx="196259" cy="201893"/>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40" name="Freeform 229"/>
              <p:cNvSpPr>
                <a:spLocks/>
              </p:cNvSpPr>
              <p:nvPr/>
            </p:nvSpPr>
            <p:spPr bwMode="auto">
              <a:xfrm>
                <a:off x="4352827" y="5697256"/>
                <a:ext cx="189122" cy="83392"/>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41" name="Line 230"/>
              <p:cNvSpPr>
                <a:spLocks noChangeShapeType="1"/>
              </p:cNvSpPr>
              <p:nvPr/>
            </p:nvSpPr>
            <p:spPr bwMode="auto">
              <a:xfrm flipV="1">
                <a:off x="4352827" y="5697256"/>
                <a:ext cx="189122" cy="83392"/>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442" name="Freeform 231"/>
              <p:cNvSpPr>
                <a:spLocks/>
              </p:cNvSpPr>
              <p:nvPr/>
            </p:nvSpPr>
            <p:spPr bwMode="auto">
              <a:xfrm>
                <a:off x="4349258" y="5692869"/>
                <a:ext cx="192692" cy="96557"/>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47419" name="Line 149"/>
            <p:cNvSpPr>
              <a:spLocks noChangeShapeType="1"/>
            </p:cNvSpPr>
            <p:nvPr/>
          </p:nvSpPr>
          <p:spPr bwMode="auto">
            <a:xfrm flipH="1" flipV="1">
              <a:off x="657" y="2478"/>
              <a:ext cx="136" cy="136"/>
            </a:xfrm>
            <a:prstGeom prst="line">
              <a:avLst/>
            </a:prstGeom>
            <a:noFill/>
            <a:ln w="9525">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420" name="Line 149"/>
            <p:cNvSpPr>
              <a:spLocks noChangeShapeType="1"/>
            </p:cNvSpPr>
            <p:nvPr/>
          </p:nvSpPr>
          <p:spPr bwMode="auto">
            <a:xfrm flipH="1" flipV="1">
              <a:off x="930" y="2704"/>
              <a:ext cx="589" cy="0"/>
            </a:xfrm>
            <a:prstGeom prst="line">
              <a:avLst/>
            </a:prstGeom>
            <a:noFill/>
            <a:ln w="9525">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421" name="Line 149"/>
            <p:cNvSpPr>
              <a:spLocks noChangeShapeType="1"/>
            </p:cNvSpPr>
            <p:nvPr/>
          </p:nvSpPr>
          <p:spPr bwMode="auto">
            <a:xfrm flipH="1" flipV="1">
              <a:off x="703" y="2432"/>
              <a:ext cx="408" cy="0"/>
            </a:xfrm>
            <a:prstGeom prst="line">
              <a:avLst/>
            </a:prstGeom>
            <a:noFill/>
            <a:ln w="9525">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422" name="Line 149"/>
            <p:cNvSpPr>
              <a:spLocks noChangeShapeType="1"/>
            </p:cNvSpPr>
            <p:nvPr/>
          </p:nvSpPr>
          <p:spPr bwMode="auto">
            <a:xfrm flipH="1" flipV="1">
              <a:off x="1247" y="2432"/>
              <a:ext cx="272" cy="182"/>
            </a:xfrm>
            <a:prstGeom prst="line">
              <a:avLst/>
            </a:prstGeom>
            <a:noFill/>
            <a:ln w="9525">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423" name="Line 149"/>
            <p:cNvSpPr>
              <a:spLocks noChangeShapeType="1"/>
            </p:cNvSpPr>
            <p:nvPr/>
          </p:nvSpPr>
          <p:spPr bwMode="auto">
            <a:xfrm flipH="1" flipV="1">
              <a:off x="657" y="2478"/>
              <a:ext cx="817" cy="181"/>
            </a:xfrm>
            <a:prstGeom prst="line">
              <a:avLst/>
            </a:prstGeom>
            <a:noFill/>
            <a:ln w="9525">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424" name="Line 149"/>
            <p:cNvSpPr>
              <a:spLocks noChangeShapeType="1"/>
            </p:cNvSpPr>
            <p:nvPr/>
          </p:nvSpPr>
          <p:spPr bwMode="auto">
            <a:xfrm flipH="1">
              <a:off x="975" y="2478"/>
              <a:ext cx="227" cy="136"/>
            </a:xfrm>
            <a:prstGeom prst="line">
              <a:avLst/>
            </a:prstGeom>
            <a:noFill/>
            <a:ln w="9525">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156778" name="Group 325"/>
          <p:cNvGrpSpPr>
            <a:grpSpLocks/>
          </p:cNvGrpSpPr>
          <p:nvPr/>
        </p:nvGrpSpPr>
        <p:grpSpPr bwMode="auto">
          <a:xfrm>
            <a:off x="3706813" y="2997200"/>
            <a:ext cx="498475" cy="358775"/>
            <a:chOff x="4252913" y="5376863"/>
            <a:chExt cx="806450" cy="596900"/>
          </a:xfrm>
        </p:grpSpPr>
        <p:sp>
          <p:nvSpPr>
            <p:cNvPr id="47397"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398" name="Freeform 215"/>
            <p:cNvSpPr>
              <a:spLocks/>
            </p:cNvSpPr>
            <p:nvPr/>
          </p:nvSpPr>
          <p:spPr bwMode="auto">
            <a:xfrm>
              <a:off x="4252913" y="5482509"/>
              <a:ext cx="806450" cy="491254"/>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99" name="Freeform 216"/>
            <p:cNvSpPr>
              <a:spLocks/>
            </p:cNvSpPr>
            <p:nvPr/>
          </p:nvSpPr>
          <p:spPr bwMode="auto">
            <a:xfrm>
              <a:off x="4283733" y="5572308"/>
              <a:ext cx="79617" cy="81876"/>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00" name="Freeform 217"/>
            <p:cNvSpPr>
              <a:spLocks/>
            </p:cNvSpPr>
            <p:nvPr/>
          </p:nvSpPr>
          <p:spPr bwMode="auto">
            <a:xfrm>
              <a:off x="4527722" y="5646260"/>
              <a:ext cx="79618" cy="84517"/>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01" name="Freeform 218"/>
            <p:cNvSpPr>
              <a:spLocks/>
            </p:cNvSpPr>
            <p:nvPr/>
          </p:nvSpPr>
          <p:spPr bwMode="auto">
            <a:xfrm>
              <a:off x="4283733" y="5749266"/>
              <a:ext cx="79617" cy="87157"/>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02" name="Freeform 219"/>
            <p:cNvSpPr>
              <a:spLocks/>
            </p:cNvSpPr>
            <p:nvPr/>
          </p:nvSpPr>
          <p:spPr bwMode="auto">
            <a:xfrm>
              <a:off x="4527722" y="5825859"/>
              <a:ext cx="79618" cy="8715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03" name="Freeform 220"/>
            <p:cNvSpPr>
              <a:spLocks/>
            </p:cNvSpPr>
            <p:nvPr/>
          </p:nvSpPr>
          <p:spPr bwMode="auto">
            <a:xfrm>
              <a:off x="4358213" y="5625131"/>
              <a:ext cx="179782" cy="55465"/>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04" name="Line 221"/>
            <p:cNvSpPr>
              <a:spLocks noChangeShapeType="1"/>
            </p:cNvSpPr>
            <p:nvPr/>
          </p:nvSpPr>
          <p:spPr bwMode="auto">
            <a:xfrm>
              <a:off x="4358213" y="5625131"/>
              <a:ext cx="179782" cy="5546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405" name="Freeform 222"/>
            <p:cNvSpPr>
              <a:spLocks/>
            </p:cNvSpPr>
            <p:nvPr/>
          </p:nvSpPr>
          <p:spPr bwMode="auto">
            <a:xfrm>
              <a:off x="4355645" y="5619849"/>
              <a:ext cx="184918" cy="66030"/>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06" name="Freeform 223"/>
            <p:cNvSpPr>
              <a:spLocks/>
            </p:cNvSpPr>
            <p:nvPr/>
          </p:nvSpPr>
          <p:spPr bwMode="auto">
            <a:xfrm>
              <a:off x="4358213" y="5804729"/>
              <a:ext cx="174645" cy="52823"/>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07" name="Line 224"/>
            <p:cNvSpPr>
              <a:spLocks noChangeShapeType="1"/>
            </p:cNvSpPr>
            <p:nvPr/>
          </p:nvSpPr>
          <p:spPr bwMode="auto">
            <a:xfrm>
              <a:off x="4358213" y="5804729"/>
              <a:ext cx="174645" cy="52823"/>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408" name="Freeform 225"/>
            <p:cNvSpPr>
              <a:spLocks/>
            </p:cNvSpPr>
            <p:nvPr/>
          </p:nvSpPr>
          <p:spPr bwMode="auto">
            <a:xfrm>
              <a:off x="4355645" y="5796807"/>
              <a:ext cx="182349" cy="68670"/>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09" name="Freeform 226"/>
            <p:cNvSpPr>
              <a:spLocks/>
            </p:cNvSpPr>
            <p:nvPr/>
          </p:nvSpPr>
          <p:spPr bwMode="auto">
            <a:xfrm>
              <a:off x="4350509" y="5640978"/>
              <a:ext cx="182349" cy="195445"/>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10" name="Line 227"/>
            <p:cNvSpPr>
              <a:spLocks noChangeShapeType="1"/>
            </p:cNvSpPr>
            <p:nvPr/>
          </p:nvSpPr>
          <p:spPr bwMode="auto">
            <a:xfrm>
              <a:off x="4350509" y="5640978"/>
              <a:ext cx="182349" cy="19544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411" name="Freeform 228"/>
            <p:cNvSpPr>
              <a:spLocks/>
            </p:cNvSpPr>
            <p:nvPr/>
          </p:nvSpPr>
          <p:spPr bwMode="auto">
            <a:xfrm>
              <a:off x="4345372" y="5635696"/>
              <a:ext cx="195192" cy="203369"/>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12" name="Freeform 229"/>
            <p:cNvSpPr>
              <a:spLocks/>
            </p:cNvSpPr>
            <p:nvPr/>
          </p:nvSpPr>
          <p:spPr bwMode="auto">
            <a:xfrm>
              <a:off x="4350509" y="5699083"/>
              <a:ext cx="190055" cy="81876"/>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413" name="Line 230"/>
            <p:cNvSpPr>
              <a:spLocks noChangeShapeType="1"/>
            </p:cNvSpPr>
            <p:nvPr/>
          </p:nvSpPr>
          <p:spPr bwMode="auto">
            <a:xfrm flipV="1">
              <a:off x="4350509" y="5699083"/>
              <a:ext cx="190055" cy="81876"/>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414" name="Freeform 231"/>
            <p:cNvSpPr>
              <a:spLocks/>
            </p:cNvSpPr>
            <p:nvPr/>
          </p:nvSpPr>
          <p:spPr bwMode="auto">
            <a:xfrm>
              <a:off x="4347940" y="5693801"/>
              <a:ext cx="195192" cy="95081"/>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779" name="Group 325"/>
          <p:cNvGrpSpPr>
            <a:grpSpLocks/>
          </p:cNvGrpSpPr>
          <p:nvPr/>
        </p:nvGrpSpPr>
        <p:grpSpPr bwMode="auto">
          <a:xfrm>
            <a:off x="5003800" y="2997200"/>
            <a:ext cx="498475" cy="358775"/>
            <a:chOff x="4252913" y="5376863"/>
            <a:chExt cx="806450" cy="596900"/>
          </a:xfrm>
        </p:grpSpPr>
        <p:sp>
          <p:nvSpPr>
            <p:cNvPr id="47379"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380" name="Freeform 215"/>
            <p:cNvSpPr>
              <a:spLocks/>
            </p:cNvSpPr>
            <p:nvPr/>
          </p:nvSpPr>
          <p:spPr bwMode="auto">
            <a:xfrm>
              <a:off x="4252913" y="5482509"/>
              <a:ext cx="806450" cy="491254"/>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81" name="Freeform 216"/>
            <p:cNvSpPr>
              <a:spLocks/>
            </p:cNvSpPr>
            <p:nvPr/>
          </p:nvSpPr>
          <p:spPr bwMode="auto">
            <a:xfrm>
              <a:off x="4283733" y="5572308"/>
              <a:ext cx="79618" cy="81876"/>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82" name="Freeform 217"/>
            <p:cNvSpPr>
              <a:spLocks/>
            </p:cNvSpPr>
            <p:nvPr/>
          </p:nvSpPr>
          <p:spPr bwMode="auto">
            <a:xfrm>
              <a:off x="4527723" y="5646260"/>
              <a:ext cx="79617" cy="84517"/>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83" name="Freeform 218"/>
            <p:cNvSpPr>
              <a:spLocks/>
            </p:cNvSpPr>
            <p:nvPr/>
          </p:nvSpPr>
          <p:spPr bwMode="auto">
            <a:xfrm>
              <a:off x="4283733" y="5749266"/>
              <a:ext cx="79618" cy="87157"/>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84" name="Freeform 219"/>
            <p:cNvSpPr>
              <a:spLocks/>
            </p:cNvSpPr>
            <p:nvPr/>
          </p:nvSpPr>
          <p:spPr bwMode="auto">
            <a:xfrm>
              <a:off x="4527723" y="5825859"/>
              <a:ext cx="79617" cy="8715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85" name="Freeform 220"/>
            <p:cNvSpPr>
              <a:spLocks/>
            </p:cNvSpPr>
            <p:nvPr/>
          </p:nvSpPr>
          <p:spPr bwMode="auto">
            <a:xfrm>
              <a:off x="4358215" y="5625131"/>
              <a:ext cx="179782" cy="55465"/>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86" name="Line 221"/>
            <p:cNvSpPr>
              <a:spLocks noChangeShapeType="1"/>
            </p:cNvSpPr>
            <p:nvPr/>
          </p:nvSpPr>
          <p:spPr bwMode="auto">
            <a:xfrm>
              <a:off x="4358215" y="5625131"/>
              <a:ext cx="179782" cy="5546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87" name="Freeform 222"/>
            <p:cNvSpPr>
              <a:spLocks/>
            </p:cNvSpPr>
            <p:nvPr/>
          </p:nvSpPr>
          <p:spPr bwMode="auto">
            <a:xfrm>
              <a:off x="4355645" y="5619849"/>
              <a:ext cx="184918" cy="66030"/>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88" name="Freeform 223"/>
            <p:cNvSpPr>
              <a:spLocks/>
            </p:cNvSpPr>
            <p:nvPr/>
          </p:nvSpPr>
          <p:spPr bwMode="auto">
            <a:xfrm>
              <a:off x="4358215" y="5804729"/>
              <a:ext cx="174645" cy="52823"/>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89" name="Line 224"/>
            <p:cNvSpPr>
              <a:spLocks noChangeShapeType="1"/>
            </p:cNvSpPr>
            <p:nvPr/>
          </p:nvSpPr>
          <p:spPr bwMode="auto">
            <a:xfrm>
              <a:off x="4358215" y="5804729"/>
              <a:ext cx="174645" cy="52823"/>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90" name="Freeform 225"/>
            <p:cNvSpPr>
              <a:spLocks/>
            </p:cNvSpPr>
            <p:nvPr/>
          </p:nvSpPr>
          <p:spPr bwMode="auto">
            <a:xfrm>
              <a:off x="4355645" y="5796807"/>
              <a:ext cx="182351" cy="68670"/>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91" name="Freeform 226"/>
            <p:cNvSpPr>
              <a:spLocks/>
            </p:cNvSpPr>
            <p:nvPr/>
          </p:nvSpPr>
          <p:spPr bwMode="auto">
            <a:xfrm>
              <a:off x="4350509" y="5640978"/>
              <a:ext cx="182351" cy="195445"/>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92" name="Line 227"/>
            <p:cNvSpPr>
              <a:spLocks noChangeShapeType="1"/>
            </p:cNvSpPr>
            <p:nvPr/>
          </p:nvSpPr>
          <p:spPr bwMode="auto">
            <a:xfrm>
              <a:off x="4350509" y="5640978"/>
              <a:ext cx="182351" cy="19544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93" name="Freeform 228"/>
            <p:cNvSpPr>
              <a:spLocks/>
            </p:cNvSpPr>
            <p:nvPr/>
          </p:nvSpPr>
          <p:spPr bwMode="auto">
            <a:xfrm>
              <a:off x="4345372" y="5635696"/>
              <a:ext cx="195192" cy="203369"/>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94" name="Freeform 229"/>
            <p:cNvSpPr>
              <a:spLocks/>
            </p:cNvSpPr>
            <p:nvPr/>
          </p:nvSpPr>
          <p:spPr bwMode="auto">
            <a:xfrm>
              <a:off x="4350509" y="5699083"/>
              <a:ext cx="190055" cy="81876"/>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95" name="Line 230"/>
            <p:cNvSpPr>
              <a:spLocks noChangeShapeType="1"/>
            </p:cNvSpPr>
            <p:nvPr/>
          </p:nvSpPr>
          <p:spPr bwMode="auto">
            <a:xfrm flipV="1">
              <a:off x="4350509" y="5699083"/>
              <a:ext cx="190055" cy="81876"/>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96" name="Freeform 231"/>
            <p:cNvSpPr>
              <a:spLocks/>
            </p:cNvSpPr>
            <p:nvPr/>
          </p:nvSpPr>
          <p:spPr bwMode="auto">
            <a:xfrm>
              <a:off x="4347941" y="5693801"/>
              <a:ext cx="195192" cy="95081"/>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780" name="Group 325"/>
          <p:cNvGrpSpPr>
            <a:grpSpLocks/>
          </p:cNvGrpSpPr>
          <p:nvPr/>
        </p:nvGrpSpPr>
        <p:grpSpPr bwMode="auto">
          <a:xfrm>
            <a:off x="3203575" y="3644900"/>
            <a:ext cx="498475" cy="358775"/>
            <a:chOff x="4252913" y="5376863"/>
            <a:chExt cx="806450" cy="596900"/>
          </a:xfrm>
        </p:grpSpPr>
        <p:sp>
          <p:nvSpPr>
            <p:cNvPr id="47361"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362" name="Freeform 215"/>
            <p:cNvSpPr>
              <a:spLocks/>
            </p:cNvSpPr>
            <p:nvPr/>
          </p:nvSpPr>
          <p:spPr bwMode="auto">
            <a:xfrm>
              <a:off x="4252913" y="5482509"/>
              <a:ext cx="806450" cy="491254"/>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63" name="Freeform 216"/>
            <p:cNvSpPr>
              <a:spLocks/>
            </p:cNvSpPr>
            <p:nvPr/>
          </p:nvSpPr>
          <p:spPr bwMode="auto">
            <a:xfrm>
              <a:off x="4283733" y="5572308"/>
              <a:ext cx="79618" cy="81876"/>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64" name="Freeform 217"/>
            <p:cNvSpPr>
              <a:spLocks/>
            </p:cNvSpPr>
            <p:nvPr/>
          </p:nvSpPr>
          <p:spPr bwMode="auto">
            <a:xfrm>
              <a:off x="4527723" y="5646260"/>
              <a:ext cx="79617" cy="84517"/>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65" name="Freeform 218"/>
            <p:cNvSpPr>
              <a:spLocks/>
            </p:cNvSpPr>
            <p:nvPr/>
          </p:nvSpPr>
          <p:spPr bwMode="auto">
            <a:xfrm>
              <a:off x="4283733" y="5749266"/>
              <a:ext cx="79618" cy="87157"/>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66" name="Freeform 219"/>
            <p:cNvSpPr>
              <a:spLocks/>
            </p:cNvSpPr>
            <p:nvPr/>
          </p:nvSpPr>
          <p:spPr bwMode="auto">
            <a:xfrm>
              <a:off x="4527723" y="5825859"/>
              <a:ext cx="79617" cy="8715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67" name="Freeform 220"/>
            <p:cNvSpPr>
              <a:spLocks/>
            </p:cNvSpPr>
            <p:nvPr/>
          </p:nvSpPr>
          <p:spPr bwMode="auto">
            <a:xfrm>
              <a:off x="4358215" y="5625131"/>
              <a:ext cx="179782" cy="55465"/>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68" name="Line 221"/>
            <p:cNvSpPr>
              <a:spLocks noChangeShapeType="1"/>
            </p:cNvSpPr>
            <p:nvPr/>
          </p:nvSpPr>
          <p:spPr bwMode="auto">
            <a:xfrm>
              <a:off x="4358215" y="5625131"/>
              <a:ext cx="179782" cy="5546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69" name="Freeform 222"/>
            <p:cNvSpPr>
              <a:spLocks/>
            </p:cNvSpPr>
            <p:nvPr/>
          </p:nvSpPr>
          <p:spPr bwMode="auto">
            <a:xfrm>
              <a:off x="4355645" y="5619849"/>
              <a:ext cx="184918" cy="66030"/>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70" name="Freeform 223"/>
            <p:cNvSpPr>
              <a:spLocks/>
            </p:cNvSpPr>
            <p:nvPr/>
          </p:nvSpPr>
          <p:spPr bwMode="auto">
            <a:xfrm>
              <a:off x="4358215" y="5804729"/>
              <a:ext cx="174645" cy="52823"/>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71" name="Line 224"/>
            <p:cNvSpPr>
              <a:spLocks noChangeShapeType="1"/>
            </p:cNvSpPr>
            <p:nvPr/>
          </p:nvSpPr>
          <p:spPr bwMode="auto">
            <a:xfrm>
              <a:off x="4358215" y="5804729"/>
              <a:ext cx="174645" cy="52823"/>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72" name="Freeform 225"/>
            <p:cNvSpPr>
              <a:spLocks/>
            </p:cNvSpPr>
            <p:nvPr/>
          </p:nvSpPr>
          <p:spPr bwMode="auto">
            <a:xfrm>
              <a:off x="4355645" y="5796807"/>
              <a:ext cx="182351" cy="68670"/>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73" name="Freeform 226"/>
            <p:cNvSpPr>
              <a:spLocks/>
            </p:cNvSpPr>
            <p:nvPr/>
          </p:nvSpPr>
          <p:spPr bwMode="auto">
            <a:xfrm>
              <a:off x="4350509" y="5640978"/>
              <a:ext cx="182351" cy="195445"/>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74" name="Line 227"/>
            <p:cNvSpPr>
              <a:spLocks noChangeShapeType="1"/>
            </p:cNvSpPr>
            <p:nvPr/>
          </p:nvSpPr>
          <p:spPr bwMode="auto">
            <a:xfrm>
              <a:off x="4350509" y="5640978"/>
              <a:ext cx="182351" cy="19544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75" name="Freeform 228"/>
            <p:cNvSpPr>
              <a:spLocks/>
            </p:cNvSpPr>
            <p:nvPr/>
          </p:nvSpPr>
          <p:spPr bwMode="auto">
            <a:xfrm>
              <a:off x="4345372" y="5635696"/>
              <a:ext cx="195192" cy="203369"/>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76" name="Freeform 229"/>
            <p:cNvSpPr>
              <a:spLocks/>
            </p:cNvSpPr>
            <p:nvPr/>
          </p:nvSpPr>
          <p:spPr bwMode="auto">
            <a:xfrm>
              <a:off x="4350509" y="5699083"/>
              <a:ext cx="190055" cy="81876"/>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77" name="Line 230"/>
            <p:cNvSpPr>
              <a:spLocks noChangeShapeType="1"/>
            </p:cNvSpPr>
            <p:nvPr/>
          </p:nvSpPr>
          <p:spPr bwMode="auto">
            <a:xfrm flipV="1">
              <a:off x="4350509" y="5699083"/>
              <a:ext cx="190055" cy="81876"/>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78" name="Freeform 231"/>
            <p:cNvSpPr>
              <a:spLocks/>
            </p:cNvSpPr>
            <p:nvPr/>
          </p:nvSpPr>
          <p:spPr bwMode="auto">
            <a:xfrm>
              <a:off x="4347941" y="5693801"/>
              <a:ext cx="195192" cy="95081"/>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781" name="Group 325"/>
          <p:cNvGrpSpPr>
            <a:grpSpLocks/>
          </p:cNvGrpSpPr>
          <p:nvPr/>
        </p:nvGrpSpPr>
        <p:grpSpPr bwMode="auto">
          <a:xfrm>
            <a:off x="4859338" y="3644900"/>
            <a:ext cx="498475" cy="358775"/>
            <a:chOff x="4252913" y="5376863"/>
            <a:chExt cx="806450" cy="596900"/>
          </a:xfrm>
        </p:grpSpPr>
        <p:sp>
          <p:nvSpPr>
            <p:cNvPr id="47343"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344" name="Freeform 215"/>
            <p:cNvSpPr>
              <a:spLocks/>
            </p:cNvSpPr>
            <p:nvPr/>
          </p:nvSpPr>
          <p:spPr bwMode="auto">
            <a:xfrm>
              <a:off x="4252913" y="5482509"/>
              <a:ext cx="806450" cy="491254"/>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45" name="Freeform 216"/>
            <p:cNvSpPr>
              <a:spLocks/>
            </p:cNvSpPr>
            <p:nvPr/>
          </p:nvSpPr>
          <p:spPr bwMode="auto">
            <a:xfrm>
              <a:off x="4283733" y="5572308"/>
              <a:ext cx="79617" cy="81876"/>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46" name="Freeform 217"/>
            <p:cNvSpPr>
              <a:spLocks/>
            </p:cNvSpPr>
            <p:nvPr/>
          </p:nvSpPr>
          <p:spPr bwMode="auto">
            <a:xfrm>
              <a:off x="4527722" y="5646260"/>
              <a:ext cx="79618" cy="84517"/>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47" name="Freeform 218"/>
            <p:cNvSpPr>
              <a:spLocks/>
            </p:cNvSpPr>
            <p:nvPr/>
          </p:nvSpPr>
          <p:spPr bwMode="auto">
            <a:xfrm>
              <a:off x="4283733" y="5749266"/>
              <a:ext cx="79617" cy="87157"/>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48" name="Freeform 219"/>
            <p:cNvSpPr>
              <a:spLocks/>
            </p:cNvSpPr>
            <p:nvPr/>
          </p:nvSpPr>
          <p:spPr bwMode="auto">
            <a:xfrm>
              <a:off x="4527722" y="5825859"/>
              <a:ext cx="79618" cy="8715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49" name="Freeform 220"/>
            <p:cNvSpPr>
              <a:spLocks/>
            </p:cNvSpPr>
            <p:nvPr/>
          </p:nvSpPr>
          <p:spPr bwMode="auto">
            <a:xfrm>
              <a:off x="4358213" y="5625131"/>
              <a:ext cx="179782" cy="55465"/>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50" name="Line 221"/>
            <p:cNvSpPr>
              <a:spLocks noChangeShapeType="1"/>
            </p:cNvSpPr>
            <p:nvPr/>
          </p:nvSpPr>
          <p:spPr bwMode="auto">
            <a:xfrm>
              <a:off x="4358213" y="5625131"/>
              <a:ext cx="179782" cy="5546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51" name="Freeform 222"/>
            <p:cNvSpPr>
              <a:spLocks/>
            </p:cNvSpPr>
            <p:nvPr/>
          </p:nvSpPr>
          <p:spPr bwMode="auto">
            <a:xfrm>
              <a:off x="4355645" y="5619849"/>
              <a:ext cx="184918" cy="66030"/>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52" name="Freeform 223"/>
            <p:cNvSpPr>
              <a:spLocks/>
            </p:cNvSpPr>
            <p:nvPr/>
          </p:nvSpPr>
          <p:spPr bwMode="auto">
            <a:xfrm>
              <a:off x="4358213" y="5804729"/>
              <a:ext cx="174645" cy="52823"/>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53" name="Line 224"/>
            <p:cNvSpPr>
              <a:spLocks noChangeShapeType="1"/>
            </p:cNvSpPr>
            <p:nvPr/>
          </p:nvSpPr>
          <p:spPr bwMode="auto">
            <a:xfrm>
              <a:off x="4358213" y="5804729"/>
              <a:ext cx="174645" cy="52823"/>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54" name="Freeform 225"/>
            <p:cNvSpPr>
              <a:spLocks/>
            </p:cNvSpPr>
            <p:nvPr/>
          </p:nvSpPr>
          <p:spPr bwMode="auto">
            <a:xfrm>
              <a:off x="4355645" y="5796807"/>
              <a:ext cx="182349" cy="68670"/>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55" name="Freeform 226"/>
            <p:cNvSpPr>
              <a:spLocks/>
            </p:cNvSpPr>
            <p:nvPr/>
          </p:nvSpPr>
          <p:spPr bwMode="auto">
            <a:xfrm>
              <a:off x="4350509" y="5640978"/>
              <a:ext cx="182349" cy="195445"/>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56" name="Line 227"/>
            <p:cNvSpPr>
              <a:spLocks noChangeShapeType="1"/>
            </p:cNvSpPr>
            <p:nvPr/>
          </p:nvSpPr>
          <p:spPr bwMode="auto">
            <a:xfrm>
              <a:off x="4350509" y="5640978"/>
              <a:ext cx="182349" cy="19544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57" name="Freeform 228"/>
            <p:cNvSpPr>
              <a:spLocks/>
            </p:cNvSpPr>
            <p:nvPr/>
          </p:nvSpPr>
          <p:spPr bwMode="auto">
            <a:xfrm>
              <a:off x="4345372" y="5635696"/>
              <a:ext cx="195192" cy="203369"/>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58" name="Freeform 229"/>
            <p:cNvSpPr>
              <a:spLocks/>
            </p:cNvSpPr>
            <p:nvPr/>
          </p:nvSpPr>
          <p:spPr bwMode="auto">
            <a:xfrm>
              <a:off x="4350509" y="5699083"/>
              <a:ext cx="190055" cy="81876"/>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59" name="Line 230"/>
            <p:cNvSpPr>
              <a:spLocks noChangeShapeType="1"/>
            </p:cNvSpPr>
            <p:nvPr/>
          </p:nvSpPr>
          <p:spPr bwMode="auto">
            <a:xfrm flipV="1">
              <a:off x="4350509" y="5699083"/>
              <a:ext cx="190055" cy="81876"/>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60" name="Freeform 231"/>
            <p:cNvSpPr>
              <a:spLocks/>
            </p:cNvSpPr>
            <p:nvPr/>
          </p:nvSpPr>
          <p:spPr bwMode="auto">
            <a:xfrm>
              <a:off x="4347940" y="5693801"/>
              <a:ext cx="195192" cy="95081"/>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47215" name="Line 149"/>
          <p:cNvSpPr>
            <a:spLocks noChangeShapeType="1"/>
          </p:cNvSpPr>
          <p:nvPr/>
        </p:nvSpPr>
        <p:spPr bwMode="auto">
          <a:xfrm flipV="1">
            <a:off x="3490913" y="3213100"/>
            <a:ext cx="360362" cy="503238"/>
          </a:xfrm>
          <a:prstGeom prst="line">
            <a:avLst/>
          </a:prstGeom>
          <a:noFill/>
          <a:ln w="9525">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16" name="Line 149"/>
          <p:cNvSpPr>
            <a:spLocks noChangeShapeType="1"/>
          </p:cNvSpPr>
          <p:nvPr/>
        </p:nvSpPr>
        <p:spPr bwMode="auto">
          <a:xfrm flipH="1" flipV="1">
            <a:off x="3635375" y="3860800"/>
            <a:ext cx="1298575" cy="0"/>
          </a:xfrm>
          <a:prstGeom prst="line">
            <a:avLst/>
          </a:prstGeom>
          <a:noFill/>
          <a:ln w="9525">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17" name="Line 149"/>
          <p:cNvSpPr>
            <a:spLocks noChangeShapeType="1"/>
          </p:cNvSpPr>
          <p:nvPr/>
        </p:nvSpPr>
        <p:spPr bwMode="auto">
          <a:xfrm flipH="1" flipV="1">
            <a:off x="4138613" y="3213100"/>
            <a:ext cx="900112" cy="0"/>
          </a:xfrm>
          <a:prstGeom prst="line">
            <a:avLst/>
          </a:prstGeom>
          <a:noFill/>
          <a:ln w="9525">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18" name="Line 149"/>
          <p:cNvSpPr>
            <a:spLocks noChangeShapeType="1"/>
          </p:cNvSpPr>
          <p:nvPr/>
        </p:nvSpPr>
        <p:spPr bwMode="auto">
          <a:xfrm flipV="1">
            <a:off x="5075238" y="3357563"/>
            <a:ext cx="71437" cy="287337"/>
          </a:xfrm>
          <a:prstGeom prst="line">
            <a:avLst/>
          </a:prstGeom>
          <a:noFill/>
          <a:ln w="9525">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19" name="Line 149"/>
          <p:cNvSpPr>
            <a:spLocks noChangeShapeType="1"/>
          </p:cNvSpPr>
          <p:nvPr/>
        </p:nvSpPr>
        <p:spPr bwMode="auto">
          <a:xfrm flipH="1" flipV="1">
            <a:off x="4067175" y="3284538"/>
            <a:ext cx="969963" cy="431800"/>
          </a:xfrm>
          <a:prstGeom prst="line">
            <a:avLst/>
          </a:prstGeom>
          <a:noFill/>
          <a:ln w="9525">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20" name="Line 149"/>
          <p:cNvSpPr>
            <a:spLocks noChangeShapeType="1"/>
          </p:cNvSpPr>
          <p:nvPr/>
        </p:nvSpPr>
        <p:spPr bwMode="auto">
          <a:xfrm flipH="1">
            <a:off x="3635375" y="3284538"/>
            <a:ext cx="1511300" cy="504825"/>
          </a:xfrm>
          <a:prstGeom prst="line">
            <a:avLst/>
          </a:prstGeom>
          <a:noFill/>
          <a:ln w="9525">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grpSp>
        <p:nvGrpSpPr>
          <p:cNvPr id="156788" name="Group 976"/>
          <p:cNvGrpSpPr>
            <a:grpSpLocks/>
          </p:cNvGrpSpPr>
          <p:nvPr/>
        </p:nvGrpSpPr>
        <p:grpSpPr bwMode="auto">
          <a:xfrm>
            <a:off x="5867400" y="3213100"/>
            <a:ext cx="1871663" cy="649288"/>
            <a:chOff x="521" y="2341"/>
            <a:chExt cx="1179" cy="409"/>
          </a:xfrm>
        </p:grpSpPr>
        <p:grpSp>
          <p:nvGrpSpPr>
            <p:cNvPr id="156828" name="Group 325"/>
            <p:cNvGrpSpPr>
              <a:grpSpLocks/>
            </p:cNvGrpSpPr>
            <p:nvPr/>
          </p:nvGrpSpPr>
          <p:grpSpPr bwMode="auto">
            <a:xfrm>
              <a:off x="521" y="2341"/>
              <a:ext cx="226" cy="136"/>
              <a:chOff x="4252913" y="5376863"/>
              <a:chExt cx="806450" cy="596900"/>
            </a:xfrm>
          </p:grpSpPr>
          <p:sp>
            <p:nvSpPr>
              <p:cNvPr id="47325"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326" name="Freeform 215"/>
              <p:cNvSpPr>
                <a:spLocks/>
              </p:cNvSpPr>
              <p:nvPr/>
            </p:nvSpPr>
            <p:spPr bwMode="auto">
              <a:xfrm>
                <a:off x="4252913" y="5482198"/>
                <a:ext cx="806450" cy="491565"/>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27" name="Freeform 216"/>
              <p:cNvSpPr>
                <a:spLocks/>
              </p:cNvSpPr>
              <p:nvPr/>
            </p:nvSpPr>
            <p:spPr bwMode="auto">
              <a:xfrm>
                <a:off x="4285029" y="5569978"/>
                <a:ext cx="78504" cy="83392"/>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28" name="Freeform 217"/>
              <p:cNvSpPr>
                <a:spLocks/>
              </p:cNvSpPr>
              <p:nvPr/>
            </p:nvSpPr>
            <p:spPr bwMode="auto">
              <a:xfrm>
                <a:off x="4527678" y="5644592"/>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29" name="Freeform 218"/>
              <p:cNvSpPr>
                <a:spLocks/>
              </p:cNvSpPr>
              <p:nvPr/>
            </p:nvSpPr>
            <p:spPr bwMode="auto">
              <a:xfrm>
                <a:off x="4285029" y="5749927"/>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30" name="Freeform 219"/>
              <p:cNvSpPr>
                <a:spLocks/>
              </p:cNvSpPr>
              <p:nvPr/>
            </p:nvSpPr>
            <p:spPr bwMode="auto">
              <a:xfrm>
                <a:off x="4527678" y="5824538"/>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31" name="Freeform 220"/>
              <p:cNvSpPr>
                <a:spLocks/>
              </p:cNvSpPr>
              <p:nvPr/>
            </p:nvSpPr>
            <p:spPr bwMode="auto">
              <a:xfrm>
                <a:off x="4356397" y="5627036"/>
                <a:ext cx="181985" cy="52668"/>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32" name="Line 221"/>
              <p:cNvSpPr>
                <a:spLocks noChangeShapeType="1"/>
              </p:cNvSpPr>
              <p:nvPr/>
            </p:nvSpPr>
            <p:spPr bwMode="auto">
              <a:xfrm>
                <a:off x="4356397" y="5627036"/>
                <a:ext cx="181985" cy="5266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33" name="Freeform 222"/>
              <p:cNvSpPr>
                <a:spLocks/>
              </p:cNvSpPr>
              <p:nvPr/>
            </p:nvSpPr>
            <p:spPr bwMode="auto">
              <a:xfrm>
                <a:off x="4352827" y="5618258"/>
                <a:ext cx="189124" cy="70224"/>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34" name="Freeform 223"/>
              <p:cNvSpPr>
                <a:spLocks/>
              </p:cNvSpPr>
              <p:nvPr/>
            </p:nvSpPr>
            <p:spPr bwMode="auto">
              <a:xfrm>
                <a:off x="4356397" y="5802595"/>
                <a:ext cx="178418" cy="57055"/>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35" name="Line 224"/>
              <p:cNvSpPr>
                <a:spLocks noChangeShapeType="1"/>
              </p:cNvSpPr>
              <p:nvPr/>
            </p:nvSpPr>
            <p:spPr bwMode="auto">
              <a:xfrm>
                <a:off x="4356397" y="5802595"/>
                <a:ext cx="178418" cy="5705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36" name="Freeform 225"/>
              <p:cNvSpPr>
                <a:spLocks/>
              </p:cNvSpPr>
              <p:nvPr/>
            </p:nvSpPr>
            <p:spPr bwMode="auto">
              <a:xfrm>
                <a:off x="4352827" y="5798204"/>
                <a:ext cx="185555" cy="65836"/>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37" name="Freeform 226"/>
              <p:cNvSpPr>
                <a:spLocks/>
              </p:cNvSpPr>
              <p:nvPr/>
            </p:nvSpPr>
            <p:spPr bwMode="auto">
              <a:xfrm>
                <a:off x="4352827" y="5640201"/>
                <a:ext cx="181988" cy="197505"/>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38" name="Line 227"/>
              <p:cNvSpPr>
                <a:spLocks noChangeShapeType="1"/>
              </p:cNvSpPr>
              <p:nvPr/>
            </p:nvSpPr>
            <p:spPr bwMode="auto">
              <a:xfrm>
                <a:off x="4352827" y="5640201"/>
                <a:ext cx="181988" cy="19750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39" name="Freeform 228"/>
              <p:cNvSpPr>
                <a:spLocks/>
              </p:cNvSpPr>
              <p:nvPr/>
            </p:nvSpPr>
            <p:spPr bwMode="auto">
              <a:xfrm>
                <a:off x="4345690" y="5635814"/>
                <a:ext cx="196261" cy="201893"/>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40" name="Freeform 229"/>
              <p:cNvSpPr>
                <a:spLocks/>
              </p:cNvSpPr>
              <p:nvPr/>
            </p:nvSpPr>
            <p:spPr bwMode="auto">
              <a:xfrm>
                <a:off x="4352827" y="5697259"/>
                <a:ext cx="189124" cy="83389"/>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41" name="Line 230"/>
              <p:cNvSpPr>
                <a:spLocks noChangeShapeType="1"/>
              </p:cNvSpPr>
              <p:nvPr/>
            </p:nvSpPr>
            <p:spPr bwMode="auto">
              <a:xfrm flipV="1">
                <a:off x="4352827" y="5697259"/>
                <a:ext cx="189124" cy="83389"/>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42" name="Freeform 231"/>
              <p:cNvSpPr>
                <a:spLocks/>
              </p:cNvSpPr>
              <p:nvPr/>
            </p:nvSpPr>
            <p:spPr bwMode="auto">
              <a:xfrm>
                <a:off x="4349260" y="5692869"/>
                <a:ext cx="192692" cy="96557"/>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829" name="Group 325"/>
            <p:cNvGrpSpPr>
              <a:grpSpLocks/>
            </p:cNvGrpSpPr>
            <p:nvPr/>
          </p:nvGrpSpPr>
          <p:grpSpPr bwMode="auto">
            <a:xfrm>
              <a:off x="1111" y="2341"/>
              <a:ext cx="226" cy="136"/>
              <a:chOff x="4252913" y="5376863"/>
              <a:chExt cx="806450" cy="596900"/>
            </a:xfrm>
          </p:grpSpPr>
          <p:sp>
            <p:nvSpPr>
              <p:cNvPr id="47307"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308" name="Freeform 215"/>
              <p:cNvSpPr>
                <a:spLocks/>
              </p:cNvSpPr>
              <p:nvPr/>
            </p:nvSpPr>
            <p:spPr bwMode="auto">
              <a:xfrm>
                <a:off x="4252913" y="5482198"/>
                <a:ext cx="806450" cy="491565"/>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09" name="Freeform 216"/>
              <p:cNvSpPr>
                <a:spLocks/>
              </p:cNvSpPr>
              <p:nvPr/>
            </p:nvSpPr>
            <p:spPr bwMode="auto">
              <a:xfrm>
                <a:off x="4285029" y="5569978"/>
                <a:ext cx="78504" cy="83392"/>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10" name="Freeform 217"/>
              <p:cNvSpPr>
                <a:spLocks/>
              </p:cNvSpPr>
              <p:nvPr/>
            </p:nvSpPr>
            <p:spPr bwMode="auto">
              <a:xfrm>
                <a:off x="4527678" y="5644592"/>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11" name="Freeform 218"/>
              <p:cNvSpPr>
                <a:spLocks/>
              </p:cNvSpPr>
              <p:nvPr/>
            </p:nvSpPr>
            <p:spPr bwMode="auto">
              <a:xfrm>
                <a:off x="4285029" y="5749927"/>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12" name="Freeform 219"/>
              <p:cNvSpPr>
                <a:spLocks/>
              </p:cNvSpPr>
              <p:nvPr/>
            </p:nvSpPr>
            <p:spPr bwMode="auto">
              <a:xfrm>
                <a:off x="4527678" y="5824538"/>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13" name="Freeform 220"/>
              <p:cNvSpPr>
                <a:spLocks/>
              </p:cNvSpPr>
              <p:nvPr/>
            </p:nvSpPr>
            <p:spPr bwMode="auto">
              <a:xfrm>
                <a:off x="4356397" y="5627036"/>
                <a:ext cx="181985" cy="52668"/>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14" name="Line 221"/>
              <p:cNvSpPr>
                <a:spLocks noChangeShapeType="1"/>
              </p:cNvSpPr>
              <p:nvPr/>
            </p:nvSpPr>
            <p:spPr bwMode="auto">
              <a:xfrm>
                <a:off x="4356397" y="5627036"/>
                <a:ext cx="181985" cy="5266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15" name="Freeform 222"/>
              <p:cNvSpPr>
                <a:spLocks/>
              </p:cNvSpPr>
              <p:nvPr/>
            </p:nvSpPr>
            <p:spPr bwMode="auto">
              <a:xfrm>
                <a:off x="4352827" y="5618258"/>
                <a:ext cx="189124" cy="70224"/>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16" name="Freeform 223"/>
              <p:cNvSpPr>
                <a:spLocks/>
              </p:cNvSpPr>
              <p:nvPr/>
            </p:nvSpPr>
            <p:spPr bwMode="auto">
              <a:xfrm>
                <a:off x="4356397" y="5802595"/>
                <a:ext cx="178418" cy="57055"/>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17" name="Line 224"/>
              <p:cNvSpPr>
                <a:spLocks noChangeShapeType="1"/>
              </p:cNvSpPr>
              <p:nvPr/>
            </p:nvSpPr>
            <p:spPr bwMode="auto">
              <a:xfrm>
                <a:off x="4356397" y="5802595"/>
                <a:ext cx="178418" cy="5705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18" name="Freeform 225"/>
              <p:cNvSpPr>
                <a:spLocks/>
              </p:cNvSpPr>
              <p:nvPr/>
            </p:nvSpPr>
            <p:spPr bwMode="auto">
              <a:xfrm>
                <a:off x="4352827" y="5798204"/>
                <a:ext cx="185555" cy="65836"/>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19" name="Freeform 226"/>
              <p:cNvSpPr>
                <a:spLocks/>
              </p:cNvSpPr>
              <p:nvPr/>
            </p:nvSpPr>
            <p:spPr bwMode="auto">
              <a:xfrm>
                <a:off x="4352827" y="5640201"/>
                <a:ext cx="181988" cy="197505"/>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20" name="Line 227"/>
              <p:cNvSpPr>
                <a:spLocks noChangeShapeType="1"/>
              </p:cNvSpPr>
              <p:nvPr/>
            </p:nvSpPr>
            <p:spPr bwMode="auto">
              <a:xfrm>
                <a:off x="4352827" y="5640201"/>
                <a:ext cx="181988" cy="19750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21" name="Freeform 228"/>
              <p:cNvSpPr>
                <a:spLocks/>
              </p:cNvSpPr>
              <p:nvPr/>
            </p:nvSpPr>
            <p:spPr bwMode="auto">
              <a:xfrm>
                <a:off x="4345690" y="5635814"/>
                <a:ext cx="196261" cy="201893"/>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22" name="Freeform 229"/>
              <p:cNvSpPr>
                <a:spLocks/>
              </p:cNvSpPr>
              <p:nvPr/>
            </p:nvSpPr>
            <p:spPr bwMode="auto">
              <a:xfrm>
                <a:off x="4352827" y="5697259"/>
                <a:ext cx="189124" cy="83389"/>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23" name="Line 230"/>
              <p:cNvSpPr>
                <a:spLocks noChangeShapeType="1"/>
              </p:cNvSpPr>
              <p:nvPr/>
            </p:nvSpPr>
            <p:spPr bwMode="auto">
              <a:xfrm flipV="1">
                <a:off x="4352827" y="5697259"/>
                <a:ext cx="189124" cy="83389"/>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24" name="Freeform 231"/>
              <p:cNvSpPr>
                <a:spLocks/>
              </p:cNvSpPr>
              <p:nvPr/>
            </p:nvSpPr>
            <p:spPr bwMode="auto">
              <a:xfrm>
                <a:off x="4349260" y="5692869"/>
                <a:ext cx="192692" cy="96557"/>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830" name="Group 325"/>
            <p:cNvGrpSpPr>
              <a:grpSpLocks/>
            </p:cNvGrpSpPr>
            <p:nvPr/>
          </p:nvGrpSpPr>
          <p:grpSpPr bwMode="auto">
            <a:xfrm>
              <a:off x="748" y="2614"/>
              <a:ext cx="226" cy="136"/>
              <a:chOff x="4252913" y="5376863"/>
              <a:chExt cx="806450" cy="596900"/>
            </a:xfrm>
          </p:grpSpPr>
          <p:sp>
            <p:nvSpPr>
              <p:cNvPr id="47289"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290" name="Freeform 215"/>
              <p:cNvSpPr>
                <a:spLocks/>
              </p:cNvSpPr>
              <p:nvPr/>
            </p:nvSpPr>
            <p:spPr bwMode="auto">
              <a:xfrm>
                <a:off x="4252913" y="5482198"/>
                <a:ext cx="806450" cy="491565"/>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291" name="Freeform 216"/>
              <p:cNvSpPr>
                <a:spLocks/>
              </p:cNvSpPr>
              <p:nvPr/>
            </p:nvSpPr>
            <p:spPr bwMode="auto">
              <a:xfrm>
                <a:off x="4285027" y="5569978"/>
                <a:ext cx="78504" cy="83389"/>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292" name="Freeform 217"/>
              <p:cNvSpPr>
                <a:spLocks/>
              </p:cNvSpPr>
              <p:nvPr/>
            </p:nvSpPr>
            <p:spPr bwMode="auto">
              <a:xfrm>
                <a:off x="4527676" y="5644589"/>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293" name="Freeform 218"/>
              <p:cNvSpPr>
                <a:spLocks/>
              </p:cNvSpPr>
              <p:nvPr/>
            </p:nvSpPr>
            <p:spPr bwMode="auto">
              <a:xfrm>
                <a:off x="4285027" y="5749924"/>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294" name="Freeform 219"/>
              <p:cNvSpPr>
                <a:spLocks/>
              </p:cNvSpPr>
              <p:nvPr/>
            </p:nvSpPr>
            <p:spPr bwMode="auto">
              <a:xfrm>
                <a:off x="4527676" y="5824538"/>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295" name="Freeform 220"/>
              <p:cNvSpPr>
                <a:spLocks/>
              </p:cNvSpPr>
              <p:nvPr/>
            </p:nvSpPr>
            <p:spPr bwMode="auto">
              <a:xfrm>
                <a:off x="4356394" y="5627033"/>
                <a:ext cx="181988" cy="52668"/>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296" name="Line 221"/>
              <p:cNvSpPr>
                <a:spLocks noChangeShapeType="1"/>
              </p:cNvSpPr>
              <p:nvPr/>
            </p:nvSpPr>
            <p:spPr bwMode="auto">
              <a:xfrm>
                <a:off x="4356394" y="5627033"/>
                <a:ext cx="181988" cy="5266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297" name="Freeform 222"/>
              <p:cNvSpPr>
                <a:spLocks/>
              </p:cNvSpPr>
              <p:nvPr/>
            </p:nvSpPr>
            <p:spPr bwMode="auto">
              <a:xfrm>
                <a:off x="4352827" y="5618255"/>
                <a:ext cx="189122" cy="70224"/>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298" name="Freeform 223"/>
              <p:cNvSpPr>
                <a:spLocks/>
              </p:cNvSpPr>
              <p:nvPr/>
            </p:nvSpPr>
            <p:spPr bwMode="auto">
              <a:xfrm>
                <a:off x="4356394" y="5802592"/>
                <a:ext cx="178418" cy="57058"/>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299" name="Line 224"/>
              <p:cNvSpPr>
                <a:spLocks noChangeShapeType="1"/>
              </p:cNvSpPr>
              <p:nvPr/>
            </p:nvSpPr>
            <p:spPr bwMode="auto">
              <a:xfrm>
                <a:off x="4356394" y="5802592"/>
                <a:ext cx="178418" cy="5705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00" name="Freeform 225"/>
              <p:cNvSpPr>
                <a:spLocks/>
              </p:cNvSpPr>
              <p:nvPr/>
            </p:nvSpPr>
            <p:spPr bwMode="auto">
              <a:xfrm>
                <a:off x="4352827" y="5798204"/>
                <a:ext cx="185555" cy="65833"/>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01" name="Freeform 226"/>
              <p:cNvSpPr>
                <a:spLocks/>
              </p:cNvSpPr>
              <p:nvPr/>
            </p:nvSpPr>
            <p:spPr bwMode="auto">
              <a:xfrm>
                <a:off x="4352827" y="5640201"/>
                <a:ext cx="181985" cy="197502"/>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02" name="Line 227"/>
              <p:cNvSpPr>
                <a:spLocks noChangeShapeType="1"/>
              </p:cNvSpPr>
              <p:nvPr/>
            </p:nvSpPr>
            <p:spPr bwMode="auto">
              <a:xfrm>
                <a:off x="4352827" y="5640201"/>
                <a:ext cx="181985" cy="197502"/>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03" name="Freeform 228"/>
              <p:cNvSpPr>
                <a:spLocks/>
              </p:cNvSpPr>
              <p:nvPr/>
            </p:nvSpPr>
            <p:spPr bwMode="auto">
              <a:xfrm>
                <a:off x="4345690" y="5635811"/>
                <a:ext cx="196259" cy="201893"/>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04" name="Freeform 229"/>
              <p:cNvSpPr>
                <a:spLocks/>
              </p:cNvSpPr>
              <p:nvPr/>
            </p:nvSpPr>
            <p:spPr bwMode="auto">
              <a:xfrm>
                <a:off x="4352827" y="5697256"/>
                <a:ext cx="189122" cy="83392"/>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305" name="Line 230"/>
              <p:cNvSpPr>
                <a:spLocks noChangeShapeType="1"/>
              </p:cNvSpPr>
              <p:nvPr/>
            </p:nvSpPr>
            <p:spPr bwMode="auto">
              <a:xfrm flipV="1">
                <a:off x="4352827" y="5697256"/>
                <a:ext cx="189122" cy="83392"/>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306" name="Freeform 231"/>
              <p:cNvSpPr>
                <a:spLocks/>
              </p:cNvSpPr>
              <p:nvPr/>
            </p:nvSpPr>
            <p:spPr bwMode="auto">
              <a:xfrm>
                <a:off x="4349258" y="5692869"/>
                <a:ext cx="192692" cy="96557"/>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6831" name="Group 325"/>
            <p:cNvGrpSpPr>
              <a:grpSpLocks/>
            </p:cNvGrpSpPr>
            <p:nvPr/>
          </p:nvGrpSpPr>
          <p:grpSpPr bwMode="auto">
            <a:xfrm>
              <a:off x="1474" y="2614"/>
              <a:ext cx="226" cy="136"/>
              <a:chOff x="4252913" y="5376863"/>
              <a:chExt cx="806450" cy="596900"/>
            </a:xfrm>
          </p:grpSpPr>
          <p:sp>
            <p:nvSpPr>
              <p:cNvPr id="47271" name="Freeform 214"/>
              <p:cNvSpPr>
                <a:spLocks/>
              </p:cNvSpPr>
              <p:nvPr/>
            </p:nvSpPr>
            <p:spPr bwMode="auto">
              <a:xfrm>
                <a:off x="4252913" y="5376863"/>
                <a:ext cx="806450" cy="596900"/>
              </a:xfrm>
              <a:custGeom>
                <a:avLst/>
                <a:gdLst>
                  <a:gd name="T0" fmla="*/ 0 w 508"/>
                  <a:gd name="T1" fmla="*/ 2147483647 h 376"/>
                  <a:gd name="T2" fmla="*/ 2147483647 w 508"/>
                  <a:gd name="T3" fmla="*/ 0 h 376"/>
                  <a:gd name="T4" fmla="*/ 2147483647 w 508"/>
                  <a:gd name="T5" fmla="*/ 2147483647 h 376"/>
                  <a:gd name="T6" fmla="*/ 2147483647 w 508"/>
                  <a:gd name="T7" fmla="*/ 2147483647 h 376"/>
                  <a:gd name="T8" fmla="*/ 2147483647 w 508"/>
                  <a:gd name="T9" fmla="*/ 2147483647 h 376"/>
                  <a:gd name="T10" fmla="*/ 0 w 508"/>
                  <a:gd name="T11" fmla="*/ 2147483647 h 376"/>
                  <a:gd name="T12" fmla="*/ 0 w 508"/>
                  <a:gd name="T13" fmla="*/ 2147483647 h 376"/>
                  <a:gd name="T14" fmla="*/ 0 60000 65536"/>
                  <a:gd name="T15" fmla="*/ 0 60000 65536"/>
                  <a:gd name="T16" fmla="*/ 0 60000 65536"/>
                  <a:gd name="T17" fmla="*/ 0 60000 65536"/>
                  <a:gd name="T18" fmla="*/ 0 60000 65536"/>
                  <a:gd name="T19" fmla="*/ 0 60000 65536"/>
                  <a:gd name="T20" fmla="*/ 0 60000 65536"/>
                  <a:gd name="T21" fmla="*/ 0 w 508"/>
                  <a:gd name="T22" fmla="*/ 0 h 376"/>
                  <a:gd name="T23" fmla="*/ 508 w 508"/>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8" h="376">
                    <a:moveTo>
                      <a:pt x="0" y="68"/>
                    </a:moveTo>
                    <a:lnTo>
                      <a:pt x="253" y="0"/>
                    </a:lnTo>
                    <a:lnTo>
                      <a:pt x="508" y="68"/>
                    </a:lnTo>
                    <a:lnTo>
                      <a:pt x="508" y="295"/>
                    </a:lnTo>
                    <a:lnTo>
                      <a:pt x="253" y="376"/>
                    </a:lnTo>
                    <a:lnTo>
                      <a:pt x="0" y="295"/>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7272" name="Freeform 215"/>
              <p:cNvSpPr>
                <a:spLocks/>
              </p:cNvSpPr>
              <p:nvPr/>
            </p:nvSpPr>
            <p:spPr bwMode="auto">
              <a:xfrm>
                <a:off x="4252913" y="5482198"/>
                <a:ext cx="806450" cy="491565"/>
              </a:xfrm>
              <a:custGeom>
                <a:avLst/>
                <a:gdLst>
                  <a:gd name="T0" fmla="*/ 2147483647 w 508"/>
                  <a:gd name="T1" fmla="*/ 2147483647 h 310"/>
                  <a:gd name="T2" fmla="*/ 2147483647 w 508"/>
                  <a:gd name="T3" fmla="*/ 0 h 310"/>
                  <a:gd name="T4" fmla="*/ 2147483647 w 508"/>
                  <a:gd name="T5" fmla="*/ 2147483647 h 310"/>
                  <a:gd name="T6" fmla="*/ 2147483647 w 508"/>
                  <a:gd name="T7" fmla="*/ 0 h 310"/>
                  <a:gd name="T8" fmla="*/ 0 w 508"/>
                  <a:gd name="T9" fmla="*/ 2147483647 h 310"/>
                  <a:gd name="T10" fmla="*/ 0 w 508"/>
                  <a:gd name="T11" fmla="*/ 2147483647 h 310"/>
                  <a:gd name="T12" fmla="*/ 2147483647 w 508"/>
                  <a:gd name="T13" fmla="*/ 2147483647 h 310"/>
                  <a:gd name="T14" fmla="*/ 2147483647 w 508"/>
                  <a:gd name="T15" fmla="*/ 2147483647 h 310"/>
                  <a:gd name="T16" fmla="*/ 2147483647 w 508"/>
                  <a:gd name="T17" fmla="*/ 2147483647 h 310"/>
                  <a:gd name="T18" fmla="*/ 2147483647 w 508"/>
                  <a:gd name="T19" fmla="*/ 2147483647 h 310"/>
                  <a:gd name="T20" fmla="*/ 2147483647 w 508"/>
                  <a:gd name="T21" fmla="*/ 2147483647 h 310"/>
                  <a:gd name="T22" fmla="*/ 2147483647 w 508"/>
                  <a:gd name="T23" fmla="*/ 2147483647 h 310"/>
                  <a:gd name="T24" fmla="*/ 2147483647 w 508"/>
                  <a:gd name="T25" fmla="*/ 2147483647 h 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8"/>
                  <a:gd name="T40" fmla="*/ 0 h 310"/>
                  <a:gd name="T41" fmla="*/ 508 w 508"/>
                  <a:gd name="T42" fmla="*/ 310 h 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8" h="310">
                    <a:moveTo>
                      <a:pt x="508" y="2"/>
                    </a:moveTo>
                    <a:lnTo>
                      <a:pt x="500" y="0"/>
                    </a:lnTo>
                    <a:lnTo>
                      <a:pt x="253" y="79"/>
                    </a:lnTo>
                    <a:lnTo>
                      <a:pt x="8" y="0"/>
                    </a:lnTo>
                    <a:lnTo>
                      <a:pt x="0" y="2"/>
                    </a:lnTo>
                    <a:lnTo>
                      <a:pt x="0" y="6"/>
                    </a:lnTo>
                    <a:lnTo>
                      <a:pt x="249" y="87"/>
                    </a:lnTo>
                    <a:lnTo>
                      <a:pt x="249" y="308"/>
                    </a:lnTo>
                    <a:lnTo>
                      <a:pt x="253" y="310"/>
                    </a:lnTo>
                    <a:lnTo>
                      <a:pt x="259" y="308"/>
                    </a:lnTo>
                    <a:lnTo>
                      <a:pt x="259" y="87"/>
                    </a:lnTo>
                    <a:lnTo>
                      <a:pt x="508" y="8"/>
                    </a:lnTo>
                    <a:lnTo>
                      <a:pt x="508" y="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273" name="Freeform 216"/>
              <p:cNvSpPr>
                <a:spLocks/>
              </p:cNvSpPr>
              <p:nvPr/>
            </p:nvSpPr>
            <p:spPr bwMode="auto">
              <a:xfrm>
                <a:off x="4285027" y="5569978"/>
                <a:ext cx="78504" cy="83389"/>
              </a:xfrm>
              <a:custGeom>
                <a:avLst/>
                <a:gdLst>
                  <a:gd name="T0" fmla="*/ 0 w 50"/>
                  <a:gd name="T1" fmla="*/ 0 h 52"/>
                  <a:gd name="T2" fmla="*/ 2147483647 w 50"/>
                  <a:gd name="T3" fmla="*/ 2147483647 h 52"/>
                  <a:gd name="T4" fmla="*/ 2147483647 w 50"/>
                  <a:gd name="T5" fmla="*/ 2147483647 h 52"/>
                  <a:gd name="T6" fmla="*/ 0 w 50"/>
                  <a:gd name="T7" fmla="*/ 2147483647 h 52"/>
                  <a:gd name="T8" fmla="*/ 0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0" y="0"/>
                    </a:moveTo>
                    <a:lnTo>
                      <a:pt x="50" y="16"/>
                    </a:lnTo>
                    <a:lnTo>
                      <a:pt x="50" y="52"/>
                    </a:lnTo>
                    <a:lnTo>
                      <a:pt x="0" y="36"/>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274" name="Freeform 217"/>
              <p:cNvSpPr>
                <a:spLocks/>
              </p:cNvSpPr>
              <p:nvPr/>
            </p:nvSpPr>
            <p:spPr bwMode="auto">
              <a:xfrm>
                <a:off x="4527676" y="5644589"/>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275" name="Freeform 218"/>
              <p:cNvSpPr>
                <a:spLocks/>
              </p:cNvSpPr>
              <p:nvPr/>
            </p:nvSpPr>
            <p:spPr bwMode="auto">
              <a:xfrm>
                <a:off x="4285027" y="5749924"/>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276" name="Freeform 219"/>
              <p:cNvSpPr>
                <a:spLocks/>
              </p:cNvSpPr>
              <p:nvPr/>
            </p:nvSpPr>
            <p:spPr bwMode="auto">
              <a:xfrm>
                <a:off x="4527676" y="5824538"/>
                <a:ext cx="78504" cy="87779"/>
              </a:xfrm>
              <a:custGeom>
                <a:avLst/>
                <a:gdLst>
                  <a:gd name="T0" fmla="*/ 0 w 50"/>
                  <a:gd name="T1" fmla="*/ 0 h 54"/>
                  <a:gd name="T2" fmla="*/ 2147483647 w 50"/>
                  <a:gd name="T3" fmla="*/ 2147483647 h 54"/>
                  <a:gd name="T4" fmla="*/ 2147483647 w 50"/>
                  <a:gd name="T5" fmla="*/ 2147483647 h 54"/>
                  <a:gd name="T6" fmla="*/ 0 w 50"/>
                  <a:gd name="T7" fmla="*/ 2147483647 h 54"/>
                  <a:gd name="T8" fmla="*/ 0 w 50"/>
                  <a:gd name="T9" fmla="*/ 0 h 54"/>
                  <a:gd name="T10" fmla="*/ 0 60000 65536"/>
                  <a:gd name="T11" fmla="*/ 0 60000 65536"/>
                  <a:gd name="T12" fmla="*/ 0 60000 65536"/>
                  <a:gd name="T13" fmla="*/ 0 60000 65536"/>
                  <a:gd name="T14" fmla="*/ 0 60000 65536"/>
                  <a:gd name="T15" fmla="*/ 0 w 50"/>
                  <a:gd name="T16" fmla="*/ 0 h 54"/>
                  <a:gd name="T17" fmla="*/ 50 w 50"/>
                  <a:gd name="T18" fmla="*/ 54 h 54"/>
                </a:gdLst>
                <a:ahLst/>
                <a:cxnLst>
                  <a:cxn ang="T10">
                    <a:pos x="T0" y="T1"/>
                  </a:cxn>
                  <a:cxn ang="T11">
                    <a:pos x="T2" y="T3"/>
                  </a:cxn>
                  <a:cxn ang="T12">
                    <a:pos x="T4" y="T5"/>
                  </a:cxn>
                  <a:cxn ang="T13">
                    <a:pos x="T6" y="T7"/>
                  </a:cxn>
                  <a:cxn ang="T14">
                    <a:pos x="T8" y="T9"/>
                  </a:cxn>
                </a:cxnLst>
                <a:rect l="T15" t="T16" r="T17" b="T18"/>
                <a:pathLst>
                  <a:path w="50" h="54">
                    <a:moveTo>
                      <a:pt x="0" y="0"/>
                    </a:moveTo>
                    <a:lnTo>
                      <a:pt x="50" y="16"/>
                    </a:lnTo>
                    <a:lnTo>
                      <a:pt x="50" y="54"/>
                    </a:lnTo>
                    <a:lnTo>
                      <a:pt x="0" y="38"/>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277" name="Freeform 220"/>
              <p:cNvSpPr>
                <a:spLocks/>
              </p:cNvSpPr>
              <p:nvPr/>
            </p:nvSpPr>
            <p:spPr bwMode="auto">
              <a:xfrm>
                <a:off x="4356394" y="5627033"/>
                <a:ext cx="181988" cy="52668"/>
              </a:xfrm>
              <a:custGeom>
                <a:avLst/>
                <a:gdLst>
                  <a:gd name="T0" fmla="*/ 0 w 113"/>
                  <a:gd name="T1" fmla="*/ 0 h 34"/>
                  <a:gd name="T2" fmla="*/ 2147483647 w 113"/>
                  <a:gd name="T3" fmla="*/ 2147483647 h 34"/>
                  <a:gd name="T4" fmla="*/ 0 w 113"/>
                  <a:gd name="T5" fmla="*/ 0 h 34"/>
                  <a:gd name="T6" fmla="*/ 0 60000 65536"/>
                  <a:gd name="T7" fmla="*/ 0 60000 65536"/>
                  <a:gd name="T8" fmla="*/ 0 60000 65536"/>
                  <a:gd name="T9" fmla="*/ 0 w 113"/>
                  <a:gd name="T10" fmla="*/ 0 h 34"/>
                  <a:gd name="T11" fmla="*/ 113 w 113"/>
                  <a:gd name="T12" fmla="*/ 34 h 34"/>
                </a:gdLst>
                <a:ahLst/>
                <a:cxnLst>
                  <a:cxn ang="T6">
                    <a:pos x="T0" y="T1"/>
                  </a:cxn>
                  <a:cxn ang="T7">
                    <a:pos x="T2" y="T3"/>
                  </a:cxn>
                  <a:cxn ang="T8">
                    <a:pos x="T4" y="T5"/>
                  </a:cxn>
                </a:cxnLst>
                <a:rect l="T9" t="T10" r="T11" b="T12"/>
                <a:pathLst>
                  <a:path w="113" h="34">
                    <a:moveTo>
                      <a:pt x="0" y="0"/>
                    </a:moveTo>
                    <a:lnTo>
                      <a:pt x="113"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278" name="Line 221"/>
              <p:cNvSpPr>
                <a:spLocks noChangeShapeType="1"/>
              </p:cNvSpPr>
              <p:nvPr/>
            </p:nvSpPr>
            <p:spPr bwMode="auto">
              <a:xfrm>
                <a:off x="4356394" y="5627033"/>
                <a:ext cx="181988" cy="5266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279" name="Freeform 222"/>
              <p:cNvSpPr>
                <a:spLocks/>
              </p:cNvSpPr>
              <p:nvPr/>
            </p:nvSpPr>
            <p:spPr bwMode="auto">
              <a:xfrm>
                <a:off x="4352827" y="5618255"/>
                <a:ext cx="189122" cy="70224"/>
              </a:xfrm>
              <a:custGeom>
                <a:avLst/>
                <a:gdLst>
                  <a:gd name="T0" fmla="*/ 0 w 117"/>
                  <a:gd name="T1" fmla="*/ 2147483647 h 42"/>
                  <a:gd name="T2" fmla="*/ 2147483647 w 117"/>
                  <a:gd name="T3" fmla="*/ 2147483647 h 42"/>
                  <a:gd name="T4" fmla="*/ 2147483647 w 117"/>
                  <a:gd name="T5" fmla="*/ 2147483647 h 42"/>
                  <a:gd name="T6" fmla="*/ 2147483647 w 117"/>
                  <a:gd name="T7" fmla="*/ 0 h 42"/>
                  <a:gd name="T8" fmla="*/ 0 w 117"/>
                  <a:gd name="T9" fmla="*/ 2147483647 h 42"/>
                  <a:gd name="T10" fmla="*/ 0 60000 65536"/>
                  <a:gd name="T11" fmla="*/ 0 60000 65536"/>
                  <a:gd name="T12" fmla="*/ 0 60000 65536"/>
                  <a:gd name="T13" fmla="*/ 0 60000 65536"/>
                  <a:gd name="T14" fmla="*/ 0 60000 65536"/>
                  <a:gd name="T15" fmla="*/ 0 w 117"/>
                  <a:gd name="T16" fmla="*/ 0 h 42"/>
                  <a:gd name="T17" fmla="*/ 117 w 117"/>
                  <a:gd name="T18" fmla="*/ 42 h 42"/>
                </a:gdLst>
                <a:ahLst/>
                <a:cxnLst>
                  <a:cxn ang="T10">
                    <a:pos x="T0" y="T1"/>
                  </a:cxn>
                  <a:cxn ang="T11">
                    <a:pos x="T2" y="T3"/>
                  </a:cxn>
                  <a:cxn ang="T12">
                    <a:pos x="T4" y="T5"/>
                  </a:cxn>
                  <a:cxn ang="T13">
                    <a:pos x="T6" y="T7"/>
                  </a:cxn>
                  <a:cxn ang="T14">
                    <a:pos x="T8" y="T9"/>
                  </a:cxn>
                </a:cxnLst>
                <a:rect l="T15" t="T16" r="T17" b="T18"/>
                <a:pathLst>
                  <a:path w="117" h="42">
                    <a:moveTo>
                      <a:pt x="0" y="8"/>
                    </a:moveTo>
                    <a:lnTo>
                      <a:pt x="113" y="42"/>
                    </a:lnTo>
                    <a:lnTo>
                      <a:pt x="117" y="34"/>
                    </a:lnTo>
                    <a:lnTo>
                      <a:pt x="2"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280" name="Freeform 223"/>
              <p:cNvSpPr>
                <a:spLocks/>
              </p:cNvSpPr>
              <p:nvPr/>
            </p:nvSpPr>
            <p:spPr bwMode="auto">
              <a:xfrm>
                <a:off x="4356394" y="5802592"/>
                <a:ext cx="178418" cy="57058"/>
              </a:xfrm>
              <a:custGeom>
                <a:avLst/>
                <a:gdLst>
                  <a:gd name="T0" fmla="*/ 0 w 111"/>
                  <a:gd name="T1" fmla="*/ 0 h 34"/>
                  <a:gd name="T2" fmla="*/ 2147483647 w 111"/>
                  <a:gd name="T3" fmla="*/ 2147483647 h 34"/>
                  <a:gd name="T4" fmla="*/ 0 w 111"/>
                  <a:gd name="T5" fmla="*/ 0 h 34"/>
                  <a:gd name="T6" fmla="*/ 0 60000 65536"/>
                  <a:gd name="T7" fmla="*/ 0 60000 65536"/>
                  <a:gd name="T8" fmla="*/ 0 60000 65536"/>
                  <a:gd name="T9" fmla="*/ 0 w 111"/>
                  <a:gd name="T10" fmla="*/ 0 h 34"/>
                  <a:gd name="T11" fmla="*/ 111 w 111"/>
                  <a:gd name="T12" fmla="*/ 34 h 34"/>
                </a:gdLst>
                <a:ahLst/>
                <a:cxnLst>
                  <a:cxn ang="T6">
                    <a:pos x="T0" y="T1"/>
                  </a:cxn>
                  <a:cxn ang="T7">
                    <a:pos x="T2" y="T3"/>
                  </a:cxn>
                  <a:cxn ang="T8">
                    <a:pos x="T4" y="T5"/>
                  </a:cxn>
                </a:cxnLst>
                <a:rect l="T9" t="T10" r="T11" b="T12"/>
                <a:pathLst>
                  <a:path w="111" h="34">
                    <a:moveTo>
                      <a:pt x="0" y="0"/>
                    </a:moveTo>
                    <a:lnTo>
                      <a:pt x="111" y="34"/>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281" name="Line 224"/>
              <p:cNvSpPr>
                <a:spLocks noChangeShapeType="1"/>
              </p:cNvSpPr>
              <p:nvPr/>
            </p:nvSpPr>
            <p:spPr bwMode="auto">
              <a:xfrm>
                <a:off x="4356394" y="5802592"/>
                <a:ext cx="178418" cy="5705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282" name="Freeform 225"/>
              <p:cNvSpPr>
                <a:spLocks/>
              </p:cNvSpPr>
              <p:nvPr/>
            </p:nvSpPr>
            <p:spPr bwMode="auto">
              <a:xfrm>
                <a:off x="4352827" y="5798204"/>
                <a:ext cx="185555" cy="65833"/>
              </a:xfrm>
              <a:custGeom>
                <a:avLst/>
                <a:gdLst>
                  <a:gd name="T0" fmla="*/ 0 w 115"/>
                  <a:gd name="T1" fmla="*/ 2147483647 h 42"/>
                  <a:gd name="T2" fmla="*/ 2147483647 w 115"/>
                  <a:gd name="T3" fmla="*/ 2147483647 h 42"/>
                  <a:gd name="T4" fmla="*/ 2147483647 w 115"/>
                  <a:gd name="T5" fmla="*/ 2147483647 h 42"/>
                  <a:gd name="T6" fmla="*/ 2147483647 w 115"/>
                  <a:gd name="T7" fmla="*/ 0 h 42"/>
                  <a:gd name="T8" fmla="*/ 0 w 115"/>
                  <a:gd name="T9" fmla="*/ 2147483647 h 42"/>
                  <a:gd name="T10" fmla="*/ 0 60000 65536"/>
                  <a:gd name="T11" fmla="*/ 0 60000 65536"/>
                  <a:gd name="T12" fmla="*/ 0 60000 65536"/>
                  <a:gd name="T13" fmla="*/ 0 60000 65536"/>
                  <a:gd name="T14" fmla="*/ 0 60000 65536"/>
                  <a:gd name="T15" fmla="*/ 0 w 115"/>
                  <a:gd name="T16" fmla="*/ 0 h 42"/>
                  <a:gd name="T17" fmla="*/ 115 w 115"/>
                  <a:gd name="T18" fmla="*/ 42 h 42"/>
                </a:gdLst>
                <a:ahLst/>
                <a:cxnLst>
                  <a:cxn ang="T10">
                    <a:pos x="T0" y="T1"/>
                  </a:cxn>
                  <a:cxn ang="T11">
                    <a:pos x="T2" y="T3"/>
                  </a:cxn>
                  <a:cxn ang="T12">
                    <a:pos x="T4" y="T5"/>
                  </a:cxn>
                  <a:cxn ang="T13">
                    <a:pos x="T6" y="T7"/>
                  </a:cxn>
                  <a:cxn ang="T14">
                    <a:pos x="T8" y="T9"/>
                  </a:cxn>
                </a:cxnLst>
                <a:rect l="T15" t="T16" r="T17" b="T18"/>
                <a:pathLst>
                  <a:path w="115" h="42">
                    <a:moveTo>
                      <a:pt x="0" y="8"/>
                    </a:moveTo>
                    <a:lnTo>
                      <a:pt x="113" y="42"/>
                    </a:lnTo>
                    <a:lnTo>
                      <a:pt x="115" y="34"/>
                    </a:lnTo>
                    <a:lnTo>
                      <a:pt x="4" y="0"/>
                    </a:lnTo>
                    <a:lnTo>
                      <a:pt x="0" y="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283" name="Freeform 226"/>
              <p:cNvSpPr>
                <a:spLocks/>
              </p:cNvSpPr>
              <p:nvPr/>
            </p:nvSpPr>
            <p:spPr bwMode="auto">
              <a:xfrm>
                <a:off x="4352827" y="5640201"/>
                <a:ext cx="181985" cy="197502"/>
              </a:xfrm>
              <a:custGeom>
                <a:avLst/>
                <a:gdLst>
                  <a:gd name="T0" fmla="*/ 0 w 115"/>
                  <a:gd name="T1" fmla="*/ 0 h 122"/>
                  <a:gd name="T2" fmla="*/ 2147483647 w 115"/>
                  <a:gd name="T3" fmla="*/ 2147483647 h 122"/>
                  <a:gd name="T4" fmla="*/ 0 w 115"/>
                  <a:gd name="T5" fmla="*/ 0 h 122"/>
                  <a:gd name="T6" fmla="*/ 0 60000 65536"/>
                  <a:gd name="T7" fmla="*/ 0 60000 65536"/>
                  <a:gd name="T8" fmla="*/ 0 60000 65536"/>
                  <a:gd name="T9" fmla="*/ 0 w 115"/>
                  <a:gd name="T10" fmla="*/ 0 h 122"/>
                  <a:gd name="T11" fmla="*/ 115 w 115"/>
                  <a:gd name="T12" fmla="*/ 122 h 122"/>
                </a:gdLst>
                <a:ahLst/>
                <a:cxnLst>
                  <a:cxn ang="T6">
                    <a:pos x="T0" y="T1"/>
                  </a:cxn>
                  <a:cxn ang="T7">
                    <a:pos x="T2" y="T3"/>
                  </a:cxn>
                  <a:cxn ang="T8">
                    <a:pos x="T4" y="T5"/>
                  </a:cxn>
                </a:cxnLst>
                <a:rect l="T9" t="T10" r="T11" b="T12"/>
                <a:pathLst>
                  <a:path w="115" h="122">
                    <a:moveTo>
                      <a:pt x="0" y="0"/>
                    </a:moveTo>
                    <a:lnTo>
                      <a:pt x="115" y="12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284" name="Line 227"/>
              <p:cNvSpPr>
                <a:spLocks noChangeShapeType="1"/>
              </p:cNvSpPr>
              <p:nvPr/>
            </p:nvSpPr>
            <p:spPr bwMode="auto">
              <a:xfrm>
                <a:off x="4352827" y="5640201"/>
                <a:ext cx="181985" cy="197502"/>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285" name="Freeform 228"/>
              <p:cNvSpPr>
                <a:spLocks/>
              </p:cNvSpPr>
              <p:nvPr/>
            </p:nvSpPr>
            <p:spPr bwMode="auto">
              <a:xfrm>
                <a:off x="4345690" y="5635811"/>
                <a:ext cx="196259" cy="201893"/>
              </a:xfrm>
              <a:custGeom>
                <a:avLst/>
                <a:gdLst>
                  <a:gd name="T0" fmla="*/ 0 w 123"/>
                  <a:gd name="T1" fmla="*/ 2147483647 h 128"/>
                  <a:gd name="T2" fmla="*/ 2147483647 w 123"/>
                  <a:gd name="T3" fmla="*/ 2147483647 h 128"/>
                  <a:gd name="T4" fmla="*/ 2147483647 w 123"/>
                  <a:gd name="T5" fmla="*/ 2147483647 h 128"/>
                  <a:gd name="T6" fmla="*/ 2147483647 w 123"/>
                  <a:gd name="T7" fmla="*/ 0 h 128"/>
                  <a:gd name="T8" fmla="*/ 0 w 123"/>
                  <a:gd name="T9" fmla="*/ 2147483647 h 128"/>
                  <a:gd name="T10" fmla="*/ 0 60000 65536"/>
                  <a:gd name="T11" fmla="*/ 0 60000 65536"/>
                  <a:gd name="T12" fmla="*/ 0 60000 65536"/>
                  <a:gd name="T13" fmla="*/ 0 60000 65536"/>
                  <a:gd name="T14" fmla="*/ 0 60000 65536"/>
                  <a:gd name="T15" fmla="*/ 0 w 123"/>
                  <a:gd name="T16" fmla="*/ 0 h 128"/>
                  <a:gd name="T17" fmla="*/ 123 w 123"/>
                  <a:gd name="T18" fmla="*/ 128 h 128"/>
                </a:gdLst>
                <a:ahLst/>
                <a:cxnLst>
                  <a:cxn ang="T10">
                    <a:pos x="T0" y="T1"/>
                  </a:cxn>
                  <a:cxn ang="T11">
                    <a:pos x="T2" y="T3"/>
                  </a:cxn>
                  <a:cxn ang="T12">
                    <a:pos x="T4" y="T5"/>
                  </a:cxn>
                  <a:cxn ang="T13">
                    <a:pos x="T6" y="T7"/>
                  </a:cxn>
                  <a:cxn ang="T14">
                    <a:pos x="T8" y="T9"/>
                  </a:cxn>
                </a:cxnLst>
                <a:rect l="T15" t="T16" r="T17" b="T18"/>
                <a:pathLst>
                  <a:path w="123" h="128">
                    <a:moveTo>
                      <a:pt x="0" y="6"/>
                    </a:moveTo>
                    <a:lnTo>
                      <a:pt x="117" y="128"/>
                    </a:lnTo>
                    <a:lnTo>
                      <a:pt x="123" y="122"/>
                    </a:lnTo>
                    <a:lnTo>
                      <a:pt x="6"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286" name="Freeform 229"/>
              <p:cNvSpPr>
                <a:spLocks/>
              </p:cNvSpPr>
              <p:nvPr/>
            </p:nvSpPr>
            <p:spPr bwMode="auto">
              <a:xfrm>
                <a:off x="4352827" y="5697256"/>
                <a:ext cx="189122" cy="83392"/>
              </a:xfrm>
              <a:custGeom>
                <a:avLst/>
                <a:gdLst>
                  <a:gd name="T0" fmla="*/ 0 w 119"/>
                  <a:gd name="T1" fmla="*/ 2147483647 h 52"/>
                  <a:gd name="T2" fmla="*/ 2147483647 w 119"/>
                  <a:gd name="T3" fmla="*/ 0 h 52"/>
                  <a:gd name="T4" fmla="*/ 0 w 119"/>
                  <a:gd name="T5" fmla="*/ 2147483647 h 52"/>
                  <a:gd name="T6" fmla="*/ 0 60000 65536"/>
                  <a:gd name="T7" fmla="*/ 0 60000 65536"/>
                  <a:gd name="T8" fmla="*/ 0 60000 65536"/>
                  <a:gd name="T9" fmla="*/ 0 w 119"/>
                  <a:gd name="T10" fmla="*/ 0 h 52"/>
                  <a:gd name="T11" fmla="*/ 119 w 119"/>
                  <a:gd name="T12" fmla="*/ 52 h 52"/>
                </a:gdLst>
                <a:ahLst/>
                <a:cxnLst>
                  <a:cxn ang="T6">
                    <a:pos x="T0" y="T1"/>
                  </a:cxn>
                  <a:cxn ang="T7">
                    <a:pos x="T2" y="T3"/>
                  </a:cxn>
                  <a:cxn ang="T8">
                    <a:pos x="T4" y="T5"/>
                  </a:cxn>
                </a:cxnLst>
                <a:rect l="T9" t="T10" r="T11" b="T12"/>
                <a:pathLst>
                  <a:path w="119" h="52">
                    <a:moveTo>
                      <a:pt x="0" y="52"/>
                    </a:move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7287" name="Line 230"/>
              <p:cNvSpPr>
                <a:spLocks noChangeShapeType="1"/>
              </p:cNvSpPr>
              <p:nvPr/>
            </p:nvSpPr>
            <p:spPr bwMode="auto">
              <a:xfrm flipV="1">
                <a:off x="4352827" y="5697256"/>
                <a:ext cx="189122" cy="83392"/>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7288" name="Freeform 231"/>
              <p:cNvSpPr>
                <a:spLocks/>
              </p:cNvSpPr>
              <p:nvPr/>
            </p:nvSpPr>
            <p:spPr bwMode="auto">
              <a:xfrm>
                <a:off x="4349258" y="5692869"/>
                <a:ext cx="192692" cy="96557"/>
              </a:xfrm>
              <a:custGeom>
                <a:avLst/>
                <a:gdLst>
                  <a:gd name="T0" fmla="*/ 0 w 123"/>
                  <a:gd name="T1" fmla="*/ 2147483647 h 60"/>
                  <a:gd name="T2" fmla="*/ 2147483647 w 123"/>
                  <a:gd name="T3" fmla="*/ 2147483647 h 60"/>
                  <a:gd name="T4" fmla="*/ 2147483647 w 123"/>
                  <a:gd name="T5" fmla="*/ 2147483647 h 60"/>
                  <a:gd name="T6" fmla="*/ 2147483647 w 123"/>
                  <a:gd name="T7" fmla="*/ 0 h 60"/>
                  <a:gd name="T8" fmla="*/ 0 w 123"/>
                  <a:gd name="T9" fmla="*/ 2147483647 h 60"/>
                  <a:gd name="T10" fmla="*/ 0 60000 65536"/>
                  <a:gd name="T11" fmla="*/ 0 60000 65536"/>
                  <a:gd name="T12" fmla="*/ 0 60000 65536"/>
                  <a:gd name="T13" fmla="*/ 0 60000 65536"/>
                  <a:gd name="T14" fmla="*/ 0 60000 65536"/>
                  <a:gd name="T15" fmla="*/ 0 w 123"/>
                  <a:gd name="T16" fmla="*/ 0 h 60"/>
                  <a:gd name="T17" fmla="*/ 123 w 123"/>
                  <a:gd name="T18" fmla="*/ 60 h 60"/>
                </a:gdLst>
                <a:ahLst/>
                <a:cxnLst>
                  <a:cxn ang="T10">
                    <a:pos x="T0" y="T1"/>
                  </a:cxn>
                  <a:cxn ang="T11">
                    <a:pos x="T2" y="T3"/>
                  </a:cxn>
                  <a:cxn ang="T12">
                    <a:pos x="T4" y="T5"/>
                  </a:cxn>
                  <a:cxn ang="T13">
                    <a:pos x="T6" y="T7"/>
                  </a:cxn>
                  <a:cxn ang="T14">
                    <a:pos x="T8" y="T9"/>
                  </a:cxn>
                </a:cxnLst>
                <a:rect l="T15" t="T16" r="T17" b="T18"/>
                <a:pathLst>
                  <a:path w="123" h="60">
                    <a:moveTo>
                      <a:pt x="0" y="52"/>
                    </a:moveTo>
                    <a:lnTo>
                      <a:pt x="2" y="60"/>
                    </a:lnTo>
                    <a:lnTo>
                      <a:pt x="123" y="8"/>
                    </a:lnTo>
                    <a:lnTo>
                      <a:pt x="119" y="0"/>
                    </a:lnTo>
                    <a:lnTo>
                      <a:pt x="0" y="5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47265" name="Line 149"/>
            <p:cNvSpPr>
              <a:spLocks noChangeShapeType="1"/>
            </p:cNvSpPr>
            <p:nvPr/>
          </p:nvSpPr>
          <p:spPr bwMode="auto">
            <a:xfrm flipH="1" flipV="1">
              <a:off x="657" y="2478"/>
              <a:ext cx="136" cy="136"/>
            </a:xfrm>
            <a:prstGeom prst="line">
              <a:avLst/>
            </a:prstGeom>
            <a:noFill/>
            <a:ln w="9525">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66" name="Line 149"/>
            <p:cNvSpPr>
              <a:spLocks noChangeShapeType="1"/>
            </p:cNvSpPr>
            <p:nvPr/>
          </p:nvSpPr>
          <p:spPr bwMode="auto">
            <a:xfrm flipH="1" flipV="1">
              <a:off x="930" y="2704"/>
              <a:ext cx="589" cy="0"/>
            </a:xfrm>
            <a:prstGeom prst="line">
              <a:avLst/>
            </a:prstGeom>
            <a:noFill/>
            <a:ln w="9525">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67" name="Line 149"/>
            <p:cNvSpPr>
              <a:spLocks noChangeShapeType="1"/>
            </p:cNvSpPr>
            <p:nvPr/>
          </p:nvSpPr>
          <p:spPr bwMode="auto">
            <a:xfrm flipH="1" flipV="1">
              <a:off x="703" y="2432"/>
              <a:ext cx="408" cy="0"/>
            </a:xfrm>
            <a:prstGeom prst="line">
              <a:avLst/>
            </a:prstGeom>
            <a:noFill/>
            <a:ln w="9525">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68" name="Line 149"/>
            <p:cNvSpPr>
              <a:spLocks noChangeShapeType="1"/>
            </p:cNvSpPr>
            <p:nvPr/>
          </p:nvSpPr>
          <p:spPr bwMode="auto">
            <a:xfrm flipH="1" flipV="1">
              <a:off x="1247" y="2432"/>
              <a:ext cx="272" cy="182"/>
            </a:xfrm>
            <a:prstGeom prst="line">
              <a:avLst/>
            </a:prstGeom>
            <a:noFill/>
            <a:ln w="9525">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69" name="Line 149"/>
            <p:cNvSpPr>
              <a:spLocks noChangeShapeType="1"/>
            </p:cNvSpPr>
            <p:nvPr/>
          </p:nvSpPr>
          <p:spPr bwMode="auto">
            <a:xfrm flipH="1" flipV="1">
              <a:off x="657" y="2478"/>
              <a:ext cx="817" cy="181"/>
            </a:xfrm>
            <a:prstGeom prst="line">
              <a:avLst/>
            </a:prstGeom>
            <a:noFill/>
            <a:ln w="9525">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70" name="Line 149"/>
            <p:cNvSpPr>
              <a:spLocks noChangeShapeType="1"/>
            </p:cNvSpPr>
            <p:nvPr/>
          </p:nvSpPr>
          <p:spPr bwMode="auto">
            <a:xfrm flipH="1">
              <a:off x="975" y="2478"/>
              <a:ext cx="227" cy="136"/>
            </a:xfrm>
            <a:prstGeom prst="line">
              <a:avLst/>
            </a:prstGeom>
            <a:noFill/>
            <a:ln w="9525">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grpSp>
      <p:sp>
        <p:nvSpPr>
          <p:cNvPr id="47222" name="Line 1059"/>
          <p:cNvSpPr>
            <a:spLocks noChangeShapeType="1"/>
          </p:cNvSpPr>
          <p:nvPr/>
        </p:nvSpPr>
        <p:spPr bwMode="auto">
          <a:xfrm flipV="1">
            <a:off x="3419475" y="2565400"/>
            <a:ext cx="1368425"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47223" name="Line 149"/>
          <p:cNvSpPr>
            <a:spLocks noChangeShapeType="1"/>
          </p:cNvSpPr>
          <p:nvPr/>
        </p:nvSpPr>
        <p:spPr bwMode="auto">
          <a:xfrm flipH="1" flipV="1">
            <a:off x="5291138" y="3286125"/>
            <a:ext cx="503237" cy="71438"/>
          </a:xfrm>
          <a:prstGeom prst="line">
            <a:avLst/>
          </a:prstGeom>
          <a:noFill/>
          <a:ln w="9525">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24" name="Line 149"/>
          <p:cNvSpPr>
            <a:spLocks noChangeShapeType="1"/>
          </p:cNvSpPr>
          <p:nvPr/>
        </p:nvSpPr>
        <p:spPr bwMode="auto">
          <a:xfrm flipH="1">
            <a:off x="5291138" y="3789363"/>
            <a:ext cx="936625" cy="71437"/>
          </a:xfrm>
          <a:prstGeom prst="line">
            <a:avLst/>
          </a:prstGeom>
          <a:noFill/>
          <a:ln w="9525">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25" name="Line 149"/>
          <p:cNvSpPr>
            <a:spLocks noChangeShapeType="1"/>
          </p:cNvSpPr>
          <p:nvPr/>
        </p:nvSpPr>
        <p:spPr bwMode="auto">
          <a:xfrm flipH="1">
            <a:off x="2411413" y="3213100"/>
            <a:ext cx="1295400" cy="71438"/>
          </a:xfrm>
          <a:prstGeom prst="line">
            <a:avLst/>
          </a:prstGeom>
          <a:noFill/>
          <a:ln w="9525">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26" name="Line 149"/>
          <p:cNvSpPr>
            <a:spLocks noChangeShapeType="1"/>
          </p:cNvSpPr>
          <p:nvPr/>
        </p:nvSpPr>
        <p:spPr bwMode="auto">
          <a:xfrm flipH="1" flipV="1">
            <a:off x="2914650" y="3789363"/>
            <a:ext cx="360363" cy="0"/>
          </a:xfrm>
          <a:prstGeom prst="line">
            <a:avLst/>
          </a:prstGeom>
          <a:noFill/>
          <a:ln w="9525">
            <a:solidFill>
              <a:srgbClr val="0000FF"/>
            </a:solidFill>
            <a:prstDash val="dash"/>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32603" name="Text Box 1147"/>
          <p:cNvSpPr txBox="1">
            <a:spLocks noChangeArrowheads="1"/>
          </p:cNvSpPr>
          <p:nvPr/>
        </p:nvSpPr>
        <p:spPr bwMode="auto">
          <a:xfrm>
            <a:off x="3490913" y="2852738"/>
            <a:ext cx="293687"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A</a:t>
            </a:r>
          </a:p>
        </p:txBody>
      </p:sp>
      <p:sp>
        <p:nvSpPr>
          <p:cNvPr id="532604" name="Text Box 1148"/>
          <p:cNvSpPr txBox="1">
            <a:spLocks noChangeArrowheads="1"/>
          </p:cNvSpPr>
          <p:nvPr/>
        </p:nvSpPr>
        <p:spPr bwMode="auto">
          <a:xfrm>
            <a:off x="3276600" y="3429000"/>
            <a:ext cx="293688"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B</a:t>
            </a:r>
          </a:p>
        </p:txBody>
      </p:sp>
      <p:sp>
        <p:nvSpPr>
          <p:cNvPr id="532605" name="Text Box 1149"/>
          <p:cNvSpPr txBox="1">
            <a:spLocks noChangeArrowheads="1"/>
          </p:cNvSpPr>
          <p:nvPr/>
        </p:nvSpPr>
        <p:spPr bwMode="auto">
          <a:xfrm>
            <a:off x="4572000" y="3573463"/>
            <a:ext cx="293688"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C</a:t>
            </a:r>
          </a:p>
        </p:txBody>
      </p:sp>
      <p:sp>
        <p:nvSpPr>
          <p:cNvPr id="532606" name="Text Box 1150"/>
          <p:cNvSpPr txBox="1">
            <a:spLocks noChangeArrowheads="1"/>
          </p:cNvSpPr>
          <p:nvPr/>
        </p:nvSpPr>
        <p:spPr bwMode="auto">
          <a:xfrm>
            <a:off x="4714875" y="2924175"/>
            <a:ext cx="293688"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D</a:t>
            </a:r>
          </a:p>
        </p:txBody>
      </p:sp>
      <p:sp>
        <p:nvSpPr>
          <p:cNvPr id="532607" name="Text Box 1151"/>
          <p:cNvSpPr txBox="1">
            <a:spLocks noChangeArrowheads="1"/>
          </p:cNvSpPr>
          <p:nvPr/>
        </p:nvSpPr>
        <p:spPr bwMode="auto">
          <a:xfrm>
            <a:off x="827088" y="3213100"/>
            <a:ext cx="377825"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A1</a:t>
            </a:r>
          </a:p>
        </p:txBody>
      </p:sp>
      <p:sp>
        <p:nvSpPr>
          <p:cNvPr id="532608" name="Text Box 1152"/>
          <p:cNvSpPr txBox="1">
            <a:spLocks noChangeArrowheads="1"/>
          </p:cNvSpPr>
          <p:nvPr/>
        </p:nvSpPr>
        <p:spPr bwMode="auto">
          <a:xfrm>
            <a:off x="1403350" y="3789363"/>
            <a:ext cx="377825"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B1</a:t>
            </a:r>
          </a:p>
        </p:txBody>
      </p:sp>
      <p:sp>
        <p:nvSpPr>
          <p:cNvPr id="532609" name="Text Box 1153"/>
          <p:cNvSpPr txBox="1">
            <a:spLocks noChangeArrowheads="1"/>
          </p:cNvSpPr>
          <p:nvPr/>
        </p:nvSpPr>
        <p:spPr bwMode="auto">
          <a:xfrm>
            <a:off x="2393950" y="3284538"/>
            <a:ext cx="377825"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C1</a:t>
            </a:r>
          </a:p>
        </p:txBody>
      </p:sp>
      <p:sp>
        <p:nvSpPr>
          <p:cNvPr id="532610" name="Text Box 1154"/>
          <p:cNvSpPr txBox="1">
            <a:spLocks noChangeArrowheads="1"/>
          </p:cNvSpPr>
          <p:nvPr/>
        </p:nvSpPr>
        <p:spPr bwMode="auto">
          <a:xfrm>
            <a:off x="2554288" y="3860800"/>
            <a:ext cx="377825"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D1</a:t>
            </a:r>
          </a:p>
        </p:txBody>
      </p:sp>
      <p:sp>
        <p:nvSpPr>
          <p:cNvPr id="532611" name="Text Box 1155"/>
          <p:cNvSpPr txBox="1">
            <a:spLocks noChangeArrowheads="1"/>
          </p:cNvSpPr>
          <p:nvPr/>
        </p:nvSpPr>
        <p:spPr bwMode="auto">
          <a:xfrm>
            <a:off x="5938838" y="2997200"/>
            <a:ext cx="377825"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A2</a:t>
            </a:r>
          </a:p>
        </p:txBody>
      </p:sp>
      <p:sp>
        <p:nvSpPr>
          <p:cNvPr id="532612" name="Text Box 1156"/>
          <p:cNvSpPr txBox="1">
            <a:spLocks noChangeArrowheads="1"/>
          </p:cNvSpPr>
          <p:nvPr/>
        </p:nvSpPr>
        <p:spPr bwMode="auto">
          <a:xfrm>
            <a:off x="6154738" y="3789363"/>
            <a:ext cx="377825"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B2</a:t>
            </a:r>
          </a:p>
        </p:txBody>
      </p:sp>
      <p:sp>
        <p:nvSpPr>
          <p:cNvPr id="47237" name="Rectangle 24"/>
          <p:cNvSpPr>
            <a:spLocks noChangeArrowheads="1"/>
          </p:cNvSpPr>
          <p:nvPr/>
        </p:nvSpPr>
        <p:spPr bwMode="auto">
          <a:xfrm>
            <a:off x="6588224" y="2852936"/>
            <a:ext cx="1303242" cy="215444"/>
          </a:xfrm>
          <a:prstGeom prst="rect">
            <a:avLst/>
          </a:prstGeom>
          <a:noFill/>
          <a:ln w="9525">
            <a:noFill/>
            <a:miter lim="800000"/>
            <a:headEnd/>
            <a:tailEnd/>
          </a:ln>
        </p:spPr>
        <p:txBody>
          <a:bodyPr wrap="none" lIns="0" tIns="0" rIns="0" bIns="0">
            <a:spAutoFit/>
          </a:bodyPr>
          <a:lstStyle/>
          <a:p>
            <a:pPr>
              <a:defRPr/>
            </a:pPr>
            <a:r>
              <a:rPr kumimoji="0" lang="en-US" altLang="zh-CN" sz="1400" dirty="0" smtClean="0">
                <a:solidFill>
                  <a:schemeClr val="folHlink"/>
                </a:solidFill>
                <a:latin typeface="+mj-lt"/>
                <a:ea typeface="华文细黑" pitchFamily="2" charset="-122"/>
              </a:rPr>
              <a:t>Delivery </a:t>
            </a:r>
            <a:r>
              <a:rPr kumimoji="0" lang="en-US" altLang="zh-CN" sz="1400" dirty="0">
                <a:solidFill>
                  <a:schemeClr val="folHlink"/>
                </a:solidFill>
                <a:latin typeface="+mj-lt"/>
                <a:ea typeface="华文细黑" pitchFamily="2" charset="-122"/>
              </a:rPr>
              <a:t>device</a:t>
            </a:r>
            <a:endParaRPr kumimoji="0" lang="zh-CN" altLang="en-US" sz="1400" dirty="0">
              <a:solidFill>
                <a:schemeClr val="folHlink"/>
              </a:solidFill>
              <a:latin typeface="+mj-lt"/>
              <a:ea typeface="华文细黑" pitchFamily="2" charset="-122"/>
            </a:endParaRPr>
          </a:p>
        </p:txBody>
      </p:sp>
      <p:sp>
        <p:nvSpPr>
          <p:cNvPr id="532615" name="Text Box 1159"/>
          <p:cNvSpPr txBox="1">
            <a:spLocks noChangeArrowheads="1"/>
          </p:cNvSpPr>
          <p:nvPr/>
        </p:nvSpPr>
        <p:spPr bwMode="auto">
          <a:xfrm>
            <a:off x="6659563" y="2997200"/>
            <a:ext cx="377825"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C2</a:t>
            </a:r>
          </a:p>
        </p:txBody>
      </p:sp>
      <p:sp>
        <p:nvSpPr>
          <p:cNvPr id="532616" name="Text Box 1160"/>
          <p:cNvSpPr txBox="1">
            <a:spLocks noChangeArrowheads="1"/>
          </p:cNvSpPr>
          <p:nvPr/>
        </p:nvSpPr>
        <p:spPr bwMode="auto">
          <a:xfrm>
            <a:off x="6946900" y="3789363"/>
            <a:ext cx="377825"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D2</a:t>
            </a:r>
          </a:p>
        </p:txBody>
      </p:sp>
      <p:sp>
        <p:nvSpPr>
          <p:cNvPr id="47240" name="Rectangle 24"/>
          <p:cNvSpPr>
            <a:spLocks noChangeArrowheads="1"/>
          </p:cNvSpPr>
          <p:nvPr/>
        </p:nvSpPr>
        <p:spPr bwMode="auto">
          <a:xfrm>
            <a:off x="0" y="5373216"/>
            <a:ext cx="1341457" cy="215444"/>
          </a:xfrm>
          <a:prstGeom prst="rect">
            <a:avLst/>
          </a:prstGeom>
          <a:noFill/>
          <a:ln w="9525">
            <a:noFill/>
            <a:miter lim="800000"/>
            <a:headEnd/>
            <a:tailEnd/>
          </a:ln>
        </p:spPr>
        <p:txBody>
          <a:bodyPr wrap="none" lIns="0" tIns="0" rIns="0" bIns="0">
            <a:spAutoFit/>
          </a:bodyPr>
          <a:lstStyle/>
          <a:p>
            <a:pPr>
              <a:defRPr/>
            </a:pPr>
            <a:r>
              <a:rPr kumimoji="0" lang="en-US" altLang="zh-CN" sz="1400" dirty="0" smtClean="0">
                <a:latin typeface="+mj-lt"/>
                <a:ea typeface="华文细黑" pitchFamily="2" charset="-122"/>
              </a:rPr>
              <a:t>Transport plane</a:t>
            </a:r>
            <a:endParaRPr kumimoji="0" lang="zh-CN" altLang="en-US" sz="1400" dirty="0">
              <a:latin typeface="+mj-lt"/>
              <a:ea typeface="华文细黑" pitchFamily="2" charset="-122"/>
            </a:endParaRPr>
          </a:p>
        </p:txBody>
      </p:sp>
      <p:sp>
        <p:nvSpPr>
          <p:cNvPr id="47241" name="Rectangle 24"/>
          <p:cNvSpPr>
            <a:spLocks noChangeArrowheads="1"/>
          </p:cNvSpPr>
          <p:nvPr/>
        </p:nvSpPr>
        <p:spPr bwMode="auto">
          <a:xfrm>
            <a:off x="0" y="2924944"/>
            <a:ext cx="1901161" cy="215444"/>
          </a:xfrm>
          <a:prstGeom prst="rect">
            <a:avLst/>
          </a:prstGeom>
          <a:noFill/>
          <a:ln w="9525" algn="ctr">
            <a:noFill/>
            <a:miter lim="800000"/>
            <a:headEnd/>
            <a:tailEnd/>
          </a:ln>
        </p:spPr>
        <p:txBody>
          <a:bodyPr wrap="none" lIns="0" tIns="0" rIns="0" bIns="0">
            <a:spAutoFit/>
          </a:bodyPr>
          <a:lstStyle/>
          <a:p>
            <a:pPr>
              <a:defRPr/>
            </a:pPr>
            <a:r>
              <a:rPr kumimoji="0" lang="en-US" altLang="zh-CN" sz="1400" dirty="0">
                <a:latin typeface="+mj-lt"/>
                <a:ea typeface="华文细黑" pitchFamily="2" charset="-122"/>
              </a:rPr>
              <a:t>Service </a:t>
            </a:r>
            <a:r>
              <a:rPr kumimoji="0" lang="en-US" altLang="zh-CN" sz="1400" dirty="0" smtClean="0">
                <a:latin typeface="+mj-lt"/>
                <a:ea typeface="华文细黑" pitchFamily="2" charset="-122"/>
              </a:rPr>
              <a:t>Delivery </a:t>
            </a:r>
            <a:r>
              <a:rPr kumimoji="0" lang="en-US" altLang="zh-CN" sz="1400" dirty="0">
                <a:latin typeface="+mj-lt"/>
                <a:ea typeface="华文细黑" pitchFamily="2" charset="-122"/>
              </a:rPr>
              <a:t>plane</a:t>
            </a:r>
            <a:endParaRPr kumimoji="0" lang="zh-CN" altLang="en-US" sz="1400" dirty="0">
              <a:latin typeface="+mj-lt"/>
              <a:ea typeface="华文细黑" pitchFamily="2" charset="-122"/>
            </a:endParaRPr>
          </a:p>
        </p:txBody>
      </p:sp>
      <p:sp>
        <p:nvSpPr>
          <p:cNvPr id="47242" name="Line 149"/>
          <p:cNvSpPr>
            <a:spLocks noChangeShapeType="1"/>
          </p:cNvSpPr>
          <p:nvPr/>
        </p:nvSpPr>
        <p:spPr bwMode="auto">
          <a:xfrm flipH="1" flipV="1">
            <a:off x="1185863" y="3429000"/>
            <a:ext cx="0" cy="1223963"/>
          </a:xfrm>
          <a:prstGeom prst="line">
            <a:avLst/>
          </a:prstGeom>
          <a:noFill/>
          <a:ln w="19050">
            <a:solidFill>
              <a:srgbClr val="FF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43" name="Line 149"/>
          <p:cNvSpPr>
            <a:spLocks noChangeShapeType="1"/>
          </p:cNvSpPr>
          <p:nvPr/>
        </p:nvSpPr>
        <p:spPr bwMode="auto">
          <a:xfrm flipH="1" flipV="1">
            <a:off x="1546225" y="3932238"/>
            <a:ext cx="0" cy="1223962"/>
          </a:xfrm>
          <a:prstGeom prst="line">
            <a:avLst/>
          </a:prstGeom>
          <a:noFill/>
          <a:ln w="19050">
            <a:solidFill>
              <a:srgbClr val="FF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44" name="Line 149"/>
          <p:cNvSpPr>
            <a:spLocks noChangeShapeType="1"/>
          </p:cNvSpPr>
          <p:nvPr/>
        </p:nvSpPr>
        <p:spPr bwMode="auto">
          <a:xfrm flipH="1" flipV="1">
            <a:off x="2266950" y="3357563"/>
            <a:ext cx="0" cy="1079500"/>
          </a:xfrm>
          <a:prstGeom prst="line">
            <a:avLst/>
          </a:prstGeom>
          <a:noFill/>
          <a:ln w="19050">
            <a:solidFill>
              <a:srgbClr val="FF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45" name="Line 149"/>
          <p:cNvSpPr>
            <a:spLocks noChangeShapeType="1"/>
          </p:cNvSpPr>
          <p:nvPr/>
        </p:nvSpPr>
        <p:spPr bwMode="auto">
          <a:xfrm flipH="1" flipV="1">
            <a:off x="2698750" y="3933825"/>
            <a:ext cx="0" cy="1079500"/>
          </a:xfrm>
          <a:prstGeom prst="line">
            <a:avLst/>
          </a:prstGeom>
          <a:noFill/>
          <a:ln w="19050">
            <a:solidFill>
              <a:srgbClr val="FF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46" name="Line 149"/>
          <p:cNvSpPr>
            <a:spLocks noChangeShapeType="1"/>
          </p:cNvSpPr>
          <p:nvPr/>
        </p:nvSpPr>
        <p:spPr bwMode="auto">
          <a:xfrm flipH="1" flipV="1">
            <a:off x="3419475" y="4005263"/>
            <a:ext cx="0" cy="1079500"/>
          </a:xfrm>
          <a:prstGeom prst="line">
            <a:avLst/>
          </a:prstGeom>
          <a:noFill/>
          <a:ln w="19050">
            <a:solidFill>
              <a:srgbClr val="FF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47" name="Line 149"/>
          <p:cNvSpPr>
            <a:spLocks noChangeShapeType="1"/>
          </p:cNvSpPr>
          <p:nvPr/>
        </p:nvSpPr>
        <p:spPr bwMode="auto">
          <a:xfrm flipH="1" flipV="1">
            <a:off x="3851275" y="3284538"/>
            <a:ext cx="0" cy="1079500"/>
          </a:xfrm>
          <a:prstGeom prst="line">
            <a:avLst/>
          </a:prstGeom>
          <a:noFill/>
          <a:ln w="19050">
            <a:solidFill>
              <a:srgbClr val="FF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48" name="Line 149"/>
          <p:cNvSpPr>
            <a:spLocks noChangeShapeType="1"/>
          </p:cNvSpPr>
          <p:nvPr/>
        </p:nvSpPr>
        <p:spPr bwMode="auto">
          <a:xfrm flipH="1" flipV="1">
            <a:off x="5435600" y="3284538"/>
            <a:ext cx="0" cy="1079500"/>
          </a:xfrm>
          <a:prstGeom prst="line">
            <a:avLst/>
          </a:prstGeom>
          <a:noFill/>
          <a:ln w="19050">
            <a:solidFill>
              <a:srgbClr val="FF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49" name="Line 149"/>
          <p:cNvSpPr>
            <a:spLocks noChangeShapeType="1"/>
          </p:cNvSpPr>
          <p:nvPr/>
        </p:nvSpPr>
        <p:spPr bwMode="auto">
          <a:xfrm flipH="1" flipV="1">
            <a:off x="5146675" y="4005263"/>
            <a:ext cx="0" cy="1079500"/>
          </a:xfrm>
          <a:prstGeom prst="line">
            <a:avLst/>
          </a:prstGeom>
          <a:noFill/>
          <a:ln w="19050">
            <a:solidFill>
              <a:srgbClr val="FF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50" name="Line 149"/>
          <p:cNvSpPr>
            <a:spLocks noChangeShapeType="1"/>
          </p:cNvSpPr>
          <p:nvPr/>
        </p:nvSpPr>
        <p:spPr bwMode="auto">
          <a:xfrm flipH="1" flipV="1">
            <a:off x="6083300" y="3357563"/>
            <a:ext cx="0" cy="1222375"/>
          </a:xfrm>
          <a:prstGeom prst="line">
            <a:avLst/>
          </a:prstGeom>
          <a:noFill/>
          <a:ln w="19050">
            <a:solidFill>
              <a:srgbClr val="FF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51" name="Line 149"/>
          <p:cNvSpPr>
            <a:spLocks noChangeShapeType="1"/>
          </p:cNvSpPr>
          <p:nvPr/>
        </p:nvSpPr>
        <p:spPr bwMode="auto">
          <a:xfrm flipH="1" flipV="1">
            <a:off x="6443663" y="3862388"/>
            <a:ext cx="0" cy="1222375"/>
          </a:xfrm>
          <a:prstGeom prst="line">
            <a:avLst/>
          </a:prstGeom>
          <a:noFill/>
          <a:ln w="19050">
            <a:solidFill>
              <a:srgbClr val="FF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52" name="Line 149"/>
          <p:cNvSpPr>
            <a:spLocks noChangeShapeType="1"/>
          </p:cNvSpPr>
          <p:nvPr/>
        </p:nvSpPr>
        <p:spPr bwMode="auto">
          <a:xfrm flipH="1" flipV="1">
            <a:off x="7019925" y="3357563"/>
            <a:ext cx="0" cy="1079500"/>
          </a:xfrm>
          <a:prstGeom prst="line">
            <a:avLst/>
          </a:prstGeom>
          <a:noFill/>
          <a:ln w="19050">
            <a:solidFill>
              <a:srgbClr val="FF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7253" name="Line 149"/>
          <p:cNvSpPr>
            <a:spLocks noChangeShapeType="1"/>
          </p:cNvSpPr>
          <p:nvPr/>
        </p:nvSpPr>
        <p:spPr bwMode="auto">
          <a:xfrm flipH="1" flipV="1">
            <a:off x="7523163" y="3789363"/>
            <a:ext cx="0" cy="1222375"/>
          </a:xfrm>
          <a:prstGeom prst="line">
            <a:avLst/>
          </a:prstGeom>
          <a:noFill/>
          <a:ln w="19050">
            <a:solidFill>
              <a:srgbClr val="FF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32632" name="Rectangle 1176"/>
          <p:cNvSpPr>
            <a:spLocks noChangeArrowheads="1"/>
          </p:cNvSpPr>
          <p:nvPr/>
        </p:nvSpPr>
        <p:spPr bwMode="auto">
          <a:xfrm>
            <a:off x="611188" y="4017963"/>
            <a:ext cx="1055687" cy="276225"/>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dirty="0">
                <a:latin typeface="+mj-lt"/>
                <a:ea typeface="宋体" pitchFamily="2" charset="-122"/>
              </a:rPr>
              <a:t>E1</a:t>
            </a:r>
            <a:r>
              <a:rPr lang="zh-CN" altLang="en-US" dirty="0">
                <a:latin typeface="+mj-lt"/>
                <a:ea typeface="宋体" pitchFamily="2" charset="-122"/>
              </a:rPr>
              <a:t> </a:t>
            </a:r>
            <a:r>
              <a:rPr lang="en-US" altLang="zh-CN" dirty="0">
                <a:latin typeface="+mj-lt"/>
                <a:ea typeface="宋体" pitchFamily="2" charset="-122"/>
              </a:rPr>
              <a:t>interface</a:t>
            </a:r>
            <a:endParaRPr lang="zh-CN" altLang="en-US" dirty="0">
              <a:latin typeface="+mj-lt"/>
              <a:ea typeface="宋体" pitchFamily="2" charset="-122"/>
            </a:endParaRPr>
          </a:p>
        </p:txBody>
      </p:sp>
      <p:sp>
        <p:nvSpPr>
          <p:cNvPr id="47255" name="Text Box 336"/>
          <p:cNvSpPr txBox="1">
            <a:spLocks noChangeArrowheads="1"/>
          </p:cNvSpPr>
          <p:nvPr/>
        </p:nvSpPr>
        <p:spPr bwMode="auto">
          <a:xfrm>
            <a:off x="250825" y="5732463"/>
            <a:ext cx="8393113" cy="768350"/>
          </a:xfrm>
          <a:prstGeom prst="rect">
            <a:avLst/>
          </a:prstGeom>
          <a:noFill/>
          <a:ln w="9525" algn="ctr">
            <a:noFill/>
            <a:miter lim="800000"/>
            <a:headEnd/>
            <a:tailEnd/>
          </a:ln>
        </p:spPr>
        <p:txBody>
          <a:bodyPr/>
          <a:lstStyle/>
          <a:p>
            <a:pPr marL="355600" indent="-355600">
              <a:lnSpc>
                <a:spcPct val="110000"/>
              </a:lnSpc>
              <a:spcAft>
                <a:spcPts val="0"/>
              </a:spcAft>
              <a:buClr>
                <a:srgbClr val="0087E2"/>
              </a:buClr>
              <a:buSzPct val="80000"/>
              <a:buFont typeface="Arial" pitchFamily="34" charset="0"/>
              <a:buChar char="●"/>
              <a:defRPr/>
            </a:pPr>
            <a:r>
              <a:rPr lang="en-US" altLang="zh-CN" sz="1000" b="0" dirty="0" smtClean="0">
                <a:solidFill>
                  <a:schemeClr val="folHlink"/>
                </a:solidFill>
                <a:latin typeface="+mj-lt"/>
                <a:ea typeface="华文细黑" pitchFamily="2" charset="-122"/>
                <a:cs typeface="Arial" pitchFamily="34" charset="0"/>
              </a:rPr>
              <a:t>Delivery </a:t>
            </a:r>
            <a:r>
              <a:rPr lang="en-US" altLang="zh-CN" sz="1000" b="0" dirty="0">
                <a:solidFill>
                  <a:schemeClr val="folHlink"/>
                </a:solidFill>
                <a:latin typeface="+mj-lt"/>
                <a:ea typeface="华文细黑" pitchFamily="2" charset="-122"/>
                <a:cs typeface="Arial" pitchFamily="34" charset="0"/>
              </a:rPr>
              <a:t>devices make up a hierarchical service network and are usually networked by </a:t>
            </a:r>
            <a:r>
              <a:rPr lang="en-US" altLang="zh-CN" sz="1000" b="0" dirty="0" smtClean="0">
                <a:solidFill>
                  <a:schemeClr val="folHlink"/>
                </a:solidFill>
                <a:latin typeface="+mj-lt"/>
                <a:ea typeface="华文细黑" pitchFamily="2" charset="-122"/>
                <a:cs typeface="Arial" pitchFamily="34" charset="0"/>
              </a:rPr>
              <a:t>2M/FE interfaces</a:t>
            </a:r>
            <a:r>
              <a:rPr lang="en-US" altLang="zh-CN" sz="1000" b="0" dirty="0">
                <a:solidFill>
                  <a:schemeClr val="folHlink"/>
                </a:solidFill>
                <a:latin typeface="+mj-lt"/>
                <a:ea typeface="华文细黑" pitchFamily="2" charset="-122"/>
                <a:cs typeface="Arial" pitchFamily="34" charset="0"/>
              </a:rPr>
              <a:t>. </a:t>
            </a:r>
          </a:p>
          <a:p>
            <a:pPr marL="355600" indent="-355600">
              <a:lnSpc>
                <a:spcPct val="110000"/>
              </a:lnSpc>
              <a:spcAft>
                <a:spcPts val="0"/>
              </a:spcAft>
              <a:buClr>
                <a:srgbClr val="0087E2"/>
              </a:buClr>
              <a:buSzPct val="80000"/>
              <a:buFont typeface="Arial" pitchFamily="34" charset="0"/>
              <a:buChar char="●"/>
              <a:defRPr/>
            </a:pPr>
            <a:r>
              <a:rPr lang="en-US" altLang="zh-CN" sz="1000" b="0" dirty="0">
                <a:solidFill>
                  <a:schemeClr val="folHlink"/>
                </a:solidFill>
                <a:latin typeface="+mj-lt"/>
                <a:ea typeface="华文细黑" pitchFamily="2" charset="-122"/>
                <a:cs typeface="Arial" pitchFamily="34" charset="0"/>
              </a:rPr>
              <a:t>The bearer network realizes efficient, reliable and secure service transport with low latency based on the point-to-point </a:t>
            </a:r>
            <a:r>
              <a:rPr lang="en-US" altLang="zh-CN" sz="1000" b="0" dirty="0" smtClean="0">
                <a:solidFill>
                  <a:schemeClr val="folHlink"/>
                </a:solidFill>
                <a:latin typeface="+mj-lt"/>
                <a:ea typeface="华文细黑" pitchFamily="2" charset="-122"/>
                <a:cs typeface="Arial" pitchFamily="34" charset="0"/>
              </a:rPr>
              <a:t>2M/ FE channel </a:t>
            </a:r>
            <a:r>
              <a:rPr lang="en-US" altLang="zh-CN" sz="1000" b="0" dirty="0">
                <a:solidFill>
                  <a:schemeClr val="folHlink"/>
                </a:solidFill>
                <a:latin typeface="+mj-lt"/>
                <a:ea typeface="华文细黑" pitchFamily="2" charset="-122"/>
                <a:cs typeface="Arial" pitchFamily="34" charset="0"/>
              </a:rPr>
              <a:t>provided for </a:t>
            </a:r>
            <a:r>
              <a:rPr lang="en-US" altLang="zh-CN" sz="1000" b="0" dirty="0" smtClean="0">
                <a:solidFill>
                  <a:schemeClr val="folHlink"/>
                </a:solidFill>
                <a:latin typeface="+mj-lt"/>
                <a:ea typeface="华文细黑" pitchFamily="2" charset="-122"/>
                <a:cs typeface="Arial" pitchFamily="34" charset="0"/>
              </a:rPr>
              <a:t>Delivery </a:t>
            </a:r>
            <a:r>
              <a:rPr lang="en-US" altLang="zh-CN" sz="1000" b="0" dirty="0">
                <a:solidFill>
                  <a:schemeClr val="folHlink"/>
                </a:solidFill>
                <a:latin typeface="+mj-lt"/>
                <a:ea typeface="华文细黑" pitchFamily="2" charset="-122"/>
                <a:cs typeface="Arial" pitchFamily="34" charset="0"/>
              </a:rPr>
              <a:t>devices. </a:t>
            </a:r>
            <a:endParaRPr lang="zh-CN" altLang="en-US" sz="1000" b="0" dirty="0">
              <a:solidFill>
                <a:schemeClr val="folHlink"/>
              </a:solidFill>
              <a:latin typeface="+mj-lt"/>
              <a:ea typeface="华文细黑" pitchFamily="2" charset="-122"/>
              <a:cs typeface="Arial" pitchFamily="34" charset="0"/>
            </a:endParaRPr>
          </a:p>
          <a:p>
            <a:pPr marL="355600" indent="-355600">
              <a:lnSpc>
                <a:spcPct val="110000"/>
              </a:lnSpc>
              <a:spcAft>
                <a:spcPts val="0"/>
              </a:spcAft>
              <a:buClr>
                <a:srgbClr val="0087E2"/>
              </a:buClr>
              <a:buSzPct val="80000"/>
              <a:buFont typeface="Arial" pitchFamily="34" charset="0"/>
              <a:buChar char="●"/>
              <a:defRPr/>
            </a:pPr>
            <a:r>
              <a:rPr lang="en-US" altLang="zh-CN" sz="1000" b="0" dirty="0">
                <a:solidFill>
                  <a:schemeClr val="folHlink"/>
                </a:solidFill>
                <a:latin typeface="+mj-lt"/>
                <a:ea typeface="华文细黑" pitchFamily="2" charset="-122"/>
                <a:cs typeface="Arial" pitchFamily="34" charset="0"/>
              </a:rPr>
              <a:t>The bearer network guarantees the reliability of service bearing with </a:t>
            </a:r>
            <a:r>
              <a:rPr lang="en-US" altLang="zh-CN" sz="1000" b="0" dirty="0" smtClean="0">
                <a:solidFill>
                  <a:schemeClr val="folHlink"/>
                </a:solidFill>
                <a:latin typeface="+mj-lt"/>
                <a:ea typeface="华文细黑" pitchFamily="2" charset="-122"/>
                <a:cs typeface="Arial" pitchFamily="34" charset="0"/>
              </a:rPr>
              <a:t>Ring </a:t>
            </a:r>
            <a:r>
              <a:rPr lang="en-US" altLang="zh-CN" sz="1000" b="0" dirty="0" smtClean="0">
                <a:solidFill>
                  <a:schemeClr val="folHlink"/>
                </a:solidFill>
                <a:latin typeface="+mj-lt"/>
                <a:ea typeface="华文细黑" pitchFamily="2" charset="-122"/>
                <a:cs typeface="Arial" pitchFamily="34" charset="0"/>
              </a:rPr>
              <a:t>and </a:t>
            </a:r>
            <a:r>
              <a:rPr lang="en-US" altLang="zh-CN" sz="1000" b="0" dirty="0">
                <a:solidFill>
                  <a:schemeClr val="folHlink"/>
                </a:solidFill>
                <a:latin typeface="+mj-lt"/>
                <a:ea typeface="华文细黑" pitchFamily="2" charset="-122"/>
                <a:cs typeface="Arial" pitchFamily="34" charset="0"/>
              </a:rPr>
              <a:t>DNI protection technologies.</a:t>
            </a:r>
            <a:endParaRPr lang="zh-CN" altLang="en-US" sz="1000" b="0" dirty="0">
              <a:solidFill>
                <a:schemeClr val="folHlink"/>
              </a:solidFill>
              <a:latin typeface="+mj-lt"/>
              <a:ea typeface="华文细黑" pitchFamily="2" charset="-122"/>
              <a:cs typeface="Arial" pitchFamily="34" charset="0"/>
            </a:endParaRPr>
          </a:p>
        </p:txBody>
      </p:sp>
      <p:sp>
        <p:nvSpPr>
          <p:cNvPr id="532637" name="Rectangle 1181"/>
          <p:cNvSpPr>
            <a:spLocks noChangeArrowheads="1"/>
          </p:cNvSpPr>
          <p:nvPr/>
        </p:nvSpPr>
        <p:spPr bwMode="auto">
          <a:xfrm>
            <a:off x="5651500" y="4892675"/>
            <a:ext cx="576263" cy="336550"/>
          </a:xfrm>
          <a:prstGeom prst="rect">
            <a:avLst/>
          </a:prstGeom>
          <a:noFill/>
          <a:ln w="9525" algn="ctr">
            <a:noFill/>
            <a:miter lim="800000"/>
            <a:headEnd/>
            <a:tailEnd/>
          </a:ln>
          <a:effectLst>
            <a:prstShdw prst="shdw17" dist="17961" dir="2700000">
              <a:schemeClr val="accent1">
                <a:gamma/>
                <a:shade val="60000"/>
                <a:invGamma/>
              </a:schemeClr>
            </a:prstShdw>
          </a:effectLst>
        </p:spPr>
        <p:txBody>
          <a:bodyPr>
            <a:spAutoFit/>
          </a:bodyPr>
          <a:lstStyle/>
          <a:p>
            <a:pPr>
              <a:defRPr/>
            </a:pPr>
            <a:r>
              <a:rPr kumimoji="0" lang="en-US" altLang="zh-CN" sz="1600">
                <a:solidFill>
                  <a:schemeClr val="folHlink"/>
                </a:solidFill>
                <a:latin typeface="+mj-lt"/>
                <a:ea typeface="宋体" pitchFamily="2" charset="-122"/>
              </a:rPr>
              <a:t>DNI</a:t>
            </a:r>
          </a:p>
        </p:txBody>
      </p:sp>
      <p:sp>
        <p:nvSpPr>
          <p:cNvPr id="532638" name="Rectangle 1182"/>
          <p:cNvSpPr>
            <a:spLocks noChangeArrowheads="1"/>
          </p:cNvSpPr>
          <p:nvPr/>
        </p:nvSpPr>
        <p:spPr bwMode="auto">
          <a:xfrm>
            <a:off x="2700338" y="4652963"/>
            <a:ext cx="576262" cy="336550"/>
          </a:xfrm>
          <a:prstGeom prst="rect">
            <a:avLst/>
          </a:prstGeom>
          <a:noFill/>
          <a:ln w="9525" algn="ctr">
            <a:noFill/>
            <a:miter lim="800000"/>
            <a:headEnd/>
            <a:tailEnd/>
          </a:ln>
          <a:effectLst>
            <a:prstShdw prst="shdw17" dist="17961" dir="2700000">
              <a:schemeClr val="accent1">
                <a:gamma/>
                <a:shade val="60000"/>
                <a:invGamma/>
              </a:schemeClr>
            </a:prstShdw>
          </a:effectLst>
        </p:spPr>
        <p:txBody>
          <a:bodyPr>
            <a:spAutoFit/>
          </a:bodyPr>
          <a:lstStyle/>
          <a:p>
            <a:pPr>
              <a:defRPr/>
            </a:pPr>
            <a:r>
              <a:rPr kumimoji="0" lang="en-US" altLang="zh-CN" sz="1600">
                <a:solidFill>
                  <a:schemeClr val="folHlink"/>
                </a:solidFill>
                <a:latin typeface="+mj-lt"/>
                <a:ea typeface="宋体" pitchFamily="2" charset="-122"/>
              </a:rPr>
              <a:t>DNI</a:t>
            </a:r>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AutoShape 338"/>
          <p:cNvSpPr>
            <a:spLocks noChangeArrowheads="1"/>
          </p:cNvSpPr>
          <p:nvPr/>
        </p:nvSpPr>
        <p:spPr bwMode="auto">
          <a:xfrm>
            <a:off x="611188" y="2565400"/>
            <a:ext cx="7632700" cy="1655763"/>
          </a:xfrm>
          <a:prstGeom prst="parallelogram">
            <a:avLst>
              <a:gd name="adj" fmla="val 29366"/>
            </a:avLst>
          </a:prstGeom>
          <a:solidFill>
            <a:srgbClr val="FFCC99"/>
          </a:solidFill>
          <a:ln w="9525">
            <a:noFill/>
            <a:miter lim="800000"/>
            <a:headEnd/>
            <a:tailEnd/>
          </a:ln>
          <a:effectLst>
            <a:prstShdw prst="shdw17" dist="17961" dir="2700000">
              <a:srgbClr val="997A5C"/>
            </a:prstShdw>
          </a:effectLst>
        </p:spPr>
        <p:txBody>
          <a:bodyPr wrap="none" anchor="ctr"/>
          <a:lstStyle/>
          <a:p>
            <a:pPr algn="ctr">
              <a:defRPr/>
            </a:pPr>
            <a:endParaRPr lang="zh-CN" altLang="en-US">
              <a:latin typeface="+mj-lt"/>
              <a:ea typeface="宋体" pitchFamily="2" charset="-122"/>
            </a:endParaRPr>
          </a:p>
        </p:txBody>
      </p:sp>
      <p:sp>
        <p:nvSpPr>
          <p:cNvPr id="48131" name="Rectangle 2"/>
          <p:cNvSpPr>
            <a:spLocks noGrp="1" noChangeArrowheads="1"/>
          </p:cNvSpPr>
          <p:nvPr>
            <p:ph type="title"/>
          </p:nvPr>
        </p:nvSpPr>
        <p:spPr>
          <a:xfrm>
            <a:off x="142875" y="66675"/>
            <a:ext cx="9001125" cy="647700"/>
          </a:xfrm>
        </p:spPr>
        <p:txBody>
          <a:bodyPr/>
          <a:lstStyle/>
          <a:p>
            <a:pPr>
              <a:defRPr/>
            </a:pPr>
            <a:r>
              <a:rPr lang="en-US" altLang="zh-CN" sz="1800" dirty="0" smtClean="0">
                <a:latin typeface="+mj-lt"/>
              </a:rPr>
              <a:t>Transport of </a:t>
            </a:r>
            <a:r>
              <a:rPr lang="en-US" altLang="zh-CN" sz="1800" dirty="0" smtClean="0">
                <a:latin typeface="+mj-lt"/>
              </a:rPr>
              <a:t>integrated information services, ticketing services and police services</a:t>
            </a:r>
            <a:endParaRPr lang="zh-CN" altLang="en-US" sz="1800" dirty="0" smtClean="0">
              <a:latin typeface="+mj-lt"/>
            </a:endParaRPr>
          </a:p>
        </p:txBody>
      </p:sp>
      <p:grpSp>
        <p:nvGrpSpPr>
          <p:cNvPr id="158723" name="Group 261"/>
          <p:cNvGrpSpPr>
            <a:grpSpLocks/>
          </p:cNvGrpSpPr>
          <p:nvPr/>
        </p:nvGrpSpPr>
        <p:grpSpPr bwMode="auto">
          <a:xfrm>
            <a:off x="1187450" y="1844675"/>
            <a:ext cx="431800" cy="239713"/>
            <a:chOff x="831850" y="1282700"/>
            <a:chExt cx="695325" cy="488950"/>
          </a:xfrm>
        </p:grpSpPr>
        <p:sp>
          <p:nvSpPr>
            <p:cNvPr id="48427" name="Freeform 210"/>
            <p:cNvSpPr>
              <a:spLocks/>
            </p:cNvSpPr>
            <p:nvPr/>
          </p:nvSpPr>
          <p:spPr bwMode="auto">
            <a:xfrm>
              <a:off x="831850" y="1444604"/>
              <a:ext cx="695325" cy="327046"/>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428" name="Freeform 211"/>
            <p:cNvSpPr>
              <a:spLocks/>
            </p:cNvSpPr>
            <p:nvPr/>
          </p:nvSpPr>
          <p:spPr bwMode="auto">
            <a:xfrm>
              <a:off x="842075" y="1289176"/>
              <a:ext cx="679987" cy="304379"/>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429" name="Freeform 212"/>
            <p:cNvSpPr>
              <a:spLocks noEditPoints="1"/>
            </p:cNvSpPr>
            <p:nvPr/>
          </p:nvSpPr>
          <p:spPr bwMode="auto">
            <a:xfrm>
              <a:off x="834407" y="1282700"/>
              <a:ext cx="692768" cy="317331"/>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430" name="Freeform 213"/>
            <p:cNvSpPr>
              <a:spLocks noEditPoints="1"/>
            </p:cNvSpPr>
            <p:nvPr/>
          </p:nvSpPr>
          <p:spPr bwMode="auto">
            <a:xfrm>
              <a:off x="888090" y="1334509"/>
              <a:ext cx="608409" cy="187808"/>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724" name="Group 261"/>
          <p:cNvGrpSpPr>
            <a:grpSpLocks/>
          </p:cNvGrpSpPr>
          <p:nvPr/>
        </p:nvGrpSpPr>
        <p:grpSpPr bwMode="auto">
          <a:xfrm>
            <a:off x="1619250" y="1844675"/>
            <a:ext cx="431800" cy="239713"/>
            <a:chOff x="831850" y="1282700"/>
            <a:chExt cx="695325" cy="488950"/>
          </a:xfrm>
        </p:grpSpPr>
        <p:sp>
          <p:nvSpPr>
            <p:cNvPr id="48423" name="Freeform 210"/>
            <p:cNvSpPr>
              <a:spLocks/>
            </p:cNvSpPr>
            <p:nvPr/>
          </p:nvSpPr>
          <p:spPr bwMode="auto">
            <a:xfrm>
              <a:off x="831850" y="1444604"/>
              <a:ext cx="695325" cy="327046"/>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424" name="Freeform 211"/>
            <p:cNvSpPr>
              <a:spLocks/>
            </p:cNvSpPr>
            <p:nvPr/>
          </p:nvSpPr>
          <p:spPr bwMode="auto">
            <a:xfrm>
              <a:off x="842075" y="1289176"/>
              <a:ext cx="679987" cy="304379"/>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425" name="Freeform 212"/>
            <p:cNvSpPr>
              <a:spLocks noEditPoints="1"/>
            </p:cNvSpPr>
            <p:nvPr/>
          </p:nvSpPr>
          <p:spPr bwMode="auto">
            <a:xfrm>
              <a:off x="834407" y="1282700"/>
              <a:ext cx="692768" cy="317331"/>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426" name="Freeform 213"/>
            <p:cNvSpPr>
              <a:spLocks noEditPoints="1"/>
            </p:cNvSpPr>
            <p:nvPr/>
          </p:nvSpPr>
          <p:spPr bwMode="auto">
            <a:xfrm>
              <a:off x="888090" y="1334509"/>
              <a:ext cx="608409" cy="187808"/>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pic>
        <p:nvPicPr>
          <p:cNvPr id="158725" name="Picture 14" descr="企业内部网"/>
          <p:cNvPicPr>
            <a:picLocks noChangeAspect="1" noChangeArrowheads="1"/>
          </p:cNvPicPr>
          <p:nvPr/>
        </p:nvPicPr>
        <p:blipFill>
          <a:blip r:embed="rId3"/>
          <a:srcRect/>
          <a:stretch>
            <a:fillRect/>
          </a:stretch>
        </p:blipFill>
        <p:spPr bwMode="auto">
          <a:xfrm>
            <a:off x="1316038" y="1136650"/>
            <a:ext cx="447675" cy="433388"/>
          </a:xfrm>
          <a:prstGeom prst="rect">
            <a:avLst/>
          </a:prstGeom>
          <a:noFill/>
          <a:ln w="9525">
            <a:noFill/>
            <a:miter lim="800000"/>
            <a:headEnd/>
            <a:tailEnd/>
          </a:ln>
        </p:spPr>
      </p:pic>
      <p:pic>
        <p:nvPicPr>
          <p:cNvPr id="158726" name="Picture 15" descr="03"/>
          <p:cNvPicPr>
            <a:picLocks noChangeAspect="1" noChangeArrowheads="1"/>
          </p:cNvPicPr>
          <p:nvPr/>
        </p:nvPicPr>
        <p:blipFill>
          <a:blip r:embed="rId4"/>
          <a:srcRect/>
          <a:stretch>
            <a:fillRect/>
          </a:stretch>
        </p:blipFill>
        <p:spPr bwMode="auto">
          <a:xfrm>
            <a:off x="3492500" y="981075"/>
            <a:ext cx="809625" cy="560388"/>
          </a:xfrm>
          <a:prstGeom prst="rect">
            <a:avLst/>
          </a:prstGeom>
          <a:noFill/>
          <a:ln w="9525">
            <a:noFill/>
            <a:miter lim="800000"/>
            <a:headEnd/>
            <a:tailEnd/>
          </a:ln>
        </p:spPr>
      </p:pic>
      <p:grpSp>
        <p:nvGrpSpPr>
          <p:cNvPr id="158727" name="Group 16"/>
          <p:cNvGrpSpPr>
            <a:grpSpLocks/>
          </p:cNvGrpSpPr>
          <p:nvPr/>
        </p:nvGrpSpPr>
        <p:grpSpPr bwMode="auto">
          <a:xfrm>
            <a:off x="2195513" y="1196975"/>
            <a:ext cx="792162" cy="476250"/>
            <a:chOff x="4560" y="3120"/>
            <a:chExt cx="672" cy="398"/>
          </a:xfrm>
        </p:grpSpPr>
        <p:pic>
          <p:nvPicPr>
            <p:cNvPr id="158980" name="Picture 17" descr="003"/>
            <p:cNvPicPr>
              <a:picLocks noChangeAspect="1" noChangeArrowheads="1"/>
            </p:cNvPicPr>
            <p:nvPr/>
          </p:nvPicPr>
          <p:blipFill>
            <a:blip r:embed="rId5">
              <a:clrChange>
                <a:clrFrom>
                  <a:srgbClr val="FFFFFF"/>
                </a:clrFrom>
                <a:clrTo>
                  <a:srgbClr val="FFFFFF">
                    <a:alpha val="0"/>
                  </a:srgbClr>
                </a:clrTo>
              </a:clrChange>
              <a:lum bright="-12000"/>
            </a:blip>
            <a:srcRect/>
            <a:stretch>
              <a:fillRect/>
            </a:stretch>
          </p:blipFill>
          <p:spPr bwMode="auto">
            <a:xfrm>
              <a:off x="4560" y="3159"/>
              <a:ext cx="672" cy="297"/>
            </a:xfrm>
            <a:prstGeom prst="rect">
              <a:avLst/>
            </a:prstGeom>
            <a:noFill/>
            <a:ln w="9525">
              <a:noFill/>
              <a:miter lim="800000"/>
              <a:headEnd/>
              <a:tailEnd/>
            </a:ln>
          </p:spPr>
        </p:pic>
        <p:sp>
          <p:nvSpPr>
            <p:cNvPr id="48390" name="Text Box 18"/>
            <p:cNvSpPr txBox="1">
              <a:spLocks noChangeAspect="1" noChangeArrowheads="1"/>
            </p:cNvSpPr>
            <p:nvPr/>
          </p:nvSpPr>
          <p:spPr bwMode="auto">
            <a:xfrm>
              <a:off x="4771" y="3312"/>
              <a:ext cx="380" cy="206"/>
            </a:xfrm>
            <a:prstGeom prst="rect">
              <a:avLst/>
            </a:prstGeom>
            <a:noFill/>
            <a:ln w="9525">
              <a:noFill/>
              <a:miter lim="800000"/>
              <a:headEnd/>
              <a:tailEnd/>
            </a:ln>
          </p:spPr>
          <p:txBody>
            <a:bodyPr wrap="none">
              <a:spAutoFit/>
            </a:bodyPr>
            <a:lstStyle/>
            <a:p>
              <a:pPr>
                <a:defRPr/>
              </a:pPr>
              <a:r>
                <a:rPr lang="en-US" altLang="zh-CN" sz="1000">
                  <a:solidFill>
                    <a:schemeClr val="bg1"/>
                  </a:solidFill>
                  <a:latin typeface="+mj-lt"/>
                  <a:ea typeface="宋体" pitchFamily="2" charset="-122"/>
                </a:rPr>
                <a:t>ASP</a:t>
              </a:r>
            </a:p>
          </p:txBody>
        </p:sp>
        <p:grpSp>
          <p:nvGrpSpPr>
            <p:cNvPr id="158982" name="Group 19"/>
            <p:cNvGrpSpPr>
              <a:grpSpLocks noChangeAspect="1"/>
            </p:cNvGrpSpPr>
            <p:nvPr/>
          </p:nvGrpSpPr>
          <p:grpSpPr bwMode="auto">
            <a:xfrm>
              <a:off x="4827" y="3120"/>
              <a:ext cx="293" cy="172"/>
              <a:chOff x="3840" y="336"/>
              <a:chExt cx="624" cy="298"/>
            </a:xfrm>
          </p:grpSpPr>
          <p:sp>
            <p:nvSpPr>
              <p:cNvPr id="529428" name="Line 20"/>
              <p:cNvSpPr>
                <a:spLocks noChangeAspect="1" noChangeShapeType="1"/>
              </p:cNvSpPr>
              <p:nvPr/>
            </p:nvSpPr>
            <p:spPr bwMode="auto">
              <a:xfrm>
                <a:off x="4281" y="497"/>
                <a:ext cx="0" cy="122"/>
              </a:xfrm>
              <a:prstGeom prst="line">
                <a:avLst/>
              </a:prstGeom>
              <a:noFill/>
              <a:ln w="25400">
                <a:solidFill>
                  <a:schemeClr val="accent2"/>
                </a:solidFill>
                <a:round/>
                <a:headEnd type="none" w="sm" len="sm"/>
                <a:tailEnd type="none" w="sm" len="sm"/>
              </a:ln>
              <a:effectLst>
                <a:outerShdw dist="17961" dir="2700000" algn="ctr" rotWithShape="0">
                  <a:schemeClr val="tx1"/>
                </a:outerShdw>
              </a:effectLst>
            </p:spPr>
            <p:txBody>
              <a:bodyPr wrap="none" anchor="ctr"/>
              <a:lstStyle/>
              <a:p>
                <a:pPr>
                  <a:defRPr/>
                </a:pPr>
                <a:endParaRPr lang="zh-CN" altLang="en-US">
                  <a:latin typeface="+mj-lt"/>
                  <a:ea typeface="宋体" pitchFamily="2" charset="-122"/>
                </a:endParaRPr>
              </a:p>
            </p:txBody>
          </p:sp>
          <p:sp>
            <p:nvSpPr>
              <p:cNvPr id="529429" name="Line 21"/>
              <p:cNvSpPr>
                <a:spLocks noChangeAspect="1" noChangeShapeType="1"/>
              </p:cNvSpPr>
              <p:nvPr/>
            </p:nvSpPr>
            <p:spPr bwMode="auto">
              <a:xfrm>
                <a:off x="4011" y="497"/>
                <a:ext cx="0" cy="122"/>
              </a:xfrm>
              <a:prstGeom prst="line">
                <a:avLst/>
              </a:prstGeom>
              <a:noFill/>
              <a:ln w="25400">
                <a:solidFill>
                  <a:schemeClr val="accent2"/>
                </a:solidFill>
                <a:round/>
                <a:headEnd type="none" w="sm" len="sm"/>
                <a:tailEnd type="none" w="sm" len="sm"/>
              </a:ln>
              <a:effectLst>
                <a:outerShdw dist="17961" dir="2700000" algn="ctr" rotWithShape="0">
                  <a:schemeClr val="tx1"/>
                </a:outerShdw>
              </a:effectLst>
            </p:spPr>
            <p:txBody>
              <a:bodyPr wrap="none" anchor="ctr"/>
              <a:lstStyle/>
              <a:p>
                <a:pPr>
                  <a:defRPr/>
                </a:pPr>
                <a:endParaRPr lang="zh-CN" altLang="en-US">
                  <a:latin typeface="+mj-lt"/>
                  <a:ea typeface="宋体" pitchFamily="2" charset="-122"/>
                </a:endParaRPr>
              </a:p>
            </p:txBody>
          </p:sp>
          <p:pic>
            <p:nvPicPr>
              <p:cNvPr id="159004" name="Picture 22"/>
              <p:cNvPicPr>
                <a:picLocks noChangeAspect="1" noChangeArrowheads="1"/>
              </p:cNvPicPr>
              <p:nvPr/>
            </p:nvPicPr>
            <p:blipFill>
              <a:blip r:embed="rId6"/>
              <a:srcRect/>
              <a:stretch>
                <a:fillRect/>
              </a:stretch>
            </p:blipFill>
            <p:spPr bwMode="auto">
              <a:xfrm>
                <a:off x="3906" y="336"/>
                <a:ext cx="253" cy="229"/>
              </a:xfrm>
              <a:prstGeom prst="rect">
                <a:avLst/>
              </a:prstGeom>
              <a:noFill/>
              <a:ln w="9525">
                <a:noFill/>
                <a:miter lim="800000"/>
                <a:headEnd/>
                <a:tailEnd/>
              </a:ln>
            </p:spPr>
          </p:pic>
          <p:pic>
            <p:nvPicPr>
              <p:cNvPr id="159005" name="Picture 23"/>
              <p:cNvPicPr>
                <a:picLocks noChangeAspect="1" noChangeArrowheads="1"/>
              </p:cNvPicPr>
              <p:nvPr/>
            </p:nvPicPr>
            <p:blipFill>
              <a:blip r:embed="rId6"/>
              <a:srcRect/>
              <a:stretch>
                <a:fillRect/>
              </a:stretch>
            </p:blipFill>
            <p:spPr bwMode="auto">
              <a:xfrm>
                <a:off x="4176" y="336"/>
                <a:ext cx="253" cy="229"/>
              </a:xfrm>
              <a:prstGeom prst="rect">
                <a:avLst/>
              </a:prstGeom>
              <a:noFill/>
              <a:ln w="9525">
                <a:noFill/>
                <a:miter lim="800000"/>
                <a:headEnd/>
                <a:tailEnd/>
              </a:ln>
            </p:spPr>
          </p:pic>
          <p:grpSp>
            <p:nvGrpSpPr>
              <p:cNvPr id="159006" name="Group 24"/>
              <p:cNvGrpSpPr>
                <a:grpSpLocks noChangeAspect="1"/>
              </p:cNvGrpSpPr>
              <p:nvPr/>
            </p:nvGrpSpPr>
            <p:grpSpPr bwMode="auto">
              <a:xfrm flipV="1">
                <a:off x="3840" y="576"/>
                <a:ext cx="624" cy="58"/>
                <a:chOff x="1392" y="3197"/>
                <a:chExt cx="913" cy="134"/>
              </a:xfrm>
            </p:grpSpPr>
            <p:sp>
              <p:nvSpPr>
                <p:cNvPr id="48416" name="Rectangle 25"/>
                <p:cNvSpPr>
                  <a:spLocks noChangeAspect="1" noChangeArrowheads="1"/>
                </p:cNvSpPr>
                <p:nvPr/>
              </p:nvSpPr>
              <p:spPr bwMode="auto">
                <a:xfrm flipV="1">
                  <a:off x="1487" y="3216"/>
                  <a:ext cx="722" cy="80"/>
                </a:xfrm>
                <a:prstGeom prst="rect">
                  <a:avLst/>
                </a:prstGeom>
                <a:gradFill rotWithShape="0">
                  <a:gsLst>
                    <a:gs pos="0">
                      <a:srgbClr val="767676"/>
                    </a:gs>
                    <a:gs pos="50000">
                      <a:srgbClr val="FFFFFF"/>
                    </a:gs>
                    <a:gs pos="100000">
                      <a:srgbClr val="767676"/>
                    </a:gs>
                  </a:gsLst>
                  <a:lin ang="5400000" scaled="1"/>
                </a:gradFill>
                <a:ln w="19050">
                  <a:noFill/>
                  <a:miter lim="800000"/>
                  <a:headEnd/>
                  <a:tailEnd/>
                </a:ln>
              </p:spPr>
              <p:txBody>
                <a:bodyPr wrap="none" anchor="ctr"/>
                <a:lstStyle/>
                <a:p>
                  <a:pPr>
                    <a:defRPr/>
                  </a:pPr>
                  <a:endParaRPr lang="zh-CN" altLang="en-US">
                    <a:latin typeface="+mj-lt"/>
                    <a:ea typeface="宋体" pitchFamily="2" charset="-122"/>
                  </a:endParaRPr>
                </a:p>
              </p:txBody>
            </p:sp>
            <p:grpSp>
              <p:nvGrpSpPr>
                <p:cNvPr id="159008" name="Group 26"/>
                <p:cNvGrpSpPr>
                  <a:grpSpLocks noChangeAspect="1"/>
                </p:cNvGrpSpPr>
                <p:nvPr/>
              </p:nvGrpSpPr>
              <p:grpSpPr bwMode="auto">
                <a:xfrm>
                  <a:off x="1392" y="3197"/>
                  <a:ext cx="145" cy="128"/>
                  <a:chOff x="3700" y="1244"/>
                  <a:chExt cx="96" cy="96"/>
                </a:xfrm>
              </p:grpSpPr>
              <p:sp>
                <p:nvSpPr>
                  <p:cNvPr id="529435" name="Oval 27"/>
                  <p:cNvSpPr>
                    <a:spLocks noChangeAspect="1" noChangeArrowheads="1"/>
                  </p:cNvSpPr>
                  <p:nvPr/>
                </p:nvSpPr>
                <p:spPr bwMode="auto">
                  <a:xfrm>
                    <a:off x="3699" y="1227"/>
                    <a:ext cx="97" cy="96"/>
                  </a:xfrm>
                  <a:prstGeom prst="ellipse">
                    <a:avLst/>
                  </a:prstGeom>
                  <a:gradFill rotWithShape="0">
                    <a:gsLst>
                      <a:gs pos="0">
                        <a:schemeClr val="accent2"/>
                      </a:gs>
                      <a:gs pos="100000">
                        <a:schemeClr val="accent2">
                          <a:gamma/>
                          <a:shade val="66275"/>
                          <a:invGamma/>
                        </a:schemeClr>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sp>
                <p:nvSpPr>
                  <p:cNvPr id="529436" name="Oval 28"/>
                  <p:cNvSpPr>
                    <a:spLocks noChangeAspect="1" noChangeArrowheads="1"/>
                  </p:cNvSpPr>
                  <p:nvPr/>
                </p:nvSpPr>
                <p:spPr bwMode="auto">
                  <a:xfrm>
                    <a:off x="3710" y="1235"/>
                    <a:ext cx="61" cy="56"/>
                  </a:xfrm>
                  <a:prstGeom prst="ellipse">
                    <a:avLst/>
                  </a:prstGeom>
                  <a:gradFill rotWithShape="0">
                    <a:gsLst>
                      <a:gs pos="0">
                        <a:schemeClr val="accent2">
                          <a:gamma/>
                          <a:tint val="43529"/>
                          <a:invGamma/>
                        </a:schemeClr>
                      </a:gs>
                      <a:gs pos="100000">
                        <a:schemeClr val="accent2"/>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grpSp>
            <p:grpSp>
              <p:nvGrpSpPr>
                <p:cNvPr id="159009" name="Group 29"/>
                <p:cNvGrpSpPr>
                  <a:grpSpLocks noChangeAspect="1"/>
                </p:cNvGrpSpPr>
                <p:nvPr/>
              </p:nvGrpSpPr>
              <p:grpSpPr bwMode="auto">
                <a:xfrm>
                  <a:off x="2160" y="3203"/>
                  <a:ext cx="145" cy="128"/>
                  <a:chOff x="3700" y="1244"/>
                  <a:chExt cx="96" cy="96"/>
                </a:xfrm>
              </p:grpSpPr>
              <p:sp>
                <p:nvSpPr>
                  <p:cNvPr id="529438" name="Oval 30"/>
                  <p:cNvSpPr>
                    <a:spLocks noChangeAspect="1" noChangeArrowheads="1"/>
                  </p:cNvSpPr>
                  <p:nvPr/>
                </p:nvSpPr>
                <p:spPr bwMode="auto">
                  <a:xfrm>
                    <a:off x="3699" y="1218"/>
                    <a:ext cx="97" cy="96"/>
                  </a:xfrm>
                  <a:prstGeom prst="ellipse">
                    <a:avLst/>
                  </a:prstGeom>
                  <a:gradFill rotWithShape="0">
                    <a:gsLst>
                      <a:gs pos="0">
                        <a:schemeClr val="accent2"/>
                      </a:gs>
                      <a:gs pos="100000">
                        <a:schemeClr val="accent2">
                          <a:gamma/>
                          <a:shade val="66275"/>
                          <a:invGamma/>
                        </a:schemeClr>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sp>
                <p:nvSpPr>
                  <p:cNvPr id="529439" name="Oval 31"/>
                  <p:cNvSpPr>
                    <a:spLocks noChangeAspect="1" noChangeArrowheads="1"/>
                  </p:cNvSpPr>
                  <p:nvPr/>
                </p:nvSpPr>
                <p:spPr bwMode="auto">
                  <a:xfrm>
                    <a:off x="3710" y="1226"/>
                    <a:ext cx="61" cy="56"/>
                  </a:xfrm>
                  <a:prstGeom prst="ellipse">
                    <a:avLst/>
                  </a:prstGeom>
                  <a:gradFill rotWithShape="0">
                    <a:gsLst>
                      <a:gs pos="0">
                        <a:schemeClr val="accent2">
                          <a:gamma/>
                          <a:tint val="43529"/>
                          <a:invGamma/>
                        </a:schemeClr>
                      </a:gs>
                      <a:gs pos="100000">
                        <a:schemeClr val="accent2"/>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grpSp>
          </p:grpSp>
        </p:grpSp>
        <p:grpSp>
          <p:nvGrpSpPr>
            <p:cNvPr id="158983" name="Group 32"/>
            <p:cNvGrpSpPr>
              <a:grpSpLocks noChangeAspect="1"/>
            </p:cNvGrpSpPr>
            <p:nvPr/>
          </p:nvGrpSpPr>
          <p:grpSpPr bwMode="auto">
            <a:xfrm>
              <a:off x="4670" y="3196"/>
              <a:ext cx="135" cy="194"/>
              <a:chOff x="2976" y="3264"/>
              <a:chExt cx="720" cy="577"/>
            </a:xfrm>
          </p:grpSpPr>
          <p:grpSp>
            <p:nvGrpSpPr>
              <p:cNvPr id="158984" name="Group 33"/>
              <p:cNvGrpSpPr>
                <a:grpSpLocks noChangeAspect="1"/>
              </p:cNvGrpSpPr>
              <p:nvPr/>
            </p:nvGrpSpPr>
            <p:grpSpPr bwMode="auto">
              <a:xfrm>
                <a:off x="2976" y="3616"/>
                <a:ext cx="720" cy="225"/>
                <a:chOff x="2304" y="2166"/>
                <a:chExt cx="288" cy="90"/>
              </a:xfrm>
            </p:grpSpPr>
            <p:sp>
              <p:nvSpPr>
                <p:cNvPr id="48409" name="Oval 34"/>
                <p:cNvSpPr>
                  <a:spLocks noChangeAspect="1" noChangeArrowheads="1"/>
                </p:cNvSpPr>
                <p:nvPr/>
              </p:nvSpPr>
              <p:spPr bwMode="auto">
                <a:xfrm>
                  <a:off x="2305" y="2173"/>
                  <a:ext cx="287" cy="85"/>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48410" name="Oval 35"/>
                <p:cNvSpPr>
                  <a:spLocks noChangeAspect="1" noChangeArrowheads="1"/>
                </p:cNvSpPr>
                <p:nvPr/>
              </p:nvSpPr>
              <p:spPr bwMode="auto">
                <a:xfrm>
                  <a:off x="2305" y="2168"/>
                  <a:ext cx="287" cy="76"/>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58985" name="Group 36"/>
              <p:cNvGrpSpPr>
                <a:grpSpLocks noChangeAspect="1"/>
              </p:cNvGrpSpPr>
              <p:nvPr/>
            </p:nvGrpSpPr>
            <p:grpSpPr bwMode="auto">
              <a:xfrm>
                <a:off x="2976" y="3552"/>
                <a:ext cx="720" cy="225"/>
                <a:chOff x="2304" y="2166"/>
                <a:chExt cx="288" cy="90"/>
              </a:xfrm>
            </p:grpSpPr>
            <p:sp>
              <p:nvSpPr>
                <p:cNvPr id="48407" name="Oval 37"/>
                <p:cNvSpPr>
                  <a:spLocks noChangeAspect="1" noChangeArrowheads="1"/>
                </p:cNvSpPr>
                <p:nvPr/>
              </p:nvSpPr>
              <p:spPr bwMode="auto">
                <a:xfrm>
                  <a:off x="2305" y="2170"/>
                  <a:ext cx="287" cy="88"/>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48408" name="Oval 38"/>
                <p:cNvSpPr>
                  <a:spLocks noChangeAspect="1" noChangeArrowheads="1"/>
                </p:cNvSpPr>
                <p:nvPr/>
              </p:nvSpPr>
              <p:spPr bwMode="auto">
                <a:xfrm>
                  <a:off x="2305" y="2166"/>
                  <a:ext cx="287" cy="80"/>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58986" name="Group 39"/>
              <p:cNvGrpSpPr>
                <a:grpSpLocks noChangeAspect="1"/>
              </p:cNvGrpSpPr>
              <p:nvPr/>
            </p:nvGrpSpPr>
            <p:grpSpPr bwMode="auto">
              <a:xfrm>
                <a:off x="2976" y="3489"/>
                <a:ext cx="720" cy="225"/>
                <a:chOff x="2304" y="2166"/>
                <a:chExt cx="288" cy="90"/>
              </a:xfrm>
            </p:grpSpPr>
            <p:sp>
              <p:nvSpPr>
                <p:cNvPr id="48405" name="Oval 40"/>
                <p:cNvSpPr>
                  <a:spLocks noChangeAspect="1" noChangeArrowheads="1"/>
                </p:cNvSpPr>
                <p:nvPr/>
              </p:nvSpPr>
              <p:spPr bwMode="auto">
                <a:xfrm>
                  <a:off x="2305" y="2170"/>
                  <a:ext cx="287" cy="88"/>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48406" name="Oval 41"/>
                <p:cNvSpPr>
                  <a:spLocks noChangeAspect="1" noChangeArrowheads="1"/>
                </p:cNvSpPr>
                <p:nvPr/>
              </p:nvSpPr>
              <p:spPr bwMode="auto">
                <a:xfrm>
                  <a:off x="2305" y="2166"/>
                  <a:ext cx="287" cy="80"/>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58987" name="Group 42"/>
              <p:cNvGrpSpPr>
                <a:grpSpLocks noChangeAspect="1"/>
              </p:cNvGrpSpPr>
              <p:nvPr/>
            </p:nvGrpSpPr>
            <p:grpSpPr bwMode="auto">
              <a:xfrm>
                <a:off x="2976" y="3419"/>
                <a:ext cx="720" cy="225"/>
                <a:chOff x="2304" y="2166"/>
                <a:chExt cx="288" cy="90"/>
              </a:xfrm>
            </p:grpSpPr>
            <p:sp>
              <p:nvSpPr>
                <p:cNvPr id="48403" name="Oval 43"/>
                <p:cNvSpPr>
                  <a:spLocks noChangeAspect="1" noChangeArrowheads="1"/>
                </p:cNvSpPr>
                <p:nvPr/>
              </p:nvSpPr>
              <p:spPr bwMode="auto">
                <a:xfrm>
                  <a:off x="2305" y="2170"/>
                  <a:ext cx="287" cy="88"/>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48404" name="Oval 44"/>
                <p:cNvSpPr>
                  <a:spLocks noChangeAspect="1" noChangeArrowheads="1"/>
                </p:cNvSpPr>
                <p:nvPr/>
              </p:nvSpPr>
              <p:spPr bwMode="auto">
                <a:xfrm>
                  <a:off x="2305" y="2164"/>
                  <a:ext cx="287" cy="80"/>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58988" name="Group 45"/>
              <p:cNvGrpSpPr>
                <a:grpSpLocks noChangeAspect="1"/>
              </p:cNvGrpSpPr>
              <p:nvPr/>
            </p:nvGrpSpPr>
            <p:grpSpPr bwMode="auto">
              <a:xfrm>
                <a:off x="2976" y="3349"/>
                <a:ext cx="720" cy="225"/>
                <a:chOff x="2304" y="2166"/>
                <a:chExt cx="288" cy="90"/>
              </a:xfrm>
            </p:grpSpPr>
            <p:sp>
              <p:nvSpPr>
                <p:cNvPr id="48401" name="Oval 46"/>
                <p:cNvSpPr>
                  <a:spLocks noChangeAspect="1" noChangeArrowheads="1"/>
                </p:cNvSpPr>
                <p:nvPr/>
              </p:nvSpPr>
              <p:spPr bwMode="auto">
                <a:xfrm>
                  <a:off x="2305" y="2171"/>
                  <a:ext cx="287" cy="85"/>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48402" name="Oval 47"/>
                <p:cNvSpPr>
                  <a:spLocks noChangeAspect="1" noChangeArrowheads="1"/>
                </p:cNvSpPr>
                <p:nvPr/>
              </p:nvSpPr>
              <p:spPr bwMode="auto">
                <a:xfrm>
                  <a:off x="2305" y="2166"/>
                  <a:ext cx="287" cy="76"/>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58989" name="Group 48"/>
              <p:cNvGrpSpPr>
                <a:grpSpLocks noChangeAspect="1"/>
              </p:cNvGrpSpPr>
              <p:nvPr/>
            </p:nvGrpSpPr>
            <p:grpSpPr bwMode="auto">
              <a:xfrm>
                <a:off x="2976" y="3264"/>
                <a:ext cx="720" cy="225"/>
                <a:chOff x="2304" y="2112"/>
                <a:chExt cx="288" cy="90"/>
              </a:xfrm>
            </p:grpSpPr>
            <p:sp>
              <p:nvSpPr>
                <p:cNvPr id="48399" name="Oval 49"/>
                <p:cNvSpPr>
                  <a:spLocks noChangeAspect="1" noChangeArrowheads="1"/>
                </p:cNvSpPr>
                <p:nvPr/>
              </p:nvSpPr>
              <p:spPr bwMode="auto">
                <a:xfrm>
                  <a:off x="2305" y="2116"/>
                  <a:ext cx="287" cy="84"/>
                </a:xfrm>
                <a:prstGeom prst="ellipse">
                  <a:avLst/>
                </a:prstGeom>
                <a:gradFill rotWithShape="0">
                  <a:gsLst>
                    <a:gs pos="0">
                      <a:srgbClr val="57DFFF"/>
                    </a:gs>
                    <a:gs pos="50000">
                      <a:srgbClr val="008EB0"/>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48400" name="Oval 50"/>
                <p:cNvSpPr>
                  <a:spLocks noChangeAspect="1" noChangeArrowheads="1"/>
                </p:cNvSpPr>
                <p:nvPr/>
              </p:nvSpPr>
              <p:spPr bwMode="auto">
                <a:xfrm>
                  <a:off x="2305" y="2112"/>
                  <a:ext cx="287" cy="76"/>
                </a:xfrm>
                <a:prstGeom prst="ellipse">
                  <a:avLst/>
                </a:prstGeom>
                <a:gradFill rotWithShape="0">
                  <a:gsLst>
                    <a:gs pos="0">
                      <a:srgbClr val="CCFFFF"/>
                    </a:gs>
                    <a:gs pos="50000">
                      <a:srgbClr val="57DFFF"/>
                    </a:gs>
                    <a:gs pos="100000">
                      <a:srgbClr val="CCF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grpSp>
      <p:sp>
        <p:nvSpPr>
          <p:cNvPr id="529459" name="Rectangle 51"/>
          <p:cNvSpPr>
            <a:spLocks noChangeArrowheads="1"/>
          </p:cNvSpPr>
          <p:nvPr/>
        </p:nvSpPr>
        <p:spPr bwMode="auto">
          <a:xfrm>
            <a:off x="1071563" y="714375"/>
            <a:ext cx="900112" cy="449263"/>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lgn="ctr" eaLnBrk="0" hangingPunct="0">
              <a:lnSpc>
                <a:spcPct val="90000"/>
              </a:lnSpc>
              <a:spcBef>
                <a:spcPct val="20000"/>
              </a:spcBef>
              <a:buClr>
                <a:schemeClr val="tx2"/>
              </a:buClr>
              <a:buSzPct val="80000"/>
              <a:buFont typeface="Wingdings" pitchFamily="2" charset="2"/>
              <a:buNone/>
              <a:defRPr/>
            </a:pPr>
            <a:r>
              <a:rPr kumimoji="0" lang="en-US" altLang="zh-CN" sz="800" b="0" dirty="0">
                <a:solidFill>
                  <a:schemeClr val="folHlink"/>
                </a:solidFill>
                <a:latin typeface="+mj-lt"/>
                <a:ea typeface="宋体" pitchFamily="2" charset="-122"/>
              </a:rPr>
              <a:t>Integrated </a:t>
            </a:r>
          </a:p>
          <a:p>
            <a:pPr algn="ctr" eaLnBrk="0" hangingPunct="0">
              <a:lnSpc>
                <a:spcPct val="90000"/>
              </a:lnSpc>
              <a:spcBef>
                <a:spcPct val="20000"/>
              </a:spcBef>
              <a:buClr>
                <a:schemeClr val="tx2"/>
              </a:buClr>
              <a:buSzPct val="80000"/>
              <a:buFont typeface="Wingdings" pitchFamily="2" charset="2"/>
              <a:buNone/>
              <a:defRPr/>
            </a:pPr>
            <a:r>
              <a:rPr kumimoji="0" lang="en-US" altLang="zh-CN" sz="800" b="0" dirty="0">
                <a:solidFill>
                  <a:schemeClr val="folHlink"/>
                </a:solidFill>
                <a:latin typeface="+mj-lt"/>
                <a:ea typeface="宋体" pitchFamily="2" charset="-122"/>
              </a:rPr>
              <a:t>information network</a:t>
            </a:r>
            <a:endParaRPr kumimoji="0" lang="zh-CN" altLang="en-US" sz="800" b="0" dirty="0">
              <a:solidFill>
                <a:schemeClr val="folHlink"/>
              </a:solidFill>
              <a:latin typeface="+mj-lt"/>
              <a:ea typeface="宋体" pitchFamily="2" charset="-122"/>
            </a:endParaRPr>
          </a:p>
        </p:txBody>
      </p:sp>
      <p:sp>
        <p:nvSpPr>
          <p:cNvPr id="529460" name="Rectangle 52"/>
          <p:cNvSpPr>
            <a:spLocks noChangeArrowheads="1"/>
          </p:cNvSpPr>
          <p:nvPr/>
        </p:nvSpPr>
        <p:spPr bwMode="auto">
          <a:xfrm>
            <a:off x="2339975" y="788988"/>
            <a:ext cx="803275" cy="425450"/>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lgn="ctr">
              <a:lnSpc>
                <a:spcPct val="90000"/>
              </a:lnSpc>
              <a:defRPr/>
            </a:pPr>
            <a:r>
              <a:rPr kumimoji="0" lang="en-US" altLang="zh-CN" sz="800" b="0" dirty="0">
                <a:solidFill>
                  <a:schemeClr val="folHlink"/>
                </a:solidFill>
                <a:latin typeface="+mj-lt"/>
                <a:ea typeface="宋体" pitchFamily="2" charset="-122"/>
              </a:rPr>
              <a:t>Ticketing and reservation system</a:t>
            </a:r>
            <a:endParaRPr kumimoji="0" lang="zh-CN" altLang="en-US" sz="800" b="0" dirty="0">
              <a:solidFill>
                <a:schemeClr val="folHlink"/>
              </a:solidFill>
              <a:latin typeface="+mj-lt"/>
              <a:ea typeface="宋体" pitchFamily="2" charset="-122"/>
            </a:endParaRPr>
          </a:p>
        </p:txBody>
      </p:sp>
      <p:sp>
        <p:nvSpPr>
          <p:cNvPr id="529461" name="Rectangle 53"/>
          <p:cNvSpPr>
            <a:spLocks noChangeArrowheads="1"/>
          </p:cNvSpPr>
          <p:nvPr/>
        </p:nvSpPr>
        <p:spPr bwMode="auto">
          <a:xfrm>
            <a:off x="3071813" y="735013"/>
            <a:ext cx="1479550" cy="314325"/>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lgn="ctr">
              <a:lnSpc>
                <a:spcPct val="90000"/>
              </a:lnSpc>
              <a:defRPr/>
            </a:pPr>
            <a:r>
              <a:rPr kumimoji="0" lang="en-US" altLang="zh-CN" sz="800" b="0" dirty="0">
                <a:solidFill>
                  <a:schemeClr val="folHlink"/>
                </a:solidFill>
                <a:latin typeface="+mj-lt"/>
                <a:ea typeface="宋体" pitchFamily="2" charset="-122"/>
              </a:rPr>
              <a:t>Public security management</a:t>
            </a:r>
          </a:p>
          <a:p>
            <a:pPr algn="ctr">
              <a:lnSpc>
                <a:spcPct val="90000"/>
              </a:lnSpc>
              <a:defRPr/>
            </a:pPr>
            <a:r>
              <a:rPr kumimoji="0" lang="en-US" altLang="zh-CN" sz="800" b="0" dirty="0">
                <a:solidFill>
                  <a:schemeClr val="folHlink"/>
                </a:solidFill>
                <a:latin typeface="+mj-lt"/>
                <a:ea typeface="宋体" pitchFamily="2" charset="-122"/>
              </a:rPr>
              <a:t> information system</a:t>
            </a:r>
            <a:endParaRPr kumimoji="0" lang="zh-CN" altLang="en-US" sz="800" b="0" dirty="0">
              <a:solidFill>
                <a:schemeClr val="folHlink"/>
              </a:solidFill>
              <a:latin typeface="+mj-lt"/>
              <a:ea typeface="宋体" pitchFamily="2" charset="-122"/>
            </a:endParaRPr>
          </a:p>
        </p:txBody>
      </p:sp>
      <p:grpSp>
        <p:nvGrpSpPr>
          <p:cNvPr id="158731" name="Group 261"/>
          <p:cNvGrpSpPr>
            <a:grpSpLocks/>
          </p:cNvGrpSpPr>
          <p:nvPr/>
        </p:nvGrpSpPr>
        <p:grpSpPr bwMode="auto">
          <a:xfrm>
            <a:off x="6443663" y="1820863"/>
            <a:ext cx="431800" cy="239712"/>
            <a:chOff x="831850" y="1282700"/>
            <a:chExt cx="695325" cy="488950"/>
          </a:xfrm>
        </p:grpSpPr>
        <p:sp>
          <p:nvSpPr>
            <p:cNvPr id="48385" name="Freeform 210"/>
            <p:cNvSpPr>
              <a:spLocks/>
            </p:cNvSpPr>
            <p:nvPr/>
          </p:nvSpPr>
          <p:spPr bwMode="auto">
            <a:xfrm>
              <a:off x="831850" y="1444604"/>
              <a:ext cx="695325" cy="327046"/>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86" name="Freeform 211"/>
            <p:cNvSpPr>
              <a:spLocks/>
            </p:cNvSpPr>
            <p:nvPr/>
          </p:nvSpPr>
          <p:spPr bwMode="auto">
            <a:xfrm>
              <a:off x="842075" y="1289176"/>
              <a:ext cx="679987" cy="304380"/>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87" name="Freeform 212"/>
            <p:cNvSpPr>
              <a:spLocks noEditPoints="1"/>
            </p:cNvSpPr>
            <p:nvPr/>
          </p:nvSpPr>
          <p:spPr bwMode="auto">
            <a:xfrm>
              <a:off x="834406" y="1282700"/>
              <a:ext cx="692769" cy="31733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388" name="Freeform 213"/>
            <p:cNvSpPr>
              <a:spLocks noEditPoints="1"/>
            </p:cNvSpPr>
            <p:nvPr/>
          </p:nvSpPr>
          <p:spPr bwMode="auto">
            <a:xfrm>
              <a:off x="888090" y="1334509"/>
              <a:ext cx="608409" cy="187809"/>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732" name="Group 261"/>
          <p:cNvGrpSpPr>
            <a:grpSpLocks/>
          </p:cNvGrpSpPr>
          <p:nvPr/>
        </p:nvGrpSpPr>
        <p:grpSpPr bwMode="auto">
          <a:xfrm>
            <a:off x="6948488" y="1820863"/>
            <a:ext cx="431800" cy="239712"/>
            <a:chOff x="831850" y="1282700"/>
            <a:chExt cx="695325" cy="488950"/>
          </a:xfrm>
        </p:grpSpPr>
        <p:sp>
          <p:nvSpPr>
            <p:cNvPr id="48381" name="Freeform 210"/>
            <p:cNvSpPr>
              <a:spLocks/>
            </p:cNvSpPr>
            <p:nvPr/>
          </p:nvSpPr>
          <p:spPr bwMode="auto">
            <a:xfrm>
              <a:off x="831850" y="1444604"/>
              <a:ext cx="695325" cy="327046"/>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82" name="Freeform 211"/>
            <p:cNvSpPr>
              <a:spLocks/>
            </p:cNvSpPr>
            <p:nvPr/>
          </p:nvSpPr>
          <p:spPr bwMode="auto">
            <a:xfrm>
              <a:off x="842075" y="1289176"/>
              <a:ext cx="679987" cy="304380"/>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83" name="Freeform 212"/>
            <p:cNvSpPr>
              <a:spLocks noEditPoints="1"/>
            </p:cNvSpPr>
            <p:nvPr/>
          </p:nvSpPr>
          <p:spPr bwMode="auto">
            <a:xfrm>
              <a:off x="834406" y="1282700"/>
              <a:ext cx="692769" cy="31733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384" name="Freeform 213"/>
            <p:cNvSpPr>
              <a:spLocks noEditPoints="1"/>
            </p:cNvSpPr>
            <p:nvPr/>
          </p:nvSpPr>
          <p:spPr bwMode="auto">
            <a:xfrm>
              <a:off x="888090" y="1334509"/>
              <a:ext cx="608409" cy="187809"/>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733" name="Group 261"/>
          <p:cNvGrpSpPr>
            <a:grpSpLocks/>
          </p:cNvGrpSpPr>
          <p:nvPr/>
        </p:nvGrpSpPr>
        <p:grpSpPr bwMode="auto">
          <a:xfrm>
            <a:off x="2268538" y="1844675"/>
            <a:ext cx="431800" cy="239713"/>
            <a:chOff x="831850" y="1282700"/>
            <a:chExt cx="695325" cy="488950"/>
          </a:xfrm>
        </p:grpSpPr>
        <p:sp>
          <p:nvSpPr>
            <p:cNvPr id="48377" name="Freeform 210"/>
            <p:cNvSpPr>
              <a:spLocks/>
            </p:cNvSpPr>
            <p:nvPr/>
          </p:nvSpPr>
          <p:spPr bwMode="auto">
            <a:xfrm>
              <a:off x="831850" y="1444604"/>
              <a:ext cx="695325" cy="327046"/>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78" name="Freeform 211"/>
            <p:cNvSpPr>
              <a:spLocks/>
            </p:cNvSpPr>
            <p:nvPr/>
          </p:nvSpPr>
          <p:spPr bwMode="auto">
            <a:xfrm>
              <a:off x="842075" y="1289176"/>
              <a:ext cx="679987" cy="304379"/>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79" name="Freeform 212"/>
            <p:cNvSpPr>
              <a:spLocks noEditPoints="1"/>
            </p:cNvSpPr>
            <p:nvPr/>
          </p:nvSpPr>
          <p:spPr bwMode="auto">
            <a:xfrm>
              <a:off x="834406" y="1282700"/>
              <a:ext cx="692769" cy="317331"/>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380" name="Freeform 213"/>
            <p:cNvSpPr>
              <a:spLocks noEditPoints="1"/>
            </p:cNvSpPr>
            <p:nvPr/>
          </p:nvSpPr>
          <p:spPr bwMode="auto">
            <a:xfrm>
              <a:off x="888090" y="1334509"/>
              <a:ext cx="608409" cy="187808"/>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734" name="Group 261"/>
          <p:cNvGrpSpPr>
            <a:grpSpLocks/>
          </p:cNvGrpSpPr>
          <p:nvPr/>
        </p:nvGrpSpPr>
        <p:grpSpPr bwMode="auto">
          <a:xfrm>
            <a:off x="2700338" y="1844675"/>
            <a:ext cx="431800" cy="239713"/>
            <a:chOff x="831850" y="1282700"/>
            <a:chExt cx="695325" cy="488950"/>
          </a:xfrm>
        </p:grpSpPr>
        <p:sp>
          <p:nvSpPr>
            <p:cNvPr id="48373" name="Freeform 210"/>
            <p:cNvSpPr>
              <a:spLocks/>
            </p:cNvSpPr>
            <p:nvPr/>
          </p:nvSpPr>
          <p:spPr bwMode="auto">
            <a:xfrm>
              <a:off x="831850" y="1444604"/>
              <a:ext cx="695325" cy="327046"/>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74" name="Freeform 211"/>
            <p:cNvSpPr>
              <a:spLocks/>
            </p:cNvSpPr>
            <p:nvPr/>
          </p:nvSpPr>
          <p:spPr bwMode="auto">
            <a:xfrm>
              <a:off x="842075" y="1289176"/>
              <a:ext cx="679987" cy="304379"/>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75" name="Freeform 212"/>
            <p:cNvSpPr>
              <a:spLocks noEditPoints="1"/>
            </p:cNvSpPr>
            <p:nvPr/>
          </p:nvSpPr>
          <p:spPr bwMode="auto">
            <a:xfrm>
              <a:off x="834406" y="1282700"/>
              <a:ext cx="692769" cy="317331"/>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376" name="Freeform 213"/>
            <p:cNvSpPr>
              <a:spLocks noEditPoints="1"/>
            </p:cNvSpPr>
            <p:nvPr/>
          </p:nvSpPr>
          <p:spPr bwMode="auto">
            <a:xfrm>
              <a:off x="888090" y="1334509"/>
              <a:ext cx="608409" cy="187808"/>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735" name="Group 261"/>
          <p:cNvGrpSpPr>
            <a:grpSpLocks/>
          </p:cNvGrpSpPr>
          <p:nvPr/>
        </p:nvGrpSpPr>
        <p:grpSpPr bwMode="auto">
          <a:xfrm>
            <a:off x="3421063" y="1844675"/>
            <a:ext cx="431800" cy="239713"/>
            <a:chOff x="831850" y="1282700"/>
            <a:chExt cx="695325" cy="488950"/>
          </a:xfrm>
        </p:grpSpPr>
        <p:sp>
          <p:nvSpPr>
            <p:cNvPr id="48369" name="Freeform 210"/>
            <p:cNvSpPr>
              <a:spLocks/>
            </p:cNvSpPr>
            <p:nvPr/>
          </p:nvSpPr>
          <p:spPr bwMode="auto">
            <a:xfrm>
              <a:off x="831850" y="1444604"/>
              <a:ext cx="695325" cy="327046"/>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70" name="Freeform 211"/>
            <p:cNvSpPr>
              <a:spLocks/>
            </p:cNvSpPr>
            <p:nvPr/>
          </p:nvSpPr>
          <p:spPr bwMode="auto">
            <a:xfrm>
              <a:off x="842075" y="1289176"/>
              <a:ext cx="679987" cy="304379"/>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71" name="Freeform 212"/>
            <p:cNvSpPr>
              <a:spLocks noEditPoints="1"/>
            </p:cNvSpPr>
            <p:nvPr/>
          </p:nvSpPr>
          <p:spPr bwMode="auto">
            <a:xfrm>
              <a:off x="834406" y="1282700"/>
              <a:ext cx="692769" cy="317331"/>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372" name="Freeform 213"/>
            <p:cNvSpPr>
              <a:spLocks noEditPoints="1"/>
            </p:cNvSpPr>
            <p:nvPr/>
          </p:nvSpPr>
          <p:spPr bwMode="auto">
            <a:xfrm>
              <a:off x="888090" y="1334509"/>
              <a:ext cx="608409" cy="187808"/>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736" name="Group 261"/>
          <p:cNvGrpSpPr>
            <a:grpSpLocks/>
          </p:cNvGrpSpPr>
          <p:nvPr/>
        </p:nvGrpSpPr>
        <p:grpSpPr bwMode="auto">
          <a:xfrm>
            <a:off x="3852863" y="1844675"/>
            <a:ext cx="431800" cy="239713"/>
            <a:chOff x="831850" y="1282700"/>
            <a:chExt cx="695325" cy="488950"/>
          </a:xfrm>
        </p:grpSpPr>
        <p:sp>
          <p:nvSpPr>
            <p:cNvPr id="48365" name="Freeform 210"/>
            <p:cNvSpPr>
              <a:spLocks/>
            </p:cNvSpPr>
            <p:nvPr/>
          </p:nvSpPr>
          <p:spPr bwMode="auto">
            <a:xfrm>
              <a:off x="831850" y="1444604"/>
              <a:ext cx="695325" cy="327046"/>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66" name="Freeform 211"/>
            <p:cNvSpPr>
              <a:spLocks/>
            </p:cNvSpPr>
            <p:nvPr/>
          </p:nvSpPr>
          <p:spPr bwMode="auto">
            <a:xfrm>
              <a:off x="842075" y="1289176"/>
              <a:ext cx="679987" cy="304379"/>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67" name="Freeform 212"/>
            <p:cNvSpPr>
              <a:spLocks noEditPoints="1"/>
            </p:cNvSpPr>
            <p:nvPr/>
          </p:nvSpPr>
          <p:spPr bwMode="auto">
            <a:xfrm>
              <a:off x="834406" y="1282700"/>
              <a:ext cx="692769" cy="317331"/>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368" name="Freeform 213"/>
            <p:cNvSpPr>
              <a:spLocks noEditPoints="1"/>
            </p:cNvSpPr>
            <p:nvPr/>
          </p:nvSpPr>
          <p:spPr bwMode="auto">
            <a:xfrm>
              <a:off x="888090" y="1334509"/>
              <a:ext cx="608409" cy="187808"/>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737" name="Group 281"/>
          <p:cNvGrpSpPr>
            <a:grpSpLocks/>
          </p:cNvGrpSpPr>
          <p:nvPr/>
        </p:nvGrpSpPr>
        <p:grpSpPr bwMode="auto">
          <a:xfrm>
            <a:off x="1546225" y="2565400"/>
            <a:ext cx="6264275" cy="1682750"/>
            <a:chOff x="839" y="1706"/>
            <a:chExt cx="3946" cy="1060"/>
          </a:xfrm>
        </p:grpSpPr>
        <p:grpSp>
          <p:nvGrpSpPr>
            <p:cNvPr id="158861" name="Group 261"/>
            <p:cNvGrpSpPr>
              <a:grpSpLocks/>
            </p:cNvGrpSpPr>
            <p:nvPr/>
          </p:nvGrpSpPr>
          <p:grpSpPr bwMode="auto">
            <a:xfrm>
              <a:off x="1156" y="2659"/>
              <a:ext cx="174" cy="107"/>
              <a:chOff x="831850" y="1282700"/>
              <a:chExt cx="695325" cy="488950"/>
            </a:xfrm>
          </p:grpSpPr>
          <p:sp>
            <p:nvSpPr>
              <p:cNvPr id="48361" name="Freeform 210"/>
              <p:cNvSpPr>
                <a:spLocks/>
              </p:cNvSpPr>
              <p:nvPr/>
            </p:nvSpPr>
            <p:spPr bwMode="auto">
              <a:xfrm>
                <a:off x="831850" y="1442635"/>
                <a:ext cx="695325" cy="329012"/>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62" name="Freeform 211"/>
              <p:cNvSpPr>
                <a:spLocks/>
              </p:cNvSpPr>
              <p:nvPr/>
            </p:nvSpPr>
            <p:spPr bwMode="auto">
              <a:xfrm>
                <a:off x="839842" y="1287268"/>
                <a:ext cx="679341" cy="306165"/>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63" name="Freeform 212"/>
              <p:cNvSpPr>
                <a:spLocks noEditPoints="1"/>
              </p:cNvSpPr>
              <p:nvPr/>
            </p:nvSpPr>
            <p:spPr bwMode="auto">
              <a:xfrm>
                <a:off x="835845" y="1282700"/>
                <a:ext cx="691330" cy="31530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364" name="Freeform 213"/>
              <p:cNvSpPr>
                <a:spLocks noEditPoints="1"/>
              </p:cNvSpPr>
              <p:nvPr/>
            </p:nvSpPr>
            <p:spPr bwMode="auto">
              <a:xfrm>
                <a:off x="887796" y="1332964"/>
                <a:ext cx="607410" cy="187356"/>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48271" name="Oval 243"/>
            <p:cNvSpPr>
              <a:spLocks noChangeArrowheads="1"/>
            </p:cNvSpPr>
            <p:nvPr/>
          </p:nvSpPr>
          <p:spPr bwMode="auto">
            <a:xfrm>
              <a:off x="3198" y="1959"/>
              <a:ext cx="1479" cy="499"/>
            </a:xfrm>
            <a:prstGeom prst="ellipse">
              <a:avLst/>
            </a:prstGeom>
            <a:noFill/>
            <a:ln w="19050" algn="ctr">
              <a:solidFill>
                <a:srgbClr val="00CC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nvGrpSpPr>
            <p:cNvPr id="158863" name="Group 261"/>
            <p:cNvGrpSpPr>
              <a:grpSpLocks/>
            </p:cNvGrpSpPr>
            <p:nvPr/>
          </p:nvGrpSpPr>
          <p:grpSpPr bwMode="auto">
            <a:xfrm>
              <a:off x="839" y="1706"/>
              <a:ext cx="174" cy="108"/>
              <a:chOff x="831850" y="1282700"/>
              <a:chExt cx="695325" cy="488950"/>
            </a:xfrm>
          </p:grpSpPr>
          <p:sp>
            <p:nvSpPr>
              <p:cNvPr id="48357" name="Freeform 210"/>
              <p:cNvSpPr>
                <a:spLocks/>
              </p:cNvSpPr>
              <p:nvPr/>
            </p:nvSpPr>
            <p:spPr bwMode="auto">
              <a:xfrm>
                <a:off x="831850" y="1441157"/>
                <a:ext cx="695325" cy="33049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58" name="Freeform 211"/>
              <p:cNvSpPr>
                <a:spLocks/>
              </p:cNvSpPr>
              <p:nvPr/>
            </p:nvSpPr>
            <p:spPr bwMode="auto">
              <a:xfrm>
                <a:off x="839842" y="1287229"/>
                <a:ext cx="679341" cy="303329"/>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59" name="Freeform 212"/>
              <p:cNvSpPr>
                <a:spLocks noEditPoints="1"/>
              </p:cNvSpPr>
              <p:nvPr/>
            </p:nvSpPr>
            <p:spPr bwMode="auto">
              <a:xfrm>
                <a:off x="835847" y="1282700"/>
                <a:ext cx="691328" cy="31691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360" name="Freeform 213"/>
              <p:cNvSpPr>
                <a:spLocks noEditPoints="1"/>
              </p:cNvSpPr>
              <p:nvPr/>
            </p:nvSpPr>
            <p:spPr bwMode="auto">
              <a:xfrm>
                <a:off x="887796" y="1332502"/>
                <a:ext cx="607410" cy="190147"/>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864" name="Group 261"/>
            <p:cNvGrpSpPr>
              <a:grpSpLocks/>
            </p:cNvGrpSpPr>
            <p:nvPr/>
          </p:nvGrpSpPr>
          <p:grpSpPr bwMode="auto">
            <a:xfrm>
              <a:off x="839" y="1823"/>
              <a:ext cx="174" cy="107"/>
              <a:chOff x="831850" y="1282700"/>
              <a:chExt cx="695325" cy="488950"/>
            </a:xfrm>
          </p:grpSpPr>
          <p:sp>
            <p:nvSpPr>
              <p:cNvPr id="48353" name="Freeform 210"/>
              <p:cNvSpPr>
                <a:spLocks/>
              </p:cNvSpPr>
              <p:nvPr/>
            </p:nvSpPr>
            <p:spPr bwMode="auto">
              <a:xfrm>
                <a:off x="831850" y="1442635"/>
                <a:ext cx="695325" cy="329012"/>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54" name="Freeform 211"/>
              <p:cNvSpPr>
                <a:spLocks/>
              </p:cNvSpPr>
              <p:nvPr/>
            </p:nvSpPr>
            <p:spPr bwMode="auto">
              <a:xfrm>
                <a:off x="839842" y="1287268"/>
                <a:ext cx="679341" cy="306165"/>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55" name="Freeform 212"/>
              <p:cNvSpPr>
                <a:spLocks noEditPoints="1"/>
              </p:cNvSpPr>
              <p:nvPr/>
            </p:nvSpPr>
            <p:spPr bwMode="auto">
              <a:xfrm>
                <a:off x="835847" y="1282700"/>
                <a:ext cx="691328" cy="31530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356" name="Freeform 213"/>
              <p:cNvSpPr>
                <a:spLocks noEditPoints="1"/>
              </p:cNvSpPr>
              <p:nvPr/>
            </p:nvSpPr>
            <p:spPr bwMode="auto">
              <a:xfrm>
                <a:off x="887796" y="1332964"/>
                <a:ext cx="607410" cy="187356"/>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865" name="Group 261"/>
            <p:cNvGrpSpPr>
              <a:grpSpLocks/>
            </p:cNvGrpSpPr>
            <p:nvPr/>
          </p:nvGrpSpPr>
          <p:grpSpPr bwMode="auto">
            <a:xfrm>
              <a:off x="839" y="2007"/>
              <a:ext cx="174" cy="108"/>
              <a:chOff x="831850" y="1282700"/>
              <a:chExt cx="695325" cy="488950"/>
            </a:xfrm>
          </p:grpSpPr>
          <p:sp>
            <p:nvSpPr>
              <p:cNvPr id="48349" name="Freeform 210"/>
              <p:cNvSpPr>
                <a:spLocks/>
              </p:cNvSpPr>
              <p:nvPr/>
            </p:nvSpPr>
            <p:spPr bwMode="auto">
              <a:xfrm>
                <a:off x="831850" y="1441155"/>
                <a:ext cx="695325" cy="330495"/>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50" name="Freeform 211"/>
              <p:cNvSpPr>
                <a:spLocks/>
              </p:cNvSpPr>
              <p:nvPr/>
            </p:nvSpPr>
            <p:spPr bwMode="auto">
              <a:xfrm>
                <a:off x="839842" y="1287226"/>
                <a:ext cx="679341" cy="303332"/>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51" name="Freeform 212"/>
              <p:cNvSpPr>
                <a:spLocks noEditPoints="1"/>
              </p:cNvSpPr>
              <p:nvPr/>
            </p:nvSpPr>
            <p:spPr bwMode="auto">
              <a:xfrm>
                <a:off x="835847" y="1282700"/>
                <a:ext cx="691328" cy="31691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352" name="Freeform 213"/>
              <p:cNvSpPr>
                <a:spLocks noEditPoints="1"/>
              </p:cNvSpPr>
              <p:nvPr/>
            </p:nvSpPr>
            <p:spPr bwMode="auto">
              <a:xfrm>
                <a:off x="887796" y="1332499"/>
                <a:ext cx="607410" cy="190147"/>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866" name="Group 261"/>
            <p:cNvGrpSpPr>
              <a:grpSpLocks/>
            </p:cNvGrpSpPr>
            <p:nvPr/>
          </p:nvGrpSpPr>
          <p:grpSpPr bwMode="auto">
            <a:xfrm>
              <a:off x="839" y="2124"/>
              <a:ext cx="174" cy="107"/>
              <a:chOff x="831850" y="1282700"/>
              <a:chExt cx="695325" cy="488950"/>
            </a:xfrm>
          </p:grpSpPr>
          <p:sp>
            <p:nvSpPr>
              <p:cNvPr id="48345" name="Freeform 210"/>
              <p:cNvSpPr>
                <a:spLocks/>
              </p:cNvSpPr>
              <p:nvPr/>
            </p:nvSpPr>
            <p:spPr bwMode="auto">
              <a:xfrm>
                <a:off x="831850" y="1442638"/>
                <a:ext cx="695325" cy="329012"/>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46" name="Freeform 211"/>
              <p:cNvSpPr>
                <a:spLocks/>
              </p:cNvSpPr>
              <p:nvPr/>
            </p:nvSpPr>
            <p:spPr bwMode="auto">
              <a:xfrm>
                <a:off x="839842" y="1287271"/>
                <a:ext cx="679341" cy="30616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47" name="Freeform 212"/>
              <p:cNvSpPr>
                <a:spLocks noEditPoints="1"/>
              </p:cNvSpPr>
              <p:nvPr/>
            </p:nvSpPr>
            <p:spPr bwMode="auto">
              <a:xfrm>
                <a:off x="835847" y="1282700"/>
                <a:ext cx="691328" cy="315305"/>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348" name="Freeform 213"/>
              <p:cNvSpPr>
                <a:spLocks noEditPoints="1"/>
              </p:cNvSpPr>
              <p:nvPr/>
            </p:nvSpPr>
            <p:spPr bwMode="auto">
              <a:xfrm>
                <a:off x="887796" y="1332967"/>
                <a:ext cx="607410" cy="18735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867" name="Group 261"/>
            <p:cNvGrpSpPr>
              <a:grpSpLocks/>
            </p:cNvGrpSpPr>
            <p:nvPr/>
          </p:nvGrpSpPr>
          <p:grpSpPr bwMode="auto">
            <a:xfrm>
              <a:off x="1164" y="2224"/>
              <a:ext cx="174" cy="108"/>
              <a:chOff x="831850" y="1282700"/>
              <a:chExt cx="695325" cy="488950"/>
            </a:xfrm>
          </p:grpSpPr>
          <p:sp>
            <p:nvSpPr>
              <p:cNvPr id="48341" name="Freeform 210"/>
              <p:cNvSpPr>
                <a:spLocks/>
              </p:cNvSpPr>
              <p:nvPr/>
            </p:nvSpPr>
            <p:spPr bwMode="auto">
              <a:xfrm>
                <a:off x="831850" y="1441157"/>
                <a:ext cx="695325" cy="33049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42" name="Freeform 211"/>
              <p:cNvSpPr>
                <a:spLocks/>
              </p:cNvSpPr>
              <p:nvPr/>
            </p:nvSpPr>
            <p:spPr bwMode="auto">
              <a:xfrm>
                <a:off x="839842" y="1287229"/>
                <a:ext cx="679341" cy="303329"/>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43" name="Freeform 212"/>
              <p:cNvSpPr>
                <a:spLocks noEditPoints="1"/>
              </p:cNvSpPr>
              <p:nvPr/>
            </p:nvSpPr>
            <p:spPr bwMode="auto">
              <a:xfrm>
                <a:off x="835845" y="1282700"/>
                <a:ext cx="691330" cy="31691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344" name="Freeform 213"/>
              <p:cNvSpPr>
                <a:spLocks noEditPoints="1"/>
              </p:cNvSpPr>
              <p:nvPr/>
            </p:nvSpPr>
            <p:spPr bwMode="auto">
              <a:xfrm>
                <a:off x="887796" y="1332502"/>
                <a:ext cx="607410" cy="190147"/>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868" name="Group 261"/>
            <p:cNvGrpSpPr>
              <a:grpSpLocks/>
            </p:cNvGrpSpPr>
            <p:nvPr/>
          </p:nvGrpSpPr>
          <p:grpSpPr bwMode="auto">
            <a:xfrm>
              <a:off x="1164" y="2341"/>
              <a:ext cx="174" cy="107"/>
              <a:chOff x="831850" y="1282700"/>
              <a:chExt cx="695325" cy="488950"/>
            </a:xfrm>
          </p:grpSpPr>
          <p:sp>
            <p:nvSpPr>
              <p:cNvPr id="48337" name="Freeform 210"/>
              <p:cNvSpPr>
                <a:spLocks/>
              </p:cNvSpPr>
              <p:nvPr/>
            </p:nvSpPr>
            <p:spPr bwMode="auto">
              <a:xfrm>
                <a:off x="831850" y="1442635"/>
                <a:ext cx="695325" cy="329012"/>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38" name="Freeform 211"/>
              <p:cNvSpPr>
                <a:spLocks/>
              </p:cNvSpPr>
              <p:nvPr/>
            </p:nvSpPr>
            <p:spPr bwMode="auto">
              <a:xfrm>
                <a:off x="839842" y="1287268"/>
                <a:ext cx="679341" cy="306165"/>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39" name="Freeform 212"/>
              <p:cNvSpPr>
                <a:spLocks noEditPoints="1"/>
              </p:cNvSpPr>
              <p:nvPr/>
            </p:nvSpPr>
            <p:spPr bwMode="auto">
              <a:xfrm>
                <a:off x="835845" y="1282700"/>
                <a:ext cx="691330" cy="31530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340" name="Freeform 213"/>
              <p:cNvSpPr>
                <a:spLocks noEditPoints="1"/>
              </p:cNvSpPr>
              <p:nvPr/>
            </p:nvSpPr>
            <p:spPr bwMode="auto">
              <a:xfrm>
                <a:off x="887796" y="1332964"/>
                <a:ext cx="607410" cy="187356"/>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869" name="Group 261"/>
            <p:cNvGrpSpPr>
              <a:grpSpLocks/>
            </p:cNvGrpSpPr>
            <p:nvPr/>
          </p:nvGrpSpPr>
          <p:grpSpPr bwMode="auto">
            <a:xfrm>
              <a:off x="1164" y="2525"/>
              <a:ext cx="174" cy="108"/>
              <a:chOff x="831850" y="1282700"/>
              <a:chExt cx="695325" cy="488950"/>
            </a:xfrm>
          </p:grpSpPr>
          <p:sp>
            <p:nvSpPr>
              <p:cNvPr id="48333" name="Freeform 210"/>
              <p:cNvSpPr>
                <a:spLocks/>
              </p:cNvSpPr>
              <p:nvPr/>
            </p:nvSpPr>
            <p:spPr bwMode="auto">
              <a:xfrm>
                <a:off x="831850" y="1441155"/>
                <a:ext cx="695325" cy="330495"/>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34" name="Freeform 211"/>
              <p:cNvSpPr>
                <a:spLocks/>
              </p:cNvSpPr>
              <p:nvPr/>
            </p:nvSpPr>
            <p:spPr bwMode="auto">
              <a:xfrm>
                <a:off x="839842" y="1287226"/>
                <a:ext cx="679341" cy="303332"/>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35" name="Freeform 212"/>
              <p:cNvSpPr>
                <a:spLocks noEditPoints="1"/>
              </p:cNvSpPr>
              <p:nvPr/>
            </p:nvSpPr>
            <p:spPr bwMode="auto">
              <a:xfrm>
                <a:off x="835845" y="1282700"/>
                <a:ext cx="691330" cy="31691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336" name="Freeform 213"/>
              <p:cNvSpPr>
                <a:spLocks noEditPoints="1"/>
              </p:cNvSpPr>
              <p:nvPr/>
            </p:nvSpPr>
            <p:spPr bwMode="auto">
              <a:xfrm>
                <a:off x="887796" y="1332499"/>
                <a:ext cx="607410" cy="190147"/>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48279" name="Line 149"/>
            <p:cNvSpPr>
              <a:spLocks noChangeShapeType="1"/>
            </p:cNvSpPr>
            <p:nvPr/>
          </p:nvSpPr>
          <p:spPr bwMode="auto">
            <a:xfrm flipH="1" flipV="1">
              <a:off x="975" y="1733"/>
              <a:ext cx="1996" cy="317"/>
            </a:xfrm>
            <a:prstGeom prst="line">
              <a:avLst/>
            </a:prstGeom>
            <a:noFill/>
            <a:ln w="9525">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8280" name="Line 149"/>
            <p:cNvSpPr>
              <a:spLocks noChangeShapeType="1"/>
            </p:cNvSpPr>
            <p:nvPr/>
          </p:nvSpPr>
          <p:spPr bwMode="auto">
            <a:xfrm flipH="1" flipV="1">
              <a:off x="930" y="1868"/>
              <a:ext cx="2132" cy="363"/>
            </a:xfrm>
            <a:prstGeom prst="line">
              <a:avLst/>
            </a:prstGeom>
            <a:noFill/>
            <a:ln w="19050">
              <a:solidFill>
                <a:srgbClr val="00CC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8281" name="Line 149"/>
            <p:cNvSpPr>
              <a:spLocks noChangeShapeType="1"/>
            </p:cNvSpPr>
            <p:nvPr/>
          </p:nvSpPr>
          <p:spPr bwMode="auto">
            <a:xfrm flipH="1" flipV="1">
              <a:off x="930" y="2050"/>
              <a:ext cx="2041" cy="45"/>
            </a:xfrm>
            <a:prstGeom prst="line">
              <a:avLst/>
            </a:prstGeom>
            <a:noFill/>
            <a:ln w="9525">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8282" name="Line 149"/>
            <p:cNvSpPr>
              <a:spLocks noChangeShapeType="1"/>
            </p:cNvSpPr>
            <p:nvPr/>
          </p:nvSpPr>
          <p:spPr bwMode="auto">
            <a:xfrm flipH="1" flipV="1">
              <a:off x="975" y="2186"/>
              <a:ext cx="2087" cy="45"/>
            </a:xfrm>
            <a:prstGeom prst="line">
              <a:avLst/>
            </a:prstGeom>
            <a:noFill/>
            <a:ln w="19050">
              <a:solidFill>
                <a:srgbClr val="00CC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nvGrpSpPr>
            <p:cNvPr id="158874" name="Group 241"/>
            <p:cNvGrpSpPr>
              <a:grpSpLocks/>
            </p:cNvGrpSpPr>
            <p:nvPr/>
          </p:nvGrpSpPr>
          <p:grpSpPr bwMode="auto">
            <a:xfrm>
              <a:off x="2971" y="1777"/>
              <a:ext cx="1696" cy="590"/>
              <a:chOff x="2744" y="1842"/>
              <a:chExt cx="1696" cy="590"/>
            </a:xfrm>
          </p:grpSpPr>
          <p:sp>
            <p:nvSpPr>
              <p:cNvPr id="48310" name="Oval 237"/>
              <p:cNvSpPr>
                <a:spLocks noChangeArrowheads="1"/>
              </p:cNvSpPr>
              <p:nvPr/>
            </p:nvSpPr>
            <p:spPr bwMode="auto">
              <a:xfrm>
                <a:off x="2925" y="1888"/>
                <a:ext cx="1407" cy="499"/>
              </a:xfrm>
              <a:prstGeom prst="ellipse">
                <a:avLst/>
              </a:prstGeom>
              <a:noFill/>
              <a:ln w="19050" algn="ctr">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nvGrpSpPr>
              <p:cNvPr id="158902" name="Group 261"/>
              <p:cNvGrpSpPr>
                <a:grpSpLocks/>
              </p:cNvGrpSpPr>
              <p:nvPr/>
            </p:nvGrpSpPr>
            <p:grpSpPr bwMode="auto">
              <a:xfrm>
                <a:off x="2744" y="2088"/>
                <a:ext cx="218" cy="108"/>
                <a:chOff x="831850" y="1282700"/>
                <a:chExt cx="695325" cy="488950"/>
              </a:xfrm>
            </p:grpSpPr>
            <p:sp>
              <p:nvSpPr>
                <p:cNvPr id="48329" name="Freeform 210"/>
                <p:cNvSpPr>
                  <a:spLocks/>
                </p:cNvSpPr>
                <p:nvPr/>
              </p:nvSpPr>
              <p:spPr bwMode="auto">
                <a:xfrm>
                  <a:off x="831850" y="1441155"/>
                  <a:ext cx="695325" cy="330495"/>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30" name="Freeform 211"/>
                <p:cNvSpPr>
                  <a:spLocks/>
                </p:cNvSpPr>
                <p:nvPr/>
              </p:nvSpPr>
              <p:spPr bwMode="auto">
                <a:xfrm>
                  <a:off x="841420" y="1287226"/>
                  <a:ext cx="679376" cy="303332"/>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31" name="Freeform 212"/>
                <p:cNvSpPr>
                  <a:spLocks noEditPoints="1"/>
                </p:cNvSpPr>
                <p:nvPr/>
              </p:nvSpPr>
              <p:spPr bwMode="auto">
                <a:xfrm>
                  <a:off x="835041" y="1282700"/>
                  <a:ext cx="692134" cy="31691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332" name="Freeform 213"/>
                <p:cNvSpPr>
                  <a:spLocks noEditPoints="1"/>
                </p:cNvSpPr>
                <p:nvPr/>
              </p:nvSpPr>
              <p:spPr bwMode="auto">
                <a:xfrm>
                  <a:off x="889262" y="1332499"/>
                  <a:ext cx="606017" cy="190147"/>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903" name="Group 261"/>
              <p:cNvGrpSpPr>
                <a:grpSpLocks/>
              </p:cNvGrpSpPr>
              <p:nvPr/>
            </p:nvGrpSpPr>
            <p:grpSpPr bwMode="auto">
              <a:xfrm>
                <a:off x="3515" y="2325"/>
                <a:ext cx="218" cy="107"/>
                <a:chOff x="831850" y="1282700"/>
                <a:chExt cx="695325" cy="488950"/>
              </a:xfrm>
            </p:grpSpPr>
            <p:sp>
              <p:nvSpPr>
                <p:cNvPr id="48325" name="Freeform 210"/>
                <p:cNvSpPr>
                  <a:spLocks/>
                </p:cNvSpPr>
                <p:nvPr/>
              </p:nvSpPr>
              <p:spPr bwMode="auto">
                <a:xfrm>
                  <a:off x="831850" y="1442635"/>
                  <a:ext cx="695325" cy="329012"/>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26" name="Freeform 211"/>
                <p:cNvSpPr>
                  <a:spLocks/>
                </p:cNvSpPr>
                <p:nvPr/>
              </p:nvSpPr>
              <p:spPr bwMode="auto">
                <a:xfrm>
                  <a:off x="841418" y="1287268"/>
                  <a:ext cx="679378" cy="30616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27" name="Freeform 212"/>
                <p:cNvSpPr>
                  <a:spLocks noEditPoints="1"/>
                </p:cNvSpPr>
                <p:nvPr/>
              </p:nvSpPr>
              <p:spPr bwMode="auto">
                <a:xfrm>
                  <a:off x="835039" y="1282697"/>
                  <a:ext cx="692136" cy="315305"/>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328" name="Freeform 213"/>
                <p:cNvSpPr>
                  <a:spLocks noEditPoints="1"/>
                </p:cNvSpPr>
                <p:nvPr/>
              </p:nvSpPr>
              <p:spPr bwMode="auto">
                <a:xfrm>
                  <a:off x="889262" y="1332964"/>
                  <a:ext cx="606017" cy="18735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904" name="Group 261"/>
              <p:cNvGrpSpPr>
                <a:grpSpLocks/>
              </p:cNvGrpSpPr>
              <p:nvPr/>
            </p:nvGrpSpPr>
            <p:grpSpPr bwMode="auto">
              <a:xfrm>
                <a:off x="4150" y="2090"/>
                <a:ext cx="290" cy="161"/>
                <a:chOff x="831850" y="1282700"/>
                <a:chExt cx="695325" cy="488950"/>
              </a:xfrm>
            </p:grpSpPr>
            <p:sp>
              <p:nvSpPr>
                <p:cNvPr id="48321" name="Freeform 210"/>
                <p:cNvSpPr>
                  <a:spLocks/>
                </p:cNvSpPr>
                <p:nvPr/>
              </p:nvSpPr>
              <p:spPr bwMode="auto">
                <a:xfrm>
                  <a:off x="831850" y="1443657"/>
                  <a:ext cx="695325" cy="327991"/>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22" name="Freeform 211"/>
                <p:cNvSpPr>
                  <a:spLocks/>
                </p:cNvSpPr>
                <p:nvPr/>
              </p:nvSpPr>
              <p:spPr bwMode="auto">
                <a:xfrm>
                  <a:off x="841441" y="1288774"/>
                  <a:ext cx="678542" cy="303695"/>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23" name="Freeform 212"/>
                <p:cNvSpPr>
                  <a:spLocks noEditPoints="1"/>
                </p:cNvSpPr>
                <p:nvPr/>
              </p:nvSpPr>
              <p:spPr bwMode="auto">
                <a:xfrm>
                  <a:off x="834248" y="1282700"/>
                  <a:ext cx="692927" cy="31584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324" name="Freeform 213"/>
                <p:cNvSpPr>
                  <a:spLocks noEditPoints="1"/>
                </p:cNvSpPr>
                <p:nvPr/>
              </p:nvSpPr>
              <p:spPr bwMode="auto">
                <a:xfrm>
                  <a:off x="889394" y="1334327"/>
                  <a:ext cx="606612" cy="188291"/>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905" name="Group 261"/>
              <p:cNvGrpSpPr>
                <a:grpSpLocks/>
              </p:cNvGrpSpPr>
              <p:nvPr/>
            </p:nvGrpSpPr>
            <p:grpSpPr bwMode="auto">
              <a:xfrm>
                <a:off x="3433" y="1842"/>
                <a:ext cx="218" cy="108"/>
                <a:chOff x="831850" y="1282700"/>
                <a:chExt cx="695325" cy="488950"/>
              </a:xfrm>
            </p:grpSpPr>
            <p:sp>
              <p:nvSpPr>
                <p:cNvPr id="48317" name="Freeform 210"/>
                <p:cNvSpPr>
                  <a:spLocks/>
                </p:cNvSpPr>
                <p:nvPr/>
              </p:nvSpPr>
              <p:spPr bwMode="auto">
                <a:xfrm>
                  <a:off x="831850" y="1441155"/>
                  <a:ext cx="695325" cy="330495"/>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18" name="Freeform 211"/>
                <p:cNvSpPr>
                  <a:spLocks/>
                </p:cNvSpPr>
                <p:nvPr/>
              </p:nvSpPr>
              <p:spPr bwMode="auto">
                <a:xfrm>
                  <a:off x="841418" y="1287226"/>
                  <a:ext cx="679378" cy="303332"/>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19" name="Freeform 212"/>
                <p:cNvSpPr>
                  <a:spLocks noEditPoints="1"/>
                </p:cNvSpPr>
                <p:nvPr/>
              </p:nvSpPr>
              <p:spPr bwMode="auto">
                <a:xfrm>
                  <a:off x="835039" y="1282700"/>
                  <a:ext cx="692136" cy="31691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320" name="Freeform 213"/>
                <p:cNvSpPr>
                  <a:spLocks noEditPoints="1"/>
                </p:cNvSpPr>
                <p:nvPr/>
              </p:nvSpPr>
              <p:spPr bwMode="auto">
                <a:xfrm>
                  <a:off x="889262" y="1332499"/>
                  <a:ext cx="606017" cy="190147"/>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48315" name="Line 149"/>
              <p:cNvSpPr>
                <a:spLocks noChangeShapeType="1"/>
              </p:cNvSpPr>
              <p:nvPr/>
            </p:nvSpPr>
            <p:spPr bwMode="auto">
              <a:xfrm flipH="1" flipV="1">
                <a:off x="2971" y="2160"/>
                <a:ext cx="1315" cy="0"/>
              </a:xfrm>
              <a:prstGeom prst="line">
                <a:avLst/>
              </a:prstGeom>
              <a:noFill/>
              <a:ln w="9525">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8316" name="Line 149"/>
              <p:cNvSpPr>
                <a:spLocks noChangeShapeType="1"/>
              </p:cNvSpPr>
              <p:nvPr/>
            </p:nvSpPr>
            <p:spPr bwMode="auto">
              <a:xfrm flipH="1" flipV="1">
                <a:off x="3560" y="1933"/>
                <a:ext cx="46" cy="363"/>
              </a:xfrm>
              <a:prstGeom prst="line">
                <a:avLst/>
              </a:prstGeom>
              <a:noFill/>
              <a:ln w="9525">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158875" name="Group 261"/>
            <p:cNvGrpSpPr>
              <a:grpSpLocks/>
            </p:cNvGrpSpPr>
            <p:nvPr/>
          </p:nvGrpSpPr>
          <p:grpSpPr bwMode="auto">
            <a:xfrm>
              <a:off x="3089" y="2159"/>
              <a:ext cx="218" cy="108"/>
              <a:chOff x="831850" y="1282700"/>
              <a:chExt cx="695325" cy="488950"/>
            </a:xfrm>
          </p:grpSpPr>
          <p:sp>
            <p:nvSpPr>
              <p:cNvPr id="48306" name="Freeform 210"/>
              <p:cNvSpPr>
                <a:spLocks/>
              </p:cNvSpPr>
              <p:nvPr/>
            </p:nvSpPr>
            <p:spPr bwMode="auto">
              <a:xfrm>
                <a:off x="831850" y="1441155"/>
                <a:ext cx="695325" cy="330495"/>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07" name="Freeform 211"/>
              <p:cNvSpPr>
                <a:spLocks/>
              </p:cNvSpPr>
              <p:nvPr/>
            </p:nvSpPr>
            <p:spPr bwMode="auto">
              <a:xfrm>
                <a:off x="841420" y="1287226"/>
                <a:ext cx="679376" cy="303332"/>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08" name="Freeform 212"/>
              <p:cNvSpPr>
                <a:spLocks noEditPoints="1"/>
              </p:cNvSpPr>
              <p:nvPr/>
            </p:nvSpPr>
            <p:spPr bwMode="auto">
              <a:xfrm>
                <a:off x="835041" y="1282700"/>
                <a:ext cx="692134" cy="31691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309" name="Freeform 213"/>
              <p:cNvSpPr>
                <a:spLocks noEditPoints="1"/>
              </p:cNvSpPr>
              <p:nvPr/>
            </p:nvSpPr>
            <p:spPr bwMode="auto">
              <a:xfrm>
                <a:off x="889262" y="1332499"/>
                <a:ext cx="606017" cy="190147"/>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876" name="Group 261"/>
            <p:cNvGrpSpPr>
              <a:grpSpLocks/>
            </p:cNvGrpSpPr>
            <p:nvPr/>
          </p:nvGrpSpPr>
          <p:grpSpPr bwMode="auto">
            <a:xfrm>
              <a:off x="3860" y="2396"/>
              <a:ext cx="218" cy="107"/>
              <a:chOff x="831850" y="1282700"/>
              <a:chExt cx="695325" cy="488950"/>
            </a:xfrm>
          </p:grpSpPr>
          <p:sp>
            <p:nvSpPr>
              <p:cNvPr id="48302" name="Freeform 210"/>
              <p:cNvSpPr>
                <a:spLocks/>
              </p:cNvSpPr>
              <p:nvPr/>
            </p:nvSpPr>
            <p:spPr bwMode="auto">
              <a:xfrm>
                <a:off x="831850" y="1442638"/>
                <a:ext cx="695325" cy="329012"/>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03" name="Freeform 211"/>
              <p:cNvSpPr>
                <a:spLocks/>
              </p:cNvSpPr>
              <p:nvPr/>
            </p:nvSpPr>
            <p:spPr bwMode="auto">
              <a:xfrm>
                <a:off x="841418" y="1287271"/>
                <a:ext cx="679378" cy="30616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04" name="Freeform 212"/>
              <p:cNvSpPr>
                <a:spLocks noEditPoints="1"/>
              </p:cNvSpPr>
              <p:nvPr/>
            </p:nvSpPr>
            <p:spPr bwMode="auto">
              <a:xfrm>
                <a:off x="835039" y="1282700"/>
                <a:ext cx="692136" cy="315305"/>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305" name="Freeform 213"/>
              <p:cNvSpPr>
                <a:spLocks noEditPoints="1"/>
              </p:cNvSpPr>
              <p:nvPr/>
            </p:nvSpPr>
            <p:spPr bwMode="auto">
              <a:xfrm>
                <a:off x="889262" y="1332967"/>
                <a:ext cx="606017" cy="18735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877" name="Group 261"/>
            <p:cNvGrpSpPr>
              <a:grpSpLocks/>
            </p:cNvGrpSpPr>
            <p:nvPr/>
          </p:nvGrpSpPr>
          <p:grpSpPr bwMode="auto">
            <a:xfrm>
              <a:off x="3778" y="1913"/>
              <a:ext cx="218" cy="108"/>
              <a:chOff x="831850" y="1282700"/>
              <a:chExt cx="695325" cy="488950"/>
            </a:xfrm>
          </p:grpSpPr>
          <p:sp>
            <p:nvSpPr>
              <p:cNvPr id="48298" name="Freeform 210"/>
              <p:cNvSpPr>
                <a:spLocks/>
              </p:cNvSpPr>
              <p:nvPr/>
            </p:nvSpPr>
            <p:spPr bwMode="auto">
              <a:xfrm>
                <a:off x="831850" y="1441155"/>
                <a:ext cx="695325" cy="330495"/>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299" name="Freeform 211"/>
              <p:cNvSpPr>
                <a:spLocks/>
              </p:cNvSpPr>
              <p:nvPr/>
            </p:nvSpPr>
            <p:spPr bwMode="auto">
              <a:xfrm>
                <a:off x="841418" y="1287226"/>
                <a:ext cx="679378" cy="303332"/>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300" name="Freeform 212"/>
              <p:cNvSpPr>
                <a:spLocks noEditPoints="1"/>
              </p:cNvSpPr>
              <p:nvPr/>
            </p:nvSpPr>
            <p:spPr bwMode="auto">
              <a:xfrm>
                <a:off x="835039" y="1282700"/>
                <a:ext cx="692136" cy="31691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301" name="Freeform 213"/>
              <p:cNvSpPr>
                <a:spLocks noEditPoints="1"/>
              </p:cNvSpPr>
              <p:nvPr/>
            </p:nvSpPr>
            <p:spPr bwMode="auto">
              <a:xfrm>
                <a:off x="889262" y="1332499"/>
                <a:ext cx="606017" cy="190147"/>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48287" name="Line 149"/>
            <p:cNvSpPr>
              <a:spLocks noChangeShapeType="1"/>
            </p:cNvSpPr>
            <p:nvPr/>
          </p:nvSpPr>
          <p:spPr bwMode="auto">
            <a:xfrm flipH="1" flipV="1">
              <a:off x="3316" y="2231"/>
              <a:ext cx="1315" cy="0"/>
            </a:xfrm>
            <a:prstGeom prst="line">
              <a:avLst/>
            </a:prstGeom>
            <a:noFill/>
            <a:ln w="19050">
              <a:solidFill>
                <a:srgbClr val="00CC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8288" name="Line 149"/>
            <p:cNvSpPr>
              <a:spLocks noChangeShapeType="1"/>
            </p:cNvSpPr>
            <p:nvPr/>
          </p:nvSpPr>
          <p:spPr bwMode="auto">
            <a:xfrm flipH="1" flipV="1">
              <a:off x="3905" y="2004"/>
              <a:ext cx="64" cy="363"/>
            </a:xfrm>
            <a:prstGeom prst="line">
              <a:avLst/>
            </a:prstGeom>
            <a:noFill/>
            <a:ln w="19050">
              <a:solidFill>
                <a:srgbClr val="00CC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nvGrpSpPr>
            <p:cNvPr id="158880" name="Group 261"/>
            <p:cNvGrpSpPr>
              <a:grpSpLocks/>
            </p:cNvGrpSpPr>
            <p:nvPr/>
          </p:nvGrpSpPr>
          <p:grpSpPr bwMode="auto">
            <a:xfrm>
              <a:off x="4495" y="2161"/>
              <a:ext cx="290" cy="161"/>
              <a:chOff x="831850" y="1282700"/>
              <a:chExt cx="695325" cy="488950"/>
            </a:xfrm>
          </p:grpSpPr>
          <p:sp>
            <p:nvSpPr>
              <p:cNvPr id="48294" name="Freeform 210"/>
              <p:cNvSpPr>
                <a:spLocks/>
              </p:cNvSpPr>
              <p:nvPr/>
            </p:nvSpPr>
            <p:spPr bwMode="auto">
              <a:xfrm>
                <a:off x="831850" y="1443657"/>
                <a:ext cx="695325" cy="327991"/>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295" name="Freeform 211"/>
              <p:cNvSpPr>
                <a:spLocks/>
              </p:cNvSpPr>
              <p:nvPr/>
            </p:nvSpPr>
            <p:spPr bwMode="auto">
              <a:xfrm>
                <a:off x="841441" y="1288774"/>
                <a:ext cx="678542" cy="303695"/>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8296" name="Freeform 212"/>
              <p:cNvSpPr>
                <a:spLocks noEditPoints="1"/>
              </p:cNvSpPr>
              <p:nvPr/>
            </p:nvSpPr>
            <p:spPr bwMode="auto">
              <a:xfrm>
                <a:off x="834248" y="1282700"/>
                <a:ext cx="692927" cy="31584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8297" name="Freeform 213"/>
              <p:cNvSpPr>
                <a:spLocks noEditPoints="1"/>
              </p:cNvSpPr>
              <p:nvPr/>
            </p:nvSpPr>
            <p:spPr bwMode="auto">
              <a:xfrm>
                <a:off x="889394" y="1334327"/>
                <a:ext cx="606612" cy="188291"/>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48290" name="Line 149"/>
            <p:cNvSpPr>
              <a:spLocks noChangeShapeType="1"/>
            </p:cNvSpPr>
            <p:nvPr/>
          </p:nvSpPr>
          <p:spPr bwMode="auto">
            <a:xfrm flipH="1">
              <a:off x="1338" y="2114"/>
              <a:ext cx="1678" cy="155"/>
            </a:xfrm>
            <a:prstGeom prst="line">
              <a:avLst/>
            </a:prstGeom>
            <a:noFill/>
            <a:ln w="9525">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8291" name="Line 149"/>
            <p:cNvSpPr>
              <a:spLocks noChangeShapeType="1"/>
            </p:cNvSpPr>
            <p:nvPr/>
          </p:nvSpPr>
          <p:spPr bwMode="auto">
            <a:xfrm flipH="1">
              <a:off x="1293" y="2095"/>
              <a:ext cx="1723" cy="473"/>
            </a:xfrm>
            <a:prstGeom prst="line">
              <a:avLst/>
            </a:prstGeom>
            <a:noFill/>
            <a:ln w="9525">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8292" name="Line 149"/>
            <p:cNvSpPr>
              <a:spLocks noChangeShapeType="1"/>
            </p:cNvSpPr>
            <p:nvPr/>
          </p:nvSpPr>
          <p:spPr bwMode="auto">
            <a:xfrm flipH="1">
              <a:off x="1293" y="2250"/>
              <a:ext cx="1769" cy="136"/>
            </a:xfrm>
            <a:prstGeom prst="line">
              <a:avLst/>
            </a:prstGeom>
            <a:noFill/>
            <a:ln w="19050">
              <a:solidFill>
                <a:srgbClr val="00CC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8293" name="Line 149"/>
            <p:cNvSpPr>
              <a:spLocks noChangeShapeType="1"/>
            </p:cNvSpPr>
            <p:nvPr/>
          </p:nvSpPr>
          <p:spPr bwMode="auto">
            <a:xfrm flipH="1">
              <a:off x="1293" y="2250"/>
              <a:ext cx="1814" cy="454"/>
            </a:xfrm>
            <a:prstGeom prst="line">
              <a:avLst/>
            </a:prstGeom>
            <a:noFill/>
            <a:ln w="19050">
              <a:solidFill>
                <a:srgbClr val="00CC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sp>
        <p:nvSpPr>
          <p:cNvPr id="48147" name="Line 270"/>
          <p:cNvSpPr>
            <a:spLocks noChangeShapeType="1"/>
          </p:cNvSpPr>
          <p:nvPr/>
        </p:nvSpPr>
        <p:spPr bwMode="auto">
          <a:xfrm>
            <a:off x="1690688" y="4365625"/>
            <a:ext cx="3384550"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48148" name="Line 271"/>
          <p:cNvSpPr>
            <a:spLocks noChangeShapeType="1"/>
          </p:cNvSpPr>
          <p:nvPr/>
        </p:nvSpPr>
        <p:spPr bwMode="auto">
          <a:xfrm>
            <a:off x="1690688" y="4510088"/>
            <a:ext cx="3384550"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48149" name="Line 272"/>
          <p:cNvSpPr>
            <a:spLocks noChangeShapeType="1"/>
          </p:cNvSpPr>
          <p:nvPr/>
        </p:nvSpPr>
        <p:spPr bwMode="auto">
          <a:xfrm>
            <a:off x="2193925" y="4652963"/>
            <a:ext cx="2881313"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48150" name="Line 273"/>
          <p:cNvSpPr>
            <a:spLocks noChangeShapeType="1"/>
          </p:cNvSpPr>
          <p:nvPr/>
        </p:nvSpPr>
        <p:spPr bwMode="auto">
          <a:xfrm>
            <a:off x="5219700" y="4365625"/>
            <a:ext cx="2159000"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48151" name="Line 274"/>
          <p:cNvSpPr>
            <a:spLocks noChangeShapeType="1"/>
          </p:cNvSpPr>
          <p:nvPr/>
        </p:nvSpPr>
        <p:spPr bwMode="auto">
          <a:xfrm flipV="1">
            <a:off x="6515100" y="4508500"/>
            <a:ext cx="863600" cy="1588"/>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48152" name="Line 275"/>
          <p:cNvSpPr>
            <a:spLocks noChangeShapeType="1"/>
          </p:cNvSpPr>
          <p:nvPr/>
        </p:nvSpPr>
        <p:spPr bwMode="auto">
          <a:xfrm>
            <a:off x="6515100" y="4797425"/>
            <a:ext cx="863600"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48153" name="Line 282"/>
          <p:cNvSpPr>
            <a:spLocks noChangeShapeType="1"/>
          </p:cNvSpPr>
          <p:nvPr/>
        </p:nvSpPr>
        <p:spPr bwMode="auto">
          <a:xfrm flipV="1">
            <a:off x="5219700" y="4508500"/>
            <a:ext cx="1008063" cy="1588"/>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48154" name="Line 283"/>
          <p:cNvSpPr>
            <a:spLocks noChangeShapeType="1"/>
          </p:cNvSpPr>
          <p:nvPr/>
        </p:nvSpPr>
        <p:spPr bwMode="auto">
          <a:xfrm>
            <a:off x="5219700" y="4797425"/>
            <a:ext cx="1008063"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48155" name="Line 284"/>
          <p:cNvSpPr>
            <a:spLocks noChangeShapeType="1"/>
          </p:cNvSpPr>
          <p:nvPr/>
        </p:nvSpPr>
        <p:spPr bwMode="auto">
          <a:xfrm>
            <a:off x="2193925" y="4797425"/>
            <a:ext cx="2881313"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48156" name="Line 285"/>
          <p:cNvSpPr>
            <a:spLocks noChangeShapeType="1"/>
          </p:cNvSpPr>
          <p:nvPr/>
        </p:nvSpPr>
        <p:spPr bwMode="auto">
          <a:xfrm>
            <a:off x="6227763" y="4652963"/>
            <a:ext cx="287337"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pic>
        <p:nvPicPr>
          <p:cNvPr id="158748" name="Picture 286" descr="企业内部网"/>
          <p:cNvPicPr>
            <a:picLocks noChangeAspect="1" noChangeArrowheads="1"/>
          </p:cNvPicPr>
          <p:nvPr/>
        </p:nvPicPr>
        <p:blipFill>
          <a:blip r:embed="rId3"/>
          <a:srcRect/>
          <a:stretch>
            <a:fillRect/>
          </a:stretch>
        </p:blipFill>
        <p:spPr bwMode="auto">
          <a:xfrm>
            <a:off x="5786438" y="1136650"/>
            <a:ext cx="447675" cy="433388"/>
          </a:xfrm>
          <a:prstGeom prst="rect">
            <a:avLst/>
          </a:prstGeom>
          <a:noFill/>
          <a:ln w="9525">
            <a:noFill/>
            <a:miter lim="800000"/>
            <a:headEnd/>
            <a:tailEnd/>
          </a:ln>
        </p:spPr>
      </p:pic>
      <p:pic>
        <p:nvPicPr>
          <p:cNvPr id="158749" name="Picture 287" descr="03"/>
          <p:cNvPicPr>
            <a:picLocks noChangeAspect="1" noChangeArrowheads="1"/>
          </p:cNvPicPr>
          <p:nvPr/>
        </p:nvPicPr>
        <p:blipFill>
          <a:blip r:embed="rId4"/>
          <a:srcRect/>
          <a:stretch>
            <a:fillRect/>
          </a:stretch>
        </p:blipFill>
        <p:spPr bwMode="auto">
          <a:xfrm>
            <a:off x="7181850" y="981075"/>
            <a:ext cx="809625" cy="560388"/>
          </a:xfrm>
          <a:prstGeom prst="rect">
            <a:avLst/>
          </a:prstGeom>
          <a:noFill/>
          <a:ln w="9525">
            <a:noFill/>
            <a:miter lim="800000"/>
            <a:headEnd/>
            <a:tailEnd/>
          </a:ln>
        </p:spPr>
      </p:pic>
      <p:grpSp>
        <p:nvGrpSpPr>
          <p:cNvPr id="158750" name="Group 288"/>
          <p:cNvGrpSpPr>
            <a:grpSpLocks/>
          </p:cNvGrpSpPr>
          <p:nvPr/>
        </p:nvGrpSpPr>
        <p:grpSpPr bwMode="auto">
          <a:xfrm>
            <a:off x="6315075" y="1196975"/>
            <a:ext cx="792163" cy="476250"/>
            <a:chOff x="4560" y="3120"/>
            <a:chExt cx="672" cy="398"/>
          </a:xfrm>
        </p:grpSpPr>
        <p:pic>
          <p:nvPicPr>
            <p:cNvPr id="158827" name="Picture 289" descr="003"/>
            <p:cNvPicPr>
              <a:picLocks noChangeAspect="1" noChangeArrowheads="1"/>
            </p:cNvPicPr>
            <p:nvPr/>
          </p:nvPicPr>
          <p:blipFill>
            <a:blip r:embed="rId5">
              <a:clrChange>
                <a:clrFrom>
                  <a:srgbClr val="FFFFFF"/>
                </a:clrFrom>
                <a:clrTo>
                  <a:srgbClr val="FFFFFF">
                    <a:alpha val="0"/>
                  </a:srgbClr>
                </a:clrTo>
              </a:clrChange>
              <a:lum bright="-12000"/>
            </a:blip>
            <a:srcRect/>
            <a:stretch>
              <a:fillRect/>
            </a:stretch>
          </p:blipFill>
          <p:spPr bwMode="auto">
            <a:xfrm>
              <a:off x="4560" y="3159"/>
              <a:ext cx="672" cy="297"/>
            </a:xfrm>
            <a:prstGeom prst="rect">
              <a:avLst/>
            </a:prstGeom>
            <a:noFill/>
            <a:ln w="9525">
              <a:noFill/>
              <a:miter lim="800000"/>
              <a:headEnd/>
              <a:tailEnd/>
            </a:ln>
          </p:spPr>
        </p:pic>
        <p:sp>
          <p:nvSpPr>
            <p:cNvPr id="48237" name="Text Box 290"/>
            <p:cNvSpPr txBox="1">
              <a:spLocks noChangeAspect="1" noChangeArrowheads="1"/>
            </p:cNvSpPr>
            <p:nvPr/>
          </p:nvSpPr>
          <p:spPr bwMode="auto">
            <a:xfrm>
              <a:off x="4771" y="3312"/>
              <a:ext cx="380" cy="206"/>
            </a:xfrm>
            <a:prstGeom prst="rect">
              <a:avLst/>
            </a:prstGeom>
            <a:noFill/>
            <a:ln w="9525">
              <a:noFill/>
              <a:miter lim="800000"/>
              <a:headEnd/>
              <a:tailEnd/>
            </a:ln>
          </p:spPr>
          <p:txBody>
            <a:bodyPr wrap="none">
              <a:spAutoFit/>
            </a:bodyPr>
            <a:lstStyle/>
            <a:p>
              <a:pPr>
                <a:defRPr/>
              </a:pPr>
              <a:r>
                <a:rPr lang="en-US" altLang="zh-CN" sz="1000">
                  <a:solidFill>
                    <a:schemeClr val="bg1"/>
                  </a:solidFill>
                  <a:latin typeface="+mj-lt"/>
                  <a:ea typeface="宋体" pitchFamily="2" charset="-122"/>
                </a:rPr>
                <a:t>ASP</a:t>
              </a:r>
            </a:p>
          </p:txBody>
        </p:sp>
        <p:grpSp>
          <p:nvGrpSpPr>
            <p:cNvPr id="158829" name="Group 291"/>
            <p:cNvGrpSpPr>
              <a:grpSpLocks noChangeAspect="1"/>
            </p:cNvGrpSpPr>
            <p:nvPr/>
          </p:nvGrpSpPr>
          <p:grpSpPr bwMode="auto">
            <a:xfrm>
              <a:off x="4827" y="3120"/>
              <a:ext cx="293" cy="172"/>
              <a:chOff x="3840" y="336"/>
              <a:chExt cx="624" cy="298"/>
            </a:xfrm>
          </p:grpSpPr>
          <p:sp>
            <p:nvSpPr>
              <p:cNvPr id="529700" name="Line 292"/>
              <p:cNvSpPr>
                <a:spLocks noChangeAspect="1" noChangeShapeType="1"/>
              </p:cNvSpPr>
              <p:nvPr/>
            </p:nvSpPr>
            <p:spPr bwMode="auto">
              <a:xfrm>
                <a:off x="4281" y="497"/>
                <a:ext cx="0" cy="122"/>
              </a:xfrm>
              <a:prstGeom prst="line">
                <a:avLst/>
              </a:prstGeom>
              <a:noFill/>
              <a:ln w="25400">
                <a:solidFill>
                  <a:schemeClr val="accent2"/>
                </a:solidFill>
                <a:round/>
                <a:headEnd type="none" w="sm" len="sm"/>
                <a:tailEnd type="none" w="sm" len="sm"/>
              </a:ln>
              <a:effectLst>
                <a:outerShdw dist="17961" dir="2700000" algn="ctr" rotWithShape="0">
                  <a:schemeClr val="tx1"/>
                </a:outerShdw>
              </a:effectLst>
            </p:spPr>
            <p:txBody>
              <a:bodyPr wrap="none" anchor="ctr"/>
              <a:lstStyle/>
              <a:p>
                <a:pPr>
                  <a:defRPr/>
                </a:pPr>
                <a:endParaRPr lang="zh-CN" altLang="en-US">
                  <a:latin typeface="+mj-lt"/>
                  <a:ea typeface="宋体" pitchFamily="2" charset="-122"/>
                </a:endParaRPr>
              </a:p>
            </p:txBody>
          </p:sp>
          <p:sp>
            <p:nvSpPr>
              <p:cNvPr id="529701" name="Line 293"/>
              <p:cNvSpPr>
                <a:spLocks noChangeAspect="1" noChangeShapeType="1"/>
              </p:cNvSpPr>
              <p:nvPr/>
            </p:nvSpPr>
            <p:spPr bwMode="auto">
              <a:xfrm>
                <a:off x="4011" y="497"/>
                <a:ext cx="0" cy="122"/>
              </a:xfrm>
              <a:prstGeom prst="line">
                <a:avLst/>
              </a:prstGeom>
              <a:noFill/>
              <a:ln w="25400">
                <a:solidFill>
                  <a:schemeClr val="accent2"/>
                </a:solidFill>
                <a:round/>
                <a:headEnd type="none" w="sm" len="sm"/>
                <a:tailEnd type="none" w="sm" len="sm"/>
              </a:ln>
              <a:effectLst>
                <a:outerShdw dist="17961" dir="2700000" algn="ctr" rotWithShape="0">
                  <a:schemeClr val="tx1"/>
                </a:outerShdw>
              </a:effectLst>
            </p:spPr>
            <p:txBody>
              <a:bodyPr wrap="none" anchor="ctr"/>
              <a:lstStyle/>
              <a:p>
                <a:pPr>
                  <a:defRPr/>
                </a:pPr>
                <a:endParaRPr lang="zh-CN" altLang="en-US">
                  <a:latin typeface="+mj-lt"/>
                  <a:ea typeface="宋体" pitchFamily="2" charset="-122"/>
                </a:endParaRPr>
              </a:p>
            </p:txBody>
          </p:sp>
          <p:pic>
            <p:nvPicPr>
              <p:cNvPr id="158851" name="Picture 294"/>
              <p:cNvPicPr>
                <a:picLocks noChangeAspect="1" noChangeArrowheads="1"/>
              </p:cNvPicPr>
              <p:nvPr/>
            </p:nvPicPr>
            <p:blipFill>
              <a:blip r:embed="rId6"/>
              <a:srcRect/>
              <a:stretch>
                <a:fillRect/>
              </a:stretch>
            </p:blipFill>
            <p:spPr bwMode="auto">
              <a:xfrm>
                <a:off x="3906" y="336"/>
                <a:ext cx="253" cy="229"/>
              </a:xfrm>
              <a:prstGeom prst="rect">
                <a:avLst/>
              </a:prstGeom>
              <a:noFill/>
              <a:ln w="9525">
                <a:noFill/>
                <a:miter lim="800000"/>
                <a:headEnd/>
                <a:tailEnd/>
              </a:ln>
            </p:spPr>
          </p:pic>
          <p:pic>
            <p:nvPicPr>
              <p:cNvPr id="158852" name="Picture 295"/>
              <p:cNvPicPr>
                <a:picLocks noChangeAspect="1" noChangeArrowheads="1"/>
              </p:cNvPicPr>
              <p:nvPr/>
            </p:nvPicPr>
            <p:blipFill>
              <a:blip r:embed="rId6"/>
              <a:srcRect/>
              <a:stretch>
                <a:fillRect/>
              </a:stretch>
            </p:blipFill>
            <p:spPr bwMode="auto">
              <a:xfrm>
                <a:off x="4176" y="336"/>
                <a:ext cx="253" cy="229"/>
              </a:xfrm>
              <a:prstGeom prst="rect">
                <a:avLst/>
              </a:prstGeom>
              <a:noFill/>
              <a:ln w="9525">
                <a:noFill/>
                <a:miter lim="800000"/>
                <a:headEnd/>
                <a:tailEnd/>
              </a:ln>
            </p:spPr>
          </p:pic>
          <p:grpSp>
            <p:nvGrpSpPr>
              <p:cNvPr id="158853" name="Group 296"/>
              <p:cNvGrpSpPr>
                <a:grpSpLocks noChangeAspect="1"/>
              </p:cNvGrpSpPr>
              <p:nvPr/>
            </p:nvGrpSpPr>
            <p:grpSpPr bwMode="auto">
              <a:xfrm flipV="1">
                <a:off x="3840" y="576"/>
                <a:ext cx="624" cy="58"/>
                <a:chOff x="1392" y="3197"/>
                <a:chExt cx="913" cy="134"/>
              </a:xfrm>
            </p:grpSpPr>
            <p:sp>
              <p:nvSpPr>
                <p:cNvPr id="48263" name="Rectangle 297"/>
                <p:cNvSpPr>
                  <a:spLocks noChangeAspect="1" noChangeArrowheads="1"/>
                </p:cNvSpPr>
                <p:nvPr/>
              </p:nvSpPr>
              <p:spPr bwMode="auto">
                <a:xfrm flipV="1">
                  <a:off x="1487" y="3216"/>
                  <a:ext cx="722" cy="80"/>
                </a:xfrm>
                <a:prstGeom prst="rect">
                  <a:avLst/>
                </a:prstGeom>
                <a:gradFill rotWithShape="0">
                  <a:gsLst>
                    <a:gs pos="0">
                      <a:srgbClr val="767676"/>
                    </a:gs>
                    <a:gs pos="50000">
                      <a:srgbClr val="FFFFFF"/>
                    </a:gs>
                    <a:gs pos="100000">
                      <a:srgbClr val="767676"/>
                    </a:gs>
                  </a:gsLst>
                  <a:lin ang="5400000" scaled="1"/>
                </a:gradFill>
                <a:ln w="19050">
                  <a:noFill/>
                  <a:miter lim="800000"/>
                  <a:headEnd/>
                  <a:tailEnd/>
                </a:ln>
              </p:spPr>
              <p:txBody>
                <a:bodyPr wrap="none" anchor="ctr"/>
                <a:lstStyle/>
                <a:p>
                  <a:pPr>
                    <a:defRPr/>
                  </a:pPr>
                  <a:endParaRPr lang="zh-CN" altLang="en-US">
                    <a:latin typeface="+mj-lt"/>
                    <a:ea typeface="宋体" pitchFamily="2" charset="-122"/>
                  </a:endParaRPr>
                </a:p>
              </p:txBody>
            </p:sp>
            <p:grpSp>
              <p:nvGrpSpPr>
                <p:cNvPr id="158855" name="Group 298"/>
                <p:cNvGrpSpPr>
                  <a:grpSpLocks noChangeAspect="1"/>
                </p:cNvGrpSpPr>
                <p:nvPr/>
              </p:nvGrpSpPr>
              <p:grpSpPr bwMode="auto">
                <a:xfrm>
                  <a:off x="1392" y="3197"/>
                  <a:ext cx="145" cy="128"/>
                  <a:chOff x="3700" y="1244"/>
                  <a:chExt cx="96" cy="96"/>
                </a:xfrm>
              </p:grpSpPr>
              <p:sp>
                <p:nvSpPr>
                  <p:cNvPr id="529707" name="Oval 299"/>
                  <p:cNvSpPr>
                    <a:spLocks noChangeAspect="1" noChangeArrowheads="1"/>
                  </p:cNvSpPr>
                  <p:nvPr/>
                </p:nvSpPr>
                <p:spPr bwMode="auto">
                  <a:xfrm>
                    <a:off x="3699" y="1227"/>
                    <a:ext cx="97" cy="96"/>
                  </a:xfrm>
                  <a:prstGeom prst="ellipse">
                    <a:avLst/>
                  </a:prstGeom>
                  <a:gradFill rotWithShape="0">
                    <a:gsLst>
                      <a:gs pos="0">
                        <a:schemeClr val="accent2"/>
                      </a:gs>
                      <a:gs pos="100000">
                        <a:schemeClr val="accent2">
                          <a:gamma/>
                          <a:shade val="66275"/>
                          <a:invGamma/>
                        </a:schemeClr>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sp>
                <p:nvSpPr>
                  <p:cNvPr id="529708" name="Oval 300"/>
                  <p:cNvSpPr>
                    <a:spLocks noChangeAspect="1" noChangeArrowheads="1"/>
                  </p:cNvSpPr>
                  <p:nvPr/>
                </p:nvSpPr>
                <p:spPr bwMode="auto">
                  <a:xfrm>
                    <a:off x="3710" y="1235"/>
                    <a:ext cx="61" cy="56"/>
                  </a:xfrm>
                  <a:prstGeom prst="ellipse">
                    <a:avLst/>
                  </a:prstGeom>
                  <a:gradFill rotWithShape="0">
                    <a:gsLst>
                      <a:gs pos="0">
                        <a:schemeClr val="accent2">
                          <a:gamma/>
                          <a:tint val="43529"/>
                          <a:invGamma/>
                        </a:schemeClr>
                      </a:gs>
                      <a:gs pos="100000">
                        <a:schemeClr val="accent2"/>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grpSp>
            <p:grpSp>
              <p:nvGrpSpPr>
                <p:cNvPr id="158856" name="Group 301"/>
                <p:cNvGrpSpPr>
                  <a:grpSpLocks noChangeAspect="1"/>
                </p:cNvGrpSpPr>
                <p:nvPr/>
              </p:nvGrpSpPr>
              <p:grpSpPr bwMode="auto">
                <a:xfrm>
                  <a:off x="2160" y="3203"/>
                  <a:ext cx="145" cy="128"/>
                  <a:chOff x="3700" y="1244"/>
                  <a:chExt cx="96" cy="96"/>
                </a:xfrm>
              </p:grpSpPr>
              <p:sp>
                <p:nvSpPr>
                  <p:cNvPr id="529710" name="Oval 302"/>
                  <p:cNvSpPr>
                    <a:spLocks noChangeAspect="1" noChangeArrowheads="1"/>
                  </p:cNvSpPr>
                  <p:nvPr/>
                </p:nvSpPr>
                <p:spPr bwMode="auto">
                  <a:xfrm>
                    <a:off x="3699" y="1218"/>
                    <a:ext cx="97" cy="96"/>
                  </a:xfrm>
                  <a:prstGeom prst="ellipse">
                    <a:avLst/>
                  </a:prstGeom>
                  <a:gradFill rotWithShape="0">
                    <a:gsLst>
                      <a:gs pos="0">
                        <a:schemeClr val="accent2"/>
                      </a:gs>
                      <a:gs pos="100000">
                        <a:schemeClr val="accent2">
                          <a:gamma/>
                          <a:shade val="66275"/>
                          <a:invGamma/>
                        </a:schemeClr>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sp>
                <p:nvSpPr>
                  <p:cNvPr id="529711" name="Oval 303"/>
                  <p:cNvSpPr>
                    <a:spLocks noChangeAspect="1" noChangeArrowheads="1"/>
                  </p:cNvSpPr>
                  <p:nvPr/>
                </p:nvSpPr>
                <p:spPr bwMode="auto">
                  <a:xfrm>
                    <a:off x="3710" y="1226"/>
                    <a:ext cx="61" cy="56"/>
                  </a:xfrm>
                  <a:prstGeom prst="ellipse">
                    <a:avLst/>
                  </a:prstGeom>
                  <a:gradFill rotWithShape="0">
                    <a:gsLst>
                      <a:gs pos="0">
                        <a:schemeClr val="accent2">
                          <a:gamma/>
                          <a:tint val="43529"/>
                          <a:invGamma/>
                        </a:schemeClr>
                      </a:gs>
                      <a:gs pos="100000">
                        <a:schemeClr val="accent2"/>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grpSp>
          </p:grpSp>
        </p:grpSp>
        <p:grpSp>
          <p:nvGrpSpPr>
            <p:cNvPr id="158830" name="Group 304"/>
            <p:cNvGrpSpPr>
              <a:grpSpLocks noChangeAspect="1"/>
            </p:cNvGrpSpPr>
            <p:nvPr/>
          </p:nvGrpSpPr>
          <p:grpSpPr bwMode="auto">
            <a:xfrm>
              <a:off x="4670" y="3196"/>
              <a:ext cx="135" cy="194"/>
              <a:chOff x="2976" y="3264"/>
              <a:chExt cx="720" cy="577"/>
            </a:xfrm>
          </p:grpSpPr>
          <p:grpSp>
            <p:nvGrpSpPr>
              <p:cNvPr id="158831" name="Group 305"/>
              <p:cNvGrpSpPr>
                <a:grpSpLocks noChangeAspect="1"/>
              </p:cNvGrpSpPr>
              <p:nvPr/>
            </p:nvGrpSpPr>
            <p:grpSpPr bwMode="auto">
              <a:xfrm>
                <a:off x="2976" y="3616"/>
                <a:ext cx="720" cy="225"/>
                <a:chOff x="2304" y="2166"/>
                <a:chExt cx="288" cy="90"/>
              </a:xfrm>
            </p:grpSpPr>
            <p:sp>
              <p:nvSpPr>
                <p:cNvPr id="48256" name="Oval 306"/>
                <p:cNvSpPr>
                  <a:spLocks noChangeAspect="1" noChangeArrowheads="1"/>
                </p:cNvSpPr>
                <p:nvPr/>
              </p:nvSpPr>
              <p:spPr bwMode="auto">
                <a:xfrm>
                  <a:off x="2305" y="2173"/>
                  <a:ext cx="287" cy="85"/>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48257" name="Oval 307"/>
                <p:cNvSpPr>
                  <a:spLocks noChangeAspect="1" noChangeArrowheads="1"/>
                </p:cNvSpPr>
                <p:nvPr/>
              </p:nvSpPr>
              <p:spPr bwMode="auto">
                <a:xfrm>
                  <a:off x="2305" y="2168"/>
                  <a:ext cx="287" cy="76"/>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58832" name="Group 308"/>
              <p:cNvGrpSpPr>
                <a:grpSpLocks noChangeAspect="1"/>
              </p:cNvGrpSpPr>
              <p:nvPr/>
            </p:nvGrpSpPr>
            <p:grpSpPr bwMode="auto">
              <a:xfrm>
                <a:off x="2976" y="3552"/>
                <a:ext cx="720" cy="225"/>
                <a:chOff x="2304" y="2166"/>
                <a:chExt cx="288" cy="90"/>
              </a:xfrm>
            </p:grpSpPr>
            <p:sp>
              <p:nvSpPr>
                <p:cNvPr id="48254" name="Oval 309"/>
                <p:cNvSpPr>
                  <a:spLocks noChangeAspect="1" noChangeArrowheads="1"/>
                </p:cNvSpPr>
                <p:nvPr/>
              </p:nvSpPr>
              <p:spPr bwMode="auto">
                <a:xfrm>
                  <a:off x="2305" y="2170"/>
                  <a:ext cx="287" cy="88"/>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48255" name="Oval 310"/>
                <p:cNvSpPr>
                  <a:spLocks noChangeAspect="1" noChangeArrowheads="1"/>
                </p:cNvSpPr>
                <p:nvPr/>
              </p:nvSpPr>
              <p:spPr bwMode="auto">
                <a:xfrm>
                  <a:off x="2305" y="2166"/>
                  <a:ext cx="287" cy="80"/>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58833" name="Group 311"/>
              <p:cNvGrpSpPr>
                <a:grpSpLocks noChangeAspect="1"/>
              </p:cNvGrpSpPr>
              <p:nvPr/>
            </p:nvGrpSpPr>
            <p:grpSpPr bwMode="auto">
              <a:xfrm>
                <a:off x="2976" y="3489"/>
                <a:ext cx="720" cy="225"/>
                <a:chOff x="2304" y="2166"/>
                <a:chExt cx="288" cy="90"/>
              </a:xfrm>
            </p:grpSpPr>
            <p:sp>
              <p:nvSpPr>
                <p:cNvPr id="48252" name="Oval 312"/>
                <p:cNvSpPr>
                  <a:spLocks noChangeAspect="1" noChangeArrowheads="1"/>
                </p:cNvSpPr>
                <p:nvPr/>
              </p:nvSpPr>
              <p:spPr bwMode="auto">
                <a:xfrm>
                  <a:off x="2305" y="2170"/>
                  <a:ext cx="287" cy="88"/>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48253" name="Oval 313"/>
                <p:cNvSpPr>
                  <a:spLocks noChangeAspect="1" noChangeArrowheads="1"/>
                </p:cNvSpPr>
                <p:nvPr/>
              </p:nvSpPr>
              <p:spPr bwMode="auto">
                <a:xfrm>
                  <a:off x="2305" y="2166"/>
                  <a:ext cx="287" cy="80"/>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58834" name="Group 314"/>
              <p:cNvGrpSpPr>
                <a:grpSpLocks noChangeAspect="1"/>
              </p:cNvGrpSpPr>
              <p:nvPr/>
            </p:nvGrpSpPr>
            <p:grpSpPr bwMode="auto">
              <a:xfrm>
                <a:off x="2976" y="3419"/>
                <a:ext cx="720" cy="225"/>
                <a:chOff x="2304" y="2166"/>
                <a:chExt cx="288" cy="90"/>
              </a:xfrm>
            </p:grpSpPr>
            <p:sp>
              <p:nvSpPr>
                <p:cNvPr id="48250" name="Oval 315"/>
                <p:cNvSpPr>
                  <a:spLocks noChangeAspect="1" noChangeArrowheads="1"/>
                </p:cNvSpPr>
                <p:nvPr/>
              </p:nvSpPr>
              <p:spPr bwMode="auto">
                <a:xfrm>
                  <a:off x="2305" y="2170"/>
                  <a:ext cx="287" cy="88"/>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48251" name="Oval 316"/>
                <p:cNvSpPr>
                  <a:spLocks noChangeAspect="1" noChangeArrowheads="1"/>
                </p:cNvSpPr>
                <p:nvPr/>
              </p:nvSpPr>
              <p:spPr bwMode="auto">
                <a:xfrm>
                  <a:off x="2305" y="2164"/>
                  <a:ext cx="287" cy="80"/>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58835" name="Group 317"/>
              <p:cNvGrpSpPr>
                <a:grpSpLocks noChangeAspect="1"/>
              </p:cNvGrpSpPr>
              <p:nvPr/>
            </p:nvGrpSpPr>
            <p:grpSpPr bwMode="auto">
              <a:xfrm>
                <a:off x="2976" y="3349"/>
                <a:ext cx="720" cy="225"/>
                <a:chOff x="2304" y="2166"/>
                <a:chExt cx="288" cy="90"/>
              </a:xfrm>
            </p:grpSpPr>
            <p:sp>
              <p:nvSpPr>
                <p:cNvPr id="48248" name="Oval 318"/>
                <p:cNvSpPr>
                  <a:spLocks noChangeAspect="1" noChangeArrowheads="1"/>
                </p:cNvSpPr>
                <p:nvPr/>
              </p:nvSpPr>
              <p:spPr bwMode="auto">
                <a:xfrm>
                  <a:off x="2305" y="2171"/>
                  <a:ext cx="287" cy="85"/>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48249" name="Oval 319"/>
                <p:cNvSpPr>
                  <a:spLocks noChangeAspect="1" noChangeArrowheads="1"/>
                </p:cNvSpPr>
                <p:nvPr/>
              </p:nvSpPr>
              <p:spPr bwMode="auto">
                <a:xfrm>
                  <a:off x="2305" y="2166"/>
                  <a:ext cx="287" cy="76"/>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58836" name="Group 320"/>
              <p:cNvGrpSpPr>
                <a:grpSpLocks noChangeAspect="1"/>
              </p:cNvGrpSpPr>
              <p:nvPr/>
            </p:nvGrpSpPr>
            <p:grpSpPr bwMode="auto">
              <a:xfrm>
                <a:off x="2976" y="3264"/>
                <a:ext cx="720" cy="225"/>
                <a:chOff x="2304" y="2112"/>
                <a:chExt cx="288" cy="90"/>
              </a:xfrm>
            </p:grpSpPr>
            <p:sp>
              <p:nvSpPr>
                <p:cNvPr id="48246" name="Oval 321"/>
                <p:cNvSpPr>
                  <a:spLocks noChangeAspect="1" noChangeArrowheads="1"/>
                </p:cNvSpPr>
                <p:nvPr/>
              </p:nvSpPr>
              <p:spPr bwMode="auto">
                <a:xfrm>
                  <a:off x="2305" y="2116"/>
                  <a:ext cx="287" cy="84"/>
                </a:xfrm>
                <a:prstGeom prst="ellipse">
                  <a:avLst/>
                </a:prstGeom>
                <a:gradFill rotWithShape="0">
                  <a:gsLst>
                    <a:gs pos="0">
                      <a:srgbClr val="57DFFF"/>
                    </a:gs>
                    <a:gs pos="50000">
                      <a:srgbClr val="008EB0"/>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48247" name="Oval 322"/>
                <p:cNvSpPr>
                  <a:spLocks noChangeAspect="1" noChangeArrowheads="1"/>
                </p:cNvSpPr>
                <p:nvPr/>
              </p:nvSpPr>
              <p:spPr bwMode="auto">
                <a:xfrm>
                  <a:off x="2305" y="2112"/>
                  <a:ext cx="287" cy="76"/>
                </a:xfrm>
                <a:prstGeom prst="ellipse">
                  <a:avLst/>
                </a:prstGeom>
                <a:gradFill rotWithShape="0">
                  <a:gsLst>
                    <a:gs pos="0">
                      <a:srgbClr val="CCFFFF"/>
                    </a:gs>
                    <a:gs pos="50000">
                      <a:srgbClr val="57DFFF"/>
                    </a:gs>
                    <a:gs pos="100000">
                      <a:srgbClr val="CCF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grpSp>
      <p:sp>
        <p:nvSpPr>
          <p:cNvPr id="529731" name="Rectangle 323"/>
          <p:cNvSpPr>
            <a:spLocks noChangeArrowheads="1"/>
          </p:cNvSpPr>
          <p:nvPr/>
        </p:nvSpPr>
        <p:spPr bwMode="auto">
          <a:xfrm>
            <a:off x="5641975" y="714375"/>
            <a:ext cx="787400" cy="449263"/>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lgn="ctr" eaLnBrk="0" hangingPunct="0">
              <a:lnSpc>
                <a:spcPct val="90000"/>
              </a:lnSpc>
              <a:spcBef>
                <a:spcPct val="20000"/>
              </a:spcBef>
              <a:buClr>
                <a:schemeClr val="tx2"/>
              </a:buClr>
              <a:buSzPct val="80000"/>
              <a:buFont typeface="Wingdings" pitchFamily="2" charset="2"/>
              <a:buNone/>
              <a:defRPr/>
            </a:pPr>
            <a:r>
              <a:rPr kumimoji="0" lang="en-US" altLang="zh-CN" sz="800" b="0" dirty="0">
                <a:solidFill>
                  <a:schemeClr val="folHlink"/>
                </a:solidFill>
                <a:latin typeface="+mj-lt"/>
                <a:ea typeface="宋体" pitchFamily="2" charset="-122"/>
              </a:rPr>
              <a:t>Integrated </a:t>
            </a:r>
          </a:p>
          <a:p>
            <a:pPr algn="ctr" eaLnBrk="0" hangingPunct="0">
              <a:lnSpc>
                <a:spcPct val="90000"/>
              </a:lnSpc>
              <a:spcBef>
                <a:spcPct val="20000"/>
              </a:spcBef>
              <a:buClr>
                <a:schemeClr val="tx2"/>
              </a:buClr>
              <a:buSzPct val="80000"/>
              <a:buFont typeface="Wingdings" pitchFamily="2" charset="2"/>
              <a:buNone/>
              <a:defRPr/>
            </a:pPr>
            <a:r>
              <a:rPr kumimoji="0" lang="en-US" altLang="zh-CN" sz="800" b="0" dirty="0">
                <a:solidFill>
                  <a:schemeClr val="folHlink"/>
                </a:solidFill>
                <a:latin typeface="+mj-lt"/>
                <a:ea typeface="宋体" pitchFamily="2" charset="-122"/>
              </a:rPr>
              <a:t>information network</a:t>
            </a:r>
            <a:endParaRPr kumimoji="0" lang="zh-CN" altLang="en-US" sz="800" b="0" dirty="0">
              <a:solidFill>
                <a:schemeClr val="folHlink"/>
              </a:solidFill>
              <a:latin typeface="+mj-lt"/>
              <a:ea typeface="宋体" pitchFamily="2" charset="-122"/>
            </a:endParaRPr>
          </a:p>
        </p:txBody>
      </p:sp>
      <p:sp>
        <p:nvSpPr>
          <p:cNvPr id="529732" name="Rectangle 324"/>
          <p:cNvSpPr>
            <a:spLocks noChangeArrowheads="1"/>
          </p:cNvSpPr>
          <p:nvPr/>
        </p:nvSpPr>
        <p:spPr bwMode="auto">
          <a:xfrm>
            <a:off x="6357938" y="642938"/>
            <a:ext cx="749300" cy="534987"/>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lgn="ctr">
              <a:lnSpc>
                <a:spcPct val="90000"/>
              </a:lnSpc>
              <a:defRPr/>
            </a:pPr>
            <a:r>
              <a:rPr kumimoji="0" lang="en-US" altLang="zh-CN" sz="800" b="0" dirty="0">
                <a:solidFill>
                  <a:schemeClr val="folHlink"/>
                </a:solidFill>
                <a:latin typeface="+mj-lt"/>
                <a:ea typeface="宋体" pitchFamily="2" charset="-122"/>
              </a:rPr>
              <a:t>Ticketing and reservation system</a:t>
            </a:r>
            <a:endParaRPr kumimoji="0" lang="zh-CN" altLang="en-US" sz="800" b="0" dirty="0">
              <a:solidFill>
                <a:schemeClr val="folHlink"/>
              </a:solidFill>
              <a:latin typeface="+mj-lt"/>
              <a:ea typeface="宋体" pitchFamily="2" charset="-122"/>
            </a:endParaRPr>
          </a:p>
        </p:txBody>
      </p:sp>
      <p:sp>
        <p:nvSpPr>
          <p:cNvPr id="529733" name="Rectangle 325"/>
          <p:cNvSpPr>
            <a:spLocks noChangeArrowheads="1"/>
          </p:cNvSpPr>
          <p:nvPr/>
        </p:nvSpPr>
        <p:spPr bwMode="auto">
          <a:xfrm>
            <a:off x="6948488" y="714375"/>
            <a:ext cx="1479550" cy="314325"/>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lgn="ctr">
              <a:lnSpc>
                <a:spcPct val="90000"/>
              </a:lnSpc>
              <a:defRPr/>
            </a:pPr>
            <a:r>
              <a:rPr kumimoji="0" lang="en-US" altLang="zh-CN" sz="800" b="0" dirty="0">
                <a:solidFill>
                  <a:schemeClr val="folHlink"/>
                </a:solidFill>
                <a:latin typeface="+mj-lt"/>
                <a:ea typeface="宋体" pitchFamily="2" charset="-122"/>
              </a:rPr>
              <a:t>Public security management</a:t>
            </a:r>
          </a:p>
          <a:p>
            <a:pPr algn="ctr">
              <a:lnSpc>
                <a:spcPct val="90000"/>
              </a:lnSpc>
              <a:defRPr/>
            </a:pPr>
            <a:r>
              <a:rPr kumimoji="0" lang="en-US" altLang="zh-CN" sz="800" b="0" dirty="0">
                <a:solidFill>
                  <a:schemeClr val="folHlink"/>
                </a:solidFill>
                <a:latin typeface="+mj-lt"/>
                <a:ea typeface="宋体" pitchFamily="2" charset="-122"/>
              </a:rPr>
              <a:t> information system</a:t>
            </a:r>
            <a:endParaRPr kumimoji="0" lang="zh-CN" altLang="en-US" sz="800" b="0" dirty="0">
              <a:solidFill>
                <a:schemeClr val="folHlink"/>
              </a:solidFill>
              <a:latin typeface="+mj-lt"/>
              <a:ea typeface="宋体" pitchFamily="2" charset="-122"/>
            </a:endParaRPr>
          </a:p>
        </p:txBody>
      </p:sp>
      <p:sp>
        <p:nvSpPr>
          <p:cNvPr id="529735" name="Text Box 327"/>
          <p:cNvSpPr txBox="1">
            <a:spLocks noChangeArrowheads="1"/>
          </p:cNvSpPr>
          <p:nvPr/>
        </p:nvSpPr>
        <p:spPr bwMode="auto">
          <a:xfrm>
            <a:off x="500063" y="4221163"/>
            <a:ext cx="1174750" cy="646112"/>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lgn="ctr">
              <a:defRPr/>
            </a:pPr>
            <a:r>
              <a:rPr lang="en-US" altLang="zh-CN" dirty="0">
                <a:latin typeface="+mj-lt"/>
                <a:ea typeface="宋体" pitchFamily="2" charset="-122"/>
              </a:rPr>
              <a:t>Planning of service flow</a:t>
            </a:r>
            <a:endParaRPr lang="zh-CN" altLang="en-US" dirty="0">
              <a:latin typeface="+mj-lt"/>
              <a:ea typeface="宋体" pitchFamily="2" charset="-122"/>
            </a:endParaRPr>
          </a:p>
          <a:p>
            <a:pPr algn="ctr">
              <a:defRPr/>
            </a:pPr>
            <a:r>
              <a:rPr lang="en-US" altLang="zh-CN" dirty="0">
                <a:latin typeface="+mj-lt"/>
                <a:ea typeface="宋体" pitchFamily="2" charset="-122"/>
              </a:rPr>
              <a:t>Eth/POS</a:t>
            </a:r>
          </a:p>
        </p:txBody>
      </p:sp>
      <p:sp>
        <p:nvSpPr>
          <p:cNvPr id="35" name="AutoShape 122"/>
          <p:cNvSpPr>
            <a:spLocks noChangeAspect="1" noChangeArrowheads="1"/>
          </p:cNvSpPr>
          <p:nvPr/>
        </p:nvSpPr>
        <p:spPr bwMode="auto">
          <a:xfrm>
            <a:off x="1000125" y="714375"/>
            <a:ext cx="3529013" cy="1584325"/>
          </a:xfrm>
          <a:prstGeom prst="roundRect">
            <a:avLst>
              <a:gd name="adj" fmla="val 10801"/>
            </a:avLst>
          </a:prstGeom>
          <a:noFill/>
          <a:ln w="12700">
            <a:solidFill>
              <a:srgbClr val="0065A9"/>
            </a:solidFill>
            <a:round/>
            <a:headEnd/>
            <a:tailEnd/>
          </a:ln>
          <a:effectLst>
            <a:outerShdw dist="38100" dir="2700000" algn="tl" rotWithShape="0">
              <a:srgbClr val="000000">
                <a:alpha val="39999"/>
              </a:srgbClr>
            </a:outerShdw>
          </a:effectLst>
        </p:spPr>
        <p:txBody>
          <a:bodyPr wrap="none" anchor="ctr"/>
          <a:lstStyle/>
          <a:p>
            <a:pPr algn="ctr" fontAlgn="auto">
              <a:spcBef>
                <a:spcPts val="0"/>
              </a:spcBef>
              <a:spcAft>
                <a:spcPts val="0"/>
              </a:spcAft>
              <a:defRPr/>
            </a:pPr>
            <a:endParaRPr kumimoji="0" lang="zh-CN" altLang="en-US" sz="1800" b="0" kern="0">
              <a:solidFill>
                <a:sysClr val="windowText" lastClr="000000"/>
              </a:solidFill>
              <a:latin typeface="+mj-lt"/>
              <a:ea typeface="华文细黑" pitchFamily="2" charset="-122"/>
            </a:endParaRPr>
          </a:p>
        </p:txBody>
      </p:sp>
      <p:sp>
        <p:nvSpPr>
          <p:cNvPr id="2" name="AutoShape 122"/>
          <p:cNvSpPr>
            <a:spLocks noChangeAspect="1" noChangeArrowheads="1"/>
          </p:cNvSpPr>
          <p:nvPr/>
        </p:nvSpPr>
        <p:spPr bwMode="auto">
          <a:xfrm>
            <a:off x="5572125" y="642938"/>
            <a:ext cx="2736850" cy="1584325"/>
          </a:xfrm>
          <a:prstGeom prst="roundRect">
            <a:avLst>
              <a:gd name="adj" fmla="val 10801"/>
            </a:avLst>
          </a:prstGeom>
          <a:noFill/>
          <a:ln w="12700">
            <a:solidFill>
              <a:srgbClr val="0065A9"/>
            </a:solidFill>
            <a:round/>
            <a:headEnd/>
            <a:tailEnd/>
          </a:ln>
          <a:effectLst>
            <a:outerShdw dist="38100" dir="2700000" algn="tl" rotWithShape="0">
              <a:srgbClr val="000000">
                <a:alpha val="39999"/>
              </a:srgbClr>
            </a:outerShdw>
          </a:effectLst>
        </p:spPr>
        <p:txBody>
          <a:bodyPr wrap="none" anchor="ctr"/>
          <a:lstStyle/>
          <a:p>
            <a:pPr algn="ctr" fontAlgn="auto">
              <a:spcBef>
                <a:spcPts val="0"/>
              </a:spcBef>
              <a:spcAft>
                <a:spcPts val="0"/>
              </a:spcAft>
              <a:defRPr/>
            </a:pPr>
            <a:endParaRPr kumimoji="0" lang="zh-CN" altLang="en-US" sz="1800" b="0" kern="0">
              <a:solidFill>
                <a:sysClr val="windowText" lastClr="000000"/>
              </a:solidFill>
              <a:latin typeface="+mj-lt"/>
              <a:ea typeface="华文细黑" pitchFamily="2" charset="-122"/>
            </a:endParaRPr>
          </a:p>
        </p:txBody>
      </p:sp>
      <p:sp>
        <p:nvSpPr>
          <p:cNvPr id="152613" name="Rectangle 24"/>
          <p:cNvSpPr>
            <a:spLocks noChangeArrowheads="1"/>
          </p:cNvSpPr>
          <p:nvPr/>
        </p:nvSpPr>
        <p:spPr bwMode="auto">
          <a:xfrm>
            <a:off x="142875" y="1341438"/>
            <a:ext cx="928688" cy="430212"/>
          </a:xfrm>
          <a:prstGeom prst="rect">
            <a:avLst/>
          </a:prstGeom>
          <a:noFill/>
          <a:ln w="9525">
            <a:noFill/>
            <a:miter lim="800000"/>
            <a:headEnd/>
            <a:tailEnd/>
          </a:ln>
        </p:spPr>
        <p:txBody>
          <a:bodyPr lIns="0" tIns="0" rIns="0" bIns="0">
            <a:spAutoFit/>
          </a:bodyPr>
          <a:lstStyle/>
          <a:p>
            <a:pPr>
              <a:defRPr/>
            </a:pPr>
            <a:r>
              <a:rPr kumimoji="0" lang="en-US" altLang="zh-CN" sz="1400" dirty="0">
                <a:solidFill>
                  <a:schemeClr val="folHlink"/>
                </a:solidFill>
                <a:latin typeface="+mj-lt"/>
                <a:ea typeface="华文细黑" pitchFamily="2" charset="-122"/>
              </a:rPr>
              <a:t>Dedicated router</a:t>
            </a:r>
            <a:endParaRPr kumimoji="0" lang="zh-CN" altLang="en-US" sz="1400" dirty="0">
              <a:solidFill>
                <a:schemeClr val="folHlink"/>
              </a:solidFill>
              <a:latin typeface="+mj-lt"/>
              <a:ea typeface="华文细黑" pitchFamily="2" charset="-122"/>
            </a:endParaRPr>
          </a:p>
        </p:txBody>
      </p:sp>
      <p:sp>
        <p:nvSpPr>
          <p:cNvPr id="48167" name="Line 149"/>
          <p:cNvSpPr>
            <a:spLocks noChangeShapeType="1"/>
          </p:cNvSpPr>
          <p:nvPr/>
        </p:nvSpPr>
        <p:spPr bwMode="auto">
          <a:xfrm flipH="1">
            <a:off x="5146675" y="3213100"/>
            <a:ext cx="0" cy="1655763"/>
          </a:xfrm>
          <a:prstGeom prst="line">
            <a:avLst/>
          </a:prstGeom>
          <a:noFill/>
          <a:ln w="19050">
            <a:solidFill>
              <a:srgbClr val="0000FF"/>
            </a:solidFill>
            <a:prstDash val="dashDot"/>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8168" name="Line 149"/>
          <p:cNvSpPr>
            <a:spLocks noChangeShapeType="1"/>
          </p:cNvSpPr>
          <p:nvPr/>
        </p:nvSpPr>
        <p:spPr bwMode="auto">
          <a:xfrm>
            <a:off x="6227763" y="2708275"/>
            <a:ext cx="0" cy="2160588"/>
          </a:xfrm>
          <a:prstGeom prst="line">
            <a:avLst/>
          </a:prstGeom>
          <a:noFill/>
          <a:ln w="19050">
            <a:solidFill>
              <a:srgbClr val="0000FF"/>
            </a:solidFill>
            <a:prstDash val="dashDot"/>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8169" name="Line 149"/>
          <p:cNvSpPr>
            <a:spLocks noChangeShapeType="1"/>
          </p:cNvSpPr>
          <p:nvPr/>
        </p:nvSpPr>
        <p:spPr bwMode="auto">
          <a:xfrm flipH="1">
            <a:off x="6443663" y="3573463"/>
            <a:ext cx="0" cy="1295400"/>
          </a:xfrm>
          <a:prstGeom prst="line">
            <a:avLst/>
          </a:prstGeom>
          <a:noFill/>
          <a:ln w="19050">
            <a:solidFill>
              <a:srgbClr val="0000FF"/>
            </a:solidFill>
            <a:prstDash val="dashDot"/>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8170" name="Line 149"/>
          <p:cNvSpPr>
            <a:spLocks noChangeShapeType="1"/>
          </p:cNvSpPr>
          <p:nvPr/>
        </p:nvSpPr>
        <p:spPr bwMode="auto">
          <a:xfrm flipH="1">
            <a:off x="7378700" y="3213100"/>
            <a:ext cx="1588" cy="1655763"/>
          </a:xfrm>
          <a:prstGeom prst="line">
            <a:avLst/>
          </a:prstGeom>
          <a:noFill/>
          <a:ln w="19050">
            <a:solidFill>
              <a:srgbClr val="0000FF"/>
            </a:solidFill>
            <a:prstDash val="dashDot"/>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8171" name="Line 149"/>
          <p:cNvSpPr>
            <a:spLocks noChangeShapeType="1"/>
          </p:cNvSpPr>
          <p:nvPr/>
        </p:nvSpPr>
        <p:spPr bwMode="auto">
          <a:xfrm flipH="1">
            <a:off x="1690688" y="2708275"/>
            <a:ext cx="0" cy="2160588"/>
          </a:xfrm>
          <a:prstGeom prst="line">
            <a:avLst/>
          </a:prstGeom>
          <a:noFill/>
          <a:ln w="19050">
            <a:solidFill>
              <a:srgbClr val="0000FF"/>
            </a:solidFill>
            <a:prstDash val="dashDot"/>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8172" name="Line 149"/>
          <p:cNvSpPr>
            <a:spLocks noChangeShapeType="1"/>
          </p:cNvSpPr>
          <p:nvPr/>
        </p:nvSpPr>
        <p:spPr bwMode="auto">
          <a:xfrm flipH="1">
            <a:off x="2193925" y="3500438"/>
            <a:ext cx="0" cy="1441450"/>
          </a:xfrm>
          <a:prstGeom prst="line">
            <a:avLst/>
          </a:prstGeom>
          <a:noFill/>
          <a:ln w="19050">
            <a:solidFill>
              <a:srgbClr val="0000FF"/>
            </a:solidFill>
            <a:prstDash val="dashDot"/>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8173" name="AutoShape 339"/>
          <p:cNvSpPr>
            <a:spLocks noChangeArrowheads="1"/>
          </p:cNvSpPr>
          <p:nvPr/>
        </p:nvSpPr>
        <p:spPr bwMode="auto">
          <a:xfrm>
            <a:off x="468313" y="4868863"/>
            <a:ext cx="7451725" cy="1511300"/>
          </a:xfrm>
          <a:prstGeom prst="parallelogram">
            <a:avLst>
              <a:gd name="adj" fmla="val 31410"/>
            </a:avLst>
          </a:prstGeom>
          <a:solidFill>
            <a:srgbClr val="CCFFFF"/>
          </a:solidFill>
          <a:ln w="9525">
            <a:noFill/>
            <a:miter lim="800000"/>
            <a:headEnd/>
            <a:tailEnd/>
          </a:ln>
          <a:effectLst>
            <a:prstShdw prst="shdw17" dist="17961" dir="2700000">
              <a:srgbClr val="7A9999"/>
            </a:prstShdw>
          </a:effectLst>
        </p:spPr>
        <p:txBody>
          <a:bodyPr wrap="none" anchor="ctr"/>
          <a:lstStyle/>
          <a:p>
            <a:pPr>
              <a:defRPr/>
            </a:pPr>
            <a:endParaRPr lang="zh-CN" altLang="en-US">
              <a:latin typeface="+mj-lt"/>
              <a:ea typeface="宋体" pitchFamily="2" charset="-122"/>
            </a:endParaRPr>
          </a:p>
        </p:txBody>
      </p:sp>
      <p:sp>
        <p:nvSpPr>
          <p:cNvPr id="529748" name="Oval 340"/>
          <p:cNvSpPr>
            <a:spLocks noChangeArrowheads="1"/>
          </p:cNvSpPr>
          <p:nvPr/>
        </p:nvSpPr>
        <p:spPr bwMode="auto">
          <a:xfrm>
            <a:off x="4787900" y="5027613"/>
            <a:ext cx="2520950" cy="1081087"/>
          </a:xfrm>
          <a:prstGeom prst="ellipse">
            <a:avLst/>
          </a:prstGeom>
          <a:noFill/>
          <a:ln w="28575" algn="ctr">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29752" name="Oval 344"/>
          <p:cNvSpPr>
            <a:spLocks noChangeArrowheads="1"/>
          </p:cNvSpPr>
          <p:nvPr/>
        </p:nvSpPr>
        <p:spPr bwMode="auto">
          <a:xfrm>
            <a:off x="1547813" y="5183188"/>
            <a:ext cx="2574925" cy="766762"/>
          </a:xfrm>
          <a:prstGeom prst="ellipse">
            <a:avLst/>
          </a:prstGeom>
          <a:noFill/>
          <a:ln w="12700" algn="ctr">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nvGrpSpPr>
          <p:cNvPr id="158767" name="Group 140"/>
          <p:cNvGrpSpPr>
            <a:grpSpLocks/>
          </p:cNvGrpSpPr>
          <p:nvPr/>
        </p:nvGrpSpPr>
        <p:grpSpPr bwMode="auto">
          <a:xfrm>
            <a:off x="1619250" y="5230813"/>
            <a:ext cx="231775" cy="254000"/>
            <a:chOff x="2563812" y="2541587"/>
            <a:chExt cx="660400" cy="698500"/>
          </a:xfrm>
        </p:grpSpPr>
        <p:sp>
          <p:nvSpPr>
            <p:cNvPr id="48234"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8235" name="Freeform 22"/>
            <p:cNvSpPr>
              <a:spLocks/>
            </p:cNvSpPr>
            <p:nvPr/>
          </p:nvSpPr>
          <p:spPr bwMode="auto">
            <a:xfrm>
              <a:off x="2563812" y="2615801"/>
              <a:ext cx="660400" cy="624286"/>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768" name="Group 140"/>
          <p:cNvGrpSpPr>
            <a:grpSpLocks/>
          </p:cNvGrpSpPr>
          <p:nvPr/>
        </p:nvGrpSpPr>
        <p:grpSpPr bwMode="auto">
          <a:xfrm>
            <a:off x="2081213" y="5740400"/>
            <a:ext cx="233362" cy="255588"/>
            <a:chOff x="2563812" y="2541587"/>
            <a:chExt cx="660400" cy="698500"/>
          </a:xfrm>
        </p:grpSpPr>
        <p:sp>
          <p:nvSpPr>
            <p:cNvPr id="48232"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8233" name="Freeform 22"/>
            <p:cNvSpPr>
              <a:spLocks/>
            </p:cNvSpPr>
            <p:nvPr/>
          </p:nvSpPr>
          <p:spPr bwMode="auto">
            <a:xfrm>
              <a:off x="2563812" y="2619680"/>
              <a:ext cx="660400" cy="62040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769" name="Group 140"/>
          <p:cNvGrpSpPr>
            <a:grpSpLocks/>
          </p:cNvGrpSpPr>
          <p:nvPr/>
        </p:nvGrpSpPr>
        <p:grpSpPr bwMode="auto">
          <a:xfrm>
            <a:off x="2916238" y="5013325"/>
            <a:ext cx="231775" cy="255588"/>
            <a:chOff x="2563812" y="2541587"/>
            <a:chExt cx="660400" cy="698500"/>
          </a:xfrm>
        </p:grpSpPr>
        <p:sp>
          <p:nvSpPr>
            <p:cNvPr id="48230"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8231" name="Freeform 22"/>
            <p:cNvSpPr>
              <a:spLocks/>
            </p:cNvSpPr>
            <p:nvPr/>
          </p:nvSpPr>
          <p:spPr bwMode="auto">
            <a:xfrm>
              <a:off x="2563812" y="2619680"/>
              <a:ext cx="660400" cy="62040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770" name="Group 140"/>
          <p:cNvGrpSpPr>
            <a:grpSpLocks/>
          </p:cNvGrpSpPr>
          <p:nvPr/>
        </p:nvGrpSpPr>
        <p:grpSpPr bwMode="auto">
          <a:xfrm>
            <a:off x="3148013" y="5837238"/>
            <a:ext cx="233362" cy="255587"/>
            <a:chOff x="2563812" y="2541587"/>
            <a:chExt cx="660400" cy="698500"/>
          </a:xfrm>
        </p:grpSpPr>
        <p:sp>
          <p:nvSpPr>
            <p:cNvPr id="48228"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8229" name="Freeform 22"/>
            <p:cNvSpPr>
              <a:spLocks/>
            </p:cNvSpPr>
            <p:nvPr/>
          </p:nvSpPr>
          <p:spPr bwMode="auto">
            <a:xfrm>
              <a:off x="2563812" y="2619680"/>
              <a:ext cx="660400" cy="62040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771" name="Group 140"/>
          <p:cNvGrpSpPr>
            <a:grpSpLocks/>
          </p:cNvGrpSpPr>
          <p:nvPr/>
        </p:nvGrpSpPr>
        <p:grpSpPr bwMode="auto">
          <a:xfrm>
            <a:off x="7092950" y="5373688"/>
            <a:ext cx="431800" cy="431800"/>
            <a:chOff x="2563812" y="2541587"/>
            <a:chExt cx="660400" cy="698500"/>
          </a:xfrm>
        </p:grpSpPr>
        <p:sp>
          <p:nvSpPr>
            <p:cNvPr id="48226"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8227"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48181" name="Line 149"/>
          <p:cNvSpPr>
            <a:spLocks noChangeShapeType="1"/>
          </p:cNvSpPr>
          <p:nvPr/>
        </p:nvSpPr>
        <p:spPr bwMode="auto">
          <a:xfrm flipH="1">
            <a:off x="3995738" y="5300663"/>
            <a:ext cx="936625"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8182" name="Line 149"/>
          <p:cNvSpPr>
            <a:spLocks noChangeShapeType="1"/>
          </p:cNvSpPr>
          <p:nvPr/>
        </p:nvSpPr>
        <p:spPr bwMode="auto">
          <a:xfrm flipH="1">
            <a:off x="4048125" y="5805488"/>
            <a:ext cx="811213" cy="14287"/>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152630" name="Rectangle 24"/>
          <p:cNvSpPr>
            <a:spLocks noChangeArrowheads="1"/>
          </p:cNvSpPr>
          <p:nvPr/>
        </p:nvSpPr>
        <p:spPr bwMode="auto">
          <a:xfrm>
            <a:off x="5357813" y="5300663"/>
            <a:ext cx="854401" cy="215444"/>
          </a:xfrm>
          <a:prstGeom prst="rect">
            <a:avLst/>
          </a:prstGeom>
          <a:noFill/>
          <a:ln w="9525">
            <a:noFill/>
            <a:miter lim="800000"/>
            <a:headEnd/>
            <a:tailEnd/>
          </a:ln>
        </p:spPr>
        <p:txBody>
          <a:bodyPr wrap="none" lIns="0" tIns="0" rIns="0" bIns="0">
            <a:spAutoFit/>
          </a:bodyPr>
          <a:lstStyle/>
          <a:p>
            <a:pPr>
              <a:defRPr/>
            </a:pPr>
            <a:r>
              <a:rPr kumimoji="0" lang="en-US" altLang="zh-CN" sz="1400" dirty="0" smtClean="0">
                <a:solidFill>
                  <a:schemeClr val="folHlink"/>
                </a:solidFill>
                <a:latin typeface="+mj-lt"/>
                <a:ea typeface="华文细黑" pitchFamily="2" charset="-122"/>
              </a:rPr>
              <a:t>Backbone</a:t>
            </a:r>
            <a:endParaRPr kumimoji="0" lang="zh-CN" altLang="en-US" sz="1400" dirty="0">
              <a:solidFill>
                <a:schemeClr val="folHlink"/>
              </a:solidFill>
              <a:latin typeface="+mj-lt"/>
              <a:ea typeface="华文细黑" pitchFamily="2" charset="-122"/>
            </a:endParaRPr>
          </a:p>
        </p:txBody>
      </p:sp>
      <p:sp>
        <p:nvSpPr>
          <p:cNvPr id="152631" name="Rectangle 24"/>
          <p:cNvSpPr>
            <a:spLocks noChangeArrowheads="1"/>
          </p:cNvSpPr>
          <p:nvPr/>
        </p:nvSpPr>
        <p:spPr bwMode="auto">
          <a:xfrm>
            <a:off x="2214563" y="5300663"/>
            <a:ext cx="626775" cy="215444"/>
          </a:xfrm>
          <a:prstGeom prst="rect">
            <a:avLst/>
          </a:prstGeom>
          <a:noFill/>
          <a:ln w="9525">
            <a:noFill/>
            <a:miter lim="800000"/>
            <a:headEnd/>
            <a:tailEnd/>
          </a:ln>
        </p:spPr>
        <p:txBody>
          <a:bodyPr wrap="none" lIns="0" tIns="0" rIns="0" bIns="0">
            <a:spAutoFit/>
          </a:bodyPr>
          <a:lstStyle/>
          <a:p>
            <a:pPr>
              <a:defRPr/>
            </a:pPr>
            <a:r>
              <a:rPr kumimoji="0" lang="en-US" altLang="zh-CN" sz="1400" dirty="0" smtClean="0">
                <a:solidFill>
                  <a:schemeClr val="folHlink"/>
                </a:solidFill>
                <a:latin typeface="+mj-lt"/>
                <a:ea typeface="华文细黑" pitchFamily="2" charset="-122"/>
              </a:rPr>
              <a:t>Access</a:t>
            </a:r>
            <a:endParaRPr kumimoji="0" lang="zh-CN" altLang="en-US" sz="1400" dirty="0">
              <a:solidFill>
                <a:schemeClr val="folHlink"/>
              </a:solidFill>
              <a:latin typeface="+mj-lt"/>
              <a:ea typeface="华文细黑" pitchFamily="2" charset="-122"/>
            </a:endParaRPr>
          </a:p>
        </p:txBody>
      </p:sp>
      <p:sp>
        <p:nvSpPr>
          <p:cNvPr id="152632" name="Rectangle 24"/>
          <p:cNvSpPr>
            <a:spLocks noChangeArrowheads="1"/>
          </p:cNvSpPr>
          <p:nvPr/>
        </p:nvSpPr>
        <p:spPr bwMode="auto">
          <a:xfrm>
            <a:off x="684213" y="5876925"/>
            <a:ext cx="1303337" cy="276225"/>
          </a:xfrm>
          <a:prstGeom prst="rect">
            <a:avLst/>
          </a:prstGeom>
          <a:noFill/>
          <a:ln w="9525">
            <a:noFill/>
            <a:miter lim="800000"/>
            <a:headEnd/>
            <a:tailEnd/>
          </a:ln>
        </p:spPr>
        <p:txBody>
          <a:bodyPr wrap="none" lIns="0" tIns="0" rIns="0" bIns="0">
            <a:spAutoFit/>
          </a:bodyPr>
          <a:lstStyle/>
          <a:p>
            <a:pPr>
              <a:defRPr/>
            </a:pPr>
            <a:r>
              <a:rPr kumimoji="0" lang="en-US" altLang="zh-CN" sz="1800" dirty="0">
                <a:solidFill>
                  <a:schemeClr val="accent1"/>
                </a:solidFill>
                <a:latin typeface="+mj-lt"/>
                <a:ea typeface="华文细黑" pitchFamily="2" charset="-122"/>
              </a:rPr>
              <a:t>MSTP plane</a:t>
            </a:r>
            <a:endParaRPr kumimoji="0" lang="zh-CN" altLang="en-US" sz="1800" dirty="0">
              <a:solidFill>
                <a:schemeClr val="accent1"/>
              </a:solidFill>
              <a:latin typeface="+mj-lt"/>
              <a:ea typeface="华文细黑" pitchFamily="2" charset="-122"/>
            </a:endParaRPr>
          </a:p>
        </p:txBody>
      </p:sp>
      <p:sp>
        <p:nvSpPr>
          <p:cNvPr id="529812" name="Rectangle 404"/>
          <p:cNvSpPr>
            <a:spLocks noChangeArrowheads="1"/>
          </p:cNvSpPr>
          <p:nvPr/>
        </p:nvSpPr>
        <p:spPr bwMode="auto">
          <a:xfrm>
            <a:off x="4211638" y="5373688"/>
            <a:ext cx="576262" cy="336550"/>
          </a:xfrm>
          <a:prstGeom prst="rect">
            <a:avLst/>
          </a:prstGeom>
          <a:noFill/>
          <a:ln w="9525" algn="ctr">
            <a:noFill/>
            <a:miter lim="800000"/>
            <a:headEnd/>
            <a:tailEnd/>
          </a:ln>
          <a:effectLst>
            <a:prstShdw prst="shdw17" dist="17961" dir="2700000">
              <a:schemeClr val="accent1">
                <a:gamma/>
                <a:shade val="60000"/>
                <a:invGamma/>
              </a:schemeClr>
            </a:prstShdw>
          </a:effectLst>
        </p:spPr>
        <p:txBody>
          <a:bodyPr>
            <a:spAutoFit/>
          </a:bodyPr>
          <a:lstStyle/>
          <a:p>
            <a:pPr>
              <a:defRPr/>
            </a:pPr>
            <a:r>
              <a:rPr kumimoji="0" lang="en-US" altLang="zh-CN" sz="1600">
                <a:solidFill>
                  <a:schemeClr val="folHlink"/>
                </a:solidFill>
                <a:latin typeface="+mj-lt"/>
                <a:ea typeface="宋体" pitchFamily="2" charset="-122"/>
              </a:rPr>
              <a:t>DNI</a:t>
            </a:r>
          </a:p>
        </p:txBody>
      </p:sp>
      <p:sp>
        <p:nvSpPr>
          <p:cNvPr id="152636" name="Rectangle 24"/>
          <p:cNvSpPr>
            <a:spLocks noChangeArrowheads="1"/>
          </p:cNvSpPr>
          <p:nvPr/>
        </p:nvSpPr>
        <p:spPr bwMode="auto">
          <a:xfrm>
            <a:off x="4786313" y="1341438"/>
            <a:ext cx="995362" cy="430212"/>
          </a:xfrm>
          <a:prstGeom prst="rect">
            <a:avLst/>
          </a:prstGeom>
          <a:noFill/>
          <a:ln w="9525">
            <a:noFill/>
            <a:miter lim="800000"/>
            <a:headEnd/>
            <a:tailEnd/>
          </a:ln>
        </p:spPr>
        <p:txBody>
          <a:bodyPr lIns="0" tIns="0" rIns="0" bIns="0">
            <a:spAutoFit/>
          </a:bodyPr>
          <a:lstStyle/>
          <a:p>
            <a:pPr>
              <a:defRPr/>
            </a:pPr>
            <a:r>
              <a:rPr kumimoji="0" lang="en-US" altLang="zh-CN" sz="1400" dirty="0">
                <a:solidFill>
                  <a:schemeClr val="folHlink"/>
                </a:solidFill>
                <a:latin typeface="+mj-lt"/>
                <a:ea typeface="华文细黑" pitchFamily="2" charset="-122"/>
              </a:rPr>
              <a:t>Common router</a:t>
            </a:r>
            <a:endParaRPr kumimoji="0" lang="zh-CN" altLang="en-US" sz="1400" dirty="0">
              <a:solidFill>
                <a:schemeClr val="folHlink"/>
              </a:solidFill>
              <a:latin typeface="+mj-lt"/>
              <a:ea typeface="华文细黑" pitchFamily="2" charset="-122"/>
            </a:endParaRPr>
          </a:p>
        </p:txBody>
      </p:sp>
      <p:grpSp>
        <p:nvGrpSpPr>
          <p:cNvPr id="158781" name="Group 140"/>
          <p:cNvGrpSpPr>
            <a:grpSpLocks/>
          </p:cNvGrpSpPr>
          <p:nvPr/>
        </p:nvGrpSpPr>
        <p:grpSpPr bwMode="auto">
          <a:xfrm>
            <a:off x="4859338" y="5661025"/>
            <a:ext cx="360362" cy="431800"/>
            <a:chOff x="2563812" y="2541587"/>
            <a:chExt cx="660400" cy="698500"/>
          </a:xfrm>
        </p:grpSpPr>
        <p:sp>
          <p:nvSpPr>
            <p:cNvPr id="48224"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8225"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782" name="Group 140"/>
          <p:cNvGrpSpPr>
            <a:grpSpLocks/>
          </p:cNvGrpSpPr>
          <p:nvPr/>
        </p:nvGrpSpPr>
        <p:grpSpPr bwMode="auto">
          <a:xfrm>
            <a:off x="4859338" y="5013325"/>
            <a:ext cx="360362" cy="431800"/>
            <a:chOff x="2563812" y="2541587"/>
            <a:chExt cx="660400" cy="698500"/>
          </a:xfrm>
        </p:grpSpPr>
        <p:sp>
          <p:nvSpPr>
            <p:cNvPr id="48222"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8223"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783" name="Group 140"/>
          <p:cNvGrpSpPr>
            <a:grpSpLocks/>
          </p:cNvGrpSpPr>
          <p:nvPr/>
        </p:nvGrpSpPr>
        <p:grpSpPr bwMode="auto">
          <a:xfrm>
            <a:off x="3779838" y="5157788"/>
            <a:ext cx="231775" cy="255587"/>
            <a:chOff x="2563812" y="2541587"/>
            <a:chExt cx="660400" cy="698500"/>
          </a:xfrm>
        </p:grpSpPr>
        <p:sp>
          <p:nvSpPr>
            <p:cNvPr id="48220"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8221" name="Freeform 22"/>
            <p:cNvSpPr>
              <a:spLocks/>
            </p:cNvSpPr>
            <p:nvPr/>
          </p:nvSpPr>
          <p:spPr bwMode="auto">
            <a:xfrm>
              <a:off x="2563812" y="2619680"/>
              <a:ext cx="660400" cy="62040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784" name="Group 140"/>
          <p:cNvGrpSpPr>
            <a:grpSpLocks/>
          </p:cNvGrpSpPr>
          <p:nvPr/>
        </p:nvGrpSpPr>
        <p:grpSpPr bwMode="auto">
          <a:xfrm>
            <a:off x="3851275" y="5661025"/>
            <a:ext cx="231775" cy="255588"/>
            <a:chOff x="2563812" y="2541587"/>
            <a:chExt cx="660400" cy="698500"/>
          </a:xfrm>
        </p:grpSpPr>
        <p:sp>
          <p:nvSpPr>
            <p:cNvPr id="48218"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8219" name="Freeform 22"/>
            <p:cNvSpPr>
              <a:spLocks/>
            </p:cNvSpPr>
            <p:nvPr/>
          </p:nvSpPr>
          <p:spPr bwMode="auto">
            <a:xfrm>
              <a:off x="2563812" y="2619680"/>
              <a:ext cx="660400" cy="62040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785" name="Group 140"/>
          <p:cNvGrpSpPr>
            <a:grpSpLocks/>
          </p:cNvGrpSpPr>
          <p:nvPr/>
        </p:nvGrpSpPr>
        <p:grpSpPr bwMode="auto">
          <a:xfrm>
            <a:off x="6011863" y="4868863"/>
            <a:ext cx="360362" cy="431800"/>
            <a:chOff x="2563812" y="2541587"/>
            <a:chExt cx="660400" cy="698500"/>
          </a:xfrm>
        </p:grpSpPr>
        <p:sp>
          <p:nvSpPr>
            <p:cNvPr id="48216"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8217"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58786" name="Group 140"/>
          <p:cNvGrpSpPr>
            <a:grpSpLocks/>
          </p:cNvGrpSpPr>
          <p:nvPr/>
        </p:nvGrpSpPr>
        <p:grpSpPr bwMode="auto">
          <a:xfrm>
            <a:off x="6156325" y="5805488"/>
            <a:ext cx="360363" cy="431800"/>
            <a:chOff x="2563812" y="2541587"/>
            <a:chExt cx="660400" cy="698500"/>
          </a:xfrm>
        </p:grpSpPr>
        <p:sp>
          <p:nvSpPr>
            <p:cNvPr id="48214"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8215"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48196" name="Line 149"/>
          <p:cNvSpPr>
            <a:spLocks noChangeShapeType="1"/>
          </p:cNvSpPr>
          <p:nvPr/>
        </p:nvSpPr>
        <p:spPr bwMode="auto">
          <a:xfrm flipH="1" flipV="1">
            <a:off x="1692275" y="4508500"/>
            <a:ext cx="0" cy="720725"/>
          </a:xfrm>
          <a:prstGeom prst="line">
            <a:avLst/>
          </a:prstGeom>
          <a:noFill/>
          <a:ln w="19050">
            <a:solidFill>
              <a:srgbClr val="FF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8197" name="Line 149"/>
          <p:cNvSpPr>
            <a:spLocks noChangeShapeType="1"/>
          </p:cNvSpPr>
          <p:nvPr/>
        </p:nvSpPr>
        <p:spPr bwMode="auto">
          <a:xfrm flipH="1" flipV="1">
            <a:off x="2195513" y="4724400"/>
            <a:ext cx="0" cy="1081088"/>
          </a:xfrm>
          <a:prstGeom prst="line">
            <a:avLst/>
          </a:prstGeom>
          <a:noFill/>
          <a:ln w="19050">
            <a:solidFill>
              <a:srgbClr val="FF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29834" name="Rectangle 426"/>
          <p:cNvSpPr>
            <a:spLocks noChangeArrowheads="1"/>
          </p:cNvSpPr>
          <p:nvPr/>
        </p:nvSpPr>
        <p:spPr bwMode="auto">
          <a:xfrm>
            <a:off x="1116013" y="4941888"/>
            <a:ext cx="795337"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Eth/POS</a:t>
            </a:r>
            <a:endParaRPr lang="zh-CN" altLang="en-US">
              <a:latin typeface="+mj-lt"/>
              <a:ea typeface="宋体" pitchFamily="2" charset="-122"/>
            </a:endParaRPr>
          </a:p>
        </p:txBody>
      </p:sp>
      <p:sp>
        <p:nvSpPr>
          <p:cNvPr id="529835" name="Rectangle 427"/>
          <p:cNvSpPr>
            <a:spLocks noChangeArrowheads="1"/>
          </p:cNvSpPr>
          <p:nvPr/>
        </p:nvSpPr>
        <p:spPr bwMode="auto">
          <a:xfrm>
            <a:off x="1908175" y="4941888"/>
            <a:ext cx="795338"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Eth/POS</a:t>
            </a:r>
            <a:endParaRPr lang="zh-CN" altLang="en-US">
              <a:latin typeface="+mj-lt"/>
              <a:ea typeface="宋体" pitchFamily="2" charset="-122"/>
            </a:endParaRPr>
          </a:p>
        </p:txBody>
      </p:sp>
      <p:sp>
        <p:nvSpPr>
          <p:cNvPr id="48200" name="Line 149"/>
          <p:cNvSpPr>
            <a:spLocks noChangeShapeType="1"/>
          </p:cNvSpPr>
          <p:nvPr/>
        </p:nvSpPr>
        <p:spPr bwMode="auto">
          <a:xfrm flipH="1" flipV="1">
            <a:off x="3033713" y="4868863"/>
            <a:ext cx="0" cy="144462"/>
          </a:xfrm>
          <a:prstGeom prst="line">
            <a:avLst/>
          </a:prstGeom>
          <a:noFill/>
          <a:ln w="19050">
            <a:solidFill>
              <a:srgbClr val="FF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152648" name="Rectangle 24"/>
          <p:cNvSpPr>
            <a:spLocks noChangeArrowheads="1"/>
          </p:cNvSpPr>
          <p:nvPr/>
        </p:nvSpPr>
        <p:spPr bwMode="auto">
          <a:xfrm>
            <a:off x="571500" y="3825875"/>
            <a:ext cx="1036638" cy="246063"/>
          </a:xfrm>
          <a:prstGeom prst="rect">
            <a:avLst/>
          </a:prstGeom>
          <a:noFill/>
          <a:ln w="9525" algn="ctr">
            <a:noFill/>
            <a:miter lim="800000"/>
            <a:headEnd/>
            <a:tailEnd/>
          </a:ln>
        </p:spPr>
        <p:txBody>
          <a:bodyPr wrap="none" lIns="0" tIns="0" rIns="0" bIns="0">
            <a:spAutoFit/>
          </a:bodyPr>
          <a:lstStyle/>
          <a:p>
            <a:pPr>
              <a:defRPr/>
            </a:pPr>
            <a:r>
              <a:rPr kumimoji="0" lang="en-US" altLang="zh-CN" sz="1600" dirty="0">
                <a:solidFill>
                  <a:schemeClr val="tx2"/>
                </a:solidFill>
                <a:latin typeface="+mj-lt"/>
                <a:ea typeface="华文细黑" pitchFamily="2" charset="-122"/>
              </a:rPr>
              <a:t>Data plane</a:t>
            </a:r>
            <a:endParaRPr kumimoji="0" lang="zh-CN" altLang="en-US" sz="1600" dirty="0">
              <a:solidFill>
                <a:schemeClr val="tx2"/>
              </a:solidFill>
              <a:latin typeface="+mj-lt"/>
              <a:ea typeface="华文细黑" pitchFamily="2" charset="-122"/>
            </a:endParaRPr>
          </a:p>
        </p:txBody>
      </p:sp>
      <p:sp>
        <p:nvSpPr>
          <p:cNvPr id="48202" name="Line 149"/>
          <p:cNvSpPr>
            <a:spLocks noChangeShapeType="1"/>
          </p:cNvSpPr>
          <p:nvPr/>
        </p:nvSpPr>
        <p:spPr bwMode="auto">
          <a:xfrm flipH="1" flipV="1">
            <a:off x="3851275" y="4868863"/>
            <a:ext cx="0" cy="288925"/>
          </a:xfrm>
          <a:prstGeom prst="line">
            <a:avLst/>
          </a:prstGeom>
          <a:noFill/>
          <a:ln w="19050">
            <a:solidFill>
              <a:srgbClr val="FF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8203" name="Line 149"/>
          <p:cNvSpPr>
            <a:spLocks noChangeShapeType="1"/>
          </p:cNvSpPr>
          <p:nvPr/>
        </p:nvSpPr>
        <p:spPr bwMode="auto">
          <a:xfrm flipH="1" flipV="1">
            <a:off x="3995738" y="4868863"/>
            <a:ext cx="0" cy="792162"/>
          </a:xfrm>
          <a:prstGeom prst="line">
            <a:avLst/>
          </a:prstGeom>
          <a:noFill/>
          <a:ln w="19050">
            <a:solidFill>
              <a:srgbClr val="FF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8204" name="Line 149"/>
          <p:cNvSpPr>
            <a:spLocks noChangeShapeType="1"/>
          </p:cNvSpPr>
          <p:nvPr/>
        </p:nvSpPr>
        <p:spPr bwMode="auto">
          <a:xfrm flipH="1" flipV="1">
            <a:off x="3276600" y="4868863"/>
            <a:ext cx="0" cy="936625"/>
          </a:xfrm>
          <a:prstGeom prst="line">
            <a:avLst/>
          </a:prstGeom>
          <a:noFill/>
          <a:ln w="19050">
            <a:solidFill>
              <a:srgbClr val="FF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8205" name="Line 149"/>
          <p:cNvSpPr>
            <a:spLocks noChangeShapeType="1"/>
          </p:cNvSpPr>
          <p:nvPr/>
        </p:nvSpPr>
        <p:spPr bwMode="auto">
          <a:xfrm flipH="1" flipV="1">
            <a:off x="5148263" y="4292600"/>
            <a:ext cx="0" cy="792163"/>
          </a:xfrm>
          <a:prstGeom prst="line">
            <a:avLst/>
          </a:prstGeom>
          <a:noFill/>
          <a:ln w="19050">
            <a:solidFill>
              <a:srgbClr val="FF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8206" name="Line 149"/>
          <p:cNvSpPr>
            <a:spLocks noChangeShapeType="1"/>
          </p:cNvSpPr>
          <p:nvPr/>
        </p:nvSpPr>
        <p:spPr bwMode="auto">
          <a:xfrm flipH="1" flipV="1">
            <a:off x="6156325" y="2852738"/>
            <a:ext cx="0" cy="2089150"/>
          </a:xfrm>
          <a:prstGeom prst="line">
            <a:avLst/>
          </a:prstGeom>
          <a:noFill/>
          <a:ln w="19050">
            <a:solidFill>
              <a:srgbClr val="FF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8207" name="Line 149"/>
          <p:cNvSpPr>
            <a:spLocks noChangeShapeType="1"/>
          </p:cNvSpPr>
          <p:nvPr/>
        </p:nvSpPr>
        <p:spPr bwMode="auto">
          <a:xfrm flipH="1" flipV="1">
            <a:off x="6300788" y="3573463"/>
            <a:ext cx="0" cy="2232025"/>
          </a:xfrm>
          <a:prstGeom prst="line">
            <a:avLst/>
          </a:prstGeom>
          <a:noFill/>
          <a:ln w="19050">
            <a:solidFill>
              <a:srgbClr val="FF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8208" name="Line 149"/>
          <p:cNvSpPr>
            <a:spLocks noChangeShapeType="1"/>
          </p:cNvSpPr>
          <p:nvPr/>
        </p:nvSpPr>
        <p:spPr bwMode="auto">
          <a:xfrm flipH="1" flipV="1">
            <a:off x="7380288" y="3213100"/>
            <a:ext cx="0" cy="2232025"/>
          </a:xfrm>
          <a:prstGeom prst="line">
            <a:avLst/>
          </a:prstGeom>
          <a:noFill/>
          <a:ln w="19050">
            <a:solidFill>
              <a:srgbClr val="FF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152656" name="Rectangle 24"/>
          <p:cNvSpPr>
            <a:spLocks noChangeArrowheads="1"/>
          </p:cNvSpPr>
          <p:nvPr/>
        </p:nvSpPr>
        <p:spPr bwMode="auto">
          <a:xfrm>
            <a:off x="6588125" y="2708275"/>
            <a:ext cx="1739900" cy="215900"/>
          </a:xfrm>
          <a:prstGeom prst="rect">
            <a:avLst/>
          </a:prstGeom>
          <a:noFill/>
          <a:ln w="9525" algn="ctr">
            <a:noFill/>
            <a:miter lim="800000"/>
            <a:headEnd/>
            <a:tailEnd/>
          </a:ln>
        </p:spPr>
        <p:txBody>
          <a:bodyPr wrap="none" lIns="0" tIns="0" rIns="0" bIns="0">
            <a:spAutoFit/>
          </a:bodyPr>
          <a:lstStyle/>
          <a:p>
            <a:pPr>
              <a:defRPr/>
            </a:pPr>
            <a:r>
              <a:rPr kumimoji="0" lang="en-US" altLang="zh-CN" sz="1400" dirty="0">
                <a:solidFill>
                  <a:schemeClr val="tx2"/>
                </a:solidFill>
                <a:latin typeface="+mj-lt"/>
                <a:ea typeface="华文细黑" pitchFamily="2" charset="-122"/>
              </a:rPr>
              <a:t>Data backbone layer</a:t>
            </a:r>
            <a:endParaRPr kumimoji="0" lang="zh-CN" altLang="en-US" sz="1400" dirty="0">
              <a:solidFill>
                <a:schemeClr val="tx2"/>
              </a:solidFill>
              <a:latin typeface="+mj-lt"/>
              <a:ea typeface="华文细黑" pitchFamily="2" charset="-122"/>
            </a:endParaRPr>
          </a:p>
        </p:txBody>
      </p:sp>
      <p:sp>
        <p:nvSpPr>
          <p:cNvPr id="152657" name="Rectangle 24"/>
          <p:cNvSpPr>
            <a:spLocks noChangeArrowheads="1"/>
          </p:cNvSpPr>
          <p:nvPr/>
        </p:nvSpPr>
        <p:spPr bwMode="auto">
          <a:xfrm>
            <a:off x="2268538" y="2636838"/>
            <a:ext cx="1550987" cy="215900"/>
          </a:xfrm>
          <a:prstGeom prst="rect">
            <a:avLst/>
          </a:prstGeom>
          <a:noFill/>
          <a:ln w="9525" algn="ctr">
            <a:noFill/>
            <a:miter lim="800000"/>
            <a:headEnd/>
            <a:tailEnd/>
          </a:ln>
        </p:spPr>
        <p:txBody>
          <a:bodyPr wrap="none" lIns="0" tIns="0" rIns="0" bIns="0">
            <a:spAutoFit/>
          </a:bodyPr>
          <a:lstStyle/>
          <a:p>
            <a:pPr>
              <a:defRPr/>
            </a:pPr>
            <a:r>
              <a:rPr kumimoji="0" lang="en-US" altLang="zh-CN" sz="1400" dirty="0">
                <a:solidFill>
                  <a:schemeClr val="tx2"/>
                </a:solidFill>
                <a:latin typeface="+mj-lt"/>
                <a:ea typeface="华文细黑" pitchFamily="2" charset="-122"/>
              </a:rPr>
              <a:t>Data access layer </a:t>
            </a:r>
            <a:endParaRPr kumimoji="0" lang="zh-CN" altLang="en-US" sz="1400" dirty="0">
              <a:solidFill>
                <a:schemeClr val="tx2"/>
              </a:solidFill>
              <a:latin typeface="+mj-lt"/>
              <a:ea typeface="华文细黑" pitchFamily="2" charset="-122"/>
            </a:endParaRPr>
          </a:p>
        </p:txBody>
      </p:sp>
      <p:sp>
        <p:nvSpPr>
          <p:cNvPr id="152658" name="Rectangle 24"/>
          <p:cNvSpPr>
            <a:spLocks noChangeArrowheads="1"/>
          </p:cNvSpPr>
          <p:nvPr/>
        </p:nvSpPr>
        <p:spPr bwMode="auto">
          <a:xfrm>
            <a:off x="785813" y="2636838"/>
            <a:ext cx="755650"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j-lt"/>
                <a:ea typeface="华文细黑" pitchFamily="2" charset="-122"/>
              </a:rPr>
              <a:t>Station 1</a:t>
            </a:r>
          </a:p>
        </p:txBody>
      </p:sp>
      <p:sp>
        <p:nvSpPr>
          <p:cNvPr id="152659" name="Rectangle 24"/>
          <p:cNvSpPr>
            <a:spLocks noChangeArrowheads="1"/>
          </p:cNvSpPr>
          <p:nvPr/>
        </p:nvSpPr>
        <p:spPr bwMode="auto">
          <a:xfrm>
            <a:off x="785813" y="3068638"/>
            <a:ext cx="755650"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j-lt"/>
                <a:ea typeface="华文细黑" pitchFamily="2" charset="-122"/>
              </a:rPr>
              <a:t>Station 2</a:t>
            </a:r>
          </a:p>
        </p:txBody>
      </p:sp>
      <p:sp>
        <p:nvSpPr>
          <p:cNvPr id="152660" name="Rectangle 24"/>
          <p:cNvSpPr>
            <a:spLocks noChangeArrowheads="1"/>
          </p:cNvSpPr>
          <p:nvPr/>
        </p:nvSpPr>
        <p:spPr bwMode="auto">
          <a:xfrm>
            <a:off x="2411413" y="3933825"/>
            <a:ext cx="765175"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j-lt"/>
                <a:ea typeface="华文细黑" pitchFamily="2" charset="-122"/>
              </a:rPr>
              <a:t>Station n</a:t>
            </a: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p:cNvSpPr>
            <a:spLocks noGrp="1" noChangeArrowheads="1"/>
          </p:cNvSpPr>
          <p:nvPr>
            <p:ph type="title"/>
          </p:nvPr>
        </p:nvSpPr>
        <p:spPr>
          <a:xfrm>
            <a:off x="147638" y="138113"/>
            <a:ext cx="8496300" cy="647700"/>
          </a:xfrm>
        </p:spPr>
        <p:txBody>
          <a:bodyPr/>
          <a:lstStyle/>
          <a:p>
            <a:pPr>
              <a:defRPr/>
            </a:pPr>
            <a:r>
              <a:rPr lang="en-US" altLang="zh-CN" sz="3000" dirty="0" smtClean="0">
                <a:latin typeface="+mj-lt"/>
              </a:rPr>
              <a:t>Transport of Public Communication services</a:t>
            </a:r>
            <a:endParaRPr lang="zh-CN" altLang="en-US" sz="3000" dirty="0" smtClean="0">
              <a:latin typeface="+mj-lt"/>
            </a:endParaRPr>
          </a:p>
        </p:txBody>
      </p:sp>
      <p:sp>
        <p:nvSpPr>
          <p:cNvPr id="49155" name="Freeform 136"/>
          <p:cNvSpPr>
            <a:spLocks/>
          </p:cNvSpPr>
          <p:nvPr/>
        </p:nvSpPr>
        <p:spPr bwMode="auto">
          <a:xfrm>
            <a:off x="3059113" y="958850"/>
            <a:ext cx="2665412" cy="1441450"/>
          </a:xfrm>
          <a:custGeom>
            <a:avLst/>
            <a:gdLst>
              <a:gd name="T0" fmla="*/ 2147483647 w 277"/>
              <a:gd name="T1" fmla="*/ 2147483647 h 182"/>
              <a:gd name="T2" fmla="*/ 2147483647 w 277"/>
              <a:gd name="T3" fmla="*/ 2147483647 h 182"/>
              <a:gd name="T4" fmla="*/ 2147483647 w 277"/>
              <a:gd name="T5" fmla="*/ 2147483647 h 182"/>
              <a:gd name="T6" fmla="*/ 2147483647 w 277"/>
              <a:gd name="T7" fmla="*/ 2147483647 h 182"/>
              <a:gd name="T8" fmla="*/ 2147483647 w 277"/>
              <a:gd name="T9" fmla="*/ 2147483647 h 182"/>
              <a:gd name="T10" fmla="*/ 2147483647 w 277"/>
              <a:gd name="T11" fmla="*/ 2147483647 h 182"/>
              <a:gd name="T12" fmla="*/ 2147483647 w 277"/>
              <a:gd name="T13" fmla="*/ 2147483647 h 182"/>
              <a:gd name="T14" fmla="*/ 2147483647 w 277"/>
              <a:gd name="T15" fmla="*/ 2147483647 h 182"/>
              <a:gd name="T16" fmla="*/ 2147483647 w 277"/>
              <a:gd name="T17" fmla="*/ 2147483647 h 182"/>
              <a:gd name="T18" fmla="*/ 2147483647 w 277"/>
              <a:gd name="T19" fmla="*/ 2147483647 h 182"/>
              <a:gd name="T20" fmla="*/ 2147483647 w 277"/>
              <a:gd name="T21" fmla="*/ 2147483647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7"/>
              <a:gd name="T34" fmla="*/ 0 h 182"/>
              <a:gd name="T35" fmla="*/ 277 w 277"/>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7" h="182">
                <a:moveTo>
                  <a:pt x="89" y="36"/>
                </a:moveTo>
                <a:cubicBezTo>
                  <a:pt x="89" y="36"/>
                  <a:pt x="99" y="0"/>
                  <a:pt x="150" y="3"/>
                </a:cubicBezTo>
                <a:cubicBezTo>
                  <a:pt x="194" y="7"/>
                  <a:pt x="206" y="45"/>
                  <a:pt x="206" y="45"/>
                </a:cubicBezTo>
                <a:cubicBezTo>
                  <a:pt x="206" y="45"/>
                  <a:pt x="255" y="32"/>
                  <a:pt x="266" y="73"/>
                </a:cubicBezTo>
                <a:cubicBezTo>
                  <a:pt x="277" y="113"/>
                  <a:pt x="234" y="125"/>
                  <a:pt x="234" y="125"/>
                </a:cubicBezTo>
                <a:cubicBezTo>
                  <a:pt x="234" y="125"/>
                  <a:pt x="234" y="152"/>
                  <a:pt x="209" y="160"/>
                </a:cubicBezTo>
                <a:cubicBezTo>
                  <a:pt x="180" y="168"/>
                  <a:pt x="162" y="147"/>
                  <a:pt x="162" y="147"/>
                </a:cubicBezTo>
                <a:cubicBezTo>
                  <a:pt x="162" y="147"/>
                  <a:pt x="138" y="182"/>
                  <a:pt x="96" y="173"/>
                </a:cubicBezTo>
                <a:cubicBezTo>
                  <a:pt x="56" y="165"/>
                  <a:pt x="57" y="131"/>
                  <a:pt x="57" y="131"/>
                </a:cubicBezTo>
                <a:cubicBezTo>
                  <a:pt x="57" y="131"/>
                  <a:pt x="0" y="114"/>
                  <a:pt x="10" y="69"/>
                </a:cubicBezTo>
                <a:cubicBezTo>
                  <a:pt x="22" y="15"/>
                  <a:pt x="89" y="36"/>
                  <a:pt x="89" y="36"/>
                </a:cubicBezTo>
                <a:close/>
              </a:path>
            </a:pathLst>
          </a:custGeom>
          <a:solidFill>
            <a:srgbClr val="99CCFF"/>
          </a:solidFill>
          <a:ln w="9525" algn="ctr">
            <a:noFill/>
            <a:round/>
            <a:headEnd/>
            <a:tailEnd/>
          </a:ln>
        </p:spPr>
        <p:txBody>
          <a:bodyPr/>
          <a:lstStyle/>
          <a:p>
            <a:pPr>
              <a:defRPr/>
            </a:pPr>
            <a:endParaRPr lang="zh-CN" altLang="en-US">
              <a:latin typeface="+mj-lt"/>
              <a:ea typeface="宋体" pitchFamily="2" charset="-122"/>
            </a:endParaRPr>
          </a:p>
        </p:txBody>
      </p:sp>
      <p:sp>
        <p:nvSpPr>
          <p:cNvPr id="49156" name="Freeform 136"/>
          <p:cNvSpPr>
            <a:spLocks/>
          </p:cNvSpPr>
          <p:nvPr/>
        </p:nvSpPr>
        <p:spPr bwMode="auto">
          <a:xfrm>
            <a:off x="5435600" y="1030288"/>
            <a:ext cx="2520950" cy="1441450"/>
          </a:xfrm>
          <a:custGeom>
            <a:avLst/>
            <a:gdLst>
              <a:gd name="T0" fmla="*/ 2147483647 w 277"/>
              <a:gd name="T1" fmla="*/ 2147483647 h 182"/>
              <a:gd name="T2" fmla="*/ 2147483647 w 277"/>
              <a:gd name="T3" fmla="*/ 2147483647 h 182"/>
              <a:gd name="T4" fmla="*/ 2147483647 w 277"/>
              <a:gd name="T5" fmla="*/ 2147483647 h 182"/>
              <a:gd name="T6" fmla="*/ 2147483647 w 277"/>
              <a:gd name="T7" fmla="*/ 2147483647 h 182"/>
              <a:gd name="T8" fmla="*/ 2147483647 w 277"/>
              <a:gd name="T9" fmla="*/ 2147483647 h 182"/>
              <a:gd name="T10" fmla="*/ 2147483647 w 277"/>
              <a:gd name="T11" fmla="*/ 2147483647 h 182"/>
              <a:gd name="T12" fmla="*/ 2147483647 w 277"/>
              <a:gd name="T13" fmla="*/ 2147483647 h 182"/>
              <a:gd name="T14" fmla="*/ 2147483647 w 277"/>
              <a:gd name="T15" fmla="*/ 2147483647 h 182"/>
              <a:gd name="T16" fmla="*/ 2147483647 w 277"/>
              <a:gd name="T17" fmla="*/ 2147483647 h 182"/>
              <a:gd name="T18" fmla="*/ 2147483647 w 277"/>
              <a:gd name="T19" fmla="*/ 2147483647 h 182"/>
              <a:gd name="T20" fmla="*/ 2147483647 w 277"/>
              <a:gd name="T21" fmla="*/ 2147483647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7"/>
              <a:gd name="T34" fmla="*/ 0 h 182"/>
              <a:gd name="T35" fmla="*/ 277 w 277"/>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7" h="182">
                <a:moveTo>
                  <a:pt x="89" y="36"/>
                </a:moveTo>
                <a:cubicBezTo>
                  <a:pt x="89" y="36"/>
                  <a:pt x="99" y="0"/>
                  <a:pt x="150" y="3"/>
                </a:cubicBezTo>
                <a:cubicBezTo>
                  <a:pt x="194" y="7"/>
                  <a:pt x="206" y="45"/>
                  <a:pt x="206" y="45"/>
                </a:cubicBezTo>
                <a:cubicBezTo>
                  <a:pt x="206" y="45"/>
                  <a:pt x="255" y="32"/>
                  <a:pt x="266" y="73"/>
                </a:cubicBezTo>
                <a:cubicBezTo>
                  <a:pt x="277" y="113"/>
                  <a:pt x="234" y="125"/>
                  <a:pt x="234" y="125"/>
                </a:cubicBezTo>
                <a:cubicBezTo>
                  <a:pt x="234" y="125"/>
                  <a:pt x="234" y="152"/>
                  <a:pt x="209" y="160"/>
                </a:cubicBezTo>
                <a:cubicBezTo>
                  <a:pt x="180" y="168"/>
                  <a:pt x="162" y="147"/>
                  <a:pt x="162" y="147"/>
                </a:cubicBezTo>
                <a:cubicBezTo>
                  <a:pt x="162" y="147"/>
                  <a:pt x="138" y="182"/>
                  <a:pt x="96" y="173"/>
                </a:cubicBezTo>
                <a:cubicBezTo>
                  <a:pt x="56" y="165"/>
                  <a:pt x="57" y="131"/>
                  <a:pt x="57" y="131"/>
                </a:cubicBezTo>
                <a:cubicBezTo>
                  <a:pt x="57" y="131"/>
                  <a:pt x="0" y="114"/>
                  <a:pt x="10" y="69"/>
                </a:cubicBezTo>
                <a:cubicBezTo>
                  <a:pt x="22" y="15"/>
                  <a:pt x="89" y="36"/>
                  <a:pt x="89" y="36"/>
                </a:cubicBezTo>
                <a:close/>
              </a:path>
            </a:pathLst>
          </a:custGeom>
          <a:solidFill>
            <a:srgbClr val="99CCFF"/>
          </a:solidFill>
          <a:ln w="9525" algn="ctr">
            <a:noFill/>
            <a:round/>
            <a:headEnd/>
            <a:tailEnd/>
          </a:ln>
        </p:spPr>
        <p:txBody>
          <a:bodyPr/>
          <a:lstStyle/>
          <a:p>
            <a:pPr>
              <a:defRPr/>
            </a:pPr>
            <a:endParaRPr lang="zh-CN" altLang="en-US">
              <a:latin typeface="+mj-lt"/>
              <a:ea typeface="宋体" pitchFamily="2" charset="-122"/>
            </a:endParaRPr>
          </a:p>
        </p:txBody>
      </p:sp>
      <p:sp>
        <p:nvSpPr>
          <p:cNvPr id="49157" name="Freeform 136"/>
          <p:cNvSpPr>
            <a:spLocks/>
          </p:cNvSpPr>
          <p:nvPr/>
        </p:nvSpPr>
        <p:spPr bwMode="auto">
          <a:xfrm>
            <a:off x="681038" y="957263"/>
            <a:ext cx="2520950" cy="1441450"/>
          </a:xfrm>
          <a:custGeom>
            <a:avLst/>
            <a:gdLst>
              <a:gd name="T0" fmla="*/ 2147483647 w 277"/>
              <a:gd name="T1" fmla="*/ 2147483647 h 182"/>
              <a:gd name="T2" fmla="*/ 2147483647 w 277"/>
              <a:gd name="T3" fmla="*/ 2147483647 h 182"/>
              <a:gd name="T4" fmla="*/ 2147483647 w 277"/>
              <a:gd name="T5" fmla="*/ 2147483647 h 182"/>
              <a:gd name="T6" fmla="*/ 2147483647 w 277"/>
              <a:gd name="T7" fmla="*/ 2147483647 h 182"/>
              <a:gd name="T8" fmla="*/ 2147483647 w 277"/>
              <a:gd name="T9" fmla="*/ 2147483647 h 182"/>
              <a:gd name="T10" fmla="*/ 2147483647 w 277"/>
              <a:gd name="T11" fmla="*/ 2147483647 h 182"/>
              <a:gd name="T12" fmla="*/ 2147483647 w 277"/>
              <a:gd name="T13" fmla="*/ 2147483647 h 182"/>
              <a:gd name="T14" fmla="*/ 2147483647 w 277"/>
              <a:gd name="T15" fmla="*/ 2147483647 h 182"/>
              <a:gd name="T16" fmla="*/ 2147483647 w 277"/>
              <a:gd name="T17" fmla="*/ 2147483647 h 182"/>
              <a:gd name="T18" fmla="*/ 2147483647 w 277"/>
              <a:gd name="T19" fmla="*/ 2147483647 h 182"/>
              <a:gd name="T20" fmla="*/ 2147483647 w 277"/>
              <a:gd name="T21" fmla="*/ 2147483647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7"/>
              <a:gd name="T34" fmla="*/ 0 h 182"/>
              <a:gd name="T35" fmla="*/ 277 w 277"/>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7" h="182">
                <a:moveTo>
                  <a:pt x="89" y="36"/>
                </a:moveTo>
                <a:cubicBezTo>
                  <a:pt x="89" y="36"/>
                  <a:pt x="99" y="0"/>
                  <a:pt x="150" y="3"/>
                </a:cubicBezTo>
                <a:cubicBezTo>
                  <a:pt x="194" y="7"/>
                  <a:pt x="206" y="45"/>
                  <a:pt x="206" y="45"/>
                </a:cubicBezTo>
                <a:cubicBezTo>
                  <a:pt x="206" y="45"/>
                  <a:pt x="255" y="32"/>
                  <a:pt x="266" y="73"/>
                </a:cubicBezTo>
                <a:cubicBezTo>
                  <a:pt x="277" y="113"/>
                  <a:pt x="234" y="125"/>
                  <a:pt x="234" y="125"/>
                </a:cubicBezTo>
                <a:cubicBezTo>
                  <a:pt x="234" y="125"/>
                  <a:pt x="234" y="152"/>
                  <a:pt x="209" y="160"/>
                </a:cubicBezTo>
                <a:cubicBezTo>
                  <a:pt x="180" y="168"/>
                  <a:pt x="162" y="147"/>
                  <a:pt x="162" y="147"/>
                </a:cubicBezTo>
                <a:cubicBezTo>
                  <a:pt x="162" y="147"/>
                  <a:pt x="138" y="182"/>
                  <a:pt x="96" y="173"/>
                </a:cubicBezTo>
                <a:cubicBezTo>
                  <a:pt x="56" y="165"/>
                  <a:pt x="57" y="131"/>
                  <a:pt x="57" y="131"/>
                </a:cubicBezTo>
                <a:cubicBezTo>
                  <a:pt x="57" y="131"/>
                  <a:pt x="0" y="114"/>
                  <a:pt x="10" y="69"/>
                </a:cubicBezTo>
                <a:cubicBezTo>
                  <a:pt x="22" y="15"/>
                  <a:pt x="89" y="36"/>
                  <a:pt x="89" y="36"/>
                </a:cubicBezTo>
                <a:close/>
              </a:path>
            </a:pathLst>
          </a:custGeom>
          <a:solidFill>
            <a:srgbClr val="99CCFF"/>
          </a:solidFill>
          <a:ln w="9525" algn="ctr">
            <a:noFill/>
            <a:round/>
            <a:headEnd/>
            <a:tailEnd/>
          </a:ln>
        </p:spPr>
        <p:txBody>
          <a:bodyPr/>
          <a:lstStyle/>
          <a:p>
            <a:pPr>
              <a:defRPr/>
            </a:pPr>
            <a:endParaRPr lang="zh-CN" altLang="en-US">
              <a:latin typeface="+mj-lt"/>
              <a:ea typeface="宋体" pitchFamily="2" charset="-122"/>
            </a:endParaRPr>
          </a:p>
        </p:txBody>
      </p:sp>
      <p:sp>
        <p:nvSpPr>
          <p:cNvPr id="154629" name="Rectangle 41"/>
          <p:cNvSpPr>
            <a:spLocks noChangeArrowheads="1"/>
          </p:cNvSpPr>
          <p:nvPr/>
        </p:nvSpPr>
        <p:spPr bwMode="gray">
          <a:xfrm>
            <a:off x="1285875" y="1690688"/>
            <a:ext cx="1241425" cy="584200"/>
          </a:xfrm>
          <a:prstGeom prst="rect">
            <a:avLst/>
          </a:prstGeom>
          <a:noFill/>
          <a:ln w="9525" algn="ctr">
            <a:noFill/>
            <a:miter lim="800000"/>
            <a:headEnd/>
            <a:tailEnd/>
          </a:ln>
        </p:spPr>
        <p:txBody>
          <a:bodyPr>
            <a:spAutoFit/>
          </a:bodyPr>
          <a:lstStyle/>
          <a:p>
            <a:pPr algn="ctr">
              <a:defRPr/>
            </a:pPr>
            <a:r>
              <a:rPr kumimoji="0" lang="en-US" altLang="zh-CN" sz="1600" dirty="0">
                <a:solidFill>
                  <a:schemeClr val="folHlink"/>
                </a:solidFill>
                <a:latin typeface="+mj-lt"/>
                <a:ea typeface="华文细黑" pitchFamily="2" charset="-122"/>
              </a:rPr>
              <a:t>Local network 1</a:t>
            </a:r>
          </a:p>
        </p:txBody>
      </p:sp>
      <p:sp>
        <p:nvSpPr>
          <p:cNvPr id="49159" name="Rectangle 42"/>
          <p:cNvSpPr>
            <a:spLocks noChangeArrowheads="1"/>
          </p:cNvSpPr>
          <p:nvPr/>
        </p:nvSpPr>
        <p:spPr bwMode="gray">
          <a:xfrm>
            <a:off x="3662363" y="1643063"/>
            <a:ext cx="1241425" cy="584200"/>
          </a:xfrm>
          <a:prstGeom prst="rect">
            <a:avLst/>
          </a:prstGeom>
          <a:noFill/>
          <a:ln w="9525" algn="ctr">
            <a:noFill/>
            <a:miter lim="800000"/>
            <a:headEnd/>
            <a:tailEnd/>
          </a:ln>
        </p:spPr>
        <p:txBody>
          <a:bodyPr>
            <a:spAutoFit/>
          </a:bodyPr>
          <a:lstStyle/>
          <a:p>
            <a:pPr algn="ctr">
              <a:defRPr/>
            </a:pPr>
            <a:r>
              <a:rPr kumimoji="0" lang="en-US" altLang="zh-CN" sz="1600">
                <a:solidFill>
                  <a:schemeClr val="folHlink"/>
                </a:solidFill>
                <a:latin typeface="+mj-lt"/>
                <a:ea typeface="华文细黑" pitchFamily="2" charset="-122"/>
              </a:rPr>
              <a:t>Local network 2</a:t>
            </a:r>
          </a:p>
        </p:txBody>
      </p:sp>
      <p:sp>
        <p:nvSpPr>
          <p:cNvPr id="49160" name="Rectangle 43"/>
          <p:cNvSpPr>
            <a:spLocks noChangeArrowheads="1"/>
          </p:cNvSpPr>
          <p:nvPr/>
        </p:nvSpPr>
        <p:spPr bwMode="gray">
          <a:xfrm>
            <a:off x="6183313" y="1643063"/>
            <a:ext cx="1241425" cy="584200"/>
          </a:xfrm>
          <a:prstGeom prst="rect">
            <a:avLst/>
          </a:prstGeom>
          <a:noFill/>
          <a:ln w="9525" algn="ctr">
            <a:noFill/>
            <a:miter lim="800000"/>
            <a:headEnd/>
            <a:tailEnd/>
          </a:ln>
        </p:spPr>
        <p:txBody>
          <a:bodyPr>
            <a:spAutoFit/>
          </a:bodyPr>
          <a:lstStyle/>
          <a:p>
            <a:pPr algn="ctr">
              <a:defRPr/>
            </a:pPr>
            <a:r>
              <a:rPr kumimoji="0" lang="en-US" altLang="zh-CN" sz="1600">
                <a:solidFill>
                  <a:schemeClr val="folHlink"/>
                </a:solidFill>
                <a:latin typeface="+mj-lt"/>
                <a:ea typeface="华文细黑" pitchFamily="2" charset="-122"/>
              </a:rPr>
              <a:t>Local network N</a:t>
            </a:r>
          </a:p>
        </p:txBody>
      </p:sp>
      <p:sp>
        <p:nvSpPr>
          <p:cNvPr id="341" name="Rectangle 12"/>
          <p:cNvSpPr>
            <a:spLocks noChangeAspect="1" noChangeArrowheads="1"/>
          </p:cNvSpPr>
          <p:nvPr/>
        </p:nvSpPr>
        <p:spPr bwMode="auto">
          <a:xfrm>
            <a:off x="1430338" y="1317625"/>
            <a:ext cx="468312" cy="254000"/>
          </a:xfrm>
          <a:prstGeom prst="rect">
            <a:avLst/>
          </a:prstGeom>
          <a:noFill/>
          <a:ln w="9525">
            <a:noFill/>
            <a:miter lim="800000"/>
            <a:headEnd/>
            <a:tailEnd/>
          </a:ln>
          <a:effectLst/>
        </p:spPr>
        <p:txBody>
          <a:bodyPr wrap="none" lIns="83448" tIns="41724" rIns="83448" bIns="41724">
            <a:spAutoFit/>
          </a:bodyPr>
          <a:lstStyle/>
          <a:p>
            <a:pPr algn="ctr" defTabSz="973138" fontAlgn="auto">
              <a:spcAft>
                <a:spcPts val="0"/>
              </a:spcAft>
              <a:defRPr/>
            </a:pPr>
            <a:r>
              <a:rPr kumimoji="0" lang="en-US" altLang="zh-CN" sz="1100" kern="0" dirty="0">
                <a:solidFill>
                  <a:srgbClr val="242729"/>
                </a:solidFill>
                <a:latin typeface="+mj-lt"/>
              </a:rPr>
              <a:t>BSC</a:t>
            </a:r>
          </a:p>
        </p:txBody>
      </p:sp>
      <p:sp>
        <p:nvSpPr>
          <p:cNvPr id="342" name="Rectangle 14"/>
          <p:cNvSpPr>
            <a:spLocks noChangeAspect="1" noChangeArrowheads="1"/>
          </p:cNvSpPr>
          <p:nvPr/>
        </p:nvSpPr>
        <p:spPr bwMode="auto">
          <a:xfrm>
            <a:off x="1865313" y="1355725"/>
            <a:ext cx="476250" cy="254000"/>
          </a:xfrm>
          <a:prstGeom prst="rect">
            <a:avLst/>
          </a:prstGeom>
          <a:noFill/>
          <a:ln w="9525">
            <a:noFill/>
            <a:miter lim="800000"/>
            <a:headEnd/>
            <a:tailEnd/>
          </a:ln>
          <a:effectLst/>
        </p:spPr>
        <p:txBody>
          <a:bodyPr wrap="none" lIns="83448" tIns="41724" rIns="83448" bIns="41724">
            <a:spAutoFit/>
          </a:bodyPr>
          <a:lstStyle/>
          <a:p>
            <a:pPr algn="ctr" defTabSz="973138" fontAlgn="auto">
              <a:spcAft>
                <a:spcPts val="0"/>
              </a:spcAft>
              <a:defRPr/>
            </a:pPr>
            <a:r>
              <a:rPr kumimoji="0" lang="en-US" altLang="zh-CN" sz="1100" kern="0" dirty="0">
                <a:solidFill>
                  <a:srgbClr val="242729"/>
                </a:solidFill>
                <a:latin typeface="+mj-lt"/>
              </a:rPr>
              <a:t>RNC</a:t>
            </a:r>
          </a:p>
        </p:txBody>
      </p:sp>
      <p:grpSp>
        <p:nvGrpSpPr>
          <p:cNvPr id="160778" name="Group 316"/>
          <p:cNvGrpSpPr>
            <a:grpSpLocks noChangeAspect="1"/>
          </p:cNvGrpSpPr>
          <p:nvPr/>
        </p:nvGrpSpPr>
        <p:grpSpPr bwMode="auto">
          <a:xfrm>
            <a:off x="1474788" y="887413"/>
            <a:ext cx="422275" cy="458787"/>
            <a:chOff x="5994400" y="2581275"/>
            <a:chExt cx="674688" cy="733425"/>
          </a:xfrm>
        </p:grpSpPr>
        <p:sp>
          <p:nvSpPr>
            <p:cNvPr id="49839" name="Freeform 171"/>
            <p:cNvSpPr>
              <a:spLocks/>
            </p:cNvSpPr>
            <p:nvPr/>
          </p:nvSpPr>
          <p:spPr bwMode="auto">
            <a:xfrm>
              <a:off x="5994400" y="2581275"/>
              <a:ext cx="674688" cy="733425"/>
            </a:xfrm>
            <a:custGeom>
              <a:avLst/>
              <a:gdLst>
                <a:gd name="T0" fmla="*/ 0 w 425"/>
                <a:gd name="T1" fmla="*/ 2147483647 h 462"/>
                <a:gd name="T2" fmla="*/ 2147483647 w 425"/>
                <a:gd name="T3" fmla="*/ 0 h 462"/>
                <a:gd name="T4" fmla="*/ 2147483647 w 425"/>
                <a:gd name="T5" fmla="*/ 2147483647 h 462"/>
                <a:gd name="T6" fmla="*/ 2147483647 w 425"/>
                <a:gd name="T7" fmla="*/ 2147483647 h 462"/>
                <a:gd name="T8" fmla="*/ 2147483647 w 425"/>
                <a:gd name="T9" fmla="*/ 2147483647 h 462"/>
                <a:gd name="T10" fmla="*/ 0 w 425"/>
                <a:gd name="T11" fmla="*/ 2147483647 h 462"/>
                <a:gd name="T12" fmla="*/ 0 w 425"/>
                <a:gd name="T13" fmla="*/ 2147483647 h 462"/>
                <a:gd name="T14" fmla="*/ 0 60000 65536"/>
                <a:gd name="T15" fmla="*/ 0 60000 65536"/>
                <a:gd name="T16" fmla="*/ 0 60000 65536"/>
                <a:gd name="T17" fmla="*/ 0 60000 65536"/>
                <a:gd name="T18" fmla="*/ 0 60000 65536"/>
                <a:gd name="T19" fmla="*/ 0 60000 65536"/>
                <a:gd name="T20" fmla="*/ 0 60000 65536"/>
                <a:gd name="T21" fmla="*/ 0 w 425"/>
                <a:gd name="T22" fmla="*/ 0 h 462"/>
                <a:gd name="T23" fmla="*/ 425 w 425"/>
                <a:gd name="T24" fmla="*/ 462 h 4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5" h="462">
                  <a:moveTo>
                    <a:pt x="0" y="38"/>
                  </a:moveTo>
                  <a:lnTo>
                    <a:pt x="142" y="0"/>
                  </a:lnTo>
                  <a:lnTo>
                    <a:pt x="425" y="82"/>
                  </a:lnTo>
                  <a:lnTo>
                    <a:pt x="425" y="417"/>
                  </a:lnTo>
                  <a:lnTo>
                    <a:pt x="283" y="462"/>
                  </a:lnTo>
                  <a:lnTo>
                    <a:pt x="0" y="373"/>
                  </a:lnTo>
                  <a:lnTo>
                    <a:pt x="0" y="3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840" name="Freeform 172"/>
            <p:cNvSpPr>
              <a:spLocks/>
            </p:cNvSpPr>
            <p:nvPr/>
          </p:nvSpPr>
          <p:spPr bwMode="auto">
            <a:xfrm>
              <a:off x="5994400" y="2639644"/>
              <a:ext cx="674688" cy="675056"/>
            </a:xfrm>
            <a:custGeom>
              <a:avLst/>
              <a:gdLst>
                <a:gd name="T0" fmla="*/ 2147483647 w 425"/>
                <a:gd name="T1" fmla="*/ 2147483647 h 426"/>
                <a:gd name="T2" fmla="*/ 2147483647 w 425"/>
                <a:gd name="T3" fmla="*/ 2147483647 h 426"/>
                <a:gd name="T4" fmla="*/ 2147483647 w 425"/>
                <a:gd name="T5" fmla="*/ 2147483647 h 426"/>
                <a:gd name="T6" fmla="*/ 2147483647 w 425"/>
                <a:gd name="T7" fmla="*/ 2147483647 h 426"/>
                <a:gd name="T8" fmla="*/ 2147483647 w 425"/>
                <a:gd name="T9" fmla="*/ 2147483647 h 426"/>
                <a:gd name="T10" fmla="*/ 2147483647 w 425"/>
                <a:gd name="T11" fmla="*/ 0 h 426"/>
                <a:gd name="T12" fmla="*/ 0 w 425"/>
                <a:gd name="T13" fmla="*/ 2147483647 h 426"/>
                <a:gd name="T14" fmla="*/ 0 w 425"/>
                <a:gd name="T15" fmla="*/ 2147483647 h 426"/>
                <a:gd name="T16" fmla="*/ 2147483647 w 425"/>
                <a:gd name="T17" fmla="*/ 2147483647 h 426"/>
                <a:gd name="T18" fmla="*/ 2147483647 w 425"/>
                <a:gd name="T19" fmla="*/ 2147483647 h 426"/>
                <a:gd name="T20" fmla="*/ 2147483647 w 425"/>
                <a:gd name="T21" fmla="*/ 2147483647 h 426"/>
                <a:gd name="T22" fmla="*/ 2147483647 w 425"/>
                <a:gd name="T23" fmla="*/ 2147483647 h 426"/>
                <a:gd name="T24" fmla="*/ 2147483647 w 425"/>
                <a:gd name="T25" fmla="*/ 2147483647 h 4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5"/>
                <a:gd name="T40" fmla="*/ 0 h 426"/>
                <a:gd name="T41" fmla="*/ 425 w 425"/>
                <a:gd name="T42" fmla="*/ 426 h 4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5" h="426">
                  <a:moveTo>
                    <a:pt x="289" y="94"/>
                  </a:moveTo>
                  <a:lnTo>
                    <a:pt x="425" y="52"/>
                  </a:lnTo>
                  <a:lnTo>
                    <a:pt x="425" y="46"/>
                  </a:lnTo>
                  <a:lnTo>
                    <a:pt x="415" y="44"/>
                  </a:lnTo>
                  <a:lnTo>
                    <a:pt x="283" y="86"/>
                  </a:lnTo>
                  <a:lnTo>
                    <a:pt x="10" y="0"/>
                  </a:lnTo>
                  <a:lnTo>
                    <a:pt x="0" y="2"/>
                  </a:lnTo>
                  <a:lnTo>
                    <a:pt x="0" y="8"/>
                  </a:lnTo>
                  <a:lnTo>
                    <a:pt x="279" y="94"/>
                  </a:lnTo>
                  <a:lnTo>
                    <a:pt x="279" y="424"/>
                  </a:lnTo>
                  <a:lnTo>
                    <a:pt x="283" y="426"/>
                  </a:lnTo>
                  <a:lnTo>
                    <a:pt x="289" y="424"/>
                  </a:lnTo>
                  <a:lnTo>
                    <a:pt x="289" y="9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841" name="Freeform 173"/>
            <p:cNvSpPr>
              <a:spLocks noEditPoints="1"/>
            </p:cNvSpPr>
            <p:nvPr/>
          </p:nvSpPr>
          <p:spPr bwMode="auto">
            <a:xfrm>
              <a:off x="6052737" y="2756383"/>
              <a:ext cx="309443" cy="441578"/>
            </a:xfrm>
            <a:custGeom>
              <a:avLst/>
              <a:gdLst>
                <a:gd name="T0" fmla="*/ 2147483647 w 97"/>
                <a:gd name="T1" fmla="*/ 2147483647 h 139"/>
                <a:gd name="T2" fmla="*/ 0 w 97"/>
                <a:gd name="T3" fmla="*/ 2147483647 h 139"/>
                <a:gd name="T4" fmla="*/ 2147483647 w 97"/>
                <a:gd name="T5" fmla="*/ 2147483647 h 139"/>
                <a:gd name="T6" fmla="*/ 2147483647 w 97"/>
                <a:gd name="T7" fmla="*/ 2147483647 h 139"/>
                <a:gd name="T8" fmla="*/ 2147483647 w 97"/>
                <a:gd name="T9" fmla="*/ 2147483647 h 139"/>
                <a:gd name="T10" fmla="*/ 2147483647 w 97"/>
                <a:gd name="T11" fmla="*/ 2147483647 h 139"/>
                <a:gd name="T12" fmla="*/ 2147483647 w 97"/>
                <a:gd name="T13" fmla="*/ 2147483647 h 139"/>
                <a:gd name="T14" fmla="*/ 2147483647 w 97"/>
                <a:gd name="T15" fmla="*/ 2147483647 h 139"/>
                <a:gd name="T16" fmla="*/ 2147483647 w 97"/>
                <a:gd name="T17" fmla="*/ 2147483647 h 139"/>
                <a:gd name="T18" fmla="*/ 2147483647 w 97"/>
                <a:gd name="T19" fmla="*/ 2147483647 h 1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7"/>
                <a:gd name="T31" fmla="*/ 0 h 139"/>
                <a:gd name="T32" fmla="*/ 97 w 97"/>
                <a:gd name="T33" fmla="*/ 139 h 1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7" h="139">
                  <a:moveTo>
                    <a:pt x="49" y="8"/>
                  </a:moveTo>
                  <a:cubicBezTo>
                    <a:pt x="22" y="0"/>
                    <a:pt x="0" y="20"/>
                    <a:pt x="0" y="54"/>
                  </a:cubicBezTo>
                  <a:cubicBezTo>
                    <a:pt x="0" y="87"/>
                    <a:pt x="22" y="122"/>
                    <a:pt x="49" y="130"/>
                  </a:cubicBezTo>
                  <a:cubicBezTo>
                    <a:pt x="76" y="139"/>
                    <a:pt x="97" y="118"/>
                    <a:pt x="97" y="84"/>
                  </a:cubicBezTo>
                  <a:cubicBezTo>
                    <a:pt x="97" y="51"/>
                    <a:pt x="76" y="17"/>
                    <a:pt x="49" y="8"/>
                  </a:cubicBezTo>
                  <a:close/>
                  <a:moveTo>
                    <a:pt x="49" y="121"/>
                  </a:moveTo>
                  <a:cubicBezTo>
                    <a:pt x="26" y="114"/>
                    <a:pt x="7" y="85"/>
                    <a:pt x="7" y="56"/>
                  </a:cubicBezTo>
                  <a:cubicBezTo>
                    <a:pt x="7" y="27"/>
                    <a:pt x="26" y="10"/>
                    <a:pt x="49" y="17"/>
                  </a:cubicBezTo>
                  <a:cubicBezTo>
                    <a:pt x="72" y="24"/>
                    <a:pt x="90" y="54"/>
                    <a:pt x="90" y="82"/>
                  </a:cubicBezTo>
                  <a:cubicBezTo>
                    <a:pt x="90" y="111"/>
                    <a:pt x="72" y="128"/>
                    <a:pt x="49" y="121"/>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842" name="Freeform 174"/>
            <p:cNvSpPr>
              <a:spLocks/>
            </p:cNvSpPr>
            <p:nvPr/>
          </p:nvSpPr>
          <p:spPr bwMode="auto">
            <a:xfrm>
              <a:off x="6029910" y="2850282"/>
              <a:ext cx="357635" cy="164957"/>
            </a:xfrm>
            <a:custGeom>
              <a:avLst/>
              <a:gdLst>
                <a:gd name="T0" fmla="*/ 2147483647 w 225"/>
                <a:gd name="T1" fmla="*/ 2147483647 h 103"/>
                <a:gd name="T2" fmla="*/ 0 w 225"/>
                <a:gd name="T3" fmla="*/ 2147483647 h 103"/>
                <a:gd name="T4" fmla="*/ 2147483647 w 225"/>
                <a:gd name="T5" fmla="*/ 0 h 103"/>
                <a:gd name="T6" fmla="*/ 2147483647 w 225"/>
                <a:gd name="T7" fmla="*/ 2147483647 h 103"/>
                <a:gd name="T8" fmla="*/ 2147483647 w 225"/>
                <a:gd name="T9" fmla="*/ 2147483647 h 103"/>
                <a:gd name="T10" fmla="*/ 2147483647 w 225"/>
                <a:gd name="T11" fmla="*/ 2147483647 h 103"/>
                <a:gd name="T12" fmla="*/ 2147483647 w 225"/>
                <a:gd name="T13" fmla="*/ 2147483647 h 103"/>
                <a:gd name="T14" fmla="*/ 0 60000 65536"/>
                <a:gd name="T15" fmla="*/ 0 60000 65536"/>
                <a:gd name="T16" fmla="*/ 0 60000 65536"/>
                <a:gd name="T17" fmla="*/ 0 60000 65536"/>
                <a:gd name="T18" fmla="*/ 0 60000 65536"/>
                <a:gd name="T19" fmla="*/ 0 60000 65536"/>
                <a:gd name="T20" fmla="*/ 0 60000 65536"/>
                <a:gd name="T21" fmla="*/ 0 w 225"/>
                <a:gd name="T22" fmla="*/ 0 h 103"/>
                <a:gd name="T23" fmla="*/ 225 w 225"/>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103">
                  <a:moveTo>
                    <a:pt x="225" y="103"/>
                  </a:moveTo>
                  <a:lnTo>
                    <a:pt x="0" y="33"/>
                  </a:lnTo>
                  <a:lnTo>
                    <a:pt x="112" y="0"/>
                  </a:lnTo>
                  <a:lnTo>
                    <a:pt x="156" y="15"/>
                  </a:lnTo>
                  <a:lnTo>
                    <a:pt x="102" y="31"/>
                  </a:lnTo>
                  <a:lnTo>
                    <a:pt x="225" y="69"/>
                  </a:lnTo>
                  <a:lnTo>
                    <a:pt x="225" y="10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843" name="Freeform 175"/>
            <p:cNvSpPr>
              <a:spLocks/>
            </p:cNvSpPr>
            <p:nvPr/>
          </p:nvSpPr>
          <p:spPr bwMode="auto">
            <a:xfrm>
              <a:off x="6029910" y="2941643"/>
              <a:ext cx="357635" cy="162420"/>
            </a:xfrm>
            <a:custGeom>
              <a:avLst/>
              <a:gdLst>
                <a:gd name="T0" fmla="*/ 0 w 225"/>
                <a:gd name="T1" fmla="*/ 0 h 102"/>
                <a:gd name="T2" fmla="*/ 2147483647 w 225"/>
                <a:gd name="T3" fmla="*/ 2147483647 h 102"/>
                <a:gd name="T4" fmla="*/ 2147483647 w 225"/>
                <a:gd name="T5" fmla="*/ 2147483647 h 102"/>
                <a:gd name="T6" fmla="*/ 2147483647 w 225"/>
                <a:gd name="T7" fmla="*/ 2147483647 h 102"/>
                <a:gd name="T8" fmla="*/ 2147483647 w 225"/>
                <a:gd name="T9" fmla="*/ 2147483647 h 102"/>
                <a:gd name="T10" fmla="*/ 0 w 225"/>
                <a:gd name="T11" fmla="*/ 2147483647 h 102"/>
                <a:gd name="T12" fmla="*/ 0 w 225"/>
                <a:gd name="T13" fmla="*/ 0 h 102"/>
                <a:gd name="T14" fmla="*/ 0 60000 65536"/>
                <a:gd name="T15" fmla="*/ 0 60000 65536"/>
                <a:gd name="T16" fmla="*/ 0 60000 65536"/>
                <a:gd name="T17" fmla="*/ 0 60000 65536"/>
                <a:gd name="T18" fmla="*/ 0 60000 65536"/>
                <a:gd name="T19" fmla="*/ 0 60000 65536"/>
                <a:gd name="T20" fmla="*/ 0 60000 65536"/>
                <a:gd name="T21" fmla="*/ 0 w 225"/>
                <a:gd name="T22" fmla="*/ 0 h 102"/>
                <a:gd name="T23" fmla="*/ 225 w 225"/>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102">
                  <a:moveTo>
                    <a:pt x="0" y="0"/>
                  </a:moveTo>
                  <a:lnTo>
                    <a:pt x="225" y="70"/>
                  </a:lnTo>
                  <a:lnTo>
                    <a:pt x="114" y="102"/>
                  </a:lnTo>
                  <a:lnTo>
                    <a:pt x="68" y="88"/>
                  </a:lnTo>
                  <a:lnTo>
                    <a:pt x="122" y="70"/>
                  </a:lnTo>
                  <a:lnTo>
                    <a:pt x="0" y="3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0779" name="Group 272"/>
          <p:cNvGrpSpPr>
            <a:grpSpLocks/>
          </p:cNvGrpSpPr>
          <p:nvPr/>
        </p:nvGrpSpPr>
        <p:grpSpPr bwMode="auto">
          <a:xfrm>
            <a:off x="1924050" y="938213"/>
            <a:ext cx="388938" cy="463550"/>
            <a:chOff x="2713038" y="3906838"/>
            <a:chExt cx="528638" cy="660400"/>
          </a:xfrm>
        </p:grpSpPr>
        <p:sp>
          <p:nvSpPr>
            <p:cNvPr id="49819" name="Freeform 112"/>
            <p:cNvSpPr>
              <a:spLocks/>
            </p:cNvSpPr>
            <p:nvPr/>
          </p:nvSpPr>
          <p:spPr bwMode="auto">
            <a:xfrm>
              <a:off x="2713038" y="3906838"/>
              <a:ext cx="528638" cy="660400"/>
            </a:xfrm>
            <a:custGeom>
              <a:avLst/>
              <a:gdLst>
                <a:gd name="T0" fmla="*/ 2147483647 w 333"/>
                <a:gd name="T1" fmla="*/ 2147483647 h 416"/>
                <a:gd name="T2" fmla="*/ 2147483647 w 333"/>
                <a:gd name="T3" fmla="*/ 2147483647 h 416"/>
                <a:gd name="T4" fmla="*/ 2147483647 w 333"/>
                <a:gd name="T5" fmla="*/ 2147483647 h 416"/>
                <a:gd name="T6" fmla="*/ 2147483647 w 333"/>
                <a:gd name="T7" fmla="*/ 2147483647 h 416"/>
                <a:gd name="T8" fmla="*/ 2147483647 w 333"/>
                <a:gd name="T9" fmla="*/ 0 h 416"/>
                <a:gd name="T10" fmla="*/ 0 w 333"/>
                <a:gd name="T11" fmla="*/ 2147483647 h 416"/>
                <a:gd name="T12" fmla="*/ 0 w 333"/>
                <a:gd name="T13" fmla="*/ 2147483647 h 416"/>
                <a:gd name="T14" fmla="*/ 2147483647 w 333"/>
                <a:gd name="T15" fmla="*/ 2147483647 h 416"/>
                <a:gd name="T16" fmla="*/ 0 w 333"/>
                <a:gd name="T17" fmla="*/ 2147483647 h 416"/>
                <a:gd name="T18" fmla="*/ 0 w 333"/>
                <a:gd name="T19" fmla="*/ 2147483647 h 416"/>
                <a:gd name="T20" fmla="*/ 2147483647 w 333"/>
                <a:gd name="T21" fmla="*/ 2147483647 h 416"/>
                <a:gd name="T22" fmla="*/ 0 w 333"/>
                <a:gd name="T23" fmla="*/ 2147483647 h 416"/>
                <a:gd name="T24" fmla="*/ 0 w 333"/>
                <a:gd name="T25" fmla="*/ 2147483647 h 416"/>
                <a:gd name="T26" fmla="*/ 2147483647 w 333"/>
                <a:gd name="T27" fmla="*/ 2147483647 h 416"/>
                <a:gd name="T28" fmla="*/ 0 w 333"/>
                <a:gd name="T29" fmla="*/ 2147483647 h 416"/>
                <a:gd name="T30" fmla="*/ 0 w 333"/>
                <a:gd name="T31" fmla="*/ 2147483647 h 416"/>
                <a:gd name="T32" fmla="*/ 2147483647 w 333"/>
                <a:gd name="T33" fmla="*/ 2147483647 h 416"/>
                <a:gd name="T34" fmla="*/ 2147483647 w 333"/>
                <a:gd name="T35" fmla="*/ 2147483647 h 416"/>
                <a:gd name="T36" fmla="*/ 2147483647 w 333"/>
                <a:gd name="T37" fmla="*/ 2147483647 h 416"/>
                <a:gd name="T38" fmla="*/ 2147483647 w 333"/>
                <a:gd name="T39" fmla="*/ 2147483647 h 416"/>
                <a:gd name="T40" fmla="*/ 2147483647 w 333"/>
                <a:gd name="T41" fmla="*/ 2147483647 h 416"/>
                <a:gd name="T42" fmla="*/ 2147483647 w 333"/>
                <a:gd name="T43" fmla="*/ 2147483647 h 416"/>
                <a:gd name="T44" fmla="*/ 2147483647 w 333"/>
                <a:gd name="T45" fmla="*/ 2147483647 h 416"/>
                <a:gd name="T46" fmla="*/ 2147483647 w 333"/>
                <a:gd name="T47" fmla="*/ 2147483647 h 416"/>
                <a:gd name="T48" fmla="*/ 2147483647 w 333"/>
                <a:gd name="T49" fmla="*/ 2147483647 h 4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3"/>
                <a:gd name="T76" fmla="*/ 0 h 416"/>
                <a:gd name="T77" fmla="*/ 333 w 333"/>
                <a:gd name="T78" fmla="*/ 416 h 4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3" h="416">
                  <a:moveTo>
                    <a:pt x="333" y="149"/>
                  </a:moveTo>
                  <a:lnTo>
                    <a:pt x="303" y="141"/>
                  </a:lnTo>
                  <a:lnTo>
                    <a:pt x="333" y="131"/>
                  </a:lnTo>
                  <a:lnTo>
                    <a:pt x="333" y="64"/>
                  </a:lnTo>
                  <a:lnTo>
                    <a:pt x="111" y="0"/>
                  </a:lnTo>
                  <a:lnTo>
                    <a:pt x="0" y="30"/>
                  </a:lnTo>
                  <a:lnTo>
                    <a:pt x="0" y="97"/>
                  </a:lnTo>
                  <a:lnTo>
                    <a:pt x="30" y="105"/>
                  </a:lnTo>
                  <a:lnTo>
                    <a:pt x="0" y="113"/>
                  </a:lnTo>
                  <a:lnTo>
                    <a:pt x="0" y="179"/>
                  </a:lnTo>
                  <a:lnTo>
                    <a:pt x="30" y="189"/>
                  </a:lnTo>
                  <a:lnTo>
                    <a:pt x="0" y="197"/>
                  </a:lnTo>
                  <a:lnTo>
                    <a:pt x="0" y="263"/>
                  </a:lnTo>
                  <a:lnTo>
                    <a:pt x="30" y="271"/>
                  </a:lnTo>
                  <a:lnTo>
                    <a:pt x="0" y="279"/>
                  </a:lnTo>
                  <a:lnTo>
                    <a:pt x="0" y="346"/>
                  </a:lnTo>
                  <a:lnTo>
                    <a:pt x="221" y="416"/>
                  </a:lnTo>
                  <a:lnTo>
                    <a:pt x="333" y="380"/>
                  </a:lnTo>
                  <a:lnTo>
                    <a:pt x="333" y="316"/>
                  </a:lnTo>
                  <a:lnTo>
                    <a:pt x="303" y="305"/>
                  </a:lnTo>
                  <a:lnTo>
                    <a:pt x="333" y="297"/>
                  </a:lnTo>
                  <a:lnTo>
                    <a:pt x="333" y="231"/>
                  </a:lnTo>
                  <a:lnTo>
                    <a:pt x="303" y="223"/>
                  </a:lnTo>
                  <a:lnTo>
                    <a:pt x="333" y="213"/>
                  </a:lnTo>
                  <a:lnTo>
                    <a:pt x="333" y="149"/>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820" name="Freeform 113"/>
            <p:cNvSpPr>
              <a:spLocks/>
            </p:cNvSpPr>
            <p:nvPr/>
          </p:nvSpPr>
          <p:spPr bwMode="auto">
            <a:xfrm>
              <a:off x="3064744" y="4463202"/>
              <a:ext cx="0" cy="104036"/>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821" name="Line 114"/>
            <p:cNvSpPr>
              <a:spLocks noChangeShapeType="1"/>
            </p:cNvSpPr>
            <p:nvPr/>
          </p:nvSpPr>
          <p:spPr bwMode="auto">
            <a:xfrm flipV="1">
              <a:off x="3064744" y="4463202"/>
              <a:ext cx="0" cy="104036"/>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822" name="Freeform 115"/>
            <p:cNvSpPr>
              <a:spLocks/>
            </p:cNvSpPr>
            <p:nvPr/>
          </p:nvSpPr>
          <p:spPr bwMode="auto">
            <a:xfrm>
              <a:off x="3064744" y="4329765"/>
              <a:ext cx="0" cy="104036"/>
            </a:xfrm>
            <a:custGeom>
              <a:avLst/>
              <a:gdLst>
                <a:gd name="T0" fmla="*/ 0 w 1"/>
                <a:gd name="T1" fmla="*/ 2147483647 h 65"/>
                <a:gd name="T2" fmla="*/ 0 w 1"/>
                <a:gd name="T3" fmla="*/ 0 h 65"/>
                <a:gd name="T4" fmla="*/ 0 w 1"/>
                <a:gd name="T5" fmla="*/ 2147483647 h 65"/>
                <a:gd name="T6" fmla="*/ 0 60000 65536"/>
                <a:gd name="T7" fmla="*/ 0 60000 65536"/>
                <a:gd name="T8" fmla="*/ 0 60000 65536"/>
                <a:gd name="T9" fmla="*/ 0 w 1"/>
                <a:gd name="T10" fmla="*/ 0 h 65"/>
                <a:gd name="T11" fmla="*/ 1 w 1"/>
                <a:gd name="T12" fmla="*/ 65 h 65"/>
              </a:gdLst>
              <a:ahLst/>
              <a:cxnLst>
                <a:cxn ang="T6">
                  <a:pos x="T0" y="T1"/>
                </a:cxn>
                <a:cxn ang="T7">
                  <a:pos x="T2" y="T3"/>
                </a:cxn>
                <a:cxn ang="T8">
                  <a:pos x="T4" y="T5"/>
                </a:cxn>
              </a:cxnLst>
              <a:rect l="T9" t="T10" r="T11" b="T12"/>
              <a:pathLst>
                <a:path w="1" h="65">
                  <a:moveTo>
                    <a:pt x="0" y="65"/>
                  </a:moveTo>
                  <a:lnTo>
                    <a:pt x="0" y="0"/>
                  </a:lnTo>
                  <a:lnTo>
                    <a:pt x="0" y="6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823" name="Line 116"/>
            <p:cNvSpPr>
              <a:spLocks noChangeShapeType="1"/>
            </p:cNvSpPr>
            <p:nvPr/>
          </p:nvSpPr>
          <p:spPr bwMode="auto">
            <a:xfrm flipV="1">
              <a:off x="3064744" y="4329765"/>
              <a:ext cx="0" cy="104036"/>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824" name="Freeform 117"/>
            <p:cNvSpPr>
              <a:spLocks/>
            </p:cNvSpPr>
            <p:nvPr/>
          </p:nvSpPr>
          <p:spPr bwMode="auto">
            <a:xfrm>
              <a:off x="3064744" y="4196328"/>
              <a:ext cx="0" cy="106297"/>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825" name="Line 118"/>
            <p:cNvSpPr>
              <a:spLocks noChangeShapeType="1"/>
            </p:cNvSpPr>
            <p:nvPr/>
          </p:nvSpPr>
          <p:spPr bwMode="auto">
            <a:xfrm flipV="1">
              <a:off x="3064744" y="4196328"/>
              <a:ext cx="0" cy="106297"/>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826" name="Freeform 119"/>
            <p:cNvSpPr>
              <a:spLocks/>
            </p:cNvSpPr>
            <p:nvPr/>
          </p:nvSpPr>
          <p:spPr bwMode="auto">
            <a:xfrm>
              <a:off x="3064744" y="4067414"/>
              <a:ext cx="0" cy="101775"/>
            </a:xfrm>
            <a:custGeom>
              <a:avLst/>
              <a:gdLst>
                <a:gd name="T0" fmla="*/ 0 w 1"/>
                <a:gd name="T1" fmla="*/ 2147483647 h 64"/>
                <a:gd name="T2" fmla="*/ 0 w 1"/>
                <a:gd name="T3" fmla="*/ 0 h 64"/>
                <a:gd name="T4" fmla="*/ 0 w 1"/>
                <a:gd name="T5" fmla="*/ 2147483647 h 64"/>
                <a:gd name="T6" fmla="*/ 0 60000 65536"/>
                <a:gd name="T7" fmla="*/ 0 60000 65536"/>
                <a:gd name="T8" fmla="*/ 0 60000 65536"/>
                <a:gd name="T9" fmla="*/ 0 w 1"/>
                <a:gd name="T10" fmla="*/ 0 h 64"/>
                <a:gd name="T11" fmla="*/ 1 w 1"/>
                <a:gd name="T12" fmla="*/ 64 h 64"/>
              </a:gdLst>
              <a:ahLst/>
              <a:cxnLst>
                <a:cxn ang="T6">
                  <a:pos x="T0" y="T1"/>
                </a:cxn>
                <a:cxn ang="T7">
                  <a:pos x="T2" y="T3"/>
                </a:cxn>
                <a:cxn ang="T8">
                  <a:pos x="T4" y="T5"/>
                </a:cxn>
              </a:cxnLst>
              <a:rect l="T9" t="T10" r="T11" b="T12"/>
              <a:pathLst>
                <a:path w="1" h="64">
                  <a:moveTo>
                    <a:pt x="0" y="64"/>
                  </a:moveTo>
                  <a:lnTo>
                    <a:pt x="0" y="0"/>
                  </a:lnTo>
                  <a:lnTo>
                    <a:pt x="0" y="6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827" name="Line 120"/>
            <p:cNvSpPr>
              <a:spLocks noChangeShapeType="1"/>
            </p:cNvSpPr>
            <p:nvPr/>
          </p:nvSpPr>
          <p:spPr bwMode="auto">
            <a:xfrm flipV="1">
              <a:off x="3064744" y="4067414"/>
              <a:ext cx="0" cy="10177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828" name="Freeform 121"/>
            <p:cNvSpPr>
              <a:spLocks noEditPoints="1"/>
            </p:cNvSpPr>
            <p:nvPr/>
          </p:nvSpPr>
          <p:spPr bwMode="auto">
            <a:xfrm>
              <a:off x="2713038" y="3952071"/>
              <a:ext cx="528638" cy="615167"/>
            </a:xfrm>
            <a:custGeom>
              <a:avLst/>
              <a:gdLst>
                <a:gd name="T0" fmla="*/ 2147483647 w 333"/>
                <a:gd name="T1" fmla="*/ 2147483647 h 388"/>
                <a:gd name="T2" fmla="*/ 2147483647 w 333"/>
                <a:gd name="T3" fmla="*/ 2147483647 h 388"/>
                <a:gd name="T4" fmla="*/ 0 w 333"/>
                <a:gd name="T5" fmla="*/ 2147483647 h 388"/>
                <a:gd name="T6" fmla="*/ 0 w 333"/>
                <a:gd name="T7" fmla="*/ 2147483647 h 388"/>
                <a:gd name="T8" fmla="*/ 2147483647 w 333"/>
                <a:gd name="T9" fmla="*/ 2147483647 h 388"/>
                <a:gd name="T10" fmla="*/ 2147483647 w 333"/>
                <a:gd name="T11" fmla="*/ 2147483647 h 388"/>
                <a:gd name="T12" fmla="*/ 2147483647 w 333"/>
                <a:gd name="T13" fmla="*/ 2147483647 h 388"/>
                <a:gd name="T14" fmla="*/ 2147483647 w 333"/>
                <a:gd name="T15" fmla="*/ 2147483647 h 388"/>
                <a:gd name="T16" fmla="*/ 2147483647 w 333"/>
                <a:gd name="T17" fmla="*/ 2147483647 h 388"/>
                <a:gd name="T18" fmla="*/ 2147483647 w 333"/>
                <a:gd name="T19" fmla="*/ 2147483647 h 388"/>
                <a:gd name="T20" fmla="*/ 2147483647 w 333"/>
                <a:gd name="T21" fmla="*/ 2147483647 h 388"/>
                <a:gd name="T22" fmla="*/ 2147483647 w 333"/>
                <a:gd name="T23" fmla="*/ 2147483647 h 388"/>
                <a:gd name="T24" fmla="*/ 2147483647 w 333"/>
                <a:gd name="T25" fmla="*/ 2147483647 h 388"/>
                <a:gd name="T26" fmla="*/ 2147483647 w 333"/>
                <a:gd name="T27" fmla="*/ 2147483647 h 388"/>
                <a:gd name="T28" fmla="*/ 2147483647 w 333"/>
                <a:gd name="T29" fmla="*/ 2147483647 h 388"/>
                <a:gd name="T30" fmla="*/ 2147483647 w 333"/>
                <a:gd name="T31" fmla="*/ 2147483647 h 388"/>
                <a:gd name="T32" fmla="*/ 2147483647 w 333"/>
                <a:gd name="T33" fmla="*/ 2147483647 h 388"/>
                <a:gd name="T34" fmla="*/ 2147483647 w 333"/>
                <a:gd name="T35" fmla="*/ 2147483647 h 388"/>
                <a:gd name="T36" fmla="*/ 2147483647 w 333"/>
                <a:gd name="T37" fmla="*/ 2147483647 h 388"/>
                <a:gd name="T38" fmla="*/ 2147483647 w 333"/>
                <a:gd name="T39" fmla="*/ 2147483647 h 388"/>
                <a:gd name="T40" fmla="*/ 2147483647 w 333"/>
                <a:gd name="T41" fmla="*/ 2147483647 h 388"/>
                <a:gd name="T42" fmla="*/ 2147483647 w 333"/>
                <a:gd name="T43" fmla="*/ 0 h 388"/>
                <a:gd name="T44" fmla="*/ 0 w 333"/>
                <a:gd name="T45" fmla="*/ 2147483647 h 388"/>
                <a:gd name="T46" fmla="*/ 0 w 333"/>
                <a:gd name="T47" fmla="*/ 2147483647 h 388"/>
                <a:gd name="T48" fmla="*/ 2147483647 w 333"/>
                <a:gd name="T49" fmla="*/ 2147483647 h 388"/>
                <a:gd name="T50" fmla="*/ 2147483647 w 333"/>
                <a:gd name="T51" fmla="*/ 2147483647 h 388"/>
                <a:gd name="T52" fmla="*/ 2147483647 w 333"/>
                <a:gd name="T53" fmla="*/ 2147483647 h 388"/>
                <a:gd name="T54" fmla="*/ 2147483647 w 333"/>
                <a:gd name="T55" fmla="*/ 2147483647 h 388"/>
                <a:gd name="T56" fmla="*/ 0 w 333"/>
                <a:gd name="T57" fmla="*/ 2147483647 h 388"/>
                <a:gd name="T58" fmla="*/ 0 w 333"/>
                <a:gd name="T59" fmla="*/ 2147483647 h 388"/>
                <a:gd name="T60" fmla="*/ 2147483647 w 333"/>
                <a:gd name="T61" fmla="*/ 2147483647 h 388"/>
                <a:gd name="T62" fmla="*/ 2147483647 w 333"/>
                <a:gd name="T63" fmla="*/ 2147483647 h 388"/>
                <a:gd name="T64" fmla="*/ 2147483647 w 333"/>
                <a:gd name="T65" fmla="*/ 2147483647 h 388"/>
                <a:gd name="T66" fmla="*/ 2147483647 w 333"/>
                <a:gd name="T67" fmla="*/ 2147483647 h 388"/>
                <a:gd name="T68" fmla="*/ 2147483647 w 333"/>
                <a:gd name="T69" fmla="*/ 2147483647 h 388"/>
                <a:gd name="T70" fmla="*/ 2147483647 w 333"/>
                <a:gd name="T71" fmla="*/ 2147483647 h 388"/>
                <a:gd name="T72" fmla="*/ 2147483647 w 333"/>
                <a:gd name="T73" fmla="*/ 2147483647 h 388"/>
                <a:gd name="T74" fmla="*/ 2147483647 w 333"/>
                <a:gd name="T75" fmla="*/ 2147483647 h 388"/>
                <a:gd name="T76" fmla="*/ 2147483647 w 333"/>
                <a:gd name="T77" fmla="*/ 2147483647 h 388"/>
                <a:gd name="T78" fmla="*/ 2147483647 w 333"/>
                <a:gd name="T79" fmla="*/ 2147483647 h 388"/>
                <a:gd name="T80" fmla="*/ 2147483647 w 333"/>
                <a:gd name="T81" fmla="*/ 2147483647 h 388"/>
                <a:gd name="T82" fmla="*/ 0 w 333"/>
                <a:gd name="T83" fmla="*/ 2147483647 h 388"/>
                <a:gd name="T84" fmla="*/ 0 w 333"/>
                <a:gd name="T85" fmla="*/ 2147483647 h 388"/>
                <a:gd name="T86" fmla="*/ 2147483647 w 333"/>
                <a:gd name="T87" fmla="*/ 2147483647 h 388"/>
                <a:gd name="T88" fmla="*/ 2147483647 w 333"/>
                <a:gd name="T89" fmla="*/ 2147483647 h 388"/>
                <a:gd name="T90" fmla="*/ 2147483647 w 333"/>
                <a:gd name="T91" fmla="*/ 2147483647 h 388"/>
                <a:gd name="T92" fmla="*/ 2147483647 w 333"/>
                <a:gd name="T93" fmla="*/ 2147483647 h 388"/>
                <a:gd name="T94" fmla="*/ 2147483647 w 333"/>
                <a:gd name="T95" fmla="*/ 2147483647 h 388"/>
                <a:gd name="T96" fmla="*/ 2147483647 w 333"/>
                <a:gd name="T97" fmla="*/ 2147483647 h 388"/>
                <a:gd name="T98" fmla="*/ 2147483647 w 333"/>
                <a:gd name="T99" fmla="*/ 2147483647 h 388"/>
                <a:gd name="T100" fmla="*/ 2147483647 w 333"/>
                <a:gd name="T101" fmla="*/ 2147483647 h 388"/>
                <a:gd name="T102" fmla="*/ 2147483647 w 333"/>
                <a:gd name="T103" fmla="*/ 2147483647 h 3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3"/>
                <a:gd name="T157" fmla="*/ 0 h 388"/>
                <a:gd name="T158" fmla="*/ 333 w 333"/>
                <a:gd name="T159" fmla="*/ 388 h 3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3" h="388">
                  <a:moveTo>
                    <a:pt x="221" y="233"/>
                  </a:moveTo>
                  <a:lnTo>
                    <a:pt x="8" y="167"/>
                  </a:lnTo>
                  <a:lnTo>
                    <a:pt x="0" y="169"/>
                  </a:lnTo>
                  <a:lnTo>
                    <a:pt x="0" y="173"/>
                  </a:lnTo>
                  <a:lnTo>
                    <a:pt x="217" y="241"/>
                  </a:lnTo>
                  <a:lnTo>
                    <a:pt x="217" y="304"/>
                  </a:lnTo>
                  <a:lnTo>
                    <a:pt x="221" y="304"/>
                  </a:lnTo>
                  <a:lnTo>
                    <a:pt x="225" y="304"/>
                  </a:lnTo>
                  <a:lnTo>
                    <a:pt x="225" y="241"/>
                  </a:lnTo>
                  <a:lnTo>
                    <a:pt x="333" y="207"/>
                  </a:lnTo>
                  <a:lnTo>
                    <a:pt x="333" y="203"/>
                  </a:lnTo>
                  <a:lnTo>
                    <a:pt x="325" y="201"/>
                  </a:lnTo>
                  <a:lnTo>
                    <a:pt x="221" y="233"/>
                  </a:lnTo>
                  <a:close/>
                  <a:moveTo>
                    <a:pt x="217" y="137"/>
                  </a:moveTo>
                  <a:lnTo>
                    <a:pt x="221" y="137"/>
                  </a:lnTo>
                  <a:lnTo>
                    <a:pt x="225" y="137"/>
                  </a:lnTo>
                  <a:lnTo>
                    <a:pt x="225" y="75"/>
                  </a:lnTo>
                  <a:lnTo>
                    <a:pt x="333" y="41"/>
                  </a:lnTo>
                  <a:lnTo>
                    <a:pt x="333" y="36"/>
                  </a:lnTo>
                  <a:lnTo>
                    <a:pt x="325" y="34"/>
                  </a:lnTo>
                  <a:lnTo>
                    <a:pt x="221" y="67"/>
                  </a:lnTo>
                  <a:lnTo>
                    <a:pt x="8" y="0"/>
                  </a:lnTo>
                  <a:lnTo>
                    <a:pt x="0" y="2"/>
                  </a:lnTo>
                  <a:lnTo>
                    <a:pt x="0" y="6"/>
                  </a:lnTo>
                  <a:lnTo>
                    <a:pt x="217" y="75"/>
                  </a:lnTo>
                  <a:lnTo>
                    <a:pt x="217" y="137"/>
                  </a:lnTo>
                  <a:close/>
                  <a:moveTo>
                    <a:pt x="221" y="151"/>
                  </a:moveTo>
                  <a:lnTo>
                    <a:pt x="8" y="83"/>
                  </a:lnTo>
                  <a:lnTo>
                    <a:pt x="0" y="85"/>
                  </a:lnTo>
                  <a:lnTo>
                    <a:pt x="0" y="89"/>
                  </a:lnTo>
                  <a:lnTo>
                    <a:pt x="217" y="159"/>
                  </a:lnTo>
                  <a:lnTo>
                    <a:pt x="217" y="219"/>
                  </a:lnTo>
                  <a:lnTo>
                    <a:pt x="221" y="221"/>
                  </a:lnTo>
                  <a:lnTo>
                    <a:pt x="225" y="219"/>
                  </a:lnTo>
                  <a:lnTo>
                    <a:pt x="225" y="157"/>
                  </a:lnTo>
                  <a:lnTo>
                    <a:pt x="333" y="125"/>
                  </a:lnTo>
                  <a:lnTo>
                    <a:pt x="333" y="121"/>
                  </a:lnTo>
                  <a:lnTo>
                    <a:pt x="325" y="119"/>
                  </a:lnTo>
                  <a:lnTo>
                    <a:pt x="221" y="151"/>
                  </a:lnTo>
                  <a:close/>
                  <a:moveTo>
                    <a:pt x="221" y="318"/>
                  </a:moveTo>
                  <a:lnTo>
                    <a:pt x="8" y="249"/>
                  </a:lnTo>
                  <a:lnTo>
                    <a:pt x="0" y="251"/>
                  </a:lnTo>
                  <a:lnTo>
                    <a:pt x="0" y="255"/>
                  </a:lnTo>
                  <a:lnTo>
                    <a:pt x="217" y="324"/>
                  </a:lnTo>
                  <a:lnTo>
                    <a:pt x="217" y="386"/>
                  </a:lnTo>
                  <a:lnTo>
                    <a:pt x="221" y="388"/>
                  </a:lnTo>
                  <a:lnTo>
                    <a:pt x="225" y="386"/>
                  </a:lnTo>
                  <a:lnTo>
                    <a:pt x="225" y="324"/>
                  </a:lnTo>
                  <a:lnTo>
                    <a:pt x="333" y="292"/>
                  </a:lnTo>
                  <a:lnTo>
                    <a:pt x="333" y="288"/>
                  </a:lnTo>
                  <a:lnTo>
                    <a:pt x="325" y="286"/>
                  </a:lnTo>
                  <a:lnTo>
                    <a:pt x="221" y="31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829" name="Freeform 122"/>
            <p:cNvSpPr>
              <a:spLocks/>
            </p:cNvSpPr>
            <p:nvPr/>
          </p:nvSpPr>
          <p:spPr bwMode="auto">
            <a:xfrm>
              <a:off x="2848974" y="4218945"/>
              <a:ext cx="56100" cy="110820"/>
            </a:xfrm>
            <a:custGeom>
              <a:avLst/>
              <a:gdLst>
                <a:gd name="T0" fmla="*/ 2147483647 w 17"/>
                <a:gd name="T1" fmla="*/ 2147483647 h 35"/>
                <a:gd name="T2" fmla="*/ 2147483647 w 17"/>
                <a:gd name="T3" fmla="*/ 2147483647 h 35"/>
                <a:gd name="T4" fmla="*/ 2147483647 w 17"/>
                <a:gd name="T5" fmla="*/ 2147483647 h 35"/>
                <a:gd name="T6" fmla="*/ 0 w 17"/>
                <a:gd name="T7" fmla="*/ 2147483647 h 35"/>
                <a:gd name="T8" fmla="*/ 0 w 17"/>
                <a:gd name="T9" fmla="*/ 2147483647 h 35"/>
                <a:gd name="T10" fmla="*/ 2147483647 w 17"/>
                <a:gd name="T11" fmla="*/ 0 h 35"/>
                <a:gd name="T12" fmla="*/ 2147483647 w 17"/>
                <a:gd name="T13" fmla="*/ 2147483647 h 35"/>
                <a:gd name="T14" fmla="*/ 2147483647 w 17"/>
                <a:gd name="T15" fmla="*/ 2147483647 h 35"/>
                <a:gd name="T16" fmla="*/ 2147483647 w 17"/>
                <a:gd name="T17" fmla="*/ 214748364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35"/>
                <a:gd name="T29" fmla="*/ 17 w 1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35">
                  <a:moveTo>
                    <a:pt x="17" y="33"/>
                  </a:moveTo>
                  <a:cubicBezTo>
                    <a:pt x="17" y="34"/>
                    <a:pt x="16" y="35"/>
                    <a:pt x="15" y="34"/>
                  </a:cubicBezTo>
                  <a:cubicBezTo>
                    <a:pt x="3" y="30"/>
                    <a:pt x="3" y="30"/>
                    <a:pt x="3" y="30"/>
                  </a:cubicBezTo>
                  <a:cubicBezTo>
                    <a:pt x="1" y="30"/>
                    <a:pt x="0" y="28"/>
                    <a:pt x="0" y="27"/>
                  </a:cubicBezTo>
                  <a:cubicBezTo>
                    <a:pt x="0" y="2"/>
                    <a:pt x="0" y="2"/>
                    <a:pt x="0" y="2"/>
                  </a:cubicBezTo>
                  <a:cubicBezTo>
                    <a:pt x="0" y="0"/>
                    <a:pt x="1" y="0"/>
                    <a:pt x="3" y="0"/>
                  </a:cubicBezTo>
                  <a:cubicBezTo>
                    <a:pt x="15" y="4"/>
                    <a:pt x="15" y="4"/>
                    <a:pt x="15" y="4"/>
                  </a:cubicBezTo>
                  <a:cubicBezTo>
                    <a:pt x="16" y="4"/>
                    <a:pt x="17" y="6"/>
                    <a:pt x="17" y="7"/>
                  </a:cubicBezTo>
                  <a:lnTo>
                    <a:pt x="17" y="3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830" name="Freeform 123"/>
            <p:cNvSpPr>
              <a:spLocks noEditPoints="1"/>
            </p:cNvSpPr>
            <p:nvPr/>
          </p:nvSpPr>
          <p:spPr bwMode="auto">
            <a:xfrm>
              <a:off x="2846816" y="4209898"/>
              <a:ext cx="60416" cy="126652"/>
            </a:xfrm>
            <a:custGeom>
              <a:avLst/>
              <a:gdLst>
                <a:gd name="T0" fmla="*/ 0 w 39"/>
                <a:gd name="T1" fmla="*/ 2147483647 h 80"/>
                <a:gd name="T2" fmla="*/ 0 w 39"/>
                <a:gd name="T3" fmla="*/ 0 h 80"/>
                <a:gd name="T4" fmla="*/ 2147483647 w 39"/>
                <a:gd name="T5" fmla="*/ 2147483647 h 80"/>
                <a:gd name="T6" fmla="*/ 2147483647 w 39"/>
                <a:gd name="T7" fmla="*/ 2147483647 h 80"/>
                <a:gd name="T8" fmla="*/ 2147483647 w 39"/>
                <a:gd name="T9" fmla="*/ 2147483647 h 80"/>
                <a:gd name="T10" fmla="*/ 0 w 39"/>
                <a:gd name="T11" fmla="*/ 2147483647 h 80"/>
                <a:gd name="T12" fmla="*/ 0 w 39"/>
                <a:gd name="T13" fmla="*/ 2147483647 h 80"/>
                <a:gd name="T14" fmla="*/ 2147483647 w 39"/>
                <a:gd name="T15" fmla="*/ 2147483647 h 80"/>
                <a:gd name="T16" fmla="*/ 2147483647 w 39"/>
                <a:gd name="T17" fmla="*/ 2147483647 h 80"/>
                <a:gd name="T18" fmla="*/ 2147483647 w 39"/>
                <a:gd name="T19" fmla="*/ 2147483647 h 80"/>
                <a:gd name="T20" fmla="*/ 2147483647 w 39"/>
                <a:gd name="T21" fmla="*/ 2147483647 h 80"/>
                <a:gd name="T22" fmla="*/ 2147483647 w 39"/>
                <a:gd name="T23" fmla="*/ 2147483647 h 80"/>
                <a:gd name="T24" fmla="*/ 2147483647 w 39"/>
                <a:gd name="T25" fmla="*/ 2147483647 h 80"/>
                <a:gd name="T26" fmla="*/ 2147483647 w 39"/>
                <a:gd name="T27" fmla="*/ 2147483647 h 80"/>
                <a:gd name="T28" fmla="*/ 2147483647 w 39"/>
                <a:gd name="T29" fmla="*/ 2147483647 h 80"/>
                <a:gd name="T30" fmla="*/ 2147483647 w 39"/>
                <a:gd name="T31" fmla="*/ 2147483647 h 80"/>
                <a:gd name="T32" fmla="*/ 2147483647 w 39"/>
                <a:gd name="T33" fmla="*/ 2147483647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80"/>
                <a:gd name="T53" fmla="*/ 39 w 39"/>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80">
                  <a:moveTo>
                    <a:pt x="0" y="68"/>
                  </a:moveTo>
                  <a:lnTo>
                    <a:pt x="0" y="0"/>
                  </a:lnTo>
                  <a:lnTo>
                    <a:pt x="39" y="14"/>
                  </a:lnTo>
                  <a:lnTo>
                    <a:pt x="39" y="76"/>
                  </a:lnTo>
                  <a:lnTo>
                    <a:pt x="39" y="80"/>
                  </a:lnTo>
                  <a:lnTo>
                    <a:pt x="0" y="68"/>
                  </a:lnTo>
                  <a:close/>
                  <a:moveTo>
                    <a:pt x="37" y="76"/>
                  </a:moveTo>
                  <a:lnTo>
                    <a:pt x="37" y="72"/>
                  </a:lnTo>
                  <a:lnTo>
                    <a:pt x="37" y="76"/>
                  </a:lnTo>
                  <a:close/>
                  <a:moveTo>
                    <a:pt x="6" y="62"/>
                  </a:moveTo>
                  <a:lnTo>
                    <a:pt x="33" y="72"/>
                  </a:lnTo>
                  <a:lnTo>
                    <a:pt x="33" y="18"/>
                  </a:lnTo>
                  <a:lnTo>
                    <a:pt x="6" y="10"/>
                  </a:lnTo>
                  <a:lnTo>
                    <a:pt x="6" y="6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831" name="Freeform 124"/>
            <p:cNvSpPr>
              <a:spLocks/>
            </p:cNvSpPr>
            <p:nvPr/>
          </p:nvSpPr>
          <p:spPr bwMode="auto">
            <a:xfrm>
              <a:off x="2855446" y="4239299"/>
              <a:ext cx="43154" cy="81419"/>
            </a:xfrm>
            <a:custGeom>
              <a:avLst/>
              <a:gdLst>
                <a:gd name="T0" fmla="*/ 2147483647 w 13"/>
                <a:gd name="T1" fmla="*/ 2147483647 h 26"/>
                <a:gd name="T2" fmla="*/ 2147483647 w 13"/>
                <a:gd name="T3" fmla="*/ 2147483647 h 26"/>
                <a:gd name="T4" fmla="*/ 2147483647 w 13"/>
                <a:gd name="T5" fmla="*/ 2147483647 h 26"/>
                <a:gd name="T6" fmla="*/ 0 w 13"/>
                <a:gd name="T7" fmla="*/ 2147483647 h 26"/>
                <a:gd name="T8" fmla="*/ 0 w 13"/>
                <a:gd name="T9" fmla="*/ 2147483647 h 26"/>
                <a:gd name="T10" fmla="*/ 2147483647 w 13"/>
                <a:gd name="T11" fmla="*/ 0 h 26"/>
                <a:gd name="T12" fmla="*/ 2147483647 w 13"/>
                <a:gd name="T13" fmla="*/ 2147483647 h 26"/>
                <a:gd name="T14" fmla="*/ 2147483647 w 13"/>
                <a:gd name="T15" fmla="*/ 2147483647 h 26"/>
                <a:gd name="T16" fmla="*/ 2147483647 w 13"/>
                <a:gd name="T17" fmla="*/ 214748364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6"/>
                <a:gd name="T29" fmla="*/ 13 w 1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6">
                  <a:moveTo>
                    <a:pt x="13" y="24"/>
                  </a:moveTo>
                  <a:cubicBezTo>
                    <a:pt x="13" y="25"/>
                    <a:pt x="12" y="26"/>
                    <a:pt x="10" y="26"/>
                  </a:cubicBezTo>
                  <a:cubicBezTo>
                    <a:pt x="3" y="24"/>
                    <a:pt x="3" y="24"/>
                    <a:pt x="3" y="24"/>
                  </a:cubicBezTo>
                  <a:cubicBezTo>
                    <a:pt x="1" y="23"/>
                    <a:pt x="0" y="21"/>
                    <a:pt x="0" y="19"/>
                  </a:cubicBezTo>
                  <a:cubicBezTo>
                    <a:pt x="0" y="2"/>
                    <a:pt x="0" y="2"/>
                    <a:pt x="0" y="2"/>
                  </a:cubicBezTo>
                  <a:cubicBezTo>
                    <a:pt x="0" y="1"/>
                    <a:pt x="1" y="0"/>
                    <a:pt x="3" y="0"/>
                  </a:cubicBezTo>
                  <a:cubicBezTo>
                    <a:pt x="10" y="3"/>
                    <a:pt x="10" y="3"/>
                    <a:pt x="10" y="3"/>
                  </a:cubicBezTo>
                  <a:cubicBezTo>
                    <a:pt x="12" y="3"/>
                    <a:pt x="13" y="5"/>
                    <a:pt x="13" y="7"/>
                  </a:cubicBezTo>
                  <a:lnTo>
                    <a:pt x="13" y="2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832" name="Freeform 125"/>
            <p:cNvSpPr>
              <a:spLocks noEditPoints="1"/>
            </p:cNvSpPr>
            <p:nvPr/>
          </p:nvSpPr>
          <p:spPr bwMode="auto">
            <a:xfrm>
              <a:off x="2848974" y="4227991"/>
              <a:ext cx="56100" cy="101773"/>
            </a:xfrm>
            <a:custGeom>
              <a:avLst/>
              <a:gdLst>
                <a:gd name="T0" fmla="*/ 0 w 35"/>
                <a:gd name="T1" fmla="*/ 2147483647 h 64"/>
                <a:gd name="T2" fmla="*/ 0 w 35"/>
                <a:gd name="T3" fmla="*/ 0 h 64"/>
                <a:gd name="T4" fmla="*/ 2147483647 w 35"/>
                <a:gd name="T5" fmla="*/ 2147483647 h 64"/>
                <a:gd name="T6" fmla="*/ 2147483647 w 35"/>
                <a:gd name="T7" fmla="*/ 2147483647 h 64"/>
                <a:gd name="T8" fmla="*/ 2147483647 w 35"/>
                <a:gd name="T9" fmla="*/ 2147483647 h 64"/>
                <a:gd name="T10" fmla="*/ 0 w 35"/>
                <a:gd name="T11" fmla="*/ 2147483647 h 64"/>
                <a:gd name="T12" fmla="*/ 0 w 35"/>
                <a:gd name="T13" fmla="*/ 2147483647 h 64"/>
                <a:gd name="T14" fmla="*/ 2147483647 w 35"/>
                <a:gd name="T15" fmla="*/ 2147483647 h 64"/>
                <a:gd name="T16" fmla="*/ 2147483647 w 35"/>
                <a:gd name="T17" fmla="*/ 2147483647 h 64"/>
                <a:gd name="T18" fmla="*/ 2147483647 w 35"/>
                <a:gd name="T19" fmla="*/ 2147483647 h 64"/>
                <a:gd name="T20" fmla="*/ 2147483647 w 35"/>
                <a:gd name="T21" fmla="*/ 2147483647 h 64"/>
                <a:gd name="T22" fmla="*/ 2147483647 w 35"/>
                <a:gd name="T23" fmla="*/ 2147483647 h 64"/>
                <a:gd name="T24" fmla="*/ 2147483647 w 35"/>
                <a:gd name="T25" fmla="*/ 2147483647 h 64"/>
                <a:gd name="T26" fmla="*/ 2147483647 w 35"/>
                <a:gd name="T27" fmla="*/ 2147483647 h 64"/>
                <a:gd name="T28" fmla="*/ 2147483647 w 35"/>
                <a:gd name="T29" fmla="*/ 2147483647 h 64"/>
                <a:gd name="T30" fmla="*/ 2147483647 w 35"/>
                <a:gd name="T31" fmla="*/ 2147483647 h 64"/>
                <a:gd name="T32" fmla="*/ 2147483647 w 35"/>
                <a:gd name="T33" fmla="*/ 2147483647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4"/>
                <a:gd name="T53" fmla="*/ 35 w 35"/>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4">
                  <a:moveTo>
                    <a:pt x="0" y="54"/>
                  </a:moveTo>
                  <a:lnTo>
                    <a:pt x="0" y="0"/>
                  </a:lnTo>
                  <a:lnTo>
                    <a:pt x="35" y="10"/>
                  </a:lnTo>
                  <a:lnTo>
                    <a:pt x="35" y="60"/>
                  </a:lnTo>
                  <a:lnTo>
                    <a:pt x="35" y="64"/>
                  </a:lnTo>
                  <a:lnTo>
                    <a:pt x="0" y="54"/>
                  </a:lnTo>
                  <a:close/>
                  <a:moveTo>
                    <a:pt x="31" y="60"/>
                  </a:moveTo>
                  <a:lnTo>
                    <a:pt x="33" y="56"/>
                  </a:lnTo>
                  <a:lnTo>
                    <a:pt x="31" y="60"/>
                  </a:lnTo>
                  <a:close/>
                  <a:moveTo>
                    <a:pt x="9" y="48"/>
                  </a:moveTo>
                  <a:lnTo>
                    <a:pt x="29" y="56"/>
                  </a:lnTo>
                  <a:lnTo>
                    <a:pt x="29" y="16"/>
                  </a:lnTo>
                  <a:lnTo>
                    <a:pt x="9" y="8"/>
                  </a:lnTo>
                  <a:lnTo>
                    <a:pt x="9" y="48"/>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833" name="Freeform 126"/>
            <p:cNvSpPr>
              <a:spLocks/>
            </p:cNvSpPr>
            <p:nvPr/>
          </p:nvSpPr>
          <p:spPr bwMode="auto">
            <a:xfrm>
              <a:off x="2892128" y="4212159"/>
              <a:ext cx="6472" cy="36186"/>
            </a:xfrm>
            <a:custGeom>
              <a:avLst/>
              <a:gdLst>
                <a:gd name="T0" fmla="*/ 2147483647 w 4"/>
                <a:gd name="T1" fmla="*/ 2147483647 h 22"/>
                <a:gd name="T2" fmla="*/ 0 w 4"/>
                <a:gd name="T3" fmla="*/ 2147483647 h 22"/>
                <a:gd name="T4" fmla="*/ 0 w 4"/>
                <a:gd name="T5" fmla="*/ 0 h 22"/>
                <a:gd name="T6" fmla="*/ 2147483647 w 4"/>
                <a:gd name="T7" fmla="*/ 2147483647 h 22"/>
                <a:gd name="T8" fmla="*/ 2147483647 w 4"/>
                <a:gd name="T9" fmla="*/ 2147483647 h 22"/>
                <a:gd name="T10" fmla="*/ 0 60000 65536"/>
                <a:gd name="T11" fmla="*/ 0 60000 65536"/>
                <a:gd name="T12" fmla="*/ 0 60000 65536"/>
                <a:gd name="T13" fmla="*/ 0 60000 65536"/>
                <a:gd name="T14" fmla="*/ 0 60000 65536"/>
                <a:gd name="T15" fmla="*/ 0 w 4"/>
                <a:gd name="T16" fmla="*/ 0 h 22"/>
                <a:gd name="T17" fmla="*/ 4 w 4"/>
                <a:gd name="T18" fmla="*/ 22 h 22"/>
              </a:gdLst>
              <a:ahLst/>
              <a:cxnLst>
                <a:cxn ang="T10">
                  <a:pos x="T0" y="T1"/>
                </a:cxn>
                <a:cxn ang="T11">
                  <a:pos x="T2" y="T3"/>
                </a:cxn>
                <a:cxn ang="T12">
                  <a:pos x="T4" y="T5"/>
                </a:cxn>
                <a:cxn ang="T13">
                  <a:pos x="T6" y="T7"/>
                </a:cxn>
                <a:cxn ang="T14">
                  <a:pos x="T8" y="T9"/>
                </a:cxn>
              </a:cxnLst>
              <a:rect l="T15" t="T16" r="T17" b="T18"/>
              <a:pathLst>
                <a:path w="4" h="22">
                  <a:moveTo>
                    <a:pt x="4" y="22"/>
                  </a:moveTo>
                  <a:lnTo>
                    <a:pt x="0" y="20"/>
                  </a:lnTo>
                  <a:lnTo>
                    <a:pt x="0" y="0"/>
                  </a:lnTo>
                  <a:lnTo>
                    <a:pt x="4" y="2"/>
                  </a:lnTo>
                  <a:lnTo>
                    <a:pt x="4" y="2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834" name="Freeform 127"/>
            <p:cNvSpPr>
              <a:spLocks noEditPoints="1"/>
            </p:cNvSpPr>
            <p:nvPr/>
          </p:nvSpPr>
          <p:spPr bwMode="auto">
            <a:xfrm>
              <a:off x="2885654" y="4207636"/>
              <a:ext cx="19420" cy="47495"/>
            </a:xfrm>
            <a:custGeom>
              <a:avLst/>
              <a:gdLst>
                <a:gd name="T0" fmla="*/ 0 w 12"/>
                <a:gd name="T1" fmla="*/ 2147483647 h 30"/>
                <a:gd name="T2" fmla="*/ 0 w 12"/>
                <a:gd name="T3" fmla="*/ 0 h 30"/>
                <a:gd name="T4" fmla="*/ 2147483647 w 12"/>
                <a:gd name="T5" fmla="*/ 2147483647 h 30"/>
                <a:gd name="T6" fmla="*/ 2147483647 w 12"/>
                <a:gd name="T7" fmla="*/ 2147483647 h 30"/>
                <a:gd name="T8" fmla="*/ 2147483647 w 12"/>
                <a:gd name="T9" fmla="*/ 2147483647 h 30"/>
                <a:gd name="T10" fmla="*/ 0 w 12"/>
                <a:gd name="T11" fmla="*/ 2147483647 h 30"/>
                <a:gd name="T12" fmla="*/ 0 w 12"/>
                <a:gd name="T13" fmla="*/ 2147483647 h 30"/>
                <a:gd name="T14" fmla="*/ 2147483647 w 12"/>
                <a:gd name="T15" fmla="*/ 2147483647 h 30"/>
                <a:gd name="T16" fmla="*/ 2147483647 w 12"/>
                <a:gd name="T17" fmla="*/ 2147483647 h 30"/>
                <a:gd name="T18" fmla="*/ 2147483647 w 12"/>
                <a:gd name="T19" fmla="*/ 2147483647 h 30"/>
                <a:gd name="T20" fmla="*/ 2147483647 w 12"/>
                <a:gd name="T21" fmla="*/ 214748364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30"/>
                <a:gd name="T35" fmla="*/ 12 w 12"/>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30">
                  <a:moveTo>
                    <a:pt x="0" y="26"/>
                  </a:moveTo>
                  <a:lnTo>
                    <a:pt x="0" y="0"/>
                  </a:lnTo>
                  <a:lnTo>
                    <a:pt x="12" y="4"/>
                  </a:lnTo>
                  <a:lnTo>
                    <a:pt x="12" y="26"/>
                  </a:lnTo>
                  <a:lnTo>
                    <a:pt x="12" y="30"/>
                  </a:lnTo>
                  <a:lnTo>
                    <a:pt x="0" y="26"/>
                  </a:lnTo>
                  <a:close/>
                  <a:moveTo>
                    <a:pt x="8" y="26"/>
                  </a:moveTo>
                  <a:lnTo>
                    <a:pt x="10" y="22"/>
                  </a:lnTo>
                  <a:lnTo>
                    <a:pt x="8" y="26"/>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835" name="Freeform 128"/>
            <p:cNvSpPr>
              <a:spLocks noEditPoints="1"/>
            </p:cNvSpPr>
            <p:nvPr/>
          </p:nvSpPr>
          <p:spPr bwMode="auto">
            <a:xfrm>
              <a:off x="2782085" y="4026704"/>
              <a:ext cx="202824" cy="477208"/>
            </a:xfrm>
            <a:custGeom>
              <a:avLst/>
              <a:gdLst>
                <a:gd name="T0" fmla="*/ 2147483647 w 63"/>
                <a:gd name="T1" fmla="*/ 2147483647 h 150"/>
                <a:gd name="T2" fmla="*/ 2147483647 w 63"/>
                <a:gd name="T3" fmla="*/ 2147483647 h 150"/>
                <a:gd name="T4" fmla="*/ 2147483647 w 63"/>
                <a:gd name="T5" fmla="*/ 2147483647 h 150"/>
                <a:gd name="T6" fmla="*/ 2147483647 w 63"/>
                <a:gd name="T7" fmla="*/ 2147483647 h 150"/>
                <a:gd name="T8" fmla="*/ 2147483647 w 63"/>
                <a:gd name="T9" fmla="*/ 2147483647 h 150"/>
                <a:gd name="T10" fmla="*/ 2147483647 w 63"/>
                <a:gd name="T11" fmla="*/ 2147483647 h 150"/>
                <a:gd name="T12" fmla="*/ 2147483647 w 63"/>
                <a:gd name="T13" fmla="*/ 2147483647 h 150"/>
                <a:gd name="T14" fmla="*/ 2147483647 w 63"/>
                <a:gd name="T15" fmla="*/ 2147483647 h 150"/>
                <a:gd name="T16" fmla="*/ 2147483647 w 63"/>
                <a:gd name="T17" fmla="*/ 2147483647 h 150"/>
                <a:gd name="T18" fmla="*/ 0 w 63"/>
                <a:gd name="T19" fmla="*/ 0 h 150"/>
                <a:gd name="T20" fmla="*/ 0 w 63"/>
                <a:gd name="T21" fmla="*/ 2147483647 h 150"/>
                <a:gd name="T22" fmla="*/ 0 w 63"/>
                <a:gd name="T23" fmla="*/ 2147483647 h 150"/>
                <a:gd name="T24" fmla="*/ 2147483647 w 63"/>
                <a:gd name="T25" fmla="*/ 2147483647 h 150"/>
                <a:gd name="T26" fmla="*/ 2147483647 w 63"/>
                <a:gd name="T27" fmla="*/ 2147483647 h 150"/>
                <a:gd name="T28" fmla="*/ 2147483647 w 63"/>
                <a:gd name="T29" fmla="*/ 2147483647 h 150"/>
                <a:gd name="T30" fmla="*/ 2147483647 w 63"/>
                <a:gd name="T31" fmla="*/ 2147483647 h 150"/>
                <a:gd name="T32" fmla="*/ 2147483647 w 63"/>
                <a:gd name="T33" fmla="*/ 2147483647 h 150"/>
                <a:gd name="T34" fmla="*/ 2147483647 w 63"/>
                <a:gd name="T35" fmla="*/ 2147483647 h 150"/>
                <a:gd name="T36" fmla="*/ 0 w 63"/>
                <a:gd name="T37" fmla="*/ 0 h 1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150"/>
                <a:gd name="T59" fmla="*/ 63 w 63"/>
                <a:gd name="T60" fmla="*/ 150 h 1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150">
                  <a:moveTo>
                    <a:pt x="53" y="56"/>
                  </a:moveTo>
                  <a:cubicBezTo>
                    <a:pt x="53" y="59"/>
                    <a:pt x="53" y="59"/>
                    <a:pt x="53" y="59"/>
                  </a:cubicBezTo>
                  <a:cubicBezTo>
                    <a:pt x="53" y="59"/>
                    <a:pt x="53" y="103"/>
                    <a:pt x="52" y="118"/>
                  </a:cubicBezTo>
                  <a:cubicBezTo>
                    <a:pt x="51" y="117"/>
                    <a:pt x="50" y="116"/>
                    <a:pt x="50" y="116"/>
                  </a:cubicBezTo>
                  <a:cubicBezTo>
                    <a:pt x="47" y="112"/>
                    <a:pt x="47" y="112"/>
                    <a:pt x="47" y="112"/>
                  </a:cubicBezTo>
                  <a:cubicBezTo>
                    <a:pt x="47" y="131"/>
                    <a:pt x="47" y="131"/>
                    <a:pt x="47" y="131"/>
                  </a:cubicBezTo>
                  <a:cubicBezTo>
                    <a:pt x="63" y="150"/>
                    <a:pt x="63" y="150"/>
                    <a:pt x="63" y="150"/>
                  </a:cubicBezTo>
                  <a:cubicBezTo>
                    <a:pt x="63" y="59"/>
                    <a:pt x="63" y="59"/>
                    <a:pt x="63" y="59"/>
                  </a:cubicBezTo>
                  <a:lnTo>
                    <a:pt x="53" y="56"/>
                  </a:lnTo>
                  <a:close/>
                  <a:moveTo>
                    <a:pt x="0" y="0"/>
                  </a:moveTo>
                  <a:cubicBezTo>
                    <a:pt x="0" y="7"/>
                    <a:pt x="0" y="7"/>
                    <a:pt x="0" y="7"/>
                  </a:cubicBezTo>
                  <a:cubicBezTo>
                    <a:pt x="0" y="91"/>
                    <a:pt x="0" y="91"/>
                    <a:pt x="0" y="91"/>
                  </a:cubicBezTo>
                  <a:cubicBezTo>
                    <a:pt x="10" y="94"/>
                    <a:pt x="10" y="94"/>
                    <a:pt x="10" y="94"/>
                  </a:cubicBezTo>
                  <a:cubicBezTo>
                    <a:pt x="10" y="92"/>
                    <a:pt x="10" y="92"/>
                    <a:pt x="10" y="92"/>
                  </a:cubicBezTo>
                  <a:cubicBezTo>
                    <a:pt x="10" y="91"/>
                    <a:pt x="11" y="47"/>
                    <a:pt x="11" y="32"/>
                  </a:cubicBezTo>
                  <a:cubicBezTo>
                    <a:pt x="12" y="33"/>
                    <a:pt x="13" y="34"/>
                    <a:pt x="13" y="34"/>
                  </a:cubicBezTo>
                  <a:cubicBezTo>
                    <a:pt x="16" y="37"/>
                    <a:pt x="16" y="37"/>
                    <a:pt x="16" y="37"/>
                  </a:cubicBezTo>
                  <a:cubicBezTo>
                    <a:pt x="16" y="19"/>
                    <a:pt x="16" y="19"/>
                    <a:pt x="16" y="19"/>
                  </a:cubicBezTo>
                  <a:lnTo>
                    <a:pt x="0" y="0"/>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836" name="Freeform 129"/>
            <p:cNvSpPr>
              <a:spLocks/>
            </p:cNvSpPr>
            <p:nvPr/>
          </p:nvSpPr>
          <p:spPr bwMode="auto">
            <a:xfrm>
              <a:off x="2728143" y="4047060"/>
              <a:ext cx="312866" cy="441020"/>
            </a:xfrm>
            <a:custGeom>
              <a:avLst/>
              <a:gdLst>
                <a:gd name="T0" fmla="*/ 2147483647 w 98"/>
                <a:gd name="T1" fmla="*/ 2147483647 h 138"/>
                <a:gd name="T2" fmla="*/ 2147483647 w 98"/>
                <a:gd name="T3" fmla="*/ 2147483647 h 138"/>
                <a:gd name="T4" fmla="*/ 2147483647 w 98"/>
                <a:gd name="T5" fmla="*/ 2147483647 h 138"/>
                <a:gd name="T6" fmla="*/ 2147483647 w 98"/>
                <a:gd name="T7" fmla="*/ 2147483647 h 138"/>
                <a:gd name="T8" fmla="*/ 2147483647 w 98"/>
                <a:gd name="T9" fmla="*/ 0 h 138"/>
                <a:gd name="T10" fmla="*/ 2147483647 w 98"/>
                <a:gd name="T11" fmla="*/ 2147483647 h 138"/>
                <a:gd name="T12" fmla="*/ 2147483647 w 98"/>
                <a:gd name="T13" fmla="*/ 2147483647 h 138"/>
                <a:gd name="T14" fmla="*/ 2147483647 w 98"/>
                <a:gd name="T15" fmla="*/ 2147483647 h 138"/>
                <a:gd name="T16" fmla="*/ 2147483647 w 98"/>
                <a:gd name="T17" fmla="*/ 2147483647 h 138"/>
                <a:gd name="T18" fmla="*/ 2147483647 w 98"/>
                <a:gd name="T19" fmla="*/ 2147483647 h 138"/>
                <a:gd name="T20" fmla="*/ 2147483647 w 98"/>
                <a:gd name="T21" fmla="*/ 2147483647 h 138"/>
                <a:gd name="T22" fmla="*/ 2147483647 w 98"/>
                <a:gd name="T23" fmla="*/ 2147483647 h 138"/>
                <a:gd name="T24" fmla="*/ 2147483647 w 98"/>
                <a:gd name="T25" fmla="*/ 2147483647 h 138"/>
                <a:gd name="T26" fmla="*/ 2147483647 w 98"/>
                <a:gd name="T27" fmla="*/ 2147483647 h 138"/>
                <a:gd name="T28" fmla="*/ 0 w 98"/>
                <a:gd name="T29" fmla="*/ 2147483647 h 138"/>
                <a:gd name="T30" fmla="*/ 2147483647 w 98"/>
                <a:gd name="T31" fmla="*/ 2147483647 h 138"/>
                <a:gd name="T32" fmla="*/ 2147483647 w 98"/>
                <a:gd name="T33" fmla="*/ 2147483647 h 138"/>
                <a:gd name="T34" fmla="*/ 2147483647 w 98"/>
                <a:gd name="T35" fmla="*/ 2147483647 h 138"/>
                <a:gd name="T36" fmla="*/ 2147483647 w 98"/>
                <a:gd name="T37" fmla="*/ 2147483647 h 138"/>
                <a:gd name="T38" fmla="*/ 2147483647 w 98"/>
                <a:gd name="T39" fmla="*/ 2147483647 h 138"/>
                <a:gd name="T40" fmla="*/ 2147483647 w 98"/>
                <a:gd name="T41" fmla="*/ 2147483647 h 138"/>
                <a:gd name="T42" fmla="*/ 2147483647 w 98"/>
                <a:gd name="T43" fmla="*/ 2147483647 h 138"/>
                <a:gd name="T44" fmla="*/ 2147483647 w 98"/>
                <a:gd name="T45" fmla="*/ 2147483647 h 138"/>
                <a:gd name="T46" fmla="*/ 2147483647 w 98"/>
                <a:gd name="T47" fmla="*/ 2147483647 h 138"/>
                <a:gd name="T48" fmla="*/ 2147483647 w 98"/>
                <a:gd name="T49" fmla="*/ 2147483647 h 138"/>
                <a:gd name="T50" fmla="*/ 2147483647 w 98"/>
                <a:gd name="T51" fmla="*/ 2147483647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8"/>
                <a:gd name="T79" fmla="*/ 0 h 138"/>
                <a:gd name="T80" fmla="*/ 98 w 98"/>
                <a:gd name="T81" fmla="*/ 138 h 1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8" h="138">
                  <a:moveTo>
                    <a:pt x="25" y="27"/>
                  </a:moveTo>
                  <a:cubicBezTo>
                    <a:pt x="25" y="18"/>
                    <a:pt x="25" y="18"/>
                    <a:pt x="25" y="18"/>
                  </a:cubicBezTo>
                  <a:cubicBezTo>
                    <a:pt x="30" y="24"/>
                    <a:pt x="30" y="24"/>
                    <a:pt x="30" y="24"/>
                  </a:cubicBezTo>
                  <a:cubicBezTo>
                    <a:pt x="30" y="13"/>
                    <a:pt x="30" y="13"/>
                    <a:pt x="30" y="13"/>
                  </a:cubicBezTo>
                  <a:cubicBezTo>
                    <a:pt x="19" y="0"/>
                    <a:pt x="19" y="0"/>
                    <a:pt x="19" y="0"/>
                  </a:cubicBezTo>
                  <a:cubicBezTo>
                    <a:pt x="19" y="82"/>
                    <a:pt x="19" y="82"/>
                    <a:pt x="19" y="82"/>
                  </a:cubicBezTo>
                  <a:cubicBezTo>
                    <a:pt x="25" y="83"/>
                    <a:pt x="25" y="83"/>
                    <a:pt x="25" y="83"/>
                  </a:cubicBezTo>
                  <a:cubicBezTo>
                    <a:pt x="25" y="37"/>
                    <a:pt x="25" y="37"/>
                    <a:pt x="25" y="37"/>
                  </a:cubicBezTo>
                  <a:cubicBezTo>
                    <a:pt x="35" y="41"/>
                    <a:pt x="57" y="47"/>
                    <a:pt x="72" y="52"/>
                  </a:cubicBezTo>
                  <a:cubicBezTo>
                    <a:pt x="72" y="52"/>
                    <a:pt x="72" y="52"/>
                    <a:pt x="72" y="52"/>
                  </a:cubicBezTo>
                  <a:cubicBezTo>
                    <a:pt x="72" y="52"/>
                    <a:pt x="72" y="80"/>
                    <a:pt x="71" y="99"/>
                  </a:cubicBezTo>
                  <a:cubicBezTo>
                    <a:pt x="11" y="80"/>
                    <a:pt x="11" y="80"/>
                    <a:pt x="11" y="80"/>
                  </a:cubicBezTo>
                  <a:cubicBezTo>
                    <a:pt x="14" y="73"/>
                    <a:pt x="14" y="73"/>
                    <a:pt x="14" y="73"/>
                  </a:cubicBezTo>
                  <a:cubicBezTo>
                    <a:pt x="6" y="71"/>
                    <a:pt x="6" y="71"/>
                    <a:pt x="6" y="71"/>
                  </a:cubicBezTo>
                  <a:cubicBezTo>
                    <a:pt x="0" y="85"/>
                    <a:pt x="0" y="85"/>
                    <a:pt x="0" y="85"/>
                  </a:cubicBezTo>
                  <a:cubicBezTo>
                    <a:pt x="71" y="107"/>
                    <a:pt x="71" y="107"/>
                    <a:pt x="71" y="107"/>
                  </a:cubicBezTo>
                  <a:cubicBezTo>
                    <a:pt x="71" y="112"/>
                    <a:pt x="71" y="115"/>
                    <a:pt x="71" y="116"/>
                  </a:cubicBezTo>
                  <a:cubicBezTo>
                    <a:pt x="70" y="114"/>
                    <a:pt x="66" y="110"/>
                    <a:pt x="66" y="110"/>
                  </a:cubicBezTo>
                  <a:cubicBezTo>
                    <a:pt x="66" y="123"/>
                    <a:pt x="66" y="123"/>
                    <a:pt x="66" y="123"/>
                  </a:cubicBezTo>
                  <a:cubicBezTo>
                    <a:pt x="78" y="138"/>
                    <a:pt x="78" y="138"/>
                    <a:pt x="78" y="138"/>
                  </a:cubicBezTo>
                  <a:cubicBezTo>
                    <a:pt x="78" y="54"/>
                    <a:pt x="78" y="54"/>
                    <a:pt x="78" y="54"/>
                  </a:cubicBezTo>
                  <a:cubicBezTo>
                    <a:pt x="82" y="55"/>
                    <a:pt x="85" y="56"/>
                    <a:pt x="85" y="56"/>
                  </a:cubicBezTo>
                  <a:cubicBezTo>
                    <a:pt x="84" y="57"/>
                    <a:pt x="82" y="63"/>
                    <a:pt x="82" y="63"/>
                  </a:cubicBezTo>
                  <a:cubicBezTo>
                    <a:pt x="91" y="66"/>
                    <a:pt x="91" y="66"/>
                    <a:pt x="91" y="66"/>
                  </a:cubicBezTo>
                  <a:cubicBezTo>
                    <a:pt x="98" y="50"/>
                    <a:pt x="98" y="50"/>
                    <a:pt x="98" y="50"/>
                  </a:cubicBezTo>
                  <a:lnTo>
                    <a:pt x="25" y="2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837" name="Freeform 130"/>
            <p:cNvSpPr>
              <a:spLocks/>
            </p:cNvSpPr>
            <p:nvPr/>
          </p:nvSpPr>
          <p:spPr bwMode="auto">
            <a:xfrm>
              <a:off x="2848974" y="4203113"/>
              <a:ext cx="56100" cy="126652"/>
            </a:xfrm>
            <a:custGeom>
              <a:avLst/>
              <a:gdLst>
                <a:gd name="T0" fmla="*/ 2147483647 w 17"/>
                <a:gd name="T1" fmla="*/ 2147483647 h 40"/>
                <a:gd name="T2" fmla="*/ 2147483647 w 17"/>
                <a:gd name="T3" fmla="*/ 2147483647 h 40"/>
                <a:gd name="T4" fmla="*/ 2147483647 w 17"/>
                <a:gd name="T5" fmla="*/ 0 h 40"/>
                <a:gd name="T6" fmla="*/ 2147483647 w 17"/>
                <a:gd name="T7" fmla="*/ 2147483647 h 40"/>
                <a:gd name="T8" fmla="*/ 2147483647 w 17"/>
                <a:gd name="T9" fmla="*/ 2147483647 h 40"/>
                <a:gd name="T10" fmla="*/ 0 w 17"/>
                <a:gd name="T11" fmla="*/ 2147483647 h 40"/>
                <a:gd name="T12" fmla="*/ 0 w 17"/>
                <a:gd name="T13" fmla="*/ 2147483647 h 40"/>
                <a:gd name="T14" fmla="*/ 2147483647 w 17"/>
                <a:gd name="T15" fmla="*/ 2147483647 h 40"/>
                <a:gd name="T16" fmla="*/ 2147483647 w 17"/>
                <a:gd name="T17" fmla="*/ 2147483647 h 40"/>
                <a:gd name="T18" fmla="*/ 2147483647 w 17"/>
                <a:gd name="T19" fmla="*/ 2147483647 h 40"/>
                <a:gd name="T20" fmla="*/ 2147483647 w 17"/>
                <a:gd name="T21" fmla="*/ 2147483647 h 40"/>
                <a:gd name="T22" fmla="*/ 2147483647 w 17"/>
                <a:gd name="T23" fmla="*/ 2147483647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40"/>
                <a:gd name="T38" fmla="*/ 17 w 17"/>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40">
                  <a:moveTo>
                    <a:pt x="15" y="9"/>
                  </a:moveTo>
                  <a:cubicBezTo>
                    <a:pt x="15" y="1"/>
                    <a:pt x="15" y="1"/>
                    <a:pt x="15" y="1"/>
                  </a:cubicBezTo>
                  <a:cubicBezTo>
                    <a:pt x="13" y="0"/>
                    <a:pt x="13" y="0"/>
                    <a:pt x="13" y="0"/>
                  </a:cubicBezTo>
                  <a:cubicBezTo>
                    <a:pt x="13" y="8"/>
                    <a:pt x="13" y="8"/>
                    <a:pt x="13" y="8"/>
                  </a:cubicBezTo>
                  <a:cubicBezTo>
                    <a:pt x="3" y="5"/>
                    <a:pt x="3" y="5"/>
                    <a:pt x="3" y="5"/>
                  </a:cubicBezTo>
                  <a:cubicBezTo>
                    <a:pt x="1" y="5"/>
                    <a:pt x="0" y="5"/>
                    <a:pt x="0" y="7"/>
                  </a:cubicBezTo>
                  <a:cubicBezTo>
                    <a:pt x="0" y="32"/>
                    <a:pt x="0" y="32"/>
                    <a:pt x="0" y="32"/>
                  </a:cubicBezTo>
                  <a:cubicBezTo>
                    <a:pt x="0" y="33"/>
                    <a:pt x="1" y="35"/>
                    <a:pt x="3" y="35"/>
                  </a:cubicBezTo>
                  <a:cubicBezTo>
                    <a:pt x="15" y="39"/>
                    <a:pt x="15" y="39"/>
                    <a:pt x="15" y="39"/>
                  </a:cubicBezTo>
                  <a:cubicBezTo>
                    <a:pt x="16" y="40"/>
                    <a:pt x="17" y="39"/>
                    <a:pt x="17" y="38"/>
                  </a:cubicBezTo>
                  <a:cubicBezTo>
                    <a:pt x="17" y="12"/>
                    <a:pt x="17" y="12"/>
                    <a:pt x="17" y="12"/>
                  </a:cubicBezTo>
                  <a:cubicBezTo>
                    <a:pt x="17" y="11"/>
                    <a:pt x="16" y="10"/>
                    <a:pt x="15" y="9"/>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838" name="Freeform 131"/>
            <p:cNvSpPr>
              <a:spLocks/>
            </p:cNvSpPr>
            <p:nvPr/>
          </p:nvSpPr>
          <p:spPr bwMode="auto">
            <a:xfrm>
              <a:off x="2855446" y="4241561"/>
              <a:ext cx="40997" cy="76896"/>
            </a:xfrm>
            <a:custGeom>
              <a:avLst/>
              <a:gdLst>
                <a:gd name="T0" fmla="*/ 2147483647 w 12"/>
                <a:gd name="T1" fmla="*/ 2147483647 h 24"/>
                <a:gd name="T2" fmla="*/ 2147483647 w 12"/>
                <a:gd name="T3" fmla="*/ 2147483647 h 24"/>
                <a:gd name="T4" fmla="*/ 2147483647 w 12"/>
                <a:gd name="T5" fmla="*/ 2147483647 h 24"/>
                <a:gd name="T6" fmla="*/ 0 w 12"/>
                <a:gd name="T7" fmla="*/ 2147483647 h 24"/>
                <a:gd name="T8" fmla="*/ 0 w 12"/>
                <a:gd name="T9" fmla="*/ 2147483647 h 24"/>
                <a:gd name="T10" fmla="*/ 2147483647 w 12"/>
                <a:gd name="T11" fmla="*/ 2147483647 h 24"/>
                <a:gd name="T12" fmla="*/ 2147483647 w 12"/>
                <a:gd name="T13" fmla="*/ 2147483647 h 24"/>
                <a:gd name="T14" fmla="*/ 2147483647 w 12"/>
                <a:gd name="T15" fmla="*/ 2147483647 h 24"/>
                <a:gd name="T16" fmla="*/ 2147483647 w 12"/>
                <a:gd name="T17" fmla="*/ 2147483647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12" y="22"/>
                  </a:moveTo>
                  <a:cubicBezTo>
                    <a:pt x="12" y="23"/>
                    <a:pt x="11" y="24"/>
                    <a:pt x="9" y="24"/>
                  </a:cubicBezTo>
                  <a:cubicBezTo>
                    <a:pt x="3" y="21"/>
                    <a:pt x="3" y="21"/>
                    <a:pt x="3" y="21"/>
                  </a:cubicBezTo>
                  <a:cubicBezTo>
                    <a:pt x="2" y="21"/>
                    <a:pt x="0" y="19"/>
                    <a:pt x="0" y="18"/>
                  </a:cubicBezTo>
                  <a:cubicBezTo>
                    <a:pt x="0" y="2"/>
                    <a:pt x="0" y="2"/>
                    <a:pt x="0" y="2"/>
                  </a:cubicBezTo>
                  <a:cubicBezTo>
                    <a:pt x="0" y="1"/>
                    <a:pt x="2" y="0"/>
                    <a:pt x="3" y="1"/>
                  </a:cubicBezTo>
                  <a:cubicBezTo>
                    <a:pt x="9" y="3"/>
                    <a:pt x="9" y="3"/>
                    <a:pt x="9" y="3"/>
                  </a:cubicBezTo>
                  <a:cubicBezTo>
                    <a:pt x="11" y="3"/>
                    <a:pt x="12" y="5"/>
                    <a:pt x="12" y="6"/>
                  </a:cubicBezTo>
                  <a:lnTo>
                    <a:pt x="12" y="2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sp>
        <p:nvSpPr>
          <p:cNvPr id="2" name="Rectangle 12"/>
          <p:cNvSpPr>
            <a:spLocks noChangeAspect="1" noChangeArrowheads="1"/>
          </p:cNvSpPr>
          <p:nvPr/>
        </p:nvSpPr>
        <p:spPr bwMode="auto">
          <a:xfrm>
            <a:off x="3806825" y="1317625"/>
            <a:ext cx="468313" cy="254000"/>
          </a:xfrm>
          <a:prstGeom prst="rect">
            <a:avLst/>
          </a:prstGeom>
          <a:noFill/>
          <a:ln w="9525">
            <a:noFill/>
            <a:miter lim="800000"/>
            <a:headEnd/>
            <a:tailEnd/>
          </a:ln>
          <a:effectLst/>
        </p:spPr>
        <p:txBody>
          <a:bodyPr wrap="none" lIns="83448" tIns="41724" rIns="83448" bIns="41724">
            <a:spAutoFit/>
          </a:bodyPr>
          <a:lstStyle/>
          <a:p>
            <a:pPr algn="ctr" defTabSz="973138" fontAlgn="auto">
              <a:spcAft>
                <a:spcPts val="0"/>
              </a:spcAft>
              <a:defRPr/>
            </a:pPr>
            <a:r>
              <a:rPr kumimoji="0" lang="en-US" altLang="zh-CN" sz="1100" kern="0" dirty="0">
                <a:solidFill>
                  <a:srgbClr val="242729"/>
                </a:solidFill>
                <a:latin typeface="+mj-lt"/>
              </a:rPr>
              <a:t>BSC</a:t>
            </a:r>
          </a:p>
        </p:txBody>
      </p:sp>
      <p:sp>
        <p:nvSpPr>
          <p:cNvPr id="3" name="Rectangle 14"/>
          <p:cNvSpPr>
            <a:spLocks noChangeAspect="1" noChangeArrowheads="1"/>
          </p:cNvSpPr>
          <p:nvPr/>
        </p:nvSpPr>
        <p:spPr bwMode="auto">
          <a:xfrm>
            <a:off x="4241800" y="1355725"/>
            <a:ext cx="476250" cy="254000"/>
          </a:xfrm>
          <a:prstGeom prst="rect">
            <a:avLst/>
          </a:prstGeom>
          <a:noFill/>
          <a:ln w="9525">
            <a:noFill/>
            <a:miter lim="800000"/>
            <a:headEnd/>
            <a:tailEnd/>
          </a:ln>
          <a:effectLst/>
        </p:spPr>
        <p:txBody>
          <a:bodyPr wrap="none" lIns="83448" tIns="41724" rIns="83448" bIns="41724">
            <a:spAutoFit/>
          </a:bodyPr>
          <a:lstStyle/>
          <a:p>
            <a:pPr algn="ctr" defTabSz="973138" fontAlgn="auto">
              <a:spcAft>
                <a:spcPts val="0"/>
              </a:spcAft>
              <a:defRPr/>
            </a:pPr>
            <a:r>
              <a:rPr kumimoji="0" lang="en-US" altLang="zh-CN" sz="1100" kern="0" dirty="0">
                <a:solidFill>
                  <a:srgbClr val="242729"/>
                </a:solidFill>
                <a:latin typeface="+mj-lt"/>
              </a:rPr>
              <a:t>RNC</a:t>
            </a:r>
          </a:p>
        </p:txBody>
      </p:sp>
      <p:grpSp>
        <p:nvGrpSpPr>
          <p:cNvPr id="160782" name="Group 316"/>
          <p:cNvGrpSpPr>
            <a:grpSpLocks noChangeAspect="1"/>
          </p:cNvGrpSpPr>
          <p:nvPr/>
        </p:nvGrpSpPr>
        <p:grpSpPr bwMode="auto">
          <a:xfrm>
            <a:off x="3851275" y="887413"/>
            <a:ext cx="422275" cy="458787"/>
            <a:chOff x="5994400" y="2581275"/>
            <a:chExt cx="674688" cy="733425"/>
          </a:xfrm>
        </p:grpSpPr>
        <p:sp>
          <p:nvSpPr>
            <p:cNvPr id="49814" name="Freeform 171"/>
            <p:cNvSpPr>
              <a:spLocks/>
            </p:cNvSpPr>
            <p:nvPr/>
          </p:nvSpPr>
          <p:spPr bwMode="auto">
            <a:xfrm>
              <a:off x="5994400" y="2581275"/>
              <a:ext cx="674688" cy="733425"/>
            </a:xfrm>
            <a:custGeom>
              <a:avLst/>
              <a:gdLst>
                <a:gd name="T0" fmla="*/ 0 w 425"/>
                <a:gd name="T1" fmla="*/ 2147483647 h 462"/>
                <a:gd name="T2" fmla="*/ 2147483647 w 425"/>
                <a:gd name="T3" fmla="*/ 0 h 462"/>
                <a:gd name="T4" fmla="*/ 2147483647 w 425"/>
                <a:gd name="T5" fmla="*/ 2147483647 h 462"/>
                <a:gd name="T6" fmla="*/ 2147483647 w 425"/>
                <a:gd name="T7" fmla="*/ 2147483647 h 462"/>
                <a:gd name="T8" fmla="*/ 2147483647 w 425"/>
                <a:gd name="T9" fmla="*/ 2147483647 h 462"/>
                <a:gd name="T10" fmla="*/ 0 w 425"/>
                <a:gd name="T11" fmla="*/ 2147483647 h 462"/>
                <a:gd name="T12" fmla="*/ 0 w 425"/>
                <a:gd name="T13" fmla="*/ 2147483647 h 462"/>
                <a:gd name="T14" fmla="*/ 0 60000 65536"/>
                <a:gd name="T15" fmla="*/ 0 60000 65536"/>
                <a:gd name="T16" fmla="*/ 0 60000 65536"/>
                <a:gd name="T17" fmla="*/ 0 60000 65536"/>
                <a:gd name="T18" fmla="*/ 0 60000 65536"/>
                <a:gd name="T19" fmla="*/ 0 60000 65536"/>
                <a:gd name="T20" fmla="*/ 0 60000 65536"/>
                <a:gd name="T21" fmla="*/ 0 w 425"/>
                <a:gd name="T22" fmla="*/ 0 h 462"/>
                <a:gd name="T23" fmla="*/ 425 w 425"/>
                <a:gd name="T24" fmla="*/ 462 h 4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5" h="462">
                  <a:moveTo>
                    <a:pt x="0" y="38"/>
                  </a:moveTo>
                  <a:lnTo>
                    <a:pt x="142" y="0"/>
                  </a:lnTo>
                  <a:lnTo>
                    <a:pt x="425" y="82"/>
                  </a:lnTo>
                  <a:lnTo>
                    <a:pt x="425" y="417"/>
                  </a:lnTo>
                  <a:lnTo>
                    <a:pt x="283" y="462"/>
                  </a:lnTo>
                  <a:lnTo>
                    <a:pt x="0" y="373"/>
                  </a:lnTo>
                  <a:lnTo>
                    <a:pt x="0" y="3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815" name="Freeform 172"/>
            <p:cNvSpPr>
              <a:spLocks/>
            </p:cNvSpPr>
            <p:nvPr/>
          </p:nvSpPr>
          <p:spPr bwMode="auto">
            <a:xfrm>
              <a:off x="5994400" y="2639644"/>
              <a:ext cx="674688" cy="675056"/>
            </a:xfrm>
            <a:custGeom>
              <a:avLst/>
              <a:gdLst>
                <a:gd name="T0" fmla="*/ 2147483647 w 425"/>
                <a:gd name="T1" fmla="*/ 2147483647 h 426"/>
                <a:gd name="T2" fmla="*/ 2147483647 w 425"/>
                <a:gd name="T3" fmla="*/ 2147483647 h 426"/>
                <a:gd name="T4" fmla="*/ 2147483647 w 425"/>
                <a:gd name="T5" fmla="*/ 2147483647 h 426"/>
                <a:gd name="T6" fmla="*/ 2147483647 w 425"/>
                <a:gd name="T7" fmla="*/ 2147483647 h 426"/>
                <a:gd name="T8" fmla="*/ 2147483647 w 425"/>
                <a:gd name="T9" fmla="*/ 2147483647 h 426"/>
                <a:gd name="T10" fmla="*/ 2147483647 w 425"/>
                <a:gd name="T11" fmla="*/ 0 h 426"/>
                <a:gd name="T12" fmla="*/ 0 w 425"/>
                <a:gd name="T13" fmla="*/ 2147483647 h 426"/>
                <a:gd name="T14" fmla="*/ 0 w 425"/>
                <a:gd name="T15" fmla="*/ 2147483647 h 426"/>
                <a:gd name="T16" fmla="*/ 2147483647 w 425"/>
                <a:gd name="T17" fmla="*/ 2147483647 h 426"/>
                <a:gd name="T18" fmla="*/ 2147483647 w 425"/>
                <a:gd name="T19" fmla="*/ 2147483647 h 426"/>
                <a:gd name="T20" fmla="*/ 2147483647 w 425"/>
                <a:gd name="T21" fmla="*/ 2147483647 h 426"/>
                <a:gd name="T22" fmla="*/ 2147483647 w 425"/>
                <a:gd name="T23" fmla="*/ 2147483647 h 426"/>
                <a:gd name="T24" fmla="*/ 2147483647 w 425"/>
                <a:gd name="T25" fmla="*/ 2147483647 h 4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5"/>
                <a:gd name="T40" fmla="*/ 0 h 426"/>
                <a:gd name="T41" fmla="*/ 425 w 425"/>
                <a:gd name="T42" fmla="*/ 426 h 4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5" h="426">
                  <a:moveTo>
                    <a:pt x="289" y="94"/>
                  </a:moveTo>
                  <a:lnTo>
                    <a:pt x="425" y="52"/>
                  </a:lnTo>
                  <a:lnTo>
                    <a:pt x="425" y="46"/>
                  </a:lnTo>
                  <a:lnTo>
                    <a:pt x="415" y="44"/>
                  </a:lnTo>
                  <a:lnTo>
                    <a:pt x="283" y="86"/>
                  </a:lnTo>
                  <a:lnTo>
                    <a:pt x="10" y="0"/>
                  </a:lnTo>
                  <a:lnTo>
                    <a:pt x="0" y="2"/>
                  </a:lnTo>
                  <a:lnTo>
                    <a:pt x="0" y="8"/>
                  </a:lnTo>
                  <a:lnTo>
                    <a:pt x="279" y="94"/>
                  </a:lnTo>
                  <a:lnTo>
                    <a:pt x="279" y="424"/>
                  </a:lnTo>
                  <a:lnTo>
                    <a:pt x="283" y="426"/>
                  </a:lnTo>
                  <a:lnTo>
                    <a:pt x="289" y="424"/>
                  </a:lnTo>
                  <a:lnTo>
                    <a:pt x="289" y="9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816" name="Freeform 173"/>
            <p:cNvSpPr>
              <a:spLocks noEditPoints="1"/>
            </p:cNvSpPr>
            <p:nvPr/>
          </p:nvSpPr>
          <p:spPr bwMode="auto">
            <a:xfrm>
              <a:off x="6052738" y="2756383"/>
              <a:ext cx="309443" cy="441578"/>
            </a:xfrm>
            <a:custGeom>
              <a:avLst/>
              <a:gdLst>
                <a:gd name="T0" fmla="*/ 2147483647 w 97"/>
                <a:gd name="T1" fmla="*/ 2147483647 h 139"/>
                <a:gd name="T2" fmla="*/ 0 w 97"/>
                <a:gd name="T3" fmla="*/ 2147483647 h 139"/>
                <a:gd name="T4" fmla="*/ 2147483647 w 97"/>
                <a:gd name="T5" fmla="*/ 2147483647 h 139"/>
                <a:gd name="T6" fmla="*/ 2147483647 w 97"/>
                <a:gd name="T7" fmla="*/ 2147483647 h 139"/>
                <a:gd name="T8" fmla="*/ 2147483647 w 97"/>
                <a:gd name="T9" fmla="*/ 2147483647 h 139"/>
                <a:gd name="T10" fmla="*/ 2147483647 w 97"/>
                <a:gd name="T11" fmla="*/ 2147483647 h 139"/>
                <a:gd name="T12" fmla="*/ 2147483647 w 97"/>
                <a:gd name="T13" fmla="*/ 2147483647 h 139"/>
                <a:gd name="T14" fmla="*/ 2147483647 w 97"/>
                <a:gd name="T15" fmla="*/ 2147483647 h 139"/>
                <a:gd name="T16" fmla="*/ 2147483647 w 97"/>
                <a:gd name="T17" fmla="*/ 2147483647 h 139"/>
                <a:gd name="T18" fmla="*/ 2147483647 w 97"/>
                <a:gd name="T19" fmla="*/ 2147483647 h 1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7"/>
                <a:gd name="T31" fmla="*/ 0 h 139"/>
                <a:gd name="T32" fmla="*/ 97 w 97"/>
                <a:gd name="T33" fmla="*/ 139 h 1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7" h="139">
                  <a:moveTo>
                    <a:pt x="49" y="8"/>
                  </a:moveTo>
                  <a:cubicBezTo>
                    <a:pt x="22" y="0"/>
                    <a:pt x="0" y="20"/>
                    <a:pt x="0" y="54"/>
                  </a:cubicBezTo>
                  <a:cubicBezTo>
                    <a:pt x="0" y="87"/>
                    <a:pt x="22" y="122"/>
                    <a:pt x="49" y="130"/>
                  </a:cubicBezTo>
                  <a:cubicBezTo>
                    <a:pt x="76" y="139"/>
                    <a:pt x="97" y="118"/>
                    <a:pt x="97" y="84"/>
                  </a:cubicBezTo>
                  <a:cubicBezTo>
                    <a:pt x="97" y="51"/>
                    <a:pt x="76" y="17"/>
                    <a:pt x="49" y="8"/>
                  </a:cubicBezTo>
                  <a:close/>
                  <a:moveTo>
                    <a:pt x="49" y="121"/>
                  </a:moveTo>
                  <a:cubicBezTo>
                    <a:pt x="26" y="114"/>
                    <a:pt x="7" y="85"/>
                    <a:pt x="7" y="56"/>
                  </a:cubicBezTo>
                  <a:cubicBezTo>
                    <a:pt x="7" y="27"/>
                    <a:pt x="26" y="10"/>
                    <a:pt x="49" y="17"/>
                  </a:cubicBezTo>
                  <a:cubicBezTo>
                    <a:pt x="72" y="24"/>
                    <a:pt x="90" y="54"/>
                    <a:pt x="90" y="82"/>
                  </a:cubicBezTo>
                  <a:cubicBezTo>
                    <a:pt x="90" y="111"/>
                    <a:pt x="72" y="128"/>
                    <a:pt x="49" y="121"/>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817" name="Freeform 174"/>
            <p:cNvSpPr>
              <a:spLocks/>
            </p:cNvSpPr>
            <p:nvPr/>
          </p:nvSpPr>
          <p:spPr bwMode="auto">
            <a:xfrm>
              <a:off x="6029910" y="2850282"/>
              <a:ext cx="357636" cy="164957"/>
            </a:xfrm>
            <a:custGeom>
              <a:avLst/>
              <a:gdLst>
                <a:gd name="T0" fmla="*/ 2147483647 w 225"/>
                <a:gd name="T1" fmla="*/ 2147483647 h 103"/>
                <a:gd name="T2" fmla="*/ 0 w 225"/>
                <a:gd name="T3" fmla="*/ 2147483647 h 103"/>
                <a:gd name="T4" fmla="*/ 2147483647 w 225"/>
                <a:gd name="T5" fmla="*/ 0 h 103"/>
                <a:gd name="T6" fmla="*/ 2147483647 w 225"/>
                <a:gd name="T7" fmla="*/ 2147483647 h 103"/>
                <a:gd name="T8" fmla="*/ 2147483647 w 225"/>
                <a:gd name="T9" fmla="*/ 2147483647 h 103"/>
                <a:gd name="T10" fmla="*/ 2147483647 w 225"/>
                <a:gd name="T11" fmla="*/ 2147483647 h 103"/>
                <a:gd name="T12" fmla="*/ 2147483647 w 225"/>
                <a:gd name="T13" fmla="*/ 2147483647 h 103"/>
                <a:gd name="T14" fmla="*/ 0 60000 65536"/>
                <a:gd name="T15" fmla="*/ 0 60000 65536"/>
                <a:gd name="T16" fmla="*/ 0 60000 65536"/>
                <a:gd name="T17" fmla="*/ 0 60000 65536"/>
                <a:gd name="T18" fmla="*/ 0 60000 65536"/>
                <a:gd name="T19" fmla="*/ 0 60000 65536"/>
                <a:gd name="T20" fmla="*/ 0 60000 65536"/>
                <a:gd name="T21" fmla="*/ 0 w 225"/>
                <a:gd name="T22" fmla="*/ 0 h 103"/>
                <a:gd name="T23" fmla="*/ 225 w 225"/>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103">
                  <a:moveTo>
                    <a:pt x="225" y="103"/>
                  </a:moveTo>
                  <a:lnTo>
                    <a:pt x="0" y="33"/>
                  </a:lnTo>
                  <a:lnTo>
                    <a:pt x="112" y="0"/>
                  </a:lnTo>
                  <a:lnTo>
                    <a:pt x="156" y="15"/>
                  </a:lnTo>
                  <a:lnTo>
                    <a:pt x="102" y="31"/>
                  </a:lnTo>
                  <a:lnTo>
                    <a:pt x="225" y="69"/>
                  </a:lnTo>
                  <a:lnTo>
                    <a:pt x="225" y="10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818" name="Freeform 175"/>
            <p:cNvSpPr>
              <a:spLocks/>
            </p:cNvSpPr>
            <p:nvPr/>
          </p:nvSpPr>
          <p:spPr bwMode="auto">
            <a:xfrm>
              <a:off x="6029910" y="2941643"/>
              <a:ext cx="357636" cy="162420"/>
            </a:xfrm>
            <a:custGeom>
              <a:avLst/>
              <a:gdLst>
                <a:gd name="T0" fmla="*/ 0 w 225"/>
                <a:gd name="T1" fmla="*/ 0 h 102"/>
                <a:gd name="T2" fmla="*/ 2147483647 w 225"/>
                <a:gd name="T3" fmla="*/ 2147483647 h 102"/>
                <a:gd name="T4" fmla="*/ 2147483647 w 225"/>
                <a:gd name="T5" fmla="*/ 2147483647 h 102"/>
                <a:gd name="T6" fmla="*/ 2147483647 w 225"/>
                <a:gd name="T7" fmla="*/ 2147483647 h 102"/>
                <a:gd name="T8" fmla="*/ 2147483647 w 225"/>
                <a:gd name="T9" fmla="*/ 2147483647 h 102"/>
                <a:gd name="T10" fmla="*/ 0 w 225"/>
                <a:gd name="T11" fmla="*/ 2147483647 h 102"/>
                <a:gd name="T12" fmla="*/ 0 w 225"/>
                <a:gd name="T13" fmla="*/ 0 h 102"/>
                <a:gd name="T14" fmla="*/ 0 60000 65536"/>
                <a:gd name="T15" fmla="*/ 0 60000 65536"/>
                <a:gd name="T16" fmla="*/ 0 60000 65536"/>
                <a:gd name="T17" fmla="*/ 0 60000 65536"/>
                <a:gd name="T18" fmla="*/ 0 60000 65536"/>
                <a:gd name="T19" fmla="*/ 0 60000 65536"/>
                <a:gd name="T20" fmla="*/ 0 60000 65536"/>
                <a:gd name="T21" fmla="*/ 0 w 225"/>
                <a:gd name="T22" fmla="*/ 0 h 102"/>
                <a:gd name="T23" fmla="*/ 225 w 225"/>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102">
                  <a:moveTo>
                    <a:pt x="0" y="0"/>
                  </a:moveTo>
                  <a:lnTo>
                    <a:pt x="225" y="70"/>
                  </a:lnTo>
                  <a:lnTo>
                    <a:pt x="114" y="102"/>
                  </a:lnTo>
                  <a:lnTo>
                    <a:pt x="68" y="88"/>
                  </a:lnTo>
                  <a:lnTo>
                    <a:pt x="122" y="70"/>
                  </a:lnTo>
                  <a:lnTo>
                    <a:pt x="0" y="3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0783" name="Group 272"/>
          <p:cNvGrpSpPr>
            <a:grpSpLocks/>
          </p:cNvGrpSpPr>
          <p:nvPr/>
        </p:nvGrpSpPr>
        <p:grpSpPr bwMode="auto">
          <a:xfrm>
            <a:off x="4300538" y="938213"/>
            <a:ext cx="388937" cy="463550"/>
            <a:chOff x="2713038" y="3906838"/>
            <a:chExt cx="528638" cy="660400"/>
          </a:xfrm>
        </p:grpSpPr>
        <p:sp>
          <p:nvSpPr>
            <p:cNvPr id="49794" name="Freeform 112"/>
            <p:cNvSpPr>
              <a:spLocks/>
            </p:cNvSpPr>
            <p:nvPr/>
          </p:nvSpPr>
          <p:spPr bwMode="auto">
            <a:xfrm>
              <a:off x="2713038" y="3906838"/>
              <a:ext cx="528638" cy="660400"/>
            </a:xfrm>
            <a:custGeom>
              <a:avLst/>
              <a:gdLst>
                <a:gd name="T0" fmla="*/ 2147483647 w 333"/>
                <a:gd name="T1" fmla="*/ 2147483647 h 416"/>
                <a:gd name="T2" fmla="*/ 2147483647 w 333"/>
                <a:gd name="T3" fmla="*/ 2147483647 h 416"/>
                <a:gd name="T4" fmla="*/ 2147483647 w 333"/>
                <a:gd name="T5" fmla="*/ 2147483647 h 416"/>
                <a:gd name="T6" fmla="*/ 2147483647 w 333"/>
                <a:gd name="T7" fmla="*/ 2147483647 h 416"/>
                <a:gd name="T8" fmla="*/ 2147483647 w 333"/>
                <a:gd name="T9" fmla="*/ 0 h 416"/>
                <a:gd name="T10" fmla="*/ 0 w 333"/>
                <a:gd name="T11" fmla="*/ 2147483647 h 416"/>
                <a:gd name="T12" fmla="*/ 0 w 333"/>
                <a:gd name="T13" fmla="*/ 2147483647 h 416"/>
                <a:gd name="T14" fmla="*/ 2147483647 w 333"/>
                <a:gd name="T15" fmla="*/ 2147483647 h 416"/>
                <a:gd name="T16" fmla="*/ 0 w 333"/>
                <a:gd name="T17" fmla="*/ 2147483647 h 416"/>
                <a:gd name="T18" fmla="*/ 0 w 333"/>
                <a:gd name="T19" fmla="*/ 2147483647 h 416"/>
                <a:gd name="T20" fmla="*/ 2147483647 w 333"/>
                <a:gd name="T21" fmla="*/ 2147483647 h 416"/>
                <a:gd name="T22" fmla="*/ 0 w 333"/>
                <a:gd name="T23" fmla="*/ 2147483647 h 416"/>
                <a:gd name="T24" fmla="*/ 0 w 333"/>
                <a:gd name="T25" fmla="*/ 2147483647 h 416"/>
                <a:gd name="T26" fmla="*/ 2147483647 w 333"/>
                <a:gd name="T27" fmla="*/ 2147483647 h 416"/>
                <a:gd name="T28" fmla="*/ 0 w 333"/>
                <a:gd name="T29" fmla="*/ 2147483647 h 416"/>
                <a:gd name="T30" fmla="*/ 0 w 333"/>
                <a:gd name="T31" fmla="*/ 2147483647 h 416"/>
                <a:gd name="T32" fmla="*/ 2147483647 w 333"/>
                <a:gd name="T33" fmla="*/ 2147483647 h 416"/>
                <a:gd name="T34" fmla="*/ 2147483647 w 333"/>
                <a:gd name="T35" fmla="*/ 2147483647 h 416"/>
                <a:gd name="T36" fmla="*/ 2147483647 w 333"/>
                <a:gd name="T37" fmla="*/ 2147483647 h 416"/>
                <a:gd name="T38" fmla="*/ 2147483647 w 333"/>
                <a:gd name="T39" fmla="*/ 2147483647 h 416"/>
                <a:gd name="T40" fmla="*/ 2147483647 w 333"/>
                <a:gd name="T41" fmla="*/ 2147483647 h 416"/>
                <a:gd name="T42" fmla="*/ 2147483647 w 333"/>
                <a:gd name="T43" fmla="*/ 2147483647 h 416"/>
                <a:gd name="T44" fmla="*/ 2147483647 w 333"/>
                <a:gd name="T45" fmla="*/ 2147483647 h 416"/>
                <a:gd name="T46" fmla="*/ 2147483647 w 333"/>
                <a:gd name="T47" fmla="*/ 2147483647 h 416"/>
                <a:gd name="T48" fmla="*/ 2147483647 w 333"/>
                <a:gd name="T49" fmla="*/ 2147483647 h 4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3"/>
                <a:gd name="T76" fmla="*/ 0 h 416"/>
                <a:gd name="T77" fmla="*/ 333 w 333"/>
                <a:gd name="T78" fmla="*/ 416 h 4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3" h="416">
                  <a:moveTo>
                    <a:pt x="333" y="149"/>
                  </a:moveTo>
                  <a:lnTo>
                    <a:pt x="303" y="141"/>
                  </a:lnTo>
                  <a:lnTo>
                    <a:pt x="333" y="131"/>
                  </a:lnTo>
                  <a:lnTo>
                    <a:pt x="333" y="64"/>
                  </a:lnTo>
                  <a:lnTo>
                    <a:pt x="111" y="0"/>
                  </a:lnTo>
                  <a:lnTo>
                    <a:pt x="0" y="30"/>
                  </a:lnTo>
                  <a:lnTo>
                    <a:pt x="0" y="97"/>
                  </a:lnTo>
                  <a:lnTo>
                    <a:pt x="30" y="105"/>
                  </a:lnTo>
                  <a:lnTo>
                    <a:pt x="0" y="113"/>
                  </a:lnTo>
                  <a:lnTo>
                    <a:pt x="0" y="179"/>
                  </a:lnTo>
                  <a:lnTo>
                    <a:pt x="30" y="189"/>
                  </a:lnTo>
                  <a:lnTo>
                    <a:pt x="0" y="197"/>
                  </a:lnTo>
                  <a:lnTo>
                    <a:pt x="0" y="263"/>
                  </a:lnTo>
                  <a:lnTo>
                    <a:pt x="30" y="271"/>
                  </a:lnTo>
                  <a:lnTo>
                    <a:pt x="0" y="279"/>
                  </a:lnTo>
                  <a:lnTo>
                    <a:pt x="0" y="346"/>
                  </a:lnTo>
                  <a:lnTo>
                    <a:pt x="221" y="416"/>
                  </a:lnTo>
                  <a:lnTo>
                    <a:pt x="333" y="380"/>
                  </a:lnTo>
                  <a:lnTo>
                    <a:pt x="333" y="316"/>
                  </a:lnTo>
                  <a:lnTo>
                    <a:pt x="303" y="305"/>
                  </a:lnTo>
                  <a:lnTo>
                    <a:pt x="333" y="297"/>
                  </a:lnTo>
                  <a:lnTo>
                    <a:pt x="333" y="231"/>
                  </a:lnTo>
                  <a:lnTo>
                    <a:pt x="303" y="223"/>
                  </a:lnTo>
                  <a:lnTo>
                    <a:pt x="333" y="213"/>
                  </a:lnTo>
                  <a:lnTo>
                    <a:pt x="333" y="149"/>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795" name="Freeform 113"/>
            <p:cNvSpPr>
              <a:spLocks/>
            </p:cNvSpPr>
            <p:nvPr/>
          </p:nvSpPr>
          <p:spPr bwMode="auto">
            <a:xfrm>
              <a:off x="3064744" y="4463202"/>
              <a:ext cx="0" cy="104036"/>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796" name="Line 114"/>
            <p:cNvSpPr>
              <a:spLocks noChangeShapeType="1"/>
            </p:cNvSpPr>
            <p:nvPr/>
          </p:nvSpPr>
          <p:spPr bwMode="auto">
            <a:xfrm flipV="1">
              <a:off x="3064744" y="4463202"/>
              <a:ext cx="0" cy="104036"/>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797" name="Freeform 115"/>
            <p:cNvSpPr>
              <a:spLocks/>
            </p:cNvSpPr>
            <p:nvPr/>
          </p:nvSpPr>
          <p:spPr bwMode="auto">
            <a:xfrm>
              <a:off x="3064744" y="4329765"/>
              <a:ext cx="0" cy="104036"/>
            </a:xfrm>
            <a:custGeom>
              <a:avLst/>
              <a:gdLst>
                <a:gd name="T0" fmla="*/ 0 w 1"/>
                <a:gd name="T1" fmla="*/ 2147483647 h 65"/>
                <a:gd name="T2" fmla="*/ 0 w 1"/>
                <a:gd name="T3" fmla="*/ 0 h 65"/>
                <a:gd name="T4" fmla="*/ 0 w 1"/>
                <a:gd name="T5" fmla="*/ 2147483647 h 65"/>
                <a:gd name="T6" fmla="*/ 0 60000 65536"/>
                <a:gd name="T7" fmla="*/ 0 60000 65536"/>
                <a:gd name="T8" fmla="*/ 0 60000 65536"/>
                <a:gd name="T9" fmla="*/ 0 w 1"/>
                <a:gd name="T10" fmla="*/ 0 h 65"/>
                <a:gd name="T11" fmla="*/ 1 w 1"/>
                <a:gd name="T12" fmla="*/ 65 h 65"/>
              </a:gdLst>
              <a:ahLst/>
              <a:cxnLst>
                <a:cxn ang="T6">
                  <a:pos x="T0" y="T1"/>
                </a:cxn>
                <a:cxn ang="T7">
                  <a:pos x="T2" y="T3"/>
                </a:cxn>
                <a:cxn ang="T8">
                  <a:pos x="T4" y="T5"/>
                </a:cxn>
              </a:cxnLst>
              <a:rect l="T9" t="T10" r="T11" b="T12"/>
              <a:pathLst>
                <a:path w="1" h="65">
                  <a:moveTo>
                    <a:pt x="0" y="65"/>
                  </a:moveTo>
                  <a:lnTo>
                    <a:pt x="0" y="0"/>
                  </a:lnTo>
                  <a:lnTo>
                    <a:pt x="0" y="6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798" name="Line 116"/>
            <p:cNvSpPr>
              <a:spLocks noChangeShapeType="1"/>
            </p:cNvSpPr>
            <p:nvPr/>
          </p:nvSpPr>
          <p:spPr bwMode="auto">
            <a:xfrm flipV="1">
              <a:off x="3064744" y="4329765"/>
              <a:ext cx="0" cy="104036"/>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799" name="Freeform 117"/>
            <p:cNvSpPr>
              <a:spLocks/>
            </p:cNvSpPr>
            <p:nvPr/>
          </p:nvSpPr>
          <p:spPr bwMode="auto">
            <a:xfrm>
              <a:off x="3064744" y="4196328"/>
              <a:ext cx="0" cy="106297"/>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800" name="Line 118"/>
            <p:cNvSpPr>
              <a:spLocks noChangeShapeType="1"/>
            </p:cNvSpPr>
            <p:nvPr/>
          </p:nvSpPr>
          <p:spPr bwMode="auto">
            <a:xfrm flipV="1">
              <a:off x="3064744" y="4196328"/>
              <a:ext cx="0" cy="106297"/>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801" name="Freeform 119"/>
            <p:cNvSpPr>
              <a:spLocks/>
            </p:cNvSpPr>
            <p:nvPr/>
          </p:nvSpPr>
          <p:spPr bwMode="auto">
            <a:xfrm>
              <a:off x="3064744" y="4067414"/>
              <a:ext cx="0" cy="101775"/>
            </a:xfrm>
            <a:custGeom>
              <a:avLst/>
              <a:gdLst>
                <a:gd name="T0" fmla="*/ 0 w 1"/>
                <a:gd name="T1" fmla="*/ 2147483647 h 64"/>
                <a:gd name="T2" fmla="*/ 0 w 1"/>
                <a:gd name="T3" fmla="*/ 0 h 64"/>
                <a:gd name="T4" fmla="*/ 0 w 1"/>
                <a:gd name="T5" fmla="*/ 2147483647 h 64"/>
                <a:gd name="T6" fmla="*/ 0 60000 65536"/>
                <a:gd name="T7" fmla="*/ 0 60000 65536"/>
                <a:gd name="T8" fmla="*/ 0 60000 65536"/>
                <a:gd name="T9" fmla="*/ 0 w 1"/>
                <a:gd name="T10" fmla="*/ 0 h 64"/>
                <a:gd name="T11" fmla="*/ 1 w 1"/>
                <a:gd name="T12" fmla="*/ 64 h 64"/>
              </a:gdLst>
              <a:ahLst/>
              <a:cxnLst>
                <a:cxn ang="T6">
                  <a:pos x="T0" y="T1"/>
                </a:cxn>
                <a:cxn ang="T7">
                  <a:pos x="T2" y="T3"/>
                </a:cxn>
                <a:cxn ang="T8">
                  <a:pos x="T4" y="T5"/>
                </a:cxn>
              </a:cxnLst>
              <a:rect l="T9" t="T10" r="T11" b="T12"/>
              <a:pathLst>
                <a:path w="1" h="64">
                  <a:moveTo>
                    <a:pt x="0" y="64"/>
                  </a:moveTo>
                  <a:lnTo>
                    <a:pt x="0" y="0"/>
                  </a:lnTo>
                  <a:lnTo>
                    <a:pt x="0" y="6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802" name="Line 120"/>
            <p:cNvSpPr>
              <a:spLocks noChangeShapeType="1"/>
            </p:cNvSpPr>
            <p:nvPr/>
          </p:nvSpPr>
          <p:spPr bwMode="auto">
            <a:xfrm flipV="1">
              <a:off x="3064744" y="4067414"/>
              <a:ext cx="0" cy="10177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803" name="Freeform 121"/>
            <p:cNvSpPr>
              <a:spLocks noEditPoints="1"/>
            </p:cNvSpPr>
            <p:nvPr/>
          </p:nvSpPr>
          <p:spPr bwMode="auto">
            <a:xfrm>
              <a:off x="2713038" y="3952071"/>
              <a:ext cx="528638" cy="615167"/>
            </a:xfrm>
            <a:custGeom>
              <a:avLst/>
              <a:gdLst>
                <a:gd name="T0" fmla="*/ 2147483647 w 333"/>
                <a:gd name="T1" fmla="*/ 2147483647 h 388"/>
                <a:gd name="T2" fmla="*/ 2147483647 w 333"/>
                <a:gd name="T3" fmla="*/ 2147483647 h 388"/>
                <a:gd name="T4" fmla="*/ 0 w 333"/>
                <a:gd name="T5" fmla="*/ 2147483647 h 388"/>
                <a:gd name="T6" fmla="*/ 0 w 333"/>
                <a:gd name="T7" fmla="*/ 2147483647 h 388"/>
                <a:gd name="T8" fmla="*/ 2147483647 w 333"/>
                <a:gd name="T9" fmla="*/ 2147483647 h 388"/>
                <a:gd name="T10" fmla="*/ 2147483647 w 333"/>
                <a:gd name="T11" fmla="*/ 2147483647 h 388"/>
                <a:gd name="T12" fmla="*/ 2147483647 w 333"/>
                <a:gd name="T13" fmla="*/ 2147483647 h 388"/>
                <a:gd name="T14" fmla="*/ 2147483647 w 333"/>
                <a:gd name="T15" fmla="*/ 2147483647 h 388"/>
                <a:gd name="T16" fmla="*/ 2147483647 w 333"/>
                <a:gd name="T17" fmla="*/ 2147483647 h 388"/>
                <a:gd name="T18" fmla="*/ 2147483647 w 333"/>
                <a:gd name="T19" fmla="*/ 2147483647 h 388"/>
                <a:gd name="T20" fmla="*/ 2147483647 w 333"/>
                <a:gd name="T21" fmla="*/ 2147483647 h 388"/>
                <a:gd name="T22" fmla="*/ 2147483647 w 333"/>
                <a:gd name="T23" fmla="*/ 2147483647 h 388"/>
                <a:gd name="T24" fmla="*/ 2147483647 w 333"/>
                <a:gd name="T25" fmla="*/ 2147483647 h 388"/>
                <a:gd name="T26" fmla="*/ 2147483647 w 333"/>
                <a:gd name="T27" fmla="*/ 2147483647 h 388"/>
                <a:gd name="T28" fmla="*/ 2147483647 w 333"/>
                <a:gd name="T29" fmla="*/ 2147483647 h 388"/>
                <a:gd name="T30" fmla="*/ 2147483647 w 333"/>
                <a:gd name="T31" fmla="*/ 2147483647 h 388"/>
                <a:gd name="T32" fmla="*/ 2147483647 w 333"/>
                <a:gd name="T33" fmla="*/ 2147483647 h 388"/>
                <a:gd name="T34" fmla="*/ 2147483647 w 333"/>
                <a:gd name="T35" fmla="*/ 2147483647 h 388"/>
                <a:gd name="T36" fmla="*/ 2147483647 w 333"/>
                <a:gd name="T37" fmla="*/ 2147483647 h 388"/>
                <a:gd name="T38" fmla="*/ 2147483647 w 333"/>
                <a:gd name="T39" fmla="*/ 2147483647 h 388"/>
                <a:gd name="T40" fmla="*/ 2147483647 w 333"/>
                <a:gd name="T41" fmla="*/ 2147483647 h 388"/>
                <a:gd name="T42" fmla="*/ 2147483647 w 333"/>
                <a:gd name="T43" fmla="*/ 0 h 388"/>
                <a:gd name="T44" fmla="*/ 0 w 333"/>
                <a:gd name="T45" fmla="*/ 2147483647 h 388"/>
                <a:gd name="T46" fmla="*/ 0 w 333"/>
                <a:gd name="T47" fmla="*/ 2147483647 h 388"/>
                <a:gd name="T48" fmla="*/ 2147483647 w 333"/>
                <a:gd name="T49" fmla="*/ 2147483647 h 388"/>
                <a:gd name="T50" fmla="*/ 2147483647 w 333"/>
                <a:gd name="T51" fmla="*/ 2147483647 h 388"/>
                <a:gd name="T52" fmla="*/ 2147483647 w 333"/>
                <a:gd name="T53" fmla="*/ 2147483647 h 388"/>
                <a:gd name="T54" fmla="*/ 2147483647 w 333"/>
                <a:gd name="T55" fmla="*/ 2147483647 h 388"/>
                <a:gd name="T56" fmla="*/ 0 w 333"/>
                <a:gd name="T57" fmla="*/ 2147483647 h 388"/>
                <a:gd name="T58" fmla="*/ 0 w 333"/>
                <a:gd name="T59" fmla="*/ 2147483647 h 388"/>
                <a:gd name="T60" fmla="*/ 2147483647 w 333"/>
                <a:gd name="T61" fmla="*/ 2147483647 h 388"/>
                <a:gd name="T62" fmla="*/ 2147483647 w 333"/>
                <a:gd name="T63" fmla="*/ 2147483647 h 388"/>
                <a:gd name="T64" fmla="*/ 2147483647 w 333"/>
                <a:gd name="T65" fmla="*/ 2147483647 h 388"/>
                <a:gd name="T66" fmla="*/ 2147483647 w 333"/>
                <a:gd name="T67" fmla="*/ 2147483647 h 388"/>
                <a:gd name="T68" fmla="*/ 2147483647 w 333"/>
                <a:gd name="T69" fmla="*/ 2147483647 h 388"/>
                <a:gd name="T70" fmla="*/ 2147483647 w 333"/>
                <a:gd name="T71" fmla="*/ 2147483647 h 388"/>
                <a:gd name="T72" fmla="*/ 2147483647 w 333"/>
                <a:gd name="T73" fmla="*/ 2147483647 h 388"/>
                <a:gd name="T74" fmla="*/ 2147483647 w 333"/>
                <a:gd name="T75" fmla="*/ 2147483647 h 388"/>
                <a:gd name="T76" fmla="*/ 2147483647 w 333"/>
                <a:gd name="T77" fmla="*/ 2147483647 h 388"/>
                <a:gd name="T78" fmla="*/ 2147483647 w 333"/>
                <a:gd name="T79" fmla="*/ 2147483647 h 388"/>
                <a:gd name="T80" fmla="*/ 2147483647 w 333"/>
                <a:gd name="T81" fmla="*/ 2147483647 h 388"/>
                <a:gd name="T82" fmla="*/ 0 w 333"/>
                <a:gd name="T83" fmla="*/ 2147483647 h 388"/>
                <a:gd name="T84" fmla="*/ 0 w 333"/>
                <a:gd name="T85" fmla="*/ 2147483647 h 388"/>
                <a:gd name="T86" fmla="*/ 2147483647 w 333"/>
                <a:gd name="T87" fmla="*/ 2147483647 h 388"/>
                <a:gd name="T88" fmla="*/ 2147483647 w 333"/>
                <a:gd name="T89" fmla="*/ 2147483647 h 388"/>
                <a:gd name="T90" fmla="*/ 2147483647 w 333"/>
                <a:gd name="T91" fmla="*/ 2147483647 h 388"/>
                <a:gd name="T92" fmla="*/ 2147483647 w 333"/>
                <a:gd name="T93" fmla="*/ 2147483647 h 388"/>
                <a:gd name="T94" fmla="*/ 2147483647 w 333"/>
                <a:gd name="T95" fmla="*/ 2147483647 h 388"/>
                <a:gd name="T96" fmla="*/ 2147483647 w 333"/>
                <a:gd name="T97" fmla="*/ 2147483647 h 388"/>
                <a:gd name="T98" fmla="*/ 2147483647 w 333"/>
                <a:gd name="T99" fmla="*/ 2147483647 h 388"/>
                <a:gd name="T100" fmla="*/ 2147483647 w 333"/>
                <a:gd name="T101" fmla="*/ 2147483647 h 388"/>
                <a:gd name="T102" fmla="*/ 2147483647 w 333"/>
                <a:gd name="T103" fmla="*/ 2147483647 h 3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3"/>
                <a:gd name="T157" fmla="*/ 0 h 388"/>
                <a:gd name="T158" fmla="*/ 333 w 333"/>
                <a:gd name="T159" fmla="*/ 388 h 3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3" h="388">
                  <a:moveTo>
                    <a:pt x="221" y="233"/>
                  </a:moveTo>
                  <a:lnTo>
                    <a:pt x="8" y="167"/>
                  </a:lnTo>
                  <a:lnTo>
                    <a:pt x="0" y="169"/>
                  </a:lnTo>
                  <a:lnTo>
                    <a:pt x="0" y="173"/>
                  </a:lnTo>
                  <a:lnTo>
                    <a:pt x="217" y="241"/>
                  </a:lnTo>
                  <a:lnTo>
                    <a:pt x="217" y="304"/>
                  </a:lnTo>
                  <a:lnTo>
                    <a:pt x="221" y="304"/>
                  </a:lnTo>
                  <a:lnTo>
                    <a:pt x="225" y="304"/>
                  </a:lnTo>
                  <a:lnTo>
                    <a:pt x="225" y="241"/>
                  </a:lnTo>
                  <a:lnTo>
                    <a:pt x="333" y="207"/>
                  </a:lnTo>
                  <a:lnTo>
                    <a:pt x="333" y="203"/>
                  </a:lnTo>
                  <a:lnTo>
                    <a:pt x="325" y="201"/>
                  </a:lnTo>
                  <a:lnTo>
                    <a:pt x="221" y="233"/>
                  </a:lnTo>
                  <a:close/>
                  <a:moveTo>
                    <a:pt x="217" y="137"/>
                  </a:moveTo>
                  <a:lnTo>
                    <a:pt x="221" y="137"/>
                  </a:lnTo>
                  <a:lnTo>
                    <a:pt x="225" y="137"/>
                  </a:lnTo>
                  <a:lnTo>
                    <a:pt x="225" y="75"/>
                  </a:lnTo>
                  <a:lnTo>
                    <a:pt x="333" y="41"/>
                  </a:lnTo>
                  <a:lnTo>
                    <a:pt x="333" y="36"/>
                  </a:lnTo>
                  <a:lnTo>
                    <a:pt x="325" y="34"/>
                  </a:lnTo>
                  <a:lnTo>
                    <a:pt x="221" y="67"/>
                  </a:lnTo>
                  <a:lnTo>
                    <a:pt x="8" y="0"/>
                  </a:lnTo>
                  <a:lnTo>
                    <a:pt x="0" y="2"/>
                  </a:lnTo>
                  <a:lnTo>
                    <a:pt x="0" y="6"/>
                  </a:lnTo>
                  <a:lnTo>
                    <a:pt x="217" y="75"/>
                  </a:lnTo>
                  <a:lnTo>
                    <a:pt x="217" y="137"/>
                  </a:lnTo>
                  <a:close/>
                  <a:moveTo>
                    <a:pt x="221" y="151"/>
                  </a:moveTo>
                  <a:lnTo>
                    <a:pt x="8" y="83"/>
                  </a:lnTo>
                  <a:lnTo>
                    <a:pt x="0" y="85"/>
                  </a:lnTo>
                  <a:lnTo>
                    <a:pt x="0" y="89"/>
                  </a:lnTo>
                  <a:lnTo>
                    <a:pt x="217" y="159"/>
                  </a:lnTo>
                  <a:lnTo>
                    <a:pt x="217" y="219"/>
                  </a:lnTo>
                  <a:lnTo>
                    <a:pt x="221" y="221"/>
                  </a:lnTo>
                  <a:lnTo>
                    <a:pt x="225" y="219"/>
                  </a:lnTo>
                  <a:lnTo>
                    <a:pt x="225" y="157"/>
                  </a:lnTo>
                  <a:lnTo>
                    <a:pt x="333" y="125"/>
                  </a:lnTo>
                  <a:lnTo>
                    <a:pt x="333" y="121"/>
                  </a:lnTo>
                  <a:lnTo>
                    <a:pt x="325" y="119"/>
                  </a:lnTo>
                  <a:lnTo>
                    <a:pt x="221" y="151"/>
                  </a:lnTo>
                  <a:close/>
                  <a:moveTo>
                    <a:pt x="221" y="318"/>
                  </a:moveTo>
                  <a:lnTo>
                    <a:pt x="8" y="249"/>
                  </a:lnTo>
                  <a:lnTo>
                    <a:pt x="0" y="251"/>
                  </a:lnTo>
                  <a:lnTo>
                    <a:pt x="0" y="255"/>
                  </a:lnTo>
                  <a:lnTo>
                    <a:pt x="217" y="324"/>
                  </a:lnTo>
                  <a:lnTo>
                    <a:pt x="217" y="386"/>
                  </a:lnTo>
                  <a:lnTo>
                    <a:pt x="221" y="388"/>
                  </a:lnTo>
                  <a:lnTo>
                    <a:pt x="225" y="386"/>
                  </a:lnTo>
                  <a:lnTo>
                    <a:pt x="225" y="324"/>
                  </a:lnTo>
                  <a:lnTo>
                    <a:pt x="333" y="292"/>
                  </a:lnTo>
                  <a:lnTo>
                    <a:pt x="333" y="288"/>
                  </a:lnTo>
                  <a:lnTo>
                    <a:pt x="325" y="286"/>
                  </a:lnTo>
                  <a:lnTo>
                    <a:pt x="221" y="31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804" name="Freeform 122"/>
            <p:cNvSpPr>
              <a:spLocks/>
            </p:cNvSpPr>
            <p:nvPr/>
          </p:nvSpPr>
          <p:spPr bwMode="auto">
            <a:xfrm>
              <a:off x="2848973" y="4218945"/>
              <a:ext cx="56100" cy="110820"/>
            </a:xfrm>
            <a:custGeom>
              <a:avLst/>
              <a:gdLst>
                <a:gd name="T0" fmla="*/ 2147483647 w 17"/>
                <a:gd name="T1" fmla="*/ 2147483647 h 35"/>
                <a:gd name="T2" fmla="*/ 2147483647 w 17"/>
                <a:gd name="T3" fmla="*/ 2147483647 h 35"/>
                <a:gd name="T4" fmla="*/ 2147483647 w 17"/>
                <a:gd name="T5" fmla="*/ 2147483647 h 35"/>
                <a:gd name="T6" fmla="*/ 0 w 17"/>
                <a:gd name="T7" fmla="*/ 2147483647 h 35"/>
                <a:gd name="T8" fmla="*/ 0 w 17"/>
                <a:gd name="T9" fmla="*/ 2147483647 h 35"/>
                <a:gd name="T10" fmla="*/ 2147483647 w 17"/>
                <a:gd name="T11" fmla="*/ 0 h 35"/>
                <a:gd name="T12" fmla="*/ 2147483647 w 17"/>
                <a:gd name="T13" fmla="*/ 2147483647 h 35"/>
                <a:gd name="T14" fmla="*/ 2147483647 w 17"/>
                <a:gd name="T15" fmla="*/ 2147483647 h 35"/>
                <a:gd name="T16" fmla="*/ 2147483647 w 17"/>
                <a:gd name="T17" fmla="*/ 214748364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35"/>
                <a:gd name="T29" fmla="*/ 17 w 1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35">
                  <a:moveTo>
                    <a:pt x="17" y="33"/>
                  </a:moveTo>
                  <a:cubicBezTo>
                    <a:pt x="17" y="34"/>
                    <a:pt x="16" y="35"/>
                    <a:pt x="15" y="34"/>
                  </a:cubicBezTo>
                  <a:cubicBezTo>
                    <a:pt x="3" y="30"/>
                    <a:pt x="3" y="30"/>
                    <a:pt x="3" y="30"/>
                  </a:cubicBezTo>
                  <a:cubicBezTo>
                    <a:pt x="1" y="30"/>
                    <a:pt x="0" y="28"/>
                    <a:pt x="0" y="27"/>
                  </a:cubicBezTo>
                  <a:cubicBezTo>
                    <a:pt x="0" y="2"/>
                    <a:pt x="0" y="2"/>
                    <a:pt x="0" y="2"/>
                  </a:cubicBezTo>
                  <a:cubicBezTo>
                    <a:pt x="0" y="0"/>
                    <a:pt x="1" y="0"/>
                    <a:pt x="3" y="0"/>
                  </a:cubicBezTo>
                  <a:cubicBezTo>
                    <a:pt x="15" y="4"/>
                    <a:pt x="15" y="4"/>
                    <a:pt x="15" y="4"/>
                  </a:cubicBezTo>
                  <a:cubicBezTo>
                    <a:pt x="16" y="4"/>
                    <a:pt x="17" y="6"/>
                    <a:pt x="17" y="7"/>
                  </a:cubicBezTo>
                  <a:lnTo>
                    <a:pt x="17" y="3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805" name="Freeform 123"/>
            <p:cNvSpPr>
              <a:spLocks noEditPoints="1"/>
            </p:cNvSpPr>
            <p:nvPr/>
          </p:nvSpPr>
          <p:spPr bwMode="auto">
            <a:xfrm>
              <a:off x="2846816" y="4209898"/>
              <a:ext cx="60416" cy="126652"/>
            </a:xfrm>
            <a:custGeom>
              <a:avLst/>
              <a:gdLst>
                <a:gd name="T0" fmla="*/ 0 w 39"/>
                <a:gd name="T1" fmla="*/ 2147483647 h 80"/>
                <a:gd name="T2" fmla="*/ 0 w 39"/>
                <a:gd name="T3" fmla="*/ 0 h 80"/>
                <a:gd name="T4" fmla="*/ 2147483647 w 39"/>
                <a:gd name="T5" fmla="*/ 2147483647 h 80"/>
                <a:gd name="T6" fmla="*/ 2147483647 w 39"/>
                <a:gd name="T7" fmla="*/ 2147483647 h 80"/>
                <a:gd name="T8" fmla="*/ 2147483647 w 39"/>
                <a:gd name="T9" fmla="*/ 2147483647 h 80"/>
                <a:gd name="T10" fmla="*/ 0 w 39"/>
                <a:gd name="T11" fmla="*/ 2147483647 h 80"/>
                <a:gd name="T12" fmla="*/ 0 w 39"/>
                <a:gd name="T13" fmla="*/ 2147483647 h 80"/>
                <a:gd name="T14" fmla="*/ 2147483647 w 39"/>
                <a:gd name="T15" fmla="*/ 2147483647 h 80"/>
                <a:gd name="T16" fmla="*/ 2147483647 w 39"/>
                <a:gd name="T17" fmla="*/ 2147483647 h 80"/>
                <a:gd name="T18" fmla="*/ 2147483647 w 39"/>
                <a:gd name="T19" fmla="*/ 2147483647 h 80"/>
                <a:gd name="T20" fmla="*/ 2147483647 w 39"/>
                <a:gd name="T21" fmla="*/ 2147483647 h 80"/>
                <a:gd name="T22" fmla="*/ 2147483647 w 39"/>
                <a:gd name="T23" fmla="*/ 2147483647 h 80"/>
                <a:gd name="T24" fmla="*/ 2147483647 w 39"/>
                <a:gd name="T25" fmla="*/ 2147483647 h 80"/>
                <a:gd name="T26" fmla="*/ 2147483647 w 39"/>
                <a:gd name="T27" fmla="*/ 2147483647 h 80"/>
                <a:gd name="T28" fmla="*/ 2147483647 w 39"/>
                <a:gd name="T29" fmla="*/ 2147483647 h 80"/>
                <a:gd name="T30" fmla="*/ 2147483647 w 39"/>
                <a:gd name="T31" fmla="*/ 2147483647 h 80"/>
                <a:gd name="T32" fmla="*/ 2147483647 w 39"/>
                <a:gd name="T33" fmla="*/ 2147483647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80"/>
                <a:gd name="T53" fmla="*/ 39 w 39"/>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80">
                  <a:moveTo>
                    <a:pt x="0" y="68"/>
                  </a:moveTo>
                  <a:lnTo>
                    <a:pt x="0" y="0"/>
                  </a:lnTo>
                  <a:lnTo>
                    <a:pt x="39" y="14"/>
                  </a:lnTo>
                  <a:lnTo>
                    <a:pt x="39" y="76"/>
                  </a:lnTo>
                  <a:lnTo>
                    <a:pt x="39" y="80"/>
                  </a:lnTo>
                  <a:lnTo>
                    <a:pt x="0" y="68"/>
                  </a:lnTo>
                  <a:close/>
                  <a:moveTo>
                    <a:pt x="37" y="76"/>
                  </a:moveTo>
                  <a:lnTo>
                    <a:pt x="37" y="72"/>
                  </a:lnTo>
                  <a:lnTo>
                    <a:pt x="37" y="76"/>
                  </a:lnTo>
                  <a:close/>
                  <a:moveTo>
                    <a:pt x="6" y="62"/>
                  </a:moveTo>
                  <a:lnTo>
                    <a:pt x="33" y="72"/>
                  </a:lnTo>
                  <a:lnTo>
                    <a:pt x="33" y="18"/>
                  </a:lnTo>
                  <a:lnTo>
                    <a:pt x="6" y="10"/>
                  </a:lnTo>
                  <a:lnTo>
                    <a:pt x="6" y="6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806" name="Freeform 124"/>
            <p:cNvSpPr>
              <a:spLocks/>
            </p:cNvSpPr>
            <p:nvPr/>
          </p:nvSpPr>
          <p:spPr bwMode="auto">
            <a:xfrm>
              <a:off x="2855447" y="4239299"/>
              <a:ext cx="43154" cy="81419"/>
            </a:xfrm>
            <a:custGeom>
              <a:avLst/>
              <a:gdLst>
                <a:gd name="T0" fmla="*/ 2147483647 w 13"/>
                <a:gd name="T1" fmla="*/ 2147483647 h 26"/>
                <a:gd name="T2" fmla="*/ 2147483647 w 13"/>
                <a:gd name="T3" fmla="*/ 2147483647 h 26"/>
                <a:gd name="T4" fmla="*/ 2147483647 w 13"/>
                <a:gd name="T5" fmla="*/ 2147483647 h 26"/>
                <a:gd name="T6" fmla="*/ 0 w 13"/>
                <a:gd name="T7" fmla="*/ 2147483647 h 26"/>
                <a:gd name="T8" fmla="*/ 0 w 13"/>
                <a:gd name="T9" fmla="*/ 2147483647 h 26"/>
                <a:gd name="T10" fmla="*/ 2147483647 w 13"/>
                <a:gd name="T11" fmla="*/ 0 h 26"/>
                <a:gd name="T12" fmla="*/ 2147483647 w 13"/>
                <a:gd name="T13" fmla="*/ 2147483647 h 26"/>
                <a:gd name="T14" fmla="*/ 2147483647 w 13"/>
                <a:gd name="T15" fmla="*/ 2147483647 h 26"/>
                <a:gd name="T16" fmla="*/ 2147483647 w 13"/>
                <a:gd name="T17" fmla="*/ 214748364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6"/>
                <a:gd name="T29" fmla="*/ 13 w 1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6">
                  <a:moveTo>
                    <a:pt x="13" y="24"/>
                  </a:moveTo>
                  <a:cubicBezTo>
                    <a:pt x="13" y="25"/>
                    <a:pt x="12" y="26"/>
                    <a:pt x="10" y="26"/>
                  </a:cubicBezTo>
                  <a:cubicBezTo>
                    <a:pt x="3" y="24"/>
                    <a:pt x="3" y="24"/>
                    <a:pt x="3" y="24"/>
                  </a:cubicBezTo>
                  <a:cubicBezTo>
                    <a:pt x="1" y="23"/>
                    <a:pt x="0" y="21"/>
                    <a:pt x="0" y="19"/>
                  </a:cubicBezTo>
                  <a:cubicBezTo>
                    <a:pt x="0" y="2"/>
                    <a:pt x="0" y="2"/>
                    <a:pt x="0" y="2"/>
                  </a:cubicBezTo>
                  <a:cubicBezTo>
                    <a:pt x="0" y="1"/>
                    <a:pt x="1" y="0"/>
                    <a:pt x="3" y="0"/>
                  </a:cubicBezTo>
                  <a:cubicBezTo>
                    <a:pt x="10" y="3"/>
                    <a:pt x="10" y="3"/>
                    <a:pt x="10" y="3"/>
                  </a:cubicBezTo>
                  <a:cubicBezTo>
                    <a:pt x="12" y="3"/>
                    <a:pt x="13" y="5"/>
                    <a:pt x="13" y="7"/>
                  </a:cubicBezTo>
                  <a:lnTo>
                    <a:pt x="13" y="2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807" name="Freeform 125"/>
            <p:cNvSpPr>
              <a:spLocks noEditPoints="1"/>
            </p:cNvSpPr>
            <p:nvPr/>
          </p:nvSpPr>
          <p:spPr bwMode="auto">
            <a:xfrm>
              <a:off x="2848973" y="4227991"/>
              <a:ext cx="56100" cy="101773"/>
            </a:xfrm>
            <a:custGeom>
              <a:avLst/>
              <a:gdLst>
                <a:gd name="T0" fmla="*/ 0 w 35"/>
                <a:gd name="T1" fmla="*/ 2147483647 h 64"/>
                <a:gd name="T2" fmla="*/ 0 w 35"/>
                <a:gd name="T3" fmla="*/ 0 h 64"/>
                <a:gd name="T4" fmla="*/ 2147483647 w 35"/>
                <a:gd name="T5" fmla="*/ 2147483647 h 64"/>
                <a:gd name="T6" fmla="*/ 2147483647 w 35"/>
                <a:gd name="T7" fmla="*/ 2147483647 h 64"/>
                <a:gd name="T8" fmla="*/ 2147483647 w 35"/>
                <a:gd name="T9" fmla="*/ 2147483647 h 64"/>
                <a:gd name="T10" fmla="*/ 0 w 35"/>
                <a:gd name="T11" fmla="*/ 2147483647 h 64"/>
                <a:gd name="T12" fmla="*/ 0 w 35"/>
                <a:gd name="T13" fmla="*/ 2147483647 h 64"/>
                <a:gd name="T14" fmla="*/ 2147483647 w 35"/>
                <a:gd name="T15" fmla="*/ 2147483647 h 64"/>
                <a:gd name="T16" fmla="*/ 2147483647 w 35"/>
                <a:gd name="T17" fmla="*/ 2147483647 h 64"/>
                <a:gd name="T18" fmla="*/ 2147483647 w 35"/>
                <a:gd name="T19" fmla="*/ 2147483647 h 64"/>
                <a:gd name="T20" fmla="*/ 2147483647 w 35"/>
                <a:gd name="T21" fmla="*/ 2147483647 h 64"/>
                <a:gd name="T22" fmla="*/ 2147483647 w 35"/>
                <a:gd name="T23" fmla="*/ 2147483647 h 64"/>
                <a:gd name="T24" fmla="*/ 2147483647 w 35"/>
                <a:gd name="T25" fmla="*/ 2147483647 h 64"/>
                <a:gd name="T26" fmla="*/ 2147483647 w 35"/>
                <a:gd name="T27" fmla="*/ 2147483647 h 64"/>
                <a:gd name="T28" fmla="*/ 2147483647 w 35"/>
                <a:gd name="T29" fmla="*/ 2147483647 h 64"/>
                <a:gd name="T30" fmla="*/ 2147483647 w 35"/>
                <a:gd name="T31" fmla="*/ 2147483647 h 64"/>
                <a:gd name="T32" fmla="*/ 2147483647 w 35"/>
                <a:gd name="T33" fmla="*/ 2147483647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4"/>
                <a:gd name="T53" fmla="*/ 35 w 35"/>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4">
                  <a:moveTo>
                    <a:pt x="0" y="54"/>
                  </a:moveTo>
                  <a:lnTo>
                    <a:pt x="0" y="0"/>
                  </a:lnTo>
                  <a:lnTo>
                    <a:pt x="35" y="10"/>
                  </a:lnTo>
                  <a:lnTo>
                    <a:pt x="35" y="60"/>
                  </a:lnTo>
                  <a:lnTo>
                    <a:pt x="35" y="64"/>
                  </a:lnTo>
                  <a:lnTo>
                    <a:pt x="0" y="54"/>
                  </a:lnTo>
                  <a:close/>
                  <a:moveTo>
                    <a:pt x="31" y="60"/>
                  </a:moveTo>
                  <a:lnTo>
                    <a:pt x="33" y="56"/>
                  </a:lnTo>
                  <a:lnTo>
                    <a:pt x="31" y="60"/>
                  </a:lnTo>
                  <a:close/>
                  <a:moveTo>
                    <a:pt x="9" y="48"/>
                  </a:moveTo>
                  <a:lnTo>
                    <a:pt x="29" y="56"/>
                  </a:lnTo>
                  <a:lnTo>
                    <a:pt x="29" y="16"/>
                  </a:lnTo>
                  <a:lnTo>
                    <a:pt x="9" y="8"/>
                  </a:lnTo>
                  <a:lnTo>
                    <a:pt x="9" y="48"/>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808" name="Freeform 126"/>
            <p:cNvSpPr>
              <a:spLocks/>
            </p:cNvSpPr>
            <p:nvPr/>
          </p:nvSpPr>
          <p:spPr bwMode="auto">
            <a:xfrm>
              <a:off x="2892127" y="4212159"/>
              <a:ext cx="6474" cy="36186"/>
            </a:xfrm>
            <a:custGeom>
              <a:avLst/>
              <a:gdLst>
                <a:gd name="T0" fmla="*/ 2147483647 w 4"/>
                <a:gd name="T1" fmla="*/ 2147483647 h 22"/>
                <a:gd name="T2" fmla="*/ 0 w 4"/>
                <a:gd name="T3" fmla="*/ 2147483647 h 22"/>
                <a:gd name="T4" fmla="*/ 0 w 4"/>
                <a:gd name="T5" fmla="*/ 0 h 22"/>
                <a:gd name="T6" fmla="*/ 2147483647 w 4"/>
                <a:gd name="T7" fmla="*/ 2147483647 h 22"/>
                <a:gd name="T8" fmla="*/ 2147483647 w 4"/>
                <a:gd name="T9" fmla="*/ 2147483647 h 22"/>
                <a:gd name="T10" fmla="*/ 0 60000 65536"/>
                <a:gd name="T11" fmla="*/ 0 60000 65536"/>
                <a:gd name="T12" fmla="*/ 0 60000 65536"/>
                <a:gd name="T13" fmla="*/ 0 60000 65536"/>
                <a:gd name="T14" fmla="*/ 0 60000 65536"/>
                <a:gd name="T15" fmla="*/ 0 w 4"/>
                <a:gd name="T16" fmla="*/ 0 h 22"/>
                <a:gd name="T17" fmla="*/ 4 w 4"/>
                <a:gd name="T18" fmla="*/ 22 h 22"/>
              </a:gdLst>
              <a:ahLst/>
              <a:cxnLst>
                <a:cxn ang="T10">
                  <a:pos x="T0" y="T1"/>
                </a:cxn>
                <a:cxn ang="T11">
                  <a:pos x="T2" y="T3"/>
                </a:cxn>
                <a:cxn ang="T12">
                  <a:pos x="T4" y="T5"/>
                </a:cxn>
                <a:cxn ang="T13">
                  <a:pos x="T6" y="T7"/>
                </a:cxn>
                <a:cxn ang="T14">
                  <a:pos x="T8" y="T9"/>
                </a:cxn>
              </a:cxnLst>
              <a:rect l="T15" t="T16" r="T17" b="T18"/>
              <a:pathLst>
                <a:path w="4" h="22">
                  <a:moveTo>
                    <a:pt x="4" y="22"/>
                  </a:moveTo>
                  <a:lnTo>
                    <a:pt x="0" y="20"/>
                  </a:lnTo>
                  <a:lnTo>
                    <a:pt x="0" y="0"/>
                  </a:lnTo>
                  <a:lnTo>
                    <a:pt x="4" y="2"/>
                  </a:lnTo>
                  <a:lnTo>
                    <a:pt x="4" y="2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809" name="Freeform 127"/>
            <p:cNvSpPr>
              <a:spLocks noEditPoints="1"/>
            </p:cNvSpPr>
            <p:nvPr/>
          </p:nvSpPr>
          <p:spPr bwMode="auto">
            <a:xfrm>
              <a:off x="2885655" y="4207636"/>
              <a:ext cx="19419" cy="47495"/>
            </a:xfrm>
            <a:custGeom>
              <a:avLst/>
              <a:gdLst>
                <a:gd name="T0" fmla="*/ 0 w 12"/>
                <a:gd name="T1" fmla="*/ 2147483647 h 30"/>
                <a:gd name="T2" fmla="*/ 0 w 12"/>
                <a:gd name="T3" fmla="*/ 0 h 30"/>
                <a:gd name="T4" fmla="*/ 2147483647 w 12"/>
                <a:gd name="T5" fmla="*/ 2147483647 h 30"/>
                <a:gd name="T6" fmla="*/ 2147483647 w 12"/>
                <a:gd name="T7" fmla="*/ 2147483647 h 30"/>
                <a:gd name="T8" fmla="*/ 2147483647 w 12"/>
                <a:gd name="T9" fmla="*/ 2147483647 h 30"/>
                <a:gd name="T10" fmla="*/ 0 w 12"/>
                <a:gd name="T11" fmla="*/ 2147483647 h 30"/>
                <a:gd name="T12" fmla="*/ 0 w 12"/>
                <a:gd name="T13" fmla="*/ 2147483647 h 30"/>
                <a:gd name="T14" fmla="*/ 2147483647 w 12"/>
                <a:gd name="T15" fmla="*/ 2147483647 h 30"/>
                <a:gd name="T16" fmla="*/ 2147483647 w 12"/>
                <a:gd name="T17" fmla="*/ 2147483647 h 30"/>
                <a:gd name="T18" fmla="*/ 2147483647 w 12"/>
                <a:gd name="T19" fmla="*/ 2147483647 h 30"/>
                <a:gd name="T20" fmla="*/ 2147483647 w 12"/>
                <a:gd name="T21" fmla="*/ 214748364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30"/>
                <a:gd name="T35" fmla="*/ 12 w 12"/>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30">
                  <a:moveTo>
                    <a:pt x="0" y="26"/>
                  </a:moveTo>
                  <a:lnTo>
                    <a:pt x="0" y="0"/>
                  </a:lnTo>
                  <a:lnTo>
                    <a:pt x="12" y="4"/>
                  </a:lnTo>
                  <a:lnTo>
                    <a:pt x="12" y="26"/>
                  </a:lnTo>
                  <a:lnTo>
                    <a:pt x="12" y="30"/>
                  </a:lnTo>
                  <a:lnTo>
                    <a:pt x="0" y="26"/>
                  </a:lnTo>
                  <a:close/>
                  <a:moveTo>
                    <a:pt x="8" y="26"/>
                  </a:moveTo>
                  <a:lnTo>
                    <a:pt x="10" y="22"/>
                  </a:lnTo>
                  <a:lnTo>
                    <a:pt x="8" y="26"/>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810" name="Freeform 128"/>
            <p:cNvSpPr>
              <a:spLocks noEditPoints="1"/>
            </p:cNvSpPr>
            <p:nvPr/>
          </p:nvSpPr>
          <p:spPr bwMode="auto">
            <a:xfrm>
              <a:off x="2782085" y="4026704"/>
              <a:ext cx="202825" cy="477208"/>
            </a:xfrm>
            <a:custGeom>
              <a:avLst/>
              <a:gdLst>
                <a:gd name="T0" fmla="*/ 2147483647 w 63"/>
                <a:gd name="T1" fmla="*/ 2147483647 h 150"/>
                <a:gd name="T2" fmla="*/ 2147483647 w 63"/>
                <a:gd name="T3" fmla="*/ 2147483647 h 150"/>
                <a:gd name="T4" fmla="*/ 2147483647 w 63"/>
                <a:gd name="T5" fmla="*/ 2147483647 h 150"/>
                <a:gd name="T6" fmla="*/ 2147483647 w 63"/>
                <a:gd name="T7" fmla="*/ 2147483647 h 150"/>
                <a:gd name="T8" fmla="*/ 2147483647 w 63"/>
                <a:gd name="T9" fmla="*/ 2147483647 h 150"/>
                <a:gd name="T10" fmla="*/ 2147483647 w 63"/>
                <a:gd name="T11" fmla="*/ 2147483647 h 150"/>
                <a:gd name="T12" fmla="*/ 2147483647 w 63"/>
                <a:gd name="T13" fmla="*/ 2147483647 h 150"/>
                <a:gd name="T14" fmla="*/ 2147483647 w 63"/>
                <a:gd name="T15" fmla="*/ 2147483647 h 150"/>
                <a:gd name="T16" fmla="*/ 2147483647 w 63"/>
                <a:gd name="T17" fmla="*/ 2147483647 h 150"/>
                <a:gd name="T18" fmla="*/ 0 w 63"/>
                <a:gd name="T19" fmla="*/ 0 h 150"/>
                <a:gd name="T20" fmla="*/ 0 w 63"/>
                <a:gd name="T21" fmla="*/ 2147483647 h 150"/>
                <a:gd name="T22" fmla="*/ 0 w 63"/>
                <a:gd name="T23" fmla="*/ 2147483647 h 150"/>
                <a:gd name="T24" fmla="*/ 2147483647 w 63"/>
                <a:gd name="T25" fmla="*/ 2147483647 h 150"/>
                <a:gd name="T26" fmla="*/ 2147483647 w 63"/>
                <a:gd name="T27" fmla="*/ 2147483647 h 150"/>
                <a:gd name="T28" fmla="*/ 2147483647 w 63"/>
                <a:gd name="T29" fmla="*/ 2147483647 h 150"/>
                <a:gd name="T30" fmla="*/ 2147483647 w 63"/>
                <a:gd name="T31" fmla="*/ 2147483647 h 150"/>
                <a:gd name="T32" fmla="*/ 2147483647 w 63"/>
                <a:gd name="T33" fmla="*/ 2147483647 h 150"/>
                <a:gd name="T34" fmla="*/ 2147483647 w 63"/>
                <a:gd name="T35" fmla="*/ 2147483647 h 150"/>
                <a:gd name="T36" fmla="*/ 0 w 63"/>
                <a:gd name="T37" fmla="*/ 0 h 1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150"/>
                <a:gd name="T59" fmla="*/ 63 w 63"/>
                <a:gd name="T60" fmla="*/ 150 h 1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150">
                  <a:moveTo>
                    <a:pt x="53" y="56"/>
                  </a:moveTo>
                  <a:cubicBezTo>
                    <a:pt x="53" y="59"/>
                    <a:pt x="53" y="59"/>
                    <a:pt x="53" y="59"/>
                  </a:cubicBezTo>
                  <a:cubicBezTo>
                    <a:pt x="53" y="59"/>
                    <a:pt x="53" y="103"/>
                    <a:pt x="52" y="118"/>
                  </a:cubicBezTo>
                  <a:cubicBezTo>
                    <a:pt x="51" y="117"/>
                    <a:pt x="50" y="116"/>
                    <a:pt x="50" y="116"/>
                  </a:cubicBezTo>
                  <a:cubicBezTo>
                    <a:pt x="47" y="112"/>
                    <a:pt x="47" y="112"/>
                    <a:pt x="47" y="112"/>
                  </a:cubicBezTo>
                  <a:cubicBezTo>
                    <a:pt x="47" y="131"/>
                    <a:pt x="47" y="131"/>
                    <a:pt x="47" y="131"/>
                  </a:cubicBezTo>
                  <a:cubicBezTo>
                    <a:pt x="63" y="150"/>
                    <a:pt x="63" y="150"/>
                    <a:pt x="63" y="150"/>
                  </a:cubicBezTo>
                  <a:cubicBezTo>
                    <a:pt x="63" y="59"/>
                    <a:pt x="63" y="59"/>
                    <a:pt x="63" y="59"/>
                  </a:cubicBezTo>
                  <a:lnTo>
                    <a:pt x="53" y="56"/>
                  </a:lnTo>
                  <a:close/>
                  <a:moveTo>
                    <a:pt x="0" y="0"/>
                  </a:moveTo>
                  <a:cubicBezTo>
                    <a:pt x="0" y="7"/>
                    <a:pt x="0" y="7"/>
                    <a:pt x="0" y="7"/>
                  </a:cubicBezTo>
                  <a:cubicBezTo>
                    <a:pt x="0" y="91"/>
                    <a:pt x="0" y="91"/>
                    <a:pt x="0" y="91"/>
                  </a:cubicBezTo>
                  <a:cubicBezTo>
                    <a:pt x="10" y="94"/>
                    <a:pt x="10" y="94"/>
                    <a:pt x="10" y="94"/>
                  </a:cubicBezTo>
                  <a:cubicBezTo>
                    <a:pt x="10" y="92"/>
                    <a:pt x="10" y="92"/>
                    <a:pt x="10" y="92"/>
                  </a:cubicBezTo>
                  <a:cubicBezTo>
                    <a:pt x="10" y="91"/>
                    <a:pt x="11" y="47"/>
                    <a:pt x="11" y="32"/>
                  </a:cubicBezTo>
                  <a:cubicBezTo>
                    <a:pt x="12" y="33"/>
                    <a:pt x="13" y="34"/>
                    <a:pt x="13" y="34"/>
                  </a:cubicBezTo>
                  <a:cubicBezTo>
                    <a:pt x="16" y="37"/>
                    <a:pt x="16" y="37"/>
                    <a:pt x="16" y="37"/>
                  </a:cubicBezTo>
                  <a:cubicBezTo>
                    <a:pt x="16" y="19"/>
                    <a:pt x="16" y="19"/>
                    <a:pt x="16" y="19"/>
                  </a:cubicBezTo>
                  <a:lnTo>
                    <a:pt x="0" y="0"/>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811" name="Freeform 129"/>
            <p:cNvSpPr>
              <a:spLocks/>
            </p:cNvSpPr>
            <p:nvPr/>
          </p:nvSpPr>
          <p:spPr bwMode="auto">
            <a:xfrm>
              <a:off x="2728141" y="4047060"/>
              <a:ext cx="312868" cy="441020"/>
            </a:xfrm>
            <a:custGeom>
              <a:avLst/>
              <a:gdLst>
                <a:gd name="T0" fmla="*/ 2147483647 w 98"/>
                <a:gd name="T1" fmla="*/ 2147483647 h 138"/>
                <a:gd name="T2" fmla="*/ 2147483647 w 98"/>
                <a:gd name="T3" fmla="*/ 2147483647 h 138"/>
                <a:gd name="T4" fmla="*/ 2147483647 w 98"/>
                <a:gd name="T5" fmla="*/ 2147483647 h 138"/>
                <a:gd name="T6" fmla="*/ 2147483647 w 98"/>
                <a:gd name="T7" fmla="*/ 2147483647 h 138"/>
                <a:gd name="T8" fmla="*/ 2147483647 w 98"/>
                <a:gd name="T9" fmla="*/ 0 h 138"/>
                <a:gd name="T10" fmla="*/ 2147483647 w 98"/>
                <a:gd name="T11" fmla="*/ 2147483647 h 138"/>
                <a:gd name="T12" fmla="*/ 2147483647 w 98"/>
                <a:gd name="T13" fmla="*/ 2147483647 h 138"/>
                <a:gd name="T14" fmla="*/ 2147483647 w 98"/>
                <a:gd name="T15" fmla="*/ 2147483647 h 138"/>
                <a:gd name="T16" fmla="*/ 2147483647 w 98"/>
                <a:gd name="T17" fmla="*/ 2147483647 h 138"/>
                <a:gd name="T18" fmla="*/ 2147483647 w 98"/>
                <a:gd name="T19" fmla="*/ 2147483647 h 138"/>
                <a:gd name="T20" fmla="*/ 2147483647 w 98"/>
                <a:gd name="T21" fmla="*/ 2147483647 h 138"/>
                <a:gd name="T22" fmla="*/ 2147483647 w 98"/>
                <a:gd name="T23" fmla="*/ 2147483647 h 138"/>
                <a:gd name="T24" fmla="*/ 2147483647 w 98"/>
                <a:gd name="T25" fmla="*/ 2147483647 h 138"/>
                <a:gd name="T26" fmla="*/ 2147483647 w 98"/>
                <a:gd name="T27" fmla="*/ 2147483647 h 138"/>
                <a:gd name="T28" fmla="*/ 0 w 98"/>
                <a:gd name="T29" fmla="*/ 2147483647 h 138"/>
                <a:gd name="T30" fmla="*/ 2147483647 w 98"/>
                <a:gd name="T31" fmla="*/ 2147483647 h 138"/>
                <a:gd name="T32" fmla="*/ 2147483647 w 98"/>
                <a:gd name="T33" fmla="*/ 2147483647 h 138"/>
                <a:gd name="T34" fmla="*/ 2147483647 w 98"/>
                <a:gd name="T35" fmla="*/ 2147483647 h 138"/>
                <a:gd name="T36" fmla="*/ 2147483647 w 98"/>
                <a:gd name="T37" fmla="*/ 2147483647 h 138"/>
                <a:gd name="T38" fmla="*/ 2147483647 w 98"/>
                <a:gd name="T39" fmla="*/ 2147483647 h 138"/>
                <a:gd name="T40" fmla="*/ 2147483647 w 98"/>
                <a:gd name="T41" fmla="*/ 2147483647 h 138"/>
                <a:gd name="T42" fmla="*/ 2147483647 w 98"/>
                <a:gd name="T43" fmla="*/ 2147483647 h 138"/>
                <a:gd name="T44" fmla="*/ 2147483647 w 98"/>
                <a:gd name="T45" fmla="*/ 2147483647 h 138"/>
                <a:gd name="T46" fmla="*/ 2147483647 w 98"/>
                <a:gd name="T47" fmla="*/ 2147483647 h 138"/>
                <a:gd name="T48" fmla="*/ 2147483647 w 98"/>
                <a:gd name="T49" fmla="*/ 2147483647 h 138"/>
                <a:gd name="T50" fmla="*/ 2147483647 w 98"/>
                <a:gd name="T51" fmla="*/ 2147483647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8"/>
                <a:gd name="T79" fmla="*/ 0 h 138"/>
                <a:gd name="T80" fmla="*/ 98 w 98"/>
                <a:gd name="T81" fmla="*/ 138 h 1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8" h="138">
                  <a:moveTo>
                    <a:pt x="25" y="27"/>
                  </a:moveTo>
                  <a:cubicBezTo>
                    <a:pt x="25" y="18"/>
                    <a:pt x="25" y="18"/>
                    <a:pt x="25" y="18"/>
                  </a:cubicBezTo>
                  <a:cubicBezTo>
                    <a:pt x="30" y="24"/>
                    <a:pt x="30" y="24"/>
                    <a:pt x="30" y="24"/>
                  </a:cubicBezTo>
                  <a:cubicBezTo>
                    <a:pt x="30" y="13"/>
                    <a:pt x="30" y="13"/>
                    <a:pt x="30" y="13"/>
                  </a:cubicBezTo>
                  <a:cubicBezTo>
                    <a:pt x="19" y="0"/>
                    <a:pt x="19" y="0"/>
                    <a:pt x="19" y="0"/>
                  </a:cubicBezTo>
                  <a:cubicBezTo>
                    <a:pt x="19" y="82"/>
                    <a:pt x="19" y="82"/>
                    <a:pt x="19" y="82"/>
                  </a:cubicBezTo>
                  <a:cubicBezTo>
                    <a:pt x="25" y="83"/>
                    <a:pt x="25" y="83"/>
                    <a:pt x="25" y="83"/>
                  </a:cubicBezTo>
                  <a:cubicBezTo>
                    <a:pt x="25" y="37"/>
                    <a:pt x="25" y="37"/>
                    <a:pt x="25" y="37"/>
                  </a:cubicBezTo>
                  <a:cubicBezTo>
                    <a:pt x="35" y="41"/>
                    <a:pt x="57" y="47"/>
                    <a:pt x="72" y="52"/>
                  </a:cubicBezTo>
                  <a:cubicBezTo>
                    <a:pt x="72" y="52"/>
                    <a:pt x="72" y="52"/>
                    <a:pt x="72" y="52"/>
                  </a:cubicBezTo>
                  <a:cubicBezTo>
                    <a:pt x="72" y="52"/>
                    <a:pt x="72" y="80"/>
                    <a:pt x="71" y="99"/>
                  </a:cubicBezTo>
                  <a:cubicBezTo>
                    <a:pt x="11" y="80"/>
                    <a:pt x="11" y="80"/>
                    <a:pt x="11" y="80"/>
                  </a:cubicBezTo>
                  <a:cubicBezTo>
                    <a:pt x="14" y="73"/>
                    <a:pt x="14" y="73"/>
                    <a:pt x="14" y="73"/>
                  </a:cubicBezTo>
                  <a:cubicBezTo>
                    <a:pt x="6" y="71"/>
                    <a:pt x="6" y="71"/>
                    <a:pt x="6" y="71"/>
                  </a:cubicBezTo>
                  <a:cubicBezTo>
                    <a:pt x="0" y="85"/>
                    <a:pt x="0" y="85"/>
                    <a:pt x="0" y="85"/>
                  </a:cubicBezTo>
                  <a:cubicBezTo>
                    <a:pt x="71" y="107"/>
                    <a:pt x="71" y="107"/>
                    <a:pt x="71" y="107"/>
                  </a:cubicBezTo>
                  <a:cubicBezTo>
                    <a:pt x="71" y="112"/>
                    <a:pt x="71" y="115"/>
                    <a:pt x="71" y="116"/>
                  </a:cubicBezTo>
                  <a:cubicBezTo>
                    <a:pt x="70" y="114"/>
                    <a:pt x="66" y="110"/>
                    <a:pt x="66" y="110"/>
                  </a:cubicBezTo>
                  <a:cubicBezTo>
                    <a:pt x="66" y="123"/>
                    <a:pt x="66" y="123"/>
                    <a:pt x="66" y="123"/>
                  </a:cubicBezTo>
                  <a:cubicBezTo>
                    <a:pt x="78" y="138"/>
                    <a:pt x="78" y="138"/>
                    <a:pt x="78" y="138"/>
                  </a:cubicBezTo>
                  <a:cubicBezTo>
                    <a:pt x="78" y="54"/>
                    <a:pt x="78" y="54"/>
                    <a:pt x="78" y="54"/>
                  </a:cubicBezTo>
                  <a:cubicBezTo>
                    <a:pt x="82" y="55"/>
                    <a:pt x="85" y="56"/>
                    <a:pt x="85" y="56"/>
                  </a:cubicBezTo>
                  <a:cubicBezTo>
                    <a:pt x="84" y="57"/>
                    <a:pt x="82" y="63"/>
                    <a:pt x="82" y="63"/>
                  </a:cubicBezTo>
                  <a:cubicBezTo>
                    <a:pt x="91" y="66"/>
                    <a:pt x="91" y="66"/>
                    <a:pt x="91" y="66"/>
                  </a:cubicBezTo>
                  <a:cubicBezTo>
                    <a:pt x="98" y="50"/>
                    <a:pt x="98" y="50"/>
                    <a:pt x="98" y="50"/>
                  </a:cubicBezTo>
                  <a:lnTo>
                    <a:pt x="25" y="2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812" name="Freeform 130"/>
            <p:cNvSpPr>
              <a:spLocks/>
            </p:cNvSpPr>
            <p:nvPr/>
          </p:nvSpPr>
          <p:spPr bwMode="auto">
            <a:xfrm>
              <a:off x="2848973" y="4203113"/>
              <a:ext cx="56100" cy="126652"/>
            </a:xfrm>
            <a:custGeom>
              <a:avLst/>
              <a:gdLst>
                <a:gd name="T0" fmla="*/ 2147483647 w 17"/>
                <a:gd name="T1" fmla="*/ 2147483647 h 40"/>
                <a:gd name="T2" fmla="*/ 2147483647 w 17"/>
                <a:gd name="T3" fmla="*/ 2147483647 h 40"/>
                <a:gd name="T4" fmla="*/ 2147483647 w 17"/>
                <a:gd name="T5" fmla="*/ 0 h 40"/>
                <a:gd name="T6" fmla="*/ 2147483647 w 17"/>
                <a:gd name="T7" fmla="*/ 2147483647 h 40"/>
                <a:gd name="T8" fmla="*/ 2147483647 w 17"/>
                <a:gd name="T9" fmla="*/ 2147483647 h 40"/>
                <a:gd name="T10" fmla="*/ 0 w 17"/>
                <a:gd name="T11" fmla="*/ 2147483647 h 40"/>
                <a:gd name="T12" fmla="*/ 0 w 17"/>
                <a:gd name="T13" fmla="*/ 2147483647 h 40"/>
                <a:gd name="T14" fmla="*/ 2147483647 w 17"/>
                <a:gd name="T15" fmla="*/ 2147483647 h 40"/>
                <a:gd name="T16" fmla="*/ 2147483647 w 17"/>
                <a:gd name="T17" fmla="*/ 2147483647 h 40"/>
                <a:gd name="T18" fmla="*/ 2147483647 w 17"/>
                <a:gd name="T19" fmla="*/ 2147483647 h 40"/>
                <a:gd name="T20" fmla="*/ 2147483647 w 17"/>
                <a:gd name="T21" fmla="*/ 2147483647 h 40"/>
                <a:gd name="T22" fmla="*/ 2147483647 w 17"/>
                <a:gd name="T23" fmla="*/ 2147483647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40"/>
                <a:gd name="T38" fmla="*/ 17 w 17"/>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40">
                  <a:moveTo>
                    <a:pt x="15" y="9"/>
                  </a:moveTo>
                  <a:cubicBezTo>
                    <a:pt x="15" y="1"/>
                    <a:pt x="15" y="1"/>
                    <a:pt x="15" y="1"/>
                  </a:cubicBezTo>
                  <a:cubicBezTo>
                    <a:pt x="13" y="0"/>
                    <a:pt x="13" y="0"/>
                    <a:pt x="13" y="0"/>
                  </a:cubicBezTo>
                  <a:cubicBezTo>
                    <a:pt x="13" y="8"/>
                    <a:pt x="13" y="8"/>
                    <a:pt x="13" y="8"/>
                  </a:cubicBezTo>
                  <a:cubicBezTo>
                    <a:pt x="3" y="5"/>
                    <a:pt x="3" y="5"/>
                    <a:pt x="3" y="5"/>
                  </a:cubicBezTo>
                  <a:cubicBezTo>
                    <a:pt x="1" y="5"/>
                    <a:pt x="0" y="5"/>
                    <a:pt x="0" y="7"/>
                  </a:cubicBezTo>
                  <a:cubicBezTo>
                    <a:pt x="0" y="32"/>
                    <a:pt x="0" y="32"/>
                    <a:pt x="0" y="32"/>
                  </a:cubicBezTo>
                  <a:cubicBezTo>
                    <a:pt x="0" y="33"/>
                    <a:pt x="1" y="35"/>
                    <a:pt x="3" y="35"/>
                  </a:cubicBezTo>
                  <a:cubicBezTo>
                    <a:pt x="15" y="39"/>
                    <a:pt x="15" y="39"/>
                    <a:pt x="15" y="39"/>
                  </a:cubicBezTo>
                  <a:cubicBezTo>
                    <a:pt x="16" y="40"/>
                    <a:pt x="17" y="39"/>
                    <a:pt x="17" y="38"/>
                  </a:cubicBezTo>
                  <a:cubicBezTo>
                    <a:pt x="17" y="12"/>
                    <a:pt x="17" y="12"/>
                    <a:pt x="17" y="12"/>
                  </a:cubicBezTo>
                  <a:cubicBezTo>
                    <a:pt x="17" y="11"/>
                    <a:pt x="16" y="10"/>
                    <a:pt x="15" y="9"/>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813" name="Freeform 131"/>
            <p:cNvSpPr>
              <a:spLocks/>
            </p:cNvSpPr>
            <p:nvPr/>
          </p:nvSpPr>
          <p:spPr bwMode="auto">
            <a:xfrm>
              <a:off x="2855447" y="4241561"/>
              <a:ext cx="40996" cy="76896"/>
            </a:xfrm>
            <a:custGeom>
              <a:avLst/>
              <a:gdLst>
                <a:gd name="T0" fmla="*/ 2147483647 w 12"/>
                <a:gd name="T1" fmla="*/ 2147483647 h 24"/>
                <a:gd name="T2" fmla="*/ 2147483647 w 12"/>
                <a:gd name="T3" fmla="*/ 2147483647 h 24"/>
                <a:gd name="T4" fmla="*/ 2147483647 w 12"/>
                <a:gd name="T5" fmla="*/ 2147483647 h 24"/>
                <a:gd name="T6" fmla="*/ 0 w 12"/>
                <a:gd name="T7" fmla="*/ 2147483647 h 24"/>
                <a:gd name="T8" fmla="*/ 0 w 12"/>
                <a:gd name="T9" fmla="*/ 2147483647 h 24"/>
                <a:gd name="T10" fmla="*/ 2147483647 w 12"/>
                <a:gd name="T11" fmla="*/ 2147483647 h 24"/>
                <a:gd name="T12" fmla="*/ 2147483647 w 12"/>
                <a:gd name="T13" fmla="*/ 2147483647 h 24"/>
                <a:gd name="T14" fmla="*/ 2147483647 w 12"/>
                <a:gd name="T15" fmla="*/ 2147483647 h 24"/>
                <a:gd name="T16" fmla="*/ 2147483647 w 12"/>
                <a:gd name="T17" fmla="*/ 2147483647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12" y="22"/>
                  </a:moveTo>
                  <a:cubicBezTo>
                    <a:pt x="12" y="23"/>
                    <a:pt x="11" y="24"/>
                    <a:pt x="9" y="24"/>
                  </a:cubicBezTo>
                  <a:cubicBezTo>
                    <a:pt x="3" y="21"/>
                    <a:pt x="3" y="21"/>
                    <a:pt x="3" y="21"/>
                  </a:cubicBezTo>
                  <a:cubicBezTo>
                    <a:pt x="2" y="21"/>
                    <a:pt x="0" y="19"/>
                    <a:pt x="0" y="18"/>
                  </a:cubicBezTo>
                  <a:cubicBezTo>
                    <a:pt x="0" y="2"/>
                    <a:pt x="0" y="2"/>
                    <a:pt x="0" y="2"/>
                  </a:cubicBezTo>
                  <a:cubicBezTo>
                    <a:pt x="0" y="1"/>
                    <a:pt x="2" y="0"/>
                    <a:pt x="3" y="1"/>
                  </a:cubicBezTo>
                  <a:cubicBezTo>
                    <a:pt x="9" y="3"/>
                    <a:pt x="9" y="3"/>
                    <a:pt x="9" y="3"/>
                  </a:cubicBezTo>
                  <a:cubicBezTo>
                    <a:pt x="11" y="3"/>
                    <a:pt x="12" y="5"/>
                    <a:pt x="12" y="6"/>
                  </a:cubicBezTo>
                  <a:lnTo>
                    <a:pt x="12" y="2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sp>
        <p:nvSpPr>
          <p:cNvPr id="4" name="Rectangle 12"/>
          <p:cNvSpPr>
            <a:spLocks noChangeAspect="1" noChangeArrowheads="1"/>
          </p:cNvSpPr>
          <p:nvPr/>
        </p:nvSpPr>
        <p:spPr bwMode="auto">
          <a:xfrm>
            <a:off x="6470650" y="1390650"/>
            <a:ext cx="468313" cy="254000"/>
          </a:xfrm>
          <a:prstGeom prst="rect">
            <a:avLst/>
          </a:prstGeom>
          <a:noFill/>
          <a:ln w="9525">
            <a:noFill/>
            <a:miter lim="800000"/>
            <a:headEnd/>
            <a:tailEnd/>
          </a:ln>
          <a:effectLst/>
        </p:spPr>
        <p:txBody>
          <a:bodyPr wrap="none" lIns="83448" tIns="41724" rIns="83448" bIns="41724">
            <a:spAutoFit/>
          </a:bodyPr>
          <a:lstStyle/>
          <a:p>
            <a:pPr algn="ctr" defTabSz="973138" fontAlgn="auto">
              <a:spcAft>
                <a:spcPts val="0"/>
              </a:spcAft>
              <a:defRPr/>
            </a:pPr>
            <a:r>
              <a:rPr kumimoji="0" lang="en-US" altLang="zh-CN" sz="1100" kern="0" dirty="0">
                <a:solidFill>
                  <a:srgbClr val="242729"/>
                </a:solidFill>
                <a:latin typeface="+mj-lt"/>
              </a:rPr>
              <a:t>BSC</a:t>
            </a:r>
          </a:p>
        </p:txBody>
      </p:sp>
      <p:sp>
        <p:nvSpPr>
          <p:cNvPr id="5" name="Rectangle 14"/>
          <p:cNvSpPr>
            <a:spLocks noChangeAspect="1" noChangeArrowheads="1"/>
          </p:cNvSpPr>
          <p:nvPr/>
        </p:nvSpPr>
        <p:spPr bwMode="auto">
          <a:xfrm>
            <a:off x="6875463" y="1390650"/>
            <a:ext cx="476250" cy="254000"/>
          </a:xfrm>
          <a:prstGeom prst="rect">
            <a:avLst/>
          </a:prstGeom>
          <a:noFill/>
          <a:ln w="9525">
            <a:noFill/>
            <a:miter lim="800000"/>
            <a:headEnd/>
            <a:tailEnd/>
          </a:ln>
          <a:effectLst/>
        </p:spPr>
        <p:txBody>
          <a:bodyPr wrap="none" lIns="83448" tIns="41724" rIns="83448" bIns="41724">
            <a:spAutoFit/>
          </a:bodyPr>
          <a:lstStyle/>
          <a:p>
            <a:pPr algn="ctr" defTabSz="973138" fontAlgn="auto">
              <a:spcAft>
                <a:spcPts val="0"/>
              </a:spcAft>
              <a:defRPr/>
            </a:pPr>
            <a:r>
              <a:rPr kumimoji="0" lang="en-US" altLang="zh-CN" sz="1100" kern="0" dirty="0">
                <a:solidFill>
                  <a:srgbClr val="242729"/>
                </a:solidFill>
                <a:latin typeface="+mj-lt"/>
              </a:rPr>
              <a:t>RNC</a:t>
            </a:r>
          </a:p>
        </p:txBody>
      </p:sp>
      <p:grpSp>
        <p:nvGrpSpPr>
          <p:cNvPr id="160786" name="Group 316"/>
          <p:cNvGrpSpPr>
            <a:grpSpLocks noChangeAspect="1"/>
          </p:cNvGrpSpPr>
          <p:nvPr/>
        </p:nvGrpSpPr>
        <p:grpSpPr bwMode="auto">
          <a:xfrm>
            <a:off x="6515100" y="960438"/>
            <a:ext cx="422275" cy="458787"/>
            <a:chOff x="5994400" y="2581275"/>
            <a:chExt cx="674688" cy="733425"/>
          </a:xfrm>
        </p:grpSpPr>
        <p:sp>
          <p:nvSpPr>
            <p:cNvPr id="49789" name="Freeform 171"/>
            <p:cNvSpPr>
              <a:spLocks/>
            </p:cNvSpPr>
            <p:nvPr/>
          </p:nvSpPr>
          <p:spPr bwMode="auto">
            <a:xfrm>
              <a:off x="5994400" y="2581275"/>
              <a:ext cx="674688" cy="733425"/>
            </a:xfrm>
            <a:custGeom>
              <a:avLst/>
              <a:gdLst>
                <a:gd name="T0" fmla="*/ 0 w 425"/>
                <a:gd name="T1" fmla="*/ 2147483647 h 462"/>
                <a:gd name="T2" fmla="*/ 2147483647 w 425"/>
                <a:gd name="T3" fmla="*/ 0 h 462"/>
                <a:gd name="T4" fmla="*/ 2147483647 w 425"/>
                <a:gd name="T5" fmla="*/ 2147483647 h 462"/>
                <a:gd name="T6" fmla="*/ 2147483647 w 425"/>
                <a:gd name="T7" fmla="*/ 2147483647 h 462"/>
                <a:gd name="T8" fmla="*/ 2147483647 w 425"/>
                <a:gd name="T9" fmla="*/ 2147483647 h 462"/>
                <a:gd name="T10" fmla="*/ 0 w 425"/>
                <a:gd name="T11" fmla="*/ 2147483647 h 462"/>
                <a:gd name="T12" fmla="*/ 0 w 425"/>
                <a:gd name="T13" fmla="*/ 2147483647 h 462"/>
                <a:gd name="T14" fmla="*/ 0 60000 65536"/>
                <a:gd name="T15" fmla="*/ 0 60000 65536"/>
                <a:gd name="T16" fmla="*/ 0 60000 65536"/>
                <a:gd name="T17" fmla="*/ 0 60000 65536"/>
                <a:gd name="T18" fmla="*/ 0 60000 65536"/>
                <a:gd name="T19" fmla="*/ 0 60000 65536"/>
                <a:gd name="T20" fmla="*/ 0 60000 65536"/>
                <a:gd name="T21" fmla="*/ 0 w 425"/>
                <a:gd name="T22" fmla="*/ 0 h 462"/>
                <a:gd name="T23" fmla="*/ 425 w 425"/>
                <a:gd name="T24" fmla="*/ 462 h 4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5" h="462">
                  <a:moveTo>
                    <a:pt x="0" y="38"/>
                  </a:moveTo>
                  <a:lnTo>
                    <a:pt x="142" y="0"/>
                  </a:lnTo>
                  <a:lnTo>
                    <a:pt x="425" y="82"/>
                  </a:lnTo>
                  <a:lnTo>
                    <a:pt x="425" y="417"/>
                  </a:lnTo>
                  <a:lnTo>
                    <a:pt x="283" y="462"/>
                  </a:lnTo>
                  <a:lnTo>
                    <a:pt x="0" y="373"/>
                  </a:lnTo>
                  <a:lnTo>
                    <a:pt x="0" y="3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790" name="Freeform 172"/>
            <p:cNvSpPr>
              <a:spLocks/>
            </p:cNvSpPr>
            <p:nvPr/>
          </p:nvSpPr>
          <p:spPr bwMode="auto">
            <a:xfrm>
              <a:off x="5994400" y="2639644"/>
              <a:ext cx="674688" cy="675056"/>
            </a:xfrm>
            <a:custGeom>
              <a:avLst/>
              <a:gdLst>
                <a:gd name="T0" fmla="*/ 2147483647 w 425"/>
                <a:gd name="T1" fmla="*/ 2147483647 h 426"/>
                <a:gd name="T2" fmla="*/ 2147483647 w 425"/>
                <a:gd name="T3" fmla="*/ 2147483647 h 426"/>
                <a:gd name="T4" fmla="*/ 2147483647 w 425"/>
                <a:gd name="T5" fmla="*/ 2147483647 h 426"/>
                <a:gd name="T6" fmla="*/ 2147483647 w 425"/>
                <a:gd name="T7" fmla="*/ 2147483647 h 426"/>
                <a:gd name="T8" fmla="*/ 2147483647 w 425"/>
                <a:gd name="T9" fmla="*/ 2147483647 h 426"/>
                <a:gd name="T10" fmla="*/ 2147483647 w 425"/>
                <a:gd name="T11" fmla="*/ 0 h 426"/>
                <a:gd name="T12" fmla="*/ 0 w 425"/>
                <a:gd name="T13" fmla="*/ 2147483647 h 426"/>
                <a:gd name="T14" fmla="*/ 0 w 425"/>
                <a:gd name="T15" fmla="*/ 2147483647 h 426"/>
                <a:gd name="T16" fmla="*/ 2147483647 w 425"/>
                <a:gd name="T17" fmla="*/ 2147483647 h 426"/>
                <a:gd name="T18" fmla="*/ 2147483647 w 425"/>
                <a:gd name="T19" fmla="*/ 2147483647 h 426"/>
                <a:gd name="T20" fmla="*/ 2147483647 w 425"/>
                <a:gd name="T21" fmla="*/ 2147483647 h 426"/>
                <a:gd name="T22" fmla="*/ 2147483647 w 425"/>
                <a:gd name="T23" fmla="*/ 2147483647 h 426"/>
                <a:gd name="T24" fmla="*/ 2147483647 w 425"/>
                <a:gd name="T25" fmla="*/ 2147483647 h 4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5"/>
                <a:gd name="T40" fmla="*/ 0 h 426"/>
                <a:gd name="T41" fmla="*/ 425 w 425"/>
                <a:gd name="T42" fmla="*/ 426 h 4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5" h="426">
                  <a:moveTo>
                    <a:pt x="289" y="94"/>
                  </a:moveTo>
                  <a:lnTo>
                    <a:pt x="425" y="52"/>
                  </a:lnTo>
                  <a:lnTo>
                    <a:pt x="425" y="46"/>
                  </a:lnTo>
                  <a:lnTo>
                    <a:pt x="415" y="44"/>
                  </a:lnTo>
                  <a:lnTo>
                    <a:pt x="283" y="86"/>
                  </a:lnTo>
                  <a:lnTo>
                    <a:pt x="10" y="0"/>
                  </a:lnTo>
                  <a:lnTo>
                    <a:pt x="0" y="2"/>
                  </a:lnTo>
                  <a:lnTo>
                    <a:pt x="0" y="8"/>
                  </a:lnTo>
                  <a:lnTo>
                    <a:pt x="279" y="94"/>
                  </a:lnTo>
                  <a:lnTo>
                    <a:pt x="279" y="424"/>
                  </a:lnTo>
                  <a:lnTo>
                    <a:pt x="283" y="426"/>
                  </a:lnTo>
                  <a:lnTo>
                    <a:pt x="289" y="424"/>
                  </a:lnTo>
                  <a:lnTo>
                    <a:pt x="289" y="9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791" name="Freeform 173"/>
            <p:cNvSpPr>
              <a:spLocks noEditPoints="1"/>
            </p:cNvSpPr>
            <p:nvPr/>
          </p:nvSpPr>
          <p:spPr bwMode="auto">
            <a:xfrm>
              <a:off x="6052738" y="2756383"/>
              <a:ext cx="309443" cy="441578"/>
            </a:xfrm>
            <a:custGeom>
              <a:avLst/>
              <a:gdLst>
                <a:gd name="T0" fmla="*/ 2147483647 w 97"/>
                <a:gd name="T1" fmla="*/ 2147483647 h 139"/>
                <a:gd name="T2" fmla="*/ 0 w 97"/>
                <a:gd name="T3" fmla="*/ 2147483647 h 139"/>
                <a:gd name="T4" fmla="*/ 2147483647 w 97"/>
                <a:gd name="T5" fmla="*/ 2147483647 h 139"/>
                <a:gd name="T6" fmla="*/ 2147483647 w 97"/>
                <a:gd name="T7" fmla="*/ 2147483647 h 139"/>
                <a:gd name="T8" fmla="*/ 2147483647 w 97"/>
                <a:gd name="T9" fmla="*/ 2147483647 h 139"/>
                <a:gd name="T10" fmla="*/ 2147483647 w 97"/>
                <a:gd name="T11" fmla="*/ 2147483647 h 139"/>
                <a:gd name="T12" fmla="*/ 2147483647 w 97"/>
                <a:gd name="T13" fmla="*/ 2147483647 h 139"/>
                <a:gd name="T14" fmla="*/ 2147483647 w 97"/>
                <a:gd name="T15" fmla="*/ 2147483647 h 139"/>
                <a:gd name="T16" fmla="*/ 2147483647 w 97"/>
                <a:gd name="T17" fmla="*/ 2147483647 h 139"/>
                <a:gd name="T18" fmla="*/ 2147483647 w 97"/>
                <a:gd name="T19" fmla="*/ 2147483647 h 1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7"/>
                <a:gd name="T31" fmla="*/ 0 h 139"/>
                <a:gd name="T32" fmla="*/ 97 w 97"/>
                <a:gd name="T33" fmla="*/ 139 h 1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7" h="139">
                  <a:moveTo>
                    <a:pt x="49" y="8"/>
                  </a:moveTo>
                  <a:cubicBezTo>
                    <a:pt x="22" y="0"/>
                    <a:pt x="0" y="20"/>
                    <a:pt x="0" y="54"/>
                  </a:cubicBezTo>
                  <a:cubicBezTo>
                    <a:pt x="0" y="87"/>
                    <a:pt x="22" y="122"/>
                    <a:pt x="49" y="130"/>
                  </a:cubicBezTo>
                  <a:cubicBezTo>
                    <a:pt x="76" y="139"/>
                    <a:pt x="97" y="118"/>
                    <a:pt x="97" y="84"/>
                  </a:cubicBezTo>
                  <a:cubicBezTo>
                    <a:pt x="97" y="51"/>
                    <a:pt x="76" y="17"/>
                    <a:pt x="49" y="8"/>
                  </a:cubicBezTo>
                  <a:close/>
                  <a:moveTo>
                    <a:pt x="49" y="121"/>
                  </a:moveTo>
                  <a:cubicBezTo>
                    <a:pt x="26" y="114"/>
                    <a:pt x="7" y="85"/>
                    <a:pt x="7" y="56"/>
                  </a:cubicBezTo>
                  <a:cubicBezTo>
                    <a:pt x="7" y="27"/>
                    <a:pt x="26" y="10"/>
                    <a:pt x="49" y="17"/>
                  </a:cubicBezTo>
                  <a:cubicBezTo>
                    <a:pt x="72" y="24"/>
                    <a:pt x="90" y="54"/>
                    <a:pt x="90" y="82"/>
                  </a:cubicBezTo>
                  <a:cubicBezTo>
                    <a:pt x="90" y="111"/>
                    <a:pt x="72" y="128"/>
                    <a:pt x="49" y="121"/>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792" name="Freeform 174"/>
            <p:cNvSpPr>
              <a:spLocks/>
            </p:cNvSpPr>
            <p:nvPr/>
          </p:nvSpPr>
          <p:spPr bwMode="auto">
            <a:xfrm>
              <a:off x="6029910" y="2850282"/>
              <a:ext cx="357636" cy="164957"/>
            </a:xfrm>
            <a:custGeom>
              <a:avLst/>
              <a:gdLst>
                <a:gd name="T0" fmla="*/ 2147483647 w 225"/>
                <a:gd name="T1" fmla="*/ 2147483647 h 103"/>
                <a:gd name="T2" fmla="*/ 0 w 225"/>
                <a:gd name="T3" fmla="*/ 2147483647 h 103"/>
                <a:gd name="T4" fmla="*/ 2147483647 w 225"/>
                <a:gd name="T5" fmla="*/ 0 h 103"/>
                <a:gd name="T6" fmla="*/ 2147483647 w 225"/>
                <a:gd name="T7" fmla="*/ 2147483647 h 103"/>
                <a:gd name="T8" fmla="*/ 2147483647 w 225"/>
                <a:gd name="T9" fmla="*/ 2147483647 h 103"/>
                <a:gd name="T10" fmla="*/ 2147483647 w 225"/>
                <a:gd name="T11" fmla="*/ 2147483647 h 103"/>
                <a:gd name="T12" fmla="*/ 2147483647 w 225"/>
                <a:gd name="T13" fmla="*/ 2147483647 h 103"/>
                <a:gd name="T14" fmla="*/ 0 60000 65536"/>
                <a:gd name="T15" fmla="*/ 0 60000 65536"/>
                <a:gd name="T16" fmla="*/ 0 60000 65536"/>
                <a:gd name="T17" fmla="*/ 0 60000 65536"/>
                <a:gd name="T18" fmla="*/ 0 60000 65536"/>
                <a:gd name="T19" fmla="*/ 0 60000 65536"/>
                <a:gd name="T20" fmla="*/ 0 60000 65536"/>
                <a:gd name="T21" fmla="*/ 0 w 225"/>
                <a:gd name="T22" fmla="*/ 0 h 103"/>
                <a:gd name="T23" fmla="*/ 225 w 225"/>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103">
                  <a:moveTo>
                    <a:pt x="225" y="103"/>
                  </a:moveTo>
                  <a:lnTo>
                    <a:pt x="0" y="33"/>
                  </a:lnTo>
                  <a:lnTo>
                    <a:pt x="112" y="0"/>
                  </a:lnTo>
                  <a:lnTo>
                    <a:pt x="156" y="15"/>
                  </a:lnTo>
                  <a:lnTo>
                    <a:pt x="102" y="31"/>
                  </a:lnTo>
                  <a:lnTo>
                    <a:pt x="225" y="69"/>
                  </a:lnTo>
                  <a:lnTo>
                    <a:pt x="225" y="10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793" name="Freeform 175"/>
            <p:cNvSpPr>
              <a:spLocks/>
            </p:cNvSpPr>
            <p:nvPr/>
          </p:nvSpPr>
          <p:spPr bwMode="auto">
            <a:xfrm>
              <a:off x="6029910" y="2941643"/>
              <a:ext cx="357636" cy="162420"/>
            </a:xfrm>
            <a:custGeom>
              <a:avLst/>
              <a:gdLst>
                <a:gd name="T0" fmla="*/ 0 w 225"/>
                <a:gd name="T1" fmla="*/ 0 h 102"/>
                <a:gd name="T2" fmla="*/ 2147483647 w 225"/>
                <a:gd name="T3" fmla="*/ 2147483647 h 102"/>
                <a:gd name="T4" fmla="*/ 2147483647 w 225"/>
                <a:gd name="T5" fmla="*/ 2147483647 h 102"/>
                <a:gd name="T6" fmla="*/ 2147483647 w 225"/>
                <a:gd name="T7" fmla="*/ 2147483647 h 102"/>
                <a:gd name="T8" fmla="*/ 2147483647 w 225"/>
                <a:gd name="T9" fmla="*/ 2147483647 h 102"/>
                <a:gd name="T10" fmla="*/ 0 w 225"/>
                <a:gd name="T11" fmla="*/ 2147483647 h 102"/>
                <a:gd name="T12" fmla="*/ 0 w 225"/>
                <a:gd name="T13" fmla="*/ 0 h 102"/>
                <a:gd name="T14" fmla="*/ 0 60000 65536"/>
                <a:gd name="T15" fmla="*/ 0 60000 65536"/>
                <a:gd name="T16" fmla="*/ 0 60000 65536"/>
                <a:gd name="T17" fmla="*/ 0 60000 65536"/>
                <a:gd name="T18" fmla="*/ 0 60000 65536"/>
                <a:gd name="T19" fmla="*/ 0 60000 65536"/>
                <a:gd name="T20" fmla="*/ 0 60000 65536"/>
                <a:gd name="T21" fmla="*/ 0 w 225"/>
                <a:gd name="T22" fmla="*/ 0 h 102"/>
                <a:gd name="T23" fmla="*/ 225 w 225"/>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102">
                  <a:moveTo>
                    <a:pt x="0" y="0"/>
                  </a:moveTo>
                  <a:lnTo>
                    <a:pt x="225" y="70"/>
                  </a:lnTo>
                  <a:lnTo>
                    <a:pt x="114" y="102"/>
                  </a:lnTo>
                  <a:lnTo>
                    <a:pt x="68" y="88"/>
                  </a:lnTo>
                  <a:lnTo>
                    <a:pt x="122" y="70"/>
                  </a:lnTo>
                  <a:lnTo>
                    <a:pt x="0" y="3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0787" name="Group 272"/>
          <p:cNvGrpSpPr>
            <a:grpSpLocks/>
          </p:cNvGrpSpPr>
          <p:nvPr/>
        </p:nvGrpSpPr>
        <p:grpSpPr bwMode="auto">
          <a:xfrm>
            <a:off x="6964363" y="958850"/>
            <a:ext cx="388937" cy="463550"/>
            <a:chOff x="2713038" y="3906838"/>
            <a:chExt cx="528638" cy="660400"/>
          </a:xfrm>
        </p:grpSpPr>
        <p:sp>
          <p:nvSpPr>
            <p:cNvPr id="49769" name="Freeform 112"/>
            <p:cNvSpPr>
              <a:spLocks/>
            </p:cNvSpPr>
            <p:nvPr/>
          </p:nvSpPr>
          <p:spPr bwMode="auto">
            <a:xfrm>
              <a:off x="2713038" y="3906838"/>
              <a:ext cx="528638" cy="660400"/>
            </a:xfrm>
            <a:custGeom>
              <a:avLst/>
              <a:gdLst>
                <a:gd name="T0" fmla="*/ 2147483647 w 333"/>
                <a:gd name="T1" fmla="*/ 2147483647 h 416"/>
                <a:gd name="T2" fmla="*/ 2147483647 w 333"/>
                <a:gd name="T3" fmla="*/ 2147483647 h 416"/>
                <a:gd name="T4" fmla="*/ 2147483647 w 333"/>
                <a:gd name="T5" fmla="*/ 2147483647 h 416"/>
                <a:gd name="T6" fmla="*/ 2147483647 w 333"/>
                <a:gd name="T7" fmla="*/ 2147483647 h 416"/>
                <a:gd name="T8" fmla="*/ 2147483647 w 333"/>
                <a:gd name="T9" fmla="*/ 0 h 416"/>
                <a:gd name="T10" fmla="*/ 0 w 333"/>
                <a:gd name="T11" fmla="*/ 2147483647 h 416"/>
                <a:gd name="T12" fmla="*/ 0 w 333"/>
                <a:gd name="T13" fmla="*/ 2147483647 h 416"/>
                <a:gd name="T14" fmla="*/ 2147483647 w 333"/>
                <a:gd name="T15" fmla="*/ 2147483647 h 416"/>
                <a:gd name="T16" fmla="*/ 0 w 333"/>
                <a:gd name="T17" fmla="*/ 2147483647 h 416"/>
                <a:gd name="T18" fmla="*/ 0 w 333"/>
                <a:gd name="T19" fmla="*/ 2147483647 h 416"/>
                <a:gd name="T20" fmla="*/ 2147483647 w 333"/>
                <a:gd name="T21" fmla="*/ 2147483647 h 416"/>
                <a:gd name="T22" fmla="*/ 0 w 333"/>
                <a:gd name="T23" fmla="*/ 2147483647 h 416"/>
                <a:gd name="T24" fmla="*/ 0 w 333"/>
                <a:gd name="T25" fmla="*/ 2147483647 h 416"/>
                <a:gd name="T26" fmla="*/ 2147483647 w 333"/>
                <a:gd name="T27" fmla="*/ 2147483647 h 416"/>
                <a:gd name="T28" fmla="*/ 0 w 333"/>
                <a:gd name="T29" fmla="*/ 2147483647 h 416"/>
                <a:gd name="T30" fmla="*/ 0 w 333"/>
                <a:gd name="T31" fmla="*/ 2147483647 h 416"/>
                <a:gd name="T32" fmla="*/ 2147483647 w 333"/>
                <a:gd name="T33" fmla="*/ 2147483647 h 416"/>
                <a:gd name="T34" fmla="*/ 2147483647 w 333"/>
                <a:gd name="T35" fmla="*/ 2147483647 h 416"/>
                <a:gd name="T36" fmla="*/ 2147483647 w 333"/>
                <a:gd name="T37" fmla="*/ 2147483647 h 416"/>
                <a:gd name="T38" fmla="*/ 2147483647 w 333"/>
                <a:gd name="T39" fmla="*/ 2147483647 h 416"/>
                <a:gd name="T40" fmla="*/ 2147483647 w 333"/>
                <a:gd name="T41" fmla="*/ 2147483647 h 416"/>
                <a:gd name="T42" fmla="*/ 2147483647 w 333"/>
                <a:gd name="T43" fmla="*/ 2147483647 h 416"/>
                <a:gd name="T44" fmla="*/ 2147483647 w 333"/>
                <a:gd name="T45" fmla="*/ 2147483647 h 416"/>
                <a:gd name="T46" fmla="*/ 2147483647 w 333"/>
                <a:gd name="T47" fmla="*/ 2147483647 h 416"/>
                <a:gd name="T48" fmla="*/ 2147483647 w 333"/>
                <a:gd name="T49" fmla="*/ 2147483647 h 4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3"/>
                <a:gd name="T76" fmla="*/ 0 h 416"/>
                <a:gd name="T77" fmla="*/ 333 w 333"/>
                <a:gd name="T78" fmla="*/ 416 h 4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3" h="416">
                  <a:moveTo>
                    <a:pt x="333" y="149"/>
                  </a:moveTo>
                  <a:lnTo>
                    <a:pt x="303" y="141"/>
                  </a:lnTo>
                  <a:lnTo>
                    <a:pt x="333" y="131"/>
                  </a:lnTo>
                  <a:lnTo>
                    <a:pt x="333" y="64"/>
                  </a:lnTo>
                  <a:lnTo>
                    <a:pt x="111" y="0"/>
                  </a:lnTo>
                  <a:lnTo>
                    <a:pt x="0" y="30"/>
                  </a:lnTo>
                  <a:lnTo>
                    <a:pt x="0" y="97"/>
                  </a:lnTo>
                  <a:lnTo>
                    <a:pt x="30" y="105"/>
                  </a:lnTo>
                  <a:lnTo>
                    <a:pt x="0" y="113"/>
                  </a:lnTo>
                  <a:lnTo>
                    <a:pt x="0" y="179"/>
                  </a:lnTo>
                  <a:lnTo>
                    <a:pt x="30" y="189"/>
                  </a:lnTo>
                  <a:lnTo>
                    <a:pt x="0" y="197"/>
                  </a:lnTo>
                  <a:lnTo>
                    <a:pt x="0" y="263"/>
                  </a:lnTo>
                  <a:lnTo>
                    <a:pt x="30" y="271"/>
                  </a:lnTo>
                  <a:lnTo>
                    <a:pt x="0" y="279"/>
                  </a:lnTo>
                  <a:lnTo>
                    <a:pt x="0" y="346"/>
                  </a:lnTo>
                  <a:lnTo>
                    <a:pt x="221" y="416"/>
                  </a:lnTo>
                  <a:lnTo>
                    <a:pt x="333" y="380"/>
                  </a:lnTo>
                  <a:lnTo>
                    <a:pt x="333" y="316"/>
                  </a:lnTo>
                  <a:lnTo>
                    <a:pt x="303" y="305"/>
                  </a:lnTo>
                  <a:lnTo>
                    <a:pt x="333" y="297"/>
                  </a:lnTo>
                  <a:lnTo>
                    <a:pt x="333" y="231"/>
                  </a:lnTo>
                  <a:lnTo>
                    <a:pt x="303" y="223"/>
                  </a:lnTo>
                  <a:lnTo>
                    <a:pt x="333" y="213"/>
                  </a:lnTo>
                  <a:lnTo>
                    <a:pt x="333" y="149"/>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770" name="Freeform 113"/>
            <p:cNvSpPr>
              <a:spLocks/>
            </p:cNvSpPr>
            <p:nvPr/>
          </p:nvSpPr>
          <p:spPr bwMode="auto">
            <a:xfrm>
              <a:off x="3064744" y="4463202"/>
              <a:ext cx="0" cy="104036"/>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771" name="Line 114"/>
            <p:cNvSpPr>
              <a:spLocks noChangeShapeType="1"/>
            </p:cNvSpPr>
            <p:nvPr/>
          </p:nvSpPr>
          <p:spPr bwMode="auto">
            <a:xfrm flipV="1">
              <a:off x="3064744" y="4463202"/>
              <a:ext cx="0" cy="104036"/>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772" name="Freeform 115"/>
            <p:cNvSpPr>
              <a:spLocks/>
            </p:cNvSpPr>
            <p:nvPr/>
          </p:nvSpPr>
          <p:spPr bwMode="auto">
            <a:xfrm>
              <a:off x="3064744" y="4329766"/>
              <a:ext cx="0" cy="104036"/>
            </a:xfrm>
            <a:custGeom>
              <a:avLst/>
              <a:gdLst>
                <a:gd name="T0" fmla="*/ 0 w 1"/>
                <a:gd name="T1" fmla="*/ 2147483647 h 65"/>
                <a:gd name="T2" fmla="*/ 0 w 1"/>
                <a:gd name="T3" fmla="*/ 0 h 65"/>
                <a:gd name="T4" fmla="*/ 0 w 1"/>
                <a:gd name="T5" fmla="*/ 2147483647 h 65"/>
                <a:gd name="T6" fmla="*/ 0 60000 65536"/>
                <a:gd name="T7" fmla="*/ 0 60000 65536"/>
                <a:gd name="T8" fmla="*/ 0 60000 65536"/>
                <a:gd name="T9" fmla="*/ 0 w 1"/>
                <a:gd name="T10" fmla="*/ 0 h 65"/>
                <a:gd name="T11" fmla="*/ 1 w 1"/>
                <a:gd name="T12" fmla="*/ 65 h 65"/>
              </a:gdLst>
              <a:ahLst/>
              <a:cxnLst>
                <a:cxn ang="T6">
                  <a:pos x="T0" y="T1"/>
                </a:cxn>
                <a:cxn ang="T7">
                  <a:pos x="T2" y="T3"/>
                </a:cxn>
                <a:cxn ang="T8">
                  <a:pos x="T4" y="T5"/>
                </a:cxn>
              </a:cxnLst>
              <a:rect l="T9" t="T10" r="T11" b="T12"/>
              <a:pathLst>
                <a:path w="1" h="65">
                  <a:moveTo>
                    <a:pt x="0" y="65"/>
                  </a:moveTo>
                  <a:lnTo>
                    <a:pt x="0" y="0"/>
                  </a:lnTo>
                  <a:lnTo>
                    <a:pt x="0" y="6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773" name="Line 116"/>
            <p:cNvSpPr>
              <a:spLocks noChangeShapeType="1"/>
            </p:cNvSpPr>
            <p:nvPr/>
          </p:nvSpPr>
          <p:spPr bwMode="auto">
            <a:xfrm flipV="1">
              <a:off x="3064744" y="4329766"/>
              <a:ext cx="0" cy="104036"/>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774" name="Freeform 117"/>
            <p:cNvSpPr>
              <a:spLocks/>
            </p:cNvSpPr>
            <p:nvPr/>
          </p:nvSpPr>
          <p:spPr bwMode="auto">
            <a:xfrm>
              <a:off x="3064744" y="4196328"/>
              <a:ext cx="0" cy="106298"/>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775" name="Line 118"/>
            <p:cNvSpPr>
              <a:spLocks noChangeShapeType="1"/>
            </p:cNvSpPr>
            <p:nvPr/>
          </p:nvSpPr>
          <p:spPr bwMode="auto">
            <a:xfrm flipV="1">
              <a:off x="3064744" y="4196328"/>
              <a:ext cx="0" cy="106298"/>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776" name="Freeform 119"/>
            <p:cNvSpPr>
              <a:spLocks/>
            </p:cNvSpPr>
            <p:nvPr/>
          </p:nvSpPr>
          <p:spPr bwMode="auto">
            <a:xfrm>
              <a:off x="3064744" y="4067415"/>
              <a:ext cx="0" cy="101773"/>
            </a:xfrm>
            <a:custGeom>
              <a:avLst/>
              <a:gdLst>
                <a:gd name="T0" fmla="*/ 0 w 1"/>
                <a:gd name="T1" fmla="*/ 2147483647 h 64"/>
                <a:gd name="T2" fmla="*/ 0 w 1"/>
                <a:gd name="T3" fmla="*/ 0 h 64"/>
                <a:gd name="T4" fmla="*/ 0 w 1"/>
                <a:gd name="T5" fmla="*/ 2147483647 h 64"/>
                <a:gd name="T6" fmla="*/ 0 60000 65536"/>
                <a:gd name="T7" fmla="*/ 0 60000 65536"/>
                <a:gd name="T8" fmla="*/ 0 60000 65536"/>
                <a:gd name="T9" fmla="*/ 0 w 1"/>
                <a:gd name="T10" fmla="*/ 0 h 64"/>
                <a:gd name="T11" fmla="*/ 1 w 1"/>
                <a:gd name="T12" fmla="*/ 64 h 64"/>
              </a:gdLst>
              <a:ahLst/>
              <a:cxnLst>
                <a:cxn ang="T6">
                  <a:pos x="T0" y="T1"/>
                </a:cxn>
                <a:cxn ang="T7">
                  <a:pos x="T2" y="T3"/>
                </a:cxn>
                <a:cxn ang="T8">
                  <a:pos x="T4" y="T5"/>
                </a:cxn>
              </a:cxnLst>
              <a:rect l="T9" t="T10" r="T11" b="T12"/>
              <a:pathLst>
                <a:path w="1" h="64">
                  <a:moveTo>
                    <a:pt x="0" y="64"/>
                  </a:moveTo>
                  <a:lnTo>
                    <a:pt x="0" y="0"/>
                  </a:lnTo>
                  <a:lnTo>
                    <a:pt x="0" y="6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777" name="Line 120"/>
            <p:cNvSpPr>
              <a:spLocks noChangeShapeType="1"/>
            </p:cNvSpPr>
            <p:nvPr/>
          </p:nvSpPr>
          <p:spPr bwMode="auto">
            <a:xfrm flipV="1">
              <a:off x="3064744" y="4067415"/>
              <a:ext cx="0" cy="101773"/>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778" name="Freeform 121"/>
            <p:cNvSpPr>
              <a:spLocks noEditPoints="1"/>
            </p:cNvSpPr>
            <p:nvPr/>
          </p:nvSpPr>
          <p:spPr bwMode="auto">
            <a:xfrm>
              <a:off x="2713038" y="3952071"/>
              <a:ext cx="528638" cy="615167"/>
            </a:xfrm>
            <a:custGeom>
              <a:avLst/>
              <a:gdLst>
                <a:gd name="T0" fmla="*/ 2147483647 w 333"/>
                <a:gd name="T1" fmla="*/ 2147483647 h 388"/>
                <a:gd name="T2" fmla="*/ 2147483647 w 333"/>
                <a:gd name="T3" fmla="*/ 2147483647 h 388"/>
                <a:gd name="T4" fmla="*/ 0 w 333"/>
                <a:gd name="T5" fmla="*/ 2147483647 h 388"/>
                <a:gd name="T6" fmla="*/ 0 w 333"/>
                <a:gd name="T7" fmla="*/ 2147483647 h 388"/>
                <a:gd name="T8" fmla="*/ 2147483647 w 333"/>
                <a:gd name="T9" fmla="*/ 2147483647 h 388"/>
                <a:gd name="T10" fmla="*/ 2147483647 w 333"/>
                <a:gd name="T11" fmla="*/ 2147483647 h 388"/>
                <a:gd name="T12" fmla="*/ 2147483647 w 333"/>
                <a:gd name="T13" fmla="*/ 2147483647 h 388"/>
                <a:gd name="T14" fmla="*/ 2147483647 w 333"/>
                <a:gd name="T15" fmla="*/ 2147483647 h 388"/>
                <a:gd name="T16" fmla="*/ 2147483647 w 333"/>
                <a:gd name="T17" fmla="*/ 2147483647 h 388"/>
                <a:gd name="T18" fmla="*/ 2147483647 w 333"/>
                <a:gd name="T19" fmla="*/ 2147483647 h 388"/>
                <a:gd name="T20" fmla="*/ 2147483647 w 333"/>
                <a:gd name="T21" fmla="*/ 2147483647 h 388"/>
                <a:gd name="T22" fmla="*/ 2147483647 w 333"/>
                <a:gd name="T23" fmla="*/ 2147483647 h 388"/>
                <a:gd name="T24" fmla="*/ 2147483647 w 333"/>
                <a:gd name="T25" fmla="*/ 2147483647 h 388"/>
                <a:gd name="T26" fmla="*/ 2147483647 w 333"/>
                <a:gd name="T27" fmla="*/ 2147483647 h 388"/>
                <a:gd name="T28" fmla="*/ 2147483647 w 333"/>
                <a:gd name="T29" fmla="*/ 2147483647 h 388"/>
                <a:gd name="T30" fmla="*/ 2147483647 w 333"/>
                <a:gd name="T31" fmla="*/ 2147483647 h 388"/>
                <a:gd name="T32" fmla="*/ 2147483647 w 333"/>
                <a:gd name="T33" fmla="*/ 2147483647 h 388"/>
                <a:gd name="T34" fmla="*/ 2147483647 w 333"/>
                <a:gd name="T35" fmla="*/ 2147483647 h 388"/>
                <a:gd name="T36" fmla="*/ 2147483647 w 333"/>
                <a:gd name="T37" fmla="*/ 2147483647 h 388"/>
                <a:gd name="T38" fmla="*/ 2147483647 w 333"/>
                <a:gd name="T39" fmla="*/ 2147483647 h 388"/>
                <a:gd name="T40" fmla="*/ 2147483647 w 333"/>
                <a:gd name="T41" fmla="*/ 2147483647 h 388"/>
                <a:gd name="T42" fmla="*/ 2147483647 w 333"/>
                <a:gd name="T43" fmla="*/ 0 h 388"/>
                <a:gd name="T44" fmla="*/ 0 w 333"/>
                <a:gd name="T45" fmla="*/ 2147483647 h 388"/>
                <a:gd name="T46" fmla="*/ 0 w 333"/>
                <a:gd name="T47" fmla="*/ 2147483647 h 388"/>
                <a:gd name="T48" fmla="*/ 2147483647 w 333"/>
                <a:gd name="T49" fmla="*/ 2147483647 h 388"/>
                <a:gd name="T50" fmla="*/ 2147483647 w 333"/>
                <a:gd name="T51" fmla="*/ 2147483647 h 388"/>
                <a:gd name="T52" fmla="*/ 2147483647 w 333"/>
                <a:gd name="T53" fmla="*/ 2147483647 h 388"/>
                <a:gd name="T54" fmla="*/ 2147483647 w 333"/>
                <a:gd name="T55" fmla="*/ 2147483647 h 388"/>
                <a:gd name="T56" fmla="*/ 0 w 333"/>
                <a:gd name="T57" fmla="*/ 2147483647 h 388"/>
                <a:gd name="T58" fmla="*/ 0 w 333"/>
                <a:gd name="T59" fmla="*/ 2147483647 h 388"/>
                <a:gd name="T60" fmla="*/ 2147483647 w 333"/>
                <a:gd name="T61" fmla="*/ 2147483647 h 388"/>
                <a:gd name="T62" fmla="*/ 2147483647 w 333"/>
                <a:gd name="T63" fmla="*/ 2147483647 h 388"/>
                <a:gd name="T64" fmla="*/ 2147483647 w 333"/>
                <a:gd name="T65" fmla="*/ 2147483647 h 388"/>
                <a:gd name="T66" fmla="*/ 2147483647 w 333"/>
                <a:gd name="T67" fmla="*/ 2147483647 h 388"/>
                <a:gd name="T68" fmla="*/ 2147483647 w 333"/>
                <a:gd name="T69" fmla="*/ 2147483647 h 388"/>
                <a:gd name="T70" fmla="*/ 2147483647 w 333"/>
                <a:gd name="T71" fmla="*/ 2147483647 h 388"/>
                <a:gd name="T72" fmla="*/ 2147483647 w 333"/>
                <a:gd name="T73" fmla="*/ 2147483647 h 388"/>
                <a:gd name="T74" fmla="*/ 2147483647 w 333"/>
                <a:gd name="T75" fmla="*/ 2147483647 h 388"/>
                <a:gd name="T76" fmla="*/ 2147483647 w 333"/>
                <a:gd name="T77" fmla="*/ 2147483647 h 388"/>
                <a:gd name="T78" fmla="*/ 2147483647 w 333"/>
                <a:gd name="T79" fmla="*/ 2147483647 h 388"/>
                <a:gd name="T80" fmla="*/ 2147483647 w 333"/>
                <a:gd name="T81" fmla="*/ 2147483647 h 388"/>
                <a:gd name="T82" fmla="*/ 0 w 333"/>
                <a:gd name="T83" fmla="*/ 2147483647 h 388"/>
                <a:gd name="T84" fmla="*/ 0 w 333"/>
                <a:gd name="T85" fmla="*/ 2147483647 h 388"/>
                <a:gd name="T86" fmla="*/ 2147483647 w 333"/>
                <a:gd name="T87" fmla="*/ 2147483647 h 388"/>
                <a:gd name="T88" fmla="*/ 2147483647 w 333"/>
                <a:gd name="T89" fmla="*/ 2147483647 h 388"/>
                <a:gd name="T90" fmla="*/ 2147483647 w 333"/>
                <a:gd name="T91" fmla="*/ 2147483647 h 388"/>
                <a:gd name="T92" fmla="*/ 2147483647 w 333"/>
                <a:gd name="T93" fmla="*/ 2147483647 h 388"/>
                <a:gd name="T94" fmla="*/ 2147483647 w 333"/>
                <a:gd name="T95" fmla="*/ 2147483647 h 388"/>
                <a:gd name="T96" fmla="*/ 2147483647 w 333"/>
                <a:gd name="T97" fmla="*/ 2147483647 h 388"/>
                <a:gd name="T98" fmla="*/ 2147483647 w 333"/>
                <a:gd name="T99" fmla="*/ 2147483647 h 388"/>
                <a:gd name="T100" fmla="*/ 2147483647 w 333"/>
                <a:gd name="T101" fmla="*/ 2147483647 h 388"/>
                <a:gd name="T102" fmla="*/ 2147483647 w 333"/>
                <a:gd name="T103" fmla="*/ 2147483647 h 3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3"/>
                <a:gd name="T157" fmla="*/ 0 h 388"/>
                <a:gd name="T158" fmla="*/ 333 w 333"/>
                <a:gd name="T159" fmla="*/ 388 h 3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3" h="388">
                  <a:moveTo>
                    <a:pt x="221" y="233"/>
                  </a:moveTo>
                  <a:lnTo>
                    <a:pt x="8" y="167"/>
                  </a:lnTo>
                  <a:lnTo>
                    <a:pt x="0" y="169"/>
                  </a:lnTo>
                  <a:lnTo>
                    <a:pt x="0" y="173"/>
                  </a:lnTo>
                  <a:lnTo>
                    <a:pt x="217" y="241"/>
                  </a:lnTo>
                  <a:lnTo>
                    <a:pt x="217" y="304"/>
                  </a:lnTo>
                  <a:lnTo>
                    <a:pt x="221" y="304"/>
                  </a:lnTo>
                  <a:lnTo>
                    <a:pt x="225" y="304"/>
                  </a:lnTo>
                  <a:lnTo>
                    <a:pt x="225" y="241"/>
                  </a:lnTo>
                  <a:lnTo>
                    <a:pt x="333" y="207"/>
                  </a:lnTo>
                  <a:lnTo>
                    <a:pt x="333" y="203"/>
                  </a:lnTo>
                  <a:lnTo>
                    <a:pt x="325" y="201"/>
                  </a:lnTo>
                  <a:lnTo>
                    <a:pt x="221" y="233"/>
                  </a:lnTo>
                  <a:close/>
                  <a:moveTo>
                    <a:pt x="217" y="137"/>
                  </a:moveTo>
                  <a:lnTo>
                    <a:pt x="221" y="137"/>
                  </a:lnTo>
                  <a:lnTo>
                    <a:pt x="225" y="137"/>
                  </a:lnTo>
                  <a:lnTo>
                    <a:pt x="225" y="75"/>
                  </a:lnTo>
                  <a:lnTo>
                    <a:pt x="333" y="41"/>
                  </a:lnTo>
                  <a:lnTo>
                    <a:pt x="333" y="36"/>
                  </a:lnTo>
                  <a:lnTo>
                    <a:pt x="325" y="34"/>
                  </a:lnTo>
                  <a:lnTo>
                    <a:pt x="221" y="67"/>
                  </a:lnTo>
                  <a:lnTo>
                    <a:pt x="8" y="0"/>
                  </a:lnTo>
                  <a:lnTo>
                    <a:pt x="0" y="2"/>
                  </a:lnTo>
                  <a:lnTo>
                    <a:pt x="0" y="6"/>
                  </a:lnTo>
                  <a:lnTo>
                    <a:pt x="217" y="75"/>
                  </a:lnTo>
                  <a:lnTo>
                    <a:pt x="217" y="137"/>
                  </a:lnTo>
                  <a:close/>
                  <a:moveTo>
                    <a:pt x="221" y="151"/>
                  </a:moveTo>
                  <a:lnTo>
                    <a:pt x="8" y="83"/>
                  </a:lnTo>
                  <a:lnTo>
                    <a:pt x="0" y="85"/>
                  </a:lnTo>
                  <a:lnTo>
                    <a:pt x="0" y="89"/>
                  </a:lnTo>
                  <a:lnTo>
                    <a:pt x="217" y="159"/>
                  </a:lnTo>
                  <a:lnTo>
                    <a:pt x="217" y="219"/>
                  </a:lnTo>
                  <a:lnTo>
                    <a:pt x="221" y="221"/>
                  </a:lnTo>
                  <a:lnTo>
                    <a:pt x="225" y="219"/>
                  </a:lnTo>
                  <a:lnTo>
                    <a:pt x="225" y="157"/>
                  </a:lnTo>
                  <a:lnTo>
                    <a:pt x="333" y="125"/>
                  </a:lnTo>
                  <a:lnTo>
                    <a:pt x="333" y="121"/>
                  </a:lnTo>
                  <a:lnTo>
                    <a:pt x="325" y="119"/>
                  </a:lnTo>
                  <a:lnTo>
                    <a:pt x="221" y="151"/>
                  </a:lnTo>
                  <a:close/>
                  <a:moveTo>
                    <a:pt x="221" y="318"/>
                  </a:moveTo>
                  <a:lnTo>
                    <a:pt x="8" y="249"/>
                  </a:lnTo>
                  <a:lnTo>
                    <a:pt x="0" y="251"/>
                  </a:lnTo>
                  <a:lnTo>
                    <a:pt x="0" y="255"/>
                  </a:lnTo>
                  <a:lnTo>
                    <a:pt x="217" y="324"/>
                  </a:lnTo>
                  <a:lnTo>
                    <a:pt x="217" y="386"/>
                  </a:lnTo>
                  <a:lnTo>
                    <a:pt x="221" y="388"/>
                  </a:lnTo>
                  <a:lnTo>
                    <a:pt x="225" y="386"/>
                  </a:lnTo>
                  <a:lnTo>
                    <a:pt x="225" y="324"/>
                  </a:lnTo>
                  <a:lnTo>
                    <a:pt x="333" y="292"/>
                  </a:lnTo>
                  <a:lnTo>
                    <a:pt x="333" y="288"/>
                  </a:lnTo>
                  <a:lnTo>
                    <a:pt x="325" y="286"/>
                  </a:lnTo>
                  <a:lnTo>
                    <a:pt x="221" y="31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779" name="Freeform 122"/>
            <p:cNvSpPr>
              <a:spLocks/>
            </p:cNvSpPr>
            <p:nvPr/>
          </p:nvSpPr>
          <p:spPr bwMode="auto">
            <a:xfrm>
              <a:off x="2848973" y="4218945"/>
              <a:ext cx="56100" cy="110821"/>
            </a:xfrm>
            <a:custGeom>
              <a:avLst/>
              <a:gdLst>
                <a:gd name="T0" fmla="*/ 2147483647 w 17"/>
                <a:gd name="T1" fmla="*/ 2147483647 h 35"/>
                <a:gd name="T2" fmla="*/ 2147483647 w 17"/>
                <a:gd name="T3" fmla="*/ 2147483647 h 35"/>
                <a:gd name="T4" fmla="*/ 2147483647 w 17"/>
                <a:gd name="T5" fmla="*/ 2147483647 h 35"/>
                <a:gd name="T6" fmla="*/ 0 w 17"/>
                <a:gd name="T7" fmla="*/ 2147483647 h 35"/>
                <a:gd name="T8" fmla="*/ 0 w 17"/>
                <a:gd name="T9" fmla="*/ 2147483647 h 35"/>
                <a:gd name="T10" fmla="*/ 2147483647 w 17"/>
                <a:gd name="T11" fmla="*/ 0 h 35"/>
                <a:gd name="T12" fmla="*/ 2147483647 w 17"/>
                <a:gd name="T13" fmla="*/ 2147483647 h 35"/>
                <a:gd name="T14" fmla="*/ 2147483647 w 17"/>
                <a:gd name="T15" fmla="*/ 2147483647 h 35"/>
                <a:gd name="T16" fmla="*/ 2147483647 w 17"/>
                <a:gd name="T17" fmla="*/ 214748364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35"/>
                <a:gd name="T29" fmla="*/ 17 w 1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35">
                  <a:moveTo>
                    <a:pt x="17" y="33"/>
                  </a:moveTo>
                  <a:cubicBezTo>
                    <a:pt x="17" y="34"/>
                    <a:pt x="16" y="35"/>
                    <a:pt x="15" y="34"/>
                  </a:cubicBezTo>
                  <a:cubicBezTo>
                    <a:pt x="3" y="30"/>
                    <a:pt x="3" y="30"/>
                    <a:pt x="3" y="30"/>
                  </a:cubicBezTo>
                  <a:cubicBezTo>
                    <a:pt x="1" y="30"/>
                    <a:pt x="0" y="28"/>
                    <a:pt x="0" y="27"/>
                  </a:cubicBezTo>
                  <a:cubicBezTo>
                    <a:pt x="0" y="2"/>
                    <a:pt x="0" y="2"/>
                    <a:pt x="0" y="2"/>
                  </a:cubicBezTo>
                  <a:cubicBezTo>
                    <a:pt x="0" y="0"/>
                    <a:pt x="1" y="0"/>
                    <a:pt x="3" y="0"/>
                  </a:cubicBezTo>
                  <a:cubicBezTo>
                    <a:pt x="15" y="4"/>
                    <a:pt x="15" y="4"/>
                    <a:pt x="15" y="4"/>
                  </a:cubicBezTo>
                  <a:cubicBezTo>
                    <a:pt x="16" y="4"/>
                    <a:pt x="17" y="6"/>
                    <a:pt x="17" y="7"/>
                  </a:cubicBezTo>
                  <a:lnTo>
                    <a:pt x="17" y="3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780" name="Freeform 123"/>
            <p:cNvSpPr>
              <a:spLocks noEditPoints="1"/>
            </p:cNvSpPr>
            <p:nvPr/>
          </p:nvSpPr>
          <p:spPr bwMode="auto">
            <a:xfrm>
              <a:off x="2846816" y="4209898"/>
              <a:ext cx="60416" cy="126652"/>
            </a:xfrm>
            <a:custGeom>
              <a:avLst/>
              <a:gdLst>
                <a:gd name="T0" fmla="*/ 0 w 39"/>
                <a:gd name="T1" fmla="*/ 2147483647 h 80"/>
                <a:gd name="T2" fmla="*/ 0 w 39"/>
                <a:gd name="T3" fmla="*/ 0 h 80"/>
                <a:gd name="T4" fmla="*/ 2147483647 w 39"/>
                <a:gd name="T5" fmla="*/ 2147483647 h 80"/>
                <a:gd name="T6" fmla="*/ 2147483647 w 39"/>
                <a:gd name="T7" fmla="*/ 2147483647 h 80"/>
                <a:gd name="T8" fmla="*/ 2147483647 w 39"/>
                <a:gd name="T9" fmla="*/ 2147483647 h 80"/>
                <a:gd name="T10" fmla="*/ 0 w 39"/>
                <a:gd name="T11" fmla="*/ 2147483647 h 80"/>
                <a:gd name="T12" fmla="*/ 0 w 39"/>
                <a:gd name="T13" fmla="*/ 2147483647 h 80"/>
                <a:gd name="T14" fmla="*/ 2147483647 w 39"/>
                <a:gd name="T15" fmla="*/ 2147483647 h 80"/>
                <a:gd name="T16" fmla="*/ 2147483647 w 39"/>
                <a:gd name="T17" fmla="*/ 2147483647 h 80"/>
                <a:gd name="T18" fmla="*/ 2147483647 w 39"/>
                <a:gd name="T19" fmla="*/ 2147483647 h 80"/>
                <a:gd name="T20" fmla="*/ 2147483647 w 39"/>
                <a:gd name="T21" fmla="*/ 2147483647 h 80"/>
                <a:gd name="T22" fmla="*/ 2147483647 w 39"/>
                <a:gd name="T23" fmla="*/ 2147483647 h 80"/>
                <a:gd name="T24" fmla="*/ 2147483647 w 39"/>
                <a:gd name="T25" fmla="*/ 2147483647 h 80"/>
                <a:gd name="T26" fmla="*/ 2147483647 w 39"/>
                <a:gd name="T27" fmla="*/ 2147483647 h 80"/>
                <a:gd name="T28" fmla="*/ 2147483647 w 39"/>
                <a:gd name="T29" fmla="*/ 2147483647 h 80"/>
                <a:gd name="T30" fmla="*/ 2147483647 w 39"/>
                <a:gd name="T31" fmla="*/ 2147483647 h 80"/>
                <a:gd name="T32" fmla="*/ 2147483647 w 39"/>
                <a:gd name="T33" fmla="*/ 2147483647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80"/>
                <a:gd name="T53" fmla="*/ 39 w 39"/>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80">
                  <a:moveTo>
                    <a:pt x="0" y="68"/>
                  </a:moveTo>
                  <a:lnTo>
                    <a:pt x="0" y="0"/>
                  </a:lnTo>
                  <a:lnTo>
                    <a:pt x="39" y="14"/>
                  </a:lnTo>
                  <a:lnTo>
                    <a:pt x="39" y="76"/>
                  </a:lnTo>
                  <a:lnTo>
                    <a:pt x="39" y="80"/>
                  </a:lnTo>
                  <a:lnTo>
                    <a:pt x="0" y="68"/>
                  </a:lnTo>
                  <a:close/>
                  <a:moveTo>
                    <a:pt x="37" y="76"/>
                  </a:moveTo>
                  <a:lnTo>
                    <a:pt x="37" y="72"/>
                  </a:lnTo>
                  <a:lnTo>
                    <a:pt x="37" y="76"/>
                  </a:lnTo>
                  <a:close/>
                  <a:moveTo>
                    <a:pt x="6" y="62"/>
                  </a:moveTo>
                  <a:lnTo>
                    <a:pt x="33" y="72"/>
                  </a:lnTo>
                  <a:lnTo>
                    <a:pt x="33" y="18"/>
                  </a:lnTo>
                  <a:lnTo>
                    <a:pt x="6" y="10"/>
                  </a:lnTo>
                  <a:lnTo>
                    <a:pt x="6" y="6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781" name="Freeform 124"/>
            <p:cNvSpPr>
              <a:spLocks/>
            </p:cNvSpPr>
            <p:nvPr/>
          </p:nvSpPr>
          <p:spPr bwMode="auto">
            <a:xfrm>
              <a:off x="2855447" y="4239300"/>
              <a:ext cx="43154" cy="81419"/>
            </a:xfrm>
            <a:custGeom>
              <a:avLst/>
              <a:gdLst>
                <a:gd name="T0" fmla="*/ 2147483647 w 13"/>
                <a:gd name="T1" fmla="*/ 2147483647 h 26"/>
                <a:gd name="T2" fmla="*/ 2147483647 w 13"/>
                <a:gd name="T3" fmla="*/ 2147483647 h 26"/>
                <a:gd name="T4" fmla="*/ 2147483647 w 13"/>
                <a:gd name="T5" fmla="*/ 2147483647 h 26"/>
                <a:gd name="T6" fmla="*/ 0 w 13"/>
                <a:gd name="T7" fmla="*/ 2147483647 h 26"/>
                <a:gd name="T8" fmla="*/ 0 w 13"/>
                <a:gd name="T9" fmla="*/ 2147483647 h 26"/>
                <a:gd name="T10" fmla="*/ 2147483647 w 13"/>
                <a:gd name="T11" fmla="*/ 0 h 26"/>
                <a:gd name="T12" fmla="*/ 2147483647 w 13"/>
                <a:gd name="T13" fmla="*/ 2147483647 h 26"/>
                <a:gd name="T14" fmla="*/ 2147483647 w 13"/>
                <a:gd name="T15" fmla="*/ 2147483647 h 26"/>
                <a:gd name="T16" fmla="*/ 2147483647 w 13"/>
                <a:gd name="T17" fmla="*/ 214748364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6"/>
                <a:gd name="T29" fmla="*/ 13 w 1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6">
                  <a:moveTo>
                    <a:pt x="13" y="24"/>
                  </a:moveTo>
                  <a:cubicBezTo>
                    <a:pt x="13" y="25"/>
                    <a:pt x="12" y="26"/>
                    <a:pt x="10" y="26"/>
                  </a:cubicBezTo>
                  <a:cubicBezTo>
                    <a:pt x="3" y="24"/>
                    <a:pt x="3" y="24"/>
                    <a:pt x="3" y="24"/>
                  </a:cubicBezTo>
                  <a:cubicBezTo>
                    <a:pt x="1" y="23"/>
                    <a:pt x="0" y="21"/>
                    <a:pt x="0" y="19"/>
                  </a:cubicBezTo>
                  <a:cubicBezTo>
                    <a:pt x="0" y="2"/>
                    <a:pt x="0" y="2"/>
                    <a:pt x="0" y="2"/>
                  </a:cubicBezTo>
                  <a:cubicBezTo>
                    <a:pt x="0" y="1"/>
                    <a:pt x="1" y="0"/>
                    <a:pt x="3" y="0"/>
                  </a:cubicBezTo>
                  <a:cubicBezTo>
                    <a:pt x="10" y="3"/>
                    <a:pt x="10" y="3"/>
                    <a:pt x="10" y="3"/>
                  </a:cubicBezTo>
                  <a:cubicBezTo>
                    <a:pt x="12" y="3"/>
                    <a:pt x="13" y="5"/>
                    <a:pt x="13" y="7"/>
                  </a:cubicBezTo>
                  <a:lnTo>
                    <a:pt x="13" y="2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782" name="Freeform 125"/>
            <p:cNvSpPr>
              <a:spLocks noEditPoints="1"/>
            </p:cNvSpPr>
            <p:nvPr/>
          </p:nvSpPr>
          <p:spPr bwMode="auto">
            <a:xfrm>
              <a:off x="2848973" y="4227991"/>
              <a:ext cx="56100" cy="101775"/>
            </a:xfrm>
            <a:custGeom>
              <a:avLst/>
              <a:gdLst>
                <a:gd name="T0" fmla="*/ 0 w 35"/>
                <a:gd name="T1" fmla="*/ 2147483647 h 64"/>
                <a:gd name="T2" fmla="*/ 0 w 35"/>
                <a:gd name="T3" fmla="*/ 0 h 64"/>
                <a:gd name="T4" fmla="*/ 2147483647 w 35"/>
                <a:gd name="T5" fmla="*/ 2147483647 h 64"/>
                <a:gd name="T6" fmla="*/ 2147483647 w 35"/>
                <a:gd name="T7" fmla="*/ 2147483647 h 64"/>
                <a:gd name="T8" fmla="*/ 2147483647 w 35"/>
                <a:gd name="T9" fmla="*/ 2147483647 h 64"/>
                <a:gd name="T10" fmla="*/ 0 w 35"/>
                <a:gd name="T11" fmla="*/ 2147483647 h 64"/>
                <a:gd name="T12" fmla="*/ 0 w 35"/>
                <a:gd name="T13" fmla="*/ 2147483647 h 64"/>
                <a:gd name="T14" fmla="*/ 2147483647 w 35"/>
                <a:gd name="T15" fmla="*/ 2147483647 h 64"/>
                <a:gd name="T16" fmla="*/ 2147483647 w 35"/>
                <a:gd name="T17" fmla="*/ 2147483647 h 64"/>
                <a:gd name="T18" fmla="*/ 2147483647 w 35"/>
                <a:gd name="T19" fmla="*/ 2147483647 h 64"/>
                <a:gd name="T20" fmla="*/ 2147483647 w 35"/>
                <a:gd name="T21" fmla="*/ 2147483647 h 64"/>
                <a:gd name="T22" fmla="*/ 2147483647 w 35"/>
                <a:gd name="T23" fmla="*/ 2147483647 h 64"/>
                <a:gd name="T24" fmla="*/ 2147483647 w 35"/>
                <a:gd name="T25" fmla="*/ 2147483647 h 64"/>
                <a:gd name="T26" fmla="*/ 2147483647 w 35"/>
                <a:gd name="T27" fmla="*/ 2147483647 h 64"/>
                <a:gd name="T28" fmla="*/ 2147483647 w 35"/>
                <a:gd name="T29" fmla="*/ 2147483647 h 64"/>
                <a:gd name="T30" fmla="*/ 2147483647 w 35"/>
                <a:gd name="T31" fmla="*/ 2147483647 h 64"/>
                <a:gd name="T32" fmla="*/ 2147483647 w 35"/>
                <a:gd name="T33" fmla="*/ 2147483647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4"/>
                <a:gd name="T53" fmla="*/ 35 w 35"/>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4">
                  <a:moveTo>
                    <a:pt x="0" y="54"/>
                  </a:moveTo>
                  <a:lnTo>
                    <a:pt x="0" y="0"/>
                  </a:lnTo>
                  <a:lnTo>
                    <a:pt x="35" y="10"/>
                  </a:lnTo>
                  <a:lnTo>
                    <a:pt x="35" y="60"/>
                  </a:lnTo>
                  <a:lnTo>
                    <a:pt x="35" y="64"/>
                  </a:lnTo>
                  <a:lnTo>
                    <a:pt x="0" y="54"/>
                  </a:lnTo>
                  <a:close/>
                  <a:moveTo>
                    <a:pt x="31" y="60"/>
                  </a:moveTo>
                  <a:lnTo>
                    <a:pt x="33" y="56"/>
                  </a:lnTo>
                  <a:lnTo>
                    <a:pt x="31" y="60"/>
                  </a:lnTo>
                  <a:close/>
                  <a:moveTo>
                    <a:pt x="9" y="48"/>
                  </a:moveTo>
                  <a:lnTo>
                    <a:pt x="29" y="56"/>
                  </a:lnTo>
                  <a:lnTo>
                    <a:pt x="29" y="16"/>
                  </a:lnTo>
                  <a:lnTo>
                    <a:pt x="9" y="8"/>
                  </a:lnTo>
                  <a:lnTo>
                    <a:pt x="9" y="48"/>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783" name="Freeform 126"/>
            <p:cNvSpPr>
              <a:spLocks/>
            </p:cNvSpPr>
            <p:nvPr/>
          </p:nvSpPr>
          <p:spPr bwMode="auto">
            <a:xfrm>
              <a:off x="2892127" y="4212161"/>
              <a:ext cx="6474" cy="36186"/>
            </a:xfrm>
            <a:custGeom>
              <a:avLst/>
              <a:gdLst>
                <a:gd name="T0" fmla="*/ 2147483647 w 4"/>
                <a:gd name="T1" fmla="*/ 2147483647 h 22"/>
                <a:gd name="T2" fmla="*/ 0 w 4"/>
                <a:gd name="T3" fmla="*/ 2147483647 h 22"/>
                <a:gd name="T4" fmla="*/ 0 w 4"/>
                <a:gd name="T5" fmla="*/ 0 h 22"/>
                <a:gd name="T6" fmla="*/ 2147483647 w 4"/>
                <a:gd name="T7" fmla="*/ 2147483647 h 22"/>
                <a:gd name="T8" fmla="*/ 2147483647 w 4"/>
                <a:gd name="T9" fmla="*/ 2147483647 h 22"/>
                <a:gd name="T10" fmla="*/ 0 60000 65536"/>
                <a:gd name="T11" fmla="*/ 0 60000 65536"/>
                <a:gd name="T12" fmla="*/ 0 60000 65536"/>
                <a:gd name="T13" fmla="*/ 0 60000 65536"/>
                <a:gd name="T14" fmla="*/ 0 60000 65536"/>
                <a:gd name="T15" fmla="*/ 0 w 4"/>
                <a:gd name="T16" fmla="*/ 0 h 22"/>
                <a:gd name="T17" fmla="*/ 4 w 4"/>
                <a:gd name="T18" fmla="*/ 22 h 22"/>
              </a:gdLst>
              <a:ahLst/>
              <a:cxnLst>
                <a:cxn ang="T10">
                  <a:pos x="T0" y="T1"/>
                </a:cxn>
                <a:cxn ang="T11">
                  <a:pos x="T2" y="T3"/>
                </a:cxn>
                <a:cxn ang="T12">
                  <a:pos x="T4" y="T5"/>
                </a:cxn>
                <a:cxn ang="T13">
                  <a:pos x="T6" y="T7"/>
                </a:cxn>
                <a:cxn ang="T14">
                  <a:pos x="T8" y="T9"/>
                </a:cxn>
              </a:cxnLst>
              <a:rect l="T15" t="T16" r="T17" b="T18"/>
              <a:pathLst>
                <a:path w="4" h="22">
                  <a:moveTo>
                    <a:pt x="4" y="22"/>
                  </a:moveTo>
                  <a:lnTo>
                    <a:pt x="0" y="20"/>
                  </a:lnTo>
                  <a:lnTo>
                    <a:pt x="0" y="0"/>
                  </a:lnTo>
                  <a:lnTo>
                    <a:pt x="4" y="2"/>
                  </a:lnTo>
                  <a:lnTo>
                    <a:pt x="4" y="2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784" name="Freeform 127"/>
            <p:cNvSpPr>
              <a:spLocks noEditPoints="1"/>
            </p:cNvSpPr>
            <p:nvPr/>
          </p:nvSpPr>
          <p:spPr bwMode="auto">
            <a:xfrm>
              <a:off x="2885655" y="4207637"/>
              <a:ext cx="19419" cy="47494"/>
            </a:xfrm>
            <a:custGeom>
              <a:avLst/>
              <a:gdLst>
                <a:gd name="T0" fmla="*/ 0 w 12"/>
                <a:gd name="T1" fmla="*/ 2147483647 h 30"/>
                <a:gd name="T2" fmla="*/ 0 w 12"/>
                <a:gd name="T3" fmla="*/ 0 h 30"/>
                <a:gd name="T4" fmla="*/ 2147483647 w 12"/>
                <a:gd name="T5" fmla="*/ 2147483647 h 30"/>
                <a:gd name="T6" fmla="*/ 2147483647 w 12"/>
                <a:gd name="T7" fmla="*/ 2147483647 h 30"/>
                <a:gd name="T8" fmla="*/ 2147483647 w 12"/>
                <a:gd name="T9" fmla="*/ 2147483647 h 30"/>
                <a:gd name="T10" fmla="*/ 0 w 12"/>
                <a:gd name="T11" fmla="*/ 2147483647 h 30"/>
                <a:gd name="T12" fmla="*/ 0 w 12"/>
                <a:gd name="T13" fmla="*/ 2147483647 h 30"/>
                <a:gd name="T14" fmla="*/ 2147483647 w 12"/>
                <a:gd name="T15" fmla="*/ 2147483647 h 30"/>
                <a:gd name="T16" fmla="*/ 2147483647 w 12"/>
                <a:gd name="T17" fmla="*/ 2147483647 h 30"/>
                <a:gd name="T18" fmla="*/ 2147483647 w 12"/>
                <a:gd name="T19" fmla="*/ 2147483647 h 30"/>
                <a:gd name="T20" fmla="*/ 2147483647 w 12"/>
                <a:gd name="T21" fmla="*/ 214748364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30"/>
                <a:gd name="T35" fmla="*/ 12 w 12"/>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30">
                  <a:moveTo>
                    <a:pt x="0" y="26"/>
                  </a:moveTo>
                  <a:lnTo>
                    <a:pt x="0" y="0"/>
                  </a:lnTo>
                  <a:lnTo>
                    <a:pt x="12" y="4"/>
                  </a:lnTo>
                  <a:lnTo>
                    <a:pt x="12" y="26"/>
                  </a:lnTo>
                  <a:lnTo>
                    <a:pt x="12" y="30"/>
                  </a:lnTo>
                  <a:lnTo>
                    <a:pt x="0" y="26"/>
                  </a:lnTo>
                  <a:close/>
                  <a:moveTo>
                    <a:pt x="8" y="26"/>
                  </a:moveTo>
                  <a:lnTo>
                    <a:pt x="10" y="22"/>
                  </a:lnTo>
                  <a:lnTo>
                    <a:pt x="8" y="26"/>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785" name="Freeform 128"/>
            <p:cNvSpPr>
              <a:spLocks noEditPoints="1"/>
            </p:cNvSpPr>
            <p:nvPr/>
          </p:nvSpPr>
          <p:spPr bwMode="auto">
            <a:xfrm>
              <a:off x="2782085" y="4026706"/>
              <a:ext cx="202825" cy="477206"/>
            </a:xfrm>
            <a:custGeom>
              <a:avLst/>
              <a:gdLst>
                <a:gd name="T0" fmla="*/ 2147483647 w 63"/>
                <a:gd name="T1" fmla="*/ 2147483647 h 150"/>
                <a:gd name="T2" fmla="*/ 2147483647 w 63"/>
                <a:gd name="T3" fmla="*/ 2147483647 h 150"/>
                <a:gd name="T4" fmla="*/ 2147483647 w 63"/>
                <a:gd name="T5" fmla="*/ 2147483647 h 150"/>
                <a:gd name="T6" fmla="*/ 2147483647 w 63"/>
                <a:gd name="T7" fmla="*/ 2147483647 h 150"/>
                <a:gd name="T8" fmla="*/ 2147483647 w 63"/>
                <a:gd name="T9" fmla="*/ 2147483647 h 150"/>
                <a:gd name="T10" fmla="*/ 2147483647 w 63"/>
                <a:gd name="T11" fmla="*/ 2147483647 h 150"/>
                <a:gd name="T12" fmla="*/ 2147483647 w 63"/>
                <a:gd name="T13" fmla="*/ 2147483647 h 150"/>
                <a:gd name="T14" fmla="*/ 2147483647 w 63"/>
                <a:gd name="T15" fmla="*/ 2147483647 h 150"/>
                <a:gd name="T16" fmla="*/ 2147483647 w 63"/>
                <a:gd name="T17" fmla="*/ 2147483647 h 150"/>
                <a:gd name="T18" fmla="*/ 0 w 63"/>
                <a:gd name="T19" fmla="*/ 0 h 150"/>
                <a:gd name="T20" fmla="*/ 0 w 63"/>
                <a:gd name="T21" fmla="*/ 2147483647 h 150"/>
                <a:gd name="T22" fmla="*/ 0 w 63"/>
                <a:gd name="T23" fmla="*/ 2147483647 h 150"/>
                <a:gd name="T24" fmla="*/ 2147483647 w 63"/>
                <a:gd name="T25" fmla="*/ 2147483647 h 150"/>
                <a:gd name="T26" fmla="*/ 2147483647 w 63"/>
                <a:gd name="T27" fmla="*/ 2147483647 h 150"/>
                <a:gd name="T28" fmla="*/ 2147483647 w 63"/>
                <a:gd name="T29" fmla="*/ 2147483647 h 150"/>
                <a:gd name="T30" fmla="*/ 2147483647 w 63"/>
                <a:gd name="T31" fmla="*/ 2147483647 h 150"/>
                <a:gd name="T32" fmla="*/ 2147483647 w 63"/>
                <a:gd name="T33" fmla="*/ 2147483647 h 150"/>
                <a:gd name="T34" fmla="*/ 2147483647 w 63"/>
                <a:gd name="T35" fmla="*/ 2147483647 h 150"/>
                <a:gd name="T36" fmla="*/ 0 w 63"/>
                <a:gd name="T37" fmla="*/ 0 h 1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150"/>
                <a:gd name="T59" fmla="*/ 63 w 63"/>
                <a:gd name="T60" fmla="*/ 150 h 1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150">
                  <a:moveTo>
                    <a:pt x="53" y="56"/>
                  </a:moveTo>
                  <a:cubicBezTo>
                    <a:pt x="53" y="59"/>
                    <a:pt x="53" y="59"/>
                    <a:pt x="53" y="59"/>
                  </a:cubicBezTo>
                  <a:cubicBezTo>
                    <a:pt x="53" y="59"/>
                    <a:pt x="53" y="103"/>
                    <a:pt x="52" y="118"/>
                  </a:cubicBezTo>
                  <a:cubicBezTo>
                    <a:pt x="51" y="117"/>
                    <a:pt x="50" y="116"/>
                    <a:pt x="50" y="116"/>
                  </a:cubicBezTo>
                  <a:cubicBezTo>
                    <a:pt x="47" y="112"/>
                    <a:pt x="47" y="112"/>
                    <a:pt x="47" y="112"/>
                  </a:cubicBezTo>
                  <a:cubicBezTo>
                    <a:pt x="47" y="131"/>
                    <a:pt x="47" y="131"/>
                    <a:pt x="47" y="131"/>
                  </a:cubicBezTo>
                  <a:cubicBezTo>
                    <a:pt x="63" y="150"/>
                    <a:pt x="63" y="150"/>
                    <a:pt x="63" y="150"/>
                  </a:cubicBezTo>
                  <a:cubicBezTo>
                    <a:pt x="63" y="59"/>
                    <a:pt x="63" y="59"/>
                    <a:pt x="63" y="59"/>
                  </a:cubicBezTo>
                  <a:lnTo>
                    <a:pt x="53" y="56"/>
                  </a:lnTo>
                  <a:close/>
                  <a:moveTo>
                    <a:pt x="0" y="0"/>
                  </a:moveTo>
                  <a:cubicBezTo>
                    <a:pt x="0" y="7"/>
                    <a:pt x="0" y="7"/>
                    <a:pt x="0" y="7"/>
                  </a:cubicBezTo>
                  <a:cubicBezTo>
                    <a:pt x="0" y="91"/>
                    <a:pt x="0" y="91"/>
                    <a:pt x="0" y="91"/>
                  </a:cubicBezTo>
                  <a:cubicBezTo>
                    <a:pt x="10" y="94"/>
                    <a:pt x="10" y="94"/>
                    <a:pt x="10" y="94"/>
                  </a:cubicBezTo>
                  <a:cubicBezTo>
                    <a:pt x="10" y="92"/>
                    <a:pt x="10" y="92"/>
                    <a:pt x="10" y="92"/>
                  </a:cubicBezTo>
                  <a:cubicBezTo>
                    <a:pt x="10" y="91"/>
                    <a:pt x="11" y="47"/>
                    <a:pt x="11" y="32"/>
                  </a:cubicBezTo>
                  <a:cubicBezTo>
                    <a:pt x="12" y="33"/>
                    <a:pt x="13" y="34"/>
                    <a:pt x="13" y="34"/>
                  </a:cubicBezTo>
                  <a:cubicBezTo>
                    <a:pt x="16" y="37"/>
                    <a:pt x="16" y="37"/>
                    <a:pt x="16" y="37"/>
                  </a:cubicBezTo>
                  <a:cubicBezTo>
                    <a:pt x="16" y="19"/>
                    <a:pt x="16" y="19"/>
                    <a:pt x="16" y="19"/>
                  </a:cubicBezTo>
                  <a:lnTo>
                    <a:pt x="0" y="0"/>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786" name="Freeform 129"/>
            <p:cNvSpPr>
              <a:spLocks/>
            </p:cNvSpPr>
            <p:nvPr/>
          </p:nvSpPr>
          <p:spPr bwMode="auto">
            <a:xfrm>
              <a:off x="2728141" y="4047060"/>
              <a:ext cx="312868" cy="441021"/>
            </a:xfrm>
            <a:custGeom>
              <a:avLst/>
              <a:gdLst>
                <a:gd name="T0" fmla="*/ 2147483647 w 98"/>
                <a:gd name="T1" fmla="*/ 2147483647 h 138"/>
                <a:gd name="T2" fmla="*/ 2147483647 w 98"/>
                <a:gd name="T3" fmla="*/ 2147483647 h 138"/>
                <a:gd name="T4" fmla="*/ 2147483647 w 98"/>
                <a:gd name="T5" fmla="*/ 2147483647 h 138"/>
                <a:gd name="T6" fmla="*/ 2147483647 w 98"/>
                <a:gd name="T7" fmla="*/ 2147483647 h 138"/>
                <a:gd name="T8" fmla="*/ 2147483647 w 98"/>
                <a:gd name="T9" fmla="*/ 0 h 138"/>
                <a:gd name="T10" fmla="*/ 2147483647 w 98"/>
                <a:gd name="T11" fmla="*/ 2147483647 h 138"/>
                <a:gd name="T12" fmla="*/ 2147483647 w 98"/>
                <a:gd name="T13" fmla="*/ 2147483647 h 138"/>
                <a:gd name="T14" fmla="*/ 2147483647 w 98"/>
                <a:gd name="T15" fmla="*/ 2147483647 h 138"/>
                <a:gd name="T16" fmla="*/ 2147483647 w 98"/>
                <a:gd name="T17" fmla="*/ 2147483647 h 138"/>
                <a:gd name="T18" fmla="*/ 2147483647 w 98"/>
                <a:gd name="T19" fmla="*/ 2147483647 h 138"/>
                <a:gd name="T20" fmla="*/ 2147483647 w 98"/>
                <a:gd name="T21" fmla="*/ 2147483647 h 138"/>
                <a:gd name="T22" fmla="*/ 2147483647 w 98"/>
                <a:gd name="T23" fmla="*/ 2147483647 h 138"/>
                <a:gd name="T24" fmla="*/ 2147483647 w 98"/>
                <a:gd name="T25" fmla="*/ 2147483647 h 138"/>
                <a:gd name="T26" fmla="*/ 2147483647 w 98"/>
                <a:gd name="T27" fmla="*/ 2147483647 h 138"/>
                <a:gd name="T28" fmla="*/ 0 w 98"/>
                <a:gd name="T29" fmla="*/ 2147483647 h 138"/>
                <a:gd name="T30" fmla="*/ 2147483647 w 98"/>
                <a:gd name="T31" fmla="*/ 2147483647 h 138"/>
                <a:gd name="T32" fmla="*/ 2147483647 w 98"/>
                <a:gd name="T33" fmla="*/ 2147483647 h 138"/>
                <a:gd name="T34" fmla="*/ 2147483647 w 98"/>
                <a:gd name="T35" fmla="*/ 2147483647 h 138"/>
                <a:gd name="T36" fmla="*/ 2147483647 w 98"/>
                <a:gd name="T37" fmla="*/ 2147483647 h 138"/>
                <a:gd name="T38" fmla="*/ 2147483647 w 98"/>
                <a:gd name="T39" fmla="*/ 2147483647 h 138"/>
                <a:gd name="T40" fmla="*/ 2147483647 w 98"/>
                <a:gd name="T41" fmla="*/ 2147483647 h 138"/>
                <a:gd name="T42" fmla="*/ 2147483647 w 98"/>
                <a:gd name="T43" fmla="*/ 2147483647 h 138"/>
                <a:gd name="T44" fmla="*/ 2147483647 w 98"/>
                <a:gd name="T45" fmla="*/ 2147483647 h 138"/>
                <a:gd name="T46" fmla="*/ 2147483647 w 98"/>
                <a:gd name="T47" fmla="*/ 2147483647 h 138"/>
                <a:gd name="T48" fmla="*/ 2147483647 w 98"/>
                <a:gd name="T49" fmla="*/ 2147483647 h 138"/>
                <a:gd name="T50" fmla="*/ 2147483647 w 98"/>
                <a:gd name="T51" fmla="*/ 2147483647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8"/>
                <a:gd name="T79" fmla="*/ 0 h 138"/>
                <a:gd name="T80" fmla="*/ 98 w 98"/>
                <a:gd name="T81" fmla="*/ 138 h 1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8" h="138">
                  <a:moveTo>
                    <a:pt x="25" y="27"/>
                  </a:moveTo>
                  <a:cubicBezTo>
                    <a:pt x="25" y="18"/>
                    <a:pt x="25" y="18"/>
                    <a:pt x="25" y="18"/>
                  </a:cubicBezTo>
                  <a:cubicBezTo>
                    <a:pt x="30" y="24"/>
                    <a:pt x="30" y="24"/>
                    <a:pt x="30" y="24"/>
                  </a:cubicBezTo>
                  <a:cubicBezTo>
                    <a:pt x="30" y="13"/>
                    <a:pt x="30" y="13"/>
                    <a:pt x="30" y="13"/>
                  </a:cubicBezTo>
                  <a:cubicBezTo>
                    <a:pt x="19" y="0"/>
                    <a:pt x="19" y="0"/>
                    <a:pt x="19" y="0"/>
                  </a:cubicBezTo>
                  <a:cubicBezTo>
                    <a:pt x="19" y="82"/>
                    <a:pt x="19" y="82"/>
                    <a:pt x="19" y="82"/>
                  </a:cubicBezTo>
                  <a:cubicBezTo>
                    <a:pt x="25" y="83"/>
                    <a:pt x="25" y="83"/>
                    <a:pt x="25" y="83"/>
                  </a:cubicBezTo>
                  <a:cubicBezTo>
                    <a:pt x="25" y="37"/>
                    <a:pt x="25" y="37"/>
                    <a:pt x="25" y="37"/>
                  </a:cubicBezTo>
                  <a:cubicBezTo>
                    <a:pt x="35" y="41"/>
                    <a:pt x="57" y="47"/>
                    <a:pt x="72" y="52"/>
                  </a:cubicBezTo>
                  <a:cubicBezTo>
                    <a:pt x="72" y="52"/>
                    <a:pt x="72" y="52"/>
                    <a:pt x="72" y="52"/>
                  </a:cubicBezTo>
                  <a:cubicBezTo>
                    <a:pt x="72" y="52"/>
                    <a:pt x="72" y="80"/>
                    <a:pt x="71" y="99"/>
                  </a:cubicBezTo>
                  <a:cubicBezTo>
                    <a:pt x="11" y="80"/>
                    <a:pt x="11" y="80"/>
                    <a:pt x="11" y="80"/>
                  </a:cubicBezTo>
                  <a:cubicBezTo>
                    <a:pt x="14" y="73"/>
                    <a:pt x="14" y="73"/>
                    <a:pt x="14" y="73"/>
                  </a:cubicBezTo>
                  <a:cubicBezTo>
                    <a:pt x="6" y="71"/>
                    <a:pt x="6" y="71"/>
                    <a:pt x="6" y="71"/>
                  </a:cubicBezTo>
                  <a:cubicBezTo>
                    <a:pt x="0" y="85"/>
                    <a:pt x="0" y="85"/>
                    <a:pt x="0" y="85"/>
                  </a:cubicBezTo>
                  <a:cubicBezTo>
                    <a:pt x="71" y="107"/>
                    <a:pt x="71" y="107"/>
                    <a:pt x="71" y="107"/>
                  </a:cubicBezTo>
                  <a:cubicBezTo>
                    <a:pt x="71" y="112"/>
                    <a:pt x="71" y="115"/>
                    <a:pt x="71" y="116"/>
                  </a:cubicBezTo>
                  <a:cubicBezTo>
                    <a:pt x="70" y="114"/>
                    <a:pt x="66" y="110"/>
                    <a:pt x="66" y="110"/>
                  </a:cubicBezTo>
                  <a:cubicBezTo>
                    <a:pt x="66" y="123"/>
                    <a:pt x="66" y="123"/>
                    <a:pt x="66" y="123"/>
                  </a:cubicBezTo>
                  <a:cubicBezTo>
                    <a:pt x="78" y="138"/>
                    <a:pt x="78" y="138"/>
                    <a:pt x="78" y="138"/>
                  </a:cubicBezTo>
                  <a:cubicBezTo>
                    <a:pt x="78" y="54"/>
                    <a:pt x="78" y="54"/>
                    <a:pt x="78" y="54"/>
                  </a:cubicBezTo>
                  <a:cubicBezTo>
                    <a:pt x="82" y="55"/>
                    <a:pt x="85" y="56"/>
                    <a:pt x="85" y="56"/>
                  </a:cubicBezTo>
                  <a:cubicBezTo>
                    <a:pt x="84" y="57"/>
                    <a:pt x="82" y="63"/>
                    <a:pt x="82" y="63"/>
                  </a:cubicBezTo>
                  <a:cubicBezTo>
                    <a:pt x="91" y="66"/>
                    <a:pt x="91" y="66"/>
                    <a:pt x="91" y="66"/>
                  </a:cubicBezTo>
                  <a:cubicBezTo>
                    <a:pt x="98" y="50"/>
                    <a:pt x="98" y="50"/>
                    <a:pt x="98" y="50"/>
                  </a:cubicBezTo>
                  <a:lnTo>
                    <a:pt x="25" y="2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787" name="Freeform 130"/>
            <p:cNvSpPr>
              <a:spLocks/>
            </p:cNvSpPr>
            <p:nvPr/>
          </p:nvSpPr>
          <p:spPr bwMode="auto">
            <a:xfrm>
              <a:off x="2848973" y="4203114"/>
              <a:ext cx="56100" cy="126652"/>
            </a:xfrm>
            <a:custGeom>
              <a:avLst/>
              <a:gdLst>
                <a:gd name="T0" fmla="*/ 2147483647 w 17"/>
                <a:gd name="T1" fmla="*/ 2147483647 h 40"/>
                <a:gd name="T2" fmla="*/ 2147483647 w 17"/>
                <a:gd name="T3" fmla="*/ 2147483647 h 40"/>
                <a:gd name="T4" fmla="*/ 2147483647 w 17"/>
                <a:gd name="T5" fmla="*/ 0 h 40"/>
                <a:gd name="T6" fmla="*/ 2147483647 w 17"/>
                <a:gd name="T7" fmla="*/ 2147483647 h 40"/>
                <a:gd name="T8" fmla="*/ 2147483647 w 17"/>
                <a:gd name="T9" fmla="*/ 2147483647 h 40"/>
                <a:gd name="T10" fmla="*/ 0 w 17"/>
                <a:gd name="T11" fmla="*/ 2147483647 h 40"/>
                <a:gd name="T12" fmla="*/ 0 w 17"/>
                <a:gd name="T13" fmla="*/ 2147483647 h 40"/>
                <a:gd name="T14" fmla="*/ 2147483647 w 17"/>
                <a:gd name="T15" fmla="*/ 2147483647 h 40"/>
                <a:gd name="T16" fmla="*/ 2147483647 w 17"/>
                <a:gd name="T17" fmla="*/ 2147483647 h 40"/>
                <a:gd name="T18" fmla="*/ 2147483647 w 17"/>
                <a:gd name="T19" fmla="*/ 2147483647 h 40"/>
                <a:gd name="T20" fmla="*/ 2147483647 w 17"/>
                <a:gd name="T21" fmla="*/ 2147483647 h 40"/>
                <a:gd name="T22" fmla="*/ 2147483647 w 17"/>
                <a:gd name="T23" fmla="*/ 2147483647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40"/>
                <a:gd name="T38" fmla="*/ 17 w 17"/>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40">
                  <a:moveTo>
                    <a:pt x="15" y="9"/>
                  </a:moveTo>
                  <a:cubicBezTo>
                    <a:pt x="15" y="1"/>
                    <a:pt x="15" y="1"/>
                    <a:pt x="15" y="1"/>
                  </a:cubicBezTo>
                  <a:cubicBezTo>
                    <a:pt x="13" y="0"/>
                    <a:pt x="13" y="0"/>
                    <a:pt x="13" y="0"/>
                  </a:cubicBezTo>
                  <a:cubicBezTo>
                    <a:pt x="13" y="8"/>
                    <a:pt x="13" y="8"/>
                    <a:pt x="13" y="8"/>
                  </a:cubicBezTo>
                  <a:cubicBezTo>
                    <a:pt x="3" y="5"/>
                    <a:pt x="3" y="5"/>
                    <a:pt x="3" y="5"/>
                  </a:cubicBezTo>
                  <a:cubicBezTo>
                    <a:pt x="1" y="5"/>
                    <a:pt x="0" y="5"/>
                    <a:pt x="0" y="7"/>
                  </a:cubicBezTo>
                  <a:cubicBezTo>
                    <a:pt x="0" y="32"/>
                    <a:pt x="0" y="32"/>
                    <a:pt x="0" y="32"/>
                  </a:cubicBezTo>
                  <a:cubicBezTo>
                    <a:pt x="0" y="33"/>
                    <a:pt x="1" y="35"/>
                    <a:pt x="3" y="35"/>
                  </a:cubicBezTo>
                  <a:cubicBezTo>
                    <a:pt x="15" y="39"/>
                    <a:pt x="15" y="39"/>
                    <a:pt x="15" y="39"/>
                  </a:cubicBezTo>
                  <a:cubicBezTo>
                    <a:pt x="16" y="40"/>
                    <a:pt x="17" y="39"/>
                    <a:pt x="17" y="38"/>
                  </a:cubicBezTo>
                  <a:cubicBezTo>
                    <a:pt x="17" y="12"/>
                    <a:pt x="17" y="12"/>
                    <a:pt x="17" y="12"/>
                  </a:cubicBezTo>
                  <a:cubicBezTo>
                    <a:pt x="17" y="11"/>
                    <a:pt x="16" y="10"/>
                    <a:pt x="15" y="9"/>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788" name="Freeform 131"/>
            <p:cNvSpPr>
              <a:spLocks/>
            </p:cNvSpPr>
            <p:nvPr/>
          </p:nvSpPr>
          <p:spPr bwMode="auto">
            <a:xfrm>
              <a:off x="2855447" y="4241561"/>
              <a:ext cx="40996" cy="76896"/>
            </a:xfrm>
            <a:custGeom>
              <a:avLst/>
              <a:gdLst>
                <a:gd name="T0" fmla="*/ 2147483647 w 12"/>
                <a:gd name="T1" fmla="*/ 2147483647 h 24"/>
                <a:gd name="T2" fmla="*/ 2147483647 w 12"/>
                <a:gd name="T3" fmla="*/ 2147483647 h 24"/>
                <a:gd name="T4" fmla="*/ 2147483647 w 12"/>
                <a:gd name="T5" fmla="*/ 2147483647 h 24"/>
                <a:gd name="T6" fmla="*/ 0 w 12"/>
                <a:gd name="T7" fmla="*/ 2147483647 h 24"/>
                <a:gd name="T8" fmla="*/ 0 w 12"/>
                <a:gd name="T9" fmla="*/ 2147483647 h 24"/>
                <a:gd name="T10" fmla="*/ 2147483647 w 12"/>
                <a:gd name="T11" fmla="*/ 2147483647 h 24"/>
                <a:gd name="T12" fmla="*/ 2147483647 w 12"/>
                <a:gd name="T13" fmla="*/ 2147483647 h 24"/>
                <a:gd name="T14" fmla="*/ 2147483647 w 12"/>
                <a:gd name="T15" fmla="*/ 2147483647 h 24"/>
                <a:gd name="T16" fmla="*/ 2147483647 w 12"/>
                <a:gd name="T17" fmla="*/ 2147483647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12" y="22"/>
                  </a:moveTo>
                  <a:cubicBezTo>
                    <a:pt x="12" y="23"/>
                    <a:pt x="11" y="24"/>
                    <a:pt x="9" y="24"/>
                  </a:cubicBezTo>
                  <a:cubicBezTo>
                    <a:pt x="3" y="21"/>
                    <a:pt x="3" y="21"/>
                    <a:pt x="3" y="21"/>
                  </a:cubicBezTo>
                  <a:cubicBezTo>
                    <a:pt x="2" y="21"/>
                    <a:pt x="0" y="19"/>
                    <a:pt x="0" y="18"/>
                  </a:cubicBezTo>
                  <a:cubicBezTo>
                    <a:pt x="0" y="2"/>
                    <a:pt x="0" y="2"/>
                    <a:pt x="0" y="2"/>
                  </a:cubicBezTo>
                  <a:cubicBezTo>
                    <a:pt x="0" y="1"/>
                    <a:pt x="2" y="0"/>
                    <a:pt x="3" y="1"/>
                  </a:cubicBezTo>
                  <a:cubicBezTo>
                    <a:pt x="9" y="3"/>
                    <a:pt x="9" y="3"/>
                    <a:pt x="9" y="3"/>
                  </a:cubicBezTo>
                  <a:cubicBezTo>
                    <a:pt x="11" y="3"/>
                    <a:pt x="12" y="5"/>
                    <a:pt x="12" y="6"/>
                  </a:cubicBezTo>
                  <a:lnTo>
                    <a:pt x="12" y="2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grpSp>
        <p:nvGrpSpPr>
          <p:cNvPr id="160788" name="Group 131"/>
          <p:cNvGrpSpPr>
            <a:grpSpLocks/>
          </p:cNvGrpSpPr>
          <p:nvPr/>
        </p:nvGrpSpPr>
        <p:grpSpPr bwMode="auto">
          <a:xfrm>
            <a:off x="6659563" y="2474913"/>
            <a:ext cx="2232025" cy="71437"/>
            <a:chOff x="294" y="1116"/>
            <a:chExt cx="5126" cy="46"/>
          </a:xfrm>
        </p:grpSpPr>
        <p:grpSp>
          <p:nvGrpSpPr>
            <p:cNvPr id="161352" name="Group 132"/>
            <p:cNvGrpSpPr>
              <a:grpSpLocks/>
            </p:cNvGrpSpPr>
            <p:nvPr/>
          </p:nvGrpSpPr>
          <p:grpSpPr bwMode="auto">
            <a:xfrm>
              <a:off x="4425" y="1116"/>
              <a:ext cx="498" cy="46"/>
              <a:chOff x="839" y="845"/>
              <a:chExt cx="454" cy="90"/>
            </a:xfrm>
          </p:grpSpPr>
          <p:sp>
            <p:nvSpPr>
              <p:cNvPr id="49767" name="Rectangle 33"/>
              <p:cNvSpPr>
                <a:spLocks noChangeArrowheads="1"/>
              </p:cNvSpPr>
              <p:nvPr/>
            </p:nvSpPr>
            <p:spPr bwMode="auto">
              <a:xfrm>
                <a:off x="839"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68"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353" name="Group 135"/>
            <p:cNvGrpSpPr>
              <a:grpSpLocks/>
            </p:cNvGrpSpPr>
            <p:nvPr/>
          </p:nvGrpSpPr>
          <p:grpSpPr bwMode="auto">
            <a:xfrm>
              <a:off x="4922" y="1116"/>
              <a:ext cx="498" cy="46"/>
              <a:chOff x="839" y="845"/>
              <a:chExt cx="454" cy="90"/>
            </a:xfrm>
          </p:grpSpPr>
          <p:sp>
            <p:nvSpPr>
              <p:cNvPr id="49765"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66"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354" name="Group 138"/>
            <p:cNvGrpSpPr>
              <a:grpSpLocks/>
            </p:cNvGrpSpPr>
            <p:nvPr/>
          </p:nvGrpSpPr>
          <p:grpSpPr bwMode="auto">
            <a:xfrm>
              <a:off x="3430" y="1116"/>
              <a:ext cx="498" cy="46"/>
              <a:chOff x="839" y="845"/>
              <a:chExt cx="454" cy="90"/>
            </a:xfrm>
          </p:grpSpPr>
          <p:sp>
            <p:nvSpPr>
              <p:cNvPr id="49763"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64"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355" name="Group 141"/>
            <p:cNvGrpSpPr>
              <a:grpSpLocks/>
            </p:cNvGrpSpPr>
            <p:nvPr/>
          </p:nvGrpSpPr>
          <p:grpSpPr bwMode="auto">
            <a:xfrm>
              <a:off x="3927" y="1116"/>
              <a:ext cx="498" cy="46"/>
              <a:chOff x="839" y="845"/>
              <a:chExt cx="454" cy="90"/>
            </a:xfrm>
          </p:grpSpPr>
          <p:sp>
            <p:nvSpPr>
              <p:cNvPr id="49761" name="Rectangle 33"/>
              <p:cNvSpPr>
                <a:spLocks noChangeArrowheads="1"/>
              </p:cNvSpPr>
              <p:nvPr/>
            </p:nvSpPr>
            <p:spPr bwMode="auto">
              <a:xfrm>
                <a:off x="831" y="845"/>
                <a:ext cx="23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62"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356" name="Group 144"/>
            <p:cNvGrpSpPr>
              <a:grpSpLocks/>
            </p:cNvGrpSpPr>
            <p:nvPr/>
          </p:nvGrpSpPr>
          <p:grpSpPr bwMode="auto">
            <a:xfrm>
              <a:off x="2435" y="1116"/>
              <a:ext cx="498" cy="46"/>
              <a:chOff x="839" y="845"/>
              <a:chExt cx="454" cy="90"/>
            </a:xfrm>
          </p:grpSpPr>
          <p:sp>
            <p:nvSpPr>
              <p:cNvPr id="49759"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60"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357" name="Group 147"/>
            <p:cNvGrpSpPr>
              <a:grpSpLocks/>
            </p:cNvGrpSpPr>
            <p:nvPr/>
          </p:nvGrpSpPr>
          <p:grpSpPr bwMode="auto">
            <a:xfrm>
              <a:off x="2932" y="1116"/>
              <a:ext cx="498" cy="46"/>
              <a:chOff x="839" y="845"/>
              <a:chExt cx="454" cy="90"/>
            </a:xfrm>
          </p:grpSpPr>
          <p:sp>
            <p:nvSpPr>
              <p:cNvPr id="49757"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58"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358" name="Group 150"/>
            <p:cNvGrpSpPr>
              <a:grpSpLocks/>
            </p:cNvGrpSpPr>
            <p:nvPr/>
          </p:nvGrpSpPr>
          <p:grpSpPr bwMode="auto">
            <a:xfrm>
              <a:off x="1438" y="1116"/>
              <a:ext cx="498" cy="46"/>
              <a:chOff x="839" y="845"/>
              <a:chExt cx="454" cy="90"/>
            </a:xfrm>
          </p:grpSpPr>
          <p:sp>
            <p:nvSpPr>
              <p:cNvPr id="49755"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56"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359" name="Group 153"/>
            <p:cNvGrpSpPr>
              <a:grpSpLocks/>
            </p:cNvGrpSpPr>
            <p:nvPr/>
          </p:nvGrpSpPr>
          <p:grpSpPr bwMode="auto">
            <a:xfrm>
              <a:off x="1935" y="1116"/>
              <a:ext cx="498" cy="46"/>
              <a:chOff x="839" y="845"/>
              <a:chExt cx="454" cy="90"/>
            </a:xfrm>
          </p:grpSpPr>
          <p:sp>
            <p:nvSpPr>
              <p:cNvPr id="49753" name="Rectangle 33"/>
              <p:cNvSpPr>
                <a:spLocks noChangeArrowheads="1"/>
              </p:cNvSpPr>
              <p:nvPr/>
            </p:nvSpPr>
            <p:spPr bwMode="auto">
              <a:xfrm>
                <a:off x="839"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54"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360" name="Group 156"/>
            <p:cNvGrpSpPr>
              <a:grpSpLocks/>
            </p:cNvGrpSpPr>
            <p:nvPr/>
          </p:nvGrpSpPr>
          <p:grpSpPr bwMode="auto">
            <a:xfrm>
              <a:off x="443" y="1116"/>
              <a:ext cx="498" cy="46"/>
              <a:chOff x="839" y="845"/>
              <a:chExt cx="454" cy="90"/>
            </a:xfrm>
          </p:grpSpPr>
          <p:sp>
            <p:nvSpPr>
              <p:cNvPr id="49751" name="Rectangle 33"/>
              <p:cNvSpPr>
                <a:spLocks noChangeArrowheads="1"/>
              </p:cNvSpPr>
              <p:nvPr/>
            </p:nvSpPr>
            <p:spPr bwMode="auto">
              <a:xfrm>
                <a:off x="839"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52" name="Rectangle 33"/>
              <p:cNvSpPr>
                <a:spLocks noChangeArrowheads="1"/>
              </p:cNvSpPr>
              <p:nvPr/>
            </p:nvSpPr>
            <p:spPr bwMode="auto">
              <a:xfrm>
                <a:off x="1065" y="845"/>
                <a:ext cx="223"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361" name="Group 159"/>
            <p:cNvGrpSpPr>
              <a:grpSpLocks/>
            </p:cNvGrpSpPr>
            <p:nvPr/>
          </p:nvGrpSpPr>
          <p:grpSpPr bwMode="auto">
            <a:xfrm>
              <a:off x="940" y="1116"/>
              <a:ext cx="498" cy="46"/>
              <a:chOff x="839" y="845"/>
              <a:chExt cx="454" cy="90"/>
            </a:xfrm>
          </p:grpSpPr>
          <p:sp>
            <p:nvSpPr>
              <p:cNvPr id="49749"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50"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49747" name="Line 149"/>
            <p:cNvSpPr>
              <a:spLocks noChangeShapeType="1"/>
            </p:cNvSpPr>
            <p:nvPr/>
          </p:nvSpPr>
          <p:spPr bwMode="auto">
            <a:xfrm flipH="1" flipV="1">
              <a:off x="294" y="1162"/>
              <a:ext cx="502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9748" name="Line 149"/>
            <p:cNvSpPr>
              <a:spLocks noChangeShapeType="1"/>
            </p:cNvSpPr>
            <p:nvPr/>
          </p:nvSpPr>
          <p:spPr bwMode="auto">
            <a:xfrm flipH="1" flipV="1">
              <a:off x="294" y="1116"/>
              <a:ext cx="502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160789" name="Group 164"/>
          <p:cNvGrpSpPr>
            <a:grpSpLocks/>
          </p:cNvGrpSpPr>
          <p:nvPr/>
        </p:nvGrpSpPr>
        <p:grpSpPr bwMode="auto">
          <a:xfrm>
            <a:off x="3059113" y="2474913"/>
            <a:ext cx="3313112" cy="71437"/>
            <a:chOff x="294" y="1116"/>
            <a:chExt cx="5126" cy="46"/>
          </a:xfrm>
        </p:grpSpPr>
        <p:grpSp>
          <p:nvGrpSpPr>
            <p:cNvPr id="161320" name="Group 165"/>
            <p:cNvGrpSpPr>
              <a:grpSpLocks/>
            </p:cNvGrpSpPr>
            <p:nvPr/>
          </p:nvGrpSpPr>
          <p:grpSpPr bwMode="auto">
            <a:xfrm>
              <a:off x="4425" y="1116"/>
              <a:ext cx="498" cy="46"/>
              <a:chOff x="839" y="845"/>
              <a:chExt cx="454" cy="90"/>
            </a:xfrm>
          </p:grpSpPr>
          <p:sp>
            <p:nvSpPr>
              <p:cNvPr id="49735"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36"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321" name="Group 168"/>
            <p:cNvGrpSpPr>
              <a:grpSpLocks/>
            </p:cNvGrpSpPr>
            <p:nvPr/>
          </p:nvGrpSpPr>
          <p:grpSpPr bwMode="auto">
            <a:xfrm>
              <a:off x="4922" y="1116"/>
              <a:ext cx="498" cy="46"/>
              <a:chOff x="839" y="845"/>
              <a:chExt cx="454" cy="90"/>
            </a:xfrm>
          </p:grpSpPr>
          <p:sp>
            <p:nvSpPr>
              <p:cNvPr id="49733" name="Rectangle 33"/>
              <p:cNvSpPr>
                <a:spLocks noChangeArrowheads="1"/>
              </p:cNvSpPr>
              <p:nvPr/>
            </p:nvSpPr>
            <p:spPr bwMode="auto">
              <a:xfrm>
                <a:off x="838"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34"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322" name="Group 171"/>
            <p:cNvGrpSpPr>
              <a:grpSpLocks/>
            </p:cNvGrpSpPr>
            <p:nvPr/>
          </p:nvGrpSpPr>
          <p:grpSpPr bwMode="auto">
            <a:xfrm>
              <a:off x="3430" y="1116"/>
              <a:ext cx="498" cy="46"/>
              <a:chOff x="839" y="845"/>
              <a:chExt cx="454" cy="90"/>
            </a:xfrm>
          </p:grpSpPr>
          <p:sp>
            <p:nvSpPr>
              <p:cNvPr id="49731"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32"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323" name="Group 174"/>
            <p:cNvGrpSpPr>
              <a:grpSpLocks/>
            </p:cNvGrpSpPr>
            <p:nvPr/>
          </p:nvGrpSpPr>
          <p:grpSpPr bwMode="auto">
            <a:xfrm>
              <a:off x="3927" y="1116"/>
              <a:ext cx="498" cy="46"/>
              <a:chOff x="839" y="845"/>
              <a:chExt cx="454" cy="90"/>
            </a:xfrm>
          </p:grpSpPr>
          <p:sp>
            <p:nvSpPr>
              <p:cNvPr id="49729"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30"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324" name="Group 177"/>
            <p:cNvGrpSpPr>
              <a:grpSpLocks/>
            </p:cNvGrpSpPr>
            <p:nvPr/>
          </p:nvGrpSpPr>
          <p:grpSpPr bwMode="auto">
            <a:xfrm>
              <a:off x="2435" y="1116"/>
              <a:ext cx="498" cy="46"/>
              <a:chOff x="839" y="845"/>
              <a:chExt cx="454" cy="90"/>
            </a:xfrm>
          </p:grpSpPr>
          <p:sp>
            <p:nvSpPr>
              <p:cNvPr id="49727"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28"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325" name="Group 180"/>
            <p:cNvGrpSpPr>
              <a:grpSpLocks/>
            </p:cNvGrpSpPr>
            <p:nvPr/>
          </p:nvGrpSpPr>
          <p:grpSpPr bwMode="auto">
            <a:xfrm>
              <a:off x="2932" y="1116"/>
              <a:ext cx="498" cy="46"/>
              <a:chOff x="839" y="845"/>
              <a:chExt cx="454" cy="90"/>
            </a:xfrm>
          </p:grpSpPr>
          <p:sp>
            <p:nvSpPr>
              <p:cNvPr id="49725"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26"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326" name="Group 183"/>
            <p:cNvGrpSpPr>
              <a:grpSpLocks/>
            </p:cNvGrpSpPr>
            <p:nvPr/>
          </p:nvGrpSpPr>
          <p:grpSpPr bwMode="auto">
            <a:xfrm>
              <a:off x="1438" y="1116"/>
              <a:ext cx="498" cy="46"/>
              <a:chOff x="839" y="845"/>
              <a:chExt cx="454" cy="90"/>
            </a:xfrm>
          </p:grpSpPr>
          <p:sp>
            <p:nvSpPr>
              <p:cNvPr id="49723" name="Rectangle 33"/>
              <p:cNvSpPr>
                <a:spLocks noChangeArrowheads="1"/>
              </p:cNvSpPr>
              <p:nvPr/>
            </p:nvSpPr>
            <p:spPr bwMode="auto">
              <a:xfrm>
                <a:off x="840"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24"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327" name="Group 186"/>
            <p:cNvGrpSpPr>
              <a:grpSpLocks/>
            </p:cNvGrpSpPr>
            <p:nvPr/>
          </p:nvGrpSpPr>
          <p:grpSpPr bwMode="auto">
            <a:xfrm>
              <a:off x="1935" y="1116"/>
              <a:ext cx="498" cy="46"/>
              <a:chOff x="839" y="845"/>
              <a:chExt cx="454" cy="90"/>
            </a:xfrm>
          </p:grpSpPr>
          <p:sp>
            <p:nvSpPr>
              <p:cNvPr id="49721"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22"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328" name="Group 189"/>
            <p:cNvGrpSpPr>
              <a:grpSpLocks/>
            </p:cNvGrpSpPr>
            <p:nvPr/>
          </p:nvGrpSpPr>
          <p:grpSpPr bwMode="auto">
            <a:xfrm>
              <a:off x="443" y="1116"/>
              <a:ext cx="498" cy="46"/>
              <a:chOff x="839" y="845"/>
              <a:chExt cx="454" cy="90"/>
            </a:xfrm>
          </p:grpSpPr>
          <p:sp>
            <p:nvSpPr>
              <p:cNvPr id="49719"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20"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329" name="Group 192"/>
            <p:cNvGrpSpPr>
              <a:grpSpLocks/>
            </p:cNvGrpSpPr>
            <p:nvPr/>
          </p:nvGrpSpPr>
          <p:grpSpPr bwMode="auto">
            <a:xfrm>
              <a:off x="940" y="1116"/>
              <a:ext cx="498" cy="46"/>
              <a:chOff x="839" y="845"/>
              <a:chExt cx="454" cy="90"/>
            </a:xfrm>
          </p:grpSpPr>
          <p:sp>
            <p:nvSpPr>
              <p:cNvPr id="49717"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18"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49715" name="Line 149"/>
            <p:cNvSpPr>
              <a:spLocks noChangeShapeType="1"/>
            </p:cNvSpPr>
            <p:nvPr/>
          </p:nvSpPr>
          <p:spPr bwMode="auto">
            <a:xfrm flipH="1" flipV="1">
              <a:off x="294" y="1162"/>
              <a:ext cx="502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9716" name="Line 149"/>
            <p:cNvSpPr>
              <a:spLocks noChangeShapeType="1"/>
            </p:cNvSpPr>
            <p:nvPr/>
          </p:nvSpPr>
          <p:spPr bwMode="auto">
            <a:xfrm flipH="1" flipV="1">
              <a:off x="294" y="1116"/>
              <a:ext cx="502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160790" name="Group 197"/>
          <p:cNvGrpSpPr>
            <a:grpSpLocks/>
          </p:cNvGrpSpPr>
          <p:nvPr/>
        </p:nvGrpSpPr>
        <p:grpSpPr bwMode="auto">
          <a:xfrm>
            <a:off x="539750" y="2474913"/>
            <a:ext cx="2232025" cy="71437"/>
            <a:chOff x="294" y="1116"/>
            <a:chExt cx="5126" cy="46"/>
          </a:xfrm>
        </p:grpSpPr>
        <p:grpSp>
          <p:nvGrpSpPr>
            <p:cNvPr id="161288" name="Group 198"/>
            <p:cNvGrpSpPr>
              <a:grpSpLocks/>
            </p:cNvGrpSpPr>
            <p:nvPr/>
          </p:nvGrpSpPr>
          <p:grpSpPr bwMode="auto">
            <a:xfrm>
              <a:off x="4425" y="1116"/>
              <a:ext cx="498" cy="46"/>
              <a:chOff x="839" y="845"/>
              <a:chExt cx="454" cy="90"/>
            </a:xfrm>
          </p:grpSpPr>
          <p:sp>
            <p:nvSpPr>
              <p:cNvPr id="49703" name="Rectangle 33"/>
              <p:cNvSpPr>
                <a:spLocks noChangeArrowheads="1"/>
              </p:cNvSpPr>
              <p:nvPr/>
            </p:nvSpPr>
            <p:spPr bwMode="auto">
              <a:xfrm>
                <a:off x="839"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04"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289" name="Group 201"/>
            <p:cNvGrpSpPr>
              <a:grpSpLocks/>
            </p:cNvGrpSpPr>
            <p:nvPr/>
          </p:nvGrpSpPr>
          <p:grpSpPr bwMode="auto">
            <a:xfrm>
              <a:off x="4922" y="1116"/>
              <a:ext cx="498" cy="46"/>
              <a:chOff x="839" y="845"/>
              <a:chExt cx="454" cy="90"/>
            </a:xfrm>
          </p:grpSpPr>
          <p:sp>
            <p:nvSpPr>
              <p:cNvPr id="49701"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02"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290" name="Group 204"/>
            <p:cNvGrpSpPr>
              <a:grpSpLocks/>
            </p:cNvGrpSpPr>
            <p:nvPr/>
          </p:nvGrpSpPr>
          <p:grpSpPr bwMode="auto">
            <a:xfrm>
              <a:off x="3430" y="1116"/>
              <a:ext cx="498" cy="46"/>
              <a:chOff x="839" y="845"/>
              <a:chExt cx="454" cy="90"/>
            </a:xfrm>
          </p:grpSpPr>
          <p:sp>
            <p:nvSpPr>
              <p:cNvPr id="49699"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700"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291" name="Group 207"/>
            <p:cNvGrpSpPr>
              <a:grpSpLocks/>
            </p:cNvGrpSpPr>
            <p:nvPr/>
          </p:nvGrpSpPr>
          <p:grpSpPr bwMode="auto">
            <a:xfrm>
              <a:off x="3927" y="1116"/>
              <a:ext cx="498" cy="46"/>
              <a:chOff x="839" y="845"/>
              <a:chExt cx="454" cy="90"/>
            </a:xfrm>
          </p:grpSpPr>
          <p:sp>
            <p:nvSpPr>
              <p:cNvPr id="49697" name="Rectangle 33"/>
              <p:cNvSpPr>
                <a:spLocks noChangeArrowheads="1"/>
              </p:cNvSpPr>
              <p:nvPr/>
            </p:nvSpPr>
            <p:spPr bwMode="auto">
              <a:xfrm>
                <a:off x="831" y="845"/>
                <a:ext cx="23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98"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292" name="Group 210"/>
            <p:cNvGrpSpPr>
              <a:grpSpLocks/>
            </p:cNvGrpSpPr>
            <p:nvPr/>
          </p:nvGrpSpPr>
          <p:grpSpPr bwMode="auto">
            <a:xfrm>
              <a:off x="2435" y="1116"/>
              <a:ext cx="498" cy="46"/>
              <a:chOff x="839" y="845"/>
              <a:chExt cx="454" cy="90"/>
            </a:xfrm>
          </p:grpSpPr>
          <p:sp>
            <p:nvSpPr>
              <p:cNvPr id="49695"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96"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293" name="Group 213"/>
            <p:cNvGrpSpPr>
              <a:grpSpLocks/>
            </p:cNvGrpSpPr>
            <p:nvPr/>
          </p:nvGrpSpPr>
          <p:grpSpPr bwMode="auto">
            <a:xfrm>
              <a:off x="2932" y="1116"/>
              <a:ext cx="498" cy="46"/>
              <a:chOff x="839" y="845"/>
              <a:chExt cx="454" cy="90"/>
            </a:xfrm>
          </p:grpSpPr>
          <p:sp>
            <p:nvSpPr>
              <p:cNvPr id="49693"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94"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294" name="Group 216"/>
            <p:cNvGrpSpPr>
              <a:grpSpLocks/>
            </p:cNvGrpSpPr>
            <p:nvPr/>
          </p:nvGrpSpPr>
          <p:grpSpPr bwMode="auto">
            <a:xfrm>
              <a:off x="1438" y="1116"/>
              <a:ext cx="498" cy="46"/>
              <a:chOff x="839" y="845"/>
              <a:chExt cx="454" cy="90"/>
            </a:xfrm>
          </p:grpSpPr>
          <p:sp>
            <p:nvSpPr>
              <p:cNvPr id="49691"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92"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295" name="Group 219"/>
            <p:cNvGrpSpPr>
              <a:grpSpLocks/>
            </p:cNvGrpSpPr>
            <p:nvPr/>
          </p:nvGrpSpPr>
          <p:grpSpPr bwMode="auto">
            <a:xfrm>
              <a:off x="1935" y="1116"/>
              <a:ext cx="498" cy="46"/>
              <a:chOff x="839" y="845"/>
              <a:chExt cx="454" cy="90"/>
            </a:xfrm>
          </p:grpSpPr>
          <p:sp>
            <p:nvSpPr>
              <p:cNvPr id="49689" name="Rectangle 33"/>
              <p:cNvSpPr>
                <a:spLocks noChangeArrowheads="1"/>
              </p:cNvSpPr>
              <p:nvPr/>
            </p:nvSpPr>
            <p:spPr bwMode="auto">
              <a:xfrm>
                <a:off x="839"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90"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296" name="Group 222"/>
            <p:cNvGrpSpPr>
              <a:grpSpLocks/>
            </p:cNvGrpSpPr>
            <p:nvPr/>
          </p:nvGrpSpPr>
          <p:grpSpPr bwMode="auto">
            <a:xfrm>
              <a:off x="443" y="1116"/>
              <a:ext cx="498" cy="46"/>
              <a:chOff x="839" y="845"/>
              <a:chExt cx="454" cy="90"/>
            </a:xfrm>
          </p:grpSpPr>
          <p:sp>
            <p:nvSpPr>
              <p:cNvPr id="49687" name="Rectangle 33"/>
              <p:cNvSpPr>
                <a:spLocks noChangeArrowheads="1"/>
              </p:cNvSpPr>
              <p:nvPr/>
            </p:nvSpPr>
            <p:spPr bwMode="auto">
              <a:xfrm>
                <a:off x="839"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88" name="Rectangle 33"/>
              <p:cNvSpPr>
                <a:spLocks noChangeArrowheads="1"/>
              </p:cNvSpPr>
              <p:nvPr/>
            </p:nvSpPr>
            <p:spPr bwMode="auto">
              <a:xfrm>
                <a:off x="1065" y="845"/>
                <a:ext cx="223"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1297" name="Group 225"/>
            <p:cNvGrpSpPr>
              <a:grpSpLocks/>
            </p:cNvGrpSpPr>
            <p:nvPr/>
          </p:nvGrpSpPr>
          <p:grpSpPr bwMode="auto">
            <a:xfrm>
              <a:off x="940" y="1116"/>
              <a:ext cx="498" cy="46"/>
              <a:chOff x="839" y="845"/>
              <a:chExt cx="454" cy="90"/>
            </a:xfrm>
          </p:grpSpPr>
          <p:sp>
            <p:nvSpPr>
              <p:cNvPr id="49685"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86"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49683" name="Line 149"/>
            <p:cNvSpPr>
              <a:spLocks noChangeShapeType="1"/>
            </p:cNvSpPr>
            <p:nvPr/>
          </p:nvSpPr>
          <p:spPr bwMode="auto">
            <a:xfrm flipH="1" flipV="1">
              <a:off x="294" y="1162"/>
              <a:ext cx="502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9684" name="Line 149"/>
            <p:cNvSpPr>
              <a:spLocks noChangeShapeType="1"/>
            </p:cNvSpPr>
            <p:nvPr/>
          </p:nvSpPr>
          <p:spPr bwMode="auto">
            <a:xfrm flipH="1" flipV="1">
              <a:off x="294" y="1116"/>
              <a:ext cx="502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160791" name="Group 290"/>
          <p:cNvGrpSpPr>
            <a:grpSpLocks/>
          </p:cNvGrpSpPr>
          <p:nvPr/>
        </p:nvGrpSpPr>
        <p:grpSpPr bwMode="auto">
          <a:xfrm>
            <a:off x="3201988" y="2259013"/>
            <a:ext cx="433387" cy="360362"/>
            <a:chOff x="4370388" y="5638800"/>
            <a:chExt cx="622301" cy="458788"/>
          </a:xfrm>
        </p:grpSpPr>
        <p:sp>
          <p:nvSpPr>
            <p:cNvPr id="49657" name="Freeform 110"/>
            <p:cNvSpPr>
              <a:spLocks/>
            </p:cNvSpPr>
            <p:nvPr/>
          </p:nvSpPr>
          <p:spPr bwMode="auto">
            <a:xfrm>
              <a:off x="4370388" y="5917711"/>
              <a:ext cx="622301" cy="179877"/>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658" name="Freeform 111"/>
            <p:cNvSpPr>
              <a:spLocks/>
            </p:cNvSpPr>
            <p:nvPr/>
          </p:nvSpPr>
          <p:spPr bwMode="auto">
            <a:xfrm>
              <a:off x="4625691" y="5638800"/>
              <a:ext cx="366998" cy="62653"/>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659" name="Freeform 112"/>
            <p:cNvSpPr>
              <a:spLocks/>
            </p:cNvSpPr>
            <p:nvPr/>
          </p:nvSpPr>
          <p:spPr bwMode="auto">
            <a:xfrm>
              <a:off x="4814889" y="5665074"/>
              <a:ext cx="177800" cy="260722"/>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660" name="Rectangle 113"/>
            <p:cNvSpPr>
              <a:spLocks noChangeArrowheads="1"/>
            </p:cNvSpPr>
            <p:nvPr/>
          </p:nvSpPr>
          <p:spPr bwMode="auto">
            <a:xfrm>
              <a:off x="4632529" y="5838888"/>
              <a:ext cx="200595" cy="929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61" name="Rectangle 114"/>
            <p:cNvSpPr>
              <a:spLocks noChangeArrowheads="1"/>
            </p:cNvSpPr>
            <p:nvPr/>
          </p:nvSpPr>
          <p:spPr bwMode="auto">
            <a:xfrm>
              <a:off x="4441052" y="5893458"/>
              <a:ext cx="1595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62" name="Rectangle 115"/>
            <p:cNvSpPr>
              <a:spLocks noChangeArrowheads="1"/>
            </p:cNvSpPr>
            <p:nvPr/>
          </p:nvSpPr>
          <p:spPr bwMode="auto">
            <a:xfrm>
              <a:off x="4541349" y="5893458"/>
              <a:ext cx="1367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63" name="Freeform 116"/>
            <p:cNvSpPr>
              <a:spLocks/>
            </p:cNvSpPr>
            <p:nvPr/>
          </p:nvSpPr>
          <p:spPr bwMode="auto">
            <a:xfrm>
              <a:off x="4429655" y="5804530"/>
              <a:ext cx="136770" cy="101055"/>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664" name="Oval 117"/>
            <p:cNvSpPr>
              <a:spLocks noChangeArrowheads="1"/>
            </p:cNvSpPr>
            <p:nvPr/>
          </p:nvSpPr>
          <p:spPr bwMode="auto">
            <a:xfrm>
              <a:off x="4441052" y="5768150"/>
              <a:ext cx="111696" cy="11116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665" name="Freeform 118"/>
            <p:cNvSpPr>
              <a:spLocks noEditPoints="1"/>
            </p:cNvSpPr>
            <p:nvPr/>
          </p:nvSpPr>
          <p:spPr bwMode="auto">
            <a:xfrm>
              <a:off x="4461568" y="5788361"/>
              <a:ext cx="75223" cy="76802"/>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666" name="Rectangle 119"/>
            <p:cNvSpPr>
              <a:spLocks noChangeArrowheads="1"/>
            </p:cNvSpPr>
            <p:nvPr/>
          </p:nvSpPr>
          <p:spPr bwMode="auto">
            <a:xfrm>
              <a:off x="4486641" y="5749960"/>
              <a:ext cx="22795" cy="3435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67" name="Rectangle 120"/>
            <p:cNvSpPr>
              <a:spLocks noChangeArrowheads="1"/>
            </p:cNvSpPr>
            <p:nvPr/>
          </p:nvSpPr>
          <p:spPr bwMode="auto">
            <a:xfrm>
              <a:off x="4477523" y="5743897"/>
              <a:ext cx="41031" cy="1010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68" name="Freeform 121"/>
            <p:cNvSpPr>
              <a:spLocks/>
            </p:cNvSpPr>
            <p:nvPr/>
          </p:nvSpPr>
          <p:spPr bwMode="auto">
            <a:xfrm>
              <a:off x="4422816" y="5705496"/>
              <a:ext cx="152727" cy="34359"/>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669" name="Rectangle 122"/>
            <p:cNvSpPr>
              <a:spLocks noChangeArrowheads="1"/>
            </p:cNvSpPr>
            <p:nvPr/>
          </p:nvSpPr>
          <p:spPr bwMode="auto">
            <a:xfrm>
              <a:off x="4429655"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70" name="Rectangle 123"/>
            <p:cNvSpPr>
              <a:spLocks noChangeArrowheads="1"/>
            </p:cNvSpPr>
            <p:nvPr/>
          </p:nvSpPr>
          <p:spPr bwMode="auto">
            <a:xfrm>
              <a:off x="4559585"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71" name="Rectangle 124"/>
            <p:cNvSpPr>
              <a:spLocks noChangeArrowheads="1"/>
            </p:cNvSpPr>
            <p:nvPr/>
          </p:nvSpPr>
          <p:spPr bwMode="auto">
            <a:xfrm>
              <a:off x="4370388" y="5982386"/>
              <a:ext cx="622301" cy="2223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72" name="Freeform 125"/>
            <p:cNvSpPr>
              <a:spLocks/>
            </p:cNvSpPr>
            <p:nvPr/>
          </p:nvSpPr>
          <p:spPr bwMode="auto">
            <a:xfrm>
              <a:off x="4846801" y="5679222"/>
              <a:ext cx="70665" cy="159666"/>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0792" name="Group 290"/>
          <p:cNvGrpSpPr>
            <a:grpSpLocks/>
          </p:cNvGrpSpPr>
          <p:nvPr/>
        </p:nvGrpSpPr>
        <p:grpSpPr bwMode="auto">
          <a:xfrm>
            <a:off x="4067175" y="2259013"/>
            <a:ext cx="433388" cy="360362"/>
            <a:chOff x="4370388" y="5638800"/>
            <a:chExt cx="622301" cy="458788"/>
          </a:xfrm>
        </p:grpSpPr>
        <p:sp>
          <p:nvSpPr>
            <p:cNvPr id="49641" name="Freeform 110"/>
            <p:cNvSpPr>
              <a:spLocks/>
            </p:cNvSpPr>
            <p:nvPr/>
          </p:nvSpPr>
          <p:spPr bwMode="auto">
            <a:xfrm>
              <a:off x="4370388" y="5917711"/>
              <a:ext cx="622301" cy="179877"/>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642" name="Freeform 111"/>
            <p:cNvSpPr>
              <a:spLocks/>
            </p:cNvSpPr>
            <p:nvPr/>
          </p:nvSpPr>
          <p:spPr bwMode="auto">
            <a:xfrm>
              <a:off x="4625691" y="5638800"/>
              <a:ext cx="366998" cy="62653"/>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643" name="Freeform 112"/>
            <p:cNvSpPr>
              <a:spLocks/>
            </p:cNvSpPr>
            <p:nvPr/>
          </p:nvSpPr>
          <p:spPr bwMode="auto">
            <a:xfrm>
              <a:off x="4814889" y="5665074"/>
              <a:ext cx="177800" cy="260722"/>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644" name="Rectangle 113"/>
            <p:cNvSpPr>
              <a:spLocks noChangeArrowheads="1"/>
            </p:cNvSpPr>
            <p:nvPr/>
          </p:nvSpPr>
          <p:spPr bwMode="auto">
            <a:xfrm>
              <a:off x="4632530" y="5838888"/>
              <a:ext cx="200595" cy="929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45" name="Rectangle 114"/>
            <p:cNvSpPr>
              <a:spLocks noChangeArrowheads="1"/>
            </p:cNvSpPr>
            <p:nvPr/>
          </p:nvSpPr>
          <p:spPr bwMode="auto">
            <a:xfrm>
              <a:off x="4441053" y="5893458"/>
              <a:ext cx="15956"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46" name="Rectangle 115"/>
            <p:cNvSpPr>
              <a:spLocks noChangeArrowheads="1"/>
            </p:cNvSpPr>
            <p:nvPr/>
          </p:nvSpPr>
          <p:spPr bwMode="auto">
            <a:xfrm>
              <a:off x="4541350" y="5893458"/>
              <a:ext cx="1367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47" name="Freeform 116"/>
            <p:cNvSpPr>
              <a:spLocks/>
            </p:cNvSpPr>
            <p:nvPr/>
          </p:nvSpPr>
          <p:spPr bwMode="auto">
            <a:xfrm>
              <a:off x="4429655" y="5804530"/>
              <a:ext cx="136769" cy="101055"/>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648" name="Oval 117"/>
            <p:cNvSpPr>
              <a:spLocks noChangeArrowheads="1"/>
            </p:cNvSpPr>
            <p:nvPr/>
          </p:nvSpPr>
          <p:spPr bwMode="auto">
            <a:xfrm>
              <a:off x="4441053" y="5768150"/>
              <a:ext cx="111694" cy="11116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649" name="Freeform 118"/>
            <p:cNvSpPr>
              <a:spLocks noEditPoints="1"/>
            </p:cNvSpPr>
            <p:nvPr/>
          </p:nvSpPr>
          <p:spPr bwMode="auto">
            <a:xfrm>
              <a:off x="4461568" y="5788361"/>
              <a:ext cx="75224" cy="76802"/>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650" name="Rectangle 119"/>
            <p:cNvSpPr>
              <a:spLocks noChangeArrowheads="1"/>
            </p:cNvSpPr>
            <p:nvPr/>
          </p:nvSpPr>
          <p:spPr bwMode="auto">
            <a:xfrm>
              <a:off x="4486643" y="5749960"/>
              <a:ext cx="22795" cy="3435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51" name="Rectangle 120"/>
            <p:cNvSpPr>
              <a:spLocks noChangeArrowheads="1"/>
            </p:cNvSpPr>
            <p:nvPr/>
          </p:nvSpPr>
          <p:spPr bwMode="auto">
            <a:xfrm>
              <a:off x="4477525" y="5743897"/>
              <a:ext cx="41031" cy="1010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52" name="Freeform 121"/>
            <p:cNvSpPr>
              <a:spLocks/>
            </p:cNvSpPr>
            <p:nvPr/>
          </p:nvSpPr>
          <p:spPr bwMode="auto">
            <a:xfrm>
              <a:off x="4422817" y="5705496"/>
              <a:ext cx="152725" cy="34359"/>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653" name="Rectangle 122"/>
            <p:cNvSpPr>
              <a:spLocks noChangeArrowheads="1"/>
            </p:cNvSpPr>
            <p:nvPr/>
          </p:nvSpPr>
          <p:spPr bwMode="auto">
            <a:xfrm>
              <a:off x="4429655"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54" name="Rectangle 123"/>
            <p:cNvSpPr>
              <a:spLocks noChangeArrowheads="1"/>
            </p:cNvSpPr>
            <p:nvPr/>
          </p:nvSpPr>
          <p:spPr bwMode="auto">
            <a:xfrm>
              <a:off x="4559586"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55" name="Rectangle 124"/>
            <p:cNvSpPr>
              <a:spLocks noChangeArrowheads="1"/>
            </p:cNvSpPr>
            <p:nvPr/>
          </p:nvSpPr>
          <p:spPr bwMode="auto">
            <a:xfrm>
              <a:off x="4370388" y="5982386"/>
              <a:ext cx="622301" cy="2223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56" name="Freeform 125"/>
            <p:cNvSpPr>
              <a:spLocks/>
            </p:cNvSpPr>
            <p:nvPr/>
          </p:nvSpPr>
          <p:spPr bwMode="auto">
            <a:xfrm>
              <a:off x="4846802" y="5679222"/>
              <a:ext cx="70663" cy="159666"/>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0793" name="Group 290"/>
          <p:cNvGrpSpPr>
            <a:grpSpLocks/>
          </p:cNvGrpSpPr>
          <p:nvPr/>
        </p:nvGrpSpPr>
        <p:grpSpPr bwMode="auto">
          <a:xfrm>
            <a:off x="4932363" y="2259013"/>
            <a:ext cx="433387" cy="360362"/>
            <a:chOff x="4370388" y="5638800"/>
            <a:chExt cx="622301" cy="458788"/>
          </a:xfrm>
        </p:grpSpPr>
        <p:sp>
          <p:nvSpPr>
            <p:cNvPr id="49625" name="Freeform 110"/>
            <p:cNvSpPr>
              <a:spLocks/>
            </p:cNvSpPr>
            <p:nvPr/>
          </p:nvSpPr>
          <p:spPr bwMode="auto">
            <a:xfrm>
              <a:off x="4370388" y="5917711"/>
              <a:ext cx="622301" cy="179877"/>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626" name="Freeform 111"/>
            <p:cNvSpPr>
              <a:spLocks/>
            </p:cNvSpPr>
            <p:nvPr/>
          </p:nvSpPr>
          <p:spPr bwMode="auto">
            <a:xfrm>
              <a:off x="4625691" y="5638800"/>
              <a:ext cx="366998" cy="62653"/>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627" name="Freeform 112"/>
            <p:cNvSpPr>
              <a:spLocks/>
            </p:cNvSpPr>
            <p:nvPr/>
          </p:nvSpPr>
          <p:spPr bwMode="auto">
            <a:xfrm>
              <a:off x="4814889" y="5665074"/>
              <a:ext cx="177800" cy="260722"/>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628" name="Rectangle 113"/>
            <p:cNvSpPr>
              <a:spLocks noChangeArrowheads="1"/>
            </p:cNvSpPr>
            <p:nvPr/>
          </p:nvSpPr>
          <p:spPr bwMode="auto">
            <a:xfrm>
              <a:off x="4632529" y="5838888"/>
              <a:ext cx="200595" cy="929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29" name="Rectangle 114"/>
            <p:cNvSpPr>
              <a:spLocks noChangeArrowheads="1"/>
            </p:cNvSpPr>
            <p:nvPr/>
          </p:nvSpPr>
          <p:spPr bwMode="auto">
            <a:xfrm>
              <a:off x="4441052" y="5893458"/>
              <a:ext cx="1595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30" name="Rectangle 115"/>
            <p:cNvSpPr>
              <a:spLocks noChangeArrowheads="1"/>
            </p:cNvSpPr>
            <p:nvPr/>
          </p:nvSpPr>
          <p:spPr bwMode="auto">
            <a:xfrm>
              <a:off x="4541349" y="5893458"/>
              <a:ext cx="1367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31" name="Freeform 116"/>
            <p:cNvSpPr>
              <a:spLocks/>
            </p:cNvSpPr>
            <p:nvPr/>
          </p:nvSpPr>
          <p:spPr bwMode="auto">
            <a:xfrm>
              <a:off x="4429655" y="5804530"/>
              <a:ext cx="136770" cy="101055"/>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632" name="Oval 117"/>
            <p:cNvSpPr>
              <a:spLocks noChangeArrowheads="1"/>
            </p:cNvSpPr>
            <p:nvPr/>
          </p:nvSpPr>
          <p:spPr bwMode="auto">
            <a:xfrm>
              <a:off x="4441052" y="5768150"/>
              <a:ext cx="111696" cy="11116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633" name="Freeform 118"/>
            <p:cNvSpPr>
              <a:spLocks noEditPoints="1"/>
            </p:cNvSpPr>
            <p:nvPr/>
          </p:nvSpPr>
          <p:spPr bwMode="auto">
            <a:xfrm>
              <a:off x="4461568" y="5788361"/>
              <a:ext cx="75223" cy="76802"/>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634" name="Rectangle 119"/>
            <p:cNvSpPr>
              <a:spLocks noChangeArrowheads="1"/>
            </p:cNvSpPr>
            <p:nvPr/>
          </p:nvSpPr>
          <p:spPr bwMode="auto">
            <a:xfrm>
              <a:off x="4486641" y="5749960"/>
              <a:ext cx="22795" cy="3435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35" name="Rectangle 120"/>
            <p:cNvSpPr>
              <a:spLocks noChangeArrowheads="1"/>
            </p:cNvSpPr>
            <p:nvPr/>
          </p:nvSpPr>
          <p:spPr bwMode="auto">
            <a:xfrm>
              <a:off x="4477523" y="5743897"/>
              <a:ext cx="41031" cy="1010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36" name="Freeform 121"/>
            <p:cNvSpPr>
              <a:spLocks/>
            </p:cNvSpPr>
            <p:nvPr/>
          </p:nvSpPr>
          <p:spPr bwMode="auto">
            <a:xfrm>
              <a:off x="4422816" y="5705496"/>
              <a:ext cx="152727" cy="34359"/>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637" name="Rectangle 122"/>
            <p:cNvSpPr>
              <a:spLocks noChangeArrowheads="1"/>
            </p:cNvSpPr>
            <p:nvPr/>
          </p:nvSpPr>
          <p:spPr bwMode="auto">
            <a:xfrm>
              <a:off x="4429655"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38" name="Rectangle 123"/>
            <p:cNvSpPr>
              <a:spLocks noChangeArrowheads="1"/>
            </p:cNvSpPr>
            <p:nvPr/>
          </p:nvSpPr>
          <p:spPr bwMode="auto">
            <a:xfrm>
              <a:off x="4559585"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39" name="Rectangle 124"/>
            <p:cNvSpPr>
              <a:spLocks noChangeArrowheads="1"/>
            </p:cNvSpPr>
            <p:nvPr/>
          </p:nvSpPr>
          <p:spPr bwMode="auto">
            <a:xfrm>
              <a:off x="4370388" y="5982386"/>
              <a:ext cx="622301" cy="2223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40" name="Freeform 125"/>
            <p:cNvSpPr>
              <a:spLocks/>
            </p:cNvSpPr>
            <p:nvPr/>
          </p:nvSpPr>
          <p:spPr bwMode="auto">
            <a:xfrm>
              <a:off x="4846801" y="5679222"/>
              <a:ext cx="70665" cy="159666"/>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0794" name="Group 291"/>
          <p:cNvGrpSpPr>
            <a:grpSpLocks/>
          </p:cNvGrpSpPr>
          <p:nvPr/>
        </p:nvGrpSpPr>
        <p:grpSpPr bwMode="auto">
          <a:xfrm>
            <a:off x="682625" y="2259013"/>
            <a:ext cx="360363" cy="360362"/>
            <a:chOff x="6054726" y="5708650"/>
            <a:chExt cx="620713" cy="388938"/>
          </a:xfrm>
        </p:grpSpPr>
        <p:sp>
          <p:nvSpPr>
            <p:cNvPr id="49604" name="Rectangle 160"/>
            <p:cNvSpPr>
              <a:spLocks noChangeArrowheads="1"/>
            </p:cNvSpPr>
            <p:nvPr/>
          </p:nvSpPr>
          <p:spPr bwMode="auto">
            <a:xfrm>
              <a:off x="6257073" y="5772045"/>
              <a:ext cx="13673" cy="5996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05" name="Rectangle 161"/>
            <p:cNvSpPr>
              <a:spLocks noChangeArrowheads="1"/>
            </p:cNvSpPr>
            <p:nvPr/>
          </p:nvSpPr>
          <p:spPr bwMode="auto">
            <a:xfrm>
              <a:off x="6333636" y="5720643"/>
              <a:ext cx="101174"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06"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607" name="Freeform 163"/>
            <p:cNvSpPr>
              <a:spLocks noEditPoints="1"/>
            </p:cNvSpPr>
            <p:nvPr/>
          </p:nvSpPr>
          <p:spPr bwMode="auto">
            <a:xfrm>
              <a:off x="6109414" y="5886842"/>
              <a:ext cx="566025" cy="162771"/>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608" name="Rectangle 164"/>
            <p:cNvSpPr>
              <a:spLocks noChangeArrowheads="1"/>
            </p:cNvSpPr>
            <p:nvPr/>
          </p:nvSpPr>
          <p:spPr bwMode="auto">
            <a:xfrm>
              <a:off x="6473092" y="5724070"/>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09" name="Freeform 165"/>
            <p:cNvSpPr>
              <a:spLocks/>
            </p:cNvSpPr>
            <p:nvPr/>
          </p:nvSpPr>
          <p:spPr bwMode="auto">
            <a:xfrm>
              <a:off x="6456686" y="5823446"/>
              <a:ext cx="218753"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610" name="Rectangle 166"/>
            <p:cNvSpPr>
              <a:spLocks noChangeArrowheads="1"/>
            </p:cNvSpPr>
            <p:nvPr/>
          </p:nvSpPr>
          <p:spPr bwMode="auto">
            <a:xfrm>
              <a:off x="6453951" y="5715504"/>
              <a:ext cx="221488"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11" name="Rectangle 167"/>
            <p:cNvSpPr>
              <a:spLocks noChangeArrowheads="1"/>
            </p:cNvSpPr>
            <p:nvPr/>
          </p:nvSpPr>
          <p:spPr bwMode="auto">
            <a:xfrm>
              <a:off x="6445748" y="5782325"/>
              <a:ext cx="13671"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12" name="Oval 168"/>
            <p:cNvSpPr>
              <a:spLocks noChangeArrowheads="1"/>
            </p:cNvSpPr>
            <p:nvPr/>
          </p:nvSpPr>
          <p:spPr bwMode="auto">
            <a:xfrm>
              <a:off x="6601609" y="5850860"/>
              <a:ext cx="35548"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613" name="Oval 169"/>
            <p:cNvSpPr>
              <a:spLocks noChangeArrowheads="1"/>
            </p:cNvSpPr>
            <p:nvPr/>
          </p:nvSpPr>
          <p:spPr bwMode="auto">
            <a:xfrm>
              <a:off x="6497701"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614" name="Oval 170"/>
            <p:cNvSpPr>
              <a:spLocks noChangeArrowheads="1"/>
            </p:cNvSpPr>
            <p:nvPr/>
          </p:nvSpPr>
          <p:spPr bwMode="auto">
            <a:xfrm>
              <a:off x="6380122" y="5850860"/>
              <a:ext cx="35547"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615" name="Oval 171"/>
            <p:cNvSpPr>
              <a:spLocks noChangeArrowheads="1"/>
            </p:cNvSpPr>
            <p:nvPr/>
          </p:nvSpPr>
          <p:spPr bwMode="auto">
            <a:xfrm>
              <a:off x="6273479"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616" name="Rectangle 172"/>
            <p:cNvSpPr>
              <a:spLocks noChangeArrowheads="1"/>
            </p:cNvSpPr>
            <p:nvPr/>
          </p:nvSpPr>
          <p:spPr bwMode="auto">
            <a:xfrm>
              <a:off x="6549656" y="5760052"/>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17" name="Rectangle 173"/>
            <p:cNvSpPr>
              <a:spLocks noChangeArrowheads="1"/>
            </p:cNvSpPr>
            <p:nvPr/>
          </p:nvSpPr>
          <p:spPr bwMode="auto">
            <a:xfrm>
              <a:off x="6333636" y="5730923"/>
              <a:ext cx="101174" cy="104517"/>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18" name="Freeform 174"/>
            <p:cNvSpPr>
              <a:spLocks/>
            </p:cNvSpPr>
            <p:nvPr/>
          </p:nvSpPr>
          <p:spPr bwMode="auto">
            <a:xfrm>
              <a:off x="6257073" y="5828587"/>
              <a:ext cx="177738" cy="42834"/>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619" name="Rectangle 175"/>
            <p:cNvSpPr>
              <a:spLocks noChangeArrowheads="1"/>
            </p:cNvSpPr>
            <p:nvPr/>
          </p:nvSpPr>
          <p:spPr bwMode="auto">
            <a:xfrm>
              <a:off x="6270746" y="5772045"/>
              <a:ext cx="65626" cy="5996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20" name="Rectangle 176"/>
            <p:cNvSpPr>
              <a:spLocks noChangeArrowheads="1"/>
            </p:cNvSpPr>
            <p:nvPr/>
          </p:nvSpPr>
          <p:spPr bwMode="auto">
            <a:xfrm>
              <a:off x="6289886" y="5734350"/>
              <a:ext cx="16406"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21" name="Rectangle 177"/>
            <p:cNvSpPr>
              <a:spLocks noChangeArrowheads="1"/>
            </p:cNvSpPr>
            <p:nvPr/>
          </p:nvSpPr>
          <p:spPr bwMode="auto">
            <a:xfrm>
              <a:off x="6284417" y="5727497"/>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22" name="Freeform 178"/>
            <p:cNvSpPr>
              <a:spLocks/>
            </p:cNvSpPr>
            <p:nvPr/>
          </p:nvSpPr>
          <p:spPr bwMode="auto">
            <a:xfrm>
              <a:off x="6246135" y="5772045"/>
              <a:ext cx="13673" cy="59969"/>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623" name="Rectangle 179"/>
            <p:cNvSpPr>
              <a:spLocks noChangeArrowheads="1"/>
            </p:cNvSpPr>
            <p:nvPr/>
          </p:nvSpPr>
          <p:spPr bwMode="auto">
            <a:xfrm>
              <a:off x="6322699" y="5708650"/>
              <a:ext cx="112112" cy="1199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24" name="Rectangle 180"/>
            <p:cNvSpPr>
              <a:spLocks noChangeArrowheads="1"/>
            </p:cNvSpPr>
            <p:nvPr/>
          </p:nvSpPr>
          <p:spPr bwMode="auto">
            <a:xfrm>
              <a:off x="6347309" y="5742918"/>
              <a:ext cx="30078" cy="29127"/>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0795" name="Group 291"/>
          <p:cNvGrpSpPr>
            <a:grpSpLocks/>
          </p:cNvGrpSpPr>
          <p:nvPr/>
        </p:nvGrpSpPr>
        <p:grpSpPr bwMode="auto">
          <a:xfrm>
            <a:off x="1330325" y="2259013"/>
            <a:ext cx="360363" cy="360362"/>
            <a:chOff x="6054726" y="5708650"/>
            <a:chExt cx="620713" cy="388938"/>
          </a:xfrm>
        </p:grpSpPr>
        <p:sp>
          <p:nvSpPr>
            <p:cNvPr id="49583" name="Rectangle 160"/>
            <p:cNvSpPr>
              <a:spLocks noChangeArrowheads="1"/>
            </p:cNvSpPr>
            <p:nvPr/>
          </p:nvSpPr>
          <p:spPr bwMode="auto">
            <a:xfrm>
              <a:off x="6257073" y="5772045"/>
              <a:ext cx="13673" cy="5996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84" name="Rectangle 161"/>
            <p:cNvSpPr>
              <a:spLocks noChangeArrowheads="1"/>
            </p:cNvSpPr>
            <p:nvPr/>
          </p:nvSpPr>
          <p:spPr bwMode="auto">
            <a:xfrm>
              <a:off x="6333636" y="5720643"/>
              <a:ext cx="101174"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85"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586" name="Freeform 163"/>
            <p:cNvSpPr>
              <a:spLocks noEditPoints="1"/>
            </p:cNvSpPr>
            <p:nvPr/>
          </p:nvSpPr>
          <p:spPr bwMode="auto">
            <a:xfrm>
              <a:off x="6109414" y="5886842"/>
              <a:ext cx="566025" cy="162771"/>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587" name="Rectangle 164"/>
            <p:cNvSpPr>
              <a:spLocks noChangeArrowheads="1"/>
            </p:cNvSpPr>
            <p:nvPr/>
          </p:nvSpPr>
          <p:spPr bwMode="auto">
            <a:xfrm>
              <a:off x="6473092" y="5724070"/>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88" name="Freeform 165"/>
            <p:cNvSpPr>
              <a:spLocks/>
            </p:cNvSpPr>
            <p:nvPr/>
          </p:nvSpPr>
          <p:spPr bwMode="auto">
            <a:xfrm>
              <a:off x="6456686" y="5823446"/>
              <a:ext cx="218753"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589" name="Rectangle 166"/>
            <p:cNvSpPr>
              <a:spLocks noChangeArrowheads="1"/>
            </p:cNvSpPr>
            <p:nvPr/>
          </p:nvSpPr>
          <p:spPr bwMode="auto">
            <a:xfrm>
              <a:off x="6453951" y="5715504"/>
              <a:ext cx="221488"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90" name="Rectangle 167"/>
            <p:cNvSpPr>
              <a:spLocks noChangeArrowheads="1"/>
            </p:cNvSpPr>
            <p:nvPr/>
          </p:nvSpPr>
          <p:spPr bwMode="auto">
            <a:xfrm>
              <a:off x="6445748" y="5782325"/>
              <a:ext cx="13671"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91" name="Oval 168"/>
            <p:cNvSpPr>
              <a:spLocks noChangeArrowheads="1"/>
            </p:cNvSpPr>
            <p:nvPr/>
          </p:nvSpPr>
          <p:spPr bwMode="auto">
            <a:xfrm>
              <a:off x="6601609" y="5850860"/>
              <a:ext cx="35548"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592" name="Oval 169"/>
            <p:cNvSpPr>
              <a:spLocks noChangeArrowheads="1"/>
            </p:cNvSpPr>
            <p:nvPr/>
          </p:nvSpPr>
          <p:spPr bwMode="auto">
            <a:xfrm>
              <a:off x="6497701"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593" name="Oval 170"/>
            <p:cNvSpPr>
              <a:spLocks noChangeArrowheads="1"/>
            </p:cNvSpPr>
            <p:nvPr/>
          </p:nvSpPr>
          <p:spPr bwMode="auto">
            <a:xfrm>
              <a:off x="6380122" y="5850860"/>
              <a:ext cx="35547"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594" name="Oval 171"/>
            <p:cNvSpPr>
              <a:spLocks noChangeArrowheads="1"/>
            </p:cNvSpPr>
            <p:nvPr/>
          </p:nvSpPr>
          <p:spPr bwMode="auto">
            <a:xfrm>
              <a:off x="6273479"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595" name="Rectangle 172"/>
            <p:cNvSpPr>
              <a:spLocks noChangeArrowheads="1"/>
            </p:cNvSpPr>
            <p:nvPr/>
          </p:nvSpPr>
          <p:spPr bwMode="auto">
            <a:xfrm>
              <a:off x="6549656" y="5760052"/>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96" name="Rectangle 173"/>
            <p:cNvSpPr>
              <a:spLocks noChangeArrowheads="1"/>
            </p:cNvSpPr>
            <p:nvPr/>
          </p:nvSpPr>
          <p:spPr bwMode="auto">
            <a:xfrm>
              <a:off x="6333636" y="5730923"/>
              <a:ext cx="101174" cy="104517"/>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97" name="Freeform 174"/>
            <p:cNvSpPr>
              <a:spLocks/>
            </p:cNvSpPr>
            <p:nvPr/>
          </p:nvSpPr>
          <p:spPr bwMode="auto">
            <a:xfrm>
              <a:off x="6257073" y="5828587"/>
              <a:ext cx="177738" cy="42834"/>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598" name="Rectangle 175"/>
            <p:cNvSpPr>
              <a:spLocks noChangeArrowheads="1"/>
            </p:cNvSpPr>
            <p:nvPr/>
          </p:nvSpPr>
          <p:spPr bwMode="auto">
            <a:xfrm>
              <a:off x="6270746" y="5772045"/>
              <a:ext cx="65626" cy="5996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99" name="Rectangle 176"/>
            <p:cNvSpPr>
              <a:spLocks noChangeArrowheads="1"/>
            </p:cNvSpPr>
            <p:nvPr/>
          </p:nvSpPr>
          <p:spPr bwMode="auto">
            <a:xfrm>
              <a:off x="6289886" y="5734350"/>
              <a:ext cx="16406"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00" name="Rectangle 177"/>
            <p:cNvSpPr>
              <a:spLocks noChangeArrowheads="1"/>
            </p:cNvSpPr>
            <p:nvPr/>
          </p:nvSpPr>
          <p:spPr bwMode="auto">
            <a:xfrm>
              <a:off x="6284417" y="5727497"/>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01" name="Freeform 178"/>
            <p:cNvSpPr>
              <a:spLocks/>
            </p:cNvSpPr>
            <p:nvPr/>
          </p:nvSpPr>
          <p:spPr bwMode="auto">
            <a:xfrm>
              <a:off x="6246135" y="5772045"/>
              <a:ext cx="13673" cy="59969"/>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602" name="Rectangle 179"/>
            <p:cNvSpPr>
              <a:spLocks noChangeArrowheads="1"/>
            </p:cNvSpPr>
            <p:nvPr/>
          </p:nvSpPr>
          <p:spPr bwMode="auto">
            <a:xfrm>
              <a:off x="6322699" y="5708650"/>
              <a:ext cx="112112" cy="1199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603" name="Rectangle 180"/>
            <p:cNvSpPr>
              <a:spLocks noChangeArrowheads="1"/>
            </p:cNvSpPr>
            <p:nvPr/>
          </p:nvSpPr>
          <p:spPr bwMode="auto">
            <a:xfrm>
              <a:off x="6347309" y="5742918"/>
              <a:ext cx="30078" cy="29127"/>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0796" name="Group 291"/>
          <p:cNvGrpSpPr>
            <a:grpSpLocks/>
          </p:cNvGrpSpPr>
          <p:nvPr/>
        </p:nvGrpSpPr>
        <p:grpSpPr bwMode="auto">
          <a:xfrm>
            <a:off x="2051050" y="2259013"/>
            <a:ext cx="360363" cy="360362"/>
            <a:chOff x="6054726" y="5708650"/>
            <a:chExt cx="620713" cy="388938"/>
          </a:xfrm>
        </p:grpSpPr>
        <p:sp>
          <p:nvSpPr>
            <p:cNvPr id="49562" name="Rectangle 160"/>
            <p:cNvSpPr>
              <a:spLocks noChangeArrowheads="1"/>
            </p:cNvSpPr>
            <p:nvPr/>
          </p:nvSpPr>
          <p:spPr bwMode="auto">
            <a:xfrm>
              <a:off x="6257073" y="5772045"/>
              <a:ext cx="13673" cy="5996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63" name="Rectangle 161"/>
            <p:cNvSpPr>
              <a:spLocks noChangeArrowheads="1"/>
            </p:cNvSpPr>
            <p:nvPr/>
          </p:nvSpPr>
          <p:spPr bwMode="auto">
            <a:xfrm>
              <a:off x="6333636" y="5720643"/>
              <a:ext cx="101174"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64"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565" name="Freeform 163"/>
            <p:cNvSpPr>
              <a:spLocks noEditPoints="1"/>
            </p:cNvSpPr>
            <p:nvPr/>
          </p:nvSpPr>
          <p:spPr bwMode="auto">
            <a:xfrm>
              <a:off x="6109414" y="5886842"/>
              <a:ext cx="566025" cy="162771"/>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566" name="Rectangle 164"/>
            <p:cNvSpPr>
              <a:spLocks noChangeArrowheads="1"/>
            </p:cNvSpPr>
            <p:nvPr/>
          </p:nvSpPr>
          <p:spPr bwMode="auto">
            <a:xfrm>
              <a:off x="6473092" y="5724070"/>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67" name="Freeform 165"/>
            <p:cNvSpPr>
              <a:spLocks/>
            </p:cNvSpPr>
            <p:nvPr/>
          </p:nvSpPr>
          <p:spPr bwMode="auto">
            <a:xfrm>
              <a:off x="6456686" y="5823446"/>
              <a:ext cx="218753"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568" name="Rectangle 166"/>
            <p:cNvSpPr>
              <a:spLocks noChangeArrowheads="1"/>
            </p:cNvSpPr>
            <p:nvPr/>
          </p:nvSpPr>
          <p:spPr bwMode="auto">
            <a:xfrm>
              <a:off x="6453951" y="5715504"/>
              <a:ext cx="221488"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69" name="Rectangle 167"/>
            <p:cNvSpPr>
              <a:spLocks noChangeArrowheads="1"/>
            </p:cNvSpPr>
            <p:nvPr/>
          </p:nvSpPr>
          <p:spPr bwMode="auto">
            <a:xfrm>
              <a:off x="6445748" y="5782325"/>
              <a:ext cx="13671"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70" name="Oval 168"/>
            <p:cNvSpPr>
              <a:spLocks noChangeArrowheads="1"/>
            </p:cNvSpPr>
            <p:nvPr/>
          </p:nvSpPr>
          <p:spPr bwMode="auto">
            <a:xfrm>
              <a:off x="6601609" y="5850860"/>
              <a:ext cx="35548"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571" name="Oval 169"/>
            <p:cNvSpPr>
              <a:spLocks noChangeArrowheads="1"/>
            </p:cNvSpPr>
            <p:nvPr/>
          </p:nvSpPr>
          <p:spPr bwMode="auto">
            <a:xfrm>
              <a:off x="6497701"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572" name="Oval 170"/>
            <p:cNvSpPr>
              <a:spLocks noChangeArrowheads="1"/>
            </p:cNvSpPr>
            <p:nvPr/>
          </p:nvSpPr>
          <p:spPr bwMode="auto">
            <a:xfrm>
              <a:off x="6380122" y="5850860"/>
              <a:ext cx="35547"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573" name="Oval 171"/>
            <p:cNvSpPr>
              <a:spLocks noChangeArrowheads="1"/>
            </p:cNvSpPr>
            <p:nvPr/>
          </p:nvSpPr>
          <p:spPr bwMode="auto">
            <a:xfrm>
              <a:off x="6273479"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574" name="Rectangle 172"/>
            <p:cNvSpPr>
              <a:spLocks noChangeArrowheads="1"/>
            </p:cNvSpPr>
            <p:nvPr/>
          </p:nvSpPr>
          <p:spPr bwMode="auto">
            <a:xfrm>
              <a:off x="6549656" y="5760052"/>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75" name="Rectangle 173"/>
            <p:cNvSpPr>
              <a:spLocks noChangeArrowheads="1"/>
            </p:cNvSpPr>
            <p:nvPr/>
          </p:nvSpPr>
          <p:spPr bwMode="auto">
            <a:xfrm>
              <a:off x="6333636" y="5730923"/>
              <a:ext cx="101174" cy="104517"/>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76" name="Freeform 174"/>
            <p:cNvSpPr>
              <a:spLocks/>
            </p:cNvSpPr>
            <p:nvPr/>
          </p:nvSpPr>
          <p:spPr bwMode="auto">
            <a:xfrm>
              <a:off x="6257073" y="5828587"/>
              <a:ext cx="177738" cy="42834"/>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577" name="Rectangle 175"/>
            <p:cNvSpPr>
              <a:spLocks noChangeArrowheads="1"/>
            </p:cNvSpPr>
            <p:nvPr/>
          </p:nvSpPr>
          <p:spPr bwMode="auto">
            <a:xfrm>
              <a:off x="6270746" y="5772045"/>
              <a:ext cx="65626" cy="5996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78" name="Rectangle 176"/>
            <p:cNvSpPr>
              <a:spLocks noChangeArrowheads="1"/>
            </p:cNvSpPr>
            <p:nvPr/>
          </p:nvSpPr>
          <p:spPr bwMode="auto">
            <a:xfrm>
              <a:off x="6289886" y="5734350"/>
              <a:ext cx="16406"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79" name="Rectangle 177"/>
            <p:cNvSpPr>
              <a:spLocks noChangeArrowheads="1"/>
            </p:cNvSpPr>
            <p:nvPr/>
          </p:nvSpPr>
          <p:spPr bwMode="auto">
            <a:xfrm>
              <a:off x="6284417" y="5727497"/>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80" name="Freeform 178"/>
            <p:cNvSpPr>
              <a:spLocks/>
            </p:cNvSpPr>
            <p:nvPr/>
          </p:nvSpPr>
          <p:spPr bwMode="auto">
            <a:xfrm>
              <a:off x="6246135" y="5772045"/>
              <a:ext cx="13673" cy="59969"/>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581" name="Rectangle 179"/>
            <p:cNvSpPr>
              <a:spLocks noChangeArrowheads="1"/>
            </p:cNvSpPr>
            <p:nvPr/>
          </p:nvSpPr>
          <p:spPr bwMode="auto">
            <a:xfrm>
              <a:off x="6322699" y="5708650"/>
              <a:ext cx="112112" cy="1199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82" name="Rectangle 180"/>
            <p:cNvSpPr>
              <a:spLocks noChangeArrowheads="1"/>
            </p:cNvSpPr>
            <p:nvPr/>
          </p:nvSpPr>
          <p:spPr bwMode="auto">
            <a:xfrm>
              <a:off x="6347309" y="5742918"/>
              <a:ext cx="30078" cy="29127"/>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0797" name="Group 291"/>
          <p:cNvGrpSpPr>
            <a:grpSpLocks/>
          </p:cNvGrpSpPr>
          <p:nvPr/>
        </p:nvGrpSpPr>
        <p:grpSpPr bwMode="auto">
          <a:xfrm>
            <a:off x="6731000" y="2260600"/>
            <a:ext cx="360363" cy="360363"/>
            <a:chOff x="6054726" y="5708650"/>
            <a:chExt cx="620713" cy="388938"/>
          </a:xfrm>
        </p:grpSpPr>
        <p:sp>
          <p:nvSpPr>
            <p:cNvPr id="49541" name="Rectangle 160"/>
            <p:cNvSpPr>
              <a:spLocks noChangeArrowheads="1"/>
            </p:cNvSpPr>
            <p:nvPr/>
          </p:nvSpPr>
          <p:spPr bwMode="auto">
            <a:xfrm>
              <a:off x="6257073" y="5772046"/>
              <a:ext cx="13673" cy="5996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42" name="Rectangle 161"/>
            <p:cNvSpPr>
              <a:spLocks noChangeArrowheads="1"/>
            </p:cNvSpPr>
            <p:nvPr/>
          </p:nvSpPr>
          <p:spPr bwMode="auto">
            <a:xfrm>
              <a:off x="6333636" y="5720644"/>
              <a:ext cx="101174"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43"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544" name="Freeform 163"/>
            <p:cNvSpPr>
              <a:spLocks noEditPoints="1"/>
            </p:cNvSpPr>
            <p:nvPr/>
          </p:nvSpPr>
          <p:spPr bwMode="auto">
            <a:xfrm>
              <a:off x="6109414" y="5886842"/>
              <a:ext cx="566025" cy="16277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545" name="Rectangle 164"/>
            <p:cNvSpPr>
              <a:spLocks noChangeArrowheads="1"/>
            </p:cNvSpPr>
            <p:nvPr/>
          </p:nvSpPr>
          <p:spPr bwMode="auto">
            <a:xfrm>
              <a:off x="6473092" y="5724071"/>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46" name="Freeform 165"/>
            <p:cNvSpPr>
              <a:spLocks/>
            </p:cNvSpPr>
            <p:nvPr/>
          </p:nvSpPr>
          <p:spPr bwMode="auto">
            <a:xfrm>
              <a:off x="6456686" y="5823447"/>
              <a:ext cx="218753"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547" name="Rectangle 166"/>
            <p:cNvSpPr>
              <a:spLocks noChangeArrowheads="1"/>
            </p:cNvSpPr>
            <p:nvPr/>
          </p:nvSpPr>
          <p:spPr bwMode="auto">
            <a:xfrm>
              <a:off x="6453951" y="5715504"/>
              <a:ext cx="221488"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48" name="Rectangle 167"/>
            <p:cNvSpPr>
              <a:spLocks noChangeArrowheads="1"/>
            </p:cNvSpPr>
            <p:nvPr/>
          </p:nvSpPr>
          <p:spPr bwMode="auto">
            <a:xfrm>
              <a:off x="6445748" y="5782326"/>
              <a:ext cx="13671"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49" name="Oval 168"/>
            <p:cNvSpPr>
              <a:spLocks noChangeArrowheads="1"/>
            </p:cNvSpPr>
            <p:nvPr/>
          </p:nvSpPr>
          <p:spPr bwMode="auto">
            <a:xfrm>
              <a:off x="6601609" y="5850861"/>
              <a:ext cx="35548"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550" name="Oval 169"/>
            <p:cNvSpPr>
              <a:spLocks noChangeArrowheads="1"/>
            </p:cNvSpPr>
            <p:nvPr/>
          </p:nvSpPr>
          <p:spPr bwMode="auto">
            <a:xfrm>
              <a:off x="6497701"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551" name="Oval 170"/>
            <p:cNvSpPr>
              <a:spLocks noChangeArrowheads="1"/>
            </p:cNvSpPr>
            <p:nvPr/>
          </p:nvSpPr>
          <p:spPr bwMode="auto">
            <a:xfrm>
              <a:off x="6380122" y="5850861"/>
              <a:ext cx="35547"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552" name="Oval 171"/>
            <p:cNvSpPr>
              <a:spLocks noChangeArrowheads="1"/>
            </p:cNvSpPr>
            <p:nvPr/>
          </p:nvSpPr>
          <p:spPr bwMode="auto">
            <a:xfrm>
              <a:off x="6273479"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553" name="Rectangle 172"/>
            <p:cNvSpPr>
              <a:spLocks noChangeArrowheads="1"/>
            </p:cNvSpPr>
            <p:nvPr/>
          </p:nvSpPr>
          <p:spPr bwMode="auto">
            <a:xfrm>
              <a:off x="6549656" y="5760051"/>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54" name="Rectangle 173"/>
            <p:cNvSpPr>
              <a:spLocks noChangeArrowheads="1"/>
            </p:cNvSpPr>
            <p:nvPr/>
          </p:nvSpPr>
          <p:spPr bwMode="auto">
            <a:xfrm>
              <a:off x="6333636" y="5730924"/>
              <a:ext cx="101174" cy="10451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55" name="Freeform 174"/>
            <p:cNvSpPr>
              <a:spLocks/>
            </p:cNvSpPr>
            <p:nvPr/>
          </p:nvSpPr>
          <p:spPr bwMode="auto">
            <a:xfrm>
              <a:off x="6257073" y="5828587"/>
              <a:ext cx="177738" cy="4283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556" name="Rectangle 175"/>
            <p:cNvSpPr>
              <a:spLocks noChangeArrowheads="1"/>
            </p:cNvSpPr>
            <p:nvPr/>
          </p:nvSpPr>
          <p:spPr bwMode="auto">
            <a:xfrm>
              <a:off x="6270746" y="5772046"/>
              <a:ext cx="65626" cy="5996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57" name="Rectangle 176"/>
            <p:cNvSpPr>
              <a:spLocks noChangeArrowheads="1"/>
            </p:cNvSpPr>
            <p:nvPr/>
          </p:nvSpPr>
          <p:spPr bwMode="auto">
            <a:xfrm>
              <a:off x="6289886" y="5734351"/>
              <a:ext cx="16406"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58" name="Rectangle 177"/>
            <p:cNvSpPr>
              <a:spLocks noChangeArrowheads="1"/>
            </p:cNvSpPr>
            <p:nvPr/>
          </p:nvSpPr>
          <p:spPr bwMode="auto">
            <a:xfrm>
              <a:off x="6284417" y="5727498"/>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59" name="Freeform 178"/>
            <p:cNvSpPr>
              <a:spLocks/>
            </p:cNvSpPr>
            <p:nvPr/>
          </p:nvSpPr>
          <p:spPr bwMode="auto">
            <a:xfrm>
              <a:off x="6246135" y="5772046"/>
              <a:ext cx="13673" cy="59968"/>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560" name="Rectangle 179"/>
            <p:cNvSpPr>
              <a:spLocks noChangeArrowheads="1"/>
            </p:cNvSpPr>
            <p:nvPr/>
          </p:nvSpPr>
          <p:spPr bwMode="auto">
            <a:xfrm>
              <a:off x="6322699" y="5708650"/>
              <a:ext cx="112112" cy="1199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61" name="Rectangle 180"/>
            <p:cNvSpPr>
              <a:spLocks noChangeArrowheads="1"/>
            </p:cNvSpPr>
            <p:nvPr/>
          </p:nvSpPr>
          <p:spPr bwMode="auto">
            <a:xfrm>
              <a:off x="6347309" y="5742918"/>
              <a:ext cx="30078" cy="2912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0798" name="Group 290"/>
          <p:cNvGrpSpPr>
            <a:grpSpLocks/>
          </p:cNvGrpSpPr>
          <p:nvPr/>
        </p:nvGrpSpPr>
        <p:grpSpPr bwMode="auto">
          <a:xfrm>
            <a:off x="5649913" y="2259013"/>
            <a:ext cx="433387" cy="360362"/>
            <a:chOff x="4370388" y="5638800"/>
            <a:chExt cx="622301" cy="458788"/>
          </a:xfrm>
        </p:grpSpPr>
        <p:sp>
          <p:nvSpPr>
            <p:cNvPr id="49525" name="Freeform 110"/>
            <p:cNvSpPr>
              <a:spLocks/>
            </p:cNvSpPr>
            <p:nvPr/>
          </p:nvSpPr>
          <p:spPr bwMode="auto">
            <a:xfrm>
              <a:off x="4370388" y="5917711"/>
              <a:ext cx="622301" cy="179877"/>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526" name="Freeform 111"/>
            <p:cNvSpPr>
              <a:spLocks/>
            </p:cNvSpPr>
            <p:nvPr/>
          </p:nvSpPr>
          <p:spPr bwMode="auto">
            <a:xfrm>
              <a:off x="4625691" y="5638800"/>
              <a:ext cx="366998" cy="62653"/>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527" name="Freeform 112"/>
            <p:cNvSpPr>
              <a:spLocks/>
            </p:cNvSpPr>
            <p:nvPr/>
          </p:nvSpPr>
          <p:spPr bwMode="auto">
            <a:xfrm>
              <a:off x="4814889" y="5665074"/>
              <a:ext cx="177800" cy="260722"/>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528" name="Rectangle 113"/>
            <p:cNvSpPr>
              <a:spLocks noChangeArrowheads="1"/>
            </p:cNvSpPr>
            <p:nvPr/>
          </p:nvSpPr>
          <p:spPr bwMode="auto">
            <a:xfrm>
              <a:off x="4632529" y="5838888"/>
              <a:ext cx="200595" cy="929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29" name="Rectangle 114"/>
            <p:cNvSpPr>
              <a:spLocks noChangeArrowheads="1"/>
            </p:cNvSpPr>
            <p:nvPr/>
          </p:nvSpPr>
          <p:spPr bwMode="auto">
            <a:xfrm>
              <a:off x="4441052" y="5893458"/>
              <a:ext cx="1595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30" name="Rectangle 115"/>
            <p:cNvSpPr>
              <a:spLocks noChangeArrowheads="1"/>
            </p:cNvSpPr>
            <p:nvPr/>
          </p:nvSpPr>
          <p:spPr bwMode="auto">
            <a:xfrm>
              <a:off x="4541349" y="5893458"/>
              <a:ext cx="1367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31" name="Freeform 116"/>
            <p:cNvSpPr>
              <a:spLocks/>
            </p:cNvSpPr>
            <p:nvPr/>
          </p:nvSpPr>
          <p:spPr bwMode="auto">
            <a:xfrm>
              <a:off x="4429655" y="5804530"/>
              <a:ext cx="136770" cy="101055"/>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532" name="Oval 117"/>
            <p:cNvSpPr>
              <a:spLocks noChangeArrowheads="1"/>
            </p:cNvSpPr>
            <p:nvPr/>
          </p:nvSpPr>
          <p:spPr bwMode="auto">
            <a:xfrm>
              <a:off x="4441052" y="5768150"/>
              <a:ext cx="111696" cy="11116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533" name="Freeform 118"/>
            <p:cNvSpPr>
              <a:spLocks noEditPoints="1"/>
            </p:cNvSpPr>
            <p:nvPr/>
          </p:nvSpPr>
          <p:spPr bwMode="auto">
            <a:xfrm>
              <a:off x="4461568" y="5788361"/>
              <a:ext cx="75223" cy="76802"/>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534" name="Rectangle 119"/>
            <p:cNvSpPr>
              <a:spLocks noChangeArrowheads="1"/>
            </p:cNvSpPr>
            <p:nvPr/>
          </p:nvSpPr>
          <p:spPr bwMode="auto">
            <a:xfrm>
              <a:off x="4486641" y="5749960"/>
              <a:ext cx="22795" cy="3435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35" name="Rectangle 120"/>
            <p:cNvSpPr>
              <a:spLocks noChangeArrowheads="1"/>
            </p:cNvSpPr>
            <p:nvPr/>
          </p:nvSpPr>
          <p:spPr bwMode="auto">
            <a:xfrm>
              <a:off x="4477523" y="5743897"/>
              <a:ext cx="41031" cy="1010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36" name="Freeform 121"/>
            <p:cNvSpPr>
              <a:spLocks/>
            </p:cNvSpPr>
            <p:nvPr/>
          </p:nvSpPr>
          <p:spPr bwMode="auto">
            <a:xfrm>
              <a:off x="4422816" y="5705496"/>
              <a:ext cx="152727" cy="34359"/>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537" name="Rectangle 122"/>
            <p:cNvSpPr>
              <a:spLocks noChangeArrowheads="1"/>
            </p:cNvSpPr>
            <p:nvPr/>
          </p:nvSpPr>
          <p:spPr bwMode="auto">
            <a:xfrm>
              <a:off x="4429655"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38" name="Rectangle 123"/>
            <p:cNvSpPr>
              <a:spLocks noChangeArrowheads="1"/>
            </p:cNvSpPr>
            <p:nvPr/>
          </p:nvSpPr>
          <p:spPr bwMode="auto">
            <a:xfrm>
              <a:off x="4559585"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39" name="Rectangle 124"/>
            <p:cNvSpPr>
              <a:spLocks noChangeArrowheads="1"/>
            </p:cNvSpPr>
            <p:nvPr/>
          </p:nvSpPr>
          <p:spPr bwMode="auto">
            <a:xfrm>
              <a:off x="4370388" y="5982386"/>
              <a:ext cx="622301" cy="2223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40" name="Freeform 125"/>
            <p:cNvSpPr>
              <a:spLocks/>
            </p:cNvSpPr>
            <p:nvPr/>
          </p:nvSpPr>
          <p:spPr bwMode="auto">
            <a:xfrm>
              <a:off x="4846801" y="5679222"/>
              <a:ext cx="70665" cy="159666"/>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0799" name="Group 291"/>
          <p:cNvGrpSpPr>
            <a:grpSpLocks/>
          </p:cNvGrpSpPr>
          <p:nvPr/>
        </p:nvGrpSpPr>
        <p:grpSpPr bwMode="auto">
          <a:xfrm>
            <a:off x="7451725" y="2259013"/>
            <a:ext cx="360363" cy="360362"/>
            <a:chOff x="6054726" y="5708650"/>
            <a:chExt cx="620713" cy="388938"/>
          </a:xfrm>
        </p:grpSpPr>
        <p:sp>
          <p:nvSpPr>
            <p:cNvPr id="49504" name="Rectangle 160"/>
            <p:cNvSpPr>
              <a:spLocks noChangeArrowheads="1"/>
            </p:cNvSpPr>
            <p:nvPr/>
          </p:nvSpPr>
          <p:spPr bwMode="auto">
            <a:xfrm>
              <a:off x="6257073" y="5772045"/>
              <a:ext cx="13673" cy="5996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05" name="Rectangle 161"/>
            <p:cNvSpPr>
              <a:spLocks noChangeArrowheads="1"/>
            </p:cNvSpPr>
            <p:nvPr/>
          </p:nvSpPr>
          <p:spPr bwMode="auto">
            <a:xfrm>
              <a:off x="6333636" y="5720643"/>
              <a:ext cx="101174"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06"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507" name="Freeform 163"/>
            <p:cNvSpPr>
              <a:spLocks noEditPoints="1"/>
            </p:cNvSpPr>
            <p:nvPr/>
          </p:nvSpPr>
          <p:spPr bwMode="auto">
            <a:xfrm>
              <a:off x="6109414" y="5886842"/>
              <a:ext cx="566025" cy="162771"/>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508" name="Rectangle 164"/>
            <p:cNvSpPr>
              <a:spLocks noChangeArrowheads="1"/>
            </p:cNvSpPr>
            <p:nvPr/>
          </p:nvSpPr>
          <p:spPr bwMode="auto">
            <a:xfrm>
              <a:off x="6473092" y="5724070"/>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09" name="Freeform 165"/>
            <p:cNvSpPr>
              <a:spLocks/>
            </p:cNvSpPr>
            <p:nvPr/>
          </p:nvSpPr>
          <p:spPr bwMode="auto">
            <a:xfrm>
              <a:off x="6456686" y="5823446"/>
              <a:ext cx="218753"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510" name="Rectangle 166"/>
            <p:cNvSpPr>
              <a:spLocks noChangeArrowheads="1"/>
            </p:cNvSpPr>
            <p:nvPr/>
          </p:nvSpPr>
          <p:spPr bwMode="auto">
            <a:xfrm>
              <a:off x="6453951" y="5715504"/>
              <a:ext cx="221488"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11" name="Rectangle 167"/>
            <p:cNvSpPr>
              <a:spLocks noChangeArrowheads="1"/>
            </p:cNvSpPr>
            <p:nvPr/>
          </p:nvSpPr>
          <p:spPr bwMode="auto">
            <a:xfrm>
              <a:off x="6445748" y="5782325"/>
              <a:ext cx="13671"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12" name="Oval 168"/>
            <p:cNvSpPr>
              <a:spLocks noChangeArrowheads="1"/>
            </p:cNvSpPr>
            <p:nvPr/>
          </p:nvSpPr>
          <p:spPr bwMode="auto">
            <a:xfrm>
              <a:off x="6601609" y="5850860"/>
              <a:ext cx="35548"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513" name="Oval 169"/>
            <p:cNvSpPr>
              <a:spLocks noChangeArrowheads="1"/>
            </p:cNvSpPr>
            <p:nvPr/>
          </p:nvSpPr>
          <p:spPr bwMode="auto">
            <a:xfrm>
              <a:off x="6497701"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514" name="Oval 170"/>
            <p:cNvSpPr>
              <a:spLocks noChangeArrowheads="1"/>
            </p:cNvSpPr>
            <p:nvPr/>
          </p:nvSpPr>
          <p:spPr bwMode="auto">
            <a:xfrm>
              <a:off x="6380122" y="5850860"/>
              <a:ext cx="35547"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515" name="Oval 171"/>
            <p:cNvSpPr>
              <a:spLocks noChangeArrowheads="1"/>
            </p:cNvSpPr>
            <p:nvPr/>
          </p:nvSpPr>
          <p:spPr bwMode="auto">
            <a:xfrm>
              <a:off x="6273479"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516" name="Rectangle 172"/>
            <p:cNvSpPr>
              <a:spLocks noChangeArrowheads="1"/>
            </p:cNvSpPr>
            <p:nvPr/>
          </p:nvSpPr>
          <p:spPr bwMode="auto">
            <a:xfrm>
              <a:off x="6549656" y="5760052"/>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17" name="Rectangle 173"/>
            <p:cNvSpPr>
              <a:spLocks noChangeArrowheads="1"/>
            </p:cNvSpPr>
            <p:nvPr/>
          </p:nvSpPr>
          <p:spPr bwMode="auto">
            <a:xfrm>
              <a:off x="6333636" y="5730923"/>
              <a:ext cx="101174" cy="104517"/>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18" name="Freeform 174"/>
            <p:cNvSpPr>
              <a:spLocks/>
            </p:cNvSpPr>
            <p:nvPr/>
          </p:nvSpPr>
          <p:spPr bwMode="auto">
            <a:xfrm>
              <a:off x="6257073" y="5828587"/>
              <a:ext cx="177738" cy="42834"/>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519" name="Rectangle 175"/>
            <p:cNvSpPr>
              <a:spLocks noChangeArrowheads="1"/>
            </p:cNvSpPr>
            <p:nvPr/>
          </p:nvSpPr>
          <p:spPr bwMode="auto">
            <a:xfrm>
              <a:off x="6270746" y="5772045"/>
              <a:ext cx="65626" cy="5996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20" name="Rectangle 176"/>
            <p:cNvSpPr>
              <a:spLocks noChangeArrowheads="1"/>
            </p:cNvSpPr>
            <p:nvPr/>
          </p:nvSpPr>
          <p:spPr bwMode="auto">
            <a:xfrm>
              <a:off x="6289886" y="5734350"/>
              <a:ext cx="16406"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21" name="Rectangle 177"/>
            <p:cNvSpPr>
              <a:spLocks noChangeArrowheads="1"/>
            </p:cNvSpPr>
            <p:nvPr/>
          </p:nvSpPr>
          <p:spPr bwMode="auto">
            <a:xfrm>
              <a:off x="6284417" y="5727497"/>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22" name="Freeform 178"/>
            <p:cNvSpPr>
              <a:spLocks/>
            </p:cNvSpPr>
            <p:nvPr/>
          </p:nvSpPr>
          <p:spPr bwMode="auto">
            <a:xfrm>
              <a:off x="6246135" y="5772045"/>
              <a:ext cx="13673" cy="59969"/>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523" name="Rectangle 179"/>
            <p:cNvSpPr>
              <a:spLocks noChangeArrowheads="1"/>
            </p:cNvSpPr>
            <p:nvPr/>
          </p:nvSpPr>
          <p:spPr bwMode="auto">
            <a:xfrm>
              <a:off x="6322699" y="5708650"/>
              <a:ext cx="112112" cy="1199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24" name="Rectangle 180"/>
            <p:cNvSpPr>
              <a:spLocks noChangeArrowheads="1"/>
            </p:cNvSpPr>
            <p:nvPr/>
          </p:nvSpPr>
          <p:spPr bwMode="auto">
            <a:xfrm>
              <a:off x="6347309" y="5742918"/>
              <a:ext cx="30078" cy="29127"/>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0800" name="Group 291"/>
          <p:cNvGrpSpPr>
            <a:grpSpLocks/>
          </p:cNvGrpSpPr>
          <p:nvPr/>
        </p:nvGrpSpPr>
        <p:grpSpPr bwMode="auto">
          <a:xfrm>
            <a:off x="8243888" y="2260600"/>
            <a:ext cx="360362" cy="360363"/>
            <a:chOff x="6054726" y="5708650"/>
            <a:chExt cx="620713" cy="388938"/>
          </a:xfrm>
        </p:grpSpPr>
        <p:sp>
          <p:nvSpPr>
            <p:cNvPr id="49483" name="Rectangle 160"/>
            <p:cNvSpPr>
              <a:spLocks noChangeArrowheads="1"/>
            </p:cNvSpPr>
            <p:nvPr/>
          </p:nvSpPr>
          <p:spPr bwMode="auto">
            <a:xfrm>
              <a:off x="6257073" y="5772046"/>
              <a:ext cx="13671" cy="5996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484" name="Rectangle 161"/>
            <p:cNvSpPr>
              <a:spLocks noChangeArrowheads="1"/>
            </p:cNvSpPr>
            <p:nvPr/>
          </p:nvSpPr>
          <p:spPr bwMode="auto">
            <a:xfrm>
              <a:off x="6333637" y="5720644"/>
              <a:ext cx="101173"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485"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486" name="Freeform 163"/>
            <p:cNvSpPr>
              <a:spLocks noEditPoints="1"/>
            </p:cNvSpPr>
            <p:nvPr/>
          </p:nvSpPr>
          <p:spPr bwMode="auto">
            <a:xfrm>
              <a:off x="6109414" y="5886842"/>
              <a:ext cx="566025" cy="16277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87" name="Rectangle 164"/>
            <p:cNvSpPr>
              <a:spLocks noChangeArrowheads="1"/>
            </p:cNvSpPr>
            <p:nvPr/>
          </p:nvSpPr>
          <p:spPr bwMode="auto">
            <a:xfrm>
              <a:off x="6473092" y="5724071"/>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488" name="Freeform 165"/>
            <p:cNvSpPr>
              <a:spLocks/>
            </p:cNvSpPr>
            <p:nvPr/>
          </p:nvSpPr>
          <p:spPr bwMode="auto">
            <a:xfrm>
              <a:off x="6456685" y="5823447"/>
              <a:ext cx="218754"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489" name="Rectangle 166"/>
            <p:cNvSpPr>
              <a:spLocks noChangeArrowheads="1"/>
            </p:cNvSpPr>
            <p:nvPr/>
          </p:nvSpPr>
          <p:spPr bwMode="auto">
            <a:xfrm>
              <a:off x="6453952" y="5715504"/>
              <a:ext cx="221487"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490" name="Rectangle 167"/>
            <p:cNvSpPr>
              <a:spLocks noChangeArrowheads="1"/>
            </p:cNvSpPr>
            <p:nvPr/>
          </p:nvSpPr>
          <p:spPr bwMode="auto">
            <a:xfrm>
              <a:off x="6445748" y="5782326"/>
              <a:ext cx="13673"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491" name="Oval 168"/>
            <p:cNvSpPr>
              <a:spLocks noChangeArrowheads="1"/>
            </p:cNvSpPr>
            <p:nvPr/>
          </p:nvSpPr>
          <p:spPr bwMode="auto">
            <a:xfrm>
              <a:off x="6601610" y="5850861"/>
              <a:ext cx="35547"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492" name="Oval 169"/>
            <p:cNvSpPr>
              <a:spLocks noChangeArrowheads="1"/>
            </p:cNvSpPr>
            <p:nvPr/>
          </p:nvSpPr>
          <p:spPr bwMode="auto">
            <a:xfrm>
              <a:off x="6497702"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493" name="Oval 170"/>
            <p:cNvSpPr>
              <a:spLocks noChangeArrowheads="1"/>
            </p:cNvSpPr>
            <p:nvPr/>
          </p:nvSpPr>
          <p:spPr bwMode="auto">
            <a:xfrm>
              <a:off x="6380121" y="5850861"/>
              <a:ext cx="35548"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494" name="Oval 171"/>
            <p:cNvSpPr>
              <a:spLocks noChangeArrowheads="1"/>
            </p:cNvSpPr>
            <p:nvPr/>
          </p:nvSpPr>
          <p:spPr bwMode="auto">
            <a:xfrm>
              <a:off x="6273480"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49495" name="Rectangle 172"/>
            <p:cNvSpPr>
              <a:spLocks noChangeArrowheads="1"/>
            </p:cNvSpPr>
            <p:nvPr/>
          </p:nvSpPr>
          <p:spPr bwMode="auto">
            <a:xfrm>
              <a:off x="6549656" y="5760051"/>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496" name="Rectangle 173"/>
            <p:cNvSpPr>
              <a:spLocks noChangeArrowheads="1"/>
            </p:cNvSpPr>
            <p:nvPr/>
          </p:nvSpPr>
          <p:spPr bwMode="auto">
            <a:xfrm>
              <a:off x="6333637" y="5730924"/>
              <a:ext cx="101173" cy="10451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497" name="Freeform 174"/>
            <p:cNvSpPr>
              <a:spLocks/>
            </p:cNvSpPr>
            <p:nvPr/>
          </p:nvSpPr>
          <p:spPr bwMode="auto">
            <a:xfrm>
              <a:off x="6257073" y="5828587"/>
              <a:ext cx="177737" cy="4283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498" name="Rectangle 175"/>
            <p:cNvSpPr>
              <a:spLocks noChangeArrowheads="1"/>
            </p:cNvSpPr>
            <p:nvPr/>
          </p:nvSpPr>
          <p:spPr bwMode="auto">
            <a:xfrm>
              <a:off x="6270745" y="5772046"/>
              <a:ext cx="65626" cy="5996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499" name="Rectangle 176"/>
            <p:cNvSpPr>
              <a:spLocks noChangeArrowheads="1"/>
            </p:cNvSpPr>
            <p:nvPr/>
          </p:nvSpPr>
          <p:spPr bwMode="auto">
            <a:xfrm>
              <a:off x="6289886" y="5734351"/>
              <a:ext cx="16407"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00" name="Rectangle 177"/>
            <p:cNvSpPr>
              <a:spLocks noChangeArrowheads="1"/>
            </p:cNvSpPr>
            <p:nvPr/>
          </p:nvSpPr>
          <p:spPr bwMode="auto">
            <a:xfrm>
              <a:off x="6284417" y="5727498"/>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01" name="Freeform 178"/>
            <p:cNvSpPr>
              <a:spLocks/>
            </p:cNvSpPr>
            <p:nvPr/>
          </p:nvSpPr>
          <p:spPr bwMode="auto">
            <a:xfrm>
              <a:off x="6246136" y="5772046"/>
              <a:ext cx="13671" cy="59968"/>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502" name="Rectangle 179"/>
            <p:cNvSpPr>
              <a:spLocks noChangeArrowheads="1"/>
            </p:cNvSpPr>
            <p:nvPr/>
          </p:nvSpPr>
          <p:spPr bwMode="auto">
            <a:xfrm>
              <a:off x="6322699" y="5708650"/>
              <a:ext cx="112110" cy="1199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49503" name="Rectangle 180"/>
            <p:cNvSpPr>
              <a:spLocks noChangeArrowheads="1"/>
            </p:cNvSpPr>
            <p:nvPr/>
          </p:nvSpPr>
          <p:spPr bwMode="auto">
            <a:xfrm>
              <a:off x="6347308" y="5742918"/>
              <a:ext cx="30080" cy="2912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530862" name="Text Box 430"/>
          <p:cNvSpPr txBox="1">
            <a:spLocks noChangeArrowheads="1"/>
          </p:cNvSpPr>
          <p:nvPr/>
        </p:nvSpPr>
        <p:spPr bwMode="auto">
          <a:xfrm>
            <a:off x="2679700" y="2332038"/>
            <a:ext cx="336550"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a:t>
            </a:r>
          </a:p>
        </p:txBody>
      </p:sp>
      <p:sp>
        <p:nvSpPr>
          <p:cNvPr id="530863" name="Text Box 431"/>
          <p:cNvSpPr txBox="1">
            <a:spLocks noChangeArrowheads="1"/>
          </p:cNvSpPr>
          <p:nvPr/>
        </p:nvSpPr>
        <p:spPr bwMode="auto">
          <a:xfrm>
            <a:off x="6300788" y="2332038"/>
            <a:ext cx="336550"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a:t>
            </a:r>
          </a:p>
        </p:txBody>
      </p:sp>
      <p:sp>
        <p:nvSpPr>
          <p:cNvPr id="154659" name="Rectangle 24"/>
          <p:cNvSpPr>
            <a:spLocks noChangeArrowheads="1"/>
          </p:cNvSpPr>
          <p:nvPr/>
        </p:nvSpPr>
        <p:spPr bwMode="auto">
          <a:xfrm>
            <a:off x="6804025" y="2690813"/>
            <a:ext cx="606425"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j-lt"/>
                <a:ea typeface="华文细黑" pitchFamily="2" charset="-122"/>
              </a:rPr>
              <a:t>Station</a:t>
            </a:r>
            <a:endParaRPr kumimoji="0" lang="zh-CN" altLang="en-US" sz="1400" dirty="0">
              <a:solidFill>
                <a:schemeClr val="folHlink"/>
              </a:solidFill>
              <a:latin typeface="+mj-lt"/>
              <a:ea typeface="华文细黑" pitchFamily="2" charset="-122"/>
            </a:endParaRPr>
          </a:p>
        </p:txBody>
      </p:sp>
      <p:sp>
        <p:nvSpPr>
          <p:cNvPr id="154660" name="Rectangle 24"/>
          <p:cNvSpPr>
            <a:spLocks noChangeArrowheads="1"/>
          </p:cNvSpPr>
          <p:nvPr/>
        </p:nvSpPr>
        <p:spPr bwMode="auto">
          <a:xfrm>
            <a:off x="5580063" y="2690813"/>
            <a:ext cx="606425"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j-lt"/>
                <a:ea typeface="华文细黑" pitchFamily="2" charset="-122"/>
              </a:rPr>
              <a:t>Station</a:t>
            </a:r>
            <a:endParaRPr kumimoji="0" lang="zh-CN" altLang="en-US" sz="1400" dirty="0">
              <a:solidFill>
                <a:schemeClr val="folHlink"/>
              </a:solidFill>
              <a:latin typeface="+mj-lt"/>
              <a:ea typeface="华文细黑" pitchFamily="2" charset="-122"/>
            </a:endParaRPr>
          </a:p>
        </p:txBody>
      </p:sp>
      <p:sp>
        <p:nvSpPr>
          <p:cNvPr id="154661" name="Rectangle 24"/>
          <p:cNvSpPr>
            <a:spLocks noChangeArrowheads="1"/>
          </p:cNvSpPr>
          <p:nvPr/>
        </p:nvSpPr>
        <p:spPr bwMode="auto">
          <a:xfrm>
            <a:off x="3203575" y="2690813"/>
            <a:ext cx="606425"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j-lt"/>
                <a:ea typeface="华文细黑" pitchFamily="2" charset="-122"/>
              </a:rPr>
              <a:t>Station</a:t>
            </a:r>
            <a:endParaRPr kumimoji="0" lang="zh-CN" altLang="en-US" sz="1400" dirty="0">
              <a:solidFill>
                <a:schemeClr val="folHlink"/>
              </a:solidFill>
              <a:latin typeface="+mj-lt"/>
              <a:ea typeface="华文细黑" pitchFamily="2" charset="-122"/>
            </a:endParaRPr>
          </a:p>
        </p:txBody>
      </p:sp>
      <p:sp>
        <p:nvSpPr>
          <p:cNvPr id="154662" name="Rectangle 24"/>
          <p:cNvSpPr>
            <a:spLocks noChangeArrowheads="1"/>
          </p:cNvSpPr>
          <p:nvPr/>
        </p:nvSpPr>
        <p:spPr bwMode="auto">
          <a:xfrm>
            <a:off x="2124075" y="2690813"/>
            <a:ext cx="606425"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j-lt"/>
                <a:ea typeface="华文细黑" pitchFamily="2" charset="-122"/>
              </a:rPr>
              <a:t>Station</a:t>
            </a:r>
            <a:endParaRPr kumimoji="0" lang="zh-CN" altLang="en-US" sz="1400" dirty="0">
              <a:solidFill>
                <a:schemeClr val="folHlink"/>
              </a:solidFill>
              <a:latin typeface="+mj-lt"/>
              <a:ea typeface="华文细黑" pitchFamily="2" charset="-122"/>
            </a:endParaRPr>
          </a:p>
        </p:txBody>
      </p:sp>
      <p:sp>
        <p:nvSpPr>
          <p:cNvPr id="49192" name="AutoShape 436"/>
          <p:cNvSpPr>
            <a:spLocks noChangeArrowheads="1"/>
          </p:cNvSpPr>
          <p:nvPr/>
        </p:nvSpPr>
        <p:spPr bwMode="auto">
          <a:xfrm>
            <a:off x="117475" y="3927475"/>
            <a:ext cx="6975475" cy="1500188"/>
          </a:xfrm>
          <a:prstGeom prst="parallelogram">
            <a:avLst>
              <a:gd name="adj" fmla="val 29621"/>
            </a:avLst>
          </a:prstGeom>
          <a:solidFill>
            <a:srgbClr val="CCFFFF"/>
          </a:solidFill>
          <a:ln w="9525">
            <a:noFill/>
            <a:miter lim="800000"/>
            <a:headEnd/>
            <a:tailEnd/>
          </a:ln>
          <a:effectLst>
            <a:prstShdw prst="shdw17" dist="17961" dir="2700000">
              <a:srgbClr val="7A9999"/>
            </a:prstShdw>
          </a:effectLst>
        </p:spPr>
        <p:txBody>
          <a:bodyPr wrap="none" anchor="ctr"/>
          <a:lstStyle/>
          <a:p>
            <a:pPr>
              <a:defRPr/>
            </a:pPr>
            <a:endParaRPr lang="zh-CN" altLang="en-US">
              <a:latin typeface="+mj-lt"/>
              <a:ea typeface="宋体" pitchFamily="2" charset="-122"/>
            </a:endParaRPr>
          </a:p>
        </p:txBody>
      </p:sp>
      <p:sp>
        <p:nvSpPr>
          <p:cNvPr id="530869" name="Oval 437"/>
          <p:cNvSpPr>
            <a:spLocks noChangeArrowheads="1"/>
          </p:cNvSpPr>
          <p:nvPr/>
        </p:nvSpPr>
        <p:spPr bwMode="auto">
          <a:xfrm>
            <a:off x="2749550" y="4083050"/>
            <a:ext cx="2259013" cy="1073150"/>
          </a:xfrm>
          <a:prstGeom prst="ellipse">
            <a:avLst/>
          </a:prstGeom>
          <a:noFill/>
          <a:ln w="28575" algn="ctr">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nvGrpSpPr>
          <p:cNvPr id="160809" name="Group 140"/>
          <p:cNvGrpSpPr>
            <a:grpSpLocks/>
          </p:cNvGrpSpPr>
          <p:nvPr/>
        </p:nvGrpSpPr>
        <p:grpSpPr bwMode="auto">
          <a:xfrm>
            <a:off x="2813050" y="4725988"/>
            <a:ext cx="387350" cy="428625"/>
            <a:chOff x="2563812" y="2541587"/>
            <a:chExt cx="660400" cy="698500"/>
          </a:xfrm>
        </p:grpSpPr>
        <p:sp>
          <p:nvSpPr>
            <p:cNvPr id="49481"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482" name="Freeform 22"/>
            <p:cNvSpPr>
              <a:spLocks/>
            </p:cNvSpPr>
            <p:nvPr/>
          </p:nvSpPr>
          <p:spPr bwMode="auto">
            <a:xfrm>
              <a:off x="2563812" y="2616610"/>
              <a:ext cx="660400" cy="62347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530873" name="Oval 441"/>
          <p:cNvSpPr>
            <a:spLocks noChangeArrowheads="1"/>
          </p:cNvSpPr>
          <p:nvPr/>
        </p:nvSpPr>
        <p:spPr bwMode="auto">
          <a:xfrm>
            <a:off x="828675" y="4237038"/>
            <a:ext cx="1533525" cy="762000"/>
          </a:xfrm>
          <a:prstGeom prst="ellipse">
            <a:avLst/>
          </a:prstGeom>
          <a:noFill/>
          <a:ln w="12700" algn="ctr">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nvGrpSpPr>
          <p:cNvPr id="160811" name="Group 140"/>
          <p:cNvGrpSpPr>
            <a:grpSpLocks/>
          </p:cNvGrpSpPr>
          <p:nvPr/>
        </p:nvGrpSpPr>
        <p:grpSpPr bwMode="auto">
          <a:xfrm>
            <a:off x="812800" y="4400550"/>
            <a:ext cx="207963" cy="252413"/>
            <a:chOff x="2563812" y="2541587"/>
            <a:chExt cx="660400" cy="698500"/>
          </a:xfrm>
        </p:grpSpPr>
        <p:sp>
          <p:nvSpPr>
            <p:cNvPr id="49479"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480" name="Freeform 22"/>
            <p:cNvSpPr>
              <a:spLocks/>
            </p:cNvSpPr>
            <p:nvPr/>
          </p:nvSpPr>
          <p:spPr bwMode="auto">
            <a:xfrm>
              <a:off x="2563812" y="2616271"/>
              <a:ext cx="660400" cy="623816"/>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0812" name="Group 140"/>
          <p:cNvGrpSpPr>
            <a:grpSpLocks/>
          </p:cNvGrpSpPr>
          <p:nvPr/>
        </p:nvGrpSpPr>
        <p:grpSpPr bwMode="auto">
          <a:xfrm>
            <a:off x="1158875" y="4791075"/>
            <a:ext cx="209550" cy="254000"/>
            <a:chOff x="2563812" y="2541587"/>
            <a:chExt cx="660400" cy="698500"/>
          </a:xfrm>
        </p:grpSpPr>
        <p:sp>
          <p:nvSpPr>
            <p:cNvPr id="49477"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478" name="Freeform 22"/>
            <p:cNvSpPr>
              <a:spLocks/>
            </p:cNvSpPr>
            <p:nvPr/>
          </p:nvSpPr>
          <p:spPr bwMode="auto">
            <a:xfrm>
              <a:off x="2563812" y="2615804"/>
              <a:ext cx="660400" cy="624283"/>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0813" name="Group 140"/>
          <p:cNvGrpSpPr>
            <a:grpSpLocks/>
          </p:cNvGrpSpPr>
          <p:nvPr/>
        </p:nvGrpSpPr>
        <p:grpSpPr bwMode="auto">
          <a:xfrm>
            <a:off x="1804988" y="4154488"/>
            <a:ext cx="207962" cy="254000"/>
            <a:chOff x="2563812" y="2541587"/>
            <a:chExt cx="660400" cy="698500"/>
          </a:xfrm>
        </p:grpSpPr>
        <p:sp>
          <p:nvSpPr>
            <p:cNvPr id="49475"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476" name="Freeform 22"/>
            <p:cNvSpPr>
              <a:spLocks/>
            </p:cNvSpPr>
            <p:nvPr/>
          </p:nvSpPr>
          <p:spPr bwMode="auto">
            <a:xfrm>
              <a:off x="2563812" y="2615801"/>
              <a:ext cx="660400" cy="624286"/>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0814" name="Group 140"/>
          <p:cNvGrpSpPr>
            <a:grpSpLocks/>
          </p:cNvGrpSpPr>
          <p:nvPr/>
        </p:nvGrpSpPr>
        <p:grpSpPr bwMode="auto">
          <a:xfrm>
            <a:off x="2184400" y="4713288"/>
            <a:ext cx="209550" cy="254000"/>
            <a:chOff x="2563812" y="2541587"/>
            <a:chExt cx="660400" cy="698500"/>
          </a:xfrm>
        </p:grpSpPr>
        <p:sp>
          <p:nvSpPr>
            <p:cNvPr id="49473"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474" name="Freeform 22"/>
            <p:cNvSpPr>
              <a:spLocks/>
            </p:cNvSpPr>
            <p:nvPr/>
          </p:nvSpPr>
          <p:spPr bwMode="auto">
            <a:xfrm>
              <a:off x="2563812" y="2615801"/>
              <a:ext cx="660400" cy="624286"/>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0815" name="Group 140"/>
          <p:cNvGrpSpPr>
            <a:grpSpLocks/>
          </p:cNvGrpSpPr>
          <p:nvPr/>
        </p:nvGrpSpPr>
        <p:grpSpPr bwMode="auto">
          <a:xfrm>
            <a:off x="3154363" y="4010025"/>
            <a:ext cx="387350" cy="428625"/>
            <a:chOff x="2563812" y="2541587"/>
            <a:chExt cx="660400" cy="698500"/>
          </a:xfrm>
        </p:grpSpPr>
        <p:sp>
          <p:nvSpPr>
            <p:cNvPr id="49471"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472" name="Freeform 22"/>
            <p:cNvSpPr>
              <a:spLocks/>
            </p:cNvSpPr>
            <p:nvPr/>
          </p:nvSpPr>
          <p:spPr bwMode="auto">
            <a:xfrm>
              <a:off x="2563812" y="2616612"/>
              <a:ext cx="660400" cy="623475"/>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0816" name="Group 140"/>
          <p:cNvGrpSpPr>
            <a:grpSpLocks/>
          </p:cNvGrpSpPr>
          <p:nvPr/>
        </p:nvGrpSpPr>
        <p:grpSpPr bwMode="auto">
          <a:xfrm>
            <a:off x="4364038" y="4797425"/>
            <a:ext cx="387350" cy="428625"/>
            <a:chOff x="2563812" y="2541587"/>
            <a:chExt cx="660400" cy="698500"/>
          </a:xfrm>
        </p:grpSpPr>
        <p:sp>
          <p:nvSpPr>
            <p:cNvPr id="49469"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470" name="Freeform 22"/>
            <p:cNvSpPr>
              <a:spLocks/>
            </p:cNvSpPr>
            <p:nvPr/>
          </p:nvSpPr>
          <p:spPr bwMode="auto">
            <a:xfrm>
              <a:off x="2563812" y="2616612"/>
              <a:ext cx="660400" cy="623475"/>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0817" name="Group 140"/>
          <p:cNvGrpSpPr>
            <a:grpSpLocks/>
          </p:cNvGrpSpPr>
          <p:nvPr/>
        </p:nvGrpSpPr>
        <p:grpSpPr bwMode="auto">
          <a:xfrm>
            <a:off x="4621213" y="4083050"/>
            <a:ext cx="387350" cy="428625"/>
            <a:chOff x="2563812" y="2541587"/>
            <a:chExt cx="660400" cy="698500"/>
          </a:xfrm>
        </p:grpSpPr>
        <p:sp>
          <p:nvSpPr>
            <p:cNvPr id="49467"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468" name="Freeform 22"/>
            <p:cNvSpPr>
              <a:spLocks/>
            </p:cNvSpPr>
            <p:nvPr/>
          </p:nvSpPr>
          <p:spPr bwMode="auto">
            <a:xfrm>
              <a:off x="2563812" y="2616612"/>
              <a:ext cx="660400" cy="623475"/>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530895" name="Oval 463"/>
          <p:cNvSpPr>
            <a:spLocks noChangeArrowheads="1"/>
          </p:cNvSpPr>
          <p:nvPr/>
        </p:nvSpPr>
        <p:spPr bwMode="auto">
          <a:xfrm>
            <a:off x="5332413" y="4181475"/>
            <a:ext cx="1438275" cy="760413"/>
          </a:xfrm>
          <a:prstGeom prst="ellipse">
            <a:avLst/>
          </a:prstGeom>
          <a:noFill/>
          <a:ln w="12700" algn="ctr">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nvGrpSpPr>
          <p:cNvPr id="160819" name="Group 140"/>
          <p:cNvGrpSpPr>
            <a:grpSpLocks/>
          </p:cNvGrpSpPr>
          <p:nvPr/>
        </p:nvGrpSpPr>
        <p:grpSpPr bwMode="auto">
          <a:xfrm>
            <a:off x="5284788" y="4265613"/>
            <a:ext cx="201612" cy="252412"/>
            <a:chOff x="2563812" y="2541587"/>
            <a:chExt cx="660400" cy="698500"/>
          </a:xfrm>
        </p:grpSpPr>
        <p:sp>
          <p:nvSpPr>
            <p:cNvPr id="49465"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466" name="Freeform 22"/>
            <p:cNvSpPr>
              <a:spLocks/>
            </p:cNvSpPr>
            <p:nvPr/>
          </p:nvSpPr>
          <p:spPr bwMode="auto">
            <a:xfrm>
              <a:off x="2563812" y="2616268"/>
              <a:ext cx="660400" cy="623819"/>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0820" name="Group 140"/>
          <p:cNvGrpSpPr>
            <a:grpSpLocks/>
          </p:cNvGrpSpPr>
          <p:nvPr/>
        </p:nvGrpSpPr>
        <p:grpSpPr bwMode="auto">
          <a:xfrm>
            <a:off x="5607050" y="4772025"/>
            <a:ext cx="200025" cy="254000"/>
            <a:chOff x="2563812" y="2541587"/>
            <a:chExt cx="660400" cy="698500"/>
          </a:xfrm>
        </p:grpSpPr>
        <p:sp>
          <p:nvSpPr>
            <p:cNvPr id="49463"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464" name="Freeform 22"/>
            <p:cNvSpPr>
              <a:spLocks/>
            </p:cNvSpPr>
            <p:nvPr/>
          </p:nvSpPr>
          <p:spPr bwMode="auto">
            <a:xfrm>
              <a:off x="2563812" y="2615804"/>
              <a:ext cx="660400" cy="624283"/>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0821" name="Group 140"/>
          <p:cNvGrpSpPr>
            <a:grpSpLocks/>
          </p:cNvGrpSpPr>
          <p:nvPr/>
        </p:nvGrpSpPr>
        <p:grpSpPr bwMode="auto">
          <a:xfrm>
            <a:off x="6124575" y="4095750"/>
            <a:ext cx="200025" cy="254000"/>
            <a:chOff x="2563812" y="2541587"/>
            <a:chExt cx="660400" cy="698500"/>
          </a:xfrm>
        </p:grpSpPr>
        <p:sp>
          <p:nvSpPr>
            <p:cNvPr id="49461"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462" name="Freeform 22"/>
            <p:cNvSpPr>
              <a:spLocks/>
            </p:cNvSpPr>
            <p:nvPr/>
          </p:nvSpPr>
          <p:spPr bwMode="auto">
            <a:xfrm>
              <a:off x="2563812" y="2615804"/>
              <a:ext cx="660400" cy="624283"/>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0822" name="Group 140"/>
          <p:cNvGrpSpPr>
            <a:grpSpLocks/>
          </p:cNvGrpSpPr>
          <p:nvPr/>
        </p:nvGrpSpPr>
        <p:grpSpPr bwMode="auto">
          <a:xfrm>
            <a:off x="6526213" y="4746625"/>
            <a:ext cx="201612" cy="252413"/>
            <a:chOff x="2563812" y="2541587"/>
            <a:chExt cx="660400" cy="698500"/>
          </a:xfrm>
        </p:grpSpPr>
        <p:sp>
          <p:nvSpPr>
            <p:cNvPr id="49459"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460" name="Freeform 22"/>
            <p:cNvSpPr>
              <a:spLocks/>
            </p:cNvSpPr>
            <p:nvPr/>
          </p:nvSpPr>
          <p:spPr bwMode="auto">
            <a:xfrm>
              <a:off x="2563812" y="2616271"/>
              <a:ext cx="660400" cy="623816"/>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49208" name="Rectangle 24"/>
          <p:cNvSpPr>
            <a:spLocks noChangeArrowheads="1"/>
          </p:cNvSpPr>
          <p:nvPr/>
        </p:nvSpPr>
        <p:spPr bwMode="auto">
          <a:xfrm>
            <a:off x="4703763" y="5141913"/>
            <a:ext cx="1444625" cy="215900"/>
          </a:xfrm>
          <a:prstGeom prst="rect">
            <a:avLst/>
          </a:prstGeom>
          <a:noFill/>
          <a:ln w="9525">
            <a:noFill/>
            <a:miter lim="800000"/>
            <a:headEnd/>
            <a:tailEnd/>
          </a:ln>
        </p:spPr>
        <p:txBody>
          <a:bodyPr wrap="none" lIns="0" tIns="0" rIns="0" bIns="0">
            <a:spAutoFit/>
          </a:bodyPr>
          <a:lstStyle/>
          <a:p>
            <a:pPr>
              <a:defRPr/>
            </a:pPr>
            <a:r>
              <a:rPr kumimoji="0" lang="en-US" altLang="zh-CN" sz="1400">
                <a:solidFill>
                  <a:schemeClr val="folHlink"/>
                </a:solidFill>
                <a:latin typeface="+mj-lt"/>
                <a:ea typeface="华文细黑" pitchFamily="2" charset="-122"/>
              </a:rPr>
              <a:t>Transport device</a:t>
            </a:r>
            <a:endParaRPr kumimoji="0" lang="zh-CN" altLang="en-US" sz="1400">
              <a:solidFill>
                <a:schemeClr val="folHlink"/>
              </a:solidFill>
              <a:latin typeface="+mj-lt"/>
              <a:ea typeface="华文细黑" pitchFamily="2" charset="-122"/>
            </a:endParaRPr>
          </a:p>
        </p:txBody>
      </p:sp>
      <p:sp>
        <p:nvSpPr>
          <p:cNvPr id="49209" name="Line 149"/>
          <p:cNvSpPr>
            <a:spLocks noChangeShapeType="1"/>
          </p:cNvSpPr>
          <p:nvPr/>
        </p:nvSpPr>
        <p:spPr bwMode="auto">
          <a:xfrm flipH="1">
            <a:off x="1974850" y="4224338"/>
            <a:ext cx="1098550"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9210" name="Line 149"/>
          <p:cNvSpPr>
            <a:spLocks noChangeShapeType="1"/>
          </p:cNvSpPr>
          <p:nvPr/>
        </p:nvSpPr>
        <p:spPr bwMode="auto">
          <a:xfrm flipH="1">
            <a:off x="2232025" y="4868863"/>
            <a:ext cx="581025" cy="1587"/>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9211" name="Line 149"/>
          <p:cNvSpPr>
            <a:spLocks noChangeShapeType="1"/>
          </p:cNvSpPr>
          <p:nvPr/>
        </p:nvSpPr>
        <p:spPr bwMode="auto">
          <a:xfrm flipH="1">
            <a:off x="4881563" y="4368800"/>
            <a:ext cx="581025" cy="1588"/>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49212" name="Line 149"/>
          <p:cNvSpPr>
            <a:spLocks noChangeShapeType="1"/>
          </p:cNvSpPr>
          <p:nvPr/>
        </p:nvSpPr>
        <p:spPr bwMode="auto">
          <a:xfrm flipH="1">
            <a:off x="4751388" y="4940300"/>
            <a:ext cx="1033462" cy="73025"/>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154684" name="Rectangle 24"/>
          <p:cNvSpPr>
            <a:spLocks noChangeArrowheads="1"/>
          </p:cNvSpPr>
          <p:nvPr/>
        </p:nvSpPr>
        <p:spPr bwMode="auto">
          <a:xfrm>
            <a:off x="184150" y="5072063"/>
            <a:ext cx="1731308" cy="276999"/>
          </a:xfrm>
          <a:prstGeom prst="rect">
            <a:avLst/>
          </a:prstGeom>
          <a:noFill/>
          <a:ln w="9525">
            <a:noFill/>
            <a:miter lim="800000"/>
            <a:headEnd/>
            <a:tailEnd/>
          </a:ln>
        </p:spPr>
        <p:txBody>
          <a:bodyPr wrap="none" lIns="0" tIns="0" rIns="0" bIns="0">
            <a:spAutoFit/>
          </a:bodyPr>
          <a:lstStyle/>
          <a:p>
            <a:pPr>
              <a:defRPr/>
            </a:pPr>
            <a:r>
              <a:rPr kumimoji="0" lang="en-US" altLang="zh-CN" sz="1800" dirty="0" smtClean="0">
                <a:solidFill>
                  <a:schemeClr val="accent1"/>
                </a:solidFill>
                <a:latin typeface="+mj-lt"/>
                <a:ea typeface="华文细黑" pitchFamily="2" charset="-122"/>
              </a:rPr>
              <a:t>Transport plane</a:t>
            </a:r>
            <a:endParaRPr kumimoji="0" lang="zh-CN" altLang="en-US" sz="1800" dirty="0">
              <a:solidFill>
                <a:schemeClr val="accent1"/>
              </a:solidFill>
              <a:latin typeface="+mj-lt"/>
              <a:ea typeface="华文细黑" pitchFamily="2" charset="-122"/>
            </a:endParaRPr>
          </a:p>
        </p:txBody>
      </p:sp>
      <p:sp>
        <p:nvSpPr>
          <p:cNvPr id="530930" name="Rectangle 498"/>
          <p:cNvSpPr>
            <a:spLocks noChangeArrowheads="1"/>
          </p:cNvSpPr>
          <p:nvPr/>
        </p:nvSpPr>
        <p:spPr bwMode="auto">
          <a:xfrm>
            <a:off x="5543550" y="4438650"/>
            <a:ext cx="1404714" cy="338554"/>
          </a:xfrm>
          <a:prstGeom prst="rect">
            <a:avLst/>
          </a:prstGeom>
          <a:noFill/>
          <a:ln w="9525" algn="ctr">
            <a:noFill/>
            <a:miter lim="800000"/>
            <a:headEnd/>
            <a:tailEnd/>
          </a:ln>
          <a:effectLst>
            <a:prstShdw prst="shdw17" dist="17961" dir="2700000">
              <a:schemeClr val="accent1">
                <a:gamma/>
                <a:shade val="60000"/>
                <a:invGamma/>
              </a:schemeClr>
            </a:prstShdw>
          </a:effectLst>
        </p:spPr>
        <p:txBody>
          <a:bodyPr wrap="square">
            <a:spAutoFit/>
          </a:bodyPr>
          <a:lstStyle/>
          <a:p>
            <a:pPr>
              <a:defRPr/>
            </a:pPr>
            <a:r>
              <a:rPr kumimoji="0" lang="en-US" altLang="zh-CN" sz="1600" dirty="0" smtClean="0">
                <a:solidFill>
                  <a:schemeClr val="folHlink"/>
                </a:solidFill>
                <a:latin typeface="+mj-lt"/>
                <a:ea typeface="宋体" pitchFamily="2" charset="-122"/>
              </a:rPr>
              <a:t>Aggregation</a:t>
            </a:r>
            <a:endParaRPr kumimoji="0" lang="en-US" altLang="zh-CN" sz="1600" dirty="0">
              <a:solidFill>
                <a:schemeClr val="folHlink"/>
              </a:solidFill>
              <a:latin typeface="+mj-lt"/>
              <a:ea typeface="宋体" pitchFamily="2" charset="-122"/>
            </a:endParaRPr>
          </a:p>
        </p:txBody>
      </p:sp>
      <p:sp>
        <p:nvSpPr>
          <p:cNvPr id="530931" name="Rectangle 499"/>
          <p:cNvSpPr>
            <a:spLocks noChangeArrowheads="1"/>
          </p:cNvSpPr>
          <p:nvPr/>
        </p:nvSpPr>
        <p:spPr bwMode="auto">
          <a:xfrm>
            <a:off x="4962525" y="4583113"/>
            <a:ext cx="762000" cy="336550"/>
          </a:xfrm>
          <a:prstGeom prst="rect">
            <a:avLst/>
          </a:prstGeom>
          <a:noFill/>
          <a:ln w="9525" algn="ctr">
            <a:noFill/>
            <a:miter lim="800000"/>
            <a:headEnd/>
            <a:tailEnd/>
          </a:ln>
          <a:effectLst>
            <a:prstShdw prst="shdw17" dist="17961" dir="2700000">
              <a:schemeClr val="accent1">
                <a:gamma/>
                <a:shade val="60000"/>
                <a:invGamma/>
              </a:schemeClr>
            </a:prstShdw>
          </a:effectLst>
        </p:spPr>
        <p:txBody>
          <a:bodyPr>
            <a:spAutoFit/>
          </a:bodyPr>
          <a:lstStyle/>
          <a:p>
            <a:pPr>
              <a:defRPr/>
            </a:pPr>
            <a:r>
              <a:rPr kumimoji="0" lang="en-US" altLang="zh-CN" sz="1600">
                <a:solidFill>
                  <a:schemeClr val="folHlink"/>
                </a:solidFill>
                <a:latin typeface="+mj-lt"/>
                <a:ea typeface="宋体" pitchFamily="2" charset="-122"/>
              </a:rPr>
              <a:t>DNI</a:t>
            </a:r>
          </a:p>
        </p:txBody>
      </p:sp>
      <p:sp>
        <p:nvSpPr>
          <p:cNvPr id="530932" name="Rectangle 500"/>
          <p:cNvSpPr>
            <a:spLocks noChangeArrowheads="1"/>
          </p:cNvSpPr>
          <p:nvPr/>
        </p:nvSpPr>
        <p:spPr bwMode="auto">
          <a:xfrm>
            <a:off x="2268538" y="4356100"/>
            <a:ext cx="817562" cy="336550"/>
          </a:xfrm>
          <a:prstGeom prst="rect">
            <a:avLst/>
          </a:prstGeom>
          <a:noFill/>
          <a:ln w="9525" algn="ctr">
            <a:noFill/>
            <a:miter lim="800000"/>
            <a:headEnd/>
            <a:tailEnd/>
          </a:ln>
          <a:effectLst>
            <a:prstShdw prst="shdw17" dist="17961" dir="2700000">
              <a:schemeClr val="accent1">
                <a:gamma/>
                <a:shade val="60000"/>
                <a:invGamma/>
              </a:schemeClr>
            </a:prstShdw>
          </a:effectLst>
        </p:spPr>
        <p:txBody>
          <a:bodyPr>
            <a:spAutoFit/>
          </a:bodyPr>
          <a:lstStyle/>
          <a:p>
            <a:pPr>
              <a:defRPr/>
            </a:pPr>
            <a:r>
              <a:rPr kumimoji="0" lang="en-US" altLang="zh-CN" sz="1600">
                <a:solidFill>
                  <a:schemeClr val="folHlink"/>
                </a:solidFill>
                <a:latin typeface="+mj-lt"/>
                <a:ea typeface="宋体" pitchFamily="2" charset="-122"/>
              </a:rPr>
              <a:t>DNI</a:t>
            </a:r>
          </a:p>
        </p:txBody>
      </p:sp>
      <p:sp>
        <p:nvSpPr>
          <p:cNvPr id="49219" name="Freeform 501"/>
          <p:cNvSpPr>
            <a:spLocks/>
          </p:cNvSpPr>
          <p:nvPr/>
        </p:nvSpPr>
        <p:spPr bwMode="auto">
          <a:xfrm>
            <a:off x="269875" y="3998913"/>
            <a:ext cx="1592263" cy="858837"/>
          </a:xfrm>
          <a:custGeom>
            <a:avLst/>
            <a:gdLst>
              <a:gd name="T0" fmla="*/ 0 w 1119"/>
              <a:gd name="T1" fmla="*/ 2147483647 h 544"/>
              <a:gd name="T2" fmla="*/ 2147483647 w 1119"/>
              <a:gd name="T3" fmla="*/ 2147483647 h 544"/>
              <a:gd name="T4" fmla="*/ 2147483647 w 1119"/>
              <a:gd name="T5" fmla="*/ 2147483647 h 544"/>
              <a:gd name="T6" fmla="*/ 2147483647 w 1119"/>
              <a:gd name="T7" fmla="*/ 0 h 544"/>
              <a:gd name="T8" fmla="*/ 0 60000 65536"/>
              <a:gd name="T9" fmla="*/ 0 60000 65536"/>
              <a:gd name="T10" fmla="*/ 0 60000 65536"/>
              <a:gd name="T11" fmla="*/ 0 60000 65536"/>
              <a:gd name="T12" fmla="*/ 0 w 1119"/>
              <a:gd name="T13" fmla="*/ 0 h 544"/>
              <a:gd name="T14" fmla="*/ 1119 w 1119"/>
              <a:gd name="T15" fmla="*/ 544 h 544"/>
            </a:gdLst>
            <a:ahLst/>
            <a:cxnLst>
              <a:cxn ang="T8">
                <a:pos x="T0" y="T1"/>
              </a:cxn>
              <a:cxn ang="T9">
                <a:pos x="T2" y="T3"/>
              </a:cxn>
              <a:cxn ang="T10">
                <a:pos x="T4" y="T5"/>
              </a:cxn>
              <a:cxn ang="T11">
                <a:pos x="T6" y="T7"/>
              </a:cxn>
            </a:cxnLst>
            <a:rect l="T12" t="T13" r="T14" b="T15"/>
            <a:pathLst>
              <a:path w="1119" h="544">
                <a:moveTo>
                  <a:pt x="0" y="544"/>
                </a:moveTo>
                <a:cubicBezTo>
                  <a:pt x="98" y="475"/>
                  <a:pt x="196" y="407"/>
                  <a:pt x="362" y="362"/>
                </a:cubicBezTo>
                <a:cubicBezTo>
                  <a:pt x="528" y="317"/>
                  <a:pt x="877" y="332"/>
                  <a:pt x="998" y="272"/>
                </a:cubicBezTo>
                <a:cubicBezTo>
                  <a:pt x="1119" y="212"/>
                  <a:pt x="1103" y="106"/>
                  <a:pt x="1088" y="0"/>
                </a:cubicBezTo>
              </a:path>
            </a:pathLst>
          </a:custGeom>
          <a:noFill/>
          <a:ln w="9525">
            <a:solidFill>
              <a:srgbClr val="800080"/>
            </a:solidFill>
            <a:round/>
            <a:headEnd/>
            <a:tailEnd type="stealth" w="lg" len="lg"/>
          </a:ln>
          <a:effectLst>
            <a:prstShdw prst="shdw17" dist="17961" dir="2700000">
              <a:srgbClr val="4D004D"/>
            </a:prstShdw>
          </a:effectLst>
        </p:spPr>
        <p:txBody>
          <a:bodyPr/>
          <a:lstStyle/>
          <a:p>
            <a:pPr>
              <a:defRPr/>
            </a:pPr>
            <a:endParaRPr lang="zh-CN" altLang="en-US">
              <a:latin typeface="+mj-lt"/>
              <a:ea typeface="宋体" pitchFamily="2" charset="-122"/>
            </a:endParaRPr>
          </a:p>
        </p:txBody>
      </p:sp>
      <p:sp>
        <p:nvSpPr>
          <p:cNvPr id="49220" name="Freeform 502"/>
          <p:cNvSpPr>
            <a:spLocks/>
          </p:cNvSpPr>
          <p:nvPr/>
        </p:nvSpPr>
        <p:spPr bwMode="auto">
          <a:xfrm>
            <a:off x="946150" y="4046538"/>
            <a:ext cx="1046163" cy="1597025"/>
          </a:xfrm>
          <a:custGeom>
            <a:avLst/>
            <a:gdLst>
              <a:gd name="T0" fmla="*/ 2147483647 w 734"/>
              <a:gd name="T1" fmla="*/ 2147483647 h 1013"/>
              <a:gd name="T2" fmla="*/ 2147483647 w 734"/>
              <a:gd name="T3" fmla="*/ 2147483647 h 1013"/>
              <a:gd name="T4" fmla="*/ 2147483647 w 734"/>
              <a:gd name="T5" fmla="*/ 2147483647 h 1013"/>
              <a:gd name="T6" fmla="*/ 2147483647 w 734"/>
              <a:gd name="T7" fmla="*/ 2147483647 h 1013"/>
              <a:gd name="T8" fmla="*/ 2147483647 w 734"/>
              <a:gd name="T9" fmla="*/ 2147483647 h 1013"/>
              <a:gd name="T10" fmla="*/ 2147483647 w 734"/>
              <a:gd name="T11" fmla="*/ 0 h 1013"/>
              <a:gd name="T12" fmla="*/ 0 60000 65536"/>
              <a:gd name="T13" fmla="*/ 0 60000 65536"/>
              <a:gd name="T14" fmla="*/ 0 60000 65536"/>
              <a:gd name="T15" fmla="*/ 0 60000 65536"/>
              <a:gd name="T16" fmla="*/ 0 60000 65536"/>
              <a:gd name="T17" fmla="*/ 0 60000 65536"/>
              <a:gd name="T18" fmla="*/ 0 w 734"/>
              <a:gd name="T19" fmla="*/ 0 h 1013"/>
              <a:gd name="T20" fmla="*/ 734 w 734"/>
              <a:gd name="T21" fmla="*/ 1013 h 1013"/>
            </a:gdLst>
            <a:ahLst/>
            <a:cxnLst>
              <a:cxn ang="T12">
                <a:pos x="T0" y="T1"/>
              </a:cxn>
              <a:cxn ang="T13">
                <a:pos x="T2" y="T3"/>
              </a:cxn>
              <a:cxn ang="T14">
                <a:pos x="T4" y="T5"/>
              </a:cxn>
              <a:cxn ang="T15">
                <a:pos x="T6" y="T7"/>
              </a:cxn>
              <a:cxn ang="T16">
                <a:pos x="T8" y="T9"/>
              </a:cxn>
              <a:cxn ang="T17">
                <a:pos x="T10" y="T11"/>
              </a:cxn>
            </a:cxnLst>
            <a:rect l="T18" t="T19" r="T20" b="T21"/>
            <a:pathLst>
              <a:path w="734" h="1013">
                <a:moveTo>
                  <a:pt x="23" y="998"/>
                </a:moveTo>
                <a:cubicBezTo>
                  <a:pt x="11" y="1005"/>
                  <a:pt x="0" y="1013"/>
                  <a:pt x="23" y="952"/>
                </a:cubicBezTo>
                <a:cubicBezTo>
                  <a:pt x="46" y="891"/>
                  <a:pt x="121" y="703"/>
                  <a:pt x="159" y="635"/>
                </a:cubicBezTo>
                <a:cubicBezTo>
                  <a:pt x="197" y="567"/>
                  <a:pt x="166" y="597"/>
                  <a:pt x="249" y="544"/>
                </a:cubicBezTo>
                <a:cubicBezTo>
                  <a:pt x="332" y="491"/>
                  <a:pt x="582" y="408"/>
                  <a:pt x="658" y="317"/>
                </a:cubicBezTo>
                <a:cubicBezTo>
                  <a:pt x="734" y="226"/>
                  <a:pt x="718" y="113"/>
                  <a:pt x="703" y="0"/>
                </a:cubicBezTo>
              </a:path>
            </a:pathLst>
          </a:custGeom>
          <a:noFill/>
          <a:ln w="9525">
            <a:solidFill>
              <a:srgbClr val="800080"/>
            </a:solidFill>
            <a:round/>
            <a:headEnd/>
            <a:tailEnd type="stealth" w="lg" len="lg"/>
          </a:ln>
          <a:effectLst>
            <a:prstShdw prst="shdw17" dist="17961" dir="2700000">
              <a:srgbClr val="4D004D"/>
            </a:prstShdw>
          </a:effectLst>
        </p:spPr>
        <p:txBody>
          <a:bodyPr/>
          <a:lstStyle/>
          <a:p>
            <a:pPr>
              <a:defRPr/>
            </a:pPr>
            <a:endParaRPr lang="zh-CN" altLang="en-US">
              <a:latin typeface="+mj-lt"/>
              <a:ea typeface="宋体" pitchFamily="2" charset="-122"/>
            </a:endParaRPr>
          </a:p>
        </p:txBody>
      </p:sp>
      <p:sp>
        <p:nvSpPr>
          <p:cNvPr id="49221" name="Freeform 503"/>
          <p:cNvSpPr>
            <a:spLocks/>
          </p:cNvSpPr>
          <p:nvPr/>
        </p:nvSpPr>
        <p:spPr bwMode="auto">
          <a:xfrm>
            <a:off x="1927225" y="4141788"/>
            <a:ext cx="342900" cy="1573212"/>
          </a:xfrm>
          <a:custGeom>
            <a:avLst/>
            <a:gdLst>
              <a:gd name="T0" fmla="*/ 0 w 241"/>
              <a:gd name="T1" fmla="*/ 2147483647 h 998"/>
              <a:gd name="T2" fmla="*/ 2147483647 w 241"/>
              <a:gd name="T3" fmla="*/ 2147483647 h 998"/>
              <a:gd name="T4" fmla="*/ 2147483647 w 241"/>
              <a:gd name="T5" fmla="*/ 2147483647 h 998"/>
              <a:gd name="T6" fmla="*/ 2147483647 w 241"/>
              <a:gd name="T7" fmla="*/ 0 h 998"/>
              <a:gd name="T8" fmla="*/ 0 60000 65536"/>
              <a:gd name="T9" fmla="*/ 0 60000 65536"/>
              <a:gd name="T10" fmla="*/ 0 60000 65536"/>
              <a:gd name="T11" fmla="*/ 0 60000 65536"/>
              <a:gd name="T12" fmla="*/ 0 w 241"/>
              <a:gd name="T13" fmla="*/ 0 h 998"/>
              <a:gd name="T14" fmla="*/ 241 w 241"/>
              <a:gd name="T15" fmla="*/ 998 h 998"/>
            </a:gdLst>
            <a:ahLst/>
            <a:cxnLst>
              <a:cxn ang="T8">
                <a:pos x="T0" y="T1"/>
              </a:cxn>
              <a:cxn ang="T9">
                <a:pos x="T2" y="T3"/>
              </a:cxn>
              <a:cxn ang="T10">
                <a:pos x="T4" y="T5"/>
              </a:cxn>
              <a:cxn ang="T11">
                <a:pos x="T6" y="T7"/>
              </a:cxn>
            </a:cxnLst>
            <a:rect l="T12" t="T13" r="T14" b="T15"/>
            <a:pathLst>
              <a:path w="241" h="998">
                <a:moveTo>
                  <a:pt x="0" y="998"/>
                </a:moveTo>
                <a:cubicBezTo>
                  <a:pt x="71" y="945"/>
                  <a:pt x="143" y="892"/>
                  <a:pt x="181" y="816"/>
                </a:cubicBezTo>
                <a:cubicBezTo>
                  <a:pt x="219" y="740"/>
                  <a:pt x="241" y="680"/>
                  <a:pt x="226" y="544"/>
                </a:cubicBezTo>
                <a:cubicBezTo>
                  <a:pt x="211" y="408"/>
                  <a:pt x="150" y="204"/>
                  <a:pt x="90" y="0"/>
                </a:cubicBezTo>
              </a:path>
            </a:pathLst>
          </a:custGeom>
          <a:noFill/>
          <a:ln w="9525">
            <a:solidFill>
              <a:srgbClr val="800080"/>
            </a:solidFill>
            <a:round/>
            <a:headEnd/>
            <a:tailEnd type="stealth" w="lg" len="lg"/>
          </a:ln>
          <a:effectLst>
            <a:prstShdw prst="shdw17" dist="17961" dir="2700000">
              <a:srgbClr val="4D004D"/>
            </a:prstShdw>
          </a:effectLst>
        </p:spPr>
        <p:txBody>
          <a:bodyPr/>
          <a:lstStyle/>
          <a:p>
            <a:pPr>
              <a:defRPr/>
            </a:pPr>
            <a:endParaRPr lang="zh-CN" altLang="en-US">
              <a:latin typeface="+mj-lt"/>
              <a:ea typeface="宋体" pitchFamily="2" charset="-122"/>
            </a:endParaRPr>
          </a:p>
        </p:txBody>
      </p:sp>
      <p:sp>
        <p:nvSpPr>
          <p:cNvPr id="49222" name="Freeform 505"/>
          <p:cNvSpPr>
            <a:spLocks/>
          </p:cNvSpPr>
          <p:nvPr/>
        </p:nvSpPr>
        <p:spPr bwMode="auto">
          <a:xfrm>
            <a:off x="2960688" y="3927475"/>
            <a:ext cx="333375" cy="1644650"/>
          </a:xfrm>
          <a:custGeom>
            <a:avLst/>
            <a:gdLst>
              <a:gd name="T0" fmla="*/ 2147483647 w 235"/>
              <a:gd name="T1" fmla="*/ 2147483647 h 1043"/>
              <a:gd name="T2" fmla="*/ 2147483647 w 235"/>
              <a:gd name="T3" fmla="*/ 2147483647 h 1043"/>
              <a:gd name="T4" fmla="*/ 2147483647 w 235"/>
              <a:gd name="T5" fmla="*/ 2147483647 h 1043"/>
              <a:gd name="T6" fmla="*/ 2147483647 w 235"/>
              <a:gd name="T7" fmla="*/ 2147483647 h 1043"/>
              <a:gd name="T8" fmla="*/ 2147483647 w 235"/>
              <a:gd name="T9" fmla="*/ 0 h 1043"/>
              <a:gd name="T10" fmla="*/ 0 60000 65536"/>
              <a:gd name="T11" fmla="*/ 0 60000 65536"/>
              <a:gd name="T12" fmla="*/ 0 60000 65536"/>
              <a:gd name="T13" fmla="*/ 0 60000 65536"/>
              <a:gd name="T14" fmla="*/ 0 60000 65536"/>
              <a:gd name="T15" fmla="*/ 0 w 235"/>
              <a:gd name="T16" fmla="*/ 0 h 1043"/>
              <a:gd name="T17" fmla="*/ 235 w 235"/>
              <a:gd name="T18" fmla="*/ 1043 h 1043"/>
            </a:gdLst>
            <a:ahLst/>
            <a:cxnLst>
              <a:cxn ang="T10">
                <a:pos x="T0" y="T1"/>
              </a:cxn>
              <a:cxn ang="T11">
                <a:pos x="T2" y="T3"/>
              </a:cxn>
              <a:cxn ang="T12">
                <a:pos x="T4" y="T5"/>
              </a:cxn>
              <a:cxn ang="T13">
                <a:pos x="T6" y="T7"/>
              </a:cxn>
              <a:cxn ang="T14">
                <a:pos x="T8" y="T9"/>
              </a:cxn>
            </a:cxnLst>
            <a:rect l="T15" t="T16" r="T17" b="T18"/>
            <a:pathLst>
              <a:path w="235" h="1043">
                <a:moveTo>
                  <a:pt x="121" y="1043"/>
                </a:moveTo>
                <a:cubicBezTo>
                  <a:pt x="83" y="1016"/>
                  <a:pt x="45" y="990"/>
                  <a:pt x="30" y="907"/>
                </a:cubicBezTo>
                <a:cubicBezTo>
                  <a:pt x="15" y="824"/>
                  <a:pt x="0" y="635"/>
                  <a:pt x="30" y="544"/>
                </a:cubicBezTo>
                <a:cubicBezTo>
                  <a:pt x="60" y="453"/>
                  <a:pt x="189" y="454"/>
                  <a:pt x="212" y="363"/>
                </a:cubicBezTo>
                <a:cubicBezTo>
                  <a:pt x="235" y="272"/>
                  <a:pt x="200" y="136"/>
                  <a:pt x="166" y="0"/>
                </a:cubicBezTo>
              </a:path>
            </a:pathLst>
          </a:custGeom>
          <a:noFill/>
          <a:ln w="9525">
            <a:solidFill>
              <a:srgbClr val="800080"/>
            </a:solidFill>
            <a:round/>
            <a:headEnd/>
            <a:tailEnd type="stealth" w="lg" len="lg"/>
          </a:ln>
          <a:effectLst>
            <a:prstShdw prst="shdw17" dist="17961" dir="2700000">
              <a:srgbClr val="4D004D"/>
            </a:prstShdw>
          </a:effectLst>
        </p:spPr>
        <p:txBody>
          <a:bodyPr/>
          <a:lstStyle/>
          <a:p>
            <a:pPr>
              <a:defRPr/>
            </a:pPr>
            <a:endParaRPr lang="zh-CN" altLang="en-US">
              <a:latin typeface="+mj-lt"/>
              <a:ea typeface="宋体" pitchFamily="2" charset="-122"/>
            </a:endParaRPr>
          </a:p>
        </p:txBody>
      </p:sp>
      <p:sp>
        <p:nvSpPr>
          <p:cNvPr id="49223" name="Freeform 506"/>
          <p:cNvSpPr>
            <a:spLocks/>
          </p:cNvSpPr>
          <p:nvPr/>
        </p:nvSpPr>
        <p:spPr bwMode="auto">
          <a:xfrm>
            <a:off x="3282950" y="3927475"/>
            <a:ext cx="1366838" cy="1500188"/>
          </a:xfrm>
          <a:custGeom>
            <a:avLst/>
            <a:gdLst>
              <a:gd name="T0" fmla="*/ 2147483647 w 960"/>
              <a:gd name="T1" fmla="*/ 2147483647 h 952"/>
              <a:gd name="T2" fmla="*/ 2147483647 w 960"/>
              <a:gd name="T3" fmla="*/ 2147483647 h 952"/>
              <a:gd name="T4" fmla="*/ 2147483647 w 960"/>
              <a:gd name="T5" fmla="*/ 2147483647 h 952"/>
              <a:gd name="T6" fmla="*/ 2147483647 w 960"/>
              <a:gd name="T7" fmla="*/ 2147483647 h 952"/>
              <a:gd name="T8" fmla="*/ 2147483647 w 960"/>
              <a:gd name="T9" fmla="*/ 2147483647 h 952"/>
              <a:gd name="T10" fmla="*/ 0 w 960"/>
              <a:gd name="T11" fmla="*/ 0 h 952"/>
              <a:gd name="T12" fmla="*/ 0 60000 65536"/>
              <a:gd name="T13" fmla="*/ 0 60000 65536"/>
              <a:gd name="T14" fmla="*/ 0 60000 65536"/>
              <a:gd name="T15" fmla="*/ 0 60000 65536"/>
              <a:gd name="T16" fmla="*/ 0 60000 65536"/>
              <a:gd name="T17" fmla="*/ 0 60000 65536"/>
              <a:gd name="T18" fmla="*/ 0 w 960"/>
              <a:gd name="T19" fmla="*/ 0 h 952"/>
              <a:gd name="T20" fmla="*/ 960 w 960"/>
              <a:gd name="T21" fmla="*/ 952 h 952"/>
            </a:gdLst>
            <a:ahLst/>
            <a:cxnLst>
              <a:cxn ang="T12">
                <a:pos x="T0" y="T1"/>
              </a:cxn>
              <a:cxn ang="T13">
                <a:pos x="T2" y="T3"/>
              </a:cxn>
              <a:cxn ang="T14">
                <a:pos x="T4" y="T5"/>
              </a:cxn>
              <a:cxn ang="T15">
                <a:pos x="T6" y="T7"/>
              </a:cxn>
              <a:cxn ang="T16">
                <a:pos x="T8" y="T9"/>
              </a:cxn>
              <a:cxn ang="T17">
                <a:pos x="T10" y="T11"/>
              </a:cxn>
            </a:cxnLst>
            <a:rect l="T18" t="T19" r="T20" b="T21"/>
            <a:pathLst>
              <a:path w="960" h="952">
                <a:moveTo>
                  <a:pt x="907" y="952"/>
                </a:moveTo>
                <a:cubicBezTo>
                  <a:pt x="933" y="865"/>
                  <a:pt x="960" y="779"/>
                  <a:pt x="862" y="726"/>
                </a:cubicBezTo>
                <a:cubicBezTo>
                  <a:pt x="764" y="673"/>
                  <a:pt x="446" y="695"/>
                  <a:pt x="317" y="635"/>
                </a:cubicBezTo>
                <a:cubicBezTo>
                  <a:pt x="188" y="575"/>
                  <a:pt x="135" y="446"/>
                  <a:pt x="90" y="363"/>
                </a:cubicBezTo>
                <a:cubicBezTo>
                  <a:pt x="45" y="280"/>
                  <a:pt x="60" y="196"/>
                  <a:pt x="45" y="136"/>
                </a:cubicBezTo>
                <a:cubicBezTo>
                  <a:pt x="30" y="76"/>
                  <a:pt x="15" y="38"/>
                  <a:pt x="0" y="0"/>
                </a:cubicBezTo>
              </a:path>
            </a:pathLst>
          </a:custGeom>
          <a:noFill/>
          <a:ln w="9525">
            <a:solidFill>
              <a:srgbClr val="800080"/>
            </a:solidFill>
            <a:round/>
            <a:headEnd/>
            <a:tailEnd type="stealth" w="lg" len="lg"/>
          </a:ln>
          <a:effectLst>
            <a:prstShdw prst="shdw17" dist="17961" dir="2700000">
              <a:srgbClr val="4D004D"/>
            </a:prstShdw>
          </a:effectLst>
        </p:spPr>
        <p:txBody>
          <a:bodyPr/>
          <a:lstStyle/>
          <a:p>
            <a:pPr>
              <a:defRPr/>
            </a:pPr>
            <a:endParaRPr lang="zh-CN" altLang="en-US">
              <a:latin typeface="+mj-lt"/>
              <a:ea typeface="宋体" pitchFamily="2" charset="-122"/>
            </a:endParaRPr>
          </a:p>
        </p:txBody>
      </p:sp>
      <p:sp>
        <p:nvSpPr>
          <p:cNvPr id="49224" name="Freeform 507"/>
          <p:cNvSpPr>
            <a:spLocks/>
          </p:cNvSpPr>
          <p:nvPr/>
        </p:nvSpPr>
        <p:spPr bwMode="auto">
          <a:xfrm>
            <a:off x="3379788" y="3927475"/>
            <a:ext cx="1454150" cy="393700"/>
          </a:xfrm>
          <a:custGeom>
            <a:avLst/>
            <a:gdLst>
              <a:gd name="T0" fmla="*/ 2147483647 w 1021"/>
              <a:gd name="T1" fmla="*/ 0 h 250"/>
              <a:gd name="T2" fmla="*/ 2147483647 w 1021"/>
              <a:gd name="T3" fmla="*/ 2147483647 h 250"/>
              <a:gd name="T4" fmla="*/ 2147483647 w 1021"/>
              <a:gd name="T5" fmla="*/ 2147483647 h 250"/>
              <a:gd name="T6" fmla="*/ 2147483647 w 1021"/>
              <a:gd name="T7" fmla="*/ 2147483647 h 250"/>
              <a:gd name="T8" fmla="*/ 2147483647 w 1021"/>
              <a:gd name="T9" fmla="*/ 0 h 250"/>
              <a:gd name="T10" fmla="*/ 0 60000 65536"/>
              <a:gd name="T11" fmla="*/ 0 60000 65536"/>
              <a:gd name="T12" fmla="*/ 0 60000 65536"/>
              <a:gd name="T13" fmla="*/ 0 60000 65536"/>
              <a:gd name="T14" fmla="*/ 0 60000 65536"/>
              <a:gd name="T15" fmla="*/ 0 w 1021"/>
              <a:gd name="T16" fmla="*/ 0 h 250"/>
              <a:gd name="T17" fmla="*/ 1021 w 1021"/>
              <a:gd name="T18" fmla="*/ 250 h 250"/>
            </a:gdLst>
            <a:ahLst/>
            <a:cxnLst>
              <a:cxn ang="T10">
                <a:pos x="T0" y="T1"/>
              </a:cxn>
              <a:cxn ang="T11">
                <a:pos x="T2" y="T3"/>
              </a:cxn>
              <a:cxn ang="T12">
                <a:pos x="T4" y="T5"/>
              </a:cxn>
              <a:cxn ang="T13">
                <a:pos x="T6" y="T7"/>
              </a:cxn>
              <a:cxn ang="T14">
                <a:pos x="T8" y="T9"/>
              </a:cxn>
            </a:cxnLst>
            <a:rect l="T15" t="T16" r="T17" b="T18"/>
            <a:pathLst>
              <a:path w="1021" h="250">
                <a:moveTo>
                  <a:pt x="975" y="0"/>
                </a:moveTo>
                <a:cubicBezTo>
                  <a:pt x="998" y="102"/>
                  <a:pt x="1021" y="204"/>
                  <a:pt x="930" y="227"/>
                </a:cubicBezTo>
                <a:cubicBezTo>
                  <a:pt x="839" y="250"/>
                  <a:pt x="575" y="151"/>
                  <a:pt x="431" y="136"/>
                </a:cubicBezTo>
                <a:cubicBezTo>
                  <a:pt x="287" y="121"/>
                  <a:pt x="136" y="159"/>
                  <a:pt x="68" y="136"/>
                </a:cubicBezTo>
                <a:cubicBezTo>
                  <a:pt x="0" y="113"/>
                  <a:pt x="11" y="56"/>
                  <a:pt x="22" y="0"/>
                </a:cubicBezTo>
              </a:path>
            </a:pathLst>
          </a:custGeom>
          <a:noFill/>
          <a:ln w="9525">
            <a:solidFill>
              <a:srgbClr val="800080"/>
            </a:solidFill>
            <a:round/>
            <a:headEnd/>
            <a:tailEnd type="stealth" w="lg" len="lg"/>
          </a:ln>
          <a:effectLst>
            <a:prstShdw prst="shdw17" dist="17961" dir="2700000">
              <a:srgbClr val="4D004D"/>
            </a:prstShdw>
          </a:effectLst>
        </p:spPr>
        <p:txBody>
          <a:bodyPr/>
          <a:lstStyle/>
          <a:p>
            <a:pPr>
              <a:defRPr/>
            </a:pPr>
            <a:endParaRPr lang="zh-CN" altLang="en-US">
              <a:latin typeface="+mj-lt"/>
              <a:ea typeface="宋体" pitchFamily="2" charset="-122"/>
            </a:endParaRPr>
          </a:p>
        </p:txBody>
      </p:sp>
      <p:sp>
        <p:nvSpPr>
          <p:cNvPr id="49225" name="Freeform 510"/>
          <p:cNvSpPr>
            <a:spLocks/>
          </p:cNvSpPr>
          <p:nvPr/>
        </p:nvSpPr>
        <p:spPr bwMode="auto">
          <a:xfrm>
            <a:off x="5284788" y="3927475"/>
            <a:ext cx="862012" cy="487363"/>
          </a:xfrm>
          <a:custGeom>
            <a:avLst/>
            <a:gdLst>
              <a:gd name="T0" fmla="*/ 0 w 605"/>
              <a:gd name="T1" fmla="*/ 2147483647 h 310"/>
              <a:gd name="T2" fmla="*/ 2147483647 w 605"/>
              <a:gd name="T3" fmla="*/ 2147483647 h 310"/>
              <a:gd name="T4" fmla="*/ 2147483647 w 605"/>
              <a:gd name="T5" fmla="*/ 2147483647 h 310"/>
              <a:gd name="T6" fmla="*/ 2147483647 w 605"/>
              <a:gd name="T7" fmla="*/ 2147483647 h 310"/>
              <a:gd name="T8" fmla="*/ 2147483647 w 605"/>
              <a:gd name="T9" fmla="*/ 2147483647 h 310"/>
              <a:gd name="T10" fmla="*/ 2147483647 w 605"/>
              <a:gd name="T11" fmla="*/ 0 h 310"/>
              <a:gd name="T12" fmla="*/ 0 60000 65536"/>
              <a:gd name="T13" fmla="*/ 0 60000 65536"/>
              <a:gd name="T14" fmla="*/ 0 60000 65536"/>
              <a:gd name="T15" fmla="*/ 0 60000 65536"/>
              <a:gd name="T16" fmla="*/ 0 60000 65536"/>
              <a:gd name="T17" fmla="*/ 0 60000 65536"/>
              <a:gd name="T18" fmla="*/ 0 w 605"/>
              <a:gd name="T19" fmla="*/ 0 h 310"/>
              <a:gd name="T20" fmla="*/ 605 w 605"/>
              <a:gd name="T21" fmla="*/ 310 h 310"/>
            </a:gdLst>
            <a:ahLst/>
            <a:cxnLst>
              <a:cxn ang="T12">
                <a:pos x="T0" y="T1"/>
              </a:cxn>
              <a:cxn ang="T13">
                <a:pos x="T2" y="T3"/>
              </a:cxn>
              <a:cxn ang="T14">
                <a:pos x="T4" y="T5"/>
              </a:cxn>
              <a:cxn ang="T15">
                <a:pos x="T6" y="T7"/>
              </a:cxn>
              <a:cxn ang="T16">
                <a:pos x="T8" y="T9"/>
              </a:cxn>
              <a:cxn ang="T17">
                <a:pos x="T10" y="T11"/>
              </a:cxn>
            </a:cxnLst>
            <a:rect l="T18" t="T19" r="T20" b="T21"/>
            <a:pathLst>
              <a:path w="605" h="310">
                <a:moveTo>
                  <a:pt x="0" y="45"/>
                </a:moveTo>
                <a:cubicBezTo>
                  <a:pt x="4" y="139"/>
                  <a:pt x="8" y="234"/>
                  <a:pt x="46" y="272"/>
                </a:cubicBezTo>
                <a:cubicBezTo>
                  <a:pt x="84" y="310"/>
                  <a:pt x="152" y="272"/>
                  <a:pt x="227" y="272"/>
                </a:cubicBezTo>
                <a:cubicBezTo>
                  <a:pt x="302" y="272"/>
                  <a:pt x="439" y="287"/>
                  <a:pt x="499" y="272"/>
                </a:cubicBezTo>
                <a:cubicBezTo>
                  <a:pt x="559" y="257"/>
                  <a:pt x="575" y="226"/>
                  <a:pt x="590" y="181"/>
                </a:cubicBezTo>
                <a:cubicBezTo>
                  <a:pt x="605" y="136"/>
                  <a:pt x="597" y="68"/>
                  <a:pt x="590" y="0"/>
                </a:cubicBezTo>
              </a:path>
            </a:pathLst>
          </a:custGeom>
          <a:noFill/>
          <a:ln w="9525">
            <a:solidFill>
              <a:srgbClr val="800080"/>
            </a:solidFill>
            <a:round/>
            <a:headEnd/>
            <a:tailEnd type="stealth" w="lg" len="lg"/>
          </a:ln>
          <a:effectLst>
            <a:prstShdw prst="shdw17" dist="17961" dir="2700000">
              <a:srgbClr val="4D004D"/>
            </a:prstShdw>
          </a:effectLst>
        </p:spPr>
        <p:txBody>
          <a:bodyPr/>
          <a:lstStyle/>
          <a:p>
            <a:pPr>
              <a:defRPr/>
            </a:pPr>
            <a:endParaRPr lang="zh-CN" altLang="en-US">
              <a:latin typeface="+mj-lt"/>
              <a:ea typeface="宋体" pitchFamily="2" charset="-122"/>
            </a:endParaRPr>
          </a:p>
        </p:txBody>
      </p:sp>
      <p:sp>
        <p:nvSpPr>
          <p:cNvPr id="49226" name="Freeform 511"/>
          <p:cNvSpPr>
            <a:spLocks/>
          </p:cNvSpPr>
          <p:nvPr/>
        </p:nvSpPr>
        <p:spPr bwMode="auto">
          <a:xfrm>
            <a:off x="6318250" y="3927475"/>
            <a:ext cx="442913" cy="1166813"/>
          </a:xfrm>
          <a:custGeom>
            <a:avLst/>
            <a:gdLst>
              <a:gd name="T0" fmla="*/ 2147483647 w 310"/>
              <a:gd name="T1" fmla="*/ 2147483647 h 740"/>
              <a:gd name="T2" fmla="*/ 2147483647 w 310"/>
              <a:gd name="T3" fmla="*/ 2147483647 h 740"/>
              <a:gd name="T4" fmla="*/ 2147483647 w 310"/>
              <a:gd name="T5" fmla="*/ 2147483647 h 740"/>
              <a:gd name="T6" fmla="*/ 0 w 310"/>
              <a:gd name="T7" fmla="*/ 0 h 740"/>
              <a:gd name="T8" fmla="*/ 0 60000 65536"/>
              <a:gd name="T9" fmla="*/ 0 60000 65536"/>
              <a:gd name="T10" fmla="*/ 0 60000 65536"/>
              <a:gd name="T11" fmla="*/ 0 60000 65536"/>
              <a:gd name="T12" fmla="*/ 0 w 310"/>
              <a:gd name="T13" fmla="*/ 0 h 740"/>
              <a:gd name="T14" fmla="*/ 310 w 310"/>
              <a:gd name="T15" fmla="*/ 740 h 740"/>
            </a:gdLst>
            <a:ahLst/>
            <a:cxnLst>
              <a:cxn ang="T8">
                <a:pos x="T0" y="T1"/>
              </a:cxn>
              <a:cxn ang="T9">
                <a:pos x="T2" y="T3"/>
              </a:cxn>
              <a:cxn ang="T10">
                <a:pos x="T4" y="T5"/>
              </a:cxn>
              <a:cxn ang="T11">
                <a:pos x="T6" y="T7"/>
              </a:cxn>
            </a:cxnLst>
            <a:rect l="T12" t="T13" r="T14" b="T15"/>
            <a:pathLst>
              <a:path w="310" h="740">
                <a:moveTo>
                  <a:pt x="272" y="726"/>
                </a:moveTo>
                <a:cubicBezTo>
                  <a:pt x="291" y="733"/>
                  <a:pt x="310" y="740"/>
                  <a:pt x="272" y="680"/>
                </a:cubicBezTo>
                <a:cubicBezTo>
                  <a:pt x="234" y="620"/>
                  <a:pt x="90" y="476"/>
                  <a:pt x="45" y="363"/>
                </a:cubicBezTo>
                <a:cubicBezTo>
                  <a:pt x="0" y="250"/>
                  <a:pt x="0" y="125"/>
                  <a:pt x="0" y="0"/>
                </a:cubicBezTo>
              </a:path>
            </a:pathLst>
          </a:custGeom>
          <a:noFill/>
          <a:ln w="9525">
            <a:solidFill>
              <a:srgbClr val="800080"/>
            </a:solidFill>
            <a:round/>
            <a:headEnd/>
            <a:tailEnd type="stealth" w="lg" len="lg"/>
          </a:ln>
          <a:effectLst>
            <a:prstShdw prst="shdw17" dist="17961" dir="2700000">
              <a:srgbClr val="4D004D"/>
            </a:prstShdw>
          </a:effectLst>
        </p:spPr>
        <p:txBody>
          <a:bodyPr/>
          <a:lstStyle/>
          <a:p>
            <a:pPr>
              <a:defRPr/>
            </a:pPr>
            <a:endParaRPr lang="zh-CN" altLang="en-US">
              <a:latin typeface="+mj-lt"/>
              <a:ea typeface="宋体" pitchFamily="2" charset="-122"/>
            </a:endParaRPr>
          </a:p>
        </p:txBody>
      </p:sp>
      <p:sp>
        <p:nvSpPr>
          <p:cNvPr id="6" name="Rectangle 12"/>
          <p:cNvSpPr>
            <a:spLocks noChangeAspect="1" noChangeArrowheads="1"/>
          </p:cNvSpPr>
          <p:nvPr/>
        </p:nvSpPr>
        <p:spPr bwMode="auto">
          <a:xfrm>
            <a:off x="1385888" y="3711575"/>
            <a:ext cx="468312" cy="254000"/>
          </a:xfrm>
          <a:prstGeom prst="rect">
            <a:avLst/>
          </a:prstGeom>
          <a:noFill/>
          <a:ln w="9525">
            <a:noFill/>
            <a:miter lim="800000"/>
            <a:headEnd/>
            <a:tailEnd/>
          </a:ln>
          <a:effectLst/>
        </p:spPr>
        <p:txBody>
          <a:bodyPr wrap="none" lIns="83448" tIns="41724" rIns="83448" bIns="41724">
            <a:spAutoFit/>
          </a:bodyPr>
          <a:lstStyle/>
          <a:p>
            <a:pPr algn="ctr" defTabSz="973138" fontAlgn="auto">
              <a:spcAft>
                <a:spcPts val="0"/>
              </a:spcAft>
              <a:defRPr/>
            </a:pPr>
            <a:r>
              <a:rPr kumimoji="0" lang="en-US" altLang="zh-CN" sz="1100" kern="0" dirty="0">
                <a:solidFill>
                  <a:srgbClr val="242729"/>
                </a:solidFill>
                <a:latin typeface="+mj-lt"/>
              </a:rPr>
              <a:t>BSC</a:t>
            </a:r>
          </a:p>
        </p:txBody>
      </p:sp>
      <p:sp>
        <p:nvSpPr>
          <p:cNvPr id="7" name="Rectangle 14"/>
          <p:cNvSpPr>
            <a:spLocks noChangeAspect="1" noChangeArrowheads="1"/>
          </p:cNvSpPr>
          <p:nvPr/>
        </p:nvSpPr>
        <p:spPr bwMode="auto">
          <a:xfrm>
            <a:off x="1778000" y="3748088"/>
            <a:ext cx="476250" cy="254000"/>
          </a:xfrm>
          <a:prstGeom prst="rect">
            <a:avLst/>
          </a:prstGeom>
          <a:noFill/>
          <a:ln w="9525">
            <a:noFill/>
            <a:miter lim="800000"/>
            <a:headEnd/>
            <a:tailEnd/>
          </a:ln>
          <a:effectLst/>
        </p:spPr>
        <p:txBody>
          <a:bodyPr wrap="none" lIns="83448" tIns="41724" rIns="83448" bIns="41724">
            <a:spAutoFit/>
          </a:bodyPr>
          <a:lstStyle/>
          <a:p>
            <a:pPr algn="ctr" defTabSz="973138" fontAlgn="auto">
              <a:spcAft>
                <a:spcPts val="0"/>
              </a:spcAft>
              <a:defRPr/>
            </a:pPr>
            <a:r>
              <a:rPr kumimoji="0" lang="en-US" altLang="zh-CN" sz="1100" kern="0" dirty="0">
                <a:solidFill>
                  <a:srgbClr val="242729"/>
                </a:solidFill>
                <a:latin typeface="+mj-lt"/>
              </a:rPr>
              <a:t>RNC</a:t>
            </a:r>
          </a:p>
        </p:txBody>
      </p:sp>
      <p:grpSp>
        <p:nvGrpSpPr>
          <p:cNvPr id="160844" name="Group 316"/>
          <p:cNvGrpSpPr>
            <a:grpSpLocks noChangeAspect="1"/>
          </p:cNvGrpSpPr>
          <p:nvPr/>
        </p:nvGrpSpPr>
        <p:grpSpPr bwMode="auto">
          <a:xfrm>
            <a:off x="1449388" y="3282950"/>
            <a:ext cx="379412" cy="455613"/>
            <a:chOff x="5994400" y="2581275"/>
            <a:chExt cx="674688" cy="733425"/>
          </a:xfrm>
        </p:grpSpPr>
        <p:sp>
          <p:nvSpPr>
            <p:cNvPr id="49454" name="Freeform 171"/>
            <p:cNvSpPr>
              <a:spLocks/>
            </p:cNvSpPr>
            <p:nvPr/>
          </p:nvSpPr>
          <p:spPr bwMode="auto">
            <a:xfrm>
              <a:off x="5994400" y="2581275"/>
              <a:ext cx="674688" cy="733425"/>
            </a:xfrm>
            <a:custGeom>
              <a:avLst/>
              <a:gdLst>
                <a:gd name="T0" fmla="*/ 0 w 425"/>
                <a:gd name="T1" fmla="*/ 2147483647 h 462"/>
                <a:gd name="T2" fmla="*/ 2147483647 w 425"/>
                <a:gd name="T3" fmla="*/ 0 h 462"/>
                <a:gd name="T4" fmla="*/ 2147483647 w 425"/>
                <a:gd name="T5" fmla="*/ 2147483647 h 462"/>
                <a:gd name="T6" fmla="*/ 2147483647 w 425"/>
                <a:gd name="T7" fmla="*/ 2147483647 h 462"/>
                <a:gd name="T8" fmla="*/ 2147483647 w 425"/>
                <a:gd name="T9" fmla="*/ 2147483647 h 462"/>
                <a:gd name="T10" fmla="*/ 0 w 425"/>
                <a:gd name="T11" fmla="*/ 2147483647 h 462"/>
                <a:gd name="T12" fmla="*/ 0 w 425"/>
                <a:gd name="T13" fmla="*/ 2147483647 h 462"/>
                <a:gd name="T14" fmla="*/ 0 60000 65536"/>
                <a:gd name="T15" fmla="*/ 0 60000 65536"/>
                <a:gd name="T16" fmla="*/ 0 60000 65536"/>
                <a:gd name="T17" fmla="*/ 0 60000 65536"/>
                <a:gd name="T18" fmla="*/ 0 60000 65536"/>
                <a:gd name="T19" fmla="*/ 0 60000 65536"/>
                <a:gd name="T20" fmla="*/ 0 60000 65536"/>
                <a:gd name="T21" fmla="*/ 0 w 425"/>
                <a:gd name="T22" fmla="*/ 0 h 462"/>
                <a:gd name="T23" fmla="*/ 425 w 425"/>
                <a:gd name="T24" fmla="*/ 462 h 4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5" h="462">
                  <a:moveTo>
                    <a:pt x="0" y="38"/>
                  </a:moveTo>
                  <a:lnTo>
                    <a:pt x="142" y="0"/>
                  </a:lnTo>
                  <a:lnTo>
                    <a:pt x="425" y="82"/>
                  </a:lnTo>
                  <a:lnTo>
                    <a:pt x="425" y="417"/>
                  </a:lnTo>
                  <a:lnTo>
                    <a:pt x="283" y="462"/>
                  </a:lnTo>
                  <a:lnTo>
                    <a:pt x="0" y="373"/>
                  </a:lnTo>
                  <a:lnTo>
                    <a:pt x="0" y="3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455" name="Freeform 172"/>
            <p:cNvSpPr>
              <a:spLocks/>
            </p:cNvSpPr>
            <p:nvPr/>
          </p:nvSpPr>
          <p:spPr bwMode="auto">
            <a:xfrm>
              <a:off x="5994400" y="2637496"/>
              <a:ext cx="674688" cy="677204"/>
            </a:xfrm>
            <a:custGeom>
              <a:avLst/>
              <a:gdLst>
                <a:gd name="T0" fmla="*/ 2147483647 w 425"/>
                <a:gd name="T1" fmla="*/ 2147483647 h 426"/>
                <a:gd name="T2" fmla="*/ 2147483647 w 425"/>
                <a:gd name="T3" fmla="*/ 2147483647 h 426"/>
                <a:gd name="T4" fmla="*/ 2147483647 w 425"/>
                <a:gd name="T5" fmla="*/ 2147483647 h 426"/>
                <a:gd name="T6" fmla="*/ 2147483647 w 425"/>
                <a:gd name="T7" fmla="*/ 2147483647 h 426"/>
                <a:gd name="T8" fmla="*/ 2147483647 w 425"/>
                <a:gd name="T9" fmla="*/ 2147483647 h 426"/>
                <a:gd name="T10" fmla="*/ 2147483647 w 425"/>
                <a:gd name="T11" fmla="*/ 0 h 426"/>
                <a:gd name="T12" fmla="*/ 0 w 425"/>
                <a:gd name="T13" fmla="*/ 2147483647 h 426"/>
                <a:gd name="T14" fmla="*/ 0 w 425"/>
                <a:gd name="T15" fmla="*/ 2147483647 h 426"/>
                <a:gd name="T16" fmla="*/ 2147483647 w 425"/>
                <a:gd name="T17" fmla="*/ 2147483647 h 426"/>
                <a:gd name="T18" fmla="*/ 2147483647 w 425"/>
                <a:gd name="T19" fmla="*/ 2147483647 h 426"/>
                <a:gd name="T20" fmla="*/ 2147483647 w 425"/>
                <a:gd name="T21" fmla="*/ 2147483647 h 426"/>
                <a:gd name="T22" fmla="*/ 2147483647 w 425"/>
                <a:gd name="T23" fmla="*/ 2147483647 h 426"/>
                <a:gd name="T24" fmla="*/ 2147483647 w 425"/>
                <a:gd name="T25" fmla="*/ 2147483647 h 4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5"/>
                <a:gd name="T40" fmla="*/ 0 h 426"/>
                <a:gd name="T41" fmla="*/ 425 w 425"/>
                <a:gd name="T42" fmla="*/ 426 h 4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5" h="426">
                  <a:moveTo>
                    <a:pt x="289" y="94"/>
                  </a:moveTo>
                  <a:lnTo>
                    <a:pt x="425" y="52"/>
                  </a:lnTo>
                  <a:lnTo>
                    <a:pt x="425" y="46"/>
                  </a:lnTo>
                  <a:lnTo>
                    <a:pt x="415" y="44"/>
                  </a:lnTo>
                  <a:lnTo>
                    <a:pt x="283" y="86"/>
                  </a:lnTo>
                  <a:lnTo>
                    <a:pt x="10" y="0"/>
                  </a:lnTo>
                  <a:lnTo>
                    <a:pt x="0" y="2"/>
                  </a:lnTo>
                  <a:lnTo>
                    <a:pt x="0" y="8"/>
                  </a:lnTo>
                  <a:lnTo>
                    <a:pt x="279" y="94"/>
                  </a:lnTo>
                  <a:lnTo>
                    <a:pt x="279" y="424"/>
                  </a:lnTo>
                  <a:lnTo>
                    <a:pt x="283" y="426"/>
                  </a:lnTo>
                  <a:lnTo>
                    <a:pt x="289" y="424"/>
                  </a:lnTo>
                  <a:lnTo>
                    <a:pt x="289" y="9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56" name="Freeform 173"/>
            <p:cNvSpPr>
              <a:spLocks noEditPoints="1"/>
            </p:cNvSpPr>
            <p:nvPr/>
          </p:nvSpPr>
          <p:spPr bwMode="auto">
            <a:xfrm>
              <a:off x="6050859" y="2755048"/>
              <a:ext cx="310526" cy="444654"/>
            </a:xfrm>
            <a:custGeom>
              <a:avLst/>
              <a:gdLst>
                <a:gd name="T0" fmla="*/ 2147483647 w 97"/>
                <a:gd name="T1" fmla="*/ 2147483647 h 139"/>
                <a:gd name="T2" fmla="*/ 0 w 97"/>
                <a:gd name="T3" fmla="*/ 2147483647 h 139"/>
                <a:gd name="T4" fmla="*/ 2147483647 w 97"/>
                <a:gd name="T5" fmla="*/ 2147483647 h 139"/>
                <a:gd name="T6" fmla="*/ 2147483647 w 97"/>
                <a:gd name="T7" fmla="*/ 2147483647 h 139"/>
                <a:gd name="T8" fmla="*/ 2147483647 w 97"/>
                <a:gd name="T9" fmla="*/ 2147483647 h 139"/>
                <a:gd name="T10" fmla="*/ 2147483647 w 97"/>
                <a:gd name="T11" fmla="*/ 2147483647 h 139"/>
                <a:gd name="T12" fmla="*/ 2147483647 w 97"/>
                <a:gd name="T13" fmla="*/ 2147483647 h 139"/>
                <a:gd name="T14" fmla="*/ 2147483647 w 97"/>
                <a:gd name="T15" fmla="*/ 2147483647 h 139"/>
                <a:gd name="T16" fmla="*/ 2147483647 w 97"/>
                <a:gd name="T17" fmla="*/ 2147483647 h 139"/>
                <a:gd name="T18" fmla="*/ 2147483647 w 97"/>
                <a:gd name="T19" fmla="*/ 2147483647 h 1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7"/>
                <a:gd name="T31" fmla="*/ 0 h 139"/>
                <a:gd name="T32" fmla="*/ 97 w 97"/>
                <a:gd name="T33" fmla="*/ 139 h 1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7" h="139">
                  <a:moveTo>
                    <a:pt x="49" y="8"/>
                  </a:moveTo>
                  <a:cubicBezTo>
                    <a:pt x="22" y="0"/>
                    <a:pt x="0" y="20"/>
                    <a:pt x="0" y="54"/>
                  </a:cubicBezTo>
                  <a:cubicBezTo>
                    <a:pt x="0" y="87"/>
                    <a:pt x="22" y="122"/>
                    <a:pt x="49" y="130"/>
                  </a:cubicBezTo>
                  <a:cubicBezTo>
                    <a:pt x="76" y="139"/>
                    <a:pt x="97" y="118"/>
                    <a:pt x="97" y="84"/>
                  </a:cubicBezTo>
                  <a:cubicBezTo>
                    <a:pt x="97" y="51"/>
                    <a:pt x="76" y="17"/>
                    <a:pt x="49" y="8"/>
                  </a:cubicBezTo>
                  <a:close/>
                  <a:moveTo>
                    <a:pt x="49" y="121"/>
                  </a:moveTo>
                  <a:cubicBezTo>
                    <a:pt x="26" y="114"/>
                    <a:pt x="7" y="85"/>
                    <a:pt x="7" y="56"/>
                  </a:cubicBezTo>
                  <a:cubicBezTo>
                    <a:pt x="7" y="27"/>
                    <a:pt x="26" y="10"/>
                    <a:pt x="49" y="17"/>
                  </a:cubicBezTo>
                  <a:cubicBezTo>
                    <a:pt x="72" y="24"/>
                    <a:pt x="90" y="54"/>
                    <a:pt x="90" y="82"/>
                  </a:cubicBezTo>
                  <a:cubicBezTo>
                    <a:pt x="90" y="111"/>
                    <a:pt x="72" y="128"/>
                    <a:pt x="49" y="121"/>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57" name="Freeform 174"/>
            <p:cNvSpPr>
              <a:spLocks/>
            </p:cNvSpPr>
            <p:nvPr/>
          </p:nvSpPr>
          <p:spPr bwMode="auto">
            <a:xfrm>
              <a:off x="6028276" y="2852156"/>
              <a:ext cx="358516" cy="163551"/>
            </a:xfrm>
            <a:custGeom>
              <a:avLst/>
              <a:gdLst>
                <a:gd name="T0" fmla="*/ 2147483647 w 225"/>
                <a:gd name="T1" fmla="*/ 2147483647 h 103"/>
                <a:gd name="T2" fmla="*/ 0 w 225"/>
                <a:gd name="T3" fmla="*/ 2147483647 h 103"/>
                <a:gd name="T4" fmla="*/ 2147483647 w 225"/>
                <a:gd name="T5" fmla="*/ 0 h 103"/>
                <a:gd name="T6" fmla="*/ 2147483647 w 225"/>
                <a:gd name="T7" fmla="*/ 2147483647 h 103"/>
                <a:gd name="T8" fmla="*/ 2147483647 w 225"/>
                <a:gd name="T9" fmla="*/ 2147483647 h 103"/>
                <a:gd name="T10" fmla="*/ 2147483647 w 225"/>
                <a:gd name="T11" fmla="*/ 2147483647 h 103"/>
                <a:gd name="T12" fmla="*/ 2147483647 w 225"/>
                <a:gd name="T13" fmla="*/ 2147483647 h 103"/>
                <a:gd name="T14" fmla="*/ 0 60000 65536"/>
                <a:gd name="T15" fmla="*/ 0 60000 65536"/>
                <a:gd name="T16" fmla="*/ 0 60000 65536"/>
                <a:gd name="T17" fmla="*/ 0 60000 65536"/>
                <a:gd name="T18" fmla="*/ 0 60000 65536"/>
                <a:gd name="T19" fmla="*/ 0 60000 65536"/>
                <a:gd name="T20" fmla="*/ 0 60000 65536"/>
                <a:gd name="T21" fmla="*/ 0 w 225"/>
                <a:gd name="T22" fmla="*/ 0 h 103"/>
                <a:gd name="T23" fmla="*/ 225 w 225"/>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103">
                  <a:moveTo>
                    <a:pt x="225" y="103"/>
                  </a:moveTo>
                  <a:lnTo>
                    <a:pt x="0" y="33"/>
                  </a:lnTo>
                  <a:lnTo>
                    <a:pt x="112" y="0"/>
                  </a:lnTo>
                  <a:lnTo>
                    <a:pt x="156" y="15"/>
                  </a:lnTo>
                  <a:lnTo>
                    <a:pt x="102" y="31"/>
                  </a:lnTo>
                  <a:lnTo>
                    <a:pt x="225" y="69"/>
                  </a:lnTo>
                  <a:lnTo>
                    <a:pt x="225" y="10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58" name="Freeform 175"/>
            <p:cNvSpPr>
              <a:spLocks/>
            </p:cNvSpPr>
            <p:nvPr/>
          </p:nvSpPr>
          <p:spPr bwMode="auto">
            <a:xfrm>
              <a:off x="6028276" y="2941599"/>
              <a:ext cx="358516" cy="160995"/>
            </a:xfrm>
            <a:custGeom>
              <a:avLst/>
              <a:gdLst>
                <a:gd name="T0" fmla="*/ 0 w 225"/>
                <a:gd name="T1" fmla="*/ 0 h 102"/>
                <a:gd name="T2" fmla="*/ 2147483647 w 225"/>
                <a:gd name="T3" fmla="*/ 2147483647 h 102"/>
                <a:gd name="T4" fmla="*/ 2147483647 w 225"/>
                <a:gd name="T5" fmla="*/ 2147483647 h 102"/>
                <a:gd name="T6" fmla="*/ 2147483647 w 225"/>
                <a:gd name="T7" fmla="*/ 2147483647 h 102"/>
                <a:gd name="T8" fmla="*/ 2147483647 w 225"/>
                <a:gd name="T9" fmla="*/ 2147483647 h 102"/>
                <a:gd name="T10" fmla="*/ 0 w 225"/>
                <a:gd name="T11" fmla="*/ 2147483647 h 102"/>
                <a:gd name="T12" fmla="*/ 0 w 225"/>
                <a:gd name="T13" fmla="*/ 0 h 102"/>
                <a:gd name="T14" fmla="*/ 0 60000 65536"/>
                <a:gd name="T15" fmla="*/ 0 60000 65536"/>
                <a:gd name="T16" fmla="*/ 0 60000 65536"/>
                <a:gd name="T17" fmla="*/ 0 60000 65536"/>
                <a:gd name="T18" fmla="*/ 0 60000 65536"/>
                <a:gd name="T19" fmla="*/ 0 60000 65536"/>
                <a:gd name="T20" fmla="*/ 0 60000 65536"/>
                <a:gd name="T21" fmla="*/ 0 w 225"/>
                <a:gd name="T22" fmla="*/ 0 h 102"/>
                <a:gd name="T23" fmla="*/ 225 w 225"/>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102">
                  <a:moveTo>
                    <a:pt x="0" y="0"/>
                  </a:moveTo>
                  <a:lnTo>
                    <a:pt x="225" y="70"/>
                  </a:lnTo>
                  <a:lnTo>
                    <a:pt x="114" y="102"/>
                  </a:lnTo>
                  <a:lnTo>
                    <a:pt x="68" y="88"/>
                  </a:lnTo>
                  <a:lnTo>
                    <a:pt x="122" y="70"/>
                  </a:lnTo>
                  <a:lnTo>
                    <a:pt x="0" y="3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0845" name="Group 272"/>
          <p:cNvGrpSpPr>
            <a:grpSpLocks/>
          </p:cNvGrpSpPr>
          <p:nvPr/>
        </p:nvGrpSpPr>
        <p:grpSpPr bwMode="auto">
          <a:xfrm>
            <a:off x="1852613" y="3333750"/>
            <a:ext cx="349250" cy="460375"/>
            <a:chOff x="2713038" y="3906838"/>
            <a:chExt cx="528638" cy="660400"/>
          </a:xfrm>
        </p:grpSpPr>
        <p:sp>
          <p:nvSpPr>
            <p:cNvPr id="49434" name="Freeform 112"/>
            <p:cNvSpPr>
              <a:spLocks/>
            </p:cNvSpPr>
            <p:nvPr/>
          </p:nvSpPr>
          <p:spPr bwMode="auto">
            <a:xfrm>
              <a:off x="2713038" y="3906838"/>
              <a:ext cx="528638" cy="660400"/>
            </a:xfrm>
            <a:custGeom>
              <a:avLst/>
              <a:gdLst>
                <a:gd name="T0" fmla="*/ 2147483647 w 333"/>
                <a:gd name="T1" fmla="*/ 2147483647 h 416"/>
                <a:gd name="T2" fmla="*/ 2147483647 w 333"/>
                <a:gd name="T3" fmla="*/ 2147483647 h 416"/>
                <a:gd name="T4" fmla="*/ 2147483647 w 333"/>
                <a:gd name="T5" fmla="*/ 2147483647 h 416"/>
                <a:gd name="T6" fmla="*/ 2147483647 w 333"/>
                <a:gd name="T7" fmla="*/ 2147483647 h 416"/>
                <a:gd name="T8" fmla="*/ 2147483647 w 333"/>
                <a:gd name="T9" fmla="*/ 0 h 416"/>
                <a:gd name="T10" fmla="*/ 0 w 333"/>
                <a:gd name="T11" fmla="*/ 2147483647 h 416"/>
                <a:gd name="T12" fmla="*/ 0 w 333"/>
                <a:gd name="T13" fmla="*/ 2147483647 h 416"/>
                <a:gd name="T14" fmla="*/ 2147483647 w 333"/>
                <a:gd name="T15" fmla="*/ 2147483647 h 416"/>
                <a:gd name="T16" fmla="*/ 0 w 333"/>
                <a:gd name="T17" fmla="*/ 2147483647 h 416"/>
                <a:gd name="T18" fmla="*/ 0 w 333"/>
                <a:gd name="T19" fmla="*/ 2147483647 h 416"/>
                <a:gd name="T20" fmla="*/ 2147483647 w 333"/>
                <a:gd name="T21" fmla="*/ 2147483647 h 416"/>
                <a:gd name="T22" fmla="*/ 0 w 333"/>
                <a:gd name="T23" fmla="*/ 2147483647 h 416"/>
                <a:gd name="T24" fmla="*/ 0 w 333"/>
                <a:gd name="T25" fmla="*/ 2147483647 h 416"/>
                <a:gd name="T26" fmla="*/ 2147483647 w 333"/>
                <a:gd name="T27" fmla="*/ 2147483647 h 416"/>
                <a:gd name="T28" fmla="*/ 0 w 333"/>
                <a:gd name="T29" fmla="*/ 2147483647 h 416"/>
                <a:gd name="T30" fmla="*/ 0 w 333"/>
                <a:gd name="T31" fmla="*/ 2147483647 h 416"/>
                <a:gd name="T32" fmla="*/ 2147483647 w 333"/>
                <a:gd name="T33" fmla="*/ 2147483647 h 416"/>
                <a:gd name="T34" fmla="*/ 2147483647 w 333"/>
                <a:gd name="T35" fmla="*/ 2147483647 h 416"/>
                <a:gd name="T36" fmla="*/ 2147483647 w 333"/>
                <a:gd name="T37" fmla="*/ 2147483647 h 416"/>
                <a:gd name="T38" fmla="*/ 2147483647 w 333"/>
                <a:gd name="T39" fmla="*/ 2147483647 h 416"/>
                <a:gd name="T40" fmla="*/ 2147483647 w 333"/>
                <a:gd name="T41" fmla="*/ 2147483647 h 416"/>
                <a:gd name="T42" fmla="*/ 2147483647 w 333"/>
                <a:gd name="T43" fmla="*/ 2147483647 h 416"/>
                <a:gd name="T44" fmla="*/ 2147483647 w 333"/>
                <a:gd name="T45" fmla="*/ 2147483647 h 416"/>
                <a:gd name="T46" fmla="*/ 2147483647 w 333"/>
                <a:gd name="T47" fmla="*/ 2147483647 h 416"/>
                <a:gd name="T48" fmla="*/ 2147483647 w 333"/>
                <a:gd name="T49" fmla="*/ 2147483647 h 4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3"/>
                <a:gd name="T76" fmla="*/ 0 h 416"/>
                <a:gd name="T77" fmla="*/ 333 w 333"/>
                <a:gd name="T78" fmla="*/ 416 h 4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3" h="416">
                  <a:moveTo>
                    <a:pt x="333" y="149"/>
                  </a:moveTo>
                  <a:lnTo>
                    <a:pt x="303" y="141"/>
                  </a:lnTo>
                  <a:lnTo>
                    <a:pt x="333" y="131"/>
                  </a:lnTo>
                  <a:lnTo>
                    <a:pt x="333" y="64"/>
                  </a:lnTo>
                  <a:lnTo>
                    <a:pt x="111" y="0"/>
                  </a:lnTo>
                  <a:lnTo>
                    <a:pt x="0" y="30"/>
                  </a:lnTo>
                  <a:lnTo>
                    <a:pt x="0" y="97"/>
                  </a:lnTo>
                  <a:lnTo>
                    <a:pt x="30" y="105"/>
                  </a:lnTo>
                  <a:lnTo>
                    <a:pt x="0" y="113"/>
                  </a:lnTo>
                  <a:lnTo>
                    <a:pt x="0" y="179"/>
                  </a:lnTo>
                  <a:lnTo>
                    <a:pt x="30" y="189"/>
                  </a:lnTo>
                  <a:lnTo>
                    <a:pt x="0" y="197"/>
                  </a:lnTo>
                  <a:lnTo>
                    <a:pt x="0" y="263"/>
                  </a:lnTo>
                  <a:lnTo>
                    <a:pt x="30" y="271"/>
                  </a:lnTo>
                  <a:lnTo>
                    <a:pt x="0" y="279"/>
                  </a:lnTo>
                  <a:lnTo>
                    <a:pt x="0" y="346"/>
                  </a:lnTo>
                  <a:lnTo>
                    <a:pt x="221" y="416"/>
                  </a:lnTo>
                  <a:lnTo>
                    <a:pt x="333" y="380"/>
                  </a:lnTo>
                  <a:lnTo>
                    <a:pt x="333" y="316"/>
                  </a:lnTo>
                  <a:lnTo>
                    <a:pt x="303" y="305"/>
                  </a:lnTo>
                  <a:lnTo>
                    <a:pt x="333" y="297"/>
                  </a:lnTo>
                  <a:lnTo>
                    <a:pt x="333" y="231"/>
                  </a:lnTo>
                  <a:lnTo>
                    <a:pt x="303" y="223"/>
                  </a:lnTo>
                  <a:lnTo>
                    <a:pt x="333" y="213"/>
                  </a:lnTo>
                  <a:lnTo>
                    <a:pt x="333" y="149"/>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435" name="Freeform 113"/>
            <p:cNvSpPr>
              <a:spLocks/>
            </p:cNvSpPr>
            <p:nvPr/>
          </p:nvSpPr>
          <p:spPr bwMode="auto">
            <a:xfrm>
              <a:off x="3063861" y="4462485"/>
              <a:ext cx="2402" cy="104753"/>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36" name="Line 114"/>
            <p:cNvSpPr>
              <a:spLocks noChangeShapeType="1"/>
            </p:cNvSpPr>
            <p:nvPr/>
          </p:nvSpPr>
          <p:spPr bwMode="auto">
            <a:xfrm flipV="1">
              <a:off x="3063861" y="4462485"/>
              <a:ext cx="2402" cy="104753"/>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437" name="Freeform 115"/>
            <p:cNvSpPr>
              <a:spLocks/>
            </p:cNvSpPr>
            <p:nvPr/>
          </p:nvSpPr>
          <p:spPr bwMode="auto">
            <a:xfrm>
              <a:off x="3063861" y="4330405"/>
              <a:ext cx="2402" cy="102477"/>
            </a:xfrm>
            <a:custGeom>
              <a:avLst/>
              <a:gdLst>
                <a:gd name="T0" fmla="*/ 0 w 1"/>
                <a:gd name="T1" fmla="*/ 2147483647 h 65"/>
                <a:gd name="T2" fmla="*/ 0 w 1"/>
                <a:gd name="T3" fmla="*/ 0 h 65"/>
                <a:gd name="T4" fmla="*/ 0 w 1"/>
                <a:gd name="T5" fmla="*/ 2147483647 h 65"/>
                <a:gd name="T6" fmla="*/ 0 60000 65536"/>
                <a:gd name="T7" fmla="*/ 0 60000 65536"/>
                <a:gd name="T8" fmla="*/ 0 60000 65536"/>
                <a:gd name="T9" fmla="*/ 0 w 1"/>
                <a:gd name="T10" fmla="*/ 0 h 65"/>
                <a:gd name="T11" fmla="*/ 1 w 1"/>
                <a:gd name="T12" fmla="*/ 65 h 65"/>
              </a:gdLst>
              <a:ahLst/>
              <a:cxnLst>
                <a:cxn ang="T6">
                  <a:pos x="T0" y="T1"/>
                </a:cxn>
                <a:cxn ang="T7">
                  <a:pos x="T2" y="T3"/>
                </a:cxn>
                <a:cxn ang="T8">
                  <a:pos x="T4" y="T5"/>
                </a:cxn>
              </a:cxnLst>
              <a:rect l="T9" t="T10" r="T11" b="T12"/>
              <a:pathLst>
                <a:path w="1" h="65">
                  <a:moveTo>
                    <a:pt x="0" y="65"/>
                  </a:moveTo>
                  <a:lnTo>
                    <a:pt x="0" y="0"/>
                  </a:lnTo>
                  <a:lnTo>
                    <a:pt x="0" y="6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38" name="Line 116"/>
            <p:cNvSpPr>
              <a:spLocks noChangeShapeType="1"/>
            </p:cNvSpPr>
            <p:nvPr/>
          </p:nvSpPr>
          <p:spPr bwMode="auto">
            <a:xfrm flipV="1">
              <a:off x="3063861" y="4330405"/>
              <a:ext cx="2402" cy="102477"/>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439" name="Freeform 117"/>
            <p:cNvSpPr>
              <a:spLocks/>
            </p:cNvSpPr>
            <p:nvPr/>
          </p:nvSpPr>
          <p:spPr bwMode="auto">
            <a:xfrm>
              <a:off x="3063861" y="4198325"/>
              <a:ext cx="2402" cy="104753"/>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40" name="Line 118"/>
            <p:cNvSpPr>
              <a:spLocks noChangeShapeType="1"/>
            </p:cNvSpPr>
            <p:nvPr/>
          </p:nvSpPr>
          <p:spPr bwMode="auto">
            <a:xfrm flipV="1">
              <a:off x="3063861" y="4198325"/>
              <a:ext cx="2402" cy="104753"/>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441" name="Freeform 119"/>
            <p:cNvSpPr>
              <a:spLocks/>
            </p:cNvSpPr>
            <p:nvPr/>
          </p:nvSpPr>
          <p:spPr bwMode="auto">
            <a:xfrm>
              <a:off x="3063861" y="4066245"/>
              <a:ext cx="2402" cy="102477"/>
            </a:xfrm>
            <a:custGeom>
              <a:avLst/>
              <a:gdLst>
                <a:gd name="T0" fmla="*/ 0 w 1"/>
                <a:gd name="T1" fmla="*/ 2147483647 h 64"/>
                <a:gd name="T2" fmla="*/ 0 w 1"/>
                <a:gd name="T3" fmla="*/ 0 h 64"/>
                <a:gd name="T4" fmla="*/ 0 w 1"/>
                <a:gd name="T5" fmla="*/ 2147483647 h 64"/>
                <a:gd name="T6" fmla="*/ 0 60000 65536"/>
                <a:gd name="T7" fmla="*/ 0 60000 65536"/>
                <a:gd name="T8" fmla="*/ 0 60000 65536"/>
                <a:gd name="T9" fmla="*/ 0 w 1"/>
                <a:gd name="T10" fmla="*/ 0 h 64"/>
                <a:gd name="T11" fmla="*/ 1 w 1"/>
                <a:gd name="T12" fmla="*/ 64 h 64"/>
              </a:gdLst>
              <a:ahLst/>
              <a:cxnLst>
                <a:cxn ang="T6">
                  <a:pos x="T0" y="T1"/>
                </a:cxn>
                <a:cxn ang="T7">
                  <a:pos x="T2" y="T3"/>
                </a:cxn>
                <a:cxn ang="T8">
                  <a:pos x="T4" y="T5"/>
                </a:cxn>
              </a:cxnLst>
              <a:rect l="T9" t="T10" r="T11" b="T12"/>
              <a:pathLst>
                <a:path w="1" h="64">
                  <a:moveTo>
                    <a:pt x="0" y="64"/>
                  </a:moveTo>
                  <a:lnTo>
                    <a:pt x="0" y="0"/>
                  </a:lnTo>
                  <a:lnTo>
                    <a:pt x="0" y="6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42" name="Line 120"/>
            <p:cNvSpPr>
              <a:spLocks noChangeShapeType="1"/>
            </p:cNvSpPr>
            <p:nvPr/>
          </p:nvSpPr>
          <p:spPr bwMode="auto">
            <a:xfrm flipV="1">
              <a:off x="3063861" y="4066245"/>
              <a:ext cx="2402" cy="102477"/>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443" name="Freeform 121"/>
            <p:cNvSpPr>
              <a:spLocks noEditPoints="1"/>
            </p:cNvSpPr>
            <p:nvPr/>
          </p:nvSpPr>
          <p:spPr bwMode="auto">
            <a:xfrm>
              <a:off x="2713038" y="3952383"/>
              <a:ext cx="528638" cy="614855"/>
            </a:xfrm>
            <a:custGeom>
              <a:avLst/>
              <a:gdLst>
                <a:gd name="T0" fmla="*/ 2147483647 w 333"/>
                <a:gd name="T1" fmla="*/ 2147483647 h 388"/>
                <a:gd name="T2" fmla="*/ 2147483647 w 333"/>
                <a:gd name="T3" fmla="*/ 2147483647 h 388"/>
                <a:gd name="T4" fmla="*/ 0 w 333"/>
                <a:gd name="T5" fmla="*/ 2147483647 h 388"/>
                <a:gd name="T6" fmla="*/ 0 w 333"/>
                <a:gd name="T7" fmla="*/ 2147483647 h 388"/>
                <a:gd name="T8" fmla="*/ 2147483647 w 333"/>
                <a:gd name="T9" fmla="*/ 2147483647 h 388"/>
                <a:gd name="T10" fmla="*/ 2147483647 w 333"/>
                <a:gd name="T11" fmla="*/ 2147483647 h 388"/>
                <a:gd name="T12" fmla="*/ 2147483647 w 333"/>
                <a:gd name="T13" fmla="*/ 2147483647 h 388"/>
                <a:gd name="T14" fmla="*/ 2147483647 w 333"/>
                <a:gd name="T15" fmla="*/ 2147483647 h 388"/>
                <a:gd name="T16" fmla="*/ 2147483647 w 333"/>
                <a:gd name="T17" fmla="*/ 2147483647 h 388"/>
                <a:gd name="T18" fmla="*/ 2147483647 w 333"/>
                <a:gd name="T19" fmla="*/ 2147483647 h 388"/>
                <a:gd name="T20" fmla="*/ 2147483647 w 333"/>
                <a:gd name="T21" fmla="*/ 2147483647 h 388"/>
                <a:gd name="T22" fmla="*/ 2147483647 w 333"/>
                <a:gd name="T23" fmla="*/ 2147483647 h 388"/>
                <a:gd name="T24" fmla="*/ 2147483647 w 333"/>
                <a:gd name="T25" fmla="*/ 2147483647 h 388"/>
                <a:gd name="T26" fmla="*/ 2147483647 w 333"/>
                <a:gd name="T27" fmla="*/ 2147483647 h 388"/>
                <a:gd name="T28" fmla="*/ 2147483647 w 333"/>
                <a:gd name="T29" fmla="*/ 2147483647 h 388"/>
                <a:gd name="T30" fmla="*/ 2147483647 w 333"/>
                <a:gd name="T31" fmla="*/ 2147483647 h 388"/>
                <a:gd name="T32" fmla="*/ 2147483647 w 333"/>
                <a:gd name="T33" fmla="*/ 2147483647 h 388"/>
                <a:gd name="T34" fmla="*/ 2147483647 w 333"/>
                <a:gd name="T35" fmla="*/ 2147483647 h 388"/>
                <a:gd name="T36" fmla="*/ 2147483647 w 333"/>
                <a:gd name="T37" fmla="*/ 2147483647 h 388"/>
                <a:gd name="T38" fmla="*/ 2147483647 w 333"/>
                <a:gd name="T39" fmla="*/ 2147483647 h 388"/>
                <a:gd name="T40" fmla="*/ 2147483647 w 333"/>
                <a:gd name="T41" fmla="*/ 2147483647 h 388"/>
                <a:gd name="T42" fmla="*/ 2147483647 w 333"/>
                <a:gd name="T43" fmla="*/ 0 h 388"/>
                <a:gd name="T44" fmla="*/ 0 w 333"/>
                <a:gd name="T45" fmla="*/ 2147483647 h 388"/>
                <a:gd name="T46" fmla="*/ 0 w 333"/>
                <a:gd name="T47" fmla="*/ 2147483647 h 388"/>
                <a:gd name="T48" fmla="*/ 2147483647 w 333"/>
                <a:gd name="T49" fmla="*/ 2147483647 h 388"/>
                <a:gd name="T50" fmla="*/ 2147483647 w 333"/>
                <a:gd name="T51" fmla="*/ 2147483647 h 388"/>
                <a:gd name="T52" fmla="*/ 2147483647 w 333"/>
                <a:gd name="T53" fmla="*/ 2147483647 h 388"/>
                <a:gd name="T54" fmla="*/ 2147483647 w 333"/>
                <a:gd name="T55" fmla="*/ 2147483647 h 388"/>
                <a:gd name="T56" fmla="*/ 0 w 333"/>
                <a:gd name="T57" fmla="*/ 2147483647 h 388"/>
                <a:gd name="T58" fmla="*/ 0 w 333"/>
                <a:gd name="T59" fmla="*/ 2147483647 h 388"/>
                <a:gd name="T60" fmla="*/ 2147483647 w 333"/>
                <a:gd name="T61" fmla="*/ 2147483647 h 388"/>
                <a:gd name="T62" fmla="*/ 2147483647 w 333"/>
                <a:gd name="T63" fmla="*/ 2147483647 h 388"/>
                <a:gd name="T64" fmla="*/ 2147483647 w 333"/>
                <a:gd name="T65" fmla="*/ 2147483647 h 388"/>
                <a:gd name="T66" fmla="*/ 2147483647 w 333"/>
                <a:gd name="T67" fmla="*/ 2147483647 h 388"/>
                <a:gd name="T68" fmla="*/ 2147483647 w 333"/>
                <a:gd name="T69" fmla="*/ 2147483647 h 388"/>
                <a:gd name="T70" fmla="*/ 2147483647 w 333"/>
                <a:gd name="T71" fmla="*/ 2147483647 h 388"/>
                <a:gd name="T72" fmla="*/ 2147483647 w 333"/>
                <a:gd name="T73" fmla="*/ 2147483647 h 388"/>
                <a:gd name="T74" fmla="*/ 2147483647 w 333"/>
                <a:gd name="T75" fmla="*/ 2147483647 h 388"/>
                <a:gd name="T76" fmla="*/ 2147483647 w 333"/>
                <a:gd name="T77" fmla="*/ 2147483647 h 388"/>
                <a:gd name="T78" fmla="*/ 2147483647 w 333"/>
                <a:gd name="T79" fmla="*/ 2147483647 h 388"/>
                <a:gd name="T80" fmla="*/ 2147483647 w 333"/>
                <a:gd name="T81" fmla="*/ 2147483647 h 388"/>
                <a:gd name="T82" fmla="*/ 0 w 333"/>
                <a:gd name="T83" fmla="*/ 2147483647 h 388"/>
                <a:gd name="T84" fmla="*/ 0 w 333"/>
                <a:gd name="T85" fmla="*/ 2147483647 h 388"/>
                <a:gd name="T86" fmla="*/ 2147483647 w 333"/>
                <a:gd name="T87" fmla="*/ 2147483647 h 388"/>
                <a:gd name="T88" fmla="*/ 2147483647 w 333"/>
                <a:gd name="T89" fmla="*/ 2147483647 h 388"/>
                <a:gd name="T90" fmla="*/ 2147483647 w 333"/>
                <a:gd name="T91" fmla="*/ 2147483647 h 388"/>
                <a:gd name="T92" fmla="*/ 2147483647 w 333"/>
                <a:gd name="T93" fmla="*/ 2147483647 h 388"/>
                <a:gd name="T94" fmla="*/ 2147483647 w 333"/>
                <a:gd name="T95" fmla="*/ 2147483647 h 388"/>
                <a:gd name="T96" fmla="*/ 2147483647 w 333"/>
                <a:gd name="T97" fmla="*/ 2147483647 h 388"/>
                <a:gd name="T98" fmla="*/ 2147483647 w 333"/>
                <a:gd name="T99" fmla="*/ 2147483647 h 388"/>
                <a:gd name="T100" fmla="*/ 2147483647 w 333"/>
                <a:gd name="T101" fmla="*/ 2147483647 h 388"/>
                <a:gd name="T102" fmla="*/ 2147483647 w 333"/>
                <a:gd name="T103" fmla="*/ 2147483647 h 3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3"/>
                <a:gd name="T157" fmla="*/ 0 h 388"/>
                <a:gd name="T158" fmla="*/ 333 w 333"/>
                <a:gd name="T159" fmla="*/ 388 h 3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3" h="388">
                  <a:moveTo>
                    <a:pt x="221" y="233"/>
                  </a:moveTo>
                  <a:lnTo>
                    <a:pt x="8" y="167"/>
                  </a:lnTo>
                  <a:lnTo>
                    <a:pt x="0" y="169"/>
                  </a:lnTo>
                  <a:lnTo>
                    <a:pt x="0" y="173"/>
                  </a:lnTo>
                  <a:lnTo>
                    <a:pt x="217" y="241"/>
                  </a:lnTo>
                  <a:lnTo>
                    <a:pt x="217" y="304"/>
                  </a:lnTo>
                  <a:lnTo>
                    <a:pt x="221" y="304"/>
                  </a:lnTo>
                  <a:lnTo>
                    <a:pt x="225" y="304"/>
                  </a:lnTo>
                  <a:lnTo>
                    <a:pt x="225" y="241"/>
                  </a:lnTo>
                  <a:lnTo>
                    <a:pt x="333" y="207"/>
                  </a:lnTo>
                  <a:lnTo>
                    <a:pt x="333" y="203"/>
                  </a:lnTo>
                  <a:lnTo>
                    <a:pt x="325" y="201"/>
                  </a:lnTo>
                  <a:lnTo>
                    <a:pt x="221" y="233"/>
                  </a:lnTo>
                  <a:close/>
                  <a:moveTo>
                    <a:pt x="217" y="137"/>
                  </a:moveTo>
                  <a:lnTo>
                    <a:pt x="221" y="137"/>
                  </a:lnTo>
                  <a:lnTo>
                    <a:pt x="225" y="137"/>
                  </a:lnTo>
                  <a:lnTo>
                    <a:pt x="225" y="75"/>
                  </a:lnTo>
                  <a:lnTo>
                    <a:pt x="333" y="41"/>
                  </a:lnTo>
                  <a:lnTo>
                    <a:pt x="333" y="36"/>
                  </a:lnTo>
                  <a:lnTo>
                    <a:pt x="325" y="34"/>
                  </a:lnTo>
                  <a:lnTo>
                    <a:pt x="221" y="67"/>
                  </a:lnTo>
                  <a:lnTo>
                    <a:pt x="8" y="0"/>
                  </a:lnTo>
                  <a:lnTo>
                    <a:pt x="0" y="2"/>
                  </a:lnTo>
                  <a:lnTo>
                    <a:pt x="0" y="6"/>
                  </a:lnTo>
                  <a:lnTo>
                    <a:pt x="217" y="75"/>
                  </a:lnTo>
                  <a:lnTo>
                    <a:pt x="217" y="137"/>
                  </a:lnTo>
                  <a:close/>
                  <a:moveTo>
                    <a:pt x="221" y="151"/>
                  </a:moveTo>
                  <a:lnTo>
                    <a:pt x="8" y="83"/>
                  </a:lnTo>
                  <a:lnTo>
                    <a:pt x="0" y="85"/>
                  </a:lnTo>
                  <a:lnTo>
                    <a:pt x="0" y="89"/>
                  </a:lnTo>
                  <a:lnTo>
                    <a:pt x="217" y="159"/>
                  </a:lnTo>
                  <a:lnTo>
                    <a:pt x="217" y="219"/>
                  </a:lnTo>
                  <a:lnTo>
                    <a:pt x="221" y="221"/>
                  </a:lnTo>
                  <a:lnTo>
                    <a:pt x="225" y="219"/>
                  </a:lnTo>
                  <a:lnTo>
                    <a:pt x="225" y="157"/>
                  </a:lnTo>
                  <a:lnTo>
                    <a:pt x="333" y="125"/>
                  </a:lnTo>
                  <a:lnTo>
                    <a:pt x="333" y="121"/>
                  </a:lnTo>
                  <a:lnTo>
                    <a:pt x="325" y="119"/>
                  </a:lnTo>
                  <a:lnTo>
                    <a:pt x="221" y="151"/>
                  </a:lnTo>
                  <a:close/>
                  <a:moveTo>
                    <a:pt x="221" y="318"/>
                  </a:moveTo>
                  <a:lnTo>
                    <a:pt x="8" y="249"/>
                  </a:lnTo>
                  <a:lnTo>
                    <a:pt x="0" y="251"/>
                  </a:lnTo>
                  <a:lnTo>
                    <a:pt x="0" y="255"/>
                  </a:lnTo>
                  <a:lnTo>
                    <a:pt x="217" y="324"/>
                  </a:lnTo>
                  <a:lnTo>
                    <a:pt x="217" y="386"/>
                  </a:lnTo>
                  <a:lnTo>
                    <a:pt x="221" y="388"/>
                  </a:lnTo>
                  <a:lnTo>
                    <a:pt x="225" y="386"/>
                  </a:lnTo>
                  <a:lnTo>
                    <a:pt x="225" y="324"/>
                  </a:lnTo>
                  <a:lnTo>
                    <a:pt x="333" y="292"/>
                  </a:lnTo>
                  <a:lnTo>
                    <a:pt x="333" y="288"/>
                  </a:lnTo>
                  <a:lnTo>
                    <a:pt x="325" y="286"/>
                  </a:lnTo>
                  <a:lnTo>
                    <a:pt x="221" y="31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44" name="Freeform 122"/>
            <p:cNvSpPr>
              <a:spLocks/>
            </p:cNvSpPr>
            <p:nvPr/>
          </p:nvSpPr>
          <p:spPr bwMode="auto">
            <a:xfrm>
              <a:off x="2850003" y="4218821"/>
              <a:ext cx="55267" cy="111584"/>
            </a:xfrm>
            <a:custGeom>
              <a:avLst/>
              <a:gdLst>
                <a:gd name="T0" fmla="*/ 2147483647 w 17"/>
                <a:gd name="T1" fmla="*/ 2147483647 h 35"/>
                <a:gd name="T2" fmla="*/ 2147483647 w 17"/>
                <a:gd name="T3" fmla="*/ 2147483647 h 35"/>
                <a:gd name="T4" fmla="*/ 2147483647 w 17"/>
                <a:gd name="T5" fmla="*/ 2147483647 h 35"/>
                <a:gd name="T6" fmla="*/ 0 w 17"/>
                <a:gd name="T7" fmla="*/ 2147483647 h 35"/>
                <a:gd name="T8" fmla="*/ 0 w 17"/>
                <a:gd name="T9" fmla="*/ 2147483647 h 35"/>
                <a:gd name="T10" fmla="*/ 2147483647 w 17"/>
                <a:gd name="T11" fmla="*/ 0 h 35"/>
                <a:gd name="T12" fmla="*/ 2147483647 w 17"/>
                <a:gd name="T13" fmla="*/ 2147483647 h 35"/>
                <a:gd name="T14" fmla="*/ 2147483647 w 17"/>
                <a:gd name="T15" fmla="*/ 2147483647 h 35"/>
                <a:gd name="T16" fmla="*/ 2147483647 w 17"/>
                <a:gd name="T17" fmla="*/ 214748364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35"/>
                <a:gd name="T29" fmla="*/ 17 w 1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35">
                  <a:moveTo>
                    <a:pt x="17" y="33"/>
                  </a:moveTo>
                  <a:cubicBezTo>
                    <a:pt x="17" y="34"/>
                    <a:pt x="16" y="35"/>
                    <a:pt x="15" y="34"/>
                  </a:cubicBezTo>
                  <a:cubicBezTo>
                    <a:pt x="3" y="30"/>
                    <a:pt x="3" y="30"/>
                    <a:pt x="3" y="30"/>
                  </a:cubicBezTo>
                  <a:cubicBezTo>
                    <a:pt x="1" y="30"/>
                    <a:pt x="0" y="28"/>
                    <a:pt x="0" y="27"/>
                  </a:cubicBezTo>
                  <a:cubicBezTo>
                    <a:pt x="0" y="2"/>
                    <a:pt x="0" y="2"/>
                    <a:pt x="0" y="2"/>
                  </a:cubicBezTo>
                  <a:cubicBezTo>
                    <a:pt x="0" y="0"/>
                    <a:pt x="1" y="0"/>
                    <a:pt x="3" y="0"/>
                  </a:cubicBezTo>
                  <a:cubicBezTo>
                    <a:pt x="15" y="4"/>
                    <a:pt x="15" y="4"/>
                    <a:pt x="15" y="4"/>
                  </a:cubicBezTo>
                  <a:cubicBezTo>
                    <a:pt x="16" y="4"/>
                    <a:pt x="17" y="6"/>
                    <a:pt x="17" y="7"/>
                  </a:cubicBezTo>
                  <a:lnTo>
                    <a:pt x="17" y="3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45" name="Freeform 123"/>
            <p:cNvSpPr>
              <a:spLocks noEditPoints="1"/>
            </p:cNvSpPr>
            <p:nvPr/>
          </p:nvSpPr>
          <p:spPr bwMode="auto">
            <a:xfrm>
              <a:off x="2845197" y="4209712"/>
              <a:ext cx="62475" cy="127526"/>
            </a:xfrm>
            <a:custGeom>
              <a:avLst/>
              <a:gdLst>
                <a:gd name="T0" fmla="*/ 0 w 39"/>
                <a:gd name="T1" fmla="*/ 2147483647 h 80"/>
                <a:gd name="T2" fmla="*/ 0 w 39"/>
                <a:gd name="T3" fmla="*/ 0 h 80"/>
                <a:gd name="T4" fmla="*/ 2147483647 w 39"/>
                <a:gd name="T5" fmla="*/ 2147483647 h 80"/>
                <a:gd name="T6" fmla="*/ 2147483647 w 39"/>
                <a:gd name="T7" fmla="*/ 2147483647 h 80"/>
                <a:gd name="T8" fmla="*/ 2147483647 w 39"/>
                <a:gd name="T9" fmla="*/ 2147483647 h 80"/>
                <a:gd name="T10" fmla="*/ 0 w 39"/>
                <a:gd name="T11" fmla="*/ 2147483647 h 80"/>
                <a:gd name="T12" fmla="*/ 0 w 39"/>
                <a:gd name="T13" fmla="*/ 2147483647 h 80"/>
                <a:gd name="T14" fmla="*/ 2147483647 w 39"/>
                <a:gd name="T15" fmla="*/ 2147483647 h 80"/>
                <a:gd name="T16" fmla="*/ 2147483647 w 39"/>
                <a:gd name="T17" fmla="*/ 2147483647 h 80"/>
                <a:gd name="T18" fmla="*/ 2147483647 w 39"/>
                <a:gd name="T19" fmla="*/ 2147483647 h 80"/>
                <a:gd name="T20" fmla="*/ 2147483647 w 39"/>
                <a:gd name="T21" fmla="*/ 2147483647 h 80"/>
                <a:gd name="T22" fmla="*/ 2147483647 w 39"/>
                <a:gd name="T23" fmla="*/ 2147483647 h 80"/>
                <a:gd name="T24" fmla="*/ 2147483647 w 39"/>
                <a:gd name="T25" fmla="*/ 2147483647 h 80"/>
                <a:gd name="T26" fmla="*/ 2147483647 w 39"/>
                <a:gd name="T27" fmla="*/ 2147483647 h 80"/>
                <a:gd name="T28" fmla="*/ 2147483647 w 39"/>
                <a:gd name="T29" fmla="*/ 2147483647 h 80"/>
                <a:gd name="T30" fmla="*/ 2147483647 w 39"/>
                <a:gd name="T31" fmla="*/ 2147483647 h 80"/>
                <a:gd name="T32" fmla="*/ 2147483647 w 39"/>
                <a:gd name="T33" fmla="*/ 2147483647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80"/>
                <a:gd name="T53" fmla="*/ 39 w 39"/>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80">
                  <a:moveTo>
                    <a:pt x="0" y="68"/>
                  </a:moveTo>
                  <a:lnTo>
                    <a:pt x="0" y="0"/>
                  </a:lnTo>
                  <a:lnTo>
                    <a:pt x="39" y="14"/>
                  </a:lnTo>
                  <a:lnTo>
                    <a:pt x="39" y="76"/>
                  </a:lnTo>
                  <a:lnTo>
                    <a:pt x="39" y="80"/>
                  </a:lnTo>
                  <a:lnTo>
                    <a:pt x="0" y="68"/>
                  </a:lnTo>
                  <a:close/>
                  <a:moveTo>
                    <a:pt x="37" y="76"/>
                  </a:moveTo>
                  <a:lnTo>
                    <a:pt x="37" y="72"/>
                  </a:lnTo>
                  <a:lnTo>
                    <a:pt x="37" y="76"/>
                  </a:lnTo>
                  <a:close/>
                  <a:moveTo>
                    <a:pt x="6" y="62"/>
                  </a:moveTo>
                  <a:lnTo>
                    <a:pt x="33" y="72"/>
                  </a:lnTo>
                  <a:lnTo>
                    <a:pt x="33" y="18"/>
                  </a:lnTo>
                  <a:lnTo>
                    <a:pt x="6" y="10"/>
                  </a:lnTo>
                  <a:lnTo>
                    <a:pt x="6" y="6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446" name="Freeform 124"/>
            <p:cNvSpPr>
              <a:spLocks/>
            </p:cNvSpPr>
            <p:nvPr/>
          </p:nvSpPr>
          <p:spPr bwMode="auto">
            <a:xfrm>
              <a:off x="2854808" y="4239315"/>
              <a:ext cx="43252" cy="81981"/>
            </a:xfrm>
            <a:custGeom>
              <a:avLst/>
              <a:gdLst>
                <a:gd name="T0" fmla="*/ 2147483647 w 13"/>
                <a:gd name="T1" fmla="*/ 2147483647 h 26"/>
                <a:gd name="T2" fmla="*/ 2147483647 w 13"/>
                <a:gd name="T3" fmla="*/ 2147483647 h 26"/>
                <a:gd name="T4" fmla="*/ 2147483647 w 13"/>
                <a:gd name="T5" fmla="*/ 2147483647 h 26"/>
                <a:gd name="T6" fmla="*/ 0 w 13"/>
                <a:gd name="T7" fmla="*/ 2147483647 h 26"/>
                <a:gd name="T8" fmla="*/ 0 w 13"/>
                <a:gd name="T9" fmla="*/ 2147483647 h 26"/>
                <a:gd name="T10" fmla="*/ 2147483647 w 13"/>
                <a:gd name="T11" fmla="*/ 0 h 26"/>
                <a:gd name="T12" fmla="*/ 2147483647 w 13"/>
                <a:gd name="T13" fmla="*/ 2147483647 h 26"/>
                <a:gd name="T14" fmla="*/ 2147483647 w 13"/>
                <a:gd name="T15" fmla="*/ 2147483647 h 26"/>
                <a:gd name="T16" fmla="*/ 2147483647 w 13"/>
                <a:gd name="T17" fmla="*/ 214748364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6"/>
                <a:gd name="T29" fmla="*/ 13 w 1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6">
                  <a:moveTo>
                    <a:pt x="13" y="24"/>
                  </a:moveTo>
                  <a:cubicBezTo>
                    <a:pt x="13" y="25"/>
                    <a:pt x="12" y="26"/>
                    <a:pt x="10" y="26"/>
                  </a:cubicBezTo>
                  <a:cubicBezTo>
                    <a:pt x="3" y="24"/>
                    <a:pt x="3" y="24"/>
                    <a:pt x="3" y="24"/>
                  </a:cubicBezTo>
                  <a:cubicBezTo>
                    <a:pt x="1" y="23"/>
                    <a:pt x="0" y="21"/>
                    <a:pt x="0" y="19"/>
                  </a:cubicBezTo>
                  <a:cubicBezTo>
                    <a:pt x="0" y="2"/>
                    <a:pt x="0" y="2"/>
                    <a:pt x="0" y="2"/>
                  </a:cubicBezTo>
                  <a:cubicBezTo>
                    <a:pt x="0" y="1"/>
                    <a:pt x="1" y="0"/>
                    <a:pt x="3" y="0"/>
                  </a:cubicBezTo>
                  <a:cubicBezTo>
                    <a:pt x="10" y="3"/>
                    <a:pt x="10" y="3"/>
                    <a:pt x="10" y="3"/>
                  </a:cubicBezTo>
                  <a:cubicBezTo>
                    <a:pt x="12" y="3"/>
                    <a:pt x="13" y="5"/>
                    <a:pt x="13" y="7"/>
                  </a:cubicBezTo>
                  <a:lnTo>
                    <a:pt x="13" y="2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447" name="Freeform 125"/>
            <p:cNvSpPr>
              <a:spLocks noEditPoints="1"/>
            </p:cNvSpPr>
            <p:nvPr/>
          </p:nvSpPr>
          <p:spPr bwMode="auto">
            <a:xfrm>
              <a:off x="2850003" y="4230206"/>
              <a:ext cx="55267" cy="100199"/>
            </a:xfrm>
            <a:custGeom>
              <a:avLst/>
              <a:gdLst>
                <a:gd name="T0" fmla="*/ 0 w 35"/>
                <a:gd name="T1" fmla="*/ 2147483647 h 64"/>
                <a:gd name="T2" fmla="*/ 0 w 35"/>
                <a:gd name="T3" fmla="*/ 0 h 64"/>
                <a:gd name="T4" fmla="*/ 2147483647 w 35"/>
                <a:gd name="T5" fmla="*/ 2147483647 h 64"/>
                <a:gd name="T6" fmla="*/ 2147483647 w 35"/>
                <a:gd name="T7" fmla="*/ 2147483647 h 64"/>
                <a:gd name="T8" fmla="*/ 2147483647 w 35"/>
                <a:gd name="T9" fmla="*/ 2147483647 h 64"/>
                <a:gd name="T10" fmla="*/ 0 w 35"/>
                <a:gd name="T11" fmla="*/ 2147483647 h 64"/>
                <a:gd name="T12" fmla="*/ 0 w 35"/>
                <a:gd name="T13" fmla="*/ 2147483647 h 64"/>
                <a:gd name="T14" fmla="*/ 2147483647 w 35"/>
                <a:gd name="T15" fmla="*/ 2147483647 h 64"/>
                <a:gd name="T16" fmla="*/ 2147483647 w 35"/>
                <a:gd name="T17" fmla="*/ 2147483647 h 64"/>
                <a:gd name="T18" fmla="*/ 2147483647 w 35"/>
                <a:gd name="T19" fmla="*/ 2147483647 h 64"/>
                <a:gd name="T20" fmla="*/ 2147483647 w 35"/>
                <a:gd name="T21" fmla="*/ 2147483647 h 64"/>
                <a:gd name="T22" fmla="*/ 2147483647 w 35"/>
                <a:gd name="T23" fmla="*/ 2147483647 h 64"/>
                <a:gd name="T24" fmla="*/ 2147483647 w 35"/>
                <a:gd name="T25" fmla="*/ 2147483647 h 64"/>
                <a:gd name="T26" fmla="*/ 2147483647 w 35"/>
                <a:gd name="T27" fmla="*/ 2147483647 h 64"/>
                <a:gd name="T28" fmla="*/ 2147483647 w 35"/>
                <a:gd name="T29" fmla="*/ 2147483647 h 64"/>
                <a:gd name="T30" fmla="*/ 2147483647 w 35"/>
                <a:gd name="T31" fmla="*/ 2147483647 h 64"/>
                <a:gd name="T32" fmla="*/ 2147483647 w 35"/>
                <a:gd name="T33" fmla="*/ 2147483647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4"/>
                <a:gd name="T53" fmla="*/ 35 w 35"/>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4">
                  <a:moveTo>
                    <a:pt x="0" y="54"/>
                  </a:moveTo>
                  <a:lnTo>
                    <a:pt x="0" y="0"/>
                  </a:lnTo>
                  <a:lnTo>
                    <a:pt x="35" y="10"/>
                  </a:lnTo>
                  <a:lnTo>
                    <a:pt x="35" y="60"/>
                  </a:lnTo>
                  <a:lnTo>
                    <a:pt x="35" y="64"/>
                  </a:lnTo>
                  <a:lnTo>
                    <a:pt x="0" y="54"/>
                  </a:lnTo>
                  <a:close/>
                  <a:moveTo>
                    <a:pt x="31" y="60"/>
                  </a:moveTo>
                  <a:lnTo>
                    <a:pt x="33" y="56"/>
                  </a:lnTo>
                  <a:lnTo>
                    <a:pt x="31" y="60"/>
                  </a:lnTo>
                  <a:close/>
                  <a:moveTo>
                    <a:pt x="9" y="48"/>
                  </a:moveTo>
                  <a:lnTo>
                    <a:pt x="29" y="56"/>
                  </a:lnTo>
                  <a:lnTo>
                    <a:pt x="29" y="16"/>
                  </a:lnTo>
                  <a:lnTo>
                    <a:pt x="9" y="8"/>
                  </a:lnTo>
                  <a:lnTo>
                    <a:pt x="9" y="48"/>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448" name="Freeform 126"/>
            <p:cNvSpPr>
              <a:spLocks/>
            </p:cNvSpPr>
            <p:nvPr/>
          </p:nvSpPr>
          <p:spPr bwMode="auto">
            <a:xfrm>
              <a:off x="2893255" y="4214266"/>
              <a:ext cx="4806" cy="34158"/>
            </a:xfrm>
            <a:custGeom>
              <a:avLst/>
              <a:gdLst>
                <a:gd name="T0" fmla="*/ 2147483647 w 4"/>
                <a:gd name="T1" fmla="*/ 2147483647 h 22"/>
                <a:gd name="T2" fmla="*/ 0 w 4"/>
                <a:gd name="T3" fmla="*/ 2147483647 h 22"/>
                <a:gd name="T4" fmla="*/ 0 w 4"/>
                <a:gd name="T5" fmla="*/ 0 h 22"/>
                <a:gd name="T6" fmla="*/ 2147483647 w 4"/>
                <a:gd name="T7" fmla="*/ 2147483647 h 22"/>
                <a:gd name="T8" fmla="*/ 2147483647 w 4"/>
                <a:gd name="T9" fmla="*/ 2147483647 h 22"/>
                <a:gd name="T10" fmla="*/ 0 60000 65536"/>
                <a:gd name="T11" fmla="*/ 0 60000 65536"/>
                <a:gd name="T12" fmla="*/ 0 60000 65536"/>
                <a:gd name="T13" fmla="*/ 0 60000 65536"/>
                <a:gd name="T14" fmla="*/ 0 60000 65536"/>
                <a:gd name="T15" fmla="*/ 0 w 4"/>
                <a:gd name="T16" fmla="*/ 0 h 22"/>
                <a:gd name="T17" fmla="*/ 4 w 4"/>
                <a:gd name="T18" fmla="*/ 22 h 22"/>
              </a:gdLst>
              <a:ahLst/>
              <a:cxnLst>
                <a:cxn ang="T10">
                  <a:pos x="T0" y="T1"/>
                </a:cxn>
                <a:cxn ang="T11">
                  <a:pos x="T2" y="T3"/>
                </a:cxn>
                <a:cxn ang="T12">
                  <a:pos x="T4" y="T5"/>
                </a:cxn>
                <a:cxn ang="T13">
                  <a:pos x="T6" y="T7"/>
                </a:cxn>
                <a:cxn ang="T14">
                  <a:pos x="T8" y="T9"/>
                </a:cxn>
              </a:cxnLst>
              <a:rect l="T15" t="T16" r="T17" b="T18"/>
              <a:pathLst>
                <a:path w="4" h="22">
                  <a:moveTo>
                    <a:pt x="4" y="22"/>
                  </a:moveTo>
                  <a:lnTo>
                    <a:pt x="0" y="20"/>
                  </a:lnTo>
                  <a:lnTo>
                    <a:pt x="0" y="0"/>
                  </a:lnTo>
                  <a:lnTo>
                    <a:pt x="4" y="2"/>
                  </a:lnTo>
                  <a:lnTo>
                    <a:pt x="4" y="2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49" name="Freeform 127"/>
            <p:cNvSpPr>
              <a:spLocks noEditPoints="1"/>
            </p:cNvSpPr>
            <p:nvPr/>
          </p:nvSpPr>
          <p:spPr bwMode="auto">
            <a:xfrm>
              <a:off x="2886047" y="4207434"/>
              <a:ext cx="19223" cy="47823"/>
            </a:xfrm>
            <a:custGeom>
              <a:avLst/>
              <a:gdLst>
                <a:gd name="T0" fmla="*/ 0 w 12"/>
                <a:gd name="T1" fmla="*/ 2147483647 h 30"/>
                <a:gd name="T2" fmla="*/ 0 w 12"/>
                <a:gd name="T3" fmla="*/ 0 h 30"/>
                <a:gd name="T4" fmla="*/ 2147483647 w 12"/>
                <a:gd name="T5" fmla="*/ 2147483647 h 30"/>
                <a:gd name="T6" fmla="*/ 2147483647 w 12"/>
                <a:gd name="T7" fmla="*/ 2147483647 h 30"/>
                <a:gd name="T8" fmla="*/ 2147483647 w 12"/>
                <a:gd name="T9" fmla="*/ 2147483647 h 30"/>
                <a:gd name="T10" fmla="*/ 0 w 12"/>
                <a:gd name="T11" fmla="*/ 2147483647 h 30"/>
                <a:gd name="T12" fmla="*/ 0 w 12"/>
                <a:gd name="T13" fmla="*/ 2147483647 h 30"/>
                <a:gd name="T14" fmla="*/ 2147483647 w 12"/>
                <a:gd name="T15" fmla="*/ 2147483647 h 30"/>
                <a:gd name="T16" fmla="*/ 2147483647 w 12"/>
                <a:gd name="T17" fmla="*/ 2147483647 h 30"/>
                <a:gd name="T18" fmla="*/ 2147483647 w 12"/>
                <a:gd name="T19" fmla="*/ 2147483647 h 30"/>
                <a:gd name="T20" fmla="*/ 2147483647 w 12"/>
                <a:gd name="T21" fmla="*/ 214748364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30"/>
                <a:gd name="T35" fmla="*/ 12 w 12"/>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30">
                  <a:moveTo>
                    <a:pt x="0" y="26"/>
                  </a:moveTo>
                  <a:lnTo>
                    <a:pt x="0" y="0"/>
                  </a:lnTo>
                  <a:lnTo>
                    <a:pt x="12" y="4"/>
                  </a:lnTo>
                  <a:lnTo>
                    <a:pt x="12" y="26"/>
                  </a:lnTo>
                  <a:lnTo>
                    <a:pt x="12" y="30"/>
                  </a:lnTo>
                  <a:lnTo>
                    <a:pt x="0" y="26"/>
                  </a:lnTo>
                  <a:close/>
                  <a:moveTo>
                    <a:pt x="8" y="26"/>
                  </a:moveTo>
                  <a:lnTo>
                    <a:pt x="10" y="22"/>
                  </a:lnTo>
                  <a:lnTo>
                    <a:pt x="8" y="26"/>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450" name="Freeform 128"/>
            <p:cNvSpPr>
              <a:spLocks noEditPoints="1"/>
            </p:cNvSpPr>
            <p:nvPr/>
          </p:nvSpPr>
          <p:spPr bwMode="auto">
            <a:xfrm>
              <a:off x="2782721" y="4025255"/>
              <a:ext cx="201844" cy="478221"/>
            </a:xfrm>
            <a:custGeom>
              <a:avLst/>
              <a:gdLst>
                <a:gd name="T0" fmla="*/ 2147483647 w 63"/>
                <a:gd name="T1" fmla="*/ 2147483647 h 150"/>
                <a:gd name="T2" fmla="*/ 2147483647 w 63"/>
                <a:gd name="T3" fmla="*/ 2147483647 h 150"/>
                <a:gd name="T4" fmla="*/ 2147483647 w 63"/>
                <a:gd name="T5" fmla="*/ 2147483647 h 150"/>
                <a:gd name="T6" fmla="*/ 2147483647 w 63"/>
                <a:gd name="T7" fmla="*/ 2147483647 h 150"/>
                <a:gd name="T8" fmla="*/ 2147483647 w 63"/>
                <a:gd name="T9" fmla="*/ 2147483647 h 150"/>
                <a:gd name="T10" fmla="*/ 2147483647 w 63"/>
                <a:gd name="T11" fmla="*/ 2147483647 h 150"/>
                <a:gd name="T12" fmla="*/ 2147483647 w 63"/>
                <a:gd name="T13" fmla="*/ 2147483647 h 150"/>
                <a:gd name="T14" fmla="*/ 2147483647 w 63"/>
                <a:gd name="T15" fmla="*/ 2147483647 h 150"/>
                <a:gd name="T16" fmla="*/ 2147483647 w 63"/>
                <a:gd name="T17" fmla="*/ 2147483647 h 150"/>
                <a:gd name="T18" fmla="*/ 0 w 63"/>
                <a:gd name="T19" fmla="*/ 0 h 150"/>
                <a:gd name="T20" fmla="*/ 0 w 63"/>
                <a:gd name="T21" fmla="*/ 2147483647 h 150"/>
                <a:gd name="T22" fmla="*/ 0 w 63"/>
                <a:gd name="T23" fmla="*/ 2147483647 h 150"/>
                <a:gd name="T24" fmla="*/ 2147483647 w 63"/>
                <a:gd name="T25" fmla="*/ 2147483647 h 150"/>
                <a:gd name="T26" fmla="*/ 2147483647 w 63"/>
                <a:gd name="T27" fmla="*/ 2147483647 h 150"/>
                <a:gd name="T28" fmla="*/ 2147483647 w 63"/>
                <a:gd name="T29" fmla="*/ 2147483647 h 150"/>
                <a:gd name="T30" fmla="*/ 2147483647 w 63"/>
                <a:gd name="T31" fmla="*/ 2147483647 h 150"/>
                <a:gd name="T32" fmla="*/ 2147483647 w 63"/>
                <a:gd name="T33" fmla="*/ 2147483647 h 150"/>
                <a:gd name="T34" fmla="*/ 2147483647 w 63"/>
                <a:gd name="T35" fmla="*/ 2147483647 h 150"/>
                <a:gd name="T36" fmla="*/ 0 w 63"/>
                <a:gd name="T37" fmla="*/ 0 h 1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150"/>
                <a:gd name="T59" fmla="*/ 63 w 63"/>
                <a:gd name="T60" fmla="*/ 150 h 1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150">
                  <a:moveTo>
                    <a:pt x="53" y="56"/>
                  </a:moveTo>
                  <a:cubicBezTo>
                    <a:pt x="53" y="59"/>
                    <a:pt x="53" y="59"/>
                    <a:pt x="53" y="59"/>
                  </a:cubicBezTo>
                  <a:cubicBezTo>
                    <a:pt x="53" y="59"/>
                    <a:pt x="53" y="103"/>
                    <a:pt x="52" y="118"/>
                  </a:cubicBezTo>
                  <a:cubicBezTo>
                    <a:pt x="51" y="117"/>
                    <a:pt x="50" y="116"/>
                    <a:pt x="50" y="116"/>
                  </a:cubicBezTo>
                  <a:cubicBezTo>
                    <a:pt x="47" y="112"/>
                    <a:pt x="47" y="112"/>
                    <a:pt x="47" y="112"/>
                  </a:cubicBezTo>
                  <a:cubicBezTo>
                    <a:pt x="47" y="131"/>
                    <a:pt x="47" y="131"/>
                    <a:pt x="47" y="131"/>
                  </a:cubicBezTo>
                  <a:cubicBezTo>
                    <a:pt x="63" y="150"/>
                    <a:pt x="63" y="150"/>
                    <a:pt x="63" y="150"/>
                  </a:cubicBezTo>
                  <a:cubicBezTo>
                    <a:pt x="63" y="59"/>
                    <a:pt x="63" y="59"/>
                    <a:pt x="63" y="59"/>
                  </a:cubicBezTo>
                  <a:lnTo>
                    <a:pt x="53" y="56"/>
                  </a:lnTo>
                  <a:close/>
                  <a:moveTo>
                    <a:pt x="0" y="0"/>
                  </a:moveTo>
                  <a:cubicBezTo>
                    <a:pt x="0" y="7"/>
                    <a:pt x="0" y="7"/>
                    <a:pt x="0" y="7"/>
                  </a:cubicBezTo>
                  <a:cubicBezTo>
                    <a:pt x="0" y="91"/>
                    <a:pt x="0" y="91"/>
                    <a:pt x="0" y="91"/>
                  </a:cubicBezTo>
                  <a:cubicBezTo>
                    <a:pt x="10" y="94"/>
                    <a:pt x="10" y="94"/>
                    <a:pt x="10" y="94"/>
                  </a:cubicBezTo>
                  <a:cubicBezTo>
                    <a:pt x="10" y="92"/>
                    <a:pt x="10" y="92"/>
                    <a:pt x="10" y="92"/>
                  </a:cubicBezTo>
                  <a:cubicBezTo>
                    <a:pt x="10" y="91"/>
                    <a:pt x="11" y="47"/>
                    <a:pt x="11" y="32"/>
                  </a:cubicBezTo>
                  <a:cubicBezTo>
                    <a:pt x="12" y="33"/>
                    <a:pt x="13" y="34"/>
                    <a:pt x="13" y="34"/>
                  </a:cubicBezTo>
                  <a:cubicBezTo>
                    <a:pt x="16" y="37"/>
                    <a:pt x="16" y="37"/>
                    <a:pt x="16" y="37"/>
                  </a:cubicBezTo>
                  <a:cubicBezTo>
                    <a:pt x="16" y="19"/>
                    <a:pt x="16" y="19"/>
                    <a:pt x="16" y="19"/>
                  </a:cubicBezTo>
                  <a:lnTo>
                    <a:pt x="0" y="0"/>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451" name="Freeform 129"/>
            <p:cNvSpPr>
              <a:spLocks/>
            </p:cNvSpPr>
            <p:nvPr/>
          </p:nvSpPr>
          <p:spPr bwMode="auto">
            <a:xfrm>
              <a:off x="2729858" y="4048027"/>
              <a:ext cx="312377" cy="439508"/>
            </a:xfrm>
            <a:custGeom>
              <a:avLst/>
              <a:gdLst>
                <a:gd name="T0" fmla="*/ 2147483647 w 98"/>
                <a:gd name="T1" fmla="*/ 2147483647 h 138"/>
                <a:gd name="T2" fmla="*/ 2147483647 w 98"/>
                <a:gd name="T3" fmla="*/ 2147483647 h 138"/>
                <a:gd name="T4" fmla="*/ 2147483647 w 98"/>
                <a:gd name="T5" fmla="*/ 2147483647 h 138"/>
                <a:gd name="T6" fmla="*/ 2147483647 w 98"/>
                <a:gd name="T7" fmla="*/ 2147483647 h 138"/>
                <a:gd name="T8" fmla="*/ 2147483647 w 98"/>
                <a:gd name="T9" fmla="*/ 0 h 138"/>
                <a:gd name="T10" fmla="*/ 2147483647 w 98"/>
                <a:gd name="T11" fmla="*/ 2147483647 h 138"/>
                <a:gd name="T12" fmla="*/ 2147483647 w 98"/>
                <a:gd name="T13" fmla="*/ 2147483647 h 138"/>
                <a:gd name="T14" fmla="*/ 2147483647 w 98"/>
                <a:gd name="T15" fmla="*/ 2147483647 h 138"/>
                <a:gd name="T16" fmla="*/ 2147483647 w 98"/>
                <a:gd name="T17" fmla="*/ 2147483647 h 138"/>
                <a:gd name="T18" fmla="*/ 2147483647 w 98"/>
                <a:gd name="T19" fmla="*/ 2147483647 h 138"/>
                <a:gd name="T20" fmla="*/ 2147483647 w 98"/>
                <a:gd name="T21" fmla="*/ 2147483647 h 138"/>
                <a:gd name="T22" fmla="*/ 2147483647 w 98"/>
                <a:gd name="T23" fmla="*/ 2147483647 h 138"/>
                <a:gd name="T24" fmla="*/ 2147483647 w 98"/>
                <a:gd name="T25" fmla="*/ 2147483647 h 138"/>
                <a:gd name="T26" fmla="*/ 2147483647 w 98"/>
                <a:gd name="T27" fmla="*/ 2147483647 h 138"/>
                <a:gd name="T28" fmla="*/ 0 w 98"/>
                <a:gd name="T29" fmla="*/ 2147483647 h 138"/>
                <a:gd name="T30" fmla="*/ 2147483647 w 98"/>
                <a:gd name="T31" fmla="*/ 2147483647 h 138"/>
                <a:gd name="T32" fmla="*/ 2147483647 w 98"/>
                <a:gd name="T33" fmla="*/ 2147483647 h 138"/>
                <a:gd name="T34" fmla="*/ 2147483647 w 98"/>
                <a:gd name="T35" fmla="*/ 2147483647 h 138"/>
                <a:gd name="T36" fmla="*/ 2147483647 w 98"/>
                <a:gd name="T37" fmla="*/ 2147483647 h 138"/>
                <a:gd name="T38" fmla="*/ 2147483647 w 98"/>
                <a:gd name="T39" fmla="*/ 2147483647 h 138"/>
                <a:gd name="T40" fmla="*/ 2147483647 w 98"/>
                <a:gd name="T41" fmla="*/ 2147483647 h 138"/>
                <a:gd name="T42" fmla="*/ 2147483647 w 98"/>
                <a:gd name="T43" fmla="*/ 2147483647 h 138"/>
                <a:gd name="T44" fmla="*/ 2147483647 w 98"/>
                <a:gd name="T45" fmla="*/ 2147483647 h 138"/>
                <a:gd name="T46" fmla="*/ 2147483647 w 98"/>
                <a:gd name="T47" fmla="*/ 2147483647 h 138"/>
                <a:gd name="T48" fmla="*/ 2147483647 w 98"/>
                <a:gd name="T49" fmla="*/ 2147483647 h 138"/>
                <a:gd name="T50" fmla="*/ 2147483647 w 98"/>
                <a:gd name="T51" fmla="*/ 2147483647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8"/>
                <a:gd name="T79" fmla="*/ 0 h 138"/>
                <a:gd name="T80" fmla="*/ 98 w 98"/>
                <a:gd name="T81" fmla="*/ 138 h 1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8" h="138">
                  <a:moveTo>
                    <a:pt x="25" y="27"/>
                  </a:moveTo>
                  <a:cubicBezTo>
                    <a:pt x="25" y="18"/>
                    <a:pt x="25" y="18"/>
                    <a:pt x="25" y="18"/>
                  </a:cubicBezTo>
                  <a:cubicBezTo>
                    <a:pt x="30" y="24"/>
                    <a:pt x="30" y="24"/>
                    <a:pt x="30" y="24"/>
                  </a:cubicBezTo>
                  <a:cubicBezTo>
                    <a:pt x="30" y="13"/>
                    <a:pt x="30" y="13"/>
                    <a:pt x="30" y="13"/>
                  </a:cubicBezTo>
                  <a:cubicBezTo>
                    <a:pt x="19" y="0"/>
                    <a:pt x="19" y="0"/>
                    <a:pt x="19" y="0"/>
                  </a:cubicBezTo>
                  <a:cubicBezTo>
                    <a:pt x="19" y="82"/>
                    <a:pt x="19" y="82"/>
                    <a:pt x="19" y="82"/>
                  </a:cubicBezTo>
                  <a:cubicBezTo>
                    <a:pt x="25" y="83"/>
                    <a:pt x="25" y="83"/>
                    <a:pt x="25" y="83"/>
                  </a:cubicBezTo>
                  <a:cubicBezTo>
                    <a:pt x="25" y="37"/>
                    <a:pt x="25" y="37"/>
                    <a:pt x="25" y="37"/>
                  </a:cubicBezTo>
                  <a:cubicBezTo>
                    <a:pt x="35" y="41"/>
                    <a:pt x="57" y="47"/>
                    <a:pt x="72" y="52"/>
                  </a:cubicBezTo>
                  <a:cubicBezTo>
                    <a:pt x="72" y="52"/>
                    <a:pt x="72" y="52"/>
                    <a:pt x="72" y="52"/>
                  </a:cubicBezTo>
                  <a:cubicBezTo>
                    <a:pt x="72" y="52"/>
                    <a:pt x="72" y="80"/>
                    <a:pt x="71" y="99"/>
                  </a:cubicBezTo>
                  <a:cubicBezTo>
                    <a:pt x="11" y="80"/>
                    <a:pt x="11" y="80"/>
                    <a:pt x="11" y="80"/>
                  </a:cubicBezTo>
                  <a:cubicBezTo>
                    <a:pt x="14" y="73"/>
                    <a:pt x="14" y="73"/>
                    <a:pt x="14" y="73"/>
                  </a:cubicBezTo>
                  <a:cubicBezTo>
                    <a:pt x="6" y="71"/>
                    <a:pt x="6" y="71"/>
                    <a:pt x="6" y="71"/>
                  </a:cubicBezTo>
                  <a:cubicBezTo>
                    <a:pt x="0" y="85"/>
                    <a:pt x="0" y="85"/>
                    <a:pt x="0" y="85"/>
                  </a:cubicBezTo>
                  <a:cubicBezTo>
                    <a:pt x="71" y="107"/>
                    <a:pt x="71" y="107"/>
                    <a:pt x="71" y="107"/>
                  </a:cubicBezTo>
                  <a:cubicBezTo>
                    <a:pt x="71" y="112"/>
                    <a:pt x="71" y="115"/>
                    <a:pt x="71" y="116"/>
                  </a:cubicBezTo>
                  <a:cubicBezTo>
                    <a:pt x="70" y="114"/>
                    <a:pt x="66" y="110"/>
                    <a:pt x="66" y="110"/>
                  </a:cubicBezTo>
                  <a:cubicBezTo>
                    <a:pt x="66" y="123"/>
                    <a:pt x="66" y="123"/>
                    <a:pt x="66" y="123"/>
                  </a:cubicBezTo>
                  <a:cubicBezTo>
                    <a:pt x="78" y="138"/>
                    <a:pt x="78" y="138"/>
                    <a:pt x="78" y="138"/>
                  </a:cubicBezTo>
                  <a:cubicBezTo>
                    <a:pt x="78" y="54"/>
                    <a:pt x="78" y="54"/>
                    <a:pt x="78" y="54"/>
                  </a:cubicBezTo>
                  <a:cubicBezTo>
                    <a:pt x="82" y="55"/>
                    <a:pt x="85" y="56"/>
                    <a:pt x="85" y="56"/>
                  </a:cubicBezTo>
                  <a:cubicBezTo>
                    <a:pt x="84" y="57"/>
                    <a:pt x="82" y="63"/>
                    <a:pt x="82" y="63"/>
                  </a:cubicBezTo>
                  <a:cubicBezTo>
                    <a:pt x="91" y="66"/>
                    <a:pt x="91" y="66"/>
                    <a:pt x="91" y="66"/>
                  </a:cubicBezTo>
                  <a:cubicBezTo>
                    <a:pt x="98" y="50"/>
                    <a:pt x="98" y="50"/>
                    <a:pt x="98" y="50"/>
                  </a:cubicBezTo>
                  <a:lnTo>
                    <a:pt x="25" y="2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52" name="Freeform 130"/>
            <p:cNvSpPr>
              <a:spLocks/>
            </p:cNvSpPr>
            <p:nvPr/>
          </p:nvSpPr>
          <p:spPr bwMode="auto">
            <a:xfrm>
              <a:off x="2850003" y="4202879"/>
              <a:ext cx="55267" cy="127526"/>
            </a:xfrm>
            <a:custGeom>
              <a:avLst/>
              <a:gdLst>
                <a:gd name="T0" fmla="*/ 2147483647 w 17"/>
                <a:gd name="T1" fmla="*/ 2147483647 h 40"/>
                <a:gd name="T2" fmla="*/ 2147483647 w 17"/>
                <a:gd name="T3" fmla="*/ 2147483647 h 40"/>
                <a:gd name="T4" fmla="*/ 2147483647 w 17"/>
                <a:gd name="T5" fmla="*/ 0 h 40"/>
                <a:gd name="T6" fmla="*/ 2147483647 w 17"/>
                <a:gd name="T7" fmla="*/ 2147483647 h 40"/>
                <a:gd name="T8" fmla="*/ 2147483647 w 17"/>
                <a:gd name="T9" fmla="*/ 2147483647 h 40"/>
                <a:gd name="T10" fmla="*/ 0 w 17"/>
                <a:gd name="T11" fmla="*/ 2147483647 h 40"/>
                <a:gd name="T12" fmla="*/ 0 w 17"/>
                <a:gd name="T13" fmla="*/ 2147483647 h 40"/>
                <a:gd name="T14" fmla="*/ 2147483647 w 17"/>
                <a:gd name="T15" fmla="*/ 2147483647 h 40"/>
                <a:gd name="T16" fmla="*/ 2147483647 w 17"/>
                <a:gd name="T17" fmla="*/ 2147483647 h 40"/>
                <a:gd name="T18" fmla="*/ 2147483647 w 17"/>
                <a:gd name="T19" fmla="*/ 2147483647 h 40"/>
                <a:gd name="T20" fmla="*/ 2147483647 w 17"/>
                <a:gd name="T21" fmla="*/ 2147483647 h 40"/>
                <a:gd name="T22" fmla="*/ 2147483647 w 17"/>
                <a:gd name="T23" fmla="*/ 2147483647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40"/>
                <a:gd name="T38" fmla="*/ 17 w 17"/>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40">
                  <a:moveTo>
                    <a:pt x="15" y="9"/>
                  </a:moveTo>
                  <a:cubicBezTo>
                    <a:pt x="15" y="1"/>
                    <a:pt x="15" y="1"/>
                    <a:pt x="15" y="1"/>
                  </a:cubicBezTo>
                  <a:cubicBezTo>
                    <a:pt x="13" y="0"/>
                    <a:pt x="13" y="0"/>
                    <a:pt x="13" y="0"/>
                  </a:cubicBezTo>
                  <a:cubicBezTo>
                    <a:pt x="13" y="8"/>
                    <a:pt x="13" y="8"/>
                    <a:pt x="13" y="8"/>
                  </a:cubicBezTo>
                  <a:cubicBezTo>
                    <a:pt x="3" y="5"/>
                    <a:pt x="3" y="5"/>
                    <a:pt x="3" y="5"/>
                  </a:cubicBezTo>
                  <a:cubicBezTo>
                    <a:pt x="1" y="5"/>
                    <a:pt x="0" y="5"/>
                    <a:pt x="0" y="7"/>
                  </a:cubicBezTo>
                  <a:cubicBezTo>
                    <a:pt x="0" y="32"/>
                    <a:pt x="0" y="32"/>
                    <a:pt x="0" y="32"/>
                  </a:cubicBezTo>
                  <a:cubicBezTo>
                    <a:pt x="0" y="33"/>
                    <a:pt x="1" y="35"/>
                    <a:pt x="3" y="35"/>
                  </a:cubicBezTo>
                  <a:cubicBezTo>
                    <a:pt x="15" y="39"/>
                    <a:pt x="15" y="39"/>
                    <a:pt x="15" y="39"/>
                  </a:cubicBezTo>
                  <a:cubicBezTo>
                    <a:pt x="16" y="40"/>
                    <a:pt x="17" y="39"/>
                    <a:pt x="17" y="38"/>
                  </a:cubicBezTo>
                  <a:cubicBezTo>
                    <a:pt x="17" y="12"/>
                    <a:pt x="17" y="12"/>
                    <a:pt x="17" y="12"/>
                  </a:cubicBezTo>
                  <a:cubicBezTo>
                    <a:pt x="17" y="11"/>
                    <a:pt x="16" y="10"/>
                    <a:pt x="15" y="9"/>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53" name="Freeform 131"/>
            <p:cNvSpPr>
              <a:spLocks/>
            </p:cNvSpPr>
            <p:nvPr/>
          </p:nvSpPr>
          <p:spPr bwMode="auto">
            <a:xfrm>
              <a:off x="2854808" y="4241593"/>
              <a:ext cx="40850" cy="77426"/>
            </a:xfrm>
            <a:custGeom>
              <a:avLst/>
              <a:gdLst>
                <a:gd name="T0" fmla="*/ 2147483647 w 12"/>
                <a:gd name="T1" fmla="*/ 2147483647 h 24"/>
                <a:gd name="T2" fmla="*/ 2147483647 w 12"/>
                <a:gd name="T3" fmla="*/ 2147483647 h 24"/>
                <a:gd name="T4" fmla="*/ 2147483647 w 12"/>
                <a:gd name="T5" fmla="*/ 2147483647 h 24"/>
                <a:gd name="T6" fmla="*/ 0 w 12"/>
                <a:gd name="T7" fmla="*/ 2147483647 h 24"/>
                <a:gd name="T8" fmla="*/ 0 w 12"/>
                <a:gd name="T9" fmla="*/ 2147483647 h 24"/>
                <a:gd name="T10" fmla="*/ 2147483647 w 12"/>
                <a:gd name="T11" fmla="*/ 2147483647 h 24"/>
                <a:gd name="T12" fmla="*/ 2147483647 w 12"/>
                <a:gd name="T13" fmla="*/ 2147483647 h 24"/>
                <a:gd name="T14" fmla="*/ 2147483647 w 12"/>
                <a:gd name="T15" fmla="*/ 2147483647 h 24"/>
                <a:gd name="T16" fmla="*/ 2147483647 w 12"/>
                <a:gd name="T17" fmla="*/ 2147483647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12" y="22"/>
                  </a:moveTo>
                  <a:cubicBezTo>
                    <a:pt x="12" y="23"/>
                    <a:pt x="11" y="24"/>
                    <a:pt x="9" y="24"/>
                  </a:cubicBezTo>
                  <a:cubicBezTo>
                    <a:pt x="3" y="21"/>
                    <a:pt x="3" y="21"/>
                    <a:pt x="3" y="21"/>
                  </a:cubicBezTo>
                  <a:cubicBezTo>
                    <a:pt x="2" y="21"/>
                    <a:pt x="0" y="19"/>
                    <a:pt x="0" y="18"/>
                  </a:cubicBezTo>
                  <a:cubicBezTo>
                    <a:pt x="0" y="2"/>
                    <a:pt x="0" y="2"/>
                    <a:pt x="0" y="2"/>
                  </a:cubicBezTo>
                  <a:cubicBezTo>
                    <a:pt x="0" y="1"/>
                    <a:pt x="2" y="0"/>
                    <a:pt x="3" y="1"/>
                  </a:cubicBezTo>
                  <a:cubicBezTo>
                    <a:pt x="9" y="3"/>
                    <a:pt x="9" y="3"/>
                    <a:pt x="9" y="3"/>
                  </a:cubicBezTo>
                  <a:cubicBezTo>
                    <a:pt x="11" y="3"/>
                    <a:pt x="12" y="5"/>
                    <a:pt x="12" y="6"/>
                  </a:cubicBezTo>
                  <a:lnTo>
                    <a:pt x="12" y="2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sp>
        <p:nvSpPr>
          <p:cNvPr id="8" name="Rectangle 12"/>
          <p:cNvSpPr>
            <a:spLocks noChangeAspect="1" noChangeArrowheads="1"/>
          </p:cNvSpPr>
          <p:nvPr/>
        </p:nvSpPr>
        <p:spPr bwMode="auto">
          <a:xfrm>
            <a:off x="2962275" y="3640138"/>
            <a:ext cx="468313" cy="254000"/>
          </a:xfrm>
          <a:prstGeom prst="rect">
            <a:avLst/>
          </a:prstGeom>
          <a:noFill/>
          <a:ln w="9525">
            <a:noFill/>
            <a:miter lim="800000"/>
            <a:headEnd/>
            <a:tailEnd/>
          </a:ln>
          <a:effectLst/>
        </p:spPr>
        <p:txBody>
          <a:bodyPr wrap="none" lIns="83448" tIns="41724" rIns="83448" bIns="41724">
            <a:spAutoFit/>
          </a:bodyPr>
          <a:lstStyle/>
          <a:p>
            <a:pPr algn="ctr" defTabSz="973138" fontAlgn="auto">
              <a:spcAft>
                <a:spcPts val="0"/>
              </a:spcAft>
              <a:defRPr/>
            </a:pPr>
            <a:r>
              <a:rPr kumimoji="0" lang="en-US" altLang="zh-CN" sz="1100" kern="0" dirty="0">
                <a:solidFill>
                  <a:srgbClr val="242729"/>
                </a:solidFill>
                <a:latin typeface="+mj-lt"/>
              </a:rPr>
              <a:t>BSC</a:t>
            </a:r>
          </a:p>
        </p:txBody>
      </p:sp>
      <p:sp>
        <p:nvSpPr>
          <p:cNvPr id="9" name="Rectangle 14"/>
          <p:cNvSpPr>
            <a:spLocks noChangeAspect="1" noChangeArrowheads="1"/>
          </p:cNvSpPr>
          <p:nvPr/>
        </p:nvSpPr>
        <p:spPr bwMode="auto">
          <a:xfrm>
            <a:off x="3352800" y="3678238"/>
            <a:ext cx="476250" cy="254000"/>
          </a:xfrm>
          <a:prstGeom prst="rect">
            <a:avLst/>
          </a:prstGeom>
          <a:noFill/>
          <a:ln w="9525">
            <a:noFill/>
            <a:miter lim="800000"/>
            <a:headEnd/>
            <a:tailEnd/>
          </a:ln>
          <a:effectLst/>
        </p:spPr>
        <p:txBody>
          <a:bodyPr wrap="none" lIns="83448" tIns="41724" rIns="83448" bIns="41724">
            <a:spAutoFit/>
          </a:bodyPr>
          <a:lstStyle/>
          <a:p>
            <a:pPr algn="ctr" defTabSz="973138" fontAlgn="auto">
              <a:spcAft>
                <a:spcPts val="0"/>
              </a:spcAft>
              <a:defRPr/>
            </a:pPr>
            <a:r>
              <a:rPr kumimoji="0" lang="en-US" altLang="zh-CN" sz="1100" kern="0" dirty="0">
                <a:solidFill>
                  <a:srgbClr val="242729"/>
                </a:solidFill>
                <a:latin typeface="+mj-lt"/>
              </a:rPr>
              <a:t>RNC</a:t>
            </a:r>
          </a:p>
        </p:txBody>
      </p:sp>
      <p:grpSp>
        <p:nvGrpSpPr>
          <p:cNvPr id="160848" name="Group 316"/>
          <p:cNvGrpSpPr>
            <a:grpSpLocks noChangeAspect="1"/>
          </p:cNvGrpSpPr>
          <p:nvPr/>
        </p:nvGrpSpPr>
        <p:grpSpPr bwMode="auto">
          <a:xfrm>
            <a:off x="3025775" y="3213100"/>
            <a:ext cx="379413" cy="455613"/>
            <a:chOff x="5994400" y="2581275"/>
            <a:chExt cx="674688" cy="733425"/>
          </a:xfrm>
        </p:grpSpPr>
        <p:sp>
          <p:nvSpPr>
            <p:cNvPr id="49429" name="Freeform 171"/>
            <p:cNvSpPr>
              <a:spLocks/>
            </p:cNvSpPr>
            <p:nvPr/>
          </p:nvSpPr>
          <p:spPr bwMode="auto">
            <a:xfrm>
              <a:off x="5994400" y="2581275"/>
              <a:ext cx="674688" cy="733425"/>
            </a:xfrm>
            <a:custGeom>
              <a:avLst/>
              <a:gdLst>
                <a:gd name="T0" fmla="*/ 0 w 425"/>
                <a:gd name="T1" fmla="*/ 2147483647 h 462"/>
                <a:gd name="T2" fmla="*/ 2147483647 w 425"/>
                <a:gd name="T3" fmla="*/ 0 h 462"/>
                <a:gd name="T4" fmla="*/ 2147483647 w 425"/>
                <a:gd name="T5" fmla="*/ 2147483647 h 462"/>
                <a:gd name="T6" fmla="*/ 2147483647 w 425"/>
                <a:gd name="T7" fmla="*/ 2147483647 h 462"/>
                <a:gd name="T8" fmla="*/ 2147483647 w 425"/>
                <a:gd name="T9" fmla="*/ 2147483647 h 462"/>
                <a:gd name="T10" fmla="*/ 0 w 425"/>
                <a:gd name="T11" fmla="*/ 2147483647 h 462"/>
                <a:gd name="T12" fmla="*/ 0 w 425"/>
                <a:gd name="T13" fmla="*/ 2147483647 h 462"/>
                <a:gd name="T14" fmla="*/ 0 60000 65536"/>
                <a:gd name="T15" fmla="*/ 0 60000 65536"/>
                <a:gd name="T16" fmla="*/ 0 60000 65536"/>
                <a:gd name="T17" fmla="*/ 0 60000 65536"/>
                <a:gd name="T18" fmla="*/ 0 60000 65536"/>
                <a:gd name="T19" fmla="*/ 0 60000 65536"/>
                <a:gd name="T20" fmla="*/ 0 60000 65536"/>
                <a:gd name="T21" fmla="*/ 0 w 425"/>
                <a:gd name="T22" fmla="*/ 0 h 462"/>
                <a:gd name="T23" fmla="*/ 425 w 425"/>
                <a:gd name="T24" fmla="*/ 462 h 4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5" h="462">
                  <a:moveTo>
                    <a:pt x="0" y="38"/>
                  </a:moveTo>
                  <a:lnTo>
                    <a:pt x="142" y="0"/>
                  </a:lnTo>
                  <a:lnTo>
                    <a:pt x="425" y="82"/>
                  </a:lnTo>
                  <a:lnTo>
                    <a:pt x="425" y="417"/>
                  </a:lnTo>
                  <a:lnTo>
                    <a:pt x="283" y="462"/>
                  </a:lnTo>
                  <a:lnTo>
                    <a:pt x="0" y="373"/>
                  </a:lnTo>
                  <a:lnTo>
                    <a:pt x="0" y="3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430" name="Freeform 172"/>
            <p:cNvSpPr>
              <a:spLocks/>
            </p:cNvSpPr>
            <p:nvPr/>
          </p:nvSpPr>
          <p:spPr bwMode="auto">
            <a:xfrm>
              <a:off x="5994400" y="2637496"/>
              <a:ext cx="674688" cy="677204"/>
            </a:xfrm>
            <a:custGeom>
              <a:avLst/>
              <a:gdLst>
                <a:gd name="T0" fmla="*/ 2147483647 w 425"/>
                <a:gd name="T1" fmla="*/ 2147483647 h 426"/>
                <a:gd name="T2" fmla="*/ 2147483647 w 425"/>
                <a:gd name="T3" fmla="*/ 2147483647 h 426"/>
                <a:gd name="T4" fmla="*/ 2147483647 w 425"/>
                <a:gd name="T5" fmla="*/ 2147483647 h 426"/>
                <a:gd name="T6" fmla="*/ 2147483647 w 425"/>
                <a:gd name="T7" fmla="*/ 2147483647 h 426"/>
                <a:gd name="T8" fmla="*/ 2147483647 w 425"/>
                <a:gd name="T9" fmla="*/ 2147483647 h 426"/>
                <a:gd name="T10" fmla="*/ 2147483647 w 425"/>
                <a:gd name="T11" fmla="*/ 0 h 426"/>
                <a:gd name="T12" fmla="*/ 0 w 425"/>
                <a:gd name="T13" fmla="*/ 2147483647 h 426"/>
                <a:gd name="T14" fmla="*/ 0 w 425"/>
                <a:gd name="T15" fmla="*/ 2147483647 h 426"/>
                <a:gd name="T16" fmla="*/ 2147483647 w 425"/>
                <a:gd name="T17" fmla="*/ 2147483647 h 426"/>
                <a:gd name="T18" fmla="*/ 2147483647 w 425"/>
                <a:gd name="T19" fmla="*/ 2147483647 h 426"/>
                <a:gd name="T20" fmla="*/ 2147483647 w 425"/>
                <a:gd name="T21" fmla="*/ 2147483647 h 426"/>
                <a:gd name="T22" fmla="*/ 2147483647 w 425"/>
                <a:gd name="T23" fmla="*/ 2147483647 h 426"/>
                <a:gd name="T24" fmla="*/ 2147483647 w 425"/>
                <a:gd name="T25" fmla="*/ 2147483647 h 4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5"/>
                <a:gd name="T40" fmla="*/ 0 h 426"/>
                <a:gd name="T41" fmla="*/ 425 w 425"/>
                <a:gd name="T42" fmla="*/ 426 h 4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5" h="426">
                  <a:moveTo>
                    <a:pt x="289" y="94"/>
                  </a:moveTo>
                  <a:lnTo>
                    <a:pt x="425" y="52"/>
                  </a:lnTo>
                  <a:lnTo>
                    <a:pt x="425" y="46"/>
                  </a:lnTo>
                  <a:lnTo>
                    <a:pt x="415" y="44"/>
                  </a:lnTo>
                  <a:lnTo>
                    <a:pt x="283" y="86"/>
                  </a:lnTo>
                  <a:lnTo>
                    <a:pt x="10" y="0"/>
                  </a:lnTo>
                  <a:lnTo>
                    <a:pt x="0" y="2"/>
                  </a:lnTo>
                  <a:lnTo>
                    <a:pt x="0" y="8"/>
                  </a:lnTo>
                  <a:lnTo>
                    <a:pt x="279" y="94"/>
                  </a:lnTo>
                  <a:lnTo>
                    <a:pt x="279" y="424"/>
                  </a:lnTo>
                  <a:lnTo>
                    <a:pt x="283" y="426"/>
                  </a:lnTo>
                  <a:lnTo>
                    <a:pt x="289" y="424"/>
                  </a:lnTo>
                  <a:lnTo>
                    <a:pt x="289" y="9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31" name="Freeform 173"/>
            <p:cNvSpPr>
              <a:spLocks noEditPoints="1"/>
            </p:cNvSpPr>
            <p:nvPr/>
          </p:nvSpPr>
          <p:spPr bwMode="auto">
            <a:xfrm>
              <a:off x="6050859" y="2755048"/>
              <a:ext cx="310525" cy="444654"/>
            </a:xfrm>
            <a:custGeom>
              <a:avLst/>
              <a:gdLst>
                <a:gd name="T0" fmla="*/ 2147483647 w 97"/>
                <a:gd name="T1" fmla="*/ 2147483647 h 139"/>
                <a:gd name="T2" fmla="*/ 0 w 97"/>
                <a:gd name="T3" fmla="*/ 2147483647 h 139"/>
                <a:gd name="T4" fmla="*/ 2147483647 w 97"/>
                <a:gd name="T5" fmla="*/ 2147483647 h 139"/>
                <a:gd name="T6" fmla="*/ 2147483647 w 97"/>
                <a:gd name="T7" fmla="*/ 2147483647 h 139"/>
                <a:gd name="T8" fmla="*/ 2147483647 w 97"/>
                <a:gd name="T9" fmla="*/ 2147483647 h 139"/>
                <a:gd name="T10" fmla="*/ 2147483647 w 97"/>
                <a:gd name="T11" fmla="*/ 2147483647 h 139"/>
                <a:gd name="T12" fmla="*/ 2147483647 w 97"/>
                <a:gd name="T13" fmla="*/ 2147483647 h 139"/>
                <a:gd name="T14" fmla="*/ 2147483647 w 97"/>
                <a:gd name="T15" fmla="*/ 2147483647 h 139"/>
                <a:gd name="T16" fmla="*/ 2147483647 w 97"/>
                <a:gd name="T17" fmla="*/ 2147483647 h 139"/>
                <a:gd name="T18" fmla="*/ 2147483647 w 97"/>
                <a:gd name="T19" fmla="*/ 2147483647 h 1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7"/>
                <a:gd name="T31" fmla="*/ 0 h 139"/>
                <a:gd name="T32" fmla="*/ 97 w 97"/>
                <a:gd name="T33" fmla="*/ 139 h 1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7" h="139">
                  <a:moveTo>
                    <a:pt x="49" y="8"/>
                  </a:moveTo>
                  <a:cubicBezTo>
                    <a:pt x="22" y="0"/>
                    <a:pt x="0" y="20"/>
                    <a:pt x="0" y="54"/>
                  </a:cubicBezTo>
                  <a:cubicBezTo>
                    <a:pt x="0" y="87"/>
                    <a:pt x="22" y="122"/>
                    <a:pt x="49" y="130"/>
                  </a:cubicBezTo>
                  <a:cubicBezTo>
                    <a:pt x="76" y="139"/>
                    <a:pt x="97" y="118"/>
                    <a:pt x="97" y="84"/>
                  </a:cubicBezTo>
                  <a:cubicBezTo>
                    <a:pt x="97" y="51"/>
                    <a:pt x="76" y="17"/>
                    <a:pt x="49" y="8"/>
                  </a:cubicBezTo>
                  <a:close/>
                  <a:moveTo>
                    <a:pt x="49" y="121"/>
                  </a:moveTo>
                  <a:cubicBezTo>
                    <a:pt x="26" y="114"/>
                    <a:pt x="7" y="85"/>
                    <a:pt x="7" y="56"/>
                  </a:cubicBezTo>
                  <a:cubicBezTo>
                    <a:pt x="7" y="27"/>
                    <a:pt x="26" y="10"/>
                    <a:pt x="49" y="17"/>
                  </a:cubicBezTo>
                  <a:cubicBezTo>
                    <a:pt x="72" y="24"/>
                    <a:pt x="90" y="54"/>
                    <a:pt x="90" y="82"/>
                  </a:cubicBezTo>
                  <a:cubicBezTo>
                    <a:pt x="90" y="111"/>
                    <a:pt x="72" y="128"/>
                    <a:pt x="49" y="121"/>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32" name="Freeform 174"/>
            <p:cNvSpPr>
              <a:spLocks/>
            </p:cNvSpPr>
            <p:nvPr/>
          </p:nvSpPr>
          <p:spPr bwMode="auto">
            <a:xfrm>
              <a:off x="6028276" y="2852156"/>
              <a:ext cx="358517" cy="163551"/>
            </a:xfrm>
            <a:custGeom>
              <a:avLst/>
              <a:gdLst>
                <a:gd name="T0" fmla="*/ 2147483647 w 225"/>
                <a:gd name="T1" fmla="*/ 2147483647 h 103"/>
                <a:gd name="T2" fmla="*/ 0 w 225"/>
                <a:gd name="T3" fmla="*/ 2147483647 h 103"/>
                <a:gd name="T4" fmla="*/ 2147483647 w 225"/>
                <a:gd name="T5" fmla="*/ 0 h 103"/>
                <a:gd name="T6" fmla="*/ 2147483647 w 225"/>
                <a:gd name="T7" fmla="*/ 2147483647 h 103"/>
                <a:gd name="T8" fmla="*/ 2147483647 w 225"/>
                <a:gd name="T9" fmla="*/ 2147483647 h 103"/>
                <a:gd name="T10" fmla="*/ 2147483647 w 225"/>
                <a:gd name="T11" fmla="*/ 2147483647 h 103"/>
                <a:gd name="T12" fmla="*/ 2147483647 w 225"/>
                <a:gd name="T13" fmla="*/ 2147483647 h 103"/>
                <a:gd name="T14" fmla="*/ 0 60000 65536"/>
                <a:gd name="T15" fmla="*/ 0 60000 65536"/>
                <a:gd name="T16" fmla="*/ 0 60000 65536"/>
                <a:gd name="T17" fmla="*/ 0 60000 65536"/>
                <a:gd name="T18" fmla="*/ 0 60000 65536"/>
                <a:gd name="T19" fmla="*/ 0 60000 65536"/>
                <a:gd name="T20" fmla="*/ 0 60000 65536"/>
                <a:gd name="T21" fmla="*/ 0 w 225"/>
                <a:gd name="T22" fmla="*/ 0 h 103"/>
                <a:gd name="T23" fmla="*/ 225 w 225"/>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103">
                  <a:moveTo>
                    <a:pt x="225" y="103"/>
                  </a:moveTo>
                  <a:lnTo>
                    <a:pt x="0" y="33"/>
                  </a:lnTo>
                  <a:lnTo>
                    <a:pt x="112" y="0"/>
                  </a:lnTo>
                  <a:lnTo>
                    <a:pt x="156" y="15"/>
                  </a:lnTo>
                  <a:lnTo>
                    <a:pt x="102" y="31"/>
                  </a:lnTo>
                  <a:lnTo>
                    <a:pt x="225" y="69"/>
                  </a:lnTo>
                  <a:lnTo>
                    <a:pt x="225" y="10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33" name="Freeform 175"/>
            <p:cNvSpPr>
              <a:spLocks/>
            </p:cNvSpPr>
            <p:nvPr/>
          </p:nvSpPr>
          <p:spPr bwMode="auto">
            <a:xfrm>
              <a:off x="6028276" y="2941599"/>
              <a:ext cx="358517" cy="160995"/>
            </a:xfrm>
            <a:custGeom>
              <a:avLst/>
              <a:gdLst>
                <a:gd name="T0" fmla="*/ 0 w 225"/>
                <a:gd name="T1" fmla="*/ 0 h 102"/>
                <a:gd name="T2" fmla="*/ 2147483647 w 225"/>
                <a:gd name="T3" fmla="*/ 2147483647 h 102"/>
                <a:gd name="T4" fmla="*/ 2147483647 w 225"/>
                <a:gd name="T5" fmla="*/ 2147483647 h 102"/>
                <a:gd name="T6" fmla="*/ 2147483647 w 225"/>
                <a:gd name="T7" fmla="*/ 2147483647 h 102"/>
                <a:gd name="T8" fmla="*/ 2147483647 w 225"/>
                <a:gd name="T9" fmla="*/ 2147483647 h 102"/>
                <a:gd name="T10" fmla="*/ 0 w 225"/>
                <a:gd name="T11" fmla="*/ 2147483647 h 102"/>
                <a:gd name="T12" fmla="*/ 0 w 225"/>
                <a:gd name="T13" fmla="*/ 0 h 102"/>
                <a:gd name="T14" fmla="*/ 0 60000 65536"/>
                <a:gd name="T15" fmla="*/ 0 60000 65536"/>
                <a:gd name="T16" fmla="*/ 0 60000 65536"/>
                <a:gd name="T17" fmla="*/ 0 60000 65536"/>
                <a:gd name="T18" fmla="*/ 0 60000 65536"/>
                <a:gd name="T19" fmla="*/ 0 60000 65536"/>
                <a:gd name="T20" fmla="*/ 0 60000 65536"/>
                <a:gd name="T21" fmla="*/ 0 w 225"/>
                <a:gd name="T22" fmla="*/ 0 h 102"/>
                <a:gd name="T23" fmla="*/ 225 w 225"/>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102">
                  <a:moveTo>
                    <a:pt x="0" y="0"/>
                  </a:moveTo>
                  <a:lnTo>
                    <a:pt x="225" y="70"/>
                  </a:lnTo>
                  <a:lnTo>
                    <a:pt x="114" y="102"/>
                  </a:lnTo>
                  <a:lnTo>
                    <a:pt x="68" y="88"/>
                  </a:lnTo>
                  <a:lnTo>
                    <a:pt x="122" y="70"/>
                  </a:lnTo>
                  <a:lnTo>
                    <a:pt x="0" y="3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0849" name="Group 272"/>
          <p:cNvGrpSpPr>
            <a:grpSpLocks/>
          </p:cNvGrpSpPr>
          <p:nvPr/>
        </p:nvGrpSpPr>
        <p:grpSpPr bwMode="auto">
          <a:xfrm>
            <a:off x="3429000" y="3214688"/>
            <a:ext cx="349250" cy="460375"/>
            <a:chOff x="2713038" y="3906838"/>
            <a:chExt cx="528638" cy="660400"/>
          </a:xfrm>
        </p:grpSpPr>
        <p:sp>
          <p:nvSpPr>
            <p:cNvPr id="49409" name="Freeform 112"/>
            <p:cNvSpPr>
              <a:spLocks/>
            </p:cNvSpPr>
            <p:nvPr/>
          </p:nvSpPr>
          <p:spPr bwMode="auto">
            <a:xfrm>
              <a:off x="2713038" y="3906838"/>
              <a:ext cx="528638" cy="660400"/>
            </a:xfrm>
            <a:custGeom>
              <a:avLst/>
              <a:gdLst>
                <a:gd name="T0" fmla="*/ 2147483647 w 333"/>
                <a:gd name="T1" fmla="*/ 2147483647 h 416"/>
                <a:gd name="T2" fmla="*/ 2147483647 w 333"/>
                <a:gd name="T3" fmla="*/ 2147483647 h 416"/>
                <a:gd name="T4" fmla="*/ 2147483647 w 333"/>
                <a:gd name="T5" fmla="*/ 2147483647 h 416"/>
                <a:gd name="T6" fmla="*/ 2147483647 w 333"/>
                <a:gd name="T7" fmla="*/ 2147483647 h 416"/>
                <a:gd name="T8" fmla="*/ 2147483647 w 333"/>
                <a:gd name="T9" fmla="*/ 0 h 416"/>
                <a:gd name="T10" fmla="*/ 0 w 333"/>
                <a:gd name="T11" fmla="*/ 2147483647 h 416"/>
                <a:gd name="T12" fmla="*/ 0 w 333"/>
                <a:gd name="T13" fmla="*/ 2147483647 h 416"/>
                <a:gd name="T14" fmla="*/ 2147483647 w 333"/>
                <a:gd name="T15" fmla="*/ 2147483647 h 416"/>
                <a:gd name="T16" fmla="*/ 0 w 333"/>
                <a:gd name="T17" fmla="*/ 2147483647 h 416"/>
                <a:gd name="T18" fmla="*/ 0 w 333"/>
                <a:gd name="T19" fmla="*/ 2147483647 h 416"/>
                <a:gd name="T20" fmla="*/ 2147483647 w 333"/>
                <a:gd name="T21" fmla="*/ 2147483647 h 416"/>
                <a:gd name="T22" fmla="*/ 0 w 333"/>
                <a:gd name="T23" fmla="*/ 2147483647 h 416"/>
                <a:gd name="T24" fmla="*/ 0 w 333"/>
                <a:gd name="T25" fmla="*/ 2147483647 h 416"/>
                <a:gd name="T26" fmla="*/ 2147483647 w 333"/>
                <a:gd name="T27" fmla="*/ 2147483647 h 416"/>
                <a:gd name="T28" fmla="*/ 0 w 333"/>
                <a:gd name="T29" fmla="*/ 2147483647 h 416"/>
                <a:gd name="T30" fmla="*/ 0 w 333"/>
                <a:gd name="T31" fmla="*/ 2147483647 h 416"/>
                <a:gd name="T32" fmla="*/ 2147483647 w 333"/>
                <a:gd name="T33" fmla="*/ 2147483647 h 416"/>
                <a:gd name="T34" fmla="*/ 2147483647 w 333"/>
                <a:gd name="T35" fmla="*/ 2147483647 h 416"/>
                <a:gd name="T36" fmla="*/ 2147483647 w 333"/>
                <a:gd name="T37" fmla="*/ 2147483647 h 416"/>
                <a:gd name="T38" fmla="*/ 2147483647 w 333"/>
                <a:gd name="T39" fmla="*/ 2147483647 h 416"/>
                <a:gd name="T40" fmla="*/ 2147483647 w 333"/>
                <a:gd name="T41" fmla="*/ 2147483647 h 416"/>
                <a:gd name="T42" fmla="*/ 2147483647 w 333"/>
                <a:gd name="T43" fmla="*/ 2147483647 h 416"/>
                <a:gd name="T44" fmla="*/ 2147483647 w 333"/>
                <a:gd name="T45" fmla="*/ 2147483647 h 416"/>
                <a:gd name="T46" fmla="*/ 2147483647 w 333"/>
                <a:gd name="T47" fmla="*/ 2147483647 h 416"/>
                <a:gd name="T48" fmla="*/ 2147483647 w 333"/>
                <a:gd name="T49" fmla="*/ 2147483647 h 4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3"/>
                <a:gd name="T76" fmla="*/ 0 h 416"/>
                <a:gd name="T77" fmla="*/ 333 w 333"/>
                <a:gd name="T78" fmla="*/ 416 h 4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3" h="416">
                  <a:moveTo>
                    <a:pt x="333" y="149"/>
                  </a:moveTo>
                  <a:lnTo>
                    <a:pt x="303" y="141"/>
                  </a:lnTo>
                  <a:lnTo>
                    <a:pt x="333" y="131"/>
                  </a:lnTo>
                  <a:lnTo>
                    <a:pt x="333" y="64"/>
                  </a:lnTo>
                  <a:lnTo>
                    <a:pt x="111" y="0"/>
                  </a:lnTo>
                  <a:lnTo>
                    <a:pt x="0" y="30"/>
                  </a:lnTo>
                  <a:lnTo>
                    <a:pt x="0" y="97"/>
                  </a:lnTo>
                  <a:lnTo>
                    <a:pt x="30" y="105"/>
                  </a:lnTo>
                  <a:lnTo>
                    <a:pt x="0" y="113"/>
                  </a:lnTo>
                  <a:lnTo>
                    <a:pt x="0" y="179"/>
                  </a:lnTo>
                  <a:lnTo>
                    <a:pt x="30" y="189"/>
                  </a:lnTo>
                  <a:lnTo>
                    <a:pt x="0" y="197"/>
                  </a:lnTo>
                  <a:lnTo>
                    <a:pt x="0" y="263"/>
                  </a:lnTo>
                  <a:lnTo>
                    <a:pt x="30" y="271"/>
                  </a:lnTo>
                  <a:lnTo>
                    <a:pt x="0" y="279"/>
                  </a:lnTo>
                  <a:lnTo>
                    <a:pt x="0" y="346"/>
                  </a:lnTo>
                  <a:lnTo>
                    <a:pt x="221" y="416"/>
                  </a:lnTo>
                  <a:lnTo>
                    <a:pt x="333" y="380"/>
                  </a:lnTo>
                  <a:lnTo>
                    <a:pt x="333" y="316"/>
                  </a:lnTo>
                  <a:lnTo>
                    <a:pt x="303" y="305"/>
                  </a:lnTo>
                  <a:lnTo>
                    <a:pt x="333" y="297"/>
                  </a:lnTo>
                  <a:lnTo>
                    <a:pt x="333" y="231"/>
                  </a:lnTo>
                  <a:lnTo>
                    <a:pt x="303" y="223"/>
                  </a:lnTo>
                  <a:lnTo>
                    <a:pt x="333" y="213"/>
                  </a:lnTo>
                  <a:lnTo>
                    <a:pt x="333" y="149"/>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410" name="Freeform 113"/>
            <p:cNvSpPr>
              <a:spLocks/>
            </p:cNvSpPr>
            <p:nvPr/>
          </p:nvSpPr>
          <p:spPr bwMode="auto">
            <a:xfrm>
              <a:off x="3063861" y="4462485"/>
              <a:ext cx="2404" cy="104753"/>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11" name="Line 114"/>
            <p:cNvSpPr>
              <a:spLocks noChangeShapeType="1"/>
            </p:cNvSpPr>
            <p:nvPr/>
          </p:nvSpPr>
          <p:spPr bwMode="auto">
            <a:xfrm flipV="1">
              <a:off x="3063861" y="4462485"/>
              <a:ext cx="2404" cy="104753"/>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412" name="Freeform 115"/>
            <p:cNvSpPr>
              <a:spLocks/>
            </p:cNvSpPr>
            <p:nvPr/>
          </p:nvSpPr>
          <p:spPr bwMode="auto">
            <a:xfrm>
              <a:off x="3063861" y="4330405"/>
              <a:ext cx="2404" cy="102475"/>
            </a:xfrm>
            <a:custGeom>
              <a:avLst/>
              <a:gdLst>
                <a:gd name="T0" fmla="*/ 0 w 1"/>
                <a:gd name="T1" fmla="*/ 2147483647 h 65"/>
                <a:gd name="T2" fmla="*/ 0 w 1"/>
                <a:gd name="T3" fmla="*/ 0 h 65"/>
                <a:gd name="T4" fmla="*/ 0 w 1"/>
                <a:gd name="T5" fmla="*/ 2147483647 h 65"/>
                <a:gd name="T6" fmla="*/ 0 60000 65536"/>
                <a:gd name="T7" fmla="*/ 0 60000 65536"/>
                <a:gd name="T8" fmla="*/ 0 60000 65536"/>
                <a:gd name="T9" fmla="*/ 0 w 1"/>
                <a:gd name="T10" fmla="*/ 0 h 65"/>
                <a:gd name="T11" fmla="*/ 1 w 1"/>
                <a:gd name="T12" fmla="*/ 65 h 65"/>
              </a:gdLst>
              <a:ahLst/>
              <a:cxnLst>
                <a:cxn ang="T6">
                  <a:pos x="T0" y="T1"/>
                </a:cxn>
                <a:cxn ang="T7">
                  <a:pos x="T2" y="T3"/>
                </a:cxn>
                <a:cxn ang="T8">
                  <a:pos x="T4" y="T5"/>
                </a:cxn>
              </a:cxnLst>
              <a:rect l="T9" t="T10" r="T11" b="T12"/>
              <a:pathLst>
                <a:path w="1" h="65">
                  <a:moveTo>
                    <a:pt x="0" y="65"/>
                  </a:moveTo>
                  <a:lnTo>
                    <a:pt x="0" y="0"/>
                  </a:lnTo>
                  <a:lnTo>
                    <a:pt x="0" y="6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13" name="Line 116"/>
            <p:cNvSpPr>
              <a:spLocks noChangeShapeType="1"/>
            </p:cNvSpPr>
            <p:nvPr/>
          </p:nvSpPr>
          <p:spPr bwMode="auto">
            <a:xfrm flipV="1">
              <a:off x="3063861" y="4330405"/>
              <a:ext cx="2404" cy="10247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414" name="Freeform 117"/>
            <p:cNvSpPr>
              <a:spLocks/>
            </p:cNvSpPr>
            <p:nvPr/>
          </p:nvSpPr>
          <p:spPr bwMode="auto">
            <a:xfrm>
              <a:off x="3063861" y="4198325"/>
              <a:ext cx="2404" cy="104753"/>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15" name="Line 118"/>
            <p:cNvSpPr>
              <a:spLocks noChangeShapeType="1"/>
            </p:cNvSpPr>
            <p:nvPr/>
          </p:nvSpPr>
          <p:spPr bwMode="auto">
            <a:xfrm flipV="1">
              <a:off x="3063861" y="4198325"/>
              <a:ext cx="2404" cy="104753"/>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416" name="Freeform 119"/>
            <p:cNvSpPr>
              <a:spLocks/>
            </p:cNvSpPr>
            <p:nvPr/>
          </p:nvSpPr>
          <p:spPr bwMode="auto">
            <a:xfrm>
              <a:off x="3063861" y="4066245"/>
              <a:ext cx="2404" cy="102475"/>
            </a:xfrm>
            <a:custGeom>
              <a:avLst/>
              <a:gdLst>
                <a:gd name="T0" fmla="*/ 0 w 1"/>
                <a:gd name="T1" fmla="*/ 2147483647 h 64"/>
                <a:gd name="T2" fmla="*/ 0 w 1"/>
                <a:gd name="T3" fmla="*/ 0 h 64"/>
                <a:gd name="T4" fmla="*/ 0 w 1"/>
                <a:gd name="T5" fmla="*/ 2147483647 h 64"/>
                <a:gd name="T6" fmla="*/ 0 60000 65536"/>
                <a:gd name="T7" fmla="*/ 0 60000 65536"/>
                <a:gd name="T8" fmla="*/ 0 60000 65536"/>
                <a:gd name="T9" fmla="*/ 0 w 1"/>
                <a:gd name="T10" fmla="*/ 0 h 64"/>
                <a:gd name="T11" fmla="*/ 1 w 1"/>
                <a:gd name="T12" fmla="*/ 64 h 64"/>
              </a:gdLst>
              <a:ahLst/>
              <a:cxnLst>
                <a:cxn ang="T6">
                  <a:pos x="T0" y="T1"/>
                </a:cxn>
                <a:cxn ang="T7">
                  <a:pos x="T2" y="T3"/>
                </a:cxn>
                <a:cxn ang="T8">
                  <a:pos x="T4" y="T5"/>
                </a:cxn>
              </a:cxnLst>
              <a:rect l="T9" t="T10" r="T11" b="T12"/>
              <a:pathLst>
                <a:path w="1" h="64">
                  <a:moveTo>
                    <a:pt x="0" y="64"/>
                  </a:moveTo>
                  <a:lnTo>
                    <a:pt x="0" y="0"/>
                  </a:lnTo>
                  <a:lnTo>
                    <a:pt x="0" y="6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17" name="Line 120"/>
            <p:cNvSpPr>
              <a:spLocks noChangeShapeType="1"/>
            </p:cNvSpPr>
            <p:nvPr/>
          </p:nvSpPr>
          <p:spPr bwMode="auto">
            <a:xfrm flipV="1">
              <a:off x="3063861" y="4066245"/>
              <a:ext cx="2404" cy="10247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418" name="Freeform 121"/>
            <p:cNvSpPr>
              <a:spLocks noEditPoints="1"/>
            </p:cNvSpPr>
            <p:nvPr/>
          </p:nvSpPr>
          <p:spPr bwMode="auto">
            <a:xfrm>
              <a:off x="2713038" y="3952383"/>
              <a:ext cx="528638" cy="614855"/>
            </a:xfrm>
            <a:custGeom>
              <a:avLst/>
              <a:gdLst>
                <a:gd name="T0" fmla="*/ 2147483647 w 333"/>
                <a:gd name="T1" fmla="*/ 2147483647 h 388"/>
                <a:gd name="T2" fmla="*/ 2147483647 w 333"/>
                <a:gd name="T3" fmla="*/ 2147483647 h 388"/>
                <a:gd name="T4" fmla="*/ 0 w 333"/>
                <a:gd name="T5" fmla="*/ 2147483647 h 388"/>
                <a:gd name="T6" fmla="*/ 0 w 333"/>
                <a:gd name="T7" fmla="*/ 2147483647 h 388"/>
                <a:gd name="T8" fmla="*/ 2147483647 w 333"/>
                <a:gd name="T9" fmla="*/ 2147483647 h 388"/>
                <a:gd name="T10" fmla="*/ 2147483647 w 333"/>
                <a:gd name="T11" fmla="*/ 2147483647 h 388"/>
                <a:gd name="T12" fmla="*/ 2147483647 w 333"/>
                <a:gd name="T13" fmla="*/ 2147483647 h 388"/>
                <a:gd name="T14" fmla="*/ 2147483647 w 333"/>
                <a:gd name="T15" fmla="*/ 2147483647 h 388"/>
                <a:gd name="T16" fmla="*/ 2147483647 w 333"/>
                <a:gd name="T17" fmla="*/ 2147483647 h 388"/>
                <a:gd name="T18" fmla="*/ 2147483647 w 333"/>
                <a:gd name="T19" fmla="*/ 2147483647 h 388"/>
                <a:gd name="T20" fmla="*/ 2147483647 w 333"/>
                <a:gd name="T21" fmla="*/ 2147483647 h 388"/>
                <a:gd name="T22" fmla="*/ 2147483647 w 333"/>
                <a:gd name="T23" fmla="*/ 2147483647 h 388"/>
                <a:gd name="T24" fmla="*/ 2147483647 w 333"/>
                <a:gd name="T25" fmla="*/ 2147483647 h 388"/>
                <a:gd name="T26" fmla="*/ 2147483647 w 333"/>
                <a:gd name="T27" fmla="*/ 2147483647 h 388"/>
                <a:gd name="T28" fmla="*/ 2147483647 w 333"/>
                <a:gd name="T29" fmla="*/ 2147483647 h 388"/>
                <a:gd name="T30" fmla="*/ 2147483647 w 333"/>
                <a:gd name="T31" fmla="*/ 2147483647 h 388"/>
                <a:gd name="T32" fmla="*/ 2147483647 w 333"/>
                <a:gd name="T33" fmla="*/ 2147483647 h 388"/>
                <a:gd name="T34" fmla="*/ 2147483647 w 333"/>
                <a:gd name="T35" fmla="*/ 2147483647 h 388"/>
                <a:gd name="T36" fmla="*/ 2147483647 w 333"/>
                <a:gd name="T37" fmla="*/ 2147483647 h 388"/>
                <a:gd name="T38" fmla="*/ 2147483647 w 333"/>
                <a:gd name="T39" fmla="*/ 2147483647 h 388"/>
                <a:gd name="T40" fmla="*/ 2147483647 w 333"/>
                <a:gd name="T41" fmla="*/ 2147483647 h 388"/>
                <a:gd name="T42" fmla="*/ 2147483647 w 333"/>
                <a:gd name="T43" fmla="*/ 0 h 388"/>
                <a:gd name="T44" fmla="*/ 0 w 333"/>
                <a:gd name="T45" fmla="*/ 2147483647 h 388"/>
                <a:gd name="T46" fmla="*/ 0 w 333"/>
                <a:gd name="T47" fmla="*/ 2147483647 h 388"/>
                <a:gd name="T48" fmla="*/ 2147483647 w 333"/>
                <a:gd name="T49" fmla="*/ 2147483647 h 388"/>
                <a:gd name="T50" fmla="*/ 2147483647 w 333"/>
                <a:gd name="T51" fmla="*/ 2147483647 h 388"/>
                <a:gd name="T52" fmla="*/ 2147483647 w 333"/>
                <a:gd name="T53" fmla="*/ 2147483647 h 388"/>
                <a:gd name="T54" fmla="*/ 2147483647 w 333"/>
                <a:gd name="T55" fmla="*/ 2147483647 h 388"/>
                <a:gd name="T56" fmla="*/ 0 w 333"/>
                <a:gd name="T57" fmla="*/ 2147483647 h 388"/>
                <a:gd name="T58" fmla="*/ 0 w 333"/>
                <a:gd name="T59" fmla="*/ 2147483647 h 388"/>
                <a:gd name="T60" fmla="*/ 2147483647 w 333"/>
                <a:gd name="T61" fmla="*/ 2147483647 h 388"/>
                <a:gd name="T62" fmla="*/ 2147483647 w 333"/>
                <a:gd name="T63" fmla="*/ 2147483647 h 388"/>
                <a:gd name="T64" fmla="*/ 2147483647 w 333"/>
                <a:gd name="T65" fmla="*/ 2147483647 h 388"/>
                <a:gd name="T66" fmla="*/ 2147483647 w 333"/>
                <a:gd name="T67" fmla="*/ 2147483647 h 388"/>
                <a:gd name="T68" fmla="*/ 2147483647 w 333"/>
                <a:gd name="T69" fmla="*/ 2147483647 h 388"/>
                <a:gd name="T70" fmla="*/ 2147483647 w 333"/>
                <a:gd name="T71" fmla="*/ 2147483647 h 388"/>
                <a:gd name="T72" fmla="*/ 2147483647 w 333"/>
                <a:gd name="T73" fmla="*/ 2147483647 h 388"/>
                <a:gd name="T74" fmla="*/ 2147483647 w 333"/>
                <a:gd name="T75" fmla="*/ 2147483647 h 388"/>
                <a:gd name="T76" fmla="*/ 2147483647 w 333"/>
                <a:gd name="T77" fmla="*/ 2147483647 h 388"/>
                <a:gd name="T78" fmla="*/ 2147483647 w 333"/>
                <a:gd name="T79" fmla="*/ 2147483647 h 388"/>
                <a:gd name="T80" fmla="*/ 2147483647 w 333"/>
                <a:gd name="T81" fmla="*/ 2147483647 h 388"/>
                <a:gd name="T82" fmla="*/ 0 w 333"/>
                <a:gd name="T83" fmla="*/ 2147483647 h 388"/>
                <a:gd name="T84" fmla="*/ 0 w 333"/>
                <a:gd name="T85" fmla="*/ 2147483647 h 388"/>
                <a:gd name="T86" fmla="*/ 2147483647 w 333"/>
                <a:gd name="T87" fmla="*/ 2147483647 h 388"/>
                <a:gd name="T88" fmla="*/ 2147483647 w 333"/>
                <a:gd name="T89" fmla="*/ 2147483647 h 388"/>
                <a:gd name="T90" fmla="*/ 2147483647 w 333"/>
                <a:gd name="T91" fmla="*/ 2147483647 h 388"/>
                <a:gd name="T92" fmla="*/ 2147483647 w 333"/>
                <a:gd name="T93" fmla="*/ 2147483647 h 388"/>
                <a:gd name="T94" fmla="*/ 2147483647 w 333"/>
                <a:gd name="T95" fmla="*/ 2147483647 h 388"/>
                <a:gd name="T96" fmla="*/ 2147483647 w 333"/>
                <a:gd name="T97" fmla="*/ 2147483647 h 388"/>
                <a:gd name="T98" fmla="*/ 2147483647 w 333"/>
                <a:gd name="T99" fmla="*/ 2147483647 h 388"/>
                <a:gd name="T100" fmla="*/ 2147483647 w 333"/>
                <a:gd name="T101" fmla="*/ 2147483647 h 388"/>
                <a:gd name="T102" fmla="*/ 2147483647 w 333"/>
                <a:gd name="T103" fmla="*/ 2147483647 h 3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3"/>
                <a:gd name="T157" fmla="*/ 0 h 388"/>
                <a:gd name="T158" fmla="*/ 333 w 333"/>
                <a:gd name="T159" fmla="*/ 388 h 3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3" h="388">
                  <a:moveTo>
                    <a:pt x="221" y="233"/>
                  </a:moveTo>
                  <a:lnTo>
                    <a:pt x="8" y="167"/>
                  </a:lnTo>
                  <a:lnTo>
                    <a:pt x="0" y="169"/>
                  </a:lnTo>
                  <a:lnTo>
                    <a:pt x="0" y="173"/>
                  </a:lnTo>
                  <a:lnTo>
                    <a:pt x="217" y="241"/>
                  </a:lnTo>
                  <a:lnTo>
                    <a:pt x="217" y="304"/>
                  </a:lnTo>
                  <a:lnTo>
                    <a:pt x="221" y="304"/>
                  </a:lnTo>
                  <a:lnTo>
                    <a:pt x="225" y="304"/>
                  </a:lnTo>
                  <a:lnTo>
                    <a:pt x="225" y="241"/>
                  </a:lnTo>
                  <a:lnTo>
                    <a:pt x="333" y="207"/>
                  </a:lnTo>
                  <a:lnTo>
                    <a:pt x="333" y="203"/>
                  </a:lnTo>
                  <a:lnTo>
                    <a:pt x="325" y="201"/>
                  </a:lnTo>
                  <a:lnTo>
                    <a:pt x="221" y="233"/>
                  </a:lnTo>
                  <a:close/>
                  <a:moveTo>
                    <a:pt x="217" y="137"/>
                  </a:moveTo>
                  <a:lnTo>
                    <a:pt x="221" y="137"/>
                  </a:lnTo>
                  <a:lnTo>
                    <a:pt x="225" y="137"/>
                  </a:lnTo>
                  <a:lnTo>
                    <a:pt x="225" y="75"/>
                  </a:lnTo>
                  <a:lnTo>
                    <a:pt x="333" y="41"/>
                  </a:lnTo>
                  <a:lnTo>
                    <a:pt x="333" y="36"/>
                  </a:lnTo>
                  <a:lnTo>
                    <a:pt x="325" y="34"/>
                  </a:lnTo>
                  <a:lnTo>
                    <a:pt x="221" y="67"/>
                  </a:lnTo>
                  <a:lnTo>
                    <a:pt x="8" y="0"/>
                  </a:lnTo>
                  <a:lnTo>
                    <a:pt x="0" y="2"/>
                  </a:lnTo>
                  <a:lnTo>
                    <a:pt x="0" y="6"/>
                  </a:lnTo>
                  <a:lnTo>
                    <a:pt x="217" y="75"/>
                  </a:lnTo>
                  <a:lnTo>
                    <a:pt x="217" y="137"/>
                  </a:lnTo>
                  <a:close/>
                  <a:moveTo>
                    <a:pt x="221" y="151"/>
                  </a:moveTo>
                  <a:lnTo>
                    <a:pt x="8" y="83"/>
                  </a:lnTo>
                  <a:lnTo>
                    <a:pt x="0" y="85"/>
                  </a:lnTo>
                  <a:lnTo>
                    <a:pt x="0" y="89"/>
                  </a:lnTo>
                  <a:lnTo>
                    <a:pt x="217" y="159"/>
                  </a:lnTo>
                  <a:lnTo>
                    <a:pt x="217" y="219"/>
                  </a:lnTo>
                  <a:lnTo>
                    <a:pt x="221" y="221"/>
                  </a:lnTo>
                  <a:lnTo>
                    <a:pt x="225" y="219"/>
                  </a:lnTo>
                  <a:lnTo>
                    <a:pt x="225" y="157"/>
                  </a:lnTo>
                  <a:lnTo>
                    <a:pt x="333" y="125"/>
                  </a:lnTo>
                  <a:lnTo>
                    <a:pt x="333" y="121"/>
                  </a:lnTo>
                  <a:lnTo>
                    <a:pt x="325" y="119"/>
                  </a:lnTo>
                  <a:lnTo>
                    <a:pt x="221" y="151"/>
                  </a:lnTo>
                  <a:close/>
                  <a:moveTo>
                    <a:pt x="221" y="318"/>
                  </a:moveTo>
                  <a:lnTo>
                    <a:pt x="8" y="249"/>
                  </a:lnTo>
                  <a:lnTo>
                    <a:pt x="0" y="251"/>
                  </a:lnTo>
                  <a:lnTo>
                    <a:pt x="0" y="255"/>
                  </a:lnTo>
                  <a:lnTo>
                    <a:pt x="217" y="324"/>
                  </a:lnTo>
                  <a:lnTo>
                    <a:pt x="217" y="386"/>
                  </a:lnTo>
                  <a:lnTo>
                    <a:pt x="221" y="388"/>
                  </a:lnTo>
                  <a:lnTo>
                    <a:pt x="225" y="386"/>
                  </a:lnTo>
                  <a:lnTo>
                    <a:pt x="225" y="324"/>
                  </a:lnTo>
                  <a:lnTo>
                    <a:pt x="333" y="292"/>
                  </a:lnTo>
                  <a:lnTo>
                    <a:pt x="333" y="288"/>
                  </a:lnTo>
                  <a:lnTo>
                    <a:pt x="325" y="286"/>
                  </a:lnTo>
                  <a:lnTo>
                    <a:pt x="221" y="31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19" name="Freeform 122"/>
            <p:cNvSpPr>
              <a:spLocks/>
            </p:cNvSpPr>
            <p:nvPr/>
          </p:nvSpPr>
          <p:spPr bwMode="auto">
            <a:xfrm>
              <a:off x="2850004" y="4218819"/>
              <a:ext cx="55266" cy="111586"/>
            </a:xfrm>
            <a:custGeom>
              <a:avLst/>
              <a:gdLst>
                <a:gd name="T0" fmla="*/ 2147483647 w 17"/>
                <a:gd name="T1" fmla="*/ 2147483647 h 35"/>
                <a:gd name="T2" fmla="*/ 2147483647 w 17"/>
                <a:gd name="T3" fmla="*/ 2147483647 h 35"/>
                <a:gd name="T4" fmla="*/ 2147483647 w 17"/>
                <a:gd name="T5" fmla="*/ 2147483647 h 35"/>
                <a:gd name="T6" fmla="*/ 0 w 17"/>
                <a:gd name="T7" fmla="*/ 2147483647 h 35"/>
                <a:gd name="T8" fmla="*/ 0 w 17"/>
                <a:gd name="T9" fmla="*/ 2147483647 h 35"/>
                <a:gd name="T10" fmla="*/ 2147483647 w 17"/>
                <a:gd name="T11" fmla="*/ 0 h 35"/>
                <a:gd name="T12" fmla="*/ 2147483647 w 17"/>
                <a:gd name="T13" fmla="*/ 2147483647 h 35"/>
                <a:gd name="T14" fmla="*/ 2147483647 w 17"/>
                <a:gd name="T15" fmla="*/ 2147483647 h 35"/>
                <a:gd name="T16" fmla="*/ 2147483647 w 17"/>
                <a:gd name="T17" fmla="*/ 214748364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35"/>
                <a:gd name="T29" fmla="*/ 17 w 1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35">
                  <a:moveTo>
                    <a:pt x="17" y="33"/>
                  </a:moveTo>
                  <a:cubicBezTo>
                    <a:pt x="17" y="34"/>
                    <a:pt x="16" y="35"/>
                    <a:pt x="15" y="34"/>
                  </a:cubicBezTo>
                  <a:cubicBezTo>
                    <a:pt x="3" y="30"/>
                    <a:pt x="3" y="30"/>
                    <a:pt x="3" y="30"/>
                  </a:cubicBezTo>
                  <a:cubicBezTo>
                    <a:pt x="1" y="30"/>
                    <a:pt x="0" y="28"/>
                    <a:pt x="0" y="27"/>
                  </a:cubicBezTo>
                  <a:cubicBezTo>
                    <a:pt x="0" y="2"/>
                    <a:pt x="0" y="2"/>
                    <a:pt x="0" y="2"/>
                  </a:cubicBezTo>
                  <a:cubicBezTo>
                    <a:pt x="0" y="0"/>
                    <a:pt x="1" y="0"/>
                    <a:pt x="3" y="0"/>
                  </a:cubicBezTo>
                  <a:cubicBezTo>
                    <a:pt x="15" y="4"/>
                    <a:pt x="15" y="4"/>
                    <a:pt x="15" y="4"/>
                  </a:cubicBezTo>
                  <a:cubicBezTo>
                    <a:pt x="16" y="4"/>
                    <a:pt x="17" y="6"/>
                    <a:pt x="17" y="7"/>
                  </a:cubicBezTo>
                  <a:lnTo>
                    <a:pt x="17" y="3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20" name="Freeform 123"/>
            <p:cNvSpPr>
              <a:spLocks noEditPoints="1"/>
            </p:cNvSpPr>
            <p:nvPr/>
          </p:nvSpPr>
          <p:spPr bwMode="auto">
            <a:xfrm>
              <a:off x="2845198" y="4209710"/>
              <a:ext cx="62475" cy="127526"/>
            </a:xfrm>
            <a:custGeom>
              <a:avLst/>
              <a:gdLst>
                <a:gd name="T0" fmla="*/ 0 w 39"/>
                <a:gd name="T1" fmla="*/ 2147483647 h 80"/>
                <a:gd name="T2" fmla="*/ 0 w 39"/>
                <a:gd name="T3" fmla="*/ 0 h 80"/>
                <a:gd name="T4" fmla="*/ 2147483647 w 39"/>
                <a:gd name="T5" fmla="*/ 2147483647 h 80"/>
                <a:gd name="T6" fmla="*/ 2147483647 w 39"/>
                <a:gd name="T7" fmla="*/ 2147483647 h 80"/>
                <a:gd name="T8" fmla="*/ 2147483647 w 39"/>
                <a:gd name="T9" fmla="*/ 2147483647 h 80"/>
                <a:gd name="T10" fmla="*/ 0 w 39"/>
                <a:gd name="T11" fmla="*/ 2147483647 h 80"/>
                <a:gd name="T12" fmla="*/ 0 w 39"/>
                <a:gd name="T13" fmla="*/ 2147483647 h 80"/>
                <a:gd name="T14" fmla="*/ 2147483647 w 39"/>
                <a:gd name="T15" fmla="*/ 2147483647 h 80"/>
                <a:gd name="T16" fmla="*/ 2147483647 w 39"/>
                <a:gd name="T17" fmla="*/ 2147483647 h 80"/>
                <a:gd name="T18" fmla="*/ 2147483647 w 39"/>
                <a:gd name="T19" fmla="*/ 2147483647 h 80"/>
                <a:gd name="T20" fmla="*/ 2147483647 w 39"/>
                <a:gd name="T21" fmla="*/ 2147483647 h 80"/>
                <a:gd name="T22" fmla="*/ 2147483647 w 39"/>
                <a:gd name="T23" fmla="*/ 2147483647 h 80"/>
                <a:gd name="T24" fmla="*/ 2147483647 w 39"/>
                <a:gd name="T25" fmla="*/ 2147483647 h 80"/>
                <a:gd name="T26" fmla="*/ 2147483647 w 39"/>
                <a:gd name="T27" fmla="*/ 2147483647 h 80"/>
                <a:gd name="T28" fmla="*/ 2147483647 w 39"/>
                <a:gd name="T29" fmla="*/ 2147483647 h 80"/>
                <a:gd name="T30" fmla="*/ 2147483647 w 39"/>
                <a:gd name="T31" fmla="*/ 2147483647 h 80"/>
                <a:gd name="T32" fmla="*/ 2147483647 w 39"/>
                <a:gd name="T33" fmla="*/ 2147483647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80"/>
                <a:gd name="T53" fmla="*/ 39 w 39"/>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80">
                  <a:moveTo>
                    <a:pt x="0" y="68"/>
                  </a:moveTo>
                  <a:lnTo>
                    <a:pt x="0" y="0"/>
                  </a:lnTo>
                  <a:lnTo>
                    <a:pt x="39" y="14"/>
                  </a:lnTo>
                  <a:lnTo>
                    <a:pt x="39" y="76"/>
                  </a:lnTo>
                  <a:lnTo>
                    <a:pt x="39" y="80"/>
                  </a:lnTo>
                  <a:lnTo>
                    <a:pt x="0" y="68"/>
                  </a:lnTo>
                  <a:close/>
                  <a:moveTo>
                    <a:pt x="37" y="76"/>
                  </a:moveTo>
                  <a:lnTo>
                    <a:pt x="37" y="72"/>
                  </a:lnTo>
                  <a:lnTo>
                    <a:pt x="37" y="76"/>
                  </a:lnTo>
                  <a:close/>
                  <a:moveTo>
                    <a:pt x="6" y="62"/>
                  </a:moveTo>
                  <a:lnTo>
                    <a:pt x="33" y="72"/>
                  </a:lnTo>
                  <a:lnTo>
                    <a:pt x="33" y="18"/>
                  </a:lnTo>
                  <a:lnTo>
                    <a:pt x="6" y="10"/>
                  </a:lnTo>
                  <a:lnTo>
                    <a:pt x="6" y="6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421" name="Freeform 124"/>
            <p:cNvSpPr>
              <a:spLocks/>
            </p:cNvSpPr>
            <p:nvPr/>
          </p:nvSpPr>
          <p:spPr bwMode="auto">
            <a:xfrm>
              <a:off x="2854810" y="4239315"/>
              <a:ext cx="43252" cy="81981"/>
            </a:xfrm>
            <a:custGeom>
              <a:avLst/>
              <a:gdLst>
                <a:gd name="T0" fmla="*/ 2147483647 w 13"/>
                <a:gd name="T1" fmla="*/ 2147483647 h 26"/>
                <a:gd name="T2" fmla="*/ 2147483647 w 13"/>
                <a:gd name="T3" fmla="*/ 2147483647 h 26"/>
                <a:gd name="T4" fmla="*/ 2147483647 w 13"/>
                <a:gd name="T5" fmla="*/ 2147483647 h 26"/>
                <a:gd name="T6" fmla="*/ 0 w 13"/>
                <a:gd name="T7" fmla="*/ 2147483647 h 26"/>
                <a:gd name="T8" fmla="*/ 0 w 13"/>
                <a:gd name="T9" fmla="*/ 2147483647 h 26"/>
                <a:gd name="T10" fmla="*/ 2147483647 w 13"/>
                <a:gd name="T11" fmla="*/ 0 h 26"/>
                <a:gd name="T12" fmla="*/ 2147483647 w 13"/>
                <a:gd name="T13" fmla="*/ 2147483647 h 26"/>
                <a:gd name="T14" fmla="*/ 2147483647 w 13"/>
                <a:gd name="T15" fmla="*/ 2147483647 h 26"/>
                <a:gd name="T16" fmla="*/ 2147483647 w 13"/>
                <a:gd name="T17" fmla="*/ 214748364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6"/>
                <a:gd name="T29" fmla="*/ 13 w 1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6">
                  <a:moveTo>
                    <a:pt x="13" y="24"/>
                  </a:moveTo>
                  <a:cubicBezTo>
                    <a:pt x="13" y="25"/>
                    <a:pt x="12" y="26"/>
                    <a:pt x="10" y="26"/>
                  </a:cubicBezTo>
                  <a:cubicBezTo>
                    <a:pt x="3" y="24"/>
                    <a:pt x="3" y="24"/>
                    <a:pt x="3" y="24"/>
                  </a:cubicBezTo>
                  <a:cubicBezTo>
                    <a:pt x="1" y="23"/>
                    <a:pt x="0" y="21"/>
                    <a:pt x="0" y="19"/>
                  </a:cubicBezTo>
                  <a:cubicBezTo>
                    <a:pt x="0" y="2"/>
                    <a:pt x="0" y="2"/>
                    <a:pt x="0" y="2"/>
                  </a:cubicBezTo>
                  <a:cubicBezTo>
                    <a:pt x="0" y="1"/>
                    <a:pt x="1" y="0"/>
                    <a:pt x="3" y="0"/>
                  </a:cubicBezTo>
                  <a:cubicBezTo>
                    <a:pt x="10" y="3"/>
                    <a:pt x="10" y="3"/>
                    <a:pt x="10" y="3"/>
                  </a:cubicBezTo>
                  <a:cubicBezTo>
                    <a:pt x="12" y="3"/>
                    <a:pt x="13" y="5"/>
                    <a:pt x="13" y="7"/>
                  </a:cubicBezTo>
                  <a:lnTo>
                    <a:pt x="13" y="2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422" name="Freeform 125"/>
            <p:cNvSpPr>
              <a:spLocks noEditPoints="1"/>
            </p:cNvSpPr>
            <p:nvPr/>
          </p:nvSpPr>
          <p:spPr bwMode="auto">
            <a:xfrm>
              <a:off x="2850004" y="4230206"/>
              <a:ext cx="55266" cy="100199"/>
            </a:xfrm>
            <a:custGeom>
              <a:avLst/>
              <a:gdLst>
                <a:gd name="T0" fmla="*/ 0 w 35"/>
                <a:gd name="T1" fmla="*/ 2147483647 h 64"/>
                <a:gd name="T2" fmla="*/ 0 w 35"/>
                <a:gd name="T3" fmla="*/ 0 h 64"/>
                <a:gd name="T4" fmla="*/ 2147483647 w 35"/>
                <a:gd name="T5" fmla="*/ 2147483647 h 64"/>
                <a:gd name="T6" fmla="*/ 2147483647 w 35"/>
                <a:gd name="T7" fmla="*/ 2147483647 h 64"/>
                <a:gd name="T8" fmla="*/ 2147483647 w 35"/>
                <a:gd name="T9" fmla="*/ 2147483647 h 64"/>
                <a:gd name="T10" fmla="*/ 0 w 35"/>
                <a:gd name="T11" fmla="*/ 2147483647 h 64"/>
                <a:gd name="T12" fmla="*/ 0 w 35"/>
                <a:gd name="T13" fmla="*/ 2147483647 h 64"/>
                <a:gd name="T14" fmla="*/ 2147483647 w 35"/>
                <a:gd name="T15" fmla="*/ 2147483647 h 64"/>
                <a:gd name="T16" fmla="*/ 2147483647 w 35"/>
                <a:gd name="T17" fmla="*/ 2147483647 h 64"/>
                <a:gd name="T18" fmla="*/ 2147483647 w 35"/>
                <a:gd name="T19" fmla="*/ 2147483647 h 64"/>
                <a:gd name="T20" fmla="*/ 2147483647 w 35"/>
                <a:gd name="T21" fmla="*/ 2147483647 h 64"/>
                <a:gd name="T22" fmla="*/ 2147483647 w 35"/>
                <a:gd name="T23" fmla="*/ 2147483647 h 64"/>
                <a:gd name="T24" fmla="*/ 2147483647 w 35"/>
                <a:gd name="T25" fmla="*/ 2147483647 h 64"/>
                <a:gd name="T26" fmla="*/ 2147483647 w 35"/>
                <a:gd name="T27" fmla="*/ 2147483647 h 64"/>
                <a:gd name="T28" fmla="*/ 2147483647 w 35"/>
                <a:gd name="T29" fmla="*/ 2147483647 h 64"/>
                <a:gd name="T30" fmla="*/ 2147483647 w 35"/>
                <a:gd name="T31" fmla="*/ 2147483647 h 64"/>
                <a:gd name="T32" fmla="*/ 2147483647 w 35"/>
                <a:gd name="T33" fmla="*/ 2147483647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4"/>
                <a:gd name="T53" fmla="*/ 35 w 35"/>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4">
                  <a:moveTo>
                    <a:pt x="0" y="54"/>
                  </a:moveTo>
                  <a:lnTo>
                    <a:pt x="0" y="0"/>
                  </a:lnTo>
                  <a:lnTo>
                    <a:pt x="35" y="10"/>
                  </a:lnTo>
                  <a:lnTo>
                    <a:pt x="35" y="60"/>
                  </a:lnTo>
                  <a:lnTo>
                    <a:pt x="35" y="64"/>
                  </a:lnTo>
                  <a:lnTo>
                    <a:pt x="0" y="54"/>
                  </a:lnTo>
                  <a:close/>
                  <a:moveTo>
                    <a:pt x="31" y="60"/>
                  </a:moveTo>
                  <a:lnTo>
                    <a:pt x="33" y="56"/>
                  </a:lnTo>
                  <a:lnTo>
                    <a:pt x="31" y="60"/>
                  </a:lnTo>
                  <a:close/>
                  <a:moveTo>
                    <a:pt x="9" y="48"/>
                  </a:moveTo>
                  <a:lnTo>
                    <a:pt x="29" y="56"/>
                  </a:lnTo>
                  <a:lnTo>
                    <a:pt x="29" y="16"/>
                  </a:lnTo>
                  <a:lnTo>
                    <a:pt x="9" y="8"/>
                  </a:lnTo>
                  <a:lnTo>
                    <a:pt x="9" y="48"/>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423" name="Freeform 126"/>
            <p:cNvSpPr>
              <a:spLocks/>
            </p:cNvSpPr>
            <p:nvPr/>
          </p:nvSpPr>
          <p:spPr bwMode="auto">
            <a:xfrm>
              <a:off x="2893256" y="4214265"/>
              <a:ext cx="4806" cy="34159"/>
            </a:xfrm>
            <a:custGeom>
              <a:avLst/>
              <a:gdLst>
                <a:gd name="T0" fmla="*/ 2147483647 w 4"/>
                <a:gd name="T1" fmla="*/ 2147483647 h 22"/>
                <a:gd name="T2" fmla="*/ 0 w 4"/>
                <a:gd name="T3" fmla="*/ 2147483647 h 22"/>
                <a:gd name="T4" fmla="*/ 0 w 4"/>
                <a:gd name="T5" fmla="*/ 0 h 22"/>
                <a:gd name="T6" fmla="*/ 2147483647 w 4"/>
                <a:gd name="T7" fmla="*/ 2147483647 h 22"/>
                <a:gd name="T8" fmla="*/ 2147483647 w 4"/>
                <a:gd name="T9" fmla="*/ 2147483647 h 22"/>
                <a:gd name="T10" fmla="*/ 0 60000 65536"/>
                <a:gd name="T11" fmla="*/ 0 60000 65536"/>
                <a:gd name="T12" fmla="*/ 0 60000 65536"/>
                <a:gd name="T13" fmla="*/ 0 60000 65536"/>
                <a:gd name="T14" fmla="*/ 0 60000 65536"/>
                <a:gd name="T15" fmla="*/ 0 w 4"/>
                <a:gd name="T16" fmla="*/ 0 h 22"/>
                <a:gd name="T17" fmla="*/ 4 w 4"/>
                <a:gd name="T18" fmla="*/ 22 h 22"/>
              </a:gdLst>
              <a:ahLst/>
              <a:cxnLst>
                <a:cxn ang="T10">
                  <a:pos x="T0" y="T1"/>
                </a:cxn>
                <a:cxn ang="T11">
                  <a:pos x="T2" y="T3"/>
                </a:cxn>
                <a:cxn ang="T12">
                  <a:pos x="T4" y="T5"/>
                </a:cxn>
                <a:cxn ang="T13">
                  <a:pos x="T6" y="T7"/>
                </a:cxn>
                <a:cxn ang="T14">
                  <a:pos x="T8" y="T9"/>
                </a:cxn>
              </a:cxnLst>
              <a:rect l="T15" t="T16" r="T17" b="T18"/>
              <a:pathLst>
                <a:path w="4" h="22">
                  <a:moveTo>
                    <a:pt x="4" y="22"/>
                  </a:moveTo>
                  <a:lnTo>
                    <a:pt x="0" y="20"/>
                  </a:lnTo>
                  <a:lnTo>
                    <a:pt x="0" y="0"/>
                  </a:lnTo>
                  <a:lnTo>
                    <a:pt x="4" y="2"/>
                  </a:lnTo>
                  <a:lnTo>
                    <a:pt x="4" y="2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24" name="Freeform 127"/>
            <p:cNvSpPr>
              <a:spLocks noEditPoints="1"/>
            </p:cNvSpPr>
            <p:nvPr/>
          </p:nvSpPr>
          <p:spPr bwMode="auto">
            <a:xfrm>
              <a:off x="2886047" y="4207434"/>
              <a:ext cx="19223" cy="47821"/>
            </a:xfrm>
            <a:custGeom>
              <a:avLst/>
              <a:gdLst>
                <a:gd name="T0" fmla="*/ 0 w 12"/>
                <a:gd name="T1" fmla="*/ 2147483647 h 30"/>
                <a:gd name="T2" fmla="*/ 0 w 12"/>
                <a:gd name="T3" fmla="*/ 0 h 30"/>
                <a:gd name="T4" fmla="*/ 2147483647 w 12"/>
                <a:gd name="T5" fmla="*/ 2147483647 h 30"/>
                <a:gd name="T6" fmla="*/ 2147483647 w 12"/>
                <a:gd name="T7" fmla="*/ 2147483647 h 30"/>
                <a:gd name="T8" fmla="*/ 2147483647 w 12"/>
                <a:gd name="T9" fmla="*/ 2147483647 h 30"/>
                <a:gd name="T10" fmla="*/ 0 w 12"/>
                <a:gd name="T11" fmla="*/ 2147483647 h 30"/>
                <a:gd name="T12" fmla="*/ 0 w 12"/>
                <a:gd name="T13" fmla="*/ 2147483647 h 30"/>
                <a:gd name="T14" fmla="*/ 2147483647 w 12"/>
                <a:gd name="T15" fmla="*/ 2147483647 h 30"/>
                <a:gd name="T16" fmla="*/ 2147483647 w 12"/>
                <a:gd name="T17" fmla="*/ 2147483647 h 30"/>
                <a:gd name="T18" fmla="*/ 2147483647 w 12"/>
                <a:gd name="T19" fmla="*/ 2147483647 h 30"/>
                <a:gd name="T20" fmla="*/ 2147483647 w 12"/>
                <a:gd name="T21" fmla="*/ 214748364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30"/>
                <a:gd name="T35" fmla="*/ 12 w 12"/>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30">
                  <a:moveTo>
                    <a:pt x="0" y="26"/>
                  </a:moveTo>
                  <a:lnTo>
                    <a:pt x="0" y="0"/>
                  </a:lnTo>
                  <a:lnTo>
                    <a:pt x="12" y="4"/>
                  </a:lnTo>
                  <a:lnTo>
                    <a:pt x="12" y="26"/>
                  </a:lnTo>
                  <a:lnTo>
                    <a:pt x="12" y="30"/>
                  </a:lnTo>
                  <a:lnTo>
                    <a:pt x="0" y="26"/>
                  </a:lnTo>
                  <a:close/>
                  <a:moveTo>
                    <a:pt x="8" y="26"/>
                  </a:moveTo>
                  <a:lnTo>
                    <a:pt x="10" y="22"/>
                  </a:lnTo>
                  <a:lnTo>
                    <a:pt x="8" y="26"/>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425" name="Freeform 128"/>
            <p:cNvSpPr>
              <a:spLocks noEditPoints="1"/>
            </p:cNvSpPr>
            <p:nvPr/>
          </p:nvSpPr>
          <p:spPr bwMode="auto">
            <a:xfrm>
              <a:off x="2782723" y="4025255"/>
              <a:ext cx="201844" cy="478221"/>
            </a:xfrm>
            <a:custGeom>
              <a:avLst/>
              <a:gdLst>
                <a:gd name="T0" fmla="*/ 2147483647 w 63"/>
                <a:gd name="T1" fmla="*/ 2147483647 h 150"/>
                <a:gd name="T2" fmla="*/ 2147483647 w 63"/>
                <a:gd name="T3" fmla="*/ 2147483647 h 150"/>
                <a:gd name="T4" fmla="*/ 2147483647 w 63"/>
                <a:gd name="T5" fmla="*/ 2147483647 h 150"/>
                <a:gd name="T6" fmla="*/ 2147483647 w 63"/>
                <a:gd name="T7" fmla="*/ 2147483647 h 150"/>
                <a:gd name="T8" fmla="*/ 2147483647 w 63"/>
                <a:gd name="T9" fmla="*/ 2147483647 h 150"/>
                <a:gd name="T10" fmla="*/ 2147483647 w 63"/>
                <a:gd name="T11" fmla="*/ 2147483647 h 150"/>
                <a:gd name="T12" fmla="*/ 2147483647 w 63"/>
                <a:gd name="T13" fmla="*/ 2147483647 h 150"/>
                <a:gd name="T14" fmla="*/ 2147483647 w 63"/>
                <a:gd name="T15" fmla="*/ 2147483647 h 150"/>
                <a:gd name="T16" fmla="*/ 2147483647 w 63"/>
                <a:gd name="T17" fmla="*/ 2147483647 h 150"/>
                <a:gd name="T18" fmla="*/ 0 w 63"/>
                <a:gd name="T19" fmla="*/ 0 h 150"/>
                <a:gd name="T20" fmla="*/ 0 w 63"/>
                <a:gd name="T21" fmla="*/ 2147483647 h 150"/>
                <a:gd name="T22" fmla="*/ 0 w 63"/>
                <a:gd name="T23" fmla="*/ 2147483647 h 150"/>
                <a:gd name="T24" fmla="*/ 2147483647 w 63"/>
                <a:gd name="T25" fmla="*/ 2147483647 h 150"/>
                <a:gd name="T26" fmla="*/ 2147483647 w 63"/>
                <a:gd name="T27" fmla="*/ 2147483647 h 150"/>
                <a:gd name="T28" fmla="*/ 2147483647 w 63"/>
                <a:gd name="T29" fmla="*/ 2147483647 h 150"/>
                <a:gd name="T30" fmla="*/ 2147483647 w 63"/>
                <a:gd name="T31" fmla="*/ 2147483647 h 150"/>
                <a:gd name="T32" fmla="*/ 2147483647 w 63"/>
                <a:gd name="T33" fmla="*/ 2147483647 h 150"/>
                <a:gd name="T34" fmla="*/ 2147483647 w 63"/>
                <a:gd name="T35" fmla="*/ 2147483647 h 150"/>
                <a:gd name="T36" fmla="*/ 0 w 63"/>
                <a:gd name="T37" fmla="*/ 0 h 1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150"/>
                <a:gd name="T59" fmla="*/ 63 w 63"/>
                <a:gd name="T60" fmla="*/ 150 h 1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150">
                  <a:moveTo>
                    <a:pt x="53" y="56"/>
                  </a:moveTo>
                  <a:cubicBezTo>
                    <a:pt x="53" y="59"/>
                    <a:pt x="53" y="59"/>
                    <a:pt x="53" y="59"/>
                  </a:cubicBezTo>
                  <a:cubicBezTo>
                    <a:pt x="53" y="59"/>
                    <a:pt x="53" y="103"/>
                    <a:pt x="52" y="118"/>
                  </a:cubicBezTo>
                  <a:cubicBezTo>
                    <a:pt x="51" y="117"/>
                    <a:pt x="50" y="116"/>
                    <a:pt x="50" y="116"/>
                  </a:cubicBezTo>
                  <a:cubicBezTo>
                    <a:pt x="47" y="112"/>
                    <a:pt x="47" y="112"/>
                    <a:pt x="47" y="112"/>
                  </a:cubicBezTo>
                  <a:cubicBezTo>
                    <a:pt x="47" y="131"/>
                    <a:pt x="47" y="131"/>
                    <a:pt x="47" y="131"/>
                  </a:cubicBezTo>
                  <a:cubicBezTo>
                    <a:pt x="63" y="150"/>
                    <a:pt x="63" y="150"/>
                    <a:pt x="63" y="150"/>
                  </a:cubicBezTo>
                  <a:cubicBezTo>
                    <a:pt x="63" y="59"/>
                    <a:pt x="63" y="59"/>
                    <a:pt x="63" y="59"/>
                  </a:cubicBezTo>
                  <a:lnTo>
                    <a:pt x="53" y="56"/>
                  </a:lnTo>
                  <a:close/>
                  <a:moveTo>
                    <a:pt x="0" y="0"/>
                  </a:moveTo>
                  <a:cubicBezTo>
                    <a:pt x="0" y="7"/>
                    <a:pt x="0" y="7"/>
                    <a:pt x="0" y="7"/>
                  </a:cubicBezTo>
                  <a:cubicBezTo>
                    <a:pt x="0" y="91"/>
                    <a:pt x="0" y="91"/>
                    <a:pt x="0" y="91"/>
                  </a:cubicBezTo>
                  <a:cubicBezTo>
                    <a:pt x="10" y="94"/>
                    <a:pt x="10" y="94"/>
                    <a:pt x="10" y="94"/>
                  </a:cubicBezTo>
                  <a:cubicBezTo>
                    <a:pt x="10" y="92"/>
                    <a:pt x="10" y="92"/>
                    <a:pt x="10" y="92"/>
                  </a:cubicBezTo>
                  <a:cubicBezTo>
                    <a:pt x="10" y="91"/>
                    <a:pt x="11" y="47"/>
                    <a:pt x="11" y="32"/>
                  </a:cubicBezTo>
                  <a:cubicBezTo>
                    <a:pt x="12" y="33"/>
                    <a:pt x="13" y="34"/>
                    <a:pt x="13" y="34"/>
                  </a:cubicBezTo>
                  <a:cubicBezTo>
                    <a:pt x="16" y="37"/>
                    <a:pt x="16" y="37"/>
                    <a:pt x="16" y="37"/>
                  </a:cubicBezTo>
                  <a:cubicBezTo>
                    <a:pt x="16" y="19"/>
                    <a:pt x="16" y="19"/>
                    <a:pt x="16" y="19"/>
                  </a:cubicBezTo>
                  <a:lnTo>
                    <a:pt x="0" y="0"/>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426" name="Freeform 129"/>
            <p:cNvSpPr>
              <a:spLocks/>
            </p:cNvSpPr>
            <p:nvPr/>
          </p:nvSpPr>
          <p:spPr bwMode="auto">
            <a:xfrm>
              <a:off x="2729859" y="4048027"/>
              <a:ext cx="312377" cy="439507"/>
            </a:xfrm>
            <a:custGeom>
              <a:avLst/>
              <a:gdLst>
                <a:gd name="T0" fmla="*/ 2147483647 w 98"/>
                <a:gd name="T1" fmla="*/ 2147483647 h 138"/>
                <a:gd name="T2" fmla="*/ 2147483647 w 98"/>
                <a:gd name="T3" fmla="*/ 2147483647 h 138"/>
                <a:gd name="T4" fmla="*/ 2147483647 w 98"/>
                <a:gd name="T5" fmla="*/ 2147483647 h 138"/>
                <a:gd name="T6" fmla="*/ 2147483647 w 98"/>
                <a:gd name="T7" fmla="*/ 2147483647 h 138"/>
                <a:gd name="T8" fmla="*/ 2147483647 w 98"/>
                <a:gd name="T9" fmla="*/ 0 h 138"/>
                <a:gd name="T10" fmla="*/ 2147483647 w 98"/>
                <a:gd name="T11" fmla="*/ 2147483647 h 138"/>
                <a:gd name="T12" fmla="*/ 2147483647 w 98"/>
                <a:gd name="T13" fmla="*/ 2147483647 h 138"/>
                <a:gd name="T14" fmla="*/ 2147483647 w 98"/>
                <a:gd name="T15" fmla="*/ 2147483647 h 138"/>
                <a:gd name="T16" fmla="*/ 2147483647 w 98"/>
                <a:gd name="T17" fmla="*/ 2147483647 h 138"/>
                <a:gd name="T18" fmla="*/ 2147483647 w 98"/>
                <a:gd name="T19" fmla="*/ 2147483647 h 138"/>
                <a:gd name="T20" fmla="*/ 2147483647 w 98"/>
                <a:gd name="T21" fmla="*/ 2147483647 h 138"/>
                <a:gd name="T22" fmla="*/ 2147483647 w 98"/>
                <a:gd name="T23" fmla="*/ 2147483647 h 138"/>
                <a:gd name="T24" fmla="*/ 2147483647 w 98"/>
                <a:gd name="T25" fmla="*/ 2147483647 h 138"/>
                <a:gd name="T26" fmla="*/ 2147483647 w 98"/>
                <a:gd name="T27" fmla="*/ 2147483647 h 138"/>
                <a:gd name="T28" fmla="*/ 0 w 98"/>
                <a:gd name="T29" fmla="*/ 2147483647 h 138"/>
                <a:gd name="T30" fmla="*/ 2147483647 w 98"/>
                <a:gd name="T31" fmla="*/ 2147483647 h 138"/>
                <a:gd name="T32" fmla="*/ 2147483647 w 98"/>
                <a:gd name="T33" fmla="*/ 2147483647 h 138"/>
                <a:gd name="T34" fmla="*/ 2147483647 w 98"/>
                <a:gd name="T35" fmla="*/ 2147483647 h 138"/>
                <a:gd name="T36" fmla="*/ 2147483647 w 98"/>
                <a:gd name="T37" fmla="*/ 2147483647 h 138"/>
                <a:gd name="T38" fmla="*/ 2147483647 w 98"/>
                <a:gd name="T39" fmla="*/ 2147483647 h 138"/>
                <a:gd name="T40" fmla="*/ 2147483647 w 98"/>
                <a:gd name="T41" fmla="*/ 2147483647 h 138"/>
                <a:gd name="T42" fmla="*/ 2147483647 w 98"/>
                <a:gd name="T43" fmla="*/ 2147483647 h 138"/>
                <a:gd name="T44" fmla="*/ 2147483647 w 98"/>
                <a:gd name="T45" fmla="*/ 2147483647 h 138"/>
                <a:gd name="T46" fmla="*/ 2147483647 w 98"/>
                <a:gd name="T47" fmla="*/ 2147483647 h 138"/>
                <a:gd name="T48" fmla="*/ 2147483647 w 98"/>
                <a:gd name="T49" fmla="*/ 2147483647 h 138"/>
                <a:gd name="T50" fmla="*/ 2147483647 w 98"/>
                <a:gd name="T51" fmla="*/ 2147483647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8"/>
                <a:gd name="T79" fmla="*/ 0 h 138"/>
                <a:gd name="T80" fmla="*/ 98 w 98"/>
                <a:gd name="T81" fmla="*/ 138 h 1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8" h="138">
                  <a:moveTo>
                    <a:pt x="25" y="27"/>
                  </a:moveTo>
                  <a:cubicBezTo>
                    <a:pt x="25" y="18"/>
                    <a:pt x="25" y="18"/>
                    <a:pt x="25" y="18"/>
                  </a:cubicBezTo>
                  <a:cubicBezTo>
                    <a:pt x="30" y="24"/>
                    <a:pt x="30" y="24"/>
                    <a:pt x="30" y="24"/>
                  </a:cubicBezTo>
                  <a:cubicBezTo>
                    <a:pt x="30" y="13"/>
                    <a:pt x="30" y="13"/>
                    <a:pt x="30" y="13"/>
                  </a:cubicBezTo>
                  <a:cubicBezTo>
                    <a:pt x="19" y="0"/>
                    <a:pt x="19" y="0"/>
                    <a:pt x="19" y="0"/>
                  </a:cubicBezTo>
                  <a:cubicBezTo>
                    <a:pt x="19" y="82"/>
                    <a:pt x="19" y="82"/>
                    <a:pt x="19" y="82"/>
                  </a:cubicBezTo>
                  <a:cubicBezTo>
                    <a:pt x="25" y="83"/>
                    <a:pt x="25" y="83"/>
                    <a:pt x="25" y="83"/>
                  </a:cubicBezTo>
                  <a:cubicBezTo>
                    <a:pt x="25" y="37"/>
                    <a:pt x="25" y="37"/>
                    <a:pt x="25" y="37"/>
                  </a:cubicBezTo>
                  <a:cubicBezTo>
                    <a:pt x="35" y="41"/>
                    <a:pt x="57" y="47"/>
                    <a:pt x="72" y="52"/>
                  </a:cubicBezTo>
                  <a:cubicBezTo>
                    <a:pt x="72" y="52"/>
                    <a:pt x="72" y="52"/>
                    <a:pt x="72" y="52"/>
                  </a:cubicBezTo>
                  <a:cubicBezTo>
                    <a:pt x="72" y="52"/>
                    <a:pt x="72" y="80"/>
                    <a:pt x="71" y="99"/>
                  </a:cubicBezTo>
                  <a:cubicBezTo>
                    <a:pt x="11" y="80"/>
                    <a:pt x="11" y="80"/>
                    <a:pt x="11" y="80"/>
                  </a:cubicBezTo>
                  <a:cubicBezTo>
                    <a:pt x="14" y="73"/>
                    <a:pt x="14" y="73"/>
                    <a:pt x="14" y="73"/>
                  </a:cubicBezTo>
                  <a:cubicBezTo>
                    <a:pt x="6" y="71"/>
                    <a:pt x="6" y="71"/>
                    <a:pt x="6" y="71"/>
                  </a:cubicBezTo>
                  <a:cubicBezTo>
                    <a:pt x="0" y="85"/>
                    <a:pt x="0" y="85"/>
                    <a:pt x="0" y="85"/>
                  </a:cubicBezTo>
                  <a:cubicBezTo>
                    <a:pt x="71" y="107"/>
                    <a:pt x="71" y="107"/>
                    <a:pt x="71" y="107"/>
                  </a:cubicBezTo>
                  <a:cubicBezTo>
                    <a:pt x="71" y="112"/>
                    <a:pt x="71" y="115"/>
                    <a:pt x="71" y="116"/>
                  </a:cubicBezTo>
                  <a:cubicBezTo>
                    <a:pt x="70" y="114"/>
                    <a:pt x="66" y="110"/>
                    <a:pt x="66" y="110"/>
                  </a:cubicBezTo>
                  <a:cubicBezTo>
                    <a:pt x="66" y="123"/>
                    <a:pt x="66" y="123"/>
                    <a:pt x="66" y="123"/>
                  </a:cubicBezTo>
                  <a:cubicBezTo>
                    <a:pt x="78" y="138"/>
                    <a:pt x="78" y="138"/>
                    <a:pt x="78" y="138"/>
                  </a:cubicBezTo>
                  <a:cubicBezTo>
                    <a:pt x="78" y="54"/>
                    <a:pt x="78" y="54"/>
                    <a:pt x="78" y="54"/>
                  </a:cubicBezTo>
                  <a:cubicBezTo>
                    <a:pt x="82" y="55"/>
                    <a:pt x="85" y="56"/>
                    <a:pt x="85" y="56"/>
                  </a:cubicBezTo>
                  <a:cubicBezTo>
                    <a:pt x="84" y="57"/>
                    <a:pt x="82" y="63"/>
                    <a:pt x="82" y="63"/>
                  </a:cubicBezTo>
                  <a:cubicBezTo>
                    <a:pt x="91" y="66"/>
                    <a:pt x="91" y="66"/>
                    <a:pt x="91" y="66"/>
                  </a:cubicBezTo>
                  <a:cubicBezTo>
                    <a:pt x="98" y="50"/>
                    <a:pt x="98" y="50"/>
                    <a:pt x="98" y="50"/>
                  </a:cubicBezTo>
                  <a:lnTo>
                    <a:pt x="25" y="2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27" name="Freeform 130"/>
            <p:cNvSpPr>
              <a:spLocks/>
            </p:cNvSpPr>
            <p:nvPr/>
          </p:nvSpPr>
          <p:spPr bwMode="auto">
            <a:xfrm>
              <a:off x="2850004" y="4202879"/>
              <a:ext cx="55266" cy="127526"/>
            </a:xfrm>
            <a:custGeom>
              <a:avLst/>
              <a:gdLst>
                <a:gd name="T0" fmla="*/ 2147483647 w 17"/>
                <a:gd name="T1" fmla="*/ 2147483647 h 40"/>
                <a:gd name="T2" fmla="*/ 2147483647 w 17"/>
                <a:gd name="T3" fmla="*/ 2147483647 h 40"/>
                <a:gd name="T4" fmla="*/ 2147483647 w 17"/>
                <a:gd name="T5" fmla="*/ 0 h 40"/>
                <a:gd name="T6" fmla="*/ 2147483647 w 17"/>
                <a:gd name="T7" fmla="*/ 2147483647 h 40"/>
                <a:gd name="T8" fmla="*/ 2147483647 w 17"/>
                <a:gd name="T9" fmla="*/ 2147483647 h 40"/>
                <a:gd name="T10" fmla="*/ 0 w 17"/>
                <a:gd name="T11" fmla="*/ 2147483647 h 40"/>
                <a:gd name="T12" fmla="*/ 0 w 17"/>
                <a:gd name="T13" fmla="*/ 2147483647 h 40"/>
                <a:gd name="T14" fmla="*/ 2147483647 w 17"/>
                <a:gd name="T15" fmla="*/ 2147483647 h 40"/>
                <a:gd name="T16" fmla="*/ 2147483647 w 17"/>
                <a:gd name="T17" fmla="*/ 2147483647 h 40"/>
                <a:gd name="T18" fmla="*/ 2147483647 w 17"/>
                <a:gd name="T19" fmla="*/ 2147483647 h 40"/>
                <a:gd name="T20" fmla="*/ 2147483647 w 17"/>
                <a:gd name="T21" fmla="*/ 2147483647 h 40"/>
                <a:gd name="T22" fmla="*/ 2147483647 w 17"/>
                <a:gd name="T23" fmla="*/ 2147483647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40"/>
                <a:gd name="T38" fmla="*/ 17 w 17"/>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40">
                  <a:moveTo>
                    <a:pt x="15" y="9"/>
                  </a:moveTo>
                  <a:cubicBezTo>
                    <a:pt x="15" y="1"/>
                    <a:pt x="15" y="1"/>
                    <a:pt x="15" y="1"/>
                  </a:cubicBezTo>
                  <a:cubicBezTo>
                    <a:pt x="13" y="0"/>
                    <a:pt x="13" y="0"/>
                    <a:pt x="13" y="0"/>
                  </a:cubicBezTo>
                  <a:cubicBezTo>
                    <a:pt x="13" y="8"/>
                    <a:pt x="13" y="8"/>
                    <a:pt x="13" y="8"/>
                  </a:cubicBezTo>
                  <a:cubicBezTo>
                    <a:pt x="3" y="5"/>
                    <a:pt x="3" y="5"/>
                    <a:pt x="3" y="5"/>
                  </a:cubicBezTo>
                  <a:cubicBezTo>
                    <a:pt x="1" y="5"/>
                    <a:pt x="0" y="5"/>
                    <a:pt x="0" y="7"/>
                  </a:cubicBezTo>
                  <a:cubicBezTo>
                    <a:pt x="0" y="32"/>
                    <a:pt x="0" y="32"/>
                    <a:pt x="0" y="32"/>
                  </a:cubicBezTo>
                  <a:cubicBezTo>
                    <a:pt x="0" y="33"/>
                    <a:pt x="1" y="35"/>
                    <a:pt x="3" y="35"/>
                  </a:cubicBezTo>
                  <a:cubicBezTo>
                    <a:pt x="15" y="39"/>
                    <a:pt x="15" y="39"/>
                    <a:pt x="15" y="39"/>
                  </a:cubicBezTo>
                  <a:cubicBezTo>
                    <a:pt x="16" y="40"/>
                    <a:pt x="17" y="39"/>
                    <a:pt x="17" y="38"/>
                  </a:cubicBezTo>
                  <a:cubicBezTo>
                    <a:pt x="17" y="12"/>
                    <a:pt x="17" y="12"/>
                    <a:pt x="17" y="12"/>
                  </a:cubicBezTo>
                  <a:cubicBezTo>
                    <a:pt x="17" y="11"/>
                    <a:pt x="16" y="10"/>
                    <a:pt x="15" y="9"/>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28" name="Freeform 131"/>
            <p:cNvSpPr>
              <a:spLocks/>
            </p:cNvSpPr>
            <p:nvPr/>
          </p:nvSpPr>
          <p:spPr bwMode="auto">
            <a:xfrm>
              <a:off x="2854810" y="4241592"/>
              <a:ext cx="40849" cy="77426"/>
            </a:xfrm>
            <a:custGeom>
              <a:avLst/>
              <a:gdLst>
                <a:gd name="T0" fmla="*/ 2147483647 w 12"/>
                <a:gd name="T1" fmla="*/ 2147483647 h 24"/>
                <a:gd name="T2" fmla="*/ 2147483647 w 12"/>
                <a:gd name="T3" fmla="*/ 2147483647 h 24"/>
                <a:gd name="T4" fmla="*/ 2147483647 w 12"/>
                <a:gd name="T5" fmla="*/ 2147483647 h 24"/>
                <a:gd name="T6" fmla="*/ 0 w 12"/>
                <a:gd name="T7" fmla="*/ 2147483647 h 24"/>
                <a:gd name="T8" fmla="*/ 0 w 12"/>
                <a:gd name="T9" fmla="*/ 2147483647 h 24"/>
                <a:gd name="T10" fmla="*/ 2147483647 w 12"/>
                <a:gd name="T11" fmla="*/ 2147483647 h 24"/>
                <a:gd name="T12" fmla="*/ 2147483647 w 12"/>
                <a:gd name="T13" fmla="*/ 2147483647 h 24"/>
                <a:gd name="T14" fmla="*/ 2147483647 w 12"/>
                <a:gd name="T15" fmla="*/ 2147483647 h 24"/>
                <a:gd name="T16" fmla="*/ 2147483647 w 12"/>
                <a:gd name="T17" fmla="*/ 2147483647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12" y="22"/>
                  </a:moveTo>
                  <a:cubicBezTo>
                    <a:pt x="12" y="23"/>
                    <a:pt x="11" y="24"/>
                    <a:pt x="9" y="24"/>
                  </a:cubicBezTo>
                  <a:cubicBezTo>
                    <a:pt x="3" y="21"/>
                    <a:pt x="3" y="21"/>
                    <a:pt x="3" y="21"/>
                  </a:cubicBezTo>
                  <a:cubicBezTo>
                    <a:pt x="2" y="21"/>
                    <a:pt x="0" y="19"/>
                    <a:pt x="0" y="18"/>
                  </a:cubicBezTo>
                  <a:cubicBezTo>
                    <a:pt x="0" y="2"/>
                    <a:pt x="0" y="2"/>
                    <a:pt x="0" y="2"/>
                  </a:cubicBezTo>
                  <a:cubicBezTo>
                    <a:pt x="0" y="1"/>
                    <a:pt x="2" y="0"/>
                    <a:pt x="3" y="1"/>
                  </a:cubicBezTo>
                  <a:cubicBezTo>
                    <a:pt x="9" y="3"/>
                    <a:pt x="9" y="3"/>
                    <a:pt x="9" y="3"/>
                  </a:cubicBezTo>
                  <a:cubicBezTo>
                    <a:pt x="11" y="3"/>
                    <a:pt x="12" y="5"/>
                    <a:pt x="12" y="6"/>
                  </a:cubicBezTo>
                  <a:lnTo>
                    <a:pt x="12" y="2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sp>
        <p:nvSpPr>
          <p:cNvPr id="10" name="Rectangle 12"/>
          <p:cNvSpPr>
            <a:spLocks noChangeAspect="1" noChangeArrowheads="1"/>
          </p:cNvSpPr>
          <p:nvPr/>
        </p:nvSpPr>
        <p:spPr bwMode="auto">
          <a:xfrm>
            <a:off x="5780088" y="3568700"/>
            <a:ext cx="468312" cy="254000"/>
          </a:xfrm>
          <a:prstGeom prst="rect">
            <a:avLst/>
          </a:prstGeom>
          <a:noFill/>
          <a:ln w="9525">
            <a:noFill/>
            <a:miter lim="800000"/>
            <a:headEnd/>
            <a:tailEnd/>
          </a:ln>
          <a:effectLst/>
        </p:spPr>
        <p:txBody>
          <a:bodyPr wrap="none" lIns="83448" tIns="41724" rIns="83448" bIns="41724">
            <a:spAutoFit/>
          </a:bodyPr>
          <a:lstStyle/>
          <a:p>
            <a:pPr algn="ctr" defTabSz="973138" fontAlgn="auto">
              <a:spcAft>
                <a:spcPts val="0"/>
              </a:spcAft>
              <a:defRPr/>
            </a:pPr>
            <a:r>
              <a:rPr kumimoji="0" lang="en-US" altLang="zh-CN" sz="1100" kern="0" dirty="0">
                <a:solidFill>
                  <a:srgbClr val="242729"/>
                </a:solidFill>
                <a:latin typeface="+mj-lt"/>
              </a:rPr>
              <a:t>BSC</a:t>
            </a:r>
          </a:p>
        </p:txBody>
      </p:sp>
      <p:sp>
        <p:nvSpPr>
          <p:cNvPr id="11" name="Rectangle 14"/>
          <p:cNvSpPr>
            <a:spLocks noChangeAspect="1" noChangeArrowheads="1"/>
          </p:cNvSpPr>
          <p:nvPr/>
        </p:nvSpPr>
        <p:spPr bwMode="auto">
          <a:xfrm>
            <a:off x="6169025" y="3606800"/>
            <a:ext cx="476250" cy="254000"/>
          </a:xfrm>
          <a:prstGeom prst="rect">
            <a:avLst/>
          </a:prstGeom>
          <a:noFill/>
          <a:ln w="9525">
            <a:noFill/>
            <a:miter lim="800000"/>
            <a:headEnd/>
            <a:tailEnd/>
          </a:ln>
          <a:effectLst/>
        </p:spPr>
        <p:txBody>
          <a:bodyPr wrap="none" lIns="83448" tIns="41724" rIns="83448" bIns="41724">
            <a:spAutoFit/>
          </a:bodyPr>
          <a:lstStyle/>
          <a:p>
            <a:pPr algn="ctr" defTabSz="973138" fontAlgn="auto">
              <a:spcAft>
                <a:spcPts val="0"/>
              </a:spcAft>
              <a:defRPr/>
            </a:pPr>
            <a:r>
              <a:rPr kumimoji="0" lang="en-US" altLang="zh-CN" sz="1100" kern="0" dirty="0">
                <a:solidFill>
                  <a:srgbClr val="242729"/>
                </a:solidFill>
                <a:latin typeface="+mj-lt"/>
              </a:rPr>
              <a:t>RNC</a:t>
            </a:r>
          </a:p>
        </p:txBody>
      </p:sp>
      <p:grpSp>
        <p:nvGrpSpPr>
          <p:cNvPr id="160852" name="Group 316"/>
          <p:cNvGrpSpPr>
            <a:grpSpLocks noChangeAspect="1"/>
          </p:cNvGrpSpPr>
          <p:nvPr/>
        </p:nvGrpSpPr>
        <p:grpSpPr bwMode="auto">
          <a:xfrm>
            <a:off x="5842000" y="3141663"/>
            <a:ext cx="379413" cy="455612"/>
            <a:chOff x="5994400" y="2581275"/>
            <a:chExt cx="674688" cy="733425"/>
          </a:xfrm>
        </p:grpSpPr>
        <p:sp>
          <p:nvSpPr>
            <p:cNvPr id="49404" name="Freeform 171"/>
            <p:cNvSpPr>
              <a:spLocks/>
            </p:cNvSpPr>
            <p:nvPr/>
          </p:nvSpPr>
          <p:spPr bwMode="auto">
            <a:xfrm>
              <a:off x="5994400" y="2581275"/>
              <a:ext cx="674688" cy="733425"/>
            </a:xfrm>
            <a:custGeom>
              <a:avLst/>
              <a:gdLst>
                <a:gd name="T0" fmla="*/ 0 w 425"/>
                <a:gd name="T1" fmla="*/ 2147483647 h 462"/>
                <a:gd name="T2" fmla="*/ 2147483647 w 425"/>
                <a:gd name="T3" fmla="*/ 0 h 462"/>
                <a:gd name="T4" fmla="*/ 2147483647 w 425"/>
                <a:gd name="T5" fmla="*/ 2147483647 h 462"/>
                <a:gd name="T6" fmla="*/ 2147483647 w 425"/>
                <a:gd name="T7" fmla="*/ 2147483647 h 462"/>
                <a:gd name="T8" fmla="*/ 2147483647 w 425"/>
                <a:gd name="T9" fmla="*/ 2147483647 h 462"/>
                <a:gd name="T10" fmla="*/ 0 w 425"/>
                <a:gd name="T11" fmla="*/ 2147483647 h 462"/>
                <a:gd name="T12" fmla="*/ 0 w 425"/>
                <a:gd name="T13" fmla="*/ 2147483647 h 462"/>
                <a:gd name="T14" fmla="*/ 0 60000 65536"/>
                <a:gd name="T15" fmla="*/ 0 60000 65536"/>
                <a:gd name="T16" fmla="*/ 0 60000 65536"/>
                <a:gd name="T17" fmla="*/ 0 60000 65536"/>
                <a:gd name="T18" fmla="*/ 0 60000 65536"/>
                <a:gd name="T19" fmla="*/ 0 60000 65536"/>
                <a:gd name="T20" fmla="*/ 0 60000 65536"/>
                <a:gd name="T21" fmla="*/ 0 w 425"/>
                <a:gd name="T22" fmla="*/ 0 h 462"/>
                <a:gd name="T23" fmla="*/ 425 w 425"/>
                <a:gd name="T24" fmla="*/ 462 h 4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5" h="462">
                  <a:moveTo>
                    <a:pt x="0" y="38"/>
                  </a:moveTo>
                  <a:lnTo>
                    <a:pt x="142" y="0"/>
                  </a:lnTo>
                  <a:lnTo>
                    <a:pt x="425" y="82"/>
                  </a:lnTo>
                  <a:lnTo>
                    <a:pt x="425" y="417"/>
                  </a:lnTo>
                  <a:lnTo>
                    <a:pt x="283" y="462"/>
                  </a:lnTo>
                  <a:lnTo>
                    <a:pt x="0" y="373"/>
                  </a:lnTo>
                  <a:lnTo>
                    <a:pt x="0" y="3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49405" name="Freeform 172"/>
            <p:cNvSpPr>
              <a:spLocks/>
            </p:cNvSpPr>
            <p:nvPr/>
          </p:nvSpPr>
          <p:spPr bwMode="auto">
            <a:xfrm>
              <a:off x="5994400" y="2637496"/>
              <a:ext cx="674688" cy="677204"/>
            </a:xfrm>
            <a:custGeom>
              <a:avLst/>
              <a:gdLst>
                <a:gd name="T0" fmla="*/ 2147483647 w 425"/>
                <a:gd name="T1" fmla="*/ 2147483647 h 426"/>
                <a:gd name="T2" fmla="*/ 2147483647 w 425"/>
                <a:gd name="T3" fmla="*/ 2147483647 h 426"/>
                <a:gd name="T4" fmla="*/ 2147483647 w 425"/>
                <a:gd name="T5" fmla="*/ 2147483647 h 426"/>
                <a:gd name="T6" fmla="*/ 2147483647 w 425"/>
                <a:gd name="T7" fmla="*/ 2147483647 h 426"/>
                <a:gd name="T8" fmla="*/ 2147483647 w 425"/>
                <a:gd name="T9" fmla="*/ 2147483647 h 426"/>
                <a:gd name="T10" fmla="*/ 2147483647 w 425"/>
                <a:gd name="T11" fmla="*/ 0 h 426"/>
                <a:gd name="T12" fmla="*/ 0 w 425"/>
                <a:gd name="T13" fmla="*/ 2147483647 h 426"/>
                <a:gd name="T14" fmla="*/ 0 w 425"/>
                <a:gd name="T15" fmla="*/ 2147483647 h 426"/>
                <a:gd name="T16" fmla="*/ 2147483647 w 425"/>
                <a:gd name="T17" fmla="*/ 2147483647 h 426"/>
                <a:gd name="T18" fmla="*/ 2147483647 w 425"/>
                <a:gd name="T19" fmla="*/ 2147483647 h 426"/>
                <a:gd name="T20" fmla="*/ 2147483647 w 425"/>
                <a:gd name="T21" fmla="*/ 2147483647 h 426"/>
                <a:gd name="T22" fmla="*/ 2147483647 w 425"/>
                <a:gd name="T23" fmla="*/ 2147483647 h 426"/>
                <a:gd name="T24" fmla="*/ 2147483647 w 425"/>
                <a:gd name="T25" fmla="*/ 2147483647 h 4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5"/>
                <a:gd name="T40" fmla="*/ 0 h 426"/>
                <a:gd name="T41" fmla="*/ 425 w 425"/>
                <a:gd name="T42" fmla="*/ 426 h 4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5" h="426">
                  <a:moveTo>
                    <a:pt x="289" y="94"/>
                  </a:moveTo>
                  <a:lnTo>
                    <a:pt x="425" y="52"/>
                  </a:lnTo>
                  <a:lnTo>
                    <a:pt x="425" y="46"/>
                  </a:lnTo>
                  <a:lnTo>
                    <a:pt x="415" y="44"/>
                  </a:lnTo>
                  <a:lnTo>
                    <a:pt x="283" y="86"/>
                  </a:lnTo>
                  <a:lnTo>
                    <a:pt x="10" y="0"/>
                  </a:lnTo>
                  <a:lnTo>
                    <a:pt x="0" y="2"/>
                  </a:lnTo>
                  <a:lnTo>
                    <a:pt x="0" y="8"/>
                  </a:lnTo>
                  <a:lnTo>
                    <a:pt x="279" y="94"/>
                  </a:lnTo>
                  <a:lnTo>
                    <a:pt x="279" y="424"/>
                  </a:lnTo>
                  <a:lnTo>
                    <a:pt x="283" y="426"/>
                  </a:lnTo>
                  <a:lnTo>
                    <a:pt x="289" y="424"/>
                  </a:lnTo>
                  <a:lnTo>
                    <a:pt x="289" y="9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06" name="Freeform 173"/>
            <p:cNvSpPr>
              <a:spLocks noEditPoints="1"/>
            </p:cNvSpPr>
            <p:nvPr/>
          </p:nvSpPr>
          <p:spPr bwMode="auto">
            <a:xfrm>
              <a:off x="6050859" y="2755048"/>
              <a:ext cx="310525" cy="444655"/>
            </a:xfrm>
            <a:custGeom>
              <a:avLst/>
              <a:gdLst>
                <a:gd name="T0" fmla="*/ 2147483647 w 97"/>
                <a:gd name="T1" fmla="*/ 2147483647 h 139"/>
                <a:gd name="T2" fmla="*/ 0 w 97"/>
                <a:gd name="T3" fmla="*/ 2147483647 h 139"/>
                <a:gd name="T4" fmla="*/ 2147483647 w 97"/>
                <a:gd name="T5" fmla="*/ 2147483647 h 139"/>
                <a:gd name="T6" fmla="*/ 2147483647 w 97"/>
                <a:gd name="T7" fmla="*/ 2147483647 h 139"/>
                <a:gd name="T8" fmla="*/ 2147483647 w 97"/>
                <a:gd name="T9" fmla="*/ 2147483647 h 139"/>
                <a:gd name="T10" fmla="*/ 2147483647 w 97"/>
                <a:gd name="T11" fmla="*/ 2147483647 h 139"/>
                <a:gd name="T12" fmla="*/ 2147483647 w 97"/>
                <a:gd name="T13" fmla="*/ 2147483647 h 139"/>
                <a:gd name="T14" fmla="*/ 2147483647 w 97"/>
                <a:gd name="T15" fmla="*/ 2147483647 h 139"/>
                <a:gd name="T16" fmla="*/ 2147483647 w 97"/>
                <a:gd name="T17" fmla="*/ 2147483647 h 139"/>
                <a:gd name="T18" fmla="*/ 2147483647 w 97"/>
                <a:gd name="T19" fmla="*/ 2147483647 h 1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7"/>
                <a:gd name="T31" fmla="*/ 0 h 139"/>
                <a:gd name="T32" fmla="*/ 97 w 97"/>
                <a:gd name="T33" fmla="*/ 139 h 1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7" h="139">
                  <a:moveTo>
                    <a:pt x="49" y="8"/>
                  </a:moveTo>
                  <a:cubicBezTo>
                    <a:pt x="22" y="0"/>
                    <a:pt x="0" y="20"/>
                    <a:pt x="0" y="54"/>
                  </a:cubicBezTo>
                  <a:cubicBezTo>
                    <a:pt x="0" y="87"/>
                    <a:pt x="22" y="122"/>
                    <a:pt x="49" y="130"/>
                  </a:cubicBezTo>
                  <a:cubicBezTo>
                    <a:pt x="76" y="139"/>
                    <a:pt x="97" y="118"/>
                    <a:pt x="97" y="84"/>
                  </a:cubicBezTo>
                  <a:cubicBezTo>
                    <a:pt x="97" y="51"/>
                    <a:pt x="76" y="17"/>
                    <a:pt x="49" y="8"/>
                  </a:cubicBezTo>
                  <a:close/>
                  <a:moveTo>
                    <a:pt x="49" y="121"/>
                  </a:moveTo>
                  <a:cubicBezTo>
                    <a:pt x="26" y="114"/>
                    <a:pt x="7" y="85"/>
                    <a:pt x="7" y="56"/>
                  </a:cubicBezTo>
                  <a:cubicBezTo>
                    <a:pt x="7" y="27"/>
                    <a:pt x="26" y="10"/>
                    <a:pt x="49" y="17"/>
                  </a:cubicBezTo>
                  <a:cubicBezTo>
                    <a:pt x="72" y="24"/>
                    <a:pt x="90" y="54"/>
                    <a:pt x="90" y="82"/>
                  </a:cubicBezTo>
                  <a:cubicBezTo>
                    <a:pt x="90" y="111"/>
                    <a:pt x="72" y="128"/>
                    <a:pt x="49" y="121"/>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07" name="Freeform 174"/>
            <p:cNvSpPr>
              <a:spLocks/>
            </p:cNvSpPr>
            <p:nvPr/>
          </p:nvSpPr>
          <p:spPr bwMode="auto">
            <a:xfrm>
              <a:off x="6028276" y="2852157"/>
              <a:ext cx="358517" cy="163551"/>
            </a:xfrm>
            <a:custGeom>
              <a:avLst/>
              <a:gdLst>
                <a:gd name="T0" fmla="*/ 2147483647 w 225"/>
                <a:gd name="T1" fmla="*/ 2147483647 h 103"/>
                <a:gd name="T2" fmla="*/ 0 w 225"/>
                <a:gd name="T3" fmla="*/ 2147483647 h 103"/>
                <a:gd name="T4" fmla="*/ 2147483647 w 225"/>
                <a:gd name="T5" fmla="*/ 0 h 103"/>
                <a:gd name="T6" fmla="*/ 2147483647 w 225"/>
                <a:gd name="T7" fmla="*/ 2147483647 h 103"/>
                <a:gd name="T8" fmla="*/ 2147483647 w 225"/>
                <a:gd name="T9" fmla="*/ 2147483647 h 103"/>
                <a:gd name="T10" fmla="*/ 2147483647 w 225"/>
                <a:gd name="T11" fmla="*/ 2147483647 h 103"/>
                <a:gd name="T12" fmla="*/ 2147483647 w 225"/>
                <a:gd name="T13" fmla="*/ 2147483647 h 103"/>
                <a:gd name="T14" fmla="*/ 0 60000 65536"/>
                <a:gd name="T15" fmla="*/ 0 60000 65536"/>
                <a:gd name="T16" fmla="*/ 0 60000 65536"/>
                <a:gd name="T17" fmla="*/ 0 60000 65536"/>
                <a:gd name="T18" fmla="*/ 0 60000 65536"/>
                <a:gd name="T19" fmla="*/ 0 60000 65536"/>
                <a:gd name="T20" fmla="*/ 0 60000 65536"/>
                <a:gd name="T21" fmla="*/ 0 w 225"/>
                <a:gd name="T22" fmla="*/ 0 h 103"/>
                <a:gd name="T23" fmla="*/ 225 w 225"/>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103">
                  <a:moveTo>
                    <a:pt x="225" y="103"/>
                  </a:moveTo>
                  <a:lnTo>
                    <a:pt x="0" y="33"/>
                  </a:lnTo>
                  <a:lnTo>
                    <a:pt x="112" y="0"/>
                  </a:lnTo>
                  <a:lnTo>
                    <a:pt x="156" y="15"/>
                  </a:lnTo>
                  <a:lnTo>
                    <a:pt x="102" y="31"/>
                  </a:lnTo>
                  <a:lnTo>
                    <a:pt x="225" y="69"/>
                  </a:lnTo>
                  <a:lnTo>
                    <a:pt x="225" y="10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08" name="Freeform 175"/>
            <p:cNvSpPr>
              <a:spLocks/>
            </p:cNvSpPr>
            <p:nvPr/>
          </p:nvSpPr>
          <p:spPr bwMode="auto">
            <a:xfrm>
              <a:off x="6028276" y="2941598"/>
              <a:ext cx="358517" cy="160997"/>
            </a:xfrm>
            <a:custGeom>
              <a:avLst/>
              <a:gdLst>
                <a:gd name="T0" fmla="*/ 0 w 225"/>
                <a:gd name="T1" fmla="*/ 0 h 102"/>
                <a:gd name="T2" fmla="*/ 2147483647 w 225"/>
                <a:gd name="T3" fmla="*/ 2147483647 h 102"/>
                <a:gd name="T4" fmla="*/ 2147483647 w 225"/>
                <a:gd name="T5" fmla="*/ 2147483647 h 102"/>
                <a:gd name="T6" fmla="*/ 2147483647 w 225"/>
                <a:gd name="T7" fmla="*/ 2147483647 h 102"/>
                <a:gd name="T8" fmla="*/ 2147483647 w 225"/>
                <a:gd name="T9" fmla="*/ 2147483647 h 102"/>
                <a:gd name="T10" fmla="*/ 0 w 225"/>
                <a:gd name="T11" fmla="*/ 2147483647 h 102"/>
                <a:gd name="T12" fmla="*/ 0 w 225"/>
                <a:gd name="T13" fmla="*/ 0 h 102"/>
                <a:gd name="T14" fmla="*/ 0 60000 65536"/>
                <a:gd name="T15" fmla="*/ 0 60000 65536"/>
                <a:gd name="T16" fmla="*/ 0 60000 65536"/>
                <a:gd name="T17" fmla="*/ 0 60000 65536"/>
                <a:gd name="T18" fmla="*/ 0 60000 65536"/>
                <a:gd name="T19" fmla="*/ 0 60000 65536"/>
                <a:gd name="T20" fmla="*/ 0 60000 65536"/>
                <a:gd name="T21" fmla="*/ 0 w 225"/>
                <a:gd name="T22" fmla="*/ 0 h 102"/>
                <a:gd name="T23" fmla="*/ 225 w 225"/>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102">
                  <a:moveTo>
                    <a:pt x="0" y="0"/>
                  </a:moveTo>
                  <a:lnTo>
                    <a:pt x="225" y="70"/>
                  </a:lnTo>
                  <a:lnTo>
                    <a:pt x="114" y="102"/>
                  </a:lnTo>
                  <a:lnTo>
                    <a:pt x="68" y="88"/>
                  </a:lnTo>
                  <a:lnTo>
                    <a:pt x="122" y="70"/>
                  </a:lnTo>
                  <a:lnTo>
                    <a:pt x="0" y="32"/>
                  </a:ln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0853" name="Group 272"/>
          <p:cNvGrpSpPr>
            <a:grpSpLocks/>
          </p:cNvGrpSpPr>
          <p:nvPr/>
        </p:nvGrpSpPr>
        <p:grpSpPr bwMode="auto">
          <a:xfrm>
            <a:off x="6245225" y="3192463"/>
            <a:ext cx="349250" cy="460375"/>
            <a:chOff x="2713038" y="3906838"/>
            <a:chExt cx="528638" cy="660400"/>
          </a:xfrm>
        </p:grpSpPr>
        <p:sp>
          <p:nvSpPr>
            <p:cNvPr id="49384" name="Freeform 112"/>
            <p:cNvSpPr>
              <a:spLocks/>
            </p:cNvSpPr>
            <p:nvPr/>
          </p:nvSpPr>
          <p:spPr bwMode="auto">
            <a:xfrm>
              <a:off x="2713038" y="3906838"/>
              <a:ext cx="528638" cy="660400"/>
            </a:xfrm>
            <a:custGeom>
              <a:avLst/>
              <a:gdLst>
                <a:gd name="T0" fmla="*/ 2147483647 w 333"/>
                <a:gd name="T1" fmla="*/ 2147483647 h 416"/>
                <a:gd name="T2" fmla="*/ 2147483647 w 333"/>
                <a:gd name="T3" fmla="*/ 2147483647 h 416"/>
                <a:gd name="T4" fmla="*/ 2147483647 w 333"/>
                <a:gd name="T5" fmla="*/ 2147483647 h 416"/>
                <a:gd name="T6" fmla="*/ 2147483647 w 333"/>
                <a:gd name="T7" fmla="*/ 2147483647 h 416"/>
                <a:gd name="T8" fmla="*/ 2147483647 w 333"/>
                <a:gd name="T9" fmla="*/ 0 h 416"/>
                <a:gd name="T10" fmla="*/ 0 w 333"/>
                <a:gd name="T11" fmla="*/ 2147483647 h 416"/>
                <a:gd name="T12" fmla="*/ 0 w 333"/>
                <a:gd name="T13" fmla="*/ 2147483647 h 416"/>
                <a:gd name="T14" fmla="*/ 2147483647 w 333"/>
                <a:gd name="T15" fmla="*/ 2147483647 h 416"/>
                <a:gd name="T16" fmla="*/ 0 w 333"/>
                <a:gd name="T17" fmla="*/ 2147483647 h 416"/>
                <a:gd name="T18" fmla="*/ 0 w 333"/>
                <a:gd name="T19" fmla="*/ 2147483647 h 416"/>
                <a:gd name="T20" fmla="*/ 2147483647 w 333"/>
                <a:gd name="T21" fmla="*/ 2147483647 h 416"/>
                <a:gd name="T22" fmla="*/ 0 w 333"/>
                <a:gd name="T23" fmla="*/ 2147483647 h 416"/>
                <a:gd name="T24" fmla="*/ 0 w 333"/>
                <a:gd name="T25" fmla="*/ 2147483647 h 416"/>
                <a:gd name="T26" fmla="*/ 2147483647 w 333"/>
                <a:gd name="T27" fmla="*/ 2147483647 h 416"/>
                <a:gd name="T28" fmla="*/ 0 w 333"/>
                <a:gd name="T29" fmla="*/ 2147483647 h 416"/>
                <a:gd name="T30" fmla="*/ 0 w 333"/>
                <a:gd name="T31" fmla="*/ 2147483647 h 416"/>
                <a:gd name="T32" fmla="*/ 2147483647 w 333"/>
                <a:gd name="T33" fmla="*/ 2147483647 h 416"/>
                <a:gd name="T34" fmla="*/ 2147483647 w 333"/>
                <a:gd name="T35" fmla="*/ 2147483647 h 416"/>
                <a:gd name="T36" fmla="*/ 2147483647 w 333"/>
                <a:gd name="T37" fmla="*/ 2147483647 h 416"/>
                <a:gd name="T38" fmla="*/ 2147483647 w 333"/>
                <a:gd name="T39" fmla="*/ 2147483647 h 416"/>
                <a:gd name="T40" fmla="*/ 2147483647 w 333"/>
                <a:gd name="T41" fmla="*/ 2147483647 h 416"/>
                <a:gd name="T42" fmla="*/ 2147483647 w 333"/>
                <a:gd name="T43" fmla="*/ 2147483647 h 416"/>
                <a:gd name="T44" fmla="*/ 2147483647 w 333"/>
                <a:gd name="T45" fmla="*/ 2147483647 h 416"/>
                <a:gd name="T46" fmla="*/ 2147483647 w 333"/>
                <a:gd name="T47" fmla="*/ 2147483647 h 416"/>
                <a:gd name="T48" fmla="*/ 2147483647 w 333"/>
                <a:gd name="T49" fmla="*/ 2147483647 h 4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3"/>
                <a:gd name="T76" fmla="*/ 0 h 416"/>
                <a:gd name="T77" fmla="*/ 333 w 333"/>
                <a:gd name="T78" fmla="*/ 416 h 4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3" h="416">
                  <a:moveTo>
                    <a:pt x="333" y="149"/>
                  </a:moveTo>
                  <a:lnTo>
                    <a:pt x="303" y="141"/>
                  </a:lnTo>
                  <a:lnTo>
                    <a:pt x="333" y="131"/>
                  </a:lnTo>
                  <a:lnTo>
                    <a:pt x="333" y="64"/>
                  </a:lnTo>
                  <a:lnTo>
                    <a:pt x="111" y="0"/>
                  </a:lnTo>
                  <a:lnTo>
                    <a:pt x="0" y="30"/>
                  </a:lnTo>
                  <a:lnTo>
                    <a:pt x="0" y="97"/>
                  </a:lnTo>
                  <a:lnTo>
                    <a:pt x="30" y="105"/>
                  </a:lnTo>
                  <a:lnTo>
                    <a:pt x="0" y="113"/>
                  </a:lnTo>
                  <a:lnTo>
                    <a:pt x="0" y="179"/>
                  </a:lnTo>
                  <a:lnTo>
                    <a:pt x="30" y="189"/>
                  </a:lnTo>
                  <a:lnTo>
                    <a:pt x="0" y="197"/>
                  </a:lnTo>
                  <a:lnTo>
                    <a:pt x="0" y="263"/>
                  </a:lnTo>
                  <a:lnTo>
                    <a:pt x="30" y="271"/>
                  </a:lnTo>
                  <a:lnTo>
                    <a:pt x="0" y="279"/>
                  </a:lnTo>
                  <a:lnTo>
                    <a:pt x="0" y="346"/>
                  </a:lnTo>
                  <a:lnTo>
                    <a:pt x="221" y="416"/>
                  </a:lnTo>
                  <a:lnTo>
                    <a:pt x="333" y="380"/>
                  </a:lnTo>
                  <a:lnTo>
                    <a:pt x="333" y="316"/>
                  </a:lnTo>
                  <a:lnTo>
                    <a:pt x="303" y="305"/>
                  </a:lnTo>
                  <a:lnTo>
                    <a:pt x="333" y="297"/>
                  </a:lnTo>
                  <a:lnTo>
                    <a:pt x="333" y="231"/>
                  </a:lnTo>
                  <a:lnTo>
                    <a:pt x="303" y="223"/>
                  </a:lnTo>
                  <a:lnTo>
                    <a:pt x="333" y="213"/>
                  </a:lnTo>
                  <a:lnTo>
                    <a:pt x="333" y="149"/>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385" name="Freeform 113"/>
            <p:cNvSpPr>
              <a:spLocks/>
            </p:cNvSpPr>
            <p:nvPr/>
          </p:nvSpPr>
          <p:spPr bwMode="auto">
            <a:xfrm>
              <a:off x="3063861" y="4462485"/>
              <a:ext cx="2404" cy="104753"/>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386" name="Line 114"/>
            <p:cNvSpPr>
              <a:spLocks noChangeShapeType="1"/>
            </p:cNvSpPr>
            <p:nvPr/>
          </p:nvSpPr>
          <p:spPr bwMode="auto">
            <a:xfrm flipV="1">
              <a:off x="3063861" y="4462485"/>
              <a:ext cx="2404" cy="104753"/>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387" name="Freeform 115"/>
            <p:cNvSpPr>
              <a:spLocks/>
            </p:cNvSpPr>
            <p:nvPr/>
          </p:nvSpPr>
          <p:spPr bwMode="auto">
            <a:xfrm>
              <a:off x="3063861" y="4330405"/>
              <a:ext cx="2404" cy="102475"/>
            </a:xfrm>
            <a:custGeom>
              <a:avLst/>
              <a:gdLst>
                <a:gd name="T0" fmla="*/ 0 w 1"/>
                <a:gd name="T1" fmla="*/ 2147483647 h 65"/>
                <a:gd name="T2" fmla="*/ 0 w 1"/>
                <a:gd name="T3" fmla="*/ 0 h 65"/>
                <a:gd name="T4" fmla="*/ 0 w 1"/>
                <a:gd name="T5" fmla="*/ 2147483647 h 65"/>
                <a:gd name="T6" fmla="*/ 0 60000 65536"/>
                <a:gd name="T7" fmla="*/ 0 60000 65536"/>
                <a:gd name="T8" fmla="*/ 0 60000 65536"/>
                <a:gd name="T9" fmla="*/ 0 w 1"/>
                <a:gd name="T10" fmla="*/ 0 h 65"/>
                <a:gd name="T11" fmla="*/ 1 w 1"/>
                <a:gd name="T12" fmla="*/ 65 h 65"/>
              </a:gdLst>
              <a:ahLst/>
              <a:cxnLst>
                <a:cxn ang="T6">
                  <a:pos x="T0" y="T1"/>
                </a:cxn>
                <a:cxn ang="T7">
                  <a:pos x="T2" y="T3"/>
                </a:cxn>
                <a:cxn ang="T8">
                  <a:pos x="T4" y="T5"/>
                </a:cxn>
              </a:cxnLst>
              <a:rect l="T9" t="T10" r="T11" b="T12"/>
              <a:pathLst>
                <a:path w="1" h="65">
                  <a:moveTo>
                    <a:pt x="0" y="65"/>
                  </a:moveTo>
                  <a:lnTo>
                    <a:pt x="0" y="0"/>
                  </a:lnTo>
                  <a:lnTo>
                    <a:pt x="0" y="6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388" name="Line 116"/>
            <p:cNvSpPr>
              <a:spLocks noChangeShapeType="1"/>
            </p:cNvSpPr>
            <p:nvPr/>
          </p:nvSpPr>
          <p:spPr bwMode="auto">
            <a:xfrm flipV="1">
              <a:off x="3063861" y="4330405"/>
              <a:ext cx="2404" cy="10247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389" name="Freeform 117"/>
            <p:cNvSpPr>
              <a:spLocks/>
            </p:cNvSpPr>
            <p:nvPr/>
          </p:nvSpPr>
          <p:spPr bwMode="auto">
            <a:xfrm>
              <a:off x="3063861" y="4198325"/>
              <a:ext cx="2404" cy="104753"/>
            </a:xfrm>
            <a:custGeom>
              <a:avLst/>
              <a:gdLst>
                <a:gd name="T0" fmla="*/ 0 w 1"/>
                <a:gd name="T1" fmla="*/ 2147483647 h 66"/>
                <a:gd name="T2" fmla="*/ 0 w 1"/>
                <a:gd name="T3" fmla="*/ 0 h 66"/>
                <a:gd name="T4" fmla="*/ 0 w 1"/>
                <a:gd name="T5" fmla="*/ 2147483647 h 66"/>
                <a:gd name="T6" fmla="*/ 0 60000 65536"/>
                <a:gd name="T7" fmla="*/ 0 60000 65536"/>
                <a:gd name="T8" fmla="*/ 0 60000 65536"/>
                <a:gd name="T9" fmla="*/ 0 w 1"/>
                <a:gd name="T10" fmla="*/ 0 h 66"/>
                <a:gd name="T11" fmla="*/ 1 w 1"/>
                <a:gd name="T12" fmla="*/ 66 h 66"/>
              </a:gdLst>
              <a:ahLst/>
              <a:cxnLst>
                <a:cxn ang="T6">
                  <a:pos x="T0" y="T1"/>
                </a:cxn>
                <a:cxn ang="T7">
                  <a:pos x="T2" y="T3"/>
                </a:cxn>
                <a:cxn ang="T8">
                  <a:pos x="T4" y="T5"/>
                </a:cxn>
              </a:cxnLst>
              <a:rect l="T9" t="T10" r="T11" b="T12"/>
              <a:pathLst>
                <a:path w="1" h="66">
                  <a:moveTo>
                    <a:pt x="0" y="66"/>
                  </a:moveTo>
                  <a:lnTo>
                    <a:pt x="0" y="0"/>
                  </a:lnTo>
                  <a:lnTo>
                    <a:pt x="0" y="6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390" name="Line 118"/>
            <p:cNvSpPr>
              <a:spLocks noChangeShapeType="1"/>
            </p:cNvSpPr>
            <p:nvPr/>
          </p:nvSpPr>
          <p:spPr bwMode="auto">
            <a:xfrm flipV="1">
              <a:off x="3063861" y="4198325"/>
              <a:ext cx="2404" cy="104753"/>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391" name="Freeform 119"/>
            <p:cNvSpPr>
              <a:spLocks/>
            </p:cNvSpPr>
            <p:nvPr/>
          </p:nvSpPr>
          <p:spPr bwMode="auto">
            <a:xfrm>
              <a:off x="3063861" y="4066245"/>
              <a:ext cx="2404" cy="102475"/>
            </a:xfrm>
            <a:custGeom>
              <a:avLst/>
              <a:gdLst>
                <a:gd name="T0" fmla="*/ 0 w 1"/>
                <a:gd name="T1" fmla="*/ 2147483647 h 64"/>
                <a:gd name="T2" fmla="*/ 0 w 1"/>
                <a:gd name="T3" fmla="*/ 0 h 64"/>
                <a:gd name="T4" fmla="*/ 0 w 1"/>
                <a:gd name="T5" fmla="*/ 2147483647 h 64"/>
                <a:gd name="T6" fmla="*/ 0 60000 65536"/>
                <a:gd name="T7" fmla="*/ 0 60000 65536"/>
                <a:gd name="T8" fmla="*/ 0 60000 65536"/>
                <a:gd name="T9" fmla="*/ 0 w 1"/>
                <a:gd name="T10" fmla="*/ 0 h 64"/>
                <a:gd name="T11" fmla="*/ 1 w 1"/>
                <a:gd name="T12" fmla="*/ 64 h 64"/>
              </a:gdLst>
              <a:ahLst/>
              <a:cxnLst>
                <a:cxn ang="T6">
                  <a:pos x="T0" y="T1"/>
                </a:cxn>
                <a:cxn ang="T7">
                  <a:pos x="T2" y="T3"/>
                </a:cxn>
                <a:cxn ang="T8">
                  <a:pos x="T4" y="T5"/>
                </a:cxn>
              </a:cxnLst>
              <a:rect l="T9" t="T10" r="T11" b="T12"/>
              <a:pathLst>
                <a:path w="1" h="64">
                  <a:moveTo>
                    <a:pt x="0" y="64"/>
                  </a:moveTo>
                  <a:lnTo>
                    <a:pt x="0" y="0"/>
                  </a:lnTo>
                  <a:lnTo>
                    <a:pt x="0" y="6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392" name="Line 120"/>
            <p:cNvSpPr>
              <a:spLocks noChangeShapeType="1"/>
            </p:cNvSpPr>
            <p:nvPr/>
          </p:nvSpPr>
          <p:spPr bwMode="auto">
            <a:xfrm flipV="1">
              <a:off x="3063861" y="4066245"/>
              <a:ext cx="2404" cy="102475"/>
            </a:xfrm>
            <a:prstGeom prst="line">
              <a:avLst/>
            </a:prstGeom>
            <a:noFill/>
            <a:ln w="9525">
              <a:noFill/>
              <a:round/>
              <a:headEnd/>
              <a:tailEnd/>
            </a:ln>
          </p:spPr>
          <p:txBody>
            <a:bodyPr/>
            <a:lstStyle/>
            <a:p>
              <a:pPr>
                <a:defRPr/>
              </a:pPr>
              <a:endParaRPr lang="zh-CN" altLang="en-US">
                <a:latin typeface="+mj-lt"/>
                <a:ea typeface="宋体" pitchFamily="2" charset="-122"/>
              </a:endParaRPr>
            </a:p>
          </p:txBody>
        </p:sp>
        <p:sp>
          <p:nvSpPr>
            <p:cNvPr id="49393" name="Freeform 121"/>
            <p:cNvSpPr>
              <a:spLocks noEditPoints="1"/>
            </p:cNvSpPr>
            <p:nvPr/>
          </p:nvSpPr>
          <p:spPr bwMode="auto">
            <a:xfrm>
              <a:off x="2713038" y="3952383"/>
              <a:ext cx="528638" cy="614855"/>
            </a:xfrm>
            <a:custGeom>
              <a:avLst/>
              <a:gdLst>
                <a:gd name="T0" fmla="*/ 2147483647 w 333"/>
                <a:gd name="T1" fmla="*/ 2147483647 h 388"/>
                <a:gd name="T2" fmla="*/ 2147483647 w 333"/>
                <a:gd name="T3" fmla="*/ 2147483647 h 388"/>
                <a:gd name="T4" fmla="*/ 0 w 333"/>
                <a:gd name="T5" fmla="*/ 2147483647 h 388"/>
                <a:gd name="T6" fmla="*/ 0 w 333"/>
                <a:gd name="T7" fmla="*/ 2147483647 h 388"/>
                <a:gd name="T8" fmla="*/ 2147483647 w 333"/>
                <a:gd name="T9" fmla="*/ 2147483647 h 388"/>
                <a:gd name="T10" fmla="*/ 2147483647 w 333"/>
                <a:gd name="T11" fmla="*/ 2147483647 h 388"/>
                <a:gd name="T12" fmla="*/ 2147483647 w 333"/>
                <a:gd name="T13" fmla="*/ 2147483647 h 388"/>
                <a:gd name="T14" fmla="*/ 2147483647 w 333"/>
                <a:gd name="T15" fmla="*/ 2147483647 h 388"/>
                <a:gd name="T16" fmla="*/ 2147483647 w 333"/>
                <a:gd name="T17" fmla="*/ 2147483647 h 388"/>
                <a:gd name="T18" fmla="*/ 2147483647 w 333"/>
                <a:gd name="T19" fmla="*/ 2147483647 h 388"/>
                <a:gd name="T20" fmla="*/ 2147483647 w 333"/>
                <a:gd name="T21" fmla="*/ 2147483647 h 388"/>
                <a:gd name="T22" fmla="*/ 2147483647 w 333"/>
                <a:gd name="T23" fmla="*/ 2147483647 h 388"/>
                <a:gd name="T24" fmla="*/ 2147483647 w 333"/>
                <a:gd name="T25" fmla="*/ 2147483647 h 388"/>
                <a:gd name="T26" fmla="*/ 2147483647 w 333"/>
                <a:gd name="T27" fmla="*/ 2147483647 h 388"/>
                <a:gd name="T28" fmla="*/ 2147483647 w 333"/>
                <a:gd name="T29" fmla="*/ 2147483647 h 388"/>
                <a:gd name="T30" fmla="*/ 2147483647 w 333"/>
                <a:gd name="T31" fmla="*/ 2147483647 h 388"/>
                <a:gd name="T32" fmla="*/ 2147483647 w 333"/>
                <a:gd name="T33" fmla="*/ 2147483647 h 388"/>
                <a:gd name="T34" fmla="*/ 2147483647 w 333"/>
                <a:gd name="T35" fmla="*/ 2147483647 h 388"/>
                <a:gd name="T36" fmla="*/ 2147483647 w 333"/>
                <a:gd name="T37" fmla="*/ 2147483647 h 388"/>
                <a:gd name="T38" fmla="*/ 2147483647 w 333"/>
                <a:gd name="T39" fmla="*/ 2147483647 h 388"/>
                <a:gd name="T40" fmla="*/ 2147483647 w 333"/>
                <a:gd name="T41" fmla="*/ 2147483647 h 388"/>
                <a:gd name="T42" fmla="*/ 2147483647 w 333"/>
                <a:gd name="T43" fmla="*/ 0 h 388"/>
                <a:gd name="T44" fmla="*/ 0 w 333"/>
                <a:gd name="T45" fmla="*/ 2147483647 h 388"/>
                <a:gd name="T46" fmla="*/ 0 w 333"/>
                <a:gd name="T47" fmla="*/ 2147483647 h 388"/>
                <a:gd name="T48" fmla="*/ 2147483647 w 333"/>
                <a:gd name="T49" fmla="*/ 2147483647 h 388"/>
                <a:gd name="T50" fmla="*/ 2147483647 w 333"/>
                <a:gd name="T51" fmla="*/ 2147483647 h 388"/>
                <a:gd name="T52" fmla="*/ 2147483647 w 333"/>
                <a:gd name="T53" fmla="*/ 2147483647 h 388"/>
                <a:gd name="T54" fmla="*/ 2147483647 w 333"/>
                <a:gd name="T55" fmla="*/ 2147483647 h 388"/>
                <a:gd name="T56" fmla="*/ 0 w 333"/>
                <a:gd name="T57" fmla="*/ 2147483647 h 388"/>
                <a:gd name="T58" fmla="*/ 0 w 333"/>
                <a:gd name="T59" fmla="*/ 2147483647 h 388"/>
                <a:gd name="T60" fmla="*/ 2147483647 w 333"/>
                <a:gd name="T61" fmla="*/ 2147483647 h 388"/>
                <a:gd name="T62" fmla="*/ 2147483647 w 333"/>
                <a:gd name="T63" fmla="*/ 2147483647 h 388"/>
                <a:gd name="T64" fmla="*/ 2147483647 w 333"/>
                <a:gd name="T65" fmla="*/ 2147483647 h 388"/>
                <a:gd name="T66" fmla="*/ 2147483647 w 333"/>
                <a:gd name="T67" fmla="*/ 2147483647 h 388"/>
                <a:gd name="T68" fmla="*/ 2147483647 w 333"/>
                <a:gd name="T69" fmla="*/ 2147483647 h 388"/>
                <a:gd name="T70" fmla="*/ 2147483647 w 333"/>
                <a:gd name="T71" fmla="*/ 2147483647 h 388"/>
                <a:gd name="T72" fmla="*/ 2147483647 w 333"/>
                <a:gd name="T73" fmla="*/ 2147483647 h 388"/>
                <a:gd name="T74" fmla="*/ 2147483647 w 333"/>
                <a:gd name="T75" fmla="*/ 2147483647 h 388"/>
                <a:gd name="T76" fmla="*/ 2147483647 w 333"/>
                <a:gd name="T77" fmla="*/ 2147483647 h 388"/>
                <a:gd name="T78" fmla="*/ 2147483647 w 333"/>
                <a:gd name="T79" fmla="*/ 2147483647 h 388"/>
                <a:gd name="T80" fmla="*/ 2147483647 w 333"/>
                <a:gd name="T81" fmla="*/ 2147483647 h 388"/>
                <a:gd name="T82" fmla="*/ 0 w 333"/>
                <a:gd name="T83" fmla="*/ 2147483647 h 388"/>
                <a:gd name="T84" fmla="*/ 0 w 333"/>
                <a:gd name="T85" fmla="*/ 2147483647 h 388"/>
                <a:gd name="T86" fmla="*/ 2147483647 w 333"/>
                <a:gd name="T87" fmla="*/ 2147483647 h 388"/>
                <a:gd name="T88" fmla="*/ 2147483647 w 333"/>
                <a:gd name="T89" fmla="*/ 2147483647 h 388"/>
                <a:gd name="T90" fmla="*/ 2147483647 w 333"/>
                <a:gd name="T91" fmla="*/ 2147483647 h 388"/>
                <a:gd name="T92" fmla="*/ 2147483647 w 333"/>
                <a:gd name="T93" fmla="*/ 2147483647 h 388"/>
                <a:gd name="T94" fmla="*/ 2147483647 w 333"/>
                <a:gd name="T95" fmla="*/ 2147483647 h 388"/>
                <a:gd name="T96" fmla="*/ 2147483647 w 333"/>
                <a:gd name="T97" fmla="*/ 2147483647 h 388"/>
                <a:gd name="T98" fmla="*/ 2147483647 w 333"/>
                <a:gd name="T99" fmla="*/ 2147483647 h 388"/>
                <a:gd name="T100" fmla="*/ 2147483647 w 333"/>
                <a:gd name="T101" fmla="*/ 2147483647 h 388"/>
                <a:gd name="T102" fmla="*/ 2147483647 w 333"/>
                <a:gd name="T103" fmla="*/ 2147483647 h 3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3"/>
                <a:gd name="T157" fmla="*/ 0 h 388"/>
                <a:gd name="T158" fmla="*/ 333 w 333"/>
                <a:gd name="T159" fmla="*/ 388 h 3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3" h="388">
                  <a:moveTo>
                    <a:pt x="221" y="233"/>
                  </a:moveTo>
                  <a:lnTo>
                    <a:pt x="8" y="167"/>
                  </a:lnTo>
                  <a:lnTo>
                    <a:pt x="0" y="169"/>
                  </a:lnTo>
                  <a:lnTo>
                    <a:pt x="0" y="173"/>
                  </a:lnTo>
                  <a:lnTo>
                    <a:pt x="217" y="241"/>
                  </a:lnTo>
                  <a:lnTo>
                    <a:pt x="217" y="304"/>
                  </a:lnTo>
                  <a:lnTo>
                    <a:pt x="221" y="304"/>
                  </a:lnTo>
                  <a:lnTo>
                    <a:pt x="225" y="304"/>
                  </a:lnTo>
                  <a:lnTo>
                    <a:pt x="225" y="241"/>
                  </a:lnTo>
                  <a:lnTo>
                    <a:pt x="333" y="207"/>
                  </a:lnTo>
                  <a:lnTo>
                    <a:pt x="333" y="203"/>
                  </a:lnTo>
                  <a:lnTo>
                    <a:pt x="325" y="201"/>
                  </a:lnTo>
                  <a:lnTo>
                    <a:pt x="221" y="233"/>
                  </a:lnTo>
                  <a:close/>
                  <a:moveTo>
                    <a:pt x="217" y="137"/>
                  </a:moveTo>
                  <a:lnTo>
                    <a:pt x="221" y="137"/>
                  </a:lnTo>
                  <a:lnTo>
                    <a:pt x="225" y="137"/>
                  </a:lnTo>
                  <a:lnTo>
                    <a:pt x="225" y="75"/>
                  </a:lnTo>
                  <a:lnTo>
                    <a:pt x="333" y="41"/>
                  </a:lnTo>
                  <a:lnTo>
                    <a:pt x="333" y="36"/>
                  </a:lnTo>
                  <a:lnTo>
                    <a:pt x="325" y="34"/>
                  </a:lnTo>
                  <a:lnTo>
                    <a:pt x="221" y="67"/>
                  </a:lnTo>
                  <a:lnTo>
                    <a:pt x="8" y="0"/>
                  </a:lnTo>
                  <a:lnTo>
                    <a:pt x="0" y="2"/>
                  </a:lnTo>
                  <a:lnTo>
                    <a:pt x="0" y="6"/>
                  </a:lnTo>
                  <a:lnTo>
                    <a:pt x="217" y="75"/>
                  </a:lnTo>
                  <a:lnTo>
                    <a:pt x="217" y="137"/>
                  </a:lnTo>
                  <a:close/>
                  <a:moveTo>
                    <a:pt x="221" y="151"/>
                  </a:moveTo>
                  <a:lnTo>
                    <a:pt x="8" y="83"/>
                  </a:lnTo>
                  <a:lnTo>
                    <a:pt x="0" y="85"/>
                  </a:lnTo>
                  <a:lnTo>
                    <a:pt x="0" y="89"/>
                  </a:lnTo>
                  <a:lnTo>
                    <a:pt x="217" y="159"/>
                  </a:lnTo>
                  <a:lnTo>
                    <a:pt x="217" y="219"/>
                  </a:lnTo>
                  <a:lnTo>
                    <a:pt x="221" y="221"/>
                  </a:lnTo>
                  <a:lnTo>
                    <a:pt x="225" y="219"/>
                  </a:lnTo>
                  <a:lnTo>
                    <a:pt x="225" y="157"/>
                  </a:lnTo>
                  <a:lnTo>
                    <a:pt x="333" y="125"/>
                  </a:lnTo>
                  <a:lnTo>
                    <a:pt x="333" y="121"/>
                  </a:lnTo>
                  <a:lnTo>
                    <a:pt x="325" y="119"/>
                  </a:lnTo>
                  <a:lnTo>
                    <a:pt x="221" y="151"/>
                  </a:lnTo>
                  <a:close/>
                  <a:moveTo>
                    <a:pt x="221" y="318"/>
                  </a:moveTo>
                  <a:lnTo>
                    <a:pt x="8" y="249"/>
                  </a:lnTo>
                  <a:lnTo>
                    <a:pt x="0" y="251"/>
                  </a:lnTo>
                  <a:lnTo>
                    <a:pt x="0" y="255"/>
                  </a:lnTo>
                  <a:lnTo>
                    <a:pt x="217" y="324"/>
                  </a:lnTo>
                  <a:lnTo>
                    <a:pt x="217" y="386"/>
                  </a:lnTo>
                  <a:lnTo>
                    <a:pt x="221" y="388"/>
                  </a:lnTo>
                  <a:lnTo>
                    <a:pt x="225" y="386"/>
                  </a:lnTo>
                  <a:lnTo>
                    <a:pt x="225" y="324"/>
                  </a:lnTo>
                  <a:lnTo>
                    <a:pt x="333" y="292"/>
                  </a:lnTo>
                  <a:lnTo>
                    <a:pt x="333" y="288"/>
                  </a:lnTo>
                  <a:lnTo>
                    <a:pt x="325" y="286"/>
                  </a:lnTo>
                  <a:lnTo>
                    <a:pt x="221" y="31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394" name="Freeform 122"/>
            <p:cNvSpPr>
              <a:spLocks/>
            </p:cNvSpPr>
            <p:nvPr/>
          </p:nvSpPr>
          <p:spPr bwMode="auto">
            <a:xfrm>
              <a:off x="2850004" y="4218819"/>
              <a:ext cx="55266" cy="111586"/>
            </a:xfrm>
            <a:custGeom>
              <a:avLst/>
              <a:gdLst>
                <a:gd name="T0" fmla="*/ 2147483647 w 17"/>
                <a:gd name="T1" fmla="*/ 2147483647 h 35"/>
                <a:gd name="T2" fmla="*/ 2147483647 w 17"/>
                <a:gd name="T3" fmla="*/ 2147483647 h 35"/>
                <a:gd name="T4" fmla="*/ 2147483647 w 17"/>
                <a:gd name="T5" fmla="*/ 2147483647 h 35"/>
                <a:gd name="T6" fmla="*/ 0 w 17"/>
                <a:gd name="T7" fmla="*/ 2147483647 h 35"/>
                <a:gd name="T8" fmla="*/ 0 w 17"/>
                <a:gd name="T9" fmla="*/ 2147483647 h 35"/>
                <a:gd name="T10" fmla="*/ 2147483647 w 17"/>
                <a:gd name="T11" fmla="*/ 0 h 35"/>
                <a:gd name="T12" fmla="*/ 2147483647 w 17"/>
                <a:gd name="T13" fmla="*/ 2147483647 h 35"/>
                <a:gd name="T14" fmla="*/ 2147483647 w 17"/>
                <a:gd name="T15" fmla="*/ 2147483647 h 35"/>
                <a:gd name="T16" fmla="*/ 2147483647 w 17"/>
                <a:gd name="T17" fmla="*/ 2147483647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35"/>
                <a:gd name="T29" fmla="*/ 17 w 1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35">
                  <a:moveTo>
                    <a:pt x="17" y="33"/>
                  </a:moveTo>
                  <a:cubicBezTo>
                    <a:pt x="17" y="34"/>
                    <a:pt x="16" y="35"/>
                    <a:pt x="15" y="34"/>
                  </a:cubicBezTo>
                  <a:cubicBezTo>
                    <a:pt x="3" y="30"/>
                    <a:pt x="3" y="30"/>
                    <a:pt x="3" y="30"/>
                  </a:cubicBezTo>
                  <a:cubicBezTo>
                    <a:pt x="1" y="30"/>
                    <a:pt x="0" y="28"/>
                    <a:pt x="0" y="27"/>
                  </a:cubicBezTo>
                  <a:cubicBezTo>
                    <a:pt x="0" y="2"/>
                    <a:pt x="0" y="2"/>
                    <a:pt x="0" y="2"/>
                  </a:cubicBezTo>
                  <a:cubicBezTo>
                    <a:pt x="0" y="0"/>
                    <a:pt x="1" y="0"/>
                    <a:pt x="3" y="0"/>
                  </a:cubicBezTo>
                  <a:cubicBezTo>
                    <a:pt x="15" y="4"/>
                    <a:pt x="15" y="4"/>
                    <a:pt x="15" y="4"/>
                  </a:cubicBezTo>
                  <a:cubicBezTo>
                    <a:pt x="16" y="4"/>
                    <a:pt x="17" y="6"/>
                    <a:pt x="17" y="7"/>
                  </a:cubicBezTo>
                  <a:lnTo>
                    <a:pt x="17" y="3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395" name="Freeform 123"/>
            <p:cNvSpPr>
              <a:spLocks noEditPoints="1"/>
            </p:cNvSpPr>
            <p:nvPr/>
          </p:nvSpPr>
          <p:spPr bwMode="auto">
            <a:xfrm>
              <a:off x="2845198" y="4209710"/>
              <a:ext cx="62475" cy="127526"/>
            </a:xfrm>
            <a:custGeom>
              <a:avLst/>
              <a:gdLst>
                <a:gd name="T0" fmla="*/ 0 w 39"/>
                <a:gd name="T1" fmla="*/ 2147483647 h 80"/>
                <a:gd name="T2" fmla="*/ 0 w 39"/>
                <a:gd name="T3" fmla="*/ 0 h 80"/>
                <a:gd name="T4" fmla="*/ 2147483647 w 39"/>
                <a:gd name="T5" fmla="*/ 2147483647 h 80"/>
                <a:gd name="T6" fmla="*/ 2147483647 w 39"/>
                <a:gd name="T7" fmla="*/ 2147483647 h 80"/>
                <a:gd name="T8" fmla="*/ 2147483647 w 39"/>
                <a:gd name="T9" fmla="*/ 2147483647 h 80"/>
                <a:gd name="T10" fmla="*/ 0 w 39"/>
                <a:gd name="T11" fmla="*/ 2147483647 h 80"/>
                <a:gd name="T12" fmla="*/ 0 w 39"/>
                <a:gd name="T13" fmla="*/ 2147483647 h 80"/>
                <a:gd name="T14" fmla="*/ 2147483647 w 39"/>
                <a:gd name="T15" fmla="*/ 2147483647 h 80"/>
                <a:gd name="T16" fmla="*/ 2147483647 w 39"/>
                <a:gd name="T17" fmla="*/ 2147483647 h 80"/>
                <a:gd name="T18" fmla="*/ 2147483647 w 39"/>
                <a:gd name="T19" fmla="*/ 2147483647 h 80"/>
                <a:gd name="T20" fmla="*/ 2147483647 w 39"/>
                <a:gd name="T21" fmla="*/ 2147483647 h 80"/>
                <a:gd name="T22" fmla="*/ 2147483647 w 39"/>
                <a:gd name="T23" fmla="*/ 2147483647 h 80"/>
                <a:gd name="T24" fmla="*/ 2147483647 w 39"/>
                <a:gd name="T25" fmla="*/ 2147483647 h 80"/>
                <a:gd name="T26" fmla="*/ 2147483647 w 39"/>
                <a:gd name="T27" fmla="*/ 2147483647 h 80"/>
                <a:gd name="T28" fmla="*/ 2147483647 w 39"/>
                <a:gd name="T29" fmla="*/ 2147483647 h 80"/>
                <a:gd name="T30" fmla="*/ 2147483647 w 39"/>
                <a:gd name="T31" fmla="*/ 2147483647 h 80"/>
                <a:gd name="T32" fmla="*/ 2147483647 w 39"/>
                <a:gd name="T33" fmla="*/ 2147483647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80"/>
                <a:gd name="T53" fmla="*/ 39 w 39"/>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80">
                  <a:moveTo>
                    <a:pt x="0" y="68"/>
                  </a:moveTo>
                  <a:lnTo>
                    <a:pt x="0" y="0"/>
                  </a:lnTo>
                  <a:lnTo>
                    <a:pt x="39" y="14"/>
                  </a:lnTo>
                  <a:lnTo>
                    <a:pt x="39" y="76"/>
                  </a:lnTo>
                  <a:lnTo>
                    <a:pt x="39" y="80"/>
                  </a:lnTo>
                  <a:lnTo>
                    <a:pt x="0" y="68"/>
                  </a:lnTo>
                  <a:close/>
                  <a:moveTo>
                    <a:pt x="37" y="76"/>
                  </a:moveTo>
                  <a:lnTo>
                    <a:pt x="37" y="72"/>
                  </a:lnTo>
                  <a:lnTo>
                    <a:pt x="37" y="76"/>
                  </a:lnTo>
                  <a:close/>
                  <a:moveTo>
                    <a:pt x="6" y="62"/>
                  </a:moveTo>
                  <a:lnTo>
                    <a:pt x="33" y="72"/>
                  </a:lnTo>
                  <a:lnTo>
                    <a:pt x="33" y="18"/>
                  </a:lnTo>
                  <a:lnTo>
                    <a:pt x="6" y="10"/>
                  </a:lnTo>
                  <a:lnTo>
                    <a:pt x="6" y="6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396" name="Freeform 124"/>
            <p:cNvSpPr>
              <a:spLocks/>
            </p:cNvSpPr>
            <p:nvPr/>
          </p:nvSpPr>
          <p:spPr bwMode="auto">
            <a:xfrm>
              <a:off x="2854810" y="4239315"/>
              <a:ext cx="43252" cy="81981"/>
            </a:xfrm>
            <a:custGeom>
              <a:avLst/>
              <a:gdLst>
                <a:gd name="T0" fmla="*/ 2147483647 w 13"/>
                <a:gd name="T1" fmla="*/ 2147483647 h 26"/>
                <a:gd name="T2" fmla="*/ 2147483647 w 13"/>
                <a:gd name="T3" fmla="*/ 2147483647 h 26"/>
                <a:gd name="T4" fmla="*/ 2147483647 w 13"/>
                <a:gd name="T5" fmla="*/ 2147483647 h 26"/>
                <a:gd name="T6" fmla="*/ 0 w 13"/>
                <a:gd name="T7" fmla="*/ 2147483647 h 26"/>
                <a:gd name="T8" fmla="*/ 0 w 13"/>
                <a:gd name="T9" fmla="*/ 2147483647 h 26"/>
                <a:gd name="T10" fmla="*/ 2147483647 w 13"/>
                <a:gd name="T11" fmla="*/ 0 h 26"/>
                <a:gd name="T12" fmla="*/ 2147483647 w 13"/>
                <a:gd name="T13" fmla="*/ 2147483647 h 26"/>
                <a:gd name="T14" fmla="*/ 2147483647 w 13"/>
                <a:gd name="T15" fmla="*/ 2147483647 h 26"/>
                <a:gd name="T16" fmla="*/ 2147483647 w 13"/>
                <a:gd name="T17" fmla="*/ 214748364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6"/>
                <a:gd name="T29" fmla="*/ 13 w 13"/>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6">
                  <a:moveTo>
                    <a:pt x="13" y="24"/>
                  </a:moveTo>
                  <a:cubicBezTo>
                    <a:pt x="13" y="25"/>
                    <a:pt x="12" y="26"/>
                    <a:pt x="10" y="26"/>
                  </a:cubicBezTo>
                  <a:cubicBezTo>
                    <a:pt x="3" y="24"/>
                    <a:pt x="3" y="24"/>
                    <a:pt x="3" y="24"/>
                  </a:cubicBezTo>
                  <a:cubicBezTo>
                    <a:pt x="1" y="23"/>
                    <a:pt x="0" y="21"/>
                    <a:pt x="0" y="19"/>
                  </a:cubicBezTo>
                  <a:cubicBezTo>
                    <a:pt x="0" y="2"/>
                    <a:pt x="0" y="2"/>
                    <a:pt x="0" y="2"/>
                  </a:cubicBezTo>
                  <a:cubicBezTo>
                    <a:pt x="0" y="1"/>
                    <a:pt x="1" y="0"/>
                    <a:pt x="3" y="0"/>
                  </a:cubicBezTo>
                  <a:cubicBezTo>
                    <a:pt x="10" y="3"/>
                    <a:pt x="10" y="3"/>
                    <a:pt x="10" y="3"/>
                  </a:cubicBezTo>
                  <a:cubicBezTo>
                    <a:pt x="12" y="3"/>
                    <a:pt x="13" y="5"/>
                    <a:pt x="13" y="7"/>
                  </a:cubicBezTo>
                  <a:lnTo>
                    <a:pt x="13" y="2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397" name="Freeform 125"/>
            <p:cNvSpPr>
              <a:spLocks noEditPoints="1"/>
            </p:cNvSpPr>
            <p:nvPr/>
          </p:nvSpPr>
          <p:spPr bwMode="auto">
            <a:xfrm>
              <a:off x="2850004" y="4230206"/>
              <a:ext cx="55266" cy="100199"/>
            </a:xfrm>
            <a:custGeom>
              <a:avLst/>
              <a:gdLst>
                <a:gd name="T0" fmla="*/ 0 w 35"/>
                <a:gd name="T1" fmla="*/ 2147483647 h 64"/>
                <a:gd name="T2" fmla="*/ 0 w 35"/>
                <a:gd name="T3" fmla="*/ 0 h 64"/>
                <a:gd name="T4" fmla="*/ 2147483647 w 35"/>
                <a:gd name="T5" fmla="*/ 2147483647 h 64"/>
                <a:gd name="T6" fmla="*/ 2147483647 w 35"/>
                <a:gd name="T7" fmla="*/ 2147483647 h 64"/>
                <a:gd name="T8" fmla="*/ 2147483647 w 35"/>
                <a:gd name="T9" fmla="*/ 2147483647 h 64"/>
                <a:gd name="T10" fmla="*/ 0 w 35"/>
                <a:gd name="T11" fmla="*/ 2147483647 h 64"/>
                <a:gd name="T12" fmla="*/ 0 w 35"/>
                <a:gd name="T13" fmla="*/ 2147483647 h 64"/>
                <a:gd name="T14" fmla="*/ 2147483647 w 35"/>
                <a:gd name="T15" fmla="*/ 2147483647 h 64"/>
                <a:gd name="T16" fmla="*/ 2147483647 w 35"/>
                <a:gd name="T17" fmla="*/ 2147483647 h 64"/>
                <a:gd name="T18" fmla="*/ 2147483647 w 35"/>
                <a:gd name="T19" fmla="*/ 2147483647 h 64"/>
                <a:gd name="T20" fmla="*/ 2147483647 w 35"/>
                <a:gd name="T21" fmla="*/ 2147483647 h 64"/>
                <a:gd name="T22" fmla="*/ 2147483647 w 35"/>
                <a:gd name="T23" fmla="*/ 2147483647 h 64"/>
                <a:gd name="T24" fmla="*/ 2147483647 w 35"/>
                <a:gd name="T25" fmla="*/ 2147483647 h 64"/>
                <a:gd name="T26" fmla="*/ 2147483647 w 35"/>
                <a:gd name="T27" fmla="*/ 2147483647 h 64"/>
                <a:gd name="T28" fmla="*/ 2147483647 w 35"/>
                <a:gd name="T29" fmla="*/ 2147483647 h 64"/>
                <a:gd name="T30" fmla="*/ 2147483647 w 35"/>
                <a:gd name="T31" fmla="*/ 2147483647 h 64"/>
                <a:gd name="T32" fmla="*/ 2147483647 w 35"/>
                <a:gd name="T33" fmla="*/ 2147483647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4"/>
                <a:gd name="T53" fmla="*/ 35 w 35"/>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4">
                  <a:moveTo>
                    <a:pt x="0" y="54"/>
                  </a:moveTo>
                  <a:lnTo>
                    <a:pt x="0" y="0"/>
                  </a:lnTo>
                  <a:lnTo>
                    <a:pt x="35" y="10"/>
                  </a:lnTo>
                  <a:lnTo>
                    <a:pt x="35" y="60"/>
                  </a:lnTo>
                  <a:lnTo>
                    <a:pt x="35" y="64"/>
                  </a:lnTo>
                  <a:lnTo>
                    <a:pt x="0" y="54"/>
                  </a:lnTo>
                  <a:close/>
                  <a:moveTo>
                    <a:pt x="31" y="60"/>
                  </a:moveTo>
                  <a:lnTo>
                    <a:pt x="33" y="56"/>
                  </a:lnTo>
                  <a:lnTo>
                    <a:pt x="31" y="60"/>
                  </a:lnTo>
                  <a:close/>
                  <a:moveTo>
                    <a:pt x="9" y="48"/>
                  </a:moveTo>
                  <a:lnTo>
                    <a:pt x="29" y="56"/>
                  </a:lnTo>
                  <a:lnTo>
                    <a:pt x="29" y="16"/>
                  </a:lnTo>
                  <a:lnTo>
                    <a:pt x="9" y="8"/>
                  </a:lnTo>
                  <a:lnTo>
                    <a:pt x="9" y="48"/>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398" name="Freeform 126"/>
            <p:cNvSpPr>
              <a:spLocks/>
            </p:cNvSpPr>
            <p:nvPr/>
          </p:nvSpPr>
          <p:spPr bwMode="auto">
            <a:xfrm>
              <a:off x="2893256" y="4214265"/>
              <a:ext cx="4806" cy="34159"/>
            </a:xfrm>
            <a:custGeom>
              <a:avLst/>
              <a:gdLst>
                <a:gd name="T0" fmla="*/ 2147483647 w 4"/>
                <a:gd name="T1" fmla="*/ 2147483647 h 22"/>
                <a:gd name="T2" fmla="*/ 0 w 4"/>
                <a:gd name="T3" fmla="*/ 2147483647 h 22"/>
                <a:gd name="T4" fmla="*/ 0 w 4"/>
                <a:gd name="T5" fmla="*/ 0 h 22"/>
                <a:gd name="T6" fmla="*/ 2147483647 w 4"/>
                <a:gd name="T7" fmla="*/ 2147483647 h 22"/>
                <a:gd name="T8" fmla="*/ 2147483647 w 4"/>
                <a:gd name="T9" fmla="*/ 2147483647 h 22"/>
                <a:gd name="T10" fmla="*/ 0 60000 65536"/>
                <a:gd name="T11" fmla="*/ 0 60000 65536"/>
                <a:gd name="T12" fmla="*/ 0 60000 65536"/>
                <a:gd name="T13" fmla="*/ 0 60000 65536"/>
                <a:gd name="T14" fmla="*/ 0 60000 65536"/>
                <a:gd name="T15" fmla="*/ 0 w 4"/>
                <a:gd name="T16" fmla="*/ 0 h 22"/>
                <a:gd name="T17" fmla="*/ 4 w 4"/>
                <a:gd name="T18" fmla="*/ 22 h 22"/>
              </a:gdLst>
              <a:ahLst/>
              <a:cxnLst>
                <a:cxn ang="T10">
                  <a:pos x="T0" y="T1"/>
                </a:cxn>
                <a:cxn ang="T11">
                  <a:pos x="T2" y="T3"/>
                </a:cxn>
                <a:cxn ang="T12">
                  <a:pos x="T4" y="T5"/>
                </a:cxn>
                <a:cxn ang="T13">
                  <a:pos x="T6" y="T7"/>
                </a:cxn>
                <a:cxn ang="T14">
                  <a:pos x="T8" y="T9"/>
                </a:cxn>
              </a:cxnLst>
              <a:rect l="T15" t="T16" r="T17" b="T18"/>
              <a:pathLst>
                <a:path w="4" h="22">
                  <a:moveTo>
                    <a:pt x="4" y="22"/>
                  </a:moveTo>
                  <a:lnTo>
                    <a:pt x="0" y="20"/>
                  </a:lnTo>
                  <a:lnTo>
                    <a:pt x="0" y="0"/>
                  </a:lnTo>
                  <a:lnTo>
                    <a:pt x="4" y="2"/>
                  </a:lnTo>
                  <a:lnTo>
                    <a:pt x="4" y="2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399" name="Freeform 127"/>
            <p:cNvSpPr>
              <a:spLocks noEditPoints="1"/>
            </p:cNvSpPr>
            <p:nvPr/>
          </p:nvSpPr>
          <p:spPr bwMode="auto">
            <a:xfrm>
              <a:off x="2886047" y="4207434"/>
              <a:ext cx="19223" cy="47821"/>
            </a:xfrm>
            <a:custGeom>
              <a:avLst/>
              <a:gdLst>
                <a:gd name="T0" fmla="*/ 0 w 12"/>
                <a:gd name="T1" fmla="*/ 2147483647 h 30"/>
                <a:gd name="T2" fmla="*/ 0 w 12"/>
                <a:gd name="T3" fmla="*/ 0 h 30"/>
                <a:gd name="T4" fmla="*/ 2147483647 w 12"/>
                <a:gd name="T5" fmla="*/ 2147483647 h 30"/>
                <a:gd name="T6" fmla="*/ 2147483647 w 12"/>
                <a:gd name="T7" fmla="*/ 2147483647 h 30"/>
                <a:gd name="T8" fmla="*/ 2147483647 w 12"/>
                <a:gd name="T9" fmla="*/ 2147483647 h 30"/>
                <a:gd name="T10" fmla="*/ 0 w 12"/>
                <a:gd name="T11" fmla="*/ 2147483647 h 30"/>
                <a:gd name="T12" fmla="*/ 0 w 12"/>
                <a:gd name="T13" fmla="*/ 2147483647 h 30"/>
                <a:gd name="T14" fmla="*/ 2147483647 w 12"/>
                <a:gd name="T15" fmla="*/ 2147483647 h 30"/>
                <a:gd name="T16" fmla="*/ 2147483647 w 12"/>
                <a:gd name="T17" fmla="*/ 2147483647 h 30"/>
                <a:gd name="T18" fmla="*/ 2147483647 w 12"/>
                <a:gd name="T19" fmla="*/ 2147483647 h 30"/>
                <a:gd name="T20" fmla="*/ 2147483647 w 12"/>
                <a:gd name="T21" fmla="*/ 214748364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30"/>
                <a:gd name="T35" fmla="*/ 12 w 12"/>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30">
                  <a:moveTo>
                    <a:pt x="0" y="26"/>
                  </a:moveTo>
                  <a:lnTo>
                    <a:pt x="0" y="0"/>
                  </a:lnTo>
                  <a:lnTo>
                    <a:pt x="12" y="4"/>
                  </a:lnTo>
                  <a:lnTo>
                    <a:pt x="12" y="26"/>
                  </a:lnTo>
                  <a:lnTo>
                    <a:pt x="12" y="30"/>
                  </a:lnTo>
                  <a:lnTo>
                    <a:pt x="0" y="26"/>
                  </a:lnTo>
                  <a:close/>
                  <a:moveTo>
                    <a:pt x="8" y="26"/>
                  </a:moveTo>
                  <a:lnTo>
                    <a:pt x="10" y="22"/>
                  </a:lnTo>
                  <a:lnTo>
                    <a:pt x="8" y="26"/>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400" name="Freeform 128"/>
            <p:cNvSpPr>
              <a:spLocks noEditPoints="1"/>
            </p:cNvSpPr>
            <p:nvPr/>
          </p:nvSpPr>
          <p:spPr bwMode="auto">
            <a:xfrm>
              <a:off x="2782723" y="4025255"/>
              <a:ext cx="201844" cy="478221"/>
            </a:xfrm>
            <a:custGeom>
              <a:avLst/>
              <a:gdLst>
                <a:gd name="T0" fmla="*/ 2147483647 w 63"/>
                <a:gd name="T1" fmla="*/ 2147483647 h 150"/>
                <a:gd name="T2" fmla="*/ 2147483647 w 63"/>
                <a:gd name="T3" fmla="*/ 2147483647 h 150"/>
                <a:gd name="T4" fmla="*/ 2147483647 w 63"/>
                <a:gd name="T5" fmla="*/ 2147483647 h 150"/>
                <a:gd name="T6" fmla="*/ 2147483647 w 63"/>
                <a:gd name="T7" fmla="*/ 2147483647 h 150"/>
                <a:gd name="T8" fmla="*/ 2147483647 w 63"/>
                <a:gd name="T9" fmla="*/ 2147483647 h 150"/>
                <a:gd name="T10" fmla="*/ 2147483647 w 63"/>
                <a:gd name="T11" fmla="*/ 2147483647 h 150"/>
                <a:gd name="T12" fmla="*/ 2147483647 w 63"/>
                <a:gd name="T13" fmla="*/ 2147483647 h 150"/>
                <a:gd name="T14" fmla="*/ 2147483647 w 63"/>
                <a:gd name="T15" fmla="*/ 2147483647 h 150"/>
                <a:gd name="T16" fmla="*/ 2147483647 w 63"/>
                <a:gd name="T17" fmla="*/ 2147483647 h 150"/>
                <a:gd name="T18" fmla="*/ 0 w 63"/>
                <a:gd name="T19" fmla="*/ 0 h 150"/>
                <a:gd name="T20" fmla="*/ 0 w 63"/>
                <a:gd name="T21" fmla="*/ 2147483647 h 150"/>
                <a:gd name="T22" fmla="*/ 0 w 63"/>
                <a:gd name="T23" fmla="*/ 2147483647 h 150"/>
                <a:gd name="T24" fmla="*/ 2147483647 w 63"/>
                <a:gd name="T25" fmla="*/ 2147483647 h 150"/>
                <a:gd name="T26" fmla="*/ 2147483647 w 63"/>
                <a:gd name="T27" fmla="*/ 2147483647 h 150"/>
                <a:gd name="T28" fmla="*/ 2147483647 w 63"/>
                <a:gd name="T29" fmla="*/ 2147483647 h 150"/>
                <a:gd name="T30" fmla="*/ 2147483647 w 63"/>
                <a:gd name="T31" fmla="*/ 2147483647 h 150"/>
                <a:gd name="T32" fmla="*/ 2147483647 w 63"/>
                <a:gd name="T33" fmla="*/ 2147483647 h 150"/>
                <a:gd name="T34" fmla="*/ 2147483647 w 63"/>
                <a:gd name="T35" fmla="*/ 2147483647 h 150"/>
                <a:gd name="T36" fmla="*/ 0 w 63"/>
                <a:gd name="T37" fmla="*/ 0 h 1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150"/>
                <a:gd name="T59" fmla="*/ 63 w 63"/>
                <a:gd name="T60" fmla="*/ 150 h 1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150">
                  <a:moveTo>
                    <a:pt x="53" y="56"/>
                  </a:moveTo>
                  <a:cubicBezTo>
                    <a:pt x="53" y="59"/>
                    <a:pt x="53" y="59"/>
                    <a:pt x="53" y="59"/>
                  </a:cubicBezTo>
                  <a:cubicBezTo>
                    <a:pt x="53" y="59"/>
                    <a:pt x="53" y="103"/>
                    <a:pt x="52" y="118"/>
                  </a:cubicBezTo>
                  <a:cubicBezTo>
                    <a:pt x="51" y="117"/>
                    <a:pt x="50" y="116"/>
                    <a:pt x="50" y="116"/>
                  </a:cubicBezTo>
                  <a:cubicBezTo>
                    <a:pt x="47" y="112"/>
                    <a:pt x="47" y="112"/>
                    <a:pt x="47" y="112"/>
                  </a:cubicBezTo>
                  <a:cubicBezTo>
                    <a:pt x="47" y="131"/>
                    <a:pt x="47" y="131"/>
                    <a:pt x="47" y="131"/>
                  </a:cubicBezTo>
                  <a:cubicBezTo>
                    <a:pt x="63" y="150"/>
                    <a:pt x="63" y="150"/>
                    <a:pt x="63" y="150"/>
                  </a:cubicBezTo>
                  <a:cubicBezTo>
                    <a:pt x="63" y="59"/>
                    <a:pt x="63" y="59"/>
                    <a:pt x="63" y="59"/>
                  </a:cubicBezTo>
                  <a:lnTo>
                    <a:pt x="53" y="56"/>
                  </a:lnTo>
                  <a:close/>
                  <a:moveTo>
                    <a:pt x="0" y="0"/>
                  </a:moveTo>
                  <a:cubicBezTo>
                    <a:pt x="0" y="7"/>
                    <a:pt x="0" y="7"/>
                    <a:pt x="0" y="7"/>
                  </a:cubicBezTo>
                  <a:cubicBezTo>
                    <a:pt x="0" y="91"/>
                    <a:pt x="0" y="91"/>
                    <a:pt x="0" y="91"/>
                  </a:cubicBezTo>
                  <a:cubicBezTo>
                    <a:pt x="10" y="94"/>
                    <a:pt x="10" y="94"/>
                    <a:pt x="10" y="94"/>
                  </a:cubicBezTo>
                  <a:cubicBezTo>
                    <a:pt x="10" y="92"/>
                    <a:pt x="10" y="92"/>
                    <a:pt x="10" y="92"/>
                  </a:cubicBezTo>
                  <a:cubicBezTo>
                    <a:pt x="10" y="91"/>
                    <a:pt x="11" y="47"/>
                    <a:pt x="11" y="32"/>
                  </a:cubicBezTo>
                  <a:cubicBezTo>
                    <a:pt x="12" y="33"/>
                    <a:pt x="13" y="34"/>
                    <a:pt x="13" y="34"/>
                  </a:cubicBezTo>
                  <a:cubicBezTo>
                    <a:pt x="16" y="37"/>
                    <a:pt x="16" y="37"/>
                    <a:pt x="16" y="37"/>
                  </a:cubicBezTo>
                  <a:cubicBezTo>
                    <a:pt x="16" y="19"/>
                    <a:pt x="16" y="19"/>
                    <a:pt x="16" y="19"/>
                  </a:cubicBezTo>
                  <a:lnTo>
                    <a:pt x="0" y="0"/>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49401" name="Freeform 129"/>
            <p:cNvSpPr>
              <a:spLocks/>
            </p:cNvSpPr>
            <p:nvPr/>
          </p:nvSpPr>
          <p:spPr bwMode="auto">
            <a:xfrm>
              <a:off x="2729859" y="4048027"/>
              <a:ext cx="312377" cy="439507"/>
            </a:xfrm>
            <a:custGeom>
              <a:avLst/>
              <a:gdLst>
                <a:gd name="T0" fmla="*/ 2147483647 w 98"/>
                <a:gd name="T1" fmla="*/ 2147483647 h 138"/>
                <a:gd name="T2" fmla="*/ 2147483647 w 98"/>
                <a:gd name="T3" fmla="*/ 2147483647 h 138"/>
                <a:gd name="T4" fmla="*/ 2147483647 w 98"/>
                <a:gd name="T5" fmla="*/ 2147483647 h 138"/>
                <a:gd name="T6" fmla="*/ 2147483647 w 98"/>
                <a:gd name="T7" fmla="*/ 2147483647 h 138"/>
                <a:gd name="T8" fmla="*/ 2147483647 w 98"/>
                <a:gd name="T9" fmla="*/ 0 h 138"/>
                <a:gd name="T10" fmla="*/ 2147483647 w 98"/>
                <a:gd name="T11" fmla="*/ 2147483647 h 138"/>
                <a:gd name="T12" fmla="*/ 2147483647 w 98"/>
                <a:gd name="T13" fmla="*/ 2147483647 h 138"/>
                <a:gd name="T14" fmla="*/ 2147483647 w 98"/>
                <a:gd name="T15" fmla="*/ 2147483647 h 138"/>
                <a:gd name="T16" fmla="*/ 2147483647 w 98"/>
                <a:gd name="T17" fmla="*/ 2147483647 h 138"/>
                <a:gd name="T18" fmla="*/ 2147483647 w 98"/>
                <a:gd name="T19" fmla="*/ 2147483647 h 138"/>
                <a:gd name="T20" fmla="*/ 2147483647 w 98"/>
                <a:gd name="T21" fmla="*/ 2147483647 h 138"/>
                <a:gd name="T22" fmla="*/ 2147483647 w 98"/>
                <a:gd name="T23" fmla="*/ 2147483647 h 138"/>
                <a:gd name="T24" fmla="*/ 2147483647 w 98"/>
                <a:gd name="T25" fmla="*/ 2147483647 h 138"/>
                <a:gd name="T26" fmla="*/ 2147483647 w 98"/>
                <a:gd name="T27" fmla="*/ 2147483647 h 138"/>
                <a:gd name="T28" fmla="*/ 0 w 98"/>
                <a:gd name="T29" fmla="*/ 2147483647 h 138"/>
                <a:gd name="T30" fmla="*/ 2147483647 w 98"/>
                <a:gd name="T31" fmla="*/ 2147483647 h 138"/>
                <a:gd name="T32" fmla="*/ 2147483647 w 98"/>
                <a:gd name="T33" fmla="*/ 2147483647 h 138"/>
                <a:gd name="T34" fmla="*/ 2147483647 w 98"/>
                <a:gd name="T35" fmla="*/ 2147483647 h 138"/>
                <a:gd name="T36" fmla="*/ 2147483647 w 98"/>
                <a:gd name="T37" fmla="*/ 2147483647 h 138"/>
                <a:gd name="T38" fmla="*/ 2147483647 w 98"/>
                <a:gd name="T39" fmla="*/ 2147483647 h 138"/>
                <a:gd name="T40" fmla="*/ 2147483647 w 98"/>
                <a:gd name="T41" fmla="*/ 2147483647 h 138"/>
                <a:gd name="T42" fmla="*/ 2147483647 w 98"/>
                <a:gd name="T43" fmla="*/ 2147483647 h 138"/>
                <a:gd name="T44" fmla="*/ 2147483647 w 98"/>
                <a:gd name="T45" fmla="*/ 2147483647 h 138"/>
                <a:gd name="T46" fmla="*/ 2147483647 w 98"/>
                <a:gd name="T47" fmla="*/ 2147483647 h 138"/>
                <a:gd name="T48" fmla="*/ 2147483647 w 98"/>
                <a:gd name="T49" fmla="*/ 2147483647 h 138"/>
                <a:gd name="T50" fmla="*/ 2147483647 w 98"/>
                <a:gd name="T51" fmla="*/ 2147483647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8"/>
                <a:gd name="T79" fmla="*/ 0 h 138"/>
                <a:gd name="T80" fmla="*/ 98 w 98"/>
                <a:gd name="T81" fmla="*/ 138 h 1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8" h="138">
                  <a:moveTo>
                    <a:pt x="25" y="27"/>
                  </a:moveTo>
                  <a:cubicBezTo>
                    <a:pt x="25" y="18"/>
                    <a:pt x="25" y="18"/>
                    <a:pt x="25" y="18"/>
                  </a:cubicBezTo>
                  <a:cubicBezTo>
                    <a:pt x="30" y="24"/>
                    <a:pt x="30" y="24"/>
                    <a:pt x="30" y="24"/>
                  </a:cubicBezTo>
                  <a:cubicBezTo>
                    <a:pt x="30" y="13"/>
                    <a:pt x="30" y="13"/>
                    <a:pt x="30" y="13"/>
                  </a:cubicBezTo>
                  <a:cubicBezTo>
                    <a:pt x="19" y="0"/>
                    <a:pt x="19" y="0"/>
                    <a:pt x="19" y="0"/>
                  </a:cubicBezTo>
                  <a:cubicBezTo>
                    <a:pt x="19" y="82"/>
                    <a:pt x="19" y="82"/>
                    <a:pt x="19" y="82"/>
                  </a:cubicBezTo>
                  <a:cubicBezTo>
                    <a:pt x="25" y="83"/>
                    <a:pt x="25" y="83"/>
                    <a:pt x="25" y="83"/>
                  </a:cubicBezTo>
                  <a:cubicBezTo>
                    <a:pt x="25" y="37"/>
                    <a:pt x="25" y="37"/>
                    <a:pt x="25" y="37"/>
                  </a:cubicBezTo>
                  <a:cubicBezTo>
                    <a:pt x="35" y="41"/>
                    <a:pt x="57" y="47"/>
                    <a:pt x="72" y="52"/>
                  </a:cubicBezTo>
                  <a:cubicBezTo>
                    <a:pt x="72" y="52"/>
                    <a:pt x="72" y="52"/>
                    <a:pt x="72" y="52"/>
                  </a:cubicBezTo>
                  <a:cubicBezTo>
                    <a:pt x="72" y="52"/>
                    <a:pt x="72" y="80"/>
                    <a:pt x="71" y="99"/>
                  </a:cubicBezTo>
                  <a:cubicBezTo>
                    <a:pt x="11" y="80"/>
                    <a:pt x="11" y="80"/>
                    <a:pt x="11" y="80"/>
                  </a:cubicBezTo>
                  <a:cubicBezTo>
                    <a:pt x="14" y="73"/>
                    <a:pt x="14" y="73"/>
                    <a:pt x="14" y="73"/>
                  </a:cubicBezTo>
                  <a:cubicBezTo>
                    <a:pt x="6" y="71"/>
                    <a:pt x="6" y="71"/>
                    <a:pt x="6" y="71"/>
                  </a:cubicBezTo>
                  <a:cubicBezTo>
                    <a:pt x="0" y="85"/>
                    <a:pt x="0" y="85"/>
                    <a:pt x="0" y="85"/>
                  </a:cubicBezTo>
                  <a:cubicBezTo>
                    <a:pt x="71" y="107"/>
                    <a:pt x="71" y="107"/>
                    <a:pt x="71" y="107"/>
                  </a:cubicBezTo>
                  <a:cubicBezTo>
                    <a:pt x="71" y="112"/>
                    <a:pt x="71" y="115"/>
                    <a:pt x="71" y="116"/>
                  </a:cubicBezTo>
                  <a:cubicBezTo>
                    <a:pt x="70" y="114"/>
                    <a:pt x="66" y="110"/>
                    <a:pt x="66" y="110"/>
                  </a:cubicBezTo>
                  <a:cubicBezTo>
                    <a:pt x="66" y="123"/>
                    <a:pt x="66" y="123"/>
                    <a:pt x="66" y="123"/>
                  </a:cubicBezTo>
                  <a:cubicBezTo>
                    <a:pt x="78" y="138"/>
                    <a:pt x="78" y="138"/>
                    <a:pt x="78" y="138"/>
                  </a:cubicBezTo>
                  <a:cubicBezTo>
                    <a:pt x="78" y="54"/>
                    <a:pt x="78" y="54"/>
                    <a:pt x="78" y="54"/>
                  </a:cubicBezTo>
                  <a:cubicBezTo>
                    <a:pt x="82" y="55"/>
                    <a:pt x="85" y="56"/>
                    <a:pt x="85" y="56"/>
                  </a:cubicBezTo>
                  <a:cubicBezTo>
                    <a:pt x="84" y="57"/>
                    <a:pt x="82" y="63"/>
                    <a:pt x="82" y="63"/>
                  </a:cubicBezTo>
                  <a:cubicBezTo>
                    <a:pt x="91" y="66"/>
                    <a:pt x="91" y="66"/>
                    <a:pt x="91" y="66"/>
                  </a:cubicBezTo>
                  <a:cubicBezTo>
                    <a:pt x="98" y="50"/>
                    <a:pt x="98" y="50"/>
                    <a:pt x="98" y="50"/>
                  </a:cubicBezTo>
                  <a:lnTo>
                    <a:pt x="25" y="2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02" name="Freeform 130"/>
            <p:cNvSpPr>
              <a:spLocks/>
            </p:cNvSpPr>
            <p:nvPr/>
          </p:nvSpPr>
          <p:spPr bwMode="auto">
            <a:xfrm>
              <a:off x="2850004" y="4202879"/>
              <a:ext cx="55266" cy="127526"/>
            </a:xfrm>
            <a:custGeom>
              <a:avLst/>
              <a:gdLst>
                <a:gd name="T0" fmla="*/ 2147483647 w 17"/>
                <a:gd name="T1" fmla="*/ 2147483647 h 40"/>
                <a:gd name="T2" fmla="*/ 2147483647 w 17"/>
                <a:gd name="T3" fmla="*/ 2147483647 h 40"/>
                <a:gd name="T4" fmla="*/ 2147483647 w 17"/>
                <a:gd name="T5" fmla="*/ 0 h 40"/>
                <a:gd name="T6" fmla="*/ 2147483647 w 17"/>
                <a:gd name="T7" fmla="*/ 2147483647 h 40"/>
                <a:gd name="T8" fmla="*/ 2147483647 w 17"/>
                <a:gd name="T9" fmla="*/ 2147483647 h 40"/>
                <a:gd name="T10" fmla="*/ 0 w 17"/>
                <a:gd name="T11" fmla="*/ 2147483647 h 40"/>
                <a:gd name="T12" fmla="*/ 0 w 17"/>
                <a:gd name="T13" fmla="*/ 2147483647 h 40"/>
                <a:gd name="T14" fmla="*/ 2147483647 w 17"/>
                <a:gd name="T15" fmla="*/ 2147483647 h 40"/>
                <a:gd name="T16" fmla="*/ 2147483647 w 17"/>
                <a:gd name="T17" fmla="*/ 2147483647 h 40"/>
                <a:gd name="T18" fmla="*/ 2147483647 w 17"/>
                <a:gd name="T19" fmla="*/ 2147483647 h 40"/>
                <a:gd name="T20" fmla="*/ 2147483647 w 17"/>
                <a:gd name="T21" fmla="*/ 2147483647 h 40"/>
                <a:gd name="T22" fmla="*/ 2147483647 w 17"/>
                <a:gd name="T23" fmla="*/ 2147483647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40"/>
                <a:gd name="T38" fmla="*/ 17 w 17"/>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40">
                  <a:moveTo>
                    <a:pt x="15" y="9"/>
                  </a:moveTo>
                  <a:cubicBezTo>
                    <a:pt x="15" y="1"/>
                    <a:pt x="15" y="1"/>
                    <a:pt x="15" y="1"/>
                  </a:cubicBezTo>
                  <a:cubicBezTo>
                    <a:pt x="13" y="0"/>
                    <a:pt x="13" y="0"/>
                    <a:pt x="13" y="0"/>
                  </a:cubicBezTo>
                  <a:cubicBezTo>
                    <a:pt x="13" y="8"/>
                    <a:pt x="13" y="8"/>
                    <a:pt x="13" y="8"/>
                  </a:cubicBezTo>
                  <a:cubicBezTo>
                    <a:pt x="3" y="5"/>
                    <a:pt x="3" y="5"/>
                    <a:pt x="3" y="5"/>
                  </a:cubicBezTo>
                  <a:cubicBezTo>
                    <a:pt x="1" y="5"/>
                    <a:pt x="0" y="5"/>
                    <a:pt x="0" y="7"/>
                  </a:cubicBezTo>
                  <a:cubicBezTo>
                    <a:pt x="0" y="32"/>
                    <a:pt x="0" y="32"/>
                    <a:pt x="0" y="32"/>
                  </a:cubicBezTo>
                  <a:cubicBezTo>
                    <a:pt x="0" y="33"/>
                    <a:pt x="1" y="35"/>
                    <a:pt x="3" y="35"/>
                  </a:cubicBezTo>
                  <a:cubicBezTo>
                    <a:pt x="15" y="39"/>
                    <a:pt x="15" y="39"/>
                    <a:pt x="15" y="39"/>
                  </a:cubicBezTo>
                  <a:cubicBezTo>
                    <a:pt x="16" y="40"/>
                    <a:pt x="17" y="39"/>
                    <a:pt x="17" y="38"/>
                  </a:cubicBezTo>
                  <a:cubicBezTo>
                    <a:pt x="17" y="12"/>
                    <a:pt x="17" y="12"/>
                    <a:pt x="17" y="12"/>
                  </a:cubicBezTo>
                  <a:cubicBezTo>
                    <a:pt x="17" y="11"/>
                    <a:pt x="16" y="10"/>
                    <a:pt x="15" y="9"/>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49403" name="Freeform 131"/>
            <p:cNvSpPr>
              <a:spLocks/>
            </p:cNvSpPr>
            <p:nvPr/>
          </p:nvSpPr>
          <p:spPr bwMode="auto">
            <a:xfrm>
              <a:off x="2854810" y="4241592"/>
              <a:ext cx="40849" cy="77426"/>
            </a:xfrm>
            <a:custGeom>
              <a:avLst/>
              <a:gdLst>
                <a:gd name="T0" fmla="*/ 2147483647 w 12"/>
                <a:gd name="T1" fmla="*/ 2147483647 h 24"/>
                <a:gd name="T2" fmla="*/ 2147483647 w 12"/>
                <a:gd name="T3" fmla="*/ 2147483647 h 24"/>
                <a:gd name="T4" fmla="*/ 2147483647 w 12"/>
                <a:gd name="T5" fmla="*/ 2147483647 h 24"/>
                <a:gd name="T6" fmla="*/ 0 w 12"/>
                <a:gd name="T7" fmla="*/ 2147483647 h 24"/>
                <a:gd name="T8" fmla="*/ 0 w 12"/>
                <a:gd name="T9" fmla="*/ 2147483647 h 24"/>
                <a:gd name="T10" fmla="*/ 2147483647 w 12"/>
                <a:gd name="T11" fmla="*/ 2147483647 h 24"/>
                <a:gd name="T12" fmla="*/ 2147483647 w 12"/>
                <a:gd name="T13" fmla="*/ 2147483647 h 24"/>
                <a:gd name="T14" fmla="*/ 2147483647 w 12"/>
                <a:gd name="T15" fmla="*/ 2147483647 h 24"/>
                <a:gd name="T16" fmla="*/ 2147483647 w 12"/>
                <a:gd name="T17" fmla="*/ 2147483647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12" y="22"/>
                  </a:moveTo>
                  <a:cubicBezTo>
                    <a:pt x="12" y="23"/>
                    <a:pt x="11" y="24"/>
                    <a:pt x="9" y="24"/>
                  </a:cubicBezTo>
                  <a:cubicBezTo>
                    <a:pt x="3" y="21"/>
                    <a:pt x="3" y="21"/>
                    <a:pt x="3" y="21"/>
                  </a:cubicBezTo>
                  <a:cubicBezTo>
                    <a:pt x="2" y="21"/>
                    <a:pt x="0" y="19"/>
                    <a:pt x="0" y="18"/>
                  </a:cubicBezTo>
                  <a:cubicBezTo>
                    <a:pt x="0" y="2"/>
                    <a:pt x="0" y="2"/>
                    <a:pt x="0" y="2"/>
                  </a:cubicBezTo>
                  <a:cubicBezTo>
                    <a:pt x="0" y="1"/>
                    <a:pt x="2" y="0"/>
                    <a:pt x="3" y="1"/>
                  </a:cubicBezTo>
                  <a:cubicBezTo>
                    <a:pt x="9" y="3"/>
                    <a:pt x="9" y="3"/>
                    <a:pt x="9" y="3"/>
                  </a:cubicBezTo>
                  <a:cubicBezTo>
                    <a:pt x="11" y="3"/>
                    <a:pt x="12" y="5"/>
                    <a:pt x="12" y="6"/>
                  </a:cubicBezTo>
                  <a:lnTo>
                    <a:pt x="12" y="2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grpSp>
        <p:nvGrpSpPr>
          <p:cNvPr id="160854" name="Group 83"/>
          <p:cNvGrpSpPr>
            <a:grpSpLocks noChangeAspect="1"/>
          </p:cNvGrpSpPr>
          <p:nvPr/>
        </p:nvGrpSpPr>
        <p:grpSpPr bwMode="auto">
          <a:xfrm>
            <a:off x="6565900" y="5429250"/>
            <a:ext cx="333375" cy="496888"/>
            <a:chOff x="2227" y="1314"/>
            <a:chExt cx="455" cy="563"/>
          </a:xfrm>
        </p:grpSpPr>
        <p:sp>
          <p:nvSpPr>
            <p:cNvPr id="49360" name="Freeform 84"/>
            <p:cNvSpPr>
              <a:spLocks noChangeAspect="1"/>
            </p:cNvSpPr>
            <p:nvPr/>
          </p:nvSpPr>
          <p:spPr bwMode="auto">
            <a:xfrm>
              <a:off x="2487" y="1738"/>
              <a:ext cx="130" cy="16"/>
            </a:xfrm>
            <a:custGeom>
              <a:avLst/>
              <a:gdLst>
                <a:gd name="T0" fmla="*/ 130 w 130"/>
                <a:gd name="T1" fmla="*/ 16 h 16"/>
                <a:gd name="T2" fmla="*/ 0 w 130"/>
                <a:gd name="T3" fmla="*/ 16 h 16"/>
                <a:gd name="T4" fmla="*/ 0 w 130"/>
                <a:gd name="T5" fmla="*/ 0 h 16"/>
                <a:gd name="T6" fmla="*/ 130 w 130"/>
                <a:gd name="T7" fmla="*/ 0 h 16"/>
                <a:gd name="T8" fmla="*/ 130 w 130"/>
                <a:gd name="T9" fmla="*/ 16 h 16"/>
                <a:gd name="T10" fmla="*/ 130 w 130"/>
                <a:gd name="T11" fmla="*/ 16 h 16"/>
                <a:gd name="T12" fmla="*/ 0 60000 65536"/>
                <a:gd name="T13" fmla="*/ 0 60000 65536"/>
                <a:gd name="T14" fmla="*/ 0 60000 65536"/>
                <a:gd name="T15" fmla="*/ 0 60000 65536"/>
                <a:gd name="T16" fmla="*/ 0 60000 65536"/>
                <a:gd name="T17" fmla="*/ 0 60000 65536"/>
                <a:gd name="T18" fmla="*/ 0 w 130"/>
                <a:gd name="T19" fmla="*/ 0 h 16"/>
                <a:gd name="T20" fmla="*/ 130 w 13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30" h="16">
                  <a:moveTo>
                    <a:pt x="130" y="16"/>
                  </a:moveTo>
                  <a:lnTo>
                    <a:pt x="0" y="16"/>
                  </a:lnTo>
                  <a:lnTo>
                    <a:pt x="0" y="0"/>
                  </a:lnTo>
                  <a:lnTo>
                    <a:pt x="130" y="0"/>
                  </a:lnTo>
                  <a:lnTo>
                    <a:pt x="130" y="16"/>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49361" name="Freeform 85"/>
            <p:cNvSpPr>
              <a:spLocks noChangeAspect="1"/>
            </p:cNvSpPr>
            <p:nvPr/>
          </p:nvSpPr>
          <p:spPr bwMode="auto">
            <a:xfrm>
              <a:off x="2617" y="1683"/>
              <a:ext cx="65" cy="72"/>
            </a:xfrm>
            <a:custGeom>
              <a:avLst/>
              <a:gdLst>
                <a:gd name="T0" fmla="*/ 0 w 65"/>
                <a:gd name="T1" fmla="*/ 72 h 72"/>
                <a:gd name="T2" fmla="*/ 65 w 65"/>
                <a:gd name="T3" fmla="*/ 16 h 72"/>
                <a:gd name="T4" fmla="*/ 65 w 65"/>
                <a:gd name="T5" fmla="*/ 0 h 72"/>
                <a:gd name="T6" fmla="*/ 0 w 65"/>
                <a:gd name="T7" fmla="*/ 56 h 72"/>
                <a:gd name="T8" fmla="*/ 0 w 65"/>
                <a:gd name="T9" fmla="*/ 72 h 72"/>
                <a:gd name="T10" fmla="*/ 0 w 65"/>
                <a:gd name="T11" fmla="*/ 72 h 72"/>
                <a:gd name="T12" fmla="*/ 0 60000 65536"/>
                <a:gd name="T13" fmla="*/ 0 60000 65536"/>
                <a:gd name="T14" fmla="*/ 0 60000 65536"/>
                <a:gd name="T15" fmla="*/ 0 60000 65536"/>
                <a:gd name="T16" fmla="*/ 0 60000 65536"/>
                <a:gd name="T17" fmla="*/ 0 60000 65536"/>
                <a:gd name="T18" fmla="*/ 0 w 65"/>
                <a:gd name="T19" fmla="*/ 0 h 72"/>
                <a:gd name="T20" fmla="*/ 65 w 6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5" h="72">
                  <a:moveTo>
                    <a:pt x="0" y="72"/>
                  </a:moveTo>
                  <a:lnTo>
                    <a:pt x="65" y="16"/>
                  </a:lnTo>
                  <a:lnTo>
                    <a:pt x="65" y="0"/>
                  </a:lnTo>
                  <a:lnTo>
                    <a:pt x="0" y="56"/>
                  </a:lnTo>
                  <a:lnTo>
                    <a:pt x="0"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62" name="Freeform 86"/>
            <p:cNvSpPr>
              <a:spLocks noChangeAspect="1"/>
            </p:cNvSpPr>
            <p:nvPr/>
          </p:nvSpPr>
          <p:spPr bwMode="auto">
            <a:xfrm>
              <a:off x="2422" y="1683"/>
              <a:ext cx="65" cy="72"/>
            </a:xfrm>
            <a:custGeom>
              <a:avLst/>
              <a:gdLst>
                <a:gd name="T0" fmla="*/ 64 w 64"/>
                <a:gd name="T1" fmla="*/ 72 h 72"/>
                <a:gd name="T2" fmla="*/ 0 w 64"/>
                <a:gd name="T3" fmla="*/ 16 h 72"/>
                <a:gd name="T4" fmla="*/ 0 w 64"/>
                <a:gd name="T5" fmla="*/ 0 h 72"/>
                <a:gd name="T6" fmla="*/ 64 w 64"/>
                <a:gd name="T7" fmla="*/ 56 h 72"/>
                <a:gd name="T8" fmla="*/ 64 w 64"/>
                <a:gd name="T9" fmla="*/ 72 h 72"/>
                <a:gd name="T10" fmla="*/ 64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64" y="72"/>
                  </a:moveTo>
                  <a:lnTo>
                    <a:pt x="0" y="16"/>
                  </a:lnTo>
                  <a:lnTo>
                    <a:pt x="0" y="0"/>
                  </a:lnTo>
                  <a:lnTo>
                    <a:pt x="64" y="56"/>
                  </a:lnTo>
                  <a:lnTo>
                    <a:pt x="64"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63" name="Freeform 87"/>
            <p:cNvSpPr>
              <a:spLocks noChangeAspect="1"/>
            </p:cNvSpPr>
            <p:nvPr/>
          </p:nvSpPr>
          <p:spPr bwMode="auto">
            <a:xfrm>
              <a:off x="2422" y="1629"/>
              <a:ext cx="260" cy="110"/>
            </a:xfrm>
            <a:custGeom>
              <a:avLst/>
              <a:gdLst>
                <a:gd name="T0" fmla="*/ 259 w 259"/>
                <a:gd name="T1" fmla="*/ 54 h 110"/>
                <a:gd name="T2" fmla="*/ 227 w 259"/>
                <a:gd name="T3" fmla="*/ 82 h 110"/>
                <a:gd name="T4" fmla="*/ 194 w 259"/>
                <a:gd name="T5" fmla="*/ 110 h 110"/>
                <a:gd name="T6" fmla="*/ 130 w 259"/>
                <a:gd name="T7" fmla="*/ 110 h 110"/>
                <a:gd name="T8" fmla="*/ 64 w 259"/>
                <a:gd name="T9" fmla="*/ 110 h 110"/>
                <a:gd name="T10" fmla="*/ 32 w 259"/>
                <a:gd name="T11" fmla="*/ 82 h 110"/>
                <a:gd name="T12" fmla="*/ 0 w 259"/>
                <a:gd name="T13" fmla="*/ 54 h 110"/>
                <a:gd name="T14" fmla="*/ 32 w 259"/>
                <a:gd name="T15" fmla="*/ 26 h 110"/>
                <a:gd name="T16" fmla="*/ 64 w 259"/>
                <a:gd name="T17" fmla="*/ 0 h 110"/>
                <a:gd name="T18" fmla="*/ 130 w 259"/>
                <a:gd name="T19" fmla="*/ 0 h 110"/>
                <a:gd name="T20" fmla="*/ 194 w 259"/>
                <a:gd name="T21" fmla="*/ 0 h 110"/>
                <a:gd name="T22" fmla="*/ 227 w 259"/>
                <a:gd name="T23" fmla="*/ 26 h 110"/>
                <a:gd name="T24" fmla="*/ 259 w 259"/>
                <a:gd name="T25" fmla="*/ 54 h 110"/>
                <a:gd name="T26" fmla="*/ 259 w 259"/>
                <a:gd name="T27" fmla="*/ 54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9"/>
                <a:gd name="T43" fmla="*/ 0 h 110"/>
                <a:gd name="T44" fmla="*/ 259 w 259"/>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9" h="110">
                  <a:moveTo>
                    <a:pt x="259" y="54"/>
                  </a:moveTo>
                  <a:lnTo>
                    <a:pt x="227" y="82"/>
                  </a:lnTo>
                  <a:lnTo>
                    <a:pt x="194" y="110"/>
                  </a:lnTo>
                  <a:lnTo>
                    <a:pt x="130" y="110"/>
                  </a:lnTo>
                  <a:lnTo>
                    <a:pt x="64" y="110"/>
                  </a:lnTo>
                  <a:lnTo>
                    <a:pt x="32" y="82"/>
                  </a:lnTo>
                  <a:lnTo>
                    <a:pt x="0" y="54"/>
                  </a:lnTo>
                  <a:lnTo>
                    <a:pt x="32" y="26"/>
                  </a:lnTo>
                  <a:lnTo>
                    <a:pt x="64" y="0"/>
                  </a:lnTo>
                  <a:lnTo>
                    <a:pt x="130" y="0"/>
                  </a:lnTo>
                  <a:lnTo>
                    <a:pt x="194" y="0"/>
                  </a:lnTo>
                  <a:lnTo>
                    <a:pt x="227" y="26"/>
                  </a:lnTo>
                  <a:lnTo>
                    <a:pt x="259" y="54"/>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49364" name="Freeform 88"/>
            <p:cNvSpPr>
              <a:spLocks noChangeAspect="1"/>
            </p:cNvSpPr>
            <p:nvPr/>
          </p:nvSpPr>
          <p:spPr bwMode="auto">
            <a:xfrm>
              <a:off x="2292" y="1798"/>
              <a:ext cx="130" cy="18"/>
            </a:xfrm>
            <a:custGeom>
              <a:avLst/>
              <a:gdLst>
                <a:gd name="T0" fmla="*/ 130 w 130"/>
                <a:gd name="T1" fmla="*/ 18 h 18"/>
                <a:gd name="T2" fmla="*/ 0 w 130"/>
                <a:gd name="T3" fmla="*/ 18 h 18"/>
                <a:gd name="T4" fmla="*/ 0 w 130"/>
                <a:gd name="T5" fmla="*/ 0 h 18"/>
                <a:gd name="T6" fmla="*/ 130 w 130"/>
                <a:gd name="T7" fmla="*/ 0 h 18"/>
                <a:gd name="T8" fmla="*/ 130 w 130"/>
                <a:gd name="T9" fmla="*/ 18 h 18"/>
                <a:gd name="T10" fmla="*/ 130 w 130"/>
                <a:gd name="T11" fmla="*/ 18 h 18"/>
                <a:gd name="T12" fmla="*/ 0 60000 65536"/>
                <a:gd name="T13" fmla="*/ 0 60000 65536"/>
                <a:gd name="T14" fmla="*/ 0 60000 65536"/>
                <a:gd name="T15" fmla="*/ 0 60000 65536"/>
                <a:gd name="T16" fmla="*/ 0 60000 65536"/>
                <a:gd name="T17" fmla="*/ 0 60000 65536"/>
                <a:gd name="T18" fmla="*/ 0 w 130"/>
                <a:gd name="T19" fmla="*/ 0 h 18"/>
                <a:gd name="T20" fmla="*/ 130 w 1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30" h="18">
                  <a:moveTo>
                    <a:pt x="130" y="18"/>
                  </a:moveTo>
                  <a:lnTo>
                    <a:pt x="0" y="18"/>
                  </a:lnTo>
                  <a:lnTo>
                    <a:pt x="0" y="0"/>
                  </a:lnTo>
                  <a:lnTo>
                    <a:pt x="130" y="0"/>
                  </a:lnTo>
                  <a:lnTo>
                    <a:pt x="130" y="18"/>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49365" name="Freeform 89"/>
            <p:cNvSpPr>
              <a:spLocks noChangeAspect="1"/>
            </p:cNvSpPr>
            <p:nvPr/>
          </p:nvSpPr>
          <p:spPr bwMode="auto">
            <a:xfrm>
              <a:off x="2422" y="1744"/>
              <a:ext cx="63" cy="72"/>
            </a:xfrm>
            <a:custGeom>
              <a:avLst/>
              <a:gdLst>
                <a:gd name="T0" fmla="*/ 0 w 64"/>
                <a:gd name="T1" fmla="*/ 72 h 72"/>
                <a:gd name="T2" fmla="*/ 64 w 64"/>
                <a:gd name="T3" fmla="*/ 16 h 72"/>
                <a:gd name="T4" fmla="*/ 64 w 64"/>
                <a:gd name="T5" fmla="*/ 0 h 72"/>
                <a:gd name="T6" fmla="*/ 0 w 64"/>
                <a:gd name="T7" fmla="*/ 54 h 72"/>
                <a:gd name="T8" fmla="*/ 0 w 64"/>
                <a:gd name="T9" fmla="*/ 72 h 72"/>
                <a:gd name="T10" fmla="*/ 0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0" y="72"/>
                  </a:moveTo>
                  <a:lnTo>
                    <a:pt x="64" y="16"/>
                  </a:lnTo>
                  <a:lnTo>
                    <a:pt x="64" y="0"/>
                  </a:lnTo>
                  <a:lnTo>
                    <a:pt x="0" y="54"/>
                  </a:lnTo>
                  <a:lnTo>
                    <a:pt x="0"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66" name="Freeform 90"/>
            <p:cNvSpPr>
              <a:spLocks noChangeAspect="1"/>
            </p:cNvSpPr>
            <p:nvPr/>
          </p:nvSpPr>
          <p:spPr bwMode="auto">
            <a:xfrm>
              <a:off x="2227" y="1744"/>
              <a:ext cx="65" cy="72"/>
            </a:xfrm>
            <a:custGeom>
              <a:avLst/>
              <a:gdLst>
                <a:gd name="T0" fmla="*/ 64 w 64"/>
                <a:gd name="T1" fmla="*/ 72 h 72"/>
                <a:gd name="T2" fmla="*/ 0 w 64"/>
                <a:gd name="T3" fmla="*/ 16 h 72"/>
                <a:gd name="T4" fmla="*/ 0 w 64"/>
                <a:gd name="T5" fmla="*/ 0 h 72"/>
                <a:gd name="T6" fmla="*/ 64 w 64"/>
                <a:gd name="T7" fmla="*/ 54 h 72"/>
                <a:gd name="T8" fmla="*/ 64 w 64"/>
                <a:gd name="T9" fmla="*/ 72 h 72"/>
                <a:gd name="T10" fmla="*/ 64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64" y="72"/>
                  </a:moveTo>
                  <a:lnTo>
                    <a:pt x="0" y="16"/>
                  </a:lnTo>
                  <a:lnTo>
                    <a:pt x="0" y="0"/>
                  </a:lnTo>
                  <a:lnTo>
                    <a:pt x="64" y="54"/>
                  </a:lnTo>
                  <a:lnTo>
                    <a:pt x="64"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67" name="Freeform 91"/>
            <p:cNvSpPr>
              <a:spLocks noChangeAspect="1"/>
            </p:cNvSpPr>
            <p:nvPr/>
          </p:nvSpPr>
          <p:spPr bwMode="auto">
            <a:xfrm>
              <a:off x="2227" y="1688"/>
              <a:ext cx="258" cy="110"/>
            </a:xfrm>
            <a:custGeom>
              <a:avLst/>
              <a:gdLst>
                <a:gd name="T0" fmla="*/ 258 w 258"/>
                <a:gd name="T1" fmla="*/ 56 h 110"/>
                <a:gd name="T2" fmla="*/ 226 w 258"/>
                <a:gd name="T3" fmla="*/ 84 h 110"/>
                <a:gd name="T4" fmla="*/ 194 w 258"/>
                <a:gd name="T5" fmla="*/ 110 h 110"/>
                <a:gd name="T6" fmla="*/ 128 w 258"/>
                <a:gd name="T7" fmla="*/ 110 h 110"/>
                <a:gd name="T8" fmla="*/ 64 w 258"/>
                <a:gd name="T9" fmla="*/ 110 h 110"/>
                <a:gd name="T10" fmla="*/ 32 w 258"/>
                <a:gd name="T11" fmla="*/ 84 h 110"/>
                <a:gd name="T12" fmla="*/ 0 w 258"/>
                <a:gd name="T13" fmla="*/ 56 h 110"/>
                <a:gd name="T14" fmla="*/ 32 w 258"/>
                <a:gd name="T15" fmla="*/ 28 h 110"/>
                <a:gd name="T16" fmla="*/ 64 w 258"/>
                <a:gd name="T17" fmla="*/ 0 h 110"/>
                <a:gd name="T18" fmla="*/ 128 w 258"/>
                <a:gd name="T19" fmla="*/ 0 h 110"/>
                <a:gd name="T20" fmla="*/ 194 w 258"/>
                <a:gd name="T21" fmla="*/ 0 h 110"/>
                <a:gd name="T22" fmla="*/ 226 w 258"/>
                <a:gd name="T23" fmla="*/ 28 h 110"/>
                <a:gd name="T24" fmla="*/ 258 w 258"/>
                <a:gd name="T25" fmla="*/ 56 h 110"/>
                <a:gd name="T26" fmla="*/ 258 w 258"/>
                <a:gd name="T27" fmla="*/ 56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8"/>
                <a:gd name="T43" fmla="*/ 0 h 110"/>
                <a:gd name="T44" fmla="*/ 258 w 258"/>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8" h="110">
                  <a:moveTo>
                    <a:pt x="258" y="56"/>
                  </a:moveTo>
                  <a:lnTo>
                    <a:pt x="226" y="84"/>
                  </a:lnTo>
                  <a:lnTo>
                    <a:pt x="194" y="110"/>
                  </a:lnTo>
                  <a:lnTo>
                    <a:pt x="128" y="110"/>
                  </a:lnTo>
                  <a:lnTo>
                    <a:pt x="64" y="110"/>
                  </a:lnTo>
                  <a:lnTo>
                    <a:pt x="32" y="84"/>
                  </a:lnTo>
                  <a:lnTo>
                    <a:pt x="0" y="56"/>
                  </a:lnTo>
                  <a:lnTo>
                    <a:pt x="32" y="28"/>
                  </a:lnTo>
                  <a:lnTo>
                    <a:pt x="64" y="0"/>
                  </a:lnTo>
                  <a:lnTo>
                    <a:pt x="128" y="0"/>
                  </a:lnTo>
                  <a:lnTo>
                    <a:pt x="194" y="0"/>
                  </a:lnTo>
                  <a:lnTo>
                    <a:pt x="226" y="28"/>
                  </a:lnTo>
                  <a:lnTo>
                    <a:pt x="258" y="56"/>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49368" name="Freeform 92"/>
            <p:cNvSpPr>
              <a:spLocks noChangeAspect="1"/>
            </p:cNvSpPr>
            <p:nvPr/>
          </p:nvSpPr>
          <p:spPr bwMode="auto">
            <a:xfrm>
              <a:off x="2487" y="1861"/>
              <a:ext cx="130" cy="16"/>
            </a:xfrm>
            <a:custGeom>
              <a:avLst/>
              <a:gdLst>
                <a:gd name="T0" fmla="*/ 130 w 130"/>
                <a:gd name="T1" fmla="*/ 16 h 16"/>
                <a:gd name="T2" fmla="*/ 0 w 130"/>
                <a:gd name="T3" fmla="*/ 16 h 16"/>
                <a:gd name="T4" fmla="*/ 0 w 130"/>
                <a:gd name="T5" fmla="*/ 0 h 16"/>
                <a:gd name="T6" fmla="*/ 130 w 130"/>
                <a:gd name="T7" fmla="*/ 0 h 16"/>
                <a:gd name="T8" fmla="*/ 130 w 130"/>
                <a:gd name="T9" fmla="*/ 16 h 16"/>
                <a:gd name="T10" fmla="*/ 130 w 130"/>
                <a:gd name="T11" fmla="*/ 16 h 16"/>
                <a:gd name="T12" fmla="*/ 0 60000 65536"/>
                <a:gd name="T13" fmla="*/ 0 60000 65536"/>
                <a:gd name="T14" fmla="*/ 0 60000 65536"/>
                <a:gd name="T15" fmla="*/ 0 60000 65536"/>
                <a:gd name="T16" fmla="*/ 0 60000 65536"/>
                <a:gd name="T17" fmla="*/ 0 60000 65536"/>
                <a:gd name="T18" fmla="*/ 0 w 130"/>
                <a:gd name="T19" fmla="*/ 0 h 16"/>
                <a:gd name="T20" fmla="*/ 130 w 13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30" h="16">
                  <a:moveTo>
                    <a:pt x="130" y="16"/>
                  </a:moveTo>
                  <a:lnTo>
                    <a:pt x="0" y="16"/>
                  </a:lnTo>
                  <a:lnTo>
                    <a:pt x="0" y="0"/>
                  </a:lnTo>
                  <a:lnTo>
                    <a:pt x="130" y="0"/>
                  </a:lnTo>
                  <a:lnTo>
                    <a:pt x="130" y="16"/>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49369" name="Freeform 93"/>
            <p:cNvSpPr>
              <a:spLocks noChangeAspect="1"/>
            </p:cNvSpPr>
            <p:nvPr/>
          </p:nvSpPr>
          <p:spPr bwMode="auto">
            <a:xfrm>
              <a:off x="2617" y="1807"/>
              <a:ext cx="65" cy="70"/>
            </a:xfrm>
            <a:custGeom>
              <a:avLst/>
              <a:gdLst>
                <a:gd name="T0" fmla="*/ 0 w 65"/>
                <a:gd name="T1" fmla="*/ 71 h 71"/>
                <a:gd name="T2" fmla="*/ 65 w 65"/>
                <a:gd name="T3" fmla="*/ 17 h 71"/>
                <a:gd name="T4" fmla="*/ 65 w 65"/>
                <a:gd name="T5" fmla="*/ 0 h 71"/>
                <a:gd name="T6" fmla="*/ 0 w 65"/>
                <a:gd name="T7" fmla="*/ 55 h 71"/>
                <a:gd name="T8" fmla="*/ 0 w 65"/>
                <a:gd name="T9" fmla="*/ 71 h 71"/>
                <a:gd name="T10" fmla="*/ 0 w 65"/>
                <a:gd name="T11" fmla="*/ 71 h 71"/>
                <a:gd name="T12" fmla="*/ 0 60000 65536"/>
                <a:gd name="T13" fmla="*/ 0 60000 65536"/>
                <a:gd name="T14" fmla="*/ 0 60000 65536"/>
                <a:gd name="T15" fmla="*/ 0 60000 65536"/>
                <a:gd name="T16" fmla="*/ 0 60000 65536"/>
                <a:gd name="T17" fmla="*/ 0 60000 65536"/>
                <a:gd name="T18" fmla="*/ 0 w 65"/>
                <a:gd name="T19" fmla="*/ 0 h 71"/>
                <a:gd name="T20" fmla="*/ 65 w 65"/>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65" h="71">
                  <a:moveTo>
                    <a:pt x="0" y="71"/>
                  </a:moveTo>
                  <a:lnTo>
                    <a:pt x="65" y="17"/>
                  </a:lnTo>
                  <a:lnTo>
                    <a:pt x="65" y="0"/>
                  </a:lnTo>
                  <a:lnTo>
                    <a:pt x="0" y="55"/>
                  </a:lnTo>
                  <a:lnTo>
                    <a:pt x="0" y="7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70" name="Freeform 94"/>
            <p:cNvSpPr>
              <a:spLocks noChangeAspect="1"/>
            </p:cNvSpPr>
            <p:nvPr/>
          </p:nvSpPr>
          <p:spPr bwMode="auto">
            <a:xfrm>
              <a:off x="2422" y="1807"/>
              <a:ext cx="65" cy="70"/>
            </a:xfrm>
            <a:custGeom>
              <a:avLst/>
              <a:gdLst>
                <a:gd name="T0" fmla="*/ 64 w 64"/>
                <a:gd name="T1" fmla="*/ 71 h 71"/>
                <a:gd name="T2" fmla="*/ 0 w 64"/>
                <a:gd name="T3" fmla="*/ 17 h 71"/>
                <a:gd name="T4" fmla="*/ 0 w 64"/>
                <a:gd name="T5" fmla="*/ 0 h 71"/>
                <a:gd name="T6" fmla="*/ 64 w 64"/>
                <a:gd name="T7" fmla="*/ 55 h 71"/>
                <a:gd name="T8" fmla="*/ 64 w 64"/>
                <a:gd name="T9" fmla="*/ 71 h 71"/>
                <a:gd name="T10" fmla="*/ 64 w 64"/>
                <a:gd name="T11" fmla="*/ 71 h 71"/>
                <a:gd name="T12" fmla="*/ 0 60000 65536"/>
                <a:gd name="T13" fmla="*/ 0 60000 65536"/>
                <a:gd name="T14" fmla="*/ 0 60000 65536"/>
                <a:gd name="T15" fmla="*/ 0 60000 65536"/>
                <a:gd name="T16" fmla="*/ 0 60000 65536"/>
                <a:gd name="T17" fmla="*/ 0 60000 65536"/>
                <a:gd name="T18" fmla="*/ 0 w 64"/>
                <a:gd name="T19" fmla="*/ 0 h 71"/>
                <a:gd name="T20" fmla="*/ 64 w 64"/>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64" h="71">
                  <a:moveTo>
                    <a:pt x="64" y="71"/>
                  </a:moveTo>
                  <a:lnTo>
                    <a:pt x="0" y="17"/>
                  </a:lnTo>
                  <a:lnTo>
                    <a:pt x="0" y="0"/>
                  </a:lnTo>
                  <a:lnTo>
                    <a:pt x="64" y="55"/>
                  </a:lnTo>
                  <a:lnTo>
                    <a:pt x="64" y="7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71" name="Freeform 95"/>
            <p:cNvSpPr>
              <a:spLocks noChangeAspect="1"/>
            </p:cNvSpPr>
            <p:nvPr/>
          </p:nvSpPr>
          <p:spPr bwMode="auto">
            <a:xfrm>
              <a:off x="2422" y="1749"/>
              <a:ext cx="260" cy="112"/>
            </a:xfrm>
            <a:custGeom>
              <a:avLst/>
              <a:gdLst>
                <a:gd name="T0" fmla="*/ 259 w 259"/>
                <a:gd name="T1" fmla="*/ 56 h 111"/>
                <a:gd name="T2" fmla="*/ 227 w 259"/>
                <a:gd name="T3" fmla="*/ 85 h 111"/>
                <a:gd name="T4" fmla="*/ 194 w 259"/>
                <a:gd name="T5" fmla="*/ 111 h 111"/>
                <a:gd name="T6" fmla="*/ 130 w 259"/>
                <a:gd name="T7" fmla="*/ 111 h 111"/>
                <a:gd name="T8" fmla="*/ 64 w 259"/>
                <a:gd name="T9" fmla="*/ 111 h 111"/>
                <a:gd name="T10" fmla="*/ 32 w 259"/>
                <a:gd name="T11" fmla="*/ 85 h 111"/>
                <a:gd name="T12" fmla="*/ 0 w 259"/>
                <a:gd name="T13" fmla="*/ 56 h 111"/>
                <a:gd name="T14" fmla="*/ 32 w 259"/>
                <a:gd name="T15" fmla="*/ 28 h 111"/>
                <a:gd name="T16" fmla="*/ 64 w 259"/>
                <a:gd name="T17" fmla="*/ 0 h 111"/>
                <a:gd name="T18" fmla="*/ 130 w 259"/>
                <a:gd name="T19" fmla="*/ 0 h 111"/>
                <a:gd name="T20" fmla="*/ 194 w 259"/>
                <a:gd name="T21" fmla="*/ 0 h 111"/>
                <a:gd name="T22" fmla="*/ 227 w 259"/>
                <a:gd name="T23" fmla="*/ 28 h 111"/>
                <a:gd name="T24" fmla="*/ 259 w 259"/>
                <a:gd name="T25" fmla="*/ 56 h 111"/>
                <a:gd name="T26" fmla="*/ 259 w 259"/>
                <a:gd name="T27" fmla="*/ 56 h 1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9"/>
                <a:gd name="T43" fmla="*/ 0 h 111"/>
                <a:gd name="T44" fmla="*/ 259 w 259"/>
                <a:gd name="T45" fmla="*/ 111 h 1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9" h="111">
                  <a:moveTo>
                    <a:pt x="259" y="56"/>
                  </a:moveTo>
                  <a:lnTo>
                    <a:pt x="227" y="85"/>
                  </a:lnTo>
                  <a:lnTo>
                    <a:pt x="194" y="111"/>
                  </a:lnTo>
                  <a:lnTo>
                    <a:pt x="130" y="111"/>
                  </a:lnTo>
                  <a:lnTo>
                    <a:pt x="64" y="111"/>
                  </a:lnTo>
                  <a:lnTo>
                    <a:pt x="32" y="85"/>
                  </a:lnTo>
                  <a:lnTo>
                    <a:pt x="0" y="56"/>
                  </a:lnTo>
                  <a:lnTo>
                    <a:pt x="32" y="28"/>
                  </a:lnTo>
                  <a:lnTo>
                    <a:pt x="64" y="0"/>
                  </a:lnTo>
                  <a:lnTo>
                    <a:pt x="130" y="0"/>
                  </a:lnTo>
                  <a:lnTo>
                    <a:pt x="194" y="0"/>
                  </a:lnTo>
                  <a:lnTo>
                    <a:pt x="227" y="28"/>
                  </a:lnTo>
                  <a:lnTo>
                    <a:pt x="259" y="56"/>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49372" name="Freeform 96"/>
            <p:cNvSpPr>
              <a:spLocks noChangeAspect="1"/>
            </p:cNvSpPr>
            <p:nvPr/>
          </p:nvSpPr>
          <p:spPr bwMode="auto">
            <a:xfrm>
              <a:off x="2459" y="1343"/>
              <a:ext cx="15" cy="14"/>
            </a:xfrm>
            <a:custGeom>
              <a:avLst/>
              <a:gdLst>
                <a:gd name="T0" fmla="*/ 2 w 14"/>
                <a:gd name="T1" fmla="*/ 0 h 16"/>
                <a:gd name="T2" fmla="*/ 12 w 14"/>
                <a:gd name="T3" fmla="*/ 0 h 16"/>
                <a:gd name="T4" fmla="*/ 14 w 14"/>
                <a:gd name="T5" fmla="*/ 16 h 16"/>
                <a:gd name="T6" fmla="*/ 0 w 14"/>
                <a:gd name="T7" fmla="*/ 16 h 16"/>
                <a:gd name="T8" fmla="*/ 2 w 14"/>
                <a:gd name="T9" fmla="*/ 0 h 16"/>
                <a:gd name="T10" fmla="*/ 2 w 14"/>
                <a:gd name="T11" fmla="*/ 0 h 16"/>
                <a:gd name="T12" fmla="*/ 0 60000 65536"/>
                <a:gd name="T13" fmla="*/ 0 60000 65536"/>
                <a:gd name="T14" fmla="*/ 0 60000 65536"/>
                <a:gd name="T15" fmla="*/ 0 60000 65536"/>
                <a:gd name="T16" fmla="*/ 0 60000 65536"/>
                <a:gd name="T17" fmla="*/ 0 60000 65536"/>
                <a:gd name="T18" fmla="*/ 0 w 14"/>
                <a:gd name="T19" fmla="*/ 0 h 16"/>
                <a:gd name="T20" fmla="*/ 14 w 14"/>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4" h="16">
                  <a:moveTo>
                    <a:pt x="2" y="0"/>
                  </a:moveTo>
                  <a:lnTo>
                    <a:pt x="12" y="0"/>
                  </a:lnTo>
                  <a:lnTo>
                    <a:pt x="14" y="16"/>
                  </a:lnTo>
                  <a:lnTo>
                    <a:pt x="0" y="16"/>
                  </a:lnTo>
                  <a:lnTo>
                    <a:pt x="2" y="0"/>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73" name="Freeform 97"/>
            <p:cNvSpPr>
              <a:spLocks noChangeAspect="1"/>
            </p:cNvSpPr>
            <p:nvPr/>
          </p:nvSpPr>
          <p:spPr bwMode="auto">
            <a:xfrm>
              <a:off x="2448" y="1354"/>
              <a:ext cx="37" cy="9"/>
            </a:xfrm>
            <a:custGeom>
              <a:avLst/>
              <a:gdLst>
                <a:gd name="T0" fmla="*/ 18 w 38"/>
                <a:gd name="T1" fmla="*/ 0 h 8"/>
                <a:gd name="T2" fmla="*/ 28 w 38"/>
                <a:gd name="T3" fmla="*/ 4 h 8"/>
                <a:gd name="T4" fmla="*/ 38 w 38"/>
                <a:gd name="T5" fmla="*/ 8 h 8"/>
                <a:gd name="T6" fmla="*/ 18 w 38"/>
                <a:gd name="T7" fmla="*/ 8 h 8"/>
                <a:gd name="T8" fmla="*/ 0 w 38"/>
                <a:gd name="T9" fmla="*/ 8 h 8"/>
                <a:gd name="T10" fmla="*/ 10 w 38"/>
                <a:gd name="T11" fmla="*/ 4 h 8"/>
                <a:gd name="T12" fmla="*/ 18 w 38"/>
                <a:gd name="T13" fmla="*/ 0 h 8"/>
                <a:gd name="T14" fmla="*/ 18 w 38"/>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8"/>
                <a:gd name="T26" fmla="*/ 38 w 38"/>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8">
                  <a:moveTo>
                    <a:pt x="18" y="0"/>
                  </a:moveTo>
                  <a:lnTo>
                    <a:pt x="28" y="4"/>
                  </a:lnTo>
                  <a:lnTo>
                    <a:pt x="38" y="8"/>
                  </a:lnTo>
                  <a:lnTo>
                    <a:pt x="18" y="8"/>
                  </a:lnTo>
                  <a:lnTo>
                    <a:pt x="0" y="8"/>
                  </a:lnTo>
                  <a:lnTo>
                    <a:pt x="10" y="4"/>
                  </a:lnTo>
                  <a:lnTo>
                    <a:pt x="18" y="0"/>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74" name="Freeform 98"/>
            <p:cNvSpPr>
              <a:spLocks noChangeAspect="1" noEditPoints="1"/>
            </p:cNvSpPr>
            <p:nvPr/>
          </p:nvSpPr>
          <p:spPr bwMode="auto">
            <a:xfrm>
              <a:off x="2346" y="1363"/>
              <a:ext cx="238" cy="365"/>
            </a:xfrm>
            <a:custGeom>
              <a:avLst/>
              <a:gdLst>
                <a:gd name="T0" fmla="*/ 232 w 238"/>
                <a:gd name="T1" fmla="*/ 310 h 366"/>
                <a:gd name="T2" fmla="*/ 200 w 238"/>
                <a:gd name="T3" fmla="*/ 284 h 366"/>
                <a:gd name="T4" fmla="*/ 188 w 238"/>
                <a:gd name="T5" fmla="*/ 226 h 366"/>
                <a:gd name="T6" fmla="*/ 164 w 238"/>
                <a:gd name="T7" fmla="*/ 208 h 366"/>
                <a:gd name="T8" fmla="*/ 134 w 238"/>
                <a:gd name="T9" fmla="*/ 32 h 366"/>
                <a:gd name="T10" fmla="*/ 140 w 238"/>
                <a:gd name="T11" fmla="*/ 18 h 366"/>
                <a:gd name="T12" fmla="*/ 132 w 238"/>
                <a:gd name="T13" fmla="*/ 12 h 366"/>
                <a:gd name="T14" fmla="*/ 134 w 238"/>
                <a:gd name="T15" fmla="*/ 0 h 366"/>
                <a:gd name="T16" fmla="*/ 104 w 238"/>
                <a:gd name="T17" fmla="*/ 10 h 366"/>
                <a:gd name="T18" fmla="*/ 104 w 238"/>
                <a:gd name="T19" fmla="*/ 12 h 366"/>
                <a:gd name="T20" fmla="*/ 98 w 238"/>
                <a:gd name="T21" fmla="*/ 26 h 366"/>
                <a:gd name="T22" fmla="*/ 108 w 238"/>
                <a:gd name="T23" fmla="*/ 32 h 366"/>
                <a:gd name="T24" fmla="*/ 48 w 238"/>
                <a:gd name="T25" fmla="*/ 208 h 366"/>
                <a:gd name="T26" fmla="*/ 64 w 238"/>
                <a:gd name="T27" fmla="*/ 226 h 366"/>
                <a:gd name="T28" fmla="*/ 4 w 238"/>
                <a:gd name="T29" fmla="*/ 284 h 366"/>
                <a:gd name="T30" fmla="*/ 26 w 238"/>
                <a:gd name="T31" fmla="*/ 310 h 366"/>
                <a:gd name="T32" fmla="*/ 118 w 238"/>
                <a:gd name="T33" fmla="*/ 366 h 366"/>
                <a:gd name="T34" fmla="*/ 210 w 238"/>
                <a:gd name="T35" fmla="*/ 310 h 366"/>
                <a:gd name="T36" fmla="*/ 118 w 238"/>
                <a:gd name="T37" fmla="*/ 48 h 366"/>
                <a:gd name="T38" fmla="*/ 144 w 238"/>
                <a:gd name="T39" fmla="*/ 208 h 366"/>
                <a:gd name="T40" fmla="*/ 92 w 238"/>
                <a:gd name="T41" fmla="*/ 208 h 366"/>
                <a:gd name="T42" fmla="*/ 118 w 238"/>
                <a:gd name="T43" fmla="*/ 48 h 366"/>
                <a:gd name="T44" fmla="*/ 118 w 238"/>
                <a:gd name="T45" fmla="*/ 230 h 366"/>
                <a:gd name="T46" fmla="*/ 172 w 238"/>
                <a:gd name="T47" fmla="*/ 284 h 366"/>
                <a:gd name="T48" fmla="*/ 64 w 238"/>
                <a:gd name="T49" fmla="*/ 284 h 366"/>
                <a:gd name="T50" fmla="*/ 90 w 238"/>
                <a:gd name="T51" fmla="*/ 230 h 366"/>
                <a:gd name="T52" fmla="*/ 34 w 238"/>
                <a:gd name="T53" fmla="*/ 362 h 366"/>
                <a:gd name="T54" fmla="*/ 36 w 238"/>
                <a:gd name="T55" fmla="*/ 356 h 366"/>
                <a:gd name="T56" fmla="*/ 42 w 238"/>
                <a:gd name="T57" fmla="*/ 350 h 366"/>
                <a:gd name="T58" fmla="*/ 48 w 238"/>
                <a:gd name="T59" fmla="*/ 342 h 366"/>
                <a:gd name="T60" fmla="*/ 60 w 238"/>
                <a:gd name="T61" fmla="*/ 334 h 366"/>
                <a:gd name="T62" fmla="*/ 74 w 238"/>
                <a:gd name="T63" fmla="*/ 328 h 366"/>
                <a:gd name="T64" fmla="*/ 88 w 238"/>
                <a:gd name="T65" fmla="*/ 324 h 366"/>
                <a:gd name="T66" fmla="*/ 100 w 238"/>
                <a:gd name="T67" fmla="*/ 322 h 366"/>
                <a:gd name="T68" fmla="*/ 112 w 238"/>
                <a:gd name="T69" fmla="*/ 322 h 366"/>
                <a:gd name="T70" fmla="*/ 126 w 238"/>
                <a:gd name="T71" fmla="*/ 322 h 366"/>
                <a:gd name="T72" fmla="*/ 138 w 238"/>
                <a:gd name="T73" fmla="*/ 322 h 366"/>
                <a:gd name="T74" fmla="*/ 148 w 238"/>
                <a:gd name="T75" fmla="*/ 324 h 366"/>
                <a:gd name="T76" fmla="*/ 162 w 238"/>
                <a:gd name="T77" fmla="*/ 328 h 366"/>
                <a:gd name="T78" fmla="*/ 178 w 238"/>
                <a:gd name="T79" fmla="*/ 334 h 366"/>
                <a:gd name="T80" fmla="*/ 188 w 238"/>
                <a:gd name="T81" fmla="*/ 342 h 366"/>
                <a:gd name="T82" fmla="*/ 196 w 238"/>
                <a:gd name="T83" fmla="*/ 350 h 366"/>
                <a:gd name="T84" fmla="*/ 202 w 238"/>
                <a:gd name="T85" fmla="*/ 360 h 366"/>
                <a:gd name="T86" fmla="*/ 118 w 238"/>
                <a:gd name="T87" fmla="*/ 362 h 3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66"/>
                <a:gd name="T134" fmla="*/ 238 w 238"/>
                <a:gd name="T135" fmla="*/ 366 h 3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66">
                  <a:moveTo>
                    <a:pt x="210" y="310"/>
                  </a:moveTo>
                  <a:lnTo>
                    <a:pt x="232" y="310"/>
                  </a:lnTo>
                  <a:lnTo>
                    <a:pt x="232" y="284"/>
                  </a:lnTo>
                  <a:lnTo>
                    <a:pt x="200" y="284"/>
                  </a:lnTo>
                  <a:lnTo>
                    <a:pt x="172" y="226"/>
                  </a:lnTo>
                  <a:lnTo>
                    <a:pt x="188" y="226"/>
                  </a:lnTo>
                  <a:lnTo>
                    <a:pt x="188" y="208"/>
                  </a:lnTo>
                  <a:lnTo>
                    <a:pt x="164" y="208"/>
                  </a:lnTo>
                  <a:lnTo>
                    <a:pt x="128" y="32"/>
                  </a:lnTo>
                  <a:lnTo>
                    <a:pt x="134" y="32"/>
                  </a:lnTo>
                  <a:lnTo>
                    <a:pt x="140" y="26"/>
                  </a:lnTo>
                  <a:lnTo>
                    <a:pt x="140" y="18"/>
                  </a:lnTo>
                  <a:lnTo>
                    <a:pt x="134" y="12"/>
                  </a:lnTo>
                  <a:lnTo>
                    <a:pt x="132" y="12"/>
                  </a:lnTo>
                  <a:lnTo>
                    <a:pt x="134" y="10"/>
                  </a:lnTo>
                  <a:lnTo>
                    <a:pt x="134" y="0"/>
                  </a:lnTo>
                  <a:lnTo>
                    <a:pt x="104" y="0"/>
                  </a:lnTo>
                  <a:lnTo>
                    <a:pt x="104" y="10"/>
                  </a:lnTo>
                  <a:lnTo>
                    <a:pt x="106" y="12"/>
                  </a:lnTo>
                  <a:lnTo>
                    <a:pt x="104" y="12"/>
                  </a:lnTo>
                  <a:lnTo>
                    <a:pt x="98" y="18"/>
                  </a:lnTo>
                  <a:lnTo>
                    <a:pt x="98" y="26"/>
                  </a:lnTo>
                  <a:lnTo>
                    <a:pt x="104" y="32"/>
                  </a:lnTo>
                  <a:lnTo>
                    <a:pt x="108" y="32"/>
                  </a:lnTo>
                  <a:lnTo>
                    <a:pt x="72" y="208"/>
                  </a:lnTo>
                  <a:lnTo>
                    <a:pt x="48" y="208"/>
                  </a:lnTo>
                  <a:lnTo>
                    <a:pt x="48" y="226"/>
                  </a:lnTo>
                  <a:lnTo>
                    <a:pt x="64" y="226"/>
                  </a:lnTo>
                  <a:lnTo>
                    <a:pt x="36" y="284"/>
                  </a:lnTo>
                  <a:lnTo>
                    <a:pt x="4" y="284"/>
                  </a:lnTo>
                  <a:lnTo>
                    <a:pt x="4" y="310"/>
                  </a:lnTo>
                  <a:lnTo>
                    <a:pt x="26" y="310"/>
                  </a:lnTo>
                  <a:lnTo>
                    <a:pt x="0" y="366"/>
                  </a:lnTo>
                  <a:lnTo>
                    <a:pt x="118" y="366"/>
                  </a:lnTo>
                  <a:lnTo>
                    <a:pt x="238" y="366"/>
                  </a:lnTo>
                  <a:lnTo>
                    <a:pt x="210" y="310"/>
                  </a:lnTo>
                  <a:close/>
                  <a:moveTo>
                    <a:pt x="118" y="48"/>
                  </a:moveTo>
                  <a:lnTo>
                    <a:pt x="118" y="50"/>
                  </a:lnTo>
                  <a:lnTo>
                    <a:pt x="144" y="208"/>
                  </a:lnTo>
                  <a:lnTo>
                    <a:pt x="118" y="208"/>
                  </a:lnTo>
                  <a:lnTo>
                    <a:pt x="92" y="208"/>
                  </a:lnTo>
                  <a:lnTo>
                    <a:pt x="118" y="48"/>
                  </a:lnTo>
                  <a:close/>
                  <a:moveTo>
                    <a:pt x="90" y="230"/>
                  </a:moveTo>
                  <a:lnTo>
                    <a:pt x="118" y="230"/>
                  </a:lnTo>
                  <a:lnTo>
                    <a:pt x="148" y="230"/>
                  </a:lnTo>
                  <a:lnTo>
                    <a:pt x="172" y="284"/>
                  </a:lnTo>
                  <a:lnTo>
                    <a:pt x="118" y="284"/>
                  </a:lnTo>
                  <a:lnTo>
                    <a:pt x="64" y="284"/>
                  </a:lnTo>
                  <a:lnTo>
                    <a:pt x="90" y="230"/>
                  </a:lnTo>
                  <a:close/>
                  <a:moveTo>
                    <a:pt x="118" y="362"/>
                  </a:moveTo>
                  <a:lnTo>
                    <a:pt x="34" y="362"/>
                  </a:lnTo>
                  <a:lnTo>
                    <a:pt x="34" y="360"/>
                  </a:lnTo>
                  <a:lnTo>
                    <a:pt x="36" y="356"/>
                  </a:lnTo>
                  <a:lnTo>
                    <a:pt x="38" y="354"/>
                  </a:lnTo>
                  <a:lnTo>
                    <a:pt x="42" y="350"/>
                  </a:lnTo>
                  <a:lnTo>
                    <a:pt x="44" y="346"/>
                  </a:lnTo>
                  <a:lnTo>
                    <a:pt x="48" y="342"/>
                  </a:lnTo>
                  <a:lnTo>
                    <a:pt x="54" y="338"/>
                  </a:lnTo>
                  <a:lnTo>
                    <a:pt x="60" y="334"/>
                  </a:lnTo>
                  <a:lnTo>
                    <a:pt x="66" y="330"/>
                  </a:lnTo>
                  <a:lnTo>
                    <a:pt x="74" y="328"/>
                  </a:lnTo>
                  <a:lnTo>
                    <a:pt x="84" y="326"/>
                  </a:lnTo>
                  <a:lnTo>
                    <a:pt x="88" y="324"/>
                  </a:lnTo>
                  <a:lnTo>
                    <a:pt x="94" y="324"/>
                  </a:lnTo>
                  <a:lnTo>
                    <a:pt x="100" y="322"/>
                  </a:lnTo>
                  <a:lnTo>
                    <a:pt x="106" y="322"/>
                  </a:lnTo>
                  <a:lnTo>
                    <a:pt x="112" y="322"/>
                  </a:lnTo>
                  <a:lnTo>
                    <a:pt x="118" y="322"/>
                  </a:lnTo>
                  <a:lnTo>
                    <a:pt x="126" y="322"/>
                  </a:lnTo>
                  <a:lnTo>
                    <a:pt x="132" y="322"/>
                  </a:lnTo>
                  <a:lnTo>
                    <a:pt x="138" y="322"/>
                  </a:lnTo>
                  <a:lnTo>
                    <a:pt x="144" y="324"/>
                  </a:lnTo>
                  <a:lnTo>
                    <a:pt x="148" y="324"/>
                  </a:lnTo>
                  <a:lnTo>
                    <a:pt x="154" y="326"/>
                  </a:lnTo>
                  <a:lnTo>
                    <a:pt x="162" y="328"/>
                  </a:lnTo>
                  <a:lnTo>
                    <a:pt x="170" y="330"/>
                  </a:lnTo>
                  <a:lnTo>
                    <a:pt x="178" y="334"/>
                  </a:lnTo>
                  <a:lnTo>
                    <a:pt x="184" y="338"/>
                  </a:lnTo>
                  <a:lnTo>
                    <a:pt x="188" y="342"/>
                  </a:lnTo>
                  <a:lnTo>
                    <a:pt x="192" y="346"/>
                  </a:lnTo>
                  <a:lnTo>
                    <a:pt x="196" y="350"/>
                  </a:lnTo>
                  <a:lnTo>
                    <a:pt x="200" y="356"/>
                  </a:lnTo>
                  <a:lnTo>
                    <a:pt x="202" y="360"/>
                  </a:lnTo>
                  <a:lnTo>
                    <a:pt x="204" y="362"/>
                  </a:lnTo>
                  <a:lnTo>
                    <a:pt x="118" y="36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75" name="Freeform 99"/>
            <p:cNvSpPr>
              <a:spLocks noChangeAspect="1"/>
            </p:cNvSpPr>
            <p:nvPr/>
          </p:nvSpPr>
          <p:spPr bwMode="auto">
            <a:xfrm>
              <a:off x="2459" y="1343"/>
              <a:ext cx="15" cy="14"/>
            </a:xfrm>
            <a:custGeom>
              <a:avLst/>
              <a:gdLst>
                <a:gd name="T0" fmla="*/ 2 w 14"/>
                <a:gd name="T1" fmla="*/ 0 h 16"/>
                <a:gd name="T2" fmla="*/ 12 w 14"/>
                <a:gd name="T3" fmla="*/ 0 h 16"/>
                <a:gd name="T4" fmla="*/ 14 w 14"/>
                <a:gd name="T5" fmla="*/ 16 h 16"/>
                <a:gd name="T6" fmla="*/ 0 w 14"/>
                <a:gd name="T7" fmla="*/ 16 h 16"/>
                <a:gd name="T8" fmla="*/ 2 w 14"/>
                <a:gd name="T9" fmla="*/ 0 h 16"/>
                <a:gd name="T10" fmla="*/ 2 w 14"/>
                <a:gd name="T11" fmla="*/ 0 h 16"/>
                <a:gd name="T12" fmla="*/ 0 60000 65536"/>
                <a:gd name="T13" fmla="*/ 0 60000 65536"/>
                <a:gd name="T14" fmla="*/ 0 60000 65536"/>
                <a:gd name="T15" fmla="*/ 0 60000 65536"/>
                <a:gd name="T16" fmla="*/ 0 60000 65536"/>
                <a:gd name="T17" fmla="*/ 0 60000 65536"/>
                <a:gd name="T18" fmla="*/ 0 w 14"/>
                <a:gd name="T19" fmla="*/ 0 h 16"/>
                <a:gd name="T20" fmla="*/ 14 w 14"/>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4" h="16">
                  <a:moveTo>
                    <a:pt x="2" y="0"/>
                  </a:moveTo>
                  <a:lnTo>
                    <a:pt x="12" y="0"/>
                  </a:lnTo>
                  <a:lnTo>
                    <a:pt x="14" y="16"/>
                  </a:lnTo>
                  <a:lnTo>
                    <a:pt x="0" y="16"/>
                  </a:lnTo>
                  <a:lnTo>
                    <a:pt x="2" y="0"/>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49376" name="Freeform 100"/>
            <p:cNvSpPr>
              <a:spLocks noChangeAspect="1"/>
            </p:cNvSpPr>
            <p:nvPr/>
          </p:nvSpPr>
          <p:spPr bwMode="auto">
            <a:xfrm>
              <a:off x="2448" y="1354"/>
              <a:ext cx="37" cy="9"/>
            </a:xfrm>
            <a:custGeom>
              <a:avLst/>
              <a:gdLst>
                <a:gd name="T0" fmla="*/ 18 w 38"/>
                <a:gd name="T1" fmla="*/ 0 h 8"/>
                <a:gd name="T2" fmla="*/ 28 w 38"/>
                <a:gd name="T3" fmla="*/ 4 h 8"/>
                <a:gd name="T4" fmla="*/ 38 w 38"/>
                <a:gd name="T5" fmla="*/ 8 h 8"/>
                <a:gd name="T6" fmla="*/ 18 w 38"/>
                <a:gd name="T7" fmla="*/ 8 h 8"/>
                <a:gd name="T8" fmla="*/ 0 w 38"/>
                <a:gd name="T9" fmla="*/ 8 h 8"/>
                <a:gd name="T10" fmla="*/ 10 w 38"/>
                <a:gd name="T11" fmla="*/ 4 h 8"/>
                <a:gd name="T12" fmla="*/ 18 w 38"/>
                <a:gd name="T13" fmla="*/ 0 h 8"/>
                <a:gd name="T14" fmla="*/ 18 w 38"/>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8"/>
                <a:gd name="T26" fmla="*/ 38 w 38"/>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8">
                  <a:moveTo>
                    <a:pt x="18" y="0"/>
                  </a:moveTo>
                  <a:lnTo>
                    <a:pt x="28" y="4"/>
                  </a:lnTo>
                  <a:lnTo>
                    <a:pt x="38" y="8"/>
                  </a:lnTo>
                  <a:lnTo>
                    <a:pt x="18" y="8"/>
                  </a:lnTo>
                  <a:lnTo>
                    <a:pt x="0" y="8"/>
                  </a:lnTo>
                  <a:lnTo>
                    <a:pt x="10" y="4"/>
                  </a:lnTo>
                  <a:lnTo>
                    <a:pt x="18" y="0"/>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49377" name="Freeform 101"/>
            <p:cNvSpPr>
              <a:spLocks noChangeAspect="1" noEditPoints="1"/>
            </p:cNvSpPr>
            <p:nvPr/>
          </p:nvSpPr>
          <p:spPr bwMode="auto">
            <a:xfrm>
              <a:off x="2346" y="1363"/>
              <a:ext cx="238" cy="365"/>
            </a:xfrm>
            <a:custGeom>
              <a:avLst/>
              <a:gdLst>
                <a:gd name="T0" fmla="*/ 232 w 238"/>
                <a:gd name="T1" fmla="*/ 310 h 366"/>
                <a:gd name="T2" fmla="*/ 200 w 238"/>
                <a:gd name="T3" fmla="*/ 284 h 366"/>
                <a:gd name="T4" fmla="*/ 188 w 238"/>
                <a:gd name="T5" fmla="*/ 226 h 366"/>
                <a:gd name="T6" fmla="*/ 164 w 238"/>
                <a:gd name="T7" fmla="*/ 208 h 366"/>
                <a:gd name="T8" fmla="*/ 134 w 238"/>
                <a:gd name="T9" fmla="*/ 32 h 366"/>
                <a:gd name="T10" fmla="*/ 140 w 238"/>
                <a:gd name="T11" fmla="*/ 18 h 366"/>
                <a:gd name="T12" fmla="*/ 132 w 238"/>
                <a:gd name="T13" fmla="*/ 12 h 366"/>
                <a:gd name="T14" fmla="*/ 134 w 238"/>
                <a:gd name="T15" fmla="*/ 0 h 366"/>
                <a:gd name="T16" fmla="*/ 104 w 238"/>
                <a:gd name="T17" fmla="*/ 10 h 366"/>
                <a:gd name="T18" fmla="*/ 104 w 238"/>
                <a:gd name="T19" fmla="*/ 12 h 366"/>
                <a:gd name="T20" fmla="*/ 98 w 238"/>
                <a:gd name="T21" fmla="*/ 26 h 366"/>
                <a:gd name="T22" fmla="*/ 108 w 238"/>
                <a:gd name="T23" fmla="*/ 32 h 366"/>
                <a:gd name="T24" fmla="*/ 48 w 238"/>
                <a:gd name="T25" fmla="*/ 208 h 366"/>
                <a:gd name="T26" fmla="*/ 64 w 238"/>
                <a:gd name="T27" fmla="*/ 226 h 366"/>
                <a:gd name="T28" fmla="*/ 4 w 238"/>
                <a:gd name="T29" fmla="*/ 284 h 366"/>
                <a:gd name="T30" fmla="*/ 26 w 238"/>
                <a:gd name="T31" fmla="*/ 310 h 366"/>
                <a:gd name="T32" fmla="*/ 118 w 238"/>
                <a:gd name="T33" fmla="*/ 366 h 366"/>
                <a:gd name="T34" fmla="*/ 210 w 238"/>
                <a:gd name="T35" fmla="*/ 310 h 366"/>
                <a:gd name="T36" fmla="*/ 118 w 238"/>
                <a:gd name="T37" fmla="*/ 48 h 366"/>
                <a:gd name="T38" fmla="*/ 144 w 238"/>
                <a:gd name="T39" fmla="*/ 208 h 366"/>
                <a:gd name="T40" fmla="*/ 92 w 238"/>
                <a:gd name="T41" fmla="*/ 208 h 366"/>
                <a:gd name="T42" fmla="*/ 118 w 238"/>
                <a:gd name="T43" fmla="*/ 48 h 366"/>
                <a:gd name="T44" fmla="*/ 118 w 238"/>
                <a:gd name="T45" fmla="*/ 230 h 366"/>
                <a:gd name="T46" fmla="*/ 172 w 238"/>
                <a:gd name="T47" fmla="*/ 284 h 366"/>
                <a:gd name="T48" fmla="*/ 64 w 238"/>
                <a:gd name="T49" fmla="*/ 284 h 366"/>
                <a:gd name="T50" fmla="*/ 90 w 238"/>
                <a:gd name="T51" fmla="*/ 230 h 366"/>
                <a:gd name="T52" fmla="*/ 34 w 238"/>
                <a:gd name="T53" fmla="*/ 362 h 366"/>
                <a:gd name="T54" fmla="*/ 36 w 238"/>
                <a:gd name="T55" fmla="*/ 356 h 366"/>
                <a:gd name="T56" fmla="*/ 42 w 238"/>
                <a:gd name="T57" fmla="*/ 350 h 366"/>
                <a:gd name="T58" fmla="*/ 48 w 238"/>
                <a:gd name="T59" fmla="*/ 342 h 366"/>
                <a:gd name="T60" fmla="*/ 60 w 238"/>
                <a:gd name="T61" fmla="*/ 334 h 366"/>
                <a:gd name="T62" fmla="*/ 74 w 238"/>
                <a:gd name="T63" fmla="*/ 328 h 366"/>
                <a:gd name="T64" fmla="*/ 88 w 238"/>
                <a:gd name="T65" fmla="*/ 324 h 366"/>
                <a:gd name="T66" fmla="*/ 100 w 238"/>
                <a:gd name="T67" fmla="*/ 322 h 366"/>
                <a:gd name="T68" fmla="*/ 112 w 238"/>
                <a:gd name="T69" fmla="*/ 322 h 366"/>
                <a:gd name="T70" fmla="*/ 126 w 238"/>
                <a:gd name="T71" fmla="*/ 322 h 366"/>
                <a:gd name="T72" fmla="*/ 138 w 238"/>
                <a:gd name="T73" fmla="*/ 322 h 366"/>
                <a:gd name="T74" fmla="*/ 148 w 238"/>
                <a:gd name="T75" fmla="*/ 324 h 366"/>
                <a:gd name="T76" fmla="*/ 162 w 238"/>
                <a:gd name="T77" fmla="*/ 328 h 366"/>
                <a:gd name="T78" fmla="*/ 178 w 238"/>
                <a:gd name="T79" fmla="*/ 334 h 366"/>
                <a:gd name="T80" fmla="*/ 188 w 238"/>
                <a:gd name="T81" fmla="*/ 342 h 366"/>
                <a:gd name="T82" fmla="*/ 196 w 238"/>
                <a:gd name="T83" fmla="*/ 350 h 366"/>
                <a:gd name="T84" fmla="*/ 202 w 238"/>
                <a:gd name="T85" fmla="*/ 360 h 366"/>
                <a:gd name="T86" fmla="*/ 118 w 238"/>
                <a:gd name="T87" fmla="*/ 362 h 3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66"/>
                <a:gd name="T134" fmla="*/ 238 w 238"/>
                <a:gd name="T135" fmla="*/ 366 h 3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66">
                  <a:moveTo>
                    <a:pt x="210" y="310"/>
                  </a:moveTo>
                  <a:lnTo>
                    <a:pt x="232" y="310"/>
                  </a:lnTo>
                  <a:lnTo>
                    <a:pt x="232" y="284"/>
                  </a:lnTo>
                  <a:lnTo>
                    <a:pt x="200" y="284"/>
                  </a:lnTo>
                  <a:lnTo>
                    <a:pt x="172" y="226"/>
                  </a:lnTo>
                  <a:lnTo>
                    <a:pt x="188" y="226"/>
                  </a:lnTo>
                  <a:lnTo>
                    <a:pt x="188" y="208"/>
                  </a:lnTo>
                  <a:lnTo>
                    <a:pt x="164" y="208"/>
                  </a:lnTo>
                  <a:lnTo>
                    <a:pt x="128" y="32"/>
                  </a:lnTo>
                  <a:lnTo>
                    <a:pt x="134" y="32"/>
                  </a:lnTo>
                  <a:lnTo>
                    <a:pt x="140" y="26"/>
                  </a:lnTo>
                  <a:lnTo>
                    <a:pt x="140" y="18"/>
                  </a:lnTo>
                  <a:lnTo>
                    <a:pt x="134" y="12"/>
                  </a:lnTo>
                  <a:lnTo>
                    <a:pt x="132" y="12"/>
                  </a:lnTo>
                  <a:lnTo>
                    <a:pt x="134" y="10"/>
                  </a:lnTo>
                  <a:lnTo>
                    <a:pt x="134" y="0"/>
                  </a:lnTo>
                  <a:lnTo>
                    <a:pt x="104" y="0"/>
                  </a:lnTo>
                  <a:lnTo>
                    <a:pt x="104" y="10"/>
                  </a:lnTo>
                  <a:lnTo>
                    <a:pt x="106" y="12"/>
                  </a:lnTo>
                  <a:lnTo>
                    <a:pt x="104" y="12"/>
                  </a:lnTo>
                  <a:lnTo>
                    <a:pt x="98" y="18"/>
                  </a:lnTo>
                  <a:lnTo>
                    <a:pt x="98" y="26"/>
                  </a:lnTo>
                  <a:lnTo>
                    <a:pt x="104" y="32"/>
                  </a:lnTo>
                  <a:lnTo>
                    <a:pt x="108" y="32"/>
                  </a:lnTo>
                  <a:lnTo>
                    <a:pt x="72" y="208"/>
                  </a:lnTo>
                  <a:lnTo>
                    <a:pt x="48" y="208"/>
                  </a:lnTo>
                  <a:lnTo>
                    <a:pt x="48" y="226"/>
                  </a:lnTo>
                  <a:lnTo>
                    <a:pt x="64" y="226"/>
                  </a:lnTo>
                  <a:lnTo>
                    <a:pt x="36" y="284"/>
                  </a:lnTo>
                  <a:lnTo>
                    <a:pt x="4" y="284"/>
                  </a:lnTo>
                  <a:lnTo>
                    <a:pt x="4" y="310"/>
                  </a:lnTo>
                  <a:lnTo>
                    <a:pt x="26" y="310"/>
                  </a:lnTo>
                  <a:lnTo>
                    <a:pt x="0" y="366"/>
                  </a:lnTo>
                  <a:lnTo>
                    <a:pt x="118" y="366"/>
                  </a:lnTo>
                  <a:lnTo>
                    <a:pt x="238" y="366"/>
                  </a:lnTo>
                  <a:lnTo>
                    <a:pt x="210" y="310"/>
                  </a:lnTo>
                  <a:close/>
                  <a:moveTo>
                    <a:pt x="118" y="48"/>
                  </a:moveTo>
                  <a:lnTo>
                    <a:pt x="118" y="50"/>
                  </a:lnTo>
                  <a:lnTo>
                    <a:pt x="144" y="208"/>
                  </a:lnTo>
                  <a:lnTo>
                    <a:pt x="118" y="208"/>
                  </a:lnTo>
                  <a:lnTo>
                    <a:pt x="92" y="208"/>
                  </a:lnTo>
                  <a:lnTo>
                    <a:pt x="118" y="48"/>
                  </a:lnTo>
                  <a:close/>
                  <a:moveTo>
                    <a:pt x="90" y="230"/>
                  </a:moveTo>
                  <a:lnTo>
                    <a:pt x="118" y="230"/>
                  </a:lnTo>
                  <a:lnTo>
                    <a:pt x="148" y="230"/>
                  </a:lnTo>
                  <a:lnTo>
                    <a:pt x="172" y="284"/>
                  </a:lnTo>
                  <a:lnTo>
                    <a:pt x="118" y="284"/>
                  </a:lnTo>
                  <a:lnTo>
                    <a:pt x="64" y="284"/>
                  </a:lnTo>
                  <a:lnTo>
                    <a:pt x="90" y="230"/>
                  </a:lnTo>
                  <a:close/>
                  <a:moveTo>
                    <a:pt x="118" y="362"/>
                  </a:moveTo>
                  <a:lnTo>
                    <a:pt x="34" y="362"/>
                  </a:lnTo>
                  <a:lnTo>
                    <a:pt x="34" y="360"/>
                  </a:lnTo>
                  <a:lnTo>
                    <a:pt x="36" y="356"/>
                  </a:lnTo>
                  <a:lnTo>
                    <a:pt x="38" y="354"/>
                  </a:lnTo>
                  <a:lnTo>
                    <a:pt x="42" y="350"/>
                  </a:lnTo>
                  <a:lnTo>
                    <a:pt x="44" y="346"/>
                  </a:lnTo>
                  <a:lnTo>
                    <a:pt x="48" y="342"/>
                  </a:lnTo>
                  <a:lnTo>
                    <a:pt x="54" y="338"/>
                  </a:lnTo>
                  <a:lnTo>
                    <a:pt x="60" y="334"/>
                  </a:lnTo>
                  <a:lnTo>
                    <a:pt x="66" y="330"/>
                  </a:lnTo>
                  <a:lnTo>
                    <a:pt x="74" y="328"/>
                  </a:lnTo>
                  <a:lnTo>
                    <a:pt x="84" y="326"/>
                  </a:lnTo>
                  <a:lnTo>
                    <a:pt x="88" y="324"/>
                  </a:lnTo>
                  <a:lnTo>
                    <a:pt x="94" y="324"/>
                  </a:lnTo>
                  <a:lnTo>
                    <a:pt x="100" y="322"/>
                  </a:lnTo>
                  <a:lnTo>
                    <a:pt x="106" y="322"/>
                  </a:lnTo>
                  <a:lnTo>
                    <a:pt x="112" y="322"/>
                  </a:lnTo>
                  <a:lnTo>
                    <a:pt x="118" y="322"/>
                  </a:lnTo>
                  <a:lnTo>
                    <a:pt x="126" y="322"/>
                  </a:lnTo>
                  <a:lnTo>
                    <a:pt x="132" y="322"/>
                  </a:lnTo>
                  <a:lnTo>
                    <a:pt x="138" y="322"/>
                  </a:lnTo>
                  <a:lnTo>
                    <a:pt x="144" y="324"/>
                  </a:lnTo>
                  <a:lnTo>
                    <a:pt x="148" y="324"/>
                  </a:lnTo>
                  <a:lnTo>
                    <a:pt x="154" y="326"/>
                  </a:lnTo>
                  <a:lnTo>
                    <a:pt x="162" y="328"/>
                  </a:lnTo>
                  <a:lnTo>
                    <a:pt x="170" y="330"/>
                  </a:lnTo>
                  <a:lnTo>
                    <a:pt x="178" y="334"/>
                  </a:lnTo>
                  <a:lnTo>
                    <a:pt x="184" y="338"/>
                  </a:lnTo>
                  <a:lnTo>
                    <a:pt x="188" y="342"/>
                  </a:lnTo>
                  <a:lnTo>
                    <a:pt x="192" y="346"/>
                  </a:lnTo>
                  <a:lnTo>
                    <a:pt x="196" y="350"/>
                  </a:lnTo>
                  <a:lnTo>
                    <a:pt x="200" y="356"/>
                  </a:lnTo>
                  <a:lnTo>
                    <a:pt x="202" y="360"/>
                  </a:lnTo>
                  <a:lnTo>
                    <a:pt x="204" y="362"/>
                  </a:lnTo>
                  <a:lnTo>
                    <a:pt x="118" y="362"/>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49378" name="Freeform 102"/>
            <p:cNvSpPr>
              <a:spLocks noChangeAspect="1"/>
            </p:cNvSpPr>
            <p:nvPr/>
          </p:nvSpPr>
          <p:spPr bwMode="auto">
            <a:xfrm>
              <a:off x="2318" y="1314"/>
              <a:ext cx="22" cy="104"/>
            </a:xfrm>
            <a:custGeom>
              <a:avLst/>
              <a:gdLst>
                <a:gd name="T0" fmla="*/ 1342177280 w 10"/>
                <a:gd name="T1" fmla="*/ 268435505 h 52"/>
                <a:gd name="T2" fmla="*/ 1207959603 w 10"/>
                <a:gd name="T3" fmla="*/ 536871010 h 52"/>
                <a:gd name="T4" fmla="*/ 1073741926 w 10"/>
                <a:gd name="T5" fmla="*/ 1073742021 h 52"/>
                <a:gd name="T6" fmla="*/ 671088640 w 10"/>
                <a:gd name="T7" fmla="*/ 2147483647 h 52"/>
                <a:gd name="T8" fmla="*/ 536870963 w 10"/>
                <a:gd name="T9" fmla="*/ 2147483647 h 52"/>
                <a:gd name="T10" fmla="*/ 671088640 w 10"/>
                <a:gd name="T11" fmla="*/ 2147483647 h 52"/>
                <a:gd name="T12" fmla="*/ 939520410 w 10"/>
                <a:gd name="T13" fmla="*/ 2147483647 h 52"/>
                <a:gd name="T14" fmla="*/ 1073741926 w 10"/>
                <a:gd name="T15" fmla="*/ 2147483647 h 52"/>
                <a:gd name="T16" fmla="*/ 1207959603 w 10"/>
                <a:gd name="T17" fmla="*/ 2147483647 h 52"/>
                <a:gd name="T18" fmla="*/ 1207959603 w 10"/>
                <a:gd name="T19" fmla="*/ 2147483647 h 52"/>
                <a:gd name="T20" fmla="*/ 1073741926 w 10"/>
                <a:gd name="T21" fmla="*/ 2147483647 h 52"/>
                <a:gd name="T22" fmla="*/ 939520410 w 10"/>
                <a:gd name="T23" fmla="*/ 2147483647 h 52"/>
                <a:gd name="T24" fmla="*/ 671088640 w 10"/>
                <a:gd name="T25" fmla="*/ 2147483647 h 52"/>
                <a:gd name="T26" fmla="*/ 134217741 w 10"/>
                <a:gd name="T27" fmla="*/ 2147483647 h 52"/>
                <a:gd name="T28" fmla="*/ 0 w 10"/>
                <a:gd name="T29" fmla="*/ 2147483647 h 52"/>
                <a:gd name="T30" fmla="*/ 134217741 w 10"/>
                <a:gd name="T31" fmla="*/ 2147483647 h 52"/>
                <a:gd name="T32" fmla="*/ 536870963 w 10"/>
                <a:gd name="T33" fmla="*/ 805306388 h 52"/>
                <a:gd name="T34" fmla="*/ 939520410 w 10"/>
                <a:gd name="T35" fmla="*/ 268435505 h 52"/>
                <a:gd name="T36" fmla="*/ 1207959603 w 10"/>
                <a:gd name="T37" fmla="*/ 0 h 52"/>
                <a:gd name="T38" fmla="*/ 1342177280 w 10"/>
                <a:gd name="T39" fmla="*/ 134217753 h 52"/>
                <a:gd name="T40" fmla="*/ 1342177280 w 10"/>
                <a:gd name="T41" fmla="*/ 268435505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52"/>
                <a:gd name="T65" fmla="*/ 10 w 10"/>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52">
                  <a:moveTo>
                    <a:pt x="10" y="2"/>
                  </a:moveTo>
                  <a:cubicBezTo>
                    <a:pt x="10" y="2"/>
                    <a:pt x="10" y="3"/>
                    <a:pt x="9" y="4"/>
                  </a:cubicBezTo>
                  <a:cubicBezTo>
                    <a:pt x="8" y="6"/>
                    <a:pt x="8" y="7"/>
                    <a:pt x="8" y="8"/>
                  </a:cubicBezTo>
                  <a:cubicBezTo>
                    <a:pt x="7" y="11"/>
                    <a:pt x="6" y="14"/>
                    <a:pt x="5" y="17"/>
                  </a:cubicBezTo>
                  <a:cubicBezTo>
                    <a:pt x="5" y="20"/>
                    <a:pt x="5" y="23"/>
                    <a:pt x="4" y="26"/>
                  </a:cubicBezTo>
                  <a:cubicBezTo>
                    <a:pt x="4" y="29"/>
                    <a:pt x="5" y="31"/>
                    <a:pt x="5" y="34"/>
                  </a:cubicBezTo>
                  <a:cubicBezTo>
                    <a:pt x="5" y="37"/>
                    <a:pt x="6" y="39"/>
                    <a:pt x="7" y="42"/>
                  </a:cubicBezTo>
                  <a:cubicBezTo>
                    <a:pt x="7" y="43"/>
                    <a:pt x="7" y="45"/>
                    <a:pt x="8" y="47"/>
                  </a:cubicBezTo>
                  <a:cubicBezTo>
                    <a:pt x="9" y="49"/>
                    <a:pt x="9" y="50"/>
                    <a:pt x="9" y="50"/>
                  </a:cubicBezTo>
                  <a:cubicBezTo>
                    <a:pt x="9" y="51"/>
                    <a:pt x="9" y="51"/>
                    <a:pt x="9" y="51"/>
                  </a:cubicBezTo>
                  <a:cubicBezTo>
                    <a:pt x="8" y="52"/>
                    <a:pt x="8" y="52"/>
                    <a:pt x="8" y="52"/>
                  </a:cubicBezTo>
                  <a:cubicBezTo>
                    <a:pt x="7" y="51"/>
                    <a:pt x="7" y="51"/>
                    <a:pt x="7" y="51"/>
                  </a:cubicBezTo>
                  <a:cubicBezTo>
                    <a:pt x="6" y="50"/>
                    <a:pt x="5" y="49"/>
                    <a:pt x="5" y="47"/>
                  </a:cubicBezTo>
                  <a:cubicBezTo>
                    <a:pt x="3" y="44"/>
                    <a:pt x="2" y="41"/>
                    <a:pt x="1" y="37"/>
                  </a:cubicBezTo>
                  <a:cubicBezTo>
                    <a:pt x="0" y="33"/>
                    <a:pt x="0" y="30"/>
                    <a:pt x="0" y="26"/>
                  </a:cubicBezTo>
                  <a:cubicBezTo>
                    <a:pt x="0" y="22"/>
                    <a:pt x="0" y="19"/>
                    <a:pt x="1" y="16"/>
                  </a:cubicBezTo>
                  <a:cubicBezTo>
                    <a:pt x="2" y="12"/>
                    <a:pt x="3" y="9"/>
                    <a:pt x="4" y="6"/>
                  </a:cubicBezTo>
                  <a:cubicBezTo>
                    <a:pt x="5" y="4"/>
                    <a:pt x="6" y="3"/>
                    <a:pt x="7" y="2"/>
                  </a:cubicBezTo>
                  <a:cubicBezTo>
                    <a:pt x="8" y="1"/>
                    <a:pt x="8" y="0"/>
                    <a:pt x="9" y="0"/>
                  </a:cubicBezTo>
                  <a:cubicBezTo>
                    <a:pt x="10" y="1"/>
                    <a:pt x="10" y="1"/>
                    <a:pt x="10" y="1"/>
                  </a:cubicBezTo>
                  <a:cubicBezTo>
                    <a:pt x="10" y="1"/>
                    <a:pt x="10" y="1"/>
                    <a:pt x="10" y="2"/>
                  </a:cubicBez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79" name="Freeform 103"/>
            <p:cNvSpPr>
              <a:spLocks noChangeAspect="1"/>
            </p:cNvSpPr>
            <p:nvPr/>
          </p:nvSpPr>
          <p:spPr bwMode="auto">
            <a:xfrm>
              <a:off x="2361" y="1325"/>
              <a:ext cx="15" cy="81"/>
            </a:xfrm>
            <a:custGeom>
              <a:avLst/>
              <a:gdLst>
                <a:gd name="T0" fmla="*/ 1073741824 w 8"/>
                <a:gd name="T1" fmla="*/ 268435484 h 41"/>
                <a:gd name="T2" fmla="*/ 939519808 w 8"/>
                <a:gd name="T3" fmla="*/ 536870968 h 41"/>
                <a:gd name="T4" fmla="*/ 805302656 w 8"/>
                <a:gd name="T5" fmla="*/ 939520418 h 41"/>
                <a:gd name="T6" fmla="*/ 671085504 w 8"/>
                <a:gd name="T7" fmla="*/ 1879039813 h 41"/>
                <a:gd name="T8" fmla="*/ 536870912 w 8"/>
                <a:gd name="T9" fmla="*/ 2147483647 h 41"/>
                <a:gd name="T10" fmla="*/ 536870912 w 8"/>
                <a:gd name="T11" fmla="*/ 2147483647 h 41"/>
                <a:gd name="T12" fmla="*/ 805302656 w 8"/>
                <a:gd name="T13" fmla="*/ 2147483647 h 41"/>
                <a:gd name="T14" fmla="*/ 939519808 w 8"/>
                <a:gd name="T15" fmla="*/ 2147483647 h 41"/>
                <a:gd name="T16" fmla="*/ 1073741824 w 8"/>
                <a:gd name="T17" fmla="*/ 2147483647 h 41"/>
                <a:gd name="T18" fmla="*/ 939519808 w 8"/>
                <a:gd name="T19" fmla="*/ 2147483647 h 41"/>
                <a:gd name="T20" fmla="*/ 939519808 w 8"/>
                <a:gd name="T21" fmla="*/ 2147483647 h 41"/>
                <a:gd name="T22" fmla="*/ 805302656 w 8"/>
                <a:gd name="T23" fmla="*/ 2147483647 h 41"/>
                <a:gd name="T24" fmla="*/ 536870912 w 8"/>
                <a:gd name="T25" fmla="*/ 2147483647 h 41"/>
                <a:gd name="T26" fmla="*/ 134217728 w 8"/>
                <a:gd name="T27" fmla="*/ 2147483647 h 41"/>
                <a:gd name="T28" fmla="*/ 0 w 8"/>
                <a:gd name="T29" fmla="*/ 2147483647 h 41"/>
                <a:gd name="T30" fmla="*/ 134217728 w 8"/>
                <a:gd name="T31" fmla="*/ 1744822135 h 41"/>
                <a:gd name="T32" fmla="*/ 536870912 w 8"/>
                <a:gd name="T33" fmla="*/ 671088646 h 41"/>
                <a:gd name="T34" fmla="*/ 805302656 w 8"/>
                <a:gd name="T35" fmla="*/ 268435484 h 41"/>
                <a:gd name="T36" fmla="*/ 1073741824 w 8"/>
                <a:gd name="T37" fmla="*/ 0 h 41"/>
                <a:gd name="T38" fmla="*/ 1073741824 w 8"/>
                <a:gd name="T39" fmla="*/ 134217742 h 41"/>
                <a:gd name="T40" fmla="*/ 1073741824 w 8"/>
                <a:gd name="T41" fmla="*/ 268435484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
                <a:gd name="T64" fmla="*/ 0 h 41"/>
                <a:gd name="T65" fmla="*/ 8 w 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 h="41">
                  <a:moveTo>
                    <a:pt x="8" y="2"/>
                  </a:moveTo>
                  <a:cubicBezTo>
                    <a:pt x="8" y="2"/>
                    <a:pt x="8" y="3"/>
                    <a:pt x="7" y="4"/>
                  </a:cubicBezTo>
                  <a:cubicBezTo>
                    <a:pt x="7" y="5"/>
                    <a:pt x="7" y="6"/>
                    <a:pt x="6" y="7"/>
                  </a:cubicBezTo>
                  <a:cubicBezTo>
                    <a:pt x="6" y="9"/>
                    <a:pt x="5" y="12"/>
                    <a:pt x="5" y="14"/>
                  </a:cubicBezTo>
                  <a:cubicBezTo>
                    <a:pt x="4" y="16"/>
                    <a:pt x="4" y="18"/>
                    <a:pt x="4" y="21"/>
                  </a:cubicBezTo>
                  <a:cubicBezTo>
                    <a:pt x="4" y="23"/>
                    <a:pt x="4" y="25"/>
                    <a:pt x="4" y="27"/>
                  </a:cubicBezTo>
                  <a:cubicBezTo>
                    <a:pt x="5" y="29"/>
                    <a:pt x="5" y="31"/>
                    <a:pt x="6" y="33"/>
                  </a:cubicBezTo>
                  <a:cubicBezTo>
                    <a:pt x="6" y="34"/>
                    <a:pt x="6" y="36"/>
                    <a:pt x="7" y="37"/>
                  </a:cubicBezTo>
                  <a:cubicBezTo>
                    <a:pt x="7" y="39"/>
                    <a:pt x="8" y="40"/>
                    <a:pt x="8" y="40"/>
                  </a:cubicBezTo>
                  <a:cubicBezTo>
                    <a:pt x="8" y="40"/>
                    <a:pt x="8" y="41"/>
                    <a:pt x="7" y="41"/>
                  </a:cubicBezTo>
                  <a:cubicBezTo>
                    <a:pt x="7" y="41"/>
                    <a:pt x="7" y="41"/>
                    <a:pt x="7" y="41"/>
                  </a:cubicBezTo>
                  <a:cubicBezTo>
                    <a:pt x="7" y="41"/>
                    <a:pt x="6" y="41"/>
                    <a:pt x="6" y="40"/>
                  </a:cubicBezTo>
                  <a:cubicBezTo>
                    <a:pt x="5" y="40"/>
                    <a:pt x="5" y="39"/>
                    <a:pt x="4" y="38"/>
                  </a:cubicBezTo>
                  <a:cubicBezTo>
                    <a:pt x="3" y="35"/>
                    <a:pt x="2" y="32"/>
                    <a:pt x="1" y="30"/>
                  </a:cubicBezTo>
                  <a:cubicBezTo>
                    <a:pt x="0" y="27"/>
                    <a:pt x="0" y="24"/>
                    <a:pt x="0" y="21"/>
                  </a:cubicBezTo>
                  <a:cubicBezTo>
                    <a:pt x="0" y="18"/>
                    <a:pt x="0" y="15"/>
                    <a:pt x="1" y="13"/>
                  </a:cubicBezTo>
                  <a:cubicBezTo>
                    <a:pt x="2" y="10"/>
                    <a:pt x="3" y="8"/>
                    <a:pt x="4" y="5"/>
                  </a:cubicBezTo>
                  <a:cubicBezTo>
                    <a:pt x="4" y="4"/>
                    <a:pt x="5" y="2"/>
                    <a:pt x="6" y="2"/>
                  </a:cubicBezTo>
                  <a:cubicBezTo>
                    <a:pt x="6" y="1"/>
                    <a:pt x="7" y="0"/>
                    <a:pt x="8" y="0"/>
                  </a:cubicBezTo>
                  <a:cubicBezTo>
                    <a:pt x="8" y="1"/>
                    <a:pt x="8" y="1"/>
                    <a:pt x="8" y="1"/>
                  </a:cubicBezTo>
                  <a:lnTo>
                    <a:pt x="8" y="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80" name="Freeform 104"/>
            <p:cNvSpPr>
              <a:spLocks noChangeAspect="1"/>
            </p:cNvSpPr>
            <p:nvPr/>
          </p:nvSpPr>
          <p:spPr bwMode="auto">
            <a:xfrm>
              <a:off x="2403" y="1336"/>
              <a:ext cx="13" cy="63"/>
            </a:xfrm>
            <a:custGeom>
              <a:avLst/>
              <a:gdLst>
                <a:gd name="T0" fmla="*/ 805306368 w 6"/>
                <a:gd name="T1" fmla="*/ 134217759 h 31"/>
                <a:gd name="T2" fmla="*/ 805306368 w 6"/>
                <a:gd name="T3" fmla="*/ 268435518 h 31"/>
                <a:gd name="T4" fmla="*/ 671088683 w 6"/>
                <a:gd name="T5" fmla="*/ 536871036 h 31"/>
                <a:gd name="T6" fmla="*/ 402653184 w 6"/>
                <a:gd name="T7" fmla="*/ 1342177462 h 31"/>
                <a:gd name="T8" fmla="*/ 402653184 w 6"/>
                <a:gd name="T9" fmla="*/ 2013265937 h 31"/>
                <a:gd name="T10" fmla="*/ 402653184 w 6"/>
                <a:gd name="T11" fmla="*/ 2147483647 h 31"/>
                <a:gd name="T12" fmla="*/ 536870997 w 6"/>
                <a:gd name="T13" fmla="*/ 2147483647 h 31"/>
                <a:gd name="T14" fmla="*/ 671088683 w 6"/>
                <a:gd name="T15" fmla="*/ 2147483647 h 31"/>
                <a:gd name="T16" fmla="*/ 805306368 w 6"/>
                <a:gd name="T17" fmla="*/ 2147483647 h 31"/>
                <a:gd name="T18" fmla="*/ 805306368 w 6"/>
                <a:gd name="T19" fmla="*/ 2147483647 h 31"/>
                <a:gd name="T20" fmla="*/ 671088683 w 6"/>
                <a:gd name="T21" fmla="*/ 2147483647 h 31"/>
                <a:gd name="T22" fmla="*/ 536870997 w 6"/>
                <a:gd name="T23" fmla="*/ 2147483647 h 31"/>
                <a:gd name="T24" fmla="*/ 402653184 w 6"/>
                <a:gd name="T25" fmla="*/ 2147483647 h 31"/>
                <a:gd name="T26" fmla="*/ 134217749 w 6"/>
                <a:gd name="T27" fmla="*/ 2147483647 h 31"/>
                <a:gd name="T28" fmla="*/ 0 w 6"/>
                <a:gd name="T29" fmla="*/ 2013265937 h 31"/>
                <a:gd name="T30" fmla="*/ 134217749 w 6"/>
                <a:gd name="T31" fmla="*/ 1207959767 h 31"/>
                <a:gd name="T32" fmla="*/ 402653184 w 6"/>
                <a:gd name="T33" fmla="*/ 402653213 h 31"/>
                <a:gd name="T34" fmla="*/ 671088683 w 6"/>
                <a:gd name="T35" fmla="*/ 134217759 h 31"/>
                <a:gd name="T36" fmla="*/ 805306368 w 6"/>
                <a:gd name="T37" fmla="*/ 0 h 31"/>
                <a:gd name="T38" fmla="*/ 805306368 w 6"/>
                <a:gd name="T39" fmla="*/ 0 h 31"/>
                <a:gd name="T40" fmla="*/ 805306368 w 6"/>
                <a:gd name="T41" fmla="*/ 13421775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31"/>
                <a:gd name="T65" fmla="*/ 6 w 6"/>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31">
                  <a:moveTo>
                    <a:pt x="6" y="1"/>
                  </a:moveTo>
                  <a:cubicBezTo>
                    <a:pt x="6" y="1"/>
                    <a:pt x="6" y="1"/>
                    <a:pt x="6" y="2"/>
                  </a:cubicBezTo>
                  <a:cubicBezTo>
                    <a:pt x="6" y="3"/>
                    <a:pt x="5" y="4"/>
                    <a:pt x="5" y="4"/>
                  </a:cubicBezTo>
                  <a:cubicBezTo>
                    <a:pt x="4" y="6"/>
                    <a:pt x="4" y="8"/>
                    <a:pt x="3" y="10"/>
                  </a:cubicBezTo>
                  <a:cubicBezTo>
                    <a:pt x="3" y="12"/>
                    <a:pt x="3" y="13"/>
                    <a:pt x="3" y="15"/>
                  </a:cubicBezTo>
                  <a:cubicBezTo>
                    <a:pt x="3" y="17"/>
                    <a:pt x="3" y="18"/>
                    <a:pt x="3" y="20"/>
                  </a:cubicBezTo>
                  <a:cubicBezTo>
                    <a:pt x="4" y="22"/>
                    <a:pt x="4" y="23"/>
                    <a:pt x="4" y="25"/>
                  </a:cubicBezTo>
                  <a:cubicBezTo>
                    <a:pt x="5" y="25"/>
                    <a:pt x="5" y="26"/>
                    <a:pt x="5" y="28"/>
                  </a:cubicBezTo>
                  <a:cubicBezTo>
                    <a:pt x="6" y="29"/>
                    <a:pt x="6" y="29"/>
                    <a:pt x="6" y="30"/>
                  </a:cubicBezTo>
                  <a:cubicBezTo>
                    <a:pt x="6" y="30"/>
                    <a:pt x="6" y="30"/>
                    <a:pt x="6" y="30"/>
                  </a:cubicBezTo>
                  <a:cubicBezTo>
                    <a:pt x="5" y="31"/>
                    <a:pt x="5" y="31"/>
                    <a:pt x="5" y="31"/>
                  </a:cubicBezTo>
                  <a:cubicBezTo>
                    <a:pt x="5" y="31"/>
                    <a:pt x="5" y="30"/>
                    <a:pt x="4" y="30"/>
                  </a:cubicBezTo>
                  <a:cubicBezTo>
                    <a:pt x="4" y="30"/>
                    <a:pt x="4" y="29"/>
                    <a:pt x="3" y="28"/>
                  </a:cubicBezTo>
                  <a:cubicBezTo>
                    <a:pt x="2" y="26"/>
                    <a:pt x="1" y="24"/>
                    <a:pt x="1" y="22"/>
                  </a:cubicBezTo>
                  <a:cubicBezTo>
                    <a:pt x="0" y="20"/>
                    <a:pt x="0" y="17"/>
                    <a:pt x="0" y="15"/>
                  </a:cubicBezTo>
                  <a:cubicBezTo>
                    <a:pt x="0" y="13"/>
                    <a:pt x="0" y="11"/>
                    <a:pt x="1" y="9"/>
                  </a:cubicBezTo>
                  <a:cubicBezTo>
                    <a:pt x="1" y="7"/>
                    <a:pt x="2" y="5"/>
                    <a:pt x="3" y="3"/>
                  </a:cubicBezTo>
                  <a:cubicBezTo>
                    <a:pt x="3" y="2"/>
                    <a:pt x="4" y="1"/>
                    <a:pt x="5" y="1"/>
                  </a:cubicBezTo>
                  <a:cubicBezTo>
                    <a:pt x="5" y="0"/>
                    <a:pt x="6" y="0"/>
                    <a:pt x="6" y="0"/>
                  </a:cubicBezTo>
                  <a:cubicBezTo>
                    <a:pt x="6" y="0"/>
                    <a:pt x="6" y="0"/>
                    <a:pt x="6" y="0"/>
                  </a:cubicBezTo>
                  <a:lnTo>
                    <a:pt x="6" y="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81" name="Freeform 105"/>
            <p:cNvSpPr>
              <a:spLocks noChangeAspect="1"/>
            </p:cNvSpPr>
            <p:nvPr/>
          </p:nvSpPr>
          <p:spPr bwMode="auto">
            <a:xfrm>
              <a:off x="2591" y="1314"/>
              <a:ext cx="22" cy="104"/>
            </a:xfrm>
            <a:custGeom>
              <a:avLst/>
              <a:gdLst>
                <a:gd name="T0" fmla="*/ 0 w 11"/>
                <a:gd name="T1" fmla="*/ 268435505 h 52"/>
                <a:gd name="T2" fmla="*/ 134217745 w 11"/>
                <a:gd name="T3" fmla="*/ 536871010 h 52"/>
                <a:gd name="T4" fmla="*/ 402652148 w 11"/>
                <a:gd name="T5" fmla="*/ 1073742021 h 52"/>
                <a:gd name="T6" fmla="*/ 671088663 w 11"/>
                <a:gd name="T7" fmla="*/ 2147483647 h 52"/>
                <a:gd name="T8" fmla="*/ 805303785 w 11"/>
                <a:gd name="T9" fmla="*/ 2147483647 h 52"/>
                <a:gd name="T10" fmla="*/ 671088663 w 11"/>
                <a:gd name="T11" fmla="*/ 2147483647 h 52"/>
                <a:gd name="T12" fmla="*/ 536870982 w 11"/>
                <a:gd name="T13" fmla="*/ 2147483647 h 52"/>
                <a:gd name="T14" fmla="*/ 268435491 w 11"/>
                <a:gd name="T15" fmla="*/ 2147483647 h 52"/>
                <a:gd name="T16" fmla="*/ 134217745 w 11"/>
                <a:gd name="T17" fmla="*/ 2147483647 h 52"/>
                <a:gd name="T18" fmla="*/ 134217745 w 11"/>
                <a:gd name="T19" fmla="*/ 2147483647 h 52"/>
                <a:gd name="T20" fmla="*/ 268435491 w 11"/>
                <a:gd name="T21" fmla="*/ 2147483647 h 52"/>
                <a:gd name="T22" fmla="*/ 536870982 w 11"/>
                <a:gd name="T23" fmla="*/ 2147483647 h 52"/>
                <a:gd name="T24" fmla="*/ 805303785 w 11"/>
                <a:gd name="T25" fmla="*/ 2147483647 h 52"/>
                <a:gd name="T26" fmla="*/ 1207959645 w 11"/>
                <a:gd name="T27" fmla="*/ 2147483647 h 52"/>
                <a:gd name="T28" fmla="*/ 1342177327 w 11"/>
                <a:gd name="T29" fmla="*/ 2147483647 h 52"/>
                <a:gd name="T30" fmla="*/ 1207959645 w 11"/>
                <a:gd name="T31" fmla="*/ 2147483647 h 52"/>
                <a:gd name="T32" fmla="*/ 805303785 w 11"/>
                <a:gd name="T33" fmla="*/ 805306388 h 52"/>
                <a:gd name="T34" fmla="*/ 402652148 w 11"/>
                <a:gd name="T35" fmla="*/ 268435505 h 52"/>
                <a:gd name="T36" fmla="*/ 134217745 w 11"/>
                <a:gd name="T37" fmla="*/ 0 h 52"/>
                <a:gd name="T38" fmla="*/ 134217745 w 11"/>
                <a:gd name="T39" fmla="*/ 134217753 h 52"/>
                <a:gd name="T40" fmla="*/ 0 w 11"/>
                <a:gd name="T41" fmla="*/ 268435505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52"/>
                <a:gd name="T65" fmla="*/ 11 w 11"/>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52">
                  <a:moveTo>
                    <a:pt x="0" y="2"/>
                  </a:moveTo>
                  <a:cubicBezTo>
                    <a:pt x="0" y="2"/>
                    <a:pt x="1" y="3"/>
                    <a:pt x="1" y="4"/>
                  </a:cubicBezTo>
                  <a:cubicBezTo>
                    <a:pt x="2" y="6"/>
                    <a:pt x="2" y="7"/>
                    <a:pt x="3" y="8"/>
                  </a:cubicBezTo>
                  <a:cubicBezTo>
                    <a:pt x="4" y="11"/>
                    <a:pt x="4" y="14"/>
                    <a:pt x="5" y="17"/>
                  </a:cubicBezTo>
                  <a:cubicBezTo>
                    <a:pt x="5" y="20"/>
                    <a:pt x="6" y="23"/>
                    <a:pt x="6" y="26"/>
                  </a:cubicBezTo>
                  <a:cubicBezTo>
                    <a:pt x="6" y="29"/>
                    <a:pt x="6" y="31"/>
                    <a:pt x="5" y="34"/>
                  </a:cubicBezTo>
                  <a:cubicBezTo>
                    <a:pt x="5" y="37"/>
                    <a:pt x="4" y="39"/>
                    <a:pt x="4" y="42"/>
                  </a:cubicBezTo>
                  <a:cubicBezTo>
                    <a:pt x="3" y="43"/>
                    <a:pt x="3" y="45"/>
                    <a:pt x="2" y="47"/>
                  </a:cubicBezTo>
                  <a:cubicBezTo>
                    <a:pt x="1" y="49"/>
                    <a:pt x="1" y="50"/>
                    <a:pt x="1" y="50"/>
                  </a:cubicBezTo>
                  <a:cubicBezTo>
                    <a:pt x="1" y="51"/>
                    <a:pt x="1" y="51"/>
                    <a:pt x="1" y="51"/>
                  </a:cubicBezTo>
                  <a:cubicBezTo>
                    <a:pt x="2" y="52"/>
                    <a:pt x="2" y="52"/>
                    <a:pt x="2" y="52"/>
                  </a:cubicBezTo>
                  <a:cubicBezTo>
                    <a:pt x="2" y="52"/>
                    <a:pt x="3" y="51"/>
                    <a:pt x="4" y="51"/>
                  </a:cubicBezTo>
                  <a:cubicBezTo>
                    <a:pt x="4" y="50"/>
                    <a:pt x="5" y="49"/>
                    <a:pt x="6" y="47"/>
                  </a:cubicBezTo>
                  <a:cubicBezTo>
                    <a:pt x="7" y="44"/>
                    <a:pt x="9" y="41"/>
                    <a:pt x="9" y="37"/>
                  </a:cubicBezTo>
                  <a:cubicBezTo>
                    <a:pt x="10" y="33"/>
                    <a:pt x="11" y="30"/>
                    <a:pt x="10" y="26"/>
                  </a:cubicBezTo>
                  <a:cubicBezTo>
                    <a:pt x="10" y="22"/>
                    <a:pt x="10" y="19"/>
                    <a:pt x="9" y="16"/>
                  </a:cubicBezTo>
                  <a:cubicBezTo>
                    <a:pt x="9" y="12"/>
                    <a:pt x="7" y="9"/>
                    <a:pt x="6" y="6"/>
                  </a:cubicBezTo>
                  <a:cubicBezTo>
                    <a:pt x="5" y="4"/>
                    <a:pt x="4" y="3"/>
                    <a:pt x="3" y="2"/>
                  </a:cubicBezTo>
                  <a:cubicBezTo>
                    <a:pt x="3" y="1"/>
                    <a:pt x="2" y="0"/>
                    <a:pt x="1" y="0"/>
                  </a:cubicBezTo>
                  <a:cubicBezTo>
                    <a:pt x="1" y="1"/>
                    <a:pt x="1" y="1"/>
                    <a:pt x="1" y="1"/>
                  </a:cubicBezTo>
                  <a:cubicBezTo>
                    <a:pt x="0" y="1"/>
                    <a:pt x="0" y="1"/>
                    <a:pt x="0" y="2"/>
                  </a:cubicBez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82" name="Freeform 106"/>
            <p:cNvSpPr>
              <a:spLocks noChangeAspect="1"/>
            </p:cNvSpPr>
            <p:nvPr/>
          </p:nvSpPr>
          <p:spPr bwMode="auto">
            <a:xfrm>
              <a:off x="2552" y="1325"/>
              <a:ext cx="17" cy="81"/>
            </a:xfrm>
            <a:custGeom>
              <a:avLst/>
              <a:gdLst>
                <a:gd name="T0" fmla="*/ 0 w 8"/>
                <a:gd name="T1" fmla="*/ 268435484 h 41"/>
                <a:gd name="T2" fmla="*/ 134217728 w 8"/>
                <a:gd name="T3" fmla="*/ 536870968 h 41"/>
                <a:gd name="T4" fmla="*/ 268435456 w 8"/>
                <a:gd name="T5" fmla="*/ 939520418 h 41"/>
                <a:gd name="T6" fmla="*/ 536870912 w 8"/>
                <a:gd name="T7" fmla="*/ 1879039813 h 41"/>
                <a:gd name="T8" fmla="*/ 536870912 w 8"/>
                <a:gd name="T9" fmla="*/ 2147483647 h 41"/>
                <a:gd name="T10" fmla="*/ 536870912 w 8"/>
                <a:gd name="T11" fmla="*/ 2147483647 h 41"/>
                <a:gd name="T12" fmla="*/ 402651584 w 8"/>
                <a:gd name="T13" fmla="*/ 2147483647 h 41"/>
                <a:gd name="T14" fmla="*/ 134217728 w 8"/>
                <a:gd name="T15" fmla="*/ 2147483647 h 41"/>
                <a:gd name="T16" fmla="*/ 134217728 w 8"/>
                <a:gd name="T17" fmla="*/ 2147483647 h 41"/>
                <a:gd name="T18" fmla="*/ 134217728 w 8"/>
                <a:gd name="T19" fmla="*/ 2147483647 h 41"/>
                <a:gd name="T20" fmla="*/ 134217728 w 8"/>
                <a:gd name="T21" fmla="*/ 2147483647 h 41"/>
                <a:gd name="T22" fmla="*/ 402651584 w 8"/>
                <a:gd name="T23" fmla="*/ 2147483647 h 41"/>
                <a:gd name="T24" fmla="*/ 536870912 w 8"/>
                <a:gd name="T25" fmla="*/ 2147483647 h 41"/>
                <a:gd name="T26" fmla="*/ 939519808 w 8"/>
                <a:gd name="T27" fmla="*/ 2147483647 h 41"/>
                <a:gd name="T28" fmla="*/ 1073741824 w 8"/>
                <a:gd name="T29" fmla="*/ 2147483647 h 41"/>
                <a:gd name="T30" fmla="*/ 939519808 w 8"/>
                <a:gd name="T31" fmla="*/ 1744822135 h 41"/>
                <a:gd name="T32" fmla="*/ 671085504 w 8"/>
                <a:gd name="T33" fmla="*/ 671088646 h 41"/>
                <a:gd name="T34" fmla="*/ 268435456 w 8"/>
                <a:gd name="T35" fmla="*/ 268435484 h 41"/>
                <a:gd name="T36" fmla="*/ 134217728 w 8"/>
                <a:gd name="T37" fmla="*/ 0 h 41"/>
                <a:gd name="T38" fmla="*/ 0 w 8"/>
                <a:gd name="T39" fmla="*/ 134217742 h 41"/>
                <a:gd name="T40" fmla="*/ 0 w 8"/>
                <a:gd name="T41" fmla="*/ 268435484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
                <a:gd name="T64" fmla="*/ 0 h 41"/>
                <a:gd name="T65" fmla="*/ 8 w 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 h="41">
                  <a:moveTo>
                    <a:pt x="0" y="2"/>
                  </a:moveTo>
                  <a:cubicBezTo>
                    <a:pt x="0" y="2"/>
                    <a:pt x="0" y="3"/>
                    <a:pt x="1" y="4"/>
                  </a:cubicBezTo>
                  <a:cubicBezTo>
                    <a:pt x="1" y="5"/>
                    <a:pt x="2" y="6"/>
                    <a:pt x="2" y="7"/>
                  </a:cubicBezTo>
                  <a:cubicBezTo>
                    <a:pt x="3" y="9"/>
                    <a:pt x="3" y="12"/>
                    <a:pt x="4" y="14"/>
                  </a:cubicBezTo>
                  <a:cubicBezTo>
                    <a:pt x="4" y="16"/>
                    <a:pt x="4" y="18"/>
                    <a:pt x="4" y="21"/>
                  </a:cubicBezTo>
                  <a:cubicBezTo>
                    <a:pt x="4" y="23"/>
                    <a:pt x="4" y="25"/>
                    <a:pt x="4" y="27"/>
                  </a:cubicBezTo>
                  <a:cubicBezTo>
                    <a:pt x="4" y="29"/>
                    <a:pt x="3" y="31"/>
                    <a:pt x="3" y="33"/>
                  </a:cubicBezTo>
                  <a:cubicBezTo>
                    <a:pt x="2" y="34"/>
                    <a:pt x="2" y="36"/>
                    <a:pt x="1" y="37"/>
                  </a:cubicBezTo>
                  <a:cubicBezTo>
                    <a:pt x="1" y="39"/>
                    <a:pt x="1" y="40"/>
                    <a:pt x="1" y="40"/>
                  </a:cubicBezTo>
                  <a:cubicBezTo>
                    <a:pt x="1" y="41"/>
                    <a:pt x="1" y="41"/>
                    <a:pt x="1" y="41"/>
                  </a:cubicBezTo>
                  <a:cubicBezTo>
                    <a:pt x="1" y="41"/>
                    <a:pt x="1" y="41"/>
                    <a:pt x="1" y="41"/>
                  </a:cubicBezTo>
                  <a:cubicBezTo>
                    <a:pt x="2" y="41"/>
                    <a:pt x="2" y="41"/>
                    <a:pt x="3" y="40"/>
                  </a:cubicBezTo>
                  <a:cubicBezTo>
                    <a:pt x="3" y="40"/>
                    <a:pt x="4" y="39"/>
                    <a:pt x="4" y="38"/>
                  </a:cubicBezTo>
                  <a:cubicBezTo>
                    <a:pt x="6" y="35"/>
                    <a:pt x="7" y="32"/>
                    <a:pt x="7" y="30"/>
                  </a:cubicBezTo>
                  <a:cubicBezTo>
                    <a:pt x="8" y="27"/>
                    <a:pt x="8" y="24"/>
                    <a:pt x="8" y="21"/>
                  </a:cubicBezTo>
                  <a:cubicBezTo>
                    <a:pt x="8" y="18"/>
                    <a:pt x="8" y="15"/>
                    <a:pt x="7" y="13"/>
                  </a:cubicBezTo>
                  <a:cubicBezTo>
                    <a:pt x="7" y="10"/>
                    <a:pt x="6" y="8"/>
                    <a:pt x="5" y="5"/>
                  </a:cubicBezTo>
                  <a:cubicBezTo>
                    <a:pt x="4" y="4"/>
                    <a:pt x="3" y="2"/>
                    <a:pt x="2" y="2"/>
                  </a:cubicBezTo>
                  <a:cubicBezTo>
                    <a:pt x="2" y="1"/>
                    <a:pt x="1" y="0"/>
                    <a:pt x="1" y="0"/>
                  </a:cubicBezTo>
                  <a:cubicBezTo>
                    <a:pt x="0" y="1"/>
                    <a:pt x="0" y="1"/>
                    <a:pt x="0" y="1"/>
                  </a:cubicBezTo>
                  <a:lnTo>
                    <a:pt x="0" y="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83" name="Freeform 107"/>
            <p:cNvSpPr>
              <a:spLocks noChangeAspect="1"/>
            </p:cNvSpPr>
            <p:nvPr/>
          </p:nvSpPr>
          <p:spPr bwMode="auto">
            <a:xfrm>
              <a:off x="2515" y="1336"/>
              <a:ext cx="11" cy="63"/>
            </a:xfrm>
            <a:custGeom>
              <a:avLst/>
              <a:gdLst>
                <a:gd name="T0" fmla="*/ 0 w 6"/>
                <a:gd name="T1" fmla="*/ 134217759 h 31"/>
                <a:gd name="T2" fmla="*/ 0 w 6"/>
                <a:gd name="T3" fmla="*/ 268435518 h 31"/>
                <a:gd name="T4" fmla="*/ 134217749 w 6"/>
                <a:gd name="T5" fmla="*/ 536871036 h 31"/>
                <a:gd name="T6" fmla="*/ 402653184 w 6"/>
                <a:gd name="T7" fmla="*/ 1342177462 h 31"/>
                <a:gd name="T8" fmla="*/ 402653184 w 6"/>
                <a:gd name="T9" fmla="*/ 2013265937 h 31"/>
                <a:gd name="T10" fmla="*/ 402653184 w 6"/>
                <a:gd name="T11" fmla="*/ 2147483647 h 31"/>
                <a:gd name="T12" fmla="*/ 268435499 w 6"/>
                <a:gd name="T13" fmla="*/ 2147483647 h 31"/>
                <a:gd name="T14" fmla="*/ 134217749 w 6"/>
                <a:gd name="T15" fmla="*/ 2147483647 h 31"/>
                <a:gd name="T16" fmla="*/ 0 w 6"/>
                <a:gd name="T17" fmla="*/ 2147483647 h 31"/>
                <a:gd name="T18" fmla="*/ 0 w 6"/>
                <a:gd name="T19" fmla="*/ 2147483647 h 31"/>
                <a:gd name="T20" fmla="*/ 134217749 w 6"/>
                <a:gd name="T21" fmla="*/ 2147483647 h 31"/>
                <a:gd name="T22" fmla="*/ 268435499 w 6"/>
                <a:gd name="T23" fmla="*/ 2147483647 h 31"/>
                <a:gd name="T24" fmla="*/ 402653184 w 6"/>
                <a:gd name="T25" fmla="*/ 2147483647 h 31"/>
                <a:gd name="T26" fmla="*/ 805306368 w 6"/>
                <a:gd name="T27" fmla="*/ 2147483647 h 31"/>
                <a:gd name="T28" fmla="*/ 805306368 w 6"/>
                <a:gd name="T29" fmla="*/ 2013265937 h 31"/>
                <a:gd name="T30" fmla="*/ 805306368 w 6"/>
                <a:gd name="T31" fmla="*/ 1207959767 h 31"/>
                <a:gd name="T32" fmla="*/ 402653184 w 6"/>
                <a:gd name="T33" fmla="*/ 402653213 h 31"/>
                <a:gd name="T34" fmla="*/ 268435499 w 6"/>
                <a:gd name="T35" fmla="*/ 134217759 h 31"/>
                <a:gd name="T36" fmla="*/ 0 w 6"/>
                <a:gd name="T37" fmla="*/ 0 h 31"/>
                <a:gd name="T38" fmla="*/ 0 w 6"/>
                <a:gd name="T39" fmla="*/ 0 h 31"/>
                <a:gd name="T40" fmla="*/ 0 w 6"/>
                <a:gd name="T41" fmla="*/ 13421775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31"/>
                <a:gd name="T65" fmla="*/ 6 w 6"/>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31">
                  <a:moveTo>
                    <a:pt x="0" y="1"/>
                  </a:moveTo>
                  <a:cubicBezTo>
                    <a:pt x="0" y="1"/>
                    <a:pt x="0" y="1"/>
                    <a:pt x="0" y="2"/>
                  </a:cubicBezTo>
                  <a:cubicBezTo>
                    <a:pt x="1" y="3"/>
                    <a:pt x="1" y="4"/>
                    <a:pt x="1" y="4"/>
                  </a:cubicBezTo>
                  <a:cubicBezTo>
                    <a:pt x="2" y="6"/>
                    <a:pt x="2" y="8"/>
                    <a:pt x="3" y="10"/>
                  </a:cubicBezTo>
                  <a:cubicBezTo>
                    <a:pt x="3" y="12"/>
                    <a:pt x="3" y="13"/>
                    <a:pt x="3" y="15"/>
                  </a:cubicBezTo>
                  <a:cubicBezTo>
                    <a:pt x="3" y="17"/>
                    <a:pt x="3" y="18"/>
                    <a:pt x="3" y="20"/>
                  </a:cubicBezTo>
                  <a:cubicBezTo>
                    <a:pt x="3" y="22"/>
                    <a:pt x="2" y="23"/>
                    <a:pt x="2" y="25"/>
                  </a:cubicBezTo>
                  <a:cubicBezTo>
                    <a:pt x="2" y="25"/>
                    <a:pt x="1" y="26"/>
                    <a:pt x="1" y="28"/>
                  </a:cubicBezTo>
                  <a:cubicBezTo>
                    <a:pt x="0" y="29"/>
                    <a:pt x="0" y="29"/>
                    <a:pt x="0" y="30"/>
                  </a:cubicBezTo>
                  <a:cubicBezTo>
                    <a:pt x="0" y="30"/>
                    <a:pt x="0" y="30"/>
                    <a:pt x="0" y="30"/>
                  </a:cubicBezTo>
                  <a:cubicBezTo>
                    <a:pt x="1" y="31"/>
                    <a:pt x="1" y="31"/>
                    <a:pt x="1" y="31"/>
                  </a:cubicBezTo>
                  <a:cubicBezTo>
                    <a:pt x="1" y="31"/>
                    <a:pt x="1" y="30"/>
                    <a:pt x="2" y="30"/>
                  </a:cubicBezTo>
                  <a:cubicBezTo>
                    <a:pt x="2" y="30"/>
                    <a:pt x="3" y="29"/>
                    <a:pt x="3" y="28"/>
                  </a:cubicBezTo>
                  <a:cubicBezTo>
                    <a:pt x="4" y="26"/>
                    <a:pt x="5" y="24"/>
                    <a:pt x="6" y="22"/>
                  </a:cubicBezTo>
                  <a:cubicBezTo>
                    <a:pt x="6" y="20"/>
                    <a:pt x="6" y="17"/>
                    <a:pt x="6" y="15"/>
                  </a:cubicBezTo>
                  <a:cubicBezTo>
                    <a:pt x="6" y="13"/>
                    <a:pt x="6" y="11"/>
                    <a:pt x="6" y="9"/>
                  </a:cubicBezTo>
                  <a:cubicBezTo>
                    <a:pt x="5" y="7"/>
                    <a:pt x="4" y="5"/>
                    <a:pt x="3" y="3"/>
                  </a:cubicBezTo>
                  <a:cubicBezTo>
                    <a:pt x="3" y="2"/>
                    <a:pt x="2" y="1"/>
                    <a:pt x="2" y="1"/>
                  </a:cubicBezTo>
                  <a:cubicBezTo>
                    <a:pt x="1" y="0"/>
                    <a:pt x="1" y="0"/>
                    <a:pt x="0" y="0"/>
                  </a:cubicBezTo>
                  <a:cubicBezTo>
                    <a:pt x="0" y="0"/>
                    <a:pt x="0" y="0"/>
                    <a:pt x="0" y="0"/>
                  </a:cubicBezTo>
                  <a:lnTo>
                    <a:pt x="0" y="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grpSp>
      <p:sp>
        <p:nvSpPr>
          <p:cNvPr id="49240" name="Text Box 118"/>
          <p:cNvSpPr txBox="1">
            <a:spLocks noChangeArrowheads="1"/>
          </p:cNvSpPr>
          <p:nvPr/>
        </p:nvSpPr>
        <p:spPr bwMode="auto">
          <a:xfrm>
            <a:off x="6254750" y="5894388"/>
            <a:ext cx="839788" cy="279400"/>
          </a:xfrm>
          <a:prstGeom prst="rect">
            <a:avLst/>
          </a:prstGeom>
          <a:noFill/>
          <a:ln w="9525" algn="ctr">
            <a:noFill/>
            <a:miter lim="800000"/>
            <a:headEnd/>
            <a:tailEnd/>
          </a:ln>
        </p:spPr>
        <p:txBody>
          <a:bodyPr lIns="90000" tIns="46800" rIns="90000" bIns="46800">
            <a:spAutoFit/>
          </a:bodyPr>
          <a:lstStyle/>
          <a:p>
            <a:pPr algn="ctr" eaLnBrk="0" hangingPunct="0">
              <a:spcBef>
                <a:spcPct val="50000"/>
              </a:spcBef>
              <a:defRPr/>
            </a:pPr>
            <a:r>
              <a:rPr lang="en-US" altLang="zh-CN">
                <a:solidFill>
                  <a:schemeClr val="folHlink"/>
                </a:solidFill>
                <a:latin typeface="+mj-lt"/>
                <a:ea typeface="华文细黑" pitchFamily="2" charset="-122"/>
              </a:rPr>
              <a:t>NodeB</a:t>
            </a:r>
          </a:p>
        </p:txBody>
      </p:sp>
      <p:pic>
        <p:nvPicPr>
          <p:cNvPr id="160856" name="Picture 201" descr="tower"/>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5962650" y="5503863"/>
            <a:ext cx="430213" cy="461962"/>
          </a:xfrm>
          <a:prstGeom prst="rect">
            <a:avLst/>
          </a:prstGeom>
          <a:noFill/>
          <a:ln w="9525">
            <a:noFill/>
            <a:miter lim="800000"/>
            <a:headEnd/>
            <a:tailEnd/>
          </a:ln>
        </p:spPr>
      </p:pic>
      <p:sp>
        <p:nvSpPr>
          <p:cNvPr id="49242" name="Text Box 204"/>
          <p:cNvSpPr txBox="1">
            <a:spLocks noChangeArrowheads="1"/>
          </p:cNvSpPr>
          <p:nvPr/>
        </p:nvSpPr>
        <p:spPr bwMode="auto">
          <a:xfrm>
            <a:off x="5865813" y="5894388"/>
            <a:ext cx="646112" cy="279400"/>
          </a:xfrm>
          <a:prstGeom prst="rect">
            <a:avLst/>
          </a:prstGeom>
          <a:noFill/>
          <a:ln w="9525" algn="ctr">
            <a:noFill/>
            <a:miter lim="800000"/>
            <a:headEnd/>
            <a:tailEnd/>
          </a:ln>
        </p:spPr>
        <p:txBody>
          <a:bodyPr lIns="90000" tIns="46800" rIns="90000" bIns="46800">
            <a:spAutoFit/>
          </a:bodyPr>
          <a:lstStyle/>
          <a:p>
            <a:pPr algn="ctr" eaLnBrk="0" hangingPunct="0">
              <a:spcBef>
                <a:spcPct val="50000"/>
              </a:spcBef>
              <a:defRPr/>
            </a:pPr>
            <a:r>
              <a:rPr lang="en-US" altLang="zh-CN">
                <a:solidFill>
                  <a:schemeClr val="folHlink"/>
                </a:solidFill>
                <a:latin typeface="+mj-lt"/>
                <a:ea typeface="宋体" pitchFamily="2" charset="-122"/>
              </a:rPr>
              <a:t>BTS</a:t>
            </a:r>
          </a:p>
        </p:txBody>
      </p:sp>
      <p:grpSp>
        <p:nvGrpSpPr>
          <p:cNvPr id="160858" name="Group 83"/>
          <p:cNvGrpSpPr>
            <a:grpSpLocks noChangeAspect="1"/>
          </p:cNvGrpSpPr>
          <p:nvPr/>
        </p:nvGrpSpPr>
        <p:grpSpPr bwMode="auto">
          <a:xfrm>
            <a:off x="4638675" y="5427663"/>
            <a:ext cx="334963" cy="496887"/>
            <a:chOff x="2227" y="1314"/>
            <a:chExt cx="455" cy="563"/>
          </a:xfrm>
        </p:grpSpPr>
        <p:sp>
          <p:nvSpPr>
            <p:cNvPr id="49336" name="Freeform 84"/>
            <p:cNvSpPr>
              <a:spLocks noChangeAspect="1"/>
            </p:cNvSpPr>
            <p:nvPr/>
          </p:nvSpPr>
          <p:spPr bwMode="auto">
            <a:xfrm>
              <a:off x="2488" y="1738"/>
              <a:ext cx="129" cy="16"/>
            </a:xfrm>
            <a:custGeom>
              <a:avLst/>
              <a:gdLst>
                <a:gd name="T0" fmla="*/ 130 w 130"/>
                <a:gd name="T1" fmla="*/ 16 h 16"/>
                <a:gd name="T2" fmla="*/ 0 w 130"/>
                <a:gd name="T3" fmla="*/ 16 h 16"/>
                <a:gd name="T4" fmla="*/ 0 w 130"/>
                <a:gd name="T5" fmla="*/ 0 h 16"/>
                <a:gd name="T6" fmla="*/ 130 w 130"/>
                <a:gd name="T7" fmla="*/ 0 h 16"/>
                <a:gd name="T8" fmla="*/ 130 w 130"/>
                <a:gd name="T9" fmla="*/ 16 h 16"/>
                <a:gd name="T10" fmla="*/ 130 w 130"/>
                <a:gd name="T11" fmla="*/ 16 h 16"/>
                <a:gd name="T12" fmla="*/ 0 60000 65536"/>
                <a:gd name="T13" fmla="*/ 0 60000 65536"/>
                <a:gd name="T14" fmla="*/ 0 60000 65536"/>
                <a:gd name="T15" fmla="*/ 0 60000 65536"/>
                <a:gd name="T16" fmla="*/ 0 60000 65536"/>
                <a:gd name="T17" fmla="*/ 0 60000 65536"/>
                <a:gd name="T18" fmla="*/ 0 w 130"/>
                <a:gd name="T19" fmla="*/ 0 h 16"/>
                <a:gd name="T20" fmla="*/ 130 w 13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30" h="16">
                  <a:moveTo>
                    <a:pt x="130" y="16"/>
                  </a:moveTo>
                  <a:lnTo>
                    <a:pt x="0" y="16"/>
                  </a:lnTo>
                  <a:lnTo>
                    <a:pt x="0" y="0"/>
                  </a:lnTo>
                  <a:lnTo>
                    <a:pt x="130" y="0"/>
                  </a:lnTo>
                  <a:lnTo>
                    <a:pt x="130" y="16"/>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49337" name="Freeform 85"/>
            <p:cNvSpPr>
              <a:spLocks noChangeAspect="1"/>
            </p:cNvSpPr>
            <p:nvPr/>
          </p:nvSpPr>
          <p:spPr bwMode="auto">
            <a:xfrm>
              <a:off x="2617" y="1683"/>
              <a:ext cx="65" cy="72"/>
            </a:xfrm>
            <a:custGeom>
              <a:avLst/>
              <a:gdLst>
                <a:gd name="T0" fmla="*/ 0 w 65"/>
                <a:gd name="T1" fmla="*/ 72 h 72"/>
                <a:gd name="T2" fmla="*/ 65 w 65"/>
                <a:gd name="T3" fmla="*/ 16 h 72"/>
                <a:gd name="T4" fmla="*/ 65 w 65"/>
                <a:gd name="T5" fmla="*/ 0 h 72"/>
                <a:gd name="T6" fmla="*/ 0 w 65"/>
                <a:gd name="T7" fmla="*/ 56 h 72"/>
                <a:gd name="T8" fmla="*/ 0 w 65"/>
                <a:gd name="T9" fmla="*/ 72 h 72"/>
                <a:gd name="T10" fmla="*/ 0 w 65"/>
                <a:gd name="T11" fmla="*/ 72 h 72"/>
                <a:gd name="T12" fmla="*/ 0 60000 65536"/>
                <a:gd name="T13" fmla="*/ 0 60000 65536"/>
                <a:gd name="T14" fmla="*/ 0 60000 65536"/>
                <a:gd name="T15" fmla="*/ 0 60000 65536"/>
                <a:gd name="T16" fmla="*/ 0 60000 65536"/>
                <a:gd name="T17" fmla="*/ 0 60000 65536"/>
                <a:gd name="T18" fmla="*/ 0 w 65"/>
                <a:gd name="T19" fmla="*/ 0 h 72"/>
                <a:gd name="T20" fmla="*/ 65 w 6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5" h="72">
                  <a:moveTo>
                    <a:pt x="0" y="72"/>
                  </a:moveTo>
                  <a:lnTo>
                    <a:pt x="65" y="16"/>
                  </a:lnTo>
                  <a:lnTo>
                    <a:pt x="65" y="0"/>
                  </a:lnTo>
                  <a:lnTo>
                    <a:pt x="0" y="56"/>
                  </a:lnTo>
                  <a:lnTo>
                    <a:pt x="0"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38" name="Freeform 86"/>
            <p:cNvSpPr>
              <a:spLocks noChangeAspect="1"/>
            </p:cNvSpPr>
            <p:nvPr/>
          </p:nvSpPr>
          <p:spPr bwMode="auto">
            <a:xfrm>
              <a:off x="2423" y="1683"/>
              <a:ext cx="65" cy="72"/>
            </a:xfrm>
            <a:custGeom>
              <a:avLst/>
              <a:gdLst>
                <a:gd name="T0" fmla="*/ 64 w 64"/>
                <a:gd name="T1" fmla="*/ 72 h 72"/>
                <a:gd name="T2" fmla="*/ 0 w 64"/>
                <a:gd name="T3" fmla="*/ 16 h 72"/>
                <a:gd name="T4" fmla="*/ 0 w 64"/>
                <a:gd name="T5" fmla="*/ 0 h 72"/>
                <a:gd name="T6" fmla="*/ 64 w 64"/>
                <a:gd name="T7" fmla="*/ 56 h 72"/>
                <a:gd name="T8" fmla="*/ 64 w 64"/>
                <a:gd name="T9" fmla="*/ 72 h 72"/>
                <a:gd name="T10" fmla="*/ 64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64" y="72"/>
                  </a:moveTo>
                  <a:lnTo>
                    <a:pt x="0" y="16"/>
                  </a:lnTo>
                  <a:lnTo>
                    <a:pt x="0" y="0"/>
                  </a:lnTo>
                  <a:lnTo>
                    <a:pt x="64" y="56"/>
                  </a:lnTo>
                  <a:lnTo>
                    <a:pt x="64"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39" name="Freeform 87"/>
            <p:cNvSpPr>
              <a:spLocks noChangeAspect="1"/>
            </p:cNvSpPr>
            <p:nvPr/>
          </p:nvSpPr>
          <p:spPr bwMode="auto">
            <a:xfrm>
              <a:off x="2423" y="1629"/>
              <a:ext cx="259" cy="110"/>
            </a:xfrm>
            <a:custGeom>
              <a:avLst/>
              <a:gdLst>
                <a:gd name="T0" fmla="*/ 259 w 259"/>
                <a:gd name="T1" fmla="*/ 54 h 110"/>
                <a:gd name="T2" fmla="*/ 227 w 259"/>
                <a:gd name="T3" fmla="*/ 82 h 110"/>
                <a:gd name="T4" fmla="*/ 194 w 259"/>
                <a:gd name="T5" fmla="*/ 110 h 110"/>
                <a:gd name="T6" fmla="*/ 130 w 259"/>
                <a:gd name="T7" fmla="*/ 110 h 110"/>
                <a:gd name="T8" fmla="*/ 64 w 259"/>
                <a:gd name="T9" fmla="*/ 110 h 110"/>
                <a:gd name="T10" fmla="*/ 32 w 259"/>
                <a:gd name="T11" fmla="*/ 82 h 110"/>
                <a:gd name="T12" fmla="*/ 0 w 259"/>
                <a:gd name="T13" fmla="*/ 54 h 110"/>
                <a:gd name="T14" fmla="*/ 32 w 259"/>
                <a:gd name="T15" fmla="*/ 26 h 110"/>
                <a:gd name="T16" fmla="*/ 64 w 259"/>
                <a:gd name="T17" fmla="*/ 0 h 110"/>
                <a:gd name="T18" fmla="*/ 130 w 259"/>
                <a:gd name="T19" fmla="*/ 0 h 110"/>
                <a:gd name="T20" fmla="*/ 194 w 259"/>
                <a:gd name="T21" fmla="*/ 0 h 110"/>
                <a:gd name="T22" fmla="*/ 227 w 259"/>
                <a:gd name="T23" fmla="*/ 26 h 110"/>
                <a:gd name="T24" fmla="*/ 259 w 259"/>
                <a:gd name="T25" fmla="*/ 54 h 110"/>
                <a:gd name="T26" fmla="*/ 259 w 259"/>
                <a:gd name="T27" fmla="*/ 54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9"/>
                <a:gd name="T43" fmla="*/ 0 h 110"/>
                <a:gd name="T44" fmla="*/ 259 w 259"/>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9" h="110">
                  <a:moveTo>
                    <a:pt x="259" y="54"/>
                  </a:moveTo>
                  <a:lnTo>
                    <a:pt x="227" y="82"/>
                  </a:lnTo>
                  <a:lnTo>
                    <a:pt x="194" y="110"/>
                  </a:lnTo>
                  <a:lnTo>
                    <a:pt x="130" y="110"/>
                  </a:lnTo>
                  <a:lnTo>
                    <a:pt x="64" y="110"/>
                  </a:lnTo>
                  <a:lnTo>
                    <a:pt x="32" y="82"/>
                  </a:lnTo>
                  <a:lnTo>
                    <a:pt x="0" y="54"/>
                  </a:lnTo>
                  <a:lnTo>
                    <a:pt x="32" y="26"/>
                  </a:lnTo>
                  <a:lnTo>
                    <a:pt x="64" y="0"/>
                  </a:lnTo>
                  <a:lnTo>
                    <a:pt x="130" y="0"/>
                  </a:lnTo>
                  <a:lnTo>
                    <a:pt x="194" y="0"/>
                  </a:lnTo>
                  <a:lnTo>
                    <a:pt x="227" y="26"/>
                  </a:lnTo>
                  <a:lnTo>
                    <a:pt x="259" y="54"/>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49340" name="Freeform 88"/>
            <p:cNvSpPr>
              <a:spLocks noChangeAspect="1"/>
            </p:cNvSpPr>
            <p:nvPr/>
          </p:nvSpPr>
          <p:spPr bwMode="auto">
            <a:xfrm>
              <a:off x="2292" y="1798"/>
              <a:ext cx="129" cy="18"/>
            </a:xfrm>
            <a:custGeom>
              <a:avLst/>
              <a:gdLst>
                <a:gd name="T0" fmla="*/ 130 w 130"/>
                <a:gd name="T1" fmla="*/ 18 h 18"/>
                <a:gd name="T2" fmla="*/ 0 w 130"/>
                <a:gd name="T3" fmla="*/ 18 h 18"/>
                <a:gd name="T4" fmla="*/ 0 w 130"/>
                <a:gd name="T5" fmla="*/ 0 h 18"/>
                <a:gd name="T6" fmla="*/ 130 w 130"/>
                <a:gd name="T7" fmla="*/ 0 h 18"/>
                <a:gd name="T8" fmla="*/ 130 w 130"/>
                <a:gd name="T9" fmla="*/ 18 h 18"/>
                <a:gd name="T10" fmla="*/ 130 w 130"/>
                <a:gd name="T11" fmla="*/ 18 h 18"/>
                <a:gd name="T12" fmla="*/ 0 60000 65536"/>
                <a:gd name="T13" fmla="*/ 0 60000 65536"/>
                <a:gd name="T14" fmla="*/ 0 60000 65536"/>
                <a:gd name="T15" fmla="*/ 0 60000 65536"/>
                <a:gd name="T16" fmla="*/ 0 60000 65536"/>
                <a:gd name="T17" fmla="*/ 0 60000 65536"/>
                <a:gd name="T18" fmla="*/ 0 w 130"/>
                <a:gd name="T19" fmla="*/ 0 h 18"/>
                <a:gd name="T20" fmla="*/ 130 w 1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30" h="18">
                  <a:moveTo>
                    <a:pt x="130" y="18"/>
                  </a:moveTo>
                  <a:lnTo>
                    <a:pt x="0" y="18"/>
                  </a:lnTo>
                  <a:lnTo>
                    <a:pt x="0" y="0"/>
                  </a:lnTo>
                  <a:lnTo>
                    <a:pt x="130" y="0"/>
                  </a:lnTo>
                  <a:lnTo>
                    <a:pt x="130" y="18"/>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49341" name="Freeform 89"/>
            <p:cNvSpPr>
              <a:spLocks noChangeAspect="1"/>
            </p:cNvSpPr>
            <p:nvPr/>
          </p:nvSpPr>
          <p:spPr bwMode="auto">
            <a:xfrm>
              <a:off x="2421" y="1744"/>
              <a:ext cx="65" cy="72"/>
            </a:xfrm>
            <a:custGeom>
              <a:avLst/>
              <a:gdLst>
                <a:gd name="T0" fmla="*/ 0 w 64"/>
                <a:gd name="T1" fmla="*/ 72 h 72"/>
                <a:gd name="T2" fmla="*/ 64 w 64"/>
                <a:gd name="T3" fmla="*/ 16 h 72"/>
                <a:gd name="T4" fmla="*/ 64 w 64"/>
                <a:gd name="T5" fmla="*/ 0 h 72"/>
                <a:gd name="T6" fmla="*/ 0 w 64"/>
                <a:gd name="T7" fmla="*/ 54 h 72"/>
                <a:gd name="T8" fmla="*/ 0 w 64"/>
                <a:gd name="T9" fmla="*/ 72 h 72"/>
                <a:gd name="T10" fmla="*/ 0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0" y="72"/>
                  </a:moveTo>
                  <a:lnTo>
                    <a:pt x="64" y="16"/>
                  </a:lnTo>
                  <a:lnTo>
                    <a:pt x="64" y="0"/>
                  </a:lnTo>
                  <a:lnTo>
                    <a:pt x="0" y="54"/>
                  </a:lnTo>
                  <a:lnTo>
                    <a:pt x="0"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42" name="Freeform 90"/>
            <p:cNvSpPr>
              <a:spLocks noChangeAspect="1"/>
            </p:cNvSpPr>
            <p:nvPr/>
          </p:nvSpPr>
          <p:spPr bwMode="auto">
            <a:xfrm>
              <a:off x="2227" y="1744"/>
              <a:ext cx="65" cy="72"/>
            </a:xfrm>
            <a:custGeom>
              <a:avLst/>
              <a:gdLst>
                <a:gd name="T0" fmla="*/ 64 w 64"/>
                <a:gd name="T1" fmla="*/ 72 h 72"/>
                <a:gd name="T2" fmla="*/ 0 w 64"/>
                <a:gd name="T3" fmla="*/ 16 h 72"/>
                <a:gd name="T4" fmla="*/ 0 w 64"/>
                <a:gd name="T5" fmla="*/ 0 h 72"/>
                <a:gd name="T6" fmla="*/ 64 w 64"/>
                <a:gd name="T7" fmla="*/ 54 h 72"/>
                <a:gd name="T8" fmla="*/ 64 w 64"/>
                <a:gd name="T9" fmla="*/ 72 h 72"/>
                <a:gd name="T10" fmla="*/ 64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64" y="72"/>
                  </a:moveTo>
                  <a:lnTo>
                    <a:pt x="0" y="16"/>
                  </a:lnTo>
                  <a:lnTo>
                    <a:pt x="0" y="0"/>
                  </a:lnTo>
                  <a:lnTo>
                    <a:pt x="64" y="54"/>
                  </a:lnTo>
                  <a:lnTo>
                    <a:pt x="64"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43" name="Freeform 91"/>
            <p:cNvSpPr>
              <a:spLocks noChangeAspect="1"/>
            </p:cNvSpPr>
            <p:nvPr/>
          </p:nvSpPr>
          <p:spPr bwMode="auto">
            <a:xfrm>
              <a:off x="2227" y="1688"/>
              <a:ext cx="259" cy="110"/>
            </a:xfrm>
            <a:custGeom>
              <a:avLst/>
              <a:gdLst>
                <a:gd name="T0" fmla="*/ 258 w 258"/>
                <a:gd name="T1" fmla="*/ 56 h 110"/>
                <a:gd name="T2" fmla="*/ 226 w 258"/>
                <a:gd name="T3" fmla="*/ 84 h 110"/>
                <a:gd name="T4" fmla="*/ 194 w 258"/>
                <a:gd name="T5" fmla="*/ 110 h 110"/>
                <a:gd name="T6" fmla="*/ 128 w 258"/>
                <a:gd name="T7" fmla="*/ 110 h 110"/>
                <a:gd name="T8" fmla="*/ 64 w 258"/>
                <a:gd name="T9" fmla="*/ 110 h 110"/>
                <a:gd name="T10" fmla="*/ 32 w 258"/>
                <a:gd name="T11" fmla="*/ 84 h 110"/>
                <a:gd name="T12" fmla="*/ 0 w 258"/>
                <a:gd name="T13" fmla="*/ 56 h 110"/>
                <a:gd name="T14" fmla="*/ 32 w 258"/>
                <a:gd name="T15" fmla="*/ 28 h 110"/>
                <a:gd name="T16" fmla="*/ 64 w 258"/>
                <a:gd name="T17" fmla="*/ 0 h 110"/>
                <a:gd name="T18" fmla="*/ 128 w 258"/>
                <a:gd name="T19" fmla="*/ 0 h 110"/>
                <a:gd name="T20" fmla="*/ 194 w 258"/>
                <a:gd name="T21" fmla="*/ 0 h 110"/>
                <a:gd name="T22" fmla="*/ 226 w 258"/>
                <a:gd name="T23" fmla="*/ 28 h 110"/>
                <a:gd name="T24" fmla="*/ 258 w 258"/>
                <a:gd name="T25" fmla="*/ 56 h 110"/>
                <a:gd name="T26" fmla="*/ 258 w 258"/>
                <a:gd name="T27" fmla="*/ 56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8"/>
                <a:gd name="T43" fmla="*/ 0 h 110"/>
                <a:gd name="T44" fmla="*/ 258 w 258"/>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8" h="110">
                  <a:moveTo>
                    <a:pt x="258" y="56"/>
                  </a:moveTo>
                  <a:lnTo>
                    <a:pt x="226" y="84"/>
                  </a:lnTo>
                  <a:lnTo>
                    <a:pt x="194" y="110"/>
                  </a:lnTo>
                  <a:lnTo>
                    <a:pt x="128" y="110"/>
                  </a:lnTo>
                  <a:lnTo>
                    <a:pt x="64" y="110"/>
                  </a:lnTo>
                  <a:lnTo>
                    <a:pt x="32" y="84"/>
                  </a:lnTo>
                  <a:lnTo>
                    <a:pt x="0" y="56"/>
                  </a:lnTo>
                  <a:lnTo>
                    <a:pt x="32" y="28"/>
                  </a:lnTo>
                  <a:lnTo>
                    <a:pt x="64" y="0"/>
                  </a:lnTo>
                  <a:lnTo>
                    <a:pt x="128" y="0"/>
                  </a:lnTo>
                  <a:lnTo>
                    <a:pt x="194" y="0"/>
                  </a:lnTo>
                  <a:lnTo>
                    <a:pt x="226" y="28"/>
                  </a:lnTo>
                  <a:lnTo>
                    <a:pt x="258" y="56"/>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49344" name="Freeform 92"/>
            <p:cNvSpPr>
              <a:spLocks noChangeAspect="1"/>
            </p:cNvSpPr>
            <p:nvPr/>
          </p:nvSpPr>
          <p:spPr bwMode="auto">
            <a:xfrm>
              <a:off x="2488" y="1861"/>
              <a:ext cx="129" cy="16"/>
            </a:xfrm>
            <a:custGeom>
              <a:avLst/>
              <a:gdLst>
                <a:gd name="T0" fmla="*/ 130 w 130"/>
                <a:gd name="T1" fmla="*/ 16 h 16"/>
                <a:gd name="T2" fmla="*/ 0 w 130"/>
                <a:gd name="T3" fmla="*/ 16 h 16"/>
                <a:gd name="T4" fmla="*/ 0 w 130"/>
                <a:gd name="T5" fmla="*/ 0 h 16"/>
                <a:gd name="T6" fmla="*/ 130 w 130"/>
                <a:gd name="T7" fmla="*/ 0 h 16"/>
                <a:gd name="T8" fmla="*/ 130 w 130"/>
                <a:gd name="T9" fmla="*/ 16 h 16"/>
                <a:gd name="T10" fmla="*/ 130 w 130"/>
                <a:gd name="T11" fmla="*/ 16 h 16"/>
                <a:gd name="T12" fmla="*/ 0 60000 65536"/>
                <a:gd name="T13" fmla="*/ 0 60000 65536"/>
                <a:gd name="T14" fmla="*/ 0 60000 65536"/>
                <a:gd name="T15" fmla="*/ 0 60000 65536"/>
                <a:gd name="T16" fmla="*/ 0 60000 65536"/>
                <a:gd name="T17" fmla="*/ 0 60000 65536"/>
                <a:gd name="T18" fmla="*/ 0 w 130"/>
                <a:gd name="T19" fmla="*/ 0 h 16"/>
                <a:gd name="T20" fmla="*/ 130 w 13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30" h="16">
                  <a:moveTo>
                    <a:pt x="130" y="16"/>
                  </a:moveTo>
                  <a:lnTo>
                    <a:pt x="0" y="16"/>
                  </a:lnTo>
                  <a:lnTo>
                    <a:pt x="0" y="0"/>
                  </a:lnTo>
                  <a:lnTo>
                    <a:pt x="130" y="0"/>
                  </a:lnTo>
                  <a:lnTo>
                    <a:pt x="130" y="16"/>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49345" name="Freeform 93"/>
            <p:cNvSpPr>
              <a:spLocks noChangeAspect="1"/>
            </p:cNvSpPr>
            <p:nvPr/>
          </p:nvSpPr>
          <p:spPr bwMode="auto">
            <a:xfrm>
              <a:off x="2617" y="1807"/>
              <a:ext cx="65" cy="70"/>
            </a:xfrm>
            <a:custGeom>
              <a:avLst/>
              <a:gdLst>
                <a:gd name="T0" fmla="*/ 0 w 65"/>
                <a:gd name="T1" fmla="*/ 71 h 71"/>
                <a:gd name="T2" fmla="*/ 65 w 65"/>
                <a:gd name="T3" fmla="*/ 17 h 71"/>
                <a:gd name="T4" fmla="*/ 65 w 65"/>
                <a:gd name="T5" fmla="*/ 0 h 71"/>
                <a:gd name="T6" fmla="*/ 0 w 65"/>
                <a:gd name="T7" fmla="*/ 55 h 71"/>
                <a:gd name="T8" fmla="*/ 0 w 65"/>
                <a:gd name="T9" fmla="*/ 71 h 71"/>
                <a:gd name="T10" fmla="*/ 0 w 65"/>
                <a:gd name="T11" fmla="*/ 71 h 71"/>
                <a:gd name="T12" fmla="*/ 0 60000 65536"/>
                <a:gd name="T13" fmla="*/ 0 60000 65536"/>
                <a:gd name="T14" fmla="*/ 0 60000 65536"/>
                <a:gd name="T15" fmla="*/ 0 60000 65536"/>
                <a:gd name="T16" fmla="*/ 0 60000 65536"/>
                <a:gd name="T17" fmla="*/ 0 60000 65536"/>
                <a:gd name="T18" fmla="*/ 0 w 65"/>
                <a:gd name="T19" fmla="*/ 0 h 71"/>
                <a:gd name="T20" fmla="*/ 65 w 65"/>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65" h="71">
                  <a:moveTo>
                    <a:pt x="0" y="71"/>
                  </a:moveTo>
                  <a:lnTo>
                    <a:pt x="65" y="17"/>
                  </a:lnTo>
                  <a:lnTo>
                    <a:pt x="65" y="0"/>
                  </a:lnTo>
                  <a:lnTo>
                    <a:pt x="0" y="55"/>
                  </a:lnTo>
                  <a:lnTo>
                    <a:pt x="0" y="7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46" name="Freeform 94"/>
            <p:cNvSpPr>
              <a:spLocks noChangeAspect="1"/>
            </p:cNvSpPr>
            <p:nvPr/>
          </p:nvSpPr>
          <p:spPr bwMode="auto">
            <a:xfrm>
              <a:off x="2423" y="1807"/>
              <a:ext cx="65" cy="70"/>
            </a:xfrm>
            <a:custGeom>
              <a:avLst/>
              <a:gdLst>
                <a:gd name="T0" fmla="*/ 64 w 64"/>
                <a:gd name="T1" fmla="*/ 71 h 71"/>
                <a:gd name="T2" fmla="*/ 0 w 64"/>
                <a:gd name="T3" fmla="*/ 17 h 71"/>
                <a:gd name="T4" fmla="*/ 0 w 64"/>
                <a:gd name="T5" fmla="*/ 0 h 71"/>
                <a:gd name="T6" fmla="*/ 64 w 64"/>
                <a:gd name="T7" fmla="*/ 55 h 71"/>
                <a:gd name="T8" fmla="*/ 64 w 64"/>
                <a:gd name="T9" fmla="*/ 71 h 71"/>
                <a:gd name="T10" fmla="*/ 64 w 64"/>
                <a:gd name="T11" fmla="*/ 71 h 71"/>
                <a:gd name="T12" fmla="*/ 0 60000 65536"/>
                <a:gd name="T13" fmla="*/ 0 60000 65536"/>
                <a:gd name="T14" fmla="*/ 0 60000 65536"/>
                <a:gd name="T15" fmla="*/ 0 60000 65536"/>
                <a:gd name="T16" fmla="*/ 0 60000 65536"/>
                <a:gd name="T17" fmla="*/ 0 60000 65536"/>
                <a:gd name="T18" fmla="*/ 0 w 64"/>
                <a:gd name="T19" fmla="*/ 0 h 71"/>
                <a:gd name="T20" fmla="*/ 64 w 64"/>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64" h="71">
                  <a:moveTo>
                    <a:pt x="64" y="71"/>
                  </a:moveTo>
                  <a:lnTo>
                    <a:pt x="0" y="17"/>
                  </a:lnTo>
                  <a:lnTo>
                    <a:pt x="0" y="0"/>
                  </a:lnTo>
                  <a:lnTo>
                    <a:pt x="64" y="55"/>
                  </a:lnTo>
                  <a:lnTo>
                    <a:pt x="64" y="7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47" name="Freeform 95"/>
            <p:cNvSpPr>
              <a:spLocks noChangeAspect="1"/>
            </p:cNvSpPr>
            <p:nvPr/>
          </p:nvSpPr>
          <p:spPr bwMode="auto">
            <a:xfrm>
              <a:off x="2423" y="1749"/>
              <a:ext cx="259" cy="112"/>
            </a:xfrm>
            <a:custGeom>
              <a:avLst/>
              <a:gdLst>
                <a:gd name="T0" fmla="*/ 259 w 259"/>
                <a:gd name="T1" fmla="*/ 56 h 111"/>
                <a:gd name="T2" fmla="*/ 227 w 259"/>
                <a:gd name="T3" fmla="*/ 85 h 111"/>
                <a:gd name="T4" fmla="*/ 194 w 259"/>
                <a:gd name="T5" fmla="*/ 111 h 111"/>
                <a:gd name="T6" fmla="*/ 130 w 259"/>
                <a:gd name="T7" fmla="*/ 111 h 111"/>
                <a:gd name="T8" fmla="*/ 64 w 259"/>
                <a:gd name="T9" fmla="*/ 111 h 111"/>
                <a:gd name="T10" fmla="*/ 32 w 259"/>
                <a:gd name="T11" fmla="*/ 85 h 111"/>
                <a:gd name="T12" fmla="*/ 0 w 259"/>
                <a:gd name="T13" fmla="*/ 56 h 111"/>
                <a:gd name="T14" fmla="*/ 32 w 259"/>
                <a:gd name="T15" fmla="*/ 28 h 111"/>
                <a:gd name="T16" fmla="*/ 64 w 259"/>
                <a:gd name="T17" fmla="*/ 0 h 111"/>
                <a:gd name="T18" fmla="*/ 130 w 259"/>
                <a:gd name="T19" fmla="*/ 0 h 111"/>
                <a:gd name="T20" fmla="*/ 194 w 259"/>
                <a:gd name="T21" fmla="*/ 0 h 111"/>
                <a:gd name="T22" fmla="*/ 227 w 259"/>
                <a:gd name="T23" fmla="*/ 28 h 111"/>
                <a:gd name="T24" fmla="*/ 259 w 259"/>
                <a:gd name="T25" fmla="*/ 56 h 111"/>
                <a:gd name="T26" fmla="*/ 259 w 259"/>
                <a:gd name="T27" fmla="*/ 56 h 1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9"/>
                <a:gd name="T43" fmla="*/ 0 h 111"/>
                <a:gd name="T44" fmla="*/ 259 w 259"/>
                <a:gd name="T45" fmla="*/ 111 h 1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9" h="111">
                  <a:moveTo>
                    <a:pt x="259" y="56"/>
                  </a:moveTo>
                  <a:lnTo>
                    <a:pt x="227" y="85"/>
                  </a:lnTo>
                  <a:lnTo>
                    <a:pt x="194" y="111"/>
                  </a:lnTo>
                  <a:lnTo>
                    <a:pt x="130" y="111"/>
                  </a:lnTo>
                  <a:lnTo>
                    <a:pt x="64" y="111"/>
                  </a:lnTo>
                  <a:lnTo>
                    <a:pt x="32" y="85"/>
                  </a:lnTo>
                  <a:lnTo>
                    <a:pt x="0" y="56"/>
                  </a:lnTo>
                  <a:lnTo>
                    <a:pt x="32" y="28"/>
                  </a:lnTo>
                  <a:lnTo>
                    <a:pt x="64" y="0"/>
                  </a:lnTo>
                  <a:lnTo>
                    <a:pt x="130" y="0"/>
                  </a:lnTo>
                  <a:lnTo>
                    <a:pt x="194" y="0"/>
                  </a:lnTo>
                  <a:lnTo>
                    <a:pt x="227" y="28"/>
                  </a:lnTo>
                  <a:lnTo>
                    <a:pt x="259" y="56"/>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49348" name="Freeform 96"/>
            <p:cNvSpPr>
              <a:spLocks noChangeAspect="1"/>
            </p:cNvSpPr>
            <p:nvPr/>
          </p:nvSpPr>
          <p:spPr bwMode="auto">
            <a:xfrm>
              <a:off x="2460" y="1343"/>
              <a:ext cx="13" cy="14"/>
            </a:xfrm>
            <a:custGeom>
              <a:avLst/>
              <a:gdLst>
                <a:gd name="T0" fmla="*/ 2 w 14"/>
                <a:gd name="T1" fmla="*/ 0 h 16"/>
                <a:gd name="T2" fmla="*/ 12 w 14"/>
                <a:gd name="T3" fmla="*/ 0 h 16"/>
                <a:gd name="T4" fmla="*/ 14 w 14"/>
                <a:gd name="T5" fmla="*/ 16 h 16"/>
                <a:gd name="T6" fmla="*/ 0 w 14"/>
                <a:gd name="T7" fmla="*/ 16 h 16"/>
                <a:gd name="T8" fmla="*/ 2 w 14"/>
                <a:gd name="T9" fmla="*/ 0 h 16"/>
                <a:gd name="T10" fmla="*/ 2 w 14"/>
                <a:gd name="T11" fmla="*/ 0 h 16"/>
                <a:gd name="T12" fmla="*/ 0 60000 65536"/>
                <a:gd name="T13" fmla="*/ 0 60000 65536"/>
                <a:gd name="T14" fmla="*/ 0 60000 65536"/>
                <a:gd name="T15" fmla="*/ 0 60000 65536"/>
                <a:gd name="T16" fmla="*/ 0 60000 65536"/>
                <a:gd name="T17" fmla="*/ 0 60000 65536"/>
                <a:gd name="T18" fmla="*/ 0 w 14"/>
                <a:gd name="T19" fmla="*/ 0 h 16"/>
                <a:gd name="T20" fmla="*/ 14 w 14"/>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4" h="16">
                  <a:moveTo>
                    <a:pt x="2" y="0"/>
                  </a:moveTo>
                  <a:lnTo>
                    <a:pt x="12" y="0"/>
                  </a:lnTo>
                  <a:lnTo>
                    <a:pt x="14" y="16"/>
                  </a:lnTo>
                  <a:lnTo>
                    <a:pt x="0" y="16"/>
                  </a:lnTo>
                  <a:lnTo>
                    <a:pt x="2" y="0"/>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49" name="Freeform 97"/>
            <p:cNvSpPr>
              <a:spLocks noChangeAspect="1"/>
            </p:cNvSpPr>
            <p:nvPr/>
          </p:nvSpPr>
          <p:spPr bwMode="auto">
            <a:xfrm>
              <a:off x="2447" y="1354"/>
              <a:ext cx="39" cy="9"/>
            </a:xfrm>
            <a:custGeom>
              <a:avLst/>
              <a:gdLst>
                <a:gd name="T0" fmla="*/ 18 w 38"/>
                <a:gd name="T1" fmla="*/ 0 h 8"/>
                <a:gd name="T2" fmla="*/ 28 w 38"/>
                <a:gd name="T3" fmla="*/ 4 h 8"/>
                <a:gd name="T4" fmla="*/ 38 w 38"/>
                <a:gd name="T5" fmla="*/ 8 h 8"/>
                <a:gd name="T6" fmla="*/ 18 w 38"/>
                <a:gd name="T7" fmla="*/ 8 h 8"/>
                <a:gd name="T8" fmla="*/ 0 w 38"/>
                <a:gd name="T9" fmla="*/ 8 h 8"/>
                <a:gd name="T10" fmla="*/ 10 w 38"/>
                <a:gd name="T11" fmla="*/ 4 h 8"/>
                <a:gd name="T12" fmla="*/ 18 w 38"/>
                <a:gd name="T13" fmla="*/ 0 h 8"/>
                <a:gd name="T14" fmla="*/ 18 w 38"/>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8"/>
                <a:gd name="T26" fmla="*/ 38 w 38"/>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8">
                  <a:moveTo>
                    <a:pt x="18" y="0"/>
                  </a:moveTo>
                  <a:lnTo>
                    <a:pt x="28" y="4"/>
                  </a:lnTo>
                  <a:lnTo>
                    <a:pt x="38" y="8"/>
                  </a:lnTo>
                  <a:lnTo>
                    <a:pt x="18" y="8"/>
                  </a:lnTo>
                  <a:lnTo>
                    <a:pt x="0" y="8"/>
                  </a:lnTo>
                  <a:lnTo>
                    <a:pt x="10" y="4"/>
                  </a:lnTo>
                  <a:lnTo>
                    <a:pt x="18" y="0"/>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50" name="Freeform 98"/>
            <p:cNvSpPr>
              <a:spLocks noChangeAspect="1" noEditPoints="1"/>
            </p:cNvSpPr>
            <p:nvPr/>
          </p:nvSpPr>
          <p:spPr bwMode="auto">
            <a:xfrm>
              <a:off x="2348" y="1363"/>
              <a:ext cx="237" cy="365"/>
            </a:xfrm>
            <a:custGeom>
              <a:avLst/>
              <a:gdLst>
                <a:gd name="T0" fmla="*/ 232 w 238"/>
                <a:gd name="T1" fmla="*/ 310 h 366"/>
                <a:gd name="T2" fmla="*/ 200 w 238"/>
                <a:gd name="T3" fmla="*/ 284 h 366"/>
                <a:gd name="T4" fmla="*/ 188 w 238"/>
                <a:gd name="T5" fmla="*/ 226 h 366"/>
                <a:gd name="T6" fmla="*/ 164 w 238"/>
                <a:gd name="T7" fmla="*/ 208 h 366"/>
                <a:gd name="T8" fmla="*/ 134 w 238"/>
                <a:gd name="T9" fmla="*/ 32 h 366"/>
                <a:gd name="T10" fmla="*/ 140 w 238"/>
                <a:gd name="T11" fmla="*/ 18 h 366"/>
                <a:gd name="T12" fmla="*/ 132 w 238"/>
                <a:gd name="T13" fmla="*/ 12 h 366"/>
                <a:gd name="T14" fmla="*/ 134 w 238"/>
                <a:gd name="T15" fmla="*/ 0 h 366"/>
                <a:gd name="T16" fmla="*/ 104 w 238"/>
                <a:gd name="T17" fmla="*/ 10 h 366"/>
                <a:gd name="T18" fmla="*/ 104 w 238"/>
                <a:gd name="T19" fmla="*/ 12 h 366"/>
                <a:gd name="T20" fmla="*/ 98 w 238"/>
                <a:gd name="T21" fmla="*/ 26 h 366"/>
                <a:gd name="T22" fmla="*/ 108 w 238"/>
                <a:gd name="T23" fmla="*/ 32 h 366"/>
                <a:gd name="T24" fmla="*/ 48 w 238"/>
                <a:gd name="T25" fmla="*/ 208 h 366"/>
                <a:gd name="T26" fmla="*/ 64 w 238"/>
                <a:gd name="T27" fmla="*/ 226 h 366"/>
                <a:gd name="T28" fmla="*/ 4 w 238"/>
                <a:gd name="T29" fmla="*/ 284 h 366"/>
                <a:gd name="T30" fmla="*/ 26 w 238"/>
                <a:gd name="T31" fmla="*/ 310 h 366"/>
                <a:gd name="T32" fmla="*/ 118 w 238"/>
                <a:gd name="T33" fmla="*/ 366 h 366"/>
                <a:gd name="T34" fmla="*/ 210 w 238"/>
                <a:gd name="T35" fmla="*/ 310 h 366"/>
                <a:gd name="T36" fmla="*/ 118 w 238"/>
                <a:gd name="T37" fmla="*/ 48 h 366"/>
                <a:gd name="T38" fmla="*/ 144 w 238"/>
                <a:gd name="T39" fmla="*/ 208 h 366"/>
                <a:gd name="T40" fmla="*/ 92 w 238"/>
                <a:gd name="T41" fmla="*/ 208 h 366"/>
                <a:gd name="T42" fmla="*/ 118 w 238"/>
                <a:gd name="T43" fmla="*/ 48 h 366"/>
                <a:gd name="T44" fmla="*/ 118 w 238"/>
                <a:gd name="T45" fmla="*/ 230 h 366"/>
                <a:gd name="T46" fmla="*/ 172 w 238"/>
                <a:gd name="T47" fmla="*/ 284 h 366"/>
                <a:gd name="T48" fmla="*/ 64 w 238"/>
                <a:gd name="T49" fmla="*/ 284 h 366"/>
                <a:gd name="T50" fmla="*/ 90 w 238"/>
                <a:gd name="T51" fmla="*/ 230 h 366"/>
                <a:gd name="T52" fmla="*/ 34 w 238"/>
                <a:gd name="T53" fmla="*/ 362 h 366"/>
                <a:gd name="T54" fmla="*/ 36 w 238"/>
                <a:gd name="T55" fmla="*/ 356 h 366"/>
                <a:gd name="T56" fmla="*/ 42 w 238"/>
                <a:gd name="T57" fmla="*/ 350 h 366"/>
                <a:gd name="T58" fmla="*/ 48 w 238"/>
                <a:gd name="T59" fmla="*/ 342 h 366"/>
                <a:gd name="T60" fmla="*/ 60 w 238"/>
                <a:gd name="T61" fmla="*/ 334 h 366"/>
                <a:gd name="T62" fmla="*/ 74 w 238"/>
                <a:gd name="T63" fmla="*/ 328 h 366"/>
                <a:gd name="T64" fmla="*/ 88 w 238"/>
                <a:gd name="T65" fmla="*/ 324 h 366"/>
                <a:gd name="T66" fmla="*/ 100 w 238"/>
                <a:gd name="T67" fmla="*/ 322 h 366"/>
                <a:gd name="T68" fmla="*/ 112 w 238"/>
                <a:gd name="T69" fmla="*/ 322 h 366"/>
                <a:gd name="T70" fmla="*/ 126 w 238"/>
                <a:gd name="T71" fmla="*/ 322 h 366"/>
                <a:gd name="T72" fmla="*/ 138 w 238"/>
                <a:gd name="T73" fmla="*/ 322 h 366"/>
                <a:gd name="T74" fmla="*/ 148 w 238"/>
                <a:gd name="T75" fmla="*/ 324 h 366"/>
                <a:gd name="T76" fmla="*/ 162 w 238"/>
                <a:gd name="T77" fmla="*/ 328 h 366"/>
                <a:gd name="T78" fmla="*/ 178 w 238"/>
                <a:gd name="T79" fmla="*/ 334 h 366"/>
                <a:gd name="T80" fmla="*/ 188 w 238"/>
                <a:gd name="T81" fmla="*/ 342 h 366"/>
                <a:gd name="T82" fmla="*/ 196 w 238"/>
                <a:gd name="T83" fmla="*/ 350 h 366"/>
                <a:gd name="T84" fmla="*/ 202 w 238"/>
                <a:gd name="T85" fmla="*/ 360 h 366"/>
                <a:gd name="T86" fmla="*/ 118 w 238"/>
                <a:gd name="T87" fmla="*/ 362 h 3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66"/>
                <a:gd name="T134" fmla="*/ 238 w 238"/>
                <a:gd name="T135" fmla="*/ 366 h 3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66">
                  <a:moveTo>
                    <a:pt x="210" y="310"/>
                  </a:moveTo>
                  <a:lnTo>
                    <a:pt x="232" y="310"/>
                  </a:lnTo>
                  <a:lnTo>
                    <a:pt x="232" y="284"/>
                  </a:lnTo>
                  <a:lnTo>
                    <a:pt x="200" y="284"/>
                  </a:lnTo>
                  <a:lnTo>
                    <a:pt x="172" y="226"/>
                  </a:lnTo>
                  <a:lnTo>
                    <a:pt x="188" y="226"/>
                  </a:lnTo>
                  <a:lnTo>
                    <a:pt x="188" y="208"/>
                  </a:lnTo>
                  <a:lnTo>
                    <a:pt x="164" y="208"/>
                  </a:lnTo>
                  <a:lnTo>
                    <a:pt x="128" y="32"/>
                  </a:lnTo>
                  <a:lnTo>
                    <a:pt x="134" y="32"/>
                  </a:lnTo>
                  <a:lnTo>
                    <a:pt x="140" y="26"/>
                  </a:lnTo>
                  <a:lnTo>
                    <a:pt x="140" y="18"/>
                  </a:lnTo>
                  <a:lnTo>
                    <a:pt x="134" y="12"/>
                  </a:lnTo>
                  <a:lnTo>
                    <a:pt x="132" y="12"/>
                  </a:lnTo>
                  <a:lnTo>
                    <a:pt x="134" y="10"/>
                  </a:lnTo>
                  <a:lnTo>
                    <a:pt x="134" y="0"/>
                  </a:lnTo>
                  <a:lnTo>
                    <a:pt x="104" y="0"/>
                  </a:lnTo>
                  <a:lnTo>
                    <a:pt x="104" y="10"/>
                  </a:lnTo>
                  <a:lnTo>
                    <a:pt x="106" y="12"/>
                  </a:lnTo>
                  <a:lnTo>
                    <a:pt x="104" y="12"/>
                  </a:lnTo>
                  <a:lnTo>
                    <a:pt x="98" y="18"/>
                  </a:lnTo>
                  <a:lnTo>
                    <a:pt x="98" y="26"/>
                  </a:lnTo>
                  <a:lnTo>
                    <a:pt x="104" y="32"/>
                  </a:lnTo>
                  <a:lnTo>
                    <a:pt x="108" y="32"/>
                  </a:lnTo>
                  <a:lnTo>
                    <a:pt x="72" y="208"/>
                  </a:lnTo>
                  <a:lnTo>
                    <a:pt x="48" y="208"/>
                  </a:lnTo>
                  <a:lnTo>
                    <a:pt x="48" y="226"/>
                  </a:lnTo>
                  <a:lnTo>
                    <a:pt x="64" y="226"/>
                  </a:lnTo>
                  <a:lnTo>
                    <a:pt x="36" y="284"/>
                  </a:lnTo>
                  <a:lnTo>
                    <a:pt x="4" y="284"/>
                  </a:lnTo>
                  <a:lnTo>
                    <a:pt x="4" y="310"/>
                  </a:lnTo>
                  <a:lnTo>
                    <a:pt x="26" y="310"/>
                  </a:lnTo>
                  <a:lnTo>
                    <a:pt x="0" y="366"/>
                  </a:lnTo>
                  <a:lnTo>
                    <a:pt x="118" y="366"/>
                  </a:lnTo>
                  <a:lnTo>
                    <a:pt x="238" y="366"/>
                  </a:lnTo>
                  <a:lnTo>
                    <a:pt x="210" y="310"/>
                  </a:lnTo>
                  <a:close/>
                  <a:moveTo>
                    <a:pt x="118" y="48"/>
                  </a:moveTo>
                  <a:lnTo>
                    <a:pt x="118" y="50"/>
                  </a:lnTo>
                  <a:lnTo>
                    <a:pt x="144" y="208"/>
                  </a:lnTo>
                  <a:lnTo>
                    <a:pt x="118" y="208"/>
                  </a:lnTo>
                  <a:lnTo>
                    <a:pt x="92" y="208"/>
                  </a:lnTo>
                  <a:lnTo>
                    <a:pt x="118" y="48"/>
                  </a:lnTo>
                  <a:close/>
                  <a:moveTo>
                    <a:pt x="90" y="230"/>
                  </a:moveTo>
                  <a:lnTo>
                    <a:pt x="118" y="230"/>
                  </a:lnTo>
                  <a:lnTo>
                    <a:pt x="148" y="230"/>
                  </a:lnTo>
                  <a:lnTo>
                    <a:pt x="172" y="284"/>
                  </a:lnTo>
                  <a:lnTo>
                    <a:pt x="118" y="284"/>
                  </a:lnTo>
                  <a:lnTo>
                    <a:pt x="64" y="284"/>
                  </a:lnTo>
                  <a:lnTo>
                    <a:pt x="90" y="230"/>
                  </a:lnTo>
                  <a:close/>
                  <a:moveTo>
                    <a:pt x="118" y="362"/>
                  </a:moveTo>
                  <a:lnTo>
                    <a:pt x="34" y="362"/>
                  </a:lnTo>
                  <a:lnTo>
                    <a:pt x="34" y="360"/>
                  </a:lnTo>
                  <a:lnTo>
                    <a:pt x="36" y="356"/>
                  </a:lnTo>
                  <a:lnTo>
                    <a:pt x="38" y="354"/>
                  </a:lnTo>
                  <a:lnTo>
                    <a:pt x="42" y="350"/>
                  </a:lnTo>
                  <a:lnTo>
                    <a:pt x="44" y="346"/>
                  </a:lnTo>
                  <a:lnTo>
                    <a:pt x="48" y="342"/>
                  </a:lnTo>
                  <a:lnTo>
                    <a:pt x="54" y="338"/>
                  </a:lnTo>
                  <a:lnTo>
                    <a:pt x="60" y="334"/>
                  </a:lnTo>
                  <a:lnTo>
                    <a:pt x="66" y="330"/>
                  </a:lnTo>
                  <a:lnTo>
                    <a:pt x="74" y="328"/>
                  </a:lnTo>
                  <a:lnTo>
                    <a:pt x="84" y="326"/>
                  </a:lnTo>
                  <a:lnTo>
                    <a:pt x="88" y="324"/>
                  </a:lnTo>
                  <a:lnTo>
                    <a:pt x="94" y="324"/>
                  </a:lnTo>
                  <a:lnTo>
                    <a:pt x="100" y="322"/>
                  </a:lnTo>
                  <a:lnTo>
                    <a:pt x="106" y="322"/>
                  </a:lnTo>
                  <a:lnTo>
                    <a:pt x="112" y="322"/>
                  </a:lnTo>
                  <a:lnTo>
                    <a:pt x="118" y="322"/>
                  </a:lnTo>
                  <a:lnTo>
                    <a:pt x="126" y="322"/>
                  </a:lnTo>
                  <a:lnTo>
                    <a:pt x="132" y="322"/>
                  </a:lnTo>
                  <a:lnTo>
                    <a:pt x="138" y="322"/>
                  </a:lnTo>
                  <a:lnTo>
                    <a:pt x="144" y="324"/>
                  </a:lnTo>
                  <a:lnTo>
                    <a:pt x="148" y="324"/>
                  </a:lnTo>
                  <a:lnTo>
                    <a:pt x="154" y="326"/>
                  </a:lnTo>
                  <a:lnTo>
                    <a:pt x="162" y="328"/>
                  </a:lnTo>
                  <a:lnTo>
                    <a:pt x="170" y="330"/>
                  </a:lnTo>
                  <a:lnTo>
                    <a:pt x="178" y="334"/>
                  </a:lnTo>
                  <a:lnTo>
                    <a:pt x="184" y="338"/>
                  </a:lnTo>
                  <a:lnTo>
                    <a:pt x="188" y="342"/>
                  </a:lnTo>
                  <a:lnTo>
                    <a:pt x="192" y="346"/>
                  </a:lnTo>
                  <a:lnTo>
                    <a:pt x="196" y="350"/>
                  </a:lnTo>
                  <a:lnTo>
                    <a:pt x="200" y="356"/>
                  </a:lnTo>
                  <a:lnTo>
                    <a:pt x="202" y="360"/>
                  </a:lnTo>
                  <a:lnTo>
                    <a:pt x="204" y="362"/>
                  </a:lnTo>
                  <a:lnTo>
                    <a:pt x="118" y="36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51" name="Freeform 99"/>
            <p:cNvSpPr>
              <a:spLocks noChangeAspect="1"/>
            </p:cNvSpPr>
            <p:nvPr/>
          </p:nvSpPr>
          <p:spPr bwMode="auto">
            <a:xfrm>
              <a:off x="2460" y="1343"/>
              <a:ext cx="13" cy="14"/>
            </a:xfrm>
            <a:custGeom>
              <a:avLst/>
              <a:gdLst>
                <a:gd name="T0" fmla="*/ 2 w 14"/>
                <a:gd name="T1" fmla="*/ 0 h 16"/>
                <a:gd name="T2" fmla="*/ 12 w 14"/>
                <a:gd name="T3" fmla="*/ 0 h 16"/>
                <a:gd name="T4" fmla="*/ 14 w 14"/>
                <a:gd name="T5" fmla="*/ 16 h 16"/>
                <a:gd name="T6" fmla="*/ 0 w 14"/>
                <a:gd name="T7" fmla="*/ 16 h 16"/>
                <a:gd name="T8" fmla="*/ 2 w 14"/>
                <a:gd name="T9" fmla="*/ 0 h 16"/>
                <a:gd name="T10" fmla="*/ 2 w 14"/>
                <a:gd name="T11" fmla="*/ 0 h 16"/>
                <a:gd name="T12" fmla="*/ 0 60000 65536"/>
                <a:gd name="T13" fmla="*/ 0 60000 65536"/>
                <a:gd name="T14" fmla="*/ 0 60000 65536"/>
                <a:gd name="T15" fmla="*/ 0 60000 65536"/>
                <a:gd name="T16" fmla="*/ 0 60000 65536"/>
                <a:gd name="T17" fmla="*/ 0 60000 65536"/>
                <a:gd name="T18" fmla="*/ 0 w 14"/>
                <a:gd name="T19" fmla="*/ 0 h 16"/>
                <a:gd name="T20" fmla="*/ 14 w 14"/>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4" h="16">
                  <a:moveTo>
                    <a:pt x="2" y="0"/>
                  </a:moveTo>
                  <a:lnTo>
                    <a:pt x="12" y="0"/>
                  </a:lnTo>
                  <a:lnTo>
                    <a:pt x="14" y="16"/>
                  </a:lnTo>
                  <a:lnTo>
                    <a:pt x="0" y="16"/>
                  </a:lnTo>
                  <a:lnTo>
                    <a:pt x="2" y="0"/>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49352" name="Freeform 100"/>
            <p:cNvSpPr>
              <a:spLocks noChangeAspect="1"/>
            </p:cNvSpPr>
            <p:nvPr/>
          </p:nvSpPr>
          <p:spPr bwMode="auto">
            <a:xfrm>
              <a:off x="2447" y="1354"/>
              <a:ext cx="39" cy="9"/>
            </a:xfrm>
            <a:custGeom>
              <a:avLst/>
              <a:gdLst>
                <a:gd name="T0" fmla="*/ 18 w 38"/>
                <a:gd name="T1" fmla="*/ 0 h 8"/>
                <a:gd name="T2" fmla="*/ 28 w 38"/>
                <a:gd name="T3" fmla="*/ 4 h 8"/>
                <a:gd name="T4" fmla="*/ 38 w 38"/>
                <a:gd name="T5" fmla="*/ 8 h 8"/>
                <a:gd name="T6" fmla="*/ 18 w 38"/>
                <a:gd name="T7" fmla="*/ 8 h 8"/>
                <a:gd name="T8" fmla="*/ 0 w 38"/>
                <a:gd name="T9" fmla="*/ 8 h 8"/>
                <a:gd name="T10" fmla="*/ 10 w 38"/>
                <a:gd name="T11" fmla="*/ 4 h 8"/>
                <a:gd name="T12" fmla="*/ 18 w 38"/>
                <a:gd name="T13" fmla="*/ 0 h 8"/>
                <a:gd name="T14" fmla="*/ 18 w 38"/>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8"/>
                <a:gd name="T26" fmla="*/ 38 w 38"/>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8">
                  <a:moveTo>
                    <a:pt x="18" y="0"/>
                  </a:moveTo>
                  <a:lnTo>
                    <a:pt x="28" y="4"/>
                  </a:lnTo>
                  <a:lnTo>
                    <a:pt x="38" y="8"/>
                  </a:lnTo>
                  <a:lnTo>
                    <a:pt x="18" y="8"/>
                  </a:lnTo>
                  <a:lnTo>
                    <a:pt x="0" y="8"/>
                  </a:lnTo>
                  <a:lnTo>
                    <a:pt x="10" y="4"/>
                  </a:lnTo>
                  <a:lnTo>
                    <a:pt x="18" y="0"/>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49353" name="Freeform 101"/>
            <p:cNvSpPr>
              <a:spLocks noChangeAspect="1" noEditPoints="1"/>
            </p:cNvSpPr>
            <p:nvPr/>
          </p:nvSpPr>
          <p:spPr bwMode="auto">
            <a:xfrm>
              <a:off x="2348" y="1363"/>
              <a:ext cx="237" cy="365"/>
            </a:xfrm>
            <a:custGeom>
              <a:avLst/>
              <a:gdLst>
                <a:gd name="T0" fmla="*/ 232 w 238"/>
                <a:gd name="T1" fmla="*/ 310 h 366"/>
                <a:gd name="T2" fmla="*/ 200 w 238"/>
                <a:gd name="T3" fmla="*/ 284 h 366"/>
                <a:gd name="T4" fmla="*/ 188 w 238"/>
                <a:gd name="T5" fmla="*/ 226 h 366"/>
                <a:gd name="T6" fmla="*/ 164 w 238"/>
                <a:gd name="T7" fmla="*/ 208 h 366"/>
                <a:gd name="T8" fmla="*/ 134 w 238"/>
                <a:gd name="T9" fmla="*/ 32 h 366"/>
                <a:gd name="T10" fmla="*/ 140 w 238"/>
                <a:gd name="T11" fmla="*/ 18 h 366"/>
                <a:gd name="T12" fmla="*/ 132 w 238"/>
                <a:gd name="T13" fmla="*/ 12 h 366"/>
                <a:gd name="T14" fmla="*/ 134 w 238"/>
                <a:gd name="T15" fmla="*/ 0 h 366"/>
                <a:gd name="T16" fmla="*/ 104 w 238"/>
                <a:gd name="T17" fmla="*/ 10 h 366"/>
                <a:gd name="T18" fmla="*/ 104 w 238"/>
                <a:gd name="T19" fmla="*/ 12 h 366"/>
                <a:gd name="T20" fmla="*/ 98 w 238"/>
                <a:gd name="T21" fmla="*/ 26 h 366"/>
                <a:gd name="T22" fmla="*/ 108 w 238"/>
                <a:gd name="T23" fmla="*/ 32 h 366"/>
                <a:gd name="T24" fmla="*/ 48 w 238"/>
                <a:gd name="T25" fmla="*/ 208 h 366"/>
                <a:gd name="T26" fmla="*/ 64 w 238"/>
                <a:gd name="T27" fmla="*/ 226 h 366"/>
                <a:gd name="T28" fmla="*/ 4 w 238"/>
                <a:gd name="T29" fmla="*/ 284 h 366"/>
                <a:gd name="T30" fmla="*/ 26 w 238"/>
                <a:gd name="T31" fmla="*/ 310 h 366"/>
                <a:gd name="T32" fmla="*/ 118 w 238"/>
                <a:gd name="T33" fmla="*/ 366 h 366"/>
                <a:gd name="T34" fmla="*/ 210 w 238"/>
                <a:gd name="T35" fmla="*/ 310 h 366"/>
                <a:gd name="T36" fmla="*/ 118 w 238"/>
                <a:gd name="T37" fmla="*/ 48 h 366"/>
                <a:gd name="T38" fmla="*/ 144 w 238"/>
                <a:gd name="T39" fmla="*/ 208 h 366"/>
                <a:gd name="T40" fmla="*/ 92 w 238"/>
                <a:gd name="T41" fmla="*/ 208 h 366"/>
                <a:gd name="T42" fmla="*/ 118 w 238"/>
                <a:gd name="T43" fmla="*/ 48 h 366"/>
                <a:gd name="T44" fmla="*/ 118 w 238"/>
                <a:gd name="T45" fmla="*/ 230 h 366"/>
                <a:gd name="T46" fmla="*/ 172 w 238"/>
                <a:gd name="T47" fmla="*/ 284 h 366"/>
                <a:gd name="T48" fmla="*/ 64 w 238"/>
                <a:gd name="T49" fmla="*/ 284 h 366"/>
                <a:gd name="T50" fmla="*/ 90 w 238"/>
                <a:gd name="T51" fmla="*/ 230 h 366"/>
                <a:gd name="T52" fmla="*/ 34 w 238"/>
                <a:gd name="T53" fmla="*/ 362 h 366"/>
                <a:gd name="T54" fmla="*/ 36 w 238"/>
                <a:gd name="T55" fmla="*/ 356 h 366"/>
                <a:gd name="T56" fmla="*/ 42 w 238"/>
                <a:gd name="T57" fmla="*/ 350 h 366"/>
                <a:gd name="T58" fmla="*/ 48 w 238"/>
                <a:gd name="T59" fmla="*/ 342 h 366"/>
                <a:gd name="T60" fmla="*/ 60 w 238"/>
                <a:gd name="T61" fmla="*/ 334 h 366"/>
                <a:gd name="T62" fmla="*/ 74 w 238"/>
                <a:gd name="T63" fmla="*/ 328 h 366"/>
                <a:gd name="T64" fmla="*/ 88 w 238"/>
                <a:gd name="T65" fmla="*/ 324 h 366"/>
                <a:gd name="T66" fmla="*/ 100 w 238"/>
                <a:gd name="T67" fmla="*/ 322 h 366"/>
                <a:gd name="T68" fmla="*/ 112 w 238"/>
                <a:gd name="T69" fmla="*/ 322 h 366"/>
                <a:gd name="T70" fmla="*/ 126 w 238"/>
                <a:gd name="T71" fmla="*/ 322 h 366"/>
                <a:gd name="T72" fmla="*/ 138 w 238"/>
                <a:gd name="T73" fmla="*/ 322 h 366"/>
                <a:gd name="T74" fmla="*/ 148 w 238"/>
                <a:gd name="T75" fmla="*/ 324 h 366"/>
                <a:gd name="T76" fmla="*/ 162 w 238"/>
                <a:gd name="T77" fmla="*/ 328 h 366"/>
                <a:gd name="T78" fmla="*/ 178 w 238"/>
                <a:gd name="T79" fmla="*/ 334 h 366"/>
                <a:gd name="T80" fmla="*/ 188 w 238"/>
                <a:gd name="T81" fmla="*/ 342 h 366"/>
                <a:gd name="T82" fmla="*/ 196 w 238"/>
                <a:gd name="T83" fmla="*/ 350 h 366"/>
                <a:gd name="T84" fmla="*/ 202 w 238"/>
                <a:gd name="T85" fmla="*/ 360 h 366"/>
                <a:gd name="T86" fmla="*/ 118 w 238"/>
                <a:gd name="T87" fmla="*/ 362 h 3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66"/>
                <a:gd name="T134" fmla="*/ 238 w 238"/>
                <a:gd name="T135" fmla="*/ 366 h 3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66">
                  <a:moveTo>
                    <a:pt x="210" y="310"/>
                  </a:moveTo>
                  <a:lnTo>
                    <a:pt x="232" y="310"/>
                  </a:lnTo>
                  <a:lnTo>
                    <a:pt x="232" y="284"/>
                  </a:lnTo>
                  <a:lnTo>
                    <a:pt x="200" y="284"/>
                  </a:lnTo>
                  <a:lnTo>
                    <a:pt x="172" y="226"/>
                  </a:lnTo>
                  <a:lnTo>
                    <a:pt x="188" y="226"/>
                  </a:lnTo>
                  <a:lnTo>
                    <a:pt x="188" y="208"/>
                  </a:lnTo>
                  <a:lnTo>
                    <a:pt x="164" y="208"/>
                  </a:lnTo>
                  <a:lnTo>
                    <a:pt x="128" y="32"/>
                  </a:lnTo>
                  <a:lnTo>
                    <a:pt x="134" y="32"/>
                  </a:lnTo>
                  <a:lnTo>
                    <a:pt x="140" y="26"/>
                  </a:lnTo>
                  <a:lnTo>
                    <a:pt x="140" y="18"/>
                  </a:lnTo>
                  <a:lnTo>
                    <a:pt x="134" y="12"/>
                  </a:lnTo>
                  <a:lnTo>
                    <a:pt x="132" y="12"/>
                  </a:lnTo>
                  <a:lnTo>
                    <a:pt x="134" y="10"/>
                  </a:lnTo>
                  <a:lnTo>
                    <a:pt x="134" y="0"/>
                  </a:lnTo>
                  <a:lnTo>
                    <a:pt x="104" y="0"/>
                  </a:lnTo>
                  <a:lnTo>
                    <a:pt x="104" y="10"/>
                  </a:lnTo>
                  <a:lnTo>
                    <a:pt x="106" y="12"/>
                  </a:lnTo>
                  <a:lnTo>
                    <a:pt x="104" y="12"/>
                  </a:lnTo>
                  <a:lnTo>
                    <a:pt x="98" y="18"/>
                  </a:lnTo>
                  <a:lnTo>
                    <a:pt x="98" y="26"/>
                  </a:lnTo>
                  <a:lnTo>
                    <a:pt x="104" y="32"/>
                  </a:lnTo>
                  <a:lnTo>
                    <a:pt x="108" y="32"/>
                  </a:lnTo>
                  <a:lnTo>
                    <a:pt x="72" y="208"/>
                  </a:lnTo>
                  <a:lnTo>
                    <a:pt x="48" y="208"/>
                  </a:lnTo>
                  <a:lnTo>
                    <a:pt x="48" y="226"/>
                  </a:lnTo>
                  <a:lnTo>
                    <a:pt x="64" y="226"/>
                  </a:lnTo>
                  <a:lnTo>
                    <a:pt x="36" y="284"/>
                  </a:lnTo>
                  <a:lnTo>
                    <a:pt x="4" y="284"/>
                  </a:lnTo>
                  <a:lnTo>
                    <a:pt x="4" y="310"/>
                  </a:lnTo>
                  <a:lnTo>
                    <a:pt x="26" y="310"/>
                  </a:lnTo>
                  <a:lnTo>
                    <a:pt x="0" y="366"/>
                  </a:lnTo>
                  <a:lnTo>
                    <a:pt x="118" y="366"/>
                  </a:lnTo>
                  <a:lnTo>
                    <a:pt x="238" y="366"/>
                  </a:lnTo>
                  <a:lnTo>
                    <a:pt x="210" y="310"/>
                  </a:lnTo>
                  <a:close/>
                  <a:moveTo>
                    <a:pt x="118" y="48"/>
                  </a:moveTo>
                  <a:lnTo>
                    <a:pt x="118" y="50"/>
                  </a:lnTo>
                  <a:lnTo>
                    <a:pt x="144" y="208"/>
                  </a:lnTo>
                  <a:lnTo>
                    <a:pt x="118" y="208"/>
                  </a:lnTo>
                  <a:lnTo>
                    <a:pt x="92" y="208"/>
                  </a:lnTo>
                  <a:lnTo>
                    <a:pt x="118" y="48"/>
                  </a:lnTo>
                  <a:close/>
                  <a:moveTo>
                    <a:pt x="90" y="230"/>
                  </a:moveTo>
                  <a:lnTo>
                    <a:pt x="118" y="230"/>
                  </a:lnTo>
                  <a:lnTo>
                    <a:pt x="148" y="230"/>
                  </a:lnTo>
                  <a:lnTo>
                    <a:pt x="172" y="284"/>
                  </a:lnTo>
                  <a:lnTo>
                    <a:pt x="118" y="284"/>
                  </a:lnTo>
                  <a:lnTo>
                    <a:pt x="64" y="284"/>
                  </a:lnTo>
                  <a:lnTo>
                    <a:pt x="90" y="230"/>
                  </a:lnTo>
                  <a:close/>
                  <a:moveTo>
                    <a:pt x="118" y="362"/>
                  </a:moveTo>
                  <a:lnTo>
                    <a:pt x="34" y="362"/>
                  </a:lnTo>
                  <a:lnTo>
                    <a:pt x="34" y="360"/>
                  </a:lnTo>
                  <a:lnTo>
                    <a:pt x="36" y="356"/>
                  </a:lnTo>
                  <a:lnTo>
                    <a:pt x="38" y="354"/>
                  </a:lnTo>
                  <a:lnTo>
                    <a:pt x="42" y="350"/>
                  </a:lnTo>
                  <a:lnTo>
                    <a:pt x="44" y="346"/>
                  </a:lnTo>
                  <a:lnTo>
                    <a:pt x="48" y="342"/>
                  </a:lnTo>
                  <a:lnTo>
                    <a:pt x="54" y="338"/>
                  </a:lnTo>
                  <a:lnTo>
                    <a:pt x="60" y="334"/>
                  </a:lnTo>
                  <a:lnTo>
                    <a:pt x="66" y="330"/>
                  </a:lnTo>
                  <a:lnTo>
                    <a:pt x="74" y="328"/>
                  </a:lnTo>
                  <a:lnTo>
                    <a:pt x="84" y="326"/>
                  </a:lnTo>
                  <a:lnTo>
                    <a:pt x="88" y="324"/>
                  </a:lnTo>
                  <a:lnTo>
                    <a:pt x="94" y="324"/>
                  </a:lnTo>
                  <a:lnTo>
                    <a:pt x="100" y="322"/>
                  </a:lnTo>
                  <a:lnTo>
                    <a:pt x="106" y="322"/>
                  </a:lnTo>
                  <a:lnTo>
                    <a:pt x="112" y="322"/>
                  </a:lnTo>
                  <a:lnTo>
                    <a:pt x="118" y="322"/>
                  </a:lnTo>
                  <a:lnTo>
                    <a:pt x="126" y="322"/>
                  </a:lnTo>
                  <a:lnTo>
                    <a:pt x="132" y="322"/>
                  </a:lnTo>
                  <a:lnTo>
                    <a:pt x="138" y="322"/>
                  </a:lnTo>
                  <a:lnTo>
                    <a:pt x="144" y="324"/>
                  </a:lnTo>
                  <a:lnTo>
                    <a:pt x="148" y="324"/>
                  </a:lnTo>
                  <a:lnTo>
                    <a:pt x="154" y="326"/>
                  </a:lnTo>
                  <a:lnTo>
                    <a:pt x="162" y="328"/>
                  </a:lnTo>
                  <a:lnTo>
                    <a:pt x="170" y="330"/>
                  </a:lnTo>
                  <a:lnTo>
                    <a:pt x="178" y="334"/>
                  </a:lnTo>
                  <a:lnTo>
                    <a:pt x="184" y="338"/>
                  </a:lnTo>
                  <a:lnTo>
                    <a:pt x="188" y="342"/>
                  </a:lnTo>
                  <a:lnTo>
                    <a:pt x="192" y="346"/>
                  </a:lnTo>
                  <a:lnTo>
                    <a:pt x="196" y="350"/>
                  </a:lnTo>
                  <a:lnTo>
                    <a:pt x="200" y="356"/>
                  </a:lnTo>
                  <a:lnTo>
                    <a:pt x="202" y="360"/>
                  </a:lnTo>
                  <a:lnTo>
                    <a:pt x="204" y="362"/>
                  </a:lnTo>
                  <a:lnTo>
                    <a:pt x="118" y="362"/>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49354" name="Freeform 102"/>
            <p:cNvSpPr>
              <a:spLocks noChangeAspect="1"/>
            </p:cNvSpPr>
            <p:nvPr/>
          </p:nvSpPr>
          <p:spPr bwMode="auto">
            <a:xfrm>
              <a:off x="2320" y="1314"/>
              <a:ext cx="19" cy="104"/>
            </a:xfrm>
            <a:custGeom>
              <a:avLst/>
              <a:gdLst>
                <a:gd name="T0" fmla="*/ 1342177280 w 10"/>
                <a:gd name="T1" fmla="*/ 268435505 h 52"/>
                <a:gd name="T2" fmla="*/ 1207959603 w 10"/>
                <a:gd name="T3" fmla="*/ 536871010 h 52"/>
                <a:gd name="T4" fmla="*/ 1073741926 w 10"/>
                <a:gd name="T5" fmla="*/ 1073742021 h 52"/>
                <a:gd name="T6" fmla="*/ 671088640 w 10"/>
                <a:gd name="T7" fmla="*/ 2147483647 h 52"/>
                <a:gd name="T8" fmla="*/ 536870963 w 10"/>
                <a:gd name="T9" fmla="*/ 2147483647 h 52"/>
                <a:gd name="T10" fmla="*/ 671088640 w 10"/>
                <a:gd name="T11" fmla="*/ 2147483647 h 52"/>
                <a:gd name="T12" fmla="*/ 939520410 w 10"/>
                <a:gd name="T13" fmla="*/ 2147483647 h 52"/>
                <a:gd name="T14" fmla="*/ 1073741926 w 10"/>
                <a:gd name="T15" fmla="*/ 2147483647 h 52"/>
                <a:gd name="T16" fmla="*/ 1207959603 w 10"/>
                <a:gd name="T17" fmla="*/ 2147483647 h 52"/>
                <a:gd name="T18" fmla="*/ 1207959603 w 10"/>
                <a:gd name="T19" fmla="*/ 2147483647 h 52"/>
                <a:gd name="T20" fmla="*/ 1073741926 w 10"/>
                <a:gd name="T21" fmla="*/ 2147483647 h 52"/>
                <a:gd name="T22" fmla="*/ 939520410 w 10"/>
                <a:gd name="T23" fmla="*/ 2147483647 h 52"/>
                <a:gd name="T24" fmla="*/ 671088640 w 10"/>
                <a:gd name="T25" fmla="*/ 2147483647 h 52"/>
                <a:gd name="T26" fmla="*/ 134217741 w 10"/>
                <a:gd name="T27" fmla="*/ 2147483647 h 52"/>
                <a:gd name="T28" fmla="*/ 0 w 10"/>
                <a:gd name="T29" fmla="*/ 2147483647 h 52"/>
                <a:gd name="T30" fmla="*/ 134217741 w 10"/>
                <a:gd name="T31" fmla="*/ 2147483647 h 52"/>
                <a:gd name="T32" fmla="*/ 536870963 w 10"/>
                <a:gd name="T33" fmla="*/ 805306388 h 52"/>
                <a:gd name="T34" fmla="*/ 939520410 w 10"/>
                <a:gd name="T35" fmla="*/ 268435505 h 52"/>
                <a:gd name="T36" fmla="*/ 1207959603 w 10"/>
                <a:gd name="T37" fmla="*/ 0 h 52"/>
                <a:gd name="T38" fmla="*/ 1342177280 w 10"/>
                <a:gd name="T39" fmla="*/ 134217753 h 52"/>
                <a:gd name="T40" fmla="*/ 1342177280 w 10"/>
                <a:gd name="T41" fmla="*/ 268435505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52"/>
                <a:gd name="T65" fmla="*/ 10 w 10"/>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52">
                  <a:moveTo>
                    <a:pt x="10" y="2"/>
                  </a:moveTo>
                  <a:cubicBezTo>
                    <a:pt x="10" y="2"/>
                    <a:pt x="10" y="3"/>
                    <a:pt x="9" y="4"/>
                  </a:cubicBezTo>
                  <a:cubicBezTo>
                    <a:pt x="8" y="6"/>
                    <a:pt x="8" y="7"/>
                    <a:pt x="8" y="8"/>
                  </a:cubicBezTo>
                  <a:cubicBezTo>
                    <a:pt x="7" y="11"/>
                    <a:pt x="6" y="14"/>
                    <a:pt x="5" y="17"/>
                  </a:cubicBezTo>
                  <a:cubicBezTo>
                    <a:pt x="5" y="20"/>
                    <a:pt x="5" y="23"/>
                    <a:pt x="4" y="26"/>
                  </a:cubicBezTo>
                  <a:cubicBezTo>
                    <a:pt x="4" y="29"/>
                    <a:pt x="5" y="31"/>
                    <a:pt x="5" y="34"/>
                  </a:cubicBezTo>
                  <a:cubicBezTo>
                    <a:pt x="5" y="37"/>
                    <a:pt x="6" y="39"/>
                    <a:pt x="7" y="42"/>
                  </a:cubicBezTo>
                  <a:cubicBezTo>
                    <a:pt x="7" y="43"/>
                    <a:pt x="7" y="45"/>
                    <a:pt x="8" y="47"/>
                  </a:cubicBezTo>
                  <a:cubicBezTo>
                    <a:pt x="9" y="49"/>
                    <a:pt x="9" y="50"/>
                    <a:pt x="9" y="50"/>
                  </a:cubicBezTo>
                  <a:cubicBezTo>
                    <a:pt x="9" y="51"/>
                    <a:pt x="9" y="51"/>
                    <a:pt x="9" y="51"/>
                  </a:cubicBezTo>
                  <a:cubicBezTo>
                    <a:pt x="8" y="52"/>
                    <a:pt x="8" y="52"/>
                    <a:pt x="8" y="52"/>
                  </a:cubicBezTo>
                  <a:cubicBezTo>
                    <a:pt x="7" y="51"/>
                    <a:pt x="7" y="51"/>
                    <a:pt x="7" y="51"/>
                  </a:cubicBezTo>
                  <a:cubicBezTo>
                    <a:pt x="6" y="50"/>
                    <a:pt x="5" y="49"/>
                    <a:pt x="5" y="47"/>
                  </a:cubicBezTo>
                  <a:cubicBezTo>
                    <a:pt x="3" y="44"/>
                    <a:pt x="2" y="41"/>
                    <a:pt x="1" y="37"/>
                  </a:cubicBezTo>
                  <a:cubicBezTo>
                    <a:pt x="0" y="33"/>
                    <a:pt x="0" y="30"/>
                    <a:pt x="0" y="26"/>
                  </a:cubicBezTo>
                  <a:cubicBezTo>
                    <a:pt x="0" y="22"/>
                    <a:pt x="0" y="19"/>
                    <a:pt x="1" y="16"/>
                  </a:cubicBezTo>
                  <a:cubicBezTo>
                    <a:pt x="2" y="12"/>
                    <a:pt x="3" y="9"/>
                    <a:pt x="4" y="6"/>
                  </a:cubicBezTo>
                  <a:cubicBezTo>
                    <a:pt x="5" y="4"/>
                    <a:pt x="6" y="3"/>
                    <a:pt x="7" y="2"/>
                  </a:cubicBezTo>
                  <a:cubicBezTo>
                    <a:pt x="8" y="1"/>
                    <a:pt x="8" y="0"/>
                    <a:pt x="9" y="0"/>
                  </a:cubicBezTo>
                  <a:cubicBezTo>
                    <a:pt x="10" y="1"/>
                    <a:pt x="10" y="1"/>
                    <a:pt x="10" y="1"/>
                  </a:cubicBezTo>
                  <a:cubicBezTo>
                    <a:pt x="10" y="1"/>
                    <a:pt x="10" y="1"/>
                    <a:pt x="10" y="2"/>
                  </a:cubicBez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55" name="Freeform 103"/>
            <p:cNvSpPr>
              <a:spLocks noChangeAspect="1"/>
            </p:cNvSpPr>
            <p:nvPr/>
          </p:nvSpPr>
          <p:spPr bwMode="auto">
            <a:xfrm>
              <a:off x="2361" y="1325"/>
              <a:ext cx="17" cy="81"/>
            </a:xfrm>
            <a:custGeom>
              <a:avLst/>
              <a:gdLst>
                <a:gd name="T0" fmla="*/ 1073741824 w 8"/>
                <a:gd name="T1" fmla="*/ 268435484 h 41"/>
                <a:gd name="T2" fmla="*/ 939519808 w 8"/>
                <a:gd name="T3" fmla="*/ 536870968 h 41"/>
                <a:gd name="T4" fmla="*/ 805302656 w 8"/>
                <a:gd name="T5" fmla="*/ 939520418 h 41"/>
                <a:gd name="T6" fmla="*/ 671085504 w 8"/>
                <a:gd name="T7" fmla="*/ 1879039813 h 41"/>
                <a:gd name="T8" fmla="*/ 536870912 w 8"/>
                <a:gd name="T9" fmla="*/ 2147483647 h 41"/>
                <a:gd name="T10" fmla="*/ 536870912 w 8"/>
                <a:gd name="T11" fmla="*/ 2147483647 h 41"/>
                <a:gd name="T12" fmla="*/ 805302656 w 8"/>
                <a:gd name="T13" fmla="*/ 2147483647 h 41"/>
                <a:gd name="T14" fmla="*/ 939519808 w 8"/>
                <a:gd name="T15" fmla="*/ 2147483647 h 41"/>
                <a:gd name="T16" fmla="*/ 1073741824 w 8"/>
                <a:gd name="T17" fmla="*/ 2147483647 h 41"/>
                <a:gd name="T18" fmla="*/ 939519808 w 8"/>
                <a:gd name="T19" fmla="*/ 2147483647 h 41"/>
                <a:gd name="T20" fmla="*/ 939519808 w 8"/>
                <a:gd name="T21" fmla="*/ 2147483647 h 41"/>
                <a:gd name="T22" fmla="*/ 805302656 w 8"/>
                <a:gd name="T23" fmla="*/ 2147483647 h 41"/>
                <a:gd name="T24" fmla="*/ 536870912 w 8"/>
                <a:gd name="T25" fmla="*/ 2147483647 h 41"/>
                <a:gd name="T26" fmla="*/ 134217728 w 8"/>
                <a:gd name="T27" fmla="*/ 2147483647 h 41"/>
                <a:gd name="T28" fmla="*/ 0 w 8"/>
                <a:gd name="T29" fmla="*/ 2147483647 h 41"/>
                <a:gd name="T30" fmla="*/ 134217728 w 8"/>
                <a:gd name="T31" fmla="*/ 1744822135 h 41"/>
                <a:gd name="T32" fmla="*/ 536870912 w 8"/>
                <a:gd name="T33" fmla="*/ 671088646 h 41"/>
                <a:gd name="T34" fmla="*/ 805302656 w 8"/>
                <a:gd name="T35" fmla="*/ 268435484 h 41"/>
                <a:gd name="T36" fmla="*/ 1073741824 w 8"/>
                <a:gd name="T37" fmla="*/ 0 h 41"/>
                <a:gd name="T38" fmla="*/ 1073741824 w 8"/>
                <a:gd name="T39" fmla="*/ 134217742 h 41"/>
                <a:gd name="T40" fmla="*/ 1073741824 w 8"/>
                <a:gd name="T41" fmla="*/ 268435484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
                <a:gd name="T64" fmla="*/ 0 h 41"/>
                <a:gd name="T65" fmla="*/ 8 w 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 h="41">
                  <a:moveTo>
                    <a:pt x="8" y="2"/>
                  </a:moveTo>
                  <a:cubicBezTo>
                    <a:pt x="8" y="2"/>
                    <a:pt x="8" y="3"/>
                    <a:pt x="7" y="4"/>
                  </a:cubicBezTo>
                  <a:cubicBezTo>
                    <a:pt x="7" y="5"/>
                    <a:pt x="7" y="6"/>
                    <a:pt x="6" y="7"/>
                  </a:cubicBezTo>
                  <a:cubicBezTo>
                    <a:pt x="6" y="9"/>
                    <a:pt x="5" y="12"/>
                    <a:pt x="5" y="14"/>
                  </a:cubicBezTo>
                  <a:cubicBezTo>
                    <a:pt x="4" y="16"/>
                    <a:pt x="4" y="18"/>
                    <a:pt x="4" y="21"/>
                  </a:cubicBezTo>
                  <a:cubicBezTo>
                    <a:pt x="4" y="23"/>
                    <a:pt x="4" y="25"/>
                    <a:pt x="4" y="27"/>
                  </a:cubicBezTo>
                  <a:cubicBezTo>
                    <a:pt x="5" y="29"/>
                    <a:pt x="5" y="31"/>
                    <a:pt x="6" y="33"/>
                  </a:cubicBezTo>
                  <a:cubicBezTo>
                    <a:pt x="6" y="34"/>
                    <a:pt x="6" y="36"/>
                    <a:pt x="7" y="37"/>
                  </a:cubicBezTo>
                  <a:cubicBezTo>
                    <a:pt x="7" y="39"/>
                    <a:pt x="8" y="40"/>
                    <a:pt x="8" y="40"/>
                  </a:cubicBezTo>
                  <a:cubicBezTo>
                    <a:pt x="8" y="40"/>
                    <a:pt x="8" y="41"/>
                    <a:pt x="7" y="41"/>
                  </a:cubicBezTo>
                  <a:cubicBezTo>
                    <a:pt x="7" y="41"/>
                    <a:pt x="7" y="41"/>
                    <a:pt x="7" y="41"/>
                  </a:cubicBezTo>
                  <a:cubicBezTo>
                    <a:pt x="7" y="41"/>
                    <a:pt x="6" y="41"/>
                    <a:pt x="6" y="40"/>
                  </a:cubicBezTo>
                  <a:cubicBezTo>
                    <a:pt x="5" y="40"/>
                    <a:pt x="5" y="39"/>
                    <a:pt x="4" y="38"/>
                  </a:cubicBezTo>
                  <a:cubicBezTo>
                    <a:pt x="3" y="35"/>
                    <a:pt x="2" y="32"/>
                    <a:pt x="1" y="30"/>
                  </a:cubicBezTo>
                  <a:cubicBezTo>
                    <a:pt x="0" y="27"/>
                    <a:pt x="0" y="24"/>
                    <a:pt x="0" y="21"/>
                  </a:cubicBezTo>
                  <a:cubicBezTo>
                    <a:pt x="0" y="18"/>
                    <a:pt x="0" y="15"/>
                    <a:pt x="1" y="13"/>
                  </a:cubicBezTo>
                  <a:cubicBezTo>
                    <a:pt x="2" y="10"/>
                    <a:pt x="3" y="8"/>
                    <a:pt x="4" y="5"/>
                  </a:cubicBezTo>
                  <a:cubicBezTo>
                    <a:pt x="4" y="4"/>
                    <a:pt x="5" y="2"/>
                    <a:pt x="6" y="2"/>
                  </a:cubicBezTo>
                  <a:cubicBezTo>
                    <a:pt x="6" y="1"/>
                    <a:pt x="7" y="0"/>
                    <a:pt x="8" y="0"/>
                  </a:cubicBezTo>
                  <a:cubicBezTo>
                    <a:pt x="8" y="1"/>
                    <a:pt x="8" y="1"/>
                    <a:pt x="8" y="1"/>
                  </a:cubicBezTo>
                  <a:lnTo>
                    <a:pt x="8" y="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56" name="Freeform 104"/>
            <p:cNvSpPr>
              <a:spLocks noChangeAspect="1"/>
            </p:cNvSpPr>
            <p:nvPr/>
          </p:nvSpPr>
          <p:spPr bwMode="auto">
            <a:xfrm>
              <a:off x="2404" y="1336"/>
              <a:ext cx="11" cy="63"/>
            </a:xfrm>
            <a:custGeom>
              <a:avLst/>
              <a:gdLst>
                <a:gd name="T0" fmla="*/ 805306368 w 6"/>
                <a:gd name="T1" fmla="*/ 134217759 h 31"/>
                <a:gd name="T2" fmla="*/ 805306368 w 6"/>
                <a:gd name="T3" fmla="*/ 268435518 h 31"/>
                <a:gd name="T4" fmla="*/ 671088683 w 6"/>
                <a:gd name="T5" fmla="*/ 536871036 h 31"/>
                <a:gd name="T6" fmla="*/ 402653184 w 6"/>
                <a:gd name="T7" fmla="*/ 1342177462 h 31"/>
                <a:gd name="T8" fmla="*/ 402653184 w 6"/>
                <a:gd name="T9" fmla="*/ 2013265937 h 31"/>
                <a:gd name="T10" fmla="*/ 402653184 w 6"/>
                <a:gd name="T11" fmla="*/ 2147483647 h 31"/>
                <a:gd name="T12" fmla="*/ 536870997 w 6"/>
                <a:gd name="T13" fmla="*/ 2147483647 h 31"/>
                <a:gd name="T14" fmla="*/ 671088683 w 6"/>
                <a:gd name="T15" fmla="*/ 2147483647 h 31"/>
                <a:gd name="T16" fmla="*/ 805306368 w 6"/>
                <a:gd name="T17" fmla="*/ 2147483647 h 31"/>
                <a:gd name="T18" fmla="*/ 805306368 w 6"/>
                <a:gd name="T19" fmla="*/ 2147483647 h 31"/>
                <a:gd name="T20" fmla="*/ 671088683 w 6"/>
                <a:gd name="T21" fmla="*/ 2147483647 h 31"/>
                <a:gd name="T22" fmla="*/ 536870997 w 6"/>
                <a:gd name="T23" fmla="*/ 2147483647 h 31"/>
                <a:gd name="T24" fmla="*/ 402653184 w 6"/>
                <a:gd name="T25" fmla="*/ 2147483647 h 31"/>
                <a:gd name="T26" fmla="*/ 134217749 w 6"/>
                <a:gd name="T27" fmla="*/ 2147483647 h 31"/>
                <a:gd name="T28" fmla="*/ 0 w 6"/>
                <a:gd name="T29" fmla="*/ 2013265937 h 31"/>
                <a:gd name="T30" fmla="*/ 134217749 w 6"/>
                <a:gd name="T31" fmla="*/ 1207959767 h 31"/>
                <a:gd name="T32" fmla="*/ 402653184 w 6"/>
                <a:gd name="T33" fmla="*/ 402653213 h 31"/>
                <a:gd name="T34" fmla="*/ 671088683 w 6"/>
                <a:gd name="T35" fmla="*/ 134217759 h 31"/>
                <a:gd name="T36" fmla="*/ 805306368 w 6"/>
                <a:gd name="T37" fmla="*/ 0 h 31"/>
                <a:gd name="T38" fmla="*/ 805306368 w 6"/>
                <a:gd name="T39" fmla="*/ 0 h 31"/>
                <a:gd name="T40" fmla="*/ 805306368 w 6"/>
                <a:gd name="T41" fmla="*/ 13421775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31"/>
                <a:gd name="T65" fmla="*/ 6 w 6"/>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31">
                  <a:moveTo>
                    <a:pt x="6" y="1"/>
                  </a:moveTo>
                  <a:cubicBezTo>
                    <a:pt x="6" y="1"/>
                    <a:pt x="6" y="1"/>
                    <a:pt x="6" y="2"/>
                  </a:cubicBezTo>
                  <a:cubicBezTo>
                    <a:pt x="6" y="3"/>
                    <a:pt x="5" y="4"/>
                    <a:pt x="5" y="4"/>
                  </a:cubicBezTo>
                  <a:cubicBezTo>
                    <a:pt x="4" y="6"/>
                    <a:pt x="4" y="8"/>
                    <a:pt x="3" y="10"/>
                  </a:cubicBezTo>
                  <a:cubicBezTo>
                    <a:pt x="3" y="12"/>
                    <a:pt x="3" y="13"/>
                    <a:pt x="3" y="15"/>
                  </a:cubicBezTo>
                  <a:cubicBezTo>
                    <a:pt x="3" y="17"/>
                    <a:pt x="3" y="18"/>
                    <a:pt x="3" y="20"/>
                  </a:cubicBezTo>
                  <a:cubicBezTo>
                    <a:pt x="4" y="22"/>
                    <a:pt x="4" y="23"/>
                    <a:pt x="4" y="25"/>
                  </a:cubicBezTo>
                  <a:cubicBezTo>
                    <a:pt x="5" y="25"/>
                    <a:pt x="5" y="26"/>
                    <a:pt x="5" y="28"/>
                  </a:cubicBezTo>
                  <a:cubicBezTo>
                    <a:pt x="6" y="29"/>
                    <a:pt x="6" y="29"/>
                    <a:pt x="6" y="30"/>
                  </a:cubicBezTo>
                  <a:cubicBezTo>
                    <a:pt x="6" y="30"/>
                    <a:pt x="6" y="30"/>
                    <a:pt x="6" y="30"/>
                  </a:cubicBezTo>
                  <a:cubicBezTo>
                    <a:pt x="5" y="31"/>
                    <a:pt x="5" y="31"/>
                    <a:pt x="5" y="31"/>
                  </a:cubicBezTo>
                  <a:cubicBezTo>
                    <a:pt x="5" y="31"/>
                    <a:pt x="5" y="30"/>
                    <a:pt x="4" y="30"/>
                  </a:cubicBezTo>
                  <a:cubicBezTo>
                    <a:pt x="4" y="30"/>
                    <a:pt x="4" y="29"/>
                    <a:pt x="3" y="28"/>
                  </a:cubicBezTo>
                  <a:cubicBezTo>
                    <a:pt x="2" y="26"/>
                    <a:pt x="1" y="24"/>
                    <a:pt x="1" y="22"/>
                  </a:cubicBezTo>
                  <a:cubicBezTo>
                    <a:pt x="0" y="20"/>
                    <a:pt x="0" y="17"/>
                    <a:pt x="0" y="15"/>
                  </a:cubicBezTo>
                  <a:cubicBezTo>
                    <a:pt x="0" y="13"/>
                    <a:pt x="0" y="11"/>
                    <a:pt x="1" y="9"/>
                  </a:cubicBezTo>
                  <a:cubicBezTo>
                    <a:pt x="1" y="7"/>
                    <a:pt x="2" y="5"/>
                    <a:pt x="3" y="3"/>
                  </a:cubicBezTo>
                  <a:cubicBezTo>
                    <a:pt x="3" y="2"/>
                    <a:pt x="4" y="1"/>
                    <a:pt x="5" y="1"/>
                  </a:cubicBezTo>
                  <a:cubicBezTo>
                    <a:pt x="5" y="0"/>
                    <a:pt x="6" y="0"/>
                    <a:pt x="6" y="0"/>
                  </a:cubicBezTo>
                  <a:cubicBezTo>
                    <a:pt x="6" y="0"/>
                    <a:pt x="6" y="0"/>
                    <a:pt x="6" y="0"/>
                  </a:cubicBezTo>
                  <a:lnTo>
                    <a:pt x="6" y="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57" name="Freeform 105"/>
            <p:cNvSpPr>
              <a:spLocks noChangeAspect="1"/>
            </p:cNvSpPr>
            <p:nvPr/>
          </p:nvSpPr>
          <p:spPr bwMode="auto">
            <a:xfrm>
              <a:off x="2591" y="1314"/>
              <a:ext cx="22" cy="104"/>
            </a:xfrm>
            <a:custGeom>
              <a:avLst/>
              <a:gdLst>
                <a:gd name="T0" fmla="*/ 0 w 11"/>
                <a:gd name="T1" fmla="*/ 268435505 h 52"/>
                <a:gd name="T2" fmla="*/ 134217745 w 11"/>
                <a:gd name="T3" fmla="*/ 536871010 h 52"/>
                <a:gd name="T4" fmla="*/ 402652148 w 11"/>
                <a:gd name="T5" fmla="*/ 1073742021 h 52"/>
                <a:gd name="T6" fmla="*/ 671088663 w 11"/>
                <a:gd name="T7" fmla="*/ 2147483647 h 52"/>
                <a:gd name="T8" fmla="*/ 805303785 w 11"/>
                <a:gd name="T9" fmla="*/ 2147483647 h 52"/>
                <a:gd name="T10" fmla="*/ 671088663 w 11"/>
                <a:gd name="T11" fmla="*/ 2147483647 h 52"/>
                <a:gd name="T12" fmla="*/ 536870982 w 11"/>
                <a:gd name="T13" fmla="*/ 2147483647 h 52"/>
                <a:gd name="T14" fmla="*/ 268435491 w 11"/>
                <a:gd name="T15" fmla="*/ 2147483647 h 52"/>
                <a:gd name="T16" fmla="*/ 134217745 w 11"/>
                <a:gd name="T17" fmla="*/ 2147483647 h 52"/>
                <a:gd name="T18" fmla="*/ 134217745 w 11"/>
                <a:gd name="T19" fmla="*/ 2147483647 h 52"/>
                <a:gd name="T20" fmla="*/ 268435491 w 11"/>
                <a:gd name="T21" fmla="*/ 2147483647 h 52"/>
                <a:gd name="T22" fmla="*/ 536870982 w 11"/>
                <a:gd name="T23" fmla="*/ 2147483647 h 52"/>
                <a:gd name="T24" fmla="*/ 805303785 w 11"/>
                <a:gd name="T25" fmla="*/ 2147483647 h 52"/>
                <a:gd name="T26" fmla="*/ 1207959645 w 11"/>
                <a:gd name="T27" fmla="*/ 2147483647 h 52"/>
                <a:gd name="T28" fmla="*/ 1342177327 w 11"/>
                <a:gd name="T29" fmla="*/ 2147483647 h 52"/>
                <a:gd name="T30" fmla="*/ 1207959645 w 11"/>
                <a:gd name="T31" fmla="*/ 2147483647 h 52"/>
                <a:gd name="T32" fmla="*/ 805303785 w 11"/>
                <a:gd name="T33" fmla="*/ 805306388 h 52"/>
                <a:gd name="T34" fmla="*/ 402652148 w 11"/>
                <a:gd name="T35" fmla="*/ 268435505 h 52"/>
                <a:gd name="T36" fmla="*/ 134217745 w 11"/>
                <a:gd name="T37" fmla="*/ 0 h 52"/>
                <a:gd name="T38" fmla="*/ 134217745 w 11"/>
                <a:gd name="T39" fmla="*/ 134217753 h 52"/>
                <a:gd name="T40" fmla="*/ 0 w 11"/>
                <a:gd name="T41" fmla="*/ 268435505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52"/>
                <a:gd name="T65" fmla="*/ 11 w 11"/>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52">
                  <a:moveTo>
                    <a:pt x="0" y="2"/>
                  </a:moveTo>
                  <a:cubicBezTo>
                    <a:pt x="0" y="2"/>
                    <a:pt x="1" y="3"/>
                    <a:pt x="1" y="4"/>
                  </a:cubicBezTo>
                  <a:cubicBezTo>
                    <a:pt x="2" y="6"/>
                    <a:pt x="2" y="7"/>
                    <a:pt x="3" y="8"/>
                  </a:cubicBezTo>
                  <a:cubicBezTo>
                    <a:pt x="4" y="11"/>
                    <a:pt x="4" y="14"/>
                    <a:pt x="5" y="17"/>
                  </a:cubicBezTo>
                  <a:cubicBezTo>
                    <a:pt x="5" y="20"/>
                    <a:pt x="6" y="23"/>
                    <a:pt x="6" y="26"/>
                  </a:cubicBezTo>
                  <a:cubicBezTo>
                    <a:pt x="6" y="29"/>
                    <a:pt x="6" y="31"/>
                    <a:pt x="5" y="34"/>
                  </a:cubicBezTo>
                  <a:cubicBezTo>
                    <a:pt x="5" y="37"/>
                    <a:pt x="4" y="39"/>
                    <a:pt x="4" y="42"/>
                  </a:cubicBezTo>
                  <a:cubicBezTo>
                    <a:pt x="3" y="43"/>
                    <a:pt x="3" y="45"/>
                    <a:pt x="2" y="47"/>
                  </a:cubicBezTo>
                  <a:cubicBezTo>
                    <a:pt x="1" y="49"/>
                    <a:pt x="1" y="50"/>
                    <a:pt x="1" y="50"/>
                  </a:cubicBezTo>
                  <a:cubicBezTo>
                    <a:pt x="1" y="51"/>
                    <a:pt x="1" y="51"/>
                    <a:pt x="1" y="51"/>
                  </a:cubicBezTo>
                  <a:cubicBezTo>
                    <a:pt x="2" y="52"/>
                    <a:pt x="2" y="52"/>
                    <a:pt x="2" y="52"/>
                  </a:cubicBezTo>
                  <a:cubicBezTo>
                    <a:pt x="2" y="52"/>
                    <a:pt x="3" y="51"/>
                    <a:pt x="4" y="51"/>
                  </a:cubicBezTo>
                  <a:cubicBezTo>
                    <a:pt x="4" y="50"/>
                    <a:pt x="5" y="49"/>
                    <a:pt x="6" y="47"/>
                  </a:cubicBezTo>
                  <a:cubicBezTo>
                    <a:pt x="7" y="44"/>
                    <a:pt x="9" y="41"/>
                    <a:pt x="9" y="37"/>
                  </a:cubicBezTo>
                  <a:cubicBezTo>
                    <a:pt x="10" y="33"/>
                    <a:pt x="11" y="30"/>
                    <a:pt x="10" y="26"/>
                  </a:cubicBezTo>
                  <a:cubicBezTo>
                    <a:pt x="10" y="22"/>
                    <a:pt x="10" y="19"/>
                    <a:pt x="9" y="16"/>
                  </a:cubicBezTo>
                  <a:cubicBezTo>
                    <a:pt x="9" y="12"/>
                    <a:pt x="7" y="9"/>
                    <a:pt x="6" y="6"/>
                  </a:cubicBezTo>
                  <a:cubicBezTo>
                    <a:pt x="5" y="4"/>
                    <a:pt x="4" y="3"/>
                    <a:pt x="3" y="2"/>
                  </a:cubicBezTo>
                  <a:cubicBezTo>
                    <a:pt x="3" y="1"/>
                    <a:pt x="2" y="0"/>
                    <a:pt x="1" y="0"/>
                  </a:cubicBezTo>
                  <a:cubicBezTo>
                    <a:pt x="1" y="1"/>
                    <a:pt x="1" y="1"/>
                    <a:pt x="1" y="1"/>
                  </a:cubicBezTo>
                  <a:cubicBezTo>
                    <a:pt x="0" y="1"/>
                    <a:pt x="0" y="1"/>
                    <a:pt x="0" y="2"/>
                  </a:cubicBez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58" name="Freeform 106"/>
            <p:cNvSpPr>
              <a:spLocks noChangeAspect="1"/>
            </p:cNvSpPr>
            <p:nvPr/>
          </p:nvSpPr>
          <p:spPr bwMode="auto">
            <a:xfrm>
              <a:off x="2553" y="1325"/>
              <a:ext cx="17" cy="81"/>
            </a:xfrm>
            <a:custGeom>
              <a:avLst/>
              <a:gdLst>
                <a:gd name="T0" fmla="*/ 0 w 8"/>
                <a:gd name="T1" fmla="*/ 268435484 h 41"/>
                <a:gd name="T2" fmla="*/ 134217728 w 8"/>
                <a:gd name="T3" fmla="*/ 536870968 h 41"/>
                <a:gd name="T4" fmla="*/ 268435456 w 8"/>
                <a:gd name="T5" fmla="*/ 939520418 h 41"/>
                <a:gd name="T6" fmla="*/ 536870912 w 8"/>
                <a:gd name="T7" fmla="*/ 1879039813 h 41"/>
                <a:gd name="T8" fmla="*/ 536870912 w 8"/>
                <a:gd name="T9" fmla="*/ 2147483647 h 41"/>
                <a:gd name="T10" fmla="*/ 536870912 w 8"/>
                <a:gd name="T11" fmla="*/ 2147483647 h 41"/>
                <a:gd name="T12" fmla="*/ 402651584 w 8"/>
                <a:gd name="T13" fmla="*/ 2147483647 h 41"/>
                <a:gd name="T14" fmla="*/ 134217728 w 8"/>
                <a:gd name="T15" fmla="*/ 2147483647 h 41"/>
                <a:gd name="T16" fmla="*/ 134217728 w 8"/>
                <a:gd name="T17" fmla="*/ 2147483647 h 41"/>
                <a:gd name="T18" fmla="*/ 134217728 w 8"/>
                <a:gd name="T19" fmla="*/ 2147483647 h 41"/>
                <a:gd name="T20" fmla="*/ 134217728 w 8"/>
                <a:gd name="T21" fmla="*/ 2147483647 h 41"/>
                <a:gd name="T22" fmla="*/ 402651584 w 8"/>
                <a:gd name="T23" fmla="*/ 2147483647 h 41"/>
                <a:gd name="T24" fmla="*/ 536870912 w 8"/>
                <a:gd name="T25" fmla="*/ 2147483647 h 41"/>
                <a:gd name="T26" fmla="*/ 939519808 w 8"/>
                <a:gd name="T27" fmla="*/ 2147483647 h 41"/>
                <a:gd name="T28" fmla="*/ 1073741824 w 8"/>
                <a:gd name="T29" fmla="*/ 2147483647 h 41"/>
                <a:gd name="T30" fmla="*/ 939519808 w 8"/>
                <a:gd name="T31" fmla="*/ 1744822135 h 41"/>
                <a:gd name="T32" fmla="*/ 671085504 w 8"/>
                <a:gd name="T33" fmla="*/ 671088646 h 41"/>
                <a:gd name="T34" fmla="*/ 268435456 w 8"/>
                <a:gd name="T35" fmla="*/ 268435484 h 41"/>
                <a:gd name="T36" fmla="*/ 134217728 w 8"/>
                <a:gd name="T37" fmla="*/ 0 h 41"/>
                <a:gd name="T38" fmla="*/ 0 w 8"/>
                <a:gd name="T39" fmla="*/ 134217742 h 41"/>
                <a:gd name="T40" fmla="*/ 0 w 8"/>
                <a:gd name="T41" fmla="*/ 268435484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
                <a:gd name="T64" fmla="*/ 0 h 41"/>
                <a:gd name="T65" fmla="*/ 8 w 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 h="41">
                  <a:moveTo>
                    <a:pt x="0" y="2"/>
                  </a:moveTo>
                  <a:cubicBezTo>
                    <a:pt x="0" y="2"/>
                    <a:pt x="0" y="3"/>
                    <a:pt x="1" y="4"/>
                  </a:cubicBezTo>
                  <a:cubicBezTo>
                    <a:pt x="1" y="5"/>
                    <a:pt x="2" y="6"/>
                    <a:pt x="2" y="7"/>
                  </a:cubicBezTo>
                  <a:cubicBezTo>
                    <a:pt x="3" y="9"/>
                    <a:pt x="3" y="12"/>
                    <a:pt x="4" y="14"/>
                  </a:cubicBezTo>
                  <a:cubicBezTo>
                    <a:pt x="4" y="16"/>
                    <a:pt x="4" y="18"/>
                    <a:pt x="4" y="21"/>
                  </a:cubicBezTo>
                  <a:cubicBezTo>
                    <a:pt x="4" y="23"/>
                    <a:pt x="4" y="25"/>
                    <a:pt x="4" y="27"/>
                  </a:cubicBezTo>
                  <a:cubicBezTo>
                    <a:pt x="4" y="29"/>
                    <a:pt x="3" y="31"/>
                    <a:pt x="3" y="33"/>
                  </a:cubicBezTo>
                  <a:cubicBezTo>
                    <a:pt x="2" y="34"/>
                    <a:pt x="2" y="36"/>
                    <a:pt x="1" y="37"/>
                  </a:cubicBezTo>
                  <a:cubicBezTo>
                    <a:pt x="1" y="39"/>
                    <a:pt x="1" y="40"/>
                    <a:pt x="1" y="40"/>
                  </a:cubicBezTo>
                  <a:cubicBezTo>
                    <a:pt x="1" y="41"/>
                    <a:pt x="1" y="41"/>
                    <a:pt x="1" y="41"/>
                  </a:cubicBezTo>
                  <a:cubicBezTo>
                    <a:pt x="1" y="41"/>
                    <a:pt x="1" y="41"/>
                    <a:pt x="1" y="41"/>
                  </a:cubicBezTo>
                  <a:cubicBezTo>
                    <a:pt x="2" y="41"/>
                    <a:pt x="2" y="41"/>
                    <a:pt x="3" y="40"/>
                  </a:cubicBezTo>
                  <a:cubicBezTo>
                    <a:pt x="3" y="40"/>
                    <a:pt x="4" y="39"/>
                    <a:pt x="4" y="38"/>
                  </a:cubicBezTo>
                  <a:cubicBezTo>
                    <a:pt x="6" y="35"/>
                    <a:pt x="7" y="32"/>
                    <a:pt x="7" y="30"/>
                  </a:cubicBezTo>
                  <a:cubicBezTo>
                    <a:pt x="8" y="27"/>
                    <a:pt x="8" y="24"/>
                    <a:pt x="8" y="21"/>
                  </a:cubicBezTo>
                  <a:cubicBezTo>
                    <a:pt x="8" y="18"/>
                    <a:pt x="8" y="15"/>
                    <a:pt x="7" y="13"/>
                  </a:cubicBezTo>
                  <a:cubicBezTo>
                    <a:pt x="7" y="10"/>
                    <a:pt x="6" y="8"/>
                    <a:pt x="5" y="5"/>
                  </a:cubicBezTo>
                  <a:cubicBezTo>
                    <a:pt x="4" y="4"/>
                    <a:pt x="3" y="2"/>
                    <a:pt x="2" y="2"/>
                  </a:cubicBezTo>
                  <a:cubicBezTo>
                    <a:pt x="2" y="1"/>
                    <a:pt x="1" y="0"/>
                    <a:pt x="1" y="0"/>
                  </a:cubicBezTo>
                  <a:cubicBezTo>
                    <a:pt x="0" y="1"/>
                    <a:pt x="0" y="1"/>
                    <a:pt x="0" y="1"/>
                  </a:cubicBezTo>
                  <a:lnTo>
                    <a:pt x="0" y="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59" name="Freeform 107"/>
            <p:cNvSpPr>
              <a:spLocks noChangeAspect="1"/>
            </p:cNvSpPr>
            <p:nvPr/>
          </p:nvSpPr>
          <p:spPr bwMode="auto">
            <a:xfrm>
              <a:off x="2516" y="1336"/>
              <a:ext cx="11" cy="63"/>
            </a:xfrm>
            <a:custGeom>
              <a:avLst/>
              <a:gdLst>
                <a:gd name="T0" fmla="*/ 0 w 6"/>
                <a:gd name="T1" fmla="*/ 134217759 h 31"/>
                <a:gd name="T2" fmla="*/ 0 w 6"/>
                <a:gd name="T3" fmla="*/ 268435518 h 31"/>
                <a:gd name="T4" fmla="*/ 134217749 w 6"/>
                <a:gd name="T5" fmla="*/ 536871036 h 31"/>
                <a:gd name="T6" fmla="*/ 402653184 w 6"/>
                <a:gd name="T7" fmla="*/ 1342177462 h 31"/>
                <a:gd name="T8" fmla="*/ 402653184 w 6"/>
                <a:gd name="T9" fmla="*/ 2013265937 h 31"/>
                <a:gd name="T10" fmla="*/ 402653184 w 6"/>
                <a:gd name="T11" fmla="*/ 2147483647 h 31"/>
                <a:gd name="T12" fmla="*/ 268435499 w 6"/>
                <a:gd name="T13" fmla="*/ 2147483647 h 31"/>
                <a:gd name="T14" fmla="*/ 134217749 w 6"/>
                <a:gd name="T15" fmla="*/ 2147483647 h 31"/>
                <a:gd name="T16" fmla="*/ 0 w 6"/>
                <a:gd name="T17" fmla="*/ 2147483647 h 31"/>
                <a:gd name="T18" fmla="*/ 0 w 6"/>
                <a:gd name="T19" fmla="*/ 2147483647 h 31"/>
                <a:gd name="T20" fmla="*/ 134217749 w 6"/>
                <a:gd name="T21" fmla="*/ 2147483647 h 31"/>
                <a:gd name="T22" fmla="*/ 268435499 w 6"/>
                <a:gd name="T23" fmla="*/ 2147483647 h 31"/>
                <a:gd name="T24" fmla="*/ 402653184 w 6"/>
                <a:gd name="T25" fmla="*/ 2147483647 h 31"/>
                <a:gd name="T26" fmla="*/ 805306368 w 6"/>
                <a:gd name="T27" fmla="*/ 2147483647 h 31"/>
                <a:gd name="T28" fmla="*/ 805306368 w 6"/>
                <a:gd name="T29" fmla="*/ 2013265937 h 31"/>
                <a:gd name="T30" fmla="*/ 805306368 w 6"/>
                <a:gd name="T31" fmla="*/ 1207959767 h 31"/>
                <a:gd name="T32" fmla="*/ 402653184 w 6"/>
                <a:gd name="T33" fmla="*/ 402653213 h 31"/>
                <a:gd name="T34" fmla="*/ 268435499 w 6"/>
                <a:gd name="T35" fmla="*/ 134217759 h 31"/>
                <a:gd name="T36" fmla="*/ 0 w 6"/>
                <a:gd name="T37" fmla="*/ 0 h 31"/>
                <a:gd name="T38" fmla="*/ 0 w 6"/>
                <a:gd name="T39" fmla="*/ 0 h 31"/>
                <a:gd name="T40" fmla="*/ 0 w 6"/>
                <a:gd name="T41" fmla="*/ 13421775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31"/>
                <a:gd name="T65" fmla="*/ 6 w 6"/>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31">
                  <a:moveTo>
                    <a:pt x="0" y="1"/>
                  </a:moveTo>
                  <a:cubicBezTo>
                    <a:pt x="0" y="1"/>
                    <a:pt x="0" y="1"/>
                    <a:pt x="0" y="2"/>
                  </a:cubicBezTo>
                  <a:cubicBezTo>
                    <a:pt x="1" y="3"/>
                    <a:pt x="1" y="4"/>
                    <a:pt x="1" y="4"/>
                  </a:cubicBezTo>
                  <a:cubicBezTo>
                    <a:pt x="2" y="6"/>
                    <a:pt x="2" y="8"/>
                    <a:pt x="3" y="10"/>
                  </a:cubicBezTo>
                  <a:cubicBezTo>
                    <a:pt x="3" y="12"/>
                    <a:pt x="3" y="13"/>
                    <a:pt x="3" y="15"/>
                  </a:cubicBezTo>
                  <a:cubicBezTo>
                    <a:pt x="3" y="17"/>
                    <a:pt x="3" y="18"/>
                    <a:pt x="3" y="20"/>
                  </a:cubicBezTo>
                  <a:cubicBezTo>
                    <a:pt x="3" y="22"/>
                    <a:pt x="2" y="23"/>
                    <a:pt x="2" y="25"/>
                  </a:cubicBezTo>
                  <a:cubicBezTo>
                    <a:pt x="2" y="25"/>
                    <a:pt x="1" y="26"/>
                    <a:pt x="1" y="28"/>
                  </a:cubicBezTo>
                  <a:cubicBezTo>
                    <a:pt x="0" y="29"/>
                    <a:pt x="0" y="29"/>
                    <a:pt x="0" y="30"/>
                  </a:cubicBezTo>
                  <a:cubicBezTo>
                    <a:pt x="0" y="30"/>
                    <a:pt x="0" y="30"/>
                    <a:pt x="0" y="30"/>
                  </a:cubicBezTo>
                  <a:cubicBezTo>
                    <a:pt x="1" y="31"/>
                    <a:pt x="1" y="31"/>
                    <a:pt x="1" y="31"/>
                  </a:cubicBezTo>
                  <a:cubicBezTo>
                    <a:pt x="1" y="31"/>
                    <a:pt x="1" y="30"/>
                    <a:pt x="2" y="30"/>
                  </a:cubicBezTo>
                  <a:cubicBezTo>
                    <a:pt x="2" y="30"/>
                    <a:pt x="3" y="29"/>
                    <a:pt x="3" y="28"/>
                  </a:cubicBezTo>
                  <a:cubicBezTo>
                    <a:pt x="4" y="26"/>
                    <a:pt x="5" y="24"/>
                    <a:pt x="6" y="22"/>
                  </a:cubicBezTo>
                  <a:cubicBezTo>
                    <a:pt x="6" y="20"/>
                    <a:pt x="6" y="17"/>
                    <a:pt x="6" y="15"/>
                  </a:cubicBezTo>
                  <a:cubicBezTo>
                    <a:pt x="6" y="13"/>
                    <a:pt x="6" y="11"/>
                    <a:pt x="6" y="9"/>
                  </a:cubicBezTo>
                  <a:cubicBezTo>
                    <a:pt x="5" y="7"/>
                    <a:pt x="4" y="5"/>
                    <a:pt x="3" y="3"/>
                  </a:cubicBezTo>
                  <a:cubicBezTo>
                    <a:pt x="3" y="2"/>
                    <a:pt x="2" y="1"/>
                    <a:pt x="2" y="1"/>
                  </a:cubicBezTo>
                  <a:cubicBezTo>
                    <a:pt x="1" y="0"/>
                    <a:pt x="1" y="0"/>
                    <a:pt x="0" y="0"/>
                  </a:cubicBezTo>
                  <a:cubicBezTo>
                    <a:pt x="0" y="0"/>
                    <a:pt x="0" y="0"/>
                    <a:pt x="0" y="0"/>
                  </a:cubicBezTo>
                  <a:lnTo>
                    <a:pt x="0" y="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grpSp>
      <p:sp>
        <p:nvSpPr>
          <p:cNvPr id="49244" name="Text Box 118"/>
          <p:cNvSpPr txBox="1">
            <a:spLocks noChangeArrowheads="1"/>
          </p:cNvSpPr>
          <p:nvPr/>
        </p:nvSpPr>
        <p:spPr bwMode="auto">
          <a:xfrm>
            <a:off x="4329113" y="5892800"/>
            <a:ext cx="839787" cy="279400"/>
          </a:xfrm>
          <a:prstGeom prst="rect">
            <a:avLst/>
          </a:prstGeom>
          <a:noFill/>
          <a:ln w="9525" algn="ctr">
            <a:noFill/>
            <a:miter lim="800000"/>
            <a:headEnd/>
            <a:tailEnd/>
          </a:ln>
        </p:spPr>
        <p:txBody>
          <a:bodyPr lIns="90000" tIns="46800" rIns="90000" bIns="46800">
            <a:spAutoFit/>
          </a:bodyPr>
          <a:lstStyle/>
          <a:p>
            <a:pPr algn="ctr" eaLnBrk="0" hangingPunct="0">
              <a:spcBef>
                <a:spcPct val="50000"/>
              </a:spcBef>
              <a:defRPr/>
            </a:pPr>
            <a:r>
              <a:rPr lang="en-US" altLang="zh-CN">
                <a:solidFill>
                  <a:schemeClr val="folHlink"/>
                </a:solidFill>
                <a:latin typeface="+mj-lt"/>
                <a:ea typeface="华文细黑" pitchFamily="2" charset="-122"/>
              </a:rPr>
              <a:t>NodeB</a:t>
            </a:r>
          </a:p>
        </p:txBody>
      </p:sp>
      <p:pic>
        <p:nvPicPr>
          <p:cNvPr id="160860" name="Picture 201" descr="tower"/>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4037013" y="5502275"/>
            <a:ext cx="430212" cy="461963"/>
          </a:xfrm>
          <a:prstGeom prst="rect">
            <a:avLst/>
          </a:prstGeom>
          <a:noFill/>
          <a:ln w="9525">
            <a:noFill/>
            <a:miter lim="800000"/>
            <a:headEnd/>
            <a:tailEnd/>
          </a:ln>
        </p:spPr>
      </p:pic>
      <p:sp>
        <p:nvSpPr>
          <p:cNvPr id="49246" name="Text Box 204"/>
          <p:cNvSpPr txBox="1">
            <a:spLocks noChangeArrowheads="1"/>
          </p:cNvSpPr>
          <p:nvPr/>
        </p:nvSpPr>
        <p:spPr bwMode="auto">
          <a:xfrm>
            <a:off x="3940175" y="5892800"/>
            <a:ext cx="644525" cy="279400"/>
          </a:xfrm>
          <a:prstGeom prst="rect">
            <a:avLst/>
          </a:prstGeom>
          <a:noFill/>
          <a:ln w="9525" algn="ctr">
            <a:noFill/>
            <a:miter lim="800000"/>
            <a:headEnd/>
            <a:tailEnd/>
          </a:ln>
        </p:spPr>
        <p:txBody>
          <a:bodyPr lIns="90000" tIns="46800" rIns="90000" bIns="46800">
            <a:spAutoFit/>
          </a:bodyPr>
          <a:lstStyle/>
          <a:p>
            <a:pPr algn="ctr" eaLnBrk="0" hangingPunct="0">
              <a:spcBef>
                <a:spcPct val="50000"/>
              </a:spcBef>
              <a:defRPr/>
            </a:pPr>
            <a:r>
              <a:rPr lang="en-US" altLang="zh-CN">
                <a:solidFill>
                  <a:schemeClr val="folHlink"/>
                </a:solidFill>
                <a:latin typeface="+mj-lt"/>
                <a:ea typeface="宋体" pitchFamily="2" charset="-122"/>
              </a:rPr>
              <a:t>BTS</a:t>
            </a:r>
          </a:p>
        </p:txBody>
      </p:sp>
      <p:grpSp>
        <p:nvGrpSpPr>
          <p:cNvPr id="160862" name="Group 83"/>
          <p:cNvGrpSpPr>
            <a:grpSpLocks noChangeAspect="1"/>
          </p:cNvGrpSpPr>
          <p:nvPr/>
        </p:nvGrpSpPr>
        <p:grpSpPr bwMode="auto">
          <a:xfrm>
            <a:off x="3270250" y="5464175"/>
            <a:ext cx="334963" cy="496888"/>
            <a:chOff x="2227" y="1314"/>
            <a:chExt cx="455" cy="563"/>
          </a:xfrm>
        </p:grpSpPr>
        <p:sp>
          <p:nvSpPr>
            <p:cNvPr id="49312" name="Freeform 84"/>
            <p:cNvSpPr>
              <a:spLocks noChangeAspect="1"/>
            </p:cNvSpPr>
            <p:nvPr/>
          </p:nvSpPr>
          <p:spPr bwMode="auto">
            <a:xfrm>
              <a:off x="2488" y="1738"/>
              <a:ext cx="129" cy="16"/>
            </a:xfrm>
            <a:custGeom>
              <a:avLst/>
              <a:gdLst>
                <a:gd name="T0" fmla="*/ 130 w 130"/>
                <a:gd name="T1" fmla="*/ 16 h 16"/>
                <a:gd name="T2" fmla="*/ 0 w 130"/>
                <a:gd name="T3" fmla="*/ 16 h 16"/>
                <a:gd name="T4" fmla="*/ 0 w 130"/>
                <a:gd name="T5" fmla="*/ 0 h 16"/>
                <a:gd name="T6" fmla="*/ 130 w 130"/>
                <a:gd name="T7" fmla="*/ 0 h 16"/>
                <a:gd name="T8" fmla="*/ 130 w 130"/>
                <a:gd name="T9" fmla="*/ 16 h 16"/>
                <a:gd name="T10" fmla="*/ 130 w 130"/>
                <a:gd name="T11" fmla="*/ 16 h 16"/>
                <a:gd name="T12" fmla="*/ 0 60000 65536"/>
                <a:gd name="T13" fmla="*/ 0 60000 65536"/>
                <a:gd name="T14" fmla="*/ 0 60000 65536"/>
                <a:gd name="T15" fmla="*/ 0 60000 65536"/>
                <a:gd name="T16" fmla="*/ 0 60000 65536"/>
                <a:gd name="T17" fmla="*/ 0 60000 65536"/>
                <a:gd name="T18" fmla="*/ 0 w 130"/>
                <a:gd name="T19" fmla="*/ 0 h 16"/>
                <a:gd name="T20" fmla="*/ 130 w 13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30" h="16">
                  <a:moveTo>
                    <a:pt x="130" y="16"/>
                  </a:moveTo>
                  <a:lnTo>
                    <a:pt x="0" y="16"/>
                  </a:lnTo>
                  <a:lnTo>
                    <a:pt x="0" y="0"/>
                  </a:lnTo>
                  <a:lnTo>
                    <a:pt x="130" y="0"/>
                  </a:lnTo>
                  <a:lnTo>
                    <a:pt x="130" y="16"/>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49313" name="Freeform 85"/>
            <p:cNvSpPr>
              <a:spLocks noChangeAspect="1"/>
            </p:cNvSpPr>
            <p:nvPr/>
          </p:nvSpPr>
          <p:spPr bwMode="auto">
            <a:xfrm>
              <a:off x="2617" y="1683"/>
              <a:ext cx="65" cy="72"/>
            </a:xfrm>
            <a:custGeom>
              <a:avLst/>
              <a:gdLst>
                <a:gd name="T0" fmla="*/ 0 w 65"/>
                <a:gd name="T1" fmla="*/ 72 h 72"/>
                <a:gd name="T2" fmla="*/ 65 w 65"/>
                <a:gd name="T3" fmla="*/ 16 h 72"/>
                <a:gd name="T4" fmla="*/ 65 w 65"/>
                <a:gd name="T5" fmla="*/ 0 h 72"/>
                <a:gd name="T6" fmla="*/ 0 w 65"/>
                <a:gd name="T7" fmla="*/ 56 h 72"/>
                <a:gd name="T8" fmla="*/ 0 w 65"/>
                <a:gd name="T9" fmla="*/ 72 h 72"/>
                <a:gd name="T10" fmla="*/ 0 w 65"/>
                <a:gd name="T11" fmla="*/ 72 h 72"/>
                <a:gd name="T12" fmla="*/ 0 60000 65536"/>
                <a:gd name="T13" fmla="*/ 0 60000 65536"/>
                <a:gd name="T14" fmla="*/ 0 60000 65536"/>
                <a:gd name="T15" fmla="*/ 0 60000 65536"/>
                <a:gd name="T16" fmla="*/ 0 60000 65536"/>
                <a:gd name="T17" fmla="*/ 0 60000 65536"/>
                <a:gd name="T18" fmla="*/ 0 w 65"/>
                <a:gd name="T19" fmla="*/ 0 h 72"/>
                <a:gd name="T20" fmla="*/ 65 w 6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5" h="72">
                  <a:moveTo>
                    <a:pt x="0" y="72"/>
                  </a:moveTo>
                  <a:lnTo>
                    <a:pt x="65" y="16"/>
                  </a:lnTo>
                  <a:lnTo>
                    <a:pt x="65" y="0"/>
                  </a:lnTo>
                  <a:lnTo>
                    <a:pt x="0" y="56"/>
                  </a:lnTo>
                  <a:lnTo>
                    <a:pt x="0"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14" name="Freeform 86"/>
            <p:cNvSpPr>
              <a:spLocks noChangeAspect="1"/>
            </p:cNvSpPr>
            <p:nvPr/>
          </p:nvSpPr>
          <p:spPr bwMode="auto">
            <a:xfrm>
              <a:off x="2423" y="1683"/>
              <a:ext cx="65" cy="72"/>
            </a:xfrm>
            <a:custGeom>
              <a:avLst/>
              <a:gdLst>
                <a:gd name="T0" fmla="*/ 64 w 64"/>
                <a:gd name="T1" fmla="*/ 72 h 72"/>
                <a:gd name="T2" fmla="*/ 0 w 64"/>
                <a:gd name="T3" fmla="*/ 16 h 72"/>
                <a:gd name="T4" fmla="*/ 0 w 64"/>
                <a:gd name="T5" fmla="*/ 0 h 72"/>
                <a:gd name="T6" fmla="*/ 64 w 64"/>
                <a:gd name="T7" fmla="*/ 56 h 72"/>
                <a:gd name="T8" fmla="*/ 64 w 64"/>
                <a:gd name="T9" fmla="*/ 72 h 72"/>
                <a:gd name="T10" fmla="*/ 64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64" y="72"/>
                  </a:moveTo>
                  <a:lnTo>
                    <a:pt x="0" y="16"/>
                  </a:lnTo>
                  <a:lnTo>
                    <a:pt x="0" y="0"/>
                  </a:lnTo>
                  <a:lnTo>
                    <a:pt x="64" y="56"/>
                  </a:lnTo>
                  <a:lnTo>
                    <a:pt x="64"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15" name="Freeform 87"/>
            <p:cNvSpPr>
              <a:spLocks noChangeAspect="1"/>
            </p:cNvSpPr>
            <p:nvPr/>
          </p:nvSpPr>
          <p:spPr bwMode="auto">
            <a:xfrm>
              <a:off x="2423" y="1629"/>
              <a:ext cx="259" cy="110"/>
            </a:xfrm>
            <a:custGeom>
              <a:avLst/>
              <a:gdLst>
                <a:gd name="T0" fmla="*/ 259 w 259"/>
                <a:gd name="T1" fmla="*/ 54 h 110"/>
                <a:gd name="T2" fmla="*/ 227 w 259"/>
                <a:gd name="T3" fmla="*/ 82 h 110"/>
                <a:gd name="T4" fmla="*/ 194 w 259"/>
                <a:gd name="T5" fmla="*/ 110 h 110"/>
                <a:gd name="T6" fmla="*/ 130 w 259"/>
                <a:gd name="T7" fmla="*/ 110 h 110"/>
                <a:gd name="T8" fmla="*/ 64 w 259"/>
                <a:gd name="T9" fmla="*/ 110 h 110"/>
                <a:gd name="T10" fmla="*/ 32 w 259"/>
                <a:gd name="T11" fmla="*/ 82 h 110"/>
                <a:gd name="T12" fmla="*/ 0 w 259"/>
                <a:gd name="T13" fmla="*/ 54 h 110"/>
                <a:gd name="T14" fmla="*/ 32 w 259"/>
                <a:gd name="T15" fmla="*/ 26 h 110"/>
                <a:gd name="T16" fmla="*/ 64 w 259"/>
                <a:gd name="T17" fmla="*/ 0 h 110"/>
                <a:gd name="T18" fmla="*/ 130 w 259"/>
                <a:gd name="T19" fmla="*/ 0 h 110"/>
                <a:gd name="T20" fmla="*/ 194 w 259"/>
                <a:gd name="T21" fmla="*/ 0 h 110"/>
                <a:gd name="T22" fmla="*/ 227 w 259"/>
                <a:gd name="T23" fmla="*/ 26 h 110"/>
                <a:gd name="T24" fmla="*/ 259 w 259"/>
                <a:gd name="T25" fmla="*/ 54 h 110"/>
                <a:gd name="T26" fmla="*/ 259 w 259"/>
                <a:gd name="T27" fmla="*/ 54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9"/>
                <a:gd name="T43" fmla="*/ 0 h 110"/>
                <a:gd name="T44" fmla="*/ 259 w 259"/>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9" h="110">
                  <a:moveTo>
                    <a:pt x="259" y="54"/>
                  </a:moveTo>
                  <a:lnTo>
                    <a:pt x="227" y="82"/>
                  </a:lnTo>
                  <a:lnTo>
                    <a:pt x="194" y="110"/>
                  </a:lnTo>
                  <a:lnTo>
                    <a:pt x="130" y="110"/>
                  </a:lnTo>
                  <a:lnTo>
                    <a:pt x="64" y="110"/>
                  </a:lnTo>
                  <a:lnTo>
                    <a:pt x="32" y="82"/>
                  </a:lnTo>
                  <a:lnTo>
                    <a:pt x="0" y="54"/>
                  </a:lnTo>
                  <a:lnTo>
                    <a:pt x="32" y="26"/>
                  </a:lnTo>
                  <a:lnTo>
                    <a:pt x="64" y="0"/>
                  </a:lnTo>
                  <a:lnTo>
                    <a:pt x="130" y="0"/>
                  </a:lnTo>
                  <a:lnTo>
                    <a:pt x="194" y="0"/>
                  </a:lnTo>
                  <a:lnTo>
                    <a:pt x="227" y="26"/>
                  </a:lnTo>
                  <a:lnTo>
                    <a:pt x="259" y="54"/>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49316" name="Freeform 88"/>
            <p:cNvSpPr>
              <a:spLocks noChangeAspect="1"/>
            </p:cNvSpPr>
            <p:nvPr/>
          </p:nvSpPr>
          <p:spPr bwMode="auto">
            <a:xfrm>
              <a:off x="2292" y="1798"/>
              <a:ext cx="129" cy="18"/>
            </a:xfrm>
            <a:custGeom>
              <a:avLst/>
              <a:gdLst>
                <a:gd name="T0" fmla="*/ 130 w 130"/>
                <a:gd name="T1" fmla="*/ 18 h 18"/>
                <a:gd name="T2" fmla="*/ 0 w 130"/>
                <a:gd name="T3" fmla="*/ 18 h 18"/>
                <a:gd name="T4" fmla="*/ 0 w 130"/>
                <a:gd name="T5" fmla="*/ 0 h 18"/>
                <a:gd name="T6" fmla="*/ 130 w 130"/>
                <a:gd name="T7" fmla="*/ 0 h 18"/>
                <a:gd name="T8" fmla="*/ 130 w 130"/>
                <a:gd name="T9" fmla="*/ 18 h 18"/>
                <a:gd name="T10" fmla="*/ 130 w 130"/>
                <a:gd name="T11" fmla="*/ 18 h 18"/>
                <a:gd name="T12" fmla="*/ 0 60000 65536"/>
                <a:gd name="T13" fmla="*/ 0 60000 65536"/>
                <a:gd name="T14" fmla="*/ 0 60000 65536"/>
                <a:gd name="T15" fmla="*/ 0 60000 65536"/>
                <a:gd name="T16" fmla="*/ 0 60000 65536"/>
                <a:gd name="T17" fmla="*/ 0 60000 65536"/>
                <a:gd name="T18" fmla="*/ 0 w 130"/>
                <a:gd name="T19" fmla="*/ 0 h 18"/>
                <a:gd name="T20" fmla="*/ 130 w 1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30" h="18">
                  <a:moveTo>
                    <a:pt x="130" y="18"/>
                  </a:moveTo>
                  <a:lnTo>
                    <a:pt x="0" y="18"/>
                  </a:lnTo>
                  <a:lnTo>
                    <a:pt x="0" y="0"/>
                  </a:lnTo>
                  <a:lnTo>
                    <a:pt x="130" y="0"/>
                  </a:lnTo>
                  <a:lnTo>
                    <a:pt x="130" y="18"/>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49317" name="Freeform 89"/>
            <p:cNvSpPr>
              <a:spLocks noChangeAspect="1"/>
            </p:cNvSpPr>
            <p:nvPr/>
          </p:nvSpPr>
          <p:spPr bwMode="auto">
            <a:xfrm>
              <a:off x="2421" y="1744"/>
              <a:ext cx="65" cy="72"/>
            </a:xfrm>
            <a:custGeom>
              <a:avLst/>
              <a:gdLst>
                <a:gd name="T0" fmla="*/ 0 w 64"/>
                <a:gd name="T1" fmla="*/ 72 h 72"/>
                <a:gd name="T2" fmla="*/ 64 w 64"/>
                <a:gd name="T3" fmla="*/ 16 h 72"/>
                <a:gd name="T4" fmla="*/ 64 w 64"/>
                <a:gd name="T5" fmla="*/ 0 h 72"/>
                <a:gd name="T6" fmla="*/ 0 w 64"/>
                <a:gd name="T7" fmla="*/ 54 h 72"/>
                <a:gd name="T8" fmla="*/ 0 w 64"/>
                <a:gd name="T9" fmla="*/ 72 h 72"/>
                <a:gd name="T10" fmla="*/ 0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0" y="72"/>
                  </a:moveTo>
                  <a:lnTo>
                    <a:pt x="64" y="16"/>
                  </a:lnTo>
                  <a:lnTo>
                    <a:pt x="64" y="0"/>
                  </a:lnTo>
                  <a:lnTo>
                    <a:pt x="0" y="54"/>
                  </a:lnTo>
                  <a:lnTo>
                    <a:pt x="0"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18" name="Freeform 90"/>
            <p:cNvSpPr>
              <a:spLocks noChangeAspect="1"/>
            </p:cNvSpPr>
            <p:nvPr/>
          </p:nvSpPr>
          <p:spPr bwMode="auto">
            <a:xfrm>
              <a:off x="2227" y="1744"/>
              <a:ext cx="65" cy="72"/>
            </a:xfrm>
            <a:custGeom>
              <a:avLst/>
              <a:gdLst>
                <a:gd name="T0" fmla="*/ 64 w 64"/>
                <a:gd name="T1" fmla="*/ 72 h 72"/>
                <a:gd name="T2" fmla="*/ 0 w 64"/>
                <a:gd name="T3" fmla="*/ 16 h 72"/>
                <a:gd name="T4" fmla="*/ 0 w 64"/>
                <a:gd name="T5" fmla="*/ 0 h 72"/>
                <a:gd name="T6" fmla="*/ 64 w 64"/>
                <a:gd name="T7" fmla="*/ 54 h 72"/>
                <a:gd name="T8" fmla="*/ 64 w 64"/>
                <a:gd name="T9" fmla="*/ 72 h 72"/>
                <a:gd name="T10" fmla="*/ 64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64" y="72"/>
                  </a:moveTo>
                  <a:lnTo>
                    <a:pt x="0" y="16"/>
                  </a:lnTo>
                  <a:lnTo>
                    <a:pt x="0" y="0"/>
                  </a:lnTo>
                  <a:lnTo>
                    <a:pt x="64" y="54"/>
                  </a:lnTo>
                  <a:lnTo>
                    <a:pt x="64"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19" name="Freeform 91"/>
            <p:cNvSpPr>
              <a:spLocks noChangeAspect="1"/>
            </p:cNvSpPr>
            <p:nvPr/>
          </p:nvSpPr>
          <p:spPr bwMode="auto">
            <a:xfrm>
              <a:off x="2227" y="1688"/>
              <a:ext cx="259" cy="110"/>
            </a:xfrm>
            <a:custGeom>
              <a:avLst/>
              <a:gdLst>
                <a:gd name="T0" fmla="*/ 258 w 258"/>
                <a:gd name="T1" fmla="*/ 56 h 110"/>
                <a:gd name="T2" fmla="*/ 226 w 258"/>
                <a:gd name="T3" fmla="*/ 84 h 110"/>
                <a:gd name="T4" fmla="*/ 194 w 258"/>
                <a:gd name="T5" fmla="*/ 110 h 110"/>
                <a:gd name="T6" fmla="*/ 128 w 258"/>
                <a:gd name="T7" fmla="*/ 110 h 110"/>
                <a:gd name="T8" fmla="*/ 64 w 258"/>
                <a:gd name="T9" fmla="*/ 110 h 110"/>
                <a:gd name="T10" fmla="*/ 32 w 258"/>
                <a:gd name="T11" fmla="*/ 84 h 110"/>
                <a:gd name="T12" fmla="*/ 0 w 258"/>
                <a:gd name="T13" fmla="*/ 56 h 110"/>
                <a:gd name="T14" fmla="*/ 32 w 258"/>
                <a:gd name="T15" fmla="*/ 28 h 110"/>
                <a:gd name="T16" fmla="*/ 64 w 258"/>
                <a:gd name="T17" fmla="*/ 0 h 110"/>
                <a:gd name="T18" fmla="*/ 128 w 258"/>
                <a:gd name="T19" fmla="*/ 0 h 110"/>
                <a:gd name="T20" fmla="*/ 194 w 258"/>
                <a:gd name="T21" fmla="*/ 0 h 110"/>
                <a:gd name="T22" fmla="*/ 226 w 258"/>
                <a:gd name="T23" fmla="*/ 28 h 110"/>
                <a:gd name="T24" fmla="*/ 258 w 258"/>
                <a:gd name="T25" fmla="*/ 56 h 110"/>
                <a:gd name="T26" fmla="*/ 258 w 258"/>
                <a:gd name="T27" fmla="*/ 56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8"/>
                <a:gd name="T43" fmla="*/ 0 h 110"/>
                <a:gd name="T44" fmla="*/ 258 w 258"/>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8" h="110">
                  <a:moveTo>
                    <a:pt x="258" y="56"/>
                  </a:moveTo>
                  <a:lnTo>
                    <a:pt x="226" y="84"/>
                  </a:lnTo>
                  <a:lnTo>
                    <a:pt x="194" y="110"/>
                  </a:lnTo>
                  <a:lnTo>
                    <a:pt x="128" y="110"/>
                  </a:lnTo>
                  <a:lnTo>
                    <a:pt x="64" y="110"/>
                  </a:lnTo>
                  <a:lnTo>
                    <a:pt x="32" y="84"/>
                  </a:lnTo>
                  <a:lnTo>
                    <a:pt x="0" y="56"/>
                  </a:lnTo>
                  <a:lnTo>
                    <a:pt x="32" y="28"/>
                  </a:lnTo>
                  <a:lnTo>
                    <a:pt x="64" y="0"/>
                  </a:lnTo>
                  <a:lnTo>
                    <a:pt x="128" y="0"/>
                  </a:lnTo>
                  <a:lnTo>
                    <a:pt x="194" y="0"/>
                  </a:lnTo>
                  <a:lnTo>
                    <a:pt x="226" y="28"/>
                  </a:lnTo>
                  <a:lnTo>
                    <a:pt x="258" y="56"/>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49320" name="Freeform 92"/>
            <p:cNvSpPr>
              <a:spLocks noChangeAspect="1"/>
            </p:cNvSpPr>
            <p:nvPr/>
          </p:nvSpPr>
          <p:spPr bwMode="auto">
            <a:xfrm>
              <a:off x="2488" y="1861"/>
              <a:ext cx="129" cy="16"/>
            </a:xfrm>
            <a:custGeom>
              <a:avLst/>
              <a:gdLst>
                <a:gd name="T0" fmla="*/ 130 w 130"/>
                <a:gd name="T1" fmla="*/ 16 h 16"/>
                <a:gd name="T2" fmla="*/ 0 w 130"/>
                <a:gd name="T3" fmla="*/ 16 h 16"/>
                <a:gd name="T4" fmla="*/ 0 w 130"/>
                <a:gd name="T5" fmla="*/ 0 h 16"/>
                <a:gd name="T6" fmla="*/ 130 w 130"/>
                <a:gd name="T7" fmla="*/ 0 h 16"/>
                <a:gd name="T8" fmla="*/ 130 w 130"/>
                <a:gd name="T9" fmla="*/ 16 h 16"/>
                <a:gd name="T10" fmla="*/ 130 w 130"/>
                <a:gd name="T11" fmla="*/ 16 h 16"/>
                <a:gd name="T12" fmla="*/ 0 60000 65536"/>
                <a:gd name="T13" fmla="*/ 0 60000 65536"/>
                <a:gd name="T14" fmla="*/ 0 60000 65536"/>
                <a:gd name="T15" fmla="*/ 0 60000 65536"/>
                <a:gd name="T16" fmla="*/ 0 60000 65536"/>
                <a:gd name="T17" fmla="*/ 0 60000 65536"/>
                <a:gd name="T18" fmla="*/ 0 w 130"/>
                <a:gd name="T19" fmla="*/ 0 h 16"/>
                <a:gd name="T20" fmla="*/ 130 w 13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30" h="16">
                  <a:moveTo>
                    <a:pt x="130" y="16"/>
                  </a:moveTo>
                  <a:lnTo>
                    <a:pt x="0" y="16"/>
                  </a:lnTo>
                  <a:lnTo>
                    <a:pt x="0" y="0"/>
                  </a:lnTo>
                  <a:lnTo>
                    <a:pt x="130" y="0"/>
                  </a:lnTo>
                  <a:lnTo>
                    <a:pt x="130" y="16"/>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49321" name="Freeform 93"/>
            <p:cNvSpPr>
              <a:spLocks noChangeAspect="1"/>
            </p:cNvSpPr>
            <p:nvPr/>
          </p:nvSpPr>
          <p:spPr bwMode="auto">
            <a:xfrm>
              <a:off x="2617" y="1807"/>
              <a:ext cx="65" cy="70"/>
            </a:xfrm>
            <a:custGeom>
              <a:avLst/>
              <a:gdLst>
                <a:gd name="T0" fmla="*/ 0 w 65"/>
                <a:gd name="T1" fmla="*/ 71 h 71"/>
                <a:gd name="T2" fmla="*/ 65 w 65"/>
                <a:gd name="T3" fmla="*/ 17 h 71"/>
                <a:gd name="T4" fmla="*/ 65 w 65"/>
                <a:gd name="T5" fmla="*/ 0 h 71"/>
                <a:gd name="T6" fmla="*/ 0 w 65"/>
                <a:gd name="T7" fmla="*/ 55 h 71"/>
                <a:gd name="T8" fmla="*/ 0 w 65"/>
                <a:gd name="T9" fmla="*/ 71 h 71"/>
                <a:gd name="T10" fmla="*/ 0 w 65"/>
                <a:gd name="T11" fmla="*/ 71 h 71"/>
                <a:gd name="T12" fmla="*/ 0 60000 65536"/>
                <a:gd name="T13" fmla="*/ 0 60000 65536"/>
                <a:gd name="T14" fmla="*/ 0 60000 65536"/>
                <a:gd name="T15" fmla="*/ 0 60000 65536"/>
                <a:gd name="T16" fmla="*/ 0 60000 65536"/>
                <a:gd name="T17" fmla="*/ 0 60000 65536"/>
                <a:gd name="T18" fmla="*/ 0 w 65"/>
                <a:gd name="T19" fmla="*/ 0 h 71"/>
                <a:gd name="T20" fmla="*/ 65 w 65"/>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65" h="71">
                  <a:moveTo>
                    <a:pt x="0" y="71"/>
                  </a:moveTo>
                  <a:lnTo>
                    <a:pt x="65" y="17"/>
                  </a:lnTo>
                  <a:lnTo>
                    <a:pt x="65" y="0"/>
                  </a:lnTo>
                  <a:lnTo>
                    <a:pt x="0" y="55"/>
                  </a:lnTo>
                  <a:lnTo>
                    <a:pt x="0" y="7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22" name="Freeform 94"/>
            <p:cNvSpPr>
              <a:spLocks noChangeAspect="1"/>
            </p:cNvSpPr>
            <p:nvPr/>
          </p:nvSpPr>
          <p:spPr bwMode="auto">
            <a:xfrm>
              <a:off x="2423" y="1807"/>
              <a:ext cx="65" cy="70"/>
            </a:xfrm>
            <a:custGeom>
              <a:avLst/>
              <a:gdLst>
                <a:gd name="T0" fmla="*/ 64 w 64"/>
                <a:gd name="T1" fmla="*/ 71 h 71"/>
                <a:gd name="T2" fmla="*/ 0 w 64"/>
                <a:gd name="T3" fmla="*/ 17 h 71"/>
                <a:gd name="T4" fmla="*/ 0 w 64"/>
                <a:gd name="T5" fmla="*/ 0 h 71"/>
                <a:gd name="T6" fmla="*/ 64 w 64"/>
                <a:gd name="T7" fmla="*/ 55 h 71"/>
                <a:gd name="T8" fmla="*/ 64 w 64"/>
                <a:gd name="T9" fmla="*/ 71 h 71"/>
                <a:gd name="T10" fmla="*/ 64 w 64"/>
                <a:gd name="T11" fmla="*/ 71 h 71"/>
                <a:gd name="T12" fmla="*/ 0 60000 65536"/>
                <a:gd name="T13" fmla="*/ 0 60000 65536"/>
                <a:gd name="T14" fmla="*/ 0 60000 65536"/>
                <a:gd name="T15" fmla="*/ 0 60000 65536"/>
                <a:gd name="T16" fmla="*/ 0 60000 65536"/>
                <a:gd name="T17" fmla="*/ 0 60000 65536"/>
                <a:gd name="T18" fmla="*/ 0 w 64"/>
                <a:gd name="T19" fmla="*/ 0 h 71"/>
                <a:gd name="T20" fmla="*/ 64 w 64"/>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64" h="71">
                  <a:moveTo>
                    <a:pt x="64" y="71"/>
                  </a:moveTo>
                  <a:lnTo>
                    <a:pt x="0" y="17"/>
                  </a:lnTo>
                  <a:lnTo>
                    <a:pt x="0" y="0"/>
                  </a:lnTo>
                  <a:lnTo>
                    <a:pt x="64" y="55"/>
                  </a:lnTo>
                  <a:lnTo>
                    <a:pt x="64" y="7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23" name="Freeform 95"/>
            <p:cNvSpPr>
              <a:spLocks noChangeAspect="1"/>
            </p:cNvSpPr>
            <p:nvPr/>
          </p:nvSpPr>
          <p:spPr bwMode="auto">
            <a:xfrm>
              <a:off x="2423" y="1749"/>
              <a:ext cx="259" cy="112"/>
            </a:xfrm>
            <a:custGeom>
              <a:avLst/>
              <a:gdLst>
                <a:gd name="T0" fmla="*/ 259 w 259"/>
                <a:gd name="T1" fmla="*/ 56 h 111"/>
                <a:gd name="T2" fmla="*/ 227 w 259"/>
                <a:gd name="T3" fmla="*/ 85 h 111"/>
                <a:gd name="T4" fmla="*/ 194 w 259"/>
                <a:gd name="T5" fmla="*/ 111 h 111"/>
                <a:gd name="T6" fmla="*/ 130 w 259"/>
                <a:gd name="T7" fmla="*/ 111 h 111"/>
                <a:gd name="T8" fmla="*/ 64 w 259"/>
                <a:gd name="T9" fmla="*/ 111 h 111"/>
                <a:gd name="T10" fmla="*/ 32 w 259"/>
                <a:gd name="T11" fmla="*/ 85 h 111"/>
                <a:gd name="T12" fmla="*/ 0 w 259"/>
                <a:gd name="T13" fmla="*/ 56 h 111"/>
                <a:gd name="T14" fmla="*/ 32 w 259"/>
                <a:gd name="T15" fmla="*/ 28 h 111"/>
                <a:gd name="T16" fmla="*/ 64 w 259"/>
                <a:gd name="T17" fmla="*/ 0 h 111"/>
                <a:gd name="T18" fmla="*/ 130 w 259"/>
                <a:gd name="T19" fmla="*/ 0 h 111"/>
                <a:gd name="T20" fmla="*/ 194 w 259"/>
                <a:gd name="T21" fmla="*/ 0 h 111"/>
                <a:gd name="T22" fmla="*/ 227 w 259"/>
                <a:gd name="T23" fmla="*/ 28 h 111"/>
                <a:gd name="T24" fmla="*/ 259 w 259"/>
                <a:gd name="T25" fmla="*/ 56 h 111"/>
                <a:gd name="T26" fmla="*/ 259 w 259"/>
                <a:gd name="T27" fmla="*/ 56 h 1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9"/>
                <a:gd name="T43" fmla="*/ 0 h 111"/>
                <a:gd name="T44" fmla="*/ 259 w 259"/>
                <a:gd name="T45" fmla="*/ 111 h 1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9" h="111">
                  <a:moveTo>
                    <a:pt x="259" y="56"/>
                  </a:moveTo>
                  <a:lnTo>
                    <a:pt x="227" y="85"/>
                  </a:lnTo>
                  <a:lnTo>
                    <a:pt x="194" y="111"/>
                  </a:lnTo>
                  <a:lnTo>
                    <a:pt x="130" y="111"/>
                  </a:lnTo>
                  <a:lnTo>
                    <a:pt x="64" y="111"/>
                  </a:lnTo>
                  <a:lnTo>
                    <a:pt x="32" y="85"/>
                  </a:lnTo>
                  <a:lnTo>
                    <a:pt x="0" y="56"/>
                  </a:lnTo>
                  <a:lnTo>
                    <a:pt x="32" y="28"/>
                  </a:lnTo>
                  <a:lnTo>
                    <a:pt x="64" y="0"/>
                  </a:lnTo>
                  <a:lnTo>
                    <a:pt x="130" y="0"/>
                  </a:lnTo>
                  <a:lnTo>
                    <a:pt x="194" y="0"/>
                  </a:lnTo>
                  <a:lnTo>
                    <a:pt x="227" y="28"/>
                  </a:lnTo>
                  <a:lnTo>
                    <a:pt x="259" y="56"/>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49324" name="Freeform 96"/>
            <p:cNvSpPr>
              <a:spLocks noChangeAspect="1"/>
            </p:cNvSpPr>
            <p:nvPr/>
          </p:nvSpPr>
          <p:spPr bwMode="auto">
            <a:xfrm>
              <a:off x="2460" y="1343"/>
              <a:ext cx="13" cy="14"/>
            </a:xfrm>
            <a:custGeom>
              <a:avLst/>
              <a:gdLst>
                <a:gd name="T0" fmla="*/ 2 w 14"/>
                <a:gd name="T1" fmla="*/ 0 h 16"/>
                <a:gd name="T2" fmla="*/ 12 w 14"/>
                <a:gd name="T3" fmla="*/ 0 h 16"/>
                <a:gd name="T4" fmla="*/ 14 w 14"/>
                <a:gd name="T5" fmla="*/ 16 h 16"/>
                <a:gd name="T6" fmla="*/ 0 w 14"/>
                <a:gd name="T7" fmla="*/ 16 h 16"/>
                <a:gd name="T8" fmla="*/ 2 w 14"/>
                <a:gd name="T9" fmla="*/ 0 h 16"/>
                <a:gd name="T10" fmla="*/ 2 w 14"/>
                <a:gd name="T11" fmla="*/ 0 h 16"/>
                <a:gd name="T12" fmla="*/ 0 60000 65536"/>
                <a:gd name="T13" fmla="*/ 0 60000 65536"/>
                <a:gd name="T14" fmla="*/ 0 60000 65536"/>
                <a:gd name="T15" fmla="*/ 0 60000 65536"/>
                <a:gd name="T16" fmla="*/ 0 60000 65536"/>
                <a:gd name="T17" fmla="*/ 0 60000 65536"/>
                <a:gd name="T18" fmla="*/ 0 w 14"/>
                <a:gd name="T19" fmla="*/ 0 h 16"/>
                <a:gd name="T20" fmla="*/ 14 w 14"/>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4" h="16">
                  <a:moveTo>
                    <a:pt x="2" y="0"/>
                  </a:moveTo>
                  <a:lnTo>
                    <a:pt x="12" y="0"/>
                  </a:lnTo>
                  <a:lnTo>
                    <a:pt x="14" y="16"/>
                  </a:lnTo>
                  <a:lnTo>
                    <a:pt x="0" y="16"/>
                  </a:lnTo>
                  <a:lnTo>
                    <a:pt x="2" y="0"/>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25" name="Freeform 97"/>
            <p:cNvSpPr>
              <a:spLocks noChangeAspect="1"/>
            </p:cNvSpPr>
            <p:nvPr/>
          </p:nvSpPr>
          <p:spPr bwMode="auto">
            <a:xfrm>
              <a:off x="2447" y="1354"/>
              <a:ext cx="39" cy="9"/>
            </a:xfrm>
            <a:custGeom>
              <a:avLst/>
              <a:gdLst>
                <a:gd name="T0" fmla="*/ 18 w 38"/>
                <a:gd name="T1" fmla="*/ 0 h 8"/>
                <a:gd name="T2" fmla="*/ 28 w 38"/>
                <a:gd name="T3" fmla="*/ 4 h 8"/>
                <a:gd name="T4" fmla="*/ 38 w 38"/>
                <a:gd name="T5" fmla="*/ 8 h 8"/>
                <a:gd name="T6" fmla="*/ 18 w 38"/>
                <a:gd name="T7" fmla="*/ 8 h 8"/>
                <a:gd name="T8" fmla="*/ 0 w 38"/>
                <a:gd name="T9" fmla="*/ 8 h 8"/>
                <a:gd name="T10" fmla="*/ 10 w 38"/>
                <a:gd name="T11" fmla="*/ 4 h 8"/>
                <a:gd name="T12" fmla="*/ 18 w 38"/>
                <a:gd name="T13" fmla="*/ 0 h 8"/>
                <a:gd name="T14" fmla="*/ 18 w 38"/>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8"/>
                <a:gd name="T26" fmla="*/ 38 w 38"/>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8">
                  <a:moveTo>
                    <a:pt x="18" y="0"/>
                  </a:moveTo>
                  <a:lnTo>
                    <a:pt x="28" y="4"/>
                  </a:lnTo>
                  <a:lnTo>
                    <a:pt x="38" y="8"/>
                  </a:lnTo>
                  <a:lnTo>
                    <a:pt x="18" y="8"/>
                  </a:lnTo>
                  <a:lnTo>
                    <a:pt x="0" y="8"/>
                  </a:lnTo>
                  <a:lnTo>
                    <a:pt x="10" y="4"/>
                  </a:lnTo>
                  <a:lnTo>
                    <a:pt x="18" y="0"/>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26" name="Freeform 98"/>
            <p:cNvSpPr>
              <a:spLocks noChangeAspect="1" noEditPoints="1"/>
            </p:cNvSpPr>
            <p:nvPr/>
          </p:nvSpPr>
          <p:spPr bwMode="auto">
            <a:xfrm>
              <a:off x="2348" y="1363"/>
              <a:ext cx="237" cy="365"/>
            </a:xfrm>
            <a:custGeom>
              <a:avLst/>
              <a:gdLst>
                <a:gd name="T0" fmla="*/ 232 w 238"/>
                <a:gd name="T1" fmla="*/ 310 h 366"/>
                <a:gd name="T2" fmla="*/ 200 w 238"/>
                <a:gd name="T3" fmla="*/ 284 h 366"/>
                <a:gd name="T4" fmla="*/ 188 w 238"/>
                <a:gd name="T5" fmla="*/ 226 h 366"/>
                <a:gd name="T6" fmla="*/ 164 w 238"/>
                <a:gd name="T7" fmla="*/ 208 h 366"/>
                <a:gd name="T8" fmla="*/ 134 w 238"/>
                <a:gd name="T9" fmla="*/ 32 h 366"/>
                <a:gd name="T10" fmla="*/ 140 w 238"/>
                <a:gd name="T11" fmla="*/ 18 h 366"/>
                <a:gd name="T12" fmla="*/ 132 w 238"/>
                <a:gd name="T13" fmla="*/ 12 h 366"/>
                <a:gd name="T14" fmla="*/ 134 w 238"/>
                <a:gd name="T15" fmla="*/ 0 h 366"/>
                <a:gd name="T16" fmla="*/ 104 w 238"/>
                <a:gd name="T17" fmla="*/ 10 h 366"/>
                <a:gd name="T18" fmla="*/ 104 w 238"/>
                <a:gd name="T19" fmla="*/ 12 h 366"/>
                <a:gd name="T20" fmla="*/ 98 w 238"/>
                <a:gd name="T21" fmla="*/ 26 h 366"/>
                <a:gd name="T22" fmla="*/ 108 w 238"/>
                <a:gd name="T23" fmla="*/ 32 h 366"/>
                <a:gd name="T24" fmla="*/ 48 w 238"/>
                <a:gd name="T25" fmla="*/ 208 h 366"/>
                <a:gd name="T26" fmla="*/ 64 w 238"/>
                <a:gd name="T27" fmla="*/ 226 h 366"/>
                <a:gd name="T28" fmla="*/ 4 w 238"/>
                <a:gd name="T29" fmla="*/ 284 h 366"/>
                <a:gd name="T30" fmla="*/ 26 w 238"/>
                <a:gd name="T31" fmla="*/ 310 h 366"/>
                <a:gd name="T32" fmla="*/ 118 w 238"/>
                <a:gd name="T33" fmla="*/ 366 h 366"/>
                <a:gd name="T34" fmla="*/ 210 w 238"/>
                <a:gd name="T35" fmla="*/ 310 h 366"/>
                <a:gd name="T36" fmla="*/ 118 w 238"/>
                <a:gd name="T37" fmla="*/ 48 h 366"/>
                <a:gd name="T38" fmla="*/ 144 w 238"/>
                <a:gd name="T39" fmla="*/ 208 h 366"/>
                <a:gd name="T40" fmla="*/ 92 w 238"/>
                <a:gd name="T41" fmla="*/ 208 h 366"/>
                <a:gd name="T42" fmla="*/ 118 w 238"/>
                <a:gd name="T43" fmla="*/ 48 h 366"/>
                <a:gd name="T44" fmla="*/ 118 w 238"/>
                <a:gd name="T45" fmla="*/ 230 h 366"/>
                <a:gd name="T46" fmla="*/ 172 w 238"/>
                <a:gd name="T47" fmla="*/ 284 h 366"/>
                <a:gd name="T48" fmla="*/ 64 w 238"/>
                <a:gd name="T49" fmla="*/ 284 h 366"/>
                <a:gd name="T50" fmla="*/ 90 w 238"/>
                <a:gd name="T51" fmla="*/ 230 h 366"/>
                <a:gd name="T52" fmla="*/ 34 w 238"/>
                <a:gd name="T53" fmla="*/ 362 h 366"/>
                <a:gd name="T54" fmla="*/ 36 w 238"/>
                <a:gd name="T55" fmla="*/ 356 h 366"/>
                <a:gd name="T56" fmla="*/ 42 w 238"/>
                <a:gd name="T57" fmla="*/ 350 h 366"/>
                <a:gd name="T58" fmla="*/ 48 w 238"/>
                <a:gd name="T59" fmla="*/ 342 h 366"/>
                <a:gd name="T60" fmla="*/ 60 w 238"/>
                <a:gd name="T61" fmla="*/ 334 h 366"/>
                <a:gd name="T62" fmla="*/ 74 w 238"/>
                <a:gd name="T63" fmla="*/ 328 h 366"/>
                <a:gd name="T64" fmla="*/ 88 w 238"/>
                <a:gd name="T65" fmla="*/ 324 h 366"/>
                <a:gd name="T66" fmla="*/ 100 w 238"/>
                <a:gd name="T67" fmla="*/ 322 h 366"/>
                <a:gd name="T68" fmla="*/ 112 w 238"/>
                <a:gd name="T69" fmla="*/ 322 h 366"/>
                <a:gd name="T70" fmla="*/ 126 w 238"/>
                <a:gd name="T71" fmla="*/ 322 h 366"/>
                <a:gd name="T72" fmla="*/ 138 w 238"/>
                <a:gd name="T73" fmla="*/ 322 h 366"/>
                <a:gd name="T74" fmla="*/ 148 w 238"/>
                <a:gd name="T75" fmla="*/ 324 h 366"/>
                <a:gd name="T76" fmla="*/ 162 w 238"/>
                <a:gd name="T77" fmla="*/ 328 h 366"/>
                <a:gd name="T78" fmla="*/ 178 w 238"/>
                <a:gd name="T79" fmla="*/ 334 h 366"/>
                <a:gd name="T80" fmla="*/ 188 w 238"/>
                <a:gd name="T81" fmla="*/ 342 h 366"/>
                <a:gd name="T82" fmla="*/ 196 w 238"/>
                <a:gd name="T83" fmla="*/ 350 h 366"/>
                <a:gd name="T84" fmla="*/ 202 w 238"/>
                <a:gd name="T85" fmla="*/ 360 h 366"/>
                <a:gd name="T86" fmla="*/ 118 w 238"/>
                <a:gd name="T87" fmla="*/ 362 h 3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66"/>
                <a:gd name="T134" fmla="*/ 238 w 238"/>
                <a:gd name="T135" fmla="*/ 366 h 3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66">
                  <a:moveTo>
                    <a:pt x="210" y="310"/>
                  </a:moveTo>
                  <a:lnTo>
                    <a:pt x="232" y="310"/>
                  </a:lnTo>
                  <a:lnTo>
                    <a:pt x="232" y="284"/>
                  </a:lnTo>
                  <a:lnTo>
                    <a:pt x="200" y="284"/>
                  </a:lnTo>
                  <a:lnTo>
                    <a:pt x="172" y="226"/>
                  </a:lnTo>
                  <a:lnTo>
                    <a:pt x="188" y="226"/>
                  </a:lnTo>
                  <a:lnTo>
                    <a:pt x="188" y="208"/>
                  </a:lnTo>
                  <a:lnTo>
                    <a:pt x="164" y="208"/>
                  </a:lnTo>
                  <a:lnTo>
                    <a:pt x="128" y="32"/>
                  </a:lnTo>
                  <a:lnTo>
                    <a:pt x="134" y="32"/>
                  </a:lnTo>
                  <a:lnTo>
                    <a:pt x="140" y="26"/>
                  </a:lnTo>
                  <a:lnTo>
                    <a:pt x="140" y="18"/>
                  </a:lnTo>
                  <a:lnTo>
                    <a:pt x="134" y="12"/>
                  </a:lnTo>
                  <a:lnTo>
                    <a:pt x="132" y="12"/>
                  </a:lnTo>
                  <a:lnTo>
                    <a:pt x="134" y="10"/>
                  </a:lnTo>
                  <a:lnTo>
                    <a:pt x="134" y="0"/>
                  </a:lnTo>
                  <a:lnTo>
                    <a:pt x="104" y="0"/>
                  </a:lnTo>
                  <a:lnTo>
                    <a:pt x="104" y="10"/>
                  </a:lnTo>
                  <a:lnTo>
                    <a:pt x="106" y="12"/>
                  </a:lnTo>
                  <a:lnTo>
                    <a:pt x="104" y="12"/>
                  </a:lnTo>
                  <a:lnTo>
                    <a:pt x="98" y="18"/>
                  </a:lnTo>
                  <a:lnTo>
                    <a:pt x="98" y="26"/>
                  </a:lnTo>
                  <a:lnTo>
                    <a:pt x="104" y="32"/>
                  </a:lnTo>
                  <a:lnTo>
                    <a:pt x="108" y="32"/>
                  </a:lnTo>
                  <a:lnTo>
                    <a:pt x="72" y="208"/>
                  </a:lnTo>
                  <a:lnTo>
                    <a:pt x="48" y="208"/>
                  </a:lnTo>
                  <a:lnTo>
                    <a:pt x="48" y="226"/>
                  </a:lnTo>
                  <a:lnTo>
                    <a:pt x="64" y="226"/>
                  </a:lnTo>
                  <a:lnTo>
                    <a:pt x="36" y="284"/>
                  </a:lnTo>
                  <a:lnTo>
                    <a:pt x="4" y="284"/>
                  </a:lnTo>
                  <a:lnTo>
                    <a:pt x="4" y="310"/>
                  </a:lnTo>
                  <a:lnTo>
                    <a:pt x="26" y="310"/>
                  </a:lnTo>
                  <a:lnTo>
                    <a:pt x="0" y="366"/>
                  </a:lnTo>
                  <a:lnTo>
                    <a:pt x="118" y="366"/>
                  </a:lnTo>
                  <a:lnTo>
                    <a:pt x="238" y="366"/>
                  </a:lnTo>
                  <a:lnTo>
                    <a:pt x="210" y="310"/>
                  </a:lnTo>
                  <a:close/>
                  <a:moveTo>
                    <a:pt x="118" y="48"/>
                  </a:moveTo>
                  <a:lnTo>
                    <a:pt x="118" y="50"/>
                  </a:lnTo>
                  <a:lnTo>
                    <a:pt x="144" y="208"/>
                  </a:lnTo>
                  <a:lnTo>
                    <a:pt x="118" y="208"/>
                  </a:lnTo>
                  <a:lnTo>
                    <a:pt x="92" y="208"/>
                  </a:lnTo>
                  <a:lnTo>
                    <a:pt x="118" y="48"/>
                  </a:lnTo>
                  <a:close/>
                  <a:moveTo>
                    <a:pt x="90" y="230"/>
                  </a:moveTo>
                  <a:lnTo>
                    <a:pt x="118" y="230"/>
                  </a:lnTo>
                  <a:lnTo>
                    <a:pt x="148" y="230"/>
                  </a:lnTo>
                  <a:lnTo>
                    <a:pt x="172" y="284"/>
                  </a:lnTo>
                  <a:lnTo>
                    <a:pt x="118" y="284"/>
                  </a:lnTo>
                  <a:lnTo>
                    <a:pt x="64" y="284"/>
                  </a:lnTo>
                  <a:lnTo>
                    <a:pt x="90" y="230"/>
                  </a:lnTo>
                  <a:close/>
                  <a:moveTo>
                    <a:pt x="118" y="362"/>
                  </a:moveTo>
                  <a:lnTo>
                    <a:pt x="34" y="362"/>
                  </a:lnTo>
                  <a:lnTo>
                    <a:pt x="34" y="360"/>
                  </a:lnTo>
                  <a:lnTo>
                    <a:pt x="36" y="356"/>
                  </a:lnTo>
                  <a:lnTo>
                    <a:pt x="38" y="354"/>
                  </a:lnTo>
                  <a:lnTo>
                    <a:pt x="42" y="350"/>
                  </a:lnTo>
                  <a:lnTo>
                    <a:pt x="44" y="346"/>
                  </a:lnTo>
                  <a:lnTo>
                    <a:pt x="48" y="342"/>
                  </a:lnTo>
                  <a:lnTo>
                    <a:pt x="54" y="338"/>
                  </a:lnTo>
                  <a:lnTo>
                    <a:pt x="60" y="334"/>
                  </a:lnTo>
                  <a:lnTo>
                    <a:pt x="66" y="330"/>
                  </a:lnTo>
                  <a:lnTo>
                    <a:pt x="74" y="328"/>
                  </a:lnTo>
                  <a:lnTo>
                    <a:pt x="84" y="326"/>
                  </a:lnTo>
                  <a:lnTo>
                    <a:pt x="88" y="324"/>
                  </a:lnTo>
                  <a:lnTo>
                    <a:pt x="94" y="324"/>
                  </a:lnTo>
                  <a:lnTo>
                    <a:pt x="100" y="322"/>
                  </a:lnTo>
                  <a:lnTo>
                    <a:pt x="106" y="322"/>
                  </a:lnTo>
                  <a:lnTo>
                    <a:pt x="112" y="322"/>
                  </a:lnTo>
                  <a:lnTo>
                    <a:pt x="118" y="322"/>
                  </a:lnTo>
                  <a:lnTo>
                    <a:pt x="126" y="322"/>
                  </a:lnTo>
                  <a:lnTo>
                    <a:pt x="132" y="322"/>
                  </a:lnTo>
                  <a:lnTo>
                    <a:pt x="138" y="322"/>
                  </a:lnTo>
                  <a:lnTo>
                    <a:pt x="144" y="324"/>
                  </a:lnTo>
                  <a:lnTo>
                    <a:pt x="148" y="324"/>
                  </a:lnTo>
                  <a:lnTo>
                    <a:pt x="154" y="326"/>
                  </a:lnTo>
                  <a:lnTo>
                    <a:pt x="162" y="328"/>
                  </a:lnTo>
                  <a:lnTo>
                    <a:pt x="170" y="330"/>
                  </a:lnTo>
                  <a:lnTo>
                    <a:pt x="178" y="334"/>
                  </a:lnTo>
                  <a:lnTo>
                    <a:pt x="184" y="338"/>
                  </a:lnTo>
                  <a:lnTo>
                    <a:pt x="188" y="342"/>
                  </a:lnTo>
                  <a:lnTo>
                    <a:pt x="192" y="346"/>
                  </a:lnTo>
                  <a:lnTo>
                    <a:pt x="196" y="350"/>
                  </a:lnTo>
                  <a:lnTo>
                    <a:pt x="200" y="356"/>
                  </a:lnTo>
                  <a:lnTo>
                    <a:pt x="202" y="360"/>
                  </a:lnTo>
                  <a:lnTo>
                    <a:pt x="204" y="362"/>
                  </a:lnTo>
                  <a:lnTo>
                    <a:pt x="118" y="36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27" name="Freeform 99"/>
            <p:cNvSpPr>
              <a:spLocks noChangeAspect="1"/>
            </p:cNvSpPr>
            <p:nvPr/>
          </p:nvSpPr>
          <p:spPr bwMode="auto">
            <a:xfrm>
              <a:off x="2460" y="1343"/>
              <a:ext cx="13" cy="14"/>
            </a:xfrm>
            <a:custGeom>
              <a:avLst/>
              <a:gdLst>
                <a:gd name="T0" fmla="*/ 2 w 14"/>
                <a:gd name="T1" fmla="*/ 0 h 16"/>
                <a:gd name="T2" fmla="*/ 12 w 14"/>
                <a:gd name="T3" fmla="*/ 0 h 16"/>
                <a:gd name="T4" fmla="*/ 14 w 14"/>
                <a:gd name="T5" fmla="*/ 16 h 16"/>
                <a:gd name="T6" fmla="*/ 0 w 14"/>
                <a:gd name="T7" fmla="*/ 16 h 16"/>
                <a:gd name="T8" fmla="*/ 2 w 14"/>
                <a:gd name="T9" fmla="*/ 0 h 16"/>
                <a:gd name="T10" fmla="*/ 2 w 14"/>
                <a:gd name="T11" fmla="*/ 0 h 16"/>
                <a:gd name="T12" fmla="*/ 0 60000 65536"/>
                <a:gd name="T13" fmla="*/ 0 60000 65536"/>
                <a:gd name="T14" fmla="*/ 0 60000 65536"/>
                <a:gd name="T15" fmla="*/ 0 60000 65536"/>
                <a:gd name="T16" fmla="*/ 0 60000 65536"/>
                <a:gd name="T17" fmla="*/ 0 60000 65536"/>
                <a:gd name="T18" fmla="*/ 0 w 14"/>
                <a:gd name="T19" fmla="*/ 0 h 16"/>
                <a:gd name="T20" fmla="*/ 14 w 14"/>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4" h="16">
                  <a:moveTo>
                    <a:pt x="2" y="0"/>
                  </a:moveTo>
                  <a:lnTo>
                    <a:pt x="12" y="0"/>
                  </a:lnTo>
                  <a:lnTo>
                    <a:pt x="14" y="16"/>
                  </a:lnTo>
                  <a:lnTo>
                    <a:pt x="0" y="16"/>
                  </a:lnTo>
                  <a:lnTo>
                    <a:pt x="2" y="0"/>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49328" name="Freeform 100"/>
            <p:cNvSpPr>
              <a:spLocks noChangeAspect="1"/>
            </p:cNvSpPr>
            <p:nvPr/>
          </p:nvSpPr>
          <p:spPr bwMode="auto">
            <a:xfrm>
              <a:off x="2447" y="1354"/>
              <a:ext cx="39" cy="9"/>
            </a:xfrm>
            <a:custGeom>
              <a:avLst/>
              <a:gdLst>
                <a:gd name="T0" fmla="*/ 18 w 38"/>
                <a:gd name="T1" fmla="*/ 0 h 8"/>
                <a:gd name="T2" fmla="*/ 28 w 38"/>
                <a:gd name="T3" fmla="*/ 4 h 8"/>
                <a:gd name="T4" fmla="*/ 38 w 38"/>
                <a:gd name="T5" fmla="*/ 8 h 8"/>
                <a:gd name="T6" fmla="*/ 18 w 38"/>
                <a:gd name="T7" fmla="*/ 8 h 8"/>
                <a:gd name="T8" fmla="*/ 0 w 38"/>
                <a:gd name="T9" fmla="*/ 8 h 8"/>
                <a:gd name="T10" fmla="*/ 10 w 38"/>
                <a:gd name="T11" fmla="*/ 4 h 8"/>
                <a:gd name="T12" fmla="*/ 18 w 38"/>
                <a:gd name="T13" fmla="*/ 0 h 8"/>
                <a:gd name="T14" fmla="*/ 18 w 38"/>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8"/>
                <a:gd name="T26" fmla="*/ 38 w 38"/>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8">
                  <a:moveTo>
                    <a:pt x="18" y="0"/>
                  </a:moveTo>
                  <a:lnTo>
                    <a:pt x="28" y="4"/>
                  </a:lnTo>
                  <a:lnTo>
                    <a:pt x="38" y="8"/>
                  </a:lnTo>
                  <a:lnTo>
                    <a:pt x="18" y="8"/>
                  </a:lnTo>
                  <a:lnTo>
                    <a:pt x="0" y="8"/>
                  </a:lnTo>
                  <a:lnTo>
                    <a:pt x="10" y="4"/>
                  </a:lnTo>
                  <a:lnTo>
                    <a:pt x="18" y="0"/>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49329" name="Freeform 101"/>
            <p:cNvSpPr>
              <a:spLocks noChangeAspect="1" noEditPoints="1"/>
            </p:cNvSpPr>
            <p:nvPr/>
          </p:nvSpPr>
          <p:spPr bwMode="auto">
            <a:xfrm>
              <a:off x="2348" y="1363"/>
              <a:ext cx="237" cy="365"/>
            </a:xfrm>
            <a:custGeom>
              <a:avLst/>
              <a:gdLst>
                <a:gd name="T0" fmla="*/ 232 w 238"/>
                <a:gd name="T1" fmla="*/ 310 h 366"/>
                <a:gd name="T2" fmla="*/ 200 w 238"/>
                <a:gd name="T3" fmla="*/ 284 h 366"/>
                <a:gd name="T4" fmla="*/ 188 w 238"/>
                <a:gd name="T5" fmla="*/ 226 h 366"/>
                <a:gd name="T6" fmla="*/ 164 w 238"/>
                <a:gd name="T7" fmla="*/ 208 h 366"/>
                <a:gd name="T8" fmla="*/ 134 w 238"/>
                <a:gd name="T9" fmla="*/ 32 h 366"/>
                <a:gd name="T10" fmla="*/ 140 w 238"/>
                <a:gd name="T11" fmla="*/ 18 h 366"/>
                <a:gd name="T12" fmla="*/ 132 w 238"/>
                <a:gd name="T13" fmla="*/ 12 h 366"/>
                <a:gd name="T14" fmla="*/ 134 w 238"/>
                <a:gd name="T15" fmla="*/ 0 h 366"/>
                <a:gd name="T16" fmla="*/ 104 w 238"/>
                <a:gd name="T17" fmla="*/ 10 h 366"/>
                <a:gd name="T18" fmla="*/ 104 w 238"/>
                <a:gd name="T19" fmla="*/ 12 h 366"/>
                <a:gd name="T20" fmla="*/ 98 w 238"/>
                <a:gd name="T21" fmla="*/ 26 h 366"/>
                <a:gd name="T22" fmla="*/ 108 w 238"/>
                <a:gd name="T23" fmla="*/ 32 h 366"/>
                <a:gd name="T24" fmla="*/ 48 w 238"/>
                <a:gd name="T25" fmla="*/ 208 h 366"/>
                <a:gd name="T26" fmla="*/ 64 w 238"/>
                <a:gd name="T27" fmla="*/ 226 h 366"/>
                <a:gd name="T28" fmla="*/ 4 w 238"/>
                <a:gd name="T29" fmla="*/ 284 h 366"/>
                <a:gd name="T30" fmla="*/ 26 w 238"/>
                <a:gd name="T31" fmla="*/ 310 h 366"/>
                <a:gd name="T32" fmla="*/ 118 w 238"/>
                <a:gd name="T33" fmla="*/ 366 h 366"/>
                <a:gd name="T34" fmla="*/ 210 w 238"/>
                <a:gd name="T35" fmla="*/ 310 h 366"/>
                <a:gd name="T36" fmla="*/ 118 w 238"/>
                <a:gd name="T37" fmla="*/ 48 h 366"/>
                <a:gd name="T38" fmla="*/ 144 w 238"/>
                <a:gd name="T39" fmla="*/ 208 h 366"/>
                <a:gd name="T40" fmla="*/ 92 w 238"/>
                <a:gd name="T41" fmla="*/ 208 h 366"/>
                <a:gd name="T42" fmla="*/ 118 w 238"/>
                <a:gd name="T43" fmla="*/ 48 h 366"/>
                <a:gd name="T44" fmla="*/ 118 w 238"/>
                <a:gd name="T45" fmla="*/ 230 h 366"/>
                <a:gd name="T46" fmla="*/ 172 w 238"/>
                <a:gd name="T47" fmla="*/ 284 h 366"/>
                <a:gd name="T48" fmla="*/ 64 w 238"/>
                <a:gd name="T49" fmla="*/ 284 h 366"/>
                <a:gd name="T50" fmla="*/ 90 w 238"/>
                <a:gd name="T51" fmla="*/ 230 h 366"/>
                <a:gd name="T52" fmla="*/ 34 w 238"/>
                <a:gd name="T53" fmla="*/ 362 h 366"/>
                <a:gd name="T54" fmla="*/ 36 w 238"/>
                <a:gd name="T55" fmla="*/ 356 h 366"/>
                <a:gd name="T56" fmla="*/ 42 w 238"/>
                <a:gd name="T57" fmla="*/ 350 h 366"/>
                <a:gd name="T58" fmla="*/ 48 w 238"/>
                <a:gd name="T59" fmla="*/ 342 h 366"/>
                <a:gd name="T60" fmla="*/ 60 w 238"/>
                <a:gd name="T61" fmla="*/ 334 h 366"/>
                <a:gd name="T62" fmla="*/ 74 w 238"/>
                <a:gd name="T63" fmla="*/ 328 h 366"/>
                <a:gd name="T64" fmla="*/ 88 w 238"/>
                <a:gd name="T65" fmla="*/ 324 h 366"/>
                <a:gd name="T66" fmla="*/ 100 w 238"/>
                <a:gd name="T67" fmla="*/ 322 h 366"/>
                <a:gd name="T68" fmla="*/ 112 w 238"/>
                <a:gd name="T69" fmla="*/ 322 h 366"/>
                <a:gd name="T70" fmla="*/ 126 w 238"/>
                <a:gd name="T71" fmla="*/ 322 h 366"/>
                <a:gd name="T72" fmla="*/ 138 w 238"/>
                <a:gd name="T73" fmla="*/ 322 h 366"/>
                <a:gd name="T74" fmla="*/ 148 w 238"/>
                <a:gd name="T75" fmla="*/ 324 h 366"/>
                <a:gd name="T76" fmla="*/ 162 w 238"/>
                <a:gd name="T77" fmla="*/ 328 h 366"/>
                <a:gd name="T78" fmla="*/ 178 w 238"/>
                <a:gd name="T79" fmla="*/ 334 h 366"/>
                <a:gd name="T80" fmla="*/ 188 w 238"/>
                <a:gd name="T81" fmla="*/ 342 h 366"/>
                <a:gd name="T82" fmla="*/ 196 w 238"/>
                <a:gd name="T83" fmla="*/ 350 h 366"/>
                <a:gd name="T84" fmla="*/ 202 w 238"/>
                <a:gd name="T85" fmla="*/ 360 h 366"/>
                <a:gd name="T86" fmla="*/ 118 w 238"/>
                <a:gd name="T87" fmla="*/ 362 h 3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66"/>
                <a:gd name="T134" fmla="*/ 238 w 238"/>
                <a:gd name="T135" fmla="*/ 366 h 3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66">
                  <a:moveTo>
                    <a:pt x="210" y="310"/>
                  </a:moveTo>
                  <a:lnTo>
                    <a:pt x="232" y="310"/>
                  </a:lnTo>
                  <a:lnTo>
                    <a:pt x="232" y="284"/>
                  </a:lnTo>
                  <a:lnTo>
                    <a:pt x="200" y="284"/>
                  </a:lnTo>
                  <a:lnTo>
                    <a:pt x="172" y="226"/>
                  </a:lnTo>
                  <a:lnTo>
                    <a:pt x="188" y="226"/>
                  </a:lnTo>
                  <a:lnTo>
                    <a:pt x="188" y="208"/>
                  </a:lnTo>
                  <a:lnTo>
                    <a:pt x="164" y="208"/>
                  </a:lnTo>
                  <a:lnTo>
                    <a:pt x="128" y="32"/>
                  </a:lnTo>
                  <a:lnTo>
                    <a:pt x="134" y="32"/>
                  </a:lnTo>
                  <a:lnTo>
                    <a:pt x="140" y="26"/>
                  </a:lnTo>
                  <a:lnTo>
                    <a:pt x="140" y="18"/>
                  </a:lnTo>
                  <a:lnTo>
                    <a:pt x="134" y="12"/>
                  </a:lnTo>
                  <a:lnTo>
                    <a:pt x="132" y="12"/>
                  </a:lnTo>
                  <a:lnTo>
                    <a:pt x="134" y="10"/>
                  </a:lnTo>
                  <a:lnTo>
                    <a:pt x="134" y="0"/>
                  </a:lnTo>
                  <a:lnTo>
                    <a:pt x="104" y="0"/>
                  </a:lnTo>
                  <a:lnTo>
                    <a:pt x="104" y="10"/>
                  </a:lnTo>
                  <a:lnTo>
                    <a:pt x="106" y="12"/>
                  </a:lnTo>
                  <a:lnTo>
                    <a:pt x="104" y="12"/>
                  </a:lnTo>
                  <a:lnTo>
                    <a:pt x="98" y="18"/>
                  </a:lnTo>
                  <a:lnTo>
                    <a:pt x="98" y="26"/>
                  </a:lnTo>
                  <a:lnTo>
                    <a:pt x="104" y="32"/>
                  </a:lnTo>
                  <a:lnTo>
                    <a:pt x="108" y="32"/>
                  </a:lnTo>
                  <a:lnTo>
                    <a:pt x="72" y="208"/>
                  </a:lnTo>
                  <a:lnTo>
                    <a:pt x="48" y="208"/>
                  </a:lnTo>
                  <a:lnTo>
                    <a:pt x="48" y="226"/>
                  </a:lnTo>
                  <a:lnTo>
                    <a:pt x="64" y="226"/>
                  </a:lnTo>
                  <a:lnTo>
                    <a:pt x="36" y="284"/>
                  </a:lnTo>
                  <a:lnTo>
                    <a:pt x="4" y="284"/>
                  </a:lnTo>
                  <a:lnTo>
                    <a:pt x="4" y="310"/>
                  </a:lnTo>
                  <a:lnTo>
                    <a:pt x="26" y="310"/>
                  </a:lnTo>
                  <a:lnTo>
                    <a:pt x="0" y="366"/>
                  </a:lnTo>
                  <a:lnTo>
                    <a:pt x="118" y="366"/>
                  </a:lnTo>
                  <a:lnTo>
                    <a:pt x="238" y="366"/>
                  </a:lnTo>
                  <a:lnTo>
                    <a:pt x="210" y="310"/>
                  </a:lnTo>
                  <a:close/>
                  <a:moveTo>
                    <a:pt x="118" y="48"/>
                  </a:moveTo>
                  <a:lnTo>
                    <a:pt x="118" y="50"/>
                  </a:lnTo>
                  <a:lnTo>
                    <a:pt x="144" y="208"/>
                  </a:lnTo>
                  <a:lnTo>
                    <a:pt x="118" y="208"/>
                  </a:lnTo>
                  <a:lnTo>
                    <a:pt x="92" y="208"/>
                  </a:lnTo>
                  <a:lnTo>
                    <a:pt x="118" y="48"/>
                  </a:lnTo>
                  <a:close/>
                  <a:moveTo>
                    <a:pt x="90" y="230"/>
                  </a:moveTo>
                  <a:lnTo>
                    <a:pt x="118" y="230"/>
                  </a:lnTo>
                  <a:lnTo>
                    <a:pt x="148" y="230"/>
                  </a:lnTo>
                  <a:lnTo>
                    <a:pt x="172" y="284"/>
                  </a:lnTo>
                  <a:lnTo>
                    <a:pt x="118" y="284"/>
                  </a:lnTo>
                  <a:lnTo>
                    <a:pt x="64" y="284"/>
                  </a:lnTo>
                  <a:lnTo>
                    <a:pt x="90" y="230"/>
                  </a:lnTo>
                  <a:close/>
                  <a:moveTo>
                    <a:pt x="118" y="362"/>
                  </a:moveTo>
                  <a:lnTo>
                    <a:pt x="34" y="362"/>
                  </a:lnTo>
                  <a:lnTo>
                    <a:pt x="34" y="360"/>
                  </a:lnTo>
                  <a:lnTo>
                    <a:pt x="36" y="356"/>
                  </a:lnTo>
                  <a:lnTo>
                    <a:pt x="38" y="354"/>
                  </a:lnTo>
                  <a:lnTo>
                    <a:pt x="42" y="350"/>
                  </a:lnTo>
                  <a:lnTo>
                    <a:pt x="44" y="346"/>
                  </a:lnTo>
                  <a:lnTo>
                    <a:pt x="48" y="342"/>
                  </a:lnTo>
                  <a:lnTo>
                    <a:pt x="54" y="338"/>
                  </a:lnTo>
                  <a:lnTo>
                    <a:pt x="60" y="334"/>
                  </a:lnTo>
                  <a:lnTo>
                    <a:pt x="66" y="330"/>
                  </a:lnTo>
                  <a:lnTo>
                    <a:pt x="74" y="328"/>
                  </a:lnTo>
                  <a:lnTo>
                    <a:pt x="84" y="326"/>
                  </a:lnTo>
                  <a:lnTo>
                    <a:pt x="88" y="324"/>
                  </a:lnTo>
                  <a:lnTo>
                    <a:pt x="94" y="324"/>
                  </a:lnTo>
                  <a:lnTo>
                    <a:pt x="100" y="322"/>
                  </a:lnTo>
                  <a:lnTo>
                    <a:pt x="106" y="322"/>
                  </a:lnTo>
                  <a:lnTo>
                    <a:pt x="112" y="322"/>
                  </a:lnTo>
                  <a:lnTo>
                    <a:pt x="118" y="322"/>
                  </a:lnTo>
                  <a:lnTo>
                    <a:pt x="126" y="322"/>
                  </a:lnTo>
                  <a:lnTo>
                    <a:pt x="132" y="322"/>
                  </a:lnTo>
                  <a:lnTo>
                    <a:pt x="138" y="322"/>
                  </a:lnTo>
                  <a:lnTo>
                    <a:pt x="144" y="324"/>
                  </a:lnTo>
                  <a:lnTo>
                    <a:pt x="148" y="324"/>
                  </a:lnTo>
                  <a:lnTo>
                    <a:pt x="154" y="326"/>
                  </a:lnTo>
                  <a:lnTo>
                    <a:pt x="162" y="328"/>
                  </a:lnTo>
                  <a:lnTo>
                    <a:pt x="170" y="330"/>
                  </a:lnTo>
                  <a:lnTo>
                    <a:pt x="178" y="334"/>
                  </a:lnTo>
                  <a:lnTo>
                    <a:pt x="184" y="338"/>
                  </a:lnTo>
                  <a:lnTo>
                    <a:pt x="188" y="342"/>
                  </a:lnTo>
                  <a:lnTo>
                    <a:pt x="192" y="346"/>
                  </a:lnTo>
                  <a:lnTo>
                    <a:pt x="196" y="350"/>
                  </a:lnTo>
                  <a:lnTo>
                    <a:pt x="200" y="356"/>
                  </a:lnTo>
                  <a:lnTo>
                    <a:pt x="202" y="360"/>
                  </a:lnTo>
                  <a:lnTo>
                    <a:pt x="204" y="362"/>
                  </a:lnTo>
                  <a:lnTo>
                    <a:pt x="118" y="362"/>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49330" name="Freeform 102"/>
            <p:cNvSpPr>
              <a:spLocks noChangeAspect="1"/>
            </p:cNvSpPr>
            <p:nvPr/>
          </p:nvSpPr>
          <p:spPr bwMode="auto">
            <a:xfrm>
              <a:off x="2320" y="1314"/>
              <a:ext cx="19" cy="104"/>
            </a:xfrm>
            <a:custGeom>
              <a:avLst/>
              <a:gdLst>
                <a:gd name="T0" fmla="*/ 1342177280 w 10"/>
                <a:gd name="T1" fmla="*/ 268435505 h 52"/>
                <a:gd name="T2" fmla="*/ 1207959603 w 10"/>
                <a:gd name="T3" fmla="*/ 536871010 h 52"/>
                <a:gd name="T4" fmla="*/ 1073741926 w 10"/>
                <a:gd name="T5" fmla="*/ 1073742021 h 52"/>
                <a:gd name="T6" fmla="*/ 671088640 w 10"/>
                <a:gd name="T7" fmla="*/ 2147483647 h 52"/>
                <a:gd name="T8" fmla="*/ 536870963 w 10"/>
                <a:gd name="T9" fmla="*/ 2147483647 h 52"/>
                <a:gd name="T10" fmla="*/ 671088640 w 10"/>
                <a:gd name="T11" fmla="*/ 2147483647 h 52"/>
                <a:gd name="T12" fmla="*/ 939520410 w 10"/>
                <a:gd name="T13" fmla="*/ 2147483647 h 52"/>
                <a:gd name="T14" fmla="*/ 1073741926 w 10"/>
                <a:gd name="T15" fmla="*/ 2147483647 h 52"/>
                <a:gd name="T16" fmla="*/ 1207959603 w 10"/>
                <a:gd name="T17" fmla="*/ 2147483647 h 52"/>
                <a:gd name="T18" fmla="*/ 1207959603 w 10"/>
                <a:gd name="T19" fmla="*/ 2147483647 h 52"/>
                <a:gd name="T20" fmla="*/ 1073741926 w 10"/>
                <a:gd name="T21" fmla="*/ 2147483647 h 52"/>
                <a:gd name="T22" fmla="*/ 939520410 w 10"/>
                <a:gd name="T23" fmla="*/ 2147483647 h 52"/>
                <a:gd name="T24" fmla="*/ 671088640 w 10"/>
                <a:gd name="T25" fmla="*/ 2147483647 h 52"/>
                <a:gd name="T26" fmla="*/ 134217741 w 10"/>
                <a:gd name="T27" fmla="*/ 2147483647 h 52"/>
                <a:gd name="T28" fmla="*/ 0 w 10"/>
                <a:gd name="T29" fmla="*/ 2147483647 h 52"/>
                <a:gd name="T30" fmla="*/ 134217741 w 10"/>
                <a:gd name="T31" fmla="*/ 2147483647 h 52"/>
                <a:gd name="T32" fmla="*/ 536870963 w 10"/>
                <a:gd name="T33" fmla="*/ 805306388 h 52"/>
                <a:gd name="T34" fmla="*/ 939520410 w 10"/>
                <a:gd name="T35" fmla="*/ 268435505 h 52"/>
                <a:gd name="T36" fmla="*/ 1207959603 w 10"/>
                <a:gd name="T37" fmla="*/ 0 h 52"/>
                <a:gd name="T38" fmla="*/ 1342177280 w 10"/>
                <a:gd name="T39" fmla="*/ 134217753 h 52"/>
                <a:gd name="T40" fmla="*/ 1342177280 w 10"/>
                <a:gd name="T41" fmla="*/ 268435505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52"/>
                <a:gd name="T65" fmla="*/ 10 w 10"/>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52">
                  <a:moveTo>
                    <a:pt x="10" y="2"/>
                  </a:moveTo>
                  <a:cubicBezTo>
                    <a:pt x="10" y="2"/>
                    <a:pt x="10" y="3"/>
                    <a:pt x="9" y="4"/>
                  </a:cubicBezTo>
                  <a:cubicBezTo>
                    <a:pt x="8" y="6"/>
                    <a:pt x="8" y="7"/>
                    <a:pt x="8" y="8"/>
                  </a:cubicBezTo>
                  <a:cubicBezTo>
                    <a:pt x="7" y="11"/>
                    <a:pt x="6" y="14"/>
                    <a:pt x="5" y="17"/>
                  </a:cubicBezTo>
                  <a:cubicBezTo>
                    <a:pt x="5" y="20"/>
                    <a:pt x="5" y="23"/>
                    <a:pt x="4" y="26"/>
                  </a:cubicBezTo>
                  <a:cubicBezTo>
                    <a:pt x="4" y="29"/>
                    <a:pt x="5" y="31"/>
                    <a:pt x="5" y="34"/>
                  </a:cubicBezTo>
                  <a:cubicBezTo>
                    <a:pt x="5" y="37"/>
                    <a:pt x="6" y="39"/>
                    <a:pt x="7" y="42"/>
                  </a:cubicBezTo>
                  <a:cubicBezTo>
                    <a:pt x="7" y="43"/>
                    <a:pt x="7" y="45"/>
                    <a:pt x="8" y="47"/>
                  </a:cubicBezTo>
                  <a:cubicBezTo>
                    <a:pt x="9" y="49"/>
                    <a:pt x="9" y="50"/>
                    <a:pt x="9" y="50"/>
                  </a:cubicBezTo>
                  <a:cubicBezTo>
                    <a:pt x="9" y="51"/>
                    <a:pt x="9" y="51"/>
                    <a:pt x="9" y="51"/>
                  </a:cubicBezTo>
                  <a:cubicBezTo>
                    <a:pt x="8" y="52"/>
                    <a:pt x="8" y="52"/>
                    <a:pt x="8" y="52"/>
                  </a:cubicBezTo>
                  <a:cubicBezTo>
                    <a:pt x="7" y="51"/>
                    <a:pt x="7" y="51"/>
                    <a:pt x="7" y="51"/>
                  </a:cubicBezTo>
                  <a:cubicBezTo>
                    <a:pt x="6" y="50"/>
                    <a:pt x="5" y="49"/>
                    <a:pt x="5" y="47"/>
                  </a:cubicBezTo>
                  <a:cubicBezTo>
                    <a:pt x="3" y="44"/>
                    <a:pt x="2" y="41"/>
                    <a:pt x="1" y="37"/>
                  </a:cubicBezTo>
                  <a:cubicBezTo>
                    <a:pt x="0" y="33"/>
                    <a:pt x="0" y="30"/>
                    <a:pt x="0" y="26"/>
                  </a:cubicBezTo>
                  <a:cubicBezTo>
                    <a:pt x="0" y="22"/>
                    <a:pt x="0" y="19"/>
                    <a:pt x="1" y="16"/>
                  </a:cubicBezTo>
                  <a:cubicBezTo>
                    <a:pt x="2" y="12"/>
                    <a:pt x="3" y="9"/>
                    <a:pt x="4" y="6"/>
                  </a:cubicBezTo>
                  <a:cubicBezTo>
                    <a:pt x="5" y="4"/>
                    <a:pt x="6" y="3"/>
                    <a:pt x="7" y="2"/>
                  </a:cubicBezTo>
                  <a:cubicBezTo>
                    <a:pt x="8" y="1"/>
                    <a:pt x="8" y="0"/>
                    <a:pt x="9" y="0"/>
                  </a:cubicBezTo>
                  <a:cubicBezTo>
                    <a:pt x="10" y="1"/>
                    <a:pt x="10" y="1"/>
                    <a:pt x="10" y="1"/>
                  </a:cubicBezTo>
                  <a:cubicBezTo>
                    <a:pt x="10" y="1"/>
                    <a:pt x="10" y="1"/>
                    <a:pt x="10" y="2"/>
                  </a:cubicBez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31" name="Freeform 103"/>
            <p:cNvSpPr>
              <a:spLocks noChangeAspect="1"/>
            </p:cNvSpPr>
            <p:nvPr/>
          </p:nvSpPr>
          <p:spPr bwMode="auto">
            <a:xfrm>
              <a:off x="2361" y="1325"/>
              <a:ext cx="17" cy="81"/>
            </a:xfrm>
            <a:custGeom>
              <a:avLst/>
              <a:gdLst>
                <a:gd name="T0" fmla="*/ 1073741824 w 8"/>
                <a:gd name="T1" fmla="*/ 268435484 h 41"/>
                <a:gd name="T2" fmla="*/ 939519808 w 8"/>
                <a:gd name="T3" fmla="*/ 536870968 h 41"/>
                <a:gd name="T4" fmla="*/ 805302656 w 8"/>
                <a:gd name="T5" fmla="*/ 939520418 h 41"/>
                <a:gd name="T6" fmla="*/ 671085504 w 8"/>
                <a:gd name="T7" fmla="*/ 1879039813 h 41"/>
                <a:gd name="T8" fmla="*/ 536870912 w 8"/>
                <a:gd name="T9" fmla="*/ 2147483647 h 41"/>
                <a:gd name="T10" fmla="*/ 536870912 w 8"/>
                <a:gd name="T11" fmla="*/ 2147483647 h 41"/>
                <a:gd name="T12" fmla="*/ 805302656 w 8"/>
                <a:gd name="T13" fmla="*/ 2147483647 h 41"/>
                <a:gd name="T14" fmla="*/ 939519808 w 8"/>
                <a:gd name="T15" fmla="*/ 2147483647 h 41"/>
                <a:gd name="T16" fmla="*/ 1073741824 w 8"/>
                <a:gd name="T17" fmla="*/ 2147483647 h 41"/>
                <a:gd name="T18" fmla="*/ 939519808 w 8"/>
                <a:gd name="T19" fmla="*/ 2147483647 h 41"/>
                <a:gd name="T20" fmla="*/ 939519808 w 8"/>
                <a:gd name="T21" fmla="*/ 2147483647 h 41"/>
                <a:gd name="T22" fmla="*/ 805302656 w 8"/>
                <a:gd name="T23" fmla="*/ 2147483647 h 41"/>
                <a:gd name="T24" fmla="*/ 536870912 w 8"/>
                <a:gd name="T25" fmla="*/ 2147483647 h 41"/>
                <a:gd name="T26" fmla="*/ 134217728 w 8"/>
                <a:gd name="T27" fmla="*/ 2147483647 h 41"/>
                <a:gd name="T28" fmla="*/ 0 w 8"/>
                <a:gd name="T29" fmla="*/ 2147483647 h 41"/>
                <a:gd name="T30" fmla="*/ 134217728 w 8"/>
                <a:gd name="T31" fmla="*/ 1744822135 h 41"/>
                <a:gd name="T32" fmla="*/ 536870912 w 8"/>
                <a:gd name="T33" fmla="*/ 671088646 h 41"/>
                <a:gd name="T34" fmla="*/ 805302656 w 8"/>
                <a:gd name="T35" fmla="*/ 268435484 h 41"/>
                <a:gd name="T36" fmla="*/ 1073741824 w 8"/>
                <a:gd name="T37" fmla="*/ 0 h 41"/>
                <a:gd name="T38" fmla="*/ 1073741824 w 8"/>
                <a:gd name="T39" fmla="*/ 134217742 h 41"/>
                <a:gd name="T40" fmla="*/ 1073741824 w 8"/>
                <a:gd name="T41" fmla="*/ 268435484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
                <a:gd name="T64" fmla="*/ 0 h 41"/>
                <a:gd name="T65" fmla="*/ 8 w 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 h="41">
                  <a:moveTo>
                    <a:pt x="8" y="2"/>
                  </a:moveTo>
                  <a:cubicBezTo>
                    <a:pt x="8" y="2"/>
                    <a:pt x="8" y="3"/>
                    <a:pt x="7" y="4"/>
                  </a:cubicBezTo>
                  <a:cubicBezTo>
                    <a:pt x="7" y="5"/>
                    <a:pt x="7" y="6"/>
                    <a:pt x="6" y="7"/>
                  </a:cubicBezTo>
                  <a:cubicBezTo>
                    <a:pt x="6" y="9"/>
                    <a:pt x="5" y="12"/>
                    <a:pt x="5" y="14"/>
                  </a:cubicBezTo>
                  <a:cubicBezTo>
                    <a:pt x="4" y="16"/>
                    <a:pt x="4" y="18"/>
                    <a:pt x="4" y="21"/>
                  </a:cubicBezTo>
                  <a:cubicBezTo>
                    <a:pt x="4" y="23"/>
                    <a:pt x="4" y="25"/>
                    <a:pt x="4" y="27"/>
                  </a:cubicBezTo>
                  <a:cubicBezTo>
                    <a:pt x="5" y="29"/>
                    <a:pt x="5" y="31"/>
                    <a:pt x="6" y="33"/>
                  </a:cubicBezTo>
                  <a:cubicBezTo>
                    <a:pt x="6" y="34"/>
                    <a:pt x="6" y="36"/>
                    <a:pt x="7" y="37"/>
                  </a:cubicBezTo>
                  <a:cubicBezTo>
                    <a:pt x="7" y="39"/>
                    <a:pt x="8" y="40"/>
                    <a:pt x="8" y="40"/>
                  </a:cubicBezTo>
                  <a:cubicBezTo>
                    <a:pt x="8" y="40"/>
                    <a:pt x="8" y="41"/>
                    <a:pt x="7" y="41"/>
                  </a:cubicBezTo>
                  <a:cubicBezTo>
                    <a:pt x="7" y="41"/>
                    <a:pt x="7" y="41"/>
                    <a:pt x="7" y="41"/>
                  </a:cubicBezTo>
                  <a:cubicBezTo>
                    <a:pt x="7" y="41"/>
                    <a:pt x="6" y="41"/>
                    <a:pt x="6" y="40"/>
                  </a:cubicBezTo>
                  <a:cubicBezTo>
                    <a:pt x="5" y="40"/>
                    <a:pt x="5" y="39"/>
                    <a:pt x="4" y="38"/>
                  </a:cubicBezTo>
                  <a:cubicBezTo>
                    <a:pt x="3" y="35"/>
                    <a:pt x="2" y="32"/>
                    <a:pt x="1" y="30"/>
                  </a:cubicBezTo>
                  <a:cubicBezTo>
                    <a:pt x="0" y="27"/>
                    <a:pt x="0" y="24"/>
                    <a:pt x="0" y="21"/>
                  </a:cubicBezTo>
                  <a:cubicBezTo>
                    <a:pt x="0" y="18"/>
                    <a:pt x="0" y="15"/>
                    <a:pt x="1" y="13"/>
                  </a:cubicBezTo>
                  <a:cubicBezTo>
                    <a:pt x="2" y="10"/>
                    <a:pt x="3" y="8"/>
                    <a:pt x="4" y="5"/>
                  </a:cubicBezTo>
                  <a:cubicBezTo>
                    <a:pt x="4" y="4"/>
                    <a:pt x="5" y="2"/>
                    <a:pt x="6" y="2"/>
                  </a:cubicBezTo>
                  <a:cubicBezTo>
                    <a:pt x="6" y="1"/>
                    <a:pt x="7" y="0"/>
                    <a:pt x="8" y="0"/>
                  </a:cubicBezTo>
                  <a:cubicBezTo>
                    <a:pt x="8" y="1"/>
                    <a:pt x="8" y="1"/>
                    <a:pt x="8" y="1"/>
                  </a:cubicBezTo>
                  <a:lnTo>
                    <a:pt x="8" y="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32" name="Freeform 104"/>
            <p:cNvSpPr>
              <a:spLocks noChangeAspect="1"/>
            </p:cNvSpPr>
            <p:nvPr/>
          </p:nvSpPr>
          <p:spPr bwMode="auto">
            <a:xfrm>
              <a:off x="2404" y="1336"/>
              <a:ext cx="11" cy="63"/>
            </a:xfrm>
            <a:custGeom>
              <a:avLst/>
              <a:gdLst>
                <a:gd name="T0" fmla="*/ 805306368 w 6"/>
                <a:gd name="T1" fmla="*/ 134217759 h 31"/>
                <a:gd name="T2" fmla="*/ 805306368 w 6"/>
                <a:gd name="T3" fmla="*/ 268435518 h 31"/>
                <a:gd name="T4" fmla="*/ 671088683 w 6"/>
                <a:gd name="T5" fmla="*/ 536871036 h 31"/>
                <a:gd name="T6" fmla="*/ 402653184 w 6"/>
                <a:gd name="T7" fmla="*/ 1342177462 h 31"/>
                <a:gd name="T8" fmla="*/ 402653184 w 6"/>
                <a:gd name="T9" fmla="*/ 2013265937 h 31"/>
                <a:gd name="T10" fmla="*/ 402653184 w 6"/>
                <a:gd name="T11" fmla="*/ 2147483647 h 31"/>
                <a:gd name="T12" fmla="*/ 536870997 w 6"/>
                <a:gd name="T13" fmla="*/ 2147483647 h 31"/>
                <a:gd name="T14" fmla="*/ 671088683 w 6"/>
                <a:gd name="T15" fmla="*/ 2147483647 h 31"/>
                <a:gd name="T16" fmla="*/ 805306368 w 6"/>
                <a:gd name="T17" fmla="*/ 2147483647 h 31"/>
                <a:gd name="T18" fmla="*/ 805306368 w 6"/>
                <a:gd name="T19" fmla="*/ 2147483647 h 31"/>
                <a:gd name="T20" fmla="*/ 671088683 w 6"/>
                <a:gd name="T21" fmla="*/ 2147483647 h 31"/>
                <a:gd name="T22" fmla="*/ 536870997 w 6"/>
                <a:gd name="T23" fmla="*/ 2147483647 h 31"/>
                <a:gd name="T24" fmla="*/ 402653184 w 6"/>
                <a:gd name="T25" fmla="*/ 2147483647 h 31"/>
                <a:gd name="T26" fmla="*/ 134217749 w 6"/>
                <a:gd name="T27" fmla="*/ 2147483647 h 31"/>
                <a:gd name="T28" fmla="*/ 0 w 6"/>
                <a:gd name="T29" fmla="*/ 2013265937 h 31"/>
                <a:gd name="T30" fmla="*/ 134217749 w 6"/>
                <a:gd name="T31" fmla="*/ 1207959767 h 31"/>
                <a:gd name="T32" fmla="*/ 402653184 w 6"/>
                <a:gd name="T33" fmla="*/ 402653213 h 31"/>
                <a:gd name="T34" fmla="*/ 671088683 w 6"/>
                <a:gd name="T35" fmla="*/ 134217759 h 31"/>
                <a:gd name="T36" fmla="*/ 805306368 w 6"/>
                <a:gd name="T37" fmla="*/ 0 h 31"/>
                <a:gd name="T38" fmla="*/ 805306368 w 6"/>
                <a:gd name="T39" fmla="*/ 0 h 31"/>
                <a:gd name="T40" fmla="*/ 805306368 w 6"/>
                <a:gd name="T41" fmla="*/ 13421775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31"/>
                <a:gd name="T65" fmla="*/ 6 w 6"/>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31">
                  <a:moveTo>
                    <a:pt x="6" y="1"/>
                  </a:moveTo>
                  <a:cubicBezTo>
                    <a:pt x="6" y="1"/>
                    <a:pt x="6" y="1"/>
                    <a:pt x="6" y="2"/>
                  </a:cubicBezTo>
                  <a:cubicBezTo>
                    <a:pt x="6" y="3"/>
                    <a:pt x="5" y="4"/>
                    <a:pt x="5" y="4"/>
                  </a:cubicBezTo>
                  <a:cubicBezTo>
                    <a:pt x="4" y="6"/>
                    <a:pt x="4" y="8"/>
                    <a:pt x="3" y="10"/>
                  </a:cubicBezTo>
                  <a:cubicBezTo>
                    <a:pt x="3" y="12"/>
                    <a:pt x="3" y="13"/>
                    <a:pt x="3" y="15"/>
                  </a:cubicBezTo>
                  <a:cubicBezTo>
                    <a:pt x="3" y="17"/>
                    <a:pt x="3" y="18"/>
                    <a:pt x="3" y="20"/>
                  </a:cubicBezTo>
                  <a:cubicBezTo>
                    <a:pt x="4" y="22"/>
                    <a:pt x="4" y="23"/>
                    <a:pt x="4" y="25"/>
                  </a:cubicBezTo>
                  <a:cubicBezTo>
                    <a:pt x="5" y="25"/>
                    <a:pt x="5" y="26"/>
                    <a:pt x="5" y="28"/>
                  </a:cubicBezTo>
                  <a:cubicBezTo>
                    <a:pt x="6" y="29"/>
                    <a:pt x="6" y="29"/>
                    <a:pt x="6" y="30"/>
                  </a:cubicBezTo>
                  <a:cubicBezTo>
                    <a:pt x="6" y="30"/>
                    <a:pt x="6" y="30"/>
                    <a:pt x="6" y="30"/>
                  </a:cubicBezTo>
                  <a:cubicBezTo>
                    <a:pt x="5" y="31"/>
                    <a:pt x="5" y="31"/>
                    <a:pt x="5" y="31"/>
                  </a:cubicBezTo>
                  <a:cubicBezTo>
                    <a:pt x="5" y="31"/>
                    <a:pt x="5" y="30"/>
                    <a:pt x="4" y="30"/>
                  </a:cubicBezTo>
                  <a:cubicBezTo>
                    <a:pt x="4" y="30"/>
                    <a:pt x="4" y="29"/>
                    <a:pt x="3" y="28"/>
                  </a:cubicBezTo>
                  <a:cubicBezTo>
                    <a:pt x="2" y="26"/>
                    <a:pt x="1" y="24"/>
                    <a:pt x="1" y="22"/>
                  </a:cubicBezTo>
                  <a:cubicBezTo>
                    <a:pt x="0" y="20"/>
                    <a:pt x="0" y="17"/>
                    <a:pt x="0" y="15"/>
                  </a:cubicBezTo>
                  <a:cubicBezTo>
                    <a:pt x="0" y="13"/>
                    <a:pt x="0" y="11"/>
                    <a:pt x="1" y="9"/>
                  </a:cubicBezTo>
                  <a:cubicBezTo>
                    <a:pt x="1" y="7"/>
                    <a:pt x="2" y="5"/>
                    <a:pt x="3" y="3"/>
                  </a:cubicBezTo>
                  <a:cubicBezTo>
                    <a:pt x="3" y="2"/>
                    <a:pt x="4" y="1"/>
                    <a:pt x="5" y="1"/>
                  </a:cubicBezTo>
                  <a:cubicBezTo>
                    <a:pt x="5" y="0"/>
                    <a:pt x="6" y="0"/>
                    <a:pt x="6" y="0"/>
                  </a:cubicBezTo>
                  <a:cubicBezTo>
                    <a:pt x="6" y="0"/>
                    <a:pt x="6" y="0"/>
                    <a:pt x="6" y="0"/>
                  </a:cubicBezTo>
                  <a:lnTo>
                    <a:pt x="6" y="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33" name="Freeform 105"/>
            <p:cNvSpPr>
              <a:spLocks noChangeAspect="1"/>
            </p:cNvSpPr>
            <p:nvPr/>
          </p:nvSpPr>
          <p:spPr bwMode="auto">
            <a:xfrm>
              <a:off x="2591" y="1314"/>
              <a:ext cx="22" cy="104"/>
            </a:xfrm>
            <a:custGeom>
              <a:avLst/>
              <a:gdLst>
                <a:gd name="T0" fmla="*/ 0 w 11"/>
                <a:gd name="T1" fmla="*/ 268435505 h 52"/>
                <a:gd name="T2" fmla="*/ 134217745 w 11"/>
                <a:gd name="T3" fmla="*/ 536871010 h 52"/>
                <a:gd name="T4" fmla="*/ 402652148 w 11"/>
                <a:gd name="T5" fmla="*/ 1073742021 h 52"/>
                <a:gd name="T6" fmla="*/ 671088663 w 11"/>
                <a:gd name="T7" fmla="*/ 2147483647 h 52"/>
                <a:gd name="T8" fmla="*/ 805303785 w 11"/>
                <a:gd name="T9" fmla="*/ 2147483647 h 52"/>
                <a:gd name="T10" fmla="*/ 671088663 w 11"/>
                <a:gd name="T11" fmla="*/ 2147483647 h 52"/>
                <a:gd name="T12" fmla="*/ 536870982 w 11"/>
                <a:gd name="T13" fmla="*/ 2147483647 h 52"/>
                <a:gd name="T14" fmla="*/ 268435491 w 11"/>
                <a:gd name="T15" fmla="*/ 2147483647 h 52"/>
                <a:gd name="T16" fmla="*/ 134217745 w 11"/>
                <a:gd name="T17" fmla="*/ 2147483647 h 52"/>
                <a:gd name="T18" fmla="*/ 134217745 w 11"/>
                <a:gd name="T19" fmla="*/ 2147483647 h 52"/>
                <a:gd name="T20" fmla="*/ 268435491 w 11"/>
                <a:gd name="T21" fmla="*/ 2147483647 h 52"/>
                <a:gd name="T22" fmla="*/ 536870982 w 11"/>
                <a:gd name="T23" fmla="*/ 2147483647 h 52"/>
                <a:gd name="T24" fmla="*/ 805303785 w 11"/>
                <a:gd name="T25" fmla="*/ 2147483647 h 52"/>
                <a:gd name="T26" fmla="*/ 1207959645 w 11"/>
                <a:gd name="T27" fmla="*/ 2147483647 h 52"/>
                <a:gd name="T28" fmla="*/ 1342177327 w 11"/>
                <a:gd name="T29" fmla="*/ 2147483647 h 52"/>
                <a:gd name="T30" fmla="*/ 1207959645 w 11"/>
                <a:gd name="T31" fmla="*/ 2147483647 h 52"/>
                <a:gd name="T32" fmla="*/ 805303785 w 11"/>
                <a:gd name="T33" fmla="*/ 805306388 h 52"/>
                <a:gd name="T34" fmla="*/ 402652148 w 11"/>
                <a:gd name="T35" fmla="*/ 268435505 h 52"/>
                <a:gd name="T36" fmla="*/ 134217745 w 11"/>
                <a:gd name="T37" fmla="*/ 0 h 52"/>
                <a:gd name="T38" fmla="*/ 134217745 w 11"/>
                <a:gd name="T39" fmla="*/ 134217753 h 52"/>
                <a:gd name="T40" fmla="*/ 0 w 11"/>
                <a:gd name="T41" fmla="*/ 268435505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52"/>
                <a:gd name="T65" fmla="*/ 11 w 11"/>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52">
                  <a:moveTo>
                    <a:pt x="0" y="2"/>
                  </a:moveTo>
                  <a:cubicBezTo>
                    <a:pt x="0" y="2"/>
                    <a:pt x="1" y="3"/>
                    <a:pt x="1" y="4"/>
                  </a:cubicBezTo>
                  <a:cubicBezTo>
                    <a:pt x="2" y="6"/>
                    <a:pt x="2" y="7"/>
                    <a:pt x="3" y="8"/>
                  </a:cubicBezTo>
                  <a:cubicBezTo>
                    <a:pt x="4" y="11"/>
                    <a:pt x="4" y="14"/>
                    <a:pt x="5" y="17"/>
                  </a:cubicBezTo>
                  <a:cubicBezTo>
                    <a:pt x="5" y="20"/>
                    <a:pt x="6" y="23"/>
                    <a:pt x="6" y="26"/>
                  </a:cubicBezTo>
                  <a:cubicBezTo>
                    <a:pt x="6" y="29"/>
                    <a:pt x="6" y="31"/>
                    <a:pt x="5" y="34"/>
                  </a:cubicBezTo>
                  <a:cubicBezTo>
                    <a:pt x="5" y="37"/>
                    <a:pt x="4" y="39"/>
                    <a:pt x="4" y="42"/>
                  </a:cubicBezTo>
                  <a:cubicBezTo>
                    <a:pt x="3" y="43"/>
                    <a:pt x="3" y="45"/>
                    <a:pt x="2" y="47"/>
                  </a:cubicBezTo>
                  <a:cubicBezTo>
                    <a:pt x="1" y="49"/>
                    <a:pt x="1" y="50"/>
                    <a:pt x="1" y="50"/>
                  </a:cubicBezTo>
                  <a:cubicBezTo>
                    <a:pt x="1" y="51"/>
                    <a:pt x="1" y="51"/>
                    <a:pt x="1" y="51"/>
                  </a:cubicBezTo>
                  <a:cubicBezTo>
                    <a:pt x="2" y="52"/>
                    <a:pt x="2" y="52"/>
                    <a:pt x="2" y="52"/>
                  </a:cubicBezTo>
                  <a:cubicBezTo>
                    <a:pt x="2" y="52"/>
                    <a:pt x="3" y="51"/>
                    <a:pt x="4" y="51"/>
                  </a:cubicBezTo>
                  <a:cubicBezTo>
                    <a:pt x="4" y="50"/>
                    <a:pt x="5" y="49"/>
                    <a:pt x="6" y="47"/>
                  </a:cubicBezTo>
                  <a:cubicBezTo>
                    <a:pt x="7" y="44"/>
                    <a:pt x="9" y="41"/>
                    <a:pt x="9" y="37"/>
                  </a:cubicBezTo>
                  <a:cubicBezTo>
                    <a:pt x="10" y="33"/>
                    <a:pt x="11" y="30"/>
                    <a:pt x="10" y="26"/>
                  </a:cubicBezTo>
                  <a:cubicBezTo>
                    <a:pt x="10" y="22"/>
                    <a:pt x="10" y="19"/>
                    <a:pt x="9" y="16"/>
                  </a:cubicBezTo>
                  <a:cubicBezTo>
                    <a:pt x="9" y="12"/>
                    <a:pt x="7" y="9"/>
                    <a:pt x="6" y="6"/>
                  </a:cubicBezTo>
                  <a:cubicBezTo>
                    <a:pt x="5" y="4"/>
                    <a:pt x="4" y="3"/>
                    <a:pt x="3" y="2"/>
                  </a:cubicBezTo>
                  <a:cubicBezTo>
                    <a:pt x="3" y="1"/>
                    <a:pt x="2" y="0"/>
                    <a:pt x="1" y="0"/>
                  </a:cubicBezTo>
                  <a:cubicBezTo>
                    <a:pt x="1" y="1"/>
                    <a:pt x="1" y="1"/>
                    <a:pt x="1" y="1"/>
                  </a:cubicBezTo>
                  <a:cubicBezTo>
                    <a:pt x="0" y="1"/>
                    <a:pt x="0" y="1"/>
                    <a:pt x="0" y="2"/>
                  </a:cubicBez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34" name="Freeform 106"/>
            <p:cNvSpPr>
              <a:spLocks noChangeAspect="1"/>
            </p:cNvSpPr>
            <p:nvPr/>
          </p:nvSpPr>
          <p:spPr bwMode="auto">
            <a:xfrm>
              <a:off x="2553" y="1325"/>
              <a:ext cx="17" cy="81"/>
            </a:xfrm>
            <a:custGeom>
              <a:avLst/>
              <a:gdLst>
                <a:gd name="T0" fmla="*/ 0 w 8"/>
                <a:gd name="T1" fmla="*/ 268435484 h 41"/>
                <a:gd name="T2" fmla="*/ 134217728 w 8"/>
                <a:gd name="T3" fmla="*/ 536870968 h 41"/>
                <a:gd name="T4" fmla="*/ 268435456 w 8"/>
                <a:gd name="T5" fmla="*/ 939520418 h 41"/>
                <a:gd name="T6" fmla="*/ 536870912 w 8"/>
                <a:gd name="T7" fmla="*/ 1879039813 h 41"/>
                <a:gd name="T8" fmla="*/ 536870912 w 8"/>
                <a:gd name="T9" fmla="*/ 2147483647 h 41"/>
                <a:gd name="T10" fmla="*/ 536870912 w 8"/>
                <a:gd name="T11" fmla="*/ 2147483647 h 41"/>
                <a:gd name="T12" fmla="*/ 402651584 w 8"/>
                <a:gd name="T13" fmla="*/ 2147483647 h 41"/>
                <a:gd name="T14" fmla="*/ 134217728 w 8"/>
                <a:gd name="T15" fmla="*/ 2147483647 h 41"/>
                <a:gd name="T16" fmla="*/ 134217728 w 8"/>
                <a:gd name="T17" fmla="*/ 2147483647 h 41"/>
                <a:gd name="T18" fmla="*/ 134217728 w 8"/>
                <a:gd name="T19" fmla="*/ 2147483647 h 41"/>
                <a:gd name="T20" fmla="*/ 134217728 w 8"/>
                <a:gd name="T21" fmla="*/ 2147483647 h 41"/>
                <a:gd name="T22" fmla="*/ 402651584 w 8"/>
                <a:gd name="T23" fmla="*/ 2147483647 h 41"/>
                <a:gd name="T24" fmla="*/ 536870912 w 8"/>
                <a:gd name="T25" fmla="*/ 2147483647 h 41"/>
                <a:gd name="T26" fmla="*/ 939519808 w 8"/>
                <a:gd name="T27" fmla="*/ 2147483647 h 41"/>
                <a:gd name="T28" fmla="*/ 1073741824 w 8"/>
                <a:gd name="T29" fmla="*/ 2147483647 h 41"/>
                <a:gd name="T30" fmla="*/ 939519808 w 8"/>
                <a:gd name="T31" fmla="*/ 1744822135 h 41"/>
                <a:gd name="T32" fmla="*/ 671085504 w 8"/>
                <a:gd name="T33" fmla="*/ 671088646 h 41"/>
                <a:gd name="T34" fmla="*/ 268435456 w 8"/>
                <a:gd name="T35" fmla="*/ 268435484 h 41"/>
                <a:gd name="T36" fmla="*/ 134217728 w 8"/>
                <a:gd name="T37" fmla="*/ 0 h 41"/>
                <a:gd name="T38" fmla="*/ 0 w 8"/>
                <a:gd name="T39" fmla="*/ 134217742 h 41"/>
                <a:gd name="T40" fmla="*/ 0 w 8"/>
                <a:gd name="T41" fmla="*/ 268435484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
                <a:gd name="T64" fmla="*/ 0 h 41"/>
                <a:gd name="T65" fmla="*/ 8 w 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 h="41">
                  <a:moveTo>
                    <a:pt x="0" y="2"/>
                  </a:moveTo>
                  <a:cubicBezTo>
                    <a:pt x="0" y="2"/>
                    <a:pt x="0" y="3"/>
                    <a:pt x="1" y="4"/>
                  </a:cubicBezTo>
                  <a:cubicBezTo>
                    <a:pt x="1" y="5"/>
                    <a:pt x="2" y="6"/>
                    <a:pt x="2" y="7"/>
                  </a:cubicBezTo>
                  <a:cubicBezTo>
                    <a:pt x="3" y="9"/>
                    <a:pt x="3" y="12"/>
                    <a:pt x="4" y="14"/>
                  </a:cubicBezTo>
                  <a:cubicBezTo>
                    <a:pt x="4" y="16"/>
                    <a:pt x="4" y="18"/>
                    <a:pt x="4" y="21"/>
                  </a:cubicBezTo>
                  <a:cubicBezTo>
                    <a:pt x="4" y="23"/>
                    <a:pt x="4" y="25"/>
                    <a:pt x="4" y="27"/>
                  </a:cubicBezTo>
                  <a:cubicBezTo>
                    <a:pt x="4" y="29"/>
                    <a:pt x="3" y="31"/>
                    <a:pt x="3" y="33"/>
                  </a:cubicBezTo>
                  <a:cubicBezTo>
                    <a:pt x="2" y="34"/>
                    <a:pt x="2" y="36"/>
                    <a:pt x="1" y="37"/>
                  </a:cubicBezTo>
                  <a:cubicBezTo>
                    <a:pt x="1" y="39"/>
                    <a:pt x="1" y="40"/>
                    <a:pt x="1" y="40"/>
                  </a:cubicBezTo>
                  <a:cubicBezTo>
                    <a:pt x="1" y="41"/>
                    <a:pt x="1" y="41"/>
                    <a:pt x="1" y="41"/>
                  </a:cubicBezTo>
                  <a:cubicBezTo>
                    <a:pt x="1" y="41"/>
                    <a:pt x="1" y="41"/>
                    <a:pt x="1" y="41"/>
                  </a:cubicBezTo>
                  <a:cubicBezTo>
                    <a:pt x="2" y="41"/>
                    <a:pt x="2" y="41"/>
                    <a:pt x="3" y="40"/>
                  </a:cubicBezTo>
                  <a:cubicBezTo>
                    <a:pt x="3" y="40"/>
                    <a:pt x="4" y="39"/>
                    <a:pt x="4" y="38"/>
                  </a:cubicBezTo>
                  <a:cubicBezTo>
                    <a:pt x="6" y="35"/>
                    <a:pt x="7" y="32"/>
                    <a:pt x="7" y="30"/>
                  </a:cubicBezTo>
                  <a:cubicBezTo>
                    <a:pt x="8" y="27"/>
                    <a:pt x="8" y="24"/>
                    <a:pt x="8" y="21"/>
                  </a:cubicBezTo>
                  <a:cubicBezTo>
                    <a:pt x="8" y="18"/>
                    <a:pt x="8" y="15"/>
                    <a:pt x="7" y="13"/>
                  </a:cubicBezTo>
                  <a:cubicBezTo>
                    <a:pt x="7" y="10"/>
                    <a:pt x="6" y="8"/>
                    <a:pt x="5" y="5"/>
                  </a:cubicBezTo>
                  <a:cubicBezTo>
                    <a:pt x="4" y="4"/>
                    <a:pt x="3" y="2"/>
                    <a:pt x="2" y="2"/>
                  </a:cubicBezTo>
                  <a:cubicBezTo>
                    <a:pt x="2" y="1"/>
                    <a:pt x="1" y="0"/>
                    <a:pt x="1" y="0"/>
                  </a:cubicBezTo>
                  <a:cubicBezTo>
                    <a:pt x="0" y="1"/>
                    <a:pt x="0" y="1"/>
                    <a:pt x="0" y="1"/>
                  </a:cubicBezTo>
                  <a:lnTo>
                    <a:pt x="0" y="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35" name="Freeform 107"/>
            <p:cNvSpPr>
              <a:spLocks noChangeAspect="1"/>
            </p:cNvSpPr>
            <p:nvPr/>
          </p:nvSpPr>
          <p:spPr bwMode="auto">
            <a:xfrm>
              <a:off x="2516" y="1336"/>
              <a:ext cx="11" cy="63"/>
            </a:xfrm>
            <a:custGeom>
              <a:avLst/>
              <a:gdLst>
                <a:gd name="T0" fmla="*/ 0 w 6"/>
                <a:gd name="T1" fmla="*/ 134217759 h 31"/>
                <a:gd name="T2" fmla="*/ 0 w 6"/>
                <a:gd name="T3" fmla="*/ 268435518 h 31"/>
                <a:gd name="T4" fmla="*/ 134217749 w 6"/>
                <a:gd name="T5" fmla="*/ 536871036 h 31"/>
                <a:gd name="T6" fmla="*/ 402653184 w 6"/>
                <a:gd name="T7" fmla="*/ 1342177462 h 31"/>
                <a:gd name="T8" fmla="*/ 402653184 w 6"/>
                <a:gd name="T9" fmla="*/ 2013265937 h 31"/>
                <a:gd name="T10" fmla="*/ 402653184 w 6"/>
                <a:gd name="T11" fmla="*/ 2147483647 h 31"/>
                <a:gd name="T12" fmla="*/ 268435499 w 6"/>
                <a:gd name="T13" fmla="*/ 2147483647 h 31"/>
                <a:gd name="T14" fmla="*/ 134217749 w 6"/>
                <a:gd name="T15" fmla="*/ 2147483647 h 31"/>
                <a:gd name="T16" fmla="*/ 0 w 6"/>
                <a:gd name="T17" fmla="*/ 2147483647 h 31"/>
                <a:gd name="T18" fmla="*/ 0 w 6"/>
                <a:gd name="T19" fmla="*/ 2147483647 h 31"/>
                <a:gd name="T20" fmla="*/ 134217749 w 6"/>
                <a:gd name="T21" fmla="*/ 2147483647 h 31"/>
                <a:gd name="T22" fmla="*/ 268435499 w 6"/>
                <a:gd name="T23" fmla="*/ 2147483647 h 31"/>
                <a:gd name="T24" fmla="*/ 402653184 w 6"/>
                <a:gd name="T25" fmla="*/ 2147483647 h 31"/>
                <a:gd name="T26" fmla="*/ 805306368 w 6"/>
                <a:gd name="T27" fmla="*/ 2147483647 h 31"/>
                <a:gd name="T28" fmla="*/ 805306368 w 6"/>
                <a:gd name="T29" fmla="*/ 2013265937 h 31"/>
                <a:gd name="T30" fmla="*/ 805306368 w 6"/>
                <a:gd name="T31" fmla="*/ 1207959767 h 31"/>
                <a:gd name="T32" fmla="*/ 402653184 w 6"/>
                <a:gd name="T33" fmla="*/ 402653213 h 31"/>
                <a:gd name="T34" fmla="*/ 268435499 w 6"/>
                <a:gd name="T35" fmla="*/ 134217759 h 31"/>
                <a:gd name="T36" fmla="*/ 0 w 6"/>
                <a:gd name="T37" fmla="*/ 0 h 31"/>
                <a:gd name="T38" fmla="*/ 0 w 6"/>
                <a:gd name="T39" fmla="*/ 0 h 31"/>
                <a:gd name="T40" fmla="*/ 0 w 6"/>
                <a:gd name="T41" fmla="*/ 13421775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31"/>
                <a:gd name="T65" fmla="*/ 6 w 6"/>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31">
                  <a:moveTo>
                    <a:pt x="0" y="1"/>
                  </a:moveTo>
                  <a:cubicBezTo>
                    <a:pt x="0" y="1"/>
                    <a:pt x="0" y="1"/>
                    <a:pt x="0" y="2"/>
                  </a:cubicBezTo>
                  <a:cubicBezTo>
                    <a:pt x="1" y="3"/>
                    <a:pt x="1" y="4"/>
                    <a:pt x="1" y="4"/>
                  </a:cubicBezTo>
                  <a:cubicBezTo>
                    <a:pt x="2" y="6"/>
                    <a:pt x="2" y="8"/>
                    <a:pt x="3" y="10"/>
                  </a:cubicBezTo>
                  <a:cubicBezTo>
                    <a:pt x="3" y="12"/>
                    <a:pt x="3" y="13"/>
                    <a:pt x="3" y="15"/>
                  </a:cubicBezTo>
                  <a:cubicBezTo>
                    <a:pt x="3" y="17"/>
                    <a:pt x="3" y="18"/>
                    <a:pt x="3" y="20"/>
                  </a:cubicBezTo>
                  <a:cubicBezTo>
                    <a:pt x="3" y="22"/>
                    <a:pt x="2" y="23"/>
                    <a:pt x="2" y="25"/>
                  </a:cubicBezTo>
                  <a:cubicBezTo>
                    <a:pt x="2" y="25"/>
                    <a:pt x="1" y="26"/>
                    <a:pt x="1" y="28"/>
                  </a:cubicBezTo>
                  <a:cubicBezTo>
                    <a:pt x="0" y="29"/>
                    <a:pt x="0" y="29"/>
                    <a:pt x="0" y="30"/>
                  </a:cubicBezTo>
                  <a:cubicBezTo>
                    <a:pt x="0" y="30"/>
                    <a:pt x="0" y="30"/>
                    <a:pt x="0" y="30"/>
                  </a:cubicBezTo>
                  <a:cubicBezTo>
                    <a:pt x="1" y="31"/>
                    <a:pt x="1" y="31"/>
                    <a:pt x="1" y="31"/>
                  </a:cubicBezTo>
                  <a:cubicBezTo>
                    <a:pt x="1" y="31"/>
                    <a:pt x="1" y="30"/>
                    <a:pt x="2" y="30"/>
                  </a:cubicBezTo>
                  <a:cubicBezTo>
                    <a:pt x="2" y="30"/>
                    <a:pt x="3" y="29"/>
                    <a:pt x="3" y="28"/>
                  </a:cubicBezTo>
                  <a:cubicBezTo>
                    <a:pt x="4" y="26"/>
                    <a:pt x="5" y="24"/>
                    <a:pt x="6" y="22"/>
                  </a:cubicBezTo>
                  <a:cubicBezTo>
                    <a:pt x="6" y="20"/>
                    <a:pt x="6" y="17"/>
                    <a:pt x="6" y="15"/>
                  </a:cubicBezTo>
                  <a:cubicBezTo>
                    <a:pt x="6" y="13"/>
                    <a:pt x="6" y="11"/>
                    <a:pt x="6" y="9"/>
                  </a:cubicBezTo>
                  <a:cubicBezTo>
                    <a:pt x="5" y="7"/>
                    <a:pt x="4" y="5"/>
                    <a:pt x="3" y="3"/>
                  </a:cubicBezTo>
                  <a:cubicBezTo>
                    <a:pt x="3" y="2"/>
                    <a:pt x="2" y="1"/>
                    <a:pt x="2" y="1"/>
                  </a:cubicBezTo>
                  <a:cubicBezTo>
                    <a:pt x="1" y="0"/>
                    <a:pt x="1" y="0"/>
                    <a:pt x="0" y="0"/>
                  </a:cubicBezTo>
                  <a:cubicBezTo>
                    <a:pt x="0" y="0"/>
                    <a:pt x="0" y="0"/>
                    <a:pt x="0" y="0"/>
                  </a:cubicBezTo>
                  <a:lnTo>
                    <a:pt x="0" y="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grpSp>
      <p:sp>
        <p:nvSpPr>
          <p:cNvPr id="49248" name="Text Box 118"/>
          <p:cNvSpPr txBox="1">
            <a:spLocks noChangeArrowheads="1"/>
          </p:cNvSpPr>
          <p:nvPr/>
        </p:nvSpPr>
        <p:spPr bwMode="auto">
          <a:xfrm>
            <a:off x="2960688" y="5929313"/>
            <a:ext cx="839787" cy="279400"/>
          </a:xfrm>
          <a:prstGeom prst="rect">
            <a:avLst/>
          </a:prstGeom>
          <a:noFill/>
          <a:ln w="9525" algn="ctr">
            <a:noFill/>
            <a:miter lim="800000"/>
            <a:headEnd/>
            <a:tailEnd/>
          </a:ln>
        </p:spPr>
        <p:txBody>
          <a:bodyPr lIns="90000" tIns="46800" rIns="90000" bIns="46800">
            <a:spAutoFit/>
          </a:bodyPr>
          <a:lstStyle/>
          <a:p>
            <a:pPr algn="ctr" eaLnBrk="0" hangingPunct="0">
              <a:spcBef>
                <a:spcPct val="50000"/>
              </a:spcBef>
              <a:defRPr/>
            </a:pPr>
            <a:r>
              <a:rPr lang="en-US" altLang="zh-CN">
                <a:solidFill>
                  <a:schemeClr val="folHlink"/>
                </a:solidFill>
                <a:latin typeface="+mj-lt"/>
                <a:ea typeface="华文细黑" pitchFamily="2" charset="-122"/>
              </a:rPr>
              <a:t>NodeB</a:t>
            </a:r>
          </a:p>
        </p:txBody>
      </p:sp>
      <p:pic>
        <p:nvPicPr>
          <p:cNvPr id="160864" name="Picture 201" descr="tower"/>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2668588" y="5538788"/>
            <a:ext cx="430212" cy="461962"/>
          </a:xfrm>
          <a:prstGeom prst="rect">
            <a:avLst/>
          </a:prstGeom>
          <a:noFill/>
          <a:ln w="9525">
            <a:noFill/>
            <a:miter lim="800000"/>
            <a:headEnd/>
            <a:tailEnd/>
          </a:ln>
        </p:spPr>
      </p:pic>
      <p:sp>
        <p:nvSpPr>
          <p:cNvPr id="49250" name="Text Box 204"/>
          <p:cNvSpPr txBox="1">
            <a:spLocks noChangeArrowheads="1"/>
          </p:cNvSpPr>
          <p:nvPr/>
        </p:nvSpPr>
        <p:spPr bwMode="auto">
          <a:xfrm>
            <a:off x="2571750" y="5929313"/>
            <a:ext cx="644525" cy="279400"/>
          </a:xfrm>
          <a:prstGeom prst="rect">
            <a:avLst/>
          </a:prstGeom>
          <a:noFill/>
          <a:ln w="9525" algn="ctr">
            <a:noFill/>
            <a:miter lim="800000"/>
            <a:headEnd/>
            <a:tailEnd/>
          </a:ln>
        </p:spPr>
        <p:txBody>
          <a:bodyPr lIns="90000" tIns="46800" rIns="90000" bIns="46800">
            <a:spAutoFit/>
          </a:bodyPr>
          <a:lstStyle/>
          <a:p>
            <a:pPr algn="ctr" eaLnBrk="0" hangingPunct="0">
              <a:spcBef>
                <a:spcPct val="50000"/>
              </a:spcBef>
              <a:defRPr/>
            </a:pPr>
            <a:r>
              <a:rPr lang="en-US" altLang="zh-CN">
                <a:solidFill>
                  <a:schemeClr val="folHlink"/>
                </a:solidFill>
                <a:latin typeface="+mj-lt"/>
                <a:ea typeface="宋体" pitchFamily="2" charset="-122"/>
              </a:rPr>
              <a:t>BTS</a:t>
            </a:r>
          </a:p>
        </p:txBody>
      </p:sp>
      <p:grpSp>
        <p:nvGrpSpPr>
          <p:cNvPr id="160866" name="Group 83"/>
          <p:cNvGrpSpPr>
            <a:grpSpLocks noChangeAspect="1"/>
          </p:cNvGrpSpPr>
          <p:nvPr/>
        </p:nvGrpSpPr>
        <p:grpSpPr bwMode="auto">
          <a:xfrm>
            <a:off x="1992313" y="5643563"/>
            <a:ext cx="334962" cy="496887"/>
            <a:chOff x="2227" y="1314"/>
            <a:chExt cx="455" cy="563"/>
          </a:xfrm>
        </p:grpSpPr>
        <p:sp>
          <p:nvSpPr>
            <p:cNvPr id="49288" name="Freeform 84"/>
            <p:cNvSpPr>
              <a:spLocks noChangeAspect="1"/>
            </p:cNvSpPr>
            <p:nvPr/>
          </p:nvSpPr>
          <p:spPr bwMode="auto">
            <a:xfrm>
              <a:off x="2488" y="1738"/>
              <a:ext cx="129" cy="16"/>
            </a:xfrm>
            <a:custGeom>
              <a:avLst/>
              <a:gdLst>
                <a:gd name="T0" fmla="*/ 130 w 130"/>
                <a:gd name="T1" fmla="*/ 16 h 16"/>
                <a:gd name="T2" fmla="*/ 0 w 130"/>
                <a:gd name="T3" fmla="*/ 16 h 16"/>
                <a:gd name="T4" fmla="*/ 0 w 130"/>
                <a:gd name="T5" fmla="*/ 0 h 16"/>
                <a:gd name="T6" fmla="*/ 130 w 130"/>
                <a:gd name="T7" fmla="*/ 0 h 16"/>
                <a:gd name="T8" fmla="*/ 130 w 130"/>
                <a:gd name="T9" fmla="*/ 16 h 16"/>
                <a:gd name="T10" fmla="*/ 130 w 130"/>
                <a:gd name="T11" fmla="*/ 16 h 16"/>
                <a:gd name="T12" fmla="*/ 0 60000 65536"/>
                <a:gd name="T13" fmla="*/ 0 60000 65536"/>
                <a:gd name="T14" fmla="*/ 0 60000 65536"/>
                <a:gd name="T15" fmla="*/ 0 60000 65536"/>
                <a:gd name="T16" fmla="*/ 0 60000 65536"/>
                <a:gd name="T17" fmla="*/ 0 60000 65536"/>
                <a:gd name="T18" fmla="*/ 0 w 130"/>
                <a:gd name="T19" fmla="*/ 0 h 16"/>
                <a:gd name="T20" fmla="*/ 130 w 13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30" h="16">
                  <a:moveTo>
                    <a:pt x="130" y="16"/>
                  </a:moveTo>
                  <a:lnTo>
                    <a:pt x="0" y="16"/>
                  </a:lnTo>
                  <a:lnTo>
                    <a:pt x="0" y="0"/>
                  </a:lnTo>
                  <a:lnTo>
                    <a:pt x="130" y="0"/>
                  </a:lnTo>
                  <a:lnTo>
                    <a:pt x="130" y="16"/>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49289" name="Freeform 85"/>
            <p:cNvSpPr>
              <a:spLocks noChangeAspect="1"/>
            </p:cNvSpPr>
            <p:nvPr/>
          </p:nvSpPr>
          <p:spPr bwMode="auto">
            <a:xfrm>
              <a:off x="2617" y="1683"/>
              <a:ext cx="65" cy="72"/>
            </a:xfrm>
            <a:custGeom>
              <a:avLst/>
              <a:gdLst>
                <a:gd name="T0" fmla="*/ 0 w 65"/>
                <a:gd name="T1" fmla="*/ 72 h 72"/>
                <a:gd name="T2" fmla="*/ 65 w 65"/>
                <a:gd name="T3" fmla="*/ 16 h 72"/>
                <a:gd name="T4" fmla="*/ 65 w 65"/>
                <a:gd name="T5" fmla="*/ 0 h 72"/>
                <a:gd name="T6" fmla="*/ 0 w 65"/>
                <a:gd name="T7" fmla="*/ 56 h 72"/>
                <a:gd name="T8" fmla="*/ 0 w 65"/>
                <a:gd name="T9" fmla="*/ 72 h 72"/>
                <a:gd name="T10" fmla="*/ 0 w 65"/>
                <a:gd name="T11" fmla="*/ 72 h 72"/>
                <a:gd name="T12" fmla="*/ 0 60000 65536"/>
                <a:gd name="T13" fmla="*/ 0 60000 65536"/>
                <a:gd name="T14" fmla="*/ 0 60000 65536"/>
                <a:gd name="T15" fmla="*/ 0 60000 65536"/>
                <a:gd name="T16" fmla="*/ 0 60000 65536"/>
                <a:gd name="T17" fmla="*/ 0 60000 65536"/>
                <a:gd name="T18" fmla="*/ 0 w 65"/>
                <a:gd name="T19" fmla="*/ 0 h 72"/>
                <a:gd name="T20" fmla="*/ 65 w 6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5" h="72">
                  <a:moveTo>
                    <a:pt x="0" y="72"/>
                  </a:moveTo>
                  <a:lnTo>
                    <a:pt x="65" y="16"/>
                  </a:lnTo>
                  <a:lnTo>
                    <a:pt x="65" y="0"/>
                  </a:lnTo>
                  <a:lnTo>
                    <a:pt x="0" y="56"/>
                  </a:lnTo>
                  <a:lnTo>
                    <a:pt x="0"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290" name="Freeform 86"/>
            <p:cNvSpPr>
              <a:spLocks noChangeAspect="1"/>
            </p:cNvSpPr>
            <p:nvPr/>
          </p:nvSpPr>
          <p:spPr bwMode="auto">
            <a:xfrm>
              <a:off x="2423" y="1683"/>
              <a:ext cx="65" cy="72"/>
            </a:xfrm>
            <a:custGeom>
              <a:avLst/>
              <a:gdLst>
                <a:gd name="T0" fmla="*/ 64 w 64"/>
                <a:gd name="T1" fmla="*/ 72 h 72"/>
                <a:gd name="T2" fmla="*/ 0 w 64"/>
                <a:gd name="T3" fmla="*/ 16 h 72"/>
                <a:gd name="T4" fmla="*/ 0 w 64"/>
                <a:gd name="T5" fmla="*/ 0 h 72"/>
                <a:gd name="T6" fmla="*/ 64 w 64"/>
                <a:gd name="T7" fmla="*/ 56 h 72"/>
                <a:gd name="T8" fmla="*/ 64 w 64"/>
                <a:gd name="T9" fmla="*/ 72 h 72"/>
                <a:gd name="T10" fmla="*/ 64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64" y="72"/>
                  </a:moveTo>
                  <a:lnTo>
                    <a:pt x="0" y="16"/>
                  </a:lnTo>
                  <a:lnTo>
                    <a:pt x="0" y="0"/>
                  </a:lnTo>
                  <a:lnTo>
                    <a:pt x="64" y="56"/>
                  </a:lnTo>
                  <a:lnTo>
                    <a:pt x="64"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291" name="Freeform 87"/>
            <p:cNvSpPr>
              <a:spLocks noChangeAspect="1"/>
            </p:cNvSpPr>
            <p:nvPr/>
          </p:nvSpPr>
          <p:spPr bwMode="auto">
            <a:xfrm>
              <a:off x="2423" y="1629"/>
              <a:ext cx="259" cy="110"/>
            </a:xfrm>
            <a:custGeom>
              <a:avLst/>
              <a:gdLst>
                <a:gd name="T0" fmla="*/ 259 w 259"/>
                <a:gd name="T1" fmla="*/ 54 h 110"/>
                <a:gd name="T2" fmla="*/ 227 w 259"/>
                <a:gd name="T3" fmla="*/ 82 h 110"/>
                <a:gd name="T4" fmla="*/ 194 w 259"/>
                <a:gd name="T5" fmla="*/ 110 h 110"/>
                <a:gd name="T6" fmla="*/ 130 w 259"/>
                <a:gd name="T7" fmla="*/ 110 h 110"/>
                <a:gd name="T8" fmla="*/ 64 w 259"/>
                <a:gd name="T9" fmla="*/ 110 h 110"/>
                <a:gd name="T10" fmla="*/ 32 w 259"/>
                <a:gd name="T11" fmla="*/ 82 h 110"/>
                <a:gd name="T12" fmla="*/ 0 w 259"/>
                <a:gd name="T13" fmla="*/ 54 h 110"/>
                <a:gd name="T14" fmla="*/ 32 w 259"/>
                <a:gd name="T15" fmla="*/ 26 h 110"/>
                <a:gd name="T16" fmla="*/ 64 w 259"/>
                <a:gd name="T17" fmla="*/ 0 h 110"/>
                <a:gd name="T18" fmla="*/ 130 w 259"/>
                <a:gd name="T19" fmla="*/ 0 h 110"/>
                <a:gd name="T20" fmla="*/ 194 w 259"/>
                <a:gd name="T21" fmla="*/ 0 h 110"/>
                <a:gd name="T22" fmla="*/ 227 w 259"/>
                <a:gd name="T23" fmla="*/ 26 h 110"/>
                <a:gd name="T24" fmla="*/ 259 w 259"/>
                <a:gd name="T25" fmla="*/ 54 h 110"/>
                <a:gd name="T26" fmla="*/ 259 w 259"/>
                <a:gd name="T27" fmla="*/ 54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9"/>
                <a:gd name="T43" fmla="*/ 0 h 110"/>
                <a:gd name="T44" fmla="*/ 259 w 259"/>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9" h="110">
                  <a:moveTo>
                    <a:pt x="259" y="54"/>
                  </a:moveTo>
                  <a:lnTo>
                    <a:pt x="227" y="82"/>
                  </a:lnTo>
                  <a:lnTo>
                    <a:pt x="194" y="110"/>
                  </a:lnTo>
                  <a:lnTo>
                    <a:pt x="130" y="110"/>
                  </a:lnTo>
                  <a:lnTo>
                    <a:pt x="64" y="110"/>
                  </a:lnTo>
                  <a:lnTo>
                    <a:pt x="32" y="82"/>
                  </a:lnTo>
                  <a:lnTo>
                    <a:pt x="0" y="54"/>
                  </a:lnTo>
                  <a:lnTo>
                    <a:pt x="32" y="26"/>
                  </a:lnTo>
                  <a:lnTo>
                    <a:pt x="64" y="0"/>
                  </a:lnTo>
                  <a:lnTo>
                    <a:pt x="130" y="0"/>
                  </a:lnTo>
                  <a:lnTo>
                    <a:pt x="194" y="0"/>
                  </a:lnTo>
                  <a:lnTo>
                    <a:pt x="227" y="26"/>
                  </a:lnTo>
                  <a:lnTo>
                    <a:pt x="259" y="54"/>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49292" name="Freeform 88"/>
            <p:cNvSpPr>
              <a:spLocks noChangeAspect="1"/>
            </p:cNvSpPr>
            <p:nvPr/>
          </p:nvSpPr>
          <p:spPr bwMode="auto">
            <a:xfrm>
              <a:off x="2292" y="1798"/>
              <a:ext cx="129" cy="18"/>
            </a:xfrm>
            <a:custGeom>
              <a:avLst/>
              <a:gdLst>
                <a:gd name="T0" fmla="*/ 130 w 130"/>
                <a:gd name="T1" fmla="*/ 18 h 18"/>
                <a:gd name="T2" fmla="*/ 0 w 130"/>
                <a:gd name="T3" fmla="*/ 18 h 18"/>
                <a:gd name="T4" fmla="*/ 0 w 130"/>
                <a:gd name="T5" fmla="*/ 0 h 18"/>
                <a:gd name="T6" fmla="*/ 130 w 130"/>
                <a:gd name="T7" fmla="*/ 0 h 18"/>
                <a:gd name="T8" fmla="*/ 130 w 130"/>
                <a:gd name="T9" fmla="*/ 18 h 18"/>
                <a:gd name="T10" fmla="*/ 130 w 130"/>
                <a:gd name="T11" fmla="*/ 18 h 18"/>
                <a:gd name="T12" fmla="*/ 0 60000 65536"/>
                <a:gd name="T13" fmla="*/ 0 60000 65536"/>
                <a:gd name="T14" fmla="*/ 0 60000 65536"/>
                <a:gd name="T15" fmla="*/ 0 60000 65536"/>
                <a:gd name="T16" fmla="*/ 0 60000 65536"/>
                <a:gd name="T17" fmla="*/ 0 60000 65536"/>
                <a:gd name="T18" fmla="*/ 0 w 130"/>
                <a:gd name="T19" fmla="*/ 0 h 18"/>
                <a:gd name="T20" fmla="*/ 130 w 1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30" h="18">
                  <a:moveTo>
                    <a:pt x="130" y="18"/>
                  </a:moveTo>
                  <a:lnTo>
                    <a:pt x="0" y="18"/>
                  </a:lnTo>
                  <a:lnTo>
                    <a:pt x="0" y="0"/>
                  </a:lnTo>
                  <a:lnTo>
                    <a:pt x="130" y="0"/>
                  </a:lnTo>
                  <a:lnTo>
                    <a:pt x="130" y="18"/>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49293" name="Freeform 89"/>
            <p:cNvSpPr>
              <a:spLocks noChangeAspect="1"/>
            </p:cNvSpPr>
            <p:nvPr/>
          </p:nvSpPr>
          <p:spPr bwMode="auto">
            <a:xfrm>
              <a:off x="2421" y="1744"/>
              <a:ext cx="65" cy="72"/>
            </a:xfrm>
            <a:custGeom>
              <a:avLst/>
              <a:gdLst>
                <a:gd name="T0" fmla="*/ 0 w 64"/>
                <a:gd name="T1" fmla="*/ 72 h 72"/>
                <a:gd name="T2" fmla="*/ 64 w 64"/>
                <a:gd name="T3" fmla="*/ 16 h 72"/>
                <a:gd name="T4" fmla="*/ 64 w 64"/>
                <a:gd name="T5" fmla="*/ 0 h 72"/>
                <a:gd name="T6" fmla="*/ 0 w 64"/>
                <a:gd name="T7" fmla="*/ 54 h 72"/>
                <a:gd name="T8" fmla="*/ 0 w 64"/>
                <a:gd name="T9" fmla="*/ 72 h 72"/>
                <a:gd name="T10" fmla="*/ 0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0" y="72"/>
                  </a:moveTo>
                  <a:lnTo>
                    <a:pt x="64" y="16"/>
                  </a:lnTo>
                  <a:lnTo>
                    <a:pt x="64" y="0"/>
                  </a:lnTo>
                  <a:lnTo>
                    <a:pt x="0" y="54"/>
                  </a:lnTo>
                  <a:lnTo>
                    <a:pt x="0"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294" name="Freeform 90"/>
            <p:cNvSpPr>
              <a:spLocks noChangeAspect="1"/>
            </p:cNvSpPr>
            <p:nvPr/>
          </p:nvSpPr>
          <p:spPr bwMode="auto">
            <a:xfrm>
              <a:off x="2227" y="1744"/>
              <a:ext cx="65" cy="72"/>
            </a:xfrm>
            <a:custGeom>
              <a:avLst/>
              <a:gdLst>
                <a:gd name="T0" fmla="*/ 64 w 64"/>
                <a:gd name="T1" fmla="*/ 72 h 72"/>
                <a:gd name="T2" fmla="*/ 0 w 64"/>
                <a:gd name="T3" fmla="*/ 16 h 72"/>
                <a:gd name="T4" fmla="*/ 0 w 64"/>
                <a:gd name="T5" fmla="*/ 0 h 72"/>
                <a:gd name="T6" fmla="*/ 64 w 64"/>
                <a:gd name="T7" fmla="*/ 54 h 72"/>
                <a:gd name="T8" fmla="*/ 64 w 64"/>
                <a:gd name="T9" fmla="*/ 72 h 72"/>
                <a:gd name="T10" fmla="*/ 64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64" y="72"/>
                  </a:moveTo>
                  <a:lnTo>
                    <a:pt x="0" y="16"/>
                  </a:lnTo>
                  <a:lnTo>
                    <a:pt x="0" y="0"/>
                  </a:lnTo>
                  <a:lnTo>
                    <a:pt x="64" y="54"/>
                  </a:lnTo>
                  <a:lnTo>
                    <a:pt x="64"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295" name="Freeform 91"/>
            <p:cNvSpPr>
              <a:spLocks noChangeAspect="1"/>
            </p:cNvSpPr>
            <p:nvPr/>
          </p:nvSpPr>
          <p:spPr bwMode="auto">
            <a:xfrm>
              <a:off x="2227" y="1688"/>
              <a:ext cx="259" cy="110"/>
            </a:xfrm>
            <a:custGeom>
              <a:avLst/>
              <a:gdLst>
                <a:gd name="T0" fmla="*/ 258 w 258"/>
                <a:gd name="T1" fmla="*/ 56 h 110"/>
                <a:gd name="T2" fmla="*/ 226 w 258"/>
                <a:gd name="T3" fmla="*/ 84 h 110"/>
                <a:gd name="T4" fmla="*/ 194 w 258"/>
                <a:gd name="T5" fmla="*/ 110 h 110"/>
                <a:gd name="T6" fmla="*/ 128 w 258"/>
                <a:gd name="T7" fmla="*/ 110 h 110"/>
                <a:gd name="T8" fmla="*/ 64 w 258"/>
                <a:gd name="T9" fmla="*/ 110 h 110"/>
                <a:gd name="T10" fmla="*/ 32 w 258"/>
                <a:gd name="T11" fmla="*/ 84 h 110"/>
                <a:gd name="T12" fmla="*/ 0 w 258"/>
                <a:gd name="T13" fmla="*/ 56 h 110"/>
                <a:gd name="T14" fmla="*/ 32 w 258"/>
                <a:gd name="T15" fmla="*/ 28 h 110"/>
                <a:gd name="T16" fmla="*/ 64 w 258"/>
                <a:gd name="T17" fmla="*/ 0 h 110"/>
                <a:gd name="T18" fmla="*/ 128 w 258"/>
                <a:gd name="T19" fmla="*/ 0 h 110"/>
                <a:gd name="T20" fmla="*/ 194 w 258"/>
                <a:gd name="T21" fmla="*/ 0 h 110"/>
                <a:gd name="T22" fmla="*/ 226 w 258"/>
                <a:gd name="T23" fmla="*/ 28 h 110"/>
                <a:gd name="T24" fmla="*/ 258 w 258"/>
                <a:gd name="T25" fmla="*/ 56 h 110"/>
                <a:gd name="T26" fmla="*/ 258 w 258"/>
                <a:gd name="T27" fmla="*/ 56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8"/>
                <a:gd name="T43" fmla="*/ 0 h 110"/>
                <a:gd name="T44" fmla="*/ 258 w 258"/>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8" h="110">
                  <a:moveTo>
                    <a:pt x="258" y="56"/>
                  </a:moveTo>
                  <a:lnTo>
                    <a:pt x="226" y="84"/>
                  </a:lnTo>
                  <a:lnTo>
                    <a:pt x="194" y="110"/>
                  </a:lnTo>
                  <a:lnTo>
                    <a:pt x="128" y="110"/>
                  </a:lnTo>
                  <a:lnTo>
                    <a:pt x="64" y="110"/>
                  </a:lnTo>
                  <a:lnTo>
                    <a:pt x="32" y="84"/>
                  </a:lnTo>
                  <a:lnTo>
                    <a:pt x="0" y="56"/>
                  </a:lnTo>
                  <a:lnTo>
                    <a:pt x="32" y="28"/>
                  </a:lnTo>
                  <a:lnTo>
                    <a:pt x="64" y="0"/>
                  </a:lnTo>
                  <a:lnTo>
                    <a:pt x="128" y="0"/>
                  </a:lnTo>
                  <a:lnTo>
                    <a:pt x="194" y="0"/>
                  </a:lnTo>
                  <a:lnTo>
                    <a:pt x="226" y="28"/>
                  </a:lnTo>
                  <a:lnTo>
                    <a:pt x="258" y="56"/>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49296" name="Freeform 92"/>
            <p:cNvSpPr>
              <a:spLocks noChangeAspect="1"/>
            </p:cNvSpPr>
            <p:nvPr/>
          </p:nvSpPr>
          <p:spPr bwMode="auto">
            <a:xfrm>
              <a:off x="2488" y="1861"/>
              <a:ext cx="129" cy="16"/>
            </a:xfrm>
            <a:custGeom>
              <a:avLst/>
              <a:gdLst>
                <a:gd name="T0" fmla="*/ 130 w 130"/>
                <a:gd name="T1" fmla="*/ 16 h 16"/>
                <a:gd name="T2" fmla="*/ 0 w 130"/>
                <a:gd name="T3" fmla="*/ 16 h 16"/>
                <a:gd name="T4" fmla="*/ 0 w 130"/>
                <a:gd name="T5" fmla="*/ 0 h 16"/>
                <a:gd name="T6" fmla="*/ 130 w 130"/>
                <a:gd name="T7" fmla="*/ 0 h 16"/>
                <a:gd name="T8" fmla="*/ 130 w 130"/>
                <a:gd name="T9" fmla="*/ 16 h 16"/>
                <a:gd name="T10" fmla="*/ 130 w 130"/>
                <a:gd name="T11" fmla="*/ 16 h 16"/>
                <a:gd name="T12" fmla="*/ 0 60000 65536"/>
                <a:gd name="T13" fmla="*/ 0 60000 65536"/>
                <a:gd name="T14" fmla="*/ 0 60000 65536"/>
                <a:gd name="T15" fmla="*/ 0 60000 65536"/>
                <a:gd name="T16" fmla="*/ 0 60000 65536"/>
                <a:gd name="T17" fmla="*/ 0 60000 65536"/>
                <a:gd name="T18" fmla="*/ 0 w 130"/>
                <a:gd name="T19" fmla="*/ 0 h 16"/>
                <a:gd name="T20" fmla="*/ 130 w 13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30" h="16">
                  <a:moveTo>
                    <a:pt x="130" y="16"/>
                  </a:moveTo>
                  <a:lnTo>
                    <a:pt x="0" y="16"/>
                  </a:lnTo>
                  <a:lnTo>
                    <a:pt x="0" y="0"/>
                  </a:lnTo>
                  <a:lnTo>
                    <a:pt x="130" y="0"/>
                  </a:lnTo>
                  <a:lnTo>
                    <a:pt x="130" y="16"/>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49297" name="Freeform 93"/>
            <p:cNvSpPr>
              <a:spLocks noChangeAspect="1"/>
            </p:cNvSpPr>
            <p:nvPr/>
          </p:nvSpPr>
          <p:spPr bwMode="auto">
            <a:xfrm>
              <a:off x="2617" y="1807"/>
              <a:ext cx="65" cy="70"/>
            </a:xfrm>
            <a:custGeom>
              <a:avLst/>
              <a:gdLst>
                <a:gd name="T0" fmla="*/ 0 w 65"/>
                <a:gd name="T1" fmla="*/ 71 h 71"/>
                <a:gd name="T2" fmla="*/ 65 w 65"/>
                <a:gd name="T3" fmla="*/ 17 h 71"/>
                <a:gd name="T4" fmla="*/ 65 w 65"/>
                <a:gd name="T5" fmla="*/ 0 h 71"/>
                <a:gd name="T6" fmla="*/ 0 w 65"/>
                <a:gd name="T7" fmla="*/ 55 h 71"/>
                <a:gd name="T8" fmla="*/ 0 w 65"/>
                <a:gd name="T9" fmla="*/ 71 h 71"/>
                <a:gd name="T10" fmla="*/ 0 w 65"/>
                <a:gd name="T11" fmla="*/ 71 h 71"/>
                <a:gd name="T12" fmla="*/ 0 60000 65536"/>
                <a:gd name="T13" fmla="*/ 0 60000 65536"/>
                <a:gd name="T14" fmla="*/ 0 60000 65536"/>
                <a:gd name="T15" fmla="*/ 0 60000 65536"/>
                <a:gd name="T16" fmla="*/ 0 60000 65536"/>
                <a:gd name="T17" fmla="*/ 0 60000 65536"/>
                <a:gd name="T18" fmla="*/ 0 w 65"/>
                <a:gd name="T19" fmla="*/ 0 h 71"/>
                <a:gd name="T20" fmla="*/ 65 w 65"/>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65" h="71">
                  <a:moveTo>
                    <a:pt x="0" y="71"/>
                  </a:moveTo>
                  <a:lnTo>
                    <a:pt x="65" y="17"/>
                  </a:lnTo>
                  <a:lnTo>
                    <a:pt x="65" y="0"/>
                  </a:lnTo>
                  <a:lnTo>
                    <a:pt x="0" y="55"/>
                  </a:lnTo>
                  <a:lnTo>
                    <a:pt x="0" y="7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298" name="Freeform 94"/>
            <p:cNvSpPr>
              <a:spLocks noChangeAspect="1"/>
            </p:cNvSpPr>
            <p:nvPr/>
          </p:nvSpPr>
          <p:spPr bwMode="auto">
            <a:xfrm>
              <a:off x="2423" y="1807"/>
              <a:ext cx="65" cy="70"/>
            </a:xfrm>
            <a:custGeom>
              <a:avLst/>
              <a:gdLst>
                <a:gd name="T0" fmla="*/ 64 w 64"/>
                <a:gd name="T1" fmla="*/ 71 h 71"/>
                <a:gd name="T2" fmla="*/ 0 w 64"/>
                <a:gd name="T3" fmla="*/ 17 h 71"/>
                <a:gd name="T4" fmla="*/ 0 w 64"/>
                <a:gd name="T5" fmla="*/ 0 h 71"/>
                <a:gd name="T6" fmla="*/ 64 w 64"/>
                <a:gd name="T7" fmla="*/ 55 h 71"/>
                <a:gd name="T8" fmla="*/ 64 w 64"/>
                <a:gd name="T9" fmla="*/ 71 h 71"/>
                <a:gd name="T10" fmla="*/ 64 w 64"/>
                <a:gd name="T11" fmla="*/ 71 h 71"/>
                <a:gd name="T12" fmla="*/ 0 60000 65536"/>
                <a:gd name="T13" fmla="*/ 0 60000 65536"/>
                <a:gd name="T14" fmla="*/ 0 60000 65536"/>
                <a:gd name="T15" fmla="*/ 0 60000 65536"/>
                <a:gd name="T16" fmla="*/ 0 60000 65536"/>
                <a:gd name="T17" fmla="*/ 0 60000 65536"/>
                <a:gd name="T18" fmla="*/ 0 w 64"/>
                <a:gd name="T19" fmla="*/ 0 h 71"/>
                <a:gd name="T20" fmla="*/ 64 w 64"/>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64" h="71">
                  <a:moveTo>
                    <a:pt x="64" y="71"/>
                  </a:moveTo>
                  <a:lnTo>
                    <a:pt x="0" y="17"/>
                  </a:lnTo>
                  <a:lnTo>
                    <a:pt x="0" y="0"/>
                  </a:lnTo>
                  <a:lnTo>
                    <a:pt x="64" y="55"/>
                  </a:lnTo>
                  <a:lnTo>
                    <a:pt x="64" y="7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299" name="Freeform 95"/>
            <p:cNvSpPr>
              <a:spLocks noChangeAspect="1"/>
            </p:cNvSpPr>
            <p:nvPr/>
          </p:nvSpPr>
          <p:spPr bwMode="auto">
            <a:xfrm>
              <a:off x="2423" y="1749"/>
              <a:ext cx="259" cy="112"/>
            </a:xfrm>
            <a:custGeom>
              <a:avLst/>
              <a:gdLst>
                <a:gd name="T0" fmla="*/ 259 w 259"/>
                <a:gd name="T1" fmla="*/ 56 h 111"/>
                <a:gd name="T2" fmla="*/ 227 w 259"/>
                <a:gd name="T3" fmla="*/ 85 h 111"/>
                <a:gd name="T4" fmla="*/ 194 w 259"/>
                <a:gd name="T5" fmla="*/ 111 h 111"/>
                <a:gd name="T6" fmla="*/ 130 w 259"/>
                <a:gd name="T7" fmla="*/ 111 h 111"/>
                <a:gd name="T8" fmla="*/ 64 w 259"/>
                <a:gd name="T9" fmla="*/ 111 h 111"/>
                <a:gd name="T10" fmla="*/ 32 w 259"/>
                <a:gd name="T11" fmla="*/ 85 h 111"/>
                <a:gd name="T12" fmla="*/ 0 w 259"/>
                <a:gd name="T13" fmla="*/ 56 h 111"/>
                <a:gd name="T14" fmla="*/ 32 w 259"/>
                <a:gd name="T15" fmla="*/ 28 h 111"/>
                <a:gd name="T16" fmla="*/ 64 w 259"/>
                <a:gd name="T17" fmla="*/ 0 h 111"/>
                <a:gd name="T18" fmla="*/ 130 w 259"/>
                <a:gd name="T19" fmla="*/ 0 h 111"/>
                <a:gd name="T20" fmla="*/ 194 w 259"/>
                <a:gd name="T21" fmla="*/ 0 h 111"/>
                <a:gd name="T22" fmla="*/ 227 w 259"/>
                <a:gd name="T23" fmla="*/ 28 h 111"/>
                <a:gd name="T24" fmla="*/ 259 w 259"/>
                <a:gd name="T25" fmla="*/ 56 h 111"/>
                <a:gd name="T26" fmla="*/ 259 w 259"/>
                <a:gd name="T27" fmla="*/ 56 h 1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9"/>
                <a:gd name="T43" fmla="*/ 0 h 111"/>
                <a:gd name="T44" fmla="*/ 259 w 259"/>
                <a:gd name="T45" fmla="*/ 111 h 1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9" h="111">
                  <a:moveTo>
                    <a:pt x="259" y="56"/>
                  </a:moveTo>
                  <a:lnTo>
                    <a:pt x="227" y="85"/>
                  </a:lnTo>
                  <a:lnTo>
                    <a:pt x="194" y="111"/>
                  </a:lnTo>
                  <a:lnTo>
                    <a:pt x="130" y="111"/>
                  </a:lnTo>
                  <a:lnTo>
                    <a:pt x="64" y="111"/>
                  </a:lnTo>
                  <a:lnTo>
                    <a:pt x="32" y="85"/>
                  </a:lnTo>
                  <a:lnTo>
                    <a:pt x="0" y="56"/>
                  </a:lnTo>
                  <a:lnTo>
                    <a:pt x="32" y="28"/>
                  </a:lnTo>
                  <a:lnTo>
                    <a:pt x="64" y="0"/>
                  </a:lnTo>
                  <a:lnTo>
                    <a:pt x="130" y="0"/>
                  </a:lnTo>
                  <a:lnTo>
                    <a:pt x="194" y="0"/>
                  </a:lnTo>
                  <a:lnTo>
                    <a:pt x="227" y="28"/>
                  </a:lnTo>
                  <a:lnTo>
                    <a:pt x="259" y="56"/>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49300" name="Freeform 96"/>
            <p:cNvSpPr>
              <a:spLocks noChangeAspect="1"/>
            </p:cNvSpPr>
            <p:nvPr/>
          </p:nvSpPr>
          <p:spPr bwMode="auto">
            <a:xfrm>
              <a:off x="2460" y="1343"/>
              <a:ext cx="13" cy="14"/>
            </a:xfrm>
            <a:custGeom>
              <a:avLst/>
              <a:gdLst>
                <a:gd name="T0" fmla="*/ 2 w 14"/>
                <a:gd name="T1" fmla="*/ 0 h 16"/>
                <a:gd name="T2" fmla="*/ 12 w 14"/>
                <a:gd name="T3" fmla="*/ 0 h 16"/>
                <a:gd name="T4" fmla="*/ 14 w 14"/>
                <a:gd name="T5" fmla="*/ 16 h 16"/>
                <a:gd name="T6" fmla="*/ 0 w 14"/>
                <a:gd name="T7" fmla="*/ 16 h 16"/>
                <a:gd name="T8" fmla="*/ 2 w 14"/>
                <a:gd name="T9" fmla="*/ 0 h 16"/>
                <a:gd name="T10" fmla="*/ 2 w 14"/>
                <a:gd name="T11" fmla="*/ 0 h 16"/>
                <a:gd name="T12" fmla="*/ 0 60000 65536"/>
                <a:gd name="T13" fmla="*/ 0 60000 65536"/>
                <a:gd name="T14" fmla="*/ 0 60000 65536"/>
                <a:gd name="T15" fmla="*/ 0 60000 65536"/>
                <a:gd name="T16" fmla="*/ 0 60000 65536"/>
                <a:gd name="T17" fmla="*/ 0 60000 65536"/>
                <a:gd name="T18" fmla="*/ 0 w 14"/>
                <a:gd name="T19" fmla="*/ 0 h 16"/>
                <a:gd name="T20" fmla="*/ 14 w 14"/>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4" h="16">
                  <a:moveTo>
                    <a:pt x="2" y="0"/>
                  </a:moveTo>
                  <a:lnTo>
                    <a:pt x="12" y="0"/>
                  </a:lnTo>
                  <a:lnTo>
                    <a:pt x="14" y="16"/>
                  </a:lnTo>
                  <a:lnTo>
                    <a:pt x="0" y="16"/>
                  </a:lnTo>
                  <a:lnTo>
                    <a:pt x="2" y="0"/>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01" name="Freeform 97"/>
            <p:cNvSpPr>
              <a:spLocks noChangeAspect="1"/>
            </p:cNvSpPr>
            <p:nvPr/>
          </p:nvSpPr>
          <p:spPr bwMode="auto">
            <a:xfrm>
              <a:off x="2447" y="1354"/>
              <a:ext cx="39" cy="9"/>
            </a:xfrm>
            <a:custGeom>
              <a:avLst/>
              <a:gdLst>
                <a:gd name="T0" fmla="*/ 18 w 38"/>
                <a:gd name="T1" fmla="*/ 0 h 8"/>
                <a:gd name="T2" fmla="*/ 28 w 38"/>
                <a:gd name="T3" fmla="*/ 4 h 8"/>
                <a:gd name="T4" fmla="*/ 38 w 38"/>
                <a:gd name="T5" fmla="*/ 8 h 8"/>
                <a:gd name="T6" fmla="*/ 18 w 38"/>
                <a:gd name="T7" fmla="*/ 8 h 8"/>
                <a:gd name="T8" fmla="*/ 0 w 38"/>
                <a:gd name="T9" fmla="*/ 8 h 8"/>
                <a:gd name="T10" fmla="*/ 10 w 38"/>
                <a:gd name="T11" fmla="*/ 4 h 8"/>
                <a:gd name="T12" fmla="*/ 18 w 38"/>
                <a:gd name="T13" fmla="*/ 0 h 8"/>
                <a:gd name="T14" fmla="*/ 18 w 38"/>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8"/>
                <a:gd name="T26" fmla="*/ 38 w 38"/>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8">
                  <a:moveTo>
                    <a:pt x="18" y="0"/>
                  </a:moveTo>
                  <a:lnTo>
                    <a:pt x="28" y="4"/>
                  </a:lnTo>
                  <a:lnTo>
                    <a:pt x="38" y="8"/>
                  </a:lnTo>
                  <a:lnTo>
                    <a:pt x="18" y="8"/>
                  </a:lnTo>
                  <a:lnTo>
                    <a:pt x="0" y="8"/>
                  </a:lnTo>
                  <a:lnTo>
                    <a:pt x="10" y="4"/>
                  </a:lnTo>
                  <a:lnTo>
                    <a:pt x="18" y="0"/>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02" name="Freeform 98"/>
            <p:cNvSpPr>
              <a:spLocks noChangeAspect="1" noEditPoints="1"/>
            </p:cNvSpPr>
            <p:nvPr/>
          </p:nvSpPr>
          <p:spPr bwMode="auto">
            <a:xfrm>
              <a:off x="2348" y="1363"/>
              <a:ext cx="237" cy="365"/>
            </a:xfrm>
            <a:custGeom>
              <a:avLst/>
              <a:gdLst>
                <a:gd name="T0" fmla="*/ 232 w 238"/>
                <a:gd name="T1" fmla="*/ 310 h 366"/>
                <a:gd name="T2" fmla="*/ 200 w 238"/>
                <a:gd name="T3" fmla="*/ 284 h 366"/>
                <a:gd name="T4" fmla="*/ 188 w 238"/>
                <a:gd name="T5" fmla="*/ 226 h 366"/>
                <a:gd name="T6" fmla="*/ 164 w 238"/>
                <a:gd name="T7" fmla="*/ 208 h 366"/>
                <a:gd name="T8" fmla="*/ 134 w 238"/>
                <a:gd name="T9" fmla="*/ 32 h 366"/>
                <a:gd name="T10" fmla="*/ 140 w 238"/>
                <a:gd name="T11" fmla="*/ 18 h 366"/>
                <a:gd name="T12" fmla="*/ 132 w 238"/>
                <a:gd name="T13" fmla="*/ 12 h 366"/>
                <a:gd name="T14" fmla="*/ 134 w 238"/>
                <a:gd name="T15" fmla="*/ 0 h 366"/>
                <a:gd name="T16" fmla="*/ 104 w 238"/>
                <a:gd name="T17" fmla="*/ 10 h 366"/>
                <a:gd name="T18" fmla="*/ 104 w 238"/>
                <a:gd name="T19" fmla="*/ 12 h 366"/>
                <a:gd name="T20" fmla="*/ 98 w 238"/>
                <a:gd name="T21" fmla="*/ 26 h 366"/>
                <a:gd name="T22" fmla="*/ 108 w 238"/>
                <a:gd name="T23" fmla="*/ 32 h 366"/>
                <a:gd name="T24" fmla="*/ 48 w 238"/>
                <a:gd name="T25" fmla="*/ 208 h 366"/>
                <a:gd name="T26" fmla="*/ 64 w 238"/>
                <a:gd name="T27" fmla="*/ 226 h 366"/>
                <a:gd name="T28" fmla="*/ 4 w 238"/>
                <a:gd name="T29" fmla="*/ 284 h 366"/>
                <a:gd name="T30" fmla="*/ 26 w 238"/>
                <a:gd name="T31" fmla="*/ 310 h 366"/>
                <a:gd name="T32" fmla="*/ 118 w 238"/>
                <a:gd name="T33" fmla="*/ 366 h 366"/>
                <a:gd name="T34" fmla="*/ 210 w 238"/>
                <a:gd name="T35" fmla="*/ 310 h 366"/>
                <a:gd name="T36" fmla="*/ 118 w 238"/>
                <a:gd name="T37" fmla="*/ 48 h 366"/>
                <a:gd name="T38" fmla="*/ 144 w 238"/>
                <a:gd name="T39" fmla="*/ 208 h 366"/>
                <a:gd name="T40" fmla="*/ 92 w 238"/>
                <a:gd name="T41" fmla="*/ 208 h 366"/>
                <a:gd name="T42" fmla="*/ 118 w 238"/>
                <a:gd name="T43" fmla="*/ 48 h 366"/>
                <a:gd name="T44" fmla="*/ 118 w 238"/>
                <a:gd name="T45" fmla="*/ 230 h 366"/>
                <a:gd name="T46" fmla="*/ 172 w 238"/>
                <a:gd name="T47" fmla="*/ 284 h 366"/>
                <a:gd name="T48" fmla="*/ 64 w 238"/>
                <a:gd name="T49" fmla="*/ 284 h 366"/>
                <a:gd name="T50" fmla="*/ 90 w 238"/>
                <a:gd name="T51" fmla="*/ 230 h 366"/>
                <a:gd name="T52" fmla="*/ 34 w 238"/>
                <a:gd name="T53" fmla="*/ 362 h 366"/>
                <a:gd name="T54" fmla="*/ 36 w 238"/>
                <a:gd name="T55" fmla="*/ 356 h 366"/>
                <a:gd name="T56" fmla="*/ 42 w 238"/>
                <a:gd name="T57" fmla="*/ 350 h 366"/>
                <a:gd name="T58" fmla="*/ 48 w 238"/>
                <a:gd name="T59" fmla="*/ 342 h 366"/>
                <a:gd name="T60" fmla="*/ 60 w 238"/>
                <a:gd name="T61" fmla="*/ 334 h 366"/>
                <a:gd name="T62" fmla="*/ 74 w 238"/>
                <a:gd name="T63" fmla="*/ 328 h 366"/>
                <a:gd name="T64" fmla="*/ 88 w 238"/>
                <a:gd name="T65" fmla="*/ 324 h 366"/>
                <a:gd name="T66" fmla="*/ 100 w 238"/>
                <a:gd name="T67" fmla="*/ 322 h 366"/>
                <a:gd name="T68" fmla="*/ 112 w 238"/>
                <a:gd name="T69" fmla="*/ 322 h 366"/>
                <a:gd name="T70" fmla="*/ 126 w 238"/>
                <a:gd name="T71" fmla="*/ 322 h 366"/>
                <a:gd name="T72" fmla="*/ 138 w 238"/>
                <a:gd name="T73" fmla="*/ 322 h 366"/>
                <a:gd name="T74" fmla="*/ 148 w 238"/>
                <a:gd name="T75" fmla="*/ 324 h 366"/>
                <a:gd name="T76" fmla="*/ 162 w 238"/>
                <a:gd name="T77" fmla="*/ 328 h 366"/>
                <a:gd name="T78" fmla="*/ 178 w 238"/>
                <a:gd name="T79" fmla="*/ 334 h 366"/>
                <a:gd name="T80" fmla="*/ 188 w 238"/>
                <a:gd name="T81" fmla="*/ 342 h 366"/>
                <a:gd name="T82" fmla="*/ 196 w 238"/>
                <a:gd name="T83" fmla="*/ 350 h 366"/>
                <a:gd name="T84" fmla="*/ 202 w 238"/>
                <a:gd name="T85" fmla="*/ 360 h 366"/>
                <a:gd name="T86" fmla="*/ 118 w 238"/>
                <a:gd name="T87" fmla="*/ 362 h 3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66"/>
                <a:gd name="T134" fmla="*/ 238 w 238"/>
                <a:gd name="T135" fmla="*/ 366 h 3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66">
                  <a:moveTo>
                    <a:pt x="210" y="310"/>
                  </a:moveTo>
                  <a:lnTo>
                    <a:pt x="232" y="310"/>
                  </a:lnTo>
                  <a:lnTo>
                    <a:pt x="232" y="284"/>
                  </a:lnTo>
                  <a:lnTo>
                    <a:pt x="200" y="284"/>
                  </a:lnTo>
                  <a:lnTo>
                    <a:pt x="172" y="226"/>
                  </a:lnTo>
                  <a:lnTo>
                    <a:pt x="188" y="226"/>
                  </a:lnTo>
                  <a:lnTo>
                    <a:pt x="188" y="208"/>
                  </a:lnTo>
                  <a:lnTo>
                    <a:pt x="164" y="208"/>
                  </a:lnTo>
                  <a:lnTo>
                    <a:pt x="128" y="32"/>
                  </a:lnTo>
                  <a:lnTo>
                    <a:pt x="134" y="32"/>
                  </a:lnTo>
                  <a:lnTo>
                    <a:pt x="140" y="26"/>
                  </a:lnTo>
                  <a:lnTo>
                    <a:pt x="140" y="18"/>
                  </a:lnTo>
                  <a:lnTo>
                    <a:pt x="134" y="12"/>
                  </a:lnTo>
                  <a:lnTo>
                    <a:pt x="132" y="12"/>
                  </a:lnTo>
                  <a:lnTo>
                    <a:pt x="134" y="10"/>
                  </a:lnTo>
                  <a:lnTo>
                    <a:pt x="134" y="0"/>
                  </a:lnTo>
                  <a:lnTo>
                    <a:pt x="104" y="0"/>
                  </a:lnTo>
                  <a:lnTo>
                    <a:pt x="104" y="10"/>
                  </a:lnTo>
                  <a:lnTo>
                    <a:pt x="106" y="12"/>
                  </a:lnTo>
                  <a:lnTo>
                    <a:pt x="104" y="12"/>
                  </a:lnTo>
                  <a:lnTo>
                    <a:pt x="98" y="18"/>
                  </a:lnTo>
                  <a:lnTo>
                    <a:pt x="98" y="26"/>
                  </a:lnTo>
                  <a:lnTo>
                    <a:pt x="104" y="32"/>
                  </a:lnTo>
                  <a:lnTo>
                    <a:pt x="108" y="32"/>
                  </a:lnTo>
                  <a:lnTo>
                    <a:pt x="72" y="208"/>
                  </a:lnTo>
                  <a:lnTo>
                    <a:pt x="48" y="208"/>
                  </a:lnTo>
                  <a:lnTo>
                    <a:pt x="48" y="226"/>
                  </a:lnTo>
                  <a:lnTo>
                    <a:pt x="64" y="226"/>
                  </a:lnTo>
                  <a:lnTo>
                    <a:pt x="36" y="284"/>
                  </a:lnTo>
                  <a:lnTo>
                    <a:pt x="4" y="284"/>
                  </a:lnTo>
                  <a:lnTo>
                    <a:pt x="4" y="310"/>
                  </a:lnTo>
                  <a:lnTo>
                    <a:pt x="26" y="310"/>
                  </a:lnTo>
                  <a:lnTo>
                    <a:pt x="0" y="366"/>
                  </a:lnTo>
                  <a:lnTo>
                    <a:pt x="118" y="366"/>
                  </a:lnTo>
                  <a:lnTo>
                    <a:pt x="238" y="366"/>
                  </a:lnTo>
                  <a:lnTo>
                    <a:pt x="210" y="310"/>
                  </a:lnTo>
                  <a:close/>
                  <a:moveTo>
                    <a:pt x="118" y="48"/>
                  </a:moveTo>
                  <a:lnTo>
                    <a:pt x="118" y="50"/>
                  </a:lnTo>
                  <a:lnTo>
                    <a:pt x="144" y="208"/>
                  </a:lnTo>
                  <a:lnTo>
                    <a:pt x="118" y="208"/>
                  </a:lnTo>
                  <a:lnTo>
                    <a:pt x="92" y="208"/>
                  </a:lnTo>
                  <a:lnTo>
                    <a:pt x="118" y="48"/>
                  </a:lnTo>
                  <a:close/>
                  <a:moveTo>
                    <a:pt x="90" y="230"/>
                  </a:moveTo>
                  <a:lnTo>
                    <a:pt x="118" y="230"/>
                  </a:lnTo>
                  <a:lnTo>
                    <a:pt x="148" y="230"/>
                  </a:lnTo>
                  <a:lnTo>
                    <a:pt x="172" y="284"/>
                  </a:lnTo>
                  <a:lnTo>
                    <a:pt x="118" y="284"/>
                  </a:lnTo>
                  <a:lnTo>
                    <a:pt x="64" y="284"/>
                  </a:lnTo>
                  <a:lnTo>
                    <a:pt x="90" y="230"/>
                  </a:lnTo>
                  <a:close/>
                  <a:moveTo>
                    <a:pt x="118" y="362"/>
                  </a:moveTo>
                  <a:lnTo>
                    <a:pt x="34" y="362"/>
                  </a:lnTo>
                  <a:lnTo>
                    <a:pt x="34" y="360"/>
                  </a:lnTo>
                  <a:lnTo>
                    <a:pt x="36" y="356"/>
                  </a:lnTo>
                  <a:lnTo>
                    <a:pt x="38" y="354"/>
                  </a:lnTo>
                  <a:lnTo>
                    <a:pt x="42" y="350"/>
                  </a:lnTo>
                  <a:lnTo>
                    <a:pt x="44" y="346"/>
                  </a:lnTo>
                  <a:lnTo>
                    <a:pt x="48" y="342"/>
                  </a:lnTo>
                  <a:lnTo>
                    <a:pt x="54" y="338"/>
                  </a:lnTo>
                  <a:lnTo>
                    <a:pt x="60" y="334"/>
                  </a:lnTo>
                  <a:lnTo>
                    <a:pt x="66" y="330"/>
                  </a:lnTo>
                  <a:lnTo>
                    <a:pt x="74" y="328"/>
                  </a:lnTo>
                  <a:lnTo>
                    <a:pt x="84" y="326"/>
                  </a:lnTo>
                  <a:lnTo>
                    <a:pt x="88" y="324"/>
                  </a:lnTo>
                  <a:lnTo>
                    <a:pt x="94" y="324"/>
                  </a:lnTo>
                  <a:lnTo>
                    <a:pt x="100" y="322"/>
                  </a:lnTo>
                  <a:lnTo>
                    <a:pt x="106" y="322"/>
                  </a:lnTo>
                  <a:lnTo>
                    <a:pt x="112" y="322"/>
                  </a:lnTo>
                  <a:lnTo>
                    <a:pt x="118" y="322"/>
                  </a:lnTo>
                  <a:lnTo>
                    <a:pt x="126" y="322"/>
                  </a:lnTo>
                  <a:lnTo>
                    <a:pt x="132" y="322"/>
                  </a:lnTo>
                  <a:lnTo>
                    <a:pt x="138" y="322"/>
                  </a:lnTo>
                  <a:lnTo>
                    <a:pt x="144" y="324"/>
                  </a:lnTo>
                  <a:lnTo>
                    <a:pt x="148" y="324"/>
                  </a:lnTo>
                  <a:lnTo>
                    <a:pt x="154" y="326"/>
                  </a:lnTo>
                  <a:lnTo>
                    <a:pt x="162" y="328"/>
                  </a:lnTo>
                  <a:lnTo>
                    <a:pt x="170" y="330"/>
                  </a:lnTo>
                  <a:lnTo>
                    <a:pt x="178" y="334"/>
                  </a:lnTo>
                  <a:lnTo>
                    <a:pt x="184" y="338"/>
                  </a:lnTo>
                  <a:lnTo>
                    <a:pt x="188" y="342"/>
                  </a:lnTo>
                  <a:lnTo>
                    <a:pt x="192" y="346"/>
                  </a:lnTo>
                  <a:lnTo>
                    <a:pt x="196" y="350"/>
                  </a:lnTo>
                  <a:lnTo>
                    <a:pt x="200" y="356"/>
                  </a:lnTo>
                  <a:lnTo>
                    <a:pt x="202" y="360"/>
                  </a:lnTo>
                  <a:lnTo>
                    <a:pt x="204" y="362"/>
                  </a:lnTo>
                  <a:lnTo>
                    <a:pt x="118" y="36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03" name="Freeform 99"/>
            <p:cNvSpPr>
              <a:spLocks noChangeAspect="1"/>
            </p:cNvSpPr>
            <p:nvPr/>
          </p:nvSpPr>
          <p:spPr bwMode="auto">
            <a:xfrm>
              <a:off x="2460" y="1343"/>
              <a:ext cx="13" cy="14"/>
            </a:xfrm>
            <a:custGeom>
              <a:avLst/>
              <a:gdLst>
                <a:gd name="T0" fmla="*/ 2 w 14"/>
                <a:gd name="T1" fmla="*/ 0 h 16"/>
                <a:gd name="T2" fmla="*/ 12 w 14"/>
                <a:gd name="T3" fmla="*/ 0 h 16"/>
                <a:gd name="T4" fmla="*/ 14 w 14"/>
                <a:gd name="T5" fmla="*/ 16 h 16"/>
                <a:gd name="T6" fmla="*/ 0 w 14"/>
                <a:gd name="T7" fmla="*/ 16 h 16"/>
                <a:gd name="T8" fmla="*/ 2 w 14"/>
                <a:gd name="T9" fmla="*/ 0 h 16"/>
                <a:gd name="T10" fmla="*/ 2 w 14"/>
                <a:gd name="T11" fmla="*/ 0 h 16"/>
                <a:gd name="T12" fmla="*/ 0 60000 65536"/>
                <a:gd name="T13" fmla="*/ 0 60000 65536"/>
                <a:gd name="T14" fmla="*/ 0 60000 65536"/>
                <a:gd name="T15" fmla="*/ 0 60000 65536"/>
                <a:gd name="T16" fmla="*/ 0 60000 65536"/>
                <a:gd name="T17" fmla="*/ 0 60000 65536"/>
                <a:gd name="T18" fmla="*/ 0 w 14"/>
                <a:gd name="T19" fmla="*/ 0 h 16"/>
                <a:gd name="T20" fmla="*/ 14 w 14"/>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4" h="16">
                  <a:moveTo>
                    <a:pt x="2" y="0"/>
                  </a:moveTo>
                  <a:lnTo>
                    <a:pt x="12" y="0"/>
                  </a:lnTo>
                  <a:lnTo>
                    <a:pt x="14" y="16"/>
                  </a:lnTo>
                  <a:lnTo>
                    <a:pt x="0" y="16"/>
                  </a:lnTo>
                  <a:lnTo>
                    <a:pt x="2" y="0"/>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49304" name="Freeform 100"/>
            <p:cNvSpPr>
              <a:spLocks noChangeAspect="1"/>
            </p:cNvSpPr>
            <p:nvPr/>
          </p:nvSpPr>
          <p:spPr bwMode="auto">
            <a:xfrm>
              <a:off x="2447" y="1354"/>
              <a:ext cx="39" cy="9"/>
            </a:xfrm>
            <a:custGeom>
              <a:avLst/>
              <a:gdLst>
                <a:gd name="T0" fmla="*/ 18 w 38"/>
                <a:gd name="T1" fmla="*/ 0 h 8"/>
                <a:gd name="T2" fmla="*/ 28 w 38"/>
                <a:gd name="T3" fmla="*/ 4 h 8"/>
                <a:gd name="T4" fmla="*/ 38 w 38"/>
                <a:gd name="T5" fmla="*/ 8 h 8"/>
                <a:gd name="T6" fmla="*/ 18 w 38"/>
                <a:gd name="T7" fmla="*/ 8 h 8"/>
                <a:gd name="T8" fmla="*/ 0 w 38"/>
                <a:gd name="T9" fmla="*/ 8 h 8"/>
                <a:gd name="T10" fmla="*/ 10 w 38"/>
                <a:gd name="T11" fmla="*/ 4 h 8"/>
                <a:gd name="T12" fmla="*/ 18 w 38"/>
                <a:gd name="T13" fmla="*/ 0 h 8"/>
                <a:gd name="T14" fmla="*/ 18 w 38"/>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8"/>
                <a:gd name="T26" fmla="*/ 38 w 38"/>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8">
                  <a:moveTo>
                    <a:pt x="18" y="0"/>
                  </a:moveTo>
                  <a:lnTo>
                    <a:pt x="28" y="4"/>
                  </a:lnTo>
                  <a:lnTo>
                    <a:pt x="38" y="8"/>
                  </a:lnTo>
                  <a:lnTo>
                    <a:pt x="18" y="8"/>
                  </a:lnTo>
                  <a:lnTo>
                    <a:pt x="0" y="8"/>
                  </a:lnTo>
                  <a:lnTo>
                    <a:pt x="10" y="4"/>
                  </a:lnTo>
                  <a:lnTo>
                    <a:pt x="18" y="0"/>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49305" name="Freeform 101"/>
            <p:cNvSpPr>
              <a:spLocks noChangeAspect="1" noEditPoints="1"/>
            </p:cNvSpPr>
            <p:nvPr/>
          </p:nvSpPr>
          <p:spPr bwMode="auto">
            <a:xfrm>
              <a:off x="2348" y="1363"/>
              <a:ext cx="237" cy="365"/>
            </a:xfrm>
            <a:custGeom>
              <a:avLst/>
              <a:gdLst>
                <a:gd name="T0" fmla="*/ 232 w 238"/>
                <a:gd name="T1" fmla="*/ 310 h 366"/>
                <a:gd name="T2" fmla="*/ 200 w 238"/>
                <a:gd name="T3" fmla="*/ 284 h 366"/>
                <a:gd name="T4" fmla="*/ 188 w 238"/>
                <a:gd name="T5" fmla="*/ 226 h 366"/>
                <a:gd name="T6" fmla="*/ 164 w 238"/>
                <a:gd name="T7" fmla="*/ 208 h 366"/>
                <a:gd name="T8" fmla="*/ 134 w 238"/>
                <a:gd name="T9" fmla="*/ 32 h 366"/>
                <a:gd name="T10" fmla="*/ 140 w 238"/>
                <a:gd name="T11" fmla="*/ 18 h 366"/>
                <a:gd name="T12" fmla="*/ 132 w 238"/>
                <a:gd name="T13" fmla="*/ 12 h 366"/>
                <a:gd name="T14" fmla="*/ 134 w 238"/>
                <a:gd name="T15" fmla="*/ 0 h 366"/>
                <a:gd name="T16" fmla="*/ 104 w 238"/>
                <a:gd name="T17" fmla="*/ 10 h 366"/>
                <a:gd name="T18" fmla="*/ 104 w 238"/>
                <a:gd name="T19" fmla="*/ 12 h 366"/>
                <a:gd name="T20" fmla="*/ 98 w 238"/>
                <a:gd name="T21" fmla="*/ 26 h 366"/>
                <a:gd name="T22" fmla="*/ 108 w 238"/>
                <a:gd name="T23" fmla="*/ 32 h 366"/>
                <a:gd name="T24" fmla="*/ 48 w 238"/>
                <a:gd name="T25" fmla="*/ 208 h 366"/>
                <a:gd name="T26" fmla="*/ 64 w 238"/>
                <a:gd name="T27" fmla="*/ 226 h 366"/>
                <a:gd name="T28" fmla="*/ 4 w 238"/>
                <a:gd name="T29" fmla="*/ 284 h 366"/>
                <a:gd name="T30" fmla="*/ 26 w 238"/>
                <a:gd name="T31" fmla="*/ 310 h 366"/>
                <a:gd name="T32" fmla="*/ 118 w 238"/>
                <a:gd name="T33" fmla="*/ 366 h 366"/>
                <a:gd name="T34" fmla="*/ 210 w 238"/>
                <a:gd name="T35" fmla="*/ 310 h 366"/>
                <a:gd name="T36" fmla="*/ 118 w 238"/>
                <a:gd name="T37" fmla="*/ 48 h 366"/>
                <a:gd name="T38" fmla="*/ 144 w 238"/>
                <a:gd name="T39" fmla="*/ 208 h 366"/>
                <a:gd name="T40" fmla="*/ 92 w 238"/>
                <a:gd name="T41" fmla="*/ 208 h 366"/>
                <a:gd name="T42" fmla="*/ 118 w 238"/>
                <a:gd name="T43" fmla="*/ 48 h 366"/>
                <a:gd name="T44" fmla="*/ 118 w 238"/>
                <a:gd name="T45" fmla="*/ 230 h 366"/>
                <a:gd name="T46" fmla="*/ 172 w 238"/>
                <a:gd name="T47" fmla="*/ 284 h 366"/>
                <a:gd name="T48" fmla="*/ 64 w 238"/>
                <a:gd name="T49" fmla="*/ 284 h 366"/>
                <a:gd name="T50" fmla="*/ 90 w 238"/>
                <a:gd name="T51" fmla="*/ 230 h 366"/>
                <a:gd name="T52" fmla="*/ 34 w 238"/>
                <a:gd name="T53" fmla="*/ 362 h 366"/>
                <a:gd name="T54" fmla="*/ 36 w 238"/>
                <a:gd name="T55" fmla="*/ 356 h 366"/>
                <a:gd name="T56" fmla="*/ 42 w 238"/>
                <a:gd name="T57" fmla="*/ 350 h 366"/>
                <a:gd name="T58" fmla="*/ 48 w 238"/>
                <a:gd name="T59" fmla="*/ 342 h 366"/>
                <a:gd name="T60" fmla="*/ 60 w 238"/>
                <a:gd name="T61" fmla="*/ 334 h 366"/>
                <a:gd name="T62" fmla="*/ 74 w 238"/>
                <a:gd name="T63" fmla="*/ 328 h 366"/>
                <a:gd name="T64" fmla="*/ 88 w 238"/>
                <a:gd name="T65" fmla="*/ 324 h 366"/>
                <a:gd name="T66" fmla="*/ 100 w 238"/>
                <a:gd name="T67" fmla="*/ 322 h 366"/>
                <a:gd name="T68" fmla="*/ 112 w 238"/>
                <a:gd name="T69" fmla="*/ 322 h 366"/>
                <a:gd name="T70" fmla="*/ 126 w 238"/>
                <a:gd name="T71" fmla="*/ 322 h 366"/>
                <a:gd name="T72" fmla="*/ 138 w 238"/>
                <a:gd name="T73" fmla="*/ 322 h 366"/>
                <a:gd name="T74" fmla="*/ 148 w 238"/>
                <a:gd name="T75" fmla="*/ 324 h 366"/>
                <a:gd name="T76" fmla="*/ 162 w 238"/>
                <a:gd name="T77" fmla="*/ 328 h 366"/>
                <a:gd name="T78" fmla="*/ 178 w 238"/>
                <a:gd name="T79" fmla="*/ 334 h 366"/>
                <a:gd name="T80" fmla="*/ 188 w 238"/>
                <a:gd name="T81" fmla="*/ 342 h 366"/>
                <a:gd name="T82" fmla="*/ 196 w 238"/>
                <a:gd name="T83" fmla="*/ 350 h 366"/>
                <a:gd name="T84" fmla="*/ 202 w 238"/>
                <a:gd name="T85" fmla="*/ 360 h 366"/>
                <a:gd name="T86" fmla="*/ 118 w 238"/>
                <a:gd name="T87" fmla="*/ 362 h 3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66"/>
                <a:gd name="T134" fmla="*/ 238 w 238"/>
                <a:gd name="T135" fmla="*/ 366 h 3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66">
                  <a:moveTo>
                    <a:pt x="210" y="310"/>
                  </a:moveTo>
                  <a:lnTo>
                    <a:pt x="232" y="310"/>
                  </a:lnTo>
                  <a:lnTo>
                    <a:pt x="232" y="284"/>
                  </a:lnTo>
                  <a:lnTo>
                    <a:pt x="200" y="284"/>
                  </a:lnTo>
                  <a:lnTo>
                    <a:pt x="172" y="226"/>
                  </a:lnTo>
                  <a:lnTo>
                    <a:pt x="188" y="226"/>
                  </a:lnTo>
                  <a:lnTo>
                    <a:pt x="188" y="208"/>
                  </a:lnTo>
                  <a:lnTo>
                    <a:pt x="164" y="208"/>
                  </a:lnTo>
                  <a:lnTo>
                    <a:pt x="128" y="32"/>
                  </a:lnTo>
                  <a:lnTo>
                    <a:pt x="134" y="32"/>
                  </a:lnTo>
                  <a:lnTo>
                    <a:pt x="140" y="26"/>
                  </a:lnTo>
                  <a:lnTo>
                    <a:pt x="140" y="18"/>
                  </a:lnTo>
                  <a:lnTo>
                    <a:pt x="134" y="12"/>
                  </a:lnTo>
                  <a:lnTo>
                    <a:pt x="132" y="12"/>
                  </a:lnTo>
                  <a:lnTo>
                    <a:pt x="134" y="10"/>
                  </a:lnTo>
                  <a:lnTo>
                    <a:pt x="134" y="0"/>
                  </a:lnTo>
                  <a:lnTo>
                    <a:pt x="104" y="0"/>
                  </a:lnTo>
                  <a:lnTo>
                    <a:pt x="104" y="10"/>
                  </a:lnTo>
                  <a:lnTo>
                    <a:pt x="106" y="12"/>
                  </a:lnTo>
                  <a:lnTo>
                    <a:pt x="104" y="12"/>
                  </a:lnTo>
                  <a:lnTo>
                    <a:pt x="98" y="18"/>
                  </a:lnTo>
                  <a:lnTo>
                    <a:pt x="98" y="26"/>
                  </a:lnTo>
                  <a:lnTo>
                    <a:pt x="104" y="32"/>
                  </a:lnTo>
                  <a:lnTo>
                    <a:pt x="108" y="32"/>
                  </a:lnTo>
                  <a:lnTo>
                    <a:pt x="72" y="208"/>
                  </a:lnTo>
                  <a:lnTo>
                    <a:pt x="48" y="208"/>
                  </a:lnTo>
                  <a:lnTo>
                    <a:pt x="48" y="226"/>
                  </a:lnTo>
                  <a:lnTo>
                    <a:pt x="64" y="226"/>
                  </a:lnTo>
                  <a:lnTo>
                    <a:pt x="36" y="284"/>
                  </a:lnTo>
                  <a:lnTo>
                    <a:pt x="4" y="284"/>
                  </a:lnTo>
                  <a:lnTo>
                    <a:pt x="4" y="310"/>
                  </a:lnTo>
                  <a:lnTo>
                    <a:pt x="26" y="310"/>
                  </a:lnTo>
                  <a:lnTo>
                    <a:pt x="0" y="366"/>
                  </a:lnTo>
                  <a:lnTo>
                    <a:pt x="118" y="366"/>
                  </a:lnTo>
                  <a:lnTo>
                    <a:pt x="238" y="366"/>
                  </a:lnTo>
                  <a:lnTo>
                    <a:pt x="210" y="310"/>
                  </a:lnTo>
                  <a:close/>
                  <a:moveTo>
                    <a:pt x="118" y="48"/>
                  </a:moveTo>
                  <a:lnTo>
                    <a:pt x="118" y="50"/>
                  </a:lnTo>
                  <a:lnTo>
                    <a:pt x="144" y="208"/>
                  </a:lnTo>
                  <a:lnTo>
                    <a:pt x="118" y="208"/>
                  </a:lnTo>
                  <a:lnTo>
                    <a:pt x="92" y="208"/>
                  </a:lnTo>
                  <a:lnTo>
                    <a:pt x="118" y="48"/>
                  </a:lnTo>
                  <a:close/>
                  <a:moveTo>
                    <a:pt x="90" y="230"/>
                  </a:moveTo>
                  <a:lnTo>
                    <a:pt x="118" y="230"/>
                  </a:lnTo>
                  <a:lnTo>
                    <a:pt x="148" y="230"/>
                  </a:lnTo>
                  <a:lnTo>
                    <a:pt x="172" y="284"/>
                  </a:lnTo>
                  <a:lnTo>
                    <a:pt x="118" y="284"/>
                  </a:lnTo>
                  <a:lnTo>
                    <a:pt x="64" y="284"/>
                  </a:lnTo>
                  <a:lnTo>
                    <a:pt x="90" y="230"/>
                  </a:lnTo>
                  <a:close/>
                  <a:moveTo>
                    <a:pt x="118" y="362"/>
                  </a:moveTo>
                  <a:lnTo>
                    <a:pt x="34" y="362"/>
                  </a:lnTo>
                  <a:lnTo>
                    <a:pt x="34" y="360"/>
                  </a:lnTo>
                  <a:lnTo>
                    <a:pt x="36" y="356"/>
                  </a:lnTo>
                  <a:lnTo>
                    <a:pt x="38" y="354"/>
                  </a:lnTo>
                  <a:lnTo>
                    <a:pt x="42" y="350"/>
                  </a:lnTo>
                  <a:lnTo>
                    <a:pt x="44" y="346"/>
                  </a:lnTo>
                  <a:lnTo>
                    <a:pt x="48" y="342"/>
                  </a:lnTo>
                  <a:lnTo>
                    <a:pt x="54" y="338"/>
                  </a:lnTo>
                  <a:lnTo>
                    <a:pt x="60" y="334"/>
                  </a:lnTo>
                  <a:lnTo>
                    <a:pt x="66" y="330"/>
                  </a:lnTo>
                  <a:lnTo>
                    <a:pt x="74" y="328"/>
                  </a:lnTo>
                  <a:lnTo>
                    <a:pt x="84" y="326"/>
                  </a:lnTo>
                  <a:lnTo>
                    <a:pt x="88" y="324"/>
                  </a:lnTo>
                  <a:lnTo>
                    <a:pt x="94" y="324"/>
                  </a:lnTo>
                  <a:lnTo>
                    <a:pt x="100" y="322"/>
                  </a:lnTo>
                  <a:lnTo>
                    <a:pt x="106" y="322"/>
                  </a:lnTo>
                  <a:lnTo>
                    <a:pt x="112" y="322"/>
                  </a:lnTo>
                  <a:lnTo>
                    <a:pt x="118" y="322"/>
                  </a:lnTo>
                  <a:lnTo>
                    <a:pt x="126" y="322"/>
                  </a:lnTo>
                  <a:lnTo>
                    <a:pt x="132" y="322"/>
                  </a:lnTo>
                  <a:lnTo>
                    <a:pt x="138" y="322"/>
                  </a:lnTo>
                  <a:lnTo>
                    <a:pt x="144" y="324"/>
                  </a:lnTo>
                  <a:lnTo>
                    <a:pt x="148" y="324"/>
                  </a:lnTo>
                  <a:lnTo>
                    <a:pt x="154" y="326"/>
                  </a:lnTo>
                  <a:lnTo>
                    <a:pt x="162" y="328"/>
                  </a:lnTo>
                  <a:lnTo>
                    <a:pt x="170" y="330"/>
                  </a:lnTo>
                  <a:lnTo>
                    <a:pt x="178" y="334"/>
                  </a:lnTo>
                  <a:lnTo>
                    <a:pt x="184" y="338"/>
                  </a:lnTo>
                  <a:lnTo>
                    <a:pt x="188" y="342"/>
                  </a:lnTo>
                  <a:lnTo>
                    <a:pt x="192" y="346"/>
                  </a:lnTo>
                  <a:lnTo>
                    <a:pt x="196" y="350"/>
                  </a:lnTo>
                  <a:lnTo>
                    <a:pt x="200" y="356"/>
                  </a:lnTo>
                  <a:lnTo>
                    <a:pt x="202" y="360"/>
                  </a:lnTo>
                  <a:lnTo>
                    <a:pt x="204" y="362"/>
                  </a:lnTo>
                  <a:lnTo>
                    <a:pt x="118" y="362"/>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49306" name="Freeform 102"/>
            <p:cNvSpPr>
              <a:spLocks noChangeAspect="1"/>
            </p:cNvSpPr>
            <p:nvPr/>
          </p:nvSpPr>
          <p:spPr bwMode="auto">
            <a:xfrm>
              <a:off x="2320" y="1314"/>
              <a:ext cx="19" cy="104"/>
            </a:xfrm>
            <a:custGeom>
              <a:avLst/>
              <a:gdLst>
                <a:gd name="T0" fmla="*/ 1342177280 w 10"/>
                <a:gd name="T1" fmla="*/ 268435505 h 52"/>
                <a:gd name="T2" fmla="*/ 1207959603 w 10"/>
                <a:gd name="T3" fmla="*/ 536871010 h 52"/>
                <a:gd name="T4" fmla="*/ 1073741926 w 10"/>
                <a:gd name="T5" fmla="*/ 1073742021 h 52"/>
                <a:gd name="T6" fmla="*/ 671088640 w 10"/>
                <a:gd name="T7" fmla="*/ 2147483647 h 52"/>
                <a:gd name="T8" fmla="*/ 536870963 w 10"/>
                <a:gd name="T9" fmla="*/ 2147483647 h 52"/>
                <a:gd name="T10" fmla="*/ 671088640 w 10"/>
                <a:gd name="T11" fmla="*/ 2147483647 h 52"/>
                <a:gd name="T12" fmla="*/ 939520410 w 10"/>
                <a:gd name="T13" fmla="*/ 2147483647 h 52"/>
                <a:gd name="T14" fmla="*/ 1073741926 w 10"/>
                <a:gd name="T15" fmla="*/ 2147483647 h 52"/>
                <a:gd name="T16" fmla="*/ 1207959603 w 10"/>
                <a:gd name="T17" fmla="*/ 2147483647 h 52"/>
                <a:gd name="T18" fmla="*/ 1207959603 w 10"/>
                <a:gd name="T19" fmla="*/ 2147483647 h 52"/>
                <a:gd name="T20" fmla="*/ 1073741926 w 10"/>
                <a:gd name="T21" fmla="*/ 2147483647 h 52"/>
                <a:gd name="T22" fmla="*/ 939520410 w 10"/>
                <a:gd name="T23" fmla="*/ 2147483647 h 52"/>
                <a:gd name="T24" fmla="*/ 671088640 w 10"/>
                <a:gd name="T25" fmla="*/ 2147483647 h 52"/>
                <a:gd name="T26" fmla="*/ 134217741 w 10"/>
                <a:gd name="T27" fmla="*/ 2147483647 h 52"/>
                <a:gd name="T28" fmla="*/ 0 w 10"/>
                <a:gd name="T29" fmla="*/ 2147483647 h 52"/>
                <a:gd name="T30" fmla="*/ 134217741 w 10"/>
                <a:gd name="T31" fmla="*/ 2147483647 h 52"/>
                <a:gd name="T32" fmla="*/ 536870963 w 10"/>
                <a:gd name="T33" fmla="*/ 805306388 h 52"/>
                <a:gd name="T34" fmla="*/ 939520410 w 10"/>
                <a:gd name="T35" fmla="*/ 268435505 h 52"/>
                <a:gd name="T36" fmla="*/ 1207959603 w 10"/>
                <a:gd name="T37" fmla="*/ 0 h 52"/>
                <a:gd name="T38" fmla="*/ 1342177280 w 10"/>
                <a:gd name="T39" fmla="*/ 134217753 h 52"/>
                <a:gd name="T40" fmla="*/ 1342177280 w 10"/>
                <a:gd name="T41" fmla="*/ 268435505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52"/>
                <a:gd name="T65" fmla="*/ 10 w 10"/>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52">
                  <a:moveTo>
                    <a:pt x="10" y="2"/>
                  </a:moveTo>
                  <a:cubicBezTo>
                    <a:pt x="10" y="2"/>
                    <a:pt x="10" y="3"/>
                    <a:pt x="9" y="4"/>
                  </a:cubicBezTo>
                  <a:cubicBezTo>
                    <a:pt x="8" y="6"/>
                    <a:pt x="8" y="7"/>
                    <a:pt x="8" y="8"/>
                  </a:cubicBezTo>
                  <a:cubicBezTo>
                    <a:pt x="7" y="11"/>
                    <a:pt x="6" y="14"/>
                    <a:pt x="5" y="17"/>
                  </a:cubicBezTo>
                  <a:cubicBezTo>
                    <a:pt x="5" y="20"/>
                    <a:pt x="5" y="23"/>
                    <a:pt x="4" y="26"/>
                  </a:cubicBezTo>
                  <a:cubicBezTo>
                    <a:pt x="4" y="29"/>
                    <a:pt x="5" y="31"/>
                    <a:pt x="5" y="34"/>
                  </a:cubicBezTo>
                  <a:cubicBezTo>
                    <a:pt x="5" y="37"/>
                    <a:pt x="6" y="39"/>
                    <a:pt x="7" y="42"/>
                  </a:cubicBezTo>
                  <a:cubicBezTo>
                    <a:pt x="7" y="43"/>
                    <a:pt x="7" y="45"/>
                    <a:pt x="8" y="47"/>
                  </a:cubicBezTo>
                  <a:cubicBezTo>
                    <a:pt x="9" y="49"/>
                    <a:pt x="9" y="50"/>
                    <a:pt x="9" y="50"/>
                  </a:cubicBezTo>
                  <a:cubicBezTo>
                    <a:pt x="9" y="51"/>
                    <a:pt x="9" y="51"/>
                    <a:pt x="9" y="51"/>
                  </a:cubicBezTo>
                  <a:cubicBezTo>
                    <a:pt x="8" y="52"/>
                    <a:pt x="8" y="52"/>
                    <a:pt x="8" y="52"/>
                  </a:cubicBezTo>
                  <a:cubicBezTo>
                    <a:pt x="7" y="51"/>
                    <a:pt x="7" y="51"/>
                    <a:pt x="7" y="51"/>
                  </a:cubicBezTo>
                  <a:cubicBezTo>
                    <a:pt x="6" y="50"/>
                    <a:pt x="5" y="49"/>
                    <a:pt x="5" y="47"/>
                  </a:cubicBezTo>
                  <a:cubicBezTo>
                    <a:pt x="3" y="44"/>
                    <a:pt x="2" y="41"/>
                    <a:pt x="1" y="37"/>
                  </a:cubicBezTo>
                  <a:cubicBezTo>
                    <a:pt x="0" y="33"/>
                    <a:pt x="0" y="30"/>
                    <a:pt x="0" y="26"/>
                  </a:cubicBezTo>
                  <a:cubicBezTo>
                    <a:pt x="0" y="22"/>
                    <a:pt x="0" y="19"/>
                    <a:pt x="1" y="16"/>
                  </a:cubicBezTo>
                  <a:cubicBezTo>
                    <a:pt x="2" y="12"/>
                    <a:pt x="3" y="9"/>
                    <a:pt x="4" y="6"/>
                  </a:cubicBezTo>
                  <a:cubicBezTo>
                    <a:pt x="5" y="4"/>
                    <a:pt x="6" y="3"/>
                    <a:pt x="7" y="2"/>
                  </a:cubicBezTo>
                  <a:cubicBezTo>
                    <a:pt x="8" y="1"/>
                    <a:pt x="8" y="0"/>
                    <a:pt x="9" y="0"/>
                  </a:cubicBezTo>
                  <a:cubicBezTo>
                    <a:pt x="10" y="1"/>
                    <a:pt x="10" y="1"/>
                    <a:pt x="10" y="1"/>
                  </a:cubicBezTo>
                  <a:cubicBezTo>
                    <a:pt x="10" y="1"/>
                    <a:pt x="10" y="1"/>
                    <a:pt x="10" y="2"/>
                  </a:cubicBez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07" name="Freeform 103"/>
            <p:cNvSpPr>
              <a:spLocks noChangeAspect="1"/>
            </p:cNvSpPr>
            <p:nvPr/>
          </p:nvSpPr>
          <p:spPr bwMode="auto">
            <a:xfrm>
              <a:off x="2361" y="1325"/>
              <a:ext cx="17" cy="81"/>
            </a:xfrm>
            <a:custGeom>
              <a:avLst/>
              <a:gdLst>
                <a:gd name="T0" fmla="*/ 1073741824 w 8"/>
                <a:gd name="T1" fmla="*/ 268435484 h 41"/>
                <a:gd name="T2" fmla="*/ 939519808 w 8"/>
                <a:gd name="T3" fmla="*/ 536870968 h 41"/>
                <a:gd name="T4" fmla="*/ 805302656 w 8"/>
                <a:gd name="T5" fmla="*/ 939520418 h 41"/>
                <a:gd name="T6" fmla="*/ 671085504 w 8"/>
                <a:gd name="T7" fmla="*/ 1879039813 h 41"/>
                <a:gd name="T8" fmla="*/ 536870912 w 8"/>
                <a:gd name="T9" fmla="*/ 2147483647 h 41"/>
                <a:gd name="T10" fmla="*/ 536870912 w 8"/>
                <a:gd name="T11" fmla="*/ 2147483647 h 41"/>
                <a:gd name="T12" fmla="*/ 805302656 w 8"/>
                <a:gd name="T13" fmla="*/ 2147483647 h 41"/>
                <a:gd name="T14" fmla="*/ 939519808 w 8"/>
                <a:gd name="T15" fmla="*/ 2147483647 h 41"/>
                <a:gd name="T16" fmla="*/ 1073741824 w 8"/>
                <a:gd name="T17" fmla="*/ 2147483647 h 41"/>
                <a:gd name="T18" fmla="*/ 939519808 w 8"/>
                <a:gd name="T19" fmla="*/ 2147483647 h 41"/>
                <a:gd name="T20" fmla="*/ 939519808 w 8"/>
                <a:gd name="T21" fmla="*/ 2147483647 h 41"/>
                <a:gd name="T22" fmla="*/ 805302656 w 8"/>
                <a:gd name="T23" fmla="*/ 2147483647 h 41"/>
                <a:gd name="T24" fmla="*/ 536870912 w 8"/>
                <a:gd name="T25" fmla="*/ 2147483647 h 41"/>
                <a:gd name="T26" fmla="*/ 134217728 w 8"/>
                <a:gd name="T27" fmla="*/ 2147483647 h 41"/>
                <a:gd name="T28" fmla="*/ 0 w 8"/>
                <a:gd name="T29" fmla="*/ 2147483647 h 41"/>
                <a:gd name="T30" fmla="*/ 134217728 w 8"/>
                <a:gd name="T31" fmla="*/ 1744822135 h 41"/>
                <a:gd name="T32" fmla="*/ 536870912 w 8"/>
                <a:gd name="T33" fmla="*/ 671088646 h 41"/>
                <a:gd name="T34" fmla="*/ 805302656 w 8"/>
                <a:gd name="T35" fmla="*/ 268435484 h 41"/>
                <a:gd name="T36" fmla="*/ 1073741824 w 8"/>
                <a:gd name="T37" fmla="*/ 0 h 41"/>
                <a:gd name="T38" fmla="*/ 1073741824 w 8"/>
                <a:gd name="T39" fmla="*/ 134217742 h 41"/>
                <a:gd name="T40" fmla="*/ 1073741824 w 8"/>
                <a:gd name="T41" fmla="*/ 268435484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
                <a:gd name="T64" fmla="*/ 0 h 41"/>
                <a:gd name="T65" fmla="*/ 8 w 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 h="41">
                  <a:moveTo>
                    <a:pt x="8" y="2"/>
                  </a:moveTo>
                  <a:cubicBezTo>
                    <a:pt x="8" y="2"/>
                    <a:pt x="8" y="3"/>
                    <a:pt x="7" y="4"/>
                  </a:cubicBezTo>
                  <a:cubicBezTo>
                    <a:pt x="7" y="5"/>
                    <a:pt x="7" y="6"/>
                    <a:pt x="6" y="7"/>
                  </a:cubicBezTo>
                  <a:cubicBezTo>
                    <a:pt x="6" y="9"/>
                    <a:pt x="5" y="12"/>
                    <a:pt x="5" y="14"/>
                  </a:cubicBezTo>
                  <a:cubicBezTo>
                    <a:pt x="4" y="16"/>
                    <a:pt x="4" y="18"/>
                    <a:pt x="4" y="21"/>
                  </a:cubicBezTo>
                  <a:cubicBezTo>
                    <a:pt x="4" y="23"/>
                    <a:pt x="4" y="25"/>
                    <a:pt x="4" y="27"/>
                  </a:cubicBezTo>
                  <a:cubicBezTo>
                    <a:pt x="5" y="29"/>
                    <a:pt x="5" y="31"/>
                    <a:pt x="6" y="33"/>
                  </a:cubicBezTo>
                  <a:cubicBezTo>
                    <a:pt x="6" y="34"/>
                    <a:pt x="6" y="36"/>
                    <a:pt x="7" y="37"/>
                  </a:cubicBezTo>
                  <a:cubicBezTo>
                    <a:pt x="7" y="39"/>
                    <a:pt x="8" y="40"/>
                    <a:pt x="8" y="40"/>
                  </a:cubicBezTo>
                  <a:cubicBezTo>
                    <a:pt x="8" y="40"/>
                    <a:pt x="8" y="41"/>
                    <a:pt x="7" y="41"/>
                  </a:cubicBezTo>
                  <a:cubicBezTo>
                    <a:pt x="7" y="41"/>
                    <a:pt x="7" y="41"/>
                    <a:pt x="7" y="41"/>
                  </a:cubicBezTo>
                  <a:cubicBezTo>
                    <a:pt x="7" y="41"/>
                    <a:pt x="6" y="41"/>
                    <a:pt x="6" y="40"/>
                  </a:cubicBezTo>
                  <a:cubicBezTo>
                    <a:pt x="5" y="40"/>
                    <a:pt x="5" y="39"/>
                    <a:pt x="4" y="38"/>
                  </a:cubicBezTo>
                  <a:cubicBezTo>
                    <a:pt x="3" y="35"/>
                    <a:pt x="2" y="32"/>
                    <a:pt x="1" y="30"/>
                  </a:cubicBezTo>
                  <a:cubicBezTo>
                    <a:pt x="0" y="27"/>
                    <a:pt x="0" y="24"/>
                    <a:pt x="0" y="21"/>
                  </a:cubicBezTo>
                  <a:cubicBezTo>
                    <a:pt x="0" y="18"/>
                    <a:pt x="0" y="15"/>
                    <a:pt x="1" y="13"/>
                  </a:cubicBezTo>
                  <a:cubicBezTo>
                    <a:pt x="2" y="10"/>
                    <a:pt x="3" y="8"/>
                    <a:pt x="4" y="5"/>
                  </a:cubicBezTo>
                  <a:cubicBezTo>
                    <a:pt x="4" y="4"/>
                    <a:pt x="5" y="2"/>
                    <a:pt x="6" y="2"/>
                  </a:cubicBezTo>
                  <a:cubicBezTo>
                    <a:pt x="6" y="1"/>
                    <a:pt x="7" y="0"/>
                    <a:pt x="8" y="0"/>
                  </a:cubicBezTo>
                  <a:cubicBezTo>
                    <a:pt x="8" y="1"/>
                    <a:pt x="8" y="1"/>
                    <a:pt x="8" y="1"/>
                  </a:cubicBezTo>
                  <a:lnTo>
                    <a:pt x="8" y="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08" name="Freeform 104"/>
            <p:cNvSpPr>
              <a:spLocks noChangeAspect="1"/>
            </p:cNvSpPr>
            <p:nvPr/>
          </p:nvSpPr>
          <p:spPr bwMode="auto">
            <a:xfrm>
              <a:off x="2404" y="1336"/>
              <a:ext cx="11" cy="63"/>
            </a:xfrm>
            <a:custGeom>
              <a:avLst/>
              <a:gdLst>
                <a:gd name="T0" fmla="*/ 805306368 w 6"/>
                <a:gd name="T1" fmla="*/ 134217759 h 31"/>
                <a:gd name="T2" fmla="*/ 805306368 w 6"/>
                <a:gd name="T3" fmla="*/ 268435518 h 31"/>
                <a:gd name="T4" fmla="*/ 671088683 w 6"/>
                <a:gd name="T5" fmla="*/ 536871036 h 31"/>
                <a:gd name="T6" fmla="*/ 402653184 w 6"/>
                <a:gd name="T7" fmla="*/ 1342177462 h 31"/>
                <a:gd name="T8" fmla="*/ 402653184 w 6"/>
                <a:gd name="T9" fmla="*/ 2013265937 h 31"/>
                <a:gd name="T10" fmla="*/ 402653184 w 6"/>
                <a:gd name="T11" fmla="*/ 2147483647 h 31"/>
                <a:gd name="T12" fmla="*/ 536870997 w 6"/>
                <a:gd name="T13" fmla="*/ 2147483647 h 31"/>
                <a:gd name="T14" fmla="*/ 671088683 w 6"/>
                <a:gd name="T15" fmla="*/ 2147483647 h 31"/>
                <a:gd name="T16" fmla="*/ 805306368 w 6"/>
                <a:gd name="T17" fmla="*/ 2147483647 h 31"/>
                <a:gd name="T18" fmla="*/ 805306368 w 6"/>
                <a:gd name="T19" fmla="*/ 2147483647 h 31"/>
                <a:gd name="T20" fmla="*/ 671088683 w 6"/>
                <a:gd name="T21" fmla="*/ 2147483647 h 31"/>
                <a:gd name="T22" fmla="*/ 536870997 w 6"/>
                <a:gd name="T23" fmla="*/ 2147483647 h 31"/>
                <a:gd name="T24" fmla="*/ 402653184 w 6"/>
                <a:gd name="T25" fmla="*/ 2147483647 h 31"/>
                <a:gd name="T26" fmla="*/ 134217749 w 6"/>
                <a:gd name="T27" fmla="*/ 2147483647 h 31"/>
                <a:gd name="T28" fmla="*/ 0 w 6"/>
                <a:gd name="T29" fmla="*/ 2013265937 h 31"/>
                <a:gd name="T30" fmla="*/ 134217749 w 6"/>
                <a:gd name="T31" fmla="*/ 1207959767 h 31"/>
                <a:gd name="T32" fmla="*/ 402653184 w 6"/>
                <a:gd name="T33" fmla="*/ 402653213 h 31"/>
                <a:gd name="T34" fmla="*/ 671088683 w 6"/>
                <a:gd name="T35" fmla="*/ 134217759 h 31"/>
                <a:gd name="T36" fmla="*/ 805306368 w 6"/>
                <a:gd name="T37" fmla="*/ 0 h 31"/>
                <a:gd name="T38" fmla="*/ 805306368 w 6"/>
                <a:gd name="T39" fmla="*/ 0 h 31"/>
                <a:gd name="T40" fmla="*/ 805306368 w 6"/>
                <a:gd name="T41" fmla="*/ 13421775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31"/>
                <a:gd name="T65" fmla="*/ 6 w 6"/>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31">
                  <a:moveTo>
                    <a:pt x="6" y="1"/>
                  </a:moveTo>
                  <a:cubicBezTo>
                    <a:pt x="6" y="1"/>
                    <a:pt x="6" y="1"/>
                    <a:pt x="6" y="2"/>
                  </a:cubicBezTo>
                  <a:cubicBezTo>
                    <a:pt x="6" y="3"/>
                    <a:pt x="5" y="4"/>
                    <a:pt x="5" y="4"/>
                  </a:cubicBezTo>
                  <a:cubicBezTo>
                    <a:pt x="4" y="6"/>
                    <a:pt x="4" y="8"/>
                    <a:pt x="3" y="10"/>
                  </a:cubicBezTo>
                  <a:cubicBezTo>
                    <a:pt x="3" y="12"/>
                    <a:pt x="3" y="13"/>
                    <a:pt x="3" y="15"/>
                  </a:cubicBezTo>
                  <a:cubicBezTo>
                    <a:pt x="3" y="17"/>
                    <a:pt x="3" y="18"/>
                    <a:pt x="3" y="20"/>
                  </a:cubicBezTo>
                  <a:cubicBezTo>
                    <a:pt x="4" y="22"/>
                    <a:pt x="4" y="23"/>
                    <a:pt x="4" y="25"/>
                  </a:cubicBezTo>
                  <a:cubicBezTo>
                    <a:pt x="5" y="25"/>
                    <a:pt x="5" y="26"/>
                    <a:pt x="5" y="28"/>
                  </a:cubicBezTo>
                  <a:cubicBezTo>
                    <a:pt x="6" y="29"/>
                    <a:pt x="6" y="29"/>
                    <a:pt x="6" y="30"/>
                  </a:cubicBezTo>
                  <a:cubicBezTo>
                    <a:pt x="6" y="30"/>
                    <a:pt x="6" y="30"/>
                    <a:pt x="6" y="30"/>
                  </a:cubicBezTo>
                  <a:cubicBezTo>
                    <a:pt x="5" y="31"/>
                    <a:pt x="5" y="31"/>
                    <a:pt x="5" y="31"/>
                  </a:cubicBezTo>
                  <a:cubicBezTo>
                    <a:pt x="5" y="31"/>
                    <a:pt x="5" y="30"/>
                    <a:pt x="4" y="30"/>
                  </a:cubicBezTo>
                  <a:cubicBezTo>
                    <a:pt x="4" y="30"/>
                    <a:pt x="4" y="29"/>
                    <a:pt x="3" y="28"/>
                  </a:cubicBezTo>
                  <a:cubicBezTo>
                    <a:pt x="2" y="26"/>
                    <a:pt x="1" y="24"/>
                    <a:pt x="1" y="22"/>
                  </a:cubicBezTo>
                  <a:cubicBezTo>
                    <a:pt x="0" y="20"/>
                    <a:pt x="0" y="17"/>
                    <a:pt x="0" y="15"/>
                  </a:cubicBezTo>
                  <a:cubicBezTo>
                    <a:pt x="0" y="13"/>
                    <a:pt x="0" y="11"/>
                    <a:pt x="1" y="9"/>
                  </a:cubicBezTo>
                  <a:cubicBezTo>
                    <a:pt x="1" y="7"/>
                    <a:pt x="2" y="5"/>
                    <a:pt x="3" y="3"/>
                  </a:cubicBezTo>
                  <a:cubicBezTo>
                    <a:pt x="3" y="2"/>
                    <a:pt x="4" y="1"/>
                    <a:pt x="5" y="1"/>
                  </a:cubicBezTo>
                  <a:cubicBezTo>
                    <a:pt x="5" y="0"/>
                    <a:pt x="6" y="0"/>
                    <a:pt x="6" y="0"/>
                  </a:cubicBezTo>
                  <a:cubicBezTo>
                    <a:pt x="6" y="0"/>
                    <a:pt x="6" y="0"/>
                    <a:pt x="6" y="0"/>
                  </a:cubicBezTo>
                  <a:lnTo>
                    <a:pt x="6" y="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09" name="Freeform 105"/>
            <p:cNvSpPr>
              <a:spLocks noChangeAspect="1"/>
            </p:cNvSpPr>
            <p:nvPr/>
          </p:nvSpPr>
          <p:spPr bwMode="auto">
            <a:xfrm>
              <a:off x="2591" y="1314"/>
              <a:ext cx="22" cy="104"/>
            </a:xfrm>
            <a:custGeom>
              <a:avLst/>
              <a:gdLst>
                <a:gd name="T0" fmla="*/ 0 w 11"/>
                <a:gd name="T1" fmla="*/ 268435505 h 52"/>
                <a:gd name="T2" fmla="*/ 134217745 w 11"/>
                <a:gd name="T3" fmla="*/ 536871010 h 52"/>
                <a:gd name="T4" fmla="*/ 402652148 w 11"/>
                <a:gd name="T5" fmla="*/ 1073742021 h 52"/>
                <a:gd name="T6" fmla="*/ 671088663 w 11"/>
                <a:gd name="T7" fmla="*/ 2147483647 h 52"/>
                <a:gd name="T8" fmla="*/ 805303785 w 11"/>
                <a:gd name="T9" fmla="*/ 2147483647 h 52"/>
                <a:gd name="T10" fmla="*/ 671088663 w 11"/>
                <a:gd name="T11" fmla="*/ 2147483647 h 52"/>
                <a:gd name="T12" fmla="*/ 536870982 w 11"/>
                <a:gd name="T13" fmla="*/ 2147483647 h 52"/>
                <a:gd name="T14" fmla="*/ 268435491 w 11"/>
                <a:gd name="T15" fmla="*/ 2147483647 h 52"/>
                <a:gd name="T16" fmla="*/ 134217745 w 11"/>
                <a:gd name="T17" fmla="*/ 2147483647 h 52"/>
                <a:gd name="T18" fmla="*/ 134217745 w 11"/>
                <a:gd name="T19" fmla="*/ 2147483647 h 52"/>
                <a:gd name="T20" fmla="*/ 268435491 w 11"/>
                <a:gd name="T21" fmla="*/ 2147483647 h 52"/>
                <a:gd name="T22" fmla="*/ 536870982 w 11"/>
                <a:gd name="T23" fmla="*/ 2147483647 h 52"/>
                <a:gd name="T24" fmla="*/ 805303785 w 11"/>
                <a:gd name="T25" fmla="*/ 2147483647 h 52"/>
                <a:gd name="T26" fmla="*/ 1207959645 w 11"/>
                <a:gd name="T27" fmla="*/ 2147483647 h 52"/>
                <a:gd name="T28" fmla="*/ 1342177327 w 11"/>
                <a:gd name="T29" fmla="*/ 2147483647 h 52"/>
                <a:gd name="T30" fmla="*/ 1207959645 w 11"/>
                <a:gd name="T31" fmla="*/ 2147483647 h 52"/>
                <a:gd name="T32" fmla="*/ 805303785 w 11"/>
                <a:gd name="T33" fmla="*/ 805306388 h 52"/>
                <a:gd name="T34" fmla="*/ 402652148 w 11"/>
                <a:gd name="T35" fmla="*/ 268435505 h 52"/>
                <a:gd name="T36" fmla="*/ 134217745 w 11"/>
                <a:gd name="T37" fmla="*/ 0 h 52"/>
                <a:gd name="T38" fmla="*/ 134217745 w 11"/>
                <a:gd name="T39" fmla="*/ 134217753 h 52"/>
                <a:gd name="T40" fmla="*/ 0 w 11"/>
                <a:gd name="T41" fmla="*/ 268435505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52"/>
                <a:gd name="T65" fmla="*/ 11 w 11"/>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52">
                  <a:moveTo>
                    <a:pt x="0" y="2"/>
                  </a:moveTo>
                  <a:cubicBezTo>
                    <a:pt x="0" y="2"/>
                    <a:pt x="1" y="3"/>
                    <a:pt x="1" y="4"/>
                  </a:cubicBezTo>
                  <a:cubicBezTo>
                    <a:pt x="2" y="6"/>
                    <a:pt x="2" y="7"/>
                    <a:pt x="3" y="8"/>
                  </a:cubicBezTo>
                  <a:cubicBezTo>
                    <a:pt x="4" y="11"/>
                    <a:pt x="4" y="14"/>
                    <a:pt x="5" y="17"/>
                  </a:cubicBezTo>
                  <a:cubicBezTo>
                    <a:pt x="5" y="20"/>
                    <a:pt x="6" y="23"/>
                    <a:pt x="6" y="26"/>
                  </a:cubicBezTo>
                  <a:cubicBezTo>
                    <a:pt x="6" y="29"/>
                    <a:pt x="6" y="31"/>
                    <a:pt x="5" y="34"/>
                  </a:cubicBezTo>
                  <a:cubicBezTo>
                    <a:pt x="5" y="37"/>
                    <a:pt x="4" y="39"/>
                    <a:pt x="4" y="42"/>
                  </a:cubicBezTo>
                  <a:cubicBezTo>
                    <a:pt x="3" y="43"/>
                    <a:pt x="3" y="45"/>
                    <a:pt x="2" y="47"/>
                  </a:cubicBezTo>
                  <a:cubicBezTo>
                    <a:pt x="1" y="49"/>
                    <a:pt x="1" y="50"/>
                    <a:pt x="1" y="50"/>
                  </a:cubicBezTo>
                  <a:cubicBezTo>
                    <a:pt x="1" y="51"/>
                    <a:pt x="1" y="51"/>
                    <a:pt x="1" y="51"/>
                  </a:cubicBezTo>
                  <a:cubicBezTo>
                    <a:pt x="2" y="52"/>
                    <a:pt x="2" y="52"/>
                    <a:pt x="2" y="52"/>
                  </a:cubicBezTo>
                  <a:cubicBezTo>
                    <a:pt x="2" y="52"/>
                    <a:pt x="3" y="51"/>
                    <a:pt x="4" y="51"/>
                  </a:cubicBezTo>
                  <a:cubicBezTo>
                    <a:pt x="4" y="50"/>
                    <a:pt x="5" y="49"/>
                    <a:pt x="6" y="47"/>
                  </a:cubicBezTo>
                  <a:cubicBezTo>
                    <a:pt x="7" y="44"/>
                    <a:pt x="9" y="41"/>
                    <a:pt x="9" y="37"/>
                  </a:cubicBezTo>
                  <a:cubicBezTo>
                    <a:pt x="10" y="33"/>
                    <a:pt x="11" y="30"/>
                    <a:pt x="10" y="26"/>
                  </a:cubicBezTo>
                  <a:cubicBezTo>
                    <a:pt x="10" y="22"/>
                    <a:pt x="10" y="19"/>
                    <a:pt x="9" y="16"/>
                  </a:cubicBezTo>
                  <a:cubicBezTo>
                    <a:pt x="9" y="12"/>
                    <a:pt x="7" y="9"/>
                    <a:pt x="6" y="6"/>
                  </a:cubicBezTo>
                  <a:cubicBezTo>
                    <a:pt x="5" y="4"/>
                    <a:pt x="4" y="3"/>
                    <a:pt x="3" y="2"/>
                  </a:cubicBezTo>
                  <a:cubicBezTo>
                    <a:pt x="3" y="1"/>
                    <a:pt x="2" y="0"/>
                    <a:pt x="1" y="0"/>
                  </a:cubicBezTo>
                  <a:cubicBezTo>
                    <a:pt x="1" y="1"/>
                    <a:pt x="1" y="1"/>
                    <a:pt x="1" y="1"/>
                  </a:cubicBezTo>
                  <a:cubicBezTo>
                    <a:pt x="0" y="1"/>
                    <a:pt x="0" y="1"/>
                    <a:pt x="0" y="2"/>
                  </a:cubicBez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10" name="Freeform 106"/>
            <p:cNvSpPr>
              <a:spLocks noChangeAspect="1"/>
            </p:cNvSpPr>
            <p:nvPr/>
          </p:nvSpPr>
          <p:spPr bwMode="auto">
            <a:xfrm>
              <a:off x="2553" y="1325"/>
              <a:ext cx="17" cy="81"/>
            </a:xfrm>
            <a:custGeom>
              <a:avLst/>
              <a:gdLst>
                <a:gd name="T0" fmla="*/ 0 w 8"/>
                <a:gd name="T1" fmla="*/ 268435484 h 41"/>
                <a:gd name="T2" fmla="*/ 134217728 w 8"/>
                <a:gd name="T3" fmla="*/ 536870968 h 41"/>
                <a:gd name="T4" fmla="*/ 268435456 w 8"/>
                <a:gd name="T5" fmla="*/ 939520418 h 41"/>
                <a:gd name="T6" fmla="*/ 536870912 w 8"/>
                <a:gd name="T7" fmla="*/ 1879039813 h 41"/>
                <a:gd name="T8" fmla="*/ 536870912 w 8"/>
                <a:gd name="T9" fmla="*/ 2147483647 h 41"/>
                <a:gd name="T10" fmla="*/ 536870912 w 8"/>
                <a:gd name="T11" fmla="*/ 2147483647 h 41"/>
                <a:gd name="T12" fmla="*/ 402651584 w 8"/>
                <a:gd name="T13" fmla="*/ 2147483647 h 41"/>
                <a:gd name="T14" fmla="*/ 134217728 w 8"/>
                <a:gd name="T15" fmla="*/ 2147483647 h 41"/>
                <a:gd name="T16" fmla="*/ 134217728 w 8"/>
                <a:gd name="T17" fmla="*/ 2147483647 h 41"/>
                <a:gd name="T18" fmla="*/ 134217728 w 8"/>
                <a:gd name="T19" fmla="*/ 2147483647 h 41"/>
                <a:gd name="T20" fmla="*/ 134217728 w 8"/>
                <a:gd name="T21" fmla="*/ 2147483647 h 41"/>
                <a:gd name="T22" fmla="*/ 402651584 w 8"/>
                <a:gd name="T23" fmla="*/ 2147483647 h 41"/>
                <a:gd name="T24" fmla="*/ 536870912 w 8"/>
                <a:gd name="T25" fmla="*/ 2147483647 h 41"/>
                <a:gd name="T26" fmla="*/ 939519808 w 8"/>
                <a:gd name="T27" fmla="*/ 2147483647 h 41"/>
                <a:gd name="T28" fmla="*/ 1073741824 w 8"/>
                <a:gd name="T29" fmla="*/ 2147483647 h 41"/>
                <a:gd name="T30" fmla="*/ 939519808 w 8"/>
                <a:gd name="T31" fmla="*/ 1744822135 h 41"/>
                <a:gd name="T32" fmla="*/ 671085504 w 8"/>
                <a:gd name="T33" fmla="*/ 671088646 h 41"/>
                <a:gd name="T34" fmla="*/ 268435456 w 8"/>
                <a:gd name="T35" fmla="*/ 268435484 h 41"/>
                <a:gd name="T36" fmla="*/ 134217728 w 8"/>
                <a:gd name="T37" fmla="*/ 0 h 41"/>
                <a:gd name="T38" fmla="*/ 0 w 8"/>
                <a:gd name="T39" fmla="*/ 134217742 h 41"/>
                <a:gd name="T40" fmla="*/ 0 w 8"/>
                <a:gd name="T41" fmla="*/ 268435484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
                <a:gd name="T64" fmla="*/ 0 h 41"/>
                <a:gd name="T65" fmla="*/ 8 w 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 h="41">
                  <a:moveTo>
                    <a:pt x="0" y="2"/>
                  </a:moveTo>
                  <a:cubicBezTo>
                    <a:pt x="0" y="2"/>
                    <a:pt x="0" y="3"/>
                    <a:pt x="1" y="4"/>
                  </a:cubicBezTo>
                  <a:cubicBezTo>
                    <a:pt x="1" y="5"/>
                    <a:pt x="2" y="6"/>
                    <a:pt x="2" y="7"/>
                  </a:cubicBezTo>
                  <a:cubicBezTo>
                    <a:pt x="3" y="9"/>
                    <a:pt x="3" y="12"/>
                    <a:pt x="4" y="14"/>
                  </a:cubicBezTo>
                  <a:cubicBezTo>
                    <a:pt x="4" y="16"/>
                    <a:pt x="4" y="18"/>
                    <a:pt x="4" y="21"/>
                  </a:cubicBezTo>
                  <a:cubicBezTo>
                    <a:pt x="4" y="23"/>
                    <a:pt x="4" y="25"/>
                    <a:pt x="4" y="27"/>
                  </a:cubicBezTo>
                  <a:cubicBezTo>
                    <a:pt x="4" y="29"/>
                    <a:pt x="3" y="31"/>
                    <a:pt x="3" y="33"/>
                  </a:cubicBezTo>
                  <a:cubicBezTo>
                    <a:pt x="2" y="34"/>
                    <a:pt x="2" y="36"/>
                    <a:pt x="1" y="37"/>
                  </a:cubicBezTo>
                  <a:cubicBezTo>
                    <a:pt x="1" y="39"/>
                    <a:pt x="1" y="40"/>
                    <a:pt x="1" y="40"/>
                  </a:cubicBezTo>
                  <a:cubicBezTo>
                    <a:pt x="1" y="41"/>
                    <a:pt x="1" y="41"/>
                    <a:pt x="1" y="41"/>
                  </a:cubicBezTo>
                  <a:cubicBezTo>
                    <a:pt x="1" y="41"/>
                    <a:pt x="1" y="41"/>
                    <a:pt x="1" y="41"/>
                  </a:cubicBezTo>
                  <a:cubicBezTo>
                    <a:pt x="2" y="41"/>
                    <a:pt x="2" y="41"/>
                    <a:pt x="3" y="40"/>
                  </a:cubicBezTo>
                  <a:cubicBezTo>
                    <a:pt x="3" y="40"/>
                    <a:pt x="4" y="39"/>
                    <a:pt x="4" y="38"/>
                  </a:cubicBezTo>
                  <a:cubicBezTo>
                    <a:pt x="6" y="35"/>
                    <a:pt x="7" y="32"/>
                    <a:pt x="7" y="30"/>
                  </a:cubicBezTo>
                  <a:cubicBezTo>
                    <a:pt x="8" y="27"/>
                    <a:pt x="8" y="24"/>
                    <a:pt x="8" y="21"/>
                  </a:cubicBezTo>
                  <a:cubicBezTo>
                    <a:pt x="8" y="18"/>
                    <a:pt x="8" y="15"/>
                    <a:pt x="7" y="13"/>
                  </a:cubicBezTo>
                  <a:cubicBezTo>
                    <a:pt x="7" y="10"/>
                    <a:pt x="6" y="8"/>
                    <a:pt x="5" y="5"/>
                  </a:cubicBezTo>
                  <a:cubicBezTo>
                    <a:pt x="4" y="4"/>
                    <a:pt x="3" y="2"/>
                    <a:pt x="2" y="2"/>
                  </a:cubicBezTo>
                  <a:cubicBezTo>
                    <a:pt x="2" y="1"/>
                    <a:pt x="1" y="0"/>
                    <a:pt x="1" y="0"/>
                  </a:cubicBezTo>
                  <a:cubicBezTo>
                    <a:pt x="0" y="1"/>
                    <a:pt x="0" y="1"/>
                    <a:pt x="0" y="1"/>
                  </a:cubicBezTo>
                  <a:lnTo>
                    <a:pt x="0" y="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311" name="Freeform 107"/>
            <p:cNvSpPr>
              <a:spLocks noChangeAspect="1"/>
            </p:cNvSpPr>
            <p:nvPr/>
          </p:nvSpPr>
          <p:spPr bwMode="auto">
            <a:xfrm>
              <a:off x="2516" y="1336"/>
              <a:ext cx="11" cy="63"/>
            </a:xfrm>
            <a:custGeom>
              <a:avLst/>
              <a:gdLst>
                <a:gd name="T0" fmla="*/ 0 w 6"/>
                <a:gd name="T1" fmla="*/ 134217759 h 31"/>
                <a:gd name="T2" fmla="*/ 0 w 6"/>
                <a:gd name="T3" fmla="*/ 268435518 h 31"/>
                <a:gd name="T4" fmla="*/ 134217749 w 6"/>
                <a:gd name="T5" fmla="*/ 536871036 h 31"/>
                <a:gd name="T6" fmla="*/ 402653184 w 6"/>
                <a:gd name="T7" fmla="*/ 1342177462 h 31"/>
                <a:gd name="T8" fmla="*/ 402653184 w 6"/>
                <a:gd name="T9" fmla="*/ 2013265937 h 31"/>
                <a:gd name="T10" fmla="*/ 402653184 w 6"/>
                <a:gd name="T11" fmla="*/ 2147483647 h 31"/>
                <a:gd name="T12" fmla="*/ 268435499 w 6"/>
                <a:gd name="T13" fmla="*/ 2147483647 h 31"/>
                <a:gd name="T14" fmla="*/ 134217749 w 6"/>
                <a:gd name="T15" fmla="*/ 2147483647 h 31"/>
                <a:gd name="T16" fmla="*/ 0 w 6"/>
                <a:gd name="T17" fmla="*/ 2147483647 h 31"/>
                <a:gd name="T18" fmla="*/ 0 w 6"/>
                <a:gd name="T19" fmla="*/ 2147483647 h 31"/>
                <a:gd name="T20" fmla="*/ 134217749 w 6"/>
                <a:gd name="T21" fmla="*/ 2147483647 h 31"/>
                <a:gd name="T22" fmla="*/ 268435499 w 6"/>
                <a:gd name="T23" fmla="*/ 2147483647 h 31"/>
                <a:gd name="T24" fmla="*/ 402653184 w 6"/>
                <a:gd name="T25" fmla="*/ 2147483647 h 31"/>
                <a:gd name="T26" fmla="*/ 805306368 w 6"/>
                <a:gd name="T27" fmla="*/ 2147483647 h 31"/>
                <a:gd name="T28" fmla="*/ 805306368 w 6"/>
                <a:gd name="T29" fmla="*/ 2013265937 h 31"/>
                <a:gd name="T30" fmla="*/ 805306368 w 6"/>
                <a:gd name="T31" fmla="*/ 1207959767 h 31"/>
                <a:gd name="T32" fmla="*/ 402653184 w 6"/>
                <a:gd name="T33" fmla="*/ 402653213 h 31"/>
                <a:gd name="T34" fmla="*/ 268435499 w 6"/>
                <a:gd name="T35" fmla="*/ 134217759 h 31"/>
                <a:gd name="T36" fmla="*/ 0 w 6"/>
                <a:gd name="T37" fmla="*/ 0 h 31"/>
                <a:gd name="T38" fmla="*/ 0 w 6"/>
                <a:gd name="T39" fmla="*/ 0 h 31"/>
                <a:gd name="T40" fmla="*/ 0 w 6"/>
                <a:gd name="T41" fmla="*/ 13421775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31"/>
                <a:gd name="T65" fmla="*/ 6 w 6"/>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31">
                  <a:moveTo>
                    <a:pt x="0" y="1"/>
                  </a:moveTo>
                  <a:cubicBezTo>
                    <a:pt x="0" y="1"/>
                    <a:pt x="0" y="1"/>
                    <a:pt x="0" y="2"/>
                  </a:cubicBezTo>
                  <a:cubicBezTo>
                    <a:pt x="1" y="3"/>
                    <a:pt x="1" y="4"/>
                    <a:pt x="1" y="4"/>
                  </a:cubicBezTo>
                  <a:cubicBezTo>
                    <a:pt x="2" y="6"/>
                    <a:pt x="2" y="8"/>
                    <a:pt x="3" y="10"/>
                  </a:cubicBezTo>
                  <a:cubicBezTo>
                    <a:pt x="3" y="12"/>
                    <a:pt x="3" y="13"/>
                    <a:pt x="3" y="15"/>
                  </a:cubicBezTo>
                  <a:cubicBezTo>
                    <a:pt x="3" y="17"/>
                    <a:pt x="3" y="18"/>
                    <a:pt x="3" y="20"/>
                  </a:cubicBezTo>
                  <a:cubicBezTo>
                    <a:pt x="3" y="22"/>
                    <a:pt x="2" y="23"/>
                    <a:pt x="2" y="25"/>
                  </a:cubicBezTo>
                  <a:cubicBezTo>
                    <a:pt x="2" y="25"/>
                    <a:pt x="1" y="26"/>
                    <a:pt x="1" y="28"/>
                  </a:cubicBezTo>
                  <a:cubicBezTo>
                    <a:pt x="0" y="29"/>
                    <a:pt x="0" y="29"/>
                    <a:pt x="0" y="30"/>
                  </a:cubicBezTo>
                  <a:cubicBezTo>
                    <a:pt x="0" y="30"/>
                    <a:pt x="0" y="30"/>
                    <a:pt x="0" y="30"/>
                  </a:cubicBezTo>
                  <a:cubicBezTo>
                    <a:pt x="1" y="31"/>
                    <a:pt x="1" y="31"/>
                    <a:pt x="1" y="31"/>
                  </a:cubicBezTo>
                  <a:cubicBezTo>
                    <a:pt x="1" y="31"/>
                    <a:pt x="1" y="30"/>
                    <a:pt x="2" y="30"/>
                  </a:cubicBezTo>
                  <a:cubicBezTo>
                    <a:pt x="2" y="30"/>
                    <a:pt x="3" y="29"/>
                    <a:pt x="3" y="28"/>
                  </a:cubicBezTo>
                  <a:cubicBezTo>
                    <a:pt x="4" y="26"/>
                    <a:pt x="5" y="24"/>
                    <a:pt x="6" y="22"/>
                  </a:cubicBezTo>
                  <a:cubicBezTo>
                    <a:pt x="6" y="20"/>
                    <a:pt x="6" y="17"/>
                    <a:pt x="6" y="15"/>
                  </a:cubicBezTo>
                  <a:cubicBezTo>
                    <a:pt x="6" y="13"/>
                    <a:pt x="6" y="11"/>
                    <a:pt x="6" y="9"/>
                  </a:cubicBezTo>
                  <a:cubicBezTo>
                    <a:pt x="5" y="7"/>
                    <a:pt x="4" y="5"/>
                    <a:pt x="3" y="3"/>
                  </a:cubicBezTo>
                  <a:cubicBezTo>
                    <a:pt x="3" y="2"/>
                    <a:pt x="2" y="1"/>
                    <a:pt x="2" y="1"/>
                  </a:cubicBezTo>
                  <a:cubicBezTo>
                    <a:pt x="1" y="0"/>
                    <a:pt x="1" y="0"/>
                    <a:pt x="0" y="0"/>
                  </a:cubicBezTo>
                  <a:cubicBezTo>
                    <a:pt x="0" y="0"/>
                    <a:pt x="0" y="0"/>
                    <a:pt x="0" y="0"/>
                  </a:cubicBezTo>
                  <a:lnTo>
                    <a:pt x="0" y="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grpSp>
      <p:sp>
        <p:nvSpPr>
          <p:cNvPr id="49252" name="Text Box 118"/>
          <p:cNvSpPr txBox="1">
            <a:spLocks noChangeArrowheads="1"/>
          </p:cNvSpPr>
          <p:nvPr/>
        </p:nvSpPr>
        <p:spPr bwMode="auto">
          <a:xfrm>
            <a:off x="1681163" y="6108700"/>
            <a:ext cx="839787" cy="279400"/>
          </a:xfrm>
          <a:prstGeom prst="rect">
            <a:avLst/>
          </a:prstGeom>
          <a:noFill/>
          <a:ln w="9525" algn="ctr">
            <a:noFill/>
            <a:miter lim="800000"/>
            <a:headEnd/>
            <a:tailEnd/>
          </a:ln>
        </p:spPr>
        <p:txBody>
          <a:bodyPr lIns="90000" tIns="46800" rIns="90000" bIns="46800">
            <a:spAutoFit/>
          </a:bodyPr>
          <a:lstStyle/>
          <a:p>
            <a:pPr algn="ctr" eaLnBrk="0" hangingPunct="0">
              <a:spcBef>
                <a:spcPct val="50000"/>
              </a:spcBef>
              <a:defRPr/>
            </a:pPr>
            <a:r>
              <a:rPr lang="en-US" altLang="zh-CN">
                <a:solidFill>
                  <a:schemeClr val="folHlink"/>
                </a:solidFill>
                <a:latin typeface="+mj-lt"/>
                <a:ea typeface="华文细黑" pitchFamily="2" charset="-122"/>
              </a:rPr>
              <a:t>NodeB</a:t>
            </a:r>
          </a:p>
        </p:txBody>
      </p:sp>
      <p:pic>
        <p:nvPicPr>
          <p:cNvPr id="160868" name="Picture 201" descr="tower"/>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1389063" y="5718175"/>
            <a:ext cx="430212" cy="461963"/>
          </a:xfrm>
          <a:prstGeom prst="rect">
            <a:avLst/>
          </a:prstGeom>
          <a:noFill/>
          <a:ln w="9525">
            <a:noFill/>
            <a:miter lim="800000"/>
            <a:headEnd/>
            <a:tailEnd/>
          </a:ln>
        </p:spPr>
      </p:pic>
      <p:sp>
        <p:nvSpPr>
          <p:cNvPr id="49254" name="Text Box 204"/>
          <p:cNvSpPr txBox="1">
            <a:spLocks noChangeArrowheads="1"/>
          </p:cNvSpPr>
          <p:nvPr/>
        </p:nvSpPr>
        <p:spPr bwMode="auto">
          <a:xfrm>
            <a:off x="1292225" y="6108700"/>
            <a:ext cx="646113" cy="279400"/>
          </a:xfrm>
          <a:prstGeom prst="rect">
            <a:avLst/>
          </a:prstGeom>
          <a:noFill/>
          <a:ln w="9525" algn="ctr">
            <a:noFill/>
            <a:miter lim="800000"/>
            <a:headEnd/>
            <a:tailEnd/>
          </a:ln>
        </p:spPr>
        <p:txBody>
          <a:bodyPr lIns="90000" tIns="46800" rIns="90000" bIns="46800">
            <a:spAutoFit/>
          </a:bodyPr>
          <a:lstStyle/>
          <a:p>
            <a:pPr algn="ctr" eaLnBrk="0" hangingPunct="0">
              <a:spcBef>
                <a:spcPct val="50000"/>
              </a:spcBef>
              <a:defRPr/>
            </a:pPr>
            <a:r>
              <a:rPr lang="en-US" altLang="zh-CN">
                <a:solidFill>
                  <a:schemeClr val="folHlink"/>
                </a:solidFill>
                <a:latin typeface="+mj-lt"/>
                <a:ea typeface="宋体" pitchFamily="2" charset="-122"/>
              </a:rPr>
              <a:t>BTS</a:t>
            </a:r>
          </a:p>
        </p:txBody>
      </p:sp>
      <p:grpSp>
        <p:nvGrpSpPr>
          <p:cNvPr id="160870" name="Group 83"/>
          <p:cNvGrpSpPr>
            <a:grpSpLocks noChangeAspect="1"/>
          </p:cNvGrpSpPr>
          <p:nvPr/>
        </p:nvGrpSpPr>
        <p:grpSpPr bwMode="auto">
          <a:xfrm>
            <a:off x="698500" y="5500688"/>
            <a:ext cx="334963" cy="496887"/>
            <a:chOff x="2227" y="1314"/>
            <a:chExt cx="455" cy="563"/>
          </a:xfrm>
        </p:grpSpPr>
        <p:sp>
          <p:nvSpPr>
            <p:cNvPr id="49264" name="Freeform 84"/>
            <p:cNvSpPr>
              <a:spLocks noChangeAspect="1"/>
            </p:cNvSpPr>
            <p:nvPr/>
          </p:nvSpPr>
          <p:spPr bwMode="auto">
            <a:xfrm>
              <a:off x="2488" y="1738"/>
              <a:ext cx="129" cy="16"/>
            </a:xfrm>
            <a:custGeom>
              <a:avLst/>
              <a:gdLst>
                <a:gd name="T0" fmla="*/ 130 w 130"/>
                <a:gd name="T1" fmla="*/ 16 h 16"/>
                <a:gd name="T2" fmla="*/ 0 w 130"/>
                <a:gd name="T3" fmla="*/ 16 h 16"/>
                <a:gd name="T4" fmla="*/ 0 w 130"/>
                <a:gd name="T5" fmla="*/ 0 h 16"/>
                <a:gd name="T6" fmla="*/ 130 w 130"/>
                <a:gd name="T7" fmla="*/ 0 h 16"/>
                <a:gd name="T8" fmla="*/ 130 w 130"/>
                <a:gd name="T9" fmla="*/ 16 h 16"/>
                <a:gd name="T10" fmla="*/ 130 w 130"/>
                <a:gd name="T11" fmla="*/ 16 h 16"/>
                <a:gd name="T12" fmla="*/ 0 60000 65536"/>
                <a:gd name="T13" fmla="*/ 0 60000 65536"/>
                <a:gd name="T14" fmla="*/ 0 60000 65536"/>
                <a:gd name="T15" fmla="*/ 0 60000 65536"/>
                <a:gd name="T16" fmla="*/ 0 60000 65536"/>
                <a:gd name="T17" fmla="*/ 0 60000 65536"/>
                <a:gd name="T18" fmla="*/ 0 w 130"/>
                <a:gd name="T19" fmla="*/ 0 h 16"/>
                <a:gd name="T20" fmla="*/ 130 w 13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30" h="16">
                  <a:moveTo>
                    <a:pt x="130" y="16"/>
                  </a:moveTo>
                  <a:lnTo>
                    <a:pt x="0" y="16"/>
                  </a:lnTo>
                  <a:lnTo>
                    <a:pt x="0" y="0"/>
                  </a:lnTo>
                  <a:lnTo>
                    <a:pt x="130" y="0"/>
                  </a:lnTo>
                  <a:lnTo>
                    <a:pt x="130" y="16"/>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49265" name="Freeform 85"/>
            <p:cNvSpPr>
              <a:spLocks noChangeAspect="1"/>
            </p:cNvSpPr>
            <p:nvPr/>
          </p:nvSpPr>
          <p:spPr bwMode="auto">
            <a:xfrm>
              <a:off x="2617" y="1683"/>
              <a:ext cx="65" cy="72"/>
            </a:xfrm>
            <a:custGeom>
              <a:avLst/>
              <a:gdLst>
                <a:gd name="T0" fmla="*/ 0 w 65"/>
                <a:gd name="T1" fmla="*/ 72 h 72"/>
                <a:gd name="T2" fmla="*/ 65 w 65"/>
                <a:gd name="T3" fmla="*/ 16 h 72"/>
                <a:gd name="T4" fmla="*/ 65 w 65"/>
                <a:gd name="T5" fmla="*/ 0 h 72"/>
                <a:gd name="T6" fmla="*/ 0 w 65"/>
                <a:gd name="T7" fmla="*/ 56 h 72"/>
                <a:gd name="T8" fmla="*/ 0 w 65"/>
                <a:gd name="T9" fmla="*/ 72 h 72"/>
                <a:gd name="T10" fmla="*/ 0 w 65"/>
                <a:gd name="T11" fmla="*/ 72 h 72"/>
                <a:gd name="T12" fmla="*/ 0 60000 65536"/>
                <a:gd name="T13" fmla="*/ 0 60000 65536"/>
                <a:gd name="T14" fmla="*/ 0 60000 65536"/>
                <a:gd name="T15" fmla="*/ 0 60000 65536"/>
                <a:gd name="T16" fmla="*/ 0 60000 65536"/>
                <a:gd name="T17" fmla="*/ 0 60000 65536"/>
                <a:gd name="T18" fmla="*/ 0 w 65"/>
                <a:gd name="T19" fmla="*/ 0 h 72"/>
                <a:gd name="T20" fmla="*/ 65 w 6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5" h="72">
                  <a:moveTo>
                    <a:pt x="0" y="72"/>
                  </a:moveTo>
                  <a:lnTo>
                    <a:pt x="65" y="16"/>
                  </a:lnTo>
                  <a:lnTo>
                    <a:pt x="65" y="0"/>
                  </a:lnTo>
                  <a:lnTo>
                    <a:pt x="0" y="56"/>
                  </a:lnTo>
                  <a:lnTo>
                    <a:pt x="0"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266" name="Freeform 86"/>
            <p:cNvSpPr>
              <a:spLocks noChangeAspect="1"/>
            </p:cNvSpPr>
            <p:nvPr/>
          </p:nvSpPr>
          <p:spPr bwMode="auto">
            <a:xfrm>
              <a:off x="2423" y="1683"/>
              <a:ext cx="65" cy="72"/>
            </a:xfrm>
            <a:custGeom>
              <a:avLst/>
              <a:gdLst>
                <a:gd name="T0" fmla="*/ 64 w 64"/>
                <a:gd name="T1" fmla="*/ 72 h 72"/>
                <a:gd name="T2" fmla="*/ 0 w 64"/>
                <a:gd name="T3" fmla="*/ 16 h 72"/>
                <a:gd name="T4" fmla="*/ 0 w 64"/>
                <a:gd name="T5" fmla="*/ 0 h 72"/>
                <a:gd name="T6" fmla="*/ 64 w 64"/>
                <a:gd name="T7" fmla="*/ 56 h 72"/>
                <a:gd name="T8" fmla="*/ 64 w 64"/>
                <a:gd name="T9" fmla="*/ 72 h 72"/>
                <a:gd name="T10" fmla="*/ 64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64" y="72"/>
                  </a:moveTo>
                  <a:lnTo>
                    <a:pt x="0" y="16"/>
                  </a:lnTo>
                  <a:lnTo>
                    <a:pt x="0" y="0"/>
                  </a:lnTo>
                  <a:lnTo>
                    <a:pt x="64" y="56"/>
                  </a:lnTo>
                  <a:lnTo>
                    <a:pt x="64"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267" name="Freeform 87"/>
            <p:cNvSpPr>
              <a:spLocks noChangeAspect="1"/>
            </p:cNvSpPr>
            <p:nvPr/>
          </p:nvSpPr>
          <p:spPr bwMode="auto">
            <a:xfrm>
              <a:off x="2423" y="1629"/>
              <a:ext cx="259" cy="110"/>
            </a:xfrm>
            <a:custGeom>
              <a:avLst/>
              <a:gdLst>
                <a:gd name="T0" fmla="*/ 259 w 259"/>
                <a:gd name="T1" fmla="*/ 54 h 110"/>
                <a:gd name="T2" fmla="*/ 227 w 259"/>
                <a:gd name="T3" fmla="*/ 82 h 110"/>
                <a:gd name="T4" fmla="*/ 194 w 259"/>
                <a:gd name="T5" fmla="*/ 110 h 110"/>
                <a:gd name="T6" fmla="*/ 130 w 259"/>
                <a:gd name="T7" fmla="*/ 110 h 110"/>
                <a:gd name="T8" fmla="*/ 64 w 259"/>
                <a:gd name="T9" fmla="*/ 110 h 110"/>
                <a:gd name="T10" fmla="*/ 32 w 259"/>
                <a:gd name="T11" fmla="*/ 82 h 110"/>
                <a:gd name="T12" fmla="*/ 0 w 259"/>
                <a:gd name="T13" fmla="*/ 54 h 110"/>
                <a:gd name="T14" fmla="*/ 32 w 259"/>
                <a:gd name="T15" fmla="*/ 26 h 110"/>
                <a:gd name="T16" fmla="*/ 64 w 259"/>
                <a:gd name="T17" fmla="*/ 0 h 110"/>
                <a:gd name="T18" fmla="*/ 130 w 259"/>
                <a:gd name="T19" fmla="*/ 0 h 110"/>
                <a:gd name="T20" fmla="*/ 194 w 259"/>
                <a:gd name="T21" fmla="*/ 0 h 110"/>
                <a:gd name="T22" fmla="*/ 227 w 259"/>
                <a:gd name="T23" fmla="*/ 26 h 110"/>
                <a:gd name="T24" fmla="*/ 259 w 259"/>
                <a:gd name="T25" fmla="*/ 54 h 110"/>
                <a:gd name="T26" fmla="*/ 259 w 259"/>
                <a:gd name="T27" fmla="*/ 54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9"/>
                <a:gd name="T43" fmla="*/ 0 h 110"/>
                <a:gd name="T44" fmla="*/ 259 w 259"/>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9" h="110">
                  <a:moveTo>
                    <a:pt x="259" y="54"/>
                  </a:moveTo>
                  <a:lnTo>
                    <a:pt x="227" y="82"/>
                  </a:lnTo>
                  <a:lnTo>
                    <a:pt x="194" y="110"/>
                  </a:lnTo>
                  <a:lnTo>
                    <a:pt x="130" y="110"/>
                  </a:lnTo>
                  <a:lnTo>
                    <a:pt x="64" y="110"/>
                  </a:lnTo>
                  <a:lnTo>
                    <a:pt x="32" y="82"/>
                  </a:lnTo>
                  <a:lnTo>
                    <a:pt x="0" y="54"/>
                  </a:lnTo>
                  <a:lnTo>
                    <a:pt x="32" y="26"/>
                  </a:lnTo>
                  <a:lnTo>
                    <a:pt x="64" y="0"/>
                  </a:lnTo>
                  <a:lnTo>
                    <a:pt x="130" y="0"/>
                  </a:lnTo>
                  <a:lnTo>
                    <a:pt x="194" y="0"/>
                  </a:lnTo>
                  <a:lnTo>
                    <a:pt x="227" y="26"/>
                  </a:lnTo>
                  <a:lnTo>
                    <a:pt x="259" y="54"/>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49268" name="Freeform 88"/>
            <p:cNvSpPr>
              <a:spLocks noChangeAspect="1"/>
            </p:cNvSpPr>
            <p:nvPr/>
          </p:nvSpPr>
          <p:spPr bwMode="auto">
            <a:xfrm>
              <a:off x="2292" y="1798"/>
              <a:ext cx="129" cy="18"/>
            </a:xfrm>
            <a:custGeom>
              <a:avLst/>
              <a:gdLst>
                <a:gd name="T0" fmla="*/ 130 w 130"/>
                <a:gd name="T1" fmla="*/ 18 h 18"/>
                <a:gd name="T2" fmla="*/ 0 w 130"/>
                <a:gd name="T3" fmla="*/ 18 h 18"/>
                <a:gd name="T4" fmla="*/ 0 w 130"/>
                <a:gd name="T5" fmla="*/ 0 h 18"/>
                <a:gd name="T6" fmla="*/ 130 w 130"/>
                <a:gd name="T7" fmla="*/ 0 h 18"/>
                <a:gd name="T8" fmla="*/ 130 w 130"/>
                <a:gd name="T9" fmla="*/ 18 h 18"/>
                <a:gd name="T10" fmla="*/ 130 w 130"/>
                <a:gd name="T11" fmla="*/ 18 h 18"/>
                <a:gd name="T12" fmla="*/ 0 60000 65536"/>
                <a:gd name="T13" fmla="*/ 0 60000 65536"/>
                <a:gd name="T14" fmla="*/ 0 60000 65536"/>
                <a:gd name="T15" fmla="*/ 0 60000 65536"/>
                <a:gd name="T16" fmla="*/ 0 60000 65536"/>
                <a:gd name="T17" fmla="*/ 0 60000 65536"/>
                <a:gd name="T18" fmla="*/ 0 w 130"/>
                <a:gd name="T19" fmla="*/ 0 h 18"/>
                <a:gd name="T20" fmla="*/ 130 w 1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30" h="18">
                  <a:moveTo>
                    <a:pt x="130" y="18"/>
                  </a:moveTo>
                  <a:lnTo>
                    <a:pt x="0" y="18"/>
                  </a:lnTo>
                  <a:lnTo>
                    <a:pt x="0" y="0"/>
                  </a:lnTo>
                  <a:lnTo>
                    <a:pt x="130" y="0"/>
                  </a:lnTo>
                  <a:lnTo>
                    <a:pt x="130" y="18"/>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49269" name="Freeform 89"/>
            <p:cNvSpPr>
              <a:spLocks noChangeAspect="1"/>
            </p:cNvSpPr>
            <p:nvPr/>
          </p:nvSpPr>
          <p:spPr bwMode="auto">
            <a:xfrm>
              <a:off x="2421" y="1744"/>
              <a:ext cx="65" cy="72"/>
            </a:xfrm>
            <a:custGeom>
              <a:avLst/>
              <a:gdLst>
                <a:gd name="T0" fmla="*/ 0 w 64"/>
                <a:gd name="T1" fmla="*/ 72 h 72"/>
                <a:gd name="T2" fmla="*/ 64 w 64"/>
                <a:gd name="T3" fmla="*/ 16 h 72"/>
                <a:gd name="T4" fmla="*/ 64 w 64"/>
                <a:gd name="T5" fmla="*/ 0 h 72"/>
                <a:gd name="T6" fmla="*/ 0 w 64"/>
                <a:gd name="T7" fmla="*/ 54 h 72"/>
                <a:gd name="T8" fmla="*/ 0 w 64"/>
                <a:gd name="T9" fmla="*/ 72 h 72"/>
                <a:gd name="T10" fmla="*/ 0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0" y="72"/>
                  </a:moveTo>
                  <a:lnTo>
                    <a:pt x="64" y="16"/>
                  </a:lnTo>
                  <a:lnTo>
                    <a:pt x="64" y="0"/>
                  </a:lnTo>
                  <a:lnTo>
                    <a:pt x="0" y="54"/>
                  </a:lnTo>
                  <a:lnTo>
                    <a:pt x="0"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270" name="Freeform 90"/>
            <p:cNvSpPr>
              <a:spLocks noChangeAspect="1"/>
            </p:cNvSpPr>
            <p:nvPr/>
          </p:nvSpPr>
          <p:spPr bwMode="auto">
            <a:xfrm>
              <a:off x="2227" y="1744"/>
              <a:ext cx="65" cy="72"/>
            </a:xfrm>
            <a:custGeom>
              <a:avLst/>
              <a:gdLst>
                <a:gd name="T0" fmla="*/ 64 w 64"/>
                <a:gd name="T1" fmla="*/ 72 h 72"/>
                <a:gd name="T2" fmla="*/ 0 w 64"/>
                <a:gd name="T3" fmla="*/ 16 h 72"/>
                <a:gd name="T4" fmla="*/ 0 w 64"/>
                <a:gd name="T5" fmla="*/ 0 h 72"/>
                <a:gd name="T6" fmla="*/ 64 w 64"/>
                <a:gd name="T7" fmla="*/ 54 h 72"/>
                <a:gd name="T8" fmla="*/ 64 w 64"/>
                <a:gd name="T9" fmla="*/ 72 h 72"/>
                <a:gd name="T10" fmla="*/ 64 w 64"/>
                <a:gd name="T11" fmla="*/ 72 h 72"/>
                <a:gd name="T12" fmla="*/ 0 60000 65536"/>
                <a:gd name="T13" fmla="*/ 0 60000 65536"/>
                <a:gd name="T14" fmla="*/ 0 60000 65536"/>
                <a:gd name="T15" fmla="*/ 0 60000 65536"/>
                <a:gd name="T16" fmla="*/ 0 60000 65536"/>
                <a:gd name="T17" fmla="*/ 0 60000 65536"/>
                <a:gd name="T18" fmla="*/ 0 w 64"/>
                <a:gd name="T19" fmla="*/ 0 h 72"/>
                <a:gd name="T20" fmla="*/ 64 w 64"/>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64" h="72">
                  <a:moveTo>
                    <a:pt x="64" y="72"/>
                  </a:moveTo>
                  <a:lnTo>
                    <a:pt x="0" y="16"/>
                  </a:lnTo>
                  <a:lnTo>
                    <a:pt x="0" y="0"/>
                  </a:lnTo>
                  <a:lnTo>
                    <a:pt x="64" y="54"/>
                  </a:lnTo>
                  <a:lnTo>
                    <a:pt x="64" y="7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271" name="Freeform 91"/>
            <p:cNvSpPr>
              <a:spLocks noChangeAspect="1"/>
            </p:cNvSpPr>
            <p:nvPr/>
          </p:nvSpPr>
          <p:spPr bwMode="auto">
            <a:xfrm>
              <a:off x="2227" y="1688"/>
              <a:ext cx="259" cy="110"/>
            </a:xfrm>
            <a:custGeom>
              <a:avLst/>
              <a:gdLst>
                <a:gd name="T0" fmla="*/ 258 w 258"/>
                <a:gd name="T1" fmla="*/ 56 h 110"/>
                <a:gd name="T2" fmla="*/ 226 w 258"/>
                <a:gd name="T3" fmla="*/ 84 h 110"/>
                <a:gd name="T4" fmla="*/ 194 w 258"/>
                <a:gd name="T5" fmla="*/ 110 h 110"/>
                <a:gd name="T6" fmla="*/ 128 w 258"/>
                <a:gd name="T7" fmla="*/ 110 h 110"/>
                <a:gd name="T8" fmla="*/ 64 w 258"/>
                <a:gd name="T9" fmla="*/ 110 h 110"/>
                <a:gd name="T10" fmla="*/ 32 w 258"/>
                <a:gd name="T11" fmla="*/ 84 h 110"/>
                <a:gd name="T12" fmla="*/ 0 w 258"/>
                <a:gd name="T13" fmla="*/ 56 h 110"/>
                <a:gd name="T14" fmla="*/ 32 w 258"/>
                <a:gd name="T15" fmla="*/ 28 h 110"/>
                <a:gd name="T16" fmla="*/ 64 w 258"/>
                <a:gd name="T17" fmla="*/ 0 h 110"/>
                <a:gd name="T18" fmla="*/ 128 w 258"/>
                <a:gd name="T19" fmla="*/ 0 h 110"/>
                <a:gd name="T20" fmla="*/ 194 w 258"/>
                <a:gd name="T21" fmla="*/ 0 h 110"/>
                <a:gd name="T22" fmla="*/ 226 w 258"/>
                <a:gd name="T23" fmla="*/ 28 h 110"/>
                <a:gd name="T24" fmla="*/ 258 w 258"/>
                <a:gd name="T25" fmla="*/ 56 h 110"/>
                <a:gd name="T26" fmla="*/ 258 w 258"/>
                <a:gd name="T27" fmla="*/ 56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8"/>
                <a:gd name="T43" fmla="*/ 0 h 110"/>
                <a:gd name="T44" fmla="*/ 258 w 258"/>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8" h="110">
                  <a:moveTo>
                    <a:pt x="258" y="56"/>
                  </a:moveTo>
                  <a:lnTo>
                    <a:pt x="226" y="84"/>
                  </a:lnTo>
                  <a:lnTo>
                    <a:pt x="194" y="110"/>
                  </a:lnTo>
                  <a:lnTo>
                    <a:pt x="128" y="110"/>
                  </a:lnTo>
                  <a:lnTo>
                    <a:pt x="64" y="110"/>
                  </a:lnTo>
                  <a:lnTo>
                    <a:pt x="32" y="84"/>
                  </a:lnTo>
                  <a:lnTo>
                    <a:pt x="0" y="56"/>
                  </a:lnTo>
                  <a:lnTo>
                    <a:pt x="32" y="28"/>
                  </a:lnTo>
                  <a:lnTo>
                    <a:pt x="64" y="0"/>
                  </a:lnTo>
                  <a:lnTo>
                    <a:pt x="128" y="0"/>
                  </a:lnTo>
                  <a:lnTo>
                    <a:pt x="194" y="0"/>
                  </a:lnTo>
                  <a:lnTo>
                    <a:pt x="226" y="28"/>
                  </a:lnTo>
                  <a:lnTo>
                    <a:pt x="258" y="56"/>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49272" name="Freeform 92"/>
            <p:cNvSpPr>
              <a:spLocks noChangeAspect="1"/>
            </p:cNvSpPr>
            <p:nvPr/>
          </p:nvSpPr>
          <p:spPr bwMode="auto">
            <a:xfrm>
              <a:off x="2488" y="1861"/>
              <a:ext cx="129" cy="16"/>
            </a:xfrm>
            <a:custGeom>
              <a:avLst/>
              <a:gdLst>
                <a:gd name="T0" fmla="*/ 130 w 130"/>
                <a:gd name="T1" fmla="*/ 16 h 16"/>
                <a:gd name="T2" fmla="*/ 0 w 130"/>
                <a:gd name="T3" fmla="*/ 16 h 16"/>
                <a:gd name="T4" fmla="*/ 0 w 130"/>
                <a:gd name="T5" fmla="*/ 0 h 16"/>
                <a:gd name="T6" fmla="*/ 130 w 130"/>
                <a:gd name="T7" fmla="*/ 0 h 16"/>
                <a:gd name="T8" fmla="*/ 130 w 130"/>
                <a:gd name="T9" fmla="*/ 16 h 16"/>
                <a:gd name="T10" fmla="*/ 130 w 130"/>
                <a:gd name="T11" fmla="*/ 16 h 16"/>
                <a:gd name="T12" fmla="*/ 0 60000 65536"/>
                <a:gd name="T13" fmla="*/ 0 60000 65536"/>
                <a:gd name="T14" fmla="*/ 0 60000 65536"/>
                <a:gd name="T15" fmla="*/ 0 60000 65536"/>
                <a:gd name="T16" fmla="*/ 0 60000 65536"/>
                <a:gd name="T17" fmla="*/ 0 60000 65536"/>
                <a:gd name="T18" fmla="*/ 0 w 130"/>
                <a:gd name="T19" fmla="*/ 0 h 16"/>
                <a:gd name="T20" fmla="*/ 130 w 13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30" h="16">
                  <a:moveTo>
                    <a:pt x="130" y="16"/>
                  </a:moveTo>
                  <a:lnTo>
                    <a:pt x="0" y="16"/>
                  </a:lnTo>
                  <a:lnTo>
                    <a:pt x="0" y="0"/>
                  </a:lnTo>
                  <a:lnTo>
                    <a:pt x="130" y="0"/>
                  </a:lnTo>
                  <a:lnTo>
                    <a:pt x="130" y="16"/>
                  </a:lnTo>
                  <a:close/>
                </a:path>
              </a:pathLst>
            </a:custGeom>
            <a:solidFill>
              <a:srgbClr val="456488"/>
            </a:solidFill>
            <a:ln w="9525">
              <a:noFill/>
              <a:round/>
              <a:headEnd/>
              <a:tailEnd/>
            </a:ln>
          </p:spPr>
          <p:txBody>
            <a:bodyPr/>
            <a:lstStyle/>
            <a:p>
              <a:pPr>
                <a:defRPr/>
              </a:pPr>
              <a:endParaRPr lang="zh-CN" altLang="en-US">
                <a:latin typeface="+mj-lt"/>
                <a:ea typeface="宋体" pitchFamily="2" charset="-122"/>
              </a:endParaRPr>
            </a:p>
          </p:txBody>
        </p:sp>
        <p:sp>
          <p:nvSpPr>
            <p:cNvPr id="49273" name="Freeform 93"/>
            <p:cNvSpPr>
              <a:spLocks noChangeAspect="1"/>
            </p:cNvSpPr>
            <p:nvPr/>
          </p:nvSpPr>
          <p:spPr bwMode="auto">
            <a:xfrm>
              <a:off x="2617" y="1807"/>
              <a:ext cx="65" cy="70"/>
            </a:xfrm>
            <a:custGeom>
              <a:avLst/>
              <a:gdLst>
                <a:gd name="T0" fmla="*/ 0 w 65"/>
                <a:gd name="T1" fmla="*/ 71 h 71"/>
                <a:gd name="T2" fmla="*/ 65 w 65"/>
                <a:gd name="T3" fmla="*/ 17 h 71"/>
                <a:gd name="T4" fmla="*/ 65 w 65"/>
                <a:gd name="T5" fmla="*/ 0 h 71"/>
                <a:gd name="T6" fmla="*/ 0 w 65"/>
                <a:gd name="T7" fmla="*/ 55 h 71"/>
                <a:gd name="T8" fmla="*/ 0 w 65"/>
                <a:gd name="T9" fmla="*/ 71 h 71"/>
                <a:gd name="T10" fmla="*/ 0 w 65"/>
                <a:gd name="T11" fmla="*/ 71 h 71"/>
                <a:gd name="T12" fmla="*/ 0 60000 65536"/>
                <a:gd name="T13" fmla="*/ 0 60000 65536"/>
                <a:gd name="T14" fmla="*/ 0 60000 65536"/>
                <a:gd name="T15" fmla="*/ 0 60000 65536"/>
                <a:gd name="T16" fmla="*/ 0 60000 65536"/>
                <a:gd name="T17" fmla="*/ 0 60000 65536"/>
                <a:gd name="T18" fmla="*/ 0 w 65"/>
                <a:gd name="T19" fmla="*/ 0 h 71"/>
                <a:gd name="T20" fmla="*/ 65 w 65"/>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65" h="71">
                  <a:moveTo>
                    <a:pt x="0" y="71"/>
                  </a:moveTo>
                  <a:lnTo>
                    <a:pt x="65" y="17"/>
                  </a:lnTo>
                  <a:lnTo>
                    <a:pt x="65" y="0"/>
                  </a:lnTo>
                  <a:lnTo>
                    <a:pt x="0" y="55"/>
                  </a:lnTo>
                  <a:lnTo>
                    <a:pt x="0" y="7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274" name="Freeform 94"/>
            <p:cNvSpPr>
              <a:spLocks noChangeAspect="1"/>
            </p:cNvSpPr>
            <p:nvPr/>
          </p:nvSpPr>
          <p:spPr bwMode="auto">
            <a:xfrm>
              <a:off x="2423" y="1807"/>
              <a:ext cx="65" cy="70"/>
            </a:xfrm>
            <a:custGeom>
              <a:avLst/>
              <a:gdLst>
                <a:gd name="T0" fmla="*/ 64 w 64"/>
                <a:gd name="T1" fmla="*/ 71 h 71"/>
                <a:gd name="T2" fmla="*/ 0 w 64"/>
                <a:gd name="T3" fmla="*/ 17 h 71"/>
                <a:gd name="T4" fmla="*/ 0 w 64"/>
                <a:gd name="T5" fmla="*/ 0 h 71"/>
                <a:gd name="T6" fmla="*/ 64 w 64"/>
                <a:gd name="T7" fmla="*/ 55 h 71"/>
                <a:gd name="T8" fmla="*/ 64 w 64"/>
                <a:gd name="T9" fmla="*/ 71 h 71"/>
                <a:gd name="T10" fmla="*/ 64 w 64"/>
                <a:gd name="T11" fmla="*/ 71 h 71"/>
                <a:gd name="T12" fmla="*/ 0 60000 65536"/>
                <a:gd name="T13" fmla="*/ 0 60000 65536"/>
                <a:gd name="T14" fmla="*/ 0 60000 65536"/>
                <a:gd name="T15" fmla="*/ 0 60000 65536"/>
                <a:gd name="T16" fmla="*/ 0 60000 65536"/>
                <a:gd name="T17" fmla="*/ 0 60000 65536"/>
                <a:gd name="T18" fmla="*/ 0 w 64"/>
                <a:gd name="T19" fmla="*/ 0 h 71"/>
                <a:gd name="T20" fmla="*/ 64 w 64"/>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64" h="71">
                  <a:moveTo>
                    <a:pt x="64" y="71"/>
                  </a:moveTo>
                  <a:lnTo>
                    <a:pt x="0" y="17"/>
                  </a:lnTo>
                  <a:lnTo>
                    <a:pt x="0" y="0"/>
                  </a:lnTo>
                  <a:lnTo>
                    <a:pt x="64" y="55"/>
                  </a:lnTo>
                  <a:lnTo>
                    <a:pt x="64" y="7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275" name="Freeform 95"/>
            <p:cNvSpPr>
              <a:spLocks noChangeAspect="1"/>
            </p:cNvSpPr>
            <p:nvPr/>
          </p:nvSpPr>
          <p:spPr bwMode="auto">
            <a:xfrm>
              <a:off x="2423" y="1749"/>
              <a:ext cx="259" cy="112"/>
            </a:xfrm>
            <a:custGeom>
              <a:avLst/>
              <a:gdLst>
                <a:gd name="T0" fmla="*/ 259 w 259"/>
                <a:gd name="T1" fmla="*/ 56 h 111"/>
                <a:gd name="T2" fmla="*/ 227 w 259"/>
                <a:gd name="T3" fmla="*/ 85 h 111"/>
                <a:gd name="T4" fmla="*/ 194 w 259"/>
                <a:gd name="T5" fmla="*/ 111 h 111"/>
                <a:gd name="T6" fmla="*/ 130 w 259"/>
                <a:gd name="T7" fmla="*/ 111 h 111"/>
                <a:gd name="T8" fmla="*/ 64 w 259"/>
                <a:gd name="T9" fmla="*/ 111 h 111"/>
                <a:gd name="T10" fmla="*/ 32 w 259"/>
                <a:gd name="T11" fmla="*/ 85 h 111"/>
                <a:gd name="T12" fmla="*/ 0 w 259"/>
                <a:gd name="T13" fmla="*/ 56 h 111"/>
                <a:gd name="T14" fmla="*/ 32 w 259"/>
                <a:gd name="T15" fmla="*/ 28 h 111"/>
                <a:gd name="T16" fmla="*/ 64 w 259"/>
                <a:gd name="T17" fmla="*/ 0 h 111"/>
                <a:gd name="T18" fmla="*/ 130 w 259"/>
                <a:gd name="T19" fmla="*/ 0 h 111"/>
                <a:gd name="T20" fmla="*/ 194 w 259"/>
                <a:gd name="T21" fmla="*/ 0 h 111"/>
                <a:gd name="T22" fmla="*/ 227 w 259"/>
                <a:gd name="T23" fmla="*/ 28 h 111"/>
                <a:gd name="T24" fmla="*/ 259 w 259"/>
                <a:gd name="T25" fmla="*/ 56 h 111"/>
                <a:gd name="T26" fmla="*/ 259 w 259"/>
                <a:gd name="T27" fmla="*/ 56 h 1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9"/>
                <a:gd name="T43" fmla="*/ 0 h 111"/>
                <a:gd name="T44" fmla="*/ 259 w 259"/>
                <a:gd name="T45" fmla="*/ 111 h 1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9" h="111">
                  <a:moveTo>
                    <a:pt x="259" y="56"/>
                  </a:moveTo>
                  <a:lnTo>
                    <a:pt x="227" y="85"/>
                  </a:lnTo>
                  <a:lnTo>
                    <a:pt x="194" y="111"/>
                  </a:lnTo>
                  <a:lnTo>
                    <a:pt x="130" y="111"/>
                  </a:lnTo>
                  <a:lnTo>
                    <a:pt x="64" y="111"/>
                  </a:lnTo>
                  <a:lnTo>
                    <a:pt x="32" y="85"/>
                  </a:lnTo>
                  <a:lnTo>
                    <a:pt x="0" y="56"/>
                  </a:lnTo>
                  <a:lnTo>
                    <a:pt x="32" y="28"/>
                  </a:lnTo>
                  <a:lnTo>
                    <a:pt x="64" y="0"/>
                  </a:lnTo>
                  <a:lnTo>
                    <a:pt x="130" y="0"/>
                  </a:lnTo>
                  <a:lnTo>
                    <a:pt x="194" y="0"/>
                  </a:lnTo>
                  <a:lnTo>
                    <a:pt x="227" y="28"/>
                  </a:lnTo>
                  <a:lnTo>
                    <a:pt x="259" y="56"/>
                  </a:lnTo>
                  <a:close/>
                </a:path>
              </a:pathLst>
            </a:custGeom>
            <a:solidFill>
              <a:srgbClr val="8BA6BD"/>
            </a:solidFill>
            <a:ln w="9525">
              <a:noFill/>
              <a:round/>
              <a:headEnd/>
              <a:tailEnd/>
            </a:ln>
          </p:spPr>
          <p:txBody>
            <a:bodyPr/>
            <a:lstStyle/>
            <a:p>
              <a:pPr>
                <a:defRPr/>
              </a:pPr>
              <a:endParaRPr lang="zh-CN" altLang="en-US">
                <a:latin typeface="+mj-lt"/>
                <a:ea typeface="宋体" pitchFamily="2" charset="-122"/>
              </a:endParaRPr>
            </a:p>
          </p:txBody>
        </p:sp>
        <p:sp>
          <p:nvSpPr>
            <p:cNvPr id="49276" name="Freeform 96"/>
            <p:cNvSpPr>
              <a:spLocks noChangeAspect="1"/>
            </p:cNvSpPr>
            <p:nvPr/>
          </p:nvSpPr>
          <p:spPr bwMode="auto">
            <a:xfrm>
              <a:off x="2460" y="1343"/>
              <a:ext cx="13" cy="14"/>
            </a:xfrm>
            <a:custGeom>
              <a:avLst/>
              <a:gdLst>
                <a:gd name="T0" fmla="*/ 2 w 14"/>
                <a:gd name="T1" fmla="*/ 0 h 16"/>
                <a:gd name="T2" fmla="*/ 12 w 14"/>
                <a:gd name="T3" fmla="*/ 0 h 16"/>
                <a:gd name="T4" fmla="*/ 14 w 14"/>
                <a:gd name="T5" fmla="*/ 16 h 16"/>
                <a:gd name="T6" fmla="*/ 0 w 14"/>
                <a:gd name="T7" fmla="*/ 16 h 16"/>
                <a:gd name="T8" fmla="*/ 2 w 14"/>
                <a:gd name="T9" fmla="*/ 0 h 16"/>
                <a:gd name="T10" fmla="*/ 2 w 14"/>
                <a:gd name="T11" fmla="*/ 0 h 16"/>
                <a:gd name="T12" fmla="*/ 0 60000 65536"/>
                <a:gd name="T13" fmla="*/ 0 60000 65536"/>
                <a:gd name="T14" fmla="*/ 0 60000 65536"/>
                <a:gd name="T15" fmla="*/ 0 60000 65536"/>
                <a:gd name="T16" fmla="*/ 0 60000 65536"/>
                <a:gd name="T17" fmla="*/ 0 60000 65536"/>
                <a:gd name="T18" fmla="*/ 0 w 14"/>
                <a:gd name="T19" fmla="*/ 0 h 16"/>
                <a:gd name="T20" fmla="*/ 14 w 14"/>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4" h="16">
                  <a:moveTo>
                    <a:pt x="2" y="0"/>
                  </a:moveTo>
                  <a:lnTo>
                    <a:pt x="12" y="0"/>
                  </a:lnTo>
                  <a:lnTo>
                    <a:pt x="14" y="16"/>
                  </a:lnTo>
                  <a:lnTo>
                    <a:pt x="0" y="16"/>
                  </a:lnTo>
                  <a:lnTo>
                    <a:pt x="2" y="0"/>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277" name="Freeform 97"/>
            <p:cNvSpPr>
              <a:spLocks noChangeAspect="1"/>
            </p:cNvSpPr>
            <p:nvPr/>
          </p:nvSpPr>
          <p:spPr bwMode="auto">
            <a:xfrm>
              <a:off x="2447" y="1354"/>
              <a:ext cx="39" cy="9"/>
            </a:xfrm>
            <a:custGeom>
              <a:avLst/>
              <a:gdLst>
                <a:gd name="T0" fmla="*/ 18 w 38"/>
                <a:gd name="T1" fmla="*/ 0 h 8"/>
                <a:gd name="T2" fmla="*/ 28 w 38"/>
                <a:gd name="T3" fmla="*/ 4 h 8"/>
                <a:gd name="T4" fmla="*/ 38 w 38"/>
                <a:gd name="T5" fmla="*/ 8 h 8"/>
                <a:gd name="T6" fmla="*/ 18 w 38"/>
                <a:gd name="T7" fmla="*/ 8 h 8"/>
                <a:gd name="T8" fmla="*/ 0 w 38"/>
                <a:gd name="T9" fmla="*/ 8 h 8"/>
                <a:gd name="T10" fmla="*/ 10 w 38"/>
                <a:gd name="T11" fmla="*/ 4 h 8"/>
                <a:gd name="T12" fmla="*/ 18 w 38"/>
                <a:gd name="T13" fmla="*/ 0 h 8"/>
                <a:gd name="T14" fmla="*/ 18 w 38"/>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8"/>
                <a:gd name="T26" fmla="*/ 38 w 38"/>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8">
                  <a:moveTo>
                    <a:pt x="18" y="0"/>
                  </a:moveTo>
                  <a:lnTo>
                    <a:pt x="28" y="4"/>
                  </a:lnTo>
                  <a:lnTo>
                    <a:pt x="38" y="8"/>
                  </a:lnTo>
                  <a:lnTo>
                    <a:pt x="18" y="8"/>
                  </a:lnTo>
                  <a:lnTo>
                    <a:pt x="0" y="8"/>
                  </a:lnTo>
                  <a:lnTo>
                    <a:pt x="10" y="4"/>
                  </a:lnTo>
                  <a:lnTo>
                    <a:pt x="18" y="0"/>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278" name="Freeform 98"/>
            <p:cNvSpPr>
              <a:spLocks noChangeAspect="1" noEditPoints="1"/>
            </p:cNvSpPr>
            <p:nvPr/>
          </p:nvSpPr>
          <p:spPr bwMode="auto">
            <a:xfrm>
              <a:off x="2348" y="1363"/>
              <a:ext cx="237" cy="365"/>
            </a:xfrm>
            <a:custGeom>
              <a:avLst/>
              <a:gdLst>
                <a:gd name="T0" fmla="*/ 232 w 238"/>
                <a:gd name="T1" fmla="*/ 310 h 366"/>
                <a:gd name="T2" fmla="*/ 200 w 238"/>
                <a:gd name="T3" fmla="*/ 284 h 366"/>
                <a:gd name="T4" fmla="*/ 188 w 238"/>
                <a:gd name="T5" fmla="*/ 226 h 366"/>
                <a:gd name="T6" fmla="*/ 164 w 238"/>
                <a:gd name="T7" fmla="*/ 208 h 366"/>
                <a:gd name="T8" fmla="*/ 134 w 238"/>
                <a:gd name="T9" fmla="*/ 32 h 366"/>
                <a:gd name="T10" fmla="*/ 140 w 238"/>
                <a:gd name="T11" fmla="*/ 18 h 366"/>
                <a:gd name="T12" fmla="*/ 132 w 238"/>
                <a:gd name="T13" fmla="*/ 12 h 366"/>
                <a:gd name="T14" fmla="*/ 134 w 238"/>
                <a:gd name="T15" fmla="*/ 0 h 366"/>
                <a:gd name="T16" fmla="*/ 104 w 238"/>
                <a:gd name="T17" fmla="*/ 10 h 366"/>
                <a:gd name="T18" fmla="*/ 104 w 238"/>
                <a:gd name="T19" fmla="*/ 12 h 366"/>
                <a:gd name="T20" fmla="*/ 98 w 238"/>
                <a:gd name="T21" fmla="*/ 26 h 366"/>
                <a:gd name="T22" fmla="*/ 108 w 238"/>
                <a:gd name="T23" fmla="*/ 32 h 366"/>
                <a:gd name="T24" fmla="*/ 48 w 238"/>
                <a:gd name="T25" fmla="*/ 208 h 366"/>
                <a:gd name="T26" fmla="*/ 64 w 238"/>
                <a:gd name="T27" fmla="*/ 226 h 366"/>
                <a:gd name="T28" fmla="*/ 4 w 238"/>
                <a:gd name="T29" fmla="*/ 284 h 366"/>
                <a:gd name="T30" fmla="*/ 26 w 238"/>
                <a:gd name="T31" fmla="*/ 310 h 366"/>
                <a:gd name="T32" fmla="*/ 118 w 238"/>
                <a:gd name="T33" fmla="*/ 366 h 366"/>
                <a:gd name="T34" fmla="*/ 210 w 238"/>
                <a:gd name="T35" fmla="*/ 310 h 366"/>
                <a:gd name="T36" fmla="*/ 118 w 238"/>
                <a:gd name="T37" fmla="*/ 48 h 366"/>
                <a:gd name="T38" fmla="*/ 144 w 238"/>
                <a:gd name="T39" fmla="*/ 208 h 366"/>
                <a:gd name="T40" fmla="*/ 92 w 238"/>
                <a:gd name="T41" fmla="*/ 208 h 366"/>
                <a:gd name="T42" fmla="*/ 118 w 238"/>
                <a:gd name="T43" fmla="*/ 48 h 366"/>
                <a:gd name="T44" fmla="*/ 118 w 238"/>
                <a:gd name="T45" fmla="*/ 230 h 366"/>
                <a:gd name="T46" fmla="*/ 172 w 238"/>
                <a:gd name="T47" fmla="*/ 284 h 366"/>
                <a:gd name="T48" fmla="*/ 64 w 238"/>
                <a:gd name="T49" fmla="*/ 284 h 366"/>
                <a:gd name="T50" fmla="*/ 90 w 238"/>
                <a:gd name="T51" fmla="*/ 230 h 366"/>
                <a:gd name="T52" fmla="*/ 34 w 238"/>
                <a:gd name="T53" fmla="*/ 362 h 366"/>
                <a:gd name="T54" fmla="*/ 36 w 238"/>
                <a:gd name="T55" fmla="*/ 356 h 366"/>
                <a:gd name="T56" fmla="*/ 42 w 238"/>
                <a:gd name="T57" fmla="*/ 350 h 366"/>
                <a:gd name="T58" fmla="*/ 48 w 238"/>
                <a:gd name="T59" fmla="*/ 342 h 366"/>
                <a:gd name="T60" fmla="*/ 60 w 238"/>
                <a:gd name="T61" fmla="*/ 334 h 366"/>
                <a:gd name="T62" fmla="*/ 74 w 238"/>
                <a:gd name="T63" fmla="*/ 328 h 366"/>
                <a:gd name="T64" fmla="*/ 88 w 238"/>
                <a:gd name="T65" fmla="*/ 324 h 366"/>
                <a:gd name="T66" fmla="*/ 100 w 238"/>
                <a:gd name="T67" fmla="*/ 322 h 366"/>
                <a:gd name="T68" fmla="*/ 112 w 238"/>
                <a:gd name="T69" fmla="*/ 322 h 366"/>
                <a:gd name="T70" fmla="*/ 126 w 238"/>
                <a:gd name="T71" fmla="*/ 322 h 366"/>
                <a:gd name="T72" fmla="*/ 138 w 238"/>
                <a:gd name="T73" fmla="*/ 322 h 366"/>
                <a:gd name="T74" fmla="*/ 148 w 238"/>
                <a:gd name="T75" fmla="*/ 324 h 366"/>
                <a:gd name="T76" fmla="*/ 162 w 238"/>
                <a:gd name="T77" fmla="*/ 328 h 366"/>
                <a:gd name="T78" fmla="*/ 178 w 238"/>
                <a:gd name="T79" fmla="*/ 334 h 366"/>
                <a:gd name="T80" fmla="*/ 188 w 238"/>
                <a:gd name="T81" fmla="*/ 342 h 366"/>
                <a:gd name="T82" fmla="*/ 196 w 238"/>
                <a:gd name="T83" fmla="*/ 350 h 366"/>
                <a:gd name="T84" fmla="*/ 202 w 238"/>
                <a:gd name="T85" fmla="*/ 360 h 366"/>
                <a:gd name="T86" fmla="*/ 118 w 238"/>
                <a:gd name="T87" fmla="*/ 362 h 3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66"/>
                <a:gd name="T134" fmla="*/ 238 w 238"/>
                <a:gd name="T135" fmla="*/ 366 h 3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66">
                  <a:moveTo>
                    <a:pt x="210" y="310"/>
                  </a:moveTo>
                  <a:lnTo>
                    <a:pt x="232" y="310"/>
                  </a:lnTo>
                  <a:lnTo>
                    <a:pt x="232" y="284"/>
                  </a:lnTo>
                  <a:lnTo>
                    <a:pt x="200" y="284"/>
                  </a:lnTo>
                  <a:lnTo>
                    <a:pt x="172" y="226"/>
                  </a:lnTo>
                  <a:lnTo>
                    <a:pt x="188" y="226"/>
                  </a:lnTo>
                  <a:lnTo>
                    <a:pt x="188" y="208"/>
                  </a:lnTo>
                  <a:lnTo>
                    <a:pt x="164" y="208"/>
                  </a:lnTo>
                  <a:lnTo>
                    <a:pt x="128" y="32"/>
                  </a:lnTo>
                  <a:lnTo>
                    <a:pt x="134" y="32"/>
                  </a:lnTo>
                  <a:lnTo>
                    <a:pt x="140" y="26"/>
                  </a:lnTo>
                  <a:lnTo>
                    <a:pt x="140" y="18"/>
                  </a:lnTo>
                  <a:lnTo>
                    <a:pt x="134" y="12"/>
                  </a:lnTo>
                  <a:lnTo>
                    <a:pt x="132" y="12"/>
                  </a:lnTo>
                  <a:lnTo>
                    <a:pt x="134" y="10"/>
                  </a:lnTo>
                  <a:lnTo>
                    <a:pt x="134" y="0"/>
                  </a:lnTo>
                  <a:lnTo>
                    <a:pt x="104" y="0"/>
                  </a:lnTo>
                  <a:lnTo>
                    <a:pt x="104" y="10"/>
                  </a:lnTo>
                  <a:lnTo>
                    <a:pt x="106" y="12"/>
                  </a:lnTo>
                  <a:lnTo>
                    <a:pt x="104" y="12"/>
                  </a:lnTo>
                  <a:lnTo>
                    <a:pt x="98" y="18"/>
                  </a:lnTo>
                  <a:lnTo>
                    <a:pt x="98" y="26"/>
                  </a:lnTo>
                  <a:lnTo>
                    <a:pt x="104" y="32"/>
                  </a:lnTo>
                  <a:lnTo>
                    <a:pt x="108" y="32"/>
                  </a:lnTo>
                  <a:lnTo>
                    <a:pt x="72" y="208"/>
                  </a:lnTo>
                  <a:lnTo>
                    <a:pt x="48" y="208"/>
                  </a:lnTo>
                  <a:lnTo>
                    <a:pt x="48" y="226"/>
                  </a:lnTo>
                  <a:lnTo>
                    <a:pt x="64" y="226"/>
                  </a:lnTo>
                  <a:lnTo>
                    <a:pt x="36" y="284"/>
                  </a:lnTo>
                  <a:lnTo>
                    <a:pt x="4" y="284"/>
                  </a:lnTo>
                  <a:lnTo>
                    <a:pt x="4" y="310"/>
                  </a:lnTo>
                  <a:lnTo>
                    <a:pt x="26" y="310"/>
                  </a:lnTo>
                  <a:lnTo>
                    <a:pt x="0" y="366"/>
                  </a:lnTo>
                  <a:lnTo>
                    <a:pt x="118" y="366"/>
                  </a:lnTo>
                  <a:lnTo>
                    <a:pt x="238" y="366"/>
                  </a:lnTo>
                  <a:lnTo>
                    <a:pt x="210" y="310"/>
                  </a:lnTo>
                  <a:close/>
                  <a:moveTo>
                    <a:pt x="118" y="48"/>
                  </a:moveTo>
                  <a:lnTo>
                    <a:pt x="118" y="50"/>
                  </a:lnTo>
                  <a:lnTo>
                    <a:pt x="144" y="208"/>
                  </a:lnTo>
                  <a:lnTo>
                    <a:pt x="118" y="208"/>
                  </a:lnTo>
                  <a:lnTo>
                    <a:pt x="92" y="208"/>
                  </a:lnTo>
                  <a:lnTo>
                    <a:pt x="118" y="48"/>
                  </a:lnTo>
                  <a:close/>
                  <a:moveTo>
                    <a:pt x="90" y="230"/>
                  </a:moveTo>
                  <a:lnTo>
                    <a:pt x="118" y="230"/>
                  </a:lnTo>
                  <a:lnTo>
                    <a:pt x="148" y="230"/>
                  </a:lnTo>
                  <a:lnTo>
                    <a:pt x="172" y="284"/>
                  </a:lnTo>
                  <a:lnTo>
                    <a:pt x="118" y="284"/>
                  </a:lnTo>
                  <a:lnTo>
                    <a:pt x="64" y="284"/>
                  </a:lnTo>
                  <a:lnTo>
                    <a:pt x="90" y="230"/>
                  </a:lnTo>
                  <a:close/>
                  <a:moveTo>
                    <a:pt x="118" y="362"/>
                  </a:moveTo>
                  <a:lnTo>
                    <a:pt x="34" y="362"/>
                  </a:lnTo>
                  <a:lnTo>
                    <a:pt x="34" y="360"/>
                  </a:lnTo>
                  <a:lnTo>
                    <a:pt x="36" y="356"/>
                  </a:lnTo>
                  <a:lnTo>
                    <a:pt x="38" y="354"/>
                  </a:lnTo>
                  <a:lnTo>
                    <a:pt x="42" y="350"/>
                  </a:lnTo>
                  <a:lnTo>
                    <a:pt x="44" y="346"/>
                  </a:lnTo>
                  <a:lnTo>
                    <a:pt x="48" y="342"/>
                  </a:lnTo>
                  <a:lnTo>
                    <a:pt x="54" y="338"/>
                  </a:lnTo>
                  <a:lnTo>
                    <a:pt x="60" y="334"/>
                  </a:lnTo>
                  <a:lnTo>
                    <a:pt x="66" y="330"/>
                  </a:lnTo>
                  <a:lnTo>
                    <a:pt x="74" y="328"/>
                  </a:lnTo>
                  <a:lnTo>
                    <a:pt x="84" y="326"/>
                  </a:lnTo>
                  <a:lnTo>
                    <a:pt x="88" y="324"/>
                  </a:lnTo>
                  <a:lnTo>
                    <a:pt x="94" y="324"/>
                  </a:lnTo>
                  <a:lnTo>
                    <a:pt x="100" y="322"/>
                  </a:lnTo>
                  <a:lnTo>
                    <a:pt x="106" y="322"/>
                  </a:lnTo>
                  <a:lnTo>
                    <a:pt x="112" y="322"/>
                  </a:lnTo>
                  <a:lnTo>
                    <a:pt x="118" y="322"/>
                  </a:lnTo>
                  <a:lnTo>
                    <a:pt x="126" y="322"/>
                  </a:lnTo>
                  <a:lnTo>
                    <a:pt x="132" y="322"/>
                  </a:lnTo>
                  <a:lnTo>
                    <a:pt x="138" y="322"/>
                  </a:lnTo>
                  <a:lnTo>
                    <a:pt x="144" y="324"/>
                  </a:lnTo>
                  <a:lnTo>
                    <a:pt x="148" y="324"/>
                  </a:lnTo>
                  <a:lnTo>
                    <a:pt x="154" y="326"/>
                  </a:lnTo>
                  <a:lnTo>
                    <a:pt x="162" y="328"/>
                  </a:lnTo>
                  <a:lnTo>
                    <a:pt x="170" y="330"/>
                  </a:lnTo>
                  <a:lnTo>
                    <a:pt x="178" y="334"/>
                  </a:lnTo>
                  <a:lnTo>
                    <a:pt x="184" y="338"/>
                  </a:lnTo>
                  <a:lnTo>
                    <a:pt x="188" y="342"/>
                  </a:lnTo>
                  <a:lnTo>
                    <a:pt x="192" y="346"/>
                  </a:lnTo>
                  <a:lnTo>
                    <a:pt x="196" y="350"/>
                  </a:lnTo>
                  <a:lnTo>
                    <a:pt x="200" y="356"/>
                  </a:lnTo>
                  <a:lnTo>
                    <a:pt x="202" y="360"/>
                  </a:lnTo>
                  <a:lnTo>
                    <a:pt x="204" y="362"/>
                  </a:lnTo>
                  <a:lnTo>
                    <a:pt x="118" y="36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279" name="Freeform 99"/>
            <p:cNvSpPr>
              <a:spLocks noChangeAspect="1"/>
            </p:cNvSpPr>
            <p:nvPr/>
          </p:nvSpPr>
          <p:spPr bwMode="auto">
            <a:xfrm>
              <a:off x="2460" y="1343"/>
              <a:ext cx="13" cy="14"/>
            </a:xfrm>
            <a:custGeom>
              <a:avLst/>
              <a:gdLst>
                <a:gd name="T0" fmla="*/ 2 w 14"/>
                <a:gd name="T1" fmla="*/ 0 h 16"/>
                <a:gd name="T2" fmla="*/ 12 w 14"/>
                <a:gd name="T3" fmla="*/ 0 h 16"/>
                <a:gd name="T4" fmla="*/ 14 w 14"/>
                <a:gd name="T5" fmla="*/ 16 h 16"/>
                <a:gd name="T6" fmla="*/ 0 w 14"/>
                <a:gd name="T7" fmla="*/ 16 h 16"/>
                <a:gd name="T8" fmla="*/ 2 w 14"/>
                <a:gd name="T9" fmla="*/ 0 h 16"/>
                <a:gd name="T10" fmla="*/ 2 w 14"/>
                <a:gd name="T11" fmla="*/ 0 h 16"/>
                <a:gd name="T12" fmla="*/ 0 60000 65536"/>
                <a:gd name="T13" fmla="*/ 0 60000 65536"/>
                <a:gd name="T14" fmla="*/ 0 60000 65536"/>
                <a:gd name="T15" fmla="*/ 0 60000 65536"/>
                <a:gd name="T16" fmla="*/ 0 60000 65536"/>
                <a:gd name="T17" fmla="*/ 0 60000 65536"/>
                <a:gd name="T18" fmla="*/ 0 w 14"/>
                <a:gd name="T19" fmla="*/ 0 h 16"/>
                <a:gd name="T20" fmla="*/ 14 w 14"/>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4" h="16">
                  <a:moveTo>
                    <a:pt x="2" y="0"/>
                  </a:moveTo>
                  <a:lnTo>
                    <a:pt x="12" y="0"/>
                  </a:lnTo>
                  <a:lnTo>
                    <a:pt x="14" y="16"/>
                  </a:lnTo>
                  <a:lnTo>
                    <a:pt x="0" y="16"/>
                  </a:lnTo>
                  <a:lnTo>
                    <a:pt x="2" y="0"/>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49280" name="Freeform 100"/>
            <p:cNvSpPr>
              <a:spLocks noChangeAspect="1"/>
            </p:cNvSpPr>
            <p:nvPr/>
          </p:nvSpPr>
          <p:spPr bwMode="auto">
            <a:xfrm>
              <a:off x="2447" y="1354"/>
              <a:ext cx="39" cy="9"/>
            </a:xfrm>
            <a:custGeom>
              <a:avLst/>
              <a:gdLst>
                <a:gd name="T0" fmla="*/ 18 w 38"/>
                <a:gd name="T1" fmla="*/ 0 h 8"/>
                <a:gd name="T2" fmla="*/ 28 w 38"/>
                <a:gd name="T3" fmla="*/ 4 h 8"/>
                <a:gd name="T4" fmla="*/ 38 w 38"/>
                <a:gd name="T5" fmla="*/ 8 h 8"/>
                <a:gd name="T6" fmla="*/ 18 w 38"/>
                <a:gd name="T7" fmla="*/ 8 h 8"/>
                <a:gd name="T8" fmla="*/ 0 w 38"/>
                <a:gd name="T9" fmla="*/ 8 h 8"/>
                <a:gd name="T10" fmla="*/ 10 w 38"/>
                <a:gd name="T11" fmla="*/ 4 h 8"/>
                <a:gd name="T12" fmla="*/ 18 w 38"/>
                <a:gd name="T13" fmla="*/ 0 h 8"/>
                <a:gd name="T14" fmla="*/ 18 w 38"/>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8"/>
                <a:gd name="T26" fmla="*/ 38 w 38"/>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8">
                  <a:moveTo>
                    <a:pt x="18" y="0"/>
                  </a:moveTo>
                  <a:lnTo>
                    <a:pt x="28" y="4"/>
                  </a:lnTo>
                  <a:lnTo>
                    <a:pt x="38" y="8"/>
                  </a:lnTo>
                  <a:lnTo>
                    <a:pt x="18" y="8"/>
                  </a:lnTo>
                  <a:lnTo>
                    <a:pt x="0" y="8"/>
                  </a:lnTo>
                  <a:lnTo>
                    <a:pt x="10" y="4"/>
                  </a:lnTo>
                  <a:lnTo>
                    <a:pt x="18" y="0"/>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49281" name="Freeform 101"/>
            <p:cNvSpPr>
              <a:spLocks noChangeAspect="1" noEditPoints="1"/>
            </p:cNvSpPr>
            <p:nvPr/>
          </p:nvSpPr>
          <p:spPr bwMode="auto">
            <a:xfrm>
              <a:off x="2348" y="1363"/>
              <a:ext cx="237" cy="365"/>
            </a:xfrm>
            <a:custGeom>
              <a:avLst/>
              <a:gdLst>
                <a:gd name="T0" fmla="*/ 232 w 238"/>
                <a:gd name="T1" fmla="*/ 310 h 366"/>
                <a:gd name="T2" fmla="*/ 200 w 238"/>
                <a:gd name="T3" fmla="*/ 284 h 366"/>
                <a:gd name="T4" fmla="*/ 188 w 238"/>
                <a:gd name="T5" fmla="*/ 226 h 366"/>
                <a:gd name="T6" fmla="*/ 164 w 238"/>
                <a:gd name="T7" fmla="*/ 208 h 366"/>
                <a:gd name="T8" fmla="*/ 134 w 238"/>
                <a:gd name="T9" fmla="*/ 32 h 366"/>
                <a:gd name="T10" fmla="*/ 140 w 238"/>
                <a:gd name="T11" fmla="*/ 18 h 366"/>
                <a:gd name="T12" fmla="*/ 132 w 238"/>
                <a:gd name="T13" fmla="*/ 12 h 366"/>
                <a:gd name="T14" fmla="*/ 134 w 238"/>
                <a:gd name="T15" fmla="*/ 0 h 366"/>
                <a:gd name="T16" fmla="*/ 104 w 238"/>
                <a:gd name="T17" fmla="*/ 10 h 366"/>
                <a:gd name="T18" fmla="*/ 104 w 238"/>
                <a:gd name="T19" fmla="*/ 12 h 366"/>
                <a:gd name="T20" fmla="*/ 98 w 238"/>
                <a:gd name="T21" fmla="*/ 26 h 366"/>
                <a:gd name="T22" fmla="*/ 108 w 238"/>
                <a:gd name="T23" fmla="*/ 32 h 366"/>
                <a:gd name="T24" fmla="*/ 48 w 238"/>
                <a:gd name="T25" fmla="*/ 208 h 366"/>
                <a:gd name="T26" fmla="*/ 64 w 238"/>
                <a:gd name="T27" fmla="*/ 226 h 366"/>
                <a:gd name="T28" fmla="*/ 4 w 238"/>
                <a:gd name="T29" fmla="*/ 284 h 366"/>
                <a:gd name="T30" fmla="*/ 26 w 238"/>
                <a:gd name="T31" fmla="*/ 310 h 366"/>
                <a:gd name="T32" fmla="*/ 118 w 238"/>
                <a:gd name="T33" fmla="*/ 366 h 366"/>
                <a:gd name="T34" fmla="*/ 210 w 238"/>
                <a:gd name="T35" fmla="*/ 310 h 366"/>
                <a:gd name="T36" fmla="*/ 118 w 238"/>
                <a:gd name="T37" fmla="*/ 48 h 366"/>
                <a:gd name="T38" fmla="*/ 144 w 238"/>
                <a:gd name="T39" fmla="*/ 208 h 366"/>
                <a:gd name="T40" fmla="*/ 92 w 238"/>
                <a:gd name="T41" fmla="*/ 208 h 366"/>
                <a:gd name="T42" fmla="*/ 118 w 238"/>
                <a:gd name="T43" fmla="*/ 48 h 366"/>
                <a:gd name="T44" fmla="*/ 118 w 238"/>
                <a:gd name="T45" fmla="*/ 230 h 366"/>
                <a:gd name="T46" fmla="*/ 172 w 238"/>
                <a:gd name="T47" fmla="*/ 284 h 366"/>
                <a:gd name="T48" fmla="*/ 64 w 238"/>
                <a:gd name="T49" fmla="*/ 284 h 366"/>
                <a:gd name="T50" fmla="*/ 90 w 238"/>
                <a:gd name="T51" fmla="*/ 230 h 366"/>
                <a:gd name="T52" fmla="*/ 34 w 238"/>
                <a:gd name="T53" fmla="*/ 362 h 366"/>
                <a:gd name="T54" fmla="*/ 36 w 238"/>
                <a:gd name="T55" fmla="*/ 356 h 366"/>
                <a:gd name="T56" fmla="*/ 42 w 238"/>
                <a:gd name="T57" fmla="*/ 350 h 366"/>
                <a:gd name="T58" fmla="*/ 48 w 238"/>
                <a:gd name="T59" fmla="*/ 342 h 366"/>
                <a:gd name="T60" fmla="*/ 60 w 238"/>
                <a:gd name="T61" fmla="*/ 334 h 366"/>
                <a:gd name="T62" fmla="*/ 74 w 238"/>
                <a:gd name="T63" fmla="*/ 328 h 366"/>
                <a:gd name="T64" fmla="*/ 88 w 238"/>
                <a:gd name="T65" fmla="*/ 324 h 366"/>
                <a:gd name="T66" fmla="*/ 100 w 238"/>
                <a:gd name="T67" fmla="*/ 322 h 366"/>
                <a:gd name="T68" fmla="*/ 112 w 238"/>
                <a:gd name="T69" fmla="*/ 322 h 366"/>
                <a:gd name="T70" fmla="*/ 126 w 238"/>
                <a:gd name="T71" fmla="*/ 322 h 366"/>
                <a:gd name="T72" fmla="*/ 138 w 238"/>
                <a:gd name="T73" fmla="*/ 322 h 366"/>
                <a:gd name="T74" fmla="*/ 148 w 238"/>
                <a:gd name="T75" fmla="*/ 324 h 366"/>
                <a:gd name="T76" fmla="*/ 162 w 238"/>
                <a:gd name="T77" fmla="*/ 328 h 366"/>
                <a:gd name="T78" fmla="*/ 178 w 238"/>
                <a:gd name="T79" fmla="*/ 334 h 366"/>
                <a:gd name="T80" fmla="*/ 188 w 238"/>
                <a:gd name="T81" fmla="*/ 342 h 366"/>
                <a:gd name="T82" fmla="*/ 196 w 238"/>
                <a:gd name="T83" fmla="*/ 350 h 366"/>
                <a:gd name="T84" fmla="*/ 202 w 238"/>
                <a:gd name="T85" fmla="*/ 360 h 366"/>
                <a:gd name="T86" fmla="*/ 118 w 238"/>
                <a:gd name="T87" fmla="*/ 362 h 3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66"/>
                <a:gd name="T134" fmla="*/ 238 w 238"/>
                <a:gd name="T135" fmla="*/ 366 h 3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66">
                  <a:moveTo>
                    <a:pt x="210" y="310"/>
                  </a:moveTo>
                  <a:lnTo>
                    <a:pt x="232" y="310"/>
                  </a:lnTo>
                  <a:lnTo>
                    <a:pt x="232" y="284"/>
                  </a:lnTo>
                  <a:lnTo>
                    <a:pt x="200" y="284"/>
                  </a:lnTo>
                  <a:lnTo>
                    <a:pt x="172" y="226"/>
                  </a:lnTo>
                  <a:lnTo>
                    <a:pt x="188" y="226"/>
                  </a:lnTo>
                  <a:lnTo>
                    <a:pt x="188" y="208"/>
                  </a:lnTo>
                  <a:lnTo>
                    <a:pt x="164" y="208"/>
                  </a:lnTo>
                  <a:lnTo>
                    <a:pt x="128" y="32"/>
                  </a:lnTo>
                  <a:lnTo>
                    <a:pt x="134" y="32"/>
                  </a:lnTo>
                  <a:lnTo>
                    <a:pt x="140" y="26"/>
                  </a:lnTo>
                  <a:lnTo>
                    <a:pt x="140" y="18"/>
                  </a:lnTo>
                  <a:lnTo>
                    <a:pt x="134" y="12"/>
                  </a:lnTo>
                  <a:lnTo>
                    <a:pt x="132" y="12"/>
                  </a:lnTo>
                  <a:lnTo>
                    <a:pt x="134" y="10"/>
                  </a:lnTo>
                  <a:lnTo>
                    <a:pt x="134" y="0"/>
                  </a:lnTo>
                  <a:lnTo>
                    <a:pt x="104" y="0"/>
                  </a:lnTo>
                  <a:lnTo>
                    <a:pt x="104" y="10"/>
                  </a:lnTo>
                  <a:lnTo>
                    <a:pt x="106" y="12"/>
                  </a:lnTo>
                  <a:lnTo>
                    <a:pt x="104" y="12"/>
                  </a:lnTo>
                  <a:lnTo>
                    <a:pt x="98" y="18"/>
                  </a:lnTo>
                  <a:lnTo>
                    <a:pt x="98" y="26"/>
                  </a:lnTo>
                  <a:lnTo>
                    <a:pt x="104" y="32"/>
                  </a:lnTo>
                  <a:lnTo>
                    <a:pt x="108" y="32"/>
                  </a:lnTo>
                  <a:lnTo>
                    <a:pt x="72" y="208"/>
                  </a:lnTo>
                  <a:lnTo>
                    <a:pt x="48" y="208"/>
                  </a:lnTo>
                  <a:lnTo>
                    <a:pt x="48" y="226"/>
                  </a:lnTo>
                  <a:lnTo>
                    <a:pt x="64" y="226"/>
                  </a:lnTo>
                  <a:lnTo>
                    <a:pt x="36" y="284"/>
                  </a:lnTo>
                  <a:lnTo>
                    <a:pt x="4" y="284"/>
                  </a:lnTo>
                  <a:lnTo>
                    <a:pt x="4" y="310"/>
                  </a:lnTo>
                  <a:lnTo>
                    <a:pt x="26" y="310"/>
                  </a:lnTo>
                  <a:lnTo>
                    <a:pt x="0" y="366"/>
                  </a:lnTo>
                  <a:lnTo>
                    <a:pt x="118" y="366"/>
                  </a:lnTo>
                  <a:lnTo>
                    <a:pt x="238" y="366"/>
                  </a:lnTo>
                  <a:lnTo>
                    <a:pt x="210" y="310"/>
                  </a:lnTo>
                  <a:close/>
                  <a:moveTo>
                    <a:pt x="118" y="48"/>
                  </a:moveTo>
                  <a:lnTo>
                    <a:pt x="118" y="50"/>
                  </a:lnTo>
                  <a:lnTo>
                    <a:pt x="144" y="208"/>
                  </a:lnTo>
                  <a:lnTo>
                    <a:pt x="118" y="208"/>
                  </a:lnTo>
                  <a:lnTo>
                    <a:pt x="92" y="208"/>
                  </a:lnTo>
                  <a:lnTo>
                    <a:pt x="118" y="48"/>
                  </a:lnTo>
                  <a:close/>
                  <a:moveTo>
                    <a:pt x="90" y="230"/>
                  </a:moveTo>
                  <a:lnTo>
                    <a:pt x="118" y="230"/>
                  </a:lnTo>
                  <a:lnTo>
                    <a:pt x="148" y="230"/>
                  </a:lnTo>
                  <a:lnTo>
                    <a:pt x="172" y="284"/>
                  </a:lnTo>
                  <a:lnTo>
                    <a:pt x="118" y="284"/>
                  </a:lnTo>
                  <a:lnTo>
                    <a:pt x="64" y="284"/>
                  </a:lnTo>
                  <a:lnTo>
                    <a:pt x="90" y="230"/>
                  </a:lnTo>
                  <a:close/>
                  <a:moveTo>
                    <a:pt x="118" y="362"/>
                  </a:moveTo>
                  <a:lnTo>
                    <a:pt x="34" y="362"/>
                  </a:lnTo>
                  <a:lnTo>
                    <a:pt x="34" y="360"/>
                  </a:lnTo>
                  <a:lnTo>
                    <a:pt x="36" y="356"/>
                  </a:lnTo>
                  <a:lnTo>
                    <a:pt x="38" y="354"/>
                  </a:lnTo>
                  <a:lnTo>
                    <a:pt x="42" y="350"/>
                  </a:lnTo>
                  <a:lnTo>
                    <a:pt x="44" y="346"/>
                  </a:lnTo>
                  <a:lnTo>
                    <a:pt x="48" y="342"/>
                  </a:lnTo>
                  <a:lnTo>
                    <a:pt x="54" y="338"/>
                  </a:lnTo>
                  <a:lnTo>
                    <a:pt x="60" y="334"/>
                  </a:lnTo>
                  <a:lnTo>
                    <a:pt x="66" y="330"/>
                  </a:lnTo>
                  <a:lnTo>
                    <a:pt x="74" y="328"/>
                  </a:lnTo>
                  <a:lnTo>
                    <a:pt x="84" y="326"/>
                  </a:lnTo>
                  <a:lnTo>
                    <a:pt x="88" y="324"/>
                  </a:lnTo>
                  <a:lnTo>
                    <a:pt x="94" y="324"/>
                  </a:lnTo>
                  <a:lnTo>
                    <a:pt x="100" y="322"/>
                  </a:lnTo>
                  <a:lnTo>
                    <a:pt x="106" y="322"/>
                  </a:lnTo>
                  <a:lnTo>
                    <a:pt x="112" y="322"/>
                  </a:lnTo>
                  <a:lnTo>
                    <a:pt x="118" y="322"/>
                  </a:lnTo>
                  <a:lnTo>
                    <a:pt x="126" y="322"/>
                  </a:lnTo>
                  <a:lnTo>
                    <a:pt x="132" y="322"/>
                  </a:lnTo>
                  <a:lnTo>
                    <a:pt x="138" y="322"/>
                  </a:lnTo>
                  <a:lnTo>
                    <a:pt x="144" y="324"/>
                  </a:lnTo>
                  <a:lnTo>
                    <a:pt x="148" y="324"/>
                  </a:lnTo>
                  <a:lnTo>
                    <a:pt x="154" y="326"/>
                  </a:lnTo>
                  <a:lnTo>
                    <a:pt x="162" y="328"/>
                  </a:lnTo>
                  <a:lnTo>
                    <a:pt x="170" y="330"/>
                  </a:lnTo>
                  <a:lnTo>
                    <a:pt x="178" y="334"/>
                  </a:lnTo>
                  <a:lnTo>
                    <a:pt x="184" y="338"/>
                  </a:lnTo>
                  <a:lnTo>
                    <a:pt x="188" y="342"/>
                  </a:lnTo>
                  <a:lnTo>
                    <a:pt x="192" y="346"/>
                  </a:lnTo>
                  <a:lnTo>
                    <a:pt x="196" y="350"/>
                  </a:lnTo>
                  <a:lnTo>
                    <a:pt x="200" y="356"/>
                  </a:lnTo>
                  <a:lnTo>
                    <a:pt x="202" y="360"/>
                  </a:lnTo>
                  <a:lnTo>
                    <a:pt x="204" y="362"/>
                  </a:lnTo>
                  <a:lnTo>
                    <a:pt x="118" y="362"/>
                  </a:lnTo>
                  <a:close/>
                </a:path>
              </a:pathLst>
            </a:custGeom>
            <a:solidFill>
              <a:srgbClr val="325170"/>
            </a:solidFill>
            <a:ln w="9525">
              <a:noFill/>
              <a:round/>
              <a:headEnd/>
              <a:tailEnd/>
            </a:ln>
          </p:spPr>
          <p:txBody>
            <a:bodyPr/>
            <a:lstStyle/>
            <a:p>
              <a:pPr>
                <a:defRPr/>
              </a:pPr>
              <a:endParaRPr lang="zh-CN" altLang="en-US">
                <a:latin typeface="+mj-lt"/>
                <a:ea typeface="宋体" pitchFamily="2" charset="-122"/>
              </a:endParaRPr>
            </a:p>
          </p:txBody>
        </p:sp>
        <p:sp>
          <p:nvSpPr>
            <p:cNvPr id="49282" name="Freeform 102"/>
            <p:cNvSpPr>
              <a:spLocks noChangeAspect="1"/>
            </p:cNvSpPr>
            <p:nvPr/>
          </p:nvSpPr>
          <p:spPr bwMode="auto">
            <a:xfrm>
              <a:off x="2320" y="1314"/>
              <a:ext cx="19" cy="104"/>
            </a:xfrm>
            <a:custGeom>
              <a:avLst/>
              <a:gdLst>
                <a:gd name="T0" fmla="*/ 1342177280 w 10"/>
                <a:gd name="T1" fmla="*/ 268435505 h 52"/>
                <a:gd name="T2" fmla="*/ 1207959603 w 10"/>
                <a:gd name="T3" fmla="*/ 536871010 h 52"/>
                <a:gd name="T4" fmla="*/ 1073741926 w 10"/>
                <a:gd name="T5" fmla="*/ 1073742021 h 52"/>
                <a:gd name="T6" fmla="*/ 671088640 w 10"/>
                <a:gd name="T7" fmla="*/ 2147483647 h 52"/>
                <a:gd name="T8" fmla="*/ 536870963 w 10"/>
                <a:gd name="T9" fmla="*/ 2147483647 h 52"/>
                <a:gd name="T10" fmla="*/ 671088640 w 10"/>
                <a:gd name="T11" fmla="*/ 2147483647 h 52"/>
                <a:gd name="T12" fmla="*/ 939520410 w 10"/>
                <a:gd name="T13" fmla="*/ 2147483647 h 52"/>
                <a:gd name="T14" fmla="*/ 1073741926 w 10"/>
                <a:gd name="T15" fmla="*/ 2147483647 h 52"/>
                <a:gd name="T16" fmla="*/ 1207959603 w 10"/>
                <a:gd name="T17" fmla="*/ 2147483647 h 52"/>
                <a:gd name="T18" fmla="*/ 1207959603 w 10"/>
                <a:gd name="T19" fmla="*/ 2147483647 h 52"/>
                <a:gd name="T20" fmla="*/ 1073741926 w 10"/>
                <a:gd name="T21" fmla="*/ 2147483647 h 52"/>
                <a:gd name="T22" fmla="*/ 939520410 w 10"/>
                <a:gd name="T23" fmla="*/ 2147483647 h 52"/>
                <a:gd name="T24" fmla="*/ 671088640 w 10"/>
                <a:gd name="T25" fmla="*/ 2147483647 h 52"/>
                <a:gd name="T26" fmla="*/ 134217741 w 10"/>
                <a:gd name="T27" fmla="*/ 2147483647 h 52"/>
                <a:gd name="T28" fmla="*/ 0 w 10"/>
                <a:gd name="T29" fmla="*/ 2147483647 h 52"/>
                <a:gd name="T30" fmla="*/ 134217741 w 10"/>
                <a:gd name="T31" fmla="*/ 2147483647 h 52"/>
                <a:gd name="T32" fmla="*/ 536870963 w 10"/>
                <a:gd name="T33" fmla="*/ 805306388 h 52"/>
                <a:gd name="T34" fmla="*/ 939520410 w 10"/>
                <a:gd name="T35" fmla="*/ 268435505 h 52"/>
                <a:gd name="T36" fmla="*/ 1207959603 w 10"/>
                <a:gd name="T37" fmla="*/ 0 h 52"/>
                <a:gd name="T38" fmla="*/ 1342177280 w 10"/>
                <a:gd name="T39" fmla="*/ 134217753 h 52"/>
                <a:gd name="T40" fmla="*/ 1342177280 w 10"/>
                <a:gd name="T41" fmla="*/ 268435505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52"/>
                <a:gd name="T65" fmla="*/ 10 w 10"/>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52">
                  <a:moveTo>
                    <a:pt x="10" y="2"/>
                  </a:moveTo>
                  <a:cubicBezTo>
                    <a:pt x="10" y="2"/>
                    <a:pt x="10" y="3"/>
                    <a:pt x="9" y="4"/>
                  </a:cubicBezTo>
                  <a:cubicBezTo>
                    <a:pt x="8" y="6"/>
                    <a:pt x="8" y="7"/>
                    <a:pt x="8" y="8"/>
                  </a:cubicBezTo>
                  <a:cubicBezTo>
                    <a:pt x="7" y="11"/>
                    <a:pt x="6" y="14"/>
                    <a:pt x="5" y="17"/>
                  </a:cubicBezTo>
                  <a:cubicBezTo>
                    <a:pt x="5" y="20"/>
                    <a:pt x="5" y="23"/>
                    <a:pt x="4" y="26"/>
                  </a:cubicBezTo>
                  <a:cubicBezTo>
                    <a:pt x="4" y="29"/>
                    <a:pt x="5" y="31"/>
                    <a:pt x="5" y="34"/>
                  </a:cubicBezTo>
                  <a:cubicBezTo>
                    <a:pt x="5" y="37"/>
                    <a:pt x="6" y="39"/>
                    <a:pt x="7" y="42"/>
                  </a:cubicBezTo>
                  <a:cubicBezTo>
                    <a:pt x="7" y="43"/>
                    <a:pt x="7" y="45"/>
                    <a:pt x="8" y="47"/>
                  </a:cubicBezTo>
                  <a:cubicBezTo>
                    <a:pt x="9" y="49"/>
                    <a:pt x="9" y="50"/>
                    <a:pt x="9" y="50"/>
                  </a:cubicBezTo>
                  <a:cubicBezTo>
                    <a:pt x="9" y="51"/>
                    <a:pt x="9" y="51"/>
                    <a:pt x="9" y="51"/>
                  </a:cubicBezTo>
                  <a:cubicBezTo>
                    <a:pt x="8" y="52"/>
                    <a:pt x="8" y="52"/>
                    <a:pt x="8" y="52"/>
                  </a:cubicBezTo>
                  <a:cubicBezTo>
                    <a:pt x="7" y="51"/>
                    <a:pt x="7" y="51"/>
                    <a:pt x="7" y="51"/>
                  </a:cubicBezTo>
                  <a:cubicBezTo>
                    <a:pt x="6" y="50"/>
                    <a:pt x="5" y="49"/>
                    <a:pt x="5" y="47"/>
                  </a:cubicBezTo>
                  <a:cubicBezTo>
                    <a:pt x="3" y="44"/>
                    <a:pt x="2" y="41"/>
                    <a:pt x="1" y="37"/>
                  </a:cubicBezTo>
                  <a:cubicBezTo>
                    <a:pt x="0" y="33"/>
                    <a:pt x="0" y="30"/>
                    <a:pt x="0" y="26"/>
                  </a:cubicBezTo>
                  <a:cubicBezTo>
                    <a:pt x="0" y="22"/>
                    <a:pt x="0" y="19"/>
                    <a:pt x="1" y="16"/>
                  </a:cubicBezTo>
                  <a:cubicBezTo>
                    <a:pt x="2" y="12"/>
                    <a:pt x="3" y="9"/>
                    <a:pt x="4" y="6"/>
                  </a:cubicBezTo>
                  <a:cubicBezTo>
                    <a:pt x="5" y="4"/>
                    <a:pt x="6" y="3"/>
                    <a:pt x="7" y="2"/>
                  </a:cubicBezTo>
                  <a:cubicBezTo>
                    <a:pt x="8" y="1"/>
                    <a:pt x="8" y="0"/>
                    <a:pt x="9" y="0"/>
                  </a:cubicBezTo>
                  <a:cubicBezTo>
                    <a:pt x="10" y="1"/>
                    <a:pt x="10" y="1"/>
                    <a:pt x="10" y="1"/>
                  </a:cubicBezTo>
                  <a:cubicBezTo>
                    <a:pt x="10" y="1"/>
                    <a:pt x="10" y="1"/>
                    <a:pt x="10" y="2"/>
                  </a:cubicBez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283" name="Freeform 103"/>
            <p:cNvSpPr>
              <a:spLocks noChangeAspect="1"/>
            </p:cNvSpPr>
            <p:nvPr/>
          </p:nvSpPr>
          <p:spPr bwMode="auto">
            <a:xfrm>
              <a:off x="2361" y="1325"/>
              <a:ext cx="17" cy="81"/>
            </a:xfrm>
            <a:custGeom>
              <a:avLst/>
              <a:gdLst>
                <a:gd name="T0" fmla="*/ 1073741824 w 8"/>
                <a:gd name="T1" fmla="*/ 268435484 h 41"/>
                <a:gd name="T2" fmla="*/ 939519808 w 8"/>
                <a:gd name="T3" fmla="*/ 536870968 h 41"/>
                <a:gd name="T4" fmla="*/ 805302656 w 8"/>
                <a:gd name="T5" fmla="*/ 939520418 h 41"/>
                <a:gd name="T6" fmla="*/ 671085504 w 8"/>
                <a:gd name="T7" fmla="*/ 1879039813 h 41"/>
                <a:gd name="T8" fmla="*/ 536870912 w 8"/>
                <a:gd name="T9" fmla="*/ 2147483647 h 41"/>
                <a:gd name="T10" fmla="*/ 536870912 w 8"/>
                <a:gd name="T11" fmla="*/ 2147483647 h 41"/>
                <a:gd name="T12" fmla="*/ 805302656 w 8"/>
                <a:gd name="T13" fmla="*/ 2147483647 h 41"/>
                <a:gd name="T14" fmla="*/ 939519808 w 8"/>
                <a:gd name="T15" fmla="*/ 2147483647 h 41"/>
                <a:gd name="T16" fmla="*/ 1073741824 w 8"/>
                <a:gd name="T17" fmla="*/ 2147483647 h 41"/>
                <a:gd name="T18" fmla="*/ 939519808 w 8"/>
                <a:gd name="T19" fmla="*/ 2147483647 h 41"/>
                <a:gd name="T20" fmla="*/ 939519808 w 8"/>
                <a:gd name="T21" fmla="*/ 2147483647 h 41"/>
                <a:gd name="T22" fmla="*/ 805302656 w 8"/>
                <a:gd name="T23" fmla="*/ 2147483647 h 41"/>
                <a:gd name="T24" fmla="*/ 536870912 w 8"/>
                <a:gd name="T25" fmla="*/ 2147483647 h 41"/>
                <a:gd name="T26" fmla="*/ 134217728 w 8"/>
                <a:gd name="T27" fmla="*/ 2147483647 h 41"/>
                <a:gd name="T28" fmla="*/ 0 w 8"/>
                <a:gd name="T29" fmla="*/ 2147483647 h 41"/>
                <a:gd name="T30" fmla="*/ 134217728 w 8"/>
                <a:gd name="T31" fmla="*/ 1744822135 h 41"/>
                <a:gd name="T32" fmla="*/ 536870912 w 8"/>
                <a:gd name="T33" fmla="*/ 671088646 h 41"/>
                <a:gd name="T34" fmla="*/ 805302656 w 8"/>
                <a:gd name="T35" fmla="*/ 268435484 h 41"/>
                <a:gd name="T36" fmla="*/ 1073741824 w 8"/>
                <a:gd name="T37" fmla="*/ 0 h 41"/>
                <a:gd name="T38" fmla="*/ 1073741824 w 8"/>
                <a:gd name="T39" fmla="*/ 134217742 h 41"/>
                <a:gd name="T40" fmla="*/ 1073741824 w 8"/>
                <a:gd name="T41" fmla="*/ 268435484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
                <a:gd name="T64" fmla="*/ 0 h 41"/>
                <a:gd name="T65" fmla="*/ 8 w 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 h="41">
                  <a:moveTo>
                    <a:pt x="8" y="2"/>
                  </a:moveTo>
                  <a:cubicBezTo>
                    <a:pt x="8" y="2"/>
                    <a:pt x="8" y="3"/>
                    <a:pt x="7" y="4"/>
                  </a:cubicBezTo>
                  <a:cubicBezTo>
                    <a:pt x="7" y="5"/>
                    <a:pt x="7" y="6"/>
                    <a:pt x="6" y="7"/>
                  </a:cubicBezTo>
                  <a:cubicBezTo>
                    <a:pt x="6" y="9"/>
                    <a:pt x="5" y="12"/>
                    <a:pt x="5" y="14"/>
                  </a:cubicBezTo>
                  <a:cubicBezTo>
                    <a:pt x="4" y="16"/>
                    <a:pt x="4" y="18"/>
                    <a:pt x="4" y="21"/>
                  </a:cubicBezTo>
                  <a:cubicBezTo>
                    <a:pt x="4" y="23"/>
                    <a:pt x="4" y="25"/>
                    <a:pt x="4" y="27"/>
                  </a:cubicBezTo>
                  <a:cubicBezTo>
                    <a:pt x="5" y="29"/>
                    <a:pt x="5" y="31"/>
                    <a:pt x="6" y="33"/>
                  </a:cubicBezTo>
                  <a:cubicBezTo>
                    <a:pt x="6" y="34"/>
                    <a:pt x="6" y="36"/>
                    <a:pt x="7" y="37"/>
                  </a:cubicBezTo>
                  <a:cubicBezTo>
                    <a:pt x="7" y="39"/>
                    <a:pt x="8" y="40"/>
                    <a:pt x="8" y="40"/>
                  </a:cubicBezTo>
                  <a:cubicBezTo>
                    <a:pt x="8" y="40"/>
                    <a:pt x="8" y="41"/>
                    <a:pt x="7" y="41"/>
                  </a:cubicBezTo>
                  <a:cubicBezTo>
                    <a:pt x="7" y="41"/>
                    <a:pt x="7" y="41"/>
                    <a:pt x="7" y="41"/>
                  </a:cubicBezTo>
                  <a:cubicBezTo>
                    <a:pt x="7" y="41"/>
                    <a:pt x="6" y="41"/>
                    <a:pt x="6" y="40"/>
                  </a:cubicBezTo>
                  <a:cubicBezTo>
                    <a:pt x="5" y="40"/>
                    <a:pt x="5" y="39"/>
                    <a:pt x="4" y="38"/>
                  </a:cubicBezTo>
                  <a:cubicBezTo>
                    <a:pt x="3" y="35"/>
                    <a:pt x="2" y="32"/>
                    <a:pt x="1" y="30"/>
                  </a:cubicBezTo>
                  <a:cubicBezTo>
                    <a:pt x="0" y="27"/>
                    <a:pt x="0" y="24"/>
                    <a:pt x="0" y="21"/>
                  </a:cubicBezTo>
                  <a:cubicBezTo>
                    <a:pt x="0" y="18"/>
                    <a:pt x="0" y="15"/>
                    <a:pt x="1" y="13"/>
                  </a:cubicBezTo>
                  <a:cubicBezTo>
                    <a:pt x="2" y="10"/>
                    <a:pt x="3" y="8"/>
                    <a:pt x="4" y="5"/>
                  </a:cubicBezTo>
                  <a:cubicBezTo>
                    <a:pt x="4" y="4"/>
                    <a:pt x="5" y="2"/>
                    <a:pt x="6" y="2"/>
                  </a:cubicBezTo>
                  <a:cubicBezTo>
                    <a:pt x="6" y="1"/>
                    <a:pt x="7" y="0"/>
                    <a:pt x="8" y="0"/>
                  </a:cubicBezTo>
                  <a:cubicBezTo>
                    <a:pt x="8" y="1"/>
                    <a:pt x="8" y="1"/>
                    <a:pt x="8" y="1"/>
                  </a:cubicBezTo>
                  <a:lnTo>
                    <a:pt x="8" y="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284" name="Freeform 104"/>
            <p:cNvSpPr>
              <a:spLocks noChangeAspect="1"/>
            </p:cNvSpPr>
            <p:nvPr/>
          </p:nvSpPr>
          <p:spPr bwMode="auto">
            <a:xfrm>
              <a:off x="2404" y="1336"/>
              <a:ext cx="11" cy="63"/>
            </a:xfrm>
            <a:custGeom>
              <a:avLst/>
              <a:gdLst>
                <a:gd name="T0" fmla="*/ 805306368 w 6"/>
                <a:gd name="T1" fmla="*/ 134217759 h 31"/>
                <a:gd name="T2" fmla="*/ 805306368 w 6"/>
                <a:gd name="T3" fmla="*/ 268435518 h 31"/>
                <a:gd name="T4" fmla="*/ 671088683 w 6"/>
                <a:gd name="T5" fmla="*/ 536871036 h 31"/>
                <a:gd name="T6" fmla="*/ 402653184 w 6"/>
                <a:gd name="T7" fmla="*/ 1342177462 h 31"/>
                <a:gd name="T8" fmla="*/ 402653184 w 6"/>
                <a:gd name="T9" fmla="*/ 2013265937 h 31"/>
                <a:gd name="T10" fmla="*/ 402653184 w 6"/>
                <a:gd name="T11" fmla="*/ 2147483647 h 31"/>
                <a:gd name="T12" fmla="*/ 536870997 w 6"/>
                <a:gd name="T13" fmla="*/ 2147483647 h 31"/>
                <a:gd name="T14" fmla="*/ 671088683 w 6"/>
                <a:gd name="T15" fmla="*/ 2147483647 h 31"/>
                <a:gd name="T16" fmla="*/ 805306368 w 6"/>
                <a:gd name="T17" fmla="*/ 2147483647 h 31"/>
                <a:gd name="T18" fmla="*/ 805306368 w 6"/>
                <a:gd name="T19" fmla="*/ 2147483647 h 31"/>
                <a:gd name="T20" fmla="*/ 671088683 w 6"/>
                <a:gd name="T21" fmla="*/ 2147483647 h 31"/>
                <a:gd name="T22" fmla="*/ 536870997 w 6"/>
                <a:gd name="T23" fmla="*/ 2147483647 h 31"/>
                <a:gd name="T24" fmla="*/ 402653184 w 6"/>
                <a:gd name="T25" fmla="*/ 2147483647 h 31"/>
                <a:gd name="T26" fmla="*/ 134217749 w 6"/>
                <a:gd name="T27" fmla="*/ 2147483647 h 31"/>
                <a:gd name="T28" fmla="*/ 0 w 6"/>
                <a:gd name="T29" fmla="*/ 2013265937 h 31"/>
                <a:gd name="T30" fmla="*/ 134217749 w 6"/>
                <a:gd name="T31" fmla="*/ 1207959767 h 31"/>
                <a:gd name="T32" fmla="*/ 402653184 w 6"/>
                <a:gd name="T33" fmla="*/ 402653213 h 31"/>
                <a:gd name="T34" fmla="*/ 671088683 w 6"/>
                <a:gd name="T35" fmla="*/ 134217759 h 31"/>
                <a:gd name="T36" fmla="*/ 805306368 w 6"/>
                <a:gd name="T37" fmla="*/ 0 h 31"/>
                <a:gd name="T38" fmla="*/ 805306368 w 6"/>
                <a:gd name="T39" fmla="*/ 0 h 31"/>
                <a:gd name="T40" fmla="*/ 805306368 w 6"/>
                <a:gd name="T41" fmla="*/ 13421775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31"/>
                <a:gd name="T65" fmla="*/ 6 w 6"/>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31">
                  <a:moveTo>
                    <a:pt x="6" y="1"/>
                  </a:moveTo>
                  <a:cubicBezTo>
                    <a:pt x="6" y="1"/>
                    <a:pt x="6" y="1"/>
                    <a:pt x="6" y="2"/>
                  </a:cubicBezTo>
                  <a:cubicBezTo>
                    <a:pt x="6" y="3"/>
                    <a:pt x="5" y="4"/>
                    <a:pt x="5" y="4"/>
                  </a:cubicBezTo>
                  <a:cubicBezTo>
                    <a:pt x="4" y="6"/>
                    <a:pt x="4" y="8"/>
                    <a:pt x="3" y="10"/>
                  </a:cubicBezTo>
                  <a:cubicBezTo>
                    <a:pt x="3" y="12"/>
                    <a:pt x="3" y="13"/>
                    <a:pt x="3" y="15"/>
                  </a:cubicBezTo>
                  <a:cubicBezTo>
                    <a:pt x="3" y="17"/>
                    <a:pt x="3" y="18"/>
                    <a:pt x="3" y="20"/>
                  </a:cubicBezTo>
                  <a:cubicBezTo>
                    <a:pt x="4" y="22"/>
                    <a:pt x="4" y="23"/>
                    <a:pt x="4" y="25"/>
                  </a:cubicBezTo>
                  <a:cubicBezTo>
                    <a:pt x="5" y="25"/>
                    <a:pt x="5" y="26"/>
                    <a:pt x="5" y="28"/>
                  </a:cubicBezTo>
                  <a:cubicBezTo>
                    <a:pt x="6" y="29"/>
                    <a:pt x="6" y="29"/>
                    <a:pt x="6" y="30"/>
                  </a:cubicBezTo>
                  <a:cubicBezTo>
                    <a:pt x="6" y="30"/>
                    <a:pt x="6" y="30"/>
                    <a:pt x="6" y="30"/>
                  </a:cubicBezTo>
                  <a:cubicBezTo>
                    <a:pt x="5" y="31"/>
                    <a:pt x="5" y="31"/>
                    <a:pt x="5" y="31"/>
                  </a:cubicBezTo>
                  <a:cubicBezTo>
                    <a:pt x="5" y="31"/>
                    <a:pt x="5" y="30"/>
                    <a:pt x="4" y="30"/>
                  </a:cubicBezTo>
                  <a:cubicBezTo>
                    <a:pt x="4" y="30"/>
                    <a:pt x="4" y="29"/>
                    <a:pt x="3" y="28"/>
                  </a:cubicBezTo>
                  <a:cubicBezTo>
                    <a:pt x="2" y="26"/>
                    <a:pt x="1" y="24"/>
                    <a:pt x="1" y="22"/>
                  </a:cubicBezTo>
                  <a:cubicBezTo>
                    <a:pt x="0" y="20"/>
                    <a:pt x="0" y="17"/>
                    <a:pt x="0" y="15"/>
                  </a:cubicBezTo>
                  <a:cubicBezTo>
                    <a:pt x="0" y="13"/>
                    <a:pt x="0" y="11"/>
                    <a:pt x="1" y="9"/>
                  </a:cubicBezTo>
                  <a:cubicBezTo>
                    <a:pt x="1" y="7"/>
                    <a:pt x="2" y="5"/>
                    <a:pt x="3" y="3"/>
                  </a:cubicBezTo>
                  <a:cubicBezTo>
                    <a:pt x="3" y="2"/>
                    <a:pt x="4" y="1"/>
                    <a:pt x="5" y="1"/>
                  </a:cubicBezTo>
                  <a:cubicBezTo>
                    <a:pt x="5" y="0"/>
                    <a:pt x="6" y="0"/>
                    <a:pt x="6" y="0"/>
                  </a:cubicBezTo>
                  <a:cubicBezTo>
                    <a:pt x="6" y="0"/>
                    <a:pt x="6" y="0"/>
                    <a:pt x="6" y="0"/>
                  </a:cubicBezTo>
                  <a:lnTo>
                    <a:pt x="6" y="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285" name="Freeform 105"/>
            <p:cNvSpPr>
              <a:spLocks noChangeAspect="1"/>
            </p:cNvSpPr>
            <p:nvPr/>
          </p:nvSpPr>
          <p:spPr bwMode="auto">
            <a:xfrm>
              <a:off x="2591" y="1314"/>
              <a:ext cx="22" cy="104"/>
            </a:xfrm>
            <a:custGeom>
              <a:avLst/>
              <a:gdLst>
                <a:gd name="T0" fmla="*/ 0 w 11"/>
                <a:gd name="T1" fmla="*/ 268435505 h 52"/>
                <a:gd name="T2" fmla="*/ 134217745 w 11"/>
                <a:gd name="T3" fmla="*/ 536871010 h 52"/>
                <a:gd name="T4" fmla="*/ 402652148 w 11"/>
                <a:gd name="T5" fmla="*/ 1073742021 h 52"/>
                <a:gd name="T6" fmla="*/ 671088663 w 11"/>
                <a:gd name="T7" fmla="*/ 2147483647 h 52"/>
                <a:gd name="T8" fmla="*/ 805303785 w 11"/>
                <a:gd name="T9" fmla="*/ 2147483647 h 52"/>
                <a:gd name="T10" fmla="*/ 671088663 w 11"/>
                <a:gd name="T11" fmla="*/ 2147483647 h 52"/>
                <a:gd name="T12" fmla="*/ 536870982 w 11"/>
                <a:gd name="T13" fmla="*/ 2147483647 h 52"/>
                <a:gd name="T14" fmla="*/ 268435491 w 11"/>
                <a:gd name="T15" fmla="*/ 2147483647 h 52"/>
                <a:gd name="T16" fmla="*/ 134217745 w 11"/>
                <a:gd name="T17" fmla="*/ 2147483647 h 52"/>
                <a:gd name="T18" fmla="*/ 134217745 w 11"/>
                <a:gd name="T19" fmla="*/ 2147483647 h 52"/>
                <a:gd name="T20" fmla="*/ 268435491 w 11"/>
                <a:gd name="T21" fmla="*/ 2147483647 h 52"/>
                <a:gd name="T22" fmla="*/ 536870982 w 11"/>
                <a:gd name="T23" fmla="*/ 2147483647 h 52"/>
                <a:gd name="T24" fmla="*/ 805303785 w 11"/>
                <a:gd name="T25" fmla="*/ 2147483647 h 52"/>
                <a:gd name="T26" fmla="*/ 1207959645 w 11"/>
                <a:gd name="T27" fmla="*/ 2147483647 h 52"/>
                <a:gd name="T28" fmla="*/ 1342177327 w 11"/>
                <a:gd name="T29" fmla="*/ 2147483647 h 52"/>
                <a:gd name="T30" fmla="*/ 1207959645 w 11"/>
                <a:gd name="T31" fmla="*/ 2147483647 h 52"/>
                <a:gd name="T32" fmla="*/ 805303785 w 11"/>
                <a:gd name="T33" fmla="*/ 805306388 h 52"/>
                <a:gd name="T34" fmla="*/ 402652148 w 11"/>
                <a:gd name="T35" fmla="*/ 268435505 h 52"/>
                <a:gd name="T36" fmla="*/ 134217745 w 11"/>
                <a:gd name="T37" fmla="*/ 0 h 52"/>
                <a:gd name="T38" fmla="*/ 134217745 w 11"/>
                <a:gd name="T39" fmla="*/ 134217753 h 52"/>
                <a:gd name="T40" fmla="*/ 0 w 11"/>
                <a:gd name="T41" fmla="*/ 268435505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52"/>
                <a:gd name="T65" fmla="*/ 11 w 11"/>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52">
                  <a:moveTo>
                    <a:pt x="0" y="2"/>
                  </a:moveTo>
                  <a:cubicBezTo>
                    <a:pt x="0" y="2"/>
                    <a:pt x="1" y="3"/>
                    <a:pt x="1" y="4"/>
                  </a:cubicBezTo>
                  <a:cubicBezTo>
                    <a:pt x="2" y="6"/>
                    <a:pt x="2" y="7"/>
                    <a:pt x="3" y="8"/>
                  </a:cubicBezTo>
                  <a:cubicBezTo>
                    <a:pt x="4" y="11"/>
                    <a:pt x="4" y="14"/>
                    <a:pt x="5" y="17"/>
                  </a:cubicBezTo>
                  <a:cubicBezTo>
                    <a:pt x="5" y="20"/>
                    <a:pt x="6" y="23"/>
                    <a:pt x="6" y="26"/>
                  </a:cubicBezTo>
                  <a:cubicBezTo>
                    <a:pt x="6" y="29"/>
                    <a:pt x="6" y="31"/>
                    <a:pt x="5" y="34"/>
                  </a:cubicBezTo>
                  <a:cubicBezTo>
                    <a:pt x="5" y="37"/>
                    <a:pt x="4" y="39"/>
                    <a:pt x="4" y="42"/>
                  </a:cubicBezTo>
                  <a:cubicBezTo>
                    <a:pt x="3" y="43"/>
                    <a:pt x="3" y="45"/>
                    <a:pt x="2" y="47"/>
                  </a:cubicBezTo>
                  <a:cubicBezTo>
                    <a:pt x="1" y="49"/>
                    <a:pt x="1" y="50"/>
                    <a:pt x="1" y="50"/>
                  </a:cubicBezTo>
                  <a:cubicBezTo>
                    <a:pt x="1" y="51"/>
                    <a:pt x="1" y="51"/>
                    <a:pt x="1" y="51"/>
                  </a:cubicBezTo>
                  <a:cubicBezTo>
                    <a:pt x="2" y="52"/>
                    <a:pt x="2" y="52"/>
                    <a:pt x="2" y="52"/>
                  </a:cubicBezTo>
                  <a:cubicBezTo>
                    <a:pt x="2" y="52"/>
                    <a:pt x="3" y="51"/>
                    <a:pt x="4" y="51"/>
                  </a:cubicBezTo>
                  <a:cubicBezTo>
                    <a:pt x="4" y="50"/>
                    <a:pt x="5" y="49"/>
                    <a:pt x="6" y="47"/>
                  </a:cubicBezTo>
                  <a:cubicBezTo>
                    <a:pt x="7" y="44"/>
                    <a:pt x="9" y="41"/>
                    <a:pt x="9" y="37"/>
                  </a:cubicBezTo>
                  <a:cubicBezTo>
                    <a:pt x="10" y="33"/>
                    <a:pt x="11" y="30"/>
                    <a:pt x="10" y="26"/>
                  </a:cubicBezTo>
                  <a:cubicBezTo>
                    <a:pt x="10" y="22"/>
                    <a:pt x="10" y="19"/>
                    <a:pt x="9" y="16"/>
                  </a:cubicBezTo>
                  <a:cubicBezTo>
                    <a:pt x="9" y="12"/>
                    <a:pt x="7" y="9"/>
                    <a:pt x="6" y="6"/>
                  </a:cubicBezTo>
                  <a:cubicBezTo>
                    <a:pt x="5" y="4"/>
                    <a:pt x="4" y="3"/>
                    <a:pt x="3" y="2"/>
                  </a:cubicBezTo>
                  <a:cubicBezTo>
                    <a:pt x="3" y="1"/>
                    <a:pt x="2" y="0"/>
                    <a:pt x="1" y="0"/>
                  </a:cubicBezTo>
                  <a:cubicBezTo>
                    <a:pt x="1" y="1"/>
                    <a:pt x="1" y="1"/>
                    <a:pt x="1" y="1"/>
                  </a:cubicBezTo>
                  <a:cubicBezTo>
                    <a:pt x="0" y="1"/>
                    <a:pt x="0" y="1"/>
                    <a:pt x="0" y="2"/>
                  </a:cubicBez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286" name="Freeform 106"/>
            <p:cNvSpPr>
              <a:spLocks noChangeAspect="1"/>
            </p:cNvSpPr>
            <p:nvPr/>
          </p:nvSpPr>
          <p:spPr bwMode="auto">
            <a:xfrm>
              <a:off x="2553" y="1325"/>
              <a:ext cx="17" cy="81"/>
            </a:xfrm>
            <a:custGeom>
              <a:avLst/>
              <a:gdLst>
                <a:gd name="T0" fmla="*/ 0 w 8"/>
                <a:gd name="T1" fmla="*/ 268435484 h 41"/>
                <a:gd name="T2" fmla="*/ 134217728 w 8"/>
                <a:gd name="T3" fmla="*/ 536870968 h 41"/>
                <a:gd name="T4" fmla="*/ 268435456 w 8"/>
                <a:gd name="T5" fmla="*/ 939520418 h 41"/>
                <a:gd name="T6" fmla="*/ 536870912 w 8"/>
                <a:gd name="T7" fmla="*/ 1879039813 h 41"/>
                <a:gd name="T8" fmla="*/ 536870912 w 8"/>
                <a:gd name="T9" fmla="*/ 2147483647 h 41"/>
                <a:gd name="T10" fmla="*/ 536870912 w 8"/>
                <a:gd name="T11" fmla="*/ 2147483647 h 41"/>
                <a:gd name="T12" fmla="*/ 402651584 w 8"/>
                <a:gd name="T13" fmla="*/ 2147483647 h 41"/>
                <a:gd name="T14" fmla="*/ 134217728 w 8"/>
                <a:gd name="T15" fmla="*/ 2147483647 h 41"/>
                <a:gd name="T16" fmla="*/ 134217728 w 8"/>
                <a:gd name="T17" fmla="*/ 2147483647 h 41"/>
                <a:gd name="T18" fmla="*/ 134217728 w 8"/>
                <a:gd name="T19" fmla="*/ 2147483647 h 41"/>
                <a:gd name="T20" fmla="*/ 134217728 w 8"/>
                <a:gd name="T21" fmla="*/ 2147483647 h 41"/>
                <a:gd name="T22" fmla="*/ 402651584 w 8"/>
                <a:gd name="T23" fmla="*/ 2147483647 h 41"/>
                <a:gd name="T24" fmla="*/ 536870912 w 8"/>
                <a:gd name="T25" fmla="*/ 2147483647 h 41"/>
                <a:gd name="T26" fmla="*/ 939519808 w 8"/>
                <a:gd name="T27" fmla="*/ 2147483647 h 41"/>
                <a:gd name="T28" fmla="*/ 1073741824 w 8"/>
                <a:gd name="T29" fmla="*/ 2147483647 h 41"/>
                <a:gd name="T30" fmla="*/ 939519808 w 8"/>
                <a:gd name="T31" fmla="*/ 1744822135 h 41"/>
                <a:gd name="T32" fmla="*/ 671085504 w 8"/>
                <a:gd name="T33" fmla="*/ 671088646 h 41"/>
                <a:gd name="T34" fmla="*/ 268435456 w 8"/>
                <a:gd name="T35" fmla="*/ 268435484 h 41"/>
                <a:gd name="T36" fmla="*/ 134217728 w 8"/>
                <a:gd name="T37" fmla="*/ 0 h 41"/>
                <a:gd name="T38" fmla="*/ 0 w 8"/>
                <a:gd name="T39" fmla="*/ 134217742 h 41"/>
                <a:gd name="T40" fmla="*/ 0 w 8"/>
                <a:gd name="T41" fmla="*/ 268435484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
                <a:gd name="T64" fmla="*/ 0 h 41"/>
                <a:gd name="T65" fmla="*/ 8 w 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 h="41">
                  <a:moveTo>
                    <a:pt x="0" y="2"/>
                  </a:moveTo>
                  <a:cubicBezTo>
                    <a:pt x="0" y="2"/>
                    <a:pt x="0" y="3"/>
                    <a:pt x="1" y="4"/>
                  </a:cubicBezTo>
                  <a:cubicBezTo>
                    <a:pt x="1" y="5"/>
                    <a:pt x="2" y="6"/>
                    <a:pt x="2" y="7"/>
                  </a:cubicBezTo>
                  <a:cubicBezTo>
                    <a:pt x="3" y="9"/>
                    <a:pt x="3" y="12"/>
                    <a:pt x="4" y="14"/>
                  </a:cubicBezTo>
                  <a:cubicBezTo>
                    <a:pt x="4" y="16"/>
                    <a:pt x="4" y="18"/>
                    <a:pt x="4" y="21"/>
                  </a:cubicBezTo>
                  <a:cubicBezTo>
                    <a:pt x="4" y="23"/>
                    <a:pt x="4" y="25"/>
                    <a:pt x="4" y="27"/>
                  </a:cubicBezTo>
                  <a:cubicBezTo>
                    <a:pt x="4" y="29"/>
                    <a:pt x="3" y="31"/>
                    <a:pt x="3" y="33"/>
                  </a:cubicBezTo>
                  <a:cubicBezTo>
                    <a:pt x="2" y="34"/>
                    <a:pt x="2" y="36"/>
                    <a:pt x="1" y="37"/>
                  </a:cubicBezTo>
                  <a:cubicBezTo>
                    <a:pt x="1" y="39"/>
                    <a:pt x="1" y="40"/>
                    <a:pt x="1" y="40"/>
                  </a:cubicBezTo>
                  <a:cubicBezTo>
                    <a:pt x="1" y="41"/>
                    <a:pt x="1" y="41"/>
                    <a:pt x="1" y="41"/>
                  </a:cubicBezTo>
                  <a:cubicBezTo>
                    <a:pt x="1" y="41"/>
                    <a:pt x="1" y="41"/>
                    <a:pt x="1" y="41"/>
                  </a:cubicBezTo>
                  <a:cubicBezTo>
                    <a:pt x="2" y="41"/>
                    <a:pt x="2" y="41"/>
                    <a:pt x="3" y="40"/>
                  </a:cubicBezTo>
                  <a:cubicBezTo>
                    <a:pt x="3" y="40"/>
                    <a:pt x="4" y="39"/>
                    <a:pt x="4" y="38"/>
                  </a:cubicBezTo>
                  <a:cubicBezTo>
                    <a:pt x="6" y="35"/>
                    <a:pt x="7" y="32"/>
                    <a:pt x="7" y="30"/>
                  </a:cubicBezTo>
                  <a:cubicBezTo>
                    <a:pt x="8" y="27"/>
                    <a:pt x="8" y="24"/>
                    <a:pt x="8" y="21"/>
                  </a:cubicBezTo>
                  <a:cubicBezTo>
                    <a:pt x="8" y="18"/>
                    <a:pt x="8" y="15"/>
                    <a:pt x="7" y="13"/>
                  </a:cubicBezTo>
                  <a:cubicBezTo>
                    <a:pt x="7" y="10"/>
                    <a:pt x="6" y="8"/>
                    <a:pt x="5" y="5"/>
                  </a:cubicBezTo>
                  <a:cubicBezTo>
                    <a:pt x="4" y="4"/>
                    <a:pt x="3" y="2"/>
                    <a:pt x="2" y="2"/>
                  </a:cubicBezTo>
                  <a:cubicBezTo>
                    <a:pt x="2" y="1"/>
                    <a:pt x="1" y="0"/>
                    <a:pt x="1" y="0"/>
                  </a:cubicBezTo>
                  <a:cubicBezTo>
                    <a:pt x="0" y="1"/>
                    <a:pt x="0" y="1"/>
                    <a:pt x="0" y="1"/>
                  </a:cubicBezTo>
                  <a:lnTo>
                    <a:pt x="0" y="2"/>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sp>
          <p:nvSpPr>
            <p:cNvPr id="49287" name="Freeform 107"/>
            <p:cNvSpPr>
              <a:spLocks noChangeAspect="1"/>
            </p:cNvSpPr>
            <p:nvPr/>
          </p:nvSpPr>
          <p:spPr bwMode="auto">
            <a:xfrm>
              <a:off x="2516" y="1336"/>
              <a:ext cx="11" cy="63"/>
            </a:xfrm>
            <a:custGeom>
              <a:avLst/>
              <a:gdLst>
                <a:gd name="T0" fmla="*/ 0 w 6"/>
                <a:gd name="T1" fmla="*/ 134217759 h 31"/>
                <a:gd name="T2" fmla="*/ 0 w 6"/>
                <a:gd name="T3" fmla="*/ 268435518 h 31"/>
                <a:gd name="T4" fmla="*/ 134217749 w 6"/>
                <a:gd name="T5" fmla="*/ 536871036 h 31"/>
                <a:gd name="T6" fmla="*/ 402653184 w 6"/>
                <a:gd name="T7" fmla="*/ 1342177462 h 31"/>
                <a:gd name="T8" fmla="*/ 402653184 w 6"/>
                <a:gd name="T9" fmla="*/ 2013265937 h 31"/>
                <a:gd name="T10" fmla="*/ 402653184 w 6"/>
                <a:gd name="T11" fmla="*/ 2147483647 h 31"/>
                <a:gd name="T12" fmla="*/ 268435499 w 6"/>
                <a:gd name="T13" fmla="*/ 2147483647 h 31"/>
                <a:gd name="T14" fmla="*/ 134217749 w 6"/>
                <a:gd name="T15" fmla="*/ 2147483647 h 31"/>
                <a:gd name="T16" fmla="*/ 0 w 6"/>
                <a:gd name="T17" fmla="*/ 2147483647 h 31"/>
                <a:gd name="T18" fmla="*/ 0 w 6"/>
                <a:gd name="T19" fmla="*/ 2147483647 h 31"/>
                <a:gd name="T20" fmla="*/ 134217749 w 6"/>
                <a:gd name="T21" fmla="*/ 2147483647 h 31"/>
                <a:gd name="T22" fmla="*/ 268435499 w 6"/>
                <a:gd name="T23" fmla="*/ 2147483647 h 31"/>
                <a:gd name="T24" fmla="*/ 402653184 w 6"/>
                <a:gd name="T25" fmla="*/ 2147483647 h 31"/>
                <a:gd name="T26" fmla="*/ 805306368 w 6"/>
                <a:gd name="T27" fmla="*/ 2147483647 h 31"/>
                <a:gd name="T28" fmla="*/ 805306368 w 6"/>
                <a:gd name="T29" fmla="*/ 2013265937 h 31"/>
                <a:gd name="T30" fmla="*/ 805306368 w 6"/>
                <a:gd name="T31" fmla="*/ 1207959767 h 31"/>
                <a:gd name="T32" fmla="*/ 402653184 w 6"/>
                <a:gd name="T33" fmla="*/ 402653213 h 31"/>
                <a:gd name="T34" fmla="*/ 268435499 w 6"/>
                <a:gd name="T35" fmla="*/ 134217759 h 31"/>
                <a:gd name="T36" fmla="*/ 0 w 6"/>
                <a:gd name="T37" fmla="*/ 0 h 31"/>
                <a:gd name="T38" fmla="*/ 0 w 6"/>
                <a:gd name="T39" fmla="*/ 0 h 31"/>
                <a:gd name="T40" fmla="*/ 0 w 6"/>
                <a:gd name="T41" fmla="*/ 13421775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
                <a:gd name="T64" fmla="*/ 0 h 31"/>
                <a:gd name="T65" fmla="*/ 6 w 6"/>
                <a:gd name="T66" fmla="*/ 31 h 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 h="31">
                  <a:moveTo>
                    <a:pt x="0" y="1"/>
                  </a:moveTo>
                  <a:cubicBezTo>
                    <a:pt x="0" y="1"/>
                    <a:pt x="0" y="1"/>
                    <a:pt x="0" y="2"/>
                  </a:cubicBezTo>
                  <a:cubicBezTo>
                    <a:pt x="1" y="3"/>
                    <a:pt x="1" y="4"/>
                    <a:pt x="1" y="4"/>
                  </a:cubicBezTo>
                  <a:cubicBezTo>
                    <a:pt x="2" y="6"/>
                    <a:pt x="2" y="8"/>
                    <a:pt x="3" y="10"/>
                  </a:cubicBezTo>
                  <a:cubicBezTo>
                    <a:pt x="3" y="12"/>
                    <a:pt x="3" y="13"/>
                    <a:pt x="3" y="15"/>
                  </a:cubicBezTo>
                  <a:cubicBezTo>
                    <a:pt x="3" y="17"/>
                    <a:pt x="3" y="18"/>
                    <a:pt x="3" y="20"/>
                  </a:cubicBezTo>
                  <a:cubicBezTo>
                    <a:pt x="3" y="22"/>
                    <a:pt x="2" y="23"/>
                    <a:pt x="2" y="25"/>
                  </a:cubicBezTo>
                  <a:cubicBezTo>
                    <a:pt x="2" y="25"/>
                    <a:pt x="1" y="26"/>
                    <a:pt x="1" y="28"/>
                  </a:cubicBezTo>
                  <a:cubicBezTo>
                    <a:pt x="0" y="29"/>
                    <a:pt x="0" y="29"/>
                    <a:pt x="0" y="30"/>
                  </a:cubicBezTo>
                  <a:cubicBezTo>
                    <a:pt x="0" y="30"/>
                    <a:pt x="0" y="30"/>
                    <a:pt x="0" y="30"/>
                  </a:cubicBezTo>
                  <a:cubicBezTo>
                    <a:pt x="1" y="31"/>
                    <a:pt x="1" y="31"/>
                    <a:pt x="1" y="31"/>
                  </a:cubicBezTo>
                  <a:cubicBezTo>
                    <a:pt x="1" y="31"/>
                    <a:pt x="1" y="30"/>
                    <a:pt x="2" y="30"/>
                  </a:cubicBezTo>
                  <a:cubicBezTo>
                    <a:pt x="2" y="30"/>
                    <a:pt x="3" y="29"/>
                    <a:pt x="3" y="28"/>
                  </a:cubicBezTo>
                  <a:cubicBezTo>
                    <a:pt x="4" y="26"/>
                    <a:pt x="5" y="24"/>
                    <a:pt x="6" y="22"/>
                  </a:cubicBezTo>
                  <a:cubicBezTo>
                    <a:pt x="6" y="20"/>
                    <a:pt x="6" y="17"/>
                    <a:pt x="6" y="15"/>
                  </a:cubicBezTo>
                  <a:cubicBezTo>
                    <a:pt x="6" y="13"/>
                    <a:pt x="6" y="11"/>
                    <a:pt x="6" y="9"/>
                  </a:cubicBezTo>
                  <a:cubicBezTo>
                    <a:pt x="5" y="7"/>
                    <a:pt x="4" y="5"/>
                    <a:pt x="3" y="3"/>
                  </a:cubicBezTo>
                  <a:cubicBezTo>
                    <a:pt x="3" y="2"/>
                    <a:pt x="2" y="1"/>
                    <a:pt x="2" y="1"/>
                  </a:cubicBezTo>
                  <a:cubicBezTo>
                    <a:pt x="1" y="0"/>
                    <a:pt x="1" y="0"/>
                    <a:pt x="0" y="0"/>
                  </a:cubicBezTo>
                  <a:cubicBezTo>
                    <a:pt x="0" y="0"/>
                    <a:pt x="0" y="0"/>
                    <a:pt x="0" y="0"/>
                  </a:cubicBezTo>
                  <a:lnTo>
                    <a:pt x="0" y="1"/>
                  </a:lnTo>
                  <a:close/>
                </a:path>
              </a:pathLst>
            </a:custGeom>
            <a:solidFill>
              <a:srgbClr val="0B3C68"/>
            </a:solidFill>
            <a:ln w="9525">
              <a:noFill/>
              <a:round/>
              <a:headEnd/>
              <a:tailEnd/>
            </a:ln>
          </p:spPr>
          <p:txBody>
            <a:bodyPr/>
            <a:lstStyle/>
            <a:p>
              <a:pPr>
                <a:defRPr/>
              </a:pPr>
              <a:endParaRPr lang="zh-CN" altLang="en-US">
                <a:latin typeface="+mj-lt"/>
                <a:ea typeface="宋体" pitchFamily="2" charset="-122"/>
              </a:endParaRPr>
            </a:p>
          </p:txBody>
        </p:sp>
      </p:grpSp>
      <p:sp>
        <p:nvSpPr>
          <p:cNvPr id="49256" name="Text Box 118"/>
          <p:cNvSpPr txBox="1">
            <a:spLocks noChangeArrowheads="1"/>
          </p:cNvSpPr>
          <p:nvPr/>
        </p:nvSpPr>
        <p:spPr bwMode="auto">
          <a:xfrm>
            <a:off x="388938" y="5965825"/>
            <a:ext cx="839787" cy="279400"/>
          </a:xfrm>
          <a:prstGeom prst="rect">
            <a:avLst/>
          </a:prstGeom>
          <a:noFill/>
          <a:ln w="9525" algn="ctr">
            <a:noFill/>
            <a:miter lim="800000"/>
            <a:headEnd/>
            <a:tailEnd/>
          </a:ln>
        </p:spPr>
        <p:txBody>
          <a:bodyPr lIns="90000" tIns="46800" rIns="90000" bIns="46800">
            <a:spAutoFit/>
          </a:bodyPr>
          <a:lstStyle/>
          <a:p>
            <a:pPr algn="ctr" eaLnBrk="0" hangingPunct="0">
              <a:spcBef>
                <a:spcPct val="50000"/>
              </a:spcBef>
              <a:defRPr/>
            </a:pPr>
            <a:r>
              <a:rPr lang="en-US" altLang="zh-CN">
                <a:solidFill>
                  <a:schemeClr val="folHlink"/>
                </a:solidFill>
                <a:latin typeface="+mj-lt"/>
                <a:ea typeface="华文细黑" pitchFamily="2" charset="-122"/>
              </a:rPr>
              <a:t>NodeB</a:t>
            </a:r>
          </a:p>
        </p:txBody>
      </p:sp>
      <p:pic>
        <p:nvPicPr>
          <p:cNvPr id="160872" name="Picture 201" descr="tower"/>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96838" y="5573713"/>
            <a:ext cx="430212" cy="461962"/>
          </a:xfrm>
          <a:prstGeom prst="rect">
            <a:avLst/>
          </a:prstGeom>
          <a:noFill/>
          <a:ln w="9525">
            <a:noFill/>
            <a:miter lim="800000"/>
            <a:headEnd/>
            <a:tailEnd/>
          </a:ln>
        </p:spPr>
      </p:pic>
      <p:sp>
        <p:nvSpPr>
          <p:cNvPr id="49258" name="Text Box 204"/>
          <p:cNvSpPr txBox="1">
            <a:spLocks noChangeArrowheads="1"/>
          </p:cNvSpPr>
          <p:nvPr/>
        </p:nvSpPr>
        <p:spPr bwMode="auto">
          <a:xfrm>
            <a:off x="0" y="5965825"/>
            <a:ext cx="644525" cy="279400"/>
          </a:xfrm>
          <a:prstGeom prst="rect">
            <a:avLst/>
          </a:prstGeom>
          <a:noFill/>
          <a:ln w="9525" algn="ctr">
            <a:noFill/>
            <a:miter lim="800000"/>
            <a:headEnd/>
            <a:tailEnd/>
          </a:ln>
        </p:spPr>
        <p:txBody>
          <a:bodyPr lIns="90000" tIns="46800" rIns="90000" bIns="46800">
            <a:spAutoFit/>
          </a:bodyPr>
          <a:lstStyle/>
          <a:p>
            <a:pPr algn="ctr" eaLnBrk="0" hangingPunct="0">
              <a:spcBef>
                <a:spcPct val="50000"/>
              </a:spcBef>
              <a:defRPr/>
            </a:pPr>
            <a:r>
              <a:rPr lang="en-US" altLang="zh-CN">
                <a:solidFill>
                  <a:schemeClr val="folHlink"/>
                </a:solidFill>
                <a:latin typeface="+mj-lt"/>
                <a:ea typeface="宋体" pitchFamily="2" charset="-122"/>
              </a:rPr>
              <a:t>BTS</a:t>
            </a:r>
          </a:p>
        </p:txBody>
      </p:sp>
      <p:sp>
        <p:nvSpPr>
          <p:cNvPr id="154730" name="Rectangle 739"/>
          <p:cNvSpPr>
            <a:spLocks noChangeArrowheads="1"/>
          </p:cNvSpPr>
          <p:nvPr/>
        </p:nvSpPr>
        <p:spPr bwMode="gray">
          <a:xfrm>
            <a:off x="357188" y="3214688"/>
            <a:ext cx="1192212" cy="584200"/>
          </a:xfrm>
          <a:prstGeom prst="rect">
            <a:avLst/>
          </a:prstGeom>
          <a:noFill/>
          <a:ln w="9525" algn="ctr">
            <a:noFill/>
            <a:miter lim="800000"/>
            <a:headEnd/>
            <a:tailEnd/>
          </a:ln>
        </p:spPr>
        <p:txBody>
          <a:bodyPr>
            <a:spAutoFit/>
          </a:bodyPr>
          <a:lstStyle/>
          <a:p>
            <a:pPr algn="ctr">
              <a:defRPr/>
            </a:pPr>
            <a:r>
              <a:rPr kumimoji="0" lang="en-US" altLang="zh-CN" sz="1600" dirty="0">
                <a:solidFill>
                  <a:schemeClr val="folHlink"/>
                </a:solidFill>
                <a:latin typeface="+mj-lt"/>
                <a:ea typeface="华文细黑" pitchFamily="2" charset="-122"/>
              </a:rPr>
              <a:t>Local network 1</a:t>
            </a:r>
          </a:p>
        </p:txBody>
      </p:sp>
      <p:sp>
        <p:nvSpPr>
          <p:cNvPr id="154731" name="Rectangle 740"/>
          <p:cNvSpPr>
            <a:spLocks noChangeArrowheads="1"/>
          </p:cNvSpPr>
          <p:nvPr/>
        </p:nvSpPr>
        <p:spPr bwMode="gray">
          <a:xfrm>
            <a:off x="3643313" y="3143250"/>
            <a:ext cx="1336675" cy="584200"/>
          </a:xfrm>
          <a:prstGeom prst="rect">
            <a:avLst/>
          </a:prstGeom>
          <a:noFill/>
          <a:ln w="9525" algn="ctr">
            <a:noFill/>
            <a:miter lim="800000"/>
            <a:headEnd/>
            <a:tailEnd/>
          </a:ln>
        </p:spPr>
        <p:txBody>
          <a:bodyPr>
            <a:spAutoFit/>
          </a:bodyPr>
          <a:lstStyle/>
          <a:p>
            <a:pPr algn="ctr">
              <a:defRPr/>
            </a:pPr>
            <a:r>
              <a:rPr kumimoji="0" lang="en-US" altLang="zh-CN" sz="1600" dirty="0">
                <a:solidFill>
                  <a:schemeClr val="folHlink"/>
                </a:solidFill>
                <a:latin typeface="+mj-lt"/>
                <a:ea typeface="华文细黑" pitchFamily="2" charset="-122"/>
              </a:rPr>
              <a:t>Local network 2</a:t>
            </a:r>
          </a:p>
        </p:txBody>
      </p:sp>
      <p:sp>
        <p:nvSpPr>
          <p:cNvPr id="154732" name="Rectangle 741"/>
          <p:cNvSpPr>
            <a:spLocks noChangeArrowheads="1"/>
          </p:cNvSpPr>
          <p:nvPr/>
        </p:nvSpPr>
        <p:spPr bwMode="gray">
          <a:xfrm>
            <a:off x="6511925" y="3143250"/>
            <a:ext cx="1274763" cy="584200"/>
          </a:xfrm>
          <a:prstGeom prst="rect">
            <a:avLst/>
          </a:prstGeom>
          <a:noFill/>
          <a:ln w="9525" algn="ctr">
            <a:noFill/>
            <a:miter lim="800000"/>
            <a:headEnd/>
            <a:tailEnd/>
          </a:ln>
        </p:spPr>
        <p:txBody>
          <a:bodyPr>
            <a:spAutoFit/>
          </a:bodyPr>
          <a:lstStyle/>
          <a:p>
            <a:pPr algn="ctr">
              <a:defRPr/>
            </a:pPr>
            <a:r>
              <a:rPr kumimoji="0" lang="en-US" altLang="zh-CN" sz="1600" dirty="0">
                <a:solidFill>
                  <a:schemeClr val="folHlink"/>
                </a:solidFill>
                <a:latin typeface="+mj-lt"/>
                <a:ea typeface="华文细黑" pitchFamily="2" charset="-122"/>
              </a:rPr>
              <a:t>Local network N</a:t>
            </a:r>
          </a:p>
        </p:txBody>
      </p:sp>
      <p:sp>
        <p:nvSpPr>
          <p:cNvPr id="49262" name="Freeform 742"/>
          <p:cNvSpPr>
            <a:spLocks/>
          </p:cNvSpPr>
          <p:nvPr/>
        </p:nvSpPr>
        <p:spPr bwMode="auto">
          <a:xfrm>
            <a:off x="5724525" y="3951288"/>
            <a:ext cx="571500" cy="1500187"/>
          </a:xfrm>
          <a:custGeom>
            <a:avLst/>
            <a:gdLst>
              <a:gd name="T0" fmla="*/ 2147483647 w 401"/>
              <a:gd name="T1" fmla="*/ 2147483647 h 952"/>
              <a:gd name="T2" fmla="*/ 2147483647 w 401"/>
              <a:gd name="T3" fmla="*/ 2147483647 h 952"/>
              <a:gd name="T4" fmla="*/ 2147483647 w 401"/>
              <a:gd name="T5" fmla="*/ 2147483647 h 952"/>
              <a:gd name="T6" fmla="*/ 2147483647 w 401"/>
              <a:gd name="T7" fmla="*/ 2147483647 h 952"/>
              <a:gd name="T8" fmla="*/ 2147483647 w 401"/>
              <a:gd name="T9" fmla="*/ 2147483647 h 952"/>
              <a:gd name="T10" fmla="*/ 2147483647 w 401"/>
              <a:gd name="T11" fmla="*/ 0 h 952"/>
              <a:gd name="T12" fmla="*/ 0 60000 65536"/>
              <a:gd name="T13" fmla="*/ 0 60000 65536"/>
              <a:gd name="T14" fmla="*/ 0 60000 65536"/>
              <a:gd name="T15" fmla="*/ 0 60000 65536"/>
              <a:gd name="T16" fmla="*/ 0 60000 65536"/>
              <a:gd name="T17" fmla="*/ 0 60000 65536"/>
              <a:gd name="T18" fmla="*/ 0 w 401"/>
              <a:gd name="T19" fmla="*/ 0 h 952"/>
              <a:gd name="T20" fmla="*/ 401 w 401"/>
              <a:gd name="T21" fmla="*/ 952 h 952"/>
            </a:gdLst>
            <a:ahLst/>
            <a:cxnLst>
              <a:cxn ang="T12">
                <a:pos x="T0" y="T1"/>
              </a:cxn>
              <a:cxn ang="T13">
                <a:pos x="T2" y="T3"/>
              </a:cxn>
              <a:cxn ang="T14">
                <a:pos x="T4" y="T5"/>
              </a:cxn>
              <a:cxn ang="T15">
                <a:pos x="T6" y="T7"/>
              </a:cxn>
              <a:cxn ang="T16">
                <a:pos x="T8" y="T9"/>
              </a:cxn>
              <a:cxn ang="T17">
                <a:pos x="T10" y="T11"/>
              </a:cxn>
            </a:cxnLst>
            <a:rect l="T18" t="T19" r="T20" b="T21"/>
            <a:pathLst>
              <a:path w="401" h="952">
                <a:moveTo>
                  <a:pt x="190" y="952"/>
                </a:moveTo>
                <a:cubicBezTo>
                  <a:pt x="159" y="929"/>
                  <a:pt x="129" y="906"/>
                  <a:pt x="99" y="861"/>
                </a:cubicBezTo>
                <a:cubicBezTo>
                  <a:pt x="69" y="816"/>
                  <a:pt x="0" y="748"/>
                  <a:pt x="8" y="680"/>
                </a:cubicBezTo>
                <a:cubicBezTo>
                  <a:pt x="16" y="612"/>
                  <a:pt x="85" y="536"/>
                  <a:pt x="145" y="453"/>
                </a:cubicBezTo>
                <a:cubicBezTo>
                  <a:pt x="205" y="370"/>
                  <a:pt x="341" y="256"/>
                  <a:pt x="371" y="181"/>
                </a:cubicBezTo>
                <a:cubicBezTo>
                  <a:pt x="401" y="106"/>
                  <a:pt x="363" y="53"/>
                  <a:pt x="326" y="0"/>
                </a:cubicBezTo>
              </a:path>
            </a:pathLst>
          </a:custGeom>
          <a:noFill/>
          <a:ln w="9525">
            <a:solidFill>
              <a:srgbClr val="800080"/>
            </a:solidFill>
            <a:round/>
            <a:headEnd/>
            <a:tailEnd type="stealth" w="lg" len="lg"/>
          </a:ln>
          <a:effectLst>
            <a:prstShdw prst="shdw17" dist="17961" dir="2700000">
              <a:srgbClr val="4D004D"/>
            </a:prstShdw>
          </a:effectLst>
        </p:spPr>
        <p:txBody>
          <a:bodyPr/>
          <a:lstStyle/>
          <a:p>
            <a:pPr>
              <a:defRPr/>
            </a:pPr>
            <a:endParaRPr lang="zh-CN" altLang="en-US">
              <a:latin typeface="+mj-lt"/>
              <a:ea typeface="宋体" pitchFamily="2" charset="-122"/>
            </a:endParaRPr>
          </a:p>
        </p:txBody>
      </p:sp>
      <p:sp>
        <p:nvSpPr>
          <p:cNvPr id="49263" name="Text Box 336"/>
          <p:cNvSpPr txBox="1">
            <a:spLocks noChangeArrowheads="1"/>
          </p:cNvSpPr>
          <p:nvPr/>
        </p:nvSpPr>
        <p:spPr bwMode="auto">
          <a:xfrm>
            <a:off x="7019925" y="3929063"/>
            <a:ext cx="2124075" cy="2214562"/>
          </a:xfrm>
          <a:prstGeom prst="rect">
            <a:avLst/>
          </a:prstGeom>
          <a:noFill/>
          <a:ln w="9525" algn="ctr">
            <a:noFill/>
            <a:miter lim="800000"/>
            <a:headEnd/>
            <a:tailEnd/>
          </a:ln>
        </p:spPr>
        <p:txBody>
          <a:bodyPr/>
          <a:lstStyle/>
          <a:p>
            <a:pPr marL="173038" indent="-173038">
              <a:lnSpc>
                <a:spcPct val="110000"/>
              </a:lnSpc>
              <a:spcAft>
                <a:spcPts val="400"/>
              </a:spcAft>
              <a:buClr>
                <a:srgbClr val="0087E2"/>
              </a:buClr>
              <a:buSzPct val="80000"/>
              <a:buFont typeface="Arial" pitchFamily="34" charset="0"/>
              <a:buChar char="●"/>
              <a:defRPr/>
            </a:pPr>
            <a:r>
              <a:rPr lang="en-US" altLang="zh-CN" sz="1100" b="0" dirty="0">
                <a:solidFill>
                  <a:schemeClr val="folHlink"/>
                </a:solidFill>
                <a:latin typeface="+mj-lt"/>
                <a:ea typeface="华文细黑" pitchFamily="2" charset="-122"/>
                <a:cs typeface="Arial" pitchFamily="34" charset="0"/>
              </a:rPr>
              <a:t>The bearing traffic is configured and planned based on the planning of the mobile local network to which each station/section corresponds.</a:t>
            </a:r>
            <a:endParaRPr lang="zh-CN" altLang="en-US" sz="1100" b="0" dirty="0">
              <a:solidFill>
                <a:schemeClr val="folHlink"/>
              </a:solidFill>
              <a:latin typeface="+mj-lt"/>
              <a:ea typeface="华文细黑" pitchFamily="2" charset="-122"/>
              <a:cs typeface="Arial" pitchFamily="34" charset="0"/>
            </a:endParaRPr>
          </a:p>
          <a:p>
            <a:pPr marL="173038" indent="-173038">
              <a:lnSpc>
                <a:spcPct val="110000"/>
              </a:lnSpc>
              <a:spcAft>
                <a:spcPts val="400"/>
              </a:spcAft>
              <a:buClr>
                <a:srgbClr val="0087E2"/>
              </a:buClr>
              <a:buSzPct val="80000"/>
              <a:buFont typeface="Arial" pitchFamily="34" charset="0"/>
              <a:buChar char="●"/>
              <a:defRPr/>
            </a:pPr>
            <a:r>
              <a:rPr lang="en-US" altLang="zh-CN" sz="1100" b="0" dirty="0">
                <a:solidFill>
                  <a:schemeClr val="folHlink"/>
                </a:solidFill>
                <a:latin typeface="+mj-lt"/>
                <a:ea typeface="华文细黑" pitchFamily="2" charset="-122"/>
                <a:cs typeface="Arial" pitchFamily="34" charset="0"/>
              </a:rPr>
              <a:t>The backhaul traffic is planned based on the position of the BSC/RNC for each loc al network. </a:t>
            </a:r>
            <a:endParaRPr lang="zh-CN" altLang="en-US" sz="1100" b="0" dirty="0">
              <a:solidFill>
                <a:schemeClr val="folHlink"/>
              </a:solidFill>
              <a:latin typeface="+mj-lt"/>
              <a:ea typeface="华文细黑" pitchFamily="2" charset="-122"/>
              <a:cs typeface="Arial" pitchFamily="34" charset="0"/>
            </a:endParaRPr>
          </a:p>
          <a:p>
            <a:pPr marL="173038" indent="-173038">
              <a:lnSpc>
                <a:spcPct val="110000"/>
              </a:lnSpc>
              <a:spcAft>
                <a:spcPts val="400"/>
              </a:spcAft>
              <a:buClr>
                <a:srgbClr val="0087E2"/>
              </a:buClr>
              <a:buSzPct val="80000"/>
              <a:buFont typeface="Arial" pitchFamily="34" charset="0"/>
              <a:buChar char="●"/>
              <a:defRPr/>
            </a:pPr>
            <a:r>
              <a:rPr lang="en-US" altLang="zh-CN" sz="1100" b="0" dirty="0">
                <a:solidFill>
                  <a:schemeClr val="folHlink"/>
                </a:solidFill>
                <a:latin typeface="+mj-lt"/>
                <a:ea typeface="华文细黑" pitchFamily="2" charset="-122"/>
                <a:cs typeface="Arial" pitchFamily="34" charset="0"/>
              </a:rPr>
              <a:t>E1/Eth and STM-1 service interfaces</a:t>
            </a:r>
            <a:endParaRPr lang="zh-CN" altLang="en-US" sz="1100" b="0" dirty="0">
              <a:solidFill>
                <a:schemeClr val="folHlink"/>
              </a:solidFill>
              <a:latin typeface="+mj-lt"/>
              <a:ea typeface="华文细黑" pitchFamily="2" charset="-122"/>
              <a:cs typeface="Arial" pitchFamily="34" charset="0"/>
            </a:endParaRP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a:spLocks noGrp="1" noChangeArrowheads="1"/>
          </p:cNvSpPr>
          <p:nvPr>
            <p:ph type="title"/>
          </p:nvPr>
        </p:nvSpPr>
        <p:spPr>
          <a:xfrm>
            <a:off x="0" y="188640"/>
            <a:ext cx="8763892" cy="625475"/>
          </a:xfrm>
        </p:spPr>
        <p:txBody>
          <a:bodyPr/>
          <a:lstStyle/>
          <a:p>
            <a:pPr>
              <a:defRPr/>
            </a:pPr>
            <a:r>
              <a:rPr kumimoji="1" lang="en-US" altLang="zh-CN" sz="2800" i="1" dirty="0" smtClean="0">
                <a:solidFill>
                  <a:srgbClr val="002060"/>
                </a:solidFill>
                <a:effectLst>
                  <a:outerShdw blurRad="38100" dist="38100" dir="2700000" algn="tl">
                    <a:srgbClr val="C0C0C0"/>
                  </a:outerShdw>
                </a:effectLst>
                <a:latin typeface="Times New Roman" pitchFamily="18" charset="0"/>
                <a:cs typeface="Times New Roman" pitchFamily="18" charset="0"/>
              </a:rPr>
              <a:t>Overall architecture of Railway Communications System [RCS]</a:t>
            </a:r>
            <a:endParaRPr kumimoji="1" lang="zh-CN" altLang="en-US" sz="2800" i="1" dirty="0" smtClean="0">
              <a:solidFill>
                <a:srgbClr val="002060"/>
              </a:solidFill>
              <a:effectLst>
                <a:outerShdw blurRad="38100" dist="38100" dir="2700000" algn="tl">
                  <a:srgbClr val="C0C0C0"/>
                </a:outerShdw>
              </a:effectLst>
              <a:latin typeface="Times New Roman" pitchFamily="18" charset="0"/>
              <a:cs typeface="Times New Roman" pitchFamily="18" charset="0"/>
            </a:endParaRPr>
          </a:p>
        </p:txBody>
      </p:sp>
      <p:grpSp>
        <p:nvGrpSpPr>
          <p:cNvPr id="117762" name="Group 290"/>
          <p:cNvGrpSpPr>
            <a:grpSpLocks/>
          </p:cNvGrpSpPr>
          <p:nvPr/>
        </p:nvGrpSpPr>
        <p:grpSpPr bwMode="auto">
          <a:xfrm>
            <a:off x="2184400" y="1412875"/>
            <a:ext cx="533400" cy="458788"/>
            <a:chOff x="4370388" y="5638800"/>
            <a:chExt cx="622301" cy="458788"/>
          </a:xfrm>
        </p:grpSpPr>
        <p:sp>
          <p:nvSpPr>
            <p:cNvPr id="28012" name="Freeform 110"/>
            <p:cNvSpPr>
              <a:spLocks/>
            </p:cNvSpPr>
            <p:nvPr/>
          </p:nvSpPr>
          <p:spPr bwMode="auto">
            <a:xfrm>
              <a:off x="4370388" y="5918200"/>
              <a:ext cx="622301" cy="179388"/>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8013" name="Freeform 111"/>
            <p:cNvSpPr>
              <a:spLocks/>
            </p:cNvSpPr>
            <p:nvPr/>
          </p:nvSpPr>
          <p:spPr bwMode="auto">
            <a:xfrm>
              <a:off x="4625976" y="5638800"/>
              <a:ext cx="366713" cy="63500"/>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8014" name="Freeform 112"/>
            <p:cNvSpPr>
              <a:spLocks/>
            </p:cNvSpPr>
            <p:nvPr/>
          </p:nvSpPr>
          <p:spPr bwMode="auto">
            <a:xfrm>
              <a:off x="4814889" y="5664200"/>
              <a:ext cx="177800" cy="261938"/>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8015" name="Rectangle 113"/>
            <p:cNvSpPr>
              <a:spLocks noChangeArrowheads="1"/>
            </p:cNvSpPr>
            <p:nvPr/>
          </p:nvSpPr>
          <p:spPr bwMode="auto">
            <a:xfrm>
              <a:off x="4631533" y="5838825"/>
              <a:ext cx="201877" cy="93663"/>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8016" name="Rectangle 114"/>
            <p:cNvSpPr>
              <a:spLocks noChangeArrowheads="1"/>
            </p:cNvSpPr>
            <p:nvPr/>
          </p:nvSpPr>
          <p:spPr bwMode="auto">
            <a:xfrm>
              <a:off x="4442620" y="5892800"/>
              <a:ext cx="14817" cy="254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8017" name="Rectangle 115"/>
            <p:cNvSpPr>
              <a:spLocks noChangeArrowheads="1"/>
            </p:cNvSpPr>
            <p:nvPr/>
          </p:nvSpPr>
          <p:spPr bwMode="auto">
            <a:xfrm>
              <a:off x="4540780" y="5892800"/>
              <a:ext cx="14817" cy="254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8018" name="Freeform 116"/>
            <p:cNvSpPr>
              <a:spLocks/>
            </p:cNvSpPr>
            <p:nvPr/>
          </p:nvSpPr>
          <p:spPr bwMode="auto">
            <a:xfrm>
              <a:off x="4429655" y="5803900"/>
              <a:ext cx="135203" cy="101600"/>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8019" name="Oval 117"/>
            <p:cNvSpPr>
              <a:spLocks noChangeArrowheads="1"/>
            </p:cNvSpPr>
            <p:nvPr/>
          </p:nvSpPr>
          <p:spPr bwMode="auto">
            <a:xfrm>
              <a:off x="4442620" y="5768975"/>
              <a:ext cx="111125" cy="1111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8020" name="Freeform 118"/>
            <p:cNvSpPr>
              <a:spLocks noEditPoints="1"/>
            </p:cNvSpPr>
            <p:nvPr/>
          </p:nvSpPr>
          <p:spPr bwMode="auto">
            <a:xfrm>
              <a:off x="4461141" y="5788025"/>
              <a:ext cx="75935" cy="76200"/>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8021" name="Rectangle 119"/>
            <p:cNvSpPr>
              <a:spLocks noChangeArrowheads="1"/>
            </p:cNvSpPr>
            <p:nvPr/>
          </p:nvSpPr>
          <p:spPr bwMode="auto">
            <a:xfrm>
              <a:off x="4487070" y="5749925"/>
              <a:ext cx="22225" cy="3492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8022" name="Rectangle 120"/>
            <p:cNvSpPr>
              <a:spLocks noChangeArrowheads="1"/>
            </p:cNvSpPr>
            <p:nvPr/>
          </p:nvSpPr>
          <p:spPr bwMode="auto">
            <a:xfrm>
              <a:off x="4475958" y="5743575"/>
              <a:ext cx="42597" cy="952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8023" name="Freeform 121"/>
            <p:cNvSpPr>
              <a:spLocks/>
            </p:cNvSpPr>
            <p:nvPr/>
          </p:nvSpPr>
          <p:spPr bwMode="auto">
            <a:xfrm>
              <a:off x="4422246" y="5705475"/>
              <a:ext cx="153724" cy="34925"/>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8024" name="Rectangle 122"/>
            <p:cNvSpPr>
              <a:spLocks noChangeArrowheads="1"/>
            </p:cNvSpPr>
            <p:nvPr/>
          </p:nvSpPr>
          <p:spPr bwMode="auto">
            <a:xfrm>
              <a:off x="4429655" y="5727700"/>
              <a:ext cx="9261" cy="1651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8025" name="Rectangle 123"/>
            <p:cNvSpPr>
              <a:spLocks noChangeArrowheads="1"/>
            </p:cNvSpPr>
            <p:nvPr/>
          </p:nvSpPr>
          <p:spPr bwMode="auto">
            <a:xfrm>
              <a:off x="4559301" y="5727700"/>
              <a:ext cx="9261" cy="1651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8026" name="Rectangle 124"/>
            <p:cNvSpPr>
              <a:spLocks noChangeArrowheads="1"/>
            </p:cNvSpPr>
            <p:nvPr/>
          </p:nvSpPr>
          <p:spPr bwMode="auto">
            <a:xfrm>
              <a:off x="4370388" y="5983288"/>
              <a:ext cx="622301" cy="222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8027" name="Freeform 125"/>
            <p:cNvSpPr>
              <a:spLocks/>
            </p:cNvSpPr>
            <p:nvPr/>
          </p:nvSpPr>
          <p:spPr bwMode="auto">
            <a:xfrm>
              <a:off x="4846375" y="5680075"/>
              <a:ext cx="70379" cy="158750"/>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grpSp>
      <p:grpSp>
        <p:nvGrpSpPr>
          <p:cNvPr id="117763" name="Group 291"/>
          <p:cNvGrpSpPr>
            <a:grpSpLocks/>
          </p:cNvGrpSpPr>
          <p:nvPr/>
        </p:nvGrpSpPr>
        <p:grpSpPr bwMode="auto">
          <a:xfrm>
            <a:off x="395288" y="5664200"/>
            <a:ext cx="531812" cy="388938"/>
            <a:chOff x="6054726" y="5708650"/>
            <a:chExt cx="620713" cy="388938"/>
          </a:xfrm>
        </p:grpSpPr>
        <p:sp>
          <p:nvSpPr>
            <p:cNvPr id="27991" name="Rectangle 160"/>
            <p:cNvSpPr>
              <a:spLocks noChangeArrowheads="1"/>
            </p:cNvSpPr>
            <p:nvPr/>
          </p:nvSpPr>
          <p:spPr bwMode="auto">
            <a:xfrm>
              <a:off x="6258542" y="5772150"/>
              <a:ext cx="12970" cy="603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92" name="Rectangle 161"/>
            <p:cNvSpPr>
              <a:spLocks noChangeArrowheads="1"/>
            </p:cNvSpPr>
            <p:nvPr/>
          </p:nvSpPr>
          <p:spPr bwMode="auto">
            <a:xfrm>
              <a:off x="6332657" y="5721350"/>
              <a:ext cx="101908" cy="95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93"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94" name="Freeform 163"/>
            <p:cNvSpPr>
              <a:spLocks noEditPoints="1"/>
            </p:cNvSpPr>
            <p:nvPr/>
          </p:nvSpPr>
          <p:spPr bwMode="auto">
            <a:xfrm>
              <a:off x="6108459" y="5886450"/>
              <a:ext cx="566980" cy="163513"/>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95" name="Rectangle 164"/>
            <p:cNvSpPr>
              <a:spLocks noChangeArrowheads="1"/>
            </p:cNvSpPr>
            <p:nvPr/>
          </p:nvSpPr>
          <p:spPr bwMode="auto">
            <a:xfrm>
              <a:off x="6471623" y="5724525"/>
              <a:ext cx="203816" cy="1016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96" name="Freeform 165"/>
            <p:cNvSpPr>
              <a:spLocks/>
            </p:cNvSpPr>
            <p:nvPr/>
          </p:nvSpPr>
          <p:spPr bwMode="auto">
            <a:xfrm>
              <a:off x="6456800" y="5822950"/>
              <a:ext cx="218639"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97" name="Rectangle 166"/>
            <p:cNvSpPr>
              <a:spLocks noChangeArrowheads="1"/>
            </p:cNvSpPr>
            <p:nvPr/>
          </p:nvSpPr>
          <p:spPr bwMode="auto">
            <a:xfrm>
              <a:off x="6453094" y="5715000"/>
              <a:ext cx="222345" cy="285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98" name="Rectangle 167"/>
            <p:cNvSpPr>
              <a:spLocks noChangeArrowheads="1"/>
            </p:cNvSpPr>
            <p:nvPr/>
          </p:nvSpPr>
          <p:spPr bwMode="auto">
            <a:xfrm>
              <a:off x="6447536" y="5781675"/>
              <a:ext cx="11117" cy="412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99" name="Oval 168"/>
            <p:cNvSpPr>
              <a:spLocks noChangeArrowheads="1"/>
            </p:cNvSpPr>
            <p:nvPr/>
          </p:nvSpPr>
          <p:spPr bwMode="auto">
            <a:xfrm>
              <a:off x="6603177" y="5851525"/>
              <a:ext cx="33352"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8000" name="Oval 169"/>
            <p:cNvSpPr>
              <a:spLocks noChangeArrowheads="1"/>
            </p:cNvSpPr>
            <p:nvPr/>
          </p:nvSpPr>
          <p:spPr bwMode="auto">
            <a:xfrm>
              <a:off x="6497563" y="5851525"/>
              <a:ext cx="38911"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8001" name="Oval 170"/>
            <p:cNvSpPr>
              <a:spLocks noChangeArrowheads="1"/>
            </p:cNvSpPr>
            <p:nvPr/>
          </p:nvSpPr>
          <p:spPr bwMode="auto">
            <a:xfrm>
              <a:off x="6380832" y="5851525"/>
              <a:ext cx="33352"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8002" name="Oval 171"/>
            <p:cNvSpPr>
              <a:spLocks noChangeArrowheads="1"/>
            </p:cNvSpPr>
            <p:nvPr/>
          </p:nvSpPr>
          <p:spPr bwMode="auto">
            <a:xfrm>
              <a:off x="6273365" y="5851525"/>
              <a:ext cx="38910"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8003" name="Rectangle 172"/>
            <p:cNvSpPr>
              <a:spLocks noChangeArrowheads="1"/>
            </p:cNvSpPr>
            <p:nvPr/>
          </p:nvSpPr>
          <p:spPr bwMode="auto">
            <a:xfrm>
              <a:off x="6547591" y="5759450"/>
              <a:ext cx="105613" cy="4127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8004" name="Rectangle 173"/>
            <p:cNvSpPr>
              <a:spLocks noChangeArrowheads="1"/>
            </p:cNvSpPr>
            <p:nvPr/>
          </p:nvSpPr>
          <p:spPr bwMode="auto">
            <a:xfrm>
              <a:off x="6332657" y="5730875"/>
              <a:ext cx="101908" cy="1047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8005" name="Freeform 174"/>
            <p:cNvSpPr>
              <a:spLocks/>
            </p:cNvSpPr>
            <p:nvPr/>
          </p:nvSpPr>
          <p:spPr bwMode="auto">
            <a:xfrm>
              <a:off x="6258542" y="5829300"/>
              <a:ext cx="176023"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8006" name="Rectangle 175"/>
            <p:cNvSpPr>
              <a:spLocks noChangeArrowheads="1"/>
            </p:cNvSpPr>
            <p:nvPr/>
          </p:nvSpPr>
          <p:spPr bwMode="auto">
            <a:xfrm>
              <a:off x="6271512" y="5772150"/>
              <a:ext cx="64851" cy="6032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8007" name="Rectangle 176"/>
            <p:cNvSpPr>
              <a:spLocks noChangeArrowheads="1"/>
            </p:cNvSpPr>
            <p:nvPr/>
          </p:nvSpPr>
          <p:spPr bwMode="auto">
            <a:xfrm>
              <a:off x="6290041" y="5734050"/>
              <a:ext cx="14823" cy="412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8008" name="Rectangle 177"/>
            <p:cNvSpPr>
              <a:spLocks noChangeArrowheads="1"/>
            </p:cNvSpPr>
            <p:nvPr/>
          </p:nvSpPr>
          <p:spPr bwMode="auto">
            <a:xfrm>
              <a:off x="6282629" y="5727700"/>
              <a:ext cx="29646" cy="952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8009" name="Freeform 178"/>
            <p:cNvSpPr>
              <a:spLocks/>
            </p:cNvSpPr>
            <p:nvPr/>
          </p:nvSpPr>
          <p:spPr bwMode="auto">
            <a:xfrm>
              <a:off x="6245572" y="5772150"/>
              <a:ext cx="14823"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8010" name="Rectangle 179"/>
            <p:cNvSpPr>
              <a:spLocks noChangeArrowheads="1"/>
            </p:cNvSpPr>
            <p:nvPr/>
          </p:nvSpPr>
          <p:spPr bwMode="auto">
            <a:xfrm>
              <a:off x="6321540" y="5708650"/>
              <a:ext cx="113025" cy="127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8011" name="Rectangle 180"/>
            <p:cNvSpPr>
              <a:spLocks noChangeArrowheads="1"/>
            </p:cNvSpPr>
            <p:nvPr/>
          </p:nvSpPr>
          <p:spPr bwMode="auto">
            <a:xfrm>
              <a:off x="6349333" y="5743575"/>
              <a:ext cx="27794" cy="2857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grpSp>
      <p:sp>
        <p:nvSpPr>
          <p:cNvPr id="115716" name="Rectangle 24"/>
          <p:cNvSpPr>
            <a:spLocks noChangeArrowheads="1"/>
          </p:cNvSpPr>
          <p:nvPr/>
        </p:nvSpPr>
        <p:spPr bwMode="auto">
          <a:xfrm>
            <a:off x="428625" y="6011863"/>
            <a:ext cx="557845" cy="430887"/>
          </a:xfrm>
          <a:prstGeom prst="rect">
            <a:avLst/>
          </a:prstGeom>
          <a:noFill/>
          <a:ln w="9525">
            <a:noFill/>
            <a:miter lim="800000"/>
            <a:headEnd/>
            <a:tailEnd/>
          </a:ln>
        </p:spPr>
        <p:txBody>
          <a:bodyPr wrap="none" lIns="0" tIns="0" rIns="0" bIns="0">
            <a:spAutoFit/>
          </a:bodyPr>
          <a:lstStyle/>
          <a:p>
            <a:pPr>
              <a:defRPr/>
            </a:pPr>
            <a:r>
              <a:rPr kumimoji="0" lang="en-US" altLang="zh-CN" sz="1400" b="0" dirty="0">
                <a:solidFill>
                  <a:srgbClr val="231F20"/>
                </a:solidFill>
                <a:latin typeface="Times New Roman" pitchFamily="18" charset="0"/>
                <a:ea typeface="华文细黑" pitchFamily="2" charset="-122"/>
                <a:cs typeface="Times New Roman" pitchFamily="18" charset="0"/>
              </a:rPr>
              <a:t>Station/</a:t>
            </a:r>
            <a:br>
              <a:rPr kumimoji="0" lang="en-US" altLang="zh-CN" sz="1400" b="0" dirty="0">
                <a:solidFill>
                  <a:srgbClr val="231F20"/>
                </a:solidFill>
                <a:latin typeface="Times New Roman" pitchFamily="18" charset="0"/>
                <a:ea typeface="华文细黑" pitchFamily="2" charset="-122"/>
                <a:cs typeface="Times New Roman" pitchFamily="18" charset="0"/>
              </a:rPr>
            </a:br>
            <a:r>
              <a:rPr kumimoji="0" lang="en-US" altLang="zh-CN" sz="1400" b="0" dirty="0" smtClean="0">
                <a:solidFill>
                  <a:srgbClr val="231F20"/>
                </a:solidFill>
                <a:latin typeface="Times New Roman" pitchFamily="18" charset="0"/>
                <a:ea typeface="华文细黑" pitchFamily="2" charset="-122"/>
                <a:cs typeface="Times New Roman" pitchFamily="18" charset="0"/>
              </a:rPr>
              <a:t>Section</a:t>
            </a:r>
            <a:endParaRPr kumimoji="0" lang="zh-CN" altLang="en-US" sz="1400" b="0" dirty="0">
              <a:latin typeface="Times New Roman" pitchFamily="18" charset="0"/>
              <a:ea typeface="华文细黑" pitchFamily="2" charset="-122"/>
              <a:cs typeface="Times New Roman" pitchFamily="18" charset="0"/>
            </a:endParaRPr>
          </a:p>
        </p:txBody>
      </p:sp>
      <p:grpSp>
        <p:nvGrpSpPr>
          <p:cNvPr id="117765" name="Group 288"/>
          <p:cNvGrpSpPr>
            <a:grpSpLocks/>
          </p:cNvGrpSpPr>
          <p:nvPr/>
        </p:nvGrpSpPr>
        <p:grpSpPr bwMode="auto">
          <a:xfrm>
            <a:off x="827088" y="3646488"/>
            <a:ext cx="360362" cy="398462"/>
            <a:chOff x="1049338" y="5699125"/>
            <a:chExt cx="420688" cy="398463"/>
          </a:xfrm>
        </p:grpSpPr>
        <p:sp>
          <p:nvSpPr>
            <p:cNvPr id="27975" name="Freeform 181"/>
            <p:cNvSpPr>
              <a:spLocks/>
            </p:cNvSpPr>
            <p:nvPr/>
          </p:nvSpPr>
          <p:spPr bwMode="auto">
            <a:xfrm>
              <a:off x="1049338" y="5699125"/>
              <a:ext cx="420688" cy="398463"/>
            </a:xfrm>
            <a:custGeom>
              <a:avLst/>
              <a:gdLst>
                <a:gd name="T0" fmla="*/ 0 w 265"/>
                <a:gd name="T1" fmla="*/ 2147483647 h 251"/>
                <a:gd name="T2" fmla="*/ 0 w 265"/>
                <a:gd name="T3" fmla="*/ 2147483647 h 251"/>
                <a:gd name="T4" fmla="*/ 2147483647 w 265"/>
                <a:gd name="T5" fmla="*/ 2147483647 h 251"/>
                <a:gd name="T6" fmla="*/ 2147483647 w 265"/>
                <a:gd name="T7" fmla="*/ 2147483647 h 251"/>
                <a:gd name="T8" fmla="*/ 2147483647 w 265"/>
                <a:gd name="T9" fmla="*/ 2147483647 h 251"/>
                <a:gd name="T10" fmla="*/ 2147483647 w 265"/>
                <a:gd name="T11" fmla="*/ 0 h 251"/>
                <a:gd name="T12" fmla="*/ 2147483647 w 265"/>
                <a:gd name="T13" fmla="*/ 0 h 251"/>
                <a:gd name="T14" fmla="*/ 2147483647 w 265"/>
                <a:gd name="T15" fmla="*/ 2147483647 h 251"/>
                <a:gd name="T16" fmla="*/ 2147483647 w 265"/>
                <a:gd name="T17" fmla="*/ 2147483647 h 251"/>
                <a:gd name="T18" fmla="*/ 2147483647 w 265"/>
                <a:gd name="T19" fmla="*/ 2147483647 h 251"/>
                <a:gd name="T20" fmla="*/ 2147483647 w 265"/>
                <a:gd name="T21" fmla="*/ 2147483647 h 251"/>
                <a:gd name="T22" fmla="*/ 2147483647 w 265"/>
                <a:gd name="T23" fmla="*/ 2147483647 h 251"/>
                <a:gd name="T24" fmla="*/ 0 w 265"/>
                <a:gd name="T25" fmla="*/ 2147483647 h 2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5"/>
                <a:gd name="T40" fmla="*/ 0 h 251"/>
                <a:gd name="T41" fmla="*/ 265 w 265"/>
                <a:gd name="T42" fmla="*/ 251 h 2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5" h="251">
                  <a:moveTo>
                    <a:pt x="0" y="251"/>
                  </a:moveTo>
                  <a:lnTo>
                    <a:pt x="0" y="92"/>
                  </a:lnTo>
                  <a:lnTo>
                    <a:pt x="64" y="92"/>
                  </a:lnTo>
                  <a:lnTo>
                    <a:pt x="64" y="120"/>
                  </a:lnTo>
                  <a:lnTo>
                    <a:pt x="78" y="120"/>
                  </a:lnTo>
                  <a:lnTo>
                    <a:pt x="78" y="0"/>
                  </a:lnTo>
                  <a:lnTo>
                    <a:pt x="207" y="0"/>
                  </a:lnTo>
                  <a:lnTo>
                    <a:pt x="207" y="82"/>
                  </a:lnTo>
                  <a:lnTo>
                    <a:pt x="221" y="82"/>
                  </a:lnTo>
                  <a:lnTo>
                    <a:pt x="221" y="52"/>
                  </a:lnTo>
                  <a:lnTo>
                    <a:pt x="265" y="52"/>
                  </a:lnTo>
                  <a:lnTo>
                    <a:pt x="265" y="251"/>
                  </a:lnTo>
                  <a:lnTo>
                    <a:pt x="0" y="251"/>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76" name="Freeform 182"/>
            <p:cNvSpPr>
              <a:spLocks/>
            </p:cNvSpPr>
            <p:nvPr/>
          </p:nvSpPr>
          <p:spPr bwMode="auto">
            <a:xfrm>
              <a:off x="1106788" y="5967413"/>
              <a:ext cx="70424" cy="114300"/>
            </a:xfrm>
            <a:custGeom>
              <a:avLst/>
              <a:gdLst>
                <a:gd name="T0" fmla="*/ 0 w 22"/>
                <a:gd name="T1" fmla="*/ 2147483647 h 36"/>
                <a:gd name="T2" fmla="*/ 2147483647 w 22"/>
                <a:gd name="T3" fmla="*/ 2147483647 h 36"/>
                <a:gd name="T4" fmla="*/ 2147483647 w 22"/>
                <a:gd name="T5" fmla="*/ 2147483647 h 36"/>
                <a:gd name="T6" fmla="*/ 2147483647 w 22"/>
                <a:gd name="T7" fmla="*/ 2147483647 h 36"/>
                <a:gd name="T8" fmla="*/ 2147483647 w 22"/>
                <a:gd name="T9" fmla="*/ 2147483647 h 36"/>
                <a:gd name="T10" fmla="*/ 2147483647 w 22"/>
                <a:gd name="T11" fmla="*/ 2147483647 h 36"/>
                <a:gd name="T12" fmla="*/ 2147483647 w 22"/>
                <a:gd name="T13" fmla="*/ 2147483647 h 36"/>
                <a:gd name="T14" fmla="*/ 2147483647 w 22"/>
                <a:gd name="T15" fmla="*/ 2147483647 h 36"/>
                <a:gd name="T16" fmla="*/ 2147483647 w 22"/>
                <a:gd name="T17" fmla="*/ 2147483647 h 36"/>
                <a:gd name="T18" fmla="*/ 2147483647 w 22"/>
                <a:gd name="T19" fmla="*/ 0 h 36"/>
                <a:gd name="T20" fmla="*/ 0 w 22"/>
                <a:gd name="T21" fmla="*/ 2147483647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36"/>
                <a:gd name="T35" fmla="*/ 22 w 22"/>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36">
                  <a:moveTo>
                    <a:pt x="0" y="1"/>
                  </a:moveTo>
                  <a:cubicBezTo>
                    <a:pt x="4" y="20"/>
                    <a:pt x="4" y="20"/>
                    <a:pt x="4" y="20"/>
                  </a:cubicBezTo>
                  <a:cubicBezTo>
                    <a:pt x="4" y="20"/>
                    <a:pt x="14" y="20"/>
                    <a:pt x="17" y="20"/>
                  </a:cubicBezTo>
                  <a:cubicBezTo>
                    <a:pt x="16" y="23"/>
                    <a:pt x="14" y="31"/>
                    <a:pt x="14" y="33"/>
                  </a:cubicBezTo>
                  <a:cubicBezTo>
                    <a:pt x="12" y="33"/>
                    <a:pt x="2" y="33"/>
                    <a:pt x="2" y="33"/>
                  </a:cubicBezTo>
                  <a:cubicBezTo>
                    <a:pt x="2" y="36"/>
                    <a:pt x="2" y="36"/>
                    <a:pt x="2" y="36"/>
                  </a:cubicBezTo>
                  <a:cubicBezTo>
                    <a:pt x="16" y="36"/>
                    <a:pt x="16" y="36"/>
                    <a:pt x="16" y="36"/>
                  </a:cubicBezTo>
                  <a:cubicBezTo>
                    <a:pt x="22" y="17"/>
                    <a:pt x="22" y="17"/>
                    <a:pt x="22" y="17"/>
                  </a:cubicBezTo>
                  <a:cubicBezTo>
                    <a:pt x="22" y="17"/>
                    <a:pt x="9" y="17"/>
                    <a:pt x="6" y="17"/>
                  </a:cubicBezTo>
                  <a:cubicBezTo>
                    <a:pt x="6" y="15"/>
                    <a:pt x="4" y="0"/>
                    <a:pt x="4" y="0"/>
                  </a:cubicBezTo>
                  <a:lnTo>
                    <a:pt x="0" y="1"/>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77" name="Oval 183"/>
            <p:cNvSpPr>
              <a:spLocks noChangeArrowheads="1"/>
            </p:cNvSpPr>
            <p:nvPr/>
          </p:nvSpPr>
          <p:spPr bwMode="auto">
            <a:xfrm>
              <a:off x="1132734" y="5915026"/>
              <a:ext cx="24093" cy="26987"/>
            </a:xfrm>
            <a:prstGeom prst="ellipse">
              <a:avLst/>
            </a:prstGeom>
            <a:solidFill>
              <a:srgbClr val="FFFFFF"/>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78" name="Freeform 184"/>
            <p:cNvSpPr>
              <a:spLocks/>
            </p:cNvSpPr>
            <p:nvPr/>
          </p:nvSpPr>
          <p:spPr bwMode="auto">
            <a:xfrm>
              <a:off x="1125321" y="5942013"/>
              <a:ext cx="40772" cy="63500"/>
            </a:xfrm>
            <a:custGeom>
              <a:avLst/>
              <a:gdLst>
                <a:gd name="T0" fmla="*/ 0 w 13"/>
                <a:gd name="T1" fmla="*/ 2147483647 h 20"/>
                <a:gd name="T2" fmla="*/ 2147483647 w 13"/>
                <a:gd name="T3" fmla="*/ 2147483647 h 20"/>
                <a:gd name="T4" fmla="*/ 2147483647 w 13"/>
                <a:gd name="T5" fmla="*/ 2147483647 h 20"/>
                <a:gd name="T6" fmla="*/ 0 w 13"/>
                <a:gd name="T7" fmla="*/ 2147483647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0" y="7"/>
                  </a:moveTo>
                  <a:cubicBezTo>
                    <a:pt x="0" y="0"/>
                    <a:pt x="13" y="0"/>
                    <a:pt x="13" y="7"/>
                  </a:cubicBezTo>
                  <a:cubicBezTo>
                    <a:pt x="13" y="13"/>
                    <a:pt x="10" y="20"/>
                    <a:pt x="6" y="20"/>
                  </a:cubicBezTo>
                  <a:cubicBezTo>
                    <a:pt x="3" y="20"/>
                    <a:pt x="0" y="13"/>
                    <a:pt x="0" y="7"/>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79" name="Freeform 185"/>
            <p:cNvSpPr>
              <a:spLocks/>
            </p:cNvSpPr>
            <p:nvPr/>
          </p:nvSpPr>
          <p:spPr bwMode="auto">
            <a:xfrm>
              <a:off x="1129027" y="5992813"/>
              <a:ext cx="75984" cy="19050"/>
            </a:xfrm>
            <a:custGeom>
              <a:avLst/>
              <a:gdLst>
                <a:gd name="T0" fmla="*/ 2147483647 w 24"/>
                <a:gd name="T1" fmla="*/ 0 h 6"/>
                <a:gd name="T2" fmla="*/ 2147483647 w 24"/>
                <a:gd name="T3" fmla="*/ 2147483647 h 6"/>
                <a:gd name="T4" fmla="*/ 2147483647 w 24"/>
                <a:gd name="T5" fmla="*/ 2147483647 h 6"/>
                <a:gd name="T6" fmla="*/ 2147483647 w 24"/>
                <a:gd name="T7" fmla="*/ 2147483647 h 6"/>
                <a:gd name="T8" fmla="*/ 2147483647 w 24"/>
                <a:gd name="T9" fmla="*/ 2147483647 h 6"/>
                <a:gd name="T10" fmla="*/ 0 w 24"/>
                <a:gd name="T11" fmla="*/ 2147483647 h 6"/>
                <a:gd name="T12" fmla="*/ 0 w 24"/>
                <a:gd name="T13" fmla="*/ 2147483647 h 6"/>
                <a:gd name="T14" fmla="*/ 2147483647 w 24"/>
                <a:gd name="T15" fmla="*/ 0 h 6"/>
                <a:gd name="T16" fmla="*/ 2147483647 w 24"/>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
                <a:gd name="T29" fmla="*/ 24 w 2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
                  <a:moveTo>
                    <a:pt x="21" y="0"/>
                  </a:moveTo>
                  <a:cubicBezTo>
                    <a:pt x="22" y="0"/>
                    <a:pt x="24" y="1"/>
                    <a:pt x="24" y="3"/>
                  </a:cubicBezTo>
                  <a:cubicBezTo>
                    <a:pt x="24" y="3"/>
                    <a:pt x="24" y="3"/>
                    <a:pt x="24" y="3"/>
                  </a:cubicBezTo>
                  <a:cubicBezTo>
                    <a:pt x="24" y="5"/>
                    <a:pt x="22" y="6"/>
                    <a:pt x="21" y="6"/>
                  </a:cubicBezTo>
                  <a:cubicBezTo>
                    <a:pt x="3" y="6"/>
                    <a:pt x="3" y="6"/>
                    <a:pt x="3" y="6"/>
                  </a:cubicBezTo>
                  <a:cubicBezTo>
                    <a:pt x="1" y="6"/>
                    <a:pt x="0" y="5"/>
                    <a:pt x="0" y="3"/>
                  </a:cubicBezTo>
                  <a:cubicBezTo>
                    <a:pt x="0" y="3"/>
                    <a:pt x="0" y="3"/>
                    <a:pt x="0" y="3"/>
                  </a:cubicBezTo>
                  <a:cubicBezTo>
                    <a:pt x="0" y="1"/>
                    <a:pt x="1" y="0"/>
                    <a:pt x="3" y="0"/>
                  </a:cubicBezTo>
                  <a:lnTo>
                    <a:pt x="21" y="0"/>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80" name="Freeform 186"/>
            <p:cNvSpPr>
              <a:spLocks/>
            </p:cNvSpPr>
            <p:nvPr/>
          </p:nvSpPr>
          <p:spPr bwMode="auto">
            <a:xfrm>
              <a:off x="1182772" y="5999163"/>
              <a:ext cx="22239" cy="73025"/>
            </a:xfrm>
            <a:custGeom>
              <a:avLst/>
              <a:gdLst>
                <a:gd name="T0" fmla="*/ 2147483647 w 7"/>
                <a:gd name="T1" fmla="*/ 2147483647 h 23"/>
                <a:gd name="T2" fmla="*/ 2147483647 w 7"/>
                <a:gd name="T3" fmla="*/ 2147483647 h 23"/>
                <a:gd name="T4" fmla="*/ 2147483647 w 7"/>
                <a:gd name="T5" fmla="*/ 2147483647 h 23"/>
                <a:gd name="T6" fmla="*/ 0 w 7"/>
                <a:gd name="T7" fmla="*/ 2147483647 h 23"/>
                <a:gd name="T8" fmla="*/ 0 w 7"/>
                <a:gd name="T9" fmla="*/ 2147483647 h 23"/>
                <a:gd name="T10" fmla="*/ 2147483647 w 7"/>
                <a:gd name="T11" fmla="*/ 0 h 23"/>
                <a:gd name="T12" fmla="*/ 2147483647 w 7"/>
                <a:gd name="T13" fmla="*/ 0 h 23"/>
                <a:gd name="T14" fmla="*/ 2147483647 w 7"/>
                <a:gd name="T15" fmla="*/ 2147483647 h 23"/>
                <a:gd name="T16" fmla="*/ 2147483647 w 7"/>
                <a:gd name="T17" fmla="*/ 214748364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3"/>
                <a:gd name="T29" fmla="*/ 7 w 7"/>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3">
                  <a:moveTo>
                    <a:pt x="7" y="21"/>
                  </a:moveTo>
                  <a:cubicBezTo>
                    <a:pt x="7" y="22"/>
                    <a:pt x="5" y="23"/>
                    <a:pt x="3" y="23"/>
                  </a:cubicBezTo>
                  <a:cubicBezTo>
                    <a:pt x="3" y="23"/>
                    <a:pt x="3" y="23"/>
                    <a:pt x="3" y="23"/>
                  </a:cubicBezTo>
                  <a:cubicBezTo>
                    <a:pt x="2" y="23"/>
                    <a:pt x="0" y="22"/>
                    <a:pt x="0" y="21"/>
                  </a:cubicBezTo>
                  <a:cubicBezTo>
                    <a:pt x="0" y="2"/>
                    <a:pt x="0" y="2"/>
                    <a:pt x="0" y="2"/>
                  </a:cubicBezTo>
                  <a:cubicBezTo>
                    <a:pt x="0" y="1"/>
                    <a:pt x="2" y="0"/>
                    <a:pt x="3" y="0"/>
                  </a:cubicBezTo>
                  <a:cubicBezTo>
                    <a:pt x="3" y="0"/>
                    <a:pt x="3" y="0"/>
                    <a:pt x="3" y="0"/>
                  </a:cubicBezTo>
                  <a:cubicBezTo>
                    <a:pt x="5" y="0"/>
                    <a:pt x="7" y="1"/>
                    <a:pt x="7" y="2"/>
                  </a:cubicBezTo>
                  <a:lnTo>
                    <a:pt x="7" y="21"/>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81" name="Freeform 187"/>
            <p:cNvSpPr>
              <a:spLocks/>
            </p:cNvSpPr>
            <p:nvPr/>
          </p:nvSpPr>
          <p:spPr bwMode="auto">
            <a:xfrm>
              <a:off x="1188331" y="5926138"/>
              <a:ext cx="51891" cy="41275"/>
            </a:xfrm>
            <a:custGeom>
              <a:avLst/>
              <a:gdLst>
                <a:gd name="T0" fmla="*/ 2147483647 w 16"/>
                <a:gd name="T1" fmla="*/ 2147483647 h 13"/>
                <a:gd name="T2" fmla="*/ 0 w 16"/>
                <a:gd name="T3" fmla="*/ 2147483647 h 13"/>
                <a:gd name="T4" fmla="*/ 0 w 16"/>
                <a:gd name="T5" fmla="*/ 2147483647 h 13"/>
                <a:gd name="T6" fmla="*/ 2147483647 w 16"/>
                <a:gd name="T7" fmla="*/ 2147483647 h 13"/>
                <a:gd name="T8" fmla="*/ 2147483647 w 16"/>
                <a:gd name="T9" fmla="*/ 2147483647 h 13"/>
                <a:gd name="T10" fmla="*/ 2147483647 w 16"/>
                <a:gd name="T11" fmla="*/ 0 h 13"/>
                <a:gd name="T12" fmla="*/ 2147483647 w 16"/>
                <a:gd name="T13" fmla="*/ 2147483647 h 13"/>
                <a:gd name="T14" fmla="*/ 0 60000 65536"/>
                <a:gd name="T15" fmla="*/ 0 60000 65536"/>
                <a:gd name="T16" fmla="*/ 0 60000 65536"/>
                <a:gd name="T17" fmla="*/ 0 60000 65536"/>
                <a:gd name="T18" fmla="*/ 0 60000 65536"/>
                <a:gd name="T19" fmla="*/ 0 60000 65536"/>
                <a:gd name="T20" fmla="*/ 0 60000 65536"/>
                <a:gd name="T21" fmla="*/ 0 w 16"/>
                <a:gd name="T22" fmla="*/ 0 h 13"/>
                <a:gd name="T23" fmla="*/ 16 w 1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3">
                  <a:moveTo>
                    <a:pt x="10" y="9"/>
                  </a:moveTo>
                  <a:cubicBezTo>
                    <a:pt x="8" y="9"/>
                    <a:pt x="0" y="9"/>
                    <a:pt x="0" y="9"/>
                  </a:cubicBezTo>
                  <a:cubicBezTo>
                    <a:pt x="0" y="13"/>
                    <a:pt x="0" y="13"/>
                    <a:pt x="0" y="13"/>
                  </a:cubicBezTo>
                  <a:cubicBezTo>
                    <a:pt x="12" y="13"/>
                    <a:pt x="12" y="13"/>
                    <a:pt x="12" y="13"/>
                  </a:cubicBezTo>
                  <a:cubicBezTo>
                    <a:pt x="16" y="1"/>
                    <a:pt x="16" y="1"/>
                    <a:pt x="16" y="1"/>
                  </a:cubicBezTo>
                  <a:cubicBezTo>
                    <a:pt x="13" y="0"/>
                    <a:pt x="13" y="0"/>
                    <a:pt x="13" y="0"/>
                  </a:cubicBezTo>
                  <a:cubicBezTo>
                    <a:pt x="13" y="0"/>
                    <a:pt x="10" y="8"/>
                    <a:pt x="10" y="9"/>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82" name="Rectangle 188"/>
            <p:cNvSpPr>
              <a:spLocks noChangeArrowheads="1"/>
            </p:cNvSpPr>
            <p:nvPr/>
          </p:nvSpPr>
          <p:spPr bwMode="auto">
            <a:xfrm>
              <a:off x="1179066" y="5973763"/>
              <a:ext cx="75983" cy="95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83" name="Freeform 189"/>
            <p:cNvSpPr>
              <a:spLocks/>
            </p:cNvSpPr>
            <p:nvPr/>
          </p:nvSpPr>
          <p:spPr bwMode="auto">
            <a:xfrm>
              <a:off x="1342152" y="5967413"/>
              <a:ext cx="66717" cy="114300"/>
            </a:xfrm>
            <a:custGeom>
              <a:avLst/>
              <a:gdLst>
                <a:gd name="T0" fmla="*/ 2147483647 w 21"/>
                <a:gd name="T1" fmla="*/ 2147483647 h 36"/>
                <a:gd name="T2" fmla="*/ 0 w 21"/>
                <a:gd name="T3" fmla="*/ 2147483647 h 36"/>
                <a:gd name="T4" fmla="*/ 2147483647 w 21"/>
                <a:gd name="T5" fmla="*/ 2147483647 h 36"/>
                <a:gd name="T6" fmla="*/ 2147483647 w 21"/>
                <a:gd name="T7" fmla="*/ 2147483647 h 36"/>
                <a:gd name="T8" fmla="*/ 2147483647 w 21"/>
                <a:gd name="T9" fmla="*/ 2147483647 h 36"/>
                <a:gd name="T10" fmla="*/ 2147483647 w 21"/>
                <a:gd name="T11" fmla="*/ 2147483647 h 36"/>
                <a:gd name="T12" fmla="*/ 2147483647 w 21"/>
                <a:gd name="T13" fmla="*/ 2147483647 h 36"/>
                <a:gd name="T14" fmla="*/ 2147483647 w 21"/>
                <a:gd name="T15" fmla="*/ 2147483647 h 36"/>
                <a:gd name="T16" fmla="*/ 2147483647 w 21"/>
                <a:gd name="T17" fmla="*/ 2147483647 h 36"/>
                <a:gd name="T18" fmla="*/ 2147483647 w 21"/>
                <a:gd name="T19" fmla="*/ 0 h 36"/>
                <a:gd name="T20" fmla="*/ 2147483647 w 21"/>
                <a:gd name="T21" fmla="*/ 2147483647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36"/>
                <a:gd name="T35" fmla="*/ 21 w 21"/>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36">
                  <a:moveTo>
                    <a:pt x="15" y="17"/>
                  </a:moveTo>
                  <a:cubicBezTo>
                    <a:pt x="13" y="17"/>
                    <a:pt x="0" y="17"/>
                    <a:pt x="0" y="17"/>
                  </a:cubicBezTo>
                  <a:cubicBezTo>
                    <a:pt x="6" y="36"/>
                    <a:pt x="6" y="36"/>
                    <a:pt x="6" y="36"/>
                  </a:cubicBezTo>
                  <a:cubicBezTo>
                    <a:pt x="20" y="36"/>
                    <a:pt x="20" y="36"/>
                    <a:pt x="20" y="36"/>
                  </a:cubicBezTo>
                  <a:cubicBezTo>
                    <a:pt x="20" y="33"/>
                    <a:pt x="20" y="33"/>
                    <a:pt x="20" y="33"/>
                  </a:cubicBezTo>
                  <a:cubicBezTo>
                    <a:pt x="20" y="33"/>
                    <a:pt x="10" y="33"/>
                    <a:pt x="8" y="33"/>
                  </a:cubicBezTo>
                  <a:cubicBezTo>
                    <a:pt x="8" y="31"/>
                    <a:pt x="5" y="23"/>
                    <a:pt x="4" y="20"/>
                  </a:cubicBezTo>
                  <a:cubicBezTo>
                    <a:pt x="8" y="20"/>
                    <a:pt x="18" y="20"/>
                    <a:pt x="18" y="20"/>
                  </a:cubicBezTo>
                  <a:cubicBezTo>
                    <a:pt x="21" y="1"/>
                    <a:pt x="21" y="1"/>
                    <a:pt x="21" y="1"/>
                  </a:cubicBezTo>
                  <a:cubicBezTo>
                    <a:pt x="18" y="0"/>
                    <a:pt x="18" y="0"/>
                    <a:pt x="18" y="0"/>
                  </a:cubicBezTo>
                  <a:cubicBezTo>
                    <a:pt x="18" y="0"/>
                    <a:pt x="16" y="15"/>
                    <a:pt x="15" y="17"/>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84" name="Oval 190"/>
            <p:cNvSpPr>
              <a:spLocks noChangeArrowheads="1"/>
            </p:cNvSpPr>
            <p:nvPr/>
          </p:nvSpPr>
          <p:spPr bwMode="auto">
            <a:xfrm>
              <a:off x="1358831" y="5915026"/>
              <a:ext cx="25946" cy="26987"/>
            </a:xfrm>
            <a:prstGeom prst="ellipse">
              <a:avLst/>
            </a:prstGeom>
            <a:solidFill>
              <a:srgbClr val="FFFFFF"/>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85" name="Freeform 191"/>
            <p:cNvSpPr>
              <a:spLocks/>
            </p:cNvSpPr>
            <p:nvPr/>
          </p:nvSpPr>
          <p:spPr bwMode="auto">
            <a:xfrm>
              <a:off x="1353272" y="5942013"/>
              <a:ext cx="40772" cy="63500"/>
            </a:xfrm>
            <a:custGeom>
              <a:avLst/>
              <a:gdLst>
                <a:gd name="T0" fmla="*/ 2147483647 w 13"/>
                <a:gd name="T1" fmla="*/ 2147483647 h 20"/>
                <a:gd name="T2" fmla="*/ 0 w 13"/>
                <a:gd name="T3" fmla="*/ 2147483647 h 20"/>
                <a:gd name="T4" fmla="*/ 2147483647 w 13"/>
                <a:gd name="T5" fmla="*/ 2147483647 h 20"/>
                <a:gd name="T6" fmla="*/ 2147483647 w 13"/>
                <a:gd name="T7" fmla="*/ 2147483647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13" y="7"/>
                  </a:moveTo>
                  <a:cubicBezTo>
                    <a:pt x="13" y="0"/>
                    <a:pt x="0" y="0"/>
                    <a:pt x="0" y="7"/>
                  </a:cubicBezTo>
                  <a:cubicBezTo>
                    <a:pt x="0" y="13"/>
                    <a:pt x="3" y="20"/>
                    <a:pt x="6" y="20"/>
                  </a:cubicBezTo>
                  <a:cubicBezTo>
                    <a:pt x="10" y="20"/>
                    <a:pt x="13" y="13"/>
                    <a:pt x="13" y="7"/>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86" name="Freeform 192"/>
            <p:cNvSpPr>
              <a:spLocks/>
            </p:cNvSpPr>
            <p:nvPr/>
          </p:nvSpPr>
          <p:spPr bwMode="auto">
            <a:xfrm>
              <a:off x="1312500" y="5992813"/>
              <a:ext cx="77837" cy="19050"/>
            </a:xfrm>
            <a:custGeom>
              <a:avLst/>
              <a:gdLst>
                <a:gd name="T0" fmla="*/ 2147483647 w 24"/>
                <a:gd name="T1" fmla="*/ 0 h 6"/>
                <a:gd name="T2" fmla="*/ 0 w 24"/>
                <a:gd name="T3" fmla="*/ 2147483647 h 6"/>
                <a:gd name="T4" fmla="*/ 0 w 24"/>
                <a:gd name="T5" fmla="*/ 2147483647 h 6"/>
                <a:gd name="T6" fmla="*/ 2147483647 w 24"/>
                <a:gd name="T7" fmla="*/ 2147483647 h 6"/>
                <a:gd name="T8" fmla="*/ 2147483647 w 24"/>
                <a:gd name="T9" fmla="*/ 2147483647 h 6"/>
                <a:gd name="T10" fmla="*/ 2147483647 w 24"/>
                <a:gd name="T11" fmla="*/ 2147483647 h 6"/>
                <a:gd name="T12" fmla="*/ 2147483647 w 24"/>
                <a:gd name="T13" fmla="*/ 2147483647 h 6"/>
                <a:gd name="T14" fmla="*/ 2147483647 w 24"/>
                <a:gd name="T15" fmla="*/ 0 h 6"/>
                <a:gd name="T16" fmla="*/ 2147483647 w 24"/>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
                <a:gd name="T29" fmla="*/ 24 w 2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
                  <a:moveTo>
                    <a:pt x="3" y="0"/>
                  </a:moveTo>
                  <a:cubicBezTo>
                    <a:pt x="1" y="0"/>
                    <a:pt x="0" y="1"/>
                    <a:pt x="0" y="3"/>
                  </a:cubicBezTo>
                  <a:cubicBezTo>
                    <a:pt x="0" y="3"/>
                    <a:pt x="0" y="3"/>
                    <a:pt x="0" y="3"/>
                  </a:cubicBezTo>
                  <a:cubicBezTo>
                    <a:pt x="0" y="5"/>
                    <a:pt x="1" y="6"/>
                    <a:pt x="3" y="6"/>
                  </a:cubicBezTo>
                  <a:cubicBezTo>
                    <a:pt x="21" y="6"/>
                    <a:pt x="21" y="6"/>
                    <a:pt x="21" y="6"/>
                  </a:cubicBezTo>
                  <a:cubicBezTo>
                    <a:pt x="23" y="6"/>
                    <a:pt x="24" y="5"/>
                    <a:pt x="24" y="3"/>
                  </a:cubicBezTo>
                  <a:cubicBezTo>
                    <a:pt x="24" y="3"/>
                    <a:pt x="24" y="3"/>
                    <a:pt x="24" y="3"/>
                  </a:cubicBezTo>
                  <a:cubicBezTo>
                    <a:pt x="24" y="1"/>
                    <a:pt x="23" y="0"/>
                    <a:pt x="21" y="0"/>
                  </a:cubicBezTo>
                  <a:lnTo>
                    <a:pt x="3" y="0"/>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87" name="Freeform 193"/>
            <p:cNvSpPr>
              <a:spLocks/>
            </p:cNvSpPr>
            <p:nvPr/>
          </p:nvSpPr>
          <p:spPr bwMode="auto">
            <a:xfrm>
              <a:off x="1312500" y="5999163"/>
              <a:ext cx="24092" cy="73025"/>
            </a:xfrm>
            <a:custGeom>
              <a:avLst/>
              <a:gdLst>
                <a:gd name="T0" fmla="*/ 0 w 7"/>
                <a:gd name="T1" fmla="*/ 2147483647 h 23"/>
                <a:gd name="T2" fmla="*/ 2147483647 w 7"/>
                <a:gd name="T3" fmla="*/ 2147483647 h 23"/>
                <a:gd name="T4" fmla="*/ 2147483647 w 7"/>
                <a:gd name="T5" fmla="*/ 2147483647 h 23"/>
                <a:gd name="T6" fmla="*/ 2147483647 w 7"/>
                <a:gd name="T7" fmla="*/ 2147483647 h 23"/>
                <a:gd name="T8" fmla="*/ 2147483647 w 7"/>
                <a:gd name="T9" fmla="*/ 2147483647 h 23"/>
                <a:gd name="T10" fmla="*/ 2147483647 w 7"/>
                <a:gd name="T11" fmla="*/ 0 h 23"/>
                <a:gd name="T12" fmla="*/ 2147483647 w 7"/>
                <a:gd name="T13" fmla="*/ 0 h 23"/>
                <a:gd name="T14" fmla="*/ 0 w 7"/>
                <a:gd name="T15" fmla="*/ 2147483647 h 23"/>
                <a:gd name="T16" fmla="*/ 0 w 7"/>
                <a:gd name="T17" fmla="*/ 214748364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3"/>
                <a:gd name="T29" fmla="*/ 7 w 7"/>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3">
                  <a:moveTo>
                    <a:pt x="0" y="21"/>
                  </a:moveTo>
                  <a:cubicBezTo>
                    <a:pt x="0" y="22"/>
                    <a:pt x="2" y="23"/>
                    <a:pt x="3" y="23"/>
                  </a:cubicBezTo>
                  <a:cubicBezTo>
                    <a:pt x="3" y="23"/>
                    <a:pt x="3" y="23"/>
                    <a:pt x="3" y="23"/>
                  </a:cubicBezTo>
                  <a:cubicBezTo>
                    <a:pt x="5" y="23"/>
                    <a:pt x="7" y="22"/>
                    <a:pt x="7" y="21"/>
                  </a:cubicBezTo>
                  <a:cubicBezTo>
                    <a:pt x="7" y="2"/>
                    <a:pt x="7" y="2"/>
                    <a:pt x="7" y="2"/>
                  </a:cubicBezTo>
                  <a:cubicBezTo>
                    <a:pt x="7" y="1"/>
                    <a:pt x="5" y="0"/>
                    <a:pt x="3" y="0"/>
                  </a:cubicBezTo>
                  <a:cubicBezTo>
                    <a:pt x="3" y="0"/>
                    <a:pt x="3" y="0"/>
                    <a:pt x="3" y="0"/>
                  </a:cubicBezTo>
                  <a:cubicBezTo>
                    <a:pt x="2" y="0"/>
                    <a:pt x="0" y="1"/>
                    <a:pt x="0" y="2"/>
                  </a:cubicBezTo>
                  <a:lnTo>
                    <a:pt x="0" y="21"/>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88" name="Freeform 194"/>
            <p:cNvSpPr>
              <a:spLocks/>
            </p:cNvSpPr>
            <p:nvPr/>
          </p:nvSpPr>
          <p:spPr bwMode="auto">
            <a:xfrm>
              <a:off x="1277288" y="5926138"/>
              <a:ext cx="53745" cy="41275"/>
            </a:xfrm>
            <a:custGeom>
              <a:avLst/>
              <a:gdLst>
                <a:gd name="T0" fmla="*/ 0 w 16"/>
                <a:gd name="T1" fmla="*/ 2147483647 h 13"/>
                <a:gd name="T2" fmla="*/ 2147483647 w 16"/>
                <a:gd name="T3" fmla="*/ 2147483647 h 13"/>
                <a:gd name="T4" fmla="*/ 2147483647 w 16"/>
                <a:gd name="T5" fmla="*/ 2147483647 h 13"/>
                <a:gd name="T6" fmla="*/ 2147483647 w 16"/>
                <a:gd name="T7" fmla="*/ 2147483647 h 13"/>
                <a:gd name="T8" fmla="*/ 2147483647 w 16"/>
                <a:gd name="T9" fmla="*/ 2147483647 h 13"/>
                <a:gd name="T10" fmla="*/ 2147483647 w 16"/>
                <a:gd name="T11" fmla="*/ 0 h 13"/>
                <a:gd name="T12" fmla="*/ 0 w 16"/>
                <a:gd name="T13" fmla="*/ 2147483647 h 13"/>
                <a:gd name="T14" fmla="*/ 0 60000 65536"/>
                <a:gd name="T15" fmla="*/ 0 60000 65536"/>
                <a:gd name="T16" fmla="*/ 0 60000 65536"/>
                <a:gd name="T17" fmla="*/ 0 60000 65536"/>
                <a:gd name="T18" fmla="*/ 0 60000 65536"/>
                <a:gd name="T19" fmla="*/ 0 60000 65536"/>
                <a:gd name="T20" fmla="*/ 0 60000 65536"/>
                <a:gd name="T21" fmla="*/ 0 w 16"/>
                <a:gd name="T22" fmla="*/ 0 h 13"/>
                <a:gd name="T23" fmla="*/ 16 w 1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3">
                  <a:moveTo>
                    <a:pt x="0" y="1"/>
                  </a:moveTo>
                  <a:cubicBezTo>
                    <a:pt x="4" y="13"/>
                    <a:pt x="4" y="13"/>
                    <a:pt x="4" y="13"/>
                  </a:cubicBezTo>
                  <a:cubicBezTo>
                    <a:pt x="16" y="13"/>
                    <a:pt x="16" y="13"/>
                    <a:pt x="16" y="13"/>
                  </a:cubicBezTo>
                  <a:cubicBezTo>
                    <a:pt x="16" y="9"/>
                    <a:pt x="16" y="9"/>
                    <a:pt x="16" y="9"/>
                  </a:cubicBezTo>
                  <a:cubicBezTo>
                    <a:pt x="16" y="9"/>
                    <a:pt x="8" y="9"/>
                    <a:pt x="6" y="9"/>
                  </a:cubicBezTo>
                  <a:cubicBezTo>
                    <a:pt x="5" y="8"/>
                    <a:pt x="3" y="0"/>
                    <a:pt x="3" y="0"/>
                  </a:cubicBezTo>
                  <a:lnTo>
                    <a:pt x="0" y="1"/>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89" name="Rectangle 195"/>
            <p:cNvSpPr>
              <a:spLocks noChangeArrowheads="1"/>
            </p:cNvSpPr>
            <p:nvPr/>
          </p:nvSpPr>
          <p:spPr bwMode="auto">
            <a:xfrm>
              <a:off x="1258755" y="5973763"/>
              <a:ext cx="81543" cy="95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90" name="Rectangle 196"/>
            <p:cNvSpPr>
              <a:spLocks noChangeArrowheads="1"/>
            </p:cNvSpPr>
            <p:nvPr/>
          </p:nvSpPr>
          <p:spPr bwMode="auto">
            <a:xfrm>
              <a:off x="1253196" y="5929313"/>
              <a:ext cx="11120" cy="14287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grpSp>
      <p:grpSp>
        <p:nvGrpSpPr>
          <p:cNvPr id="117766" name="Group 255"/>
          <p:cNvGrpSpPr>
            <a:grpSpLocks/>
          </p:cNvGrpSpPr>
          <p:nvPr/>
        </p:nvGrpSpPr>
        <p:grpSpPr bwMode="auto">
          <a:xfrm>
            <a:off x="2740025" y="1052513"/>
            <a:ext cx="541338" cy="793750"/>
            <a:chOff x="4322763" y="1085850"/>
            <a:chExt cx="631825" cy="793750"/>
          </a:xfrm>
        </p:grpSpPr>
        <p:sp>
          <p:nvSpPr>
            <p:cNvPr id="27952" name="Freeform 211"/>
            <p:cNvSpPr>
              <a:spLocks/>
            </p:cNvSpPr>
            <p:nvPr/>
          </p:nvSpPr>
          <p:spPr bwMode="auto">
            <a:xfrm>
              <a:off x="4322763" y="1668462"/>
              <a:ext cx="631825" cy="211138"/>
            </a:xfrm>
            <a:custGeom>
              <a:avLst/>
              <a:gdLst>
                <a:gd name="T0" fmla="*/ 2147483647 w 198"/>
                <a:gd name="T1" fmla="*/ 0 h 66"/>
                <a:gd name="T2" fmla="*/ 2147483647 w 198"/>
                <a:gd name="T3" fmla="*/ 2147483647 h 66"/>
                <a:gd name="T4" fmla="*/ 2147483647 w 198"/>
                <a:gd name="T5" fmla="*/ 2147483647 h 66"/>
                <a:gd name="T6" fmla="*/ 2147483647 w 198"/>
                <a:gd name="T7" fmla="*/ 2147483647 h 66"/>
                <a:gd name="T8" fmla="*/ 0 w 198"/>
                <a:gd name="T9" fmla="*/ 2147483647 h 66"/>
                <a:gd name="T10" fmla="*/ 0 w 198"/>
                <a:gd name="T11" fmla="*/ 0 h 66"/>
                <a:gd name="T12" fmla="*/ 0 60000 65536"/>
                <a:gd name="T13" fmla="*/ 0 60000 65536"/>
                <a:gd name="T14" fmla="*/ 0 60000 65536"/>
                <a:gd name="T15" fmla="*/ 0 60000 65536"/>
                <a:gd name="T16" fmla="*/ 0 60000 65536"/>
                <a:gd name="T17" fmla="*/ 0 60000 65536"/>
                <a:gd name="T18" fmla="*/ 0 w 198"/>
                <a:gd name="T19" fmla="*/ 0 h 66"/>
                <a:gd name="T20" fmla="*/ 198 w 19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8" h="66">
                  <a:moveTo>
                    <a:pt x="198" y="0"/>
                  </a:moveTo>
                  <a:cubicBezTo>
                    <a:pt x="198" y="58"/>
                    <a:pt x="198" y="58"/>
                    <a:pt x="198" y="58"/>
                  </a:cubicBezTo>
                  <a:cubicBezTo>
                    <a:pt x="198" y="62"/>
                    <a:pt x="194" y="66"/>
                    <a:pt x="189" y="66"/>
                  </a:cubicBezTo>
                  <a:cubicBezTo>
                    <a:pt x="9" y="66"/>
                    <a:pt x="9" y="66"/>
                    <a:pt x="9" y="66"/>
                  </a:cubicBezTo>
                  <a:cubicBezTo>
                    <a:pt x="4" y="66"/>
                    <a:pt x="0" y="62"/>
                    <a:pt x="0" y="58"/>
                  </a:cubicBezTo>
                  <a:cubicBezTo>
                    <a:pt x="0" y="0"/>
                    <a:pt x="0" y="0"/>
                    <a:pt x="0" y="0"/>
                  </a:cubicBezTo>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53" name="Freeform 212"/>
            <p:cNvSpPr>
              <a:spLocks/>
            </p:cNvSpPr>
            <p:nvPr/>
          </p:nvSpPr>
          <p:spPr bwMode="auto">
            <a:xfrm>
              <a:off x="4743362" y="1085850"/>
              <a:ext cx="166757" cy="557212"/>
            </a:xfrm>
            <a:custGeom>
              <a:avLst/>
              <a:gdLst>
                <a:gd name="T0" fmla="*/ 0 w 52"/>
                <a:gd name="T1" fmla="*/ 2147483647 h 175"/>
                <a:gd name="T2" fmla="*/ 0 w 52"/>
                <a:gd name="T3" fmla="*/ 2147483647 h 175"/>
                <a:gd name="T4" fmla="*/ 2147483647 w 52"/>
                <a:gd name="T5" fmla="*/ 2147483647 h 175"/>
                <a:gd name="T6" fmla="*/ 2147483647 w 52"/>
                <a:gd name="T7" fmla="*/ 2147483647 h 175"/>
                <a:gd name="T8" fmla="*/ 2147483647 w 52"/>
                <a:gd name="T9" fmla="*/ 2147483647 h 175"/>
                <a:gd name="T10" fmla="*/ 0 w 52"/>
                <a:gd name="T11" fmla="*/ 2147483647 h 175"/>
                <a:gd name="T12" fmla="*/ 0 60000 65536"/>
                <a:gd name="T13" fmla="*/ 0 60000 65536"/>
                <a:gd name="T14" fmla="*/ 0 60000 65536"/>
                <a:gd name="T15" fmla="*/ 0 60000 65536"/>
                <a:gd name="T16" fmla="*/ 0 60000 65536"/>
                <a:gd name="T17" fmla="*/ 0 60000 65536"/>
                <a:gd name="T18" fmla="*/ 0 w 52"/>
                <a:gd name="T19" fmla="*/ 0 h 175"/>
                <a:gd name="T20" fmla="*/ 52 w 52"/>
                <a:gd name="T21" fmla="*/ 175 h 175"/>
              </a:gdLst>
              <a:ahLst/>
              <a:cxnLst>
                <a:cxn ang="T12">
                  <a:pos x="T0" y="T1"/>
                </a:cxn>
                <a:cxn ang="T13">
                  <a:pos x="T2" y="T3"/>
                </a:cxn>
                <a:cxn ang="T14">
                  <a:pos x="T4" y="T5"/>
                </a:cxn>
                <a:cxn ang="T15">
                  <a:pos x="T6" y="T7"/>
                </a:cxn>
                <a:cxn ang="T16">
                  <a:pos x="T8" y="T9"/>
                </a:cxn>
                <a:cxn ang="T17">
                  <a:pos x="T10" y="T11"/>
                </a:cxn>
              </a:cxnLst>
              <a:rect l="T18" t="T19" r="T20" b="T21"/>
              <a:pathLst>
                <a:path w="52" h="175">
                  <a:moveTo>
                    <a:pt x="0" y="175"/>
                  </a:moveTo>
                  <a:cubicBezTo>
                    <a:pt x="0" y="175"/>
                    <a:pt x="0" y="13"/>
                    <a:pt x="0" y="9"/>
                  </a:cubicBezTo>
                  <a:cubicBezTo>
                    <a:pt x="0" y="3"/>
                    <a:pt x="8" y="8"/>
                    <a:pt x="21" y="8"/>
                  </a:cubicBezTo>
                  <a:cubicBezTo>
                    <a:pt x="34" y="8"/>
                    <a:pt x="52" y="0"/>
                    <a:pt x="52" y="10"/>
                  </a:cubicBezTo>
                  <a:cubicBezTo>
                    <a:pt x="52" y="20"/>
                    <a:pt x="52" y="175"/>
                    <a:pt x="52" y="175"/>
                  </a:cubicBezTo>
                  <a:lnTo>
                    <a:pt x="0" y="175"/>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54" name="Freeform 213"/>
            <p:cNvSpPr>
              <a:spLocks/>
            </p:cNvSpPr>
            <p:nvPr/>
          </p:nvSpPr>
          <p:spPr bwMode="auto">
            <a:xfrm>
              <a:off x="4765597" y="1184275"/>
              <a:ext cx="105612" cy="214312"/>
            </a:xfrm>
            <a:custGeom>
              <a:avLst/>
              <a:gdLst>
                <a:gd name="T0" fmla="*/ 2147483647 w 33"/>
                <a:gd name="T1" fmla="*/ 2147483647 h 67"/>
                <a:gd name="T2" fmla="*/ 0 w 33"/>
                <a:gd name="T3" fmla="*/ 2147483647 h 67"/>
                <a:gd name="T4" fmla="*/ 0 w 33"/>
                <a:gd name="T5" fmla="*/ 2147483647 h 67"/>
                <a:gd name="T6" fmla="*/ 0 w 33"/>
                <a:gd name="T7" fmla="*/ 2147483647 h 67"/>
                <a:gd name="T8" fmla="*/ 2147483647 w 33"/>
                <a:gd name="T9" fmla="*/ 0 h 67"/>
                <a:gd name="T10" fmla="*/ 2147483647 w 33"/>
                <a:gd name="T11" fmla="*/ 2147483647 h 67"/>
                <a:gd name="T12" fmla="*/ 2147483647 w 33"/>
                <a:gd name="T13" fmla="*/ 2147483647 h 67"/>
                <a:gd name="T14" fmla="*/ 2147483647 w 33"/>
                <a:gd name="T15" fmla="*/ 2147483647 h 67"/>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67"/>
                <a:gd name="T26" fmla="*/ 33 w 33"/>
                <a:gd name="T27" fmla="*/ 67 h 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67">
                  <a:moveTo>
                    <a:pt x="16" y="67"/>
                  </a:moveTo>
                  <a:cubicBezTo>
                    <a:pt x="8" y="67"/>
                    <a:pt x="0" y="65"/>
                    <a:pt x="0" y="65"/>
                  </a:cubicBezTo>
                  <a:cubicBezTo>
                    <a:pt x="0" y="33"/>
                    <a:pt x="0" y="33"/>
                    <a:pt x="0" y="33"/>
                  </a:cubicBezTo>
                  <a:cubicBezTo>
                    <a:pt x="0" y="2"/>
                    <a:pt x="0" y="2"/>
                    <a:pt x="0" y="2"/>
                  </a:cubicBezTo>
                  <a:cubicBezTo>
                    <a:pt x="0" y="2"/>
                    <a:pt x="9" y="0"/>
                    <a:pt x="16" y="0"/>
                  </a:cubicBezTo>
                  <a:cubicBezTo>
                    <a:pt x="22" y="0"/>
                    <a:pt x="33" y="3"/>
                    <a:pt x="33" y="3"/>
                  </a:cubicBezTo>
                  <a:cubicBezTo>
                    <a:pt x="33" y="65"/>
                    <a:pt x="33" y="65"/>
                    <a:pt x="33" y="65"/>
                  </a:cubicBezTo>
                  <a:cubicBezTo>
                    <a:pt x="33" y="65"/>
                    <a:pt x="25" y="67"/>
                    <a:pt x="16" y="67"/>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55" name="Freeform 214"/>
            <p:cNvSpPr>
              <a:spLocks/>
            </p:cNvSpPr>
            <p:nvPr/>
          </p:nvSpPr>
          <p:spPr bwMode="auto">
            <a:xfrm>
              <a:off x="4761891" y="1363662"/>
              <a:ext cx="113024" cy="15875"/>
            </a:xfrm>
            <a:custGeom>
              <a:avLst/>
              <a:gdLst>
                <a:gd name="T0" fmla="*/ 0 w 35"/>
                <a:gd name="T1" fmla="*/ 2147483647 h 5"/>
                <a:gd name="T2" fmla="*/ 2147483647 w 35"/>
                <a:gd name="T3" fmla="*/ 2147483647 h 5"/>
                <a:gd name="T4" fmla="*/ 2147483647 w 35"/>
                <a:gd name="T5" fmla="*/ 2147483647 h 5"/>
                <a:gd name="T6" fmla="*/ 2147483647 w 35"/>
                <a:gd name="T7" fmla="*/ 0 h 5"/>
                <a:gd name="T8" fmla="*/ 2147483647 w 35"/>
                <a:gd name="T9" fmla="*/ 2147483647 h 5"/>
                <a:gd name="T10" fmla="*/ 2147483647 w 35"/>
                <a:gd name="T11" fmla="*/ 0 h 5"/>
                <a:gd name="T12" fmla="*/ 0 w 35"/>
                <a:gd name="T13" fmla="*/ 2147483647 h 5"/>
                <a:gd name="T14" fmla="*/ 0 60000 65536"/>
                <a:gd name="T15" fmla="*/ 0 60000 65536"/>
                <a:gd name="T16" fmla="*/ 0 60000 65536"/>
                <a:gd name="T17" fmla="*/ 0 60000 65536"/>
                <a:gd name="T18" fmla="*/ 0 60000 65536"/>
                <a:gd name="T19" fmla="*/ 0 60000 65536"/>
                <a:gd name="T20" fmla="*/ 0 60000 65536"/>
                <a:gd name="T21" fmla="*/ 0 w 35"/>
                <a:gd name="T22" fmla="*/ 0 h 5"/>
                <a:gd name="T23" fmla="*/ 35 w 35"/>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 h="5">
                  <a:moveTo>
                    <a:pt x="0" y="3"/>
                  </a:moveTo>
                  <a:cubicBezTo>
                    <a:pt x="1" y="3"/>
                    <a:pt x="10" y="5"/>
                    <a:pt x="16" y="5"/>
                  </a:cubicBezTo>
                  <a:cubicBezTo>
                    <a:pt x="22" y="5"/>
                    <a:pt x="35" y="3"/>
                    <a:pt x="35" y="3"/>
                  </a:cubicBezTo>
                  <a:cubicBezTo>
                    <a:pt x="35" y="0"/>
                    <a:pt x="35" y="0"/>
                    <a:pt x="35" y="0"/>
                  </a:cubicBezTo>
                  <a:cubicBezTo>
                    <a:pt x="35" y="0"/>
                    <a:pt x="22" y="2"/>
                    <a:pt x="16" y="2"/>
                  </a:cubicBezTo>
                  <a:cubicBezTo>
                    <a:pt x="10" y="2"/>
                    <a:pt x="1" y="0"/>
                    <a:pt x="1" y="0"/>
                  </a:cubicBezTo>
                  <a:lnTo>
                    <a:pt x="0" y="3"/>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56" name="Freeform 215"/>
            <p:cNvSpPr>
              <a:spLocks/>
            </p:cNvSpPr>
            <p:nvPr/>
          </p:nvSpPr>
          <p:spPr bwMode="auto">
            <a:xfrm>
              <a:off x="4761891" y="1285875"/>
              <a:ext cx="113024" cy="19050"/>
            </a:xfrm>
            <a:custGeom>
              <a:avLst/>
              <a:gdLst>
                <a:gd name="T0" fmla="*/ 0 w 35"/>
                <a:gd name="T1" fmla="*/ 2147483647 h 6"/>
                <a:gd name="T2" fmla="*/ 2147483647 w 35"/>
                <a:gd name="T3" fmla="*/ 2147483647 h 6"/>
                <a:gd name="T4" fmla="*/ 2147483647 w 35"/>
                <a:gd name="T5" fmla="*/ 2147483647 h 6"/>
                <a:gd name="T6" fmla="*/ 2147483647 w 35"/>
                <a:gd name="T7" fmla="*/ 2147483647 h 6"/>
                <a:gd name="T8" fmla="*/ 2147483647 w 35"/>
                <a:gd name="T9" fmla="*/ 2147483647 h 6"/>
                <a:gd name="T10" fmla="*/ 2147483647 w 35"/>
                <a:gd name="T11" fmla="*/ 0 h 6"/>
                <a:gd name="T12" fmla="*/ 0 w 35"/>
                <a:gd name="T13" fmla="*/ 2147483647 h 6"/>
                <a:gd name="T14" fmla="*/ 0 60000 65536"/>
                <a:gd name="T15" fmla="*/ 0 60000 65536"/>
                <a:gd name="T16" fmla="*/ 0 60000 65536"/>
                <a:gd name="T17" fmla="*/ 0 60000 65536"/>
                <a:gd name="T18" fmla="*/ 0 60000 65536"/>
                <a:gd name="T19" fmla="*/ 0 60000 65536"/>
                <a:gd name="T20" fmla="*/ 0 60000 65536"/>
                <a:gd name="T21" fmla="*/ 0 w 35"/>
                <a:gd name="T22" fmla="*/ 0 h 6"/>
                <a:gd name="T23" fmla="*/ 35 w 35"/>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 h="6">
                  <a:moveTo>
                    <a:pt x="0" y="2"/>
                  </a:moveTo>
                  <a:cubicBezTo>
                    <a:pt x="1" y="5"/>
                    <a:pt x="1" y="5"/>
                    <a:pt x="1" y="5"/>
                  </a:cubicBezTo>
                  <a:cubicBezTo>
                    <a:pt x="1" y="5"/>
                    <a:pt x="10" y="3"/>
                    <a:pt x="16" y="3"/>
                  </a:cubicBezTo>
                  <a:cubicBezTo>
                    <a:pt x="22" y="3"/>
                    <a:pt x="35" y="6"/>
                    <a:pt x="35" y="6"/>
                  </a:cubicBezTo>
                  <a:cubicBezTo>
                    <a:pt x="35" y="3"/>
                    <a:pt x="35" y="3"/>
                    <a:pt x="35" y="3"/>
                  </a:cubicBezTo>
                  <a:cubicBezTo>
                    <a:pt x="35" y="2"/>
                    <a:pt x="22" y="0"/>
                    <a:pt x="16" y="0"/>
                  </a:cubicBezTo>
                  <a:cubicBezTo>
                    <a:pt x="10" y="0"/>
                    <a:pt x="1" y="2"/>
                    <a:pt x="0" y="2"/>
                  </a:cubicBez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57" name="Freeform 216"/>
            <p:cNvSpPr>
              <a:spLocks/>
            </p:cNvSpPr>
            <p:nvPr/>
          </p:nvSpPr>
          <p:spPr bwMode="auto">
            <a:xfrm>
              <a:off x="4761891" y="1260475"/>
              <a:ext cx="113024" cy="15875"/>
            </a:xfrm>
            <a:custGeom>
              <a:avLst/>
              <a:gdLst>
                <a:gd name="T0" fmla="*/ 0 w 35"/>
                <a:gd name="T1" fmla="*/ 2147483647 h 5"/>
                <a:gd name="T2" fmla="*/ 2147483647 w 35"/>
                <a:gd name="T3" fmla="*/ 2147483647 h 5"/>
                <a:gd name="T4" fmla="*/ 2147483647 w 35"/>
                <a:gd name="T5" fmla="*/ 2147483647 h 5"/>
                <a:gd name="T6" fmla="*/ 2147483647 w 35"/>
                <a:gd name="T7" fmla="*/ 2147483647 h 5"/>
                <a:gd name="T8" fmla="*/ 2147483647 w 35"/>
                <a:gd name="T9" fmla="*/ 2147483647 h 5"/>
                <a:gd name="T10" fmla="*/ 2147483647 w 35"/>
                <a:gd name="T11" fmla="*/ 0 h 5"/>
                <a:gd name="T12" fmla="*/ 0 w 35"/>
                <a:gd name="T13" fmla="*/ 2147483647 h 5"/>
                <a:gd name="T14" fmla="*/ 0 60000 65536"/>
                <a:gd name="T15" fmla="*/ 0 60000 65536"/>
                <a:gd name="T16" fmla="*/ 0 60000 65536"/>
                <a:gd name="T17" fmla="*/ 0 60000 65536"/>
                <a:gd name="T18" fmla="*/ 0 60000 65536"/>
                <a:gd name="T19" fmla="*/ 0 60000 65536"/>
                <a:gd name="T20" fmla="*/ 0 60000 65536"/>
                <a:gd name="T21" fmla="*/ 0 w 35"/>
                <a:gd name="T22" fmla="*/ 0 h 5"/>
                <a:gd name="T23" fmla="*/ 35 w 35"/>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 h="5">
                  <a:moveTo>
                    <a:pt x="0" y="2"/>
                  </a:moveTo>
                  <a:cubicBezTo>
                    <a:pt x="1" y="5"/>
                    <a:pt x="1" y="5"/>
                    <a:pt x="1" y="5"/>
                  </a:cubicBezTo>
                  <a:cubicBezTo>
                    <a:pt x="1" y="5"/>
                    <a:pt x="10" y="3"/>
                    <a:pt x="16" y="3"/>
                  </a:cubicBezTo>
                  <a:cubicBezTo>
                    <a:pt x="22" y="3"/>
                    <a:pt x="35" y="5"/>
                    <a:pt x="35" y="5"/>
                  </a:cubicBezTo>
                  <a:cubicBezTo>
                    <a:pt x="35" y="2"/>
                    <a:pt x="35" y="2"/>
                    <a:pt x="35" y="2"/>
                  </a:cubicBezTo>
                  <a:cubicBezTo>
                    <a:pt x="35" y="2"/>
                    <a:pt x="22" y="0"/>
                    <a:pt x="16" y="0"/>
                  </a:cubicBezTo>
                  <a:cubicBezTo>
                    <a:pt x="10" y="0"/>
                    <a:pt x="1" y="2"/>
                    <a:pt x="0" y="2"/>
                  </a:cubicBez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58" name="Freeform 217"/>
            <p:cNvSpPr>
              <a:spLocks/>
            </p:cNvSpPr>
            <p:nvPr/>
          </p:nvSpPr>
          <p:spPr bwMode="auto">
            <a:xfrm>
              <a:off x="4761891" y="1231900"/>
              <a:ext cx="113024" cy="19050"/>
            </a:xfrm>
            <a:custGeom>
              <a:avLst/>
              <a:gdLst>
                <a:gd name="T0" fmla="*/ 0 w 35"/>
                <a:gd name="T1" fmla="*/ 2147483647 h 6"/>
                <a:gd name="T2" fmla="*/ 2147483647 w 35"/>
                <a:gd name="T3" fmla="*/ 2147483647 h 6"/>
                <a:gd name="T4" fmla="*/ 2147483647 w 35"/>
                <a:gd name="T5" fmla="*/ 2147483647 h 6"/>
                <a:gd name="T6" fmla="*/ 2147483647 w 35"/>
                <a:gd name="T7" fmla="*/ 2147483647 h 6"/>
                <a:gd name="T8" fmla="*/ 2147483647 w 35"/>
                <a:gd name="T9" fmla="*/ 2147483647 h 6"/>
                <a:gd name="T10" fmla="*/ 2147483647 w 35"/>
                <a:gd name="T11" fmla="*/ 0 h 6"/>
                <a:gd name="T12" fmla="*/ 0 w 35"/>
                <a:gd name="T13" fmla="*/ 2147483647 h 6"/>
                <a:gd name="T14" fmla="*/ 0 60000 65536"/>
                <a:gd name="T15" fmla="*/ 0 60000 65536"/>
                <a:gd name="T16" fmla="*/ 0 60000 65536"/>
                <a:gd name="T17" fmla="*/ 0 60000 65536"/>
                <a:gd name="T18" fmla="*/ 0 60000 65536"/>
                <a:gd name="T19" fmla="*/ 0 60000 65536"/>
                <a:gd name="T20" fmla="*/ 0 60000 65536"/>
                <a:gd name="T21" fmla="*/ 0 w 35"/>
                <a:gd name="T22" fmla="*/ 0 h 6"/>
                <a:gd name="T23" fmla="*/ 35 w 35"/>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 h="6">
                  <a:moveTo>
                    <a:pt x="0" y="2"/>
                  </a:moveTo>
                  <a:cubicBezTo>
                    <a:pt x="1" y="5"/>
                    <a:pt x="1" y="5"/>
                    <a:pt x="1" y="5"/>
                  </a:cubicBezTo>
                  <a:cubicBezTo>
                    <a:pt x="1" y="5"/>
                    <a:pt x="10" y="3"/>
                    <a:pt x="16" y="3"/>
                  </a:cubicBezTo>
                  <a:cubicBezTo>
                    <a:pt x="22" y="3"/>
                    <a:pt x="35" y="6"/>
                    <a:pt x="35" y="6"/>
                  </a:cubicBezTo>
                  <a:cubicBezTo>
                    <a:pt x="35" y="3"/>
                    <a:pt x="35" y="3"/>
                    <a:pt x="35" y="3"/>
                  </a:cubicBezTo>
                  <a:cubicBezTo>
                    <a:pt x="35" y="3"/>
                    <a:pt x="22" y="0"/>
                    <a:pt x="16" y="0"/>
                  </a:cubicBezTo>
                  <a:cubicBezTo>
                    <a:pt x="10" y="0"/>
                    <a:pt x="1" y="2"/>
                    <a:pt x="0" y="2"/>
                  </a:cubicBez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59" name="Freeform 218"/>
            <p:cNvSpPr>
              <a:spLocks/>
            </p:cNvSpPr>
            <p:nvPr/>
          </p:nvSpPr>
          <p:spPr bwMode="auto">
            <a:xfrm>
              <a:off x="4761891" y="1206500"/>
              <a:ext cx="113024" cy="15875"/>
            </a:xfrm>
            <a:custGeom>
              <a:avLst/>
              <a:gdLst>
                <a:gd name="T0" fmla="*/ 0 w 35"/>
                <a:gd name="T1" fmla="*/ 2147483647 h 5"/>
                <a:gd name="T2" fmla="*/ 2147483647 w 35"/>
                <a:gd name="T3" fmla="*/ 2147483647 h 5"/>
                <a:gd name="T4" fmla="*/ 2147483647 w 35"/>
                <a:gd name="T5" fmla="*/ 2147483647 h 5"/>
                <a:gd name="T6" fmla="*/ 2147483647 w 35"/>
                <a:gd name="T7" fmla="*/ 2147483647 h 5"/>
                <a:gd name="T8" fmla="*/ 2147483647 w 35"/>
                <a:gd name="T9" fmla="*/ 2147483647 h 5"/>
                <a:gd name="T10" fmla="*/ 2147483647 w 35"/>
                <a:gd name="T11" fmla="*/ 0 h 5"/>
                <a:gd name="T12" fmla="*/ 0 w 35"/>
                <a:gd name="T13" fmla="*/ 2147483647 h 5"/>
                <a:gd name="T14" fmla="*/ 0 60000 65536"/>
                <a:gd name="T15" fmla="*/ 0 60000 65536"/>
                <a:gd name="T16" fmla="*/ 0 60000 65536"/>
                <a:gd name="T17" fmla="*/ 0 60000 65536"/>
                <a:gd name="T18" fmla="*/ 0 60000 65536"/>
                <a:gd name="T19" fmla="*/ 0 60000 65536"/>
                <a:gd name="T20" fmla="*/ 0 60000 65536"/>
                <a:gd name="T21" fmla="*/ 0 w 35"/>
                <a:gd name="T22" fmla="*/ 0 h 5"/>
                <a:gd name="T23" fmla="*/ 35 w 35"/>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 h="5">
                  <a:moveTo>
                    <a:pt x="0" y="2"/>
                  </a:moveTo>
                  <a:cubicBezTo>
                    <a:pt x="1" y="5"/>
                    <a:pt x="1" y="5"/>
                    <a:pt x="1" y="5"/>
                  </a:cubicBezTo>
                  <a:cubicBezTo>
                    <a:pt x="1" y="5"/>
                    <a:pt x="10" y="3"/>
                    <a:pt x="16" y="3"/>
                  </a:cubicBezTo>
                  <a:cubicBezTo>
                    <a:pt x="22" y="3"/>
                    <a:pt x="35" y="5"/>
                    <a:pt x="35" y="5"/>
                  </a:cubicBezTo>
                  <a:cubicBezTo>
                    <a:pt x="35" y="2"/>
                    <a:pt x="35" y="2"/>
                    <a:pt x="35" y="2"/>
                  </a:cubicBezTo>
                  <a:cubicBezTo>
                    <a:pt x="35" y="2"/>
                    <a:pt x="22" y="0"/>
                    <a:pt x="16" y="0"/>
                  </a:cubicBezTo>
                  <a:cubicBezTo>
                    <a:pt x="10" y="0"/>
                    <a:pt x="1" y="2"/>
                    <a:pt x="0" y="2"/>
                  </a:cubicBez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60" name="Rectangle 219"/>
            <p:cNvSpPr>
              <a:spLocks noChangeArrowheads="1"/>
            </p:cNvSpPr>
            <p:nvPr/>
          </p:nvSpPr>
          <p:spPr bwMode="auto">
            <a:xfrm>
              <a:off x="4869357" y="1101725"/>
              <a:ext cx="9264" cy="544512"/>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61" name="Freeform 220"/>
            <p:cNvSpPr>
              <a:spLocks/>
            </p:cNvSpPr>
            <p:nvPr/>
          </p:nvSpPr>
          <p:spPr bwMode="auto">
            <a:xfrm>
              <a:off x="4685923" y="1104900"/>
              <a:ext cx="83379" cy="541337"/>
            </a:xfrm>
            <a:custGeom>
              <a:avLst/>
              <a:gdLst>
                <a:gd name="T0" fmla="*/ 2147483647 w 52"/>
                <a:gd name="T1" fmla="*/ 0 h 341"/>
                <a:gd name="T2" fmla="*/ 2147483647 w 52"/>
                <a:gd name="T3" fmla="*/ 2147483647 h 341"/>
                <a:gd name="T4" fmla="*/ 0 w 52"/>
                <a:gd name="T5" fmla="*/ 2147483647 h 341"/>
                <a:gd name="T6" fmla="*/ 0 w 52"/>
                <a:gd name="T7" fmla="*/ 2147483647 h 341"/>
                <a:gd name="T8" fmla="*/ 2147483647 w 52"/>
                <a:gd name="T9" fmla="*/ 2147483647 h 341"/>
                <a:gd name="T10" fmla="*/ 2147483647 w 52"/>
                <a:gd name="T11" fmla="*/ 2147483647 h 341"/>
                <a:gd name="T12" fmla="*/ 2147483647 w 52"/>
                <a:gd name="T13" fmla="*/ 2147483647 h 341"/>
                <a:gd name="T14" fmla="*/ 2147483647 w 52"/>
                <a:gd name="T15" fmla="*/ 0 h 341"/>
                <a:gd name="T16" fmla="*/ 2147483647 w 52"/>
                <a:gd name="T17" fmla="*/ 0 h 3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341"/>
                <a:gd name="T29" fmla="*/ 52 w 52"/>
                <a:gd name="T30" fmla="*/ 341 h 3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341">
                  <a:moveTo>
                    <a:pt x="46" y="0"/>
                  </a:moveTo>
                  <a:lnTo>
                    <a:pt x="46" y="303"/>
                  </a:lnTo>
                  <a:lnTo>
                    <a:pt x="0" y="303"/>
                  </a:lnTo>
                  <a:lnTo>
                    <a:pt x="0" y="339"/>
                  </a:lnTo>
                  <a:lnTo>
                    <a:pt x="46" y="339"/>
                  </a:lnTo>
                  <a:lnTo>
                    <a:pt x="46" y="341"/>
                  </a:lnTo>
                  <a:lnTo>
                    <a:pt x="52" y="341"/>
                  </a:lnTo>
                  <a:lnTo>
                    <a:pt x="52" y="0"/>
                  </a:lnTo>
                  <a:lnTo>
                    <a:pt x="46" y="0"/>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62" name="Rectangle 221"/>
            <p:cNvSpPr>
              <a:spLocks noChangeArrowheads="1"/>
            </p:cNvSpPr>
            <p:nvPr/>
          </p:nvSpPr>
          <p:spPr bwMode="auto">
            <a:xfrm>
              <a:off x="4689629" y="1595437"/>
              <a:ext cx="100054" cy="5715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63" name="Oval 222"/>
            <p:cNvSpPr>
              <a:spLocks noChangeArrowheads="1"/>
            </p:cNvSpPr>
            <p:nvPr/>
          </p:nvSpPr>
          <p:spPr bwMode="auto">
            <a:xfrm>
              <a:off x="4569194" y="1566862"/>
              <a:ext cx="125994"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64" name="Rectangle 223"/>
            <p:cNvSpPr>
              <a:spLocks noChangeArrowheads="1"/>
            </p:cNvSpPr>
            <p:nvPr/>
          </p:nvSpPr>
          <p:spPr bwMode="auto">
            <a:xfrm>
              <a:off x="4569194" y="1582737"/>
              <a:ext cx="125994" cy="7302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65" name="Oval 224"/>
            <p:cNvSpPr>
              <a:spLocks noChangeArrowheads="1"/>
            </p:cNvSpPr>
            <p:nvPr/>
          </p:nvSpPr>
          <p:spPr bwMode="auto">
            <a:xfrm>
              <a:off x="4463580" y="1579562"/>
              <a:ext cx="38911" cy="222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66" name="Rectangle 225"/>
            <p:cNvSpPr>
              <a:spLocks noChangeArrowheads="1"/>
            </p:cNvSpPr>
            <p:nvPr/>
          </p:nvSpPr>
          <p:spPr bwMode="auto">
            <a:xfrm>
              <a:off x="4463580" y="1592262"/>
              <a:ext cx="38911" cy="635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67" name="Rectangle 226"/>
            <p:cNvSpPr>
              <a:spLocks noChangeArrowheads="1"/>
            </p:cNvSpPr>
            <p:nvPr/>
          </p:nvSpPr>
          <p:spPr bwMode="auto">
            <a:xfrm>
              <a:off x="4502491" y="1595437"/>
              <a:ext cx="66703" cy="5715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68" name="Freeform 227"/>
            <p:cNvSpPr>
              <a:spLocks/>
            </p:cNvSpPr>
            <p:nvPr/>
          </p:nvSpPr>
          <p:spPr bwMode="auto">
            <a:xfrm>
              <a:off x="4596986" y="1589087"/>
              <a:ext cx="79673" cy="53975"/>
            </a:xfrm>
            <a:custGeom>
              <a:avLst/>
              <a:gdLst>
                <a:gd name="T0" fmla="*/ 0 w 25"/>
                <a:gd name="T1" fmla="*/ 2147483647 h 17"/>
                <a:gd name="T2" fmla="*/ 0 w 25"/>
                <a:gd name="T3" fmla="*/ 2147483647 h 17"/>
                <a:gd name="T4" fmla="*/ 2147483647 w 25"/>
                <a:gd name="T5" fmla="*/ 2147483647 h 17"/>
                <a:gd name="T6" fmla="*/ 2147483647 w 25"/>
                <a:gd name="T7" fmla="*/ 2147483647 h 17"/>
                <a:gd name="T8" fmla="*/ 2147483647 w 25"/>
                <a:gd name="T9" fmla="*/ 2147483647 h 17"/>
                <a:gd name="T10" fmla="*/ 0 w 25"/>
                <a:gd name="T11" fmla="*/ 2147483647 h 17"/>
                <a:gd name="T12" fmla="*/ 0 60000 65536"/>
                <a:gd name="T13" fmla="*/ 0 60000 65536"/>
                <a:gd name="T14" fmla="*/ 0 60000 65536"/>
                <a:gd name="T15" fmla="*/ 0 60000 65536"/>
                <a:gd name="T16" fmla="*/ 0 60000 65536"/>
                <a:gd name="T17" fmla="*/ 0 60000 65536"/>
                <a:gd name="T18" fmla="*/ 0 w 25"/>
                <a:gd name="T19" fmla="*/ 0 h 17"/>
                <a:gd name="T20" fmla="*/ 25 w 2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5" h="17">
                  <a:moveTo>
                    <a:pt x="0" y="17"/>
                  </a:moveTo>
                  <a:cubicBezTo>
                    <a:pt x="0" y="2"/>
                    <a:pt x="0" y="2"/>
                    <a:pt x="0" y="2"/>
                  </a:cubicBezTo>
                  <a:cubicBezTo>
                    <a:pt x="0" y="2"/>
                    <a:pt x="7" y="0"/>
                    <a:pt x="15" y="1"/>
                  </a:cubicBezTo>
                  <a:cubicBezTo>
                    <a:pt x="22" y="1"/>
                    <a:pt x="25" y="2"/>
                    <a:pt x="25" y="2"/>
                  </a:cubicBezTo>
                  <a:cubicBezTo>
                    <a:pt x="25" y="17"/>
                    <a:pt x="25" y="17"/>
                    <a:pt x="25" y="17"/>
                  </a:cubicBezTo>
                  <a:lnTo>
                    <a:pt x="0" y="17"/>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69" name="Freeform 228"/>
            <p:cNvSpPr>
              <a:spLocks/>
            </p:cNvSpPr>
            <p:nvPr/>
          </p:nvSpPr>
          <p:spPr bwMode="auto">
            <a:xfrm>
              <a:off x="4595134" y="1595437"/>
              <a:ext cx="81526" cy="12700"/>
            </a:xfrm>
            <a:custGeom>
              <a:avLst/>
              <a:gdLst>
                <a:gd name="T0" fmla="*/ 0 w 26"/>
                <a:gd name="T1" fmla="*/ 2147483647 h 4"/>
                <a:gd name="T2" fmla="*/ 2147483647 w 26"/>
                <a:gd name="T3" fmla="*/ 2147483647 h 4"/>
                <a:gd name="T4" fmla="*/ 2147483647 w 26"/>
                <a:gd name="T5" fmla="*/ 2147483647 h 4"/>
                <a:gd name="T6" fmla="*/ 2147483647 w 26"/>
                <a:gd name="T7" fmla="*/ 2147483647 h 4"/>
                <a:gd name="T8" fmla="*/ 2147483647 w 26"/>
                <a:gd name="T9" fmla="*/ 2147483647 h 4"/>
                <a:gd name="T10" fmla="*/ 2147483647 w 26"/>
                <a:gd name="T11" fmla="*/ 0 h 4"/>
                <a:gd name="T12" fmla="*/ 0 w 26"/>
                <a:gd name="T13" fmla="*/ 2147483647 h 4"/>
                <a:gd name="T14" fmla="*/ 0 60000 65536"/>
                <a:gd name="T15" fmla="*/ 0 60000 65536"/>
                <a:gd name="T16" fmla="*/ 0 60000 65536"/>
                <a:gd name="T17" fmla="*/ 0 60000 65536"/>
                <a:gd name="T18" fmla="*/ 0 60000 65536"/>
                <a:gd name="T19" fmla="*/ 0 60000 65536"/>
                <a:gd name="T20" fmla="*/ 0 60000 65536"/>
                <a:gd name="T21" fmla="*/ 0 w 26"/>
                <a:gd name="T22" fmla="*/ 0 h 4"/>
                <a:gd name="T23" fmla="*/ 26 w 26"/>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4">
                  <a:moveTo>
                    <a:pt x="0" y="2"/>
                  </a:moveTo>
                  <a:cubicBezTo>
                    <a:pt x="1" y="4"/>
                    <a:pt x="1" y="4"/>
                    <a:pt x="1" y="4"/>
                  </a:cubicBezTo>
                  <a:cubicBezTo>
                    <a:pt x="1" y="4"/>
                    <a:pt x="9" y="3"/>
                    <a:pt x="13" y="3"/>
                  </a:cubicBezTo>
                  <a:cubicBezTo>
                    <a:pt x="18" y="3"/>
                    <a:pt x="26" y="4"/>
                    <a:pt x="26" y="4"/>
                  </a:cubicBezTo>
                  <a:cubicBezTo>
                    <a:pt x="26" y="2"/>
                    <a:pt x="26" y="2"/>
                    <a:pt x="26" y="2"/>
                  </a:cubicBezTo>
                  <a:cubicBezTo>
                    <a:pt x="26" y="2"/>
                    <a:pt x="18" y="0"/>
                    <a:pt x="13" y="0"/>
                  </a:cubicBezTo>
                  <a:cubicBezTo>
                    <a:pt x="9" y="0"/>
                    <a:pt x="1" y="2"/>
                    <a:pt x="0" y="2"/>
                  </a:cubicBez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70" name="Freeform 229"/>
            <p:cNvSpPr>
              <a:spLocks/>
            </p:cNvSpPr>
            <p:nvPr/>
          </p:nvSpPr>
          <p:spPr bwMode="auto">
            <a:xfrm>
              <a:off x="4595134" y="1611312"/>
              <a:ext cx="81526" cy="12700"/>
            </a:xfrm>
            <a:custGeom>
              <a:avLst/>
              <a:gdLst>
                <a:gd name="T0" fmla="*/ 0 w 26"/>
                <a:gd name="T1" fmla="*/ 2147483647 h 4"/>
                <a:gd name="T2" fmla="*/ 2147483647 w 26"/>
                <a:gd name="T3" fmla="*/ 2147483647 h 4"/>
                <a:gd name="T4" fmla="*/ 2147483647 w 26"/>
                <a:gd name="T5" fmla="*/ 2147483647 h 4"/>
                <a:gd name="T6" fmla="*/ 2147483647 w 26"/>
                <a:gd name="T7" fmla="*/ 2147483647 h 4"/>
                <a:gd name="T8" fmla="*/ 2147483647 w 26"/>
                <a:gd name="T9" fmla="*/ 2147483647 h 4"/>
                <a:gd name="T10" fmla="*/ 2147483647 w 26"/>
                <a:gd name="T11" fmla="*/ 0 h 4"/>
                <a:gd name="T12" fmla="*/ 0 w 26"/>
                <a:gd name="T13" fmla="*/ 2147483647 h 4"/>
                <a:gd name="T14" fmla="*/ 0 60000 65536"/>
                <a:gd name="T15" fmla="*/ 0 60000 65536"/>
                <a:gd name="T16" fmla="*/ 0 60000 65536"/>
                <a:gd name="T17" fmla="*/ 0 60000 65536"/>
                <a:gd name="T18" fmla="*/ 0 60000 65536"/>
                <a:gd name="T19" fmla="*/ 0 60000 65536"/>
                <a:gd name="T20" fmla="*/ 0 60000 65536"/>
                <a:gd name="T21" fmla="*/ 0 w 26"/>
                <a:gd name="T22" fmla="*/ 0 h 4"/>
                <a:gd name="T23" fmla="*/ 26 w 26"/>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4">
                  <a:moveTo>
                    <a:pt x="0" y="1"/>
                  </a:moveTo>
                  <a:cubicBezTo>
                    <a:pt x="1" y="4"/>
                    <a:pt x="1" y="4"/>
                    <a:pt x="1" y="4"/>
                  </a:cubicBezTo>
                  <a:cubicBezTo>
                    <a:pt x="1" y="4"/>
                    <a:pt x="9" y="2"/>
                    <a:pt x="13" y="2"/>
                  </a:cubicBezTo>
                  <a:cubicBezTo>
                    <a:pt x="18" y="2"/>
                    <a:pt x="26" y="4"/>
                    <a:pt x="26" y="4"/>
                  </a:cubicBezTo>
                  <a:cubicBezTo>
                    <a:pt x="26" y="1"/>
                    <a:pt x="26" y="1"/>
                    <a:pt x="26" y="1"/>
                  </a:cubicBezTo>
                  <a:cubicBezTo>
                    <a:pt x="26" y="1"/>
                    <a:pt x="18" y="0"/>
                    <a:pt x="13" y="0"/>
                  </a:cubicBezTo>
                  <a:cubicBezTo>
                    <a:pt x="9" y="0"/>
                    <a:pt x="1" y="1"/>
                    <a:pt x="0" y="1"/>
                  </a:cubicBez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71" name="Freeform 230"/>
            <p:cNvSpPr>
              <a:spLocks/>
            </p:cNvSpPr>
            <p:nvPr/>
          </p:nvSpPr>
          <p:spPr bwMode="auto">
            <a:xfrm>
              <a:off x="4367232" y="1652587"/>
              <a:ext cx="587356" cy="138113"/>
            </a:xfrm>
            <a:custGeom>
              <a:avLst/>
              <a:gdLst>
                <a:gd name="T0" fmla="*/ 0 w 184"/>
                <a:gd name="T1" fmla="*/ 2147483647 h 43"/>
                <a:gd name="T2" fmla="*/ 2147483647 w 184"/>
                <a:gd name="T3" fmla="*/ 2147483647 h 43"/>
                <a:gd name="T4" fmla="*/ 2147483647 w 184"/>
                <a:gd name="T5" fmla="*/ 2147483647 h 43"/>
                <a:gd name="T6" fmla="*/ 2147483647 w 184"/>
                <a:gd name="T7" fmla="*/ 2147483647 h 43"/>
                <a:gd name="T8" fmla="*/ 2147483647 w 184"/>
                <a:gd name="T9" fmla="*/ 2147483647 h 43"/>
                <a:gd name="T10" fmla="*/ 2147483647 w 184"/>
                <a:gd name="T11" fmla="*/ 0 h 43"/>
                <a:gd name="T12" fmla="*/ 0 w 184"/>
                <a:gd name="T13" fmla="*/ 2147483647 h 43"/>
                <a:gd name="T14" fmla="*/ 0 60000 65536"/>
                <a:gd name="T15" fmla="*/ 0 60000 65536"/>
                <a:gd name="T16" fmla="*/ 0 60000 65536"/>
                <a:gd name="T17" fmla="*/ 0 60000 65536"/>
                <a:gd name="T18" fmla="*/ 0 60000 65536"/>
                <a:gd name="T19" fmla="*/ 0 60000 65536"/>
                <a:gd name="T20" fmla="*/ 0 60000 65536"/>
                <a:gd name="T21" fmla="*/ 0 w 184"/>
                <a:gd name="T22" fmla="*/ 0 h 43"/>
                <a:gd name="T23" fmla="*/ 184 w 184"/>
                <a:gd name="T24" fmla="*/ 43 h 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4" h="43">
                  <a:moveTo>
                    <a:pt x="0" y="4"/>
                  </a:moveTo>
                  <a:cubicBezTo>
                    <a:pt x="43" y="43"/>
                    <a:pt x="43" y="43"/>
                    <a:pt x="43" y="43"/>
                  </a:cubicBezTo>
                  <a:cubicBezTo>
                    <a:pt x="184" y="43"/>
                    <a:pt x="184" y="43"/>
                    <a:pt x="184" y="43"/>
                  </a:cubicBezTo>
                  <a:cubicBezTo>
                    <a:pt x="184" y="35"/>
                    <a:pt x="184" y="35"/>
                    <a:pt x="184" y="35"/>
                  </a:cubicBezTo>
                  <a:cubicBezTo>
                    <a:pt x="184" y="35"/>
                    <a:pt x="49" y="35"/>
                    <a:pt x="46" y="35"/>
                  </a:cubicBezTo>
                  <a:cubicBezTo>
                    <a:pt x="44" y="33"/>
                    <a:pt x="8" y="0"/>
                    <a:pt x="8" y="0"/>
                  </a:cubicBezTo>
                  <a:lnTo>
                    <a:pt x="0" y="4"/>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72" name="Rectangle 231"/>
            <p:cNvSpPr>
              <a:spLocks noChangeArrowheads="1"/>
            </p:cNvSpPr>
            <p:nvPr/>
          </p:nvSpPr>
          <p:spPr bwMode="auto">
            <a:xfrm>
              <a:off x="4508049" y="1617662"/>
              <a:ext cx="57439" cy="222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73" name="Rectangle 232"/>
            <p:cNvSpPr>
              <a:spLocks noChangeArrowheads="1"/>
            </p:cNvSpPr>
            <p:nvPr/>
          </p:nvSpPr>
          <p:spPr bwMode="auto">
            <a:xfrm>
              <a:off x="4702599" y="1617662"/>
              <a:ext cx="57438" cy="222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74" name="Rectangle 233"/>
            <p:cNvSpPr>
              <a:spLocks noChangeArrowheads="1"/>
            </p:cNvSpPr>
            <p:nvPr/>
          </p:nvSpPr>
          <p:spPr bwMode="auto">
            <a:xfrm>
              <a:off x="4322763" y="1639887"/>
              <a:ext cx="631825" cy="2857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grpSp>
      <p:grpSp>
        <p:nvGrpSpPr>
          <p:cNvPr id="117767" name="Group 256"/>
          <p:cNvGrpSpPr>
            <a:grpSpLocks/>
          </p:cNvGrpSpPr>
          <p:nvPr/>
        </p:nvGrpSpPr>
        <p:grpSpPr bwMode="auto">
          <a:xfrm>
            <a:off x="395288" y="3390900"/>
            <a:ext cx="415925" cy="685800"/>
            <a:chOff x="6035675" y="1050925"/>
            <a:chExt cx="630238" cy="828675"/>
          </a:xfrm>
        </p:grpSpPr>
        <p:sp>
          <p:nvSpPr>
            <p:cNvPr id="27942" name="Freeform 234"/>
            <p:cNvSpPr>
              <a:spLocks/>
            </p:cNvSpPr>
            <p:nvPr/>
          </p:nvSpPr>
          <p:spPr bwMode="auto">
            <a:xfrm>
              <a:off x="6230519" y="1050925"/>
              <a:ext cx="358419" cy="623425"/>
            </a:xfrm>
            <a:custGeom>
              <a:avLst/>
              <a:gdLst>
                <a:gd name="T0" fmla="*/ 2147483647 w 227"/>
                <a:gd name="T1" fmla="*/ 2147483647 h 393"/>
                <a:gd name="T2" fmla="*/ 2147483647 w 227"/>
                <a:gd name="T3" fmla="*/ 0 h 393"/>
                <a:gd name="T4" fmla="*/ 2147483647 w 227"/>
                <a:gd name="T5" fmla="*/ 2147483647 h 393"/>
                <a:gd name="T6" fmla="*/ 2147483647 w 227"/>
                <a:gd name="T7" fmla="*/ 2147483647 h 393"/>
                <a:gd name="T8" fmla="*/ 2147483647 w 227"/>
                <a:gd name="T9" fmla="*/ 2147483647 h 393"/>
                <a:gd name="T10" fmla="*/ 0 w 227"/>
                <a:gd name="T11" fmla="*/ 2147483647 h 393"/>
                <a:gd name="T12" fmla="*/ 0 w 227"/>
                <a:gd name="T13" fmla="*/ 2147483647 h 393"/>
                <a:gd name="T14" fmla="*/ 2147483647 w 227"/>
                <a:gd name="T15" fmla="*/ 2147483647 h 393"/>
                <a:gd name="T16" fmla="*/ 2147483647 w 227"/>
                <a:gd name="T17" fmla="*/ 2147483647 h 393"/>
                <a:gd name="T18" fmla="*/ 2147483647 w 227"/>
                <a:gd name="T19" fmla="*/ 2147483647 h 393"/>
                <a:gd name="T20" fmla="*/ 2147483647 w 227"/>
                <a:gd name="T21" fmla="*/ 2147483647 h 393"/>
                <a:gd name="T22" fmla="*/ 2147483647 w 227"/>
                <a:gd name="T23" fmla="*/ 2147483647 h 393"/>
                <a:gd name="T24" fmla="*/ 2147483647 w 227"/>
                <a:gd name="T25" fmla="*/ 2147483647 h 393"/>
                <a:gd name="T26" fmla="*/ 2147483647 w 227"/>
                <a:gd name="T27" fmla="*/ 2147483647 h 393"/>
                <a:gd name="T28" fmla="*/ 2147483647 w 227"/>
                <a:gd name="T29" fmla="*/ 2147483647 h 393"/>
                <a:gd name="T30" fmla="*/ 2147483647 w 227"/>
                <a:gd name="T31" fmla="*/ 2147483647 h 39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7"/>
                <a:gd name="T49" fmla="*/ 0 h 393"/>
                <a:gd name="T50" fmla="*/ 227 w 227"/>
                <a:gd name="T51" fmla="*/ 393 h 39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7" h="393">
                  <a:moveTo>
                    <a:pt x="193" y="28"/>
                  </a:moveTo>
                  <a:lnTo>
                    <a:pt x="147" y="0"/>
                  </a:lnTo>
                  <a:lnTo>
                    <a:pt x="147" y="160"/>
                  </a:lnTo>
                  <a:lnTo>
                    <a:pt x="125" y="166"/>
                  </a:lnTo>
                  <a:lnTo>
                    <a:pt x="81" y="195"/>
                  </a:lnTo>
                  <a:lnTo>
                    <a:pt x="0" y="243"/>
                  </a:lnTo>
                  <a:lnTo>
                    <a:pt x="0" y="381"/>
                  </a:lnTo>
                  <a:lnTo>
                    <a:pt x="81" y="381"/>
                  </a:lnTo>
                  <a:lnTo>
                    <a:pt x="81" y="373"/>
                  </a:lnTo>
                  <a:lnTo>
                    <a:pt x="147" y="373"/>
                  </a:lnTo>
                  <a:lnTo>
                    <a:pt x="147" y="393"/>
                  </a:lnTo>
                  <a:lnTo>
                    <a:pt x="195" y="393"/>
                  </a:lnTo>
                  <a:lnTo>
                    <a:pt x="195" y="373"/>
                  </a:lnTo>
                  <a:lnTo>
                    <a:pt x="227" y="373"/>
                  </a:lnTo>
                  <a:lnTo>
                    <a:pt x="227" y="48"/>
                  </a:lnTo>
                  <a:lnTo>
                    <a:pt x="193" y="28"/>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43" name="Freeform 235"/>
            <p:cNvSpPr>
              <a:spLocks/>
            </p:cNvSpPr>
            <p:nvPr/>
          </p:nvSpPr>
          <p:spPr bwMode="auto">
            <a:xfrm>
              <a:off x="6035675" y="1668595"/>
              <a:ext cx="630238" cy="211005"/>
            </a:xfrm>
            <a:custGeom>
              <a:avLst/>
              <a:gdLst>
                <a:gd name="T0" fmla="*/ 2147483647 w 198"/>
                <a:gd name="T1" fmla="*/ 0 h 66"/>
                <a:gd name="T2" fmla="*/ 2147483647 w 198"/>
                <a:gd name="T3" fmla="*/ 2147483647 h 66"/>
                <a:gd name="T4" fmla="*/ 2147483647 w 198"/>
                <a:gd name="T5" fmla="*/ 2147483647 h 66"/>
                <a:gd name="T6" fmla="*/ 2147483647 w 198"/>
                <a:gd name="T7" fmla="*/ 2147483647 h 66"/>
                <a:gd name="T8" fmla="*/ 0 w 198"/>
                <a:gd name="T9" fmla="*/ 2147483647 h 66"/>
                <a:gd name="T10" fmla="*/ 0 w 198"/>
                <a:gd name="T11" fmla="*/ 0 h 66"/>
                <a:gd name="T12" fmla="*/ 0 60000 65536"/>
                <a:gd name="T13" fmla="*/ 0 60000 65536"/>
                <a:gd name="T14" fmla="*/ 0 60000 65536"/>
                <a:gd name="T15" fmla="*/ 0 60000 65536"/>
                <a:gd name="T16" fmla="*/ 0 60000 65536"/>
                <a:gd name="T17" fmla="*/ 0 60000 65536"/>
                <a:gd name="T18" fmla="*/ 0 w 198"/>
                <a:gd name="T19" fmla="*/ 0 h 66"/>
                <a:gd name="T20" fmla="*/ 198 w 19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8" h="66">
                  <a:moveTo>
                    <a:pt x="198" y="0"/>
                  </a:moveTo>
                  <a:cubicBezTo>
                    <a:pt x="198" y="58"/>
                    <a:pt x="198" y="58"/>
                    <a:pt x="198" y="58"/>
                  </a:cubicBezTo>
                  <a:cubicBezTo>
                    <a:pt x="198" y="62"/>
                    <a:pt x="194" y="66"/>
                    <a:pt x="189" y="66"/>
                  </a:cubicBezTo>
                  <a:cubicBezTo>
                    <a:pt x="9" y="66"/>
                    <a:pt x="9" y="66"/>
                    <a:pt x="9" y="66"/>
                  </a:cubicBezTo>
                  <a:cubicBezTo>
                    <a:pt x="4" y="66"/>
                    <a:pt x="0" y="62"/>
                    <a:pt x="0" y="58"/>
                  </a:cubicBezTo>
                  <a:cubicBezTo>
                    <a:pt x="0" y="0"/>
                    <a:pt x="0" y="0"/>
                    <a:pt x="0" y="0"/>
                  </a:cubicBezTo>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44" name="Freeform 236"/>
            <p:cNvSpPr>
              <a:spLocks/>
            </p:cNvSpPr>
            <p:nvPr/>
          </p:nvSpPr>
          <p:spPr bwMode="auto">
            <a:xfrm>
              <a:off x="6379659" y="1100799"/>
              <a:ext cx="86598" cy="573551"/>
            </a:xfrm>
            <a:custGeom>
              <a:avLst/>
              <a:gdLst>
                <a:gd name="T0" fmla="*/ 2147483647 w 54"/>
                <a:gd name="T1" fmla="*/ 0 h 361"/>
                <a:gd name="T2" fmla="*/ 0 w 54"/>
                <a:gd name="T3" fmla="*/ 2147483647 h 361"/>
                <a:gd name="T4" fmla="*/ 0 w 54"/>
                <a:gd name="T5" fmla="*/ 2147483647 h 361"/>
                <a:gd name="T6" fmla="*/ 2147483647 w 54"/>
                <a:gd name="T7" fmla="*/ 2147483647 h 361"/>
                <a:gd name="T8" fmla="*/ 2147483647 w 54"/>
                <a:gd name="T9" fmla="*/ 0 h 361"/>
                <a:gd name="T10" fmla="*/ 0 60000 65536"/>
                <a:gd name="T11" fmla="*/ 0 60000 65536"/>
                <a:gd name="T12" fmla="*/ 0 60000 65536"/>
                <a:gd name="T13" fmla="*/ 0 60000 65536"/>
                <a:gd name="T14" fmla="*/ 0 60000 65536"/>
                <a:gd name="T15" fmla="*/ 0 w 54"/>
                <a:gd name="T16" fmla="*/ 0 h 361"/>
                <a:gd name="T17" fmla="*/ 54 w 54"/>
                <a:gd name="T18" fmla="*/ 361 h 361"/>
              </a:gdLst>
              <a:ahLst/>
              <a:cxnLst>
                <a:cxn ang="T10">
                  <a:pos x="T0" y="T1"/>
                </a:cxn>
                <a:cxn ang="T11">
                  <a:pos x="T2" y="T3"/>
                </a:cxn>
                <a:cxn ang="T12">
                  <a:pos x="T4" y="T5"/>
                </a:cxn>
                <a:cxn ang="T13">
                  <a:pos x="T6" y="T7"/>
                </a:cxn>
                <a:cxn ang="T14">
                  <a:pos x="T8" y="T9"/>
                </a:cxn>
              </a:cxnLst>
              <a:rect l="T15" t="T16" r="T17" b="T18"/>
              <a:pathLst>
                <a:path w="54" h="361">
                  <a:moveTo>
                    <a:pt x="54" y="0"/>
                  </a:moveTo>
                  <a:lnTo>
                    <a:pt x="0" y="38"/>
                  </a:lnTo>
                  <a:lnTo>
                    <a:pt x="0" y="357"/>
                  </a:lnTo>
                  <a:lnTo>
                    <a:pt x="54" y="361"/>
                  </a:lnTo>
                  <a:lnTo>
                    <a:pt x="54" y="0"/>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45" name="Freeform 237"/>
            <p:cNvSpPr>
              <a:spLocks/>
            </p:cNvSpPr>
            <p:nvPr/>
          </p:nvSpPr>
          <p:spPr bwMode="auto">
            <a:xfrm>
              <a:off x="6398903" y="1127654"/>
              <a:ext cx="64949" cy="157295"/>
            </a:xfrm>
            <a:custGeom>
              <a:avLst/>
              <a:gdLst>
                <a:gd name="T0" fmla="*/ 0 w 40"/>
                <a:gd name="T1" fmla="*/ 2147483647 h 100"/>
                <a:gd name="T2" fmla="*/ 2147483647 w 40"/>
                <a:gd name="T3" fmla="*/ 0 h 100"/>
                <a:gd name="T4" fmla="*/ 2147483647 w 40"/>
                <a:gd name="T5" fmla="*/ 2147483647 h 100"/>
                <a:gd name="T6" fmla="*/ 0 w 40"/>
                <a:gd name="T7" fmla="*/ 2147483647 h 100"/>
                <a:gd name="T8" fmla="*/ 0 w 40"/>
                <a:gd name="T9" fmla="*/ 2147483647 h 100"/>
                <a:gd name="T10" fmla="*/ 0 60000 65536"/>
                <a:gd name="T11" fmla="*/ 0 60000 65536"/>
                <a:gd name="T12" fmla="*/ 0 60000 65536"/>
                <a:gd name="T13" fmla="*/ 0 60000 65536"/>
                <a:gd name="T14" fmla="*/ 0 60000 65536"/>
                <a:gd name="T15" fmla="*/ 0 w 40"/>
                <a:gd name="T16" fmla="*/ 0 h 100"/>
                <a:gd name="T17" fmla="*/ 40 w 40"/>
                <a:gd name="T18" fmla="*/ 100 h 100"/>
              </a:gdLst>
              <a:ahLst/>
              <a:cxnLst>
                <a:cxn ang="T10">
                  <a:pos x="T0" y="T1"/>
                </a:cxn>
                <a:cxn ang="T11">
                  <a:pos x="T2" y="T3"/>
                </a:cxn>
                <a:cxn ang="T12">
                  <a:pos x="T4" y="T5"/>
                </a:cxn>
                <a:cxn ang="T13">
                  <a:pos x="T6" y="T7"/>
                </a:cxn>
                <a:cxn ang="T14">
                  <a:pos x="T8" y="T9"/>
                </a:cxn>
              </a:cxnLst>
              <a:rect l="T15" t="T16" r="T17" b="T18"/>
              <a:pathLst>
                <a:path w="40" h="100">
                  <a:moveTo>
                    <a:pt x="0" y="28"/>
                  </a:moveTo>
                  <a:lnTo>
                    <a:pt x="40" y="0"/>
                  </a:lnTo>
                  <a:lnTo>
                    <a:pt x="40" y="74"/>
                  </a:lnTo>
                  <a:lnTo>
                    <a:pt x="0" y="100"/>
                  </a:lnTo>
                  <a:lnTo>
                    <a:pt x="0" y="28"/>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46" name="Rectangle 238"/>
            <p:cNvSpPr>
              <a:spLocks noChangeArrowheads="1"/>
            </p:cNvSpPr>
            <p:nvPr/>
          </p:nvSpPr>
          <p:spPr bwMode="auto">
            <a:xfrm>
              <a:off x="6439797" y="1129573"/>
              <a:ext cx="14433" cy="134276"/>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47" name="Rectangle 239"/>
            <p:cNvSpPr>
              <a:spLocks noChangeArrowheads="1"/>
            </p:cNvSpPr>
            <p:nvPr/>
          </p:nvSpPr>
          <p:spPr bwMode="auto">
            <a:xfrm>
              <a:off x="6418147" y="1146836"/>
              <a:ext cx="9622" cy="132358"/>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48" name="Freeform 240"/>
            <p:cNvSpPr>
              <a:spLocks/>
            </p:cNvSpPr>
            <p:nvPr/>
          </p:nvSpPr>
          <p:spPr bwMode="auto">
            <a:xfrm>
              <a:off x="6398903" y="1267686"/>
              <a:ext cx="67354" cy="377891"/>
            </a:xfrm>
            <a:custGeom>
              <a:avLst/>
              <a:gdLst>
                <a:gd name="T0" fmla="*/ 0 w 42"/>
                <a:gd name="T1" fmla="*/ 2147483647 h 239"/>
                <a:gd name="T2" fmla="*/ 2147483647 w 42"/>
                <a:gd name="T3" fmla="*/ 0 h 239"/>
                <a:gd name="T4" fmla="*/ 2147483647 w 42"/>
                <a:gd name="T5" fmla="*/ 2147483647 h 239"/>
                <a:gd name="T6" fmla="*/ 0 w 42"/>
                <a:gd name="T7" fmla="*/ 2147483647 h 239"/>
                <a:gd name="T8" fmla="*/ 0 w 42"/>
                <a:gd name="T9" fmla="*/ 2147483647 h 239"/>
                <a:gd name="T10" fmla="*/ 0 60000 65536"/>
                <a:gd name="T11" fmla="*/ 0 60000 65536"/>
                <a:gd name="T12" fmla="*/ 0 60000 65536"/>
                <a:gd name="T13" fmla="*/ 0 60000 65536"/>
                <a:gd name="T14" fmla="*/ 0 60000 65536"/>
                <a:gd name="T15" fmla="*/ 0 w 42"/>
                <a:gd name="T16" fmla="*/ 0 h 239"/>
                <a:gd name="T17" fmla="*/ 42 w 42"/>
                <a:gd name="T18" fmla="*/ 239 h 239"/>
              </a:gdLst>
              <a:ahLst/>
              <a:cxnLst>
                <a:cxn ang="T10">
                  <a:pos x="T0" y="T1"/>
                </a:cxn>
                <a:cxn ang="T11">
                  <a:pos x="T2" y="T3"/>
                </a:cxn>
                <a:cxn ang="T12">
                  <a:pos x="T4" y="T5"/>
                </a:cxn>
                <a:cxn ang="T13">
                  <a:pos x="T6" y="T7"/>
                </a:cxn>
                <a:cxn ang="T14">
                  <a:pos x="T8" y="T9"/>
                </a:cxn>
              </a:cxnLst>
              <a:rect l="T15" t="T16" r="T17" b="T18"/>
              <a:pathLst>
                <a:path w="42" h="239">
                  <a:moveTo>
                    <a:pt x="0" y="24"/>
                  </a:moveTo>
                  <a:lnTo>
                    <a:pt x="42" y="0"/>
                  </a:lnTo>
                  <a:lnTo>
                    <a:pt x="42" y="239"/>
                  </a:lnTo>
                  <a:lnTo>
                    <a:pt x="0" y="237"/>
                  </a:lnTo>
                  <a:lnTo>
                    <a:pt x="0" y="24"/>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49" name="Freeform 241"/>
            <p:cNvSpPr>
              <a:spLocks/>
            </p:cNvSpPr>
            <p:nvPr/>
          </p:nvSpPr>
          <p:spPr bwMode="auto">
            <a:xfrm>
              <a:off x="6122273" y="1643658"/>
              <a:ext cx="543640" cy="115094"/>
            </a:xfrm>
            <a:custGeom>
              <a:avLst/>
              <a:gdLst>
                <a:gd name="T0" fmla="*/ 0 w 171"/>
                <a:gd name="T1" fmla="*/ 2147483647 h 36"/>
                <a:gd name="T2" fmla="*/ 2147483647 w 171"/>
                <a:gd name="T3" fmla="*/ 2147483647 h 36"/>
                <a:gd name="T4" fmla="*/ 2147483647 w 171"/>
                <a:gd name="T5" fmla="*/ 2147483647 h 36"/>
                <a:gd name="T6" fmla="*/ 2147483647 w 171"/>
                <a:gd name="T7" fmla="*/ 2147483647 h 36"/>
                <a:gd name="T8" fmla="*/ 2147483647 w 171"/>
                <a:gd name="T9" fmla="*/ 2147483647 h 36"/>
                <a:gd name="T10" fmla="*/ 2147483647 w 171"/>
                <a:gd name="T11" fmla="*/ 0 h 36"/>
                <a:gd name="T12" fmla="*/ 0 w 171"/>
                <a:gd name="T13" fmla="*/ 2147483647 h 36"/>
                <a:gd name="T14" fmla="*/ 0 60000 65536"/>
                <a:gd name="T15" fmla="*/ 0 60000 65536"/>
                <a:gd name="T16" fmla="*/ 0 60000 65536"/>
                <a:gd name="T17" fmla="*/ 0 60000 65536"/>
                <a:gd name="T18" fmla="*/ 0 60000 65536"/>
                <a:gd name="T19" fmla="*/ 0 60000 65536"/>
                <a:gd name="T20" fmla="*/ 0 60000 65536"/>
                <a:gd name="T21" fmla="*/ 0 w 171"/>
                <a:gd name="T22" fmla="*/ 0 h 36"/>
                <a:gd name="T23" fmla="*/ 171 w 171"/>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1" h="36">
                  <a:moveTo>
                    <a:pt x="0" y="6"/>
                  </a:moveTo>
                  <a:cubicBezTo>
                    <a:pt x="32" y="36"/>
                    <a:pt x="32" y="36"/>
                    <a:pt x="32" y="36"/>
                  </a:cubicBezTo>
                  <a:cubicBezTo>
                    <a:pt x="171" y="36"/>
                    <a:pt x="171" y="36"/>
                    <a:pt x="171" y="36"/>
                  </a:cubicBezTo>
                  <a:cubicBezTo>
                    <a:pt x="171" y="28"/>
                    <a:pt x="171" y="28"/>
                    <a:pt x="171" y="28"/>
                  </a:cubicBezTo>
                  <a:cubicBezTo>
                    <a:pt x="171" y="28"/>
                    <a:pt x="38" y="28"/>
                    <a:pt x="35" y="28"/>
                  </a:cubicBezTo>
                  <a:cubicBezTo>
                    <a:pt x="33" y="26"/>
                    <a:pt x="5" y="0"/>
                    <a:pt x="5" y="0"/>
                  </a:cubicBezTo>
                  <a:lnTo>
                    <a:pt x="0" y="6"/>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50" name="Rectangle 242"/>
            <p:cNvSpPr>
              <a:spLocks noChangeArrowheads="1"/>
            </p:cNvSpPr>
            <p:nvPr/>
          </p:nvSpPr>
          <p:spPr bwMode="auto">
            <a:xfrm>
              <a:off x="6035675" y="1639822"/>
              <a:ext cx="630238" cy="28773"/>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51" name="Freeform 243"/>
            <p:cNvSpPr>
              <a:spLocks/>
            </p:cNvSpPr>
            <p:nvPr/>
          </p:nvSpPr>
          <p:spPr bwMode="auto">
            <a:xfrm>
              <a:off x="6528799" y="1093126"/>
              <a:ext cx="26461" cy="565878"/>
            </a:xfrm>
            <a:custGeom>
              <a:avLst/>
              <a:gdLst>
                <a:gd name="T0" fmla="*/ 2147483647 w 16"/>
                <a:gd name="T1" fmla="*/ 2147483647 h 357"/>
                <a:gd name="T2" fmla="*/ 2147483647 w 16"/>
                <a:gd name="T3" fmla="*/ 2147483647 h 357"/>
                <a:gd name="T4" fmla="*/ 0 w 16"/>
                <a:gd name="T5" fmla="*/ 0 h 357"/>
                <a:gd name="T6" fmla="*/ 0 w 16"/>
                <a:gd name="T7" fmla="*/ 2147483647 h 357"/>
                <a:gd name="T8" fmla="*/ 2147483647 w 16"/>
                <a:gd name="T9" fmla="*/ 2147483647 h 357"/>
                <a:gd name="T10" fmla="*/ 2147483647 w 16"/>
                <a:gd name="T11" fmla="*/ 2147483647 h 357"/>
                <a:gd name="T12" fmla="*/ 2147483647 w 16"/>
                <a:gd name="T13" fmla="*/ 2147483647 h 357"/>
                <a:gd name="T14" fmla="*/ 2147483647 w 16"/>
                <a:gd name="T15" fmla="*/ 2147483647 h 357"/>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357"/>
                <a:gd name="T26" fmla="*/ 16 w 16"/>
                <a:gd name="T27" fmla="*/ 357 h 3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357">
                  <a:moveTo>
                    <a:pt x="16" y="10"/>
                  </a:moveTo>
                  <a:lnTo>
                    <a:pt x="4" y="2"/>
                  </a:lnTo>
                  <a:lnTo>
                    <a:pt x="0" y="0"/>
                  </a:lnTo>
                  <a:lnTo>
                    <a:pt x="0" y="357"/>
                  </a:lnTo>
                  <a:lnTo>
                    <a:pt x="6" y="357"/>
                  </a:lnTo>
                  <a:lnTo>
                    <a:pt x="6" y="347"/>
                  </a:lnTo>
                  <a:lnTo>
                    <a:pt x="16" y="347"/>
                  </a:lnTo>
                  <a:lnTo>
                    <a:pt x="16" y="10"/>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grpSp>
      <p:grpSp>
        <p:nvGrpSpPr>
          <p:cNvPr id="117768" name="Group 290"/>
          <p:cNvGrpSpPr>
            <a:grpSpLocks/>
          </p:cNvGrpSpPr>
          <p:nvPr/>
        </p:nvGrpSpPr>
        <p:grpSpPr bwMode="auto">
          <a:xfrm>
            <a:off x="1566863" y="2997200"/>
            <a:ext cx="533400" cy="458788"/>
            <a:chOff x="4370388" y="5638800"/>
            <a:chExt cx="622301" cy="458788"/>
          </a:xfrm>
        </p:grpSpPr>
        <p:sp>
          <p:nvSpPr>
            <p:cNvPr id="27926" name="Freeform 110"/>
            <p:cNvSpPr>
              <a:spLocks/>
            </p:cNvSpPr>
            <p:nvPr/>
          </p:nvSpPr>
          <p:spPr bwMode="auto">
            <a:xfrm>
              <a:off x="4370388" y="5918200"/>
              <a:ext cx="622301" cy="179388"/>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27" name="Freeform 111"/>
            <p:cNvSpPr>
              <a:spLocks/>
            </p:cNvSpPr>
            <p:nvPr/>
          </p:nvSpPr>
          <p:spPr bwMode="auto">
            <a:xfrm>
              <a:off x="4625976" y="5638800"/>
              <a:ext cx="366713" cy="63500"/>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28" name="Freeform 112"/>
            <p:cNvSpPr>
              <a:spLocks/>
            </p:cNvSpPr>
            <p:nvPr/>
          </p:nvSpPr>
          <p:spPr bwMode="auto">
            <a:xfrm>
              <a:off x="4814889" y="5664200"/>
              <a:ext cx="177800" cy="261938"/>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29" name="Rectangle 113"/>
            <p:cNvSpPr>
              <a:spLocks noChangeArrowheads="1"/>
            </p:cNvSpPr>
            <p:nvPr/>
          </p:nvSpPr>
          <p:spPr bwMode="auto">
            <a:xfrm>
              <a:off x="4631532" y="5838825"/>
              <a:ext cx="201878" cy="93663"/>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30" name="Rectangle 114"/>
            <p:cNvSpPr>
              <a:spLocks noChangeArrowheads="1"/>
            </p:cNvSpPr>
            <p:nvPr/>
          </p:nvSpPr>
          <p:spPr bwMode="auto">
            <a:xfrm>
              <a:off x="4442619" y="5892800"/>
              <a:ext cx="14817" cy="254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31" name="Rectangle 115"/>
            <p:cNvSpPr>
              <a:spLocks noChangeArrowheads="1"/>
            </p:cNvSpPr>
            <p:nvPr/>
          </p:nvSpPr>
          <p:spPr bwMode="auto">
            <a:xfrm>
              <a:off x="4540780" y="5892800"/>
              <a:ext cx="14817" cy="254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32" name="Freeform 116"/>
            <p:cNvSpPr>
              <a:spLocks/>
            </p:cNvSpPr>
            <p:nvPr/>
          </p:nvSpPr>
          <p:spPr bwMode="auto">
            <a:xfrm>
              <a:off x="4429655" y="5803900"/>
              <a:ext cx="135202" cy="101600"/>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33" name="Oval 117"/>
            <p:cNvSpPr>
              <a:spLocks noChangeArrowheads="1"/>
            </p:cNvSpPr>
            <p:nvPr/>
          </p:nvSpPr>
          <p:spPr bwMode="auto">
            <a:xfrm>
              <a:off x="4442619" y="5768975"/>
              <a:ext cx="111125" cy="1111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34" name="Freeform 118"/>
            <p:cNvSpPr>
              <a:spLocks noEditPoints="1"/>
            </p:cNvSpPr>
            <p:nvPr/>
          </p:nvSpPr>
          <p:spPr bwMode="auto">
            <a:xfrm>
              <a:off x="4461140" y="5788025"/>
              <a:ext cx="75936" cy="76200"/>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35" name="Rectangle 119"/>
            <p:cNvSpPr>
              <a:spLocks noChangeArrowheads="1"/>
            </p:cNvSpPr>
            <p:nvPr/>
          </p:nvSpPr>
          <p:spPr bwMode="auto">
            <a:xfrm>
              <a:off x="4487069" y="5749925"/>
              <a:ext cx="22225" cy="3492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36" name="Rectangle 120"/>
            <p:cNvSpPr>
              <a:spLocks noChangeArrowheads="1"/>
            </p:cNvSpPr>
            <p:nvPr/>
          </p:nvSpPr>
          <p:spPr bwMode="auto">
            <a:xfrm>
              <a:off x="4475956" y="5743575"/>
              <a:ext cx="42599" cy="952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37" name="Freeform 121"/>
            <p:cNvSpPr>
              <a:spLocks/>
            </p:cNvSpPr>
            <p:nvPr/>
          </p:nvSpPr>
          <p:spPr bwMode="auto">
            <a:xfrm>
              <a:off x="4422246" y="5705475"/>
              <a:ext cx="153723" cy="34925"/>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38" name="Rectangle 122"/>
            <p:cNvSpPr>
              <a:spLocks noChangeArrowheads="1"/>
            </p:cNvSpPr>
            <p:nvPr/>
          </p:nvSpPr>
          <p:spPr bwMode="auto">
            <a:xfrm>
              <a:off x="4429655" y="5727700"/>
              <a:ext cx="9260" cy="1651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39" name="Rectangle 123"/>
            <p:cNvSpPr>
              <a:spLocks noChangeArrowheads="1"/>
            </p:cNvSpPr>
            <p:nvPr/>
          </p:nvSpPr>
          <p:spPr bwMode="auto">
            <a:xfrm>
              <a:off x="4559301" y="5727700"/>
              <a:ext cx="9260" cy="1651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40" name="Rectangle 124"/>
            <p:cNvSpPr>
              <a:spLocks noChangeArrowheads="1"/>
            </p:cNvSpPr>
            <p:nvPr/>
          </p:nvSpPr>
          <p:spPr bwMode="auto">
            <a:xfrm>
              <a:off x="4370388" y="5983288"/>
              <a:ext cx="622301" cy="222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41" name="Freeform 125"/>
            <p:cNvSpPr>
              <a:spLocks/>
            </p:cNvSpPr>
            <p:nvPr/>
          </p:nvSpPr>
          <p:spPr bwMode="auto">
            <a:xfrm>
              <a:off x="4846374" y="5680075"/>
              <a:ext cx="70379" cy="158750"/>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grpSp>
      <p:sp>
        <p:nvSpPr>
          <p:cNvPr id="115721" name="Rectangle 24"/>
          <p:cNvSpPr>
            <a:spLocks noChangeArrowheads="1"/>
          </p:cNvSpPr>
          <p:nvPr/>
        </p:nvSpPr>
        <p:spPr bwMode="auto">
          <a:xfrm>
            <a:off x="539552" y="2852936"/>
            <a:ext cx="947291" cy="430887"/>
          </a:xfrm>
          <a:prstGeom prst="rect">
            <a:avLst/>
          </a:prstGeom>
          <a:noFill/>
          <a:ln w="9525">
            <a:noFill/>
            <a:miter lim="800000"/>
            <a:headEnd/>
            <a:tailEnd/>
          </a:ln>
        </p:spPr>
        <p:txBody>
          <a:bodyPr wrap="square" lIns="0" tIns="0" rIns="0" bIns="0">
            <a:spAutoFit/>
          </a:bodyPr>
          <a:lstStyle/>
          <a:p>
            <a:pPr algn="ctr">
              <a:defRPr/>
            </a:pPr>
            <a:r>
              <a:rPr kumimoji="0" lang="en-US" altLang="zh-CN" sz="1400" b="0" dirty="0" smtClean="0">
                <a:solidFill>
                  <a:srgbClr val="231F20"/>
                </a:solidFill>
                <a:latin typeface="Times New Roman" pitchFamily="18" charset="0"/>
                <a:ea typeface="华文细黑" pitchFamily="2" charset="-122"/>
                <a:cs typeface="Times New Roman" pitchFamily="18" charset="0"/>
              </a:rPr>
              <a:t>Division Headquarter</a:t>
            </a:r>
            <a:endParaRPr kumimoji="0" lang="zh-CN" altLang="en-US" sz="1400" b="0" dirty="0">
              <a:latin typeface="Times New Roman" pitchFamily="18" charset="0"/>
              <a:ea typeface="华文细黑" pitchFamily="2" charset="-122"/>
              <a:cs typeface="Times New Roman" pitchFamily="18" charset="0"/>
            </a:endParaRPr>
          </a:p>
        </p:txBody>
      </p:sp>
      <p:sp>
        <p:nvSpPr>
          <p:cNvPr id="115722" name="Rectangle 24"/>
          <p:cNvSpPr>
            <a:spLocks noChangeArrowheads="1"/>
          </p:cNvSpPr>
          <p:nvPr/>
        </p:nvSpPr>
        <p:spPr bwMode="auto">
          <a:xfrm>
            <a:off x="887413" y="4079875"/>
            <a:ext cx="455189" cy="215444"/>
          </a:xfrm>
          <a:prstGeom prst="rect">
            <a:avLst/>
          </a:prstGeom>
          <a:noFill/>
          <a:ln w="9525">
            <a:noFill/>
            <a:miter lim="800000"/>
            <a:headEnd/>
            <a:tailEnd/>
          </a:ln>
        </p:spPr>
        <p:txBody>
          <a:bodyPr wrap="none" lIns="0" tIns="0" rIns="0" bIns="0">
            <a:spAutoFit/>
          </a:bodyPr>
          <a:lstStyle/>
          <a:p>
            <a:pPr>
              <a:defRPr/>
            </a:pPr>
            <a:r>
              <a:rPr kumimoji="0" lang="en-US" altLang="zh-CN" sz="1400" b="0" dirty="0">
                <a:solidFill>
                  <a:srgbClr val="231F20"/>
                </a:solidFill>
                <a:latin typeface="Times New Roman" pitchFamily="18" charset="0"/>
                <a:ea typeface="华文细黑" pitchFamily="2" charset="-122"/>
                <a:cs typeface="Times New Roman" pitchFamily="18" charset="0"/>
              </a:rPr>
              <a:t>Office</a:t>
            </a:r>
            <a:endParaRPr kumimoji="0" lang="zh-CN" altLang="en-US" sz="1400" b="0" dirty="0">
              <a:latin typeface="Times New Roman" pitchFamily="18" charset="0"/>
              <a:ea typeface="华文细黑" pitchFamily="2" charset="-122"/>
              <a:cs typeface="Times New Roman" pitchFamily="18" charset="0"/>
            </a:endParaRPr>
          </a:p>
        </p:txBody>
      </p:sp>
      <p:grpSp>
        <p:nvGrpSpPr>
          <p:cNvPr id="117771" name="Group 291"/>
          <p:cNvGrpSpPr>
            <a:grpSpLocks/>
          </p:cNvGrpSpPr>
          <p:nvPr/>
        </p:nvGrpSpPr>
        <p:grpSpPr bwMode="auto">
          <a:xfrm>
            <a:off x="1073150" y="5664200"/>
            <a:ext cx="531813" cy="388938"/>
            <a:chOff x="6054726" y="5708650"/>
            <a:chExt cx="620713" cy="388938"/>
          </a:xfrm>
        </p:grpSpPr>
        <p:sp>
          <p:nvSpPr>
            <p:cNvPr id="27905" name="Rectangle 160"/>
            <p:cNvSpPr>
              <a:spLocks noChangeArrowheads="1"/>
            </p:cNvSpPr>
            <p:nvPr/>
          </p:nvSpPr>
          <p:spPr bwMode="auto">
            <a:xfrm>
              <a:off x="6258542" y="5772150"/>
              <a:ext cx="12971" cy="603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06" name="Rectangle 161"/>
            <p:cNvSpPr>
              <a:spLocks noChangeArrowheads="1"/>
            </p:cNvSpPr>
            <p:nvPr/>
          </p:nvSpPr>
          <p:spPr bwMode="auto">
            <a:xfrm>
              <a:off x="6332657" y="5721350"/>
              <a:ext cx="101909" cy="95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07"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08" name="Freeform 163"/>
            <p:cNvSpPr>
              <a:spLocks noEditPoints="1"/>
            </p:cNvSpPr>
            <p:nvPr/>
          </p:nvSpPr>
          <p:spPr bwMode="auto">
            <a:xfrm>
              <a:off x="6108460" y="5886450"/>
              <a:ext cx="566979" cy="163513"/>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09" name="Rectangle 164"/>
            <p:cNvSpPr>
              <a:spLocks noChangeArrowheads="1"/>
            </p:cNvSpPr>
            <p:nvPr/>
          </p:nvSpPr>
          <p:spPr bwMode="auto">
            <a:xfrm>
              <a:off x="6471623" y="5724525"/>
              <a:ext cx="203816" cy="1016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10" name="Freeform 165"/>
            <p:cNvSpPr>
              <a:spLocks/>
            </p:cNvSpPr>
            <p:nvPr/>
          </p:nvSpPr>
          <p:spPr bwMode="auto">
            <a:xfrm>
              <a:off x="6456800" y="5822950"/>
              <a:ext cx="218639"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11" name="Rectangle 166"/>
            <p:cNvSpPr>
              <a:spLocks noChangeArrowheads="1"/>
            </p:cNvSpPr>
            <p:nvPr/>
          </p:nvSpPr>
          <p:spPr bwMode="auto">
            <a:xfrm>
              <a:off x="6453094" y="5715000"/>
              <a:ext cx="222345" cy="285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12" name="Rectangle 167"/>
            <p:cNvSpPr>
              <a:spLocks noChangeArrowheads="1"/>
            </p:cNvSpPr>
            <p:nvPr/>
          </p:nvSpPr>
          <p:spPr bwMode="auto">
            <a:xfrm>
              <a:off x="6447535" y="5781675"/>
              <a:ext cx="11117" cy="412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13" name="Oval 168"/>
            <p:cNvSpPr>
              <a:spLocks noChangeArrowheads="1"/>
            </p:cNvSpPr>
            <p:nvPr/>
          </p:nvSpPr>
          <p:spPr bwMode="auto">
            <a:xfrm>
              <a:off x="6603176" y="5851525"/>
              <a:ext cx="33352"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14" name="Oval 169"/>
            <p:cNvSpPr>
              <a:spLocks noChangeArrowheads="1"/>
            </p:cNvSpPr>
            <p:nvPr/>
          </p:nvSpPr>
          <p:spPr bwMode="auto">
            <a:xfrm>
              <a:off x="6497563" y="5851525"/>
              <a:ext cx="38910"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15" name="Oval 170"/>
            <p:cNvSpPr>
              <a:spLocks noChangeArrowheads="1"/>
            </p:cNvSpPr>
            <p:nvPr/>
          </p:nvSpPr>
          <p:spPr bwMode="auto">
            <a:xfrm>
              <a:off x="6380832" y="5851525"/>
              <a:ext cx="33352"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16" name="Oval 171"/>
            <p:cNvSpPr>
              <a:spLocks noChangeArrowheads="1"/>
            </p:cNvSpPr>
            <p:nvPr/>
          </p:nvSpPr>
          <p:spPr bwMode="auto">
            <a:xfrm>
              <a:off x="6273365" y="5851525"/>
              <a:ext cx="38911"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17" name="Rectangle 172"/>
            <p:cNvSpPr>
              <a:spLocks noChangeArrowheads="1"/>
            </p:cNvSpPr>
            <p:nvPr/>
          </p:nvSpPr>
          <p:spPr bwMode="auto">
            <a:xfrm>
              <a:off x="6547590" y="5759450"/>
              <a:ext cx="105614" cy="4127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18" name="Rectangle 173"/>
            <p:cNvSpPr>
              <a:spLocks noChangeArrowheads="1"/>
            </p:cNvSpPr>
            <p:nvPr/>
          </p:nvSpPr>
          <p:spPr bwMode="auto">
            <a:xfrm>
              <a:off x="6332657" y="5730875"/>
              <a:ext cx="101909" cy="1047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19" name="Freeform 174"/>
            <p:cNvSpPr>
              <a:spLocks/>
            </p:cNvSpPr>
            <p:nvPr/>
          </p:nvSpPr>
          <p:spPr bwMode="auto">
            <a:xfrm>
              <a:off x="6258542" y="5829300"/>
              <a:ext cx="176024"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20" name="Rectangle 175"/>
            <p:cNvSpPr>
              <a:spLocks noChangeArrowheads="1"/>
            </p:cNvSpPr>
            <p:nvPr/>
          </p:nvSpPr>
          <p:spPr bwMode="auto">
            <a:xfrm>
              <a:off x="6271513" y="5772150"/>
              <a:ext cx="64850" cy="6032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21" name="Rectangle 176"/>
            <p:cNvSpPr>
              <a:spLocks noChangeArrowheads="1"/>
            </p:cNvSpPr>
            <p:nvPr/>
          </p:nvSpPr>
          <p:spPr bwMode="auto">
            <a:xfrm>
              <a:off x="6290041" y="5734050"/>
              <a:ext cx="14823" cy="412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22" name="Rectangle 177"/>
            <p:cNvSpPr>
              <a:spLocks noChangeArrowheads="1"/>
            </p:cNvSpPr>
            <p:nvPr/>
          </p:nvSpPr>
          <p:spPr bwMode="auto">
            <a:xfrm>
              <a:off x="6282630" y="5727700"/>
              <a:ext cx="29646" cy="952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23" name="Freeform 178"/>
            <p:cNvSpPr>
              <a:spLocks/>
            </p:cNvSpPr>
            <p:nvPr/>
          </p:nvSpPr>
          <p:spPr bwMode="auto">
            <a:xfrm>
              <a:off x="6245572" y="5772150"/>
              <a:ext cx="14823"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24" name="Rectangle 179"/>
            <p:cNvSpPr>
              <a:spLocks noChangeArrowheads="1"/>
            </p:cNvSpPr>
            <p:nvPr/>
          </p:nvSpPr>
          <p:spPr bwMode="auto">
            <a:xfrm>
              <a:off x="6321540" y="5708650"/>
              <a:ext cx="113026" cy="127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25" name="Rectangle 180"/>
            <p:cNvSpPr>
              <a:spLocks noChangeArrowheads="1"/>
            </p:cNvSpPr>
            <p:nvPr/>
          </p:nvSpPr>
          <p:spPr bwMode="auto">
            <a:xfrm>
              <a:off x="6349333" y="5743575"/>
              <a:ext cx="27793" cy="2857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grpSp>
      <p:sp>
        <p:nvSpPr>
          <p:cNvPr id="115724" name="Rectangle 24"/>
          <p:cNvSpPr>
            <a:spLocks noChangeArrowheads="1"/>
          </p:cNvSpPr>
          <p:nvPr/>
        </p:nvSpPr>
        <p:spPr bwMode="auto">
          <a:xfrm>
            <a:off x="1073150" y="6035675"/>
            <a:ext cx="557845" cy="430887"/>
          </a:xfrm>
          <a:prstGeom prst="rect">
            <a:avLst/>
          </a:prstGeom>
          <a:noFill/>
          <a:ln w="9525">
            <a:noFill/>
            <a:miter lim="800000"/>
            <a:headEnd/>
            <a:tailEnd/>
          </a:ln>
        </p:spPr>
        <p:txBody>
          <a:bodyPr wrap="none" lIns="0" tIns="0" rIns="0" bIns="0">
            <a:spAutoFit/>
          </a:bodyPr>
          <a:lstStyle/>
          <a:p>
            <a:pPr>
              <a:defRPr/>
            </a:pPr>
            <a:r>
              <a:rPr kumimoji="0" lang="en-US" altLang="zh-CN" sz="1400" b="0" dirty="0">
                <a:solidFill>
                  <a:srgbClr val="231F20"/>
                </a:solidFill>
                <a:latin typeface="Times New Roman" pitchFamily="18" charset="0"/>
                <a:ea typeface="华文细黑" pitchFamily="2" charset="-122"/>
                <a:cs typeface="Times New Roman" pitchFamily="18" charset="0"/>
              </a:rPr>
              <a:t>Station/</a:t>
            </a:r>
            <a:br>
              <a:rPr kumimoji="0" lang="en-US" altLang="zh-CN" sz="1400" b="0" dirty="0">
                <a:solidFill>
                  <a:srgbClr val="231F20"/>
                </a:solidFill>
                <a:latin typeface="Times New Roman" pitchFamily="18" charset="0"/>
                <a:ea typeface="华文细黑" pitchFamily="2" charset="-122"/>
                <a:cs typeface="Times New Roman" pitchFamily="18" charset="0"/>
              </a:rPr>
            </a:br>
            <a:r>
              <a:rPr kumimoji="0" lang="en-US" altLang="zh-CN" sz="1400" b="0" dirty="0" smtClean="0">
                <a:solidFill>
                  <a:srgbClr val="231F20"/>
                </a:solidFill>
                <a:latin typeface="Times New Roman" pitchFamily="18" charset="0"/>
                <a:ea typeface="华文细黑" pitchFamily="2" charset="-122"/>
                <a:cs typeface="Times New Roman" pitchFamily="18" charset="0"/>
              </a:rPr>
              <a:t>Section</a:t>
            </a:r>
            <a:endParaRPr kumimoji="0" lang="zh-CN" altLang="en-US" sz="1400" b="0" dirty="0">
              <a:latin typeface="Times New Roman" pitchFamily="18" charset="0"/>
              <a:ea typeface="华文细黑" pitchFamily="2" charset="-122"/>
              <a:cs typeface="Times New Roman" pitchFamily="18" charset="0"/>
            </a:endParaRPr>
          </a:p>
        </p:txBody>
      </p:sp>
      <p:grpSp>
        <p:nvGrpSpPr>
          <p:cNvPr id="117773" name="Group 291"/>
          <p:cNvGrpSpPr>
            <a:grpSpLocks/>
          </p:cNvGrpSpPr>
          <p:nvPr/>
        </p:nvGrpSpPr>
        <p:grpSpPr bwMode="auto">
          <a:xfrm>
            <a:off x="1876425" y="5664200"/>
            <a:ext cx="531813" cy="388938"/>
            <a:chOff x="6054726" y="5708650"/>
            <a:chExt cx="620713" cy="388938"/>
          </a:xfrm>
        </p:grpSpPr>
        <p:sp>
          <p:nvSpPr>
            <p:cNvPr id="27884" name="Rectangle 160"/>
            <p:cNvSpPr>
              <a:spLocks noChangeArrowheads="1"/>
            </p:cNvSpPr>
            <p:nvPr/>
          </p:nvSpPr>
          <p:spPr bwMode="auto">
            <a:xfrm>
              <a:off x="6258542" y="5772150"/>
              <a:ext cx="12971" cy="603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85" name="Rectangle 161"/>
            <p:cNvSpPr>
              <a:spLocks noChangeArrowheads="1"/>
            </p:cNvSpPr>
            <p:nvPr/>
          </p:nvSpPr>
          <p:spPr bwMode="auto">
            <a:xfrm>
              <a:off x="6332657" y="5721350"/>
              <a:ext cx="101909" cy="95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86"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87" name="Freeform 163"/>
            <p:cNvSpPr>
              <a:spLocks noEditPoints="1"/>
            </p:cNvSpPr>
            <p:nvPr/>
          </p:nvSpPr>
          <p:spPr bwMode="auto">
            <a:xfrm>
              <a:off x="6108460" y="5886450"/>
              <a:ext cx="566979" cy="163513"/>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88" name="Rectangle 164"/>
            <p:cNvSpPr>
              <a:spLocks noChangeArrowheads="1"/>
            </p:cNvSpPr>
            <p:nvPr/>
          </p:nvSpPr>
          <p:spPr bwMode="auto">
            <a:xfrm>
              <a:off x="6471623" y="5724525"/>
              <a:ext cx="203816" cy="1016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89" name="Freeform 165"/>
            <p:cNvSpPr>
              <a:spLocks/>
            </p:cNvSpPr>
            <p:nvPr/>
          </p:nvSpPr>
          <p:spPr bwMode="auto">
            <a:xfrm>
              <a:off x="6456800" y="5822950"/>
              <a:ext cx="218639"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90" name="Rectangle 166"/>
            <p:cNvSpPr>
              <a:spLocks noChangeArrowheads="1"/>
            </p:cNvSpPr>
            <p:nvPr/>
          </p:nvSpPr>
          <p:spPr bwMode="auto">
            <a:xfrm>
              <a:off x="6453094" y="5715000"/>
              <a:ext cx="222345" cy="285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91" name="Rectangle 167"/>
            <p:cNvSpPr>
              <a:spLocks noChangeArrowheads="1"/>
            </p:cNvSpPr>
            <p:nvPr/>
          </p:nvSpPr>
          <p:spPr bwMode="auto">
            <a:xfrm>
              <a:off x="6447535" y="5781675"/>
              <a:ext cx="11117" cy="412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92" name="Oval 168"/>
            <p:cNvSpPr>
              <a:spLocks noChangeArrowheads="1"/>
            </p:cNvSpPr>
            <p:nvPr/>
          </p:nvSpPr>
          <p:spPr bwMode="auto">
            <a:xfrm>
              <a:off x="6603176" y="5851525"/>
              <a:ext cx="33352"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93" name="Oval 169"/>
            <p:cNvSpPr>
              <a:spLocks noChangeArrowheads="1"/>
            </p:cNvSpPr>
            <p:nvPr/>
          </p:nvSpPr>
          <p:spPr bwMode="auto">
            <a:xfrm>
              <a:off x="6497563" y="5851525"/>
              <a:ext cx="38910"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94" name="Oval 170"/>
            <p:cNvSpPr>
              <a:spLocks noChangeArrowheads="1"/>
            </p:cNvSpPr>
            <p:nvPr/>
          </p:nvSpPr>
          <p:spPr bwMode="auto">
            <a:xfrm>
              <a:off x="6380832" y="5851525"/>
              <a:ext cx="33352"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95" name="Oval 171"/>
            <p:cNvSpPr>
              <a:spLocks noChangeArrowheads="1"/>
            </p:cNvSpPr>
            <p:nvPr/>
          </p:nvSpPr>
          <p:spPr bwMode="auto">
            <a:xfrm>
              <a:off x="6273365" y="5851525"/>
              <a:ext cx="38911"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96" name="Rectangle 172"/>
            <p:cNvSpPr>
              <a:spLocks noChangeArrowheads="1"/>
            </p:cNvSpPr>
            <p:nvPr/>
          </p:nvSpPr>
          <p:spPr bwMode="auto">
            <a:xfrm>
              <a:off x="6547590" y="5759450"/>
              <a:ext cx="105614" cy="4127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97" name="Rectangle 173"/>
            <p:cNvSpPr>
              <a:spLocks noChangeArrowheads="1"/>
            </p:cNvSpPr>
            <p:nvPr/>
          </p:nvSpPr>
          <p:spPr bwMode="auto">
            <a:xfrm>
              <a:off x="6332657" y="5730875"/>
              <a:ext cx="101909" cy="1047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98" name="Freeform 174"/>
            <p:cNvSpPr>
              <a:spLocks/>
            </p:cNvSpPr>
            <p:nvPr/>
          </p:nvSpPr>
          <p:spPr bwMode="auto">
            <a:xfrm>
              <a:off x="6258542" y="5829300"/>
              <a:ext cx="176024"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99" name="Rectangle 175"/>
            <p:cNvSpPr>
              <a:spLocks noChangeArrowheads="1"/>
            </p:cNvSpPr>
            <p:nvPr/>
          </p:nvSpPr>
          <p:spPr bwMode="auto">
            <a:xfrm>
              <a:off x="6271513" y="5772150"/>
              <a:ext cx="64850" cy="6032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00" name="Rectangle 176"/>
            <p:cNvSpPr>
              <a:spLocks noChangeArrowheads="1"/>
            </p:cNvSpPr>
            <p:nvPr/>
          </p:nvSpPr>
          <p:spPr bwMode="auto">
            <a:xfrm>
              <a:off x="6290041" y="5734050"/>
              <a:ext cx="14823" cy="412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01" name="Rectangle 177"/>
            <p:cNvSpPr>
              <a:spLocks noChangeArrowheads="1"/>
            </p:cNvSpPr>
            <p:nvPr/>
          </p:nvSpPr>
          <p:spPr bwMode="auto">
            <a:xfrm>
              <a:off x="6282630" y="5727700"/>
              <a:ext cx="29646" cy="952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02" name="Freeform 178"/>
            <p:cNvSpPr>
              <a:spLocks/>
            </p:cNvSpPr>
            <p:nvPr/>
          </p:nvSpPr>
          <p:spPr bwMode="auto">
            <a:xfrm>
              <a:off x="6245572" y="5772150"/>
              <a:ext cx="14823"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903" name="Rectangle 179"/>
            <p:cNvSpPr>
              <a:spLocks noChangeArrowheads="1"/>
            </p:cNvSpPr>
            <p:nvPr/>
          </p:nvSpPr>
          <p:spPr bwMode="auto">
            <a:xfrm>
              <a:off x="6321540" y="5708650"/>
              <a:ext cx="113026" cy="127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904" name="Rectangle 180"/>
            <p:cNvSpPr>
              <a:spLocks noChangeArrowheads="1"/>
            </p:cNvSpPr>
            <p:nvPr/>
          </p:nvSpPr>
          <p:spPr bwMode="auto">
            <a:xfrm>
              <a:off x="6349333" y="5743575"/>
              <a:ext cx="27793" cy="2857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grpSp>
      <p:sp>
        <p:nvSpPr>
          <p:cNvPr id="115726" name="Rectangle 24"/>
          <p:cNvSpPr>
            <a:spLocks noChangeArrowheads="1"/>
          </p:cNvSpPr>
          <p:nvPr/>
        </p:nvSpPr>
        <p:spPr bwMode="auto">
          <a:xfrm>
            <a:off x="1876425" y="6035675"/>
            <a:ext cx="557845" cy="430887"/>
          </a:xfrm>
          <a:prstGeom prst="rect">
            <a:avLst/>
          </a:prstGeom>
          <a:noFill/>
          <a:ln w="9525">
            <a:noFill/>
            <a:miter lim="800000"/>
            <a:headEnd/>
            <a:tailEnd/>
          </a:ln>
        </p:spPr>
        <p:txBody>
          <a:bodyPr wrap="none" lIns="0" tIns="0" rIns="0" bIns="0">
            <a:spAutoFit/>
          </a:bodyPr>
          <a:lstStyle/>
          <a:p>
            <a:pPr>
              <a:defRPr/>
            </a:pPr>
            <a:r>
              <a:rPr kumimoji="0" lang="en-US" altLang="zh-CN" sz="1400" b="0" dirty="0">
                <a:solidFill>
                  <a:srgbClr val="231F20"/>
                </a:solidFill>
                <a:latin typeface="Times New Roman" pitchFamily="18" charset="0"/>
                <a:ea typeface="华文细黑" pitchFamily="2" charset="-122"/>
                <a:cs typeface="Times New Roman" pitchFamily="18" charset="0"/>
              </a:rPr>
              <a:t>Station/</a:t>
            </a:r>
            <a:br>
              <a:rPr kumimoji="0" lang="en-US" altLang="zh-CN" sz="1400" b="0" dirty="0">
                <a:solidFill>
                  <a:srgbClr val="231F20"/>
                </a:solidFill>
                <a:latin typeface="Times New Roman" pitchFamily="18" charset="0"/>
                <a:ea typeface="华文细黑" pitchFamily="2" charset="-122"/>
                <a:cs typeface="Times New Roman" pitchFamily="18" charset="0"/>
              </a:rPr>
            </a:br>
            <a:r>
              <a:rPr kumimoji="0" lang="en-US" altLang="zh-CN" sz="1400" b="0" dirty="0" smtClean="0">
                <a:solidFill>
                  <a:srgbClr val="231F20"/>
                </a:solidFill>
                <a:latin typeface="Times New Roman" pitchFamily="18" charset="0"/>
                <a:ea typeface="华文细黑" pitchFamily="2" charset="-122"/>
                <a:cs typeface="Times New Roman" pitchFamily="18" charset="0"/>
              </a:rPr>
              <a:t>Section</a:t>
            </a:r>
            <a:endParaRPr kumimoji="0" lang="zh-CN" altLang="en-US" sz="1400" b="0" dirty="0">
              <a:latin typeface="Times New Roman" pitchFamily="18" charset="0"/>
              <a:ea typeface="华文细黑" pitchFamily="2" charset="-122"/>
              <a:cs typeface="Times New Roman" pitchFamily="18" charset="0"/>
            </a:endParaRPr>
          </a:p>
        </p:txBody>
      </p:sp>
      <p:grpSp>
        <p:nvGrpSpPr>
          <p:cNvPr id="117775" name="Group 291"/>
          <p:cNvGrpSpPr>
            <a:grpSpLocks/>
          </p:cNvGrpSpPr>
          <p:nvPr/>
        </p:nvGrpSpPr>
        <p:grpSpPr bwMode="auto">
          <a:xfrm>
            <a:off x="3132138" y="5664200"/>
            <a:ext cx="531812" cy="388938"/>
            <a:chOff x="6054726" y="5708650"/>
            <a:chExt cx="620713" cy="388938"/>
          </a:xfrm>
        </p:grpSpPr>
        <p:sp>
          <p:nvSpPr>
            <p:cNvPr id="27863" name="Rectangle 160"/>
            <p:cNvSpPr>
              <a:spLocks noChangeArrowheads="1"/>
            </p:cNvSpPr>
            <p:nvPr/>
          </p:nvSpPr>
          <p:spPr bwMode="auto">
            <a:xfrm>
              <a:off x="6258542" y="5772150"/>
              <a:ext cx="12970" cy="603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64" name="Rectangle 161"/>
            <p:cNvSpPr>
              <a:spLocks noChangeArrowheads="1"/>
            </p:cNvSpPr>
            <p:nvPr/>
          </p:nvSpPr>
          <p:spPr bwMode="auto">
            <a:xfrm>
              <a:off x="6332657" y="5721350"/>
              <a:ext cx="101908" cy="95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65"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66" name="Freeform 163"/>
            <p:cNvSpPr>
              <a:spLocks noEditPoints="1"/>
            </p:cNvSpPr>
            <p:nvPr/>
          </p:nvSpPr>
          <p:spPr bwMode="auto">
            <a:xfrm>
              <a:off x="6108459" y="5886450"/>
              <a:ext cx="566980" cy="163513"/>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67" name="Rectangle 164"/>
            <p:cNvSpPr>
              <a:spLocks noChangeArrowheads="1"/>
            </p:cNvSpPr>
            <p:nvPr/>
          </p:nvSpPr>
          <p:spPr bwMode="auto">
            <a:xfrm>
              <a:off x="6471623" y="5724525"/>
              <a:ext cx="203816" cy="1016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68" name="Freeform 165"/>
            <p:cNvSpPr>
              <a:spLocks/>
            </p:cNvSpPr>
            <p:nvPr/>
          </p:nvSpPr>
          <p:spPr bwMode="auto">
            <a:xfrm>
              <a:off x="6456800" y="5822950"/>
              <a:ext cx="218639"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69" name="Rectangle 166"/>
            <p:cNvSpPr>
              <a:spLocks noChangeArrowheads="1"/>
            </p:cNvSpPr>
            <p:nvPr/>
          </p:nvSpPr>
          <p:spPr bwMode="auto">
            <a:xfrm>
              <a:off x="6453094" y="5715000"/>
              <a:ext cx="222345" cy="285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70" name="Rectangle 167"/>
            <p:cNvSpPr>
              <a:spLocks noChangeArrowheads="1"/>
            </p:cNvSpPr>
            <p:nvPr/>
          </p:nvSpPr>
          <p:spPr bwMode="auto">
            <a:xfrm>
              <a:off x="6447536" y="5781675"/>
              <a:ext cx="11117" cy="412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71" name="Oval 168"/>
            <p:cNvSpPr>
              <a:spLocks noChangeArrowheads="1"/>
            </p:cNvSpPr>
            <p:nvPr/>
          </p:nvSpPr>
          <p:spPr bwMode="auto">
            <a:xfrm>
              <a:off x="6603177" y="5851525"/>
              <a:ext cx="33352"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72" name="Oval 169"/>
            <p:cNvSpPr>
              <a:spLocks noChangeArrowheads="1"/>
            </p:cNvSpPr>
            <p:nvPr/>
          </p:nvSpPr>
          <p:spPr bwMode="auto">
            <a:xfrm>
              <a:off x="6497563" y="5851525"/>
              <a:ext cx="38911"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73" name="Oval 170"/>
            <p:cNvSpPr>
              <a:spLocks noChangeArrowheads="1"/>
            </p:cNvSpPr>
            <p:nvPr/>
          </p:nvSpPr>
          <p:spPr bwMode="auto">
            <a:xfrm>
              <a:off x="6380832" y="5851525"/>
              <a:ext cx="33352"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74" name="Oval 171"/>
            <p:cNvSpPr>
              <a:spLocks noChangeArrowheads="1"/>
            </p:cNvSpPr>
            <p:nvPr/>
          </p:nvSpPr>
          <p:spPr bwMode="auto">
            <a:xfrm>
              <a:off x="6273365" y="5851525"/>
              <a:ext cx="38910"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75" name="Rectangle 172"/>
            <p:cNvSpPr>
              <a:spLocks noChangeArrowheads="1"/>
            </p:cNvSpPr>
            <p:nvPr/>
          </p:nvSpPr>
          <p:spPr bwMode="auto">
            <a:xfrm>
              <a:off x="6547591" y="5759450"/>
              <a:ext cx="105613" cy="4127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76" name="Rectangle 173"/>
            <p:cNvSpPr>
              <a:spLocks noChangeArrowheads="1"/>
            </p:cNvSpPr>
            <p:nvPr/>
          </p:nvSpPr>
          <p:spPr bwMode="auto">
            <a:xfrm>
              <a:off x="6332657" y="5730875"/>
              <a:ext cx="101908" cy="1047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77" name="Freeform 174"/>
            <p:cNvSpPr>
              <a:spLocks/>
            </p:cNvSpPr>
            <p:nvPr/>
          </p:nvSpPr>
          <p:spPr bwMode="auto">
            <a:xfrm>
              <a:off x="6258542" y="5829300"/>
              <a:ext cx="176023"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78" name="Rectangle 175"/>
            <p:cNvSpPr>
              <a:spLocks noChangeArrowheads="1"/>
            </p:cNvSpPr>
            <p:nvPr/>
          </p:nvSpPr>
          <p:spPr bwMode="auto">
            <a:xfrm>
              <a:off x="6271512" y="5772150"/>
              <a:ext cx="64851" cy="6032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79" name="Rectangle 176"/>
            <p:cNvSpPr>
              <a:spLocks noChangeArrowheads="1"/>
            </p:cNvSpPr>
            <p:nvPr/>
          </p:nvSpPr>
          <p:spPr bwMode="auto">
            <a:xfrm>
              <a:off x="6290041" y="5734050"/>
              <a:ext cx="14823" cy="412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80" name="Rectangle 177"/>
            <p:cNvSpPr>
              <a:spLocks noChangeArrowheads="1"/>
            </p:cNvSpPr>
            <p:nvPr/>
          </p:nvSpPr>
          <p:spPr bwMode="auto">
            <a:xfrm>
              <a:off x="6282629" y="5727700"/>
              <a:ext cx="29646" cy="952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81" name="Freeform 178"/>
            <p:cNvSpPr>
              <a:spLocks/>
            </p:cNvSpPr>
            <p:nvPr/>
          </p:nvSpPr>
          <p:spPr bwMode="auto">
            <a:xfrm>
              <a:off x="6245572" y="5772150"/>
              <a:ext cx="14823"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82" name="Rectangle 179"/>
            <p:cNvSpPr>
              <a:spLocks noChangeArrowheads="1"/>
            </p:cNvSpPr>
            <p:nvPr/>
          </p:nvSpPr>
          <p:spPr bwMode="auto">
            <a:xfrm>
              <a:off x="6321540" y="5708650"/>
              <a:ext cx="113025" cy="127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83" name="Rectangle 180"/>
            <p:cNvSpPr>
              <a:spLocks noChangeArrowheads="1"/>
            </p:cNvSpPr>
            <p:nvPr/>
          </p:nvSpPr>
          <p:spPr bwMode="auto">
            <a:xfrm>
              <a:off x="6349333" y="5743575"/>
              <a:ext cx="27794" cy="2857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grpSp>
      <p:sp>
        <p:nvSpPr>
          <p:cNvPr id="115728" name="Rectangle 24"/>
          <p:cNvSpPr>
            <a:spLocks noChangeArrowheads="1"/>
          </p:cNvSpPr>
          <p:nvPr/>
        </p:nvSpPr>
        <p:spPr bwMode="auto">
          <a:xfrm>
            <a:off x="3132138" y="6059488"/>
            <a:ext cx="557845" cy="430887"/>
          </a:xfrm>
          <a:prstGeom prst="rect">
            <a:avLst/>
          </a:prstGeom>
          <a:noFill/>
          <a:ln w="9525">
            <a:noFill/>
            <a:miter lim="800000"/>
            <a:headEnd/>
            <a:tailEnd/>
          </a:ln>
        </p:spPr>
        <p:txBody>
          <a:bodyPr wrap="none" lIns="0" tIns="0" rIns="0" bIns="0">
            <a:spAutoFit/>
          </a:bodyPr>
          <a:lstStyle/>
          <a:p>
            <a:pPr>
              <a:defRPr/>
            </a:pPr>
            <a:r>
              <a:rPr kumimoji="0" lang="en-US" altLang="zh-CN" sz="1400" b="0" dirty="0">
                <a:solidFill>
                  <a:srgbClr val="231F20"/>
                </a:solidFill>
                <a:latin typeface="Times New Roman" pitchFamily="18" charset="0"/>
                <a:ea typeface="华文细黑" pitchFamily="2" charset="-122"/>
                <a:cs typeface="Times New Roman" pitchFamily="18" charset="0"/>
              </a:rPr>
              <a:t>Station/</a:t>
            </a:r>
            <a:br>
              <a:rPr kumimoji="0" lang="en-US" altLang="zh-CN" sz="1400" b="0" dirty="0">
                <a:solidFill>
                  <a:srgbClr val="231F20"/>
                </a:solidFill>
                <a:latin typeface="Times New Roman" pitchFamily="18" charset="0"/>
                <a:ea typeface="华文细黑" pitchFamily="2" charset="-122"/>
                <a:cs typeface="Times New Roman" pitchFamily="18" charset="0"/>
              </a:rPr>
            </a:br>
            <a:r>
              <a:rPr kumimoji="0" lang="en-US" altLang="zh-CN" sz="1400" b="0" dirty="0" smtClean="0">
                <a:solidFill>
                  <a:srgbClr val="231F20"/>
                </a:solidFill>
                <a:latin typeface="Times New Roman" pitchFamily="18" charset="0"/>
                <a:ea typeface="华文细黑" pitchFamily="2" charset="-122"/>
                <a:cs typeface="Times New Roman" pitchFamily="18" charset="0"/>
              </a:rPr>
              <a:t>Section</a:t>
            </a:r>
            <a:endParaRPr kumimoji="0" lang="zh-CN" altLang="en-US" sz="1400" b="0" dirty="0">
              <a:latin typeface="Times New Roman" pitchFamily="18" charset="0"/>
              <a:ea typeface="华文细黑" pitchFamily="2" charset="-122"/>
              <a:cs typeface="Times New Roman" pitchFamily="18" charset="0"/>
            </a:endParaRPr>
          </a:p>
        </p:txBody>
      </p:sp>
      <p:grpSp>
        <p:nvGrpSpPr>
          <p:cNvPr id="117777" name="Group 291"/>
          <p:cNvGrpSpPr>
            <a:grpSpLocks/>
          </p:cNvGrpSpPr>
          <p:nvPr/>
        </p:nvGrpSpPr>
        <p:grpSpPr bwMode="auto">
          <a:xfrm>
            <a:off x="3811588" y="5664200"/>
            <a:ext cx="531812" cy="388938"/>
            <a:chOff x="6054726" y="5708650"/>
            <a:chExt cx="620713" cy="388938"/>
          </a:xfrm>
        </p:grpSpPr>
        <p:sp>
          <p:nvSpPr>
            <p:cNvPr id="27842" name="Rectangle 160"/>
            <p:cNvSpPr>
              <a:spLocks noChangeArrowheads="1"/>
            </p:cNvSpPr>
            <p:nvPr/>
          </p:nvSpPr>
          <p:spPr bwMode="auto">
            <a:xfrm>
              <a:off x="6258542" y="5772150"/>
              <a:ext cx="12970" cy="603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43" name="Rectangle 161"/>
            <p:cNvSpPr>
              <a:spLocks noChangeArrowheads="1"/>
            </p:cNvSpPr>
            <p:nvPr/>
          </p:nvSpPr>
          <p:spPr bwMode="auto">
            <a:xfrm>
              <a:off x="6332657" y="5721350"/>
              <a:ext cx="101908" cy="95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44"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45" name="Freeform 163"/>
            <p:cNvSpPr>
              <a:spLocks noEditPoints="1"/>
            </p:cNvSpPr>
            <p:nvPr/>
          </p:nvSpPr>
          <p:spPr bwMode="auto">
            <a:xfrm>
              <a:off x="6108459" y="5886450"/>
              <a:ext cx="566980" cy="163513"/>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46" name="Rectangle 164"/>
            <p:cNvSpPr>
              <a:spLocks noChangeArrowheads="1"/>
            </p:cNvSpPr>
            <p:nvPr/>
          </p:nvSpPr>
          <p:spPr bwMode="auto">
            <a:xfrm>
              <a:off x="6471623" y="5724525"/>
              <a:ext cx="203816" cy="1016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47" name="Freeform 165"/>
            <p:cNvSpPr>
              <a:spLocks/>
            </p:cNvSpPr>
            <p:nvPr/>
          </p:nvSpPr>
          <p:spPr bwMode="auto">
            <a:xfrm>
              <a:off x="6456800" y="5822950"/>
              <a:ext cx="218639"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48" name="Rectangle 166"/>
            <p:cNvSpPr>
              <a:spLocks noChangeArrowheads="1"/>
            </p:cNvSpPr>
            <p:nvPr/>
          </p:nvSpPr>
          <p:spPr bwMode="auto">
            <a:xfrm>
              <a:off x="6453094" y="5715000"/>
              <a:ext cx="222345" cy="285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49" name="Rectangle 167"/>
            <p:cNvSpPr>
              <a:spLocks noChangeArrowheads="1"/>
            </p:cNvSpPr>
            <p:nvPr/>
          </p:nvSpPr>
          <p:spPr bwMode="auto">
            <a:xfrm>
              <a:off x="6447536" y="5781675"/>
              <a:ext cx="11117" cy="412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50" name="Oval 168"/>
            <p:cNvSpPr>
              <a:spLocks noChangeArrowheads="1"/>
            </p:cNvSpPr>
            <p:nvPr/>
          </p:nvSpPr>
          <p:spPr bwMode="auto">
            <a:xfrm>
              <a:off x="6603177" y="5851525"/>
              <a:ext cx="33352"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51" name="Oval 169"/>
            <p:cNvSpPr>
              <a:spLocks noChangeArrowheads="1"/>
            </p:cNvSpPr>
            <p:nvPr/>
          </p:nvSpPr>
          <p:spPr bwMode="auto">
            <a:xfrm>
              <a:off x="6497563" y="5851525"/>
              <a:ext cx="38911"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52" name="Oval 170"/>
            <p:cNvSpPr>
              <a:spLocks noChangeArrowheads="1"/>
            </p:cNvSpPr>
            <p:nvPr/>
          </p:nvSpPr>
          <p:spPr bwMode="auto">
            <a:xfrm>
              <a:off x="6380832" y="5851525"/>
              <a:ext cx="33352"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53" name="Oval 171"/>
            <p:cNvSpPr>
              <a:spLocks noChangeArrowheads="1"/>
            </p:cNvSpPr>
            <p:nvPr/>
          </p:nvSpPr>
          <p:spPr bwMode="auto">
            <a:xfrm>
              <a:off x="6273365" y="5851525"/>
              <a:ext cx="38910"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54" name="Rectangle 172"/>
            <p:cNvSpPr>
              <a:spLocks noChangeArrowheads="1"/>
            </p:cNvSpPr>
            <p:nvPr/>
          </p:nvSpPr>
          <p:spPr bwMode="auto">
            <a:xfrm>
              <a:off x="6547591" y="5759450"/>
              <a:ext cx="105613" cy="4127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55" name="Rectangle 173"/>
            <p:cNvSpPr>
              <a:spLocks noChangeArrowheads="1"/>
            </p:cNvSpPr>
            <p:nvPr/>
          </p:nvSpPr>
          <p:spPr bwMode="auto">
            <a:xfrm>
              <a:off x="6332657" y="5730875"/>
              <a:ext cx="101908" cy="1047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56" name="Freeform 174"/>
            <p:cNvSpPr>
              <a:spLocks/>
            </p:cNvSpPr>
            <p:nvPr/>
          </p:nvSpPr>
          <p:spPr bwMode="auto">
            <a:xfrm>
              <a:off x="6258542" y="5829300"/>
              <a:ext cx="176023"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57" name="Rectangle 175"/>
            <p:cNvSpPr>
              <a:spLocks noChangeArrowheads="1"/>
            </p:cNvSpPr>
            <p:nvPr/>
          </p:nvSpPr>
          <p:spPr bwMode="auto">
            <a:xfrm>
              <a:off x="6271512" y="5772150"/>
              <a:ext cx="64851" cy="6032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58" name="Rectangle 176"/>
            <p:cNvSpPr>
              <a:spLocks noChangeArrowheads="1"/>
            </p:cNvSpPr>
            <p:nvPr/>
          </p:nvSpPr>
          <p:spPr bwMode="auto">
            <a:xfrm>
              <a:off x="6290041" y="5734050"/>
              <a:ext cx="14823" cy="412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59" name="Rectangle 177"/>
            <p:cNvSpPr>
              <a:spLocks noChangeArrowheads="1"/>
            </p:cNvSpPr>
            <p:nvPr/>
          </p:nvSpPr>
          <p:spPr bwMode="auto">
            <a:xfrm>
              <a:off x="6282629" y="5727700"/>
              <a:ext cx="29646" cy="952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60" name="Freeform 178"/>
            <p:cNvSpPr>
              <a:spLocks/>
            </p:cNvSpPr>
            <p:nvPr/>
          </p:nvSpPr>
          <p:spPr bwMode="auto">
            <a:xfrm>
              <a:off x="6245572" y="5772150"/>
              <a:ext cx="14823"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61" name="Rectangle 179"/>
            <p:cNvSpPr>
              <a:spLocks noChangeArrowheads="1"/>
            </p:cNvSpPr>
            <p:nvPr/>
          </p:nvSpPr>
          <p:spPr bwMode="auto">
            <a:xfrm>
              <a:off x="6321540" y="5708650"/>
              <a:ext cx="113025" cy="127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62" name="Rectangle 180"/>
            <p:cNvSpPr>
              <a:spLocks noChangeArrowheads="1"/>
            </p:cNvSpPr>
            <p:nvPr/>
          </p:nvSpPr>
          <p:spPr bwMode="auto">
            <a:xfrm>
              <a:off x="6349333" y="5743575"/>
              <a:ext cx="27794" cy="2857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grpSp>
      <p:sp>
        <p:nvSpPr>
          <p:cNvPr id="115730" name="Rectangle 24"/>
          <p:cNvSpPr>
            <a:spLocks noChangeArrowheads="1"/>
          </p:cNvSpPr>
          <p:nvPr/>
        </p:nvSpPr>
        <p:spPr bwMode="auto">
          <a:xfrm>
            <a:off x="3811588" y="6059488"/>
            <a:ext cx="557845" cy="430887"/>
          </a:xfrm>
          <a:prstGeom prst="rect">
            <a:avLst/>
          </a:prstGeom>
          <a:noFill/>
          <a:ln w="9525">
            <a:noFill/>
            <a:miter lim="800000"/>
            <a:headEnd/>
            <a:tailEnd/>
          </a:ln>
        </p:spPr>
        <p:txBody>
          <a:bodyPr wrap="none" lIns="0" tIns="0" rIns="0" bIns="0">
            <a:spAutoFit/>
          </a:bodyPr>
          <a:lstStyle/>
          <a:p>
            <a:pPr>
              <a:defRPr/>
            </a:pPr>
            <a:r>
              <a:rPr kumimoji="0" lang="en-US" altLang="zh-CN" sz="1400" b="0" dirty="0">
                <a:solidFill>
                  <a:srgbClr val="231F20"/>
                </a:solidFill>
                <a:latin typeface="Times New Roman" pitchFamily="18" charset="0"/>
                <a:ea typeface="华文细黑" pitchFamily="2" charset="-122"/>
                <a:cs typeface="Times New Roman" pitchFamily="18" charset="0"/>
              </a:rPr>
              <a:t>Station/</a:t>
            </a:r>
            <a:br>
              <a:rPr kumimoji="0" lang="en-US" altLang="zh-CN" sz="1400" b="0" dirty="0">
                <a:solidFill>
                  <a:srgbClr val="231F20"/>
                </a:solidFill>
                <a:latin typeface="Times New Roman" pitchFamily="18" charset="0"/>
                <a:ea typeface="华文细黑" pitchFamily="2" charset="-122"/>
                <a:cs typeface="Times New Roman" pitchFamily="18" charset="0"/>
              </a:rPr>
            </a:br>
            <a:r>
              <a:rPr kumimoji="0" lang="en-US" altLang="zh-CN" sz="1400" b="0" dirty="0" smtClean="0">
                <a:solidFill>
                  <a:srgbClr val="231F20"/>
                </a:solidFill>
                <a:latin typeface="Times New Roman" pitchFamily="18" charset="0"/>
                <a:ea typeface="华文细黑" pitchFamily="2" charset="-122"/>
                <a:cs typeface="Times New Roman" pitchFamily="18" charset="0"/>
              </a:rPr>
              <a:t>Section</a:t>
            </a:r>
            <a:endParaRPr kumimoji="0" lang="zh-CN" altLang="en-US" sz="1400" b="0" dirty="0">
              <a:latin typeface="Times New Roman" pitchFamily="18" charset="0"/>
              <a:ea typeface="华文细黑" pitchFamily="2" charset="-122"/>
              <a:cs typeface="Times New Roman" pitchFamily="18" charset="0"/>
            </a:endParaRPr>
          </a:p>
        </p:txBody>
      </p:sp>
      <p:grpSp>
        <p:nvGrpSpPr>
          <p:cNvPr id="117779" name="Group 291"/>
          <p:cNvGrpSpPr>
            <a:grpSpLocks/>
          </p:cNvGrpSpPr>
          <p:nvPr/>
        </p:nvGrpSpPr>
        <p:grpSpPr bwMode="auto">
          <a:xfrm>
            <a:off x="4613275" y="5664200"/>
            <a:ext cx="531813" cy="388938"/>
            <a:chOff x="6054726" y="5708650"/>
            <a:chExt cx="620713" cy="388938"/>
          </a:xfrm>
        </p:grpSpPr>
        <p:sp>
          <p:nvSpPr>
            <p:cNvPr id="27821" name="Rectangle 160"/>
            <p:cNvSpPr>
              <a:spLocks noChangeArrowheads="1"/>
            </p:cNvSpPr>
            <p:nvPr/>
          </p:nvSpPr>
          <p:spPr bwMode="auto">
            <a:xfrm>
              <a:off x="6258542" y="5772150"/>
              <a:ext cx="12971" cy="603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22" name="Rectangle 161"/>
            <p:cNvSpPr>
              <a:spLocks noChangeArrowheads="1"/>
            </p:cNvSpPr>
            <p:nvPr/>
          </p:nvSpPr>
          <p:spPr bwMode="auto">
            <a:xfrm>
              <a:off x="6332657" y="5721350"/>
              <a:ext cx="101909" cy="95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23"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24" name="Freeform 163"/>
            <p:cNvSpPr>
              <a:spLocks noEditPoints="1"/>
            </p:cNvSpPr>
            <p:nvPr/>
          </p:nvSpPr>
          <p:spPr bwMode="auto">
            <a:xfrm>
              <a:off x="6108460" y="5886450"/>
              <a:ext cx="566979" cy="163513"/>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25" name="Rectangle 164"/>
            <p:cNvSpPr>
              <a:spLocks noChangeArrowheads="1"/>
            </p:cNvSpPr>
            <p:nvPr/>
          </p:nvSpPr>
          <p:spPr bwMode="auto">
            <a:xfrm>
              <a:off x="6471623" y="5724525"/>
              <a:ext cx="203816" cy="1016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26" name="Freeform 165"/>
            <p:cNvSpPr>
              <a:spLocks/>
            </p:cNvSpPr>
            <p:nvPr/>
          </p:nvSpPr>
          <p:spPr bwMode="auto">
            <a:xfrm>
              <a:off x="6456800" y="5822950"/>
              <a:ext cx="218639"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27" name="Rectangle 166"/>
            <p:cNvSpPr>
              <a:spLocks noChangeArrowheads="1"/>
            </p:cNvSpPr>
            <p:nvPr/>
          </p:nvSpPr>
          <p:spPr bwMode="auto">
            <a:xfrm>
              <a:off x="6453094" y="5715000"/>
              <a:ext cx="222345" cy="285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28" name="Rectangle 167"/>
            <p:cNvSpPr>
              <a:spLocks noChangeArrowheads="1"/>
            </p:cNvSpPr>
            <p:nvPr/>
          </p:nvSpPr>
          <p:spPr bwMode="auto">
            <a:xfrm>
              <a:off x="6447535" y="5781675"/>
              <a:ext cx="11117" cy="412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29" name="Oval 168"/>
            <p:cNvSpPr>
              <a:spLocks noChangeArrowheads="1"/>
            </p:cNvSpPr>
            <p:nvPr/>
          </p:nvSpPr>
          <p:spPr bwMode="auto">
            <a:xfrm>
              <a:off x="6603176" y="5851525"/>
              <a:ext cx="33352"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30" name="Oval 169"/>
            <p:cNvSpPr>
              <a:spLocks noChangeArrowheads="1"/>
            </p:cNvSpPr>
            <p:nvPr/>
          </p:nvSpPr>
          <p:spPr bwMode="auto">
            <a:xfrm>
              <a:off x="6497563" y="5851525"/>
              <a:ext cx="38910"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31" name="Oval 170"/>
            <p:cNvSpPr>
              <a:spLocks noChangeArrowheads="1"/>
            </p:cNvSpPr>
            <p:nvPr/>
          </p:nvSpPr>
          <p:spPr bwMode="auto">
            <a:xfrm>
              <a:off x="6380832" y="5851525"/>
              <a:ext cx="33352"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32" name="Oval 171"/>
            <p:cNvSpPr>
              <a:spLocks noChangeArrowheads="1"/>
            </p:cNvSpPr>
            <p:nvPr/>
          </p:nvSpPr>
          <p:spPr bwMode="auto">
            <a:xfrm>
              <a:off x="6273365" y="5851525"/>
              <a:ext cx="38911" cy="349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33" name="Rectangle 172"/>
            <p:cNvSpPr>
              <a:spLocks noChangeArrowheads="1"/>
            </p:cNvSpPr>
            <p:nvPr/>
          </p:nvSpPr>
          <p:spPr bwMode="auto">
            <a:xfrm>
              <a:off x="6547590" y="5759450"/>
              <a:ext cx="105614" cy="4127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34" name="Rectangle 173"/>
            <p:cNvSpPr>
              <a:spLocks noChangeArrowheads="1"/>
            </p:cNvSpPr>
            <p:nvPr/>
          </p:nvSpPr>
          <p:spPr bwMode="auto">
            <a:xfrm>
              <a:off x="6332657" y="5730875"/>
              <a:ext cx="101909" cy="1047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35" name="Freeform 174"/>
            <p:cNvSpPr>
              <a:spLocks/>
            </p:cNvSpPr>
            <p:nvPr/>
          </p:nvSpPr>
          <p:spPr bwMode="auto">
            <a:xfrm>
              <a:off x="6258542" y="5829300"/>
              <a:ext cx="176024"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36" name="Rectangle 175"/>
            <p:cNvSpPr>
              <a:spLocks noChangeArrowheads="1"/>
            </p:cNvSpPr>
            <p:nvPr/>
          </p:nvSpPr>
          <p:spPr bwMode="auto">
            <a:xfrm>
              <a:off x="6271513" y="5772150"/>
              <a:ext cx="64850" cy="6032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37" name="Rectangle 176"/>
            <p:cNvSpPr>
              <a:spLocks noChangeArrowheads="1"/>
            </p:cNvSpPr>
            <p:nvPr/>
          </p:nvSpPr>
          <p:spPr bwMode="auto">
            <a:xfrm>
              <a:off x="6290041" y="5734050"/>
              <a:ext cx="14823" cy="4127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38" name="Rectangle 177"/>
            <p:cNvSpPr>
              <a:spLocks noChangeArrowheads="1"/>
            </p:cNvSpPr>
            <p:nvPr/>
          </p:nvSpPr>
          <p:spPr bwMode="auto">
            <a:xfrm>
              <a:off x="6282630" y="5727700"/>
              <a:ext cx="29646" cy="952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39" name="Freeform 178"/>
            <p:cNvSpPr>
              <a:spLocks/>
            </p:cNvSpPr>
            <p:nvPr/>
          </p:nvSpPr>
          <p:spPr bwMode="auto">
            <a:xfrm>
              <a:off x="6245572" y="5772150"/>
              <a:ext cx="14823"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40" name="Rectangle 179"/>
            <p:cNvSpPr>
              <a:spLocks noChangeArrowheads="1"/>
            </p:cNvSpPr>
            <p:nvPr/>
          </p:nvSpPr>
          <p:spPr bwMode="auto">
            <a:xfrm>
              <a:off x="6321540" y="5708650"/>
              <a:ext cx="113026" cy="127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41" name="Rectangle 180"/>
            <p:cNvSpPr>
              <a:spLocks noChangeArrowheads="1"/>
            </p:cNvSpPr>
            <p:nvPr/>
          </p:nvSpPr>
          <p:spPr bwMode="auto">
            <a:xfrm>
              <a:off x="6349333" y="5743575"/>
              <a:ext cx="27793" cy="2857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grpSp>
      <p:sp>
        <p:nvSpPr>
          <p:cNvPr id="115732" name="Rectangle 24"/>
          <p:cNvSpPr>
            <a:spLocks noChangeArrowheads="1"/>
          </p:cNvSpPr>
          <p:nvPr/>
        </p:nvSpPr>
        <p:spPr bwMode="auto">
          <a:xfrm>
            <a:off x="4613275" y="6059488"/>
            <a:ext cx="557845" cy="430887"/>
          </a:xfrm>
          <a:prstGeom prst="rect">
            <a:avLst/>
          </a:prstGeom>
          <a:noFill/>
          <a:ln w="9525">
            <a:noFill/>
            <a:miter lim="800000"/>
            <a:headEnd/>
            <a:tailEnd/>
          </a:ln>
        </p:spPr>
        <p:txBody>
          <a:bodyPr wrap="none" lIns="0" tIns="0" rIns="0" bIns="0">
            <a:spAutoFit/>
          </a:bodyPr>
          <a:lstStyle/>
          <a:p>
            <a:pPr>
              <a:defRPr/>
            </a:pPr>
            <a:r>
              <a:rPr kumimoji="0" lang="en-US" altLang="zh-CN" sz="1400" b="0" dirty="0">
                <a:solidFill>
                  <a:srgbClr val="231F20"/>
                </a:solidFill>
                <a:latin typeface="Times New Roman" pitchFamily="18" charset="0"/>
                <a:ea typeface="华文细黑" pitchFamily="2" charset="-122"/>
                <a:cs typeface="Times New Roman" pitchFamily="18" charset="0"/>
              </a:rPr>
              <a:t>Station/</a:t>
            </a:r>
            <a:br>
              <a:rPr kumimoji="0" lang="en-US" altLang="zh-CN" sz="1400" b="0" dirty="0">
                <a:solidFill>
                  <a:srgbClr val="231F20"/>
                </a:solidFill>
                <a:latin typeface="Times New Roman" pitchFamily="18" charset="0"/>
                <a:ea typeface="华文细黑" pitchFamily="2" charset="-122"/>
                <a:cs typeface="Times New Roman" pitchFamily="18" charset="0"/>
              </a:rPr>
            </a:br>
            <a:r>
              <a:rPr kumimoji="0" lang="en-US" altLang="zh-CN" sz="1400" b="0" dirty="0" smtClean="0">
                <a:solidFill>
                  <a:srgbClr val="231F20"/>
                </a:solidFill>
                <a:latin typeface="Times New Roman" pitchFamily="18" charset="0"/>
                <a:ea typeface="华文细黑" pitchFamily="2" charset="-122"/>
                <a:cs typeface="Times New Roman" pitchFamily="18" charset="0"/>
              </a:rPr>
              <a:t>Section</a:t>
            </a:r>
            <a:endParaRPr kumimoji="0" lang="zh-CN" altLang="en-US" sz="1400" b="0" dirty="0">
              <a:latin typeface="Times New Roman" pitchFamily="18" charset="0"/>
              <a:ea typeface="华文细黑" pitchFamily="2" charset="-122"/>
              <a:cs typeface="Times New Roman" pitchFamily="18" charset="0"/>
            </a:endParaRPr>
          </a:p>
        </p:txBody>
      </p:sp>
      <p:grpSp>
        <p:nvGrpSpPr>
          <p:cNvPr id="117781" name="Group 288"/>
          <p:cNvGrpSpPr>
            <a:grpSpLocks/>
          </p:cNvGrpSpPr>
          <p:nvPr/>
        </p:nvGrpSpPr>
        <p:grpSpPr bwMode="auto">
          <a:xfrm>
            <a:off x="2060575" y="4005263"/>
            <a:ext cx="360363" cy="398462"/>
            <a:chOff x="1049338" y="5699125"/>
            <a:chExt cx="420688" cy="398463"/>
          </a:xfrm>
        </p:grpSpPr>
        <p:sp>
          <p:nvSpPr>
            <p:cNvPr id="27805" name="Freeform 181"/>
            <p:cNvSpPr>
              <a:spLocks/>
            </p:cNvSpPr>
            <p:nvPr/>
          </p:nvSpPr>
          <p:spPr bwMode="auto">
            <a:xfrm>
              <a:off x="1049338" y="5699125"/>
              <a:ext cx="420688" cy="398463"/>
            </a:xfrm>
            <a:custGeom>
              <a:avLst/>
              <a:gdLst>
                <a:gd name="T0" fmla="*/ 0 w 265"/>
                <a:gd name="T1" fmla="*/ 2147483647 h 251"/>
                <a:gd name="T2" fmla="*/ 0 w 265"/>
                <a:gd name="T3" fmla="*/ 2147483647 h 251"/>
                <a:gd name="T4" fmla="*/ 2147483647 w 265"/>
                <a:gd name="T5" fmla="*/ 2147483647 h 251"/>
                <a:gd name="T6" fmla="*/ 2147483647 w 265"/>
                <a:gd name="T7" fmla="*/ 2147483647 h 251"/>
                <a:gd name="T8" fmla="*/ 2147483647 w 265"/>
                <a:gd name="T9" fmla="*/ 2147483647 h 251"/>
                <a:gd name="T10" fmla="*/ 2147483647 w 265"/>
                <a:gd name="T11" fmla="*/ 0 h 251"/>
                <a:gd name="T12" fmla="*/ 2147483647 w 265"/>
                <a:gd name="T13" fmla="*/ 0 h 251"/>
                <a:gd name="T14" fmla="*/ 2147483647 w 265"/>
                <a:gd name="T15" fmla="*/ 2147483647 h 251"/>
                <a:gd name="T16" fmla="*/ 2147483647 w 265"/>
                <a:gd name="T17" fmla="*/ 2147483647 h 251"/>
                <a:gd name="T18" fmla="*/ 2147483647 w 265"/>
                <a:gd name="T19" fmla="*/ 2147483647 h 251"/>
                <a:gd name="T20" fmla="*/ 2147483647 w 265"/>
                <a:gd name="T21" fmla="*/ 2147483647 h 251"/>
                <a:gd name="T22" fmla="*/ 2147483647 w 265"/>
                <a:gd name="T23" fmla="*/ 2147483647 h 251"/>
                <a:gd name="T24" fmla="*/ 0 w 265"/>
                <a:gd name="T25" fmla="*/ 2147483647 h 2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5"/>
                <a:gd name="T40" fmla="*/ 0 h 251"/>
                <a:gd name="T41" fmla="*/ 265 w 265"/>
                <a:gd name="T42" fmla="*/ 251 h 2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5" h="251">
                  <a:moveTo>
                    <a:pt x="0" y="251"/>
                  </a:moveTo>
                  <a:lnTo>
                    <a:pt x="0" y="92"/>
                  </a:lnTo>
                  <a:lnTo>
                    <a:pt x="64" y="92"/>
                  </a:lnTo>
                  <a:lnTo>
                    <a:pt x="64" y="120"/>
                  </a:lnTo>
                  <a:lnTo>
                    <a:pt x="78" y="120"/>
                  </a:lnTo>
                  <a:lnTo>
                    <a:pt x="78" y="0"/>
                  </a:lnTo>
                  <a:lnTo>
                    <a:pt x="207" y="0"/>
                  </a:lnTo>
                  <a:lnTo>
                    <a:pt x="207" y="82"/>
                  </a:lnTo>
                  <a:lnTo>
                    <a:pt x="221" y="82"/>
                  </a:lnTo>
                  <a:lnTo>
                    <a:pt x="221" y="52"/>
                  </a:lnTo>
                  <a:lnTo>
                    <a:pt x="265" y="52"/>
                  </a:lnTo>
                  <a:lnTo>
                    <a:pt x="265" y="251"/>
                  </a:lnTo>
                  <a:lnTo>
                    <a:pt x="0" y="251"/>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06" name="Freeform 182"/>
            <p:cNvSpPr>
              <a:spLocks/>
            </p:cNvSpPr>
            <p:nvPr/>
          </p:nvSpPr>
          <p:spPr bwMode="auto">
            <a:xfrm>
              <a:off x="1106789" y="5967413"/>
              <a:ext cx="70423" cy="114300"/>
            </a:xfrm>
            <a:custGeom>
              <a:avLst/>
              <a:gdLst>
                <a:gd name="T0" fmla="*/ 0 w 22"/>
                <a:gd name="T1" fmla="*/ 2147483647 h 36"/>
                <a:gd name="T2" fmla="*/ 2147483647 w 22"/>
                <a:gd name="T3" fmla="*/ 2147483647 h 36"/>
                <a:gd name="T4" fmla="*/ 2147483647 w 22"/>
                <a:gd name="T5" fmla="*/ 2147483647 h 36"/>
                <a:gd name="T6" fmla="*/ 2147483647 w 22"/>
                <a:gd name="T7" fmla="*/ 2147483647 h 36"/>
                <a:gd name="T8" fmla="*/ 2147483647 w 22"/>
                <a:gd name="T9" fmla="*/ 2147483647 h 36"/>
                <a:gd name="T10" fmla="*/ 2147483647 w 22"/>
                <a:gd name="T11" fmla="*/ 2147483647 h 36"/>
                <a:gd name="T12" fmla="*/ 2147483647 w 22"/>
                <a:gd name="T13" fmla="*/ 2147483647 h 36"/>
                <a:gd name="T14" fmla="*/ 2147483647 w 22"/>
                <a:gd name="T15" fmla="*/ 2147483647 h 36"/>
                <a:gd name="T16" fmla="*/ 2147483647 w 22"/>
                <a:gd name="T17" fmla="*/ 2147483647 h 36"/>
                <a:gd name="T18" fmla="*/ 2147483647 w 22"/>
                <a:gd name="T19" fmla="*/ 0 h 36"/>
                <a:gd name="T20" fmla="*/ 0 w 22"/>
                <a:gd name="T21" fmla="*/ 2147483647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36"/>
                <a:gd name="T35" fmla="*/ 22 w 22"/>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36">
                  <a:moveTo>
                    <a:pt x="0" y="1"/>
                  </a:moveTo>
                  <a:cubicBezTo>
                    <a:pt x="4" y="20"/>
                    <a:pt x="4" y="20"/>
                    <a:pt x="4" y="20"/>
                  </a:cubicBezTo>
                  <a:cubicBezTo>
                    <a:pt x="4" y="20"/>
                    <a:pt x="14" y="20"/>
                    <a:pt x="17" y="20"/>
                  </a:cubicBezTo>
                  <a:cubicBezTo>
                    <a:pt x="16" y="23"/>
                    <a:pt x="14" y="31"/>
                    <a:pt x="14" y="33"/>
                  </a:cubicBezTo>
                  <a:cubicBezTo>
                    <a:pt x="12" y="33"/>
                    <a:pt x="2" y="33"/>
                    <a:pt x="2" y="33"/>
                  </a:cubicBezTo>
                  <a:cubicBezTo>
                    <a:pt x="2" y="36"/>
                    <a:pt x="2" y="36"/>
                    <a:pt x="2" y="36"/>
                  </a:cubicBezTo>
                  <a:cubicBezTo>
                    <a:pt x="16" y="36"/>
                    <a:pt x="16" y="36"/>
                    <a:pt x="16" y="36"/>
                  </a:cubicBezTo>
                  <a:cubicBezTo>
                    <a:pt x="22" y="17"/>
                    <a:pt x="22" y="17"/>
                    <a:pt x="22" y="17"/>
                  </a:cubicBezTo>
                  <a:cubicBezTo>
                    <a:pt x="22" y="17"/>
                    <a:pt x="9" y="17"/>
                    <a:pt x="6" y="17"/>
                  </a:cubicBezTo>
                  <a:cubicBezTo>
                    <a:pt x="6" y="15"/>
                    <a:pt x="4" y="0"/>
                    <a:pt x="4" y="0"/>
                  </a:cubicBezTo>
                  <a:lnTo>
                    <a:pt x="0" y="1"/>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07" name="Oval 183"/>
            <p:cNvSpPr>
              <a:spLocks noChangeArrowheads="1"/>
            </p:cNvSpPr>
            <p:nvPr/>
          </p:nvSpPr>
          <p:spPr bwMode="auto">
            <a:xfrm>
              <a:off x="1132735" y="5915026"/>
              <a:ext cx="24092" cy="26987"/>
            </a:xfrm>
            <a:prstGeom prst="ellipse">
              <a:avLst/>
            </a:prstGeom>
            <a:solidFill>
              <a:srgbClr val="FFFFFF"/>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08" name="Freeform 184"/>
            <p:cNvSpPr>
              <a:spLocks/>
            </p:cNvSpPr>
            <p:nvPr/>
          </p:nvSpPr>
          <p:spPr bwMode="auto">
            <a:xfrm>
              <a:off x="1125322" y="5942013"/>
              <a:ext cx="40771" cy="63500"/>
            </a:xfrm>
            <a:custGeom>
              <a:avLst/>
              <a:gdLst>
                <a:gd name="T0" fmla="*/ 0 w 13"/>
                <a:gd name="T1" fmla="*/ 2147483647 h 20"/>
                <a:gd name="T2" fmla="*/ 2147483647 w 13"/>
                <a:gd name="T3" fmla="*/ 2147483647 h 20"/>
                <a:gd name="T4" fmla="*/ 2147483647 w 13"/>
                <a:gd name="T5" fmla="*/ 2147483647 h 20"/>
                <a:gd name="T6" fmla="*/ 0 w 13"/>
                <a:gd name="T7" fmla="*/ 2147483647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0" y="7"/>
                  </a:moveTo>
                  <a:cubicBezTo>
                    <a:pt x="0" y="0"/>
                    <a:pt x="13" y="0"/>
                    <a:pt x="13" y="7"/>
                  </a:cubicBezTo>
                  <a:cubicBezTo>
                    <a:pt x="13" y="13"/>
                    <a:pt x="10" y="20"/>
                    <a:pt x="6" y="20"/>
                  </a:cubicBezTo>
                  <a:cubicBezTo>
                    <a:pt x="3" y="20"/>
                    <a:pt x="0" y="13"/>
                    <a:pt x="0" y="7"/>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09" name="Freeform 185"/>
            <p:cNvSpPr>
              <a:spLocks/>
            </p:cNvSpPr>
            <p:nvPr/>
          </p:nvSpPr>
          <p:spPr bwMode="auto">
            <a:xfrm>
              <a:off x="1129028" y="5992813"/>
              <a:ext cx="75983" cy="19050"/>
            </a:xfrm>
            <a:custGeom>
              <a:avLst/>
              <a:gdLst>
                <a:gd name="T0" fmla="*/ 2147483647 w 24"/>
                <a:gd name="T1" fmla="*/ 0 h 6"/>
                <a:gd name="T2" fmla="*/ 2147483647 w 24"/>
                <a:gd name="T3" fmla="*/ 2147483647 h 6"/>
                <a:gd name="T4" fmla="*/ 2147483647 w 24"/>
                <a:gd name="T5" fmla="*/ 2147483647 h 6"/>
                <a:gd name="T6" fmla="*/ 2147483647 w 24"/>
                <a:gd name="T7" fmla="*/ 2147483647 h 6"/>
                <a:gd name="T8" fmla="*/ 2147483647 w 24"/>
                <a:gd name="T9" fmla="*/ 2147483647 h 6"/>
                <a:gd name="T10" fmla="*/ 0 w 24"/>
                <a:gd name="T11" fmla="*/ 2147483647 h 6"/>
                <a:gd name="T12" fmla="*/ 0 w 24"/>
                <a:gd name="T13" fmla="*/ 2147483647 h 6"/>
                <a:gd name="T14" fmla="*/ 2147483647 w 24"/>
                <a:gd name="T15" fmla="*/ 0 h 6"/>
                <a:gd name="T16" fmla="*/ 2147483647 w 24"/>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
                <a:gd name="T29" fmla="*/ 24 w 2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
                  <a:moveTo>
                    <a:pt x="21" y="0"/>
                  </a:moveTo>
                  <a:cubicBezTo>
                    <a:pt x="22" y="0"/>
                    <a:pt x="24" y="1"/>
                    <a:pt x="24" y="3"/>
                  </a:cubicBezTo>
                  <a:cubicBezTo>
                    <a:pt x="24" y="3"/>
                    <a:pt x="24" y="3"/>
                    <a:pt x="24" y="3"/>
                  </a:cubicBezTo>
                  <a:cubicBezTo>
                    <a:pt x="24" y="5"/>
                    <a:pt x="22" y="6"/>
                    <a:pt x="21" y="6"/>
                  </a:cubicBezTo>
                  <a:cubicBezTo>
                    <a:pt x="3" y="6"/>
                    <a:pt x="3" y="6"/>
                    <a:pt x="3" y="6"/>
                  </a:cubicBezTo>
                  <a:cubicBezTo>
                    <a:pt x="1" y="6"/>
                    <a:pt x="0" y="5"/>
                    <a:pt x="0" y="3"/>
                  </a:cubicBezTo>
                  <a:cubicBezTo>
                    <a:pt x="0" y="3"/>
                    <a:pt x="0" y="3"/>
                    <a:pt x="0" y="3"/>
                  </a:cubicBezTo>
                  <a:cubicBezTo>
                    <a:pt x="0" y="1"/>
                    <a:pt x="1" y="0"/>
                    <a:pt x="3" y="0"/>
                  </a:cubicBezTo>
                  <a:lnTo>
                    <a:pt x="21" y="0"/>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10" name="Freeform 186"/>
            <p:cNvSpPr>
              <a:spLocks/>
            </p:cNvSpPr>
            <p:nvPr/>
          </p:nvSpPr>
          <p:spPr bwMode="auto">
            <a:xfrm>
              <a:off x="1182772" y="5999163"/>
              <a:ext cx="22239" cy="73025"/>
            </a:xfrm>
            <a:custGeom>
              <a:avLst/>
              <a:gdLst>
                <a:gd name="T0" fmla="*/ 2147483647 w 7"/>
                <a:gd name="T1" fmla="*/ 2147483647 h 23"/>
                <a:gd name="T2" fmla="*/ 2147483647 w 7"/>
                <a:gd name="T3" fmla="*/ 2147483647 h 23"/>
                <a:gd name="T4" fmla="*/ 2147483647 w 7"/>
                <a:gd name="T5" fmla="*/ 2147483647 h 23"/>
                <a:gd name="T6" fmla="*/ 0 w 7"/>
                <a:gd name="T7" fmla="*/ 2147483647 h 23"/>
                <a:gd name="T8" fmla="*/ 0 w 7"/>
                <a:gd name="T9" fmla="*/ 2147483647 h 23"/>
                <a:gd name="T10" fmla="*/ 2147483647 w 7"/>
                <a:gd name="T11" fmla="*/ 0 h 23"/>
                <a:gd name="T12" fmla="*/ 2147483647 w 7"/>
                <a:gd name="T13" fmla="*/ 0 h 23"/>
                <a:gd name="T14" fmla="*/ 2147483647 w 7"/>
                <a:gd name="T15" fmla="*/ 2147483647 h 23"/>
                <a:gd name="T16" fmla="*/ 2147483647 w 7"/>
                <a:gd name="T17" fmla="*/ 214748364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3"/>
                <a:gd name="T29" fmla="*/ 7 w 7"/>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3">
                  <a:moveTo>
                    <a:pt x="7" y="21"/>
                  </a:moveTo>
                  <a:cubicBezTo>
                    <a:pt x="7" y="22"/>
                    <a:pt x="5" y="23"/>
                    <a:pt x="3" y="23"/>
                  </a:cubicBezTo>
                  <a:cubicBezTo>
                    <a:pt x="3" y="23"/>
                    <a:pt x="3" y="23"/>
                    <a:pt x="3" y="23"/>
                  </a:cubicBezTo>
                  <a:cubicBezTo>
                    <a:pt x="2" y="23"/>
                    <a:pt x="0" y="22"/>
                    <a:pt x="0" y="21"/>
                  </a:cubicBezTo>
                  <a:cubicBezTo>
                    <a:pt x="0" y="2"/>
                    <a:pt x="0" y="2"/>
                    <a:pt x="0" y="2"/>
                  </a:cubicBezTo>
                  <a:cubicBezTo>
                    <a:pt x="0" y="1"/>
                    <a:pt x="2" y="0"/>
                    <a:pt x="3" y="0"/>
                  </a:cubicBezTo>
                  <a:cubicBezTo>
                    <a:pt x="3" y="0"/>
                    <a:pt x="3" y="0"/>
                    <a:pt x="3" y="0"/>
                  </a:cubicBezTo>
                  <a:cubicBezTo>
                    <a:pt x="5" y="0"/>
                    <a:pt x="7" y="1"/>
                    <a:pt x="7" y="2"/>
                  </a:cubicBezTo>
                  <a:lnTo>
                    <a:pt x="7" y="21"/>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11" name="Freeform 187"/>
            <p:cNvSpPr>
              <a:spLocks/>
            </p:cNvSpPr>
            <p:nvPr/>
          </p:nvSpPr>
          <p:spPr bwMode="auto">
            <a:xfrm>
              <a:off x="1188332" y="5926138"/>
              <a:ext cx="51891" cy="41275"/>
            </a:xfrm>
            <a:custGeom>
              <a:avLst/>
              <a:gdLst>
                <a:gd name="T0" fmla="*/ 2147483647 w 16"/>
                <a:gd name="T1" fmla="*/ 2147483647 h 13"/>
                <a:gd name="T2" fmla="*/ 0 w 16"/>
                <a:gd name="T3" fmla="*/ 2147483647 h 13"/>
                <a:gd name="T4" fmla="*/ 0 w 16"/>
                <a:gd name="T5" fmla="*/ 2147483647 h 13"/>
                <a:gd name="T6" fmla="*/ 2147483647 w 16"/>
                <a:gd name="T7" fmla="*/ 2147483647 h 13"/>
                <a:gd name="T8" fmla="*/ 2147483647 w 16"/>
                <a:gd name="T9" fmla="*/ 2147483647 h 13"/>
                <a:gd name="T10" fmla="*/ 2147483647 w 16"/>
                <a:gd name="T11" fmla="*/ 0 h 13"/>
                <a:gd name="T12" fmla="*/ 2147483647 w 16"/>
                <a:gd name="T13" fmla="*/ 2147483647 h 13"/>
                <a:gd name="T14" fmla="*/ 0 60000 65536"/>
                <a:gd name="T15" fmla="*/ 0 60000 65536"/>
                <a:gd name="T16" fmla="*/ 0 60000 65536"/>
                <a:gd name="T17" fmla="*/ 0 60000 65536"/>
                <a:gd name="T18" fmla="*/ 0 60000 65536"/>
                <a:gd name="T19" fmla="*/ 0 60000 65536"/>
                <a:gd name="T20" fmla="*/ 0 60000 65536"/>
                <a:gd name="T21" fmla="*/ 0 w 16"/>
                <a:gd name="T22" fmla="*/ 0 h 13"/>
                <a:gd name="T23" fmla="*/ 16 w 1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3">
                  <a:moveTo>
                    <a:pt x="10" y="9"/>
                  </a:moveTo>
                  <a:cubicBezTo>
                    <a:pt x="8" y="9"/>
                    <a:pt x="0" y="9"/>
                    <a:pt x="0" y="9"/>
                  </a:cubicBezTo>
                  <a:cubicBezTo>
                    <a:pt x="0" y="13"/>
                    <a:pt x="0" y="13"/>
                    <a:pt x="0" y="13"/>
                  </a:cubicBezTo>
                  <a:cubicBezTo>
                    <a:pt x="12" y="13"/>
                    <a:pt x="12" y="13"/>
                    <a:pt x="12" y="13"/>
                  </a:cubicBezTo>
                  <a:cubicBezTo>
                    <a:pt x="16" y="1"/>
                    <a:pt x="16" y="1"/>
                    <a:pt x="16" y="1"/>
                  </a:cubicBezTo>
                  <a:cubicBezTo>
                    <a:pt x="13" y="0"/>
                    <a:pt x="13" y="0"/>
                    <a:pt x="13" y="0"/>
                  </a:cubicBezTo>
                  <a:cubicBezTo>
                    <a:pt x="13" y="0"/>
                    <a:pt x="10" y="8"/>
                    <a:pt x="10" y="9"/>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12" name="Rectangle 188"/>
            <p:cNvSpPr>
              <a:spLocks noChangeArrowheads="1"/>
            </p:cNvSpPr>
            <p:nvPr/>
          </p:nvSpPr>
          <p:spPr bwMode="auto">
            <a:xfrm>
              <a:off x="1179065" y="5973763"/>
              <a:ext cx="75984" cy="95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13" name="Freeform 189"/>
            <p:cNvSpPr>
              <a:spLocks/>
            </p:cNvSpPr>
            <p:nvPr/>
          </p:nvSpPr>
          <p:spPr bwMode="auto">
            <a:xfrm>
              <a:off x="1342151" y="5967413"/>
              <a:ext cx="66717" cy="114300"/>
            </a:xfrm>
            <a:custGeom>
              <a:avLst/>
              <a:gdLst>
                <a:gd name="T0" fmla="*/ 2147483647 w 21"/>
                <a:gd name="T1" fmla="*/ 2147483647 h 36"/>
                <a:gd name="T2" fmla="*/ 0 w 21"/>
                <a:gd name="T3" fmla="*/ 2147483647 h 36"/>
                <a:gd name="T4" fmla="*/ 2147483647 w 21"/>
                <a:gd name="T5" fmla="*/ 2147483647 h 36"/>
                <a:gd name="T6" fmla="*/ 2147483647 w 21"/>
                <a:gd name="T7" fmla="*/ 2147483647 h 36"/>
                <a:gd name="T8" fmla="*/ 2147483647 w 21"/>
                <a:gd name="T9" fmla="*/ 2147483647 h 36"/>
                <a:gd name="T10" fmla="*/ 2147483647 w 21"/>
                <a:gd name="T11" fmla="*/ 2147483647 h 36"/>
                <a:gd name="T12" fmla="*/ 2147483647 w 21"/>
                <a:gd name="T13" fmla="*/ 2147483647 h 36"/>
                <a:gd name="T14" fmla="*/ 2147483647 w 21"/>
                <a:gd name="T15" fmla="*/ 2147483647 h 36"/>
                <a:gd name="T16" fmla="*/ 2147483647 w 21"/>
                <a:gd name="T17" fmla="*/ 2147483647 h 36"/>
                <a:gd name="T18" fmla="*/ 2147483647 w 21"/>
                <a:gd name="T19" fmla="*/ 0 h 36"/>
                <a:gd name="T20" fmla="*/ 2147483647 w 21"/>
                <a:gd name="T21" fmla="*/ 2147483647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36"/>
                <a:gd name="T35" fmla="*/ 21 w 21"/>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36">
                  <a:moveTo>
                    <a:pt x="15" y="17"/>
                  </a:moveTo>
                  <a:cubicBezTo>
                    <a:pt x="13" y="17"/>
                    <a:pt x="0" y="17"/>
                    <a:pt x="0" y="17"/>
                  </a:cubicBezTo>
                  <a:cubicBezTo>
                    <a:pt x="6" y="36"/>
                    <a:pt x="6" y="36"/>
                    <a:pt x="6" y="36"/>
                  </a:cubicBezTo>
                  <a:cubicBezTo>
                    <a:pt x="20" y="36"/>
                    <a:pt x="20" y="36"/>
                    <a:pt x="20" y="36"/>
                  </a:cubicBezTo>
                  <a:cubicBezTo>
                    <a:pt x="20" y="33"/>
                    <a:pt x="20" y="33"/>
                    <a:pt x="20" y="33"/>
                  </a:cubicBezTo>
                  <a:cubicBezTo>
                    <a:pt x="20" y="33"/>
                    <a:pt x="10" y="33"/>
                    <a:pt x="8" y="33"/>
                  </a:cubicBezTo>
                  <a:cubicBezTo>
                    <a:pt x="8" y="31"/>
                    <a:pt x="5" y="23"/>
                    <a:pt x="4" y="20"/>
                  </a:cubicBezTo>
                  <a:cubicBezTo>
                    <a:pt x="8" y="20"/>
                    <a:pt x="18" y="20"/>
                    <a:pt x="18" y="20"/>
                  </a:cubicBezTo>
                  <a:cubicBezTo>
                    <a:pt x="21" y="1"/>
                    <a:pt x="21" y="1"/>
                    <a:pt x="21" y="1"/>
                  </a:cubicBezTo>
                  <a:cubicBezTo>
                    <a:pt x="18" y="0"/>
                    <a:pt x="18" y="0"/>
                    <a:pt x="18" y="0"/>
                  </a:cubicBezTo>
                  <a:cubicBezTo>
                    <a:pt x="18" y="0"/>
                    <a:pt x="16" y="15"/>
                    <a:pt x="15" y="17"/>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14" name="Oval 190"/>
            <p:cNvSpPr>
              <a:spLocks noChangeArrowheads="1"/>
            </p:cNvSpPr>
            <p:nvPr/>
          </p:nvSpPr>
          <p:spPr bwMode="auto">
            <a:xfrm>
              <a:off x="1358831" y="5915026"/>
              <a:ext cx="25945" cy="26987"/>
            </a:xfrm>
            <a:prstGeom prst="ellipse">
              <a:avLst/>
            </a:prstGeom>
            <a:solidFill>
              <a:srgbClr val="FFFFFF"/>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15" name="Freeform 191"/>
            <p:cNvSpPr>
              <a:spLocks/>
            </p:cNvSpPr>
            <p:nvPr/>
          </p:nvSpPr>
          <p:spPr bwMode="auto">
            <a:xfrm>
              <a:off x="1353271" y="5942013"/>
              <a:ext cx="40771" cy="63500"/>
            </a:xfrm>
            <a:custGeom>
              <a:avLst/>
              <a:gdLst>
                <a:gd name="T0" fmla="*/ 2147483647 w 13"/>
                <a:gd name="T1" fmla="*/ 2147483647 h 20"/>
                <a:gd name="T2" fmla="*/ 0 w 13"/>
                <a:gd name="T3" fmla="*/ 2147483647 h 20"/>
                <a:gd name="T4" fmla="*/ 2147483647 w 13"/>
                <a:gd name="T5" fmla="*/ 2147483647 h 20"/>
                <a:gd name="T6" fmla="*/ 2147483647 w 13"/>
                <a:gd name="T7" fmla="*/ 2147483647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13" y="7"/>
                  </a:moveTo>
                  <a:cubicBezTo>
                    <a:pt x="13" y="0"/>
                    <a:pt x="0" y="0"/>
                    <a:pt x="0" y="7"/>
                  </a:cubicBezTo>
                  <a:cubicBezTo>
                    <a:pt x="0" y="13"/>
                    <a:pt x="3" y="20"/>
                    <a:pt x="6" y="20"/>
                  </a:cubicBezTo>
                  <a:cubicBezTo>
                    <a:pt x="10" y="20"/>
                    <a:pt x="13" y="13"/>
                    <a:pt x="13" y="7"/>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16" name="Freeform 192"/>
            <p:cNvSpPr>
              <a:spLocks/>
            </p:cNvSpPr>
            <p:nvPr/>
          </p:nvSpPr>
          <p:spPr bwMode="auto">
            <a:xfrm>
              <a:off x="1312499" y="5992813"/>
              <a:ext cx="77836" cy="19050"/>
            </a:xfrm>
            <a:custGeom>
              <a:avLst/>
              <a:gdLst>
                <a:gd name="T0" fmla="*/ 2147483647 w 24"/>
                <a:gd name="T1" fmla="*/ 0 h 6"/>
                <a:gd name="T2" fmla="*/ 0 w 24"/>
                <a:gd name="T3" fmla="*/ 2147483647 h 6"/>
                <a:gd name="T4" fmla="*/ 0 w 24"/>
                <a:gd name="T5" fmla="*/ 2147483647 h 6"/>
                <a:gd name="T6" fmla="*/ 2147483647 w 24"/>
                <a:gd name="T7" fmla="*/ 2147483647 h 6"/>
                <a:gd name="T8" fmla="*/ 2147483647 w 24"/>
                <a:gd name="T9" fmla="*/ 2147483647 h 6"/>
                <a:gd name="T10" fmla="*/ 2147483647 w 24"/>
                <a:gd name="T11" fmla="*/ 2147483647 h 6"/>
                <a:gd name="T12" fmla="*/ 2147483647 w 24"/>
                <a:gd name="T13" fmla="*/ 2147483647 h 6"/>
                <a:gd name="T14" fmla="*/ 2147483647 w 24"/>
                <a:gd name="T15" fmla="*/ 0 h 6"/>
                <a:gd name="T16" fmla="*/ 2147483647 w 24"/>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
                <a:gd name="T29" fmla="*/ 24 w 2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
                  <a:moveTo>
                    <a:pt x="3" y="0"/>
                  </a:moveTo>
                  <a:cubicBezTo>
                    <a:pt x="1" y="0"/>
                    <a:pt x="0" y="1"/>
                    <a:pt x="0" y="3"/>
                  </a:cubicBezTo>
                  <a:cubicBezTo>
                    <a:pt x="0" y="3"/>
                    <a:pt x="0" y="3"/>
                    <a:pt x="0" y="3"/>
                  </a:cubicBezTo>
                  <a:cubicBezTo>
                    <a:pt x="0" y="5"/>
                    <a:pt x="1" y="6"/>
                    <a:pt x="3" y="6"/>
                  </a:cubicBezTo>
                  <a:cubicBezTo>
                    <a:pt x="21" y="6"/>
                    <a:pt x="21" y="6"/>
                    <a:pt x="21" y="6"/>
                  </a:cubicBezTo>
                  <a:cubicBezTo>
                    <a:pt x="23" y="6"/>
                    <a:pt x="24" y="5"/>
                    <a:pt x="24" y="3"/>
                  </a:cubicBezTo>
                  <a:cubicBezTo>
                    <a:pt x="24" y="3"/>
                    <a:pt x="24" y="3"/>
                    <a:pt x="24" y="3"/>
                  </a:cubicBezTo>
                  <a:cubicBezTo>
                    <a:pt x="24" y="1"/>
                    <a:pt x="23" y="0"/>
                    <a:pt x="21" y="0"/>
                  </a:cubicBezTo>
                  <a:lnTo>
                    <a:pt x="3" y="0"/>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17" name="Freeform 193"/>
            <p:cNvSpPr>
              <a:spLocks/>
            </p:cNvSpPr>
            <p:nvPr/>
          </p:nvSpPr>
          <p:spPr bwMode="auto">
            <a:xfrm>
              <a:off x="1312499" y="5999163"/>
              <a:ext cx="24093" cy="73025"/>
            </a:xfrm>
            <a:custGeom>
              <a:avLst/>
              <a:gdLst>
                <a:gd name="T0" fmla="*/ 0 w 7"/>
                <a:gd name="T1" fmla="*/ 2147483647 h 23"/>
                <a:gd name="T2" fmla="*/ 2147483647 w 7"/>
                <a:gd name="T3" fmla="*/ 2147483647 h 23"/>
                <a:gd name="T4" fmla="*/ 2147483647 w 7"/>
                <a:gd name="T5" fmla="*/ 2147483647 h 23"/>
                <a:gd name="T6" fmla="*/ 2147483647 w 7"/>
                <a:gd name="T7" fmla="*/ 2147483647 h 23"/>
                <a:gd name="T8" fmla="*/ 2147483647 w 7"/>
                <a:gd name="T9" fmla="*/ 2147483647 h 23"/>
                <a:gd name="T10" fmla="*/ 2147483647 w 7"/>
                <a:gd name="T11" fmla="*/ 0 h 23"/>
                <a:gd name="T12" fmla="*/ 2147483647 w 7"/>
                <a:gd name="T13" fmla="*/ 0 h 23"/>
                <a:gd name="T14" fmla="*/ 0 w 7"/>
                <a:gd name="T15" fmla="*/ 2147483647 h 23"/>
                <a:gd name="T16" fmla="*/ 0 w 7"/>
                <a:gd name="T17" fmla="*/ 214748364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3"/>
                <a:gd name="T29" fmla="*/ 7 w 7"/>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3">
                  <a:moveTo>
                    <a:pt x="0" y="21"/>
                  </a:moveTo>
                  <a:cubicBezTo>
                    <a:pt x="0" y="22"/>
                    <a:pt x="2" y="23"/>
                    <a:pt x="3" y="23"/>
                  </a:cubicBezTo>
                  <a:cubicBezTo>
                    <a:pt x="3" y="23"/>
                    <a:pt x="3" y="23"/>
                    <a:pt x="3" y="23"/>
                  </a:cubicBezTo>
                  <a:cubicBezTo>
                    <a:pt x="5" y="23"/>
                    <a:pt x="7" y="22"/>
                    <a:pt x="7" y="21"/>
                  </a:cubicBezTo>
                  <a:cubicBezTo>
                    <a:pt x="7" y="2"/>
                    <a:pt x="7" y="2"/>
                    <a:pt x="7" y="2"/>
                  </a:cubicBezTo>
                  <a:cubicBezTo>
                    <a:pt x="7" y="1"/>
                    <a:pt x="5" y="0"/>
                    <a:pt x="3" y="0"/>
                  </a:cubicBezTo>
                  <a:cubicBezTo>
                    <a:pt x="3" y="0"/>
                    <a:pt x="3" y="0"/>
                    <a:pt x="3" y="0"/>
                  </a:cubicBezTo>
                  <a:cubicBezTo>
                    <a:pt x="2" y="0"/>
                    <a:pt x="0" y="1"/>
                    <a:pt x="0" y="2"/>
                  </a:cubicBezTo>
                  <a:lnTo>
                    <a:pt x="0" y="21"/>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18" name="Freeform 194"/>
            <p:cNvSpPr>
              <a:spLocks/>
            </p:cNvSpPr>
            <p:nvPr/>
          </p:nvSpPr>
          <p:spPr bwMode="auto">
            <a:xfrm>
              <a:off x="1277288" y="5926138"/>
              <a:ext cx="53744" cy="41275"/>
            </a:xfrm>
            <a:custGeom>
              <a:avLst/>
              <a:gdLst>
                <a:gd name="T0" fmla="*/ 0 w 16"/>
                <a:gd name="T1" fmla="*/ 2147483647 h 13"/>
                <a:gd name="T2" fmla="*/ 2147483647 w 16"/>
                <a:gd name="T3" fmla="*/ 2147483647 h 13"/>
                <a:gd name="T4" fmla="*/ 2147483647 w 16"/>
                <a:gd name="T5" fmla="*/ 2147483647 h 13"/>
                <a:gd name="T6" fmla="*/ 2147483647 w 16"/>
                <a:gd name="T7" fmla="*/ 2147483647 h 13"/>
                <a:gd name="T8" fmla="*/ 2147483647 w 16"/>
                <a:gd name="T9" fmla="*/ 2147483647 h 13"/>
                <a:gd name="T10" fmla="*/ 2147483647 w 16"/>
                <a:gd name="T11" fmla="*/ 0 h 13"/>
                <a:gd name="T12" fmla="*/ 0 w 16"/>
                <a:gd name="T13" fmla="*/ 2147483647 h 13"/>
                <a:gd name="T14" fmla="*/ 0 60000 65536"/>
                <a:gd name="T15" fmla="*/ 0 60000 65536"/>
                <a:gd name="T16" fmla="*/ 0 60000 65536"/>
                <a:gd name="T17" fmla="*/ 0 60000 65536"/>
                <a:gd name="T18" fmla="*/ 0 60000 65536"/>
                <a:gd name="T19" fmla="*/ 0 60000 65536"/>
                <a:gd name="T20" fmla="*/ 0 60000 65536"/>
                <a:gd name="T21" fmla="*/ 0 w 16"/>
                <a:gd name="T22" fmla="*/ 0 h 13"/>
                <a:gd name="T23" fmla="*/ 16 w 1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3">
                  <a:moveTo>
                    <a:pt x="0" y="1"/>
                  </a:moveTo>
                  <a:cubicBezTo>
                    <a:pt x="4" y="13"/>
                    <a:pt x="4" y="13"/>
                    <a:pt x="4" y="13"/>
                  </a:cubicBezTo>
                  <a:cubicBezTo>
                    <a:pt x="16" y="13"/>
                    <a:pt x="16" y="13"/>
                    <a:pt x="16" y="13"/>
                  </a:cubicBezTo>
                  <a:cubicBezTo>
                    <a:pt x="16" y="9"/>
                    <a:pt x="16" y="9"/>
                    <a:pt x="16" y="9"/>
                  </a:cubicBezTo>
                  <a:cubicBezTo>
                    <a:pt x="16" y="9"/>
                    <a:pt x="8" y="9"/>
                    <a:pt x="6" y="9"/>
                  </a:cubicBezTo>
                  <a:cubicBezTo>
                    <a:pt x="5" y="8"/>
                    <a:pt x="3" y="0"/>
                    <a:pt x="3" y="0"/>
                  </a:cubicBezTo>
                  <a:lnTo>
                    <a:pt x="0" y="1"/>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19" name="Rectangle 195"/>
            <p:cNvSpPr>
              <a:spLocks noChangeArrowheads="1"/>
            </p:cNvSpPr>
            <p:nvPr/>
          </p:nvSpPr>
          <p:spPr bwMode="auto">
            <a:xfrm>
              <a:off x="1258756" y="5973763"/>
              <a:ext cx="81543" cy="95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20" name="Rectangle 196"/>
            <p:cNvSpPr>
              <a:spLocks noChangeArrowheads="1"/>
            </p:cNvSpPr>
            <p:nvPr/>
          </p:nvSpPr>
          <p:spPr bwMode="auto">
            <a:xfrm>
              <a:off x="1253195" y="5929313"/>
              <a:ext cx="11119" cy="14287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grpSp>
      <p:sp>
        <p:nvSpPr>
          <p:cNvPr id="115734" name="Rectangle 24"/>
          <p:cNvSpPr>
            <a:spLocks noChangeArrowheads="1"/>
          </p:cNvSpPr>
          <p:nvPr/>
        </p:nvSpPr>
        <p:spPr bwMode="auto">
          <a:xfrm>
            <a:off x="2071688" y="4438650"/>
            <a:ext cx="585787" cy="215444"/>
          </a:xfrm>
          <a:prstGeom prst="rect">
            <a:avLst/>
          </a:prstGeom>
          <a:noFill/>
          <a:ln w="9525">
            <a:noFill/>
            <a:miter lim="800000"/>
            <a:headEnd/>
            <a:tailEnd/>
          </a:ln>
        </p:spPr>
        <p:txBody>
          <a:bodyPr lIns="0" tIns="0" rIns="0" bIns="0">
            <a:spAutoFit/>
          </a:bodyPr>
          <a:lstStyle/>
          <a:p>
            <a:pPr>
              <a:defRPr/>
            </a:pPr>
            <a:r>
              <a:rPr kumimoji="0" lang="en-US" altLang="zh-CN" sz="1400" b="0" dirty="0">
                <a:solidFill>
                  <a:srgbClr val="231F20"/>
                </a:solidFill>
                <a:latin typeface="Times New Roman" pitchFamily="18" charset="0"/>
                <a:ea typeface="华文细黑" pitchFamily="2" charset="-122"/>
                <a:cs typeface="Times New Roman" pitchFamily="18" charset="0"/>
              </a:rPr>
              <a:t>Office</a:t>
            </a:r>
            <a:endParaRPr kumimoji="0" lang="zh-CN" altLang="en-US" sz="1400" b="0" dirty="0">
              <a:latin typeface="Times New Roman" pitchFamily="18" charset="0"/>
              <a:ea typeface="华文细黑" pitchFamily="2" charset="-122"/>
              <a:cs typeface="Times New Roman" pitchFamily="18" charset="0"/>
            </a:endParaRPr>
          </a:p>
        </p:txBody>
      </p:sp>
      <p:grpSp>
        <p:nvGrpSpPr>
          <p:cNvPr id="117783" name="Group 256"/>
          <p:cNvGrpSpPr>
            <a:grpSpLocks/>
          </p:cNvGrpSpPr>
          <p:nvPr/>
        </p:nvGrpSpPr>
        <p:grpSpPr bwMode="auto">
          <a:xfrm>
            <a:off x="1628775" y="1052513"/>
            <a:ext cx="539750" cy="828675"/>
            <a:chOff x="6035675" y="1050925"/>
            <a:chExt cx="630238" cy="828675"/>
          </a:xfrm>
        </p:grpSpPr>
        <p:sp>
          <p:nvSpPr>
            <p:cNvPr id="27795" name="Freeform 234"/>
            <p:cNvSpPr>
              <a:spLocks/>
            </p:cNvSpPr>
            <p:nvPr/>
          </p:nvSpPr>
          <p:spPr bwMode="auto">
            <a:xfrm>
              <a:off x="6228454" y="1050925"/>
              <a:ext cx="361461" cy="623887"/>
            </a:xfrm>
            <a:custGeom>
              <a:avLst/>
              <a:gdLst>
                <a:gd name="T0" fmla="*/ 2147483647 w 227"/>
                <a:gd name="T1" fmla="*/ 2147483647 h 393"/>
                <a:gd name="T2" fmla="*/ 2147483647 w 227"/>
                <a:gd name="T3" fmla="*/ 0 h 393"/>
                <a:gd name="T4" fmla="*/ 2147483647 w 227"/>
                <a:gd name="T5" fmla="*/ 2147483647 h 393"/>
                <a:gd name="T6" fmla="*/ 2147483647 w 227"/>
                <a:gd name="T7" fmla="*/ 2147483647 h 393"/>
                <a:gd name="T8" fmla="*/ 2147483647 w 227"/>
                <a:gd name="T9" fmla="*/ 2147483647 h 393"/>
                <a:gd name="T10" fmla="*/ 0 w 227"/>
                <a:gd name="T11" fmla="*/ 2147483647 h 393"/>
                <a:gd name="T12" fmla="*/ 0 w 227"/>
                <a:gd name="T13" fmla="*/ 2147483647 h 393"/>
                <a:gd name="T14" fmla="*/ 2147483647 w 227"/>
                <a:gd name="T15" fmla="*/ 2147483647 h 393"/>
                <a:gd name="T16" fmla="*/ 2147483647 w 227"/>
                <a:gd name="T17" fmla="*/ 2147483647 h 393"/>
                <a:gd name="T18" fmla="*/ 2147483647 w 227"/>
                <a:gd name="T19" fmla="*/ 2147483647 h 393"/>
                <a:gd name="T20" fmla="*/ 2147483647 w 227"/>
                <a:gd name="T21" fmla="*/ 2147483647 h 393"/>
                <a:gd name="T22" fmla="*/ 2147483647 w 227"/>
                <a:gd name="T23" fmla="*/ 2147483647 h 393"/>
                <a:gd name="T24" fmla="*/ 2147483647 w 227"/>
                <a:gd name="T25" fmla="*/ 2147483647 h 393"/>
                <a:gd name="T26" fmla="*/ 2147483647 w 227"/>
                <a:gd name="T27" fmla="*/ 2147483647 h 393"/>
                <a:gd name="T28" fmla="*/ 2147483647 w 227"/>
                <a:gd name="T29" fmla="*/ 2147483647 h 393"/>
                <a:gd name="T30" fmla="*/ 2147483647 w 227"/>
                <a:gd name="T31" fmla="*/ 2147483647 h 39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7"/>
                <a:gd name="T49" fmla="*/ 0 h 393"/>
                <a:gd name="T50" fmla="*/ 227 w 227"/>
                <a:gd name="T51" fmla="*/ 393 h 39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7" h="393">
                  <a:moveTo>
                    <a:pt x="193" y="28"/>
                  </a:moveTo>
                  <a:lnTo>
                    <a:pt x="147" y="0"/>
                  </a:lnTo>
                  <a:lnTo>
                    <a:pt x="147" y="160"/>
                  </a:lnTo>
                  <a:lnTo>
                    <a:pt x="125" y="166"/>
                  </a:lnTo>
                  <a:lnTo>
                    <a:pt x="81" y="195"/>
                  </a:lnTo>
                  <a:lnTo>
                    <a:pt x="0" y="243"/>
                  </a:lnTo>
                  <a:lnTo>
                    <a:pt x="0" y="381"/>
                  </a:lnTo>
                  <a:lnTo>
                    <a:pt x="81" y="381"/>
                  </a:lnTo>
                  <a:lnTo>
                    <a:pt x="81" y="373"/>
                  </a:lnTo>
                  <a:lnTo>
                    <a:pt x="147" y="373"/>
                  </a:lnTo>
                  <a:lnTo>
                    <a:pt x="147" y="393"/>
                  </a:lnTo>
                  <a:lnTo>
                    <a:pt x="195" y="393"/>
                  </a:lnTo>
                  <a:lnTo>
                    <a:pt x="195" y="373"/>
                  </a:lnTo>
                  <a:lnTo>
                    <a:pt x="227" y="373"/>
                  </a:lnTo>
                  <a:lnTo>
                    <a:pt x="227" y="48"/>
                  </a:lnTo>
                  <a:lnTo>
                    <a:pt x="193" y="28"/>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96" name="Freeform 235"/>
            <p:cNvSpPr>
              <a:spLocks/>
            </p:cNvSpPr>
            <p:nvPr/>
          </p:nvSpPr>
          <p:spPr bwMode="auto">
            <a:xfrm>
              <a:off x="6035675" y="1668462"/>
              <a:ext cx="630238" cy="211138"/>
            </a:xfrm>
            <a:custGeom>
              <a:avLst/>
              <a:gdLst>
                <a:gd name="T0" fmla="*/ 2147483647 w 198"/>
                <a:gd name="T1" fmla="*/ 0 h 66"/>
                <a:gd name="T2" fmla="*/ 2147483647 w 198"/>
                <a:gd name="T3" fmla="*/ 2147483647 h 66"/>
                <a:gd name="T4" fmla="*/ 2147483647 w 198"/>
                <a:gd name="T5" fmla="*/ 2147483647 h 66"/>
                <a:gd name="T6" fmla="*/ 2147483647 w 198"/>
                <a:gd name="T7" fmla="*/ 2147483647 h 66"/>
                <a:gd name="T8" fmla="*/ 0 w 198"/>
                <a:gd name="T9" fmla="*/ 2147483647 h 66"/>
                <a:gd name="T10" fmla="*/ 0 w 198"/>
                <a:gd name="T11" fmla="*/ 0 h 66"/>
                <a:gd name="T12" fmla="*/ 0 60000 65536"/>
                <a:gd name="T13" fmla="*/ 0 60000 65536"/>
                <a:gd name="T14" fmla="*/ 0 60000 65536"/>
                <a:gd name="T15" fmla="*/ 0 60000 65536"/>
                <a:gd name="T16" fmla="*/ 0 60000 65536"/>
                <a:gd name="T17" fmla="*/ 0 60000 65536"/>
                <a:gd name="T18" fmla="*/ 0 w 198"/>
                <a:gd name="T19" fmla="*/ 0 h 66"/>
                <a:gd name="T20" fmla="*/ 198 w 19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8" h="66">
                  <a:moveTo>
                    <a:pt x="198" y="0"/>
                  </a:moveTo>
                  <a:cubicBezTo>
                    <a:pt x="198" y="58"/>
                    <a:pt x="198" y="58"/>
                    <a:pt x="198" y="58"/>
                  </a:cubicBezTo>
                  <a:cubicBezTo>
                    <a:pt x="198" y="62"/>
                    <a:pt x="194" y="66"/>
                    <a:pt x="189" y="66"/>
                  </a:cubicBezTo>
                  <a:cubicBezTo>
                    <a:pt x="9" y="66"/>
                    <a:pt x="9" y="66"/>
                    <a:pt x="9" y="66"/>
                  </a:cubicBezTo>
                  <a:cubicBezTo>
                    <a:pt x="4" y="66"/>
                    <a:pt x="0" y="62"/>
                    <a:pt x="0" y="58"/>
                  </a:cubicBezTo>
                  <a:cubicBezTo>
                    <a:pt x="0" y="0"/>
                    <a:pt x="0" y="0"/>
                    <a:pt x="0" y="0"/>
                  </a:cubicBezTo>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97" name="Freeform 236"/>
            <p:cNvSpPr>
              <a:spLocks/>
            </p:cNvSpPr>
            <p:nvPr/>
          </p:nvSpPr>
          <p:spPr bwMode="auto">
            <a:xfrm>
              <a:off x="6380452" y="1101725"/>
              <a:ext cx="85267" cy="573087"/>
            </a:xfrm>
            <a:custGeom>
              <a:avLst/>
              <a:gdLst>
                <a:gd name="T0" fmla="*/ 2147483647 w 54"/>
                <a:gd name="T1" fmla="*/ 0 h 361"/>
                <a:gd name="T2" fmla="*/ 0 w 54"/>
                <a:gd name="T3" fmla="*/ 2147483647 h 361"/>
                <a:gd name="T4" fmla="*/ 0 w 54"/>
                <a:gd name="T5" fmla="*/ 2147483647 h 361"/>
                <a:gd name="T6" fmla="*/ 2147483647 w 54"/>
                <a:gd name="T7" fmla="*/ 2147483647 h 361"/>
                <a:gd name="T8" fmla="*/ 2147483647 w 54"/>
                <a:gd name="T9" fmla="*/ 0 h 361"/>
                <a:gd name="T10" fmla="*/ 0 60000 65536"/>
                <a:gd name="T11" fmla="*/ 0 60000 65536"/>
                <a:gd name="T12" fmla="*/ 0 60000 65536"/>
                <a:gd name="T13" fmla="*/ 0 60000 65536"/>
                <a:gd name="T14" fmla="*/ 0 60000 65536"/>
                <a:gd name="T15" fmla="*/ 0 w 54"/>
                <a:gd name="T16" fmla="*/ 0 h 361"/>
                <a:gd name="T17" fmla="*/ 54 w 54"/>
                <a:gd name="T18" fmla="*/ 361 h 361"/>
              </a:gdLst>
              <a:ahLst/>
              <a:cxnLst>
                <a:cxn ang="T10">
                  <a:pos x="T0" y="T1"/>
                </a:cxn>
                <a:cxn ang="T11">
                  <a:pos x="T2" y="T3"/>
                </a:cxn>
                <a:cxn ang="T12">
                  <a:pos x="T4" y="T5"/>
                </a:cxn>
                <a:cxn ang="T13">
                  <a:pos x="T6" y="T7"/>
                </a:cxn>
                <a:cxn ang="T14">
                  <a:pos x="T8" y="T9"/>
                </a:cxn>
              </a:cxnLst>
              <a:rect l="T15" t="T16" r="T17" b="T18"/>
              <a:pathLst>
                <a:path w="54" h="361">
                  <a:moveTo>
                    <a:pt x="54" y="0"/>
                  </a:moveTo>
                  <a:lnTo>
                    <a:pt x="0" y="38"/>
                  </a:lnTo>
                  <a:lnTo>
                    <a:pt x="0" y="357"/>
                  </a:lnTo>
                  <a:lnTo>
                    <a:pt x="54" y="361"/>
                  </a:lnTo>
                  <a:lnTo>
                    <a:pt x="54" y="0"/>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98" name="Freeform 237"/>
            <p:cNvSpPr>
              <a:spLocks/>
            </p:cNvSpPr>
            <p:nvPr/>
          </p:nvSpPr>
          <p:spPr bwMode="auto">
            <a:xfrm>
              <a:off x="6398989" y="1127125"/>
              <a:ext cx="63024" cy="158750"/>
            </a:xfrm>
            <a:custGeom>
              <a:avLst/>
              <a:gdLst>
                <a:gd name="T0" fmla="*/ 0 w 40"/>
                <a:gd name="T1" fmla="*/ 2147483647 h 100"/>
                <a:gd name="T2" fmla="*/ 2147483647 w 40"/>
                <a:gd name="T3" fmla="*/ 0 h 100"/>
                <a:gd name="T4" fmla="*/ 2147483647 w 40"/>
                <a:gd name="T5" fmla="*/ 2147483647 h 100"/>
                <a:gd name="T6" fmla="*/ 0 w 40"/>
                <a:gd name="T7" fmla="*/ 2147483647 h 100"/>
                <a:gd name="T8" fmla="*/ 0 w 40"/>
                <a:gd name="T9" fmla="*/ 2147483647 h 100"/>
                <a:gd name="T10" fmla="*/ 0 60000 65536"/>
                <a:gd name="T11" fmla="*/ 0 60000 65536"/>
                <a:gd name="T12" fmla="*/ 0 60000 65536"/>
                <a:gd name="T13" fmla="*/ 0 60000 65536"/>
                <a:gd name="T14" fmla="*/ 0 60000 65536"/>
                <a:gd name="T15" fmla="*/ 0 w 40"/>
                <a:gd name="T16" fmla="*/ 0 h 100"/>
                <a:gd name="T17" fmla="*/ 40 w 40"/>
                <a:gd name="T18" fmla="*/ 100 h 100"/>
              </a:gdLst>
              <a:ahLst/>
              <a:cxnLst>
                <a:cxn ang="T10">
                  <a:pos x="T0" y="T1"/>
                </a:cxn>
                <a:cxn ang="T11">
                  <a:pos x="T2" y="T3"/>
                </a:cxn>
                <a:cxn ang="T12">
                  <a:pos x="T4" y="T5"/>
                </a:cxn>
                <a:cxn ang="T13">
                  <a:pos x="T6" y="T7"/>
                </a:cxn>
                <a:cxn ang="T14">
                  <a:pos x="T8" y="T9"/>
                </a:cxn>
              </a:cxnLst>
              <a:rect l="T15" t="T16" r="T17" b="T18"/>
              <a:pathLst>
                <a:path w="40" h="100">
                  <a:moveTo>
                    <a:pt x="0" y="28"/>
                  </a:moveTo>
                  <a:lnTo>
                    <a:pt x="40" y="0"/>
                  </a:lnTo>
                  <a:lnTo>
                    <a:pt x="40" y="74"/>
                  </a:lnTo>
                  <a:lnTo>
                    <a:pt x="0" y="100"/>
                  </a:lnTo>
                  <a:lnTo>
                    <a:pt x="0" y="28"/>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99" name="Rectangle 238"/>
            <p:cNvSpPr>
              <a:spLocks noChangeArrowheads="1"/>
            </p:cNvSpPr>
            <p:nvPr/>
          </p:nvSpPr>
          <p:spPr bwMode="auto">
            <a:xfrm>
              <a:off x="6439769" y="1130300"/>
              <a:ext cx="12976" cy="13335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00" name="Rectangle 239"/>
            <p:cNvSpPr>
              <a:spLocks noChangeArrowheads="1"/>
            </p:cNvSpPr>
            <p:nvPr/>
          </p:nvSpPr>
          <p:spPr bwMode="auto">
            <a:xfrm>
              <a:off x="6417525" y="1146175"/>
              <a:ext cx="11122" cy="13335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01" name="Freeform 240"/>
            <p:cNvSpPr>
              <a:spLocks/>
            </p:cNvSpPr>
            <p:nvPr/>
          </p:nvSpPr>
          <p:spPr bwMode="auto">
            <a:xfrm>
              <a:off x="6398989" y="1266825"/>
              <a:ext cx="66731" cy="379412"/>
            </a:xfrm>
            <a:custGeom>
              <a:avLst/>
              <a:gdLst>
                <a:gd name="T0" fmla="*/ 0 w 42"/>
                <a:gd name="T1" fmla="*/ 2147483647 h 239"/>
                <a:gd name="T2" fmla="*/ 2147483647 w 42"/>
                <a:gd name="T3" fmla="*/ 0 h 239"/>
                <a:gd name="T4" fmla="*/ 2147483647 w 42"/>
                <a:gd name="T5" fmla="*/ 2147483647 h 239"/>
                <a:gd name="T6" fmla="*/ 0 w 42"/>
                <a:gd name="T7" fmla="*/ 2147483647 h 239"/>
                <a:gd name="T8" fmla="*/ 0 w 42"/>
                <a:gd name="T9" fmla="*/ 2147483647 h 239"/>
                <a:gd name="T10" fmla="*/ 0 60000 65536"/>
                <a:gd name="T11" fmla="*/ 0 60000 65536"/>
                <a:gd name="T12" fmla="*/ 0 60000 65536"/>
                <a:gd name="T13" fmla="*/ 0 60000 65536"/>
                <a:gd name="T14" fmla="*/ 0 60000 65536"/>
                <a:gd name="T15" fmla="*/ 0 w 42"/>
                <a:gd name="T16" fmla="*/ 0 h 239"/>
                <a:gd name="T17" fmla="*/ 42 w 42"/>
                <a:gd name="T18" fmla="*/ 239 h 239"/>
              </a:gdLst>
              <a:ahLst/>
              <a:cxnLst>
                <a:cxn ang="T10">
                  <a:pos x="T0" y="T1"/>
                </a:cxn>
                <a:cxn ang="T11">
                  <a:pos x="T2" y="T3"/>
                </a:cxn>
                <a:cxn ang="T12">
                  <a:pos x="T4" y="T5"/>
                </a:cxn>
                <a:cxn ang="T13">
                  <a:pos x="T6" y="T7"/>
                </a:cxn>
                <a:cxn ang="T14">
                  <a:pos x="T8" y="T9"/>
                </a:cxn>
              </a:cxnLst>
              <a:rect l="T15" t="T16" r="T17" b="T18"/>
              <a:pathLst>
                <a:path w="42" h="239">
                  <a:moveTo>
                    <a:pt x="0" y="24"/>
                  </a:moveTo>
                  <a:lnTo>
                    <a:pt x="42" y="0"/>
                  </a:lnTo>
                  <a:lnTo>
                    <a:pt x="42" y="239"/>
                  </a:lnTo>
                  <a:lnTo>
                    <a:pt x="0" y="237"/>
                  </a:lnTo>
                  <a:lnTo>
                    <a:pt x="0" y="24"/>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02" name="Freeform 241"/>
            <p:cNvSpPr>
              <a:spLocks/>
            </p:cNvSpPr>
            <p:nvPr/>
          </p:nvSpPr>
          <p:spPr bwMode="auto">
            <a:xfrm>
              <a:off x="6120942" y="1643062"/>
              <a:ext cx="544971" cy="115888"/>
            </a:xfrm>
            <a:custGeom>
              <a:avLst/>
              <a:gdLst>
                <a:gd name="T0" fmla="*/ 0 w 171"/>
                <a:gd name="T1" fmla="*/ 2147483647 h 36"/>
                <a:gd name="T2" fmla="*/ 2147483647 w 171"/>
                <a:gd name="T3" fmla="*/ 2147483647 h 36"/>
                <a:gd name="T4" fmla="*/ 2147483647 w 171"/>
                <a:gd name="T5" fmla="*/ 2147483647 h 36"/>
                <a:gd name="T6" fmla="*/ 2147483647 w 171"/>
                <a:gd name="T7" fmla="*/ 2147483647 h 36"/>
                <a:gd name="T8" fmla="*/ 2147483647 w 171"/>
                <a:gd name="T9" fmla="*/ 2147483647 h 36"/>
                <a:gd name="T10" fmla="*/ 2147483647 w 171"/>
                <a:gd name="T11" fmla="*/ 0 h 36"/>
                <a:gd name="T12" fmla="*/ 0 w 171"/>
                <a:gd name="T13" fmla="*/ 2147483647 h 36"/>
                <a:gd name="T14" fmla="*/ 0 60000 65536"/>
                <a:gd name="T15" fmla="*/ 0 60000 65536"/>
                <a:gd name="T16" fmla="*/ 0 60000 65536"/>
                <a:gd name="T17" fmla="*/ 0 60000 65536"/>
                <a:gd name="T18" fmla="*/ 0 60000 65536"/>
                <a:gd name="T19" fmla="*/ 0 60000 65536"/>
                <a:gd name="T20" fmla="*/ 0 60000 65536"/>
                <a:gd name="T21" fmla="*/ 0 w 171"/>
                <a:gd name="T22" fmla="*/ 0 h 36"/>
                <a:gd name="T23" fmla="*/ 171 w 171"/>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1" h="36">
                  <a:moveTo>
                    <a:pt x="0" y="6"/>
                  </a:moveTo>
                  <a:cubicBezTo>
                    <a:pt x="32" y="36"/>
                    <a:pt x="32" y="36"/>
                    <a:pt x="32" y="36"/>
                  </a:cubicBezTo>
                  <a:cubicBezTo>
                    <a:pt x="171" y="36"/>
                    <a:pt x="171" y="36"/>
                    <a:pt x="171" y="36"/>
                  </a:cubicBezTo>
                  <a:cubicBezTo>
                    <a:pt x="171" y="28"/>
                    <a:pt x="171" y="28"/>
                    <a:pt x="171" y="28"/>
                  </a:cubicBezTo>
                  <a:cubicBezTo>
                    <a:pt x="171" y="28"/>
                    <a:pt x="38" y="28"/>
                    <a:pt x="35" y="28"/>
                  </a:cubicBezTo>
                  <a:cubicBezTo>
                    <a:pt x="33" y="26"/>
                    <a:pt x="5" y="0"/>
                    <a:pt x="5" y="0"/>
                  </a:cubicBezTo>
                  <a:lnTo>
                    <a:pt x="0" y="6"/>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803" name="Rectangle 242"/>
            <p:cNvSpPr>
              <a:spLocks noChangeArrowheads="1"/>
            </p:cNvSpPr>
            <p:nvPr/>
          </p:nvSpPr>
          <p:spPr bwMode="auto">
            <a:xfrm>
              <a:off x="6035675" y="1639887"/>
              <a:ext cx="630238" cy="2857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804" name="Freeform 243"/>
            <p:cNvSpPr>
              <a:spLocks/>
            </p:cNvSpPr>
            <p:nvPr/>
          </p:nvSpPr>
          <p:spPr bwMode="auto">
            <a:xfrm>
              <a:off x="6528744" y="1092200"/>
              <a:ext cx="25951" cy="566737"/>
            </a:xfrm>
            <a:custGeom>
              <a:avLst/>
              <a:gdLst>
                <a:gd name="T0" fmla="*/ 2147483647 w 16"/>
                <a:gd name="T1" fmla="*/ 2147483647 h 357"/>
                <a:gd name="T2" fmla="*/ 2147483647 w 16"/>
                <a:gd name="T3" fmla="*/ 2147483647 h 357"/>
                <a:gd name="T4" fmla="*/ 0 w 16"/>
                <a:gd name="T5" fmla="*/ 0 h 357"/>
                <a:gd name="T6" fmla="*/ 0 w 16"/>
                <a:gd name="T7" fmla="*/ 2147483647 h 357"/>
                <a:gd name="T8" fmla="*/ 2147483647 w 16"/>
                <a:gd name="T9" fmla="*/ 2147483647 h 357"/>
                <a:gd name="T10" fmla="*/ 2147483647 w 16"/>
                <a:gd name="T11" fmla="*/ 2147483647 h 357"/>
                <a:gd name="T12" fmla="*/ 2147483647 w 16"/>
                <a:gd name="T13" fmla="*/ 2147483647 h 357"/>
                <a:gd name="T14" fmla="*/ 2147483647 w 16"/>
                <a:gd name="T15" fmla="*/ 2147483647 h 357"/>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357"/>
                <a:gd name="T26" fmla="*/ 16 w 16"/>
                <a:gd name="T27" fmla="*/ 357 h 3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357">
                  <a:moveTo>
                    <a:pt x="16" y="10"/>
                  </a:moveTo>
                  <a:lnTo>
                    <a:pt x="4" y="2"/>
                  </a:lnTo>
                  <a:lnTo>
                    <a:pt x="0" y="0"/>
                  </a:lnTo>
                  <a:lnTo>
                    <a:pt x="0" y="357"/>
                  </a:lnTo>
                  <a:lnTo>
                    <a:pt x="6" y="357"/>
                  </a:lnTo>
                  <a:lnTo>
                    <a:pt x="6" y="347"/>
                  </a:lnTo>
                  <a:lnTo>
                    <a:pt x="16" y="347"/>
                  </a:lnTo>
                  <a:lnTo>
                    <a:pt x="16" y="10"/>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grpSp>
      <p:sp>
        <p:nvSpPr>
          <p:cNvPr id="115736" name="Rectangle 24"/>
          <p:cNvSpPr>
            <a:spLocks noChangeArrowheads="1"/>
          </p:cNvSpPr>
          <p:nvPr/>
        </p:nvSpPr>
        <p:spPr bwMode="auto">
          <a:xfrm>
            <a:off x="292100" y="1196975"/>
            <a:ext cx="1039540" cy="430887"/>
          </a:xfrm>
          <a:prstGeom prst="rect">
            <a:avLst/>
          </a:prstGeom>
          <a:noFill/>
          <a:ln w="9525">
            <a:noFill/>
            <a:miter lim="800000"/>
            <a:headEnd/>
            <a:tailEnd/>
          </a:ln>
        </p:spPr>
        <p:txBody>
          <a:bodyPr wrap="square" lIns="0" tIns="0" rIns="0" bIns="0">
            <a:spAutoFit/>
          </a:bodyPr>
          <a:lstStyle/>
          <a:p>
            <a:pPr algn="ctr">
              <a:defRPr/>
            </a:pPr>
            <a:r>
              <a:rPr kumimoji="0" lang="en-US" altLang="zh-CN" sz="1400" b="0" dirty="0" smtClean="0">
                <a:solidFill>
                  <a:srgbClr val="231F20"/>
                </a:solidFill>
                <a:latin typeface="Times New Roman" pitchFamily="18" charset="0"/>
                <a:ea typeface="华文细黑" pitchFamily="2" charset="-122"/>
                <a:cs typeface="Times New Roman" pitchFamily="18" charset="0"/>
              </a:rPr>
              <a:t>Regional</a:t>
            </a:r>
          </a:p>
          <a:p>
            <a:pPr algn="ctr">
              <a:defRPr/>
            </a:pPr>
            <a:r>
              <a:rPr kumimoji="0" lang="en-US" altLang="zh-CN" sz="1400" b="0" dirty="0" smtClean="0">
                <a:solidFill>
                  <a:srgbClr val="231F20"/>
                </a:solidFill>
                <a:latin typeface="Times New Roman" pitchFamily="18" charset="0"/>
                <a:ea typeface="华文细黑" pitchFamily="2" charset="-122"/>
                <a:cs typeface="Times New Roman" pitchFamily="18" charset="0"/>
              </a:rPr>
              <a:t>Headquarter</a:t>
            </a:r>
            <a:endParaRPr kumimoji="0" lang="zh-CN" altLang="en-US" sz="1400" b="0" dirty="0">
              <a:solidFill>
                <a:srgbClr val="231F20"/>
              </a:solidFill>
              <a:latin typeface="Times New Roman" pitchFamily="18" charset="0"/>
              <a:ea typeface="华文细黑" pitchFamily="2" charset="-122"/>
              <a:cs typeface="Times New Roman" pitchFamily="18" charset="0"/>
            </a:endParaRPr>
          </a:p>
        </p:txBody>
      </p:sp>
      <p:grpSp>
        <p:nvGrpSpPr>
          <p:cNvPr id="117785" name="Group 290"/>
          <p:cNvGrpSpPr>
            <a:grpSpLocks/>
          </p:cNvGrpSpPr>
          <p:nvPr/>
        </p:nvGrpSpPr>
        <p:grpSpPr bwMode="auto">
          <a:xfrm>
            <a:off x="2924175" y="3141663"/>
            <a:ext cx="533400" cy="458787"/>
            <a:chOff x="4370388" y="5638800"/>
            <a:chExt cx="622301" cy="458788"/>
          </a:xfrm>
        </p:grpSpPr>
        <p:sp>
          <p:nvSpPr>
            <p:cNvPr id="27779" name="Freeform 110"/>
            <p:cNvSpPr>
              <a:spLocks/>
            </p:cNvSpPr>
            <p:nvPr/>
          </p:nvSpPr>
          <p:spPr bwMode="auto">
            <a:xfrm>
              <a:off x="4370388" y="5918201"/>
              <a:ext cx="622301" cy="179387"/>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80" name="Freeform 111"/>
            <p:cNvSpPr>
              <a:spLocks/>
            </p:cNvSpPr>
            <p:nvPr/>
          </p:nvSpPr>
          <p:spPr bwMode="auto">
            <a:xfrm>
              <a:off x="4625976" y="5638800"/>
              <a:ext cx="366713" cy="63500"/>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81" name="Freeform 112"/>
            <p:cNvSpPr>
              <a:spLocks/>
            </p:cNvSpPr>
            <p:nvPr/>
          </p:nvSpPr>
          <p:spPr bwMode="auto">
            <a:xfrm>
              <a:off x="4814889" y="5664200"/>
              <a:ext cx="177800" cy="261938"/>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82" name="Rectangle 113"/>
            <p:cNvSpPr>
              <a:spLocks noChangeArrowheads="1"/>
            </p:cNvSpPr>
            <p:nvPr/>
          </p:nvSpPr>
          <p:spPr bwMode="auto">
            <a:xfrm>
              <a:off x="4631533" y="5838825"/>
              <a:ext cx="201877" cy="93662"/>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83" name="Rectangle 114"/>
            <p:cNvSpPr>
              <a:spLocks noChangeArrowheads="1"/>
            </p:cNvSpPr>
            <p:nvPr/>
          </p:nvSpPr>
          <p:spPr bwMode="auto">
            <a:xfrm>
              <a:off x="4442620" y="5892801"/>
              <a:ext cx="14817" cy="254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84" name="Rectangle 115"/>
            <p:cNvSpPr>
              <a:spLocks noChangeArrowheads="1"/>
            </p:cNvSpPr>
            <p:nvPr/>
          </p:nvSpPr>
          <p:spPr bwMode="auto">
            <a:xfrm>
              <a:off x="4540780" y="5892801"/>
              <a:ext cx="14817" cy="254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85" name="Freeform 116"/>
            <p:cNvSpPr>
              <a:spLocks/>
            </p:cNvSpPr>
            <p:nvPr/>
          </p:nvSpPr>
          <p:spPr bwMode="auto">
            <a:xfrm>
              <a:off x="4429655" y="5803900"/>
              <a:ext cx="135203" cy="101600"/>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86" name="Oval 117"/>
            <p:cNvSpPr>
              <a:spLocks noChangeArrowheads="1"/>
            </p:cNvSpPr>
            <p:nvPr/>
          </p:nvSpPr>
          <p:spPr bwMode="auto">
            <a:xfrm>
              <a:off x="4442620" y="5768975"/>
              <a:ext cx="111125" cy="1111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87" name="Freeform 118"/>
            <p:cNvSpPr>
              <a:spLocks noEditPoints="1"/>
            </p:cNvSpPr>
            <p:nvPr/>
          </p:nvSpPr>
          <p:spPr bwMode="auto">
            <a:xfrm>
              <a:off x="4461141" y="5788025"/>
              <a:ext cx="75935" cy="76200"/>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88" name="Rectangle 119"/>
            <p:cNvSpPr>
              <a:spLocks noChangeArrowheads="1"/>
            </p:cNvSpPr>
            <p:nvPr/>
          </p:nvSpPr>
          <p:spPr bwMode="auto">
            <a:xfrm>
              <a:off x="4487070" y="5749925"/>
              <a:ext cx="22225" cy="3492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89" name="Rectangle 120"/>
            <p:cNvSpPr>
              <a:spLocks noChangeArrowheads="1"/>
            </p:cNvSpPr>
            <p:nvPr/>
          </p:nvSpPr>
          <p:spPr bwMode="auto">
            <a:xfrm>
              <a:off x="4475958" y="5743575"/>
              <a:ext cx="42597" cy="952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90" name="Freeform 121"/>
            <p:cNvSpPr>
              <a:spLocks/>
            </p:cNvSpPr>
            <p:nvPr/>
          </p:nvSpPr>
          <p:spPr bwMode="auto">
            <a:xfrm>
              <a:off x="4422246" y="5705475"/>
              <a:ext cx="153724" cy="34925"/>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91" name="Rectangle 122"/>
            <p:cNvSpPr>
              <a:spLocks noChangeArrowheads="1"/>
            </p:cNvSpPr>
            <p:nvPr/>
          </p:nvSpPr>
          <p:spPr bwMode="auto">
            <a:xfrm>
              <a:off x="4429655" y="5727700"/>
              <a:ext cx="9261" cy="1651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92" name="Rectangle 123"/>
            <p:cNvSpPr>
              <a:spLocks noChangeArrowheads="1"/>
            </p:cNvSpPr>
            <p:nvPr/>
          </p:nvSpPr>
          <p:spPr bwMode="auto">
            <a:xfrm>
              <a:off x="4559301" y="5727700"/>
              <a:ext cx="9261" cy="1651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93" name="Rectangle 124"/>
            <p:cNvSpPr>
              <a:spLocks noChangeArrowheads="1"/>
            </p:cNvSpPr>
            <p:nvPr/>
          </p:nvSpPr>
          <p:spPr bwMode="auto">
            <a:xfrm>
              <a:off x="4370388" y="5983288"/>
              <a:ext cx="622301" cy="222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94" name="Freeform 125"/>
            <p:cNvSpPr>
              <a:spLocks/>
            </p:cNvSpPr>
            <p:nvPr/>
          </p:nvSpPr>
          <p:spPr bwMode="auto">
            <a:xfrm>
              <a:off x="4846375" y="5680075"/>
              <a:ext cx="70379" cy="158750"/>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grpSp>
      <p:grpSp>
        <p:nvGrpSpPr>
          <p:cNvPr id="117786" name="Group 290"/>
          <p:cNvGrpSpPr>
            <a:grpSpLocks/>
          </p:cNvGrpSpPr>
          <p:nvPr/>
        </p:nvGrpSpPr>
        <p:grpSpPr bwMode="auto">
          <a:xfrm>
            <a:off x="4035425" y="3068638"/>
            <a:ext cx="531813" cy="458787"/>
            <a:chOff x="4370388" y="5638800"/>
            <a:chExt cx="622301" cy="458788"/>
          </a:xfrm>
        </p:grpSpPr>
        <p:sp>
          <p:nvSpPr>
            <p:cNvPr id="27763" name="Freeform 110"/>
            <p:cNvSpPr>
              <a:spLocks/>
            </p:cNvSpPr>
            <p:nvPr/>
          </p:nvSpPr>
          <p:spPr bwMode="auto">
            <a:xfrm>
              <a:off x="4370388" y="5918201"/>
              <a:ext cx="622301" cy="179387"/>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64" name="Freeform 111"/>
            <p:cNvSpPr>
              <a:spLocks/>
            </p:cNvSpPr>
            <p:nvPr/>
          </p:nvSpPr>
          <p:spPr bwMode="auto">
            <a:xfrm>
              <a:off x="4626739" y="5638800"/>
              <a:ext cx="365950" cy="63500"/>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65" name="Freeform 112"/>
            <p:cNvSpPr>
              <a:spLocks/>
            </p:cNvSpPr>
            <p:nvPr/>
          </p:nvSpPr>
          <p:spPr bwMode="auto">
            <a:xfrm>
              <a:off x="4814358" y="5664200"/>
              <a:ext cx="178331" cy="261938"/>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66" name="Rectangle 113"/>
            <p:cNvSpPr>
              <a:spLocks noChangeArrowheads="1"/>
            </p:cNvSpPr>
            <p:nvPr/>
          </p:nvSpPr>
          <p:spPr bwMode="auto">
            <a:xfrm>
              <a:off x="4632312" y="5838825"/>
              <a:ext cx="202479" cy="93662"/>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67" name="Rectangle 114"/>
            <p:cNvSpPr>
              <a:spLocks noChangeArrowheads="1"/>
            </p:cNvSpPr>
            <p:nvPr/>
          </p:nvSpPr>
          <p:spPr bwMode="auto">
            <a:xfrm>
              <a:off x="4440977" y="5892801"/>
              <a:ext cx="16719" cy="254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68" name="Rectangle 115"/>
            <p:cNvSpPr>
              <a:spLocks noChangeArrowheads="1"/>
            </p:cNvSpPr>
            <p:nvPr/>
          </p:nvSpPr>
          <p:spPr bwMode="auto">
            <a:xfrm>
              <a:off x="4539431" y="5892801"/>
              <a:ext cx="16718" cy="254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69" name="Freeform 116"/>
            <p:cNvSpPr>
              <a:spLocks/>
            </p:cNvSpPr>
            <p:nvPr/>
          </p:nvSpPr>
          <p:spPr bwMode="auto">
            <a:xfrm>
              <a:off x="4429832" y="5803900"/>
              <a:ext cx="135606" cy="101600"/>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70" name="Oval 117"/>
            <p:cNvSpPr>
              <a:spLocks noChangeArrowheads="1"/>
            </p:cNvSpPr>
            <p:nvPr/>
          </p:nvSpPr>
          <p:spPr bwMode="auto">
            <a:xfrm>
              <a:off x="4440977" y="5768975"/>
              <a:ext cx="111457" cy="111125"/>
            </a:xfrm>
            <a:prstGeom prst="ellipse">
              <a:avLst/>
            </a:prstGeom>
            <a:solidFill>
              <a:srgbClr val="3D61A4"/>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71" name="Freeform 118"/>
            <p:cNvSpPr>
              <a:spLocks noEditPoints="1"/>
            </p:cNvSpPr>
            <p:nvPr/>
          </p:nvSpPr>
          <p:spPr bwMode="auto">
            <a:xfrm>
              <a:off x="4461412" y="5788025"/>
              <a:ext cx="76162" cy="76200"/>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72" name="Rectangle 119"/>
            <p:cNvSpPr>
              <a:spLocks noChangeArrowheads="1"/>
            </p:cNvSpPr>
            <p:nvPr/>
          </p:nvSpPr>
          <p:spPr bwMode="auto">
            <a:xfrm>
              <a:off x="4485560" y="5749925"/>
              <a:ext cx="22291" cy="3492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73" name="Rectangle 120"/>
            <p:cNvSpPr>
              <a:spLocks noChangeArrowheads="1"/>
            </p:cNvSpPr>
            <p:nvPr/>
          </p:nvSpPr>
          <p:spPr bwMode="auto">
            <a:xfrm>
              <a:off x="4476273" y="5743575"/>
              <a:ext cx="40867" cy="9525"/>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74" name="Freeform 121"/>
            <p:cNvSpPr>
              <a:spLocks/>
            </p:cNvSpPr>
            <p:nvPr/>
          </p:nvSpPr>
          <p:spPr bwMode="auto">
            <a:xfrm>
              <a:off x="4422401" y="5705475"/>
              <a:ext cx="152324" cy="34925"/>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75" name="Rectangle 122"/>
            <p:cNvSpPr>
              <a:spLocks noChangeArrowheads="1"/>
            </p:cNvSpPr>
            <p:nvPr/>
          </p:nvSpPr>
          <p:spPr bwMode="auto">
            <a:xfrm>
              <a:off x="4429832" y="5727700"/>
              <a:ext cx="9289" cy="1651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76" name="Rectangle 123"/>
            <p:cNvSpPr>
              <a:spLocks noChangeArrowheads="1"/>
            </p:cNvSpPr>
            <p:nvPr/>
          </p:nvSpPr>
          <p:spPr bwMode="auto">
            <a:xfrm>
              <a:off x="4559865" y="5727700"/>
              <a:ext cx="9289" cy="165100"/>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77" name="Rectangle 124"/>
            <p:cNvSpPr>
              <a:spLocks noChangeArrowheads="1"/>
            </p:cNvSpPr>
            <p:nvPr/>
          </p:nvSpPr>
          <p:spPr bwMode="auto">
            <a:xfrm>
              <a:off x="4370388" y="5983288"/>
              <a:ext cx="622301" cy="222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78" name="Freeform 125"/>
            <p:cNvSpPr>
              <a:spLocks/>
            </p:cNvSpPr>
            <p:nvPr/>
          </p:nvSpPr>
          <p:spPr bwMode="auto">
            <a:xfrm>
              <a:off x="4845937" y="5680075"/>
              <a:ext cx="70589" cy="158750"/>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grpSp>
      <p:sp>
        <p:nvSpPr>
          <p:cNvPr id="27678" name="Line 149"/>
          <p:cNvSpPr>
            <a:spLocks noChangeShapeType="1"/>
          </p:cNvSpPr>
          <p:nvPr/>
        </p:nvSpPr>
        <p:spPr bwMode="auto">
          <a:xfrm flipH="1">
            <a:off x="1938338" y="1844675"/>
            <a:ext cx="530225" cy="1079500"/>
          </a:xfrm>
          <a:prstGeom prst="line">
            <a:avLst/>
          </a:prstGeom>
          <a:noFill/>
          <a:ln w="19050">
            <a:solidFill>
              <a:srgbClr val="0000FF"/>
            </a:solidFill>
            <a:round/>
            <a:headEnd/>
            <a:tailEnd/>
          </a:ln>
        </p:spPr>
        <p:txBody>
          <a:bodyPr wrap="none" lIns="90000" tIns="46800" rIns="90000" bIns="46800" anchor="ctr"/>
          <a:lstStyle/>
          <a:p>
            <a:pPr>
              <a:defRPr/>
            </a:pPr>
            <a:endParaRPr lang="zh-CN" altLang="en-US" sz="1400">
              <a:latin typeface="Times New Roman" pitchFamily="18" charset="0"/>
              <a:ea typeface="宋体" pitchFamily="2" charset="-122"/>
              <a:cs typeface="Times New Roman" pitchFamily="18" charset="0"/>
            </a:endParaRPr>
          </a:p>
        </p:txBody>
      </p:sp>
      <p:sp>
        <p:nvSpPr>
          <p:cNvPr id="27679" name="Line 149"/>
          <p:cNvSpPr>
            <a:spLocks noChangeShapeType="1"/>
          </p:cNvSpPr>
          <p:nvPr/>
        </p:nvSpPr>
        <p:spPr bwMode="auto">
          <a:xfrm>
            <a:off x="2532063" y="1844675"/>
            <a:ext cx="577850" cy="1296988"/>
          </a:xfrm>
          <a:prstGeom prst="line">
            <a:avLst/>
          </a:prstGeom>
          <a:noFill/>
          <a:ln w="19050">
            <a:solidFill>
              <a:srgbClr val="0000FF"/>
            </a:solidFill>
            <a:round/>
            <a:headEnd/>
            <a:tailEnd/>
          </a:ln>
        </p:spPr>
        <p:txBody>
          <a:bodyPr wrap="none" lIns="90000" tIns="46800" rIns="90000" bIns="46800" anchor="ctr"/>
          <a:lstStyle/>
          <a:p>
            <a:pPr>
              <a:defRPr/>
            </a:pPr>
            <a:endParaRPr lang="zh-CN" altLang="en-US" sz="1400">
              <a:latin typeface="Times New Roman" pitchFamily="18" charset="0"/>
              <a:ea typeface="宋体" pitchFamily="2" charset="-122"/>
              <a:cs typeface="Times New Roman" pitchFamily="18" charset="0"/>
            </a:endParaRPr>
          </a:p>
        </p:txBody>
      </p:sp>
      <p:sp>
        <p:nvSpPr>
          <p:cNvPr id="27680" name="Line 149"/>
          <p:cNvSpPr>
            <a:spLocks noChangeShapeType="1"/>
          </p:cNvSpPr>
          <p:nvPr/>
        </p:nvSpPr>
        <p:spPr bwMode="auto">
          <a:xfrm>
            <a:off x="2654300" y="1916113"/>
            <a:ext cx="1504950" cy="1152525"/>
          </a:xfrm>
          <a:prstGeom prst="line">
            <a:avLst/>
          </a:prstGeom>
          <a:noFill/>
          <a:ln w="19050">
            <a:solidFill>
              <a:srgbClr val="0000FF"/>
            </a:solidFill>
            <a:round/>
            <a:headEnd/>
            <a:tailEnd/>
          </a:ln>
        </p:spPr>
        <p:txBody>
          <a:bodyPr wrap="none" lIns="90000" tIns="46800" rIns="90000" bIns="46800" anchor="ctr"/>
          <a:lstStyle/>
          <a:p>
            <a:pPr>
              <a:defRPr/>
            </a:pPr>
            <a:endParaRPr lang="zh-CN" altLang="en-US" sz="1400">
              <a:latin typeface="Times New Roman" pitchFamily="18" charset="0"/>
              <a:ea typeface="宋体" pitchFamily="2" charset="-122"/>
              <a:cs typeface="Times New Roman" pitchFamily="18" charset="0"/>
            </a:endParaRPr>
          </a:p>
        </p:txBody>
      </p:sp>
      <p:sp>
        <p:nvSpPr>
          <p:cNvPr id="406918" name="Text Box 390"/>
          <p:cNvSpPr txBox="1">
            <a:spLocks noChangeArrowheads="1"/>
          </p:cNvSpPr>
          <p:nvPr/>
        </p:nvSpPr>
        <p:spPr bwMode="auto">
          <a:xfrm>
            <a:off x="2308225" y="3068638"/>
            <a:ext cx="319318" cy="30777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sz="1400">
                <a:solidFill>
                  <a:schemeClr val="tx2"/>
                </a:solidFill>
                <a:latin typeface="Times New Roman" pitchFamily="18" charset="0"/>
                <a:ea typeface="宋体" pitchFamily="2" charset="-122"/>
                <a:cs typeface="Times New Roman" pitchFamily="18" charset="0"/>
              </a:rPr>
              <a:t>...</a:t>
            </a:r>
            <a:endParaRPr lang="zh-CN" altLang="en-US" sz="1400">
              <a:solidFill>
                <a:schemeClr val="tx2"/>
              </a:solidFill>
              <a:latin typeface="Times New Roman" pitchFamily="18" charset="0"/>
              <a:ea typeface="宋体" pitchFamily="2" charset="-122"/>
              <a:cs typeface="Times New Roman" pitchFamily="18" charset="0"/>
            </a:endParaRPr>
          </a:p>
        </p:txBody>
      </p:sp>
      <p:sp>
        <p:nvSpPr>
          <p:cNvPr id="406919" name="Text Box 391"/>
          <p:cNvSpPr txBox="1">
            <a:spLocks noChangeArrowheads="1"/>
          </p:cNvSpPr>
          <p:nvPr/>
        </p:nvSpPr>
        <p:spPr bwMode="auto">
          <a:xfrm>
            <a:off x="3479800" y="3141663"/>
            <a:ext cx="319318" cy="30777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sz="1400">
                <a:solidFill>
                  <a:schemeClr val="tx2"/>
                </a:solidFill>
                <a:latin typeface="Times New Roman" pitchFamily="18" charset="0"/>
                <a:ea typeface="宋体" pitchFamily="2" charset="-122"/>
                <a:cs typeface="Times New Roman" pitchFamily="18" charset="0"/>
              </a:rPr>
              <a:t>...</a:t>
            </a:r>
            <a:endParaRPr lang="zh-CN" altLang="en-US" sz="1400">
              <a:solidFill>
                <a:schemeClr val="tx2"/>
              </a:solidFill>
              <a:latin typeface="Times New Roman" pitchFamily="18" charset="0"/>
              <a:ea typeface="宋体" pitchFamily="2" charset="-122"/>
              <a:cs typeface="Times New Roman" pitchFamily="18" charset="0"/>
            </a:endParaRPr>
          </a:p>
        </p:txBody>
      </p:sp>
      <p:grpSp>
        <p:nvGrpSpPr>
          <p:cNvPr id="117794" name="Group 288"/>
          <p:cNvGrpSpPr>
            <a:grpSpLocks/>
          </p:cNvGrpSpPr>
          <p:nvPr/>
        </p:nvGrpSpPr>
        <p:grpSpPr bwMode="auto">
          <a:xfrm>
            <a:off x="3763963" y="4076700"/>
            <a:ext cx="360362" cy="398463"/>
            <a:chOff x="1049338" y="5699125"/>
            <a:chExt cx="420688" cy="398463"/>
          </a:xfrm>
        </p:grpSpPr>
        <p:sp>
          <p:nvSpPr>
            <p:cNvPr id="27747" name="Freeform 181"/>
            <p:cNvSpPr>
              <a:spLocks/>
            </p:cNvSpPr>
            <p:nvPr/>
          </p:nvSpPr>
          <p:spPr bwMode="auto">
            <a:xfrm>
              <a:off x="1049338" y="5699125"/>
              <a:ext cx="420688" cy="398463"/>
            </a:xfrm>
            <a:custGeom>
              <a:avLst/>
              <a:gdLst>
                <a:gd name="T0" fmla="*/ 0 w 265"/>
                <a:gd name="T1" fmla="*/ 2147483647 h 251"/>
                <a:gd name="T2" fmla="*/ 0 w 265"/>
                <a:gd name="T3" fmla="*/ 2147483647 h 251"/>
                <a:gd name="T4" fmla="*/ 2147483647 w 265"/>
                <a:gd name="T5" fmla="*/ 2147483647 h 251"/>
                <a:gd name="T6" fmla="*/ 2147483647 w 265"/>
                <a:gd name="T7" fmla="*/ 2147483647 h 251"/>
                <a:gd name="T8" fmla="*/ 2147483647 w 265"/>
                <a:gd name="T9" fmla="*/ 2147483647 h 251"/>
                <a:gd name="T10" fmla="*/ 2147483647 w 265"/>
                <a:gd name="T11" fmla="*/ 0 h 251"/>
                <a:gd name="T12" fmla="*/ 2147483647 w 265"/>
                <a:gd name="T13" fmla="*/ 0 h 251"/>
                <a:gd name="T14" fmla="*/ 2147483647 w 265"/>
                <a:gd name="T15" fmla="*/ 2147483647 h 251"/>
                <a:gd name="T16" fmla="*/ 2147483647 w 265"/>
                <a:gd name="T17" fmla="*/ 2147483647 h 251"/>
                <a:gd name="T18" fmla="*/ 2147483647 w 265"/>
                <a:gd name="T19" fmla="*/ 2147483647 h 251"/>
                <a:gd name="T20" fmla="*/ 2147483647 w 265"/>
                <a:gd name="T21" fmla="*/ 2147483647 h 251"/>
                <a:gd name="T22" fmla="*/ 2147483647 w 265"/>
                <a:gd name="T23" fmla="*/ 2147483647 h 251"/>
                <a:gd name="T24" fmla="*/ 0 w 265"/>
                <a:gd name="T25" fmla="*/ 2147483647 h 2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5"/>
                <a:gd name="T40" fmla="*/ 0 h 251"/>
                <a:gd name="T41" fmla="*/ 265 w 265"/>
                <a:gd name="T42" fmla="*/ 251 h 2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5" h="251">
                  <a:moveTo>
                    <a:pt x="0" y="251"/>
                  </a:moveTo>
                  <a:lnTo>
                    <a:pt x="0" y="92"/>
                  </a:lnTo>
                  <a:lnTo>
                    <a:pt x="64" y="92"/>
                  </a:lnTo>
                  <a:lnTo>
                    <a:pt x="64" y="120"/>
                  </a:lnTo>
                  <a:lnTo>
                    <a:pt x="78" y="120"/>
                  </a:lnTo>
                  <a:lnTo>
                    <a:pt x="78" y="0"/>
                  </a:lnTo>
                  <a:lnTo>
                    <a:pt x="207" y="0"/>
                  </a:lnTo>
                  <a:lnTo>
                    <a:pt x="207" y="82"/>
                  </a:lnTo>
                  <a:lnTo>
                    <a:pt x="221" y="82"/>
                  </a:lnTo>
                  <a:lnTo>
                    <a:pt x="221" y="52"/>
                  </a:lnTo>
                  <a:lnTo>
                    <a:pt x="265" y="52"/>
                  </a:lnTo>
                  <a:lnTo>
                    <a:pt x="265" y="251"/>
                  </a:lnTo>
                  <a:lnTo>
                    <a:pt x="0" y="251"/>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48" name="Freeform 182"/>
            <p:cNvSpPr>
              <a:spLocks/>
            </p:cNvSpPr>
            <p:nvPr/>
          </p:nvSpPr>
          <p:spPr bwMode="auto">
            <a:xfrm>
              <a:off x="1106788" y="5967413"/>
              <a:ext cx="70424" cy="114300"/>
            </a:xfrm>
            <a:custGeom>
              <a:avLst/>
              <a:gdLst>
                <a:gd name="T0" fmla="*/ 0 w 22"/>
                <a:gd name="T1" fmla="*/ 2147483647 h 36"/>
                <a:gd name="T2" fmla="*/ 2147483647 w 22"/>
                <a:gd name="T3" fmla="*/ 2147483647 h 36"/>
                <a:gd name="T4" fmla="*/ 2147483647 w 22"/>
                <a:gd name="T5" fmla="*/ 2147483647 h 36"/>
                <a:gd name="T6" fmla="*/ 2147483647 w 22"/>
                <a:gd name="T7" fmla="*/ 2147483647 h 36"/>
                <a:gd name="T8" fmla="*/ 2147483647 w 22"/>
                <a:gd name="T9" fmla="*/ 2147483647 h 36"/>
                <a:gd name="T10" fmla="*/ 2147483647 w 22"/>
                <a:gd name="T11" fmla="*/ 2147483647 h 36"/>
                <a:gd name="T12" fmla="*/ 2147483647 w 22"/>
                <a:gd name="T13" fmla="*/ 2147483647 h 36"/>
                <a:gd name="T14" fmla="*/ 2147483647 w 22"/>
                <a:gd name="T15" fmla="*/ 2147483647 h 36"/>
                <a:gd name="T16" fmla="*/ 2147483647 w 22"/>
                <a:gd name="T17" fmla="*/ 2147483647 h 36"/>
                <a:gd name="T18" fmla="*/ 2147483647 w 22"/>
                <a:gd name="T19" fmla="*/ 0 h 36"/>
                <a:gd name="T20" fmla="*/ 0 w 22"/>
                <a:gd name="T21" fmla="*/ 2147483647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36"/>
                <a:gd name="T35" fmla="*/ 22 w 22"/>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36">
                  <a:moveTo>
                    <a:pt x="0" y="1"/>
                  </a:moveTo>
                  <a:cubicBezTo>
                    <a:pt x="4" y="20"/>
                    <a:pt x="4" y="20"/>
                    <a:pt x="4" y="20"/>
                  </a:cubicBezTo>
                  <a:cubicBezTo>
                    <a:pt x="4" y="20"/>
                    <a:pt x="14" y="20"/>
                    <a:pt x="17" y="20"/>
                  </a:cubicBezTo>
                  <a:cubicBezTo>
                    <a:pt x="16" y="23"/>
                    <a:pt x="14" y="31"/>
                    <a:pt x="14" y="33"/>
                  </a:cubicBezTo>
                  <a:cubicBezTo>
                    <a:pt x="12" y="33"/>
                    <a:pt x="2" y="33"/>
                    <a:pt x="2" y="33"/>
                  </a:cubicBezTo>
                  <a:cubicBezTo>
                    <a:pt x="2" y="36"/>
                    <a:pt x="2" y="36"/>
                    <a:pt x="2" y="36"/>
                  </a:cubicBezTo>
                  <a:cubicBezTo>
                    <a:pt x="16" y="36"/>
                    <a:pt x="16" y="36"/>
                    <a:pt x="16" y="36"/>
                  </a:cubicBezTo>
                  <a:cubicBezTo>
                    <a:pt x="22" y="17"/>
                    <a:pt x="22" y="17"/>
                    <a:pt x="22" y="17"/>
                  </a:cubicBezTo>
                  <a:cubicBezTo>
                    <a:pt x="22" y="17"/>
                    <a:pt x="9" y="17"/>
                    <a:pt x="6" y="17"/>
                  </a:cubicBezTo>
                  <a:cubicBezTo>
                    <a:pt x="6" y="15"/>
                    <a:pt x="4" y="0"/>
                    <a:pt x="4" y="0"/>
                  </a:cubicBezTo>
                  <a:lnTo>
                    <a:pt x="0" y="1"/>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49" name="Oval 183"/>
            <p:cNvSpPr>
              <a:spLocks noChangeArrowheads="1"/>
            </p:cNvSpPr>
            <p:nvPr/>
          </p:nvSpPr>
          <p:spPr bwMode="auto">
            <a:xfrm>
              <a:off x="1132734" y="5915025"/>
              <a:ext cx="24093" cy="26988"/>
            </a:xfrm>
            <a:prstGeom prst="ellipse">
              <a:avLst/>
            </a:prstGeom>
            <a:solidFill>
              <a:srgbClr val="FFFFFF"/>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50" name="Freeform 184"/>
            <p:cNvSpPr>
              <a:spLocks/>
            </p:cNvSpPr>
            <p:nvPr/>
          </p:nvSpPr>
          <p:spPr bwMode="auto">
            <a:xfrm>
              <a:off x="1125321" y="5942013"/>
              <a:ext cx="40772" cy="63500"/>
            </a:xfrm>
            <a:custGeom>
              <a:avLst/>
              <a:gdLst>
                <a:gd name="T0" fmla="*/ 0 w 13"/>
                <a:gd name="T1" fmla="*/ 2147483647 h 20"/>
                <a:gd name="T2" fmla="*/ 2147483647 w 13"/>
                <a:gd name="T3" fmla="*/ 2147483647 h 20"/>
                <a:gd name="T4" fmla="*/ 2147483647 w 13"/>
                <a:gd name="T5" fmla="*/ 2147483647 h 20"/>
                <a:gd name="T6" fmla="*/ 0 w 13"/>
                <a:gd name="T7" fmla="*/ 2147483647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0" y="7"/>
                  </a:moveTo>
                  <a:cubicBezTo>
                    <a:pt x="0" y="0"/>
                    <a:pt x="13" y="0"/>
                    <a:pt x="13" y="7"/>
                  </a:cubicBezTo>
                  <a:cubicBezTo>
                    <a:pt x="13" y="13"/>
                    <a:pt x="10" y="20"/>
                    <a:pt x="6" y="20"/>
                  </a:cubicBezTo>
                  <a:cubicBezTo>
                    <a:pt x="3" y="20"/>
                    <a:pt x="0" y="13"/>
                    <a:pt x="0" y="7"/>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51" name="Freeform 185"/>
            <p:cNvSpPr>
              <a:spLocks/>
            </p:cNvSpPr>
            <p:nvPr/>
          </p:nvSpPr>
          <p:spPr bwMode="auto">
            <a:xfrm>
              <a:off x="1129027" y="5992813"/>
              <a:ext cx="75984" cy="19050"/>
            </a:xfrm>
            <a:custGeom>
              <a:avLst/>
              <a:gdLst>
                <a:gd name="T0" fmla="*/ 2147483647 w 24"/>
                <a:gd name="T1" fmla="*/ 0 h 6"/>
                <a:gd name="T2" fmla="*/ 2147483647 w 24"/>
                <a:gd name="T3" fmla="*/ 2147483647 h 6"/>
                <a:gd name="T4" fmla="*/ 2147483647 w 24"/>
                <a:gd name="T5" fmla="*/ 2147483647 h 6"/>
                <a:gd name="T6" fmla="*/ 2147483647 w 24"/>
                <a:gd name="T7" fmla="*/ 2147483647 h 6"/>
                <a:gd name="T8" fmla="*/ 2147483647 w 24"/>
                <a:gd name="T9" fmla="*/ 2147483647 h 6"/>
                <a:gd name="T10" fmla="*/ 0 w 24"/>
                <a:gd name="T11" fmla="*/ 2147483647 h 6"/>
                <a:gd name="T12" fmla="*/ 0 w 24"/>
                <a:gd name="T13" fmla="*/ 2147483647 h 6"/>
                <a:gd name="T14" fmla="*/ 2147483647 w 24"/>
                <a:gd name="T15" fmla="*/ 0 h 6"/>
                <a:gd name="T16" fmla="*/ 2147483647 w 24"/>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
                <a:gd name="T29" fmla="*/ 24 w 2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
                  <a:moveTo>
                    <a:pt x="21" y="0"/>
                  </a:moveTo>
                  <a:cubicBezTo>
                    <a:pt x="22" y="0"/>
                    <a:pt x="24" y="1"/>
                    <a:pt x="24" y="3"/>
                  </a:cubicBezTo>
                  <a:cubicBezTo>
                    <a:pt x="24" y="3"/>
                    <a:pt x="24" y="3"/>
                    <a:pt x="24" y="3"/>
                  </a:cubicBezTo>
                  <a:cubicBezTo>
                    <a:pt x="24" y="5"/>
                    <a:pt x="22" y="6"/>
                    <a:pt x="21" y="6"/>
                  </a:cubicBezTo>
                  <a:cubicBezTo>
                    <a:pt x="3" y="6"/>
                    <a:pt x="3" y="6"/>
                    <a:pt x="3" y="6"/>
                  </a:cubicBezTo>
                  <a:cubicBezTo>
                    <a:pt x="1" y="6"/>
                    <a:pt x="0" y="5"/>
                    <a:pt x="0" y="3"/>
                  </a:cubicBezTo>
                  <a:cubicBezTo>
                    <a:pt x="0" y="3"/>
                    <a:pt x="0" y="3"/>
                    <a:pt x="0" y="3"/>
                  </a:cubicBezTo>
                  <a:cubicBezTo>
                    <a:pt x="0" y="1"/>
                    <a:pt x="1" y="0"/>
                    <a:pt x="3" y="0"/>
                  </a:cubicBezTo>
                  <a:lnTo>
                    <a:pt x="21" y="0"/>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52" name="Freeform 186"/>
            <p:cNvSpPr>
              <a:spLocks/>
            </p:cNvSpPr>
            <p:nvPr/>
          </p:nvSpPr>
          <p:spPr bwMode="auto">
            <a:xfrm>
              <a:off x="1182772" y="5999163"/>
              <a:ext cx="22239" cy="73025"/>
            </a:xfrm>
            <a:custGeom>
              <a:avLst/>
              <a:gdLst>
                <a:gd name="T0" fmla="*/ 2147483647 w 7"/>
                <a:gd name="T1" fmla="*/ 2147483647 h 23"/>
                <a:gd name="T2" fmla="*/ 2147483647 w 7"/>
                <a:gd name="T3" fmla="*/ 2147483647 h 23"/>
                <a:gd name="T4" fmla="*/ 2147483647 w 7"/>
                <a:gd name="T5" fmla="*/ 2147483647 h 23"/>
                <a:gd name="T6" fmla="*/ 0 w 7"/>
                <a:gd name="T7" fmla="*/ 2147483647 h 23"/>
                <a:gd name="T8" fmla="*/ 0 w 7"/>
                <a:gd name="T9" fmla="*/ 2147483647 h 23"/>
                <a:gd name="T10" fmla="*/ 2147483647 w 7"/>
                <a:gd name="T11" fmla="*/ 0 h 23"/>
                <a:gd name="T12" fmla="*/ 2147483647 w 7"/>
                <a:gd name="T13" fmla="*/ 0 h 23"/>
                <a:gd name="T14" fmla="*/ 2147483647 w 7"/>
                <a:gd name="T15" fmla="*/ 2147483647 h 23"/>
                <a:gd name="T16" fmla="*/ 2147483647 w 7"/>
                <a:gd name="T17" fmla="*/ 214748364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3"/>
                <a:gd name="T29" fmla="*/ 7 w 7"/>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3">
                  <a:moveTo>
                    <a:pt x="7" y="21"/>
                  </a:moveTo>
                  <a:cubicBezTo>
                    <a:pt x="7" y="22"/>
                    <a:pt x="5" y="23"/>
                    <a:pt x="3" y="23"/>
                  </a:cubicBezTo>
                  <a:cubicBezTo>
                    <a:pt x="3" y="23"/>
                    <a:pt x="3" y="23"/>
                    <a:pt x="3" y="23"/>
                  </a:cubicBezTo>
                  <a:cubicBezTo>
                    <a:pt x="2" y="23"/>
                    <a:pt x="0" y="22"/>
                    <a:pt x="0" y="21"/>
                  </a:cubicBezTo>
                  <a:cubicBezTo>
                    <a:pt x="0" y="2"/>
                    <a:pt x="0" y="2"/>
                    <a:pt x="0" y="2"/>
                  </a:cubicBezTo>
                  <a:cubicBezTo>
                    <a:pt x="0" y="1"/>
                    <a:pt x="2" y="0"/>
                    <a:pt x="3" y="0"/>
                  </a:cubicBezTo>
                  <a:cubicBezTo>
                    <a:pt x="3" y="0"/>
                    <a:pt x="3" y="0"/>
                    <a:pt x="3" y="0"/>
                  </a:cubicBezTo>
                  <a:cubicBezTo>
                    <a:pt x="5" y="0"/>
                    <a:pt x="7" y="1"/>
                    <a:pt x="7" y="2"/>
                  </a:cubicBezTo>
                  <a:lnTo>
                    <a:pt x="7" y="21"/>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53" name="Freeform 187"/>
            <p:cNvSpPr>
              <a:spLocks/>
            </p:cNvSpPr>
            <p:nvPr/>
          </p:nvSpPr>
          <p:spPr bwMode="auto">
            <a:xfrm>
              <a:off x="1188331" y="5926138"/>
              <a:ext cx="51891" cy="41275"/>
            </a:xfrm>
            <a:custGeom>
              <a:avLst/>
              <a:gdLst>
                <a:gd name="T0" fmla="*/ 2147483647 w 16"/>
                <a:gd name="T1" fmla="*/ 2147483647 h 13"/>
                <a:gd name="T2" fmla="*/ 0 w 16"/>
                <a:gd name="T3" fmla="*/ 2147483647 h 13"/>
                <a:gd name="T4" fmla="*/ 0 w 16"/>
                <a:gd name="T5" fmla="*/ 2147483647 h 13"/>
                <a:gd name="T6" fmla="*/ 2147483647 w 16"/>
                <a:gd name="T7" fmla="*/ 2147483647 h 13"/>
                <a:gd name="T8" fmla="*/ 2147483647 w 16"/>
                <a:gd name="T9" fmla="*/ 2147483647 h 13"/>
                <a:gd name="T10" fmla="*/ 2147483647 w 16"/>
                <a:gd name="T11" fmla="*/ 0 h 13"/>
                <a:gd name="T12" fmla="*/ 2147483647 w 16"/>
                <a:gd name="T13" fmla="*/ 2147483647 h 13"/>
                <a:gd name="T14" fmla="*/ 0 60000 65536"/>
                <a:gd name="T15" fmla="*/ 0 60000 65536"/>
                <a:gd name="T16" fmla="*/ 0 60000 65536"/>
                <a:gd name="T17" fmla="*/ 0 60000 65536"/>
                <a:gd name="T18" fmla="*/ 0 60000 65536"/>
                <a:gd name="T19" fmla="*/ 0 60000 65536"/>
                <a:gd name="T20" fmla="*/ 0 60000 65536"/>
                <a:gd name="T21" fmla="*/ 0 w 16"/>
                <a:gd name="T22" fmla="*/ 0 h 13"/>
                <a:gd name="T23" fmla="*/ 16 w 1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3">
                  <a:moveTo>
                    <a:pt x="10" y="9"/>
                  </a:moveTo>
                  <a:cubicBezTo>
                    <a:pt x="8" y="9"/>
                    <a:pt x="0" y="9"/>
                    <a:pt x="0" y="9"/>
                  </a:cubicBezTo>
                  <a:cubicBezTo>
                    <a:pt x="0" y="13"/>
                    <a:pt x="0" y="13"/>
                    <a:pt x="0" y="13"/>
                  </a:cubicBezTo>
                  <a:cubicBezTo>
                    <a:pt x="12" y="13"/>
                    <a:pt x="12" y="13"/>
                    <a:pt x="12" y="13"/>
                  </a:cubicBezTo>
                  <a:cubicBezTo>
                    <a:pt x="16" y="1"/>
                    <a:pt x="16" y="1"/>
                    <a:pt x="16" y="1"/>
                  </a:cubicBezTo>
                  <a:cubicBezTo>
                    <a:pt x="13" y="0"/>
                    <a:pt x="13" y="0"/>
                    <a:pt x="13" y="0"/>
                  </a:cubicBezTo>
                  <a:cubicBezTo>
                    <a:pt x="13" y="0"/>
                    <a:pt x="10" y="8"/>
                    <a:pt x="10" y="9"/>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54" name="Rectangle 188"/>
            <p:cNvSpPr>
              <a:spLocks noChangeArrowheads="1"/>
            </p:cNvSpPr>
            <p:nvPr/>
          </p:nvSpPr>
          <p:spPr bwMode="auto">
            <a:xfrm>
              <a:off x="1179066" y="5973763"/>
              <a:ext cx="75983" cy="95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55" name="Freeform 189"/>
            <p:cNvSpPr>
              <a:spLocks/>
            </p:cNvSpPr>
            <p:nvPr/>
          </p:nvSpPr>
          <p:spPr bwMode="auto">
            <a:xfrm>
              <a:off x="1342152" y="5967413"/>
              <a:ext cx="66717" cy="114300"/>
            </a:xfrm>
            <a:custGeom>
              <a:avLst/>
              <a:gdLst>
                <a:gd name="T0" fmla="*/ 2147483647 w 21"/>
                <a:gd name="T1" fmla="*/ 2147483647 h 36"/>
                <a:gd name="T2" fmla="*/ 0 w 21"/>
                <a:gd name="T3" fmla="*/ 2147483647 h 36"/>
                <a:gd name="T4" fmla="*/ 2147483647 w 21"/>
                <a:gd name="T5" fmla="*/ 2147483647 h 36"/>
                <a:gd name="T6" fmla="*/ 2147483647 w 21"/>
                <a:gd name="T7" fmla="*/ 2147483647 h 36"/>
                <a:gd name="T8" fmla="*/ 2147483647 w 21"/>
                <a:gd name="T9" fmla="*/ 2147483647 h 36"/>
                <a:gd name="T10" fmla="*/ 2147483647 w 21"/>
                <a:gd name="T11" fmla="*/ 2147483647 h 36"/>
                <a:gd name="T12" fmla="*/ 2147483647 w 21"/>
                <a:gd name="T13" fmla="*/ 2147483647 h 36"/>
                <a:gd name="T14" fmla="*/ 2147483647 w 21"/>
                <a:gd name="T15" fmla="*/ 2147483647 h 36"/>
                <a:gd name="T16" fmla="*/ 2147483647 w 21"/>
                <a:gd name="T17" fmla="*/ 2147483647 h 36"/>
                <a:gd name="T18" fmla="*/ 2147483647 w 21"/>
                <a:gd name="T19" fmla="*/ 0 h 36"/>
                <a:gd name="T20" fmla="*/ 2147483647 w 21"/>
                <a:gd name="T21" fmla="*/ 2147483647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36"/>
                <a:gd name="T35" fmla="*/ 21 w 21"/>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36">
                  <a:moveTo>
                    <a:pt x="15" y="17"/>
                  </a:moveTo>
                  <a:cubicBezTo>
                    <a:pt x="13" y="17"/>
                    <a:pt x="0" y="17"/>
                    <a:pt x="0" y="17"/>
                  </a:cubicBezTo>
                  <a:cubicBezTo>
                    <a:pt x="6" y="36"/>
                    <a:pt x="6" y="36"/>
                    <a:pt x="6" y="36"/>
                  </a:cubicBezTo>
                  <a:cubicBezTo>
                    <a:pt x="20" y="36"/>
                    <a:pt x="20" y="36"/>
                    <a:pt x="20" y="36"/>
                  </a:cubicBezTo>
                  <a:cubicBezTo>
                    <a:pt x="20" y="33"/>
                    <a:pt x="20" y="33"/>
                    <a:pt x="20" y="33"/>
                  </a:cubicBezTo>
                  <a:cubicBezTo>
                    <a:pt x="20" y="33"/>
                    <a:pt x="10" y="33"/>
                    <a:pt x="8" y="33"/>
                  </a:cubicBezTo>
                  <a:cubicBezTo>
                    <a:pt x="8" y="31"/>
                    <a:pt x="5" y="23"/>
                    <a:pt x="4" y="20"/>
                  </a:cubicBezTo>
                  <a:cubicBezTo>
                    <a:pt x="8" y="20"/>
                    <a:pt x="18" y="20"/>
                    <a:pt x="18" y="20"/>
                  </a:cubicBezTo>
                  <a:cubicBezTo>
                    <a:pt x="21" y="1"/>
                    <a:pt x="21" y="1"/>
                    <a:pt x="21" y="1"/>
                  </a:cubicBezTo>
                  <a:cubicBezTo>
                    <a:pt x="18" y="0"/>
                    <a:pt x="18" y="0"/>
                    <a:pt x="18" y="0"/>
                  </a:cubicBezTo>
                  <a:cubicBezTo>
                    <a:pt x="18" y="0"/>
                    <a:pt x="16" y="15"/>
                    <a:pt x="15" y="17"/>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56" name="Oval 190"/>
            <p:cNvSpPr>
              <a:spLocks noChangeArrowheads="1"/>
            </p:cNvSpPr>
            <p:nvPr/>
          </p:nvSpPr>
          <p:spPr bwMode="auto">
            <a:xfrm>
              <a:off x="1358831" y="5915025"/>
              <a:ext cx="25946" cy="26988"/>
            </a:xfrm>
            <a:prstGeom prst="ellipse">
              <a:avLst/>
            </a:prstGeom>
            <a:solidFill>
              <a:srgbClr val="FFFFFF"/>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57" name="Freeform 191"/>
            <p:cNvSpPr>
              <a:spLocks/>
            </p:cNvSpPr>
            <p:nvPr/>
          </p:nvSpPr>
          <p:spPr bwMode="auto">
            <a:xfrm>
              <a:off x="1353272" y="5942013"/>
              <a:ext cx="40772" cy="63500"/>
            </a:xfrm>
            <a:custGeom>
              <a:avLst/>
              <a:gdLst>
                <a:gd name="T0" fmla="*/ 2147483647 w 13"/>
                <a:gd name="T1" fmla="*/ 2147483647 h 20"/>
                <a:gd name="T2" fmla="*/ 0 w 13"/>
                <a:gd name="T3" fmla="*/ 2147483647 h 20"/>
                <a:gd name="T4" fmla="*/ 2147483647 w 13"/>
                <a:gd name="T5" fmla="*/ 2147483647 h 20"/>
                <a:gd name="T6" fmla="*/ 2147483647 w 13"/>
                <a:gd name="T7" fmla="*/ 2147483647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13" y="7"/>
                  </a:moveTo>
                  <a:cubicBezTo>
                    <a:pt x="13" y="0"/>
                    <a:pt x="0" y="0"/>
                    <a:pt x="0" y="7"/>
                  </a:cubicBezTo>
                  <a:cubicBezTo>
                    <a:pt x="0" y="13"/>
                    <a:pt x="3" y="20"/>
                    <a:pt x="6" y="20"/>
                  </a:cubicBezTo>
                  <a:cubicBezTo>
                    <a:pt x="10" y="20"/>
                    <a:pt x="13" y="13"/>
                    <a:pt x="13" y="7"/>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58" name="Freeform 192"/>
            <p:cNvSpPr>
              <a:spLocks/>
            </p:cNvSpPr>
            <p:nvPr/>
          </p:nvSpPr>
          <p:spPr bwMode="auto">
            <a:xfrm>
              <a:off x="1312500" y="5992813"/>
              <a:ext cx="77837" cy="19050"/>
            </a:xfrm>
            <a:custGeom>
              <a:avLst/>
              <a:gdLst>
                <a:gd name="T0" fmla="*/ 2147483647 w 24"/>
                <a:gd name="T1" fmla="*/ 0 h 6"/>
                <a:gd name="T2" fmla="*/ 0 w 24"/>
                <a:gd name="T3" fmla="*/ 2147483647 h 6"/>
                <a:gd name="T4" fmla="*/ 0 w 24"/>
                <a:gd name="T5" fmla="*/ 2147483647 h 6"/>
                <a:gd name="T6" fmla="*/ 2147483647 w 24"/>
                <a:gd name="T7" fmla="*/ 2147483647 h 6"/>
                <a:gd name="T8" fmla="*/ 2147483647 w 24"/>
                <a:gd name="T9" fmla="*/ 2147483647 h 6"/>
                <a:gd name="T10" fmla="*/ 2147483647 w 24"/>
                <a:gd name="T11" fmla="*/ 2147483647 h 6"/>
                <a:gd name="T12" fmla="*/ 2147483647 w 24"/>
                <a:gd name="T13" fmla="*/ 2147483647 h 6"/>
                <a:gd name="T14" fmla="*/ 2147483647 w 24"/>
                <a:gd name="T15" fmla="*/ 0 h 6"/>
                <a:gd name="T16" fmla="*/ 2147483647 w 24"/>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
                <a:gd name="T29" fmla="*/ 24 w 2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
                  <a:moveTo>
                    <a:pt x="3" y="0"/>
                  </a:moveTo>
                  <a:cubicBezTo>
                    <a:pt x="1" y="0"/>
                    <a:pt x="0" y="1"/>
                    <a:pt x="0" y="3"/>
                  </a:cubicBezTo>
                  <a:cubicBezTo>
                    <a:pt x="0" y="3"/>
                    <a:pt x="0" y="3"/>
                    <a:pt x="0" y="3"/>
                  </a:cubicBezTo>
                  <a:cubicBezTo>
                    <a:pt x="0" y="5"/>
                    <a:pt x="1" y="6"/>
                    <a:pt x="3" y="6"/>
                  </a:cubicBezTo>
                  <a:cubicBezTo>
                    <a:pt x="21" y="6"/>
                    <a:pt x="21" y="6"/>
                    <a:pt x="21" y="6"/>
                  </a:cubicBezTo>
                  <a:cubicBezTo>
                    <a:pt x="23" y="6"/>
                    <a:pt x="24" y="5"/>
                    <a:pt x="24" y="3"/>
                  </a:cubicBezTo>
                  <a:cubicBezTo>
                    <a:pt x="24" y="3"/>
                    <a:pt x="24" y="3"/>
                    <a:pt x="24" y="3"/>
                  </a:cubicBezTo>
                  <a:cubicBezTo>
                    <a:pt x="24" y="1"/>
                    <a:pt x="23" y="0"/>
                    <a:pt x="21" y="0"/>
                  </a:cubicBezTo>
                  <a:lnTo>
                    <a:pt x="3" y="0"/>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59" name="Freeform 193"/>
            <p:cNvSpPr>
              <a:spLocks/>
            </p:cNvSpPr>
            <p:nvPr/>
          </p:nvSpPr>
          <p:spPr bwMode="auto">
            <a:xfrm>
              <a:off x="1312500" y="5999163"/>
              <a:ext cx="24092" cy="73025"/>
            </a:xfrm>
            <a:custGeom>
              <a:avLst/>
              <a:gdLst>
                <a:gd name="T0" fmla="*/ 0 w 7"/>
                <a:gd name="T1" fmla="*/ 2147483647 h 23"/>
                <a:gd name="T2" fmla="*/ 2147483647 w 7"/>
                <a:gd name="T3" fmla="*/ 2147483647 h 23"/>
                <a:gd name="T4" fmla="*/ 2147483647 w 7"/>
                <a:gd name="T5" fmla="*/ 2147483647 h 23"/>
                <a:gd name="T6" fmla="*/ 2147483647 w 7"/>
                <a:gd name="T7" fmla="*/ 2147483647 h 23"/>
                <a:gd name="T8" fmla="*/ 2147483647 w 7"/>
                <a:gd name="T9" fmla="*/ 2147483647 h 23"/>
                <a:gd name="T10" fmla="*/ 2147483647 w 7"/>
                <a:gd name="T11" fmla="*/ 0 h 23"/>
                <a:gd name="T12" fmla="*/ 2147483647 w 7"/>
                <a:gd name="T13" fmla="*/ 0 h 23"/>
                <a:gd name="T14" fmla="*/ 0 w 7"/>
                <a:gd name="T15" fmla="*/ 2147483647 h 23"/>
                <a:gd name="T16" fmla="*/ 0 w 7"/>
                <a:gd name="T17" fmla="*/ 214748364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3"/>
                <a:gd name="T29" fmla="*/ 7 w 7"/>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3">
                  <a:moveTo>
                    <a:pt x="0" y="21"/>
                  </a:moveTo>
                  <a:cubicBezTo>
                    <a:pt x="0" y="22"/>
                    <a:pt x="2" y="23"/>
                    <a:pt x="3" y="23"/>
                  </a:cubicBezTo>
                  <a:cubicBezTo>
                    <a:pt x="3" y="23"/>
                    <a:pt x="3" y="23"/>
                    <a:pt x="3" y="23"/>
                  </a:cubicBezTo>
                  <a:cubicBezTo>
                    <a:pt x="5" y="23"/>
                    <a:pt x="7" y="22"/>
                    <a:pt x="7" y="21"/>
                  </a:cubicBezTo>
                  <a:cubicBezTo>
                    <a:pt x="7" y="2"/>
                    <a:pt x="7" y="2"/>
                    <a:pt x="7" y="2"/>
                  </a:cubicBezTo>
                  <a:cubicBezTo>
                    <a:pt x="7" y="1"/>
                    <a:pt x="5" y="0"/>
                    <a:pt x="3" y="0"/>
                  </a:cubicBezTo>
                  <a:cubicBezTo>
                    <a:pt x="3" y="0"/>
                    <a:pt x="3" y="0"/>
                    <a:pt x="3" y="0"/>
                  </a:cubicBezTo>
                  <a:cubicBezTo>
                    <a:pt x="2" y="0"/>
                    <a:pt x="0" y="1"/>
                    <a:pt x="0" y="2"/>
                  </a:cubicBezTo>
                  <a:lnTo>
                    <a:pt x="0" y="21"/>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60" name="Freeform 194"/>
            <p:cNvSpPr>
              <a:spLocks/>
            </p:cNvSpPr>
            <p:nvPr/>
          </p:nvSpPr>
          <p:spPr bwMode="auto">
            <a:xfrm>
              <a:off x="1277288" y="5926138"/>
              <a:ext cx="53745" cy="41275"/>
            </a:xfrm>
            <a:custGeom>
              <a:avLst/>
              <a:gdLst>
                <a:gd name="T0" fmla="*/ 0 w 16"/>
                <a:gd name="T1" fmla="*/ 2147483647 h 13"/>
                <a:gd name="T2" fmla="*/ 2147483647 w 16"/>
                <a:gd name="T3" fmla="*/ 2147483647 h 13"/>
                <a:gd name="T4" fmla="*/ 2147483647 w 16"/>
                <a:gd name="T5" fmla="*/ 2147483647 h 13"/>
                <a:gd name="T6" fmla="*/ 2147483647 w 16"/>
                <a:gd name="T7" fmla="*/ 2147483647 h 13"/>
                <a:gd name="T8" fmla="*/ 2147483647 w 16"/>
                <a:gd name="T9" fmla="*/ 2147483647 h 13"/>
                <a:gd name="T10" fmla="*/ 2147483647 w 16"/>
                <a:gd name="T11" fmla="*/ 0 h 13"/>
                <a:gd name="T12" fmla="*/ 0 w 16"/>
                <a:gd name="T13" fmla="*/ 2147483647 h 13"/>
                <a:gd name="T14" fmla="*/ 0 60000 65536"/>
                <a:gd name="T15" fmla="*/ 0 60000 65536"/>
                <a:gd name="T16" fmla="*/ 0 60000 65536"/>
                <a:gd name="T17" fmla="*/ 0 60000 65536"/>
                <a:gd name="T18" fmla="*/ 0 60000 65536"/>
                <a:gd name="T19" fmla="*/ 0 60000 65536"/>
                <a:gd name="T20" fmla="*/ 0 60000 65536"/>
                <a:gd name="T21" fmla="*/ 0 w 16"/>
                <a:gd name="T22" fmla="*/ 0 h 13"/>
                <a:gd name="T23" fmla="*/ 16 w 1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3">
                  <a:moveTo>
                    <a:pt x="0" y="1"/>
                  </a:moveTo>
                  <a:cubicBezTo>
                    <a:pt x="4" y="13"/>
                    <a:pt x="4" y="13"/>
                    <a:pt x="4" y="13"/>
                  </a:cubicBezTo>
                  <a:cubicBezTo>
                    <a:pt x="16" y="13"/>
                    <a:pt x="16" y="13"/>
                    <a:pt x="16" y="13"/>
                  </a:cubicBezTo>
                  <a:cubicBezTo>
                    <a:pt x="16" y="9"/>
                    <a:pt x="16" y="9"/>
                    <a:pt x="16" y="9"/>
                  </a:cubicBezTo>
                  <a:cubicBezTo>
                    <a:pt x="16" y="9"/>
                    <a:pt x="8" y="9"/>
                    <a:pt x="6" y="9"/>
                  </a:cubicBezTo>
                  <a:cubicBezTo>
                    <a:pt x="5" y="8"/>
                    <a:pt x="3" y="0"/>
                    <a:pt x="3" y="0"/>
                  </a:cubicBezTo>
                  <a:lnTo>
                    <a:pt x="0" y="1"/>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61" name="Rectangle 195"/>
            <p:cNvSpPr>
              <a:spLocks noChangeArrowheads="1"/>
            </p:cNvSpPr>
            <p:nvPr/>
          </p:nvSpPr>
          <p:spPr bwMode="auto">
            <a:xfrm>
              <a:off x="1258755" y="5973763"/>
              <a:ext cx="81543" cy="95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62" name="Rectangle 196"/>
            <p:cNvSpPr>
              <a:spLocks noChangeArrowheads="1"/>
            </p:cNvSpPr>
            <p:nvPr/>
          </p:nvSpPr>
          <p:spPr bwMode="auto">
            <a:xfrm>
              <a:off x="1253196" y="5929313"/>
              <a:ext cx="11120" cy="14287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grpSp>
      <p:sp>
        <p:nvSpPr>
          <p:cNvPr id="115747" name="Rectangle 24"/>
          <p:cNvSpPr>
            <a:spLocks noChangeArrowheads="1"/>
          </p:cNvSpPr>
          <p:nvPr/>
        </p:nvSpPr>
        <p:spPr bwMode="auto">
          <a:xfrm>
            <a:off x="3825875" y="4510088"/>
            <a:ext cx="455189" cy="215444"/>
          </a:xfrm>
          <a:prstGeom prst="rect">
            <a:avLst/>
          </a:prstGeom>
          <a:noFill/>
          <a:ln w="9525">
            <a:noFill/>
            <a:miter lim="800000"/>
            <a:headEnd/>
            <a:tailEnd/>
          </a:ln>
        </p:spPr>
        <p:txBody>
          <a:bodyPr wrap="none" lIns="0" tIns="0" rIns="0" bIns="0">
            <a:spAutoFit/>
          </a:bodyPr>
          <a:lstStyle/>
          <a:p>
            <a:pPr>
              <a:defRPr/>
            </a:pPr>
            <a:r>
              <a:rPr kumimoji="0" lang="en-US" altLang="zh-CN" sz="1400" b="0" dirty="0">
                <a:solidFill>
                  <a:srgbClr val="231F20"/>
                </a:solidFill>
                <a:latin typeface="Times New Roman" pitchFamily="18" charset="0"/>
                <a:ea typeface="华文细黑" pitchFamily="2" charset="-122"/>
                <a:cs typeface="Times New Roman" pitchFamily="18" charset="0"/>
              </a:rPr>
              <a:t>Office</a:t>
            </a:r>
            <a:endParaRPr kumimoji="0" lang="zh-CN" altLang="en-US" sz="1400" b="0" dirty="0">
              <a:latin typeface="Times New Roman" pitchFamily="18" charset="0"/>
              <a:ea typeface="华文细黑" pitchFamily="2" charset="-122"/>
              <a:cs typeface="Times New Roman" pitchFamily="18" charset="0"/>
            </a:endParaRPr>
          </a:p>
        </p:txBody>
      </p:sp>
      <p:grpSp>
        <p:nvGrpSpPr>
          <p:cNvPr id="117796" name="Group 288"/>
          <p:cNvGrpSpPr>
            <a:grpSpLocks/>
          </p:cNvGrpSpPr>
          <p:nvPr/>
        </p:nvGrpSpPr>
        <p:grpSpPr bwMode="auto">
          <a:xfrm>
            <a:off x="4529138" y="4076700"/>
            <a:ext cx="360362" cy="398463"/>
            <a:chOff x="1049338" y="5699125"/>
            <a:chExt cx="420688" cy="398463"/>
          </a:xfrm>
        </p:grpSpPr>
        <p:sp>
          <p:nvSpPr>
            <p:cNvPr id="27731" name="Freeform 181"/>
            <p:cNvSpPr>
              <a:spLocks/>
            </p:cNvSpPr>
            <p:nvPr/>
          </p:nvSpPr>
          <p:spPr bwMode="auto">
            <a:xfrm>
              <a:off x="1049338" y="5699125"/>
              <a:ext cx="420688" cy="398463"/>
            </a:xfrm>
            <a:custGeom>
              <a:avLst/>
              <a:gdLst>
                <a:gd name="T0" fmla="*/ 0 w 265"/>
                <a:gd name="T1" fmla="*/ 2147483647 h 251"/>
                <a:gd name="T2" fmla="*/ 0 w 265"/>
                <a:gd name="T3" fmla="*/ 2147483647 h 251"/>
                <a:gd name="T4" fmla="*/ 2147483647 w 265"/>
                <a:gd name="T5" fmla="*/ 2147483647 h 251"/>
                <a:gd name="T6" fmla="*/ 2147483647 w 265"/>
                <a:gd name="T7" fmla="*/ 2147483647 h 251"/>
                <a:gd name="T8" fmla="*/ 2147483647 w 265"/>
                <a:gd name="T9" fmla="*/ 2147483647 h 251"/>
                <a:gd name="T10" fmla="*/ 2147483647 w 265"/>
                <a:gd name="T11" fmla="*/ 0 h 251"/>
                <a:gd name="T12" fmla="*/ 2147483647 w 265"/>
                <a:gd name="T13" fmla="*/ 0 h 251"/>
                <a:gd name="T14" fmla="*/ 2147483647 w 265"/>
                <a:gd name="T15" fmla="*/ 2147483647 h 251"/>
                <a:gd name="T16" fmla="*/ 2147483647 w 265"/>
                <a:gd name="T17" fmla="*/ 2147483647 h 251"/>
                <a:gd name="T18" fmla="*/ 2147483647 w 265"/>
                <a:gd name="T19" fmla="*/ 2147483647 h 251"/>
                <a:gd name="T20" fmla="*/ 2147483647 w 265"/>
                <a:gd name="T21" fmla="*/ 2147483647 h 251"/>
                <a:gd name="T22" fmla="*/ 2147483647 w 265"/>
                <a:gd name="T23" fmla="*/ 2147483647 h 251"/>
                <a:gd name="T24" fmla="*/ 0 w 265"/>
                <a:gd name="T25" fmla="*/ 2147483647 h 2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5"/>
                <a:gd name="T40" fmla="*/ 0 h 251"/>
                <a:gd name="T41" fmla="*/ 265 w 265"/>
                <a:gd name="T42" fmla="*/ 251 h 2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5" h="251">
                  <a:moveTo>
                    <a:pt x="0" y="251"/>
                  </a:moveTo>
                  <a:lnTo>
                    <a:pt x="0" y="92"/>
                  </a:lnTo>
                  <a:lnTo>
                    <a:pt x="64" y="92"/>
                  </a:lnTo>
                  <a:lnTo>
                    <a:pt x="64" y="120"/>
                  </a:lnTo>
                  <a:lnTo>
                    <a:pt x="78" y="120"/>
                  </a:lnTo>
                  <a:lnTo>
                    <a:pt x="78" y="0"/>
                  </a:lnTo>
                  <a:lnTo>
                    <a:pt x="207" y="0"/>
                  </a:lnTo>
                  <a:lnTo>
                    <a:pt x="207" y="82"/>
                  </a:lnTo>
                  <a:lnTo>
                    <a:pt x="221" y="82"/>
                  </a:lnTo>
                  <a:lnTo>
                    <a:pt x="221" y="52"/>
                  </a:lnTo>
                  <a:lnTo>
                    <a:pt x="265" y="52"/>
                  </a:lnTo>
                  <a:lnTo>
                    <a:pt x="265" y="251"/>
                  </a:lnTo>
                  <a:lnTo>
                    <a:pt x="0" y="251"/>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32" name="Freeform 182"/>
            <p:cNvSpPr>
              <a:spLocks/>
            </p:cNvSpPr>
            <p:nvPr/>
          </p:nvSpPr>
          <p:spPr bwMode="auto">
            <a:xfrm>
              <a:off x="1106788" y="5967413"/>
              <a:ext cx="70424" cy="114300"/>
            </a:xfrm>
            <a:custGeom>
              <a:avLst/>
              <a:gdLst>
                <a:gd name="T0" fmla="*/ 0 w 22"/>
                <a:gd name="T1" fmla="*/ 2147483647 h 36"/>
                <a:gd name="T2" fmla="*/ 2147483647 w 22"/>
                <a:gd name="T3" fmla="*/ 2147483647 h 36"/>
                <a:gd name="T4" fmla="*/ 2147483647 w 22"/>
                <a:gd name="T5" fmla="*/ 2147483647 h 36"/>
                <a:gd name="T6" fmla="*/ 2147483647 w 22"/>
                <a:gd name="T7" fmla="*/ 2147483647 h 36"/>
                <a:gd name="T8" fmla="*/ 2147483647 w 22"/>
                <a:gd name="T9" fmla="*/ 2147483647 h 36"/>
                <a:gd name="T10" fmla="*/ 2147483647 w 22"/>
                <a:gd name="T11" fmla="*/ 2147483647 h 36"/>
                <a:gd name="T12" fmla="*/ 2147483647 w 22"/>
                <a:gd name="T13" fmla="*/ 2147483647 h 36"/>
                <a:gd name="T14" fmla="*/ 2147483647 w 22"/>
                <a:gd name="T15" fmla="*/ 2147483647 h 36"/>
                <a:gd name="T16" fmla="*/ 2147483647 w 22"/>
                <a:gd name="T17" fmla="*/ 2147483647 h 36"/>
                <a:gd name="T18" fmla="*/ 2147483647 w 22"/>
                <a:gd name="T19" fmla="*/ 0 h 36"/>
                <a:gd name="T20" fmla="*/ 0 w 22"/>
                <a:gd name="T21" fmla="*/ 2147483647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36"/>
                <a:gd name="T35" fmla="*/ 22 w 22"/>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36">
                  <a:moveTo>
                    <a:pt x="0" y="1"/>
                  </a:moveTo>
                  <a:cubicBezTo>
                    <a:pt x="4" y="20"/>
                    <a:pt x="4" y="20"/>
                    <a:pt x="4" y="20"/>
                  </a:cubicBezTo>
                  <a:cubicBezTo>
                    <a:pt x="4" y="20"/>
                    <a:pt x="14" y="20"/>
                    <a:pt x="17" y="20"/>
                  </a:cubicBezTo>
                  <a:cubicBezTo>
                    <a:pt x="16" y="23"/>
                    <a:pt x="14" y="31"/>
                    <a:pt x="14" y="33"/>
                  </a:cubicBezTo>
                  <a:cubicBezTo>
                    <a:pt x="12" y="33"/>
                    <a:pt x="2" y="33"/>
                    <a:pt x="2" y="33"/>
                  </a:cubicBezTo>
                  <a:cubicBezTo>
                    <a:pt x="2" y="36"/>
                    <a:pt x="2" y="36"/>
                    <a:pt x="2" y="36"/>
                  </a:cubicBezTo>
                  <a:cubicBezTo>
                    <a:pt x="16" y="36"/>
                    <a:pt x="16" y="36"/>
                    <a:pt x="16" y="36"/>
                  </a:cubicBezTo>
                  <a:cubicBezTo>
                    <a:pt x="22" y="17"/>
                    <a:pt x="22" y="17"/>
                    <a:pt x="22" y="17"/>
                  </a:cubicBezTo>
                  <a:cubicBezTo>
                    <a:pt x="22" y="17"/>
                    <a:pt x="9" y="17"/>
                    <a:pt x="6" y="17"/>
                  </a:cubicBezTo>
                  <a:cubicBezTo>
                    <a:pt x="6" y="15"/>
                    <a:pt x="4" y="0"/>
                    <a:pt x="4" y="0"/>
                  </a:cubicBezTo>
                  <a:lnTo>
                    <a:pt x="0" y="1"/>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33" name="Oval 183"/>
            <p:cNvSpPr>
              <a:spLocks noChangeArrowheads="1"/>
            </p:cNvSpPr>
            <p:nvPr/>
          </p:nvSpPr>
          <p:spPr bwMode="auto">
            <a:xfrm>
              <a:off x="1132734" y="5915025"/>
              <a:ext cx="24093" cy="26988"/>
            </a:xfrm>
            <a:prstGeom prst="ellipse">
              <a:avLst/>
            </a:prstGeom>
            <a:solidFill>
              <a:srgbClr val="FFFFFF"/>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34" name="Freeform 184"/>
            <p:cNvSpPr>
              <a:spLocks/>
            </p:cNvSpPr>
            <p:nvPr/>
          </p:nvSpPr>
          <p:spPr bwMode="auto">
            <a:xfrm>
              <a:off x="1125321" y="5942013"/>
              <a:ext cx="40772" cy="63500"/>
            </a:xfrm>
            <a:custGeom>
              <a:avLst/>
              <a:gdLst>
                <a:gd name="T0" fmla="*/ 0 w 13"/>
                <a:gd name="T1" fmla="*/ 2147483647 h 20"/>
                <a:gd name="T2" fmla="*/ 2147483647 w 13"/>
                <a:gd name="T3" fmla="*/ 2147483647 h 20"/>
                <a:gd name="T4" fmla="*/ 2147483647 w 13"/>
                <a:gd name="T5" fmla="*/ 2147483647 h 20"/>
                <a:gd name="T6" fmla="*/ 0 w 13"/>
                <a:gd name="T7" fmla="*/ 2147483647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0" y="7"/>
                  </a:moveTo>
                  <a:cubicBezTo>
                    <a:pt x="0" y="0"/>
                    <a:pt x="13" y="0"/>
                    <a:pt x="13" y="7"/>
                  </a:cubicBezTo>
                  <a:cubicBezTo>
                    <a:pt x="13" y="13"/>
                    <a:pt x="10" y="20"/>
                    <a:pt x="6" y="20"/>
                  </a:cubicBezTo>
                  <a:cubicBezTo>
                    <a:pt x="3" y="20"/>
                    <a:pt x="0" y="13"/>
                    <a:pt x="0" y="7"/>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35" name="Freeform 185"/>
            <p:cNvSpPr>
              <a:spLocks/>
            </p:cNvSpPr>
            <p:nvPr/>
          </p:nvSpPr>
          <p:spPr bwMode="auto">
            <a:xfrm>
              <a:off x="1129027" y="5992813"/>
              <a:ext cx="75984" cy="19050"/>
            </a:xfrm>
            <a:custGeom>
              <a:avLst/>
              <a:gdLst>
                <a:gd name="T0" fmla="*/ 2147483647 w 24"/>
                <a:gd name="T1" fmla="*/ 0 h 6"/>
                <a:gd name="T2" fmla="*/ 2147483647 w 24"/>
                <a:gd name="T3" fmla="*/ 2147483647 h 6"/>
                <a:gd name="T4" fmla="*/ 2147483647 w 24"/>
                <a:gd name="T5" fmla="*/ 2147483647 h 6"/>
                <a:gd name="T6" fmla="*/ 2147483647 w 24"/>
                <a:gd name="T7" fmla="*/ 2147483647 h 6"/>
                <a:gd name="T8" fmla="*/ 2147483647 w 24"/>
                <a:gd name="T9" fmla="*/ 2147483647 h 6"/>
                <a:gd name="T10" fmla="*/ 0 w 24"/>
                <a:gd name="T11" fmla="*/ 2147483647 h 6"/>
                <a:gd name="T12" fmla="*/ 0 w 24"/>
                <a:gd name="T13" fmla="*/ 2147483647 h 6"/>
                <a:gd name="T14" fmla="*/ 2147483647 w 24"/>
                <a:gd name="T15" fmla="*/ 0 h 6"/>
                <a:gd name="T16" fmla="*/ 2147483647 w 24"/>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
                <a:gd name="T29" fmla="*/ 24 w 2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
                  <a:moveTo>
                    <a:pt x="21" y="0"/>
                  </a:moveTo>
                  <a:cubicBezTo>
                    <a:pt x="22" y="0"/>
                    <a:pt x="24" y="1"/>
                    <a:pt x="24" y="3"/>
                  </a:cubicBezTo>
                  <a:cubicBezTo>
                    <a:pt x="24" y="3"/>
                    <a:pt x="24" y="3"/>
                    <a:pt x="24" y="3"/>
                  </a:cubicBezTo>
                  <a:cubicBezTo>
                    <a:pt x="24" y="5"/>
                    <a:pt x="22" y="6"/>
                    <a:pt x="21" y="6"/>
                  </a:cubicBezTo>
                  <a:cubicBezTo>
                    <a:pt x="3" y="6"/>
                    <a:pt x="3" y="6"/>
                    <a:pt x="3" y="6"/>
                  </a:cubicBezTo>
                  <a:cubicBezTo>
                    <a:pt x="1" y="6"/>
                    <a:pt x="0" y="5"/>
                    <a:pt x="0" y="3"/>
                  </a:cubicBezTo>
                  <a:cubicBezTo>
                    <a:pt x="0" y="3"/>
                    <a:pt x="0" y="3"/>
                    <a:pt x="0" y="3"/>
                  </a:cubicBezTo>
                  <a:cubicBezTo>
                    <a:pt x="0" y="1"/>
                    <a:pt x="1" y="0"/>
                    <a:pt x="3" y="0"/>
                  </a:cubicBezTo>
                  <a:lnTo>
                    <a:pt x="21" y="0"/>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36" name="Freeform 186"/>
            <p:cNvSpPr>
              <a:spLocks/>
            </p:cNvSpPr>
            <p:nvPr/>
          </p:nvSpPr>
          <p:spPr bwMode="auto">
            <a:xfrm>
              <a:off x="1182772" y="5999163"/>
              <a:ext cx="22239" cy="73025"/>
            </a:xfrm>
            <a:custGeom>
              <a:avLst/>
              <a:gdLst>
                <a:gd name="T0" fmla="*/ 2147483647 w 7"/>
                <a:gd name="T1" fmla="*/ 2147483647 h 23"/>
                <a:gd name="T2" fmla="*/ 2147483647 w 7"/>
                <a:gd name="T3" fmla="*/ 2147483647 h 23"/>
                <a:gd name="T4" fmla="*/ 2147483647 w 7"/>
                <a:gd name="T5" fmla="*/ 2147483647 h 23"/>
                <a:gd name="T6" fmla="*/ 0 w 7"/>
                <a:gd name="T7" fmla="*/ 2147483647 h 23"/>
                <a:gd name="T8" fmla="*/ 0 w 7"/>
                <a:gd name="T9" fmla="*/ 2147483647 h 23"/>
                <a:gd name="T10" fmla="*/ 2147483647 w 7"/>
                <a:gd name="T11" fmla="*/ 0 h 23"/>
                <a:gd name="T12" fmla="*/ 2147483647 w 7"/>
                <a:gd name="T13" fmla="*/ 0 h 23"/>
                <a:gd name="T14" fmla="*/ 2147483647 w 7"/>
                <a:gd name="T15" fmla="*/ 2147483647 h 23"/>
                <a:gd name="T16" fmla="*/ 2147483647 w 7"/>
                <a:gd name="T17" fmla="*/ 214748364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3"/>
                <a:gd name="T29" fmla="*/ 7 w 7"/>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3">
                  <a:moveTo>
                    <a:pt x="7" y="21"/>
                  </a:moveTo>
                  <a:cubicBezTo>
                    <a:pt x="7" y="22"/>
                    <a:pt x="5" y="23"/>
                    <a:pt x="3" y="23"/>
                  </a:cubicBezTo>
                  <a:cubicBezTo>
                    <a:pt x="3" y="23"/>
                    <a:pt x="3" y="23"/>
                    <a:pt x="3" y="23"/>
                  </a:cubicBezTo>
                  <a:cubicBezTo>
                    <a:pt x="2" y="23"/>
                    <a:pt x="0" y="22"/>
                    <a:pt x="0" y="21"/>
                  </a:cubicBezTo>
                  <a:cubicBezTo>
                    <a:pt x="0" y="2"/>
                    <a:pt x="0" y="2"/>
                    <a:pt x="0" y="2"/>
                  </a:cubicBezTo>
                  <a:cubicBezTo>
                    <a:pt x="0" y="1"/>
                    <a:pt x="2" y="0"/>
                    <a:pt x="3" y="0"/>
                  </a:cubicBezTo>
                  <a:cubicBezTo>
                    <a:pt x="3" y="0"/>
                    <a:pt x="3" y="0"/>
                    <a:pt x="3" y="0"/>
                  </a:cubicBezTo>
                  <a:cubicBezTo>
                    <a:pt x="5" y="0"/>
                    <a:pt x="7" y="1"/>
                    <a:pt x="7" y="2"/>
                  </a:cubicBezTo>
                  <a:lnTo>
                    <a:pt x="7" y="21"/>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37" name="Freeform 187"/>
            <p:cNvSpPr>
              <a:spLocks/>
            </p:cNvSpPr>
            <p:nvPr/>
          </p:nvSpPr>
          <p:spPr bwMode="auto">
            <a:xfrm>
              <a:off x="1188331" y="5926138"/>
              <a:ext cx="51891" cy="41275"/>
            </a:xfrm>
            <a:custGeom>
              <a:avLst/>
              <a:gdLst>
                <a:gd name="T0" fmla="*/ 2147483647 w 16"/>
                <a:gd name="T1" fmla="*/ 2147483647 h 13"/>
                <a:gd name="T2" fmla="*/ 0 w 16"/>
                <a:gd name="T3" fmla="*/ 2147483647 h 13"/>
                <a:gd name="T4" fmla="*/ 0 w 16"/>
                <a:gd name="T5" fmla="*/ 2147483647 h 13"/>
                <a:gd name="T6" fmla="*/ 2147483647 w 16"/>
                <a:gd name="T7" fmla="*/ 2147483647 h 13"/>
                <a:gd name="T8" fmla="*/ 2147483647 w 16"/>
                <a:gd name="T9" fmla="*/ 2147483647 h 13"/>
                <a:gd name="T10" fmla="*/ 2147483647 w 16"/>
                <a:gd name="T11" fmla="*/ 0 h 13"/>
                <a:gd name="T12" fmla="*/ 2147483647 w 16"/>
                <a:gd name="T13" fmla="*/ 2147483647 h 13"/>
                <a:gd name="T14" fmla="*/ 0 60000 65536"/>
                <a:gd name="T15" fmla="*/ 0 60000 65536"/>
                <a:gd name="T16" fmla="*/ 0 60000 65536"/>
                <a:gd name="T17" fmla="*/ 0 60000 65536"/>
                <a:gd name="T18" fmla="*/ 0 60000 65536"/>
                <a:gd name="T19" fmla="*/ 0 60000 65536"/>
                <a:gd name="T20" fmla="*/ 0 60000 65536"/>
                <a:gd name="T21" fmla="*/ 0 w 16"/>
                <a:gd name="T22" fmla="*/ 0 h 13"/>
                <a:gd name="T23" fmla="*/ 16 w 1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3">
                  <a:moveTo>
                    <a:pt x="10" y="9"/>
                  </a:moveTo>
                  <a:cubicBezTo>
                    <a:pt x="8" y="9"/>
                    <a:pt x="0" y="9"/>
                    <a:pt x="0" y="9"/>
                  </a:cubicBezTo>
                  <a:cubicBezTo>
                    <a:pt x="0" y="13"/>
                    <a:pt x="0" y="13"/>
                    <a:pt x="0" y="13"/>
                  </a:cubicBezTo>
                  <a:cubicBezTo>
                    <a:pt x="12" y="13"/>
                    <a:pt x="12" y="13"/>
                    <a:pt x="12" y="13"/>
                  </a:cubicBezTo>
                  <a:cubicBezTo>
                    <a:pt x="16" y="1"/>
                    <a:pt x="16" y="1"/>
                    <a:pt x="16" y="1"/>
                  </a:cubicBezTo>
                  <a:cubicBezTo>
                    <a:pt x="13" y="0"/>
                    <a:pt x="13" y="0"/>
                    <a:pt x="13" y="0"/>
                  </a:cubicBezTo>
                  <a:cubicBezTo>
                    <a:pt x="13" y="0"/>
                    <a:pt x="10" y="8"/>
                    <a:pt x="10" y="9"/>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38" name="Rectangle 188"/>
            <p:cNvSpPr>
              <a:spLocks noChangeArrowheads="1"/>
            </p:cNvSpPr>
            <p:nvPr/>
          </p:nvSpPr>
          <p:spPr bwMode="auto">
            <a:xfrm>
              <a:off x="1179066" y="5973763"/>
              <a:ext cx="75983" cy="95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39" name="Freeform 189"/>
            <p:cNvSpPr>
              <a:spLocks/>
            </p:cNvSpPr>
            <p:nvPr/>
          </p:nvSpPr>
          <p:spPr bwMode="auto">
            <a:xfrm>
              <a:off x="1342152" y="5967413"/>
              <a:ext cx="66717" cy="114300"/>
            </a:xfrm>
            <a:custGeom>
              <a:avLst/>
              <a:gdLst>
                <a:gd name="T0" fmla="*/ 2147483647 w 21"/>
                <a:gd name="T1" fmla="*/ 2147483647 h 36"/>
                <a:gd name="T2" fmla="*/ 0 w 21"/>
                <a:gd name="T3" fmla="*/ 2147483647 h 36"/>
                <a:gd name="T4" fmla="*/ 2147483647 w 21"/>
                <a:gd name="T5" fmla="*/ 2147483647 h 36"/>
                <a:gd name="T6" fmla="*/ 2147483647 w 21"/>
                <a:gd name="T7" fmla="*/ 2147483647 h 36"/>
                <a:gd name="T8" fmla="*/ 2147483647 w 21"/>
                <a:gd name="T9" fmla="*/ 2147483647 h 36"/>
                <a:gd name="T10" fmla="*/ 2147483647 w 21"/>
                <a:gd name="T11" fmla="*/ 2147483647 h 36"/>
                <a:gd name="T12" fmla="*/ 2147483647 w 21"/>
                <a:gd name="T13" fmla="*/ 2147483647 h 36"/>
                <a:gd name="T14" fmla="*/ 2147483647 w 21"/>
                <a:gd name="T15" fmla="*/ 2147483647 h 36"/>
                <a:gd name="T16" fmla="*/ 2147483647 w 21"/>
                <a:gd name="T17" fmla="*/ 2147483647 h 36"/>
                <a:gd name="T18" fmla="*/ 2147483647 w 21"/>
                <a:gd name="T19" fmla="*/ 0 h 36"/>
                <a:gd name="T20" fmla="*/ 2147483647 w 21"/>
                <a:gd name="T21" fmla="*/ 2147483647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36"/>
                <a:gd name="T35" fmla="*/ 21 w 21"/>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36">
                  <a:moveTo>
                    <a:pt x="15" y="17"/>
                  </a:moveTo>
                  <a:cubicBezTo>
                    <a:pt x="13" y="17"/>
                    <a:pt x="0" y="17"/>
                    <a:pt x="0" y="17"/>
                  </a:cubicBezTo>
                  <a:cubicBezTo>
                    <a:pt x="6" y="36"/>
                    <a:pt x="6" y="36"/>
                    <a:pt x="6" y="36"/>
                  </a:cubicBezTo>
                  <a:cubicBezTo>
                    <a:pt x="20" y="36"/>
                    <a:pt x="20" y="36"/>
                    <a:pt x="20" y="36"/>
                  </a:cubicBezTo>
                  <a:cubicBezTo>
                    <a:pt x="20" y="33"/>
                    <a:pt x="20" y="33"/>
                    <a:pt x="20" y="33"/>
                  </a:cubicBezTo>
                  <a:cubicBezTo>
                    <a:pt x="20" y="33"/>
                    <a:pt x="10" y="33"/>
                    <a:pt x="8" y="33"/>
                  </a:cubicBezTo>
                  <a:cubicBezTo>
                    <a:pt x="8" y="31"/>
                    <a:pt x="5" y="23"/>
                    <a:pt x="4" y="20"/>
                  </a:cubicBezTo>
                  <a:cubicBezTo>
                    <a:pt x="8" y="20"/>
                    <a:pt x="18" y="20"/>
                    <a:pt x="18" y="20"/>
                  </a:cubicBezTo>
                  <a:cubicBezTo>
                    <a:pt x="21" y="1"/>
                    <a:pt x="21" y="1"/>
                    <a:pt x="21" y="1"/>
                  </a:cubicBezTo>
                  <a:cubicBezTo>
                    <a:pt x="18" y="0"/>
                    <a:pt x="18" y="0"/>
                    <a:pt x="18" y="0"/>
                  </a:cubicBezTo>
                  <a:cubicBezTo>
                    <a:pt x="18" y="0"/>
                    <a:pt x="16" y="15"/>
                    <a:pt x="15" y="17"/>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40" name="Oval 190"/>
            <p:cNvSpPr>
              <a:spLocks noChangeArrowheads="1"/>
            </p:cNvSpPr>
            <p:nvPr/>
          </p:nvSpPr>
          <p:spPr bwMode="auto">
            <a:xfrm>
              <a:off x="1358831" y="5915025"/>
              <a:ext cx="25946" cy="26988"/>
            </a:xfrm>
            <a:prstGeom prst="ellipse">
              <a:avLst/>
            </a:prstGeom>
            <a:solidFill>
              <a:srgbClr val="FFFFFF"/>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41" name="Freeform 191"/>
            <p:cNvSpPr>
              <a:spLocks/>
            </p:cNvSpPr>
            <p:nvPr/>
          </p:nvSpPr>
          <p:spPr bwMode="auto">
            <a:xfrm>
              <a:off x="1353272" y="5942013"/>
              <a:ext cx="40772" cy="63500"/>
            </a:xfrm>
            <a:custGeom>
              <a:avLst/>
              <a:gdLst>
                <a:gd name="T0" fmla="*/ 2147483647 w 13"/>
                <a:gd name="T1" fmla="*/ 2147483647 h 20"/>
                <a:gd name="T2" fmla="*/ 0 w 13"/>
                <a:gd name="T3" fmla="*/ 2147483647 h 20"/>
                <a:gd name="T4" fmla="*/ 2147483647 w 13"/>
                <a:gd name="T5" fmla="*/ 2147483647 h 20"/>
                <a:gd name="T6" fmla="*/ 2147483647 w 13"/>
                <a:gd name="T7" fmla="*/ 2147483647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13" y="7"/>
                  </a:moveTo>
                  <a:cubicBezTo>
                    <a:pt x="13" y="0"/>
                    <a:pt x="0" y="0"/>
                    <a:pt x="0" y="7"/>
                  </a:cubicBezTo>
                  <a:cubicBezTo>
                    <a:pt x="0" y="13"/>
                    <a:pt x="3" y="20"/>
                    <a:pt x="6" y="20"/>
                  </a:cubicBezTo>
                  <a:cubicBezTo>
                    <a:pt x="10" y="20"/>
                    <a:pt x="13" y="13"/>
                    <a:pt x="13" y="7"/>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42" name="Freeform 192"/>
            <p:cNvSpPr>
              <a:spLocks/>
            </p:cNvSpPr>
            <p:nvPr/>
          </p:nvSpPr>
          <p:spPr bwMode="auto">
            <a:xfrm>
              <a:off x="1312500" y="5992813"/>
              <a:ext cx="77837" cy="19050"/>
            </a:xfrm>
            <a:custGeom>
              <a:avLst/>
              <a:gdLst>
                <a:gd name="T0" fmla="*/ 2147483647 w 24"/>
                <a:gd name="T1" fmla="*/ 0 h 6"/>
                <a:gd name="T2" fmla="*/ 0 w 24"/>
                <a:gd name="T3" fmla="*/ 2147483647 h 6"/>
                <a:gd name="T4" fmla="*/ 0 w 24"/>
                <a:gd name="T5" fmla="*/ 2147483647 h 6"/>
                <a:gd name="T6" fmla="*/ 2147483647 w 24"/>
                <a:gd name="T7" fmla="*/ 2147483647 h 6"/>
                <a:gd name="T8" fmla="*/ 2147483647 w 24"/>
                <a:gd name="T9" fmla="*/ 2147483647 h 6"/>
                <a:gd name="T10" fmla="*/ 2147483647 w 24"/>
                <a:gd name="T11" fmla="*/ 2147483647 h 6"/>
                <a:gd name="T12" fmla="*/ 2147483647 w 24"/>
                <a:gd name="T13" fmla="*/ 2147483647 h 6"/>
                <a:gd name="T14" fmla="*/ 2147483647 w 24"/>
                <a:gd name="T15" fmla="*/ 0 h 6"/>
                <a:gd name="T16" fmla="*/ 2147483647 w 24"/>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
                <a:gd name="T29" fmla="*/ 24 w 2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
                  <a:moveTo>
                    <a:pt x="3" y="0"/>
                  </a:moveTo>
                  <a:cubicBezTo>
                    <a:pt x="1" y="0"/>
                    <a:pt x="0" y="1"/>
                    <a:pt x="0" y="3"/>
                  </a:cubicBezTo>
                  <a:cubicBezTo>
                    <a:pt x="0" y="3"/>
                    <a:pt x="0" y="3"/>
                    <a:pt x="0" y="3"/>
                  </a:cubicBezTo>
                  <a:cubicBezTo>
                    <a:pt x="0" y="5"/>
                    <a:pt x="1" y="6"/>
                    <a:pt x="3" y="6"/>
                  </a:cubicBezTo>
                  <a:cubicBezTo>
                    <a:pt x="21" y="6"/>
                    <a:pt x="21" y="6"/>
                    <a:pt x="21" y="6"/>
                  </a:cubicBezTo>
                  <a:cubicBezTo>
                    <a:pt x="23" y="6"/>
                    <a:pt x="24" y="5"/>
                    <a:pt x="24" y="3"/>
                  </a:cubicBezTo>
                  <a:cubicBezTo>
                    <a:pt x="24" y="3"/>
                    <a:pt x="24" y="3"/>
                    <a:pt x="24" y="3"/>
                  </a:cubicBezTo>
                  <a:cubicBezTo>
                    <a:pt x="24" y="1"/>
                    <a:pt x="23" y="0"/>
                    <a:pt x="21" y="0"/>
                  </a:cubicBezTo>
                  <a:lnTo>
                    <a:pt x="3" y="0"/>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43" name="Freeform 193"/>
            <p:cNvSpPr>
              <a:spLocks/>
            </p:cNvSpPr>
            <p:nvPr/>
          </p:nvSpPr>
          <p:spPr bwMode="auto">
            <a:xfrm>
              <a:off x="1312500" y="5999163"/>
              <a:ext cx="24092" cy="73025"/>
            </a:xfrm>
            <a:custGeom>
              <a:avLst/>
              <a:gdLst>
                <a:gd name="T0" fmla="*/ 0 w 7"/>
                <a:gd name="T1" fmla="*/ 2147483647 h 23"/>
                <a:gd name="T2" fmla="*/ 2147483647 w 7"/>
                <a:gd name="T3" fmla="*/ 2147483647 h 23"/>
                <a:gd name="T4" fmla="*/ 2147483647 w 7"/>
                <a:gd name="T5" fmla="*/ 2147483647 h 23"/>
                <a:gd name="T6" fmla="*/ 2147483647 w 7"/>
                <a:gd name="T7" fmla="*/ 2147483647 h 23"/>
                <a:gd name="T8" fmla="*/ 2147483647 w 7"/>
                <a:gd name="T9" fmla="*/ 2147483647 h 23"/>
                <a:gd name="T10" fmla="*/ 2147483647 w 7"/>
                <a:gd name="T11" fmla="*/ 0 h 23"/>
                <a:gd name="T12" fmla="*/ 2147483647 w 7"/>
                <a:gd name="T13" fmla="*/ 0 h 23"/>
                <a:gd name="T14" fmla="*/ 0 w 7"/>
                <a:gd name="T15" fmla="*/ 2147483647 h 23"/>
                <a:gd name="T16" fmla="*/ 0 w 7"/>
                <a:gd name="T17" fmla="*/ 214748364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3"/>
                <a:gd name="T29" fmla="*/ 7 w 7"/>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3">
                  <a:moveTo>
                    <a:pt x="0" y="21"/>
                  </a:moveTo>
                  <a:cubicBezTo>
                    <a:pt x="0" y="22"/>
                    <a:pt x="2" y="23"/>
                    <a:pt x="3" y="23"/>
                  </a:cubicBezTo>
                  <a:cubicBezTo>
                    <a:pt x="3" y="23"/>
                    <a:pt x="3" y="23"/>
                    <a:pt x="3" y="23"/>
                  </a:cubicBezTo>
                  <a:cubicBezTo>
                    <a:pt x="5" y="23"/>
                    <a:pt x="7" y="22"/>
                    <a:pt x="7" y="21"/>
                  </a:cubicBezTo>
                  <a:cubicBezTo>
                    <a:pt x="7" y="2"/>
                    <a:pt x="7" y="2"/>
                    <a:pt x="7" y="2"/>
                  </a:cubicBezTo>
                  <a:cubicBezTo>
                    <a:pt x="7" y="1"/>
                    <a:pt x="5" y="0"/>
                    <a:pt x="3" y="0"/>
                  </a:cubicBezTo>
                  <a:cubicBezTo>
                    <a:pt x="3" y="0"/>
                    <a:pt x="3" y="0"/>
                    <a:pt x="3" y="0"/>
                  </a:cubicBezTo>
                  <a:cubicBezTo>
                    <a:pt x="2" y="0"/>
                    <a:pt x="0" y="1"/>
                    <a:pt x="0" y="2"/>
                  </a:cubicBezTo>
                  <a:lnTo>
                    <a:pt x="0" y="21"/>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44" name="Freeform 194"/>
            <p:cNvSpPr>
              <a:spLocks/>
            </p:cNvSpPr>
            <p:nvPr/>
          </p:nvSpPr>
          <p:spPr bwMode="auto">
            <a:xfrm>
              <a:off x="1277288" y="5926138"/>
              <a:ext cx="53745" cy="41275"/>
            </a:xfrm>
            <a:custGeom>
              <a:avLst/>
              <a:gdLst>
                <a:gd name="T0" fmla="*/ 0 w 16"/>
                <a:gd name="T1" fmla="*/ 2147483647 h 13"/>
                <a:gd name="T2" fmla="*/ 2147483647 w 16"/>
                <a:gd name="T3" fmla="*/ 2147483647 h 13"/>
                <a:gd name="T4" fmla="*/ 2147483647 w 16"/>
                <a:gd name="T5" fmla="*/ 2147483647 h 13"/>
                <a:gd name="T6" fmla="*/ 2147483647 w 16"/>
                <a:gd name="T7" fmla="*/ 2147483647 h 13"/>
                <a:gd name="T8" fmla="*/ 2147483647 w 16"/>
                <a:gd name="T9" fmla="*/ 2147483647 h 13"/>
                <a:gd name="T10" fmla="*/ 2147483647 w 16"/>
                <a:gd name="T11" fmla="*/ 0 h 13"/>
                <a:gd name="T12" fmla="*/ 0 w 16"/>
                <a:gd name="T13" fmla="*/ 2147483647 h 13"/>
                <a:gd name="T14" fmla="*/ 0 60000 65536"/>
                <a:gd name="T15" fmla="*/ 0 60000 65536"/>
                <a:gd name="T16" fmla="*/ 0 60000 65536"/>
                <a:gd name="T17" fmla="*/ 0 60000 65536"/>
                <a:gd name="T18" fmla="*/ 0 60000 65536"/>
                <a:gd name="T19" fmla="*/ 0 60000 65536"/>
                <a:gd name="T20" fmla="*/ 0 60000 65536"/>
                <a:gd name="T21" fmla="*/ 0 w 16"/>
                <a:gd name="T22" fmla="*/ 0 h 13"/>
                <a:gd name="T23" fmla="*/ 16 w 1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3">
                  <a:moveTo>
                    <a:pt x="0" y="1"/>
                  </a:moveTo>
                  <a:cubicBezTo>
                    <a:pt x="4" y="13"/>
                    <a:pt x="4" y="13"/>
                    <a:pt x="4" y="13"/>
                  </a:cubicBezTo>
                  <a:cubicBezTo>
                    <a:pt x="16" y="13"/>
                    <a:pt x="16" y="13"/>
                    <a:pt x="16" y="13"/>
                  </a:cubicBezTo>
                  <a:cubicBezTo>
                    <a:pt x="16" y="9"/>
                    <a:pt x="16" y="9"/>
                    <a:pt x="16" y="9"/>
                  </a:cubicBezTo>
                  <a:cubicBezTo>
                    <a:pt x="16" y="9"/>
                    <a:pt x="8" y="9"/>
                    <a:pt x="6" y="9"/>
                  </a:cubicBezTo>
                  <a:cubicBezTo>
                    <a:pt x="5" y="8"/>
                    <a:pt x="3" y="0"/>
                    <a:pt x="3" y="0"/>
                  </a:cubicBezTo>
                  <a:lnTo>
                    <a:pt x="0" y="1"/>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45" name="Rectangle 195"/>
            <p:cNvSpPr>
              <a:spLocks noChangeArrowheads="1"/>
            </p:cNvSpPr>
            <p:nvPr/>
          </p:nvSpPr>
          <p:spPr bwMode="auto">
            <a:xfrm>
              <a:off x="1258755" y="5973763"/>
              <a:ext cx="81543" cy="95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46" name="Rectangle 196"/>
            <p:cNvSpPr>
              <a:spLocks noChangeArrowheads="1"/>
            </p:cNvSpPr>
            <p:nvPr/>
          </p:nvSpPr>
          <p:spPr bwMode="auto">
            <a:xfrm>
              <a:off x="1253196" y="5929313"/>
              <a:ext cx="11120" cy="14287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grpSp>
      <p:sp>
        <p:nvSpPr>
          <p:cNvPr id="115749" name="Rectangle 24"/>
          <p:cNvSpPr>
            <a:spLocks noChangeArrowheads="1"/>
          </p:cNvSpPr>
          <p:nvPr/>
        </p:nvSpPr>
        <p:spPr bwMode="auto">
          <a:xfrm>
            <a:off x="4572000" y="4500563"/>
            <a:ext cx="455189" cy="215444"/>
          </a:xfrm>
          <a:prstGeom prst="rect">
            <a:avLst/>
          </a:prstGeom>
          <a:noFill/>
          <a:ln w="9525">
            <a:noFill/>
            <a:miter lim="800000"/>
            <a:headEnd/>
            <a:tailEnd/>
          </a:ln>
        </p:spPr>
        <p:txBody>
          <a:bodyPr wrap="none" lIns="0" tIns="0" rIns="0" bIns="0">
            <a:spAutoFit/>
          </a:bodyPr>
          <a:lstStyle/>
          <a:p>
            <a:pPr>
              <a:defRPr/>
            </a:pPr>
            <a:r>
              <a:rPr kumimoji="0" lang="en-US" altLang="zh-CN" sz="1400" b="0" dirty="0">
                <a:solidFill>
                  <a:srgbClr val="231F20"/>
                </a:solidFill>
                <a:latin typeface="Times New Roman" pitchFamily="18" charset="0"/>
                <a:ea typeface="华文细黑" pitchFamily="2" charset="-122"/>
                <a:cs typeface="Times New Roman" pitchFamily="18" charset="0"/>
              </a:rPr>
              <a:t>Office</a:t>
            </a:r>
            <a:endParaRPr kumimoji="0" lang="zh-CN" altLang="en-US" sz="1400" b="0" dirty="0">
              <a:latin typeface="Times New Roman" pitchFamily="18" charset="0"/>
              <a:ea typeface="华文细黑" pitchFamily="2" charset="-122"/>
              <a:cs typeface="Times New Roman" pitchFamily="18" charset="0"/>
            </a:endParaRPr>
          </a:p>
        </p:txBody>
      </p:sp>
      <p:sp>
        <p:nvSpPr>
          <p:cNvPr id="27687" name="Line 149"/>
          <p:cNvSpPr>
            <a:spLocks noChangeShapeType="1"/>
          </p:cNvSpPr>
          <p:nvPr/>
        </p:nvSpPr>
        <p:spPr bwMode="auto">
          <a:xfrm flipH="1">
            <a:off x="827088" y="3500438"/>
            <a:ext cx="901700" cy="2160587"/>
          </a:xfrm>
          <a:prstGeom prst="line">
            <a:avLst/>
          </a:prstGeom>
          <a:noFill/>
          <a:ln w="19050">
            <a:solidFill>
              <a:srgbClr val="0000FF"/>
            </a:solidFill>
            <a:round/>
            <a:headEnd/>
            <a:tailEnd/>
          </a:ln>
        </p:spPr>
        <p:txBody>
          <a:bodyPr wrap="none" lIns="90000" tIns="46800" rIns="90000" bIns="46800" anchor="ctr"/>
          <a:lstStyle/>
          <a:p>
            <a:pPr>
              <a:defRPr/>
            </a:pPr>
            <a:endParaRPr lang="zh-CN" altLang="en-US" sz="1400">
              <a:latin typeface="Times New Roman" pitchFamily="18" charset="0"/>
              <a:ea typeface="宋体" pitchFamily="2" charset="-122"/>
              <a:cs typeface="Times New Roman" pitchFamily="18" charset="0"/>
            </a:endParaRPr>
          </a:p>
        </p:txBody>
      </p:sp>
      <p:sp>
        <p:nvSpPr>
          <p:cNvPr id="27688" name="Line 149"/>
          <p:cNvSpPr>
            <a:spLocks noChangeShapeType="1"/>
          </p:cNvSpPr>
          <p:nvPr/>
        </p:nvSpPr>
        <p:spPr bwMode="auto">
          <a:xfrm flipH="1">
            <a:off x="1382713" y="3500438"/>
            <a:ext cx="369887" cy="2160587"/>
          </a:xfrm>
          <a:prstGeom prst="line">
            <a:avLst/>
          </a:prstGeom>
          <a:noFill/>
          <a:ln w="19050">
            <a:solidFill>
              <a:srgbClr val="0000FF"/>
            </a:solidFill>
            <a:round/>
            <a:headEnd/>
            <a:tailEnd/>
          </a:ln>
        </p:spPr>
        <p:txBody>
          <a:bodyPr wrap="none" lIns="90000" tIns="46800" rIns="90000" bIns="46800" anchor="ctr"/>
          <a:lstStyle/>
          <a:p>
            <a:pPr>
              <a:defRPr/>
            </a:pPr>
            <a:endParaRPr lang="zh-CN" altLang="en-US" sz="1400">
              <a:latin typeface="Times New Roman" pitchFamily="18" charset="0"/>
              <a:ea typeface="宋体" pitchFamily="2" charset="-122"/>
              <a:cs typeface="Times New Roman" pitchFamily="18" charset="0"/>
            </a:endParaRPr>
          </a:p>
        </p:txBody>
      </p:sp>
      <p:sp>
        <p:nvSpPr>
          <p:cNvPr id="27689" name="Line 149"/>
          <p:cNvSpPr>
            <a:spLocks noChangeShapeType="1"/>
          </p:cNvSpPr>
          <p:nvPr/>
        </p:nvSpPr>
        <p:spPr bwMode="auto">
          <a:xfrm>
            <a:off x="1814513" y="3500438"/>
            <a:ext cx="307975" cy="2160587"/>
          </a:xfrm>
          <a:prstGeom prst="line">
            <a:avLst/>
          </a:prstGeom>
          <a:noFill/>
          <a:ln w="19050">
            <a:solidFill>
              <a:srgbClr val="0000FF"/>
            </a:solidFill>
            <a:round/>
            <a:headEnd/>
            <a:tailEnd/>
          </a:ln>
        </p:spPr>
        <p:txBody>
          <a:bodyPr wrap="none" lIns="90000" tIns="46800" rIns="90000" bIns="46800" anchor="ctr"/>
          <a:lstStyle/>
          <a:p>
            <a:pPr>
              <a:defRPr/>
            </a:pPr>
            <a:endParaRPr lang="zh-CN" altLang="en-US" sz="1400">
              <a:latin typeface="Times New Roman" pitchFamily="18" charset="0"/>
              <a:ea typeface="宋体" pitchFamily="2" charset="-122"/>
              <a:cs typeface="Times New Roman" pitchFamily="18" charset="0"/>
            </a:endParaRPr>
          </a:p>
        </p:txBody>
      </p:sp>
      <p:sp>
        <p:nvSpPr>
          <p:cNvPr id="27690" name="Line 149"/>
          <p:cNvSpPr>
            <a:spLocks noChangeShapeType="1"/>
          </p:cNvSpPr>
          <p:nvPr/>
        </p:nvSpPr>
        <p:spPr bwMode="auto">
          <a:xfrm>
            <a:off x="3109913" y="3573463"/>
            <a:ext cx="184150" cy="2087562"/>
          </a:xfrm>
          <a:prstGeom prst="line">
            <a:avLst/>
          </a:prstGeom>
          <a:noFill/>
          <a:ln w="19050">
            <a:solidFill>
              <a:srgbClr val="0000FF"/>
            </a:solidFill>
            <a:round/>
            <a:headEnd/>
            <a:tailEnd/>
          </a:ln>
        </p:spPr>
        <p:txBody>
          <a:bodyPr wrap="none" lIns="90000" tIns="46800" rIns="90000" bIns="46800" anchor="ctr"/>
          <a:lstStyle/>
          <a:p>
            <a:pPr>
              <a:defRPr/>
            </a:pPr>
            <a:endParaRPr lang="zh-CN" altLang="en-US" sz="1400">
              <a:latin typeface="Times New Roman" pitchFamily="18" charset="0"/>
              <a:ea typeface="宋体" pitchFamily="2" charset="-122"/>
              <a:cs typeface="Times New Roman" pitchFamily="18" charset="0"/>
            </a:endParaRPr>
          </a:p>
        </p:txBody>
      </p:sp>
      <p:sp>
        <p:nvSpPr>
          <p:cNvPr id="27691" name="Line 149"/>
          <p:cNvSpPr>
            <a:spLocks noChangeShapeType="1"/>
          </p:cNvSpPr>
          <p:nvPr/>
        </p:nvSpPr>
        <p:spPr bwMode="auto">
          <a:xfrm>
            <a:off x="3171825" y="3573463"/>
            <a:ext cx="863600" cy="2087562"/>
          </a:xfrm>
          <a:prstGeom prst="line">
            <a:avLst/>
          </a:prstGeom>
          <a:noFill/>
          <a:ln w="19050">
            <a:solidFill>
              <a:srgbClr val="0000FF"/>
            </a:solidFill>
            <a:round/>
            <a:headEnd/>
            <a:tailEnd/>
          </a:ln>
        </p:spPr>
        <p:txBody>
          <a:bodyPr wrap="none" lIns="90000" tIns="46800" rIns="90000" bIns="46800" anchor="ctr"/>
          <a:lstStyle/>
          <a:p>
            <a:pPr>
              <a:defRPr/>
            </a:pPr>
            <a:endParaRPr lang="zh-CN" altLang="en-US" sz="1400">
              <a:latin typeface="Times New Roman" pitchFamily="18" charset="0"/>
              <a:ea typeface="宋体" pitchFamily="2" charset="-122"/>
              <a:cs typeface="Times New Roman" pitchFamily="18" charset="0"/>
            </a:endParaRPr>
          </a:p>
        </p:txBody>
      </p:sp>
      <p:sp>
        <p:nvSpPr>
          <p:cNvPr id="27692" name="Line 149"/>
          <p:cNvSpPr>
            <a:spLocks noChangeShapeType="1"/>
          </p:cNvSpPr>
          <p:nvPr/>
        </p:nvSpPr>
        <p:spPr bwMode="auto">
          <a:xfrm>
            <a:off x="4219575" y="3500438"/>
            <a:ext cx="617538" cy="2233612"/>
          </a:xfrm>
          <a:prstGeom prst="line">
            <a:avLst/>
          </a:prstGeom>
          <a:noFill/>
          <a:ln w="19050">
            <a:solidFill>
              <a:srgbClr val="0000FF"/>
            </a:solidFill>
            <a:round/>
            <a:headEnd/>
            <a:tailEnd/>
          </a:ln>
        </p:spPr>
        <p:txBody>
          <a:bodyPr wrap="none" lIns="90000" tIns="46800" rIns="90000" bIns="46800" anchor="ctr"/>
          <a:lstStyle/>
          <a:p>
            <a:pPr>
              <a:defRPr/>
            </a:pPr>
            <a:endParaRPr lang="zh-CN" altLang="en-US" sz="1400">
              <a:latin typeface="Times New Roman" pitchFamily="18" charset="0"/>
              <a:ea typeface="宋体" pitchFamily="2" charset="-122"/>
              <a:cs typeface="Times New Roman" pitchFamily="18" charset="0"/>
            </a:endParaRPr>
          </a:p>
        </p:txBody>
      </p:sp>
      <p:grpSp>
        <p:nvGrpSpPr>
          <p:cNvPr id="117804" name="Group 288"/>
          <p:cNvGrpSpPr>
            <a:grpSpLocks/>
          </p:cNvGrpSpPr>
          <p:nvPr/>
        </p:nvGrpSpPr>
        <p:grpSpPr bwMode="auto">
          <a:xfrm>
            <a:off x="2592388" y="3935413"/>
            <a:ext cx="360362" cy="398462"/>
            <a:chOff x="1049338" y="5699125"/>
            <a:chExt cx="420688" cy="398463"/>
          </a:xfrm>
        </p:grpSpPr>
        <p:sp>
          <p:nvSpPr>
            <p:cNvPr id="27715" name="Freeform 181"/>
            <p:cNvSpPr>
              <a:spLocks/>
            </p:cNvSpPr>
            <p:nvPr/>
          </p:nvSpPr>
          <p:spPr bwMode="auto">
            <a:xfrm>
              <a:off x="1049338" y="5699125"/>
              <a:ext cx="420688" cy="398463"/>
            </a:xfrm>
            <a:custGeom>
              <a:avLst/>
              <a:gdLst>
                <a:gd name="T0" fmla="*/ 0 w 265"/>
                <a:gd name="T1" fmla="*/ 2147483647 h 251"/>
                <a:gd name="T2" fmla="*/ 0 w 265"/>
                <a:gd name="T3" fmla="*/ 2147483647 h 251"/>
                <a:gd name="T4" fmla="*/ 2147483647 w 265"/>
                <a:gd name="T5" fmla="*/ 2147483647 h 251"/>
                <a:gd name="T6" fmla="*/ 2147483647 w 265"/>
                <a:gd name="T7" fmla="*/ 2147483647 h 251"/>
                <a:gd name="T8" fmla="*/ 2147483647 w 265"/>
                <a:gd name="T9" fmla="*/ 2147483647 h 251"/>
                <a:gd name="T10" fmla="*/ 2147483647 w 265"/>
                <a:gd name="T11" fmla="*/ 0 h 251"/>
                <a:gd name="T12" fmla="*/ 2147483647 w 265"/>
                <a:gd name="T13" fmla="*/ 0 h 251"/>
                <a:gd name="T14" fmla="*/ 2147483647 w 265"/>
                <a:gd name="T15" fmla="*/ 2147483647 h 251"/>
                <a:gd name="T16" fmla="*/ 2147483647 w 265"/>
                <a:gd name="T17" fmla="*/ 2147483647 h 251"/>
                <a:gd name="T18" fmla="*/ 2147483647 w 265"/>
                <a:gd name="T19" fmla="*/ 2147483647 h 251"/>
                <a:gd name="T20" fmla="*/ 2147483647 w 265"/>
                <a:gd name="T21" fmla="*/ 2147483647 h 251"/>
                <a:gd name="T22" fmla="*/ 2147483647 w 265"/>
                <a:gd name="T23" fmla="*/ 2147483647 h 251"/>
                <a:gd name="T24" fmla="*/ 0 w 265"/>
                <a:gd name="T25" fmla="*/ 2147483647 h 2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5"/>
                <a:gd name="T40" fmla="*/ 0 h 251"/>
                <a:gd name="T41" fmla="*/ 265 w 265"/>
                <a:gd name="T42" fmla="*/ 251 h 2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5" h="251">
                  <a:moveTo>
                    <a:pt x="0" y="251"/>
                  </a:moveTo>
                  <a:lnTo>
                    <a:pt x="0" y="92"/>
                  </a:lnTo>
                  <a:lnTo>
                    <a:pt x="64" y="92"/>
                  </a:lnTo>
                  <a:lnTo>
                    <a:pt x="64" y="120"/>
                  </a:lnTo>
                  <a:lnTo>
                    <a:pt x="78" y="120"/>
                  </a:lnTo>
                  <a:lnTo>
                    <a:pt x="78" y="0"/>
                  </a:lnTo>
                  <a:lnTo>
                    <a:pt x="207" y="0"/>
                  </a:lnTo>
                  <a:lnTo>
                    <a:pt x="207" y="82"/>
                  </a:lnTo>
                  <a:lnTo>
                    <a:pt x="221" y="82"/>
                  </a:lnTo>
                  <a:lnTo>
                    <a:pt x="221" y="52"/>
                  </a:lnTo>
                  <a:lnTo>
                    <a:pt x="265" y="52"/>
                  </a:lnTo>
                  <a:lnTo>
                    <a:pt x="265" y="251"/>
                  </a:lnTo>
                  <a:lnTo>
                    <a:pt x="0" y="251"/>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16" name="Freeform 182"/>
            <p:cNvSpPr>
              <a:spLocks/>
            </p:cNvSpPr>
            <p:nvPr/>
          </p:nvSpPr>
          <p:spPr bwMode="auto">
            <a:xfrm>
              <a:off x="1106788" y="5967413"/>
              <a:ext cx="70424" cy="114300"/>
            </a:xfrm>
            <a:custGeom>
              <a:avLst/>
              <a:gdLst>
                <a:gd name="T0" fmla="*/ 0 w 22"/>
                <a:gd name="T1" fmla="*/ 2147483647 h 36"/>
                <a:gd name="T2" fmla="*/ 2147483647 w 22"/>
                <a:gd name="T3" fmla="*/ 2147483647 h 36"/>
                <a:gd name="T4" fmla="*/ 2147483647 w 22"/>
                <a:gd name="T5" fmla="*/ 2147483647 h 36"/>
                <a:gd name="T6" fmla="*/ 2147483647 w 22"/>
                <a:gd name="T7" fmla="*/ 2147483647 h 36"/>
                <a:gd name="T8" fmla="*/ 2147483647 w 22"/>
                <a:gd name="T9" fmla="*/ 2147483647 h 36"/>
                <a:gd name="T10" fmla="*/ 2147483647 w 22"/>
                <a:gd name="T11" fmla="*/ 2147483647 h 36"/>
                <a:gd name="T12" fmla="*/ 2147483647 w 22"/>
                <a:gd name="T13" fmla="*/ 2147483647 h 36"/>
                <a:gd name="T14" fmla="*/ 2147483647 w 22"/>
                <a:gd name="T15" fmla="*/ 2147483647 h 36"/>
                <a:gd name="T16" fmla="*/ 2147483647 w 22"/>
                <a:gd name="T17" fmla="*/ 2147483647 h 36"/>
                <a:gd name="T18" fmla="*/ 2147483647 w 22"/>
                <a:gd name="T19" fmla="*/ 0 h 36"/>
                <a:gd name="T20" fmla="*/ 0 w 22"/>
                <a:gd name="T21" fmla="*/ 2147483647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36"/>
                <a:gd name="T35" fmla="*/ 22 w 22"/>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36">
                  <a:moveTo>
                    <a:pt x="0" y="1"/>
                  </a:moveTo>
                  <a:cubicBezTo>
                    <a:pt x="4" y="20"/>
                    <a:pt x="4" y="20"/>
                    <a:pt x="4" y="20"/>
                  </a:cubicBezTo>
                  <a:cubicBezTo>
                    <a:pt x="4" y="20"/>
                    <a:pt x="14" y="20"/>
                    <a:pt x="17" y="20"/>
                  </a:cubicBezTo>
                  <a:cubicBezTo>
                    <a:pt x="16" y="23"/>
                    <a:pt x="14" y="31"/>
                    <a:pt x="14" y="33"/>
                  </a:cubicBezTo>
                  <a:cubicBezTo>
                    <a:pt x="12" y="33"/>
                    <a:pt x="2" y="33"/>
                    <a:pt x="2" y="33"/>
                  </a:cubicBezTo>
                  <a:cubicBezTo>
                    <a:pt x="2" y="36"/>
                    <a:pt x="2" y="36"/>
                    <a:pt x="2" y="36"/>
                  </a:cubicBezTo>
                  <a:cubicBezTo>
                    <a:pt x="16" y="36"/>
                    <a:pt x="16" y="36"/>
                    <a:pt x="16" y="36"/>
                  </a:cubicBezTo>
                  <a:cubicBezTo>
                    <a:pt x="22" y="17"/>
                    <a:pt x="22" y="17"/>
                    <a:pt x="22" y="17"/>
                  </a:cubicBezTo>
                  <a:cubicBezTo>
                    <a:pt x="22" y="17"/>
                    <a:pt x="9" y="17"/>
                    <a:pt x="6" y="17"/>
                  </a:cubicBezTo>
                  <a:cubicBezTo>
                    <a:pt x="6" y="15"/>
                    <a:pt x="4" y="0"/>
                    <a:pt x="4" y="0"/>
                  </a:cubicBezTo>
                  <a:lnTo>
                    <a:pt x="0" y="1"/>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17" name="Oval 183"/>
            <p:cNvSpPr>
              <a:spLocks noChangeArrowheads="1"/>
            </p:cNvSpPr>
            <p:nvPr/>
          </p:nvSpPr>
          <p:spPr bwMode="auto">
            <a:xfrm>
              <a:off x="1132734" y="5915026"/>
              <a:ext cx="24093" cy="26987"/>
            </a:xfrm>
            <a:prstGeom prst="ellipse">
              <a:avLst/>
            </a:prstGeom>
            <a:solidFill>
              <a:srgbClr val="FFFFFF"/>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18" name="Freeform 184"/>
            <p:cNvSpPr>
              <a:spLocks/>
            </p:cNvSpPr>
            <p:nvPr/>
          </p:nvSpPr>
          <p:spPr bwMode="auto">
            <a:xfrm>
              <a:off x="1125321" y="5942013"/>
              <a:ext cx="40772" cy="63500"/>
            </a:xfrm>
            <a:custGeom>
              <a:avLst/>
              <a:gdLst>
                <a:gd name="T0" fmla="*/ 0 w 13"/>
                <a:gd name="T1" fmla="*/ 2147483647 h 20"/>
                <a:gd name="T2" fmla="*/ 2147483647 w 13"/>
                <a:gd name="T3" fmla="*/ 2147483647 h 20"/>
                <a:gd name="T4" fmla="*/ 2147483647 w 13"/>
                <a:gd name="T5" fmla="*/ 2147483647 h 20"/>
                <a:gd name="T6" fmla="*/ 0 w 13"/>
                <a:gd name="T7" fmla="*/ 2147483647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0" y="7"/>
                  </a:moveTo>
                  <a:cubicBezTo>
                    <a:pt x="0" y="0"/>
                    <a:pt x="13" y="0"/>
                    <a:pt x="13" y="7"/>
                  </a:cubicBezTo>
                  <a:cubicBezTo>
                    <a:pt x="13" y="13"/>
                    <a:pt x="10" y="20"/>
                    <a:pt x="6" y="20"/>
                  </a:cubicBezTo>
                  <a:cubicBezTo>
                    <a:pt x="3" y="20"/>
                    <a:pt x="0" y="13"/>
                    <a:pt x="0" y="7"/>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19" name="Freeform 185"/>
            <p:cNvSpPr>
              <a:spLocks/>
            </p:cNvSpPr>
            <p:nvPr/>
          </p:nvSpPr>
          <p:spPr bwMode="auto">
            <a:xfrm>
              <a:off x="1129027" y="5992813"/>
              <a:ext cx="75984" cy="19050"/>
            </a:xfrm>
            <a:custGeom>
              <a:avLst/>
              <a:gdLst>
                <a:gd name="T0" fmla="*/ 2147483647 w 24"/>
                <a:gd name="T1" fmla="*/ 0 h 6"/>
                <a:gd name="T2" fmla="*/ 2147483647 w 24"/>
                <a:gd name="T3" fmla="*/ 2147483647 h 6"/>
                <a:gd name="T4" fmla="*/ 2147483647 w 24"/>
                <a:gd name="T5" fmla="*/ 2147483647 h 6"/>
                <a:gd name="T6" fmla="*/ 2147483647 w 24"/>
                <a:gd name="T7" fmla="*/ 2147483647 h 6"/>
                <a:gd name="T8" fmla="*/ 2147483647 w 24"/>
                <a:gd name="T9" fmla="*/ 2147483647 h 6"/>
                <a:gd name="T10" fmla="*/ 0 w 24"/>
                <a:gd name="T11" fmla="*/ 2147483647 h 6"/>
                <a:gd name="T12" fmla="*/ 0 w 24"/>
                <a:gd name="T13" fmla="*/ 2147483647 h 6"/>
                <a:gd name="T14" fmla="*/ 2147483647 w 24"/>
                <a:gd name="T15" fmla="*/ 0 h 6"/>
                <a:gd name="T16" fmla="*/ 2147483647 w 24"/>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
                <a:gd name="T29" fmla="*/ 24 w 2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
                  <a:moveTo>
                    <a:pt x="21" y="0"/>
                  </a:moveTo>
                  <a:cubicBezTo>
                    <a:pt x="22" y="0"/>
                    <a:pt x="24" y="1"/>
                    <a:pt x="24" y="3"/>
                  </a:cubicBezTo>
                  <a:cubicBezTo>
                    <a:pt x="24" y="3"/>
                    <a:pt x="24" y="3"/>
                    <a:pt x="24" y="3"/>
                  </a:cubicBezTo>
                  <a:cubicBezTo>
                    <a:pt x="24" y="5"/>
                    <a:pt x="22" y="6"/>
                    <a:pt x="21" y="6"/>
                  </a:cubicBezTo>
                  <a:cubicBezTo>
                    <a:pt x="3" y="6"/>
                    <a:pt x="3" y="6"/>
                    <a:pt x="3" y="6"/>
                  </a:cubicBezTo>
                  <a:cubicBezTo>
                    <a:pt x="1" y="6"/>
                    <a:pt x="0" y="5"/>
                    <a:pt x="0" y="3"/>
                  </a:cubicBezTo>
                  <a:cubicBezTo>
                    <a:pt x="0" y="3"/>
                    <a:pt x="0" y="3"/>
                    <a:pt x="0" y="3"/>
                  </a:cubicBezTo>
                  <a:cubicBezTo>
                    <a:pt x="0" y="1"/>
                    <a:pt x="1" y="0"/>
                    <a:pt x="3" y="0"/>
                  </a:cubicBezTo>
                  <a:lnTo>
                    <a:pt x="21" y="0"/>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20" name="Freeform 186"/>
            <p:cNvSpPr>
              <a:spLocks/>
            </p:cNvSpPr>
            <p:nvPr/>
          </p:nvSpPr>
          <p:spPr bwMode="auto">
            <a:xfrm>
              <a:off x="1182772" y="5999163"/>
              <a:ext cx="22239" cy="73025"/>
            </a:xfrm>
            <a:custGeom>
              <a:avLst/>
              <a:gdLst>
                <a:gd name="T0" fmla="*/ 2147483647 w 7"/>
                <a:gd name="T1" fmla="*/ 2147483647 h 23"/>
                <a:gd name="T2" fmla="*/ 2147483647 w 7"/>
                <a:gd name="T3" fmla="*/ 2147483647 h 23"/>
                <a:gd name="T4" fmla="*/ 2147483647 w 7"/>
                <a:gd name="T5" fmla="*/ 2147483647 h 23"/>
                <a:gd name="T6" fmla="*/ 0 w 7"/>
                <a:gd name="T7" fmla="*/ 2147483647 h 23"/>
                <a:gd name="T8" fmla="*/ 0 w 7"/>
                <a:gd name="T9" fmla="*/ 2147483647 h 23"/>
                <a:gd name="T10" fmla="*/ 2147483647 w 7"/>
                <a:gd name="T11" fmla="*/ 0 h 23"/>
                <a:gd name="T12" fmla="*/ 2147483647 w 7"/>
                <a:gd name="T13" fmla="*/ 0 h 23"/>
                <a:gd name="T14" fmla="*/ 2147483647 w 7"/>
                <a:gd name="T15" fmla="*/ 2147483647 h 23"/>
                <a:gd name="T16" fmla="*/ 2147483647 w 7"/>
                <a:gd name="T17" fmla="*/ 214748364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3"/>
                <a:gd name="T29" fmla="*/ 7 w 7"/>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3">
                  <a:moveTo>
                    <a:pt x="7" y="21"/>
                  </a:moveTo>
                  <a:cubicBezTo>
                    <a:pt x="7" y="22"/>
                    <a:pt x="5" y="23"/>
                    <a:pt x="3" y="23"/>
                  </a:cubicBezTo>
                  <a:cubicBezTo>
                    <a:pt x="3" y="23"/>
                    <a:pt x="3" y="23"/>
                    <a:pt x="3" y="23"/>
                  </a:cubicBezTo>
                  <a:cubicBezTo>
                    <a:pt x="2" y="23"/>
                    <a:pt x="0" y="22"/>
                    <a:pt x="0" y="21"/>
                  </a:cubicBezTo>
                  <a:cubicBezTo>
                    <a:pt x="0" y="2"/>
                    <a:pt x="0" y="2"/>
                    <a:pt x="0" y="2"/>
                  </a:cubicBezTo>
                  <a:cubicBezTo>
                    <a:pt x="0" y="1"/>
                    <a:pt x="2" y="0"/>
                    <a:pt x="3" y="0"/>
                  </a:cubicBezTo>
                  <a:cubicBezTo>
                    <a:pt x="3" y="0"/>
                    <a:pt x="3" y="0"/>
                    <a:pt x="3" y="0"/>
                  </a:cubicBezTo>
                  <a:cubicBezTo>
                    <a:pt x="5" y="0"/>
                    <a:pt x="7" y="1"/>
                    <a:pt x="7" y="2"/>
                  </a:cubicBezTo>
                  <a:lnTo>
                    <a:pt x="7" y="21"/>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21" name="Freeform 187"/>
            <p:cNvSpPr>
              <a:spLocks/>
            </p:cNvSpPr>
            <p:nvPr/>
          </p:nvSpPr>
          <p:spPr bwMode="auto">
            <a:xfrm>
              <a:off x="1188331" y="5926138"/>
              <a:ext cx="51891" cy="41275"/>
            </a:xfrm>
            <a:custGeom>
              <a:avLst/>
              <a:gdLst>
                <a:gd name="T0" fmla="*/ 2147483647 w 16"/>
                <a:gd name="T1" fmla="*/ 2147483647 h 13"/>
                <a:gd name="T2" fmla="*/ 0 w 16"/>
                <a:gd name="T3" fmla="*/ 2147483647 h 13"/>
                <a:gd name="T4" fmla="*/ 0 w 16"/>
                <a:gd name="T5" fmla="*/ 2147483647 h 13"/>
                <a:gd name="T6" fmla="*/ 2147483647 w 16"/>
                <a:gd name="T7" fmla="*/ 2147483647 h 13"/>
                <a:gd name="T8" fmla="*/ 2147483647 w 16"/>
                <a:gd name="T9" fmla="*/ 2147483647 h 13"/>
                <a:gd name="T10" fmla="*/ 2147483647 w 16"/>
                <a:gd name="T11" fmla="*/ 0 h 13"/>
                <a:gd name="T12" fmla="*/ 2147483647 w 16"/>
                <a:gd name="T13" fmla="*/ 2147483647 h 13"/>
                <a:gd name="T14" fmla="*/ 0 60000 65536"/>
                <a:gd name="T15" fmla="*/ 0 60000 65536"/>
                <a:gd name="T16" fmla="*/ 0 60000 65536"/>
                <a:gd name="T17" fmla="*/ 0 60000 65536"/>
                <a:gd name="T18" fmla="*/ 0 60000 65536"/>
                <a:gd name="T19" fmla="*/ 0 60000 65536"/>
                <a:gd name="T20" fmla="*/ 0 60000 65536"/>
                <a:gd name="T21" fmla="*/ 0 w 16"/>
                <a:gd name="T22" fmla="*/ 0 h 13"/>
                <a:gd name="T23" fmla="*/ 16 w 1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3">
                  <a:moveTo>
                    <a:pt x="10" y="9"/>
                  </a:moveTo>
                  <a:cubicBezTo>
                    <a:pt x="8" y="9"/>
                    <a:pt x="0" y="9"/>
                    <a:pt x="0" y="9"/>
                  </a:cubicBezTo>
                  <a:cubicBezTo>
                    <a:pt x="0" y="13"/>
                    <a:pt x="0" y="13"/>
                    <a:pt x="0" y="13"/>
                  </a:cubicBezTo>
                  <a:cubicBezTo>
                    <a:pt x="12" y="13"/>
                    <a:pt x="12" y="13"/>
                    <a:pt x="12" y="13"/>
                  </a:cubicBezTo>
                  <a:cubicBezTo>
                    <a:pt x="16" y="1"/>
                    <a:pt x="16" y="1"/>
                    <a:pt x="16" y="1"/>
                  </a:cubicBezTo>
                  <a:cubicBezTo>
                    <a:pt x="13" y="0"/>
                    <a:pt x="13" y="0"/>
                    <a:pt x="13" y="0"/>
                  </a:cubicBezTo>
                  <a:cubicBezTo>
                    <a:pt x="13" y="0"/>
                    <a:pt x="10" y="8"/>
                    <a:pt x="10" y="9"/>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22" name="Rectangle 188"/>
            <p:cNvSpPr>
              <a:spLocks noChangeArrowheads="1"/>
            </p:cNvSpPr>
            <p:nvPr/>
          </p:nvSpPr>
          <p:spPr bwMode="auto">
            <a:xfrm>
              <a:off x="1179066" y="5973763"/>
              <a:ext cx="75983" cy="95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23" name="Freeform 189"/>
            <p:cNvSpPr>
              <a:spLocks/>
            </p:cNvSpPr>
            <p:nvPr/>
          </p:nvSpPr>
          <p:spPr bwMode="auto">
            <a:xfrm>
              <a:off x="1342152" y="5967413"/>
              <a:ext cx="66717" cy="114300"/>
            </a:xfrm>
            <a:custGeom>
              <a:avLst/>
              <a:gdLst>
                <a:gd name="T0" fmla="*/ 2147483647 w 21"/>
                <a:gd name="T1" fmla="*/ 2147483647 h 36"/>
                <a:gd name="T2" fmla="*/ 0 w 21"/>
                <a:gd name="T3" fmla="*/ 2147483647 h 36"/>
                <a:gd name="T4" fmla="*/ 2147483647 w 21"/>
                <a:gd name="T5" fmla="*/ 2147483647 h 36"/>
                <a:gd name="T6" fmla="*/ 2147483647 w 21"/>
                <a:gd name="T7" fmla="*/ 2147483647 h 36"/>
                <a:gd name="T8" fmla="*/ 2147483647 w 21"/>
                <a:gd name="T9" fmla="*/ 2147483647 h 36"/>
                <a:gd name="T10" fmla="*/ 2147483647 w 21"/>
                <a:gd name="T11" fmla="*/ 2147483647 h 36"/>
                <a:gd name="T12" fmla="*/ 2147483647 w 21"/>
                <a:gd name="T13" fmla="*/ 2147483647 h 36"/>
                <a:gd name="T14" fmla="*/ 2147483647 w 21"/>
                <a:gd name="T15" fmla="*/ 2147483647 h 36"/>
                <a:gd name="T16" fmla="*/ 2147483647 w 21"/>
                <a:gd name="T17" fmla="*/ 2147483647 h 36"/>
                <a:gd name="T18" fmla="*/ 2147483647 w 21"/>
                <a:gd name="T19" fmla="*/ 0 h 36"/>
                <a:gd name="T20" fmla="*/ 2147483647 w 21"/>
                <a:gd name="T21" fmla="*/ 2147483647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36"/>
                <a:gd name="T35" fmla="*/ 21 w 21"/>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36">
                  <a:moveTo>
                    <a:pt x="15" y="17"/>
                  </a:moveTo>
                  <a:cubicBezTo>
                    <a:pt x="13" y="17"/>
                    <a:pt x="0" y="17"/>
                    <a:pt x="0" y="17"/>
                  </a:cubicBezTo>
                  <a:cubicBezTo>
                    <a:pt x="6" y="36"/>
                    <a:pt x="6" y="36"/>
                    <a:pt x="6" y="36"/>
                  </a:cubicBezTo>
                  <a:cubicBezTo>
                    <a:pt x="20" y="36"/>
                    <a:pt x="20" y="36"/>
                    <a:pt x="20" y="36"/>
                  </a:cubicBezTo>
                  <a:cubicBezTo>
                    <a:pt x="20" y="33"/>
                    <a:pt x="20" y="33"/>
                    <a:pt x="20" y="33"/>
                  </a:cubicBezTo>
                  <a:cubicBezTo>
                    <a:pt x="20" y="33"/>
                    <a:pt x="10" y="33"/>
                    <a:pt x="8" y="33"/>
                  </a:cubicBezTo>
                  <a:cubicBezTo>
                    <a:pt x="8" y="31"/>
                    <a:pt x="5" y="23"/>
                    <a:pt x="4" y="20"/>
                  </a:cubicBezTo>
                  <a:cubicBezTo>
                    <a:pt x="8" y="20"/>
                    <a:pt x="18" y="20"/>
                    <a:pt x="18" y="20"/>
                  </a:cubicBezTo>
                  <a:cubicBezTo>
                    <a:pt x="21" y="1"/>
                    <a:pt x="21" y="1"/>
                    <a:pt x="21" y="1"/>
                  </a:cubicBezTo>
                  <a:cubicBezTo>
                    <a:pt x="18" y="0"/>
                    <a:pt x="18" y="0"/>
                    <a:pt x="18" y="0"/>
                  </a:cubicBezTo>
                  <a:cubicBezTo>
                    <a:pt x="18" y="0"/>
                    <a:pt x="16" y="15"/>
                    <a:pt x="15" y="17"/>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24" name="Oval 190"/>
            <p:cNvSpPr>
              <a:spLocks noChangeArrowheads="1"/>
            </p:cNvSpPr>
            <p:nvPr/>
          </p:nvSpPr>
          <p:spPr bwMode="auto">
            <a:xfrm>
              <a:off x="1358831" y="5915026"/>
              <a:ext cx="25946" cy="26987"/>
            </a:xfrm>
            <a:prstGeom prst="ellipse">
              <a:avLst/>
            </a:prstGeom>
            <a:solidFill>
              <a:srgbClr val="FFFFFF"/>
            </a:solidFill>
            <a:ln w="9525">
              <a:noFill/>
              <a:round/>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25" name="Freeform 191"/>
            <p:cNvSpPr>
              <a:spLocks/>
            </p:cNvSpPr>
            <p:nvPr/>
          </p:nvSpPr>
          <p:spPr bwMode="auto">
            <a:xfrm>
              <a:off x="1353272" y="5942013"/>
              <a:ext cx="40772" cy="63500"/>
            </a:xfrm>
            <a:custGeom>
              <a:avLst/>
              <a:gdLst>
                <a:gd name="T0" fmla="*/ 2147483647 w 13"/>
                <a:gd name="T1" fmla="*/ 2147483647 h 20"/>
                <a:gd name="T2" fmla="*/ 0 w 13"/>
                <a:gd name="T3" fmla="*/ 2147483647 h 20"/>
                <a:gd name="T4" fmla="*/ 2147483647 w 13"/>
                <a:gd name="T5" fmla="*/ 2147483647 h 20"/>
                <a:gd name="T6" fmla="*/ 2147483647 w 13"/>
                <a:gd name="T7" fmla="*/ 2147483647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13" y="7"/>
                  </a:moveTo>
                  <a:cubicBezTo>
                    <a:pt x="13" y="0"/>
                    <a:pt x="0" y="0"/>
                    <a:pt x="0" y="7"/>
                  </a:cubicBezTo>
                  <a:cubicBezTo>
                    <a:pt x="0" y="13"/>
                    <a:pt x="3" y="20"/>
                    <a:pt x="6" y="20"/>
                  </a:cubicBezTo>
                  <a:cubicBezTo>
                    <a:pt x="10" y="20"/>
                    <a:pt x="13" y="13"/>
                    <a:pt x="13" y="7"/>
                  </a:cubicBez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26" name="Freeform 192"/>
            <p:cNvSpPr>
              <a:spLocks/>
            </p:cNvSpPr>
            <p:nvPr/>
          </p:nvSpPr>
          <p:spPr bwMode="auto">
            <a:xfrm>
              <a:off x="1312500" y="5992813"/>
              <a:ext cx="77837" cy="19050"/>
            </a:xfrm>
            <a:custGeom>
              <a:avLst/>
              <a:gdLst>
                <a:gd name="T0" fmla="*/ 2147483647 w 24"/>
                <a:gd name="T1" fmla="*/ 0 h 6"/>
                <a:gd name="T2" fmla="*/ 0 w 24"/>
                <a:gd name="T3" fmla="*/ 2147483647 h 6"/>
                <a:gd name="T4" fmla="*/ 0 w 24"/>
                <a:gd name="T5" fmla="*/ 2147483647 h 6"/>
                <a:gd name="T6" fmla="*/ 2147483647 w 24"/>
                <a:gd name="T7" fmla="*/ 2147483647 h 6"/>
                <a:gd name="T8" fmla="*/ 2147483647 w 24"/>
                <a:gd name="T9" fmla="*/ 2147483647 h 6"/>
                <a:gd name="T10" fmla="*/ 2147483647 w 24"/>
                <a:gd name="T11" fmla="*/ 2147483647 h 6"/>
                <a:gd name="T12" fmla="*/ 2147483647 w 24"/>
                <a:gd name="T13" fmla="*/ 2147483647 h 6"/>
                <a:gd name="T14" fmla="*/ 2147483647 w 24"/>
                <a:gd name="T15" fmla="*/ 0 h 6"/>
                <a:gd name="T16" fmla="*/ 2147483647 w 24"/>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
                <a:gd name="T29" fmla="*/ 24 w 2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
                  <a:moveTo>
                    <a:pt x="3" y="0"/>
                  </a:moveTo>
                  <a:cubicBezTo>
                    <a:pt x="1" y="0"/>
                    <a:pt x="0" y="1"/>
                    <a:pt x="0" y="3"/>
                  </a:cubicBezTo>
                  <a:cubicBezTo>
                    <a:pt x="0" y="3"/>
                    <a:pt x="0" y="3"/>
                    <a:pt x="0" y="3"/>
                  </a:cubicBezTo>
                  <a:cubicBezTo>
                    <a:pt x="0" y="5"/>
                    <a:pt x="1" y="6"/>
                    <a:pt x="3" y="6"/>
                  </a:cubicBezTo>
                  <a:cubicBezTo>
                    <a:pt x="21" y="6"/>
                    <a:pt x="21" y="6"/>
                    <a:pt x="21" y="6"/>
                  </a:cubicBezTo>
                  <a:cubicBezTo>
                    <a:pt x="23" y="6"/>
                    <a:pt x="24" y="5"/>
                    <a:pt x="24" y="3"/>
                  </a:cubicBezTo>
                  <a:cubicBezTo>
                    <a:pt x="24" y="3"/>
                    <a:pt x="24" y="3"/>
                    <a:pt x="24" y="3"/>
                  </a:cubicBezTo>
                  <a:cubicBezTo>
                    <a:pt x="24" y="1"/>
                    <a:pt x="23" y="0"/>
                    <a:pt x="21" y="0"/>
                  </a:cubicBezTo>
                  <a:lnTo>
                    <a:pt x="3" y="0"/>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27" name="Freeform 193"/>
            <p:cNvSpPr>
              <a:spLocks/>
            </p:cNvSpPr>
            <p:nvPr/>
          </p:nvSpPr>
          <p:spPr bwMode="auto">
            <a:xfrm>
              <a:off x="1312500" y="5999163"/>
              <a:ext cx="24092" cy="73025"/>
            </a:xfrm>
            <a:custGeom>
              <a:avLst/>
              <a:gdLst>
                <a:gd name="T0" fmla="*/ 0 w 7"/>
                <a:gd name="T1" fmla="*/ 2147483647 h 23"/>
                <a:gd name="T2" fmla="*/ 2147483647 w 7"/>
                <a:gd name="T3" fmla="*/ 2147483647 h 23"/>
                <a:gd name="T4" fmla="*/ 2147483647 w 7"/>
                <a:gd name="T5" fmla="*/ 2147483647 h 23"/>
                <a:gd name="T6" fmla="*/ 2147483647 w 7"/>
                <a:gd name="T7" fmla="*/ 2147483647 h 23"/>
                <a:gd name="T8" fmla="*/ 2147483647 w 7"/>
                <a:gd name="T9" fmla="*/ 2147483647 h 23"/>
                <a:gd name="T10" fmla="*/ 2147483647 w 7"/>
                <a:gd name="T11" fmla="*/ 0 h 23"/>
                <a:gd name="T12" fmla="*/ 2147483647 w 7"/>
                <a:gd name="T13" fmla="*/ 0 h 23"/>
                <a:gd name="T14" fmla="*/ 0 w 7"/>
                <a:gd name="T15" fmla="*/ 2147483647 h 23"/>
                <a:gd name="T16" fmla="*/ 0 w 7"/>
                <a:gd name="T17" fmla="*/ 214748364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3"/>
                <a:gd name="T29" fmla="*/ 7 w 7"/>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3">
                  <a:moveTo>
                    <a:pt x="0" y="21"/>
                  </a:moveTo>
                  <a:cubicBezTo>
                    <a:pt x="0" y="22"/>
                    <a:pt x="2" y="23"/>
                    <a:pt x="3" y="23"/>
                  </a:cubicBezTo>
                  <a:cubicBezTo>
                    <a:pt x="3" y="23"/>
                    <a:pt x="3" y="23"/>
                    <a:pt x="3" y="23"/>
                  </a:cubicBezTo>
                  <a:cubicBezTo>
                    <a:pt x="5" y="23"/>
                    <a:pt x="7" y="22"/>
                    <a:pt x="7" y="21"/>
                  </a:cubicBezTo>
                  <a:cubicBezTo>
                    <a:pt x="7" y="2"/>
                    <a:pt x="7" y="2"/>
                    <a:pt x="7" y="2"/>
                  </a:cubicBezTo>
                  <a:cubicBezTo>
                    <a:pt x="7" y="1"/>
                    <a:pt x="5" y="0"/>
                    <a:pt x="3" y="0"/>
                  </a:cubicBezTo>
                  <a:cubicBezTo>
                    <a:pt x="3" y="0"/>
                    <a:pt x="3" y="0"/>
                    <a:pt x="3" y="0"/>
                  </a:cubicBezTo>
                  <a:cubicBezTo>
                    <a:pt x="2" y="0"/>
                    <a:pt x="0" y="1"/>
                    <a:pt x="0" y="2"/>
                  </a:cubicBezTo>
                  <a:lnTo>
                    <a:pt x="0" y="21"/>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28" name="Freeform 194"/>
            <p:cNvSpPr>
              <a:spLocks/>
            </p:cNvSpPr>
            <p:nvPr/>
          </p:nvSpPr>
          <p:spPr bwMode="auto">
            <a:xfrm>
              <a:off x="1277288" y="5926138"/>
              <a:ext cx="53745" cy="41275"/>
            </a:xfrm>
            <a:custGeom>
              <a:avLst/>
              <a:gdLst>
                <a:gd name="T0" fmla="*/ 0 w 16"/>
                <a:gd name="T1" fmla="*/ 2147483647 h 13"/>
                <a:gd name="T2" fmla="*/ 2147483647 w 16"/>
                <a:gd name="T3" fmla="*/ 2147483647 h 13"/>
                <a:gd name="T4" fmla="*/ 2147483647 w 16"/>
                <a:gd name="T5" fmla="*/ 2147483647 h 13"/>
                <a:gd name="T6" fmla="*/ 2147483647 w 16"/>
                <a:gd name="T7" fmla="*/ 2147483647 h 13"/>
                <a:gd name="T8" fmla="*/ 2147483647 w 16"/>
                <a:gd name="T9" fmla="*/ 2147483647 h 13"/>
                <a:gd name="T10" fmla="*/ 2147483647 w 16"/>
                <a:gd name="T11" fmla="*/ 0 h 13"/>
                <a:gd name="T12" fmla="*/ 0 w 16"/>
                <a:gd name="T13" fmla="*/ 2147483647 h 13"/>
                <a:gd name="T14" fmla="*/ 0 60000 65536"/>
                <a:gd name="T15" fmla="*/ 0 60000 65536"/>
                <a:gd name="T16" fmla="*/ 0 60000 65536"/>
                <a:gd name="T17" fmla="*/ 0 60000 65536"/>
                <a:gd name="T18" fmla="*/ 0 60000 65536"/>
                <a:gd name="T19" fmla="*/ 0 60000 65536"/>
                <a:gd name="T20" fmla="*/ 0 60000 65536"/>
                <a:gd name="T21" fmla="*/ 0 w 16"/>
                <a:gd name="T22" fmla="*/ 0 h 13"/>
                <a:gd name="T23" fmla="*/ 16 w 1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3">
                  <a:moveTo>
                    <a:pt x="0" y="1"/>
                  </a:moveTo>
                  <a:cubicBezTo>
                    <a:pt x="4" y="13"/>
                    <a:pt x="4" y="13"/>
                    <a:pt x="4" y="13"/>
                  </a:cubicBezTo>
                  <a:cubicBezTo>
                    <a:pt x="16" y="13"/>
                    <a:pt x="16" y="13"/>
                    <a:pt x="16" y="13"/>
                  </a:cubicBezTo>
                  <a:cubicBezTo>
                    <a:pt x="16" y="9"/>
                    <a:pt x="16" y="9"/>
                    <a:pt x="16" y="9"/>
                  </a:cubicBezTo>
                  <a:cubicBezTo>
                    <a:pt x="16" y="9"/>
                    <a:pt x="8" y="9"/>
                    <a:pt x="6" y="9"/>
                  </a:cubicBezTo>
                  <a:cubicBezTo>
                    <a:pt x="5" y="8"/>
                    <a:pt x="3" y="0"/>
                    <a:pt x="3" y="0"/>
                  </a:cubicBezTo>
                  <a:lnTo>
                    <a:pt x="0" y="1"/>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29" name="Rectangle 195"/>
            <p:cNvSpPr>
              <a:spLocks noChangeArrowheads="1"/>
            </p:cNvSpPr>
            <p:nvPr/>
          </p:nvSpPr>
          <p:spPr bwMode="auto">
            <a:xfrm>
              <a:off x="1258755" y="5973763"/>
              <a:ext cx="81543" cy="952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30" name="Rectangle 196"/>
            <p:cNvSpPr>
              <a:spLocks noChangeArrowheads="1"/>
            </p:cNvSpPr>
            <p:nvPr/>
          </p:nvSpPr>
          <p:spPr bwMode="auto">
            <a:xfrm>
              <a:off x="1253196" y="5929313"/>
              <a:ext cx="11120" cy="142875"/>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grpSp>
      <p:sp>
        <p:nvSpPr>
          <p:cNvPr id="115757" name="Rectangle 24"/>
          <p:cNvSpPr>
            <a:spLocks noChangeArrowheads="1"/>
          </p:cNvSpPr>
          <p:nvPr/>
        </p:nvSpPr>
        <p:spPr bwMode="auto">
          <a:xfrm>
            <a:off x="2652713" y="4368800"/>
            <a:ext cx="455189" cy="215444"/>
          </a:xfrm>
          <a:prstGeom prst="rect">
            <a:avLst/>
          </a:prstGeom>
          <a:noFill/>
          <a:ln w="9525">
            <a:noFill/>
            <a:miter lim="800000"/>
            <a:headEnd/>
            <a:tailEnd/>
          </a:ln>
        </p:spPr>
        <p:txBody>
          <a:bodyPr wrap="none" lIns="0" tIns="0" rIns="0" bIns="0">
            <a:spAutoFit/>
          </a:bodyPr>
          <a:lstStyle/>
          <a:p>
            <a:pPr>
              <a:defRPr/>
            </a:pPr>
            <a:r>
              <a:rPr kumimoji="0" lang="en-US" altLang="zh-CN" sz="1400" b="0" dirty="0">
                <a:solidFill>
                  <a:srgbClr val="231F20"/>
                </a:solidFill>
                <a:latin typeface="Times New Roman" pitchFamily="18" charset="0"/>
                <a:ea typeface="华文细黑" pitchFamily="2" charset="-122"/>
                <a:cs typeface="Times New Roman" pitchFamily="18" charset="0"/>
              </a:rPr>
              <a:t>Office</a:t>
            </a:r>
            <a:endParaRPr kumimoji="0" lang="zh-CN" altLang="en-US" sz="1400" b="0" dirty="0">
              <a:latin typeface="Times New Roman" pitchFamily="18" charset="0"/>
              <a:ea typeface="华文细黑" pitchFamily="2" charset="-122"/>
              <a:cs typeface="Times New Roman" pitchFamily="18" charset="0"/>
            </a:endParaRPr>
          </a:p>
        </p:txBody>
      </p:sp>
      <p:grpSp>
        <p:nvGrpSpPr>
          <p:cNvPr id="117806" name="Group 256"/>
          <p:cNvGrpSpPr>
            <a:grpSpLocks/>
          </p:cNvGrpSpPr>
          <p:nvPr/>
        </p:nvGrpSpPr>
        <p:grpSpPr bwMode="auto">
          <a:xfrm>
            <a:off x="4922838" y="3789363"/>
            <a:ext cx="369887" cy="685800"/>
            <a:chOff x="6035675" y="1050925"/>
            <a:chExt cx="630238" cy="828675"/>
          </a:xfrm>
        </p:grpSpPr>
        <p:sp>
          <p:nvSpPr>
            <p:cNvPr id="27705" name="Freeform 234"/>
            <p:cNvSpPr>
              <a:spLocks/>
            </p:cNvSpPr>
            <p:nvPr/>
          </p:nvSpPr>
          <p:spPr bwMode="auto">
            <a:xfrm>
              <a:off x="6230427" y="1050925"/>
              <a:ext cx="359749" cy="623424"/>
            </a:xfrm>
            <a:custGeom>
              <a:avLst/>
              <a:gdLst>
                <a:gd name="T0" fmla="*/ 2147483647 w 227"/>
                <a:gd name="T1" fmla="*/ 2147483647 h 393"/>
                <a:gd name="T2" fmla="*/ 2147483647 w 227"/>
                <a:gd name="T3" fmla="*/ 0 h 393"/>
                <a:gd name="T4" fmla="*/ 2147483647 w 227"/>
                <a:gd name="T5" fmla="*/ 2147483647 h 393"/>
                <a:gd name="T6" fmla="*/ 2147483647 w 227"/>
                <a:gd name="T7" fmla="*/ 2147483647 h 393"/>
                <a:gd name="T8" fmla="*/ 2147483647 w 227"/>
                <a:gd name="T9" fmla="*/ 2147483647 h 393"/>
                <a:gd name="T10" fmla="*/ 0 w 227"/>
                <a:gd name="T11" fmla="*/ 2147483647 h 393"/>
                <a:gd name="T12" fmla="*/ 0 w 227"/>
                <a:gd name="T13" fmla="*/ 2147483647 h 393"/>
                <a:gd name="T14" fmla="*/ 2147483647 w 227"/>
                <a:gd name="T15" fmla="*/ 2147483647 h 393"/>
                <a:gd name="T16" fmla="*/ 2147483647 w 227"/>
                <a:gd name="T17" fmla="*/ 2147483647 h 393"/>
                <a:gd name="T18" fmla="*/ 2147483647 w 227"/>
                <a:gd name="T19" fmla="*/ 2147483647 h 393"/>
                <a:gd name="T20" fmla="*/ 2147483647 w 227"/>
                <a:gd name="T21" fmla="*/ 2147483647 h 393"/>
                <a:gd name="T22" fmla="*/ 2147483647 w 227"/>
                <a:gd name="T23" fmla="*/ 2147483647 h 393"/>
                <a:gd name="T24" fmla="*/ 2147483647 w 227"/>
                <a:gd name="T25" fmla="*/ 2147483647 h 393"/>
                <a:gd name="T26" fmla="*/ 2147483647 w 227"/>
                <a:gd name="T27" fmla="*/ 2147483647 h 393"/>
                <a:gd name="T28" fmla="*/ 2147483647 w 227"/>
                <a:gd name="T29" fmla="*/ 2147483647 h 393"/>
                <a:gd name="T30" fmla="*/ 2147483647 w 227"/>
                <a:gd name="T31" fmla="*/ 2147483647 h 39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7"/>
                <a:gd name="T49" fmla="*/ 0 h 393"/>
                <a:gd name="T50" fmla="*/ 227 w 227"/>
                <a:gd name="T51" fmla="*/ 393 h 39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7" h="393">
                  <a:moveTo>
                    <a:pt x="193" y="28"/>
                  </a:moveTo>
                  <a:lnTo>
                    <a:pt x="147" y="0"/>
                  </a:lnTo>
                  <a:lnTo>
                    <a:pt x="147" y="160"/>
                  </a:lnTo>
                  <a:lnTo>
                    <a:pt x="125" y="166"/>
                  </a:lnTo>
                  <a:lnTo>
                    <a:pt x="81" y="195"/>
                  </a:lnTo>
                  <a:lnTo>
                    <a:pt x="0" y="243"/>
                  </a:lnTo>
                  <a:lnTo>
                    <a:pt x="0" y="381"/>
                  </a:lnTo>
                  <a:lnTo>
                    <a:pt x="81" y="381"/>
                  </a:lnTo>
                  <a:lnTo>
                    <a:pt x="81" y="373"/>
                  </a:lnTo>
                  <a:lnTo>
                    <a:pt x="147" y="373"/>
                  </a:lnTo>
                  <a:lnTo>
                    <a:pt x="147" y="393"/>
                  </a:lnTo>
                  <a:lnTo>
                    <a:pt x="195" y="393"/>
                  </a:lnTo>
                  <a:lnTo>
                    <a:pt x="195" y="373"/>
                  </a:lnTo>
                  <a:lnTo>
                    <a:pt x="227" y="373"/>
                  </a:lnTo>
                  <a:lnTo>
                    <a:pt x="227" y="48"/>
                  </a:lnTo>
                  <a:lnTo>
                    <a:pt x="193" y="28"/>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06" name="Freeform 235"/>
            <p:cNvSpPr>
              <a:spLocks/>
            </p:cNvSpPr>
            <p:nvPr/>
          </p:nvSpPr>
          <p:spPr bwMode="auto">
            <a:xfrm>
              <a:off x="6035675" y="1668595"/>
              <a:ext cx="630238" cy="211005"/>
            </a:xfrm>
            <a:custGeom>
              <a:avLst/>
              <a:gdLst>
                <a:gd name="T0" fmla="*/ 2147483647 w 198"/>
                <a:gd name="T1" fmla="*/ 0 h 66"/>
                <a:gd name="T2" fmla="*/ 2147483647 w 198"/>
                <a:gd name="T3" fmla="*/ 2147483647 h 66"/>
                <a:gd name="T4" fmla="*/ 2147483647 w 198"/>
                <a:gd name="T5" fmla="*/ 2147483647 h 66"/>
                <a:gd name="T6" fmla="*/ 2147483647 w 198"/>
                <a:gd name="T7" fmla="*/ 2147483647 h 66"/>
                <a:gd name="T8" fmla="*/ 0 w 198"/>
                <a:gd name="T9" fmla="*/ 2147483647 h 66"/>
                <a:gd name="T10" fmla="*/ 0 w 198"/>
                <a:gd name="T11" fmla="*/ 0 h 66"/>
                <a:gd name="T12" fmla="*/ 0 60000 65536"/>
                <a:gd name="T13" fmla="*/ 0 60000 65536"/>
                <a:gd name="T14" fmla="*/ 0 60000 65536"/>
                <a:gd name="T15" fmla="*/ 0 60000 65536"/>
                <a:gd name="T16" fmla="*/ 0 60000 65536"/>
                <a:gd name="T17" fmla="*/ 0 60000 65536"/>
                <a:gd name="T18" fmla="*/ 0 w 198"/>
                <a:gd name="T19" fmla="*/ 0 h 66"/>
                <a:gd name="T20" fmla="*/ 198 w 19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8" h="66">
                  <a:moveTo>
                    <a:pt x="198" y="0"/>
                  </a:moveTo>
                  <a:cubicBezTo>
                    <a:pt x="198" y="58"/>
                    <a:pt x="198" y="58"/>
                    <a:pt x="198" y="58"/>
                  </a:cubicBezTo>
                  <a:cubicBezTo>
                    <a:pt x="198" y="62"/>
                    <a:pt x="194" y="66"/>
                    <a:pt x="189" y="66"/>
                  </a:cubicBezTo>
                  <a:cubicBezTo>
                    <a:pt x="9" y="66"/>
                    <a:pt x="9" y="66"/>
                    <a:pt x="9" y="66"/>
                  </a:cubicBezTo>
                  <a:cubicBezTo>
                    <a:pt x="4" y="66"/>
                    <a:pt x="0" y="62"/>
                    <a:pt x="0" y="58"/>
                  </a:cubicBezTo>
                  <a:cubicBezTo>
                    <a:pt x="0" y="0"/>
                    <a:pt x="0" y="0"/>
                    <a:pt x="0" y="0"/>
                  </a:cubicBezTo>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07" name="Freeform 236"/>
            <p:cNvSpPr>
              <a:spLocks/>
            </p:cNvSpPr>
            <p:nvPr/>
          </p:nvSpPr>
          <p:spPr bwMode="auto">
            <a:xfrm>
              <a:off x="6379195" y="1100799"/>
              <a:ext cx="86556" cy="573550"/>
            </a:xfrm>
            <a:custGeom>
              <a:avLst/>
              <a:gdLst>
                <a:gd name="T0" fmla="*/ 2147483647 w 54"/>
                <a:gd name="T1" fmla="*/ 0 h 361"/>
                <a:gd name="T2" fmla="*/ 0 w 54"/>
                <a:gd name="T3" fmla="*/ 2147483647 h 361"/>
                <a:gd name="T4" fmla="*/ 0 w 54"/>
                <a:gd name="T5" fmla="*/ 2147483647 h 361"/>
                <a:gd name="T6" fmla="*/ 2147483647 w 54"/>
                <a:gd name="T7" fmla="*/ 2147483647 h 361"/>
                <a:gd name="T8" fmla="*/ 2147483647 w 54"/>
                <a:gd name="T9" fmla="*/ 0 h 361"/>
                <a:gd name="T10" fmla="*/ 0 60000 65536"/>
                <a:gd name="T11" fmla="*/ 0 60000 65536"/>
                <a:gd name="T12" fmla="*/ 0 60000 65536"/>
                <a:gd name="T13" fmla="*/ 0 60000 65536"/>
                <a:gd name="T14" fmla="*/ 0 60000 65536"/>
                <a:gd name="T15" fmla="*/ 0 w 54"/>
                <a:gd name="T16" fmla="*/ 0 h 361"/>
                <a:gd name="T17" fmla="*/ 54 w 54"/>
                <a:gd name="T18" fmla="*/ 361 h 361"/>
              </a:gdLst>
              <a:ahLst/>
              <a:cxnLst>
                <a:cxn ang="T10">
                  <a:pos x="T0" y="T1"/>
                </a:cxn>
                <a:cxn ang="T11">
                  <a:pos x="T2" y="T3"/>
                </a:cxn>
                <a:cxn ang="T12">
                  <a:pos x="T4" y="T5"/>
                </a:cxn>
                <a:cxn ang="T13">
                  <a:pos x="T6" y="T7"/>
                </a:cxn>
                <a:cxn ang="T14">
                  <a:pos x="T8" y="T9"/>
                </a:cxn>
              </a:cxnLst>
              <a:rect l="T15" t="T16" r="T17" b="T18"/>
              <a:pathLst>
                <a:path w="54" h="361">
                  <a:moveTo>
                    <a:pt x="54" y="0"/>
                  </a:moveTo>
                  <a:lnTo>
                    <a:pt x="0" y="38"/>
                  </a:lnTo>
                  <a:lnTo>
                    <a:pt x="0" y="357"/>
                  </a:lnTo>
                  <a:lnTo>
                    <a:pt x="54" y="361"/>
                  </a:lnTo>
                  <a:lnTo>
                    <a:pt x="54" y="0"/>
                  </a:lnTo>
                  <a:close/>
                </a:path>
              </a:pathLst>
            </a:custGeom>
            <a:solidFill>
              <a:srgbClr val="3D61A4"/>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08" name="Freeform 237"/>
            <p:cNvSpPr>
              <a:spLocks/>
            </p:cNvSpPr>
            <p:nvPr/>
          </p:nvSpPr>
          <p:spPr bwMode="auto">
            <a:xfrm>
              <a:off x="6398130" y="1127654"/>
              <a:ext cx="64917" cy="157295"/>
            </a:xfrm>
            <a:custGeom>
              <a:avLst/>
              <a:gdLst>
                <a:gd name="T0" fmla="*/ 0 w 40"/>
                <a:gd name="T1" fmla="*/ 2147483647 h 100"/>
                <a:gd name="T2" fmla="*/ 2147483647 w 40"/>
                <a:gd name="T3" fmla="*/ 0 h 100"/>
                <a:gd name="T4" fmla="*/ 2147483647 w 40"/>
                <a:gd name="T5" fmla="*/ 2147483647 h 100"/>
                <a:gd name="T6" fmla="*/ 0 w 40"/>
                <a:gd name="T7" fmla="*/ 2147483647 h 100"/>
                <a:gd name="T8" fmla="*/ 0 w 40"/>
                <a:gd name="T9" fmla="*/ 2147483647 h 100"/>
                <a:gd name="T10" fmla="*/ 0 60000 65536"/>
                <a:gd name="T11" fmla="*/ 0 60000 65536"/>
                <a:gd name="T12" fmla="*/ 0 60000 65536"/>
                <a:gd name="T13" fmla="*/ 0 60000 65536"/>
                <a:gd name="T14" fmla="*/ 0 60000 65536"/>
                <a:gd name="T15" fmla="*/ 0 w 40"/>
                <a:gd name="T16" fmla="*/ 0 h 100"/>
                <a:gd name="T17" fmla="*/ 40 w 40"/>
                <a:gd name="T18" fmla="*/ 100 h 100"/>
              </a:gdLst>
              <a:ahLst/>
              <a:cxnLst>
                <a:cxn ang="T10">
                  <a:pos x="T0" y="T1"/>
                </a:cxn>
                <a:cxn ang="T11">
                  <a:pos x="T2" y="T3"/>
                </a:cxn>
                <a:cxn ang="T12">
                  <a:pos x="T4" y="T5"/>
                </a:cxn>
                <a:cxn ang="T13">
                  <a:pos x="T6" y="T7"/>
                </a:cxn>
                <a:cxn ang="T14">
                  <a:pos x="T8" y="T9"/>
                </a:cxn>
              </a:cxnLst>
              <a:rect l="T15" t="T16" r="T17" b="T18"/>
              <a:pathLst>
                <a:path w="40" h="100">
                  <a:moveTo>
                    <a:pt x="0" y="28"/>
                  </a:moveTo>
                  <a:lnTo>
                    <a:pt x="40" y="0"/>
                  </a:lnTo>
                  <a:lnTo>
                    <a:pt x="40" y="74"/>
                  </a:lnTo>
                  <a:lnTo>
                    <a:pt x="0" y="100"/>
                  </a:lnTo>
                  <a:lnTo>
                    <a:pt x="0" y="28"/>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09" name="Rectangle 238"/>
            <p:cNvSpPr>
              <a:spLocks noChangeArrowheads="1"/>
            </p:cNvSpPr>
            <p:nvPr/>
          </p:nvSpPr>
          <p:spPr bwMode="auto">
            <a:xfrm>
              <a:off x="6441408" y="1129572"/>
              <a:ext cx="10820" cy="134276"/>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10" name="Rectangle 239"/>
            <p:cNvSpPr>
              <a:spLocks noChangeArrowheads="1"/>
            </p:cNvSpPr>
            <p:nvPr/>
          </p:nvSpPr>
          <p:spPr bwMode="auto">
            <a:xfrm>
              <a:off x="6417063" y="1146836"/>
              <a:ext cx="10820" cy="132357"/>
            </a:xfrm>
            <a:prstGeom prst="rect">
              <a:avLst/>
            </a:prstGeom>
            <a:solidFill>
              <a:srgbClr val="3D61A4"/>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11" name="Freeform 240"/>
            <p:cNvSpPr>
              <a:spLocks/>
            </p:cNvSpPr>
            <p:nvPr/>
          </p:nvSpPr>
          <p:spPr bwMode="auto">
            <a:xfrm>
              <a:off x="6398130" y="1267684"/>
              <a:ext cx="67621" cy="377892"/>
            </a:xfrm>
            <a:custGeom>
              <a:avLst/>
              <a:gdLst>
                <a:gd name="T0" fmla="*/ 0 w 42"/>
                <a:gd name="T1" fmla="*/ 2147483647 h 239"/>
                <a:gd name="T2" fmla="*/ 2147483647 w 42"/>
                <a:gd name="T3" fmla="*/ 0 h 239"/>
                <a:gd name="T4" fmla="*/ 2147483647 w 42"/>
                <a:gd name="T5" fmla="*/ 2147483647 h 239"/>
                <a:gd name="T6" fmla="*/ 0 w 42"/>
                <a:gd name="T7" fmla="*/ 2147483647 h 239"/>
                <a:gd name="T8" fmla="*/ 0 w 42"/>
                <a:gd name="T9" fmla="*/ 2147483647 h 239"/>
                <a:gd name="T10" fmla="*/ 0 60000 65536"/>
                <a:gd name="T11" fmla="*/ 0 60000 65536"/>
                <a:gd name="T12" fmla="*/ 0 60000 65536"/>
                <a:gd name="T13" fmla="*/ 0 60000 65536"/>
                <a:gd name="T14" fmla="*/ 0 60000 65536"/>
                <a:gd name="T15" fmla="*/ 0 w 42"/>
                <a:gd name="T16" fmla="*/ 0 h 239"/>
                <a:gd name="T17" fmla="*/ 42 w 42"/>
                <a:gd name="T18" fmla="*/ 239 h 239"/>
              </a:gdLst>
              <a:ahLst/>
              <a:cxnLst>
                <a:cxn ang="T10">
                  <a:pos x="T0" y="T1"/>
                </a:cxn>
                <a:cxn ang="T11">
                  <a:pos x="T2" y="T3"/>
                </a:cxn>
                <a:cxn ang="T12">
                  <a:pos x="T4" y="T5"/>
                </a:cxn>
                <a:cxn ang="T13">
                  <a:pos x="T6" y="T7"/>
                </a:cxn>
                <a:cxn ang="T14">
                  <a:pos x="T8" y="T9"/>
                </a:cxn>
              </a:cxnLst>
              <a:rect l="T15" t="T16" r="T17" b="T18"/>
              <a:pathLst>
                <a:path w="42" h="239">
                  <a:moveTo>
                    <a:pt x="0" y="24"/>
                  </a:moveTo>
                  <a:lnTo>
                    <a:pt x="42" y="0"/>
                  </a:lnTo>
                  <a:lnTo>
                    <a:pt x="42" y="239"/>
                  </a:lnTo>
                  <a:lnTo>
                    <a:pt x="0" y="237"/>
                  </a:lnTo>
                  <a:lnTo>
                    <a:pt x="0" y="24"/>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12" name="Freeform 241"/>
            <p:cNvSpPr>
              <a:spLocks/>
            </p:cNvSpPr>
            <p:nvPr/>
          </p:nvSpPr>
          <p:spPr bwMode="auto">
            <a:xfrm>
              <a:off x="6122231" y="1643657"/>
              <a:ext cx="543682" cy="115094"/>
            </a:xfrm>
            <a:custGeom>
              <a:avLst/>
              <a:gdLst>
                <a:gd name="T0" fmla="*/ 0 w 171"/>
                <a:gd name="T1" fmla="*/ 2147483647 h 36"/>
                <a:gd name="T2" fmla="*/ 2147483647 w 171"/>
                <a:gd name="T3" fmla="*/ 2147483647 h 36"/>
                <a:gd name="T4" fmla="*/ 2147483647 w 171"/>
                <a:gd name="T5" fmla="*/ 2147483647 h 36"/>
                <a:gd name="T6" fmla="*/ 2147483647 w 171"/>
                <a:gd name="T7" fmla="*/ 2147483647 h 36"/>
                <a:gd name="T8" fmla="*/ 2147483647 w 171"/>
                <a:gd name="T9" fmla="*/ 2147483647 h 36"/>
                <a:gd name="T10" fmla="*/ 2147483647 w 171"/>
                <a:gd name="T11" fmla="*/ 0 h 36"/>
                <a:gd name="T12" fmla="*/ 0 w 171"/>
                <a:gd name="T13" fmla="*/ 2147483647 h 36"/>
                <a:gd name="T14" fmla="*/ 0 60000 65536"/>
                <a:gd name="T15" fmla="*/ 0 60000 65536"/>
                <a:gd name="T16" fmla="*/ 0 60000 65536"/>
                <a:gd name="T17" fmla="*/ 0 60000 65536"/>
                <a:gd name="T18" fmla="*/ 0 60000 65536"/>
                <a:gd name="T19" fmla="*/ 0 60000 65536"/>
                <a:gd name="T20" fmla="*/ 0 60000 65536"/>
                <a:gd name="T21" fmla="*/ 0 w 171"/>
                <a:gd name="T22" fmla="*/ 0 h 36"/>
                <a:gd name="T23" fmla="*/ 171 w 171"/>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1" h="36">
                  <a:moveTo>
                    <a:pt x="0" y="6"/>
                  </a:moveTo>
                  <a:cubicBezTo>
                    <a:pt x="32" y="36"/>
                    <a:pt x="32" y="36"/>
                    <a:pt x="32" y="36"/>
                  </a:cubicBezTo>
                  <a:cubicBezTo>
                    <a:pt x="171" y="36"/>
                    <a:pt x="171" y="36"/>
                    <a:pt x="171" y="36"/>
                  </a:cubicBezTo>
                  <a:cubicBezTo>
                    <a:pt x="171" y="28"/>
                    <a:pt x="171" y="28"/>
                    <a:pt x="171" y="28"/>
                  </a:cubicBezTo>
                  <a:cubicBezTo>
                    <a:pt x="171" y="28"/>
                    <a:pt x="38" y="28"/>
                    <a:pt x="35" y="28"/>
                  </a:cubicBezTo>
                  <a:cubicBezTo>
                    <a:pt x="33" y="26"/>
                    <a:pt x="5" y="0"/>
                    <a:pt x="5" y="0"/>
                  </a:cubicBezTo>
                  <a:lnTo>
                    <a:pt x="0" y="6"/>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sp>
          <p:nvSpPr>
            <p:cNvPr id="27713" name="Rectangle 242"/>
            <p:cNvSpPr>
              <a:spLocks noChangeArrowheads="1"/>
            </p:cNvSpPr>
            <p:nvPr/>
          </p:nvSpPr>
          <p:spPr bwMode="auto">
            <a:xfrm>
              <a:off x="6035675" y="1639821"/>
              <a:ext cx="630238" cy="28774"/>
            </a:xfrm>
            <a:prstGeom prst="rect">
              <a:avLst/>
            </a:prstGeom>
            <a:solidFill>
              <a:srgbClr val="FFFFFF"/>
            </a:solidFill>
            <a:ln w="9525">
              <a:noFill/>
              <a:miter lim="800000"/>
              <a:headEnd/>
              <a:tailEnd/>
            </a:ln>
          </p:spPr>
          <p:txBody>
            <a:bodyPr/>
            <a:lstStyle/>
            <a:p>
              <a:pPr>
                <a:defRPr/>
              </a:pPr>
              <a:endParaRPr kumimoji="0" lang="en-US" altLang="zh-CN" sz="2000" b="0">
                <a:latin typeface="Times New Roman" pitchFamily="18" charset="0"/>
                <a:ea typeface="宋体" pitchFamily="2" charset="-122"/>
                <a:cs typeface="Times New Roman" pitchFamily="18" charset="0"/>
              </a:endParaRPr>
            </a:p>
          </p:txBody>
        </p:sp>
        <p:sp>
          <p:nvSpPr>
            <p:cNvPr id="27714" name="Freeform 243"/>
            <p:cNvSpPr>
              <a:spLocks/>
            </p:cNvSpPr>
            <p:nvPr/>
          </p:nvSpPr>
          <p:spPr bwMode="auto">
            <a:xfrm>
              <a:off x="6530669" y="1093126"/>
              <a:ext cx="24345" cy="565877"/>
            </a:xfrm>
            <a:custGeom>
              <a:avLst/>
              <a:gdLst>
                <a:gd name="T0" fmla="*/ 2147483647 w 16"/>
                <a:gd name="T1" fmla="*/ 2147483647 h 357"/>
                <a:gd name="T2" fmla="*/ 2147483647 w 16"/>
                <a:gd name="T3" fmla="*/ 2147483647 h 357"/>
                <a:gd name="T4" fmla="*/ 0 w 16"/>
                <a:gd name="T5" fmla="*/ 0 h 357"/>
                <a:gd name="T6" fmla="*/ 0 w 16"/>
                <a:gd name="T7" fmla="*/ 2147483647 h 357"/>
                <a:gd name="T8" fmla="*/ 2147483647 w 16"/>
                <a:gd name="T9" fmla="*/ 2147483647 h 357"/>
                <a:gd name="T10" fmla="*/ 2147483647 w 16"/>
                <a:gd name="T11" fmla="*/ 2147483647 h 357"/>
                <a:gd name="T12" fmla="*/ 2147483647 w 16"/>
                <a:gd name="T13" fmla="*/ 2147483647 h 357"/>
                <a:gd name="T14" fmla="*/ 2147483647 w 16"/>
                <a:gd name="T15" fmla="*/ 2147483647 h 357"/>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357"/>
                <a:gd name="T26" fmla="*/ 16 w 16"/>
                <a:gd name="T27" fmla="*/ 357 h 3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357">
                  <a:moveTo>
                    <a:pt x="16" y="10"/>
                  </a:moveTo>
                  <a:lnTo>
                    <a:pt x="4" y="2"/>
                  </a:lnTo>
                  <a:lnTo>
                    <a:pt x="0" y="0"/>
                  </a:lnTo>
                  <a:lnTo>
                    <a:pt x="0" y="357"/>
                  </a:lnTo>
                  <a:lnTo>
                    <a:pt x="6" y="357"/>
                  </a:lnTo>
                  <a:lnTo>
                    <a:pt x="6" y="347"/>
                  </a:lnTo>
                  <a:lnTo>
                    <a:pt x="16" y="347"/>
                  </a:lnTo>
                  <a:lnTo>
                    <a:pt x="16" y="10"/>
                  </a:lnTo>
                  <a:close/>
                </a:path>
              </a:pathLst>
            </a:custGeom>
            <a:solidFill>
              <a:srgbClr val="FFFFFF"/>
            </a:solidFill>
            <a:ln w="9525">
              <a:noFill/>
              <a:round/>
              <a:headEnd/>
              <a:tailEnd/>
            </a:ln>
          </p:spPr>
          <p:txBody>
            <a:bodyPr/>
            <a:lstStyle/>
            <a:p>
              <a:pPr>
                <a:defRPr/>
              </a:pPr>
              <a:endParaRPr lang="zh-CN" altLang="en-US" sz="1400">
                <a:latin typeface="Times New Roman" pitchFamily="18" charset="0"/>
                <a:ea typeface="宋体" pitchFamily="2" charset="-122"/>
                <a:cs typeface="Times New Roman" pitchFamily="18" charset="0"/>
              </a:endParaRPr>
            </a:p>
          </p:txBody>
        </p:sp>
      </p:grpSp>
      <p:sp>
        <p:nvSpPr>
          <p:cNvPr id="27696" name="Line 149"/>
          <p:cNvSpPr>
            <a:spLocks noChangeShapeType="1"/>
          </p:cNvSpPr>
          <p:nvPr/>
        </p:nvSpPr>
        <p:spPr bwMode="auto">
          <a:xfrm flipH="1">
            <a:off x="1135063" y="3357563"/>
            <a:ext cx="431800" cy="358775"/>
          </a:xfrm>
          <a:prstGeom prst="line">
            <a:avLst/>
          </a:prstGeom>
          <a:noFill/>
          <a:ln w="19050">
            <a:solidFill>
              <a:srgbClr val="0000FF"/>
            </a:solidFill>
            <a:round/>
            <a:headEnd/>
            <a:tailEnd/>
          </a:ln>
        </p:spPr>
        <p:txBody>
          <a:bodyPr wrap="none" lIns="90000" tIns="46800" rIns="90000" bIns="46800" anchor="ctr"/>
          <a:lstStyle/>
          <a:p>
            <a:pPr>
              <a:defRPr/>
            </a:pPr>
            <a:endParaRPr lang="zh-CN" altLang="en-US" sz="1400">
              <a:latin typeface="Times New Roman" pitchFamily="18" charset="0"/>
              <a:ea typeface="宋体" pitchFamily="2" charset="-122"/>
              <a:cs typeface="Times New Roman" pitchFamily="18" charset="0"/>
            </a:endParaRPr>
          </a:p>
        </p:txBody>
      </p:sp>
      <p:sp>
        <p:nvSpPr>
          <p:cNvPr id="27697" name="Line 149"/>
          <p:cNvSpPr>
            <a:spLocks noChangeShapeType="1"/>
          </p:cNvSpPr>
          <p:nvPr/>
        </p:nvSpPr>
        <p:spPr bwMode="auto">
          <a:xfrm>
            <a:off x="2000250" y="3429000"/>
            <a:ext cx="184150" cy="647700"/>
          </a:xfrm>
          <a:prstGeom prst="line">
            <a:avLst/>
          </a:prstGeom>
          <a:noFill/>
          <a:ln w="19050">
            <a:solidFill>
              <a:srgbClr val="0000FF"/>
            </a:solidFill>
            <a:round/>
            <a:headEnd/>
            <a:tailEnd/>
          </a:ln>
        </p:spPr>
        <p:txBody>
          <a:bodyPr wrap="none" lIns="90000" tIns="46800" rIns="90000" bIns="46800" anchor="ctr"/>
          <a:lstStyle/>
          <a:p>
            <a:pPr>
              <a:defRPr/>
            </a:pPr>
            <a:endParaRPr lang="zh-CN" altLang="en-US" sz="1400">
              <a:latin typeface="Times New Roman" pitchFamily="18" charset="0"/>
              <a:ea typeface="宋体" pitchFamily="2" charset="-122"/>
              <a:cs typeface="Times New Roman" pitchFamily="18" charset="0"/>
            </a:endParaRPr>
          </a:p>
        </p:txBody>
      </p:sp>
      <p:sp>
        <p:nvSpPr>
          <p:cNvPr id="27698" name="Line 149"/>
          <p:cNvSpPr>
            <a:spLocks noChangeShapeType="1"/>
          </p:cNvSpPr>
          <p:nvPr/>
        </p:nvSpPr>
        <p:spPr bwMode="auto">
          <a:xfrm flipH="1">
            <a:off x="2863850" y="3573463"/>
            <a:ext cx="122238" cy="503237"/>
          </a:xfrm>
          <a:prstGeom prst="line">
            <a:avLst/>
          </a:prstGeom>
          <a:noFill/>
          <a:ln w="19050">
            <a:solidFill>
              <a:srgbClr val="0000FF"/>
            </a:solidFill>
            <a:round/>
            <a:headEnd/>
            <a:tailEnd/>
          </a:ln>
        </p:spPr>
        <p:txBody>
          <a:bodyPr wrap="none" lIns="90000" tIns="46800" rIns="90000" bIns="46800" anchor="ctr"/>
          <a:lstStyle/>
          <a:p>
            <a:pPr>
              <a:defRPr/>
            </a:pPr>
            <a:endParaRPr lang="zh-CN" altLang="en-US" sz="1400">
              <a:latin typeface="Times New Roman" pitchFamily="18" charset="0"/>
              <a:ea typeface="宋体" pitchFamily="2" charset="-122"/>
              <a:cs typeface="Times New Roman" pitchFamily="18" charset="0"/>
            </a:endParaRPr>
          </a:p>
        </p:txBody>
      </p:sp>
      <p:sp>
        <p:nvSpPr>
          <p:cNvPr id="27699" name="Line 149"/>
          <p:cNvSpPr>
            <a:spLocks noChangeShapeType="1"/>
          </p:cNvSpPr>
          <p:nvPr/>
        </p:nvSpPr>
        <p:spPr bwMode="auto">
          <a:xfrm flipH="1">
            <a:off x="3973513" y="3500438"/>
            <a:ext cx="184150" cy="576262"/>
          </a:xfrm>
          <a:prstGeom prst="line">
            <a:avLst/>
          </a:prstGeom>
          <a:noFill/>
          <a:ln w="19050">
            <a:solidFill>
              <a:srgbClr val="0000FF"/>
            </a:solidFill>
            <a:round/>
            <a:headEnd/>
            <a:tailEnd/>
          </a:ln>
        </p:spPr>
        <p:txBody>
          <a:bodyPr wrap="none" lIns="90000" tIns="46800" rIns="90000" bIns="46800" anchor="ctr"/>
          <a:lstStyle/>
          <a:p>
            <a:pPr>
              <a:defRPr/>
            </a:pPr>
            <a:endParaRPr lang="zh-CN" altLang="en-US" sz="1400">
              <a:latin typeface="Times New Roman" pitchFamily="18" charset="0"/>
              <a:ea typeface="宋体" pitchFamily="2" charset="-122"/>
              <a:cs typeface="Times New Roman" pitchFamily="18" charset="0"/>
            </a:endParaRPr>
          </a:p>
        </p:txBody>
      </p:sp>
      <p:sp>
        <p:nvSpPr>
          <p:cNvPr id="27700" name="Line 149"/>
          <p:cNvSpPr>
            <a:spLocks noChangeShapeType="1"/>
          </p:cNvSpPr>
          <p:nvPr/>
        </p:nvSpPr>
        <p:spPr bwMode="auto">
          <a:xfrm>
            <a:off x="4465638" y="3500438"/>
            <a:ext cx="247650" cy="576262"/>
          </a:xfrm>
          <a:prstGeom prst="line">
            <a:avLst/>
          </a:prstGeom>
          <a:noFill/>
          <a:ln w="19050">
            <a:solidFill>
              <a:srgbClr val="0000FF"/>
            </a:solidFill>
            <a:round/>
            <a:headEnd/>
            <a:tailEnd/>
          </a:ln>
        </p:spPr>
        <p:txBody>
          <a:bodyPr wrap="none" lIns="90000" tIns="46800" rIns="90000" bIns="46800" anchor="ctr"/>
          <a:lstStyle/>
          <a:p>
            <a:pPr>
              <a:defRPr/>
            </a:pPr>
            <a:endParaRPr lang="zh-CN" altLang="en-US" sz="1400">
              <a:latin typeface="Times New Roman" pitchFamily="18" charset="0"/>
              <a:ea typeface="宋体" pitchFamily="2" charset="-122"/>
              <a:cs typeface="Times New Roman" pitchFamily="18" charset="0"/>
            </a:endParaRPr>
          </a:p>
        </p:txBody>
      </p:sp>
      <p:sp>
        <p:nvSpPr>
          <p:cNvPr id="27701" name="Rectangle 105"/>
          <p:cNvSpPr txBox="1">
            <a:spLocks noChangeArrowheads="1"/>
          </p:cNvSpPr>
          <p:nvPr/>
        </p:nvSpPr>
        <p:spPr bwMode="auto">
          <a:xfrm>
            <a:off x="5399087" y="1052736"/>
            <a:ext cx="3744913" cy="2808312"/>
          </a:xfrm>
          <a:prstGeom prst="rect">
            <a:avLst/>
          </a:prstGeom>
          <a:noFill/>
          <a:ln w="9525">
            <a:noFill/>
            <a:miter lim="800000"/>
            <a:headEnd/>
            <a:tailEnd/>
          </a:ln>
        </p:spPr>
        <p:txBody>
          <a:bodyPr/>
          <a:lstStyle/>
          <a:p>
            <a:pPr marL="225425" indent="-225425">
              <a:lnSpc>
                <a:spcPct val="110000"/>
              </a:lnSpc>
              <a:spcAft>
                <a:spcPts val="400"/>
              </a:spcAft>
              <a:buClr>
                <a:srgbClr val="0087E2"/>
              </a:buClr>
              <a:buSzPct val="80000"/>
              <a:buFont typeface="Arial" pitchFamily="34" charset="0"/>
              <a:buChar char="●"/>
              <a:defRPr/>
            </a:pPr>
            <a:r>
              <a:rPr lang="en-US" altLang="zh-CN" b="0" dirty="0">
                <a:solidFill>
                  <a:srgbClr val="000000"/>
                </a:solidFill>
                <a:latin typeface="Times New Roman" pitchFamily="18" charset="0"/>
                <a:ea typeface="华文细黑" pitchFamily="2" charset="-122"/>
                <a:cs typeface="Times New Roman" pitchFamily="18" charset="0"/>
              </a:rPr>
              <a:t>A typical railway system has a three-level structure of the </a:t>
            </a:r>
            <a:r>
              <a:rPr lang="en-US" altLang="zh-CN" b="0" dirty="0" smtClean="0">
                <a:solidFill>
                  <a:srgbClr val="000000"/>
                </a:solidFill>
                <a:latin typeface="Times New Roman" pitchFamily="18" charset="0"/>
                <a:ea typeface="华文细黑" pitchFamily="2" charset="-122"/>
                <a:cs typeface="Times New Roman" pitchFamily="18" charset="0"/>
              </a:rPr>
              <a:t>Regional HQ, Divisions </a:t>
            </a:r>
            <a:r>
              <a:rPr lang="en-US" altLang="zh-CN" b="0" dirty="0">
                <a:solidFill>
                  <a:srgbClr val="000000"/>
                </a:solidFill>
                <a:latin typeface="Times New Roman" pitchFamily="18" charset="0"/>
                <a:ea typeface="华文细黑" pitchFamily="2" charset="-122"/>
                <a:cs typeface="Times New Roman" pitchFamily="18" charset="0"/>
              </a:rPr>
              <a:t>and </a:t>
            </a:r>
            <a:r>
              <a:rPr lang="en-US" altLang="zh-CN" b="0" dirty="0" smtClean="0">
                <a:solidFill>
                  <a:srgbClr val="000000"/>
                </a:solidFill>
                <a:latin typeface="Times New Roman" pitchFamily="18" charset="0"/>
                <a:ea typeface="华文细黑" pitchFamily="2" charset="-122"/>
                <a:cs typeface="Times New Roman" pitchFamily="18" charset="0"/>
              </a:rPr>
              <a:t>stations/Sections</a:t>
            </a:r>
            <a:endParaRPr lang="zh-CN" altLang="en-US" b="0" dirty="0">
              <a:solidFill>
                <a:srgbClr val="000000"/>
              </a:solidFill>
              <a:latin typeface="Times New Roman" pitchFamily="18" charset="0"/>
              <a:ea typeface="华文细黑" pitchFamily="2" charset="-122"/>
              <a:cs typeface="Times New Roman" pitchFamily="18" charset="0"/>
            </a:endParaRPr>
          </a:p>
          <a:p>
            <a:pPr marL="225425" indent="-225425">
              <a:lnSpc>
                <a:spcPct val="110000"/>
              </a:lnSpc>
              <a:spcAft>
                <a:spcPts val="400"/>
              </a:spcAft>
              <a:buClr>
                <a:srgbClr val="0087E2"/>
              </a:buClr>
              <a:buSzPct val="80000"/>
              <a:buFont typeface="Arial" pitchFamily="34" charset="0"/>
              <a:buChar char="●"/>
              <a:defRPr/>
            </a:pPr>
            <a:r>
              <a:rPr lang="en-US" altLang="zh-CN" b="0" dirty="0" smtClean="0">
                <a:solidFill>
                  <a:srgbClr val="000000"/>
                </a:solidFill>
                <a:latin typeface="Times New Roman" pitchFamily="18" charset="0"/>
                <a:ea typeface="华文细黑" pitchFamily="2" charset="-122"/>
                <a:cs typeface="Times New Roman" pitchFamily="18" charset="0"/>
              </a:rPr>
              <a:t>Regional HQ is </a:t>
            </a:r>
            <a:r>
              <a:rPr lang="en-US" altLang="zh-CN" b="0" dirty="0">
                <a:solidFill>
                  <a:srgbClr val="000000"/>
                </a:solidFill>
                <a:latin typeface="Times New Roman" pitchFamily="18" charset="0"/>
                <a:ea typeface="华文细黑" pitchFamily="2" charset="-122"/>
                <a:cs typeface="Times New Roman" pitchFamily="18" charset="0"/>
              </a:rPr>
              <a:t>responsible for planning, management and </a:t>
            </a:r>
            <a:r>
              <a:rPr lang="en-US" altLang="zh-CN" b="0" dirty="0" smtClean="0">
                <a:solidFill>
                  <a:srgbClr val="000000"/>
                </a:solidFill>
                <a:latin typeface="Times New Roman" pitchFamily="18" charset="0"/>
                <a:ea typeface="华文细黑" pitchFamily="2" charset="-122"/>
                <a:cs typeface="Times New Roman" pitchFamily="18" charset="0"/>
              </a:rPr>
              <a:t>Implementation of </a:t>
            </a:r>
            <a:r>
              <a:rPr lang="en-US" altLang="zh-CN" b="0" dirty="0">
                <a:solidFill>
                  <a:srgbClr val="000000"/>
                </a:solidFill>
                <a:latin typeface="Times New Roman" pitchFamily="18" charset="0"/>
                <a:ea typeface="华文细黑" pitchFamily="2" charset="-122"/>
                <a:cs typeface="Times New Roman" pitchFamily="18" charset="0"/>
              </a:rPr>
              <a:t>the railway </a:t>
            </a:r>
            <a:r>
              <a:rPr lang="en-US" altLang="zh-CN" b="0" dirty="0" smtClean="0">
                <a:solidFill>
                  <a:srgbClr val="000000"/>
                </a:solidFill>
                <a:latin typeface="Times New Roman" pitchFamily="18" charset="0"/>
                <a:ea typeface="华文细黑" pitchFamily="2" charset="-122"/>
                <a:cs typeface="Times New Roman" pitchFamily="18" charset="0"/>
              </a:rPr>
              <a:t>unified management, </a:t>
            </a:r>
            <a:r>
              <a:rPr lang="en-US" altLang="zh-CN" b="0" dirty="0" smtClean="0">
                <a:solidFill>
                  <a:srgbClr val="000000"/>
                </a:solidFill>
                <a:latin typeface="Times New Roman" pitchFamily="18" charset="0"/>
                <a:ea typeface="华文细黑" pitchFamily="2" charset="-122"/>
                <a:cs typeface="Times New Roman" pitchFamily="18" charset="0"/>
              </a:rPr>
              <a:t>Delivery </a:t>
            </a:r>
            <a:r>
              <a:rPr lang="en-US" altLang="zh-CN" b="0" dirty="0">
                <a:solidFill>
                  <a:srgbClr val="000000"/>
                </a:solidFill>
                <a:latin typeface="Times New Roman" pitchFamily="18" charset="0"/>
                <a:ea typeface="华文细黑" pitchFamily="2" charset="-122"/>
                <a:cs typeface="Times New Roman" pitchFamily="18" charset="0"/>
              </a:rPr>
              <a:t>and </a:t>
            </a:r>
            <a:r>
              <a:rPr lang="en-US" altLang="zh-CN" b="0" dirty="0" smtClean="0">
                <a:solidFill>
                  <a:srgbClr val="000000"/>
                </a:solidFill>
                <a:latin typeface="Times New Roman" pitchFamily="18" charset="0"/>
                <a:ea typeface="华文细黑" pitchFamily="2" charset="-122"/>
                <a:cs typeface="Times New Roman" pitchFamily="18" charset="0"/>
              </a:rPr>
              <a:t>Control system </a:t>
            </a:r>
            <a:endParaRPr lang="zh-CN" altLang="en-US" b="0" dirty="0">
              <a:solidFill>
                <a:srgbClr val="000000"/>
              </a:solidFill>
              <a:latin typeface="Times New Roman" pitchFamily="18" charset="0"/>
              <a:ea typeface="华文细黑" pitchFamily="2" charset="-122"/>
              <a:cs typeface="Times New Roman" pitchFamily="18" charset="0"/>
            </a:endParaRPr>
          </a:p>
          <a:p>
            <a:pPr marL="225425" indent="-225425">
              <a:lnSpc>
                <a:spcPct val="110000"/>
              </a:lnSpc>
              <a:spcAft>
                <a:spcPts val="400"/>
              </a:spcAft>
              <a:buClr>
                <a:srgbClr val="0087E2"/>
              </a:buClr>
              <a:buSzPct val="80000"/>
              <a:buFont typeface="Arial" pitchFamily="34" charset="0"/>
              <a:buChar char="●"/>
              <a:defRPr/>
            </a:pPr>
            <a:r>
              <a:rPr lang="en-US" altLang="zh-CN" b="0" dirty="0" smtClean="0">
                <a:solidFill>
                  <a:srgbClr val="000000"/>
                </a:solidFill>
                <a:latin typeface="Times New Roman" pitchFamily="18" charset="0"/>
                <a:ea typeface="华文细黑" pitchFamily="2" charset="-122"/>
                <a:cs typeface="Times New Roman" pitchFamily="18" charset="0"/>
              </a:rPr>
              <a:t>Divisions  </a:t>
            </a:r>
            <a:r>
              <a:rPr lang="en-US" altLang="zh-CN" b="0" dirty="0" smtClean="0">
                <a:solidFill>
                  <a:srgbClr val="000000"/>
                </a:solidFill>
                <a:latin typeface="Times New Roman" pitchFamily="18" charset="0"/>
                <a:ea typeface="华文细黑" pitchFamily="2" charset="-122"/>
                <a:cs typeface="Times New Roman" pitchFamily="18" charset="0"/>
              </a:rPr>
              <a:t>have </a:t>
            </a:r>
            <a:r>
              <a:rPr lang="en-US" altLang="zh-CN" b="0" dirty="0">
                <a:solidFill>
                  <a:srgbClr val="000000"/>
                </a:solidFill>
                <a:latin typeface="Times New Roman" pitchFamily="18" charset="0"/>
                <a:ea typeface="华文细黑" pitchFamily="2" charset="-122"/>
                <a:cs typeface="Times New Roman" pitchFamily="18" charset="0"/>
              </a:rPr>
              <a:t>jurisdiction of their respective stations and sections and their primary responsibilities are the operations and maintenance of locomotives, engineering/electrical services, rolling stock, power supply for passenger transport and other auxiliary duties. </a:t>
            </a:r>
            <a:endParaRPr lang="zh-CN" altLang="en-US" b="0" dirty="0">
              <a:solidFill>
                <a:srgbClr val="000000"/>
              </a:solidFill>
              <a:latin typeface="Times New Roman" pitchFamily="18" charset="0"/>
              <a:ea typeface="华文细黑" pitchFamily="2" charset="-122"/>
              <a:cs typeface="Times New Roman" pitchFamily="18" charset="0"/>
            </a:endParaRPr>
          </a:p>
          <a:p>
            <a:pPr marL="225425" indent="-225425">
              <a:lnSpc>
                <a:spcPct val="110000"/>
              </a:lnSpc>
              <a:spcAft>
                <a:spcPts val="400"/>
              </a:spcAft>
              <a:buClr>
                <a:srgbClr val="0087E2"/>
              </a:buClr>
              <a:buSzPct val="80000"/>
              <a:buFont typeface="Arial" pitchFamily="34" charset="0"/>
              <a:buChar char="●"/>
              <a:defRPr/>
            </a:pPr>
            <a:r>
              <a:rPr lang="en-US" altLang="zh-CN" b="0" dirty="0">
                <a:solidFill>
                  <a:srgbClr val="000000"/>
                </a:solidFill>
                <a:latin typeface="Times New Roman" pitchFamily="18" charset="0"/>
                <a:ea typeface="华文细黑" pitchFamily="2" charset="-122"/>
                <a:cs typeface="Times New Roman" pitchFamily="18" charset="0"/>
              </a:rPr>
              <a:t>Each station/section is under direct administration of its </a:t>
            </a:r>
            <a:r>
              <a:rPr lang="en-US" altLang="zh-CN" b="0" dirty="0" smtClean="0">
                <a:solidFill>
                  <a:srgbClr val="000000"/>
                </a:solidFill>
                <a:latin typeface="Times New Roman" pitchFamily="18" charset="0"/>
                <a:ea typeface="华文细黑" pitchFamily="2" charset="-122"/>
                <a:cs typeface="Times New Roman" pitchFamily="18" charset="0"/>
              </a:rPr>
              <a:t>Division</a:t>
            </a:r>
            <a:endParaRPr lang="zh-CN" altLang="en-US" b="0" dirty="0">
              <a:solidFill>
                <a:srgbClr val="000000"/>
              </a:solidFill>
              <a:latin typeface="Times New Roman" pitchFamily="18" charset="0"/>
              <a:ea typeface="华文细黑" pitchFamily="2" charset="-122"/>
              <a:cs typeface="Times New Roman" pitchFamily="18" charset="0"/>
            </a:endParaRPr>
          </a:p>
        </p:txBody>
      </p:sp>
      <p:sp>
        <p:nvSpPr>
          <p:cNvPr id="406999" name="Text Box 471"/>
          <p:cNvSpPr txBox="1">
            <a:spLocks noChangeArrowheads="1"/>
          </p:cNvSpPr>
          <p:nvPr/>
        </p:nvSpPr>
        <p:spPr bwMode="auto">
          <a:xfrm>
            <a:off x="5364163" y="692696"/>
            <a:ext cx="3779837" cy="369332"/>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defRPr/>
            </a:pPr>
            <a:r>
              <a:rPr lang="en-US" altLang="zh-CN" sz="1800" dirty="0">
                <a:solidFill>
                  <a:srgbClr val="002060"/>
                </a:solidFill>
                <a:latin typeface="Times New Roman" pitchFamily="18" charset="0"/>
                <a:ea typeface="华文细黑" pitchFamily="2" charset="-122"/>
                <a:cs typeface="Times New Roman" pitchFamily="18" charset="0"/>
              </a:rPr>
              <a:t>Overall structure of </a:t>
            </a:r>
            <a:r>
              <a:rPr lang="en-US" altLang="zh-CN" sz="1800" dirty="0" smtClean="0">
                <a:solidFill>
                  <a:srgbClr val="002060"/>
                </a:solidFill>
                <a:latin typeface="Times New Roman" pitchFamily="18" charset="0"/>
                <a:ea typeface="华文细黑" pitchFamily="2" charset="-122"/>
                <a:cs typeface="Times New Roman" pitchFamily="18" charset="0"/>
              </a:rPr>
              <a:t>Railway </a:t>
            </a:r>
            <a:r>
              <a:rPr lang="en-US" altLang="zh-CN" sz="1800" dirty="0">
                <a:solidFill>
                  <a:srgbClr val="002060"/>
                </a:solidFill>
                <a:latin typeface="Times New Roman" pitchFamily="18" charset="0"/>
                <a:ea typeface="华文细黑" pitchFamily="2" charset="-122"/>
                <a:cs typeface="Times New Roman" pitchFamily="18" charset="0"/>
              </a:rPr>
              <a:t>system</a:t>
            </a:r>
            <a:endParaRPr lang="zh-CN" altLang="en-US" sz="1800" dirty="0">
              <a:solidFill>
                <a:srgbClr val="002060"/>
              </a:solidFill>
              <a:latin typeface="Times New Roman" pitchFamily="18" charset="0"/>
              <a:ea typeface="华文细黑" pitchFamily="2" charset="-122"/>
              <a:cs typeface="Times New Roman" pitchFamily="18" charset="0"/>
            </a:endParaRPr>
          </a:p>
        </p:txBody>
      </p:sp>
      <p:sp>
        <p:nvSpPr>
          <p:cNvPr id="407000" name="Text Box 472"/>
          <p:cNvSpPr txBox="1">
            <a:spLocks noChangeArrowheads="1"/>
          </p:cNvSpPr>
          <p:nvPr/>
        </p:nvSpPr>
        <p:spPr bwMode="auto">
          <a:xfrm>
            <a:off x="5435600" y="4149080"/>
            <a:ext cx="3708400" cy="369332"/>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defRPr/>
            </a:pPr>
            <a:r>
              <a:rPr lang="en-US" altLang="zh-CN" sz="1800" dirty="0">
                <a:solidFill>
                  <a:srgbClr val="002060"/>
                </a:solidFill>
                <a:latin typeface="Times New Roman" pitchFamily="18" charset="0"/>
                <a:ea typeface="华文细黑" pitchFamily="2" charset="-122"/>
                <a:cs typeface="Times New Roman" pitchFamily="18" charset="0"/>
              </a:rPr>
              <a:t>Overall architecture of </a:t>
            </a:r>
            <a:r>
              <a:rPr lang="en-US" altLang="zh-CN" sz="1800" dirty="0" smtClean="0">
                <a:solidFill>
                  <a:srgbClr val="002060"/>
                </a:solidFill>
                <a:latin typeface="Times New Roman" pitchFamily="18" charset="0"/>
                <a:ea typeface="华文细黑" pitchFamily="2" charset="-122"/>
                <a:cs typeface="Times New Roman" pitchFamily="18" charset="0"/>
              </a:rPr>
              <a:t>RCS</a:t>
            </a:r>
            <a:endParaRPr lang="zh-CN" altLang="en-US" sz="1800" dirty="0">
              <a:solidFill>
                <a:srgbClr val="002060"/>
              </a:solidFill>
              <a:latin typeface="Times New Roman" pitchFamily="18" charset="0"/>
              <a:ea typeface="华文细黑" pitchFamily="2" charset="-122"/>
              <a:cs typeface="Times New Roman" pitchFamily="18" charset="0"/>
            </a:endParaRPr>
          </a:p>
        </p:txBody>
      </p:sp>
      <p:sp>
        <p:nvSpPr>
          <p:cNvPr id="27704" name="Rectangle 105"/>
          <p:cNvSpPr txBox="1">
            <a:spLocks noChangeArrowheads="1"/>
          </p:cNvSpPr>
          <p:nvPr/>
        </p:nvSpPr>
        <p:spPr bwMode="auto">
          <a:xfrm>
            <a:off x="5399087" y="4509120"/>
            <a:ext cx="3744913" cy="2232248"/>
          </a:xfrm>
          <a:prstGeom prst="rect">
            <a:avLst/>
          </a:prstGeom>
          <a:noFill/>
          <a:ln w="9525">
            <a:noFill/>
            <a:miter lim="800000"/>
            <a:headEnd/>
            <a:tailEnd/>
          </a:ln>
        </p:spPr>
        <p:txBody>
          <a:bodyPr/>
          <a:lstStyle/>
          <a:p>
            <a:pPr marL="225425" indent="-225425">
              <a:lnSpc>
                <a:spcPct val="110000"/>
              </a:lnSpc>
              <a:spcAft>
                <a:spcPts val="400"/>
              </a:spcAft>
              <a:buClr>
                <a:srgbClr val="0087E2"/>
              </a:buClr>
              <a:buSzPct val="80000"/>
              <a:buFont typeface="Arial" pitchFamily="34" charset="0"/>
              <a:buChar char="●"/>
              <a:defRPr/>
            </a:pPr>
            <a:r>
              <a:rPr lang="en-US" altLang="zh-CN" b="0" dirty="0" smtClean="0">
                <a:solidFill>
                  <a:srgbClr val="000000"/>
                </a:solidFill>
                <a:latin typeface="Times New Roman" pitchFamily="18" charset="0"/>
                <a:ea typeface="华文细黑" pitchFamily="2" charset="-122"/>
                <a:cs typeface="Times New Roman" pitchFamily="18" charset="0"/>
              </a:rPr>
              <a:t>Three-level architecture- follows an administrative hierarchy;</a:t>
            </a:r>
            <a:r>
              <a:rPr lang="en-US" altLang="zh-CN" b="0" dirty="0" smtClean="0">
                <a:solidFill>
                  <a:srgbClr val="000000"/>
                </a:solidFill>
                <a:latin typeface="Times New Roman" pitchFamily="18" charset="0"/>
                <a:ea typeface="华文细黑" pitchFamily="2" charset="-122"/>
                <a:cs typeface="Times New Roman" pitchFamily="18" charset="0"/>
              </a:rPr>
              <a:t>; Aggregation/star </a:t>
            </a:r>
            <a:r>
              <a:rPr lang="en-US" altLang="zh-CN" b="0" dirty="0" smtClean="0">
                <a:solidFill>
                  <a:srgbClr val="000000"/>
                </a:solidFill>
                <a:latin typeface="Times New Roman" pitchFamily="18" charset="0"/>
                <a:ea typeface="华文细黑" pitchFamily="2" charset="-122"/>
                <a:cs typeface="Times New Roman" pitchFamily="18" charset="0"/>
              </a:rPr>
              <a:t>network </a:t>
            </a:r>
            <a:r>
              <a:rPr lang="en-US" altLang="zh-CN" b="0" dirty="0" smtClean="0">
                <a:solidFill>
                  <a:srgbClr val="000000"/>
                </a:solidFill>
                <a:latin typeface="Times New Roman" pitchFamily="18" charset="0"/>
                <a:ea typeface="华文细黑" pitchFamily="2" charset="-122"/>
                <a:cs typeface="Times New Roman" pitchFamily="18" charset="0"/>
              </a:rPr>
              <a:t>Topology. </a:t>
            </a:r>
            <a:endParaRPr lang="zh-CN" altLang="en-US" b="0" dirty="0">
              <a:solidFill>
                <a:srgbClr val="000000"/>
              </a:solidFill>
              <a:latin typeface="Times New Roman" pitchFamily="18" charset="0"/>
              <a:ea typeface="华文细黑" pitchFamily="2" charset="-122"/>
              <a:cs typeface="Times New Roman" pitchFamily="18" charset="0"/>
            </a:endParaRPr>
          </a:p>
          <a:p>
            <a:pPr marL="225425" indent="-225425">
              <a:lnSpc>
                <a:spcPct val="110000"/>
              </a:lnSpc>
              <a:spcAft>
                <a:spcPts val="400"/>
              </a:spcAft>
              <a:buClr>
                <a:srgbClr val="0087E2"/>
              </a:buClr>
              <a:buSzPct val="80000"/>
              <a:buFont typeface="Arial" pitchFamily="34" charset="0"/>
              <a:buChar char="●"/>
              <a:defRPr/>
            </a:pPr>
            <a:r>
              <a:rPr kumimoji="0" lang="en-US" altLang="zh-CN" b="0" dirty="0" smtClean="0">
                <a:solidFill>
                  <a:srgbClr val="000000"/>
                </a:solidFill>
                <a:latin typeface="Times New Roman" pitchFamily="18" charset="0"/>
                <a:ea typeface="华文细黑" pitchFamily="2" charset="-122"/>
                <a:cs typeface="Times New Roman" pitchFamily="18" charset="0"/>
              </a:rPr>
              <a:t>The </a:t>
            </a:r>
            <a:r>
              <a:rPr kumimoji="0" lang="en-US" altLang="zh-CN" b="0" dirty="0">
                <a:solidFill>
                  <a:srgbClr val="000000"/>
                </a:solidFill>
                <a:latin typeface="Times New Roman" pitchFamily="18" charset="0"/>
                <a:ea typeface="华文细黑" pitchFamily="2" charset="-122"/>
                <a:cs typeface="Times New Roman" pitchFamily="18" charset="0"/>
              </a:rPr>
              <a:t>service </a:t>
            </a:r>
            <a:r>
              <a:rPr kumimoji="0" lang="en-US" altLang="zh-CN" b="0" dirty="0" smtClean="0">
                <a:solidFill>
                  <a:srgbClr val="000000"/>
                </a:solidFill>
                <a:latin typeface="Times New Roman" pitchFamily="18" charset="0"/>
                <a:ea typeface="华文细黑" pitchFamily="2" charset="-122"/>
                <a:cs typeface="Times New Roman" pitchFamily="18" charset="0"/>
              </a:rPr>
              <a:t>delivery is </a:t>
            </a:r>
            <a:r>
              <a:rPr kumimoji="0" lang="en-US" altLang="zh-CN" b="0" dirty="0">
                <a:solidFill>
                  <a:srgbClr val="000000"/>
                </a:solidFill>
                <a:latin typeface="Times New Roman" pitchFamily="18" charset="0"/>
                <a:ea typeface="华文细黑" pitchFamily="2" charset="-122"/>
                <a:cs typeface="Times New Roman" pitchFamily="18" charset="0"/>
              </a:rPr>
              <a:t>divided into three </a:t>
            </a:r>
            <a:r>
              <a:rPr kumimoji="0" lang="en-US" altLang="zh-CN" b="0" dirty="0" smtClean="0">
                <a:solidFill>
                  <a:srgbClr val="000000"/>
                </a:solidFill>
                <a:latin typeface="Times New Roman" pitchFamily="18" charset="0"/>
                <a:ea typeface="华文细黑" pitchFamily="2" charset="-122"/>
                <a:cs typeface="Times New Roman" pitchFamily="18" charset="0"/>
              </a:rPr>
              <a:t>layers</a:t>
            </a:r>
          </a:p>
          <a:p>
            <a:pPr marL="458788" lvl="1" indent="-225425">
              <a:lnSpc>
                <a:spcPct val="110000"/>
              </a:lnSpc>
              <a:spcAft>
                <a:spcPts val="400"/>
              </a:spcAft>
              <a:buClr>
                <a:srgbClr val="0087E2"/>
              </a:buClr>
              <a:buSzPct val="80000"/>
              <a:buFont typeface="Arial" pitchFamily="34" charset="0"/>
              <a:buChar char="●"/>
              <a:defRPr/>
            </a:pPr>
            <a:r>
              <a:rPr kumimoji="0" lang="en-US" altLang="zh-CN" b="0" dirty="0" smtClean="0">
                <a:solidFill>
                  <a:srgbClr val="000000"/>
                </a:solidFill>
                <a:latin typeface="Times New Roman" pitchFamily="18" charset="0"/>
                <a:ea typeface="华文细黑" pitchFamily="2" charset="-122"/>
                <a:cs typeface="Times New Roman" pitchFamily="18" charset="0"/>
              </a:rPr>
              <a:t>A</a:t>
            </a:r>
            <a:r>
              <a:rPr kumimoji="0" lang="en-US" altLang="zh-CN" b="0" dirty="0" smtClean="0">
                <a:solidFill>
                  <a:srgbClr val="000000"/>
                </a:solidFill>
                <a:latin typeface="Times New Roman" pitchFamily="18" charset="0"/>
                <a:ea typeface="华文细黑" pitchFamily="2" charset="-122"/>
                <a:cs typeface="Times New Roman" pitchFamily="18" charset="0"/>
              </a:rPr>
              <a:t>ccess Layer</a:t>
            </a:r>
            <a:r>
              <a:rPr kumimoji="0" lang="en-US" altLang="zh-CN" b="0" dirty="0" smtClean="0">
                <a:solidFill>
                  <a:srgbClr val="000000"/>
                </a:solidFill>
                <a:latin typeface="Times New Roman" pitchFamily="18" charset="0"/>
                <a:ea typeface="华文细黑" pitchFamily="2" charset="-122"/>
                <a:cs typeface="Times New Roman" pitchFamily="18" charset="0"/>
              </a:rPr>
              <a:t>- Below </a:t>
            </a:r>
            <a:r>
              <a:rPr kumimoji="0" lang="en-US" altLang="zh-CN" b="0" dirty="0" smtClean="0">
                <a:solidFill>
                  <a:srgbClr val="000000"/>
                </a:solidFill>
                <a:latin typeface="Times New Roman" pitchFamily="18" charset="0"/>
                <a:ea typeface="华文细黑" pitchFamily="2" charset="-122"/>
                <a:cs typeface="Times New Roman" pitchFamily="18" charset="0"/>
              </a:rPr>
              <a:t>the </a:t>
            </a:r>
            <a:r>
              <a:rPr kumimoji="0" lang="en-US" altLang="zh-CN" b="0" dirty="0" smtClean="0">
                <a:solidFill>
                  <a:srgbClr val="000000"/>
                </a:solidFill>
                <a:latin typeface="Times New Roman" pitchFamily="18" charset="0"/>
                <a:ea typeface="华文细黑" pitchFamily="2" charset="-122"/>
                <a:cs typeface="Times New Roman" pitchFamily="18" charset="0"/>
              </a:rPr>
              <a:t>Station/Section</a:t>
            </a:r>
            <a:endParaRPr kumimoji="0" lang="en-US" altLang="zh-CN" b="0" dirty="0" smtClean="0">
              <a:solidFill>
                <a:srgbClr val="000000"/>
              </a:solidFill>
              <a:latin typeface="Times New Roman" pitchFamily="18" charset="0"/>
              <a:ea typeface="华文细黑" pitchFamily="2" charset="-122"/>
              <a:cs typeface="Times New Roman" pitchFamily="18" charset="0"/>
            </a:endParaRPr>
          </a:p>
          <a:p>
            <a:pPr marL="458788" lvl="1" indent="-225425">
              <a:lnSpc>
                <a:spcPct val="110000"/>
              </a:lnSpc>
              <a:spcAft>
                <a:spcPts val="400"/>
              </a:spcAft>
              <a:buClr>
                <a:srgbClr val="0087E2"/>
              </a:buClr>
              <a:buSzPct val="80000"/>
              <a:buFont typeface="Arial" pitchFamily="34" charset="0"/>
              <a:buChar char="●"/>
              <a:defRPr/>
            </a:pPr>
            <a:r>
              <a:rPr kumimoji="0" lang="en-US" altLang="zh-CN" b="0" dirty="0" smtClean="0">
                <a:solidFill>
                  <a:srgbClr val="000000"/>
                </a:solidFill>
                <a:latin typeface="Times New Roman" pitchFamily="18" charset="0"/>
                <a:ea typeface="华文细黑" pitchFamily="2" charset="-122"/>
                <a:cs typeface="Times New Roman" pitchFamily="18" charset="0"/>
              </a:rPr>
              <a:t>Aggregation/C</a:t>
            </a:r>
            <a:r>
              <a:rPr kumimoji="0" lang="en-US" altLang="zh-CN" b="0" dirty="0" smtClean="0">
                <a:solidFill>
                  <a:srgbClr val="000000"/>
                </a:solidFill>
                <a:latin typeface="Times New Roman" pitchFamily="18" charset="0"/>
                <a:ea typeface="华文细黑" pitchFamily="2" charset="-122"/>
                <a:cs typeface="Times New Roman" pitchFamily="18" charset="0"/>
              </a:rPr>
              <a:t>onvergence </a:t>
            </a:r>
            <a:r>
              <a:rPr kumimoji="0" lang="en-US" altLang="zh-CN" b="0" dirty="0" smtClean="0">
                <a:solidFill>
                  <a:srgbClr val="000000"/>
                </a:solidFill>
                <a:latin typeface="Times New Roman" pitchFamily="18" charset="0"/>
                <a:ea typeface="华文细黑" pitchFamily="2" charset="-122"/>
                <a:cs typeface="Times New Roman" pitchFamily="18" charset="0"/>
              </a:rPr>
              <a:t>Layer- Between </a:t>
            </a:r>
            <a:r>
              <a:rPr kumimoji="0" lang="en-US" altLang="zh-CN" b="0" dirty="0" smtClean="0">
                <a:solidFill>
                  <a:srgbClr val="000000"/>
                </a:solidFill>
                <a:latin typeface="Times New Roman" pitchFamily="18" charset="0"/>
                <a:ea typeface="华文细黑" pitchFamily="2" charset="-122"/>
                <a:cs typeface="Times New Roman" pitchFamily="18" charset="0"/>
              </a:rPr>
              <a:t>the S</a:t>
            </a:r>
            <a:r>
              <a:rPr kumimoji="0" lang="en-US" altLang="zh-CN" b="0" dirty="0" smtClean="0">
                <a:solidFill>
                  <a:srgbClr val="000000"/>
                </a:solidFill>
                <a:latin typeface="Times New Roman" pitchFamily="18" charset="0"/>
                <a:ea typeface="华文细黑" pitchFamily="2" charset="-122"/>
                <a:cs typeface="Times New Roman" pitchFamily="18" charset="0"/>
              </a:rPr>
              <a:t>tation/Section </a:t>
            </a:r>
            <a:r>
              <a:rPr kumimoji="0" lang="en-US" altLang="zh-CN" b="0" dirty="0" smtClean="0">
                <a:solidFill>
                  <a:srgbClr val="000000"/>
                </a:solidFill>
                <a:latin typeface="Times New Roman" pitchFamily="18" charset="0"/>
                <a:ea typeface="华文细黑" pitchFamily="2" charset="-122"/>
                <a:cs typeface="Times New Roman" pitchFamily="18" charset="0"/>
              </a:rPr>
              <a:t>and Division </a:t>
            </a:r>
            <a:endParaRPr kumimoji="0" lang="en-US" altLang="zh-CN" b="0" dirty="0" smtClean="0">
              <a:solidFill>
                <a:srgbClr val="000000"/>
              </a:solidFill>
              <a:latin typeface="Times New Roman" pitchFamily="18" charset="0"/>
              <a:ea typeface="华文细黑" pitchFamily="2" charset="-122"/>
              <a:cs typeface="Times New Roman" pitchFamily="18" charset="0"/>
            </a:endParaRPr>
          </a:p>
          <a:p>
            <a:pPr marL="458788" lvl="1" indent="-225425">
              <a:lnSpc>
                <a:spcPct val="110000"/>
              </a:lnSpc>
              <a:spcAft>
                <a:spcPts val="400"/>
              </a:spcAft>
              <a:buClr>
                <a:srgbClr val="0087E2"/>
              </a:buClr>
              <a:buSzPct val="80000"/>
              <a:buFont typeface="Arial" pitchFamily="34" charset="0"/>
              <a:buChar char="●"/>
              <a:defRPr/>
            </a:pPr>
            <a:r>
              <a:rPr kumimoji="0" lang="en-US" altLang="zh-CN" b="0" dirty="0" smtClean="0">
                <a:solidFill>
                  <a:srgbClr val="000000"/>
                </a:solidFill>
                <a:latin typeface="Times New Roman" pitchFamily="18" charset="0"/>
                <a:ea typeface="华文细黑" pitchFamily="2" charset="-122"/>
                <a:cs typeface="Times New Roman" pitchFamily="18" charset="0"/>
              </a:rPr>
              <a:t>B</a:t>
            </a:r>
            <a:r>
              <a:rPr kumimoji="0" lang="en-US" altLang="zh-CN" b="0" dirty="0" smtClean="0">
                <a:solidFill>
                  <a:srgbClr val="000000"/>
                </a:solidFill>
                <a:latin typeface="Times New Roman" pitchFamily="18" charset="0"/>
                <a:ea typeface="华文细黑" pitchFamily="2" charset="-122"/>
                <a:cs typeface="Times New Roman" pitchFamily="18" charset="0"/>
              </a:rPr>
              <a:t>ackbone Layer-Between </a:t>
            </a:r>
            <a:r>
              <a:rPr kumimoji="0" lang="en-US" altLang="zh-CN" b="0" dirty="0">
                <a:solidFill>
                  <a:srgbClr val="000000"/>
                </a:solidFill>
                <a:latin typeface="Times New Roman" pitchFamily="18" charset="0"/>
                <a:ea typeface="华文细黑" pitchFamily="2" charset="-122"/>
                <a:cs typeface="Times New Roman" pitchFamily="18" charset="0"/>
              </a:rPr>
              <a:t>the </a:t>
            </a:r>
            <a:r>
              <a:rPr kumimoji="0" lang="en-US" altLang="zh-CN" b="0" dirty="0" smtClean="0">
                <a:solidFill>
                  <a:srgbClr val="000000"/>
                </a:solidFill>
                <a:latin typeface="Times New Roman" pitchFamily="18" charset="0"/>
                <a:ea typeface="华文细黑" pitchFamily="2" charset="-122"/>
                <a:cs typeface="Times New Roman" pitchFamily="18" charset="0"/>
              </a:rPr>
              <a:t>Division and </a:t>
            </a:r>
            <a:r>
              <a:rPr kumimoji="0" lang="en-US" altLang="zh-CN" b="0" dirty="0" smtClean="0">
                <a:solidFill>
                  <a:srgbClr val="000000"/>
                </a:solidFill>
                <a:latin typeface="Times New Roman" pitchFamily="18" charset="0"/>
                <a:ea typeface="华文细黑" pitchFamily="2" charset="-122"/>
                <a:cs typeface="Times New Roman" pitchFamily="18" charset="0"/>
              </a:rPr>
              <a:t>Regional HQ </a:t>
            </a:r>
            <a:endParaRPr kumimoji="0" lang="en-US" altLang="zh-CN" b="0" dirty="0" smtClean="0">
              <a:solidFill>
                <a:srgbClr val="000000"/>
              </a:solidFill>
              <a:latin typeface="Times New Roman" pitchFamily="18" charset="0"/>
              <a:ea typeface="华文细黑" pitchFamily="2" charset="-122"/>
              <a:cs typeface="Times New Roman" pitchFamily="18" charset="0"/>
            </a:endParaRPr>
          </a:p>
        </p:txBody>
      </p:sp>
      <p:sp>
        <p:nvSpPr>
          <p:cNvPr id="382" name="Rectangle 24"/>
          <p:cNvSpPr>
            <a:spLocks noChangeArrowheads="1"/>
          </p:cNvSpPr>
          <p:nvPr/>
        </p:nvSpPr>
        <p:spPr bwMode="auto">
          <a:xfrm>
            <a:off x="2843808" y="2708920"/>
            <a:ext cx="1019299" cy="430887"/>
          </a:xfrm>
          <a:prstGeom prst="rect">
            <a:avLst/>
          </a:prstGeom>
          <a:noFill/>
          <a:ln w="9525">
            <a:noFill/>
            <a:miter lim="800000"/>
            <a:headEnd/>
            <a:tailEnd/>
          </a:ln>
        </p:spPr>
        <p:txBody>
          <a:bodyPr wrap="square" lIns="0" tIns="0" rIns="0" bIns="0">
            <a:spAutoFit/>
          </a:bodyPr>
          <a:lstStyle/>
          <a:p>
            <a:pPr algn="ctr">
              <a:defRPr/>
            </a:pPr>
            <a:r>
              <a:rPr kumimoji="0" lang="en-US" altLang="zh-CN" sz="1400" b="0" dirty="0" smtClean="0">
                <a:solidFill>
                  <a:srgbClr val="231F20"/>
                </a:solidFill>
                <a:latin typeface="Times New Roman" pitchFamily="18" charset="0"/>
                <a:ea typeface="华文细黑" pitchFamily="2" charset="-122"/>
                <a:cs typeface="Times New Roman" pitchFamily="18" charset="0"/>
              </a:rPr>
              <a:t>Division Headquarter</a:t>
            </a:r>
            <a:endParaRPr kumimoji="0" lang="zh-CN" altLang="en-US" sz="1400" b="0" dirty="0">
              <a:latin typeface="Times New Roman" pitchFamily="18" charset="0"/>
              <a:ea typeface="华文细黑" pitchFamily="2" charset="-122"/>
              <a:cs typeface="Times New Roman" pitchFamily="18" charset="0"/>
            </a:endParaRPr>
          </a:p>
        </p:txBody>
      </p:sp>
      <p:sp>
        <p:nvSpPr>
          <p:cNvPr id="383" name="Rectangle 24"/>
          <p:cNvSpPr>
            <a:spLocks noChangeArrowheads="1"/>
          </p:cNvSpPr>
          <p:nvPr/>
        </p:nvSpPr>
        <p:spPr bwMode="auto">
          <a:xfrm>
            <a:off x="3995936" y="2492896"/>
            <a:ext cx="936104" cy="430887"/>
          </a:xfrm>
          <a:prstGeom prst="rect">
            <a:avLst/>
          </a:prstGeom>
          <a:noFill/>
          <a:ln w="9525">
            <a:noFill/>
            <a:miter lim="800000"/>
            <a:headEnd/>
            <a:tailEnd/>
          </a:ln>
        </p:spPr>
        <p:txBody>
          <a:bodyPr wrap="square" lIns="0" tIns="0" rIns="0" bIns="0">
            <a:spAutoFit/>
          </a:bodyPr>
          <a:lstStyle/>
          <a:p>
            <a:pPr algn="ctr">
              <a:defRPr/>
            </a:pPr>
            <a:r>
              <a:rPr kumimoji="0" lang="en-US" altLang="zh-CN" sz="1400" b="0" dirty="0" smtClean="0">
                <a:solidFill>
                  <a:srgbClr val="231F20"/>
                </a:solidFill>
                <a:latin typeface="Times New Roman" pitchFamily="18" charset="0"/>
                <a:ea typeface="华文细黑" pitchFamily="2" charset="-122"/>
                <a:cs typeface="Times New Roman" pitchFamily="18" charset="0"/>
              </a:rPr>
              <a:t>Division Headquarter</a:t>
            </a:r>
            <a:endParaRPr kumimoji="0" lang="zh-CN" altLang="en-US" sz="1400" b="0" dirty="0">
              <a:latin typeface="Times New Roman" pitchFamily="18" charset="0"/>
              <a:ea typeface="华文细黑" pitchFamily="2" charset="-122"/>
              <a:cs typeface="Times New Roman" pitchFamily="18" charset="0"/>
            </a:endParaRPr>
          </a:p>
        </p:txBody>
      </p:sp>
    </p:spTree>
  </p:cSld>
  <p:clrMapOvr>
    <a:masterClrMapping/>
  </p:clrMapOvr>
  <p:transition>
    <p:fade/>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a:xfrm>
            <a:off x="147638" y="44450"/>
            <a:ext cx="8496300" cy="647700"/>
          </a:xfrm>
        </p:spPr>
        <p:txBody>
          <a:bodyPr/>
          <a:lstStyle/>
          <a:p>
            <a:pPr>
              <a:defRPr/>
            </a:pPr>
            <a:r>
              <a:rPr lang="en-US" altLang="zh-CN" sz="2400" dirty="0" smtClean="0">
                <a:latin typeface="+mj-lt"/>
              </a:rPr>
              <a:t>Transport of Video </a:t>
            </a:r>
            <a:r>
              <a:rPr lang="en-US" altLang="zh-CN" sz="2400" dirty="0" smtClean="0">
                <a:latin typeface="+mj-lt"/>
              </a:rPr>
              <a:t>services (single-level aggregation)</a:t>
            </a:r>
            <a:endParaRPr lang="zh-CN" altLang="en-US" sz="2400" dirty="0" smtClean="0">
              <a:latin typeface="+mj-lt"/>
            </a:endParaRPr>
          </a:p>
        </p:txBody>
      </p:sp>
      <p:grpSp>
        <p:nvGrpSpPr>
          <p:cNvPr id="162818" name="Group 69"/>
          <p:cNvGrpSpPr>
            <a:grpSpLocks/>
          </p:cNvGrpSpPr>
          <p:nvPr/>
        </p:nvGrpSpPr>
        <p:grpSpPr bwMode="auto">
          <a:xfrm>
            <a:off x="6372225" y="2924175"/>
            <a:ext cx="2592388" cy="77788"/>
            <a:chOff x="294" y="1116"/>
            <a:chExt cx="5126" cy="46"/>
          </a:xfrm>
        </p:grpSpPr>
        <p:grpSp>
          <p:nvGrpSpPr>
            <p:cNvPr id="163341" name="Group 70"/>
            <p:cNvGrpSpPr>
              <a:grpSpLocks/>
            </p:cNvGrpSpPr>
            <p:nvPr/>
          </p:nvGrpSpPr>
          <p:grpSpPr bwMode="auto">
            <a:xfrm>
              <a:off x="4425" y="1116"/>
              <a:ext cx="498" cy="46"/>
              <a:chOff x="839" y="845"/>
              <a:chExt cx="454" cy="90"/>
            </a:xfrm>
          </p:grpSpPr>
          <p:sp>
            <p:nvSpPr>
              <p:cNvPr id="50732" name="Rectangle 33"/>
              <p:cNvSpPr>
                <a:spLocks noChangeArrowheads="1"/>
              </p:cNvSpPr>
              <p:nvPr/>
            </p:nvSpPr>
            <p:spPr bwMode="auto">
              <a:xfrm>
                <a:off x="839"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733"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342" name="Group 73"/>
            <p:cNvGrpSpPr>
              <a:grpSpLocks/>
            </p:cNvGrpSpPr>
            <p:nvPr/>
          </p:nvGrpSpPr>
          <p:grpSpPr bwMode="auto">
            <a:xfrm>
              <a:off x="4922" y="1116"/>
              <a:ext cx="498" cy="46"/>
              <a:chOff x="839" y="845"/>
              <a:chExt cx="454" cy="90"/>
            </a:xfrm>
          </p:grpSpPr>
          <p:sp>
            <p:nvSpPr>
              <p:cNvPr id="50730"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731"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343" name="Group 76"/>
            <p:cNvGrpSpPr>
              <a:grpSpLocks/>
            </p:cNvGrpSpPr>
            <p:nvPr/>
          </p:nvGrpSpPr>
          <p:grpSpPr bwMode="auto">
            <a:xfrm>
              <a:off x="3430" y="1116"/>
              <a:ext cx="498" cy="46"/>
              <a:chOff x="839" y="845"/>
              <a:chExt cx="454" cy="90"/>
            </a:xfrm>
          </p:grpSpPr>
          <p:sp>
            <p:nvSpPr>
              <p:cNvPr id="50728" name="Rectangle 33"/>
              <p:cNvSpPr>
                <a:spLocks noChangeArrowheads="1"/>
              </p:cNvSpPr>
              <p:nvPr/>
            </p:nvSpPr>
            <p:spPr bwMode="auto">
              <a:xfrm>
                <a:off x="839"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729"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344" name="Group 79"/>
            <p:cNvGrpSpPr>
              <a:grpSpLocks/>
            </p:cNvGrpSpPr>
            <p:nvPr/>
          </p:nvGrpSpPr>
          <p:grpSpPr bwMode="auto">
            <a:xfrm>
              <a:off x="3927" y="1116"/>
              <a:ext cx="498" cy="46"/>
              <a:chOff x="839" y="845"/>
              <a:chExt cx="454" cy="90"/>
            </a:xfrm>
          </p:grpSpPr>
          <p:sp>
            <p:nvSpPr>
              <p:cNvPr id="50726"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727"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345" name="Group 82"/>
            <p:cNvGrpSpPr>
              <a:grpSpLocks/>
            </p:cNvGrpSpPr>
            <p:nvPr/>
          </p:nvGrpSpPr>
          <p:grpSpPr bwMode="auto">
            <a:xfrm>
              <a:off x="2435" y="1116"/>
              <a:ext cx="498" cy="46"/>
              <a:chOff x="839" y="845"/>
              <a:chExt cx="454" cy="90"/>
            </a:xfrm>
          </p:grpSpPr>
          <p:sp>
            <p:nvSpPr>
              <p:cNvPr id="50724" name="Rectangle 33"/>
              <p:cNvSpPr>
                <a:spLocks noChangeArrowheads="1"/>
              </p:cNvSpPr>
              <p:nvPr/>
            </p:nvSpPr>
            <p:spPr bwMode="auto">
              <a:xfrm>
                <a:off x="839"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725"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346" name="Group 85"/>
            <p:cNvGrpSpPr>
              <a:grpSpLocks/>
            </p:cNvGrpSpPr>
            <p:nvPr/>
          </p:nvGrpSpPr>
          <p:grpSpPr bwMode="auto">
            <a:xfrm>
              <a:off x="2932" y="1116"/>
              <a:ext cx="498" cy="46"/>
              <a:chOff x="839" y="845"/>
              <a:chExt cx="454" cy="90"/>
            </a:xfrm>
          </p:grpSpPr>
          <p:sp>
            <p:nvSpPr>
              <p:cNvPr id="50722"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723"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347" name="Group 88"/>
            <p:cNvGrpSpPr>
              <a:grpSpLocks/>
            </p:cNvGrpSpPr>
            <p:nvPr/>
          </p:nvGrpSpPr>
          <p:grpSpPr bwMode="auto">
            <a:xfrm>
              <a:off x="1438" y="1116"/>
              <a:ext cx="498" cy="46"/>
              <a:chOff x="839" y="845"/>
              <a:chExt cx="454" cy="90"/>
            </a:xfrm>
          </p:grpSpPr>
          <p:sp>
            <p:nvSpPr>
              <p:cNvPr id="50720"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721"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348" name="Group 91"/>
            <p:cNvGrpSpPr>
              <a:grpSpLocks/>
            </p:cNvGrpSpPr>
            <p:nvPr/>
          </p:nvGrpSpPr>
          <p:grpSpPr bwMode="auto">
            <a:xfrm>
              <a:off x="1935" y="1116"/>
              <a:ext cx="498" cy="46"/>
              <a:chOff x="839" y="845"/>
              <a:chExt cx="454" cy="90"/>
            </a:xfrm>
          </p:grpSpPr>
          <p:sp>
            <p:nvSpPr>
              <p:cNvPr id="50718"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719"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349" name="Group 94"/>
            <p:cNvGrpSpPr>
              <a:grpSpLocks/>
            </p:cNvGrpSpPr>
            <p:nvPr/>
          </p:nvGrpSpPr>
          <p:grpSpPr bwMode="auto">
            <a:xfrm>
              <a:off x="443" y="1116"/>
              <a:ext cx="498" cy="46"/>
              <a:chOff x="839" y="845"/>
              <a:chExt cx="454" cy="90"/>
            </a:xfrm>
          </p:grpSpPr>
          <p:sp>
            <p:nvSpPr>
              <p:cNvPr id="50716"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717"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350" name="Group 97"/>
            <p:cNvGrpSpPr>
              <a:grpSpLocks/>
            </p:cNvGrpSpPr>
            <p:nvPr/>
          </p:nvGrpSpPr>
          <p:grpSpPr bwMode="auto">
            <a:xfrm>
              <a:off x="940" y="1116"/>
              <a:ext cx="498" cy="46"/>
              <a:chOff x="839" y="845"/>
              <a:chExt cx="454" cy="90"/>
            </a:xfrm>
          </p:grpSpPr>
          <p:sp>
            <p:nvSpPr>
              <p:cNvPr id="50714"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715"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50712" name="Line 149"/>
            <p:cNvSpPr>
              <a:spLocks noChangeShapeType="1"/>
            </p:cNvSpPr>
            <p:nvPr/>
          </p:nvSpPr>
          <p:spPr bwMode="auto">
            <a:xfrm flipH="1" flipV="1">
              <a:off x="294" y="1162"/>
              <a:ext cx="5026"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713" name="Line 149"/>
            <p:cNvSpPr>
              <a:spLocks noChangeShapeType="1"/>
            </p:cNvSpPr>
            <p:nvPr/>
          </p:nvSpPr>
          <p:spPr bwMode="auto">
            <a:xfrm flipH="1" flipV="1">
              <a:off x="294" y="1116"/>
              <a:ext cx="5026"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162819" name="Group 102"/>
          <p:cNvGrpSpPr>
            <a:grpSpLocks/>
          </p:cNvGrpSpPr>
          <p:nvPr/>
        </p:nvGrpSpPr>
        <p:grpSpPr bwMode="auto">
          <a:xfrm>
            <a:off x="3132138" y="2930525"/>
            <a:ext cx="3313112" cy="71438"/>
            <a:chOff x="294" y="1116"/>
            <a:chExt cx="5126" cy="46"/>
          </a:xfrm>
        </p:grpSpPr>
        <p:grpSp>
          <p:nvGrpSpPr>
            <p:cNvPr id="163309" name="Group 103"/>
            <p:cNvGrpSpPr>
              <a:grpSpLocks/>
            </p:cNvGrpSpPr>
            <p:nvPr/>
          </p:nvGrpSpPr>
          <p:grpSpPr bwMode="auto">
            <a:xfrm>
              <a:off x="4425" y="1116"/>
              <a:ext cx="498" cy="46"/>
              <a:chOff x="839" y="845"/>
              <a:chExt cx="454" cy="90"/>
            </a:xfrm>
          </p:grpSpPr>
          <p:sp>
            <p:nvSpPr>
              <p:cNvPr id="50700"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701"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310" name="Group 106"/>
            <p:cNvGrpSpPr>
              <a:grpSpLocks/>
            </p:cNvGrpSpPr>
            <p:nvPr/>
          </p:nvGrpSpPr>
          <p:grpSpPr bwMode="auto">
            <a:xfrm>
              <a:off x="4922" y="1116"/>
              <a:ext cx="498" cy="46"/>
              <a:chOff x="839" y="845"/>
              <a:chExt cx="454" cy="90"/>
            </a:xfrm>
          </p:grpSpPr>
          <p:sp>
            <p:nvSpPr>
              <p:cNvPr id="50698" name="Rectangle 33"/>
              <p:cNvSpPr>
                <a:spLocks noChangeArrowheads="1"/>
              </p:cNvSpPr>
              <p:nvPr/>
            </p:nvSpPr>
            <p:spPr bwMode="auto">
              <a:xfrm>
                <a:off x="838"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99"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311" name="Group 109"/>
            <p:cNvGrpSpPr>
              <a:grpSpLocks/>
            </p:cNvGrpSpPr>
            <p:nvPr/>
          </p:nvGrpSpPr>
          <p:grpSpPr bwMode="auto">
            <a:xfrm>
              <a:off x="3430" y="1116"/>
              <a:ext cx="498" cy="46"/>
              <a:chOff x="839" y="845"/>
              <a:chExt cx="454" cy="90"/>
            </a:xfrm>
          </p:grpSpPr>
          <p:sp>
            <p:nvSpPr>
              <p:cNvPr id="50696"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97"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312" name="Group 112"/>
            <p:cNvGrpSpPr>
              <a:grpSpLocks/>
            </p:cNvGrpSpPr>
            <p:nvPr/>
          </p:nvGrpSpPr>
          <p:grpSpPr bwMode="auto">
            <a:xfrm>
              <a:off x="3927" y="1116"/>
              <a:ext cx="498" cy="46"/>
              <a:chOff x="839" y="845"/>
              <a:chExt cx="454" cy="90"/>
            </a:xfrm>
          </p:grpSpPr>
          <p:sp>
            <p:nvSpPr>
              <p:cNvPr id="50694"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95"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313" name="Group 115"/>
            <p:cNvGrpSpPr>
              <a:grpSpLocks/>
            </p:cNvGrpSpPr>
            <p:nvPr/>
          </p:nvGrpSpPr>
          <p:grpSpPr bwMode="auto">
            <a:xfrm>
              <a:off x="2435" y="1116"/>
              <a:ext cx="498" cy="46"/>
              <a:chOff x="839" y="845"/>
              <a:chExt cx="454" cy="90"/>
            </a:xfrm>
          </p:grpSpPr>
          <p:sp>
            <p:nvSpPr>
              <p:cNvPr id="50692"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93"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314" name="Group 118"/>
            <p:cNvGrpSpPr>
              <a:grpSpLocks/>
            </p:cNvGrpSpPr>
            <p:nvPr/>
          </p:nvGrpSpPr>
          <p:grpSpPr bwMode="auto">
            <a:xfrm>
              <a:off x="2932" y="1116"/>
              <a:ext cx="498" cy="46"/>
              <a:chOff x="839" y="845"/>
              <a:chExt cx="454" cy="90"/>
            </a:xfrm>
          </p:grpSpPr>
          <p:sp>
            <p:nvSpPr>
              <p:cNvPr id="50690"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91"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315" name="Group 121"/>
            <p:cNvGrpSpPr>
              <a:grpSpLocks/>
            </p:cNvGrpSpPr>
            <p:nvPr/>
          </p:nvGrpSpPr>
          <p:grpSpPr bwMode="auto">
            <a:xfrm>
              <a:off x="1438" y="1116"/>
              <a:ext cx="498" cy="46"/>
              <a:chOff x="839" y="845"/>
              <a:chExt cx="454" cy="90"/>
            </a:xfrm>
          </p:grpSpPr>
          <p:sp>
            <p:nvSpPr>
              <p:cNvPr id="50688" name="Rectangle 33"/>
              <p:cNvSpPr>
                <a:spLocks noChangeArrowheads="1"/>
              </p:cNvSpPr>
              <p:nvPr/>
            </p:nvSpPr>
            <p:spPr bwMode="auto">
              <a:xfrm>
                <a:off x="840"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89"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316" name="Group 124"/>
            <p:cNvGrpSpPr>
              <a:grpSpLocks/>
            </p:cNvGrpSpPr>
            <p:nvPr/>
          </p:nvGrpSpPr>
          <p:grpSpPr bwMode="auto">
            <a:xfrm>
              <a:off x="1935" y="1116"/>
              <a:ext cx="498" cy="46"/>
              <a:chOff x="839" y="845"/>
              <a:chExt cx="454" cy="90"/>
            </a:xfrm>
          </p:grpSpPr>
          <p:sp>
            <p:nvSpPr>
              <p:cNvPr id="50686"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87"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317" name="Group 127"/>
            <p:cNvGrpSpPr>
              <a:grpSpLocks/>
            </p:cNvGrpSpPr>
            <p:nvPr/>
          </p:nvGrpSpPr>
          <p:grpSpPr bwMode="auto">
            <a:xfrm>
              <a:off x="443" y="1116"/>
              <a:ext cx="498" cy="46"/>
              <a:chOff x="839" y="845"/>
              <a:chExt cx="454" cy="90"/>
            </a:xfrm>
          </p:grpSpPr>
          <p:sp>
            <p:nvSpPr>
              <p:cNvPr id="50684"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85"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318" name="Group 130"/>
            <p:cNvGrpSpPr>
              <a:grpSpLocks/>
            </p:cNvGrpSpPr>
            <p:nvPr/>
          </p:nvGrpSpPr>
          <p:grpSpPr bwMode="auto">
            <a:xfrm>
              <a:off x="940" y="1116"/>
              <a:ext cx="498" cy="46"/>
              <a:chOff x="839" y="845"/>
              <a:chExt cx="454" cy="90"/>
            </a:xfrm>
          </p:grpSpPr>
          <p:sp>
            <p:nvSpPr>
              <p:cNvPr id="50682"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83"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50680" name="Line 149"/>
            <p:cNvSpPr>
              <a:spLocks noChangeShapeType="1"/>
            </p:cNvSpPr>
            <p:nvPr/>
          </p:nvSpPr>
          <p:spPr bwMode="auto">
            <a:xfrm flipH="1" flipV="1">
              <a:off x="294" y="1162"/>
              <a:ext cx="502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681" name="Line 149"/>
            <p:cNvSpPr>
              <a:spLocks noChangeShapeType="1"/>
            </p:cNvSpPr>
            <p:nvPr/>
          </p:nvSpPr>
          <p:spPr bwMode="auto">
            <a:xfrm flipH="1" flipV="1">
              <a:off x="294" y="1116"/>
              <a:ext cx="502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162820" name="Group 135"/>
          <p:cNvGrpSpPr>
            <a:grpSpLocks/>
          </p:cNvGrpSpPr>
          <p:nvPr/>
        </p:nvGrpSpPr>
        <p:grpSpPr bwMode="auto">
          <a:xfrm>
            <a:off x="612775" y="2924175"/>
            <a:ext cx="2520950" cy="77788"/>
            <a:chOff x="294" y="1116"/>
            <a:chExt cx="5126" cy="46"/>
          </a:xfrm>
        </p:grpSpPr>
        <p:grpSp>
          <p:nvGrpSpPr>
            <p:cNvPr id="163277" name="Group 136"/>
            <p:cNvGrpSpPr>
              <a:grpSpLocks/>
            </p:cNvGrpSpPr>
            <p:nvPr/>
          </p:nvGrpSpPr>
          <p:grpSpPr bwMode="auto">
            <a:xfrm>
              <a:off x="4425" y="1116"/>
              <a:ext cx="498" cy="46"/>
              <a:chOff x="839" y="845"/>
              <a:chExt cx="454" cy="90"/>
            </a:xfrm>
          </p:grpSpPr>
          <p:sp>
            <p:nvSpPr>
              <p:cNvPr id="50668" name="Rectangle 33"/>
              <p:cNvSpPr>
                <a:spLocks noChangeArrowheads="1"/>
              </p:cNvSpPr>
              <p:nvPr/>
            </p:nvSpPr>
            <p:spPr bwMode="auto">
              <a:xfrm>
                <a:off x="840" y="845"/>
                <a:ext cx="227"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69"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278" name="Group 139"/>
            <p:cNvGrpSpPr>
              <a:grpSpLocks/>
            </p:cNvGrpSpPr>
            <p:nvPr/>
          </p:nvGrpSpPr>
          <p:grpSpPr bwMode="auto">
            <a:xfrm>
              <a:off x="4922" y="1116"/>
              <a:ext cx="498" cy="46"/>
              <a:chOff x="839" y="845"/>
              <a:chExt cx="454" cy="90"/>
            </a:xfrm>
          </p:grpSpPr>
          <p:sp>
            <p:nvSpPr>
              <p:cNvPr id="50666" name="Rectangle 33"/>
              <p:cNvSpPr>
                <a:spLocks noChangeArrowheads="1"/>
              </p:cNvSpPr>
              <p:nvPr/>
            </p:nvSpPr>
            <p:spPr bwMode="auto">
              <a:xfrm>
                <a:off x="840" y="845"/>
                <a:ext cx="227"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67"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279" name="Group 142"/>
            <p:cNvGrpSpPr>
              <a:grpSpLocks/>
            </p:cNvGrpSpPr>
            <p:nvPr/>
          </p:nvGrpSpPr>
          <p:grpSpPr bwMode="auto">
            <a:xfrm>
              <a:off x="3430" y="1116"/>
              <a:ext cx="498" cy="46"/>
              <a:chOff x="839" y="845"/>
              <a:chExt cx="454" cy="90"/>
            </a:xfrm>
          </p:grpSpPr>
          <p:sp>
            <p:nvSpPr>
              <p:cNvPr id="50664" name="Rectangle 33"/>
              <p:cNvSpPr>
                <a:spLocks noChangeArrowheads="1"/>
              </p:cNvSpPr>
              <p:nvPr/>
            </p:nvSpPr>
            <p:spPr bwMode="auto">
              <a:xfrm>
                <a:off x="840" y="845"/>
                <a:ext cx="227"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65" name="Rectangle 33"/>
              <p:cNvSpPr>
                <a:spLocks noChangeArrowheads="1"/>
              </p:cNvSpPr>
              <p:nvPr/>
            </p:nvSpPr>
            <p:spPr bwMode="auto">
              <a:xfrm>
                <a:off x="1067"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280" name="Group 145"/>
            <p:cNvGrpSpPr>
              <a:grpSpLocks/>
            </p:cNvGrpSpPr>
            <p:nvPr/>
          </p:nvGrpSpPr>
          <p:grpSpPr bwMode="auto">
            <a:xfrm>
              <a:off x="3927" y="1116"/>
              <a:ext cx="498" cy="46"/>
              <a:chOff x="839" y="845"/>
              <a:chExt cx="454" cy="90"/>
            </a:xfrm>
          </p:grpSpPr>
          <p:sp>
            <p:nvSpPr>
              <p:cNvPr id="50662" name="Rectangle 33"/>
              <p:cNvSpPr>
                <a:spLocks noChangeArrowheads="1"/>
              </p:cNvSpPr>
              <p:nvPr/>
            </p:nvSpPr>
            <p:spPr bwMode="auto">
              <a:xfrm>
                <a:off x="838" y="845"/>
                <a:ext cx="230"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63" name="Rectangle 33"/>
              <p:cNvSpPr>
                <a:spLocks noChangeArrowheads="1"/>
              </p:cNvSpPr>
              <p:nvPr/>
            </p:nvSpPr>
            <p:spPr bwMode="auto">
              <a:xfrm>
                <a:off x="1067"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281" name="Group 148"/>
            <p:cNvGrpSpPr>
              <a:grpSpLocks/>
            </p:cNvGrpSpPr>
            <p:nvPr/>
          </p:nvGrpSpPr>
          <p:grpSpPr bwMode="auto">
            <a:xfrm>
              <a:off x="2435" y="1116"/>
              <a:ext cx="498" cy="46"/>
              <a:chOff x="839" y="845"/>
              <a:chExt cx="454" cy="90"/>
            </a:xfrm>
          </p:grpSpPr>
          <p:sp>
            <p:nvSpPr>
              <p:cNvPr id="50660" name="Rectangle 33"/>
              <p:cNvSpPr>
                <a:spLocks noChangeArrowheads="1"/>
              </p:cNvSpPr>
              <p:nvPr/>
            </p:nvSpPr>
            <p:spPr bwMode="auto">
              <a:xfrm>
                <a:off x="838" y="845"/>
                <a:ext cx="230"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61" name="Rectangle 33"/>
              <p:cNvSpPr>
                <a:spLocks noChangeArrowheads="1"/>
              </p:cNvSpPr>
              <p:nvPr/>
            </p:nvSpPr>
            <p:spPr bwMode="auto">
              <a:xfrm>
                <a:off x="1068" y="845"/>
                <a:ext cx="232"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282" name="Group 151"/>
            <p:cNvGrpSpPr>
              <a:grpSpLocks/>
            </p:cNvGrpSpPr>
            <p:nvPr/>
          </p:nvGrpSpPr>
          <p:grpSpPr bwMode="auto">
            <a:xfrm>
              <a:off x="2932" y="1116"/>
              <a:ext cx="498" cy="46"/>
              <a:chOff x="839" y="845"/>
              <a:chExt cx="454" cy="90"/>
            </a:xfrm>
          </p:grpSpPr>
          <p:sp>
            <p:nvSpPr>
              <p:cNvPr id="50658" name="Rectangle 33"/>
              <p:cNvSpPr>
                <a:spLocks noChangeArrowheads="1"/>
              </p:cNvSpPr>
              <p:nvPr/>
            </p:nvSpPr>
            <p:spPr bwMode="auto">
              <a:xfrm>
                <a:off x="838" y="845"/>
                <a:ext cx="230"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59" name="Rectangle 33"/>
              <p:cNvSpPr>
                <a:spLocks noChangeArrowheads="1"/>
              </p:cNvSpPr>
              <p:nvPr/>
            </p:nvSpPr>
            <p:spPr bwMode="auto">
              <a:xfrm>
                <a:off x="1068" y="845"/>
                <a:ext cx="232"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283" name="Group 154"/>
            <p:cNvGrpSpPr>
              <a:grpSpLocks/>
            </p:cNvGrpSpPr>
            <p:nvPr/>
          </p:nvGrpSpPr>
          <p:grpSpPr bwMode="auto">
            <a:xfrm>
              <a:off x="1438" y="1116"/>
              <a:ext cx="498" cy="46"/>
              <a:chOff x="839" y="845"/>
              <a:chExt cx="454" cy="90"/>
            </a:xfrm>
          </p:grpSpPr>
          <p:sp>
            <p:nvSpPr>
              <p:cNvPr id="50656" name="Rectangle 33"/>
              <p:cNvSpPr>
                <a:spLocks noChangeArrowheads="1"/>
              </p:cNvSpPr>
              <p:nvPr/>
            </p:nvSpPr>
            <p:spPr bwMode="auto">
              <a:xfrm>
                <a:off x="838" y="845"/>
                <a:ext cx="230"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57" name="Rectangle 33"/>
              <p:cNvSpPr>
                <a:spLocks noChangeArrowheads="1"/>
              </p:cNvSpPr>
              <p:nvPr/>
            </p:nvSpPr>
            <p:spPr bwMode="auto">
              <a:xfrm>
                <a:off x="1067"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284" name="Group 157"/>
            <p:cNvGrpSpPr>
              <a:grpSpLocks/>
            </p:cNvGrpSpPr>
            <p:nvPr/>
          </p:nvGrpSpPr>
          <p:grpSpPr bwMode="auto">
            <a:xfrm>
              <a:off x="1935" y="1116"/>
              <a:ext cx="498" cy="46"/>
              <a:chOff x="839" y="845"/>
              <a:chExt cx="454" cy="90"/>
            </a:xfrm>
          </p:grpSpPr>
          <p:sp>
            <p:nvSpPr>
              <p:cNvPr id="50654" name="Rectangle 33"/>
              <p:cNvSpPr>
                <a:spLocks noChangeArrowheads="1"/>
              </p:cNvSpPr>
              <p:nvPr/>
            </p:nvSpPr>
            <p:spPr bwMode="auto">
              <a:xfrm>
                <a:off x="838" y="845"/>
                <a:ext cx="230"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55" name="Rectangle 33"/>
              <p:cNvSpPr>
                <a:spLocks noChangeArrowheads="1"/>
              </p:cNvSpPr>
              <p:nvPr/>
            </p:nvSpPr>
            <p:spPr bwMode="auto">
              <a:xfrm>
                <a:off x="1067"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285" name="Group 160"/>
            <p:cNvGrpSpPr>
              <a:grpSpLocks/>
            </p:cNvGrpSpPr>
            <p:nvPr/>
          </p:nvGrpSpPr>
          <p:grpSpPr bwMode="auto">
            <a:xfrm>
              <a:off x="443" y="1116"/>
              <a:ext cx="498" cy="46"/>
              <a:chOff x="839" y="845"/>
              <a:chExt cx="454" cy="90"/>
            </a:xfrm>
          </p:grpSpPr>
          <p:sp>
            <p:nvSpPr>
              <p:cNvPr id="50652"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53" name="Rectangle 33"/>
              <p:cNvSpPr>
                <a:spLocks noChangeArrowheads="1"/>
              </p:cNvSpPr>
              <p:nvPr/>
            </p:nvSpPr>
            <p:spPr bwMode="auto">
              <a:xfrm>
                <a:off x="1065"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3286" name="Group 163"/>
            <p:cNvGrpSpPr>
              <a:grpSpLocks/>
            </p:cNvGrpSpPr>
            <p:nvPr/>
          </p:nvGrpSpPr>
          <p:grpSpPr bwMode="auto">
            <a:xfrm>
              <a:off x="940" y="1116"/>
              <a:ext cx="498" cy="46"/>
              <a:chOff x="839" y="845"/>
              <a:chExt cx="454" cy="90"/>
            </a:xfrm>
          </p:grpSpPr>
          <p:sp>
            <p:nvSpPr>
              <p:cNvPr id="50650"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51" name="Rectangle 33"/>
              <p:cNvSpPr>
                <a:spLocks noChangeArrowheads="1"/>
              </p:cNvSpPr>
              <p:nvPr/>
            </p:nvSpPr>
            <p:spPr bwMode="auto">
              <a:xfrm>
                <a:off x="1065"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50648" name="Line 149"/>
            <p:cNvSpPr>
              <a:spLocks noChangeShapeType="1"/>
            </p:cNvSpPr>
            <p:nvPr/>
          </p:nvSpPr>
          <p:spPr bwMode="auto">
            <a:xfrm flipH="1" flipV="1">
              <a:off x="294" y="1162"/>
              <a:ext cx="5026"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649" name="Line 149"/>
            <p:cNvSpPr>
              <a:spLocks noChangeShapeType="1"/>
            </p:cNvSpPr>
            <p:nvPr/>
          </p:nvSpPr>
          <p:spPr bwMode="auto">
            <a:xfrm flipH="1" flipV="1">
              <a:off x="294" y="1116"/>
              <a:ext cx="5026"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162821" name="Group 290"/>
          <p:cNvGrpSpPr>
            <a:grpSpLocks/>
          </p:cNvGrpSpPr>
          <p:nvPr/>
        </p:nvGrpSpPr>
        <p:grpSpPr bwMode="auto">
          <a:xfrm>
            <a:off x="3275013" y="2714625"/>
            <a:ext cx="433387" cy="360363"/>
            <a:chOff x="4370388" y="5638800"/>
            <a:chExt cx="622301" cy="458788"/>
          </a:xfrm>
        </p:grpSpPr>
        <p:sp>
          <p:nvSpPr>
            <p:cNvPr id="50622" name="Freeform 110"/>
            <p:cNvSpPr>
              <a:spLocks/>
            </p:cNvSpPr>
            <p:nvPr/>
          </p:nvSpPr>
          <p:spPr bwMode="auto">
            <a:xfrm>
              <a:off x="4370388" y="5917710"/>
              <a:ext cx="622301" cy="179878"/>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623" name="Freeform 111"/>
            <p:cNvSpPr>
              <a:spLocks/>
            </p:cNvSpPr>
            <p:nvPr/>
          </p:nvSpPr>
          <p:spPr bwMode="auto">
            <a:xfrm>
              <a:off x="4625691" y="5638800"/>
              <a:ext cx="366998" cy="62654"/>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624" name="Freeform 112"/>
            <p:cNvSpPr>
              <a:spLocks/>
            </p:cNvSpPr>
            <p:nvPr/>
          </p:nvSpPr>
          <p:spPr bwMode="auto">
            <a:xfrm>
              <a:off x="4814889" y="5665075"/>
              <a:ext cx="177800" cy="260720"/>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625" name="Rectangle 113"/>
            <p:cNvSpPr>
              <a:spLocks noChangeArrowheads="1"/>
            </p:cNvSpPr>
            <p:nvPr/>
          </p:nvSpPr>
          <p:spPr bwMode="auto">
            <a:xfrm>
              <a:off x="4632529" y="5838889"/>
              <a:ext cx="200595" cy="929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26" name="Rectangle 114"/>
            <p:cNvSpPr>
              <a:spLocks noChangeArrowheads="1"/>
            </p:cNvSpPr>
            <p:nvPr/>
          </p:nvSpPr>
          <p:spPr bwMode="auto">
            <a:xfrm>
              <a:off x="4441052" y="5893457"/>
              <a:ext cx="1595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27" name="Rectangle 115"/>
            <p:cNvSpPr>
              <a:spLocks noChangeArrowheads="1"/>
            </p:cNvSpPr>
            <p:nvPr/>
          </p:nvSpPr>
          <p:spPr bwMode="auto">
            <a:xfrm>
              <a:off x="4541349" y="5893457"/>
              <a:ext cx="1367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28" name="Freeform 116"/>
            <p:cNvSpPr>
              <a:spLocks/>
            </p:cNvSpPr>
            <p:nvPr/>
          </p:nvSpPr>
          <p:spPr bwMode="auto">
            <a:xfrm>
              <a:off x="4429655" y="5804529"/>
              <a:ext cx="136770" cy="101054"/>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629" name="Oval 117"/>
            <p:cNvSpPr>
              <a:spLocks noChangeArrowheads="1"/>
            </p:cNvSpPr>
            <p:nvPr/>
          </p:nvSpPr>
          <p:spPr bwMode="auto">
            <a:xfrm>
              <a:off x="4441052" y="5768150"/>
              <a:ext cx="111696" cy="111161"/>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630" name="Freeform 118"/>
            <p:cNvSpPr>
              <a:spLocks noEditPoints="1"/>
            </p:cNvSpPr>
            <p:nvPr/>
          </p:nvSpPr>
          <p:spPr bwMode="auto">
            <a:xfrm>
              <a:off x="4461568" y="5788361"/>
              <a:ext cx="75223" cy="76801"/>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631" name="Rectangle 119"/>
            <p:cNvSpPr>
              <a:spLocks noChangeArrowheads="1"/>
            </p:cNvSpPr>
            <p:nvPr/>
          </p:nvSpPr>
          <p:spPr bwMode="auto">
            <a:xfrm>
              <a:off x="4486641" y="5749961"/>
              <a:ext cx="22795" cy="3435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32" name="Rectangle 120"/>
            <p:cNvSpPr>
              <a:spLocks noChangeArrowheads="1"/>
            </p:cNvSpPr>
            <p:nvPr/>
          </p:nvSpPr>
          <p:spPr bwMode="auto">
            <a:xfrm>
              <a:off x="4477523" y="5743897"/>
              <a:ext cx="41031" cy="1010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33" name="Freeform 121"/>
            <p:cNvSpPr>
              <a:spLocks/>
            </p:cNvSpPr>
            <p:nvPr/>
          </p:nvSpPr>
          <p:spPr bwMode="auto">
            <a:xfrm>
              <a:off x="4422816" y="5705497"/>
              <a:ext cx="152727" cy="34358"/>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634" name="Rectangle 122"/>
            <p:cNvSpPr>
              <a:spLocks noChangeArrowheads="1"/>
            </p:cNvSpPr>
            <p:nvPr/>
          </p:nvSpPr>
          <p:spPr bwMode="auto">
            <a:xfrm>
              <a:off x="4429655" y="5727728"/>
              <a:ext cx="9118" cy="16572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35" name="Rectangle 123"/>
            <p:cNvSpPr>
              <a:spLocks noChangeArrowheads="1"/>
            </p:cNvSpPr>
            <p:nvPr/>
          </p:nvSpPr>
          <p:spPr bwMode="auto">
            <a:xfrm>
              <a:off x="4559585" y="5727728"/>
              <a:ext cx="9118" cy="16572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36" name="Rectangle 124"/>
            <p:cNvSpPr>
              <a:spLocks noChangeArrowheads="1"/>
            </p:cNvSpPr>
            <p:nvPr/>
          </p:nvSpPr>
          <p:spPr bwMode="auto">
            <a:xfrm>
              <a:off x="4370388" y="5982385"/>
              <a:ext cx="622301" cy="22233"/>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37" name="Freeform 125"/>
            <p:cNvSpPr>
              <a:spLocks/>
            </p:cNvSpPr>
            <p:nvPr/>
          </p:nvSpPr>
          <p:spPr bwMode="auto">
            <a:xfrm>
              <a:off x="4846801" y="5679222"/>
              <a:ext cx="70665" cy="159667"/>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2822" name="Group 290"/>
          <p:cNvGrpSpPr>
            <a:grpSpLocks/>
          </p:cNvGrpSpPr>
          <p:nvPr/>
        </p:nvGrpSpPr>
        <p:grpSpPr bwMode="auto">
          <a:xfrm>
            <a:off x="4140200" y="2714625"/>
            <a:ext cx="433388" cy="360363"/>
            <a:chOff x="4370388" y="5638800"/>
            <a:chExt cx="622301" cy="458788"/>
          </a:xfrm>
        </p:grpSpPr>
        <p:sp>
          <p:nvSpPr>
            <p:cNvPr id="50606" name="Freeform 110"/>
            <p:cNvSpPr>
              <a:spLocks/>
            </p:cNvSpPr>
            <p:nvPr/>
          </p:nvSpPr>
          <p:spPr bwMode="auto">
            <a:xfrm>
              <a:off x="4370388" y="5917710"/>
              <a:ext cx="622301" cy="179878"/>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607" name="Freeform 111"/>
            <p:cNvSpPr>
              <a:spLocks/>
            </p:cNvSpPr>
            <p:nvPr/>
          </p:nvSpPr>
          <p:spPr bwMode="auto">
            <a:xfrm>
              <a:off x="4625691" y="5638800"/>
              <a:ext cx="366998" cy="62654"/>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608" name="Freeform 112"/>
            <p:cNvSpPr>
              <a:spLocks/>
            </p:cNvSpPr>
            <p:nvPr/>
          </p:nvSpPr>
          <p:spPr bwMode="auto">
            <a:xfrm>
              <a:off x="4814889" y="5665075"/>
              <a:ext cx="177800" cy="260720"/>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609" name="Rectangle 113"/>
            <p:cNvSpPr>
              <a:spLocks noChangeArrowheads="1"/>
            </p:cNvSpPr>
            <p:nvPr/>
          </p:nvSpPr>
          <p:spPr bwMode="auto">
            <a:xfrm>
              <a:off x="4632530" y="5838889"/>
              <a:ext cx="200595" cy="929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10" name="Rectangle 114"/>
            <p:cNvSpPr>
              <a:spLocks noChangeArrowheads="1"/>
            </p:cNvSpPr>
            <p:nvPr/>
          </p:nvSpPr>
          <p:spPr bwMode="auto">
            <a:xfrm>
              <a:off x="4441053" y="5893457"/>
              <a:ext cx="15956"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11" name="Rectangle 115"/>
            <p:cNvSpPr>
              <a:spLocks noChangeArrowheads="1"/>
            </p:cNvSpPr>
            <p:nvPr/>
          </p:nvSpPr>
          <p:spPr bwMode="auto">
            <a:xfrm>
              <a:off x="4541350" y="5893457"/>
              <a:ext cx="1367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12" name="Freeform 116"/>
            <p:cNvSpPr>
              <a:spLocks/>
            </p:cNvSpPr>
            <p:nvPr/>
          </p:nvSpPr>
          <p:spPr bwMode="auto">
            <a:xfrm>
              <a:off x="4429655" y="5804529"/>
              <a:ext cx="136769" cy="101054"/>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613" name="Oval 117"/>
            <p:cNvSpPr>
              <a:spLocks noChangeArrowheads="1"/>
            </p:cNvSpPr>
            <p:nvPr/>
          </p:nvSpPr>
          <p:spPr bwMode="auto">
            <a:xfrm>
              <a:off x="4441053" y="5768150"/>
              <a:ext cx="111694" cy="111161"/>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614" name="Freeform 118"/>
            <p:cNvSpPr>
              <a:spLocks noEditPoints="1"/>
            </p:cNvSpPr>
            <p:nvPr/>
          </p:nvSpPr>
          <p:spPr bwMode="auto">
            <a:xfrm>
              <a:off x="4461568" y="5788361"/>
              <a:ext cx="75224" cy="76801"/>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615" name="Rectangle 119"/>
            <p:cNvSpPr>
              <a:spLocks noChangeArrowheads="1"/>
            </p:cNvSpPr>
            <p:nvPr/>
          </p:nvSpPr>
          <p:spPr bwMode="auto">
            <a:xfrm>
              <a:off x="4486643" y="5749961"/>
              <a:ext cx="22795" cy="3435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16" name="Rectangle 120"/>
            <p:cNvSpPr>
              <a:spLocks noChangeArrowheads="1"/>
            </p:cNvSpPr>
            <p:nvPr/>
          </p:nvSpPr>
          <p:spPr bwMode="auto">
            <a:xfrm>
              <a:off x="4477525" y="5743897"/>
              <a:ext cx="41031" cy="1010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17" name="Freeform 121"/>
            <p:cNvSpPr>
              <a:spLocks/>
            </p:cNvSpPr>
            <p:nvPr/>
          </p:nvSpPr>
          <p:spPr bwMode="auto">
            <a:xfrm>
              <a:off x="4422817" y="5705497"/>
              <a:ext cx="152725" cy="34358"/>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618" name="Rectangle 122"/>
            <p:cNvSpPr>
              <a:spLocks noChangeArrowheads="1"/>
            </p:cNvSpPr>
            <p:nvPr/>
          </p:nvSpPr>
          <p:spPr bwMode="auto">
            <a:xfrm>
              <a:off x="4429655" y="5727728"/>
              <a:ext cx="9118" cy="16572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19" name="Rectangle 123"/>
            <p:cNvSpPr>
              <a:spLocks noChangeArrowheads="1"/>
            </p:cNvSpPr>
            <p:nvPr/>
          </p:nvSpPr>
          <p:spPr bwMode="auto">
            <a:xfrm>
              <a:off x="4559586" y="5727728"/>
              <a:ext cx="9118" cy="16572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20" name="Rectangle 124"/>
            <p:cNvSpPr>
              <a:spLocks noChangeArrowheads="1"/>
            </p:cNvSpPr>
            <p:nvPr/>
          </p:nvSpPr>
          <p:spPr bwMode="auto">
            <a:xfrm>
              <a:off x="4370388" y="5982385"/>
              <a:ext cx="622301" cy="22233"/>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21" name="Freeform 125"/>
            <p:cNvSpPr>
              <a:spLocks/>
            </p:cNvSpPr>
            <p:nvPr/>
          </p:nvSpPr>
          <p:spPr bwMode="auto">
            <a:xfrm>
              <a:off x="4846802" y="5679222"/>
              <a:ext cx="70663" cy="159667"/>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2823" name="Group 290"/>
          <p:cNvGrpSpPr>
            <a:grpSpLocks/>
          </p:cNvGrpSpPr>
          <p:nvPr/>
        </p:nvGrpSpPr>
        <p:grpSpPr bwMode="auto">
          <a:xfrm>
            <a:off x="5005388" y="2714625"/>
            <a:ext cx="433387" cy="360363"/>
            <a:chOff x="4370388" y="5638800"/>
            <a:chExt cx="622301" cy="458788"/>
          </a:xfrm>
        </p:grpSpPr>
        <p:sp>
          <p:nvSpPr>
            <p:cNvPr id="50590" name="Freeform 110"/>
            <p:cNvSpPr>
              <a:spLocks/>
            </p:cNvSpPr>
            <p:nvPr/>
          </p:nvSpPr>
          <p:spPr bwMode="auto">
            <a:xfrm>
              <a:off x="4370388" y="5917710"/>
              <a:ext cx="622301" cy="179878"/>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591" name="Freeform 111"/>
            <p:cNvSpPr>
              <a:spLocks/>
            </p:cNvSpPr>
            <p:nvPr/>
          </p:nvSpPr>
          <p:spPr bwMode="auto">
            <a:xfrm>
              <a:off x="4625691" y="5638800"/>
              <a:ext cx="366998" cy="62654"/>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592" name="Freeform 112"/>
            <p:cNvSpPr>
              <a:spLocks/>
            </p:cNvSpPr>
            <p:nvPr/>
          </p:nvSpPr>
          <p:spPr bwMode="auto">
            <a:xfrm>
              <a:off x="4814889" y="5665075"/>
              <a:ext cx="177800" cy="260720"/>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593" name="Rectangle 113"/>
            <p:cNvSpPr>
              <a:spLocks noChangeArrowheads="1"/>
            </p:cNvSpPr>
            <p:nvPr/>
          </p:nvSpPr>
          <p:spPr bwMode="auto">
            <a:xfrm>
              <a:off x="4632529" y="5838889"/>
              <a:ext cx="200595" cy="929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94" name="Rectangle 114"/>
            <p:cNvSpPr>
              <a:spLocks noChangeArrowheads="1"/>
            </p:cNvSpPr>
            <p:nvPr/>
          </p:nvSpPr>
          <p:spPr bwMode="auto">
            <a:xfrm>
              <a:off x="4441052" y="5893457"/>
              <a:ext cx="1595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95" name="Rectangle 115"/>
            <p:cNvSpPr>
              <a:spLocks noChangeArrowheads="1"/>
            </p:cNvSpPr>
            <p:nvPr/>
          </p:nvSpPr>
          <p:spPr bwMode="auto">
            <a:xfrm>
              <a:off x="4541349" y="5893457"/>
              <a:ext cx="1367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96" name="Freeform 116"/>
            <p:cNvSpPr>
              <a:spLocks/>
            </p:cNvSpPr>
            <p:nvPr/>
          </p:nvSpPr>
          <p:spPr bwMode="auto">
            <a:xfrm>
              <a:off x="4429655" y="5804529"/>
              <a:ext cx="136770" cy="101054"/>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597" name="Oval 117"/>
            <p:cNvSpPr>
              <a:spLocks noChangeArrowheads="1"/>
            </p:cNvSpPr>
            <p:nvPr/>
          </p:nvSpPr>
          <p:spPr bwMode="auto">
            <a:xfrm>
              <a:off x="4441052" y="5768150"/>
              <a:ext cx="111696" cy="111161"/>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598" name="Freeform 118"/>
            <p:cNvSpPr>
              <a:spLocks noEditPoints="1"/>
            </p:cNvSpPr>
            <p:nvPr/>
          </p:nvSpPr>
          <p:spPr bwMode="auto">
            <a:xfrm>
              <a:off x="4461568" y="5788361"/>
              <a:ext cx="75223" cy="76801"/>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599" name="Rectangle 119"/>
            <p:cNvSpPr>
              <a:spLocks noChangeArrowheads="1"/>
            </p:cNvSpPr>
            <p:nvPr/>
          </p:nvSpPr>
          <p:spPr bwMode="auto">
            <a:xfrm>
              <a:off x="4486641" y="5749961"/>
              <a:ext cx="22795" cy="3435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00" name="Rectangle 120"/>
            <p:cNvSpPr>
              <a:spLocks noChangeArrowheads="1"/>
            </p:cNvSpPr>
            <p:nvPr/>
          </p:nvSpPr>
          <p:spPr bwMode="auto">
            <a:xfrm>
              <a:off x="4477523" y="5743897"/>
              <a:ext cx="41031" cy="1010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01" name="Freeform 121"/>
            <p:cNvSpPr>
              <a:spLocks/>
            </p:cNvSpPr>
            <p:nvPr/>
          </p:nvSpPr>
          <p:spPr bwMode="auto">
            <a:xfrm>
              <a:off x="4422816" y="5705497"/>
              <a:ext cx="152727" cy="34358"/>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602" name="Rectangle 122"/>
            <p:cNvSpPr>
              <a:spLocks noChangeArrowheads="1"/>
            </p:cNvSpPr>
            <p:nvPr/>
          </p:nvSpPr>
          <p:spPr bwMode="auto">
            <a:xfrm>
              <a:off x="4429655" y="5727728"/>
              <a:ext cx="9118" cy="16572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03" name="Rectangle 123"/>
            <p:cNvSpPr>
              <a:spLocks noChangeArrowheads="1"/>
            </p:cNvSpPr>
            <p:nvPr/>
          </p:nvSpPr>
          <p:spPr bwMode="auto">
            <a:xfrm>
              <a:off x="4559585" y="5727728"/>
              <a:ext cx="9118" cy="16572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04" name="Rectangle 124"/>
            <p:cNvSpPr>
              <a:spLocks noChangeArrowheads="1"/>
            </p:cNvSpPr>
            <p:nvPr/>
          </p:nvSpPr>
          <p:spPr bwMode="auto">
            <a:xfrm>
              <a:off x="4370388" y="5982385"/>
              <a:ext cx="622301" cy="22233"/>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605" name="Freeform 125"/>
            <p:cNvSpPr>
              <a:spLocks/>
            </p:cNvSpPr>
            <p:nvPr/>
          </p:nvSpPr>
          <p:spPr bwMode="auto">
            <a:xfrm>
              <a:off x="4846801" y="5679222"/>
              <a:ext cx="70665" cy="159667"/>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2824" name="Group 291"/>
          <p:cNvGrpSpPr>
            <a:grpSpLocks/>
          </p:cNvGrpSpPr>
          <p:nvPr/>
        </p:nvGrpSpPr>
        <p:grpSpPr bwMode="auto">
          <a:xfrm>
            <a:off x="755650" y="2714625"/>
            <a:ext cx="360363" cy="360363"/>
            <a:chOff x="6054726" y="5708650"/>
            <a:chExt cx="620713" cy="388938"/>
          </a:xfrm>
        </p:grpSpPr>
        <p:sp>
          <p:nvSpPr>
            <p:cNvPr id="50569" name="Rectangle 160"/>
            <p:cNvSpPr>
              <a:spLocks noChangeArrowheads="1"/>
            </p:cNvSpPr>
            <p:nvPr/>
          </p:nvSpPr>
          <p:spPr bwMode="auto">
            <a:xfrm>
              <a:off x="6257073" y="5772046"/>
              <a:ext cx="13673" cy="5996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70" name="Rectangle 161"/>
            <p:cNvSpPr>
              <a:spLocks noChangeArrowheads="1"/>
            </p:cNvSpPr>
            <p:nvPr/>
          </p:nvSpPr>
          <p:spPr bwMode="auto">
            <a:xfrm>
              <a:off x="6333636" y="5720644"/>
              <a:ext cx="101174"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71"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572" name="Freeform 163"/>
            <p:cNvSpPr>
              <a:spLocks noEditPoints="1"/>
            </p:cNvSpPr>
            <p:nvPr/>
          </p:nvSpPr>
          <p:spPr bwMode="auto">
            <a:xfrm>
              <a:off x="6109414" y="5886842"/>
              <a:ext cx="566025" cy="16277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573" name="Rectangle 164"/>
            <p:cNvSpPr>
              <a:spLocks noChangeArrowheads="1"/>
            </p:cNvSpPr>
            <p:nvPr/>
          </p:nvSpPr>
          <p:spPr bwMode="auto">
            <a:xfrm>
              <a:off x="6473092" y="5724071"/>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74" name="Freeform 165"/>
            <p:cNvSpPr>
              <a:spLocks/>
            </p:cNvSpPr>
            <p:nvPr/>
          </p:nvSpPr>
          <p:spPr bwMode="auto">
            <a:xfrm>
              <a:off x="6456686" y="5823447"/>
              <a:ext cx="218753"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575" name="Rectangle 166"/>
            <p:cNvSpPr>
              <a:spLocks noChangeArrowheads="1"/>
            </p:cNvSpPr>
            <p:nvPr/>
          </p:nvSpPr>
          <p:spPr bwMode="auto">
            <a:xfrm>
              <a:off x="6453951" y="5715504"/>
              <a:ext cx="221488"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76" name="Rectangle 167"/>
            <p:cNvSpPr>
              <a:spLocks noChangeArrowheads="1"/>
            </p:cNvSpPr>
            <p:nvPr/>
          </p:nvSpPr>
          <p:spPr bwMode="auto">
            <a:xfrm>
              <a:off x="6445748" y="5782326"/>
              <a:ext cx="13671"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77" name="Oval 168"/>
            <p:cNvSpPr>
              <a:spLocks noChangeArrowheads="1"/>
            </p:cNvSpPr>
            <p:nvPr/>
          </p:nvSpPr>
          <p:spPr bwMode="auto">
            <a:xfrm>
              <a:off x="6601609" y="5850861"/>
              <a:ext cx="35548"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578" name="Oval 169"/>
            <p:cNvSpPr>
              <a:spLocks noChangeArrowheads="1"/>
            </p:cNvSpPr>
            <p:nvPr/>
          </p:nvSpPr>
          <p:spPr bwMode="auto">
            <a:xfrm>
              <a:off x="6497701"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579" name="Oval 170"/>
            <p:cNvSpPr>
              <a:spLocks noChangeArrowheads="1"/>
            </p:cNvSpPr>
            <p:nvPr/>
          </p:nvSpPr>
          <p:spPr bwMode="auto">
            <a:xfrm>
              <a:off x="6380122" y="5850861"/>
              <a:ext cx="35547"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580" name="Oval 171"/>
            <p:cNvSpPr>
              <a:spLocks noChangeArrowheads="1"/>
            </p:cNvSpPr>
            <p:nvPr/>
          </p:nvSpPr>
          <p:spPr bwMode="auto">
            <a:xfrm>
              <a:off x="6273479"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581" name="Rectangle 172"/>
            <p:cNvSpPr>
              <a:spLocks noChangeArrowheads="1"/>
            </p:cNvSpPr>
            <p:nvPr/>
          </p:nvSpPr>
          <p:spPr bwMode="auto">
            <a:xfrm>
              <a:off x="6549656" y="5760051"/>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82" name="Rectangle 173"/>
            <p:cNvSpPr>
              <a:spLocks noChangeArrowheads="1"/>
            </p:cNvSpPr>
            <p:nvPr/>
          </p:nvSpPr>
          <p:spPr bwMode="auto">
            <a:xfrm>
              <a:off x="6333636" y="5730924"/>
              <a:ext cx="101174" cy="10451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83" name="Freeform 174"/>
            <p:cNvSpPr>
              <a:spLocks/>
            </p:cNvSpPr>
            <p:nvPr/>
          </p:nvSpPr>
          <p:spPr bwMode="auto">
            <a:xfrm>
              <a:off x="6257073" y="5828587"/>
              <a:ext cx="177738" cy="4283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584" name="Rectangle 175"/>
            <p:cNvSpPr>
              <a:spLocks noChangeArrowheads="1"/>
            </p:cNvSpPr>
            <p:nvPr/>
          </p:nvSpPr>
          <p:spPr bwMode="auto">
            <a:xfrm>
              <a:off x="6270746" y="5772046"/>
              <a:ext cx="65626" cy="5996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85" name="Rectangle 176"/>
            <p:cNvSpPr>
              <a:spLocks noChangeArrowheads="1"/>
            </p:cNvSpPr>
            <p:nvPr/>
          </p:nvSpPr>
          <p:spPr bwMode="auto">
            <a:xfrm>
              <a:off x="6289886" y="5734351"/>
              <a:ext cx="16406"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86" name="Rectangle 177"/>
            <p:cNvSpPr>
              <a:spLocks noChangeArrowheads="1"/>
            </p:cNvSpPr>
            <p:nvPr/>
          </p:nvSpPr>
          <p:spPr bwMode="auto">
            <a:xfrm>
              <a:off x="6284417" y="5727498"/>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87" name="Freeform 178"/>
            <p:cNvSpPr>
              <a:spLocks/>
            </p:cNvSpPr>
            <p:nvPr/>
          </p:nvSpPr>
          <p:spPr bwMode="auto">
            <a:xfrm>
              <a:off x="6246135" y="5772046"/>
              <a:ext cx="13673" cy="59968"/>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588" name="Rectangle 179"/>
            <p:cNvSpPr>
              <a:spLocks noChangeArrowheads="1"/>
            </p:cNvSpPr>
            <p:nvPr/>
          </p:nvSpPr>
          <p:spPr bwMode="auto">
            <a:xfrm>
              <a:off x="6322699" y="5708650"/>
              <a:ext cx="112112" cy="1199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89" name="Rectangle 180"/>
            <p:cNvSpPr>
              <a:spLocks noChangeArrowheads="1"/>
            </p:cNvSpPr>
            <p:nvPr/>
          </p:nvSpPr>
          <p:spPr bwMode="auto">
            <a:xfrm>
              <a:off x="6347309" y="5742918"/>
              <a:ext cx="30078" cy="2912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2825" name="Group 291"/>
          <p:cNvGrpSpPr>
            <a:grpSpLocks/>
          </p:cNvGrpSpPr>
          <p:nvPr/>
        </p:nvGrpSpPr>
        <p:grpSpPr bwMode="auto">
          <a:xfrm>
            <a:off x="1403350" y="2714625"/>
            <a:ext cx="360363" cy="360363"/>
            <a:chOff x="6054726" y="5708650"/>
            <a:chExt cx="620713" cy="388938"/>
          </a:xfrm>
        </p:grpSpPr>
        <p:sp>
          <p:nvSpPr>
            <p:cNvPr id="50548" name="Rectangle 160"/>
            <p:cNvSpPr>
              <a:spLocks noChangeArrowheads="1"/>
            </p:cNvSpPr>
            <p:nvPr/>
          </p:nvSpPr>
          <p:spPr bwMode="auto">
            <a:xfrm>
              <a:off x="6257073" y="5772046"/>
              <a:ext cx="13673" cy="5996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49" name="Rectangle 161"/>
            <p:cNvSpPr>
              <a:spLocks noChangeArrowheads="1"/>
            </p:cNvSpPr>
            <p:nvPr/>
          </p:nvSpPr>
          <p:spPr bwMode="auto">
            <a:xfrm>
              <a:off x="6333636" y="5720644"/>
              <a:ext cx="101174"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50"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551" name="Freeform 163"/>
            <p:cNvSpPr>
              <a:spLocks noEditPoints="1"/>
            </p:cNvSpPr>
            <p:nvPr/>
          </p:nvSpPr>
          <p:spPr bwMode="auto">
            <a:xfrm>
              <a:off x="6109414" y="5886842"/>
              <a:ext cx="566025" cy="16277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552" name="Rectangle 164"/>
            <p:cNvSpPr>
              <a:spLocks noChangeArrowheads="1"/>
            </p:cNvSpPr>
            <p:nvPr/>
          </p:nvSpPr>
          <p:spPr bwMode="auto">
            <a:xfrm>
              <a:off x="6473092" y="5724071"/>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53" name="Freeform 165"/>
            <p:cNvSpPr>
              <a:spLocks/>
            </p:cNvSpPr>
            <p:nvPr/>
          </p:nvSpPr>
          <p:spPr bwMode="auto">
            <a:xfrm>
              <a:off x="6456686" y="5823447"/>
              <a:ext cx="218753"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554" name="Rectangle 166"/>
            <p:cNvSpPr>
              <a:spLocks noChangeArrowheads="1"/>
            </p:cNvSpPr>
            <p:nvPr/>
          </p:nvSpPr>
          <p:spPr bwMode="auto">
            <a:xfrm>
              <a:off x="6453951" y="5715504"/>
              <a:ext cx="221488"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55" name="Rectangle 167"/>
            <p:cNvSpPr>
              <a:spLocks noChangeArrowheads="1"/>
            </p:cNvSpPr>
            <p:nvPr/>
          </p:nvSpPr>
          <p:spPr bwMode="auto">
            <a:xfrm>
              <a:off x="6445748" y="5782326"/>
              <a:ext cx="13671"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56" name="Oval 168"/>
            <p:cNvSpPr>
              <a:spLocks noChangeArrowheads="1"/>
            </p:cNvSpPr>
            <p:nvPr/>
          </p:nvSpPr>
          <p:spPr bwMode="auto">
            <a:xfrm>
              <a:off x="6601609" y="5850861"/>
              <a:ext cx="35548"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557" name="Oval 169"/>
            <p:cNvSpPr>
              <a:spLocks noChangeArrowheads="1"/>
            </p:cNvSpPr>
            <p:nvPr/>
          </p:nvSpPr>
          <p:spPr bwMode="auto">
            <a:xfrm>
              <a:off x="6497701"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558" name="Oval 170"/>
            <p:cNvSpPr>
              <a:spLocks noChangeArrowheads="1"/>
            </p:cNvSpPr>
            <p:nvPr/>
          </p:nvSpPr>
          <p:spPr bwMode="auto">
            <a:xfrm>
              <a:off x="6380122" y="5850861"/>
              <a:ext cx="35547"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559" name="Oval 171"/>
            <p:cNvSpPr>
              <a:spLocks noChangeArrowheads="1"/>
            </p:cNvSpPr>
            <p:nvPr/>
          </p:nvSpPr>
          <p:spPr bwMode="auto">
            <a:xfrm>
              <a:off x="6273479"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560" name="Rectangle 172"/>
            <p:cNvSpPr>
              <a:spLocks noChangeArrowheads="1"/>
            </p:cNvSpPr>
            <p:nvPr/>
          </p:nvSpPr>
          <p:spPr bwMode="auto">
            <a:xfrm>
              <a:off x="6549656" y="5760051"/>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61" name="Rectangle 173"/>
            <p:cNvSpPr>
              <a:spLocks noChangeArrowheads="1"/>
            </p:cNvSpPr>
            <p:nvPr/>
          </p:nvSpPr>
          <p:spPr bwMode="auto">
            <a:xfrm>
              <a:off x="6333636" y="5730924"/>
              <a:ext cx="101174" cy="10451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62" name="Freeform 174"/>
            <p:cNvSpPr>
              <a:spLocks/>
            </p:cNvSpPr>
            <p:nvPr/>
          </p:nvSpPr>
          <p:spPr bwMode="auto">
            <a:xfrm>
              <a:off x="6257073" y="5828587"/>
              <a:ext cx="177738" cy="4283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563" name="Rectangle 175"/>
            <p:cNvSpPr>
              <a:spLocks noChangeArrowheads="1"/>
            </p:cNvSpPr>
            <p:nvPr/>
          </p:nvSpPr>
          <p:spPr bwMode="auto">
            <a:xfrm>
              <a:off x="6270746" y="5772046"/>
              <a:ext cx="65626" cy="5996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64" name="Rectangle 176"/>
            <p:cNvSpPr>
              <a:spLocks noChangeArrowheads="1"/>
            </p:cNvSpPr>
            <p:nvPr/>
          </p:nvSpPr>
          <p:spPr bwMode="auto">
            <a:xfrm>
              <a:off x="6289886" y="5734351"/>
              <a:ext cx="16406"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65" name="Rectangle 177"/>
            <p:cNvSpPr>
              <a:spLocks noChangeArrowheads="1"/>
            </p:cNvSpPr>
            <p:nvPr/>
          </p:nvSpPr>
          <p:spPr bwMode="auto">
            <a:xfrm>
              <a:off x="6284417" y="5727498"/>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66" name="Freeform 178"/>
            <p:cNvSpPr>
              <a:spLocks/>
            </p:cNvSpPr>
            <p:nvPr/>
          </p:nvSpPr>
          <p:spPr bwMode="auto">
            <a:xfrm>
              <a:off x="6246135" y="5772046"/>
              <a:ext cx="13673" cy="59968"/>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567" name="Rectangle 179"/>
            <p:cNvSpPr>
              <a:spLocks noChangeArrowheads="1"/>
            </p:cNvSpPr>
            <p:nvPr/>
          </p:nvSpPr>
          <p:spPr bwMode="auto">
            <a:xfrm>
              <a:off x="6322699" y="5708650"/>
              <a:ext cx="112112" cy="1199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68" name="Rectangle 180"/>
            <p:cNvSpPr>
              <a:spLocks noChangeArrowheads="1"/>
            </p:cNvSpPr>
            <p:nvPr/>
          </p:nvSpPr>
          <p:spPr bwMode="auto">
            <a:xfrm>
              <a:off x="6347309" y="5742918"/>
              <a:ext cx="30078" cy="2912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2826" name="Group 291"/>
          <p:cNvGrpSpPr>
            <a:grpSpLocks/>
          </p:cNvGrpSpPr>
          <p:nvPr/>
        </p:nvGrpSpPr>
        <p:grpSpPr bwMode="auto">
          <a:xfrm>
            <a:off x="2124075" y="2714625"/>
            <a:ext cx="360363" cy="360363"/>
            <a:chOff x="6054726" y="5708650"/>
            <a:chExt cx="620713" cy="388938"/>
          </a:xfrm>
        </p:grpSpPr>
        <p:sp>
          <p:nvSpPr>
            <p:cNvPr id="50527" name="Rectangle 160"/>
            <p:cNvSpPr>
              <a:spLocks noChangeArrowheads="1"/>
            </p:cNvSpPr>
            <p:nvPr/>
          </p:nvSpPr>
          <p:spPr bwMode="auto">
            <a:xfrm>
              <a:off x="6257073" y="5772046"/>
              <a:ext cx="13673" cy="5996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28" name="Rectangle 161"/>
            <p:cNvSpPr>
              <a:spLocks noChangeArrowheads="1"/>
            </p:cNvSpPr>
            <p:nvPr/>
          </p:nvSpPr>
          <p:spPr bwMode="auto">
            <a:xfrm>
              <a:off x="6333636" y="5720644"/>
              <a:ext cx="101174"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29"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530" name="Freeform 163"/>
            <p:cNvSpPr>
              <a:spLocks noEditPoints="1"/>
            </p:cNvSpPr>
            <p:nvPr/>
          </p:nvSpPr>
          <p:spPr bwMode="auto">
            <a:xfrm>
              <a:off x="6109414" y="5886842"/>
              <a:ext cx="566025" cy="16277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531" name="Rectangle 164"/>
            <p:cNvSpPr>
              <a:spLocks noChangeArrowheads="1"/>
            </p:cNvSpPr>
            <p:nvPr/>
          </p:nvSpPr>
          <p:spPr bwMode="auto">
            <a:xfrm>
              <a:off x="6473092" y="5724071"/>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32" name="Freeform 165"/>
            <p:cNvSpPr>
              <a:spLocks/>
            </p:cNvSpPr>
            <p:nvPr/>
          </p:nvSpPr>
          <p:spPr bwMode="auto">
            <a:xfrm>
              <a:off x="6456686" y="5823447"/>
              <a:ext cx="218753"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533" name="Rectangle 166"/>
            <p:cNvSpPr>
              <a:spLocks noChangeArrowheads="1"/>
            </p:cNvSpPr>
            <p:nvPr/>
          </p:nvSpPr>
          <p:spPr bwMode="auto">
            <a:xfrm>
              <a:off x="6453951" y="5715504"/>
              <a:ext cx="221488"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34" name="Rectangle 167"/>
            <p:cNvSpPr>
              <a:spLocks noChangeArrowheads="1"/>
            </p:cNvSpPr>
            <p:nvPr/>
          </p:nvSpPr>
          <p:spPr bwMode="auto">
            <a:xfrm>
              <a:off x="6445748" y="5782326"/>
              <a:ext cx="13671"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35" name="Oval 168"/>
            <p:cNvSpPr>
              <a:spLocks noChangeArrowheads="1"/>
            </p:cNvSpPr>
            <p:nvPr/>
          </p:nvSpPr>
          <p:spPr bwMode="auto">
            <a:xfrm>
              <a:off x="6601609" y="5850861"/>
              <a:ext cx="35548"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536" name="Oval 169"/>
            <p:cNvSpPr>
              <a:spLocks noChangeArrowheads="1"/>
            </p:cNvSpPr>
            <p:nvPr/>
          </p:nvSpPr>
          <p:spPr bwMode="auto">
            <a:xfrm>
              <a:off x="6497701"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537" name="Oval 170"/>
            <p:cNvSpPr>
              <a:spLocks noChangeArrowheads="1"/>
            </p:cNvSpPr>
            <p:nvPr/>
          </p:nvSpPr>
          <p:spPr bwMode="auto">
            <a:xfrm>
              <a:off x="6380122" y="5850861"/>
              <a:ext cx="35547"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538" name="Oval 171"/>
            <p:cNvSpPr>
              <a:spLocks noChangeArrowheads="1"/>
            </p:cNvSpPr>
            <p:nvPr/>
          </p:nvSpPr>
          <p:spPr bwMode="auto">
            <a:xfrm>
              <a:off x="6273479"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539" name="Rectangle 172"/>
            <p:cNvSpPr>
              <a:spLocks noChangeArrowheads="1"/>
            </p:cNvSpPr>
            <p:nvPr/>
          </p:nvSpPr>
          <p:spPr bwMode="auto">
            <a:xfrm>
              <a:off x="6549656" y="5760051"/>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40" name="Rectangle 173"/>
            <p:cNvSpPr>
              <a:spLocks noChangeArrowheads="1"/>
            </p:cNvSpPr>
            <p:nvPr/>
          </p:nvSpPr>
          <p:spPr bwMode="auto">
            <a:xfrm>
              <a:off x="6333636" y="5730924"/>
              <a:ext cx="101174" cy="10451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41" name="Freeform 174"/>
            <p:cNvSpPr>
              <a:spLocks/>
            </p:cNvSpPr>
            <p:nvPr/>
          </p:nvSpPr>
          <p:spPr bwMode="auto">
            <a:xfrm>
              <a:off x="6257073" y="5828587"/>
              <a:ext cx="177738" cy="4283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542" name="Rectangle 175"/>
            <p:cNvSpPr>
              <a:spLocks noChangeArrowheads="1"/>
            </p:cNvSpPr>
            <p:nvPr/>
          </p:nvSpPr>
          <p:spPr bwMode="auto">
            <a:xfrm>
              <a:off x="6270746" y="5772046"/>
              <a:ext cx="65626" cy="5996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43" name="Rectangle 176"/>
            <p:cNvSpPr>
              <a:spLocks noChangeArrowheads="1"/>
            </p:cNvSpPr>
            <p:nvPr/>
          </p:nvSpPr>
          <p:spPr bwMode="auto">
            <a:xfrm>
              <a:off x="6289886" y="5734351"/>
              <a:ext cx="16406"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44" name="Rectangle 177"/>
            <p:cNvSpPr>
              <a:spLocks noChangeArrowheads="1"/>
            </p:cNvSpPr>
            <p:nvPr/>
          </p:nvSpPr>
          <p:spPr bwMode="auto">
            <a:xfrm>
              <a:off x="6284417" y="5727498"/>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45" name="Freeform 178"/>
            <p:cNvSpPr>
              <a:spLocks/>
            </p:cNvSpPr>
            <p:nvPr/>
          </p:nvSpPr>
          <p:spPr bwMode="auto">
            <a:xfrm>
              <a:off x="6246135" y="5772046"/>
              <a:ext cx="13673" cy="59968"/>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546" name="Rectangle 179"/>
            <p:cNvSpPr>
              <a:spLocks noChangeArrowheads="1"/>
            </p:cNvSpPr>
            <p:nvPr/>
          </p:nvSpPr>
          <p:spPr bwMode="auto">
            <a:xfrm>
              <a:off x="6322699" y="5708650"/>
              <a:ext cx="112112" cy="1199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47" name="Rectangle 180"/>
            <p:cNvSpPr>
              <a:spLocks noChangeArrowheads="1"/>
            </p:cNvSpPr>
            <p:nvPr/>
          </p:nvSpPr>
          <p:spPr bwMode="auto">
            <a:xfrm>
              <a:off x="6347309" y="5742918"/>
              <a:ext cx="30078" cy="2912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2827" name="Group 291"/>
          <p:cNvGrpSpPr>
            <a:grpSpLocks/>
          </p:cNvGrpSpPr>
          <p:nvPr/>
        </p:nvGrpSpPr>
        <p:grpSpPr bwMode="auto">
          <a:xfrm>
            <a:off x="7091363" y="2716213"/>
            <a:ext cx="360362" cy="360362"/>
            <a:chOff x="6054726" y="5708650"/>
            <a:chExt cx="620713" cy="388938"/>
          </a:xfrm>
        </p:grpSpPr>
        <p:sp>
          <p:nvSpPr>
            <p:cNvPr id="50506" name="Rectangle 160"/>
            <p:cNvSpPr>
              <a:spLocks noChangeArrowheads="1"/>
            </p:cNvSpPr>
            <p:nvPr/>
          </p:nvSpPr>
          <p:spPr bwMode="auto">
            <a:xfrm>
              <a:off x="6257073" y="5772045"/>
              <a:ext cx="13671" cy="5996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07" name="Rectangle 161"/>
            <p:cNvSpPr>
              <a:spLocks noChangeArrowheads="1"/>
            </p:cNvSpPr>
            <p:nvPr/>
          </p:nvSpPr>
          <p:spPr bwMode="auto">
            <a:xfrm>
              <a:off x="6333637" y="5720643"/>
              <a:ext cx="101173"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08"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509" name="Freeform 163"/>
            <p:cNvSpPr>
              <a:spLocks noEditPoints="1"/>
            </p:cNvSpPr>
            <p:nvPr/>
          </p:nvSpPr>
          <p:spPr bwMode="auto">
            <a:xfrm>
              <a:off x="6109414" y="5886842"/>
              <a:ext cx="566025" cy="162771"/>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510" name="Rectangle 164"/>
            <p:cNvSpPr>
              <a:spLocks noChangeArrowheads="1"/>
            </p:cNvSpPr>
            <p:nvPr/>
          </p:nvSpPr>
          <p:spPr bwMode="auto">
            <a:xfrm>
              <a:off x="6473092" y="5724070"/>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11" name="Freeform 165"/>
            <p:cNvSpPr>
              <a:spLocks/>
            </p:cNvSpPr>
            <p:nvPr/>
          </p:nvSpPr>
          <p:spPr bwMode="auto">
            <a:xfrm>
              <a:off x="6456685" y="5823446"/>
              <a:ext cx="218754"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512" name="Rectangle 166"/>
            <p:cNvSpPr>
              <a:spLocks noChangeArrowheads="1"/>
            </p:cNvSpPr>
            <p:nvPr/>
          </p:nvSpPr>
          <p:spPr bwMode="auto">
            <a:xfrm>
              <a:off x="6453952" y="5715504"/>
              <a:ext cx="221487"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13" name="Rectangle 167"/>
            <p:cNvSpPr>
              <a:spLocks noChangeArrowheads="1"/>
            </p:cNvSpPr>
            <p:nvPr/>
          </p:nvSpPr>
          <p:spPr bwMode="auto">
            <a:xfrm>
              <a:off x="6445748" y="5782325"/>
              <a:ext cx="13673"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14" name="Oval 168"/>
            <p:cNvSpPr>
              <a:spLocks noChangeArrowheads="1"/>
            </p:cNvSpPr>
            <p:nvPr/>
          </p:nvSpPr>
          <p:spPr bwMode="auto">
            <a:xfrm>
              <a:off x="6601610" y="5850860"/>
              <a:ext cx="35547"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515" name="Oval 169"/>
            <p:cNvSpPr>
              <a:spLocks noChangeArrowheads="1"/>
            </p:cNvSpPr>
            <p:nvPr/>
          </p:nvSpPr>
          <p:spPr bwMode="auto">
            <a:xfrm>
              <a:off x="6497702"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516" name="Oval 170"/>
            <p:cNvSpPr>
              <a:spLocks noChangeArrowheads="1"/>
            </p:cNvSpPr>
            <p:nvPr/>
          </p:nvSpPr>
          <p:spPr bwMode="auto">
            <a:xfrm>
              <a:off x="6380121" y="5850860"/>
              <a:ext cx="35548"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517" name="Oval 171"/>
            <p:cNvSpPr>
              <a:spLocks noChangeArrowheads="1"/>
            </p:cNvSpPr>
            <p:nvPr/>
          </p:nvSpPr>
          <p:spPr bwMode="auto">
            <a:xfrm>
              <a:off x="6273480"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518" name="Rectangle 172"/>
            <p:cNvSpPr>
              <a:spLocks noChangeArrowheads="1"/>
            </p:cNvSpPr>
            <p:nvPr/>
          </p:nvSpPr>
          <p:spPr bwMode="auto">
            <a:xfrm>
              <a:off x="6549656" y="5760052"/>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19" name="Rectangle 173"/>
            <p:cNvSpPr>
              <a:spLocks noChangeArrowheads="1"/>
            </p:cNvSpPr>
            <p:nvPr/>
          </p:nvSpPr>
          <p:spPr bwMode="auto">
            <a:xfrm>
              <a:off x="6333637" y="5730923"/>
              <a:ext cx="101173" cy="104517"/>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20" name="Freeform 174"/>
            <p:cNvSpPr>
              <a:spLocks/>
            </p:cNvSpPr>
            <p:nvPr/>
          </p:nvSpPr>
          <p:spPr bwMode="auto">
            <a:xfrm>
              <a:off x="6257073" y="5828587"/>
              <a:ext cx="177737" cy="42834"/>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521" name="Rectangle 175"/>
            <p:cNvSpPr>
              <a:spLocks noChangeArrowheads="1"/>
            </p:cNvSpPr>
            <p:nvPr/>
          </p:nvSpPr>
          <p:spPr bwMode="auto">
            <a:xfrm>
              <a:off x="6270745" y="5772045"/>
              <a:ext cx="65626" cy="5996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22" name="Rectangle 176"/>
            <p:cNvSpPr>
              <a:spLocks noChangeArrowheads="1"/>
            </p:cNvSpPr>
            <p:nvPr/>
          </p:nvSpPr>
          <p:spPr bwMode="auto">
            <a:xfrm>
              <a:off x="6289886" y="5734350"/>
              <a:ext cx="16407"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23" name="Rectangle 177"/>
            <p:cNvSpPr>
              <a:spLocks noChangeArrowheads="1"/>
            </p:cNvSpPr>
            <p:nvPr/>
          </p:nvSpPr>
          <p:spPr bwMode="auto">
            <a:xfrm>
              <a:off x="6284417" y="5727497"/>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24" name="Freeform 178"/>
            <p:cNvSpPr>
              <a:spLocks/>
            </p:cNvSpPr>
            <p:nvPr/>
          </p:nvSpPr>
          <p:spPr bwMode="auto">
            <a:xfrm>
              <a:off x="6246136" y="5772045"/>
              <a:ext cx="13671" cy="59969"/>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525" name="Rectangle 179"/>
            <p:cNvSpPr>
              <a:spLocks noChangeArrowheads="1"/>
            </p:cNvSpPr>
            <p:nvPr/>
          </p:nvSpPr>
          <p:spPr bwMode="auto">
            <a:xfrm>
              <a:off x="6322699" y="5708650"/>
              <a:ext cx="112110" cy="1199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26" name="Rectangle 180"/>
            <p:cNvSpPr>
              <a:spLocks noChangeArrowheads="1"/>
            </p:cNvSpPr>
            <p:nvPr/>
          </p:nvSpPr>
          <p:spPr bwMode="auto">
            <a:xfrm>
              <a:off x="6347308" y="5742918"/>
              <a:ext cx="30080" cy="29127"/>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2828" name="Group 290"/>
          <p:cNvGrpSpPr>
            <a:grpSpLocks/>
          </p:cNvGrpSpPr>
          <p:nvPr/>
        </p:nvGrpSpPr>
        <p:grpSpPr bwMode="auto">
          <a:xfrm>
            <a:off x="5722938" y="2714625"/>
            <a:ext cx="433387" cy="360363"/>
            <a:chOff x="4370388" y="5638800"/>
            <a:chExt cx="622301" cy="458788"/>
          </a:xfrm>
        </p:grpSpPr>
        <p:sp>
          <p:nvSpPr>
            <p:cNvPr id="50490" name="Freeform 110"/>
            <p:cNvSpPr>
              <a:spLocks/>
            </p:cNvSpPr>
            <p:nvPr/>
          </p:nvSpPr>
          <p:spPr bwMode="auto">
            <a:xfrm>
              <a:off x="4370388" y="5917710"/>
              <a:ext cx="622301" cy="179878"/>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491" name="Freeform 111"/>
            <p:cNvSpPr>
              <a:spLocks/>
            </p:cNvSpPr>
            <p:nvPr/>
          </p:nvSpPr>
          <p:spPr bwMode="auto">
            <a:xfrm>
              <a:off x="4625691" y="5638800"/>
              <a:ext cx="366998" cy="62654"/>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492" name="Freeform 112"/>
            <p:cNvSpPr>
              <a:spLocks/>
            </p:cNvSpPr>
            <p:nvPr/>
          </p:nvSpPr>
          <p:spPr bwMode="auto">
            <a:xfrm>
              <a:off x="4814889" y="5665075"/>
              <a:ext cx="177800" cy="260720"/>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493" name="Rectangle 113"/>
            <p:cNvSpPr>
              <a:spLocks noChangeArrowheads="1"/>
            </p:cNvSpPr>
            <p:nvPr/>
          </p:nvSpPr>
          <p:spPr bwMode="auto">
            <a:xfrm>
              <a:off x="4632529" y="5838889"/>
              <a:ext cx="200595" cy="929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94" name="Rectangle 114"/>
            <p:cNvSpPr>
              <a:spLocks noChangeArrowheads="1"/>
            </p:cNvSpPr>
            <p:nvPr/>
          </p:nvSpPr>
          <p:spPr bwMode="auto">
            <a:xfrm>
              <a:off x="4441052" y="5893457"/>
              <a:ext cx="1595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95" name="Rectangle 115"/>
            <p:cNvSpPr>
              <a:spLocks noChangeArrowheads="1"/>
            </p:cNvSpPr>
            <p:nvPr/>
          </p:nvSpPr>
          <p:spPr bwMode="auto">
            <a:xfrm>
              <a:off x="4541349" y="5893457"/>
              <a:ext cx="1367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96" name="Freeform 116"/>
            <p:cNvSpPr>
              <a:spLocks/>
            </p:cNvSpPr>
            <p:nvPr/>
          </p:nvSpPr>
          <p:spPr bwMode="auto">
            <a:xfrm>
              <a:off x="4429655" y="5804529"/>
              <a:ext cx="136770" cy="101054"/>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497" name="Oval 117"/>
            <p:cNvSpPr>
              <a:spLocks noChangeArrowheads="1"/>
            </p:cNvSpPr>
            <p:nvPr/>
          </p:nvSpPr>
          <p:spPr bwMode="auto">
            <a:xfrm>
              <a:off x="4441052" y="5768150"/>
              <a:ext cx="111696" cy="111161"/>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498" name="Freeform 118"/>
            <p:cNvSpPr>
              <a:spLocks noEditPoints="1"/>
            </p:cNvSpPr>
            <p:nvPr/>
          </p:nvSpPr>
          <p:spPr bwMode="auto">
            <a:xfrm>
              <a:off x="4461568" y="5788361"/>
              <a:ext cx="75223" cy="76801"/>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499" name="Rectangle 119"/>
            <p:cNvSpPr>
              <a:spLocks noChangeArrowheads="1"/>
            </p:cNvSpPr>
            <p:nvPr/>
          </p:nvSpPr>
          <p:spPr bwMode="auto">
            <a:xfrm>
              <a:off x="4486641" y="5749961"/>
              <a:ext cx="22795" cy="3435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00" name="Rectangle 120"/>
            <p:cNvSpPr>
              <a:spLocks noChangeArrowheads="1"/>
            </p:cNvSpPr>
            <p:nvPr/>
          </p:nvSpPr>
          <p:spPr bwMode="auto">
            <a:xfrm>
              <a:off x="4477523" y="5743897"/>
              <a:ext cx="41031" cy="1010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01" name="Freeform 121"/>
            <p:cNvSpPr>
              <a:spLocks/>
            </p:cNvSpPr>
            <p:nvPr/>
          </p:nvSpPr>
          <p:spPr bwMode="auto">
            <a:xfrm>
              <a:off x="4422816" y="5705497"/>
              <a:ext cx="152727" cy="34358"/>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502" name="Rectangle 122"/>
            <p:cNvSpPr>
              <a:spLocks noChangeArrowheads="1"/>
            </p:cNvSpPr>
            <p:nvPr/>
          </p:nvSpPr>
          <p:spPr bwMode="auto">
            <a:xfrm>
              <a:off x="4429655" y="5727728"/>
              <a:ext cx="9118" cy="16572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03" name="Rectangle 123"/>
            <p:cNvSpPr>
              <a:spLocks noChangeArrowheads="1"/>
            </p:cNvSpPr>
            <p:nvPr/>
          </p:nvSpPr>
          <p:spPr bwMode="auto">
            <a:xfrm>
              <a:off x="4559585" y="5727728"/>
              <a:ext cx="9118" cy="16572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04" name="Rectangle 124"/>
            <p:cNvSpPr>
              <a:spLocks noChangeArrowheads="1"/>
            </p:cNvSpPr>
            <p:nvPr/>
          </p:nvSpPr>
          <p:spPr bwMode="auto">
            <a:xfrm>
              <a:off x="4370388" y="5982385"/>
              <a:ext cx="622301" cy="22233"/>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505" name="Freeform 125"/>
            <p:cNvSpPr>
              <a:spLocks/>
            </p:cNvSpPr>
            <p:nvPr/>
          </p:nvSpPr>
          <p:spPr bwMode="auto">
            <a:xfrm>
              <a:off x="4846801" y="5679222"/>
              <a:ext cx="70665" cy="159667"/>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2829" name="Group 291"/>
          <p:cNvGrpSpPr>
            <a:grpSpLocks/>
          </p:cNvGrpSpPr>
          <p:nvPr/>
        </p:nvGrpSpPr>
        <p:grpSpPr bwMode="auto">
          <a:xfrm>
            <a:off x="7812088" y="2714625"/>
            <a:ext cx="360362" cy="360363"/>
            <a:chOff x="6054726" y="5708650"/>
            <a:chExt cx="620713" cy="388938"/>
          </a:xfrm>
        </p:grpSpPr>
        <p:sp>
          <p:nvSpPr>
            <p:cNvPr id="50469" name="Rectangle 160"/>
            <p:cNvSpPr>
              <a:spLocks noChangeArrowheads="1"/>
            </p:cNvSpPr>
            <p:nvPr/>
          </p:nvSpPr>
          <p:spPr bwMode="auto">
            <a:xfrm>
              <a:off x="6257073" y="5772046"/>
              <a:ext cx="13671" cy="5996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70" name="Rectangle 161"/>
            <p:cNvSpPr>
              <a:spLocks noChangeArrowheads="1"/>
            </p:cNvSpPr>
            <p:nvPr/>
          </p:nvSpPr>
          <p:spPr bwMode="auto">
            <a:xfrm>
              <a:off x="6333637" y="5720644"/>
              <a:ext cx="101173"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71"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472" name="Freeform 163"/>
            <p:cNvSpPr>
              <a:spLocks noEditPoints="1"/>
            </p:cNvSpPr>
            <p:nvPr/>
          </p:nvSpPr>
          <p:spPr bwMode="auto">
            <a:xfrm>
              <a:off x="6109414" y="5886842"/>
              <a:ext cx="566025" cy="16277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473" name="Rectangle 164"/>
            <p:cNvSpPr>
              <a:spLocks noChangeArrowheads="1"/>
            </p:cNvSpPr>
            <p:nvPr/>
          </p:nvSpPr>
          <p:spPr bwMode="auto">
            <a:xfrm>
              <a:off x="6473092" y="5724071"/>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74" name="Freeform 165"/>
            <p:cNvSpPr>
              <a:spLocks/>
            </p:cNvSpPr>
            <p:nvPr/>
          </p:nvSpPr>
          <p:spPr bwMode="auto">
            <a:xfrm>
              <a:off x="6456685" y="5823447"/>
              <a:ext cx="218754"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475" name="Rectangle 166"/>
            <p:cNvSpPr>
              <a:spLocks noChangeArrowheads="1"/>
            </p:cNvSpPr>
            <p:nvPr/>
          </p:nvSpPr>
          <p:spPr bwMode="auto">
            <a:xfrm>
              <a:off x="6453952" y="5715504"/>
              <a:ext cx="221487"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76" name="Rectangle 167"/>
            <p:cNvSpPr>
              <a:spLocks noChangeArrowheads="1"/>
            </p:cNvSpPr>
            <p:nvPr/>
          </p:nvSpPr>
          <p:spPr bwMode="auto">
            <a:xfrm>
              <a:off x="6445748" y="5782326"/>
              <a:ext cx="13673"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77" name="Oval 168"/>
            <p:cNvSpPr>
              <a:spLocks noChangeArrowheads="1"/>
            </p:cNvSpPr>
            <p:nvPr/>
          </p:nvSpPr>
          <p:spPr bwMode="auto">
            <a:xfrm>
              <a:off x="6601610" y="5850861"/>
              <a:ext cx="35547"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478" name="Oval 169"/>
            <p:cNvSpPr>
              <a:spLocks noChangeArrowheads="1"/>
            </p:cNvSpPr>
            <p:nvPr/>
          </p:nvSpPr>
          <p:spPr bwMode="auto">
            <a:xfrm>
              <a:off x="6497702"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479" name="Oval 170"/>
            <p:cNvSpPr>
              <a:spLocks noChangeArrowheads="1"/>
            </p:cNvSpPr>
            <p:nvPr/>
          </p:nvSpPr>
          <p:spPr bwMode="auto">
            <a:xfrm>
              <a:off x="6380121" y="5850861"/>
              <a:ext cx="35548"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480" name="Oval 171"/>
            <p:cNvSpPr>
              <a:spLocks noChangeArrowheads="1"/>
            </p:cNvSpPr>
            <p:nvPr/>
          </p:nvSpPr>
          <p:spPr bwMode="auto">
            <a:xfrm>
              <a:off x="6273480"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481" name="Rectangle 172"/>
            <p:cNvSpPr>
              <a:spLocks noChangeArrowheads="1"/>
            </p:cNvSpPr>
            <p:nvPr/>
          </p:nvSpPr>
          <p:spPr bwMode="auto">
            <a:xfrm>
              <a:off x="6549656" y="5760051"/>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82" name="Rectangle 173"/>
            <p:cNvSpPr>
              <a:spLocks noChangeArrowheads="1"/>
            </p:cNvSpPr>
            <p:nvPr/>
          </p:nvSpPr>
          <p:spPr bwMode="auto">
            <a:xfrm>
              <a:off x="6333637" y="5730924"/>
              <a:ext cx="101173" cy="10451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83" name="Freeform 174"/>
            <p:cNvSpPr>
              <a:spLocks/>
            </p:cNvSpPr>
            <p:nvPr/>
          </p:nvSpPr>
          <p:spPr bwMode="auto">
            <a:xfrm>
              <a:off x="6257073" y="5828587"/>
              <a:ext cx="177737" cy="4283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484" name="Rectangle 175"/>
            <p:cNvSpPr>
              <a:spLocks noChangeArrowheads="1"/>
            </p:cNvSpPr>
            <p:nvPr/>
          </p:nvSpPr>
          <p:spPr bwMode="auto">
            <a:xfrm>
              <a:off x="6270745" y="5772046"/>
              <a:ext cx="65626" cy="5996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85" name="Rectangle 176"/>
            <p:cNvSpPr>
              <a:spLocks noChangeArrowheads="1"/>
            </p:cNvSpPr>
            <p:nvPr/>
          </p:nvSpPr>
          <p:spPr bwMode="auto">
            <a:xfrm>
              <a:off x="6289886" y="5734351"/>
              <a:ext cx="16407"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86" name="Rectangle 177"/>
            <p:cNvSpPr>
              <a:spLocks noChangeArrowheads="1"/>
            </p:cNvSpPr>
            <p:nvPr/>
          </p:nvSpPr>
          <p:spPr bwMode="auto">
            <a:xfrm>
              <a:off x="6284417" y="5727498"/>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87" name="Freeform 178"/>
            <p:cNvSpPr>
              <a:spLocks/>
            </p:cNvSpPr>
            <p:nvPr/>
          </p:nvSpPr>
          <p:spPr bwMode="auto">
            <a:xfrm>
              <a:off x="6246136" y="5772046"/>
              <a:ext cx="13671" cy="59968"/>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488" name="Rectangle 179"/>
            <p:cNvSpPr>
              <a:spLocks noChangeArrowheads="1"/>
            </p:cNvSpPr>
            <p:nvPr/>
          </p:nvSpPr>
          <p:spPr bwMode="auto">
            <a:xfrm>
              <a:off x="6322699" y="5708650"/>
              <a:ext cx="112110" cy="1199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89" name="Rectangle 180"/>
            <p:cNvSpPr>
              <a:spLocks noChangeArrowheads="1"/>
            </p:cNvSpPr>
            <p:nvPr/>
          </p:nvSpPr>
          <p:spPr bwMode="auto">
            <a:xfrm>
              <a:off x="6347308" y="5742918"/>
              <a:ext cx="30080" cy="2912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2830" name="Group 291"/>
          <p:cNvGrpSpPr>
            <a:grpSpLocks/>
          </p:cNvGrpSpPr>
          <p:nvPr/>
        </p:nvGrpSpPr>
        <p:grpSpPr bwMode="auto">
          <a:xfrm>
            <a:off x="8604250" y="2716213"/>
            <a:ext cx="360363" cy="360362"/>
            <a:chOff x="6054726" y="5708650"/>
            <a:chExt cx="620713" cy="388938"/>
          </a:xfrm>
        </p:grpSpPr>
        <p:sp>
          <p:nvSpPr>
            <p:cNvPr id="50448" name="Rectangle 160"/>
            <p:cNvSpPr>
              <a:spLocks noChangeArrowheads="1"/>
            </p:cNvSpPr>
            <p:nvPr/>
          </p:nvSpPr>
          <p:spPr bwMode="auto">
            <a:xfrm>
              <a:off x="6257073" y="5772045"/>
              <a:ext cx="13673" cy="5996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49" name="Rectangle 161"/>
            <p:cNvSpPr>
              <a:spLocks noChangeArrowheads="1"/>
            </p:cNvSpPr>
            <p:nvPr/>
          </p:nvSpPr>
          <p:spPr bwMode="auto">
            <a:xfrm>
              <a:off x="6333636" y="5720643"/>
              <a:ext cx="101174"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50"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451" name="Freeform 163"/>
            <p:cNvSpPr>
              <a:spLocks noEditPoints="1"/>
            </p:cNvSpPr>
            <p:nvPr/>
          </p:nvSpPr>
          <p:spPr bwMode="auto">
            <a:xfrm>
              <a:off x="6109414" y="5886842"/>
              <a:ext cx="566025" cy="162771"/>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452" name="Rectangle 164"/>
            <p:cNvSpPr>
              <a:spLocks noChangeArrowheads="1"/>
            </p:cNvSpPr>
            <p:nvPr/>
          </p:nvSpPr>
          <p:spPr bwMode="auto">
            <a:xfrm>
              <a:off x="6473092" y="5724070"/>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53" name="Freeform 165"/>
            <p:cNvSpPr>
              <a:spLocks/>
            </p:cNvSpPr>
            <p:nvPr/>
          </p:nvSpPr>
          <p:spPr bwMode="auto">
            <a:xfrm>
              <a:off x="6456686" y="5823446"/>
              <a:ext cx="218753"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454" name="Rectangle 166"/>
            <p:cNvSpPr>
              <a:spLocks noChangeArrowheads="1"/>
            </p:cNvSpPr>
            <p:nvPr/>
          </p:nvSpPr>
          <p:spPr bwMode="auto">
            <a:xfrm>
              <a:off x="6453951" y="5715504"/>
              <a:ext cx="221488"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55" name="Rectangle 167"/>
            <p:cNvSpPr>
              <a:spLocks noChangeArrowheads="1"/>
            </p:cNvSpPr>
            <p:nvPr/>
          </p:nvSpPr>
          <p:spPr bwMode="auto">
            <a:xfrm>
              <a:off x="6445748" y="5782325"/>
              <a:ext cx="13671"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56" name="Oval 168"/>
            <p:cNvSpPr>
              <a:spLocks noChangeArrowheads="1"/>
            </p:cNvSpPr>
            <p:nvPr/>
          </p:nvSpPr>
          <p:spPr bwMode="auto">
            <a:xfrm>
              <a:off x="6601609" y="5850860"/>
              <a:ext cx="35548"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457" name="Oval 169"/>
            <p:cNvSpPr>
              <a:spLocks noChangeArrowheads="1"/>
            </p:cNvSpPr>
            <p:nvPr/>
          </p:nvSpPr>
          <p:spPr bwMode="auto">
            <a:xfrm>
              <a:off x="6497701"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458" name="Oval 170"/>
            <p:cNvSpPr>
              <a:spLocks noChangeArrowheads="1"/>
            </p:cNvSpPr>
            <p:nvPr/>
          </p:nvSpPr>
          <p:spPr bwMode="auto">
            <a:xfrm>
              <a:off x="6380122" y="5850860"/>
              <a:ext cx="35547"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459" name="Oval 171"/>
            <p:cNvSpPr>
              <a:spLocks noChangeArrowheads="1"/>
            </p:cNvSpPr>
            <p:nvPr/>
          </p:nvSpPr>
          <p:spPr bwMode="auto">
            <a:xfrm>
              <a:off x="6273479"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460" name="Rectangle 172"/>
            <p:cNvSpPr>
              <a:spLocks noChangeArrowheads="1"/>
            </p:cNvSpPr>
            <p:nvPr/>
          </p:nvSpPr>
          <p:spPr bwMode="auto">
            <a:xfrm>
              <a:off x="6549656" y="5760052"/>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61" name="Rectangle 173"/>
            <p:cNvSpPr>
              <a:spLocks noChangeArrowheads="1"/>
            </p:cNvSpPr>
            <p:nvPr/>
          </p:nvSpPr>
          <p:spPr bwMode="auto">
            <a:xfrm>
              <a:off x="6333636" y="5730923"/>
              <a:ext cx="101174" cy="104517"/>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62" name="Freeform 174"/>
            <p:cNvSpPr>
              <a:spLocks/>
            </p:cNvSpPr>
            <p:nvPr/>
          </p:nvSpPr>
          <p:spPr bwMode="auto">
            <a:xfrm>
              <a:off x="6257073" y="5828587"/>
              <a:ext cx="177738" cy="42834"/>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463" name="Rectangle 175"/>
            <p:cNvSpPr>
              <a:spLocks noChangeArrowheads="1"/>
            </p:cNvSpPr>
            <p:nvPr/>
          </p:nvSpPr>
          <p:spPr bwMode="auto">
            <a:xfrm>
              <a:off x="6270746" y="5772045"/>
              <a:ext cx="65626" cy="5996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64" name="Rectangle 176"/>
            <p:cNvSpPr>
              <a:spLocks noChangeArrowheads="1"/>
            </p:cNvSpPr>
            <p:nvPr/>
          </p:nvSpPr>
          <p:spPr bwMode="auto">
            <a:xfrm>
              <a:off x="6289886" y="5734350"/>
              <a:ext cx="16406"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65" name="Rectangle 177"/>
            <p:cNvSpPr>
              <a:spLocks noChangeArrowheads="1"/>
            </p:cNvSpPr>
            <p:nvPr/>
          </p:nvSpPr>
          <p:spPr bwMode="auto">
            <a:xfrm>
              <a:off x="6284417" y="5727497"/>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66" name="Freeform 178"/>
            <p:cNvSpPr>
              <a:spLocks/>
            </p:cNvSpPr>
            <p:nvPr/>
          </p:nvSpPr>
          <p:spPr bwMode="auto">
            <a:xfrm>
              <a:off x="6246135" y="5772045"/>
              <a:ext cx="13673" cy="59969"/>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467" name="Rectangle 179"/>
            <p:cNvSpPr>
              <a:spLocks noChangeArrowheads="1"/>
            </p:cNvSpPr>
            <p:nvPr/>
          </p:nvSpPr>
          <p:spPr bwMode="auto">
            <a:xfrm>
              <a:off x="6322699" y="5708650"/>
              <a:ext cx="112112" cy="1199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468" name="Rectangle 180"/>
            <p:cNvSpPr>
              <a:spLocks noChangeArrowheads="1"/>
            </p:cNvSpPr>
            <p:nvPr/>
          </p:nvSpPr>
          <p:spPr bwMode="auto">
            <a:xfrm>
              <a:off x="6347309" y="5742918"/>
              <a:ext cx="30078" cy="29127"/>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156687" name="Rectangle 24"/>
          <p:cNvSpPr>
            <a:spLocks noChangeArrowheads="1"/>
          </p:cNvSpPr>
          <p:nvPr/>
        </p:nvSpPr>
        <p:spPr bwMode="auto">
          <a:xfrm>
            <a:off x="7092950" y="2420938"/>
            <a:ext cx="606425"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j-lt"/>
                <a:ea typeface="华文细黑" pitchFamily="2" charset="-122"/>
              </a:rPr>
              <a:t>Station</a:t>
            </a:r>
            <a:endParaRPr kumimoji="0" lang="zh-CN" altLang="en-US" sz="1400" dirty="0">
              <a:solidFill>
                <a:schemeClr val="folHlink"/>
              </a:solidFill>
              <a:latin typeface="+mj-lt"/>
              <a:ea typeface="华文细黑" pitchFamily="2" charset="-122"/>
            </a:endParaRPr>
          </a:p>
        </p:txBody>
      </p:sp>
      <p:sp>
        <p:nvSpPr>
          <p:cNvPr id="156688" name="Rectangle 24"/>
          <p:cNvSpPr>
            <a:spLocks noChangeArrowheads="1"/>
          </p:cNvSpPr>
          <p:nvPr/>
        </p:nvSpPr>
        <p:spPr bwMode="auto">
          <a:xfrm>
            <a:off x="5724525" y="2492375"/>
            <a:ext cx="1271588"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j-lt"/>
                <a:ea typeface="华文细黑" pitchFamily="2" charset="-122"/>
              </a:rPr>
              <a:t>Central station</a:t>
            </a:r>
            <a:endParaRPr kumimoji="0" lang="zh-CN" altLang="en-US" sz="1400" dirty="0">
              <a:solidFill>
                <a:schemeClr val="folHlink"/>
              </a:solidFill>
              <a:latin typeface="+mj-lt"/>
              <a:ea typeface="华文细黑" pitchFamily="2" charset="-122"/>
            </a:endParaRPr>
          </a:p>
        </p:txBody>
      </p:sp>
      <p:sp>
        <p:nvSpPr>
          <p:cNvPr id="156689" name="Rectangle 24"/>
          <p:cNvSpPr>
            <a:spLocks noChangeArrowheads="1"/>
          </p:cNvSpPr>
          <p:nvPr/>
        </p:nvSpPr>
        <p:spPr bwMode="auto">
          <a:xfrm>
            <a:off x="3276600" y="2420938"/>
            <a:ext cx="606425"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j-lt"/>
                <a:ea typeface="华文细黑" pitchFamily="2" charset="-122"/>
              </a:rPr>
              <a:t>Station</a:t>
            </a:r>
            <a:endParaRPr kumimoji="0" lang="zh-CN" altLang="en-US" sz="1400" dirty="0">
              <a:solidFill>
                <a:schemeClr val="folHlink"/>
              </a:solidFill>
              <a:latin typeface="+mj-lt"/>
              <a:ea typeface="华文细黑" pitchFamily="2" charset="-122"/>
            </a:endParaRPr>
          </a:p>
        </p:txBody>
      </p:sp>
      <p:sp>
        <p:nvSpPr>
          <p:cNvPr id="156690" name="Rectangle 24"/>
          <p:cNvSpPr>
            <a:spLocks noChangeArrowheads="1"/>
          </p:cNvSpPr>
          <p:nvPr/>
        </p:nvSpPr>
        <p:spPr bwMode="auto">
          <a:xfrm>
            <a:off x="2143125" y="2420938"/>
            <a:ext cx="650875" cy="215900"/>
          </a:xfrm>
          <a:prstGeom prst="rect">
            <a:avLst/>
          </a:prstGeom>
          <a:noFill/>
          <a:ln w="9525">
            <a:noFill/>
            <a:miter lim="800000"/>
            <a:headEnd/>
            <a:tailEnd/>
          </a:ln>
        </p:spPr>
        <p:txBody>
          <a:bodyPr lIns="0" tIns="0" rIns="0" bIns="0">
            <a:spAutoFit/>
          </a:bodyPr>
          <a:lstStyle/>
          <a:p>
            <a:pPr>
              <a:defRPr/>
            </a:pPr>
            <a:r>
              <a:rPr kumimoji="0" lang="en-US" altLang="zh-CN" sz="1400" dirty="0">
                <a:solidFill>
                  <a:schemeClr val="folHlink"/>
                </a:solidFill>
                <a:latin typeface="+mj-lt"/>
                <a:ea typeface="华文细黑" pitchFamily="2" charset="-122"/>
              </a:rPr>
              <a:t>Station</a:t>
            </a:r>
            <a:endParaRPr kumimoji="0" lang="zh-CN" altLang="en-US" sz="1400" dirty="0">
              <a:solidFill>
                <a:schemeClr val="folHlink"/>
              </a:solidFill>
              <a:latin typeface="+mj-lt"/>
              <a:ea typeface="华文细黑" pitchFamily="2" charset="-122"/>
            </a:endParaRPr>
          </a:p>
        </p:txBody>
      </p:sp>
      <p:pic>
        <p:nvPicPr>
          <p:cNvPr id="162835" name="Picture 375" descr="03"/>
          <p:cNvPicPr>
            <a:picLocks noChangeAspect="1" noChangeArrowheads="1"/>
          </p:cNvPicPr>
          <p:nvPr/>
        </p:nvPicPr>
        <p:blipFill>
          <a:blip r:embed="rId3"/>
          <a:srcRect/>
          <a:stretch>
            <a:fillRect/>
          </a:stretch>
        </p:blipFill>
        <p:spPr bwMode="auto">
          <a:xfrm>
            <a:off x="4645025" y="1628775"/>
            <a:ext cx="809625" cy="560388"/>
          </a:xfrm>
          <a:prstGeom prst="rect">
            <a:avLst/>
          </a:prstGeom>
          <a:noFill/>
          <a:ln w="9525">
            <a:noFill/>
            <a:miter lim="800000"/>
            <a:headEnd/>
            <a:tailEnd/>
          </a:ln>
        </p:spPr>
      </p:pic>
      <p:grpSp>
        <p:nvGrpSpPr>
          <p:cNvPr id="162836" name="Group 445"/>
          <p:cNvGrpSpPr>
            <a:grpSpLocks/>
          </p:cNvGrpSpPr>
          <p:nvPr/>
        </p:nvGrpSpPr>
        <p:grpSpPr bwMode="auto">
          <a:xfrm>
            <a:off x="830263" y="1557338"/>
            <a:ext cx="1150937" cy="719137"/>
            <a:chOff x="432" y="980"/>
            <a:chExt cx="725" cy="453"/>
          </a:xfrm>
        </p:grpSpPr>
        <p:grpSp>
          <p:nvGrpSpPr>
            <p:cNvPr id="163026" name="Group 4"/>
            <p:cNvGrpSpPr>
              <a:grpSpLocks/>
            </p:cNvGrpSpPr>
            <p:nvPr/>
          </p:nvGrpSpPr>
          <p:grpSpPr bwMode="auto">
            <a:xfrm>
              <a:off x="458" y="1060"/>
              <a:ext cx="571" cy="205"/>
              <a:chOff x="1292" y="2341"/>
              <a:chExt cx="1194" cy="360"/>
            </a:xfrm>
          </p:grpSpPr>
          <p:sp>
            <p:nvSpPr>
              <p:cNvPr id="50435"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pPr>
                  <a:defRPr/>
                </a:pPr>
                <a:endParaRPr kumimoji="0" lang="en-US" altLang="zh-CN" sz="1800" b="0">
                  <a:latin typeface="+mj-lt"/>
                  <a:ea typeface="宋体" pitchFamily="2" charset="-122"/>
                </a:endParaRPr>
              </a:p>
            </p:txBody>
          </p:sp>
          <p:sp>
            <p:nvSpPr>
              <p:cNvPr id="50436" name="Freeform 13"/>
              <p:cNvSpPr>
                <a:spLocks/>
              </p:cNvSpPr>
              <p:nvPr/>
            </p:nvSpPr>
            <p:spPr bwMode="auto">
              <a:xfrm>
                <a:off x="1355" y="2508"/>
                <a:ext cx="1087"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437" name="Line 149"/>
              <p:cNvSpPr>
                <a:spLocks noChangeShapeType="1"/>
              </p:cNvSpPr>
              <p:nvPr/>
            </p:nvSpPr>
            <p:spPr bwMode="auto">
              <a:xfrm flipH="1">
                <a:off x="2246" y="2432"/>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438" name="Line 149"/>
              <p:cNvSpPr>
                <a:spLocks noChangeShapeType="1"/>
              </p:cNvSpPr>
              <p:nvPr/>
            </p:nvSpPr>
            <p:spPr bwMode="auto">
              <a:xfrm flipH="1">
                <a:off x="2289" y="2524"/>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439"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440"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441" name="Line 149"/>
              <p:cNvSpPr>
                <a:spLocks noChangeShapeType="1"/>
              </p:cNvSpPr>
              <p:nvPr/>
            </p:nvSpPr>
            <p:spPr bwMode="auto">
              <a:xfrm flipH="1">
                <a:off x="1974"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442"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443" name="Line 149"/>
              <p:cNvSpPr>
                <a:spLocks noChangeShapeType="1"/>
              </p:cNvSpPr>
              <p:nvPr/>
            </p:nvSpPr>
            <p:spPr bwMode="auto">
              <a:xfrm flipH="1">
                <a:off x="1792"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444" name="Line 149"/>
              <p:cNvSpPr>
                <a:spLocks noChangeShapeType="1"/>
              </p:cNvSpPr>
              <p:nvPr/>
            </p:nvSpPr>
            <p:spPr bwMode="auto">
              <a:xfrm flipH="1">
                <a:off x="1702"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445" name="Line 149"/>
              <p:cNvSpPr>
                <a:spLocks noChangeShapeType="1"/>
              </p:cNvSpPr>
              <p:nvPr/>
            </p:nvSpPr>
            <p:spPr bwMode="auto">
              <a:xfrm flipH="1">
                <a:off x="1520" y="2432"/>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446" name="Line 149"/>
              <p:cNvSpPr>
                <a:spLocks noChangeShapeType="1"/>
              </p:cNvSpPr>
              <p:nvPr/>
            </p:nvSpPr>
            <p:spPr bwMode="auto">
              <a:xfrm flipH="1">
                <a:off x="1474" y="2524"/>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447" name="Line 149"/>
              <p:cNvSpPr>
                <a:spLocks noChangeShapeType="1"/>
              </p:cNvSpPr>
              <p:nvPr/>
            </p:nvSpPr>
            <p:spPr bwMode="auto">
              <a:xfrm flipH="1">
                <a:off x="1610"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163027" name="Group 267"/>
            <p:cNvGrpSpPr>
              <a:grpSpLocks/>
            </p:cNvGrpSpPr>
            <p:nvPr/>
          </p:nvGrpSpPr>
          <p:grpSpPr bwMode="auto">
            <a:xfrm>
              <a:off x="1040" y="1071"/>
              <a:ext cx="117" cy="154"/>
              <a:chOff x="2592388" y="2597150"/>
              <a:chExt cx="573088" cy="620713"/>
            </a:xfrm>
          </p:grpSpPr>
          <p:sp>
            <p:nvSpPr>
              <p:cNvPr id="50431"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50432" name="Freeform 73"/>
              <p:cNvSpPr>
                <a:spLocks/>
              </p:cNvSpPr>
              <p:nvPr/>
            </p:nvSpPr>
            <p:spPr bwMode="auto">
              <a:xfrm>
                <a:off x="2592388" y="2645517"/>
                <a:ext cx="573088" cy="572346"/>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433" name="Freeform 74"/>
              <p:cNvSpPr>
                <a:spLocks noEditPoints="1"/>
              </p:cNvSpPr>
              <p:nvPr/>
            </p:nvSpPr>
            <p:spPr bwMode="auto">
              <a:xfrm>
                <a:off x="2611981" y="2726129"/>
                <a:ext cx="313485" cy="423215"/>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434" name="Freeform 75"/>
              <p:cNvSpPr>
                <a:spLocks/>
              </p:cNvSpPr>
              <p:nvPr/>
            </p:nvSpPr>
            <p:spPr bwMode="auto">
              <a:xfrm>
                <a:off x="2749130" y="2907508"/>
                <a:ext cx="44082" cy="56428"/>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grpSp>
          <p:nvGrpSpPr>
            <p:cNvPr id="163028" name="Group 267"/>
            <p:cNvGrpSpPr>
              <a:grpSpLocks/>
            </p:cNvGrpSpPr>
            <p:nvPr/>
          </p:nvGrpSpPr>
          <p:grpSpPr bwMode="auto">
            <a:xfrm>
              <a:off x="924" y="1071"/>
              <a:ext cx="116" cy="154"/>
              <a:chOff x="2592388" y="2597150"/>
              <a:chExt cx="573088" cy="620713"/>
            </a:xfrm>
          </p:grpSpPr>
          <p:sp>
            <p:nvSpPr>
              <p:cNvPr id="50427"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50428" name="Freeform 73"/>
              <p:cNvSpPr>
                <a:spLocks/>
              </p:cNvSpPr>
              <p:nvPr/>
            </p:nvSpPr>
            <p:spPr bwMode="auto">
              <a:xfrm>
                <a:off x="2592388" y="2645517"/>
                <a:ext cx="573088" cy="572346"/>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429" name="Freeform 74"/>
              <p:cNvSpPr>
                <a:spLocks noEditPoints="1"/>
              </p:cNvSpPr>
              <p:nvPr/>
            </p:nvSpPr>
            <p:spPr bwMode="auto">
              <a:xfrm>
                <a:off x="2612150" y="2726129"/>
                <a:ext cx="316186" cy="423215"/>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430" name="Freeform 75"/>
              <p:cNvSpPr>
                <a:spLocks/>
              </p:cNvSpPr>
              <p:nvPr/>
            </p:nvSpPr>
            <p:spPr bwMode="auto">
              <a:xfrm>
                <a:off x="2750481" y="2907508"/>
                <a:ext cx="39523" cy="56428"/>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grpSp>
          <p:nvGrpSpPr>
            <p:cNvPr id="163029" name="Group 253"/>
            <p:cNvGrpSpPr>
              <a:grpSpLocks/>
            </p:cNvGrpSpPr>
            <p:nvPr/>
          </p:nvGrpSpPr>
          <p:grpSpPr bwMode="auto">
            <a:xfrm>
              <a:off x="551" y="980"/>
              <a:ext cx="117" cy="128"/>
              <a:chOff x="2557463" y="5356226"/>
              <a:chExt cx="569913" cy="681038"/>
            </a:xfrm>
          </p:grpSpPr>
          <p:sp>
            <p:nvSpPr>
              <p:cNvPr id="50419" name="Freeform 98"/>
              <p:cNvSpPr>
                <a:spLocks/>
              </p:cNvSpPr>
              <p:nvPr/>
            </p:nvSpPr>
            <p:spPr bwMode="auto">
              <a:xfrm>
                <a:off x="2557463" y="5356226"/>
                <a:ext cx="569916"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420" name="Freeform 99"/>
              <p:cNvSpPr>
                <a:spLocks/>
              </p:cNvSpPr>
              <p:nvPr/>
            </p:nvSpPr>
            <p:spPr bwMode="auto">
              <a:xfrm>
                <a:off x="2640273" y="5781875"/>
                <a:ext cx="38969" cy="63847"/>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421" name="Oval 100"/>
              <p:cNvSpPr>
                <a:spLocks noChangeArrowheads="1"/>
              </p:cNvSpPr>
              <p:nvPr/>
            </p:nvSpPr>
            <p:spPr bwMode="auto">
              <a:xfrm>
                <a:off x="2630531" y="5792516"/>
                <a:ext cx="29226" cy="37243"/>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50422" name="Freeform 101"/>
              <p:cNvSpPr>
                <a:spLocks/>
              </p:cNvSpPr>
              <p:nvPr/>
            </p:nvSpPr>
            <p:spPr bwMode="auto">
              <a:xfrm>
                <a:off x="3029958" y="5771234"/>
                <a:ext cx="9742" cy="11705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423" name="Freeform 102"/>
              <p:cNvSpPr>
                <a:spLocks/>
              </p:cNvSpPr>
              <p:nvPr/>
            </p:nvSpPr>
            <p:spPr bwMode="auto">
              <a:xfrm>
                <a:off x="3059184" y="5755270"/>
                <a:ext cx="14612" cy="122376"/>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424" name="Freeform 103"/>
              <p:cNvSpPr>
                <a:spLocks/>
              </p:cNvSpPr>
              <p:nvPr/>
            </p:nvSpPr>
            <p:spPr bwMode="auto">
              <a:xfrm>
                <a:off x="2995859" y="5781875"/>
                <a:ext cx="9742" cy="117053"/>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425" name="Oval 104"/>
              <p:cNvSpPr>
                <a:spLocks noChangeArrowheads="1"/>
              </p:cNvSpPr>
              <p:nvPr/>
            </p:nvSpPr>
            <p:spPr bwMode="auto">
              <a:xfrm>
                <a:off x="2645142" y="5930852"/>
                <a:ext cx="9742" cy="15960"/>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50426" name="Freeform 105"/>
              <p:cNvSpPr>
                <a:spLocks noEditPoints="1"/>
              </p:cNvSpPr>
              <p:nvPr/>
            </p:nvSpPr>
            <p:spPr bwMode="auto">
              <a:xfrm>
                <a:off x="2557463" y="5404110"/>
                <a:ext cx="569916" cy="633154"/>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3030" name="Group 239"/>
            <p:cNvGrpSpPr>
              <a:grpSpLocks/>
            </p:cNvGrpSpPr>
            <p:nvPr/>
          </p:nvGrpSpPr>
          <p:grpSpPr bwMode="auto">
            <a:xfrm>
              <a:off x="691" y="980"/>
              <a:ext cx="154" cy="134"/>
              <a:chOff x="4265613" y="1200150"/>
              <a:chExt cx="663575" cy="623888"/>
            </a:xfrm>
          </p:grpSpPr>
          <p:sp>
            <p:nvSpPr>
              <p:cNvPr id="50413"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414" name="Freeform 40"/>
              <p:cNvSpPr>
                <a:spLocks/>
              </p:cNvSpPr>
              <p:nvPr/>
            </p:nvSpPr>
            <p:spPr bwMode="auto">
              <a:xfrm>
                <a:off x="4386263" y="1707640"/>
                <a:ext cx="340407" cy="111741"/>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415" name="Freeform 41"/>
              <p:cNvSpPr>
                <a:spLocks/>
              </p:cNvSpPr>
              <p:nvPr/>
            </p:nvSpPr>
            <p:spPr bwMode="auto">
              <a:xfrm>
                <a:off x="4308702" y="1307234"/>
                <a:ext cx="366260" cy="400406"/>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416" name="Freeform 42"/>
              <p:cNvSpPr>
                <a:spLocks/>
              </p:cNvSpPr>
              <p:nvPr/>
            </p:nvSpPr>
            <p:spPr bwMode="auto">
              <a:xfrm>
                <a:off x="4325938" y="1353793"/>
                <a:ext cx="120650" cy="270041"/>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417" name="Oval 43"/>
              <p:cNvSpPr>
                <a:spLocks noChangeArrowheads="1"/>
              </p:cNvSpPr>
              <p:nvPr/>
            </p:nvSpPr>
            <p:spPr bwMode="auto">
              <a:xfrm>
                <a:off x="4640491" y="1730920"/>
                <a:ext cx="30161" cy="32590"/>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50418" name="Freeform 44"/>
              <p:cNvSpPr>
                <a:spLocks/>
              </p:cNvSpPr>
              <p:nvPr/>
            </p:nvSpPr>
            <p:spPr bwMode="auto">
              <a:xfrm>
                <a:off x="4265613" y="1223428"/>
                <a:ext cx="560161" cy="600610"/>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3031" name="Group 239"/>
            <p:cNvGrpSpPr>
              <a:grpSpLocks/>
            </p:cNvGrpSpPr>
            <p:nvPr/>
          </p:nvGrpSpPr>
          <p:grpSpPr bwMode="auto">
            <a:xfrm>
              <a:off x="708" y="1208"/>
              <a:ext cx="154" cy="134"/>
              <a:chOff x="4265613" y="1200150"/>
              <a:chExt cx="663575" cy="623888"/>
            </a:xfrm>
          </p:grpSpPr>
          <p:sp>
            <p:nvSpPr>
              <p:cNvPr id="50407"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408" name="Freeform 40"/>
              <p:cNvSpPr>
                <a:spLocks/>
              </p:cNvSpPr>
              <p:nvPr/>
            </p:nvSpPr>
            <p:spPr bwMode="auto">
              <a:xfrm>
                <a:off x="4386263" y="1707640"/>
                <a:ext cx="340404" cy="111741"/>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409" name="Freeform 41"/>
              <p:cNvSpPr>
                <a:spLocks/>
              </p:cNvSpPr>
              <p:nvPr/>
            </p:nvSpPr>
            <p:spPr bwMode="auto">
              <a:xfrm>
                <a:off x="4308702" y="1307234"/>
                <a:ext cx="366258" cy="400406"/>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410" name="Freeform 42"/>
              <p:cNvSpPr>
                <a:spLocks/>
              </p:cNvSpPr>
              <p:nvPr/>
            </p:nvSpPr>
            <p:spPr bwMode="auto">
              <a:xfrm>
                <a:off x="4325938" y="1353793"/>
                <a:ext cx="120650" cy="270041"/>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411" name="Oval 43"/>
              <p:cNvSpPr>
                <a:spLocks noChangeArrowheads="1"/>
              </p:cNvSpPr>
              <p:nvPr/>
            </p:nvSpPr>
            <p:spPr bwMode="auto">
              <a:xfrm>
                <a:off x="4640488" y="1730920"/>
                <a:ext cx="30164" cy="32590"/>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50412" name="Freeform 44"/>
              <p:cNvSpPr>
                <a:spLocks/>
              </p:cNvSpPr>
              <p:nvPr/>
            </p:nvSpPr>
            <p:spPr bwMode="auto">
              <a:xfrm>
                <a:off x="4265613" y="1223428"/>
                <a:ext cx="560161" cy="600610"/>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3032" name="Group 255"/>
            <p:cNvGrpSpPr>
              <a:grpSpLocks/>
            </p:cNvGrpSpPr>
            <p:nvPr/>
          </p:nvGrpSpPr>
          <p:grpSpPr bwMode="auto">
            <a:xfrm>
              <a:off x="432" y="1225"/>
              <a:ext cx="249" cy="208"/>
              <a:chOff x="5875338" y="5407025"/>
              <a:chExt cx="806450" cy="509588"/>
            </a:xfrm>
          </p:grpSpPr>
          <p:sp>
            <p:nvSpPr>
              <p:cNvPr id="50394" name="Freeform 218"/>
              <p:cNvSpPr>
                <a:spLocks/>
              </p:cNvSpPr>
              <p:nvPr/>
            </p:nvSpPr>
            <p:spPr bwMode="auto">
              <a:xfrm>
                <a:off x="6565193" y="5448675"/>
                <a:ext cx="116595" cy="122497"/>
              </a:xfrm>
              <a:custGeom>
                <a:avLst/>
                <a:gdLst>
                  <a:gd name="T0" fmla="*/ 0 w 37"/>
                  <a:gd name="T1" fmla="*/ 2147483647 h 39"/>
                  <a:gd name="T2" fmla="*/ 2147483647 w 37"/>
                  <a:gd name="T3" fmla="*/ 2147483647 h 39"/>
                  <a:gd name="T4" fmla="*/ 2147483647 w 37"/>
                  <a:gd name="T5" fmla="*/ 2147483647 h 39"/>
                  <a:gd name="T6" fmla="*/ 2147483647 w 37"/>
                  <a:gd name="T7" fmla="*/ 2147483647 h 39"/>
                  <a:gd name="T8" fmla="*/ 2147483647 w 37"/>
                  <a:gd name="T9" fmla="*/ 2147483647 h 39"/>
                  <a:gd name="T10" fmla="*/ 0 w 37"/>
                  <a:gd name="T11" fmla="*/ 2147483647 h 39"/>
                  <a:gd name="T12" fmla="*/ 0 60000 65536"/>
                  <a:gd name="T13" fmla="*/ 0 60000 65536"/>
                  <a:gd name="T14" fmla="*/ 0 60000 65536"/>
                  <a:gd name="T15" fmla="*/ 0 60000 65536"/>
                  <a:gd name="T16" fmla="*/ 0 60000 65536"/>
                  <a:gd name="T17" fmla="*/ 0 60000 65536"/>
                  <a:gd name="T18" fmla="*/ 0 w 37"/>
                  <a:gd name="T19" fmla="*/ 0 h 39"/>
                  <a:gd name="T20" fmla="*/ 37 w 37"/>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7" h="39">
                    <a:moveTo>
                      <a:pt x="0" y="6"/>
                    </a:moveTo>
                    <a:cubicBezTo>
                      <a:pt x="0" y="6"/>
                      <a:pt x="15" y="2"/>
                      <a:pt x="19" y="1"/>
                    </a:cubicBezTo>
                    <a:cubicBezTo>
                      <a:pt x="23" y="0"/>
                      <a:pt x="35" y="7"/>
                      <a:pt x="36" y="22"/>
                    </a:cubicBezTo>
                    <a:cubicBezTo>
                      <a:pt x="37" y="36"/>
                      <a:pt x="29" y="39"/>
                      <a:pt x="26" y="39"/>
                    </a:cubicBezTo>
                    <a:cubicBezTo>
                      <a:pt x="23" y="39"/>
                      <a:pt x="17" y="39"/>
                      <a:pt x="17" y="39"/>
                    </a:cubicBezTo>
                    <a:lnTo>
                      <a:pt x="0" y="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95" name="Freeform 219"/>
              <p:cNvSpPr>
                <a:spLocks/>
              </p:cNvSpPr>
              <p:nvPr/>
            </p:nvSpPr>
            <p:spPr bwMode="auto">
              <a:xfrm>
                <a:off x="6121484" y="5451124"/>
                <a:ext cx="557067" cy="431190"/>
              </a:xfrm>
              <a:custGeom>
                <a:avLst/>
                <a:gdLst>
                  <a:gd name="T0" fmla="*/ 2147483647 w 351"/>
                  <a:gd name="T1" fmla="*/ 2147483647 h 271"/>
                  <a:gd name="T2" fmla="*/ 2147483647 w 351"/>
                  <a:gd name="T3" fmla="*/ 2147483647 h 271"/>
                  <a:gd name="T4" fmla="*/ 2147483647 w 351"/>
                  <a:gd name="T5" fmla="*/ 2147483647 h 271"/>
                  <a:gd name="T6" fmla="*/ 2147483647 w 351"/>
                  <a:gd name="T7" fmla="*/ 2147483647 h 271"/>
                  <a:gd name="T8" fmla="*/ 2147483647 w 351"/>
                  <a:gd name="T9" fmla="*/ 2147483647 h 271"/>
                  <a:gd name="T10" fmla="*/ 2147483647 w 351"/>
                  <a:gd name="T11" fmla="*/ 2147483647 h 271"/>
                  <a:gd name="T12" fmla="*/ 2147483647 w 351"/>
                  <a:gd name="T13" fmla="*/ 0 h 271"/>
                  <a:gd name="T14" fmla="*/ 2147483647 w 351"/>
                  <a:gd name="T15" fmla="*/ 2147483647 h 271"/>
                  <a:gd name="T16" fmla="*/ 0 w 351"/>
                  <a:gd name="T17" fmla="*/ 2147483647 h 271"/>
                  <a:gd name="T18" fmla="*/ 0 w 351"/>
                  <a:gd name="T19" fmla="*/ 2147483647 h 271"/>
                  <a:gd name="T20" fmla="*/ 2147483647 w 351"/>
                  <a:gd name="T21" fmla="*/ 2147483647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1"/>
                  <a:gd name="T34" fmla="*/ 0 h 271"/>
                  <a:gd name="T35" fmla="*/ 351 w 351"/>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1" h="271">
                    <a:moveTo>
                      <a:pt x="94" y="271"/>
                    </a:moveTo>
                    <a:lnTo>
                      <a:pt x="317" y="200"/>
                    </a:lnTo>
                    <a:lnTo>
                      <a:pt x="351" y="134"/>
                    </a:lnTo>
                    <a:lnTo>
                      <a:pt x="351" y="70"/>
                    </a:lnTo>
                    <a:lnTo>
                      <a:pt x="333" y="66"/>
                    </a:lnTo>
                    <a:lnTo>
                      <a:pt x="333" y="20"/>
                    </a:lnTo>
                    <a:lnTo>
                      <a:pt x="247" y="0"/>
                    </a:lnTo>
                    <a:lnTo>
                      <a:pt x="42" y="56"/>
                    </a:lnTo>
                    <a:lnTo>
                      <a:pt x="0" y="100"/>
                    </a:lnTo>
                    <a:lnTo>
                      <a:pt x="0" y="241"/>
                    </a:lnTo>
                    <a:lnTo>
                      <a:pt x="94" y="271"/>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96" name="Freeform 220"/>
              <p:cNvSpPr>
                <a:spLocks/>
              </p:cNvSpPr>
              <p:nvPr/>
            </p:nvSpPr>
            <p:spPr bwMode="auto">
              <a:xfrm>
                <a:off x="6357912" y="5556472"/>
                <a:ext cx="226713" cy="127397"/>
              </a:xfrm>
              <a:custGeom>
                <a:avLst/>
                <a:gdLst>
                  <a:gd name="T0" fmla="*/ 0 w 70"/>
                  <a:gd name="T1" fmla="*/ 2147483647 h 40"/>
                  <a:gd name="T2" fmla="*/ 0 w 70"/>
                  <a:gd name="T3" fmla="*/ 2147483647 h 40"/>
                  <a:gd name="T4" fmla="*/ 2147483647 w 70"/>
                  <a:gd name="T5" fmla="*/ 2147483647 h 40"/>
                  <a:gd name="T6" fmla="*/ 2147483647 w 70"/>
                  <a:gd name="T7" fmla="*/ 2147483647 h 40"/>
                  <a:gd name="T8" fmla="*/ 2147483647 w 70"/>
                  <a:gd name="T9" fmla="*/ 2147483647 h 40"/>
                  <a:gd name="T10" fmla="*/ 2147483647 w 70"/>
                  <a:gd name="T11" fmla="*/ 0 h 40"/>
                  <a:gd name="T12" fmla="*/ 0 w 70"/>
                  <a:gd name="T13" fmla="*/ 2147483647 h 40"/>
                  <a:gd name="T14" fmla="*/ 0 60000 65536"/>
                  <a:gd name="T15" fmla="*/ 0 60000 65536"/>
                  <a:gd name="T16" fmla="*/ 0 60000 65536"/>
                  <a:gd name="T17" fmla="*/ 0 60000 65536"/>
                  <a:gd name="T18" fmla="*/ 0 60000 65536"/>
                  <a:gd name="T19" fmla="*/ 0 60000 65536"/>
                  <a:gd name="T20" fmla="*/ 0 60000 65536"/>
                  <a:gd name="T21" fmla="*/ 0 w 70"/>
                  <a:gd name="T22" fmla="*/ 0 h 40"/>
                  <a:gd name="T23" fmla="*/ 70 w 7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40">
                    <a:moveTo>
                      <a:pt x="0" y="23"/>
                    </a:moveTo>
                    <a:cubicBezTo>
                      <a:pt x="0" y="29"/>
                      <a:pt x="0" y="29"/>
                      <a:pt x="0" y="29"/>
                    </a:cubicBezTo>
                    <a:cubicBezTo>
                      <a:pt x="0" y="29"/>
                      <a:pt x="57" y="11"/>
                      <a:pt x="64" y="8"/>
                    </a:cubicBezTo>
                    <a:cubicBezTo>
                      <a:pt x="64" y="15"/>
                      <a:pt x="64" y="40"/>
                      <a:pt x="64" y="40"/>
                    </a:cubicBezTo>
                    <a:cubicBezTo>
                      <a:pt x="70" y="38"/>
                      <a:pt x="70" y="38"/>
                      <a:pt x="70" y="38"/>
                    </a:cubicBezTo>
                    <a:cubicBezTo>
                      <a:pt x="70" y="0"/>
                      <a:pt x="70" y="0"/>
                      <a:pt x="70" y="0"/>
                    </a:cubicBezTo>
                    <a:lnTo>
                      <a:pt x="0" y="2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397" name="Freeform 221"/>
              <p:cNvSpPr>
                <a:spLocks/>
              </p:cNvSpPr>
              <p:nvPr/>
            </p:nvSpPr>
            <p:spPr bwMode="auto">
              <a:xfrm>
                <a:off x="6121484" y="5480523"/>
                <a:ext cx="537634" cy="401791"/>
              </a:xfrm>
              <a:custGeom>
                <a:avLst/>
                <a:gdLst>
                  <a:gd name="T0" fmla="*/ 2147483647 w 339"/>
                  <a:gd name="T1" fmla="*/ 2147483647 h 253"/>
                  <a:gd name="T2" fmla="*/ 2147483647 w 339"/>
                  <a:gd name="T3" fmla="*/ 2147483647 h 253"/>
                  <a:gd name="T4" fmla="*/ 2147483647 w 339"/>
                  <a:gd name="T5" fmla="*/ 2147483647 h 253"/>
                  <a:gd name="T6" fmla="*/ 2147483647 w 339"/>
                  <a:gd name="T7" fmla="*/ 2147483647 h 253"/>
                  <a:gd name="T8" fmla="*/ 2147483647 w 339"/>
                  <a:gd name="T9" fmla="*/ 2147483647 h 253"/>
                  <a:gd name="T10" fmla="*/ 2147483647 w 339"/>
                  <a:gd name="T11" fmla="*/ 2147483647 h 253"/>
                  <a:gd name="T12" fmla="*/ 2147483647 w 339"/>
                  <a:gd name="T13" fmla="*/ 2147483647 h 253"/>
                  <a:gd name="T14" fmla="*/ 2147483647 w 339"/>
                  <a:gd name="T15" fmla="*/ 2147483647 h 253"/>
                  <a:gd name="T16" fmla="*/ 2147483647 w 339"/>
                  <a:gd name="T17" fmla="*/ 2147483647 h 253"/>
                  <a:gd name="T18" fmla="*/ 2147483647 w 339"/>
                  <a:gd name="T19" fmla="*/ 0 h 253"/>
                  <a:gd name="T20" fmla="*/ 2147483647 w 339"/>
                  <a:gd name="T21" fmla="*/ 2147483647 h 253"/>
                  <a:gd name="T22" fmla="*/ 2147483647 w 339"/>
                  <a:gd name="T23" fmla="*/ 2147483647 h 253"/>
                  <a:gd name="T24" fmla="*/ 2147483647 w 339"/>
                  <a:gd name="T25" fmla="*/ 2147483647 h 253"/>
                  <a:gd name="T26" fmla="*/ 0 w 339"/>
                  <a:gd name="T27" fmla="*/ 2147483647 h 253"/>
                  <a:gd name="T28" fmla="*/ 0 w 339"/>
                  <a:gd name="T29" fmla="*/ 2147483647 h 253"/>
                  <a:gd name="T30" fmla="*/ 0 w 339"/>
                  <a:gd name="T31" fmla="*/ 2147483647 h 253"/>
                  <a:gd name="T32" fmla="*/ 2147483647 w 339"/>
                  <a:gd name="T33" fmla="*/ 2147483647 h 253"/>
                  <a:gd name="T34" fmla="*/ 2147483647 w 339"/>
                  <a:gd name="T35" fmla="*/ 2147483647 h 253"/>
                  <a:gd name="T36" fmla="*/ 2147483647 w 339"/>
                  <a:gd name="T37" fmla="*/ 2147483647 h 253"/>
                  <a:gd name="T38" fmla="*/ 2147483647 w 339"/>
                  <a:gd name="T39" fmla="*/ 2147483647 h 253"/>
                  <a:gd name="T40" fmla="*/ 2147483647 w 339"/>
                  <a:gd name="T41" fmla="*/ 2147483647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9"/>
                  <a:gd name="T64" fmla="*/ 0 h 253"/>
                  <a:gd name="T65" fmla="*/ 339 w 339"/>
                  <a:gd name="T66" fmla="*/ 253 h 25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9" h="253">
                    <a:moveTo>
                      <a:pt x="96" y="219"/>
                    </a:moveTo>
                    <a:lnTo>
                      <a:pt x="337" y="142"/>
                    </a:lnTo>
                    <a:lnTo>
                      <a:pt x="339" y="136"/>
                    </a:lnTo>
                    <a:lnTo>
                      <a:pt x="96" y="213"/>
                    </a:lnTo>
                    <a:lnTo>
                      <a:pt x="96" y="112"/>
                    </a:lnTo>
                    <a:lnTo>
                      <a:pt x="130" y="66"/>
                    </a:lnTo>
                    <a:lnTo>
                      <a:pt x="335" y="4"/>
                    </a:lnTo>
                    <a:lnTo>
                      <a:pt x="333" y="2"/>
                    </a:lnTo>
                    <a:lnTo>
                      <a:pt x="327" y="0"/>
                    </a:lnTo>
                    <a:lnTo>
                      <a:pt x="126" y="60"/>
                    </a:lnTo>
                    <a:lnTo>
                      <a:pt x="92" y="108"/>
                    </a:lnTo>
                    <a:lnTo>
                      <a:pt x="2" y="80"/>
                    </a:lnTo>
                    <a:lnTo>
                      <a:pt x="0" y="82"/>
                    </a:lnTo>
                    <a:lnTo>
                      <a:pt x="0" y="86"/>
                    </a:lnTo>
                    <a:lnTo>
                      <a:pt x="90" y="114"/>
                    </a:lnTo>
                    <a:lnTo>
                      <a:pt x="90" y="251"/>
                    </a:lnTo>
                    <a:lnTo>
                      <a:pt x="94" y="253"/>
                    </a:lnTo>
                    <a:lnTo>
                      <a:pt x="96" y="251"/>
                    </a:lnTo>
                    <a:lnTo>
                      <a:pt x="96" y="219"/>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398" name="Freeform 222"/>
              <p:cNvSpPr>
                <a:spLocks/>
              </p:cNvSpPr>
              <p:nvPr/>
            </p:nvSpPr>
            <p:spPr bwMode="auto">
              <a:xfrm>
                <a:off x="5991933" y="5664270"/>
                <a:ext cx="249383" cy="205795"/>
              </a:xfrm>
              <a:custGeom>
                <a:avLst/>
                <a:gdLst>
                  <a:gd name="T0" fmla="*/ 0 w 78"/>
                  <a:gd name="T1" fmla="*/ 2147483647 h 64"/>
                  <a:gd name="T2" fmla="*/ 2147483647 w 78"/>
                  <a:gd name="T3" fmla="*/ 2147483647 h 64"/>
                  <a:gd name="T4" fmla="*/ 2147483647 w 78"/>
                  <a:gd name="T5" fmla="*/ 2147483647 h 64"/>
                  <a:gd name="T6" fmla="*/ 2147483647 w 78"/>
                  <a:gd name="T7" fmla="*/ 2147483647 h 64"/>
                  <a:gd name="T8" fmla="*/ 2147483647 w 78"/>
                  <a:gd name="T9" fmla="*/ 2147483647 h 64"/>
                  <a:gd name="T10" fmla="*/ 2147483647 w 78"/>
                  <a:gd name="T11" fmla="*/ 2147483647 h 64"/>
                  <a:gd name="T12" fmla="*/ 0 w 78"/>
                  <a:gd name="T13" fmla="*/ 2147483647 h 64"/>
                  <a:gd name="T14" fmla="*/ 0 60000 65536"/>
                  <a:gd name="T15" fmla="*/ 0 60000 65536"/>
                  <a:gd name="T16" fmla="*/ 0 60000 65536"/>
                  <a:gd name="T17" fmla="*/ 0 60000 65536"/>
                  <a:gd name="T18" fmla="*/ 0 60000 65536"/>
                  <a:gd name="T19" fmla="*/ 0 60000 65536"/>
                  <a:gd name="T20" fmla="*/ 0 60000 65536"/>
                  <a:gd name="T21" fmla="*/ 0 w 78"/>
                  <a:gd name="T22" fmla="*/ 0 h 64"/>
                  <a:gd name="T23" fmla="*/ 78 w 78"/>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64">
                    <a:moveTo>
                      <a:pt x="0" y="13"/>
                    </a:moveTo>
                    <a:cubicBezTo>
                      <a:pt x="21" y="64"/>
                      <a:pt x="21" y="64"/>
                      <a:pt x="21" y="64"/>
                    </a:cubicBezTo>
                    <a:cubicBezTo>
                      <a:pt x="69" y="49"/>
                      <a:pt x="69" y="49"/>
                      <a:pt x="69" y="49"/>
                    </a:cubicBezTo>
                    <a:cubicBezTo>
                      <a:pt x="69" y="49"/>
                      <a:pt x="78" y="43"/>
                      <a:pt x="78" y="28"/>
                    </a:cubicBezTo>
                    <a:cubicBezTo>
                      <a:pt x="78" y="13"/>
                      <a:pt x="66" y="4"/>
                      <a:pt x="58" y="1"/>
                    </a:cubicBezTo>
                    <a:cubicBezTo>
                      <a:pt x="51" y="0"/>
                      <a:pt x="48" y="1"/>
                      <a:pt x="27" y="6"/>
                    </a:cubicBezTo>
                    <a:lnTo>
                      <a:pt x="0" y="13"/>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99" name="Freeform 223"/>
              <p:cNvSpPr>
                <a:spLocks noEditPoints="1"/>
              </p:cNvSpPr>
              <p:nvPr/>
            </p:nvSpPr>
            <p:spPr bwMode="auto">
              <a:xfrm>
                <a:off x="5985456" y="5661819"/>
                <a:ext cx="262338" cy="213146"/>
              </a:xfrm>
              <a:custGeom>
                <a:avLst/>
                <a:gdLst>
                  <a:gd name="T0" fmla="*/ 2147483647 w 82"/>
                  <a:gd name="T1" fmla="*/ 2147483647 h 67"/>
                  <a:gd name="T2" fmla="*/ 2147483647 w 82"/>
                  <a:gd name="T3" fmla="*/ 2147483647 h 67"/>
                  <a:gd name="T4" fmla="*/ 0 w 82"/>
                  <a:gd name="T5" fmla="*/ 2147483647 h 67"/>
                  <a:gd name="T6" fmla="*/ 2147483647 w 82"/>
                  <a:gd name="T7" fmla="*/ 2147483647 h 67"/>
                  <a:gd name="T8" fmla="*/ 2147483647 w 82"/>
                  <a:gd name="T9" fmla="*/ 2147483647 h 67"/>
                  <a:gd name="T10" fmla="*/ 2147483647 w 82"/>
                  <a:gd name="T11" fmla="*/ 2147483647 h 67"/>
                  <a:gd name="T12" fmla="*/ 2147483647 w 82"/>
                  <a:gd name="T13" fmla="*/ 2147483647 h 67"/>
                  <a:gd name="T14" fmla="*/ 2147483647 w 82"/>
                  <a:gd name="T15" fmla="*/ 2147483647 h 67"/>
                  <a:gd name="T16" fmla="*/ 2147483647 w 82"/>
                  <a:gd name="T17" fmla="*/ 2147483647 h 67"/>
                  <a:gd name="T18" fmla="*/ 2147483647 w 82"/>
                  <a:gd name="T19" fmla="*/ 2147483647 h 67"/>
                  <a:gd name="T20" fmla="*/ 2147483647 w 82"/>
                  <a:gd name="T21" fmla="*/ 2147483647 h 67"/>
                  <a:gd name="T22" fmla="*/ 2147483647 w 82"/>
                  <a:gd name="T23" fmla="*/ 2147483647 h 67"/>
                  <a:gd name="T24" fmla="*/ 2147483647 w 82"/>
                  <a:gd name="T25" fmla="*/ 2147483647 h 67"/>
                  <a:gd name="T26" fmla="*/ 2147483647 w 82"/>
                  <a:gd name="T27" fmla="*/ 2147483647 h 67"/>
                  <a:gd name="T28" fmla="*/ 2147483647 w 82"/>
                  <a:gd name="T29" fmla="*/ 2147483647 h 67"/>
                  <a:gd name="T30" fmla="*/ 2147483647 w 82"/>
                  <a:gd name="T31" fmla="*/ 2147483647 h 67"/>
                  <a:gd name="T32" fmla="*/ 2147483647 w 82"/>
                  <a:gd name="T33" fmla="*/ 2147483647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67"/>
                  <a:gd name="T53" fmla="*/ 82 w 82"/>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67">
                    <a:moveTo>
                      <a:pt x="38" y="3"/>
                    </a:moveTo>
                    <a:cubicBezTo>
                      <a:pt x="29" y="6"/>
                      <a:pt x="29" y="6"/>
                      <a:pt x="29" y="6"/>
                    </a:cubicBezTo>
                    <a:cubicBezTo>
                      <a:pt x="0" y="13"/>
                      <a:pt x="0" y="13"/>
                      <a:pt x="0" y="13"/>
                    </a:cubicBezTo>
                    <a:cubicBezTo>
                      <a:pt x="23" y="67"/>
                      <a:pt x="23" y="67"/>
                      <a:pt x="23" y="67"/>
                    </a:cubicBezTo>
                    <a:cubicBezTo>
                      <a:pt x="71" y="52"/>
                      <a:pt x="71" y="52"/>
                      <a:pt x="71" y="52"/>
                    </a:cubicBezTo>
                    <a:cubicBezTo>
                      <a:pt x="72" y="51"/>
                      <a:pt x="82" y="44"/>
                      <a:pt x="81" y="29"/>
                    </a:cubicBezTo>
                    <a:cubicBezTo>
                      <a:pt x="81" y="13"/>
                      <a:pt x="68" y="3"/>
                      <a:pt x="60" y="1"/>
                    </a:cubicBezTo>
                    <a:cubicBezTo>
                      <a:pt x="54" y="0"/>
                      <a:pt x="51" y="0"/>
                      <a:pt x="38" y="3"/>
                    </a:cubicBezTo>
                    <a:close/>
                    <a:moveTo>
                      <a:pt x="39" y="6"/>
                    </a:moveTo>
                    <a:cubicBezTo>
                      <a:pt x="51" y="3"/>
                      <a:pt x="54" y="2"/>
                      <a:pt x="60" y="4"/>
                    </a:cubicBezTo>
                    <a:cubicBezTo>
                      <a:pt x="67" y="6"/>
                      <a:pt x="79" y="14"/>
                      <a:pt x="79" y="29"/>
                    </a:cubicBezTo>
                    <a:cubicBezTo>
                      <a:pt x="79" y="29"/>
                      <a:pt x="79" y="29"/>
                      <a:pt x="79" y="30"/>
                    </a:cubicBezTo>
                    <a:cubicBezTo>
                      <a:pt x="79" y="43"/>
                      <a:pt x="70" y="49"/>
                      <a:pt x="70" y="49"/>
                    </a:cubicBezTo>
                    <a:cubicBezTo>
                      <a:pt x="70" y="49"/>
                      <a:pt x="26" y="63"/>
                      <a:pt x="24" y="63"/>
                    </a:cubicBezTo>
                    <a:cubicBezTo>
                      <a:pt x="23" y="61"/>
                      <a:pt x="5" y="18"/>
                      <a:pt x="4" y="15"/>
                    </a:cubicBezTo>
                    <a:cubicBezTo>
                      <a:pt x="7" y="14"/>
                      <a:pt x="30" y="8"/>
                      <a:pt x="30" y="8"/>
                    </a:cubicBezTo>
                    <a:cubicBezTo>
                      <a:pt x="30" y="8"/>
                      <a:pt x="39" y="6"/>
                      <a:pt x="39" y="6"/>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400" name="Freeform 224"/>
              <p:cNvSpPr>
                <a:spLocks/>
              </p:cNvSpPr>
              <p:nvPr/>
            </p:nvSpPr>
            <p:spPr bwMode="auto">
              <a:xfrm>
                <a:off x="5875338" y="5664270"/>
                <a:ext cx="197563" cy="252343"/>
              </a:xfrm>
              <a:custGeom>
                <a:avLst/>
                <a:gdLst>
                  <a:gd name="T0" fmla="*/ 0 w 125"/>
                  <a:gd name="T1" fmla="*/ 2147483647 h 159"/>
                  <a:gd name="T2" fmla="*/ 2147483647 w 125"/>
                  <a:gd name="T3" fmla="*/ 0 h 159"/>
                  <a:gd name="T4" fmla="*/ 2147483647 w 125"/>
                  <a:gd name="T5" fmla="*/ 2147483647 h 159"/>
                  <a:gd name="T6" fmla="*/ 2147483647 w 125"/>
                  <a:gd name="T7" fmla="*/ 2147483647 h 159"/>
                  <a:gd name="T8" fmla="*/ 2147483647 w 125"/>
                  <a:gd name="T9" fmla="*/ 2147483647 h 159"/>
                  <a:gd name="T10" fmla="*/ 2147483647 w 125"/>
                  <a:gd name="T11" fmla="*/ 2147483647 h 159"/>
                  <a:gd name="T12" fmla="*/ 2147483647 w 125"/>
                  <a:gd name="T13" fmla="*/ 2147483647 h 159"/>
                  <a:gd name="T14" fmla="*/ 0 w 125"/>
                  <a:gd name="T15" fmla="*/ 2147483647 h 159"/>
                  <a:gd name="T16" fmla="*/ 0 w 125"/>
                  <a:gd name="T17" fmla="*/ 2147483647 h 1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159"/>
                  <a:gd name="T29" fmla="*/ 125 w 125"/>
                  <a:gd name="T30" fmla="*/ 159 h 1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159">
                    <a:moveTo>
                      <a:pt x="0" y="4"/>
                    </a:moveTo>
                    <a:lnTo>
                      <a:pt x="10" y="0"/>
                    </a:lnTo>
                    <a:lnTo>
                      <a:pt x="102" y="28"/>
                    </a:lnTo>
                    <a:lnTo>
                      <a:pt x="125" y="44"/>
                    </a:lnTo>
                    <a:lnTo>
                      <a:pt x="125" y="135"/>
                    </a:lnTo>
                    <a:lnTo>
                      <a:pt x="100" y="155"/>
                    </a:lnTo>
                    <a:lnTo>
                      <a:pt x="92" y="159"/>
                    </a:lnTo>
                    <a:lnTo>
                      <a:pt x="0" y="129"/>
                    </a:lnTo>
                    <a:lnTo>
                      <a:pt x="0" y="4"/>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401" name="Freeform 225"/>
              <p:cNvSpPr>
                <a:spLocks/>
              </p:cNvSpPr>
              <p:nvPr/>
            </p:nvSpPr>
            <p:spPr bwMode="auto">
              <a:xfrm>
                <a:off x="5875338" y="5671619"/>
                <a:ext cx="148983" cy="244994"/>
              </a:xfrm>
              <a:custGeom>
                <a:avLst/>
                <a:gdLst>
                  <a:gd name="T0" fmla="*/ 0 w 94"/>
                  <a:gd name="T1" fmla="*/ 2147483647 h 155"/>
                  <a:gd name="T2" fmla="*/ 2147483647 w 94"/>
                  <a:gd name="T3" fmla="*/ 2147483647 h 155"/>
                  <a:gd name="T4" fmla="*/ 2147483647 w 94"/>
                  <a:gd name="T5" fmla="*/ 2147483647 h 155"/>
                  <a:gd name="T6" fmla="*/ 2147483647 w 94"/>
                  <a:gd name="T7" fmla="*/ 2147483647 h 155"/>
                  <a:gd name="T8" fmla="*/ 2147483647 w 94"/>
                  <a:gd name="T9" fmla="*/ 2147483647 h 155"/>
                  <a:gd name="T10" fmla="*/ 2147483647 w 94"/>
                  <a:gd name="T11" fmla="*/ 2147483647 h 155"/>
                  <a:gd name="T12" fmla="*/ 0 w 94"/>
                  <a:gd name="T13" fmla="*/ 0 h 155"/>
                  <a:gd name="T14" fmla="*/ 0 w 94"/>
                  <a:gd name="T15" fmla="*/ 2147483647 h 155"/>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155"/>
                  <a:gd name="T26" fmla="*/ 94 w 94"/>
                  <a:gd name="T27" fmla="*/ 155 h 1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155">
                    <a:moveTo>
                      <a:pt x="0" y="6"/>
                    </a:moveTo>
                    <a:lnTo>
                      <a:pt x="88" y="32"/>
                    </a:lnTo>
                    <a:lnTo>
                      <a:pt x="88" y="153"/>
                    </a:lnTo>
                    <a:lnTo>
                      <a:pt x="92" y="155"/>
                    </a:lnTo>
                    <a:lnTo>
                      <a:pt x="94" y="153"/>
                    </a:lnTo>
                    <a:lnTo>
                      <a:pt x="94" y="28"/>
                    </a:lnTo>
                    <a:lnTo>
                      <a:pt x="0"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402" name="Freeform 226"/>
              <p:cNvSpPr>
                <a:spLocks/>
              </p:cNvSpPr>
              <p:nvPr/>
            </p:nvSpPr>
            <p:spPr bwMode="auto">
              <a:xfrm>
                <a:off x="6251034" y="5470723"/>
                <a:ext cx="304443" cy="78398"/>
              </a:xfrm>
              <a:custGeom>
                <a:avLst/>
                <a:gdLst>
                  <a:gd name="T0" fmla="*/ 0 w 191"/>
                  <a:gd name="T1" fmla="*/ 2147483647 h 50"/>
                  <a:gd name="T2" fmla="*/ 2147483647 w 191"/>
                  <a:gd name="T3" fmla="*/ 2147483647 h 50"/>
                  <a:gd name="T4" fmla="*/ 2147483647 w 191"/>
                  <a:gd name="T5" fmla="*/ 2147483647 h 50"/>
                  <a:gd name="T6" fmla="*/ 2147483647 w 191"/>
                  <a:gd name="T7" fmla="*/ 0 h 50"/>
                  <a:gd name="T8" fmla="*/ 0 w 191"/>
                  <a:gd name="T9" fmla="*/ 2147483647 h 50"/>
                  <a:gd name="T10" fmla="*/ 0 60000 65536"/>
                  <a:gd name="T11" fmla="*/ 0 60000 65536"/>
                  <a:gd name="T12" fmla="*/ 0 60000 65536"/>
                  <a:gd name="T13" fmla="*/ 0 60000 65536"/>
                  <a:gd name="T14" fmla="*/ 0 60000 65536"/>
                  <a:gd name="T15" fmla="*/ 0 w 191"/>
                  <a:gd name="T16" fmla="*/ 0 h 50"/>
                  <a:gd name="T17" fmla="*/ 191 w 191"/>
                  <a:gd name="T18" fmla="*/ 50 h 50"/>
                </a:gdLst>
                <a:ahLst/>
                <a:cxnLst>
                  <a:cxn ang="T10">
                    <a:pos x="T0" y="T1"/>
                  </a:cxn>
                  <a:cxn ang="T11">
                    <a:pos x="T2" y="T3"/>
                  </a:cxn>
                  <a:cxn ang="T12">
                    <a:pos x="T4" y="T5"/>
                  </a:cxn>
                  <a:cxn ang="T13">
                    <a:pos x="T6" y="T7"/>
                  </a:cxn>
                  <a:cxn ang="T14">
                    <a:pos x="T8" y="T9"/>
                  </a:cxn>
                </a:cxnLst>
                <a:rect l="T15" t="T16" r="T17" b="T18"/>
                <a:pathLst>
                  <a:path w="191" h="50">
                    <a:moveTo>
                      <a:pt x="0" y="42"/>
                    </a:moveTo>
                    <a:lnTo>
                      <a:pt x="52" y="50"/>
                    </a:lnTo>
                    <a:lnTo>
                      <a:pt x="191" y="8"/>
                    </a:lnTo>
                    <a:lnTo>
                      <a:pt x="149" y="0"/>
                    </a:lnTo>
                    <a:lnTo>
                      <a:pt x="0" y="4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403" name="Freeform 227"/>
              <p:cNvSpPr>
                <a:spLocks/>
              </p:cNvSpPr>
              <p:nvPr/>
            </p:nvSpPr>
            <p:spPr bwMode="auto">
              <a:xfrm>
                <a:off x="6244557" y="5407025"/>
                <a:ext cx="268816" cy="156796"/>
              </a:xfrm>
              <a:custGeom>
                <a:avLst/>
                <a:gdLst>
                  <a:gd name="T0" fmla="*/ 0 w 84"/>
                  <a:gd name="T1" fmla="*/ 2147483647 h 49"/>
                  <a:gd name="T2" fmla="*/ 2147483647 w 84"/>
                  <a:gd name="T3" fmla="*/ 2147483647 h 49"/>
                  <a:gd name="T4" fmla="*/ 2147483647 w 84"/>
                  <a:gd name="T5" fmla="*/ 2147483647 h 49"/>
                  <a:gd name="T6" fmla="*/ 2147483647 w 84"/>
                  <a:gd name="T7" fmla="*/ 2147483647 h 49"/>
                  <a:gd name="T8" fmla="*/ 2147483647 w 84"/>
                  <a:gd name="T9" fmla="*/ 2147483647 h 49"/>
                  <a:gd name="T10" fmla="*/ 2147483647 w 84"/>
                  <a:gd name="T11" fmla="*/ 2147483647 h 49"/>
                  <a:gd name="T12" fmla="*/ 2147483647 w 84"/>
                  <a:gd name="T13" fmla="*/ 2147483647 h 49"/>
                  <a:gd name="T14" fmla="*/ 2147483647 w 84"/>
                  <a:gd name="T15" fmla="*/ 2147483647 h 49"/>
                  <a:gd name="T16" fmla="*/ 2147483647 w 84"/>
                  <a:gd name="T17" fmla="*/ 2147483647 h 49"/>
                  <a:gd name="T18" fmla="*/ 2147483647 w 84"/>
                  <a:gd name="T19" fmla="*/ 0 h 49"/>
                  <a:gd name="T20" fmla="*/ 2147483647 w 84"/>
                  <a:gd name="T21" fmla="*/ 2147483647 h 49"/>
                  <a:gd name="T22" fmla="*/ 0 w 84"/>
                  <a:gd name="T23" fmla="*/ 2147483647 h 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49"/>
                  <a:gd name="T38" fmla="*/ 84 w 84"/>
                  <a:gd name="T39" fmla="*/ 49 h 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49">
                    <a:moveTo>
                      <a:pt x="0" y="47"/>
                    </a:moveTo>
                    <a:cubicBezTo>
                      <a:pt x="0" y="47"/>
                      <a:pt x="4" y="48"/>
                      <a:pt x="5" y="48"/>
                    </a:cubicBezTo>
                    <a:cubicBezTo>
                      <a:pt x="9" y="49"/>
                      <a:pt x="13" y="48"/>
                      <a:pt x="18" y="47"/>
                    </a:cubicBezTo>
                    <a:cubicBezTo>
                      <a:pt x="25" y="20"/>
                      <a:pt x="25" y="20"/>
                      <a:pt x="25" y="20"/>
                    </a:cubicBezTo>
                    <a:cubicBezTo>
                      <a:pt x="64" y="10"/>
                      <a:pt x="64" y="10"/>
                      <a:pt x="64" y="10"/>
                    </a:cubicBezTo>
                    <a:cubicBezTo>
                      <a:pt x="64" y="10"/>
                      <a:pt x="68" y="28"/>
                      <a:pt x="68" y="28"/>
                    </a:cubicBezTo>
                    <a:cubicBezTo>
                      <a:pt x="68" y="28"/>
                      <a:pt x="72" y="29"/>
                      <a:pt x="73" y="29"/>
                    </a:cubicBezTo>
                    <a:cubicBezTo>
                      <a:pt x="78" y="30"/>
                      <a:pt x="81" y="28"/>
                      <a:pt x="84" y="25"/>
                    </a:cubicBezTo>
                    <a:cubicBezTo>
                      <a:pt x="73" y="2"/>
                      <a:pt x="73" y="2"/>
                      <a:pt x="73" y="2"/>
                    </a:cubicBezTo>
                    <a:cubicBezTo>
                      <a:pt x="67" y="0"/>
                      <a:pt x="67" y="0"/>
                      <a:pt x="67" y="0"/>
                    </a:cubicBezTo>
                    <a:cubicBezTo>
                      <a:pt x="15" y="14"/>
                      <a:pt x="15" y="14"/>
                      <a:pt x="15" y="14"/>
                    </a:cubicBezTo>
                    <a:cubicBezTo>
                      <a:pt x="15" y="14"/>
                      <a:pt x="0" y="47"/>
                      <a:pt x="0" y="4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404" name="Freeform 228"/>
              <p:cNvSpPr>
                <a:spLocks/>
              </p:cNvSpPr>
              <p:nvPr/>
            </p:nvSpPr>
            <p:spPr bwMode="auto">
              <a:xfrm>
                <a:off x="6004888" y="5696118"/>
                <a:ext cx="77730" cy="176396"/>
              </a:xfrm>
              <a:custGeom>
                <a:avLst/>
                <a:gdLst>
                  <a:gd name="T0" fmla="*/ 2147483647 w 49"/>
                  <a:gd name="T1" fmla="*/ 2147483647 h 111"/>
                  <a:gd name="T2" fmla="*/ 2147483647 w 49"/>
                  <a:gd name="T3" fmla="*/ 2147483647 h 111"/>
                  <a:gd name="T4" fmla="*/ 2147483647 w 49"/>
                  <a:gd name="T5" fmla="*/ 2147483647 h 111"/>
                  <a:gd name="T6" fmla="*/ 0 w 49"/>
                  <a:gd name="T7" fmla="*/ 2147483647 h 111"/>
                  <a:gd name="T8" fmla="*/ 2147483647 w 49"/>
                  <a:gd name="T9" fmla="*/ 0 h 111"/>
                  <a:gd name="T10" fmla="*/ 2147483647 w 49"/>
                  <a:gd name="T11" fmla="*/ 2147483647 h 111"/>
                  <a:gd name="T12" fmla="*/ 2147483647 w 49"/>
                  <a:gd name="T13" fmla="*/ 2147483647 h 111"/>
                  <a:gd name="T14" fmla="*/ 2147483647 w 49"/>
                  <a:gd name="T15" fmla="*/ 2147483647 h 111"/>
                  <a:gd name="T16" fmla="*/ 2147483647 w 49"/>
                  <a:gd name="T17" fmla="*/ 2147483647 h 111"/>
                  <a:gd name="T18" fmla="*/ 2147483647 w 49"/>
                  <a:gd name="T19" fmla="*/ 2147483647 h 1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111"/>
                  <a:gd name="T32" fmla="*/ 49 w 49"/>
                  <a:gd name="T33" fmla="*/ 111 h 1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111">
                    <a:moveTo>
                      <a:pt x="43" y="111"/>
                    </a:moveTo>
                    <a:lnTo>
                      <a:pt x="43" y="22"/>
                    </a:lnTo>
                    <a:lnTo>
                      <a:pt x="22" y="8"/>
                    </a:lnTo>
                    <a:lnTo>
                      <a:pt x="0" y="2"/>
                    </a:lnTo>
                    <a:lnTo>
                      <a:pt x="12" y="0"/>
                    </a:lnTo>
                    <a:lnTo>
                      <a:pt x="24" y="4"/>
                    </a:lnTo>
                    <a:lnTo>
                      <a:pt x="49" y="20"/>
                    </a:lnTo>
                    <a:lnTo>
                      <a:pt x="49" y="107"/>
                    </a:lnTo>
                    <a:lnTo>
                      <a:pt x="43" y="111"/>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405" name="Freeform 229"/>
              <p:cNvSpPr>
                <a:spLocks/>
              </p:cNvSpPr>
              <p:nvPr/>
            </p:nvSpPr>
            <p:spPr bwMode="auto">
              <a:xfrm>
                <a:off x="5898008" y="5718168"/>
                <a:ext cx="74492" cy="151896"/>
              </a:xfrm>
              <a:custGeom>
                <a:avLst/>
                <a:gdLst>
                  <a:gd name="T0" fmla="*/ 2147483647 w 24"/>
                  <a:gd name="T1" fmla="*/ 2147483647 h 47"/>
                  <a:gd name="T2" fmla="*/ 2147483647 w 24"/>
                  <a:gd name="T3" fmla="*/ 2147483647 h 47"/>
                  <a:gd name="T4" fmla="*/ 2147483647 w 24"/>
                  <a:gd name="T5" fmla="*/ 0 h 47"/>
                  <a:gd name="T6" fmla="*/ 0 w 24"/>
                  <a:gd name="T7" fmla="*/ 2147483647 h 47"/>
                  <a:gd name="T8" fmla="*/ 2147483647 w 24"/>
                  <a:gd name="T9" fmla="*/ 2147483647 h 47"/>
                  <a:gd name="T10" fmla="*/ 2147483647 w 24"/>
                  <a:gd name="T11" fmla="*/ 2147483647 h 47"/>
                  <a:gd name="T12" fmla="*/ 2147483647 w 24"/>
                  <a:gd name="T13" fmla="*/ 2147483647 h 47"/>
                  <a:gd name="T14" fmla="*/ 0 60000 65536"/>
                  <a:gd name="T15" fmla="*/ 0 60000 65536"/>
                  <a:gd name="T16" fmla="*/ 0 60000 65536"/>
                  <a:gd name="T17" fmla="*/ 0 60000 65536"/>
                  <a:gd name="T18" fmla="*/ 0 60000 65536"/>
                  <a:gd name="T19" fmla="*/ 0 60000 65536"/>
                  <a:gd name="T20" fmla="*/ 0 60000 65536"/>
                  <a:gd name="T21" fmla="*/ 0 w 24"/>
                  <a:gd name="T22" fmla="*/ 0 h 47"/>
                  <a:gd name="T23" fmla="*/ 24 w 24"/>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47">
                    <a:moveTo>
                      <a:pt x="21" y="45"/>
                    </a:moveTo>
                    <a:cubicBezTo>
                      <a:pt x="12" y="42"/>
                      <a:pt x="4" y="30"/>
                      <a:pt x="4" y="17"/>
                    </a:cubicBezTo>
                    <a:cubicBezTo>
                      <a:pt x="4" y="9"/>
                      <a:pt x="8" y="3"/>
                      <a:pt x="13" y="0"/>
                    </a:cubicBezTo>
                    <a:cubicBezTo>
                      <a:pt x="5" y="0"/>
                      <a:pt x="0" y="8"/>
                      <a:pt x="0" y="18"/>
                    </a:cubicBezTo>
                    <a:cubicBezTo>
                      <a:pt x="0" y="31"/>
                      <a:pt x="7" y="43"/>
                      <a:pt x="16" y="46"/>
                    </a:cubicBezTo>
                    <a:cubicBezTo>
                      <a:pt x="19" y="47"/>
                      <a:pt x="22" y="47"/>
                      <a:pt x="24" y="46"/>
                    </a:cubicBezTo>
                    <a:cubicBezTo>
                      <a:pt x="23" y="46"/>
                      <a:pt x="22" y="45"/>
                      <a:pt x="21" y="4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406" name="Freeform 230"/>
              <p:cNvSpPr>
                <a:spLocks/>
              </p:cNvSpPr>
              <p:nvPr/>
            </p:nvSpPr>
            <p:spPr bwMode="auto">
              <a:xfrm>
                <a:off x="5927158" y="5725517"/>
                <a:ext cx="74490" cy="127397"/>
              </a:xfrm>
              <a:custGeom>
                <a:avLst/>
                <a:gdLst>
                  <a:gd name="T0" fmla="*/ 2147483647 w 24"/>
                  <a:gd name="T1" fmla="*/ 2147483647 h 40"/>
                  <a:gd name="T2" fmla="*/ 2147483647 w 24"/>
                  <a:gd name="T3" fmla="*/ 2147483647 h 40"/>
                  <a:gd name="T4" fmla="*/ 0 w 24"/>
                  <a:gd name="T5" fmla="*/ 2147483647 h 40"/>
                  <a:gd name="T6" fmla="*/ 2147483647 w 24"/>
                  <a:gd name="T7" fmla="*/ 2147483647 h 40"/>
                  <a:gd name="T8" fmla="*/ 2147483647 w 24"/>
                  <a:gd name="T9" fmla="*/ 2147483647 h 40"/>
                  <a:gd name="T10" fmla="*/ 2147483647 w 24"/>
                  <a:gd name="T11" fmla="*/ 2147483647 h 40"/>
                  <a:gd name="T12" fmla="*/ 0 60000 65536"/>
                  <a:gd name="T13" fmla="*/ 0 60000 65536"/>
                  <a:gd name="T14" fmla="*/ 0 60000 65536"/>
                  <a:gd name="T15" fmla="*/ 0 60000 65536"/>
                  <a:gd name="T16" fmla="*/ 0 60000 65536"/>
                  <a:gd name="T17" fmla="*/ 0 60000 65536"/>
                  <a:gd name="T18" fmla="*/ 0 w 24"/>
                  <a:gd name="T19" fmla="*/ 0 h 40"/>
                  <a:gd name="T20" fmla="*/ 24 w 24"/>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24" h="40">
                    <a:moveTo>
                      <a:pt x="24" y="27"/>
                    </a:moveTo>
                    <a:cubicBezTo>
                      <a:pt x="24" y="16"/>
                      <a:pt x="19" y="6"/>
                      <a:pt x="12" y="1"/>
                    </a:cubicBezTo>
                    <a:cubicBezTo>
                      <a:pt x="5" y="0"/>
                      <a:pt x="0" y="7"/>
                      <a:pt x="0" y="16"/>
                    </a:cubicBezTo>
                    <a:cubicBezTo>
                      <a:pt x="0" y="26"/>
                      <a:pt x="6" y="37"/>
                      <a:pt x="14" y="39"/>
                    </a:cubicBezTo>
                    <a:cubicBezTo>
                      <a:pt x="16" y="40"/>
                      <a:pt x="18" y="40"/>
                      <a:pt x="20" y="39"/>
                    </a:cubicBezTo>
                    <a:cubicBezTo>
                      <a:pt x="22" y="36"/>
                      <a:pt x="24" y="32"/>
                      <a:pt x="24" y="2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pic>
        <p:nvPicPr>
          <p:cNvPr id="162837" name="Picture 65" descr="TV"/>
          <p:cNvPicPr>
            <a:picLocks noChangeAspect="1" noChangeArrowheads="1"/>
          </p:cNvPicPr>
          <p:nvPr/>
        </p:nvPicPr>
        <p:blipFill>
          <a:blip r:embed="rId4">
            <a:clrChange>
              <a:clrFrom>
                <a:srgbClr val="FFFFFF"/>
              </a:clrFrom>
              <a:clrTo>
                <a:srgbClr val="FFFFFF">
                  <a:alpha val="0"/>
                </a:srgbClr>
              </a:clrTo>
            </a:clrChange>
          </a:blip>
          <a:srcRect/>
          <a:stretch>
            <a:fillRect/>
          </a:stretch>
        </p:blipFill>
        <p:spPr bwMode="auto">
          <a:xfrm>
            <a:off x="325438" y="836613"/>
            <a:ext cx="687387" cy="649287"/>
          </a:xfrm>
          <a:prstGeom prst="rect">
            <a:avLst/>
          </a:prstGeom>
          <a:noFill/>
          <a:ln w="9525">
            <a:noFill/>
            <a:miter lim="800000"/>
            <a:headEnd/>
            <a:tailEnd/>
          </a:ln>
        </p:spPr>
      </p:pic>
      <p:pic>
        <p:nvPicPr>
          <p:cNvPr id="162838" name="Picture 66" descr="video_ballvideo"/>
          <p:cNvPicPr>
            <a:picLocks noChangeAspect="1" noChangeArrowheads="1"/>
          </p:cNvPicPr>
          <p:nvPr/>
        </p:nvPicPr>
        <p:blipFill>
          <a:blip r:embed="rId5">
            <a:clrChange>
              <a:clrFrom>
                <a:srgbClr val="FFFFFF"/>
              </a:clrFrom>
              <a:clrTo>
                <a:srgbClr val="FFFFFF">
                  <a:alpha val="0"/>
                </a:srgbClr>
              </a:clrTo>
            </a:clrChange>
          </a:blip>
          <a:srcRect/>
          <a:stretch>
            <a:fillRect/>
          </a:stretch>
        </p:blipFill>
        <p:spPr bwMode="auto">
          <a:xfrm>
            <a:off x="1187450" y="836613"/>
            <a:ext cx="647700" cy="566737"/>
          </a:xfrm>
          <a:prstGeom prst="rect">
            <a:avLst/>
          </a:prstGeom>
          <a:noFill/>
          <a:ln w="9525">
            <a:noFill/>
            <a:miter lim="800000"/>
            <a:headEnd/>
            <a:tailEnd/>
          </a:ln>
        </p:spPr>
      </p:pic>
      <p:pic>
        <p:nvPicPr>
          <p:cNvPr id="162839" name="Picture 67" descr="video_gun"/>
          <p:cNvPicPr>
            <a:picLocks noChangeAspect="1" noChangeArrowheads="1"/>
          </p:cNvPicPr>
          <p:nvPr/>
        </p:nvPicPr>
        <p:blipFill>
          <a:blip r:embed="rId6">
            <a:clrChange>
              <a:clrFrom>
                <a:srgbClr val="FFFFFF"/>
              </a:clrFrom>
              <a:clrTo>
                <a:srgbClr val="FFFFFF">
                  <a:alpha val="0"/>
                </a:srgbClr>
              </a:clrTo>
            </a:clrChange>
          </a:blip>
          <a:srcRect/>
          <a:stretch>
            <a:fillRect/>
          </a:stretch>
        </p:blipFill>
        <p:spPr bwMode="auto">
          <a:xfrm>
            <a:off x="1763713" y="908050"/>
            <a:ext cx="504825" cy="441325"/>
          </a:xfrm>
          <a:prstGeom prst="rect">
            <a:avLst/>
          </a:prstGeom>
          <a:noFill/>
          <a:ln w="9525">
            <a:noFill/>
            <a:miter lim="800000"/>
            <a:headEnd/>
            <a:tailEnd/>
          </a:ln>
        </p:spPr>
      </p:pic>
      <p:grpSp>
        <p:nvGrpSpPr>
          <p:cNvPr id="162840" name="Group 446"/>
          <p:cNvGrpSpPr>
            <a:grpSpLocks/>
          </p:cNvGrpSpPr>
          <p:nvPr/>
        </p:nvGrpSpPr>
        <p:grpSpPr bwMode="auto">
          <a:xfrm>
            <a:off x="5654675" y="1557338"/>
            <a:ext cx="1150938" cy="719137"/>
            <a:chOff x="2972" y="1026"/>
            <a:chExt cx="725" cy="453"/>
          </a:xfrm>
        </p:grpSpPr>
        <p:grpSp>
          <p:nvGrpSpPr>
            <p:cNvPr id="162965" name="Group 380"/>
            <p:cNvGrpSpPr>
              <a:grpSpLocks/>
            </p:cNvGrpSpPr>
            <p:nvPr/>
          </p:nvGrpSpPr>
          <p:grpSpPr bwMode="auto">
            <a:xfrm>
              <a:off x="2998" y="1106"/>
              <a:ext cx="571" cy="205"/>
              <a:chOff x="1292" y="2341"/>
              <a:chExt cx="1194" cy="360"/>
            </a:xfrm>
          </p:grpSpPr>
          <p:sp>
            <p:nvSpPr>
              <p:cNvPr id="50374"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pPr>
                  <a:defRPr/>
                </a:pPr>
                <a:endParaRPr kumimoji="0" lang="en-US" altLang="zh-CN" sz="1800" b="0">
                  <a:latin typeface="+mj-lt"/>
                  <a:ea typeface="宋体" pitchFamily="2" charset="-122"/>
                </a:endParaRPr>
              </a:p>
            </p:txBody>
          </p:sp>
          <p:sp>
            <p:nvSpPr>
              <p:cNvPr id="50375" name="Freeform 13"/>
              <p:cNvSpPr>
                <a:spLocks/>
              </p:cNvSpPr>
              <p:nvPr/>
            </p:nvSpPr>
            <p:spPr bwMode="auto">
              <a:xfrm>
                <a:off x="1355" y="2508"/>
                <a:ext cx="1087"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76" name="Line 149"/>
              <p:cNvSpPr>
                <a:spLocks noChangeShapeType="1"/>
              </p:cNvSpPr>
              <p:nvPr/>
            </p:nvSpPr>
            <p:spPr bwMode="auto">
              <a:xfrm flipH="1">
                <a:off x="2246" y="2432"/>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377" name="Line 149"/>
              <p:cNvSpPr>
                <a:spLocks noChangeShapeType="1"/>
              </p:cNvSpPr>
              <p:nvPr/>
            </p:nvSpPr>
            <p:spPr bwMode="auto">
              <a:xfrm flipH="1">
                <a:off x="2289" y="2524"/>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378"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379"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380" name="Line 149"/>
              <p:cNvSpPr>
                <a:spLocks noChangeShapeType="1"/>
              </p:cNvSpPr>
              <p:nvPr/>
            </p:nvSpPr>
            <p:spPr bwMode="auto">
              <a:xfrm flipH="1">
                <a:off x="1974"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381"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382" name="Line 149"/>
              <p:cNvSpPr>
                <a:spLocks noChangeShapeType="1"/>
              </p:cNvSpPr>
              <p:nvPr/>
            </p:nvSpPr>
            <p:spPr bwMode="auto">
              <a:xfrm flipH="1">
                <a:off x="1792"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383" name="Line 149"/>
              <p:cNvSpPr>
                <a:spLocks noChangeShapeType="1"/>
              </p:cNvSpPr>
              <p:nvPr/>
            </p:nvSpPr>
            <p:spPr bwMode="auto">
              <a:xfrm flipH="1">
                <a:off x="1702"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384" name="Line 149"/>
              <p:cNvSpPr>
                <a:spLocks noChangeShapeType="1"/>
              </p:cNvSpPr>
              <p:nvPr/>
            </p:nvSpPr>
            <p:spPr bwMode="auto">
              <a:xfrm flipH="1">
                <a:off x="1520" y="2432"/>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385" name="Line 149"/>
              <p:cNvSpPr>
                <a:spLocks noChangeShapeType="1"/>
              </p:cNvSpPr>
              <p:nvPr/>
            </p:nvSpPr>
            <p:spPr bwMode="auto">
              <a:xfrm flipH="1">
                <a:off x="1474" y="2524"/>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386" name="Line 149"/>
              <p:cNvSpPr>
                <a:spLocks noChangeShapeType="1"/>
              </p:cNvSpPr>
              <p:nvPr/>
            </p:nvSpPr>
            <p:spPr bwMode="auto">
              <a:xfrm flipH="1">
                <a:off x="1610"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162966" name="Group 267"/>
            <p:cNvGrpSpPr>
              <a:grpSpLocks/>
            </p:cNvGrpSpPr>
            <p:nvPr/>
          </p:nvGrpSpPr>
          <p:grpSpPr bwMode="auto">
            <a:xfrm>
              <a:off x="3580" y="1117"/>
              <a:ext cx="117" cy="154"/>
              <a:chOff x="2592388" y="2597150"/>
              <a:chExt cx="573088" cy="620713"/>
            </a:xfrm>
          </p:grpSpPr>
          <p:sp>
            <p:nvSpPr>
              <p:cNvPr id="50370"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50371" name="Freeform 73"/>
              <p:cNvSpPr>
                <a:spLocks/>
              </p:cNvSpPr>
              <p:nvPr/>
            </p:nvSpPr>
            <p:spPr bwMode="auto">
              <a:xfrm>
                <a:off x="2592388" y="2645517"/>
                <a:ext cx="573088" cy="572346"/>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372" name="Freeform 74"/>
              <p:cNvSpPr>
                <a:spLocks noEditPoints="1"/>
              </p:cNvSpPr>
              <p:nvPr/>
            </p:nvSpPr>
            <p:spPr bwMode="auto">
              <a:xfrm>
                <a:off x="2611981" y="2726129"/>
                <a:ext cx="313483" cy="423215"/>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373" name="Freeform 75"/>
              <p:cNvSpPr>
                <a:spLocks/>
              </p:cNvSpPr>
              <p:nvPr/>
            </p:nvSpPr>
            <p:spPr bwMode="auto">
              <a:xfrm>
                <a:off x="2749130" y="2907508"/>
                <a:ext cx="44085" cy="56428"/>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grpSp>
          <p:nvGrpSpPr>
            <p:cNvPr id="162967" name="Group 267"/>
            <p:cNvGrpSpPr>
              <a:grpSpLocks/>
            </p:cNvGrpSpPr>
            <p:nvPr/>
          </p:nvGrpSpPr>
          <p:grpSpPr bwMode="auto">
            <a:xfrm>
              <a:off x="3464" y="1117"/>
              <a:ext cx="116" cy="154"/>
              <a:chOff x="2592388" y="2597150"/>
              <a:chExt cx="573088" cy="620713"/>
            </a:xfrm>
          </p:grpSpPr>
          <p:sp>
            <p:nvSpPr>
              <p:cNvPr id="50366"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50367" name="Freeform 73"/>
              <p:cNvSpPr>
                <a:spLocks/>
              </p:cNvSpPr>
              <p:nvPr/>
            </p:nvSpPr>
            <p:spPr bwMode="auto">
              <a:xfrm>
                <a:off x="2592388" y="2645517"/>
                <a:ext cx="573088" cy="572346"/>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368" name="Freeform 74"/>
              <p:cNvSpPr>
                <a:spLocks noEditPoints="1"/>
              </p:cNvSpPr>
              <p:nvPr/>
            </p:nvSpPr>
            <p:spPr bwMode="auto">
              <a:xfrm>
                <a:off x="2612150" y="2726129"/>
                <a:ext cx="316186" cy="423215"/>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369" name="Freeform 75"/>
              <p:cNvSpPr>
                <a:spLocks/>
              </p:cNvSpPr>
              <p:nvPr/>
            </p:nvSpPr>
            <p:spPr bwMode="auto">
              <a:xfrm>
                <a:off x="2750481" y="2907508"/>
                <a:ext cx="39523" cy="56428"/>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grpSp>
          <p:nvGrpSpPr>
            <p:cNvPr id="162968" name="Group 253"/>
            <p:cNvGrpSpPr>
              <a:grpSpLocks/>
            </p:cNvGrpSpPr>
            <p:nvPr/>
          </p:nvGrpSpPr>
          <p:grpSpPr bwMode="auto">
            <a:xfrm>
              <a:off x="3091" y="1026"/>
              <a:ext cx="117" cy="128"/>
              <a:chOff x="2557463" y="5356226"/>
              <a:chExt cx="569913" cy="681038"/>
            </a:xfrm>
          </p:grpSpPr>
          <p:sp>
            <p:nvSpPr>
              <p:cNvPr id="50358" name="Freeform 98"/>
              <p:cNvSpPr>
                <a:spLocks/>
              </p:cNvSpPr>
              <p:nvPr/>
            </p:nvSpPr>
            <p:spPr bwMode="auto">
              <a:xfrm>
                <a:off x="2557463" y="5356226"/>
                <a:ext cx="569910"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59" name="Freeform 99"/>
              <p:cNvSpPr>
                <a:spLocks/>
              </p:cNvSpPr>
              <p:nvPr/>
            </p:nvSpPr>
            <p:spPr bwMode="auto">
              <a:xfrm>
                <a:off x="2640269" y="5781875"/>
                <a:ext cx="38968" cy="63847"/>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360" name="Oval 100"/>
              <p:cNvSpPr>
                <a:spLocks noChangeArrowheads="1"/>
              </p:cNvSpPr>
              <p:nvPr/>
            </p:nvSpPr>
            <p:spPr bwMode="auto">
              <a:xfrm>
                <a:off x="2630527" y="5792516"/>
                <a:ext cx="29226" cy="37243"/>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50361" name="Freeform 101"/>
              <p:cNvSpPr>
                <a:spLocks/>
              </p:cNvSpPr>
              <p:nvPr/>
            </p:nvSpPr>
            <p:spPr bwMode="auto">
              <a:xfrm>
                <a:off x="3029952" y="5771234"/>
                <a:ext cx="9742" cy="11705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362" name="Freeform 102"/>
              <p:cNvSpPr>
                <a:spLocks/>
              </p:cNvSpPr>
              <p:nvPr/>
            </p:nvSpPr>
            <p:spPr bwMode="auto">
              <a:xfrm>
                <a:off x="3059178" y="5755270"/>
                <a:ext cx="14615" cy="122376"/>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363" name="Freeform 103"/>
              <p:cNvSpPr>
                <a:spLocks/>
              </p:cNvSpPr>
              <p:nvPr/>
            </p:nvSpPr>
            <p:spPr bwMode="auto">
              <a:xfrm>
                <a:off x="2995856" y="5781875"/>
                <a:ext cx="9742" cy="117053"/>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364" name="Oval 104"/>
              <p:cNvSpPr>
                <a:spLocks noChangeArrowheads="1"/>
              </p:cNvSpPr>
              <p:nvPr/>
            </p:nvSpPr>
            <p:spPr bwMode="auto">
              <a:xfrm>
                <a:off x="2645142" y="5930852"/>
                <a:ext cx="9742" cy="15960"/>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50365" name="Freeform 105"/>
              <p:cNvSpPr>
                <a:spLocks noEditPoints="1"/>
              </p:cNvSpPr>
              <p:nvPr/>
            </p:nvSpPr>
            <p:spPr bwMode="auto">
              <a:xfrm>
                <a:off x="2557463" y="5404110"/>
                <a:ext cx="569910" cy="633154"/>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2969" name="Group 239"/>
            <p:cNvGrpSpPr>
              <a:grpSpLocks/>
            </p:cNvGrpSpPr>
            <p:nvPr/>
          </p:nvGrpSpPr>
          <p:grpSpPr bwMode="auto">
            <a:xfrm>
              <a:off x="3231" y="1026"/>
              <a:ext cx="154" cy="134"/>
              <a:chOff x="4265613" y="1200150"/>
              <a:chExt cx="663575" cy="623888"/>
            </a:xfrm>
          </p:grpSpPr>
          <p:sp>
            <p:nvSpPr>
              <p:cNvPr id="50352"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53" name="Freeform 40"/>
              <p:cNvSpPr>
                <a:spLocks/>
              </p:cNvSpPr>
              <p:nvPr/>
            </p:nvSpPr>
            <p:spPr bwMode="auto">
              <a:xfrm>
                <a:off x="4386263" y="1707640"/>
                <a:ext cx="340404" cy="111741"/>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54" name="Freeform 41"/>
              <p:cNvSpPr>
                <a:spLocks/>
              </p:cNvSpPr>
              <p:nvPr/>
            </p:nvSpPr>
            <p:spPr bwMode="auto">
              <a:xfrm>
                <a:off x="4308702" y="1307234"/>
                <a:ext cx="366258" cy="400406"/>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355" name="Freeform 42"/>
              <p:cNvSpPr>
                <a:spLocks/>
              </p:cNvSpPr>
              <p:nvPr/>
            </p:nvSpPr>
            <p:spPr bwMode="auto">
              <a:xfrm>
                <a:off x="4325938" y="1353793"/>
                <a:ext cx="120650" cy="270041"/>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56" name="Oval 43"/>
              <p:cNvSpPr>
                <a:spLocks noChangeArrowheads="1"/>
              </p:cNvSpPr>
              <p:nvPr/>
            </p:nvSpPr>
            <p:spPr bwMode="auto">
              <a:xfrm>
                <a:off x="4640488" y="1730920"/>
                <a:ext cx="30164" cy="32590"/>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50357" name="Freeform 44"/>
              <p:cNvSpPr>
                <a:spLocks/>
              </p:cNvSpPr>
              <p:nvPr/>
            </p:nvSpPr>
            <p:spPr bwMode="auto">
              <a:xfrm>
                <a:off x="4265613" y="1223428"/>
                <a:ext cx="560161" cy="600610"/>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2970" name="Group 239"/>
            <p:cNvGrpSpPr>
              <a:grpSpLocks/>
            </p:cNvGrpSpPr>
            <p:nvPr/>
          </p:nvGrpSpPr>
          <p:grpSpPr bwMode="auto">
            <a:xfrm>
              <a:off x="3248" y="1254"/>
              <a:ext cx="154" cy="134"/>
              <a:chOff x="4265613" y="1200150"/>
              <a:chExt cx="663575" cy="623888"/>
            </a:xfrm>
          </p:grpSpPr>
          <p:sp>
            <p:nvSpPr>
              <p:cNvPr id="50346"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47" name="Freeform 40"/>
              <p:cNvSpPr>
                <a:spLocks/>
              </p:cNvSpPr>
              <p:nvPr/>
            </p:nvSpPr>
            <p:spPr bwMode="auto">
              <a:xfrm>
                <a:off x="4386263" y="1707640"/>
                <a:ext cx="340407" cy="111741"/>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48" name="Freeform 41"/>
              <p:cNvSpPr>
                <a:spLocks/>
              </p:cNvSpPr>
              <p:nvPr/>
            </p:nvSpPr>
            <p:spPr bwMode="auto">
              <a:xfrm>
                <a:off x="4308702" y="1307234"/>
                <a:ext cx="366260" cy="400406"/>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349" name="Freeform 42"/>
              <p:cNvSpPr>
                <a:spLocks/>
              </p:cNvSpPr>
              <p:nvPr/>
            </p:nvSpPr>
            <p:spPr bwMode="auto">
              <a:xfrm>
                <a:off x="4325938" y="1353793"/>
                <a:ext cx="120650" cy="270041"/>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50" name="Oval 43"/>
              <p:cNvSpPr>
                <a:spLocks noChangeArrowheads="1"/>
              </p:cNvSpPr>
              <p:nvPr/>
            </p:nvSpPr>
            <p:spPr bwMode="auto">
              <a:xfrm>
                <a:off x="4640491" y="1730920"/>
                <a:ext cx="30161" cy="32590"/>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50351" name="Freeform 44"/>
              <p:cNvSpPr>
                <a:spLocks/>
              </p:cNvSpPr>
              <p:nvPr/>
            </p:nvSpPr>
            <p:spPr bwMode="auto">
              <a:xfrm>
                <a:off x="4265613" y="1223428"/>
                <a:ext cx="560161" cy="600610"/>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2971" name="Group 255"/>
            <p:cNvGrpSpPr>
              <a:grpSpLocks/>
            </p:cNvGrpSpPr>
            <p:nvPr/>
          </p:nvGrpSpPr>
          <p:grpSpPr bwMode="auto">
            <a:xfrm>
              <a:off x="2972" y="1271"/>
              <a:ext cx="249" cy="208"/>
              <a:chOff x="5875338" y="5407025"/>
              <a:chExt cx="806450" cy="509588"/>
            </a:xfrm>
          </p:grpSpPr>
          <p:sp>
            <p:nvSpPr>
              <p:cNvPr id="50333" name="Freeform 218"/>
              <p:cNvSpPr>
                <a:spLocks/>
              </p:cNvSpPr>
              <p:nvPr/>
            </p:nvSpPr>
            <p:spPr bwMode="auto">
              <a:xfrm>
                <a:off x="6565193" y="5448675"/>
                <a:ext cx="116595" cy="122497"/>
              </a:xfrm>
              <a:custGeom>
                <a:avLst/>
                <a:gdLst>
                  <a:gd name="T0" fmla="*/ 0 w 37"/>
                  <a:gd name="T1" fmla="*/ 2147483647 h 39"/>
                  <a:gd name="T2" fmla="*/ 2147483647 w 37"/>
                  <a:gd name="T3" fmla="*/ 2147483647 h 39"/>
                  <a:gd name="T4" fmla="*/ 2147483647 w 37"/>
                  <a:gd name="T5" fmla="*/ 2147483647 h 39"/>
                  <a:gd name="T6" fmla="*/ 2147483647 w 37"/>
                  <a:gd name="T7" fmla="*/ 2147483647 h 39"/>
                  <a:gd name="T8" fmla="*/ 2147483647 w 37"/>
                  <a:gd name="T9" fmla="*/ 2147483647 h 39"/>
                  <a:gd name="T10" fmla="*/ 0 w 37"/>
                  <a:gd name="T11" fmla="*/ 2147483647 h 39"/>
                  <a:gd name="T12" fmla="*/ 0 60000 65536"/>
                  <a:gd name="T13" fmla="*/ 0 60000 65536"/>
                  <a:gd name="T14" fmla="*/ 0 60000 65536"/>
                  <a:gd name="T15" fmla="*/ 0 60000 65536"/>
                  <a:gd name="T16" fmla="*/ 0 60000 65536"/>
                  <a:gd name="T17" fmla="*/ 0 60000 65536"/>
                  <a:gd name="T18" fmla="*/ 0 w 37"/>
                  <a:gd name="T19" fmla="*/ 0 h 39"/>
                  <a:gd name="T20" fmla="*/ 37 w 37"/>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7" h="39">
                    <a:moveTo>
                      <a:pt x="0" y="6"/>
                    </a:moveTo>
                    <a:cubicBezTo>
                      <a:pt x="0" y="6"/>
                      <a:pt x="15" y="2"/>
                      <a:pt x="19" y="1"/>
                    </a:cubicBezTo>
                    <a:cubicBezTo>
                      <a:pt x="23" y="0"/>
                      <a:pt x="35" y="7"/>
                      <a:pt x="36" y="22"/>
                    </a:cubicBezTo>
                    <a:cubicBezTo>
                      <a:pt x="37" y="36"/>
                      <a:pt x="29" y="39"/>
                      <a:pt x="26" y="39"/>
                    </a:cubicBezTo>
                    <a:cubicBezTo>
                      <a:pt x="23" y="39"/>
                      <a:pt x="17" y="39"/>
                      <a:pt x="17" y="39"/>
                    </a:cubicBezTo>
                    <a:lnTo>
                      <a:pt x="0" y="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34" name="Freeform 219"/>
              <p:cNvSpPr>
                <a:spLocks/>
              </p:cNvSpPr>
              <p:nvPr/>
            </p:nvSpPr>
            <p:spPr bwMode="auto">
              <a:xfrm>
                <a:off x="6121483" y="5451124"/>
                <a:ext cx="557065" cy="431190"/>
              </a:xfrm>
              <a:custGeom>
                <a:avLst/>
                <a:gdLst>
                  <a:gd name="T0" fmla="*/ 2147483647 w 351"/>
                  <a:gd name="T1" fmla="*/ 2147483647 h 271"/>
                  <a:gd name="T2" fmla="*/ 2147483647 w 351"/>
                  <a:gd name="T3" fmla="*/ 2147483647 h 271"/>
                  <a:gd name="T4" fmla="*/ 2147483647 w 351"/>
                  <a:gd name="T5" fmla="*/ 2147483647 h 271"/>
                  <a:gd name="T6" fmla="*/ 2147483647 w 351"/>
                  <a:gd name="T7" fmla="*/ 2147483647 h 271"/>
                  <a:gd name="T8" fmla="*/ 2147483647 w 351"/>
                  <a:gd name="T9" fmla="*/ 2147483647 h 271"/>
                  <a:gd name="T10" fmla="*/ 2147483647 w 351"/>
                  <a:gd name="T11" fmla="*/ 2147483647 h 271"/>
                  <a:gd name="T12" fmla="*/ 2147483647 w 351"/>
                  <a:gd name="T13" fmla="*/ 0 h 271"/>
                  <a:gd name="T14" fmla="*/ 2147483647 w 351"/>
                  <a:gd name="T15" fmla="*/ 2147483647 h 271"/>
                  <a:gd name="T16" fmla="*/ 0 w 351"/>
                  <a:gd name="T17" fmla="*/ 2147483647 h 271"/>
                  <a:gd name="T18" fmla="*/ 0 w 351"/>
                  <a:gd name="T19" fmla="*/ 2147483647 h 271"/>
                  <a:gd name="T20" fmla="*/ 2147483647 w 351"/>
                  <a:gd name="T21" fmla="*/ 2147483647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1"/>
                  <a:gd name="T34" fmla="*/ 0 h 271"/>
                  <a:gd name="T35" fmla="*/ 351 w 351"/>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1" h="271">
                    <a:moveTo>
                      <a:pt x="94" y="271"/>
                    </a:moveTo>
                    <a:lnTo>
                      <a:pt x="317" y="200"/>
                    </a:lnTo>
                    <a:lnTo>
                      <a:pt x="351" y="134"/>
                    </a:lnTo>
                    <a:lnTo>
                      <a:pt x="351" y="70"/>
                    </a:lnTo>
                    <a:lnTo>
                      <a:pt x="333" y="66"/>
                    </a:lnTo>
                    <a:lnTo>
                      <a:pt x="333" y="20"/>
                    </a:lnTo>
                    <a:lnTo>
                      <a:pt x="247" y="0"/>
                    </a:lnTo>
                    <a:lnTo>
                      <a:pt x="42" y="56"/>
                    </a:lnTo>
                    <a:lnTo>
                      <a:pt x="0" y="100"/>
                    </a:lnTo>
                    <a:lnTo>
                      <a:pt x="0" y="241"/>
                    </a:lnTo>
                    <a:lnTo>
                      <a:pt x="94" y="271"/>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35" name="Freeform 220"/>
              <p:cNvSpPr>
                <a:spLocks/>
              </p:cNvSpPr>
              <p:nvPr/>
            </p:nvSpPr>
            <p:spPr bwMode="auto">
              <a:xfrm>
                <a:off x="6357913" y="5556472"/>
                <a:ext cx="226713" cy="127397"/>
              </a:xfrm>
              <a:custGeom>
                <a:avLst/>
                <a:gdLst>
                  <a:gd name="T0" fmla="*/ 0 w 70"/>
                  <a:gd name="T1" fmla="*/ 2147483647 h 40"/>
                  <a:gd name="T2" fmla="*/ 0 w 70"/>
                  <a:gd name="T3" fmla="*/ 2147483647 h 40"/>
                  <a:gd name="T4" fmla="*/ 2147483647 w 70"/>
                  <a:gd name="T5" fmla="*/ 2147483647 h 40"/>
                  <a:gd name="T6" fmla="*/ 2147483647 w 70"/>
                  <a:gd name="T7" fmla="*/ 2147483647 h 40"/>
                  <a:gd name="T8" fmla="*/ 2147483647 w 70"/>
                  <a:gd name="T9" fmla="*/ 2147483647 h 40"/>
                  <a:gd name="T10" fmla="*/ 2147483647 w 70"/>
                  <a:gd name="T11" fmla="*/ 0 h 40"/>
                  <a:gd name="T12" fmla="*/ 0 w 70"/>
                  <a:gd name="T13" fmla="*/ 2147483647 h 40"/>
                  <a:gd name="T14" fmla="*/ 0 60000 65536"/>
                  <a:gd name="T15" fmla="*/ 0 60000 65536"/>
                  <a:gd name="T16" fmla="*/ 0 60000 65536"/>
                  <a:gd name="T17" fmla="*/ 0 60000 65536"/>
                  <a:gd name="T18" fmla="*/ 0 60000 65536"/>
                  <a:gd name="T19" fmla="*/ 0 60000 65536"/>
                  <a:gd name="T20" fmla="*/ 0 60000 65536"/>
                  <a:gd name="T21" fmla="*/ 0 w 70"/>
                  <a:gd name="T22" fmla="*/ 0 h 40"/>
                  <a:gd name="T23" fmla="*/ 70 w 7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40">
                    <a:moveTo>
                      <a:pt x="0" y="23"/>
                    </a:moveTo>
                    <a:cubicBezTo>
                      <a:pt x="0" y="29"/>
                      <a:pt x="0" y="29"/>
                      <a:pt x="0" y="29"/>
                    </a:cubicBezTo>
                    <a:cubicBezTo>
                      <a:pt x="0" y="29"/>
                      <a:pt x="57" y="11"/>
                      <a:pt x="64" y="8"/>
                    </a:cubicBezTo>
                    <a:cubicBezTo>
                      <a:pt x="64" y="15"/>
                      <a:pt x="64" y="40"/>
                      <a:pt x="64" y="40"/>
                    </a:cubicBezTo>
                    <a:cubicBezTo>
                      <a:pt x="70" y="38"/>
                      <a:pt x="70" y="38"/>
                      <a:pt x="70" y="38"/>
                    </a:cubicBezTo>
                    <a:cubicBezTo>
                      <a:pt x="70" y="0"/>
                      <a:pt x="70" y="0"/>
                      <a:pt x="70" y="0"/>
                    </a:cubicBezTo>
                    <a:lnTo>
                      <a:pt x="0" y="2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336" name="Freeform 221"/>
              <p:cNvSpPr>
                <a:spLocks/>
              </p:cNvSpPr>
              <p:nvPr/>
            </p:nvSpPr>
            <p:spPr bwMode="auto">
              <a:xfrm>
                <a:off x="6121483" y="5480523"/>
                <a:ext cx="537633" cy="401791"/>
              </a:xfrm>
              <a:custGeom>
                <a:avLst/>
                <a:gdLst>
                  <a:gd name="T0" fmla="*/ 2147483647 w 339"/>
                  <a:gd name="T1" fmla="*/ 2147483647 h 253"/>
                  <a:gd name="T2" fmla="*/ 2147483647 w 339"/>
                  <a:gd name="T3" fmla="*/ 2147483647 h 253"/>
                  <a:gd name="T4" fmla="*/ 2147483647 w 339"/>
                  <a:gd name="T5" fmla="*/ 2147483647 h 253"/>
                  <a:gd name="T6" fmla="*/ 2147483647 w 339"/>
                  <a:gd name="T7" fmla="*/ 2147483647 h 253"/>
                  <a:gd name="T8" fmla="*/ 2147483647 w 339"/>
                  <a:gd name="T9" fmla="*/ 2147483647 h 253"/>
                  <a:gd name="T10" fmla="*/ 2147483647 w 339"/>
                  <a:gd name="T11" fmla="*/ 2147483647 h 253"/>
                  <a:gd name="T12" fmla="*/ 2147483647 w 339"/>
                  <a:gd name="T13" fmla="*/ 2147483647 h 253"/>
                  <a:gd name="T14" fmla="*/ 2147483647 w 339"/>
                  <a:gd name="T15" fmla="*/ 2147483647 h 253"/>
                  <a:gd name="T16" fmla="*/ 2147483647 w 339"/>
                  <a:gd name="T17" fmla="*/ 2147483647 h 253"/>
                  <a:gd name="T18" fmla="*/ 2147483647 w 339"/>
                  <a:gd name="T19" fmla="*/ 0 h 253"/>
                  <a:gd name="T20" fmla="*/ 2147483647 w 339"/>
                  <a:gd name="T21" fmla="*/ 2147483647 h 253"/>
                  <a:gd name="T22" fmla="*/ 2147483647 w 339"/>
                  <a:gd name="T23" fmla="*/ 2147483647 h 253"/>
                  <a:gd name="T24" fmla="*/ 2147483647 w 339"/>
                  <a:gd name="T25" fmla="*/ 2147483647 h 253"/>
                  <a:gd name="T26" fmla="*/ 0 w 339"/>
                  <a:gd name="T27" fmla="*/ 2147483647 h 253"/>
                  <a:gd name="T28" fmla="*/ 0 w 339"/>
                  <a:gd name="T29" fmla="*/ 2147483647 h 253"/>
                  <a:gd name="T30" fmla="*/ 0 w 339"/>
                  <a:gd name="T31" fmla="*/ 2147483647 h 253"/>
                  <a:gd name="T32" fmla="*/ 2147483647 w 339"/>
                  <a:gd name="T33" fmla="*/ 2147483647 h 253"/>
                  <a:gd name="T34" fmla="*/ 2147483647 w 339"/>
                  <a:gd name="T35" fmla="*/ 2147483647 h 253"/>
                  <a:gd name="T36" fmla="*/ 2147483647 w 339"/>
                  <a:gd name="T37" fmla="*/ 2147483647 h 253"/>
                  <a:gd name="T38" fmla="*/ 2147483647 w 339"/>
                  <a:gd name="T39" fmla="*/ 2147483647 h 253"/>
                  <a:gd name="T40" fmla="*/ 2147483647 w 339"/>
                  <a:gd name="T41" fmla="*/ 2147483647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9"/>
                  <a:gd name="T64" fmla="*/ 0 h 253"/>
                  <a:gd name="T65" fmla="*/ 339 w 339"/>
                  <a:gd name="T66" fmla="*/ 253 h 25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9" h="253">
                    <a:moveTo>
                      <a:pt x="96" y="219"/>
                    </a:moveTo>
                    <a:lnTo>
                      <a:pt x="337" y="142"/>
                    </a:lnTo>
                    <a:lnTo>
                      <a:pt x="339" y="136"/>
                    </a:lnTo>
                    <a:lnTo>
                      <a:pt x="96" y="213"/>
                    </a:lnTo>
                    <a:lnTo>
                      <a:pt x="96" y="112"/>
                    </a:lnTo>
                    <a:lnTo>
                      <a:pt x="130" y="66"/>
                    </a:lnTo>
                    <a:lnTo>
                      <a:pt x="335" y="4"/>
                    </a:lnTo>
                    <a:lnTo>
                      <a:pt x="333" y="2"/>
                    </a:lnTo>
                    <a:lnTo>
                      <a:pt x="327" y="0"/>
                    </a:lnTo>
                    <a:lnTo>
                      <a:pt x="126" y="60"/>
                    </a:lnTo>
                    <a:lnTo>
                      <a:pt x="92" y="108"/>
                    </a:lnTo>
                    <a:lnTo>
                      <a:pt x="2" y="80"/>
                    </a:lnTo>
                    <a:lnTo>
                      <a:pt x="0" y="82"/>
                    </a:lnTo>
                    <a:lnTo>
                      <a:pt x="0" y="86"/>
                    </a:lnTo>
                    <a:lnTo>
                      <a:pt x="90" y="114"/>
                    </a:lnTo>
                    <a:lnTo>
                      <a:pt x="90" y="251"/>
                    </a:lnTo>
                    <a:lnTo>
                      <a:pt x="94" y="253"/>
                    </a:lnTo>
                    <a:lnTo>
                      <a:pt x="96" y="251"/>
                    </a:lnTo>
                    <a:lnTo>
                      <a:pt x="96" y="219"/>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337" name="Freeform 222"/>
              <p:cNvSpPr>
                <a:spLocks/>
              </p:cNvSpPr>
              <p:nvPr/>
            </p:nvSpPr>
            <p:spPr bwMode="auto">
              <a:xfrm>
                <a:off x="5991933" y="5664270"/>
                <a:ext cx="249385" cy="205795"/>
              </a:xfrm>
              <a:custGeom>
                <a:avLst/>
                <a:gdLst>
                  <a:gd name="T0" fmla="*/ 0 w 78"/>
                  <a:gd name="T1" fmla="*/ 2147483647 h 64"/>
                  <a:gd name="T2" fmla="*/ 2147483647 w 78"/>
                  <a:gd name="T3" fmla="*/ 2147483647 h 64"/>
                  <a:gd name="T4" fmla="*/ 2147483647 w 78"/>
                  <a:gd name="T5" fmla="*/ 2147483647 h 64"/>
                  <a:gd name="T6" fmla="*/ 2147483647 w 78"/>
                  <a:gd name="T7" fmla="*/ 2147483647 h 64"/>
                  <a:gd name="T8" fmla="*/ 2147483647 w 78"/>
                  <a:gd name="T9" fmla="*/ 2147483647 h 64"/>
                  <a:gd name="T10" fmla="*/ 2147483647 w 78"/>
                  <a:gd name="T11" fmla="*/ 2147483647 h 64"/>
                  <a:gd name="T12" fmla="*/ 0 w 78"/>
                  <a:gd name="T13" fmla="*/ 2147483647 h 64"/>
                  <a:gd name="T14" fmla="*/ 0 60000 65536"/>
                  <a:gd name="T15" fmla="*/ 0 60000 65536"/>
                  <a:gd name="T16" fmla="*/ 0 60000 65536"/>
                  <a:gd name="T17" fmla="*/ 0 60000 65536"/>
                  <a:gd name="T18" fmla="*/ 0 60000 65536"/>
                  <a:gd name="T19" fmla="*/ 0 60000 65536"/>
                  <a:gd name="T20" fmla="*/ 0 60000 65536"/>
                  <a:gd name="T21" fmla="*/ 0 w 78"/>
                  <a:gd name="T22" fmla="*/ 0 h 64"/>
                  <a:gd name="T23" fmla="*/ 78 w 78"/>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64">
                    <a:moveTo>
                      <a:pt x="0" y="13"/>
                    </a:moveTo>
                    <a:cubicBezTo>
                      <a:pt x="21" y="64"/>
                      <a:pt x="21" y="64"/>
                      <a:pt x="21" y="64"/>
                    </a:cubicBezTo>
                    <a:cubicBezTo>
                      <a:pt x="69" y="49"/>
                      <a:pt x="69" y="49"/>
                      <a:pt x="69" y="49"/>
                    </a:cubicBezTo>
                    <a:cubicBezTo>
                      <a:pt x="69" y="49"/>
                      <a:pt x="78" y="43"/>
                      <a:pt x="78" y="28"/>
                    </a:cubicBezTo>
                    <a:cubicBezTo>
                      <a:pt x="78" y="13"/>
                      <a:pt x="66" y="4"/>
                      <a:pt x="58" y="1"/>
                    </a:cubicBezTo>
                    <a:cubicBezTo>
                      <a:pt x="51" y="0"/>
                      <a:pt x="48" y="1"/>
                      <a:pt x="27" y="6"/>
                    </a:cubicBezTo>
                    <a:lnTo>
                      <a:pt x="0" y="13"/>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38" name="Freeform 223"/>
              <p:cNvSpPr>
                <a:spLocks noEditPoints="1"/>
              </p:cNvSpPr>
              <p:nvPr/>
            </p:nvSpPr>
            <p:spPr bwMode="auto">
              <a:xfrm>
                <a:off x="5985456" y="5661819"/>
                <a:ext cx="262340" cy="213146"/>
              </a:xfrm>
              <a:custGeom>
                <a:avLst/>
                <a:gdLst>
                  <a:gd name="T0" fmla="*/ 2147483647 w 82"/>
                  <a:gd name="T1" fmla="*/ 2147483647 h 67"/>
                  <a:gd name="T2" fmla="*/ 2147483647 w 82"/>
                  <a:gd name="T3" fmla="*/ 2147483647 h 67"/>
                  <a:gd name="T4" fmla="*/ 0 w 82"/>
                  <a:gd name="T5" fmla="*/ 2147483647 h 67"/>
                  <a:gd name="T6" fmla="*/ 2147483647 w 82"/>
                  <a:gd name="T7" fmla="*/ 2147483647 h 67"/>
                  <a:gd name="T8" fmla="*/ 2147483647 w 82"/>
                  <a:gd name="T9" fmla="*/ 2147483647 h 67"/>
                  <a:gd name="T10" fmla="*/ 2147483647 w 82"/>
                  <a:gd name="T11" fmla="*/ 2147483647 h 67"/>
                  <a:gd name="T12" fmla="*/ 2147483647 w 82"/>
                  <a:gd name="T13" fmla="*/ 2147483647 h 67"/>
                  <a:gd name="T14" fmla="*/ 2147483647 w 82"/>
                  <a:gd name="T15" fmla="*/ 2147483647 h 67"/>
                  <a:gd name="T16" fmla="*/ 2147483647 w 82"/>
                  <a:gd name="T17" fmla="*/ 2147483647 h 67"/>
                  <a:gd name="T18" fmla="*/ 2147483647 w 82"/>
                  <a:gd name="T19" fmla="*/ 2147483647 h 67"/>
                  <a:gd name="T20" fmla="*/ 2147483647 w 82"/>
                  <a:gd name="T21" fmla="*/ 2147483647 h 67"/>
                  <a:gd name="T22" fmla="*/ 2147483647 w 82"/>
                  <a:gd name="T23" fmla="*/ 2147483647 h 67"/>
                  <a:gd name="T24" fmla="*/ 2147483647 w 82"/>
                  <a:gd name="T25" fmla="*/ 2147483647 h 67"/>
                  <a:gd name="T26" fmla="*/ 2147483647 w 82"/>
                  <a:gd name="T27" fmla="*/ 2147483647 h 67"/>
                  <a:gd name="T28" fmla="*/ 2147483647 w 82"/>
                  <a:gd name="T29" fmla="*/ 2147483647 h 67"/>
                  <a:gd name="T30" fmla="*/ 2147483647 w 82"/>
                  <a:gd name="T31" fmla="*/ 2147483647 h 67"/>
                  <a:gd name="T32" fmla="*/ 2147483647 w 82"/>
                  <a:gd name="T33" fmla="*/ 2147483647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67"/>
                  <a:gd name="T53" fmla="*/ 82 w 82"/>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67">
                    <a:moveTo>
                      <a:pt x="38" y="3"/>
                    </a:moveTo>
                    <a:cubicBezTo>
                      <a:pt x="29" y="6"/>
                      <a:pt x="29" y="6"/>
                      <a:pt x="29" y="6"/>
                    </a:cubicBezTo>
                    <a:cubicBezTo>
                      <a:pt x="0" y="13"/>
                      <a:pt x="0" y="13"/>
                      <a:pt x="0" y="13"/>
                    </a:cubicBezTo>
                    <a:cubicBezTo>
                      <a:pt x="23" y="67"/>
                      <a:pt x="23" y="67"/>
                      <a:pt x="23" y="67"/>
                    </a:cubicBezTo>
                    <a:cubicBezTo>
                      <a:pt x="71" y="52"/>
                      <a:pt x="71" y="52"/>
                      <a:pt x="71" y="52"/>
                    </a:cubicBezTo>
                    <a:cubicBezTo>
                      <a:pt x="72" y="51"/>
                      <a:pt x="82" y="44"/>
                      <a:pt x="81" y="29"/>
                    </a:cubicBezTo>
                    <a:cubicBezTo>
                      <a:pt x="81" y="13"/>
                      <a:pt x="68" y="3"/>
                      <a:pt x="60" y="1"/>
                    </a:cubicBezTo>
                    <a:cubicBezTo>
                      <a:pt x="54" y="0"/>
                      <a:pt x="51" y="0"/>
                      <a:pt x="38" y="3"/>
                    </a:cubicBezTo>
                    <a:close/>
                    <a:moveTo>
                      <a:pt x="39" y="6"/>
                    </a:moveTo>
                    <a:cubicBezTo>
                      <a:pt x="51" y="3"/>
                      <a:pt x="54" y="2"/>
                      <a:pt x="60" y="4"/>
                    </a:cubicBezTo>
                    <a:cubicBezTo>
                      <a:pt x="67" y="6"/>
                      <a:pt x="79" y="14"/>
                      <a:pt x="79" y="29"/>
                    </a:cubicBezTo>
                    <a:cubicBezTo>
                      <a:pt x="79" y="29"/>
                      <a:pt x="79" y="29"/>
                      <a:pt x="79" y="30"/>
                    </a:cubicBezTo>
                    <a:cubicBezTo>
                      <a:pt x="79" y="43"/>
                      <a:pt x="70" y="49"/>
                      <a:pt x="70" y="49"/>
                    </a:cubicBezTo>
                    <a:cubicBezTo>
                      <a:pt x="70" y="49"/>
                      <a:pt x="26" y="63"/>
                      <a:pt x="24" y="63"/>
                    </a:cubicBezTo>
                    <a:cubicBezTo>
                      <a:pt x="23" y="61"/>
                      <a:pt x="5" y="18"/>
                      <a:pt x="4" y="15"/>
                    </a:cubicBezTo>
                    <a:cubicBezTo>
                      <a:pt x="7" y="14"/>
                      <a:pt x="30" y="8"/>
                      <a:pt x="30" y="8"/>
                    </a:cubicBezTo>
                    <a:cubicBezTo>
                      <a:pt x="30" y="8"/>
                      <a:pt x="39" y="6"/>
                      <a:pt x="39" y="6"/>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339" name="Freeform 224"/>
              <p:cNvSpPr>
                <a:spLocks/>
              </p:cNvSpPr>
              <p:nvPr/>
            </p:nvSpPr>
            <p:spPr bwMode="auto">
              <a:xfrm>
                <a:off x="5875338" y="5664270"/>
                <a:ext cx="197565" cy="252343"/>
              </a:xfrm>
              <a:custGeom>
                <a:avLst/>
                <a:gdLst>
                  <a:gd name="T0" fmla="*/ 0 w 125"/>
                  <a:gd name="T1" fmla="*/ 2147483647 h 159"/>
                  <a:gd name="T2" fmla="*/ 2147483647 w 125"/>
                  <a:gd name="T3" fmla="*/ 0 h 159"/>
                  <a:gd name="T4" fmla="*/ 2147483647 w 125"/>
                  <a:gd name="T5" fmla="*/ 2147483647 h 159"/>
                  <a:gd name="T6" fmla="*/ 2147483647 w 125"/>
                  <a:gd name="T7" fmla="*/ 2147483647 h 159"/>
                  <a:gd name="T8" fmla="*/ 2147483647 w 125"/>
                  <a:gd name="T9" fmla="*/ 2147483647 h 159"/>
                  <a:gd name="T10" fmla="*/ 2147483647 w 125"/>
                  <a:gd name="T11" fmla="*/ 2147483647 h 159"/>
                  <a:gd name="T12" fmla="*/ 2147483647 w 125"/>
                  <a:gd name="T13" fmla="*/ 2147483647 h 159"/>
                  <a:gd name="T14" fmla="*/ 0 w 125"/>
                  <a:gd name="T15" fmla="*/ 2147483647 h 159"/>
                  <a:gd name="T16" fmla="*/ 0 w 125"/>
                  <a:gd name="T17" fmla="*/ 2147483647 h 1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159"/>
                  <a:gd name="T29" fmla="*/ 125 w 125"/>
                  <a:gd name="T30" fmla="*/ 159 h 1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159">
                    <a:moveTo>
                      <a:pt x="0" y="4"/>
                    </a:moveTo>
                    <a:lnTo>
                      <a:pt x="10" y="0"/>
                    </a:lnTo>
                    <a:lnTo>
                      <a:pt x="102" y="28"/>
                    </a:lnTo>
                    <a:lnTo>
                      <a:pt x="125" y="44"/>
                    </a:lnTo>
                    <a:lnTo>
                      <a:pt x="125" y="135"/>
                    </a:lnTo>
                    <a:lnTo>
                      <a:pt x="100" y="155"/>
                    </a:lnTo>
                    <a:lnTo>
                      <a:pt x="92" y="159"/>
                    </a:lnTo>
                    <a:lnTo>
                      <a:pt x="0" y="129"/>
                    </a:lnTo>
                    <a:lnTo>
                      <a:pt x="0" y="4"/>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40" name="Freeform 225"/>
              <p:cNvSpPr>
                <a:spLocks/>
              </p:cNvSpPr>
              <p:nvPr/>
            </p:nvSpPr>
            <p:spPr bwMode="auto">
              <a:xfrm>
                <a:off x="5875338" y="5671619"/>
                <a:ext cx="148983" cy="244994"/>
              </a:xfrm>
              <a:custGeom>
                <a:avLst/>
                <a:gdLst>
                  <a:gd name="T0" fmla="*/ 0 w 94"/>
                  <a:gd name="T1" fmla="*/ 2147483647 h 155"/>
                  <a:gd name="T2" fmla="*/ 2147483647 w 94"/>
                  <a:gd name="T3" fmla="*/ 2147483647 h 155"/>
                  <a:gd name="T4" fmla="*/ 2147483647 w 94"/>
                  <a:gd name="T5" fmla="*/ 2147483647 h 155"/>
                  <a:gd name="T6" fmla="*/ 2147483647 w 94"/>
                  <a:gd name="T7" fmla="*/ 2147483647 h 155"/>
                  <a:gd name="T8" fmla="*/ 2147483647 w 94"/>
                  <a:gd name="T9" fmla="*/ 2147483647 h 155"/>
                  <a:gd name="T10" fmla="*/ 2147483647 w 94"/>
                  <a:gd name="T11" fmla="*/ 2147483647 h 155"/>
                  <a:gd name="T12" fmla="*/ 0 w 94"/>
                  <a:gd name="T13" fmla="*/ 0 h 155"/>
                  <a:gd name="T14" fmla="*/ 0 w 94"/>
                  <a:gd name="T15" fmla="*/ 2147483647 h 155"/>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155"/>
                  <a:gd name="T26" fmla="*/ 94 w 94"/>
                  <a:gd name="T27" fmla="*/ 155 h 1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155">
                    <a:moveTo>
                      <a:pt x="0" y="6"/>
                    </a:moveTo>
                    <a:lnTo>
                      <a:pt x="88" y="32"/>
                    </a:lnTo>
                    <a:lnTo>
                      <a:pt x="88" y="153"/>
                    </a:lnTo>
                    <a:lnTo>
                      <a:pt x="92" y="155"/>
                    </a:lnTo>
                    <a:lnTo>
                      <a:pt x="94" y="153"/>
                    </a:lnTo>
                    <a:lnTo>
                      <a:pt x="94" y="28"/>
                    </a:lnTo>
                    <a:lnTo>
                      <a:pt x="0"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341" name="Freeform 226"/>
              <p:cNvSpPr>
                <a:spLocks/>
              </p:cNvSpPr>
              <p:nvPr/>
            </p:nvSpPr>
            <p:spPr bwMode="auto">
              <a:xfrm>
                <a:off x="6251033" y="5470723"/>
                <a:ext cx="304443" cy="78398"/>
              </a:xfrm>
              <a:custGeom>
                <a:avLst/>
                <a:gdLst>
                  <a:gd name="T0" fmla="*/ 0 w 191"/>
                  <a:gd name="T1" fmla="*/ 2147483647 h 50"/>
                  <a:gd name="T2" fmla="*/ 2147483647 w 191"/>
                  <a:gd name="T3" fmla="*/ 2147483647 h 50"/>
                  <a:gd name="T4" fmla="*/ 2147483647 w 191"/>
                  <a:gd name="T5" fmla="*/ 2147483647 h 50"/>
                  <a:gd name="T6" fmla="*/ 2147483647 w 191"/>
                  <a:gd name="T7" fmla="*/ 0 h 50"/>
                  <a:gd name="T8" fmla="*/ 0 w 191"/>
                  <a:gd name="T9" fmla="*/ 2147483647 h 50"/>
                  <a:gd name="T10" fmla="*/ 0 60000 65536"/>
                  <a:gd name="T11" fmla="*/ 0 60000 65536"/>
                  <a:gd name="T12" fmla="*/ 0 60000 65536"/>
                  <a:gd name="T13" fmla="*/ 0 60000 65536"/>
                  <a:gd name="T14" fmla="*/ 0 60000 65536"/>
                  <a:gd name="T15" fmla="*/ 0 w 191"/>
                  <a:gd name="T16" fmla="*/ 0 h 50"/>
                  <a:gd name="T17" fmla="*/ 191 w 191"/>
                  <a:gd name="T18" fmla="*/ 50 h 50"/>
                </a:gdLst>
                <a:ahLst/>
                <a:cxnLst>
                  <a:cxn ang="T10">
                    <a:pos x="T0" y="T1"/>
                  </a:cxn>
                  <a:cxn ang="T11">
                    <a:pos x="T2" y="T3"/>
                  </a:cxn>
                  <a:cxn ang="T12">
                    <a:pos x="T4" y="T5"/>
                  </a:cxn>
                  <a:cxn ang="T13">
                    <a:pos x="T6" y="T7"/>
                  </a:cxn>
                  <a:cxn ang="T14">
                    <a:pos x="T8" y="T9"/>
                  </a:cxn>
                </a:cxnLst>
                <a:rect l="T15" t="T16" r="T17" b="T18"/>
                <a:pathLst>
                  <a:path w="191" h="50">
                    <a:moveTo>
                      <a:pt x="0" y="42"/>
                    </a:moveTo>
                    <a:lnTo>
                      <a:pt x="52" y="50"/>
                    </a:lnTo>
                    <a:lnTo>
                      <a:pt x="191" y="8"/>
                    </a:lnTo>
                    <a:lnTo>
                      <a:pt x="149" y="0"/>
                    </a:lnTo>
                    <a:lnTo>
                      <a:pt x="0" y="4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342" name="Freeform 227"/>
              <p:cNvSpPr>
                <a:spLocks/>
              </p:cNvSpPr>
              <p:nvPr/>
            </p:nvSpPr>
            <p:spPr bwMode="auto">
              <a:xfrm>
                <a:off x="6244556" y="5407025"/>
                <a:ext cx="268817" cy="156796"/>
              </a:xfrm>
              <a:custGeom>
                <a:avLst/>
                <a:gdLst>
                  <a:gd name="T0" fmla="*/ 0 w 84"/>
                  <a:gd name="T1" fmla="*/ 2147483647 h 49"/>
                  <a:gd name="T2" fmla="*/ 2147483647 w 84"/>
                  <a:gd name="T3" fmla="*/ 2147483647 h 49"/>
                  <a:gd name="T4" fmla="*/ 2147483647 w 84"/>
                  <a:gd name="T5" fmla="*/ 2147483647 h 49"/>
                  <a:gd name="T6" fmla="*/ 2147483647 w 84"/>
                  <a:gd name="T7" fmla="*/ 2147483647 h 49"/>
                  <a:gd name="T8" fmla="*/ 2147483647 w 84"/>
                  <a:gd name="T9" fmla="*/ 2147483647 h 49"/>
                  <a:gd name="T10" fmla="*/ 2147483647 w 84"/>
                  <a:gd name="T11" fmla="*/ 2147483647 h 49"/>
                  <a:gd name="T12" fmla="*/ 2147483647 w 84"/>
                  <a:gd name="T13" fmla="*/ 2147483647 h 49"/>
                  <a:gd name="T14" fmla="*/ 2147483647 w 84"/>
                  <a:gd name="T15" fmla="*/ 2147483647 h 49"/>
                  <a:gd name="T16" fmla="*/ 2147483647 w 84"/>
                  <a:gd name="T17" fmla="*/ 2147483647 h 49"/>
                  <a:gd name="T18" fmla="*/ 2147483647 w 84"/>
                  <a:gd name="T19" fmla="*/ 0 h 49"/>
                  <a:gd name="T20" fmla="*/ 2147483647 w 84"/>
                  <a:gd name="T21" fmla="*/ 2147483647 h 49"/>
                  <a:gd name="T22" fmla="*/ 0 w 84"/>
                  <a:gd name="T23" fmla="*/ 2147483647 h 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49"/>
                  <a:gd name="T38" fmla="*/ 84 w 84"/>
                  <a:gd name="T39" fmla="*/ 49 h 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49">
                    <a:moveTo>
                      <a:pt x="0" y="47"/>
                    </a:moveTo>
                    <a:cubicBezTo>
                      <a:pt x="0" y="47"/>
                      <a:pt x="4" y="48"/>
                      <a:pt x="5" y="48"/>
                    </a:cubicBezTo>
                    <a:cubicBezTo>
                      <a:pt x="9" y="49"/>
                      <a:pt x="13" y="48"/>
                      <a:pt x="18" y="47"/>
                    </a:cubicBezTo>
                    <a:cubicBezTo>
                      <a:pt x="25" y="20"/>
                      <a:pt x="25" y="20"/>
                      <a:pt x="25" y="20"/>
                    </a:cubicBezTo>
                    <a:cubicBezTo>
                      <a:pt x="64" y="10"/>
                      <a:pt x="64" y="10"/>
                      <a:pt x="64" y="10"/>
                    </a:cubicBezTo>
                    <a:cubicBezTo>
                      <a:pt x="64" y="10"/>
                      <a:pt x="68" y="28"/>
                      <a:pt x="68" y="28"/>
                    </a:cubicBezTo>
                    <a:cubicBezTo>
                      <a:pt x="68" y="28"/>
                      <a:pt x="72" y="29"/>
                      <a:pt x="73" y="29"/>
                    </a:cubicBezTo>
                    <a:cubicBezTo>
                      <a:pt x="78" y="30"/>
                      <a:pt x="81" y="28"/>
                      <a:pt x="84" y="25"/>
                    </a:cubicBezTo>
                    <a:cubicBezTo>
                      <a:pt x="73" y="2"/>
                      <a:pt x="73" y="2"/>
                      <a:pt x="73" y="2"/>
                    </a:cubicBezTo>
                    <a:cubicBezTo>
                      <a:pt x="67" y="0"/>
                      <a:pt x="67" y="0"/>
                      <a:pt x="67" y="0"/>
                    </a:cubicBezTo>
                    <a:cubicBezTo>
                      <a:pt x="15" y="14"/>
                      <a:pt x="15" y="14"/>
                      <a:pt x="15" y="14"/>
                    </a:cubicBezTo>
                    <a:cubicBezTo>
                      <a:pt x="15" y="14"/>
                      <a:pt x="0" y="47"/>
                      <a:pt x="0" y="4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43" name="Freeform 228"/>
              <p:cNvSpPr>
                <a:spLocks/>
              </p:cNvSpPr>
              <p:nvPr/>
            </p:nvSpPr>
            <p:spPr bwMode="auto">
              <a:xfrm>
                <a:off x="6004888" y="5696118"/>
                <a:ext cx="77730" cy="176396"/>
              </a:xfrm>
              <a:custGeom>
                <a:avLst/>
                <a:gdLst>
                  <a:gd name="T0" fmla="*/ 2147483647 w 49"/>
                  <a:gd name="T1" fmla="*/ 2147483647 h 111"/>
                  <a:gd name="T2" fmla="*/ 2147483647 w 49"/>
                  <a:gd name="T3" fmla="*/ 2147483647 h 111"/>
                  <a:gd name="T4" fmla="*/ 2147483647 w 49"/>
                  <a:gd name="T5" fmla="*/ 2147483647 h 111"/>
                  <a:gd name="T6" fmla="*/ 0 w 49"/>
                  <a:gd name="T7" fmla="*/ 2147483647 h 111"/>
                  <a:gd name="T8" fmla="*/ 2147483647 w 49"/>
                  <a:gd name="T9" fmla="*/ 0 h 111"/>
                  <a:gd name="T10" fmla="*/ 2147483647 w 49"/>
                  <a:gd name="T11" fmla="*/ 2147483647 h 111"/>
                  <a:gd name="T12" fmla="*/ 2147483647 w 49"/>
                  <a:gd name="T13" fmla="*/ 2147483647 h 111"/>
                  <a:gd name="T14" fmla="*/ 2147483647 w 49"/>
                  <a:gd name="T15" fmla="*/ 2147483647 h 111"/>
                  <a:gd name="T16" fmla="*/ 2147483647 w 49"/>
                  <a:gd name="T17" fmla="*/ 2147483647 h 111"/>
                  <a:gd name="T18" fmla="*/ 2147483647 w 49"/>
                  <a:gd name="T19" fmla="*/ 2147483647 h 1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111"/>
                  <a:gd name="T32" fmla="*/ 49 w 49"/>
                  <a:gd name="T33" fmla="*/ 111 h 1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111">
                    <a:moveTo>
                      <a:pt x="43" y="111"/>
                    </a:moveTo>
                    <a:lnTo>
                      <a:pt x="43" y="22"/>
                    </a:lnTo>
                    <a:lnTo>
                      <a:pt x="22" y="8"/>
                    </a:lnTo>
                    <a:lnTo>
                      <a:pt x="0" y="2"/>
                    </a:lnTo>
                    <a:lnTo>
                      <a:pt x="12" y="0"/>
                    </a:lnTo>
                    <a:lnTo>
                      <a:pt x="24" y="4"/>
                    </a:lnTo>
                    <a:lnTo>
                      <a:pt x="49" y="20"/>
                    </a:lnTo>
                    <a:lnTo>
                      <a:pt x="49" y="107"/>
                    </a:lnTo>
                    <a:lnTo>
                      <a:pt x="43" y="111"/>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344" name="Freeform 229"/>
              <p:cNvSpPr>
                <a:spLocks/>
              </p:cNvSpPr>
              <p:nvPr/>
            </p:nvSpPr>
            <p:spPr bwMode="auto">
              <a:xfrm>
                <a:off x="5898010" y="5718168"/>
                <a:ext cx="74490" cy="151896"/>
              </a:xfrm>
              <a:custGeom>
                <a:avLst/>
                <a:gdLst>
                  <a:gd name="T0" fmla="*/ 2147483647 w 24"/>
                  <a:gd name="T1" fmla="*/ 2147483647 h 47"/>
                  <a:gd name="T2" fmla="*/ 2147483647 w 24"/>
                  <a:gd name="T3" fmla="*/ 2147483647 h 47"/>
                  <a:gd name="T4" fmla="*/ 2147483647 w 24"/>
                  <a:gd name="T5" fmla="*/ 0 h 47"/>
                  <a:gd name="T6" fmla="*/ 0 w 24"/>
                  <a:gd name="T7" fmla="*/ 2147483647 h 47"/>
                  <a:gd name="T8" fmla="*/ 2147483647 w 24"/>
                  <a:gd name="T9" fmla="*/ 2147483647 h 47"/>
                  <a:gd name="T10" fmla="*/ 2147483647 w 24"/>
                  <a:gd name="T11" fmla="*/ 2147483647 h 47"/>
                  <a:gd name="T12" fmla="*/ 2147483647 w 24"/>
                  <a:gd name="T13" fmla="*/ 2147483647 h 47"/>
                  <a:gd name="T14" fmla="*/ 0 60000 65536"/>
                  <a:gd name="T15" fmla="*/ 0 60000 65536"/>
                  <a:gd name="T16" fmla="*/ 0 60000 65536"/>
                  <a:gd name="T17" fmla="*/ 0 60000 65536"/>
                  <a:gd name="T18" fmla="*/ 0 60000 65536"/>
                  <a:gd name="T19" fmla="*/ 0 60000 65536"/>
                  <a:gd name="T20" fmla="*/ 0 60000 65536"/>
                  <a:gd name="T21" fmla="*/ 0 w 24"/>
                  <a:gd name="T22" fmla="*/ 0 h 47"/>
                  <a:gd name="T23" fmla="*/ 24 w 24"/>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47">
                    <a:moveTo>
                      <a:pt x="21" y="45"/>
                    </a:moveTo>
                    <a:cubicBezTo>
                      <a:pt x="12" y="42"/>
                      <a:pt x="4" y="30"/>
                      <a:pt x="4" y="17"/>
                    </a:cubicBezTo>
                    <a:cubicBezTo>
                      <a:pt x="4" y="9"/>
                      <a:pt x="8" y="3"/>
                      <a:pt x="13" y="0"/>
                    </a:cubicBezTo>
                    <a:cubicBezTo>
                      <a:pt x="5" y="0"/>
                      <a:pt x="0" y="8"/>
                      <a:pt x="0" y="18"/>
                    </a:cubicBezTo>
                    <a:cubicBezTo>
                      <a:pt x="0" y="31"/>
                      <a:pt x="7" y="43"/>
                      <a:pt x="16" y="46"/>
                    </a:cubicBezTo>
                    <a:cubicBezTo>
                      <a:pt x="19" y="47"/>
                      <a:pt x="22" y="47"/>
                      <a:pt x="24" y="46"/>
                    </a:cubicBezTo>
                    <a:cubicBezTo>
                      <a:pt x="23" y="46"/>
                      <a:pt x="22" y="45"/>
                      <a:pt x="21" y="4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345" name="Freeform 230"/>
              <p:cNvSpPr>
                <a:spLocks/>
              </p:cNvSpPr>
              <p:nvPr/>
            </p:nvSpPr>
            <p:spPr bwMode="auto">
              <a:xfrm>
                <a:off x="5927158" y="5725518"/>
                <a:ext cx="74492" cy="127397"/>
              </a:xfrm>
              <a:custGeom>
                <a:avLst/>
                <a:gdLst>
                  <a:gd name="T0" fmla="*/ 2147483647 w 24"/>
                  <a:gd name="T1" fmla="*/ 2147483647 h 40"/>
                  <a:gd name="T2" fmla="*/ 2147483647 w 24"/>
                  <a:gd name="T3" fmla="*/ 2147483647 h 40"/>
                  <a:gd name="T4" fmla="*/ 0 w 24"/>
                  <a:gd name="T5" fmla="*/ 2147483647 h 40"/>
                  <a:gd name="T6" fmla="*/ 2147483647 w 24"/>
                  <a:gd name="T7" fmla="*/ 2147483647 h 40"/>
                  <a:gd name="T8" fmla="*/ 2147483647 w 24"/>
                  <a:gd name="T9" fmla="*/ 2147483647 h 40"/>
                  <a:gd name="T10" fmla="*/ 2147483647 w 24"/>
                  <a:gd name="T11" fmla="*/ 2147483647 h 40"/>
                  <a:gd name="T12" fmla="*/ 0 60000 65536"/>
                  <a:gd name="T13" fmla="*/ 0 60000 65536"/>
                  <a:gd name="T14" fmla="*/ 0 60000 65536"/>
                  <a:gd name="T15" fmla="*/ 0 60000 65536"/>
                  <a:gd name="T16" fmla="*/ 0 60000 65536"/>
                  <a:gd name="T17" fmla="*/ 0 60000 65536"/>
                  <a:gd name="T18" fmla="*/ 0 w 24"/>
                  <a:gd name="T19" fmla="*/ 0 h 40"/>
                  <a:gd name="T20" fmla="*/ 24 w 24"/>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24" h="40">
                    <a:moveTo>
                      <a:pt x="24" y="27"/>
                    </a:moveTo>
                    <a:cubicBezTo>
                      <a:pt x="24" y="16"/>
                      <a:pt x="19" y="6"/>
                      <a:pt x="12" y="1"/>
                    </a:cubicBezTo>
                    <a:cubicBezTo>
                      <a:pt x="5" y="0"/>
                      <a:pt x="0" y="7"/>
                      <a:pt x="0" y="16"/>
                    </a:cubicBezTo>
                    <a:cubicBezTo>
                      <a:pt x="0" y="26"/>
                      <a:pt x="6" y="37"/>
                      <a:pt x="14" y="39"/>
                    </a:cubicBezTo>
                    <a:cubicBezTo>
                      <a:pt x="16" y="40"/>
                      <a:pt x="18" y="40"/>
                      <a:pt x="20" y="39"/>
                    </a:cubicBezTo>
                    <a:cubicBezTo>
                      <a:pt x="22" y="36"/>
                      <a:pt x="24" y="32"/>
                      <a:pt x="24" y="2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pic>
        <p:nvPicPr>
          <p:cNvPr id="162841" name="Picture 441" descr="TV"/>
          <p:cNvPicPr>
            <a:picLocks noChangeAspect="1" noChangeArrowheads="1"/>
          </p:cNvPicPr>
          <p:nvPr/>
        </p:nvPicPr>
        <p:blipFill>
          <a:blip r:embed="rId4">
            <a:clrChange>
              <a:clrFrom>
                <a:srgbClr val="FFFFFF"/>
              </a:clrFrom>
              <a:clrTo>
                <a:srgbClr val="FFFFFF">
                  <a:alpha val="0"/>
                </a:srgbClr>
              </a:clrTo>
            </a:clrChange>
          </a:blip>
          <a:srcRect/>
          <a:stretch>
            <a:fillRect/>
          </a:stretch>
        </p:blipFill>
        <p:spPr bwMode="auto">
          <a:xfrm>
            <a:off x="4862513" y="979488"/>
            <a:ext cx="687387" cy="649287"/>
          </a:xfrm>
          <a:prstGeom prst="rect">
            <a:avLst/>
          </a:prstGeom>
          <a:noFill/>
          <a:ln w="9525">
            <a:noFill/>
            <a:miter lim="800000"/>
            <a:headEnd/>
            <a:tailEnd/>
          </a:ln>
        </p:spPr>
      </p:pic>
      <p:pic>
        <p:nvPicPr>
          <p:cNvPr id="162842" name="Picture 442" descr="video_ballvideo"/>
          <p:cNvPicPr>
            <a:picLocks noChangeAspect="1" noChangeArrowheads="1"/>
          </p:cNvPicPr>
          <p:nvPr/>
        </p:nvPicPr>
        <p:blipFill>
          <a:blip r:embed="rId5">
            <a:clrChange>
              <a:clrFrom>
                <a:srgbClr val="FFFFFF"/>
              </a:clrFrom>
              <a:clrTo>
                <a:srgbClr val="FFFFFF">
                  <a:alpha val="0"/>
                </a:srgbClr>
              </a:clrTo>
            </a:clrChange>
          </a:blip>
          <a:srcRect/>
          <a:stretch>
            <a:fillRect/>
          </a:stretch>
        </p:blipFill>
        <p:spPr bwMode="auto">
          <a:xfrm>
            <a:off x="5795963" y="979488"/>
            <a:ext cx="647700" cy="566737"/>
          </a:xfrm>
          <a:prstGeom prst="rect">
            <a:avLst/>
          </a:prstGeom>
          <a:noFill/>
          <a:ln w="9525">
            <a:noFill/>
            <a:miter lim="800000"/>
            <a:headEnd/>
            <a:tailEnd/>
          </a:ln>
        </p:spPr>
      </p:pic>
      <p:pic>
        <p:nvPicPr>
          <p:cNvPr id="162843" name="Picture 443" descr="video_gun"/>
          <p:cNvPicPr>
            <a:picLocks noChangeAspect="1" noChangeArrowheads="1"/>
          </p:cNvPicPr>
          <p:nvPr/>
        </p:nvPicPr>
        <p:blipFill>
          <a:blip r:embed="rId6">
            <a:clrChange>
              <a:clrFrom>
                <a:srgbClr val="FFFFFF"/>
              </a:clrFrom>
              <a:clrTo>
                <a:srgbClr val="FFFFFF">
                  <a:alpha val="0"/>
                </a:srgbClr>
              </a:clrTo>
            </a:clrChange>
          </a:blip>
          <a:srcRect/>
          <a:stretch>
            <a:fillRect/>
          </a:stretch>
        </p:blipFill>
        <p:spPr bwMode="auto">
          <a:xfrm>
            <a:off x="6372225" y="1050925"/>
            <a:ext cx="504825" cy="441325"/>
          </a:xfrm>
          <a:prstGeom prst="rect">
            <a:avLst/>
          </a:prstGeom>
          <a:noFill/>
          <a:ln w="9525">
            <a:noFill/>
            <a:miter lim="800000"/>
            <a:headEnd/>
            <a:tailEnd/>
          </a:ln>
        </p:spPr>
      </p:pic>
      <p:sp>
        <p:nvSpPr>
          <p:cNvPr id="533952" name="AutoShape 448"/>
          <p:cNvSpPr>
            <a:spLocks noChangeArrowheads="1"/>
          </p:cNvSpPr>
          <p:nvPr/>
        </p:nvSpPr>
        <p:spPr bwMode="auto">
          <a:xfrm>
            <a:off x="107950" y="692150"/>
            <a:ext cx="2376488" cy="1655763"/>
          </a:xfrm>
          <a:prstGeom prst="wedgeRoundRectCallout">
            <a:avLst>
              <a:gd name="adj1" fmla="val -14861"/>
              <a:gd name="adj2" fmla="val 69273"/>
              <a:gd name="adj3" fmla="val 16667"/>
            </a:avLst>
          </a:prstGeom>
          <a:noFill/>
          <a:ln w="12700" algn="ctr">
            <a:solidFill>
              <a:srgbClr val="0065A9"/>
            </a:solidFill>
            <a:miter lim="800000"/>
            <a:headEnd/>
            <a:tailEnd/>
          </a:ln>
          <a:effectLst>
            <a:outerShdw dist="38100" dir="2700000" algn="tl" rotWithShape="0">
              <a:srgbClr val="000000">
                <a:alpha val="39999"/>
              </a:srgbClr>
            </a:outerShdw>
          </a:effectLst>
        </p:spPr>
        <p:txBody>
          <a:bodyPr wrap="none" anchor="ctr"/>
          <a:lstStyle/>
          <a:p>
            <a:pPr algn="ctr">
              <a:defRPr/>
            </a:pPr>
            <a:endParaRPr kumimoji="0" lang="zh-CN" altLang="en-US" sz="1800" b="0">
              <a:solidFill>
                <a:srgbClr val="000000"/>
              </a:solidFill>
              <a:latin typeface="+mj-lt"/>
              <a:ea typeface="华文细黑" pitchFamily="2" charset="-122"/>
            </a:endParaRPr>
          </a:p>
        </p:txBody>
      </p:sp>
      <p:grpSp>
        <p:nvGrpSpPr>
          <p:cNvPr id="162845" name="Group 291"/>
          <p:cNvGrpSpPr>
            <a:grpSpLocks/>
          </p:cNvGrpSpPr>
          <p:nvPr/>
        </p:nvGrpSpPr>
        <p:grpSpPr bwMode="auto">
          <a:xfrm>
            <a:off x="2700338" y="2708275"/>
            <a:ext cx="360362" cy="360363"/>
            <a:chOff x="6054726" y="5708650"/>
            <a:chExt cx="620713" cy="388938"/>
          </a:xfrm>
        </p:grpSpPr>
        <p:sp>
          <p:nvSpPr>
            <p:cNvPr id="50305" name="Rectangle 160"/>
            <p:cNvSpPr>
              <a:spLocks noChangeArrowheads="1"/>
            </p:cNvSpPr>
            <p:nvPr/>
          </p:nvSpPr>
          <p:spPr bwMode="auto">
            <a:xfrm>
              <a:off x="6257073" y="5772046"/>
              <a:ext cx="13671" cy="5996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306" name="Rectangle 161"/>
            <p:cNvSpPr>
              <a:spLocks noChangeArrowheads="1"/>
            </p:cNvSpPr>
            <p:nvPr/>
          </p:nvSpPr>
          <p:spPr bwMode="auto">
            <a:xfrm>
              <a:off x="6333637" y="5720644"/>
              <a:ext cx="101173"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307"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08" name="Freeform 163"/>
            <p:cNvSpPr>
              <a:spLocks noEditPoints="1"/>
            </p:cNvSpPr>
            <p:nvPr/>
          </p:nvSpPr>
          <p:spPr bwMode="auto">
            <a:xfrm>
              <a:off x="6109414" y="5886842"/>
              <a:ext cx="566025" cy="16277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309" name="Rectangle 164"/>
            <p:cNvSpPr>
              <a:spLocks noChangeArrowheads="1"/>
            </p:cNvSpPr>
            <p:nvPr/>
          </p:nvSpPr>
          <p:spPr bwMode="auto">
            <a:xfrm>
              <a:off x="6473092" y="5724071"/>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310" name="Freeform 165"/>
            <p:cNvSpPr>
              <a:spLocks/>
            </p:cNvSpPr>
            <p:nvPr/>
          </p:nvSpPr>
          <p:spPr bwMode="auto">
            <a:xfrm>
              <a:off x="6456685" y="5823447"/>
              <a:ext cx="218754"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11" name="Rectangle 166"/>
            <p:cNvSpPr>
              <a:spLocks noChangeArrowheads="1"/>
            </p:cNvSpPr>
            <p:nvPr/>
          </p:nvSpPr>
          <p:spPr bwMode="auto">
            <a:xfrm>
              <a:off x="6453952" y="5715504"/>
              <a:ext cx="221487"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312" name="Rectangle 167"/>
            <p:cNvSpPr>
              <a:spLocks noChangeArrowheads="1"/>
            </p:cNvSpPr>
            <p:nvPr/>
          </p:nvSpPr>
          <p:spPr bwMode="auto">
            <a:xfrm>
              <a:off x="6445748" y="5782326"/>
              <a:ext cx="13673"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313" name="Oval 168"/>
            <p:cNvSpPr>
              <a:spLocks noChangeArrowheads="1"/>
            </p:cNvSpPr>
            <p:nvPr/>
          </p:nvSpPr>
          <p:spPr bwMode="auto">
            <a:xfrm>
              <a:off x="6601610" y="5850861"/>
              <a:ext cx="35547"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314" name="Oval 169"/>
            <p:cNvSpPr>
              <a:spLocks noChangeArrowheads="1"/>
            </p:cNvSpPr>
            <p:nvPr/>
          </p:nvSpPr>
          <p:spPr bwMode="auto">
            <a:xfrm>
              <a:off x="6497702"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315" name="Oval 170"/>
            <p:cNvSpPr>
              <a:spLocks noChangeArrowheads="1"/>
            </p:cNvSpPr>
            <p:nvPr/>
          </p:nvSpPr>
          <p:spPr bwMode="auto">
            <a:xfrm>
              <a:off x="6380121" y="5850861"/>
              <a:ext cx="35548"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316" name="Oval 171"/>
            <p:cNvSpPr>
              <a:spLocks noChangeArrowheads="1"/>
            </p:cNvSpPr>
            <p:nvPr/>
          </p:nvSpPr>
          <p:spPr bwMode="auto">
            <a:xfrm>
              <a:off x="6273480"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317" name="Rectangle 172"/>
            <p:cNvSpPr>
              <a:spLocks noChangeArrowheads="1"/>
            </p:cNvSpPr>
            <p:nvPr/>
          </p:nvSpPr>
          <p:spPr bwMode="auto">
            <a:xfrm>
              <a:off x="6549656" y="5760051"/>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318" name="Rectangle 173"/>
            <p:cNvSpPr>
              <a:spLocks noChangeArrowheads="1"/>
            </p:cNvSpPr>
            <p:nvPr/>
          </p:nvSpPr>
          <p:spPr bwMode="auto">
            <a:xfrm>
              <a:off x="6333637" y="5730924"/>
              <a:ext cx="101173" cy="10451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319" name="Freeform 174"/>
            <p:cNvSpPr>
              <a:spLocks/>
            </p:cNvSpPr>
            <p:nvPr/>
          </p:nvSpPr>
          <p:spPr bwMode="auto">
            <a:xfrm>
              <a:off x="6257073" y="5828587"/>
              <a:ext cx="177737" cy="4283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20" name="Rectangle 175"/>
            <p:cNvSpPr>
              <a:spLocks noChangeArrowheads="1"/>
            </p:cNvSpPr>
            <p:nvPr/>
          </p:nvSpPr>
          <p:spPr bwMode="auto">
            <a:xfrm>
              <a:off x="6270745" y="5772046"/>
              <a:ext cx="65626" cy="5996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321" name="Rectangle 176"/>
            <p:cNvSpPr>
              <a:spLocks noChangeArrowheads="1"/>
            </p:cNvSpPr>
            <p:nvPr/>
          </p:nvSpPr>
          <p:spPr bwMode="auto">
            <a:xfrm>
              <a:off x="6289886" y="5734351"/>
              <a:ext cx="16407"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322" name="Rectangle 177"/>
            <p:cNvSpPr>
              <a:spLocks noChangeArrowheads="1"/>
            </p:cNvSpPr>
            <p:nvPr/>
          </p:nvSpPr>
          <p:spPr bwMode="auto">
            <a:xfrm>
              <a:off x="6284417" y="5727498"/>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323" name="Freeform 178"/>
            <p:cNvSpPr>
              <a:spLocks/>
            </p:cNvSpPr>
            <p:nvPr/>
          </p:nvSpPr>
          <p:spPr bwMode="auto">
            <a:xfrm>
              <a:off x="6246136" y="5772046"/>
              <a:ext cx="13671" cy="59968"/>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24" name="Rectangle 179"/>
            <p:cNvSpPr>
              <a:spLocks noChangeArrowheads="1"/>
            </p:cNvSpPr>
            <p:nvPr/>
          </p:nvSpPr>
          <p:spPr bwMode="auto">
            <a:xfrm>
              <a:off x="6322699" y="5708650"/>
              <a:ext cx="112110" cy="1199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325" name="Rectangle 180"/>
            <p:cNvSpPr>
              <a:spLocks noChangeArrowheads="1"/>
            </p:cNvSpPr>
            <p:nvPr/>
          </p:nvSpPr>
          <p:spPr bwMode="auto">
            <a:xfrm>
              <a:off x="6347308" y="5742918"/>
              <a:ext cx="30080" cy="2912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533975" name="AutoShape 471"/>
          <p:cNvSpPr>
            <a:spLocks noChangeArrowheads="1"/>
          </p:cNvSpPr>
          <p:nvPr/>
        </p:nvSpPr>
        <p:spPr bwMode="auto">
          <a:xfrm>
            <a:off x="4502150" y="692150"/>
            <a:ext cx="2376488" cy="1655763"/>
          </a:xfrm>
          <a:prstGeom prst="wedgeRoundRectCallout">
            <a:avLst>
              <a:gd name="adj1" fmla="val -435"/>
              <a:gd name="adj2" fmla="val 66204"/>
              <a:gd name="adj3" fmla="val 16667"/>
            </a:avLst>
          </a:prstGeom>
          <a:noFill/>
          <a:ln w="12700" algn="ctr">
            <a:solidFill>
              <a:srgbClr val="0065A9"/>
            </a:solidFill>
            <a:miter lim="800000"/>
            <a:headEnd/>
            <a:tailEnd/>
          </a:ln>
          <a:effectLst>
            <a:outerShdw dist="38100" dir="2700000" algn="tl" rotWithShape="0">
              <a:srgbClr val="000000">
                <a:alpha val="39999"/>
              </a:srgbClr>
            </a:outerShdw>
          </a:effectLst>
        </p:spPr>
        <p:txBody>
          <a:bodyPr wrap="none" anchor="ctr"/>
          <a:lstStyle/>
          <a:p>
            <a:pPr algn="ctr">
              <a:defRPr/>
            </a:pPr>
            <a:endParaRPr kumimoji="0" lang="zh-CN" altLang="en-US" sz="1800" b="0">
              <a:solidFill>
                <a:srgbClr val="000000"/>
              </a:solidFill>
              <a:latin typeface="+mj-lt"/>
              <a:ea typeface="华文细黑" pitchFamily="2" charset="-122"/>
            </a:endParaRPr>
          </a:p>
        </p:txBody>
      </p:sp>
      <p:sp>
        <p:nvSpPr>
          <p:cNvPr id="156703" name="Rectangle 472"/>
          <p:cNvSpPr>
            <a:spLocks noChangeArrowheads="1"/>
          </p:cNvSpPr>
          <p:nvPr/>
        </p:nvSpPr>
        <p:spPr bwMode="gray">
          <a:xfrm>
            <a:off x="36513" y="1357313"/>
            <a:ext cx="1106487" cy="430212"/>
          </a:xfrm>
          <a:prstGeom prst="rect">
            <a:avLst/>
          </a:prstGeom>
          <a:noFill/>
          <a:ln w="9525" algn="ctr">
            <a:noFill/>
            <a:miter lim="800000"/>
            <a:headEnd/>
            <a:tailEnd/>
          </a:ln>
        </p:spPr>
        <p:txBody>
          <a:bodyPr>
            <a:spAutoFit/>
          </a:bodyPr>
          <a:lstStyle/>
          <a:p>
            <a:pPr algn="ctr">
              <a:defRPr/>
            </a:pPr>
            <a:r>
              <a:rPr kumimoji="0" lang="en-US" altLang="zh-CN" sz="1100" dirty="0">
                <a:solidFill>
                  <a:schemeClr val="folHlink"/>
                </a:solidFill>
                <a:latin typeface="+mj-lt"/>
                <a:ea typeface="华文细黑" pitchFamily="2" charset="-122"/>
              </a:rPr>
              <a:t>Video conferencing</a:t>
            </a:r>
          </a:p>
        </p:txBody>
      </p:sp>
      <p:sp>
        <p:nvSpPr>
          <p:cNvPr id="156704" name="Rectangle 473"/>
          <p:cNvSpPr>
            <a:spLocks noChangeArrowheads="1"/>
          </p:cNvSpPr>
          <p:nvPr/>
        </p:nvSpPr>
        <p:spPr bwMode="gray">
          <a:xfrm>
            <a:off x="1492250" y="1285875"/>
            <a:ext cx="1008063" cy="430213"/>
          </a:xfrm>
          <a:prstGeom prst="rect">
            <a:avLst/>
          </a:prstGeom>
          <a:noFill/>
          <a:ln w="9525" algn="ctr">
            <a:noFill/>
            <a:miter lim="800000"/>
            <a:headEnd/>
            <a:tailEnd/>
          </a:ln>
        </p:spPr>
        <p:txBody>
          <a:bodyPr>
            <a:spAutoFit/>
          </a:bodyPr>
          <a:lstStyle/>
          <a:p>
            <a:pPr algn="ctr">
              <a:defRPr/>
            </a:pPr>
            <a:r>
              <a:rPr kumimoji="0" lang="en-US" altLang="zh-CN" sz="1100" dirty="0">
                <a:solidFill>
                  <a:schemeClr val="folHlink"/>
                </a:solidFill>
                <a:latin typeface="+mj-lt"/>
                <a:ea typeface="华文细黑" pitchFamily="2" charset="-122"/>
              </a:rPr>
              <a:t>Video surveillance</a:t>
            </a:r>
          </a:p>
        </p:txBody>
      </p:sp>
      <p:sp>
        <p:nvSpPr>
          <p:cNvPr id="156705" name="Rectangle 474"/>
          <p:cNvSpPr>
            <a:spLocks noChangeArrowheads="1"/>
          </p:cNvSpPr>
          <p:nvPr/>
        </p:nvSpPr>
        <p:spPr bwMode="gray">
          <a:xfrm>
            <a:off x="4572000" y="642938"/>
            <a:ext cx="1069975" cy="430212"/>
          </a:xfrm>
          <a:prstGeom prst="rect">
            <a:avLst/>
          </a:prstGeom>
          <a:noFill/>
          <a:ln w="9525" algn="ctr">
            <a:noFill/>
            <a:miter lim="800000"/>
            <a:headEnd/>
            <a:tailEnd/>
          </a:ln>
        </p:spPr>
        <p:txBody>
          <a:bodyPr>
            <a:spAutoFit/>
          </a:bodyPr>
          <a:lstStyle/>
          <a:p>
            <a:pPr algn="ctr">
              <a:defRPr/>
            </a:pPr>
            <a:r>
              <a:rPr kumimoji="0" lang="en-US" altLang="zh-CN" sz="1100" dirty="0">
                <a:solidFill>
                  <a:schemeClr val="folHlink"/>
                </a:solidFill>
                <a:latin typeface="+mj-lt"/>
                <a:ea typeface="华文细黑" pitchFamily="2" charset="-122"/>
              </a:rPr>
              <a:t>Video conferencing</a:t>
            </a:r>
          </a:p>
        </p:txBody>
      </p:sp>
      <p:sp>
        <p:nvSpPr>
          <p:cNvPr id="156706" name="Rectangle 475"/>
          <p:cNvSpPr>
            <a:spLocks noChangeArrowheads="1"/>
          </p:cNvSpPr>
          <p:nvPr/>
        </p:nvSpPr>
        <p:spPr bwMode="gray">
          <a:xfrm>
            <a:off x="5797550" y="712788"/>
            <a:ext cx="1008063" cy="430212"/>
          </a:xfrm>
          <a:prstGeom prst="rect">
            <a:avLst/>
          </a:prstGeom>
          <a:noFill/>
          <a:ln w="9525" algn="ctr">
            <a:noFill/>
            <a:miter lim="800000"/>
            <a:headEnd/>
            <a:tailEnd/>
          </a:ln>
        </p:spPr>
        <p:txBody>
          <a:bodyPr>
            <a:spAutoFit/>
          </a:bodyPr>
          <a:lstStyle/>
          <a:p>
            <a:pPr algn="ctr">
              <a:defRPr/>
            </a:pPr>
            <a:r>
              <a:rPr kumimoji="0" lang="en-US" altLang="zh-CN" sz="1100" dirty="0">
                <a:solidFill>
                  <a:schemeClr val="folHlink"/>
                </a:solidFill>
                <a:latin typeface="+mj-lt"/>
                <a:ea typeface="华文细黑" pitchFamily="2" charset="-122"/>
              </a:rPr>
              <a:t>Video surveillance</a:t>
            </a:r>
          </a:p>
        </p:txBody>
      </p:sp>
      <p:sp>
        <p:nvSpPr>
          <p:cNvPr id="50212" name="Line 476"/>
          <p:cNvSpPr>
            <a:spLocks noChangeShapeType="1"/>
          </p:cNvSpPr>
          <p:nvPr/>
        </p:nvSpPr>
        <p:spPr bwMode="auto">
          <a:xfrm>
            <a:off x="900113" y="3213100"/>
            <a:ext cx="4895850"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50213" name="Line 499"/>
          <p:cNvSpPr>
            <a:spLocks noChangeShapeType="1"/>
          </p:cNvSpPr>
          <p:nvPr/>
        </p:nvSpPr>
        <p:spPr bwMode="auto">
          <a:xfrm>
            <a:off x="1547813" y="3357563"/>
            <a:ext cx="4248150"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50214" name="Line 500"/>
          <p:cNvSpPr>
            <a:spLocks noChangeShapeType="1"/>
          </p:cNvSpPr>
          <p:nvPr/>
        </p:nvSpPr>
        <p:spPr bwMode="auto">
          <a:xfrm>
            <a:off x="2268538" y="3500438"/>
            <a:ext cx="3527425"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50215" name="Line 501"/>
          <p:cNvSpPr>
            <a:spLocks noChangeShapeType="1"/>
          </p:cNvSpPr>
          <p:nvPr/>
        </p:nvSpPr>
        <p:spPr bwMode="auto">
          <a:xfrm>
            <a:off x="2843213" y="3644900"/>
            <a:ext cx="2952750"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50216" name="Line 502"/>
          <p:cNvSpPr>
            <a:spLocks noChangeShapeType="1"/>
          </p:cNvSpPr>
          <p:nvPr/>
        </p:nvSpPr>
        <p:spPr bwMode="auto">
          <a:xfrm>
            <a:off x="3492500" y="3789363"/>
            <a:ext cx="2303463"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50217" name="Line 503"/>
          <p:cNvSpPr>
            <a:spLocks noChangeShapeType="1"/>
          </p:cNvSpPr>
          <p:nvPr/>
        </p:nvSpPr>
        <p:spPr bwMode="auto">
          <a:xfrm>
            <a:off x="4427538" y="3933825"/>
            <a:ext cx="1368425"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50218" name="Line 504"/>
          <p:cNvSpPr>
            <a:spLocks noChangeShapeType="1"/>
          </p:cNvSpPr>
          <p:nvPr/>
        </p:nvSpPr>
        <p:spPr bwMode="auto">
          <a:xfrm>
            <a:off x="5219700" y="4076700"/>
            <a:ext cx="576263"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50219" name="Line 505"/>
          <p:cNvSpPr>
            <a:spLocks noChangeShapeType="1"/>
          </p:cNvSpPr>
          <p:nvPr/>
        </p:nvSpPr>
        <p:spPr bwMode="auto">
          <a:xfrm>
            <a:off x="6011863" y="3213100"/>
            <a:ext cx="2592387"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50220" name="Line 506"/>
          <p:cNvSpPr>
            <a:spLocks noChangeShapeType="1"/>
          </p:cNvSpPr>
          <p:nvPr/>
        </p:nvSpPr>
        <p:spPr bwMode="auto">
          <a:xfrm>
            <a:off x="6011863" y="3357563"/>
            <a:ext cx="2016125"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50221" name="Line 507"/>
          <p:cNvSpPr>
            <a:spLocks noChangeShapeType="1"/>
          </p:cNvSpPr>
          <p:nvPr/>
        </p:nvSpPr>
        <p:spPr bwMode="auto">
          <a:xfrm>
            <a:off x="6011863" y="3500438"/>
            <a:ext cx="1296987"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534013" name="Text Box 509"/>
          <p:cNvSpPr txBox="1">
            <a:spLocks noChangeArrowheads="1"/>
          </p:cNvSpPr>
          <p:nvPr/>
        </p:nvSpPr>
        <p:spPr bwMode="auto">
          <a:xfrm>
            <a:off x="323850" y="3284538"/>
            <a:ext cx="1247775" cy="600075"/>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defRPr/>
            </a:pPr>
            <a:r>
              <a:rPr lang="en-US" altLang="zh-CN" sz="1100" dirty="0">
                <a:solidFill>
                  <a:srgbClr val="0033CC"/>
                </a:solidFill>
                <a:latin typeface="+mj-lt"/>
                <a:ea typeface="宋体" pitchFamily="2" charset="-122"/>
              </a:rPr>
              <a:t>Planning of service flow</a:t>
            </a:r>
            <a:endParaRPr lang="zh-CN" altLang="en-US" sz="1100" dirty="0">
              <a:solidFill>
                <a:srgbClr val="0033CC"/>
              </a:solidFill>
              <a:latin typeface="+mj-lt"/>
              <a:ea typeface="宋体" pitchFamily="2" charset="-122"/>
            </a:endParaRPr>
          </a:p>
          <a:p>
            <a:pPr>
              <a:defRPr/>
            </a:pPr>
            <a:r>
              <a:rPr lang="en-US" altLang="zh-CN" sz="1100" dirty="0" smtClean="0">
                <a:solidFill>
                  <a:srgbClr val="0033CC"/>
                </a:solidFill>
                <a:latin typeface="+mj-lt"/>
                <a:ea typeface="宋体" pitchFamily="2" charset="-122"/>
              </a:rPr>
              <a:t>FE</a:t>
            </a:r>
            <a:endParaRPr lang="en-US" altLang="zh-CN" sz="1100" dirty="0">
              <a:solidFill>
                <a:srgbClr val="0033CC"/>
              </a:solidFill>
              <a:latin typeface="+mj-lt"/>
              <a:ea typeface="宋体" pitchFamily="2" charset="-122"/>
            </a:endParaRPr>
          </a:p>
        </p:txBody>
      </p:sp>
      <p:sp>
        <p:nvSpPr>
          <p:cNvPr id="534014" name="Oval 510"/>
          <p:cNvSpPr>
            <a:spLocks noChangeArrowheads="1"/>
          </p:cNvSpPr>
          <p:nvPr/>
        </p:nvSpPr>
        <p:spPr bwMode="auto">
          <a:xfrm>
            <a:off x="3400425" y="4378325"/>
            <a:ext cx="2519363" cy="1081088"/>
          </a:xfrm>
          <a:prstGeom prst="ellipse">
            <a:avLst/>
          </a:prstGeom>
          <a:noFill/>
          <a:ln w="28575" algn="ctr">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nvGrpSpPr>
          <p:cNvPr id="162863" name="Group 140"/>
          <p:cNvGrpSpPr>
            <a:grpSpLocks/>
          </p:cNvGrpSpPr>
          <p:nvPr/>
        </p:nvGrpSpPr>
        <p:grpSpPr bwMode="auto">
          <a:xfrm>
            <a:off x="3471863" y="5026025"/>
            <a:ext cx="431800" cy="431800"/>
            <a:chOff x="2563812" y="2541587"/>
            <a:chExt cx="660400" cy="698500"/>
          </a:xfrm>
        </p:grpSpPr>
        <p:sp>
          <p:nvSpPr>
            <p:cNvPr id="50303"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04"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534018" name="Oval 514"/>
          <p:cNvSpPr>
            <a:spLocks noChangeArrowheads="1"/>
          </p:cNvSpPr>
          <p:nvPr/>
        </p:nvSpPr>
        <p:spPr bwMode="auto">
          <a:xfrm>
            <a:off x="1258888" y="4533900"/>
            <a:ext cx="1709737" cy="766763"/>
          </a:xfrm>
          <a:prstGeom prst="ellipse">
            <a:avLst/>
          </a:prstGeom>
          <a:noFill/>
          <a:ln w="12700" algn="ctr">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nvGrpSpPr>
          <p:cNvPr id="162865" name="Group 140"/>
          <p:cNvGrpSpPr>
            <a:grpSpLocks/>
          </p:cNvGrpSpPr>
          <p:nvPr/>
        </p:nvGrpSpPr>
        <p:grpSpPr bwMode="auto">
          <a:xfrm>
            <a:off x="1241425" y="4581525"/>
            <a:ext cx="231775" cy="254000"/>
            <a:chOff x="2563812" y="2541587"/>
            <a:chExt cx="660400" cy="698500"/>
          </a:xfrm>
        </p:grpSpPr>
        <p:sp>
          <p:nvSpPr>
            <p:cNvPr id="50301"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02" name="Freeform 22"/>
            <p:cNvSpPr>
              <a:spLocks/>
            </p:cNvSpPr>
            <p:nvPr/>
          </p:nvSpPr>
          <p:spPr bwMode="auto">
            <a:xfrm>
              <a:off x="2563812" y="2615804"/>
              <a:ext cx="660400" cy="624283"/>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2866" name="Group 140"/>
          <p:cNvGrpSpPr>
            <a:grpSpLocks/>
          </p:cNvGrpSpPr>
          <p:nvPr/>
        </p:nvGrpSpPr>
        <p:grpSpPr bwMode="auto">
          <a:xfrm>
            <a:off x="1627188" y="5091113"/>
            <a:ext cx="233362" cy="255587"/>
            <a:chOff x="2563812" y="2541587"/>
            <a:chExt cx="660400" cy="698500"/>
          </a:xfrm>
        </p:grpSpPr>
        <p:sp>
          <p:nvSpPr>
            <p:cNvPr id="50299"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300" name="Freeform 22"/>
            <p:cNvSpPr>
              <a:spLocks/>
            </p:cNvSpPr>
            <p:nvPr/>
          </p:nvSpPr>
          <p:spPr bwMode="auto">
            <a:xfrm>
              <a:off x="2563812" y="2619680"/>
              <a:ext cx="660400" cy="62040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2867" name="Group 140"/>
          <p:cNvGrpSpPr>
            <a:grpSpLocks/>
          </p:cNvGrpSpPr>
          <p:nvPr/>
        </p:nvGrpSpPr>
        <p:grpSpPr bwMode="auto">
          <a:xfrm>
            <a:off x="2347913" y="4449763"/>
            <a:ext cx="231775" cy="255587"/>
            <a:chOff x="2563812" y="2541587"/>
            <a:chExt cx="660400" cy="698500"/>
          </a:xfrm>
        </p:grpSpPr>
        <p:sp>
          <p:nvSpPr>
            <p:cNvPr id="50297"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298" name="Freeform 22"/>
            <p:cNvSpPr>
              <a:spLocks/>
            </p:cNvSpPr>
            <p:nvPr/>
          </p:nvSpPr>
          <p:spPr bwMode="auto">
            <a:xfrm>
              <a:off x="2563812" y="2619680"/>
              <a:ext cx="660400" cy="62040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2868" name="Group 140"/>
          <p:cNvGrpSpPr>
            <a:grpSpLocks/>
          </p:cNvGrpSpPr>
          <p:nvPr/>
        </p:nvGrpSpPr>
        <p:grpSpPr bwMode="auto">
          <a:xfrm>
            <a:off x="2770188" y="5013325"/>
            <a:ext cx="233362" cy="255588"/>
            <a:chOff x="2563812" y="2541587"/>
            <a:chExt cx="660400" cy="698500"/>
          </a:xfrm>
        </p:grpSpPr>
        <p:sp>
          <p:nvSpPr>
            <p:cNvPr id="50295"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296" name="Freeform 22"/>
            <p:cNvSpPr>
              <a:spLocks/>
            </p:cNvSpPr>
            <p:nvPr/>
          </p:nvSpPr>
          <p:spPr bwMode="auto">
            <a:xfrm>
              <a:off x="2563812" y="2619680"/>
              <a:ext cx="660400" cy="62040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2869" name="Group 140"/>
          <p:cNvGrpSpPr>
            <a:grpSpLocks/>
          </p:cNvGrpSpPr>
          <p:nvPr/>
        </p:nvGrpSpPr>
        <p:grpSpPr bwMode="auto">
          <a:xfrm>
            <a:off x="3851275" y="4305300"/>
            <a:ext cx="431800" cy="431800"/>
            <a:chOff x="2563812" y="2541587"/>
            <a:chExt cx="660400" cy="698500"/>
          </a:xfrm>
        </p:grpSpPr>
        <p:sp>
          <p:nvSpPr>
            <p:cNvPr id="50293"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294"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2870" name="Group 140"/>
          <p:cNvGrpSpPr>
            <a:grpSpLocks/>
          </p:cNvGrpSpPr>
          <p:nvPr/>
        </p:nvGrpSpPr>
        <p:grpSpPr bwMode="auto">
          <a:xfrm>
            <a:off x="5200650" y="5097463"/>
            <a:ext cx="431800" cy="431800"/>
            <a:chOff x="2563812" y="2541587"/>
            <a:chExt cx="660400" cy="698500"/>
          </a:xfrm>
        </p:grpSpPr>
        <p:sp>
          <p:nvSpPr>
            <p:cNvPr id="50291"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292"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2871" name="Group 140"/>
          <p:cNvGrpSpPr>
            <a:grpSpLocks/>
          </p:cNvGrpSpPr>
          <p:nvPr/>
        </p:nvGrpSpPr>
        <p:grpSpPr bwMode="auto">
          <a:xfrm>
            <a:off x="5487988" y="4378325"/>
            <a:ext cx="431800" cy="431800"/>
            <a:chOff x="2563812" y="2541587"/>
            <a:chExt cx="660400" cy="698500"/>
          </a:xfrm>
        </p:grpSpPr>
        <p:sp>
          <p:nvSpPr>
            <p:cNvPr id="50289"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290"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534040" name="Oval 536"/>
          <p:cNvSpPr>
            <a:spLocks noChangeArrowheads="1"/>
          </p:cNvSpPr>
          <p:nvPr/>
        </p:nvSpPr>
        <p:spPr bwMode="auto">
          <a:xfrm>
            <a:off x="6280150" y="4476750"/>
            <a:ext cx="1603375" cy="766763"/>
          </a:xfrm>
          <a:prstGeom prst="ellipse">
            <a:avLst/>
          </a:prstGeom>
          <a:noFill/>
          <a:ln w="12700" algn="ctr">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nvGrpSpPr>
          <p:cNvPr id="162873" name="Group 140"/>
          <p:cNvGrpSpPr>
            <a:grpSpLocks/>
          </p:cNvGrpSpPr>
          <p:nvPr/>
        </p:nvGrpSpPr>
        <p:grpSpPr bwMode="auto">
          <a:xfrm>
            <a:off x="6227763" y="4562475"/>
            <a:ext cx="223837" cy="254000"/>
            <a:chOff x="2563812" y="2541587"/>
            <a:chExt cx="660400" cy="698500"/>
          </a:xfrm>
        </p:grpSpPr>
        <p:sp>
          <p:nvSpPr>
            <p:cNvPr id="50287"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288" name="Freeform 22"/>
            <p:cNvSpPr>
              <a:spLocks/>
            </p:cNvSpPr>
            <p:nvPr/>
          </p:nvSpPr>
          <p:spPr bwMode="auto">
            <a:xfrm>
              <a:off x="2563812" y="2615804"/>
              <a:ext cx="660400" cy="624283"/>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2874" name="Group 140"/>
          <p:cNvGrpSpPr>
            <a:grpSpLocks/>
          </p:cNvGrpSpPr>
          <p:nvPr/>
        </p:nvGrpSpPr>
        <p:grpSpPr bwMode="auto">
          <a:xfrm>
            <a:off x="6586538" y="5072063"/>
            <a:ext cx="223837" cy="255587"/>
            <a:chOff x="2563812" y="2541587"/>
            <a:chExt cx="660400" cy="698500"/>
          </a:xfrm>
        </p:grpSpPr>
        <p:sp>
          <p:nvSpPr>
            <p:cNvPr id="50285"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286" name="Freeform 22"/>
            <p:cNvSpPr>
              <a:spLocks/>
            </p:cNvSpPr>
            <p:nvPr/>
          </p:nvSpPr>
          <p:spPr bwMode="auto">
            <a:xfrm>
              <a:off x="2563812" y="2619680"/>
              <a:ext cx="660400" cy="62040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2875" name="Group 140"/>
          <p:cNvGrpSpPr>
            <a:grpSpLocks/>
          </p:cNvGrpSpPr>
          <p:nvPr/>
        </p:nvGrpSpPr>
        <p:grpSpPr bwMode="auto">
          <a:xfrm>
            <a:off x="7162800" y="4391025"/>
            <a:ext cx="223838" cy="255588"/>
            <a:chOff x="2563812" y="2541587"/>
            <a:chExt cx="660400" cy="698500"/>
          </a:xfrm>
        </p:grpSpPr>
        <p:sp>
          <p:nvSpPr>
            <p:cNvPr id="50283"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284" name="Freeform 22"/>
            <p:cNvSpPr>
              <a:spLocks/>
            </p:cNvSpPr>
            <p:nvPr/>
          </p:nvSpPr>
          <p:spPr bwMode="auto">
            <a:xfrm>
              <a:off x="2563812" y="2619680"/>
              <a:ext cx="660400" cy="62040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2876" name="Group 140"/>
          <p:cNvGrpSpPr>
            <a:grpSpLocks/>
          </p:cNvGrpSpPr>
          <p:nvPr/>
        </p:nvGrpSpPr>
        <p:grpSpPr bwMode="auto">
          <a:xfrm>
            <a:off x="7612063" y="5046663"/>
            <a:ext cx="223837" cy="254000"/>
            <a:chOff x="2563812" y="2541587"/>
            <a:chExt cx="660400" cy="698500"/>
          </a:xfrm>
        </p:grpSpPr>
        <p:sp>
          <p:nvSpPr>
            <p:cNvPr id="50281"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282" name="Freeform 22"/>
            <p:cNvSpPr>
              <a:spLocks/>
            </p:cNvSpPr>
            <p:nvPr/>
          </p:nvSpPr>
          <p:spPr bwMode="auto">
            <a:xfrm>
              <a:off x="2563812" y="2615801"/>
              <a:ext cx="660400" cy="624286"/>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50238" name="Rectangle 24"/>
          <p:cNvSpPr>
            <a:spLocks noChangeArrowheads="1"/>
          </p:cNvSpPr>
          <p:nvPr/>
        </p:nvSpPr>
        <p:spPr bwMode="auto">
          <a:xfrm>
            <a:off x="4357688" y="5214938"/>
            <a:ext cx="1000125" cy="430212"/>
          </a:xfrm>
          <a:prstGeom prst="rect">
            <a:avLst/>
          </a:prstGeom>
          <a:noFill/>
          <a:ln w="9525">
            <a:noFill/>
            <a:miter lim="800000"/>
            <a:headEnd/>
            <a:tailEnd/>
          </a:ln>
        </p:spPr>
        <p:txBody>
          <a:bodyPr lIns="0" tIns="0" rIns="0" bIns="0">
            <a:spAutoFit/>
          </a:bodyPr>
          <a:lstStyle/>
          <a:p>
            <a:pPr>
              <a:defRPr/>
            </a:pPr>
            <a:r>
              <a:rPr kumimoji="0" lang="en-US" altLang="zh-CN" sz="1400" dirty="0">
                <a:solidFill>
                  <a:schemeClr val="folHlink"/>
                </a:solidFill>
                <a:latin typeface="+mj-lt"/>
                <a:ea typeface="华文细黑" pitchFamily="2" charset="-122"/>
              </a:rPr>
              <a:t>Transport device</a:t>
            </a:r>
            <a:endParaRPr kumimoji="0" lang="zh-CN" altLang="en-US" sz="1400" dirty="0">
              <a:solidFill>
                <a:schemeClr val="folHlink"/>
              </a:solidFill>
              <a:latin typeface="+mj-lt"/>
              <a:ea typeface="华文细黑" pitchFamily="2" charset="-122"/>
            </a:endParaRPr>
          </a:p>
        </p:txBody>
      </p:sp>
      <p:sp>
        <p:nvSpPr>
          <p:cNvPr id="50239" name="Line 149"/>
          <p:cNvSpPr>
            <a:spLocks noChangeShapeType="1"/>
          </p:cNvSpPr>
          <p:nvPr/>
        </p:nvSpPr>
        <p:spPr bwMode="auto">
          <a:xfrm flipH="1">
            <a:off x="2536825" y="4521200"/>
            <a:ext cx="1223963"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240" name="Line 149"/>
          <p:cNvSpPr>
            <a:spLocks noChangeShapeType="1"/>
          </p:cNvSpPr>
          <p:nvPr/>
        </p:nvSpPr>
        <p:spPr bwMode="auto">
          <a:xfrm flipH="1">
            <a:off x="2824163" y="5168900"/>
            <a:ext cx="647700" cy="1588"/>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241" name="Line 149"/>
          <p:cNvSpPr>
            <a:spLocks noChangeShapeType="1"/>
          </p:cNvSpPr>
          <p:nvPr/>
        </p:nvSpPr>
        <p:spPr bwMode="auto">
          <a:xfrm flipH="1">
            <a:off x="5776913" y="4665663"/>
            <a:ext cx="647700" cy="1587"/>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0242" name="Line 149"/>
          <p:cNvSpPr>
            <a:spLocks noChangeShapeType="1"/>
          </p:cNvSpPr>
          <p:nvPr/>
        </p:nvSpPr>
        <p:spPr bwMode="auto">
          <a:xfrm flipH="1">
            <a:off x="5632450" y="5241925"/>
            <a:ext cx="1152525" cy="73025"/>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156738" name="Rectangle 24"/>
          <p:cNvSpPr>
            <a:spLocks noChangeArrowheads="1"/>
          </p:cNvSpPr>
          <p:nvPr/>
        </p:nvSpPr>
        <p:spPr bwMode="auto">
          <a:xfrm>
            <a:off x="4000500" y="4713288"/>
            <a:ext cx="854401" cy="215444"/>
          </a:xfrm>
          <a:prstGeom prst="rect">
            <a:avLst/>
          </a:prstGeom>
          <a:noFill/>
          <a:ln w="9525">
            <a:noFill/>
            <a:miter lim="800000"/>
            <a:headEnd/>
            <a:tailEnd/>
          </a:ln>
        </p:spPr>
        <p:txBody>
          <a:bodyPr wrap="none" lIns="0" tIns="0" rIns="0" bIns="0">
            <a:spAutoFit/>
          </a:bodyPr>
          <a:lstStyle/>
          <a:p>
            <a:pPr>
              <a:defRPr/>
            </a:pPr>
            <a:r>
              <a:rPr kumimoji="0" lang="en-US" altLang="zh-CN" sz="1400" dirty="0" smtClean="0">
                <a:solidFill>
                  <a:schemeClr val="folHlink"/>
                </a:solidFill>
                <a:latin typeface="+mj-lt"/>
                <a:ea typeface="华文细黑" pitchFamily="2" charset="-122"/>
              </a:rPr>
              <a:t>Backbone</a:t>
            </a:r>
            <a:endParaRPr kumimoji="0" lang="zh-CN" altLang="en-US" sz="1400" dirty="0">
              <a:solidFill>
                <a:schemeClr val="folHlink"/>
              </a:solidFill>
              <a:latin typeface="+mj-lt"/>
              <a:ea typeface="华文细黑" pitchFamily="2" charset="-122"/>
            </a:endParaRPr>
          </a:p>
        </p:txBody>
      </p:sp>
      <p:sp>
        <p:nvSpPr>
          <p:cNvPr id="156739" name="Rectangle 24"/>
          <p:cNvSpPr>
            <a:spLocks noChangeArrowheads="1"/>
          </p:cNvSpPr>
          <p:nvPr/>
        </p:nvSpPr>
        <p:spPr bwMode="auto">
          <a:xfrm>
            <a:off x="1571625" y="4652963"/>
            <a:ext cx="1053173" cy="215444"/>
          </a:xfrm>
          <a:prstGeom prst="rect">
            <a:avLst/>
          </a:prstGeom>
          <a:noFill/>
          <a:ln w="9525">
            <a:noFill/>
            <a:miter lim="800000"/>
            <a:headEnd/>
            <a:tailEnd/>
          </a:ln>
        </p:spPr>
        <p:txBody>
          <a:bodyPr wrap="none" lIns="0" tIns="0" rIns="0" bIns="0">
            <a:spAutoFit/>
          </a:bodyPr>
          <a:lstStyle/>
          <a:p>
            <a:pPr>
              <a:defRPr/>
            </a:pPr>
            <a:r>
              <a:rPr kumimoji="0" lang="en-US" altLang="zh-CN" sz="1400" dirty="0" smtClean="0">
                <a:solidFill>
                  <a:schemeClr val="folHlink"/>
                </a:solidFill>
                <a:latin typeface="+mj-lt"/>
                <a:ea typeface="华文细黑" pitchFamily="2" charset="-122"/>
              </a:rPr>
              <a:t>Aggregation</a:t>
            </a:r>
            <a:endParaRPr kumimoji="0" lang="zh-CN" altLang="en-US" sz="1400" dirty="0">
              <a:solidFill>
                <a:schemeClr val="folHlink"/>
              </a:solidFill>
              <a:latin typeface="+mj-lt"/>
              <a:ea typeface="华文细黑" pitchFamily="2" charset="-122"/>
            </a:endParaRPr>
          </a:p>
        </p:txBody>
      </p:sp>
      <p:sp>
        <p:nvSpPr>
          <p:cNvPr id="156740" name="Rectangle 24"/>
          <p:cNvSpPr>
            <a:spLocks noChangeArrowheads="1"/>
          </p:cNvSpPr>
          <p:nvPr/>
        </p:nvSpPr>
        <p:spPr bwMode="auto">
          <a:xfrm>
            <a:off x="6500813" y="4641850"/>
            <a:ext cx="1053173" cy="215444"/>
          </a:xfrm>
          <a:prstGeom prst="rect">
            <a:avLst/>
          </a:prstGeom>
          <a:noFill/>
          <a:ln w="9525">
            <a:noFill/>
            <a:miter lim="800000"/>
            <a:headEnd/>
            <a:tailEnd/>
          </a:ln>
        </p:spPr>
        <p:txBody>
          <a:bodyPr wrap="none" lIns="0" tIns="0" rIns="0" bIns="0">
            <a:spAutoFit/>
          </a:bodyPr>
          <a:lstStyle/>
          <a:p>
            <a:pPr>
              <a:defRPr/>
            </a:pPr>
            <a:r>
              <a:rPr kumimoji="0" lang="en-US" altLang="zh-CN" sz="1400" dirty="0" smtClean="0">
                <a:solidFill>
                  <a:schemeClr val="folHlink"/>
                </a:solidFill>
                <a:ea typeface="华文细黑" pitchFamily="2" charset="-122"/>
              </a:rPr>
              <a:t>Aggregation</a:t>
            </a:r>
            <a:endParaRPr kumimoji="0" lang="zh-CN" altLang="en-US" sz="1400" dirty="0">
              <a:solidFill>
                <a:schemeClr val="folHlink"/>
              </a:solidFill>
              <a:latin typeface="+mj-lt"/>
              <a:ea typeface="华文细黑" pitchFamily="2" charset="-122"/>
            </a:endParaRPr>
          </a:p>
        </p:txBody>
      </p:sp>
      <p:sp>
        <p:nvSpPr>
          <p:cNvPr id="156741" name="Rectangle 24"/>
          <p:cNvSpPr>
            <a:spLocks noChangeArrowheads="1"/>
          </p:cNvSpPr>
          <p:nvPr/>
        </p:nvSpPr>
        <p:spPr bwMode="auto">
          <a:xfrm>
            <a:off x="395288" y="4797425"/>
            <a:ext cx="962025" cy="369332"/>
          </a:xfrm>
          <a:prstGeom prst="rect">
            <a:avLst/>
          </a:prstGeom>
          <a:noFill/>
          <a:ln w="9525">
            <a:noFill/>
            <a:miter lim="800000"/>
            <a:headEnd/>
            <a:tailEnd/>
          </a:ln>
        </p:spPr>
        <p:txBody>
          <a:bodyPr lIns="0" tIns="0" rIns="0" bIns="0">
            <a:spAutoFit/>
          </a:bodyPr>
          <a:lstStyle/>
          <a:p>
            <a:pPr>
              <a:defRPr/>
            </a:pPr>
            <a:r>
              <a:rPr kumimoji="0" lang="en-US" altLang="zh-CN" dirty="0" smtClean="0">
                <a:solidFill>
                  <a:schemeClr val="accent1"/>
                </a:solidFill>
                <a:latin typeface="+mj-lt"/>
                <a:ea typeface="华文细黑" pitchFamily="2" charset="-122"/>
              </a:rPr>
              <a:t>Transport network</a:t>
            </a:r>
            <a:endParaRPr kumimoji="0" lang="zh-CN" altLang="en-US" dirty="0">
              <a:solidFill>
                <a:schemeClr val="accent1"/>
              </a:solidFill>
              <a:latin typeface="+mj-lt"/>
              <a:ea typeface="华文细黑" pitchFamily="2" charset="-122"/>
            </a:endParaRPr>
          </a:p>
        </p:txBody>
      </p:sp>
      <p:sp>
        <p:nvSpPr>
          <p:cNvPr id="534074" name="Rectangle 570"/>
          <p:cNvSpPr>
            <a:spLocks noChangeArrowheads="1"/>
          </p:cNvSpPr>
          <p:nvPr/>
        </p:nvSpPr>
        <p:spPr bwMode="auto">
          <a:xfrm>
            <a:off x="5867400" y="4892675"/>
            <a:ext cx="576263" cy="336550"/>
          </a:xfrm>
          <a:prstGeom prst="rect">
            <a:avLst/>
          </a:prstGeom>
          <a:noFill/>
          <a:ln w="9525" algn="ctr">
            <a:noFill/>
            <a:miter lim="800000"/>
            <a:headEnd/>
            <a:tailEnd/>
          </a:ln>
          <a:effectLst>
            <a:prstShdw prst="shdw17" dist="17961" dir="2700000">
              <a:schemeClr val="accent1">
                <a:gamma/>
                <a:shade val="60000"/>
                <a:invGamma/>
              </a:schemeClr>
            </a:prstShdw>
          </a:effectLst>
        </p:spPr>
        <p:txBody>
          <a:bodyPr>
            <a:spAutoFit/>
          </a:bodyPr>
          <a:lstStyle/>
          <a:p>
            <a:pPr>
              <a:defRPr/>
            </a:pPr>
            <a:r>
              <a:rPr kumimoji="0" lang="en-US" altLang="zh-CN" sz="1600">
                <a:solidFill>
                  <a:schemeClr val="folHlink"/>
                </a:solidFill>
                <a:latin typeface="+mj-lt"/>
                <a:ea typeface="宋体" pitchFamily="2" charset="-122"/>
              </a:rPr>
              <a:t>DNI</a:t>
            </a:r>
          </a:p>
        </p:txBody>
      </p:sp>
      <p:sp>
        <p:nvSpPr>
          <p:cNvPr id="534075" name="Rectangle 571"/>
          <p:cNvSpPr>
            <a:spLocks noChangeArrowheads="1"/>
          </p:cNvSpPr>
          <p:nvPr/>
        </p:nvSpPr>
        <p:spPr bwMode="auto">
          <a:xfrm>
            <a:off x="2916238" y="4652963"/>
            <a:ext cx="576262" cy="336550"/>
          </a:xfrm>
          <a:prstGeom prst="rect">
            <a:avLst/>
          </a:prstGeom>
          <a:noFill/>
          <a:ln w="9525" algn="ctr">
            <a:noFill/>
            <a:miter lim="800000"/>
            <a:headEnd/>
            <a:tailEnd/>
          </a:ln>
          <a:effectLst>
            <a:prstShdw prst="shdw17" dist="17961" dir="2700000">
              <a:schemeClr val="accent1">
                <a:gamma/>
                <a:shade val="60000"/>
                <a:invGamma/>
              </a:schemeClr>
            </a:prstShdw>
          </a:effectLst>
        </p:spPr>
        <p:txBody>
          <a:bodyPr>
            <a:spAutoFit/>
          </a:bodyPr>
          <a:lstStyle/>
          <a:p>
            <a:pPr>
              <a:defRPr/>
            </a:pPr>
            <a:r>
              <a:rPr kumimoji="0" lang="en-US" altLang="zh-CN" sz="1600">
                <a:solidFill>
                  <a:schemeClr val="folHlink"/>
                </a:solidFill>
                <a:latin typeface="+mj-lt"/>
                <a:ea typeface="宋体" pitchFamily="2" charset="-122"/>
              </a:rPr>
              <a:t>DNI</a:t>
            </a:r>
          </a:p>
        </p:txBody>
      </p:sp>
      <p:grpSp>
        <p:nvGrpSpPr>
          <p:cNvPr id="162891" name="Group 291"/>
          <p:cNvGrpSpPr>
            <a:grpSpLocks/>
          </p:cNvGrpSpPr>
          <p:nvPr/>
        </p:nvGrpSpPr>
        <p:grpSpPr bwMode="auto">
          <a:xfrm>
            <a:off x="6516688" y="2708275"/>
            <a:ext cx="360362" cy="360363"/>
            <a:chOff x="6054726" y="5708650"/>
            <a:chExt cx="620713" cy="388938"/>
          </a:xfrm>
        </p:grpSpPr>
        <p:sp>
          <p:nvSpPr>
            <p:cNvPr id="50260" name="Rectangle 160"/>
            <p:cNvSpPr>
              <a:spLocks noChangeArrowheads="1"/>
            </p:cNvSpPr>
            <p:nvPr/>
          </p:nvSpPr>
          <p:spPr bwMode="auto">
            <a:xfrm>
              <a:off x="6257073" y="5772046"/>
              <a:ext cx="13671" cy="5996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261" name="Rectangle 161"/>
            <p:cNvSpPr>
              <a:spLocks noChangeArrowheads="1"/>
            </p:cNvSpPr>
            <p:nvPr/>
          </p:nvSpPr>
          <p:spPr bwMode="auto">
            <a:xfrm>
              <a:off x="6333637" y="5720644"/>
              <a:ext cx="101173"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262"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263" name="Freeform 163"/>
            <p:cNvSpPr>
              <a:spLocks noEditPoints="1"/>
            </p:cNvSpPr>
            <p:nvPr/>
          </p:nvSpPr>
          <p:spPr bwMode="auto">
            <a:xfrm>
              <a:off x="6109414" y="5886842"/>
              <a:ext cx="566025" cy="16277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0264" name="Rectangle 164"/>
            <p:cNvSpPr>
              <a:spLocks noChangeArrowheads="1"/>
            </p:cNvSpPr>
            <p:nvPr/>
          </p:nvSpPr>
          <p:spPr bwMode="auto">
            <a:xfrm>
              <a:off x="6473092" y="5724071"/>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265" name="Freeform 165"/>
            <p:cNvSpPr>
              <a:spLocks/>
            </p:cNvSpPr>
            <p:nvPr/>
          </p:nvSpPr>
          <p:spPr bwMode="auto">
            <a:xfrm>
              <a:off x="6456685" y="5823447"/>
              <a:ext cx="218754"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266" name="Rectangle 166"/>
            <p:cNvSpPr>
              <a:spLocks noChangeArrowheads="1"/>
            </p:cNvSpPr>
            <p:nvPr/>
          </p:nvSpPr>
          <p:spPr bwMode="auto">
            <a:xfrm>
              <a:off x="6453952" y="5715504"/>
              <a:ext cx="221487"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267" name="Rectangle 167"/>
            <p:cNvSpPr>
              <a:spLocks noChangeArrowheads="1"/>
            </p:cNvSpPr>
            <p:nvPr/>
          </p:nvSpPr>
          <p:spPr bwMode="auto">
            <a:xfrm>
              <a:off x="6445748" y="5782326"/>
              <a:ext cx="13673"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268" name="Oval 168"/>
            <p:cNvSpPr>
              <a:spLocks noChangeArrowheads="1"/>
            </p:cNvSpPr>
            <p:nvPr/>
          </p:nvSpPr>
          <p:spPr bwMode="auto">
            <a:xfrm>
              <a:off x="6601610" y="5850861"/>
              <a:ext cx="35547"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269" name="Oval 169"/>
            <p:cNvSpPr>
              <a:spLocks noChangeArrowheads="1"/>
            </p:cNvSpPr>
            <p:nvPr/>
          </p:nvSpPr>
          <p:spPr bwMode="auto">
            <a:xfrm>
              <a:off x="6497702"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270" name="Oval 170"/>
            <p:cNvSpPr>
              <a:spLocks noChangeArrowheads="1"/>
            </p:cNvSpPr>
            <p:nvPr/>
          </p:nvSpPr>
          <p:spPr bwMode="auto">
            <a:xfrm>
              <a:off x="6380121" y="5850861"/>
              <a:ext cx="35548"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271" name="Oval 171"/>
            <p:cNvSpPr>
              <a:spLocks noChangeArrowheads="1"/>
            </p:cNvSpPr>
            <p:nvPr/>
          </p:nvSpPr>
          <p:spPr bwMode="auto">
            <a:xfrm>
              <a:off x="6273480"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0272" name="Rectangle 172"/>
            <p:cNvSpPr>
              <a:spLocks noChangeArrowheads="1"/>
            </p:cNvSpPr>
            <p:nvPr/>
          </p:nvSpPr>
          <p:spPr bwMode="auto">
            <a:xfrm>
              <a:off x="6549656" y="5760051"/>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273" name="Rectangle 173"/>
            <p:cNvSpPr>
              <a:spLocks noChangeArrowheads="1"/>
            </p:cNvSpPr>
            <p:nvPr/>
          </p:nvSpPr>
          <p:spPr bwMode="auto">
            <a:xfrm>
              <a:off x="6333637" y="5730924"/>
              <a:ext cx="101173" cy="10451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274" name="Freeform 174"/>
            <p:cNvSpPr>
              <a:spLocks/>
            </p:cNvSpPr>
            <p:nvPr/>
          </p:nvSpPr>
          <p:spPr bwMode="auto">
            <a:xfrm>
              <a:off x="6257073" y="5828587"/>
              <a:ext cx="177737" cy="4283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275" name="Rectangle 175"/>
            <p:cNvSpPr>
              <a:spLocks noChangeArrowheads="1"/>
            </p:cNvSpPr>
            <p:nvPr/>
          </p:nvSpPr>
          <p:spPr bwMode="auto">
            <a:xfrm>
              <a:off x="6270745" y="5772046"/>
              <a:ext cx="65626" cy="5996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276" name="Rectangle 176"/>
            <p:cNvSpPr>
              <a:spLocks noChangeArrowheads="1"/>
            </p:cNvSpPr>
            <p:nvPr/>
          </p:nvSpPr>
          <p:spPr bwMode="auto">
            <a:xfrm>
              <a:off x="6289886" y="5734351"/>
              <a:ext cx="16407"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277" name="Rectangle 177"/>
            <p:cNvSpPr>
              <a:spLocks noChangeArrowheads="1"/>
            </p:cNvSpPr>
            <p:nvPr/>
          </p:nvSpPr>
          <p:spPr bwMode="auto">
            <a:xfrm>
              <a:off x="6284417" y="5727498"/>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278" name="Freeform 178"/>
            <p:cNvSpPr>
              <a:spLocks/>
            </p:cNvSpPr>
            <p:nvPr/>
          </p:nvSpPr>
          <p:spPr bwMode="auto">
            <a:xfrm>
              <a:off x="6246136" y="5772046"/>
              <a:ext cx="13671" cy="59968"/>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0279" name="Rectangle 179"/>
            <p:cNvSpPr>
              <a:spLocks noChangeArrowheads="1"/>
            </p:cNvSpPr>
            <p:nvPr/>
          </p:nvSpPr>
          <p:spPr bwMode="auto">
            <a:xfrm>
              <a:off x="6322699" y="5708650"/>
              <a:ext cx="112110" cy="1199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0280" name="Rectangle 180"/>
            <p:cNvSpPr>
              <a:spLocks noChangeArrowheads="1"/>
            </p:cNvSpPr>
            <p:nvPr/>
          </p:nvSpPr>
          <p:spPr bwMode="auto">
            <a:xfrm>
              <a:off x="6347308" y="5742918"/>
              <a:ext cx="30080" cy="2912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50253" name="Line 594"/>
          <p:cNvSpPr>
            <a:spLocks noChangeShapeType="1"/>
          </p:cNvSpPr>
          <p:nvPr/>
        </p:nvSpPr>
        <p:spPr bwMode="auto">
          <a:xfrm>
            <a:off x="6011863" y="3644900"/>
            <a:ext cx="792162"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534102" name="Text Box 598"/>
          <p:cNvSpPr txBox="1">
            <a:spLocks noChangeArrowheads="1"/>
          </p:cNvSpPr>
          <p:nvPr/>
        </p:nvSpPr>
        <p:spPr bwMode="auto">
          <a:xfrm>
            <a:off x="2484438" y="857250"/>
            <a:ext cx="1944687" cy="1323975"/>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defRPr/>
            </a:pPr>
            <a:r>
              <a:rPr lang="en-US" altLang="zh-CN" sz="1000" b="0" dirty="0">
                <a:solidFill>
                  <a:srgbClr val="0033CC"/>
                </a:solidFill>
                <a:latin typeface="+mj-lt"/>
                <a:ea typeface="宋体" pitchFamily="2" charset="-122"/>
              </a:rPr>
              <a:t>As 5 to 10 cameras are needed for each small station and we take an average number, say 8; the resolution is SD and the video conference system also needs to be taken into account, so the bandwidth required is 6*8+8=56M.</a:t>
            </a:r>
            <a:endParaRPr lang="zh-CN" altLang="en-US" sz="1000" b="0" dirty="0">
              <a:solidFill>
                <a:srgbClr val="0033CC"/>
              </a:solidFill>
              <a:latin typeface="+mj-lt"/>
              <a:ea typeface="宋体" pitchFamily="2" charset="-122"/>
            </a:endParaRPr>
          </a:p>
        </p:txBody>
      </p:sp>
      <p:sp>
        <p:nvSpPr>
          <p:cNvPr id="534103" name="Text Box 599"/>
          <p:cNvSpPr txBox="1">
            <a:spLocks noChangeArrowheads="1"/>
          </p:cNvSpPr>
          <p:nvPr/>
        </p:nvSpPr>
        <p:spPr bwMode="auto">
          <a:xfrm>
            <a:off x="6948488" y="642938"/>
            <a:ext cx="2195512" cy="1784350"/>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defRPr/>
            </a:pPr>
            <a:r>
              <a:rPr lang="en-US" altLang="zh-CN" sz="1000" b="0" dirty="0">
                <a:solidFill>
                  <a:srgbClr val="0033CC"/>
                </a:solidFill>
                <a:latin typeface="+mj-lt"/>
                <a:ea typeface="宋体" pitchFamily="2" charset="-122"/>
              </a:rPr>
              <a:t>As 10 to 15 cameras are needed for each big station and we take an average number, say 12; the resolution is SD and the video conference system also needs to be taken into account, so the bandwidth required is 6*12+8=80M.</a:t>
            </a:r>
            <a:endParaRPr lang="zh-CN" altLang="en-US" sz="1000" b="0" dirty="0">
              <a:solidFill>
                <a:srgbClr val="0033CC"/>
              </a:solidFill>
              <a:latin typeface="+mj-lt"/>
              <a:ea typeface="宋体" pitchFamily="2" charset="-122"/>
            </a:endParaRPr>
          </a:p>
          <a:p>
            <a:pPr>
              <a:defRPr/>
            </a:pPr>
            <a:r>
              <a:rPr lang="en-US" altLang="zh-CN" sz="1000" b="0" dirty="0">
                <a:solidFill>
                  <a:srgbClr val="0033CC"/>
                </a:solidFill>
                <a:latin typeface="+mj-lt"/>
                <a:ea typeface="宋体" pitchFamily="2" charset="-122"/>
              </a:rPr>
              <a:t>The total bandwidth required is:</a:t>
            </a:r>
            <a:endParaRPr lang="zh-CN" altLang="en-US" sz="1000" b="0" dirty="0">
              <a:solidFill>
                <a:srgbClr val="0033CC"/>
              </a:solidFill>
              <a:latin typeface="+mj-lt"/>
              <a:ea typeface="宋体" pitchFamily="2" charset="-122"/>
            </a:endParaRPr>
          </a:p>
          <a:p>
            <a:pPr>
              <a:defRPr/>
            </a:pPr>
            <a:r>
              <a:rPr lang="en-US" altLang="zh-CN" sz="1000" b="0" dirty="0">
                <a:solidFill>
                  <a:srgbClr val="0033CC"/>
                </a:solidFill>
                <a:latin typeface="+mj-lt"/>
                <a:ea typeface="宋体" pitchFamily="2" charset="-122"/>
              </a:rPr>
              <a:t>Number of big stations</a:t>
            </a:r>
            <a:r>
              <a:rPr lang="zh-CN" altLang="en-US" sz="1000" b="0" dirty="0">
                <a:solidFill>
                  <a:srgbClr val="0033CC"/>
                </a:solidFill>
                <a:latin typeface="+mj-lt"/>
                <a:ea typeface="宋体" pitchFamily="2" charset="-122"/>
              </a:rPr>
              <a:t>*</a:t>
            </a:r>
            <a:r>
              <a:rPr lang="en-US" altLang="zh-CN" sz="1000" b="0" dirty="0">
                <a:solidFill>
                  <a:srgbClr val="0033CC"/>
                </a:solidFill>
                <a:latin typeface="+mj-lt"/>
                <a:ea typeface="宋体" pitchFamily="2" charset="-122"/>
              </a:rPr>
              <a:t>80M+number of small stations</a:t>
            </a:r>
            <a:r>
              <a:rPr lang="zh-CN" altLang="en-US" sz="1000" b="0" dirty="0">
                <a:solidFill>
                  <a:srgbClr val="0033CC"/>
                </a:solidFill>
                <a:latin typeface="+mj-lt"/>
                <a:ea typeface="宋体" pitchFamily="2" charset="-122"/>
              </a:rPr>
              <a:t>*</a:t>
            </a:r>
            <a:r>
              <a:rPr lang="en-US" altLang="zh-CN" sz="1000" b="0" dirty="0">
                <a:solidFill>
                  <a:srgbClr val="0033CC"/>
                </a:solidFill>
                <a:latin typeface="+mj-lt"/>
                <a:ea typeface="宋体" pitchFamily="2" charset="-122"/>
              </a:rPr>
              <a:t>56M</a:t>
            </a:r>
          </a:p>
        </p:txBody>
      </p:sp>
      <p:sp>
        <p:nvSpPr>
          <p:cNvPr id="50256" name="Text Box 336"/>
          <p:cNvSpPr txBox="1">
            <a:spLocks noChangeArrowheads="1"/>
          </p:cNvSpPr>
          <p:nvPr/>
        </p:nvSpPr>
        <p:spPr bwMode="auto">
          <a:xfrm>
            <a:off x="827088" y="5445125"/>
            <a:ext cx="3457575" cy="863600"/>
          </a:xfrm>
          <a:prstGeom prst="rect">
            <a:avLst/>
          </a:prstGeom>
          <a:noFill/>
          <a:ln w="9525" algn="ctr">
            <a:noFill/>
            <a:miter lim="800000"/>
            <a:headEnd/>
            <a:tailEnd/>
          </a:ln>
        </p:spPr>
        <p:txBody>
          <a:bodyPr/>
          <a:lstStyle/>
          <a:p>
            <a:pPr marL="355600" indent="-355600">
              <a:lnSpc>
                <a:spcPct val="110000"/>
              </a:lnSpc>
              <a:spcAft>
                <a:spcPts val="400"/>
              </a:spcAft>
              <a:buClr>
                <a:srgbClr val="0087E2"/>
              </a:buClr>
              <a:buSzPct val="80000"/>
              <a:buFont typeface="Arial" pitchFamily="34" charset="0"/>
              <a:buChar char="●"/>
              <a:defRPr/>
            </a:pPr>
            <a:r>
              <a:rPr lang="en-US" altLang="zh-CN" sz="900" b="0" dirty="0">
                <a:solidFill>
                  <a:schemeClr val="folHlink"/>
                </a:solidFill>
                <a:latin typeface="+mj-lt"/>
                <a:ea typeface="华文细黑" pitchFamily="2" charset="-122"/>
                <a:cs typeface="Arial" pitchFamily="34" charset="0"/>
              </a:rPr>
              <a:t>The bandwidth required for the access layer ranges from 200 to 400M (4 to 8 nodes).</a:t>
            </a:r>
            <a:endParaRPr lang="zh-CN" altLang="en-US" sz="900" b="0" dirty="0">
              <a:solidFill>
                <a:schemeClr val="folHlink"/>
              </a:solidFill>
              <a:latin typeface="+mj-lt"/>
              <a:ea typeface="华文细黑" pitchFamily="2" charset="-122"/>
              <a:cs typeface="Arial" pitchFamily="34" charset="0"/>
            </a:endParaRPr>
          </a:p>
          <a:p>
            <a:pPr marL="355600" indent="-355600">
              <a:lnSpc>
                <a:spcPct val="110000"/>
              </a:lnSpc>
              <a:spcAft>
                <a:spcPts val="400"/>
              </a:spcAft>
              <a:buClr>
                <a:srgbClr val="0087E2"/>
              </a:buClr>
              <a:buSzPct val="80000"/>
              <a:buFont typeface="Arial" pitchFamily="34" charset="0"/>
              <a:buChar char="●"/>
              <a:defRPr/>
            </a:pPr>
            <a:r>
              <a:rPr lang="en-US" altLang="zh-CN" sz="900" b="0" dirty="0">
                <a:solidFill>
                  <a:schemeClr val="folHlink"/>
                </a:solidFill>
                <a:latin typeface="+mj-lt"/>
                <a:ea typeface="华文细黑" pitchFamily="2" charset="-122"/>
                <a:cs typeface="Arial" pitchFamily="34" charset="0"/>
              </a:rPr>
              <a:t>The bandwidth required for the backbone layer ranges from 1 to 3G (4 to 8 access rings).</a:t>
            </a:r>
            <a:endParaRPr lang="zh-CN" altLang="en-US" sz="900" b="0" dirty="0">
              <a:solidFill>
                <a:schemeClr val="folHlink"/>
              </a:solidFill>
              <a:latin typeface="+mj-lt"/>
              <a:ea typeface="华文细黑" pitchFamily="2" charset="-122"/>
              <a:cs typeface="Arial" pitchFamily="34" charset="0"/>
            </a:endParaRPr>
          </a:p>
          <a:p>
            <a:pPr marL="355600" indent="-355600">
              <a:lnSpc>
                <a:spcPct val="110000"/>
              </a:lnSpc>
              <a:spcAft>
                <a:spcPts val="400"/>
              </a:spcAft>
              <a:buClr>
                <a:srgbClr val="0087E2"/>
              </a:buClr>
              <a:buSzPct val="80000"/>
              <a:buFont typeface="Arial" pitchFamily="34" charset="0"/>
              <a:buChar char="●"/>
              <a:defRPr/>
            </a:pPr>
            <a:r>
              <a:rPr lang="en-US" altLang="zh-CN" sz="900" b="0" dirty="0">
                <a:solidFill>
                  <a:schemeClr val="folHlink"/>
                </a:solidFill>
                <a:latin typeface="+mj-lt"/>
                <a:ea typeface="华文细黑" pitchFamily="2" charset="-122"/>
                <a:cs typeface="Arial" pitchFamily="34" charset="0"/>
              </a:rPr>
              <a:t>If HD video surveillance is needed, the planned bandwidth should be doubled.</a:t>
            </a:r>
            <a:endParaRPr lang="zh-CN" altLang="en-US" sz="900" b="0" dirty="0">
              <a:solidFill>
                <a:schemeClr val="folHlink"/>
              </a:solidFill>
              <a:latin typeface="+mj-lt"/>
              <a:ea typeface="华文细黑" pitchFamily="2" charset="-122"/>
              <a:cs typeface="Arial" pitchFamily="34" charset="0"/>
            </a:endParaRPr>
          </a:p>
        </p:txBody>
      </p:sp>
      <p:sp>
        <p:nvSpPr>
          <p:cNvPr id="50257" name="Text Box 336"/>
          <p:cNvSpPr txBox="1">
            <a:spLocks noChangeArrowheads="1"/>
          </p:cNvSpPr>
          <p:nvPr/>
        </p:nvSpPr>
        <p:spPr bwMode="auto">
          <a:xfrm>
            <a:off x="5357813" y="5500688"/>
            <a:ext cx="3457575" cy="863600"/>
          </a:xfrm>
          <a:prstGeom prst="rect">
            <a:avLst/>
          </a:prstGeom>
          <a:noFill/>
          <a:ln w="9525" algn="ctr">
            <a:noFill/>
            <a:miter lim="800000"/>
            <a:headEnd/>
            <a:tailEnd/>
          </a:ln>
        </p:spPr>
        <p:txBody>
          <a:bodyPr/>
          <a:lstStyle/>
          <a:p>
            <a:pPr marL="355600" indent="-355600">
              <a:lnSpc>
                <a:spcPct val="110000"/>
              </a:lnSpc>
              <a:spcAft>
                <a:spcPts val="400"/>
              </a:spcAft>
              <a:buClr>
                <a:srgbClr val="0087E2"/>
              </a:buClr>
              <a:buSzPct val="80000"/>
              <a:buFont typeface="Arial" pitchFamily="34" charset="0"/>
              <a:buChar char="●"/>
              <a:defRPr/>
            </a:pPr>
            <a:r>
              <a:rPr lang="en-US" altLang="zh-CN" sz="900" b="0" dirty="0">
                <a:solidFill>
                  <a:schemeClr val="folHlink"/>
                </a:solidFill>
                <a:latin typeface="+mj-lt"/>
                <a:ea typeface="华文细黑" pitchFamily="2" charset="-122"/>
                <a:cs typeface="Arial" pitchFamily="34" charset="0"/>
              </a:rPr>
              <a:t>Video conferencing services can be connected to the </a:t>
            </a:r>
            <a:r>
              <a:rPr lang="en-US" altLang="zh-CN" sz="900" b="0" dirty="0" smtClean="0">
                <a:solidFill>
                  <a:schemeClr val="folHlink"/>
                </a:solidFill>
                <a:latin typeface="+mj-lt"/>
                <a:ea typeface="华文细黑" pitchFamily="2" charset="-122"/>
                <a:cs typeface="Arial" pitchFamily="34" charset="0"/>
              </a:rPr>
              <a:t>MSTP/ in </a:t>
            </a:r>
            <a:r>
              <a:rPr lang="en-US" altLang="zh-CN" sz="900" b="0" dirty="0" err="1" smtClean="0">
                <a:solidFill>
                  <a:schemeClr val="folHlink"/>
                </a:solidFill>
                <a:latin typeface="+mj-lt"/>
                <a:ea typeface="华文细黑" pitchFamily="2" charset="-122"/>
                <a:cs typeface="Arial" pitchFamily="34" charset="0"/>
              </a:rPr>
              <a:t>EoS</a:t>
            </a:r>
            <a:r>
              <a:rPr lang="en-US" altLang="zh-CN" sz="900" b="0" dirty="0" smtClean="0">
                <a:solidFill>
                  <a:schemeClr val="folHlink"/>
                </a:solidFill>
                <a:latin typeface="+mj-lt"/>
                <a:ea typeface="华文细黑" pitchFamily="2" charset="-122"/>
                <a:cs typeface="Arial" pitchFamily="34" charset="0"/>
              </a:rPr>
              <a:t> mode or PTN </a:t>
            </a:r>
            <a:endParaRPr lang="zh-CN" altLang="en-US" sz="900" b="0" dirty="0">
              <a:solidFill>
                <a:schemeClr val="folHlink"/>
              </a:solidFill>
              <a:latin typeface="+mj-lt"/>
              <a:ea typeface="华文细黑" pitchFamily="2" charset="-122"/>
              <a:cs typeface="Arial" pitchFamily="34" charset="0"/>
            </a:endParaRPr>
          </a:p>
          <a:p>
            <a:pPr marL="355600" indent="-355600">
              <a:lnSpc>
                <a:spcPct val="110000"/>
              </a:lnSpc>
              <a:spcAft>
                <a:spcPts val="400"/>
              </a:spcAft>
              <a:buClr>
                <a:srgbClr val="0087E2"/>
              </a:buClr>
              <a:buSzPct val="80000"/>
              <a:buFont typeface="Arial" pitchFamily="34" charset="0"/>
              <a:buChar char="●"/>
              <a:defRPr/>
            </a:pPr>
            <a:r>
              <a:rPr lang="en-US" altLang="zh-CN" sz="900" b="0" dirty="0">
                <a:solidFill>
                  <a:schemeClr val="folHlink"/>
                </a:solidFill>
                <a:latin typeface="+mj-lt"/>
                <a:ea typeface="华文细黑" pitchFamily="2" charset="-122"/>
                <a:cs typeface="Arial" pitchFamily="34" charset="0"/>
              </a:rPr>
              <a:t>Separate networking is recommended for monitoring services, which should be directly connected to the MSTP in the EOS </a:t>
            </a:r>
            <a:r>
              <a:rPr lang="en-US" altLang="zh-CN" sz="900" b="0" dirty="0" smtClean="0">
                <a:solidFill>
                  <a:schemeClr val="folHlink"/>
                </a:solidFill>
                <a:latin typeface="+mj-lt"/>
                <a:ea typeface="华文细黑" pitchFamily="2" charset="-122"/>
                <a:cs typeface="Arial" pitchFamily="34" charset="0"/>
              </a:rPr>
              <a:t>mode or PTN</a:t>
            </a:r>
            <a:endParaRPr lang="zh-CN" altLang="en-US" sz="900" b="0" dirty="0">
              <a:solidFill>
                <a:schemeClr val="folHlink"/>
              </a:solidFill>
              <a:latin typeface="+mj-lt"/>
              <a:ea typeface="华文细黑" pitchFamily="2" charset="-122"/>
              <a:cs typeface="Arial" pitchFamily="34" charset="0"/>
            </a:endParaRPr>
          </a:p>
        </p:txBody>
      </p:sp>
      <p:sp>
        <p:nvSpPr>
          <p:cNvPr id="156753" name="Rectangle 24"/>
          <p:cNvSpPr>
            <a:spLocks noChangeArrowheads="1"/>
          </p:cNvSpPr>
          <p:nvPr/>
        </p:nvSpPr>
        <p:spPr bwMode="auto">
          <a:xfrm>
            <a:off x="142875" y="5734050"/>
            <a:ext cx="788988" cy="184150"/>
          </a:xfrm>
          <a:prstGeom prst="rect">
            <a:avLst/>
          </a:prstGeom>
          <a:noFill/>
          <a:ln w="9525">
            <a:noFill/>
            <a:miter lim="800000"/>
            <a:headEnd/>
            <a:tailEnd/>
          </a:ln>
        </p:spPr>
        <p:txBody>
          <a:bodyPr wrap="none" lIns="0" tIns="0" rIns="0" bIns="0">
            <a:spAutoFit/>
          </a:bodyPr>
          <a:lstStyle/>
          <a:p>
            <a:pPr>
              <a:defRPr/>
            </a:pPr>
            <a:r>
              <a:rPr kumimoji="0" lang="en-US" altLang="zh-CN" dirty="0">
                <a:solidFill>
                  <a:schemeClr val="accent1"/>
                </a:solidFill>
                <a:latin typeface="+mj-lt"/>
                <a:ea typeface="华文细黑" pitchFamily="2" charset="-122"/>
              </a:rPr>
              <a:t>Bandwidth</a:t>
            </a:r>
            <a:endParaRPr kumimoji="0" lang="zh-CN" altLang="en-US" dirty="0">
              <a:solidFill>
                <a:schemeClr val="accent1"/>
              </a:solidFill>
              <a:latin typeface="+mj-lt"/>
              <a:ea typeface="华文细黑" pitchFamily="2" charset="-122"/>
            </a:endParaRPr>
          </a:p>
        </p:txBody>
      </p:sp>
      <p:sp>
        <p:nvSpPr>
          <p:cNvPr id="156754" name="Rectangle 24"/>
          <p:cNvSpPr>
            <a:spLocks noChangeArrowheads="1"/>
          </p:cNvSpPr>
          <p:nvPr/>
        </p:nvSpPr>
        <p:spPr bwMode="auto">
          <a:xfrm>
            <a:off x="4786313" y="5734050"/>
            <a:ext cx="782637" cy="369888"/>
          </a:xfrm>
          <a:prstGeom prst="rect">
            <a:avLst/>
          </a:prstGeom>
          <a:noFill/>
          <a:ln w="9525">
            <a:noFill/>
            <a:miter lim="800000"/>
            <a:headEnd/>
            <a:tailEnd/>
          </a:ln>
        </p:spPr>
        <p:txBody>
          <a:bodyPr lIns="0" tIns="0" rIns="0" bIns="0">
            <a:spAutoFit/>
          </a:bodyPr>
          <a:lstStyle/>
          <a:p>
            <a:pPr>
              <a:defRPr/>
            </a:pPr>
            <a:r>
              <a:rPr kumimoji="0" lang="en-US" altLang="zh-CN" dirty="0">
                <a:solidFill>
                  <a:schemeClr val="accent1"/>
                </a:solidFill>
                <a:latin typeface="+mj-lt"/>
                <a:ea typeface="华文细黑" pitchFamily="2" charset="-122"/>
              </a:rPr>
              <a:t>Service access</a:t>
            </a:r>
            <a:endParaRPr kumimoji="0" lang="zh-CN" altLang="en-US" dirty="0">
              <a:solidFill>
                <a:schemeClr val="accent1"/>
              </a:solidFill>
              <a:latin typeface="+mj-lt"/>
              <a:ea typeface="华文细黑" pitchFamily="2" charset="-122"/>
            </a:endParaRPr>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4"/>
          <p:cNvSpPr>
            <a:spLocks noGrp="1" noChangeArrowheads="1"/>
          </p:cNvSpPr>
          <p:nvPr>
            <p:ph type="title"/>
          </p:nvPr>
        </p:nvSpPr>
        <p:spPr>
          <a:xfrm>
            <a:off x="147638" y="214313"/>
            <a:ext cx="8496300" cy="384175"/>
          </a:xfrm>
        </p:spPr>
        <p:txBody>
          <a:bodyPr/>
          <a:lstStyle/>
          <a:p>
            <a:pPr>
              <a:defRPr/>
            </a:pPr>
            <a:r>
              <a:rPr lang="en-US" altLang="zh-CN" sz="2400" dirty="0" smtClean="0">
                <a:latin typeface="+mj-lt"/>
              </a:rPr>
              <a:t>Transport of </a:t>
            </a:r>
            <a:r>
              <a:rPr lang="en-US" altLang="zh-CN" sz="2400" dirty="0" smtClean="0">
                <a:latin typeface="+mj-lt"/>
              </a:rPr>
              <a:t>V</a:t>
            </a:r>
            <a:r>
              <a:rPr lang="en-US" altLang="zh-CN" sz="2400" dirty="0" smtClean="0">
                <a:latin typeface="+mj-lt"/>
              </a:rPr>
              <a:t>ideo </a:t>
            </a:r>
            <a:r>
              <a:rPr lang="en-US" altLang="zh-CN" sz="2400" dirty="0" smtClean="0">
                <a:latin typeface="+mj-lt"/>
              </a:rPr>
              <a:t>services (two-level aggregation)</a:t>
            </a:r>
            <a:endParaRPr lang="zh-CN" altLang="en-US" sz="2400" dirty="0" smtClean="0">
              <a:latin typeface="+mj-lt"/>
            </a:endParaRPr>
          </a:p>
        </p:txBody>
      </p:sp>
      <p:grpSp>
        <p:nvGrpSpPr>
          <p:cNvPr id="164866" name="Group 5"/>
          <p:cNvGrpSpPr>
            <a:grpSpLocks/>
          </p:cNvGrpSpPr>
          <p:nvPr/>
        </p:nvGrpSpPr>
        <p:grpSpPr bwMode="auto">
          <a:xfrm>
            <a:off x="6372225" y="3081338"/>
            <a:ext cx="2592388" cy="77787"/>
            <a:chOff x="294" y="1116"/>
            <a:chExt cx="5126" cy="46"/>
          </a:xfrm>
        </p:grpSpPr>
        <p:grpSp>
          <p:nvGrpSpPr>
            <p:cNvPr id="165457" name="Group 6"/>
            <p:cNvGrpSpPr>
              <a:grpSpLocks/>
            </p:cNvGrpSpPr>
            <p:nvPr/>
          </p:nvGrpSpPr>
          <p:grpSpPr bwMode="auto">
            <a:xfrm>
              <a:off x="4425" y="1116"/>
              <a:ext cx="498" cy="46"/>
              <a:chOff x="839" y="845"/>
              <a:chExt cx="454" cy="90"/>
            </a:xfrm>
          </p:grpSpPr>
          <p:sp>
            <p:nvSpPr>
              <p:cNvPr id="51824" name="Rectangle 33"/>
              <p:cNvSpPr>
                <a:spLocks noChangeArrowheads="1"/>
              </p:cNvSpPr>
              <p:nvPr/>
            </p:nvSpPr>
            <p:spPr bwMode="auto">
              <a:xfrm>
                <a:off x="839"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825"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458" name="Group 9"/>
            <p:cNvGrpSpPr>
              <a:grpSpLocks/>
            </p:cNvGrpSpPr>
            <p:nvPr/>
          </p:nvGrpSpPr>
          <p:grpSpPr bwMode="auto">
            <a:xfrm>
              <a:off x="4922" y="1116"/>
              <a:ext cx="498" cy="46"/>
              <a:chOff x="839" y="845"/>
              <a:chExt cx="454" cy="90"/>
            </a:xfrm>
          </p:grpSpPr>
          <p:sp>
            <p:nvSpPr>
              <p:cNvPr id="51822"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823"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459" name="Group 12"/>
            <p:cNvGrpSpPr>
              <a:grpSpLocks/>
            </p:cNvGrpSpPr>
            <p:nvPr/>
          </p:nvGrpSpPr>
          <p:grpSpPr bwMode="auto">
            <a:xfrm>
              <a:off x="3430" y="1116"/>
              <a:ext cx="498" cy="46"/>
              <a:chOff x="839" y="845"/>
              <a:chExt cx="454" cy="90"/>
            </a:xfrm>
          </p:grpSpPr>
          <p:sp>
            <p:nvSpPr>
              <p:cNvPr id="51820" name="Rectangle 33"/>
              <p:cNvSpPr>
                <a:spLocks noChangeArrowheads="1"/>
              </p:cNvSpPr>
              <p:nvPr/>
            </p:nvSpPr>
            <p:spPr bwMode="auto">
              <a:xfrm>
                <a:off x="839"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821"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460" name="Group 15"/>
            <p:cNvGrpSpPr>
              <a:grpSpLocks/>
            </p:cNvGrpSpPr>
            <p:nvPr/>
          </p:nvGrpSpPr>
          <p:grpSpPr bwMode="auto">
            <a:xfrm>
              <a:off x="3927" y="1116"/>
              <a:ext cx="498" cy="46"/>
              <a:chOff x="839" y="845"/>
              <a:chExt cx="454" cy="90"/>
            </a:xfrm>
          </p:grpSpPr>
          <p:sp>
            <p:nvSpPr>
              <p:cNvPr id="51818"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819"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461" name="Group 18"/>
            <p:cNvGrpSpPr>
              <a:grpSpLocks/>
            </p:cNvGrpSpPr>
            <p:nvPr/>
          </p:nvGrpSpPr>
          <p:grpSpPr bwMode="auto">
            <a:xfrm>
              <a:off x="2435" y="1116"/>
              <a:ext cx="498" cy="46"/>
              <a:chOff x="839" y="845"/>
              <a:chExt cx="454" cy="90"/>
            </a:xfrm>
          </p:grpSpPr>
          <p:sp>
            <p:nvSpPr>
              <p:cNvPr id="51816" name="Rectangle 33"/>
              <p:cNvSpPr>
                <a:spLocks noChangeArrowheads="1"/>
              </p:cNvSpPr>
              <p:nvPr/>
            </p:nvSpPr>
            <p:spPr bwMode="auto">
              <a:xfrm>
                <a:off x="839"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817"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462" name="Group 21"/>
            <p:cNvGrpSpPr>
              <a:grpSpLocks/>
            </p:cNvGrpSpPr>
            <p:nvPr/>
          </p:nvGrpSpPr>
          <p:grpSpPr bwMode="auto">
            <a:xfrm>
              <a:off x="2932" y="1116"/>
              <a:ext cx="498" cy="46"/>
              <a:chOff x="839" y="845"/>
              <a:chExt cx="454" cy="90"/>
            </a:xfrm>
          </p:grpSpPr>
          <p:sp>
            <p:nvSpPr>
              <p:cNvPr id="51814"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815"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463" name="Group 24"/>
            <p:cNvGrpSpPr>
              <a:grpSpLocks/>
            </p:cNvGrpSpPr>
            <p:nvPr/>
          </p:nvGrpSpPr>
          <p:grpSpPr bwMode="auto">
            <a:xfrm>
              <a:off x="1438" y="1116"/>
              <a:ext cx="498" cy="46"/>
              <a:chOff x="839" y="845"/>
              <a:chExt cx="454" cy="90"/>
            </a:xfrm>
          </p:grpSpPr>
          <p:sp>
            <p:nvSpPr>
              <p:cNvPr id="51812"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813"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464" name="Group 27"/>
            <p:cNvGrpSpPr>
              <a:grpSpLocks/>
            </p:cNvGrpSpPr>
            <p:nvPr/>
          </p:nvGrpSpPr>
          <p:grpSpPr bwMode="auto">
            <a:xfrm>
              <a:off x="1935" y="1116"/>
              <a:ext cx="498" cy="46"/>
              <a:chOff x="839" y="845"/>
              <a:chExt cx="454" cy="90"/>
            </a:xfrm>
          </p:grpSpPr>
          <p:sp>
            <p:nvSpPr>
              <p:cNvPr id="51810"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811"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465" name="Group 30"/>
            <p:cNvGrpSpPr>
              <a:grpSpLocks/>
            </p:cNvGrpSpPr>
            <p:nvPr/>
          </p:nvGrpSpPr>
          <p:grpSpPr bwMode="auto">
            <a:xfrm>
              <a:off x="443" y="1116"/>
              <a:ext cx="498" cy="46"/>
              <a:chOff x="839" y="845"/>
              <a:chExt cx="454" cy="90"/>
            </a:xfrm>
          </p:grpSpPr>
          <p:sp>
            <p:nvSpPr>
              <p:cNvPr id="51808"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809"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466" name="Group 33"/>
            <p:cNvGrpSpPr>
              <a:grpSpLocks/>
            </p:cNvGrpSpPr>
            <p:nvPr/>
          </p:nvGrpSpPr>
          <p:grpSpPr bwMode="auto">
            <a:xfrm>
              <a:off x="940" y="1116"/>
              <a:ext cx="498" cy="46"/>
              <a:chOff x="839" y="845"/>
              <a:chExt cx="454" cy="90"/>
            </a:xfrm>
          </p:grpSpPr>
          <p:sp>
            <p:nvSpPr>
              <p:cNvPr id="51806"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807"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51804" name="Line 149"/>
            <p:cNvSpPr>
              <a:spLocks noChangeShapeType="1"/>
            </p:cNvSpPr>
            <p:nvPr/>
          </p:nvSpPr>
          <p:spPr bwMode="auto">
            <a:xfrm flipH="1" flipV="1">
              <a:off x="294" y="1162"/>
              <a:ext cx="5026"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805" name="Line 149"/>
            <p:cNvSpPr>
              <a:spLocks noChangeShapeType="1"/>
            </p:cNvSpPr>
            <p:nvPr/>
          </p:nvSpPr>
          <p:spPr bwMode="auto">
            <a:xfrm flipH="1" flipV="1">
              <a:off x="294" y="1116"/>
              <a:ext cx="5026"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164867" name="Group 38"/>
          <p:cNvGrpSpPr>
            <a:grpSpLocks/>
          </p:cNvGrpSpPr>
          <p:nvPr/>
        </p:nvGrpSpPr>
        <p:grpSpPr bwMode="auto">
          <a:xfrm>
            <a:off x="3132138" y="3087688"/>
            <a:ext cx="3313112" cy="71437"/>
            <a:chOff x="294" y="1116"/>
            <a:chExt cx="5126" cy="46"/>
          </a:xfrm>
        </p:grpSpPr>
        <p:grpSp>
          <p:nvGrpSpPr>
            <p:cNvPr id="165425" name="Group 39"/>
            <p:cNvGrpSpPr>
              <a:grpSpLocks/>
            </p:cNvGrpSpPr>
            <p:nvPr/>
          </p:nvGrpSpPr>
          <p:grpSpPr bwMode="auto">
            <a:xfrm>
              <a:off x="4425" y="1116"/>
              <a:ext cx="498" cy="46"/>
              <a:chOff x="839" y="845"/>
              <a:chExt cx="454" cy="90"/>
            </a:xfrm>
          </p:grpSpPr>
          <p:sp>
            <p:nvSpPr>
              <p:cNvPr id="51792"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93"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426" name="Group 42"/>
            <p:cNvGrpSpPr>
              <a:grpSpLocks/>
            </p:cNvGrpSpPr>
            <p:nvPr/>
          </p:nvGrpSpPr>
          <p:grpSpPr bwMode="auto">
            <a:xfrm>
              <a:off x="4922" y="1116"/>
              <a:ext cx="498" cy="46"/>
              <a:chOff x="839" y="845"/>
              <a:chExt cx="454" cy="90"/>
            </a:xfrm>
          </p:grpSpPr>
          <p:sp>
            <p:nvSpPr>
              <p:cNvPr id="51790" name="Rectangle 33"/>
              <p:cNvSpPr>
                <a:spLocks noChangeArrowheads="1"/>
              </p:cNvSpPr>
              <p:nvPr/>
            </p:nvSpPr>
            <p:spPr bwMode="auto">
              <a:xfrm>
                <a:off x="838"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91"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427" name="Group 45"/>
            <p:cNvGrpSpPr>
              <a:grpSpLocks/>
            </p:cNvGrpSpPr>
            <p:nvPr/>
          </p:nvGrpSpPr>
          <p:grpSpPr bwMode="auto">
            <a:xfrm>
              <a:off x="3430" y="1116"/>
              <a:ext cx="498" cy="46"/>
              <a:chOff x="839" y="845"/>
              <a:chExt cx="454" cy="90"/>
            </a:xfrm>
          </p:grpSpPr>
          <p:sp>
            <p:nvSpPr>
              <p:cNvPr id="51788"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89"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428" name="Group 48"/>
            <p:cNvGrpSpPr>
              <a:grpSpLocks/>
            </p:cNvGrpSpPr>
            <p:nvPr/>
          </p:nvGrpSpPr>
          <p:grpSpPr bwMode="auto">
            <a:xfrm>
              <a:off x="3927" y="1116"/>
              <a:ext cx="498" cy="46"/>
              <a:chOff x="839" y="845"/>
              <a:chExt cx="454" cy="90"/>
            </a:xfrm>
          </p:grpSpPr>
          <p:sp>
            <p:nvSpPr>
              <p:cNvPr id="51786"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87"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429" name="Group 51"/>
            <p:cNvGrpSpPr>
              <a:grpSpLocks/>
            </p:cNvGrpSpPr>
            <p:nvPr/>
          </p:nvGrpSpPr>
          <p:grpSpPr bwMode="auto">
            <a:xfrm>
              <a:off x="2435" y="1116"/>
              <a:ext cx="498" cy="46"/>
              <a:chOff x="839" y="845"/>
              <a:chExt cx="454" cy="90"/>
            </a:xfrm>
          </p:grpSpPr>
          <p:sp>
            <p:nvSpPr>
              <p:cNvPr id="51784"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85"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430" name="Group 54"/>
            <p:cNvGrpSpPr>
              <a:grpSpLocks/>
            </p:cNvGrpSpPr>
            <p:nvPr/>
          </p:nvGrpSpPr>
          <p:grpSpPr bwMode="auto">
            <a:xfrm>
              <a:off x="2932" y="1116"/>
              <a:ext cx="498" cy="46"/>
              <a:chOff x="839" y="845"/>
              <a:chExt cx="454" cy="90"/>
            </a:xfrm>
          </p:grpSpPr>
          <p:sp>
            <p:nvSpPr>
              <p:cNvPr id="51782"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83"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431" name="Group 57"/>
            <p:cNvGrpSpPr>
              <a:grpSpLocks/>
            </p:cNvGrpSpPr>
            <p:nvPr/>
          </p:nvGrpSpPr>
          <p:grpSpPr bwMode="auto">
            <a:xfrm>
              <a:off x="1438" y="1116"/>
              <a:ext cx="498" cy="46"/>
              <a:chOff x="839" y="845"/>
              <a:chExt cx="454" cy="90"/>
            </a:xfrm>
          </p:grpSpPr>
          <p:sp>
            <p:nvSpPr>
              <p:cNvPr id="51780" name="Rectangle 33"/>
              <p:cNvSpPr>
                <a:spLocks noChangeArrowheads="1"/>
              </p:cNvSpPr>
              <p:nvPr/>
            </p:nvSpPr>
            <p:spPr bwMode="auto">
              <a:xfrm>
                <a:off x="840"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81"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432" name="Group 60"/>
            <p:cNvGrpSpPr>
              <a:grpSpLocks/>
            </p:cNvGrpSpPr>
            <p:nvPr/>
          </p:nvGrpSpPr>
          <p:grpSpPr bwMode="auto">
            <a:xfrm>
              <a:off x="1935" y="1116"/>
              <a:ext cx="498" cy="46"/>
              <a:chOff x="839" y="845"/>
              <a:chExt cx="454" cy="90"/>
            </a:xfrm>
          </p:grpSpPr>
          <p:sp>
            <p:nvSpPr>
              <p:cNvPr id="51778"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79"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433" name="Group 63"/>
            <p:cNvGrpSpPr>
              <a:grpSpLocks/>
            </p:cNvGrpSpPr>
            <p:nvPr/>
          </p:nvGrpSpPr>
          <p:grpSpPr bwMode="auto">
            <a:xfrm>
              <a:off x="443" y="1116"/>
              <a:ext cx="498" cy="46"/>
              <a:chOff x="839" y="845"/>
              <a:chExt cx="454" cy="90"/>
            </a:xfrm>
          </p:grpSpPr>
          <p:sp>
            <p:nvSpPr>
              <p:cNvPr id="51776"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77"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434" name="Group 66"/>
            <p:cNvGrpSpPr>
              <a:grpSpLocks/>
            </p:cNvGrpSpPr>
            <p:nvPr/>
          </p:nvGrpSpPr>
          <p:grpSpPr bwMode="auto">
            <a:xfrm>
              <a:off x="940" y="1116"/>
              <a:ext cx="498" cy="46"/>
              <a:chOff x="839" y="845"/>
              <a:chExt cx="454" cy="90"/>
            </a:xfrm>
          </p:grpSpPr>
          <p:sp>
            <p:nvSpPr>
              <p:cNvPr id="51774"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75"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51772" name="Line 149"/>
            <p:cNvSpPr>
              <a:spLocks noChangeShapeType="1"/>
            </p:cNvSpPr>
            <p:nvPr/>
          </p:nvSpPr>
          <p:spPr bwMode="auto">
            <a:xfrm flipH="1" flipV="1">
              <a:off x="294" y="1162"/>
              <a:ext cx="502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773" name="Line 149"/>
            <p:cNvSpPr>
              <a:spLocks noChangeShapeType="1"/>
            </p:cNvSpPr>
            <p:nvPr/>
          </p:nvSpPr>
          <p:spPr bwMode="auto">
            <a:xfrm flipH="1" flipV="1">
              <a:off x="294" y="1116"/>
              <a:ext cx="502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164868" name="Group 71"/>
          <p:cNvGrpSpPr>
            <a:grpSpLocks/>
          </p:cNvGrpSpPr>
          <p:nvPr/>
        </p:nvGrpSpPr>
        <p:grpSpPr bwMode="auto">
          <a:xfrm>
            <a:off x="612775" y="3081338"/>
            <a:ext cx="2520950" cy="77787"/>
            <a:chOff x="294" y="1116"/>
            <a:chExt cx="5126" cy="46"/>
          </a:xfrm>
        </p:grpSpPr>
        <p:grpSp>
          <p:nvGrpSpPr>
            <p:cNvPr id="165393" name="Group 72"/>
            <p:cNvGrpSpPr>
              <a:grpSpLocks/>
            </p:cNvGrpSpPr>
            <p:nvPr/>
          </p:nvGrpSpPr>
          <p:grpSpPr bwMode="auto">
            <a:xfrm>
              <a:off x="4425" y="1116"/>
              <a:ext cx="498" cy="46"/>
              <a:chOff x="839" y="845"/>
              <a:chExt cx="454" cy="90"/>
            </a:xfrm>
          </p:grpSpPr>
          <p:sp>
            <p:nvSpPr>
              <p:cNvPr id="51760" name="Rectangle 33"/>
              <p:cNvSpPr>
                <a:spLocks noChangeArrowheads="1"/>
              </p:cNvSpPr>
              <p:nvPr/>
            </p:nvSpPr>
            <p:spPr bwMode="auto">
              <a:xfrm>
                <a:off x="840" y="845"/>
                <a:ext cx="227"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61"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394" name="Group 75"/>
            <p:cNvGrpSpPr>
              <a:grpSpLocks/>
            </p:cNvGrpSpPr>
            <p:nvPr/>
          </p:nvGrpSpPr>
          <p:grpSpPr bwMode="auto">
            <a:xfrm>
              <a:off x="4922" y="1116"/>
              <a:ext cx="498" cy="46"/>
              <a:chOff x="839" y="845"/>
              <a:chExt cx="454" cy="90"/>
            </a:xfrm>
          </p:grpSpPr>
          <p:sp>
            <p:nvSpPr>
              <p:cNvPr id="51758" name="Rectangle 33"/>
              <p:cNvSpPr>
                <a:spLocks noChangeArrowheads="1"/>
              </p:cNvSpPr>
              <p:nvPr/>
            </p:nvSpPr>
            <p:spPr bwMode="auto">
              <a:xfrm>
                <a:off x="840" y="845"/>
                <a:ext cx="227"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59" name="Rectangle 33"/>
              <p:cNvSpPr>
                <a:spLocks noChangeArrowheads="1"/>
              </p:cNvSpPr>
              <p:nvPr/>
            </p:nvSpPr>
            <p:spPr bwMode="auto">
              <a:xfrm>
                <a:off x="1066"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395" name="Group 78"/>
            <p:cNvGrpSpPr>
              <a:grpSpLocks/>
            </p:cNvGrpSpPr>
            <p:nvPr/>
          </p:nvGrpSpPr>
          <p:grpSpPr bwMode="auto">
            <a:xfrm>
              <a:off x="3430" y="1116"/>
              <a:ext cx="498" cy="46"/>
              <a:chOff x="839" y="845"/>
              <a:chExt cx="454" cy="90"/>
            </a:xfrm>
          </p:grpSpPr>
          <p:sp>
            <p:nvSpPr>
              <p:cNvPr id="51756" name="Rectangle 33"/>
              <p:cNvSpPr>
                <a:spLocks noChangeArrowheads="1"/>
              </p:cNvSpPr>
              <p:nvPr/>
            </p:nvSpPr>
            <p:spPr bwMode="auto">
              <a:xfrm>
                <a:off x="840" y="845"/>
                <a:ext cx="227"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57" name="Rectangle 33"/>
              <p:cNvSpPr>
                <a:spLocks noChangeArrowheads="1"/>
              </p:cNvSpPr>
              <p:nvPr/>
            </p:nvSpPr>
            <p:spPr bwMode="auto">
              <a:xfrm>
                <a:off x="1067"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396" name="Group 81"/>
            <p:cNvGrpSpPr>
              <a:grpSpLocks/>
            </p:cNvGrpSpPr>
            <p:nvPr/>
          </p:nvGrpSpPr>
          <p:grpSpPr bwMode="auto">
            <a:xfrm>
              <a:off x="3927" y="1116"/>
              <a:ext cx="498" cy="46"/>
              <a:chOff x="839" y="845"/>
              <a:chExt cx="454" cy="90"/>
            </a:xfrm>
          </p:grpSpPr>
          <p:sp>
            <p:nvSpPr>
              <p:cNvPr id="51754" name="Rectangle 33"/>
              <p:cNvSpPr>
                <a:spLocks noChangeArrowheads="1"/>
              </p:cNvSpPr>
              <p:nvPr/>
            </p:nvSpPr>
            <p:spPr bwMode="auto">
              <a:xfrm>
                <a:off x="838" y="845"/>
                <a:ext cx="230"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55" name="Rectangle 33"/>
              <p:cNvSpPr>
                <a:spLocks noChangeArrowheads="1"/>
              </p:cNvSpPr>
              <p:nvPr/>
            </p:nvSpPr>
            <p:spPr bwMode="auto">
              <a:xfrm>
                <a:off x="1067"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397" name="Group 84"/>
            <p:cNvGrpSpPr>
              <a:grpSpLocks/>
            </p:cNvGrpSpPr>
            <p:nvPr/>
          </p:nvGrpSpPr>
          <p:grpSpPr bwMode="auto">
            <a:xfrm>
              <a:off x="2435" y="1116"/>
              <a:ext cx="498" cy="46"/>
              <a:chOff x="839" y="845"/>
              <a:chExt cx="454" cy="90"/>
            </a:xfrm>
          </p:grpSpPr>
          <p:sp>
            <p:nvSpPr>
              <p:cNvPr id="51752" name="Rectangle 33"/>
              <p:cNvSpPr>
                <a:spLocks noChangeArrowheads="1"/>
              </p:cNvSpPr>
              <p:nvPr/>
            </p:nvSpPr>
            <p:spPr bwMode="auto">
              <a:xfrm>
                <a:off x="838" y="845"/>
                <a:ext cx="230"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53" name="Rectangle 33"/>
              <p:cNvSpPr>
                <a:spLocks noChangeArrowheads="1"/>
              </p:cNvSpPr>
              <p:nvPr/>
            </p:nvSpPr>
            <p:spPr bwMode="auto">
              <a:xfrm>
                <a:off x="1068" y="845"/>
                <a:ext cx="232"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398" name="Group 87"/>
            <p:cNvGrpSpPr>
              <a:grpSpLocks/>
            </p:cNvGrpSpPr>
            <p:nvPr/>
          </p:nvGrpSpPr>
          <p:grpSpPr bwMode="auto">
            <a:xfrm>
              <a:off x="2932" y="1116"/>
              <a:ext cx="498" cy="46"/>
              <a:chOff x="839" y="845"/>
              <a:chExt cx="454" cy="90"/>
            </a:xfrm>
          </p:grpSpPr>
          <p:sp>
            <p:nvSpPr>
              <p:cNvPr id="51750" name="Rectangle 33"/>
              <p:cNvSpPr>
                <a:spLocks noChangeArrowheads="1"/>
              </p:cNvSpPr>
              <p:nvPr/>
            </p:nvSpPr>
            <p:spPr bwMode="auto">
              <a:xfrm>
                <a:off x="838" y="845"/>
                <a:ext cx="230"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51" name="Rectangle 33"/>
              <p:cNvSpPr>
                <a:spLocks noChangeArrowheads="1"/>
              </p:cNvSpPr>
              <p:nvPr/>
            </p:nvSpPr>
            <p:spPr bwMode="auto">
              <a:xfrm>
                <a:off x="1068" y="845"/>
                <a:ext cx="232"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399" name="Group 90"/>
            <p:cNvGrpSpPr>
              <a:grpSpLocks/>
            </p:cNvGrpSpPr>
            <p:nvPr/>
          </p:nvGrpSpPr>
          <p:grpSpPr bwMode="auto">
            <a:xfrm>
              <a:off x="1438" y="1116"/>
              <a:ext cx="498" cy="46"/>
              <a:chOff x="839" y="845"/>
              <a:chExt cx="454" cy="90"/>
            </a:xfrm>
          </p:grpSpPr>
          <p:sp>
            <p:nvSpPr>
              <p:cNvPr id="51748" name="Rectangle 33"/>
              <p:cNvSpPr>
                <a:spLocks noChangeArrowheads="1"/>
              </p:cNvSpPr>
              <p:nvPr/>
            </p:nvSpPr>
            <p:spPr bwMode="auto">
              <a:xfrm>
                <a:off x="838" y="845"/>
                <a:ext cx="230"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49" name="Rectangle 33"/>
              <p:cNvSpPr>
                <a:spLocks noChangeArrowheads="1"/>
              </p:cNvSpPr>
              <p:nvPr/>
            </p:nvSpPr>
            <p:spPr bwMode="auto">
              <a:xfrm>
                <a:off x="1067"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400" name="Group 93"/>
            <p:cNvGrpSpPr>
              <a:grpSpLocks/>
            </p:cNvGrpSpPr>
            <p:nvPr/>
          </p:nvGrpSpPr>
          <p:grpSpPr bwMode="auto">
            <a:xfrm>
              <a:off x="1935" y="1116"/>
              <a:ext cx="498" cy="46"/>
              <a:chOff x="839" y="845"/>
              <a:chExt cx="454" cy="90"/>
            </a:xfrm>
          </p:grpSpPr>
          <p:sp>
            <p:nvSpPr>
              <p:cNvPr id="51746" name="Rectangle 33"/>
              <p:cNvSpPr>
                <a:spLocks noChangeArrowheads="1"/>
              </p:cNvSpPr>
              <p:nvPr/>
            </p:nvSpPr>
            <p:spPr bwMode="auto">
              <a:xfrm>
                <a:off x="838" y="845"/>
                <a:ext cx="230"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47" name="Rectangle 33"/>
              <p:cNvSpPr>
                <a:spLocks noChangeArrowheads="1"/>
              </p:cNvSpPr>
              <p:nvPr/>
            </p:nvSpPr>
            <p:spPr bwMode="auto">
              <a:xfrm>
                <a:off x="1067"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401" name="Group 96"/>
            <p:cNvGrpSpPr>
              <a:grpSpLocks/>
            </p:cNvGrpSpPr>
            <p:nvPr/>
          </p:nvGrpSpPr>
          <p:grpSpPr bwMode="auto">
            <a:xfrm>
              <a:off x="443" y="1116"/>
              <a:ext cx="498" cy="46"/>
              <a:chOff x="839" y="845"/>
              <a:chExt cx="454" cy="90"/>
            </a:xfrm>
          </p:grpSpPr>
          <p:sp>
            <p:nvSpPr>
              <p:cNvPr id="51744"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45" name="Rectangle 33"/>
              <p:cNvSpPr>
                <a:spLocks noChangeArrowheads="1"/>
              </p:cNvSpPr>
              <p:nvPr/>
            </p:nvSpPr>
            <p:spPr bwMode="auto">
              <a:xfrm>
                <a:off x="1065"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5402" name="Group 99"/>
            <p:cNvGrpSpPr>
              <a:grpSpLocks/>
            </p:cNvGrpSpPr>
            <p:nvPr/>
          </p:nvGrpSpPr>
          <p:grpSpPr bwMode="auto">
            <a:xfrm>
              <a:off x="940" y="1116"/>
              <a:ext cx="498" cy="46"/>
              <a:chOff x="839" y="845"/>
              <a:chExt cx="454" cy="90"/>
            </a:xfrm>
          </p:grpSpPr>
          <p:sp>
            <p:nvSpPr>
              <p:cNvPr id="51742" name="Rectangle 33"/>
              <p:cNvSpPr>
                <a:spLocks noChangeArrowheads="1"/>
              </p:cNvSpPr>
              <p:nvPr/>
            </p:nvSpPr>
            <p:spPr bwMode="auto">
              <a:xfrm>
                <a:off x="839" y="845"/>
                <a:ext cx="227"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43" name="Rectangle 33"/>
              <p:cNvSpPr>
                <a:spLocks noChangeArrowheads="1"/>
              </p:cNvSpPr>
              <p:nvPr/>
            </p:nvSpPr>
            <p:spPr bwMode="auto">
              <a:xfrm>
                <a:off x="1065" y="845"/>
                <a:ext cx="227"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51740" name="Line 149"/>
            <p:cNvSpPr>
              <a:spLocks noChangeShapeType="1"/>
            </p:cNvSpPr>
            <p:nvPr/>
          </p:nvSpPr>
          <p:spPr bwMode="auto">
            <a:xfrm flipH="1" flipV="1">
              <a:off x="294" y="1162"/>
              <a:ext cx="5026"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741" name="Line 149"/>
            <p:cNvSpPr>
              <a:spLocks noChangeShapeType="1"/>
            </p:cNvSpPr>
            <p:nvPr/>
          </p:nvSpPr>
          <p:spPr bwMode="auto">
            <a:xfrm flipH="1" flipV="1">
              <a:off x="294" y="1116"/>
              <a:ext cx="5026"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164869" name="Group 290"/>
          <p:cNvGrpSpPr>
            <a:grpSpLocks/>
          </p:cNvGrpSpPr>
          <p:nvPr/>
        </p:nvGrpSpPr>
        <p:grpSpPr bwMode="auto">
          <a:xfrm>
            <a:off x="3275013" y="2871788"/>
            <a:ext cx="433387" cy="360362"/>
            <a:chOff x="4370388" y="5638800"/>
            <a:chExt cx="622301" cy="458788"/>
          </a:xfrm>
        </p:grpSpPr>
        <p:sp>
          <p:nvSpPr>
            <p:cNvPr id="51714" name="Freeform 110"/>
            <p:cNvSpPr>
              <a:spLocks/>
            </p:cNvSpPr>
            <p:nvPr/>
          </p:nvSpPr>
          <p:spPr bwMode="auto">
            <a:xfrm>
              <a:off x="4370388" y="5917711"/>
              <a:ext cx="622301" cy="179877"/>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715" name="Freeform 111"/>
            <p:cNvSpPr>
              <a:spLocks/>
            </p:cNvSpPr>
            <p:nvPr/>
          </p:nvSpPr>
          <p:spPr bwMode="auto">
            <a:xfrm>
              <a:off x="4625691" y="5638800"/>
              <a:ext cx="366998" cy="62653"/>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716" name="Freeform 112"/>
            <p:cNvSpPr>
              <a:spLocks/>
            </p:cNvSpPr>
            <p:nvPr/>
          </p:nvSpPr>
          <p:spPr bwMode="auto">
            <a:xfrm>
              <a:off x="4814889" y="5665074"/>
              <a:ext cx="177800" cy="260722"/>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717" name="Rectangle 113"/>
            <p:cNvSpPr>
              <a:spLocks noChangeArrowheads="1"/>
            </p:cNvSpPr>
            <p:nvPr/>
          </p:nvSpPr>
          <p:spPr bwMode="auto">
            <a:xfrm>
              <a:off x="4632529" y="5838888"/>
              <a:ext cx="200595" cy="929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18" name="Rectangle 114"/>
            <p:cNvSpPr>
              <a:spLocks noChangeArrowheads="1"/>
            </p:cNvSpPr>
            <p:nvPr/>
          </p:nvSpPr>
          <p:spPr bwMode="auto">
            <a:xfrm>
              <a:off x="4441052" y="5893458"/>
              <a:ext cx="1595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19" name="Rectangle 115"/>
            <p:cNvSpPr>
              <a:spLocks noChangeArrowheads="1"/>
            </p:cNvSpPr>
            <p:nvPr/>
          </p:nvSpPr>
          <p:spPr bwMode="auto">
            <a:xfrm>
              <a:off x="4541349" y="5893458"/>
              <a:ext cx="1367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20" name="Freeform 116"/>
            <p:cNvSpPr>
              <a:spLocks/>
            </p:cNvSpPr>
            <p:nvPr/>
          </p:nvSpPr>
          <p:spPr bwMode="auto">
            <a:xfrm>
              <a:off x="4429655" y="5804530"/>
              <a:ext cx="136770" cy="101055"/>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721" name="Oval 117"/>
            <p:cNvSpPr>
              <a:spLocks noChangeArrowheads="1"/>
            </p:cNvSpPr>
            <p:nvPr/>
          </p:nvSpPr>
          <p:spPr bwMode="auto">
            <a:xfrm>
              <a:off x="4441052" y="5768150"/>
              <a:ext cx="111696" cy="11116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722" name="Freeform 118"/>
            <p:cNvSpPr>
              <a:spLocks noEditPoints="1"/>
            </p:cNvSpPr>
            <p:nvPr/>
          </p:nvSpPr>
          <p:spPr bwMode="auto">
            <a:xfrm>
              <a:off x="4461568" y="5788361"/>
              <a:ext cx="75223" cy="76802"/>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723" name="Rectangle 119"/>
            <p:cNvSpPr>
              <a:spLocks noChangeArrowheads="1"/>
            </p:cNvSpPr>
            <p:nvPr/>
          </p:nvSpPr>
          <p:spPr bwMode="auto">
            <a:xfrm>
              <a:off x="4486641" y="5749960"/>
              <a:ext cx="22795" cy="3435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24" name="Rectangle 120"/>
            <p:cNvSpPr>
              <a:spLocks noChangeArrowheads="1"/>
            </p:cNvSpPr>
            <p:nvPr/>
          </p:nvSpPr>
          <p:spPr bwMode="auto">
            <a:xfrm>
              <a:off x="4477523" y="5743897"/>
              <a:ext cx="41031" cy="1010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25" name="Freeform 121"/>
            <p:cNvSpPr>
              <a:spLocks/>
            </p:cNvSpPr>
            <p:nvPr/>
          </p:nvSpPr>
          <p:spPr bwMode="auto">
            <a:xfrm>
              <a:off x="4422816" y="5705496"/>
              <a:ext cx="152727" cy="34359"/>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726" name="Rectangle 122"/>
            <p:cNvSpPr>
              <a:spLocks noChangeArrowheads="1"/>
            </p:cNvSpPr>
            <p:nvPr/>
          </p:nvSpPr>
          <p:spPr bwMode="auto">
            <a:xfrm>
              <a:off x="4429655"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27" name="Rectangle 123"/>
            <p:cNvSpPr>
              <a:spLocks noChangeArrowheads="1"/>
            </p:cNvSpPr>
            <p:nvPr/>
          </p:nvSpPr>
          <p:spPr bwMode="auto">
            <a:xfrm>
              <a:off x="4559585"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28" name="Rectangle 124"/>
            <p:cNvSpPr>
              <a:spLocks noChangeArrowheads="1"/>
            </p:cNvSpPr>
            <p:nvPr/>
          </p:nvSpPr>
          <p:spPr bwMode="auto">
            <a:xfrm>
              <a:off x="4370388" y="5982386"/>
              <a:ext cx="622301" cy="2223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29" name="Freeform 125"/>
            <p:cNvSpPr>
              <a:spLocks/>
            </p:cNvSpPr>
            <p:nvPr/>
          </p:nvSpPr>
          <p:spPr bwMode="auto">
            <a:xfrm>
              <a:off x="4846801" y="5679222"/>
              <a:ext cx="70665" cy="159666"/>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4870" name="Group 290"/>
          <p:cNvGrpSpPr>
            <a:grpSpLocks/>
          </p:cNvGrpSpPr>
          <p:nvPr/>
        </p:nvGrpSpPr>
        <p:grpSpPr bwMode="auto">
          <a:xfrm>
            <a:off x="4140200" y="2871788"/>
            <a:ext cx="433388" cy="360362"/>
            <a:chOff x="4370388" y="5638800"/>
            <a:chExt cx="622301" cy="458788"/>
          </a:xfrm>
        </p:grpSpPr>
        <p:sp>
          <p:nvSpPr>
            <p:cNvPr id="51698" name="Freeform 110"/>
            <p:cNvSpPr>
              <a:spLocks/>
            </p:cNvSpPr>
            <p:nvPr/>
          </p:nvSpPr>
          <p:spPr bwMode="auto">
            <a:xfrm>
              <a:off x="4370388" y="5917711"/>
              <a:ext cx="622301" cy="179877"/>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699" name="Freeform 111"/>
            <p:cNvSpPr>
              <a:spLocks/>
            </p:cNvSpPr>
            <p:nvPr/>
          </p:nvSpPr>
          <p:spPr bwMode="auto">
            <a:xfrm>
              <a:off x="4625691" y="5638800"/>
              <a:ext cx="366998" cy="62653"/>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700" name="Freeform 112"/>
            <p:cNvSpPr>
              <a:spLocks/>
            </p:cNvSpPr>
            <p:nvPr/>
          </p:nvSpPr>
          <p:spPr bwMode="auto">
            <a:xfrm>
              <a:off x="4814889" y="5665074"/>
              <a:ext cx="177800" cy="260722"/>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701" name="Rectangle 113"/>
            <p:cNvSpPr>
              <a:spLocks noChangeArrowheads="1"/>
            </p:cNvSpPr>
            <p:nvPr/>
          </p:nvSpPr>
          <p:spPr bwMode="auto">
            <a:xfrm>
              <a:off x="4632530" y="5838888"/>
              <a:ext cx="200595" cy="929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02" name="Rectangle 114"/>
            <p:cNvSpPr>
              <a:spLocks noChangeArrowheads="1"/>
            </p:cNvSpPr>
            <p:nvPr/>
          </p:nvSpPr>
          <p:spPr bwMode="auto">
            <a:xfrm>
              <a:off x="4441053" y="5893458"/>
              <a:ext cx="15956"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03" name="Rectangle 115"/>
            <p:cNvSpPr>
              <a:spLocks noChangeArrowheads="1"/>
            </p:cNvSpPr>
            <p:nvPr/>
          </p:nvSpPr>
          <p:spPr bwMode="auto">
            <a:xfrm>
              <a:off x="4541350" y="5893458"/>
              <a:ext cx="1367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04" name="Freeform 116"/>
            <p:cNvSpPr>
              <a:spLocks/>
            </p:cNvSpPr>
            <p:nvPr/>
          </p:nvSpPr>
          <p:spPr bwMode="auto">
            <a:xfrm>
              <a:off x="4429655" y="5804530"/>
              <a:ext cx="136769" cy="101055"/>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705" name="Oval 117"/>
            <p:cNvSpPr>
              <a:spLocks noChangeArrowheads="1"/>
            </p:cNvSpPr>
            <p:nvPr/>
          </p:nvSpPr>
          <p:spPr bwMode="auto">
            <a:xfrm>
              <a:off x="4441053" y="5768150"/>
              <a:ext cx="111694" cy="11116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706" name="Freeform 118"/>
            <p:cNvSpPr>
              <a:spLocks noEditPoints="1"/>
            </p:cNvSpPr>
            <p:nvPr/>
          </p:nvSpPr>
          <p:spPr bwMode="auto">
            <a:xfrm>
              <a:off x="4461568" y="5788361"/>
              <a:ext cx="75224" cy="76802"/>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707" name="Rectangle 119"/>
            <p:cNvSpPr>
              <a:spLocks noChangeArrowheads="1"/>
            </p:cNvSpPr>
            <p:nvPr/>
          </p:nvSpPr>
          <p:spPr bwMode="auto">
            <a:xfrm>
              <a:off x="4486643" y="5749960"/>
              <a:ext cx="22795" cy="3435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08" name="Rectangle 120"/>
            <p:cNvSpPr>
              <a:spLocks noChangeArrowheads="1"/>
            </p:cNvSpPr>
            <p:nvPr/>
          </p:nvSpPr>
          <p:spPr bwMode="auto">
            <a:xfrm>
              <a:off x="4477525" y="5743897"/>
              <a:ext cx="41031" cy="1010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09" name="Freeform 121"/>
            <p:cNvSpPr>
              <a:spLocks/>
            </p:cNvSpPr>
            <p:nvPr/>
          </p:nvSpPr>
          <p:spPr bwMode="auto">
            <a:xfrm>
              <a:off x="4422817" y="5705496"/>
              <a:ext cx="152725" cy="34359"/>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710" name="Rectangle 122"/>
            <p:cNvSpPr>
              <a:spLocks noChangeArrowheads="1"/>
            </p:cNvSpPr>
            <p:nvPr/>
          </p:nvSpPr>
          <p:spPr bwMode="auto">
            <a:xfrm>
              <a:off x="4429655"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11" name="Rectangle 123"/>
            <p:cNvSpPr>
              <a:spLocks noChangeArrowheads="1"/>
            </p:cNvSpPr>
            <p:nvPr/>
          </p:nvSpPr>
          <p:spPr bwMode="auto">
            <a:xfrm>
              <a:off x="4559586"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12" name="Rectangle 124"/>
            <p:cNvSpPr>
              <a:spLocks noChangeArrowheads="1"/>
            </p:cNvSpPr>
            <p:nvPr/>
          </p:nvSpPr>
          <p:spPr bwMode="auto">
            <a:xfrm>
              <a:off x="4370388" y="5982386"/>
              <a:ext cx="622301" cy="2223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713" name="Freeform 125"/>
            <p:cNvSpPr>
              <a:spLocks/>
            </p:cNvSpPr>
            <p:nvPr/>
          </p:nvSpPr>
          <p:spPr bwMode="auto">
            <a:xfrm>
              <a:off x="4846802" y="5679222"/>
              <a:ext cx="70663" cy="159666"/>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4871" name="Group 290"/>
          <p:cNvGrpSpPr>
            <a:grpSpLocks/>
          </p:cNvGrpSpPr>
          <p:nvPr/>
        </p:nvGrpSpPr>
        <p:grpSpPr bwMode="auto">
          <a:xfrm>
            <a:off x="5005388" y="2871788"/>
            <a:ext cx="433387" cy="360362"/>
            <a:chOff x="4370388" y="5638800"/>
            <a:chExt cx="622301" cy="458788"/>
          </a:xfrm>
        </p:grpSpPr>
        <p:sp>
          <p:nvSpPr>
            <p:cNvPr id="51682" name="Freeform 110"/>
            <p:cNvSpPr>
              <a:spLocks/>
            </p:cNvSpPr>
            <p:nvPr/>
          </p:nvSpPr>
          <p:spPr bwMode="auto">
            <a:xfrm>
              <a:off x="4370388" y="5917711"/>
              <a:ext cx="622301" cy="179877"/>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683" name="Freeform 111"/>
            <p:cNvSpPr>
              <a:spLocks/>
            </p:cNvSpPr>
            <p:nvPr/>
          </p:nvSpPr>
          <p:spPr bwMode="auto">
            <a:xfrm>
              <a:off x="4625691" y="5638800"/>
              <a:ext cx="366998" cy="62653"/>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684" name="Freeform 112"/>
            <p:cNvSpPr>
              <a:spLocks/>
            </p:cNvSpPr>
            <p:nvPr/>
          </p:nvSpPr>
          <p:spPr bwMode="auto">
            <a:xfrm>
              <a:off x="4814889" y="5665074"/>
              <a:ext cx="177800" cy="260722"/>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685" name="Rectangle 113"/>
            <p:cNvSpPr>
              <a:spLocks noChangeArrowheads="1"/>
            </p:cNvSpPr>
            <p:nvPr/>
          </p:nvSpPr>
          <p:spPr bwMode="auto">
            <a:xfrm>
              <a:off x="4632529" y="5838888"/>
              <a:ext cx="200595" cy="929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86" name="Rectangle 114"/>
            <p:cNvSpPr>
              <a:spLocks noChangeArrowheads="1"/>
            </p:cNvSpPr>
            <p:nvPr/>
          </p:nvSpPr>
          <p:spPr bwMode="auto">
            <a:xfrm>
              <a:off x="4441052" y="5893458"/>
              <a:ext cx="1595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87" name="Rectangle 115"/>
            <p:cNvSpPr>
              <a:spLocks noChangeArrowheads="1"/>
            </p:cNvSpPr>
            <p:nvPr/>
          </p:nvSpPr>
          <p:spPr bwMode="auto">
            <a:xfrm>
              <a:off x="4541349" y="5893458"/>
              <a:ext cx="1367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88" name="Freeform 116"/>
            <p:cNvSpPr>
              <a:spLocks/>
            </p:cNvSpPr>
            <p:nvPr/>
          </p:nvSpPr>
          <p:spPr bwMode="auto">
            <a:xfrm>
              <a:off x="4429655" y="5804530"/>
              <a:ext cx="136770" cy="101055"/>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689" name="Oval 117"/>
            <p:cNvSpPr>
              <a:spLocks noChangeArrowheads="1"/>
            </p:cNvSpPr>
            <p:nvPr/>
          </p:nvSpPr>
          <p:spPr bwMode="auto">
            <a:xfrm>
              <a:off x="4441052" y="5768150"/>
              <a:ext cx="111696" cy="11116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690" name="Freeform 118"/>
            <p:cNvSpPr>
              <a:spLocks noEditPoints="1"/>
            </p:cNvSpPr>
            <p:nvPr/>
          </p:nvSpPr>
          <p:spPr bwMode="auto">
            <a:xfrm>
              <a:off x="4461568" y="5788361"/>
              <a:ext cx="75223" cy="76802"/>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691" name="Rectangle 119"/>
            <p:cNvSpPr>
              <a:spLocks noChangeArrowheads="1"/>
            </p:cNvSpPr>
            <p:nvPr/>
          </p:nvSpPr>
          <p:spPr bwMode="auto">
            <a:xfrm>
              <a:off x="4486641" y="5749960"/>
              <a:ext cx="22795" cy="3435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92" name="Rectangle 120"/>
            <p:cNvSpPr>
              <a:spLocks noChangeArrowheads="1"/>
            </p:cNvSpPr>
            <p:nvPr/>
          </p:nvSpPr>
          <p:spPr bwMode="auto">
            <a:xfrm>
              <a:off x="4477523" y="5743897"/>
              <a:ext cx="41031" cy="1010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93" name="Freeform 121"/>
            <p:cNvSpPr>
              <a:spLocks/>
            </p:cNvSpPr>
            <p:nvPr/>
          </p:nvSpPr>
          <p:spPr bwMode="auto">
            <a:xfrm>
              <a:off x="4422816" y="5705496"/>
              <a:ext cx="152727" cy="34359"/>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694" name="Rectangle 122"/>
            <p:cNvSpPr>
              <a:spLocks noChangeArrowheads="1"/>
            </p:cNvSpPr>
            <p:nvPr/>
          </p:nvSpPr>
          <p:spPr bwMode="auto">
            <a:xfrm>
              <a:off x="4429655"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95" name="Rectangle 123"/>
            <p:cNvSpPr>
              <a:spLocks noChangeArrowheads="1"/>
            </p:cNvSpPr>
            <p:nvPr/>
          </p:nvSpPr>
          <p:spPr bwMode="auto">
            <a:xfrm>
              <a:off x="4559585"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96" name="Rectangle 124"/>
            <p:cNvSpPr>
              <a:spLocks noChangeArrowheads="1"/>
            </p:cNvSpPr>
            <p:nvPr/>
          </p:nvSpPr>
          <p:spPr bwMode="auto">
            <a:xfrm>
              <a:off x="4370388" y="5982386"/>
              <a:ext cx="622301" cy="2223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97" name="Freeform 125"/>
            <p:cNvSpPr>
              <a:spLocks/>
            </p:cNvSpPr>
            <p:nvPr/>
          </p:nvSpPr>
          <p:spPr bwMode="auto">
            <a:xfrm>
              <a:off x="4846801" y="5679222"/>
              <a:ext cx="70665" cy="159666"/>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4872" name="Group 291"/>
          <p:cNvGrpSpPr>
            <a:grpSpLocks/>
          </p:cNvGrpSpPr>
          <p:nvPr/>
        </p:nvGrpSpPr>
        <p:grpSpPr bwMode="auto">
          <a:xfrm>
            <a:off x="755650" y="2871788"/>
            <a:ext cx="360363" cy="360362"/>
            <a:chOff x="6054726" y="5708650"/>
            <a:chExt cx="620713" cy="388938"/>
          </a:xfrm>
        </p:grpSpPr>
        <p:sp>
          <p:nvSpPr>
            <p:cNvPr id="51661" name="Rectangle 160"/>
            <p:cNvSpPr>
              <a:spLocks noChangeArrowheads="1"/>
            </p:cNvSpPr>
            <p:nvPr/>
          </p:nvSpPr>
          <p:spPr bwMode="auto">
            <a:xfrm>
              <a:off x="6257073" y="5772045"/>
              <a:ext cx="13673" cy="5996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62" name="Rectangle 161"/>
            <p:cNvSpPr>
              <a:spLocks noChangeArrowheads="1"/>
            </p:cNvSpPr>
            <p:nvPr/>
          </p:nvSpPr>
          <p:spPr bwMode="auto">
            <a:xfrm>
              <a:off x="6333636" y="5720643"/>
              <a:ext cx="101174"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63"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664" name="Freeform 163"/>
            <p:cNvSpPr>
              <a:spLocks noEditPoints="1"/>
            </p:cNvSpPr>
            <p:nvPr/>
          </p:nvSpPr>
          <p:spPr bwMode="auto">
            <a:xfrm>
              <a:off x="6109414" y="5886842"/>
              <a:ext cx="566025" cy="162771"/>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665" name="Rectangle 164"/>
            <p:cNvSpPr>
              <a:spLocks noChangeArrowheads="1"/>
            </p:cNvSpPr>
            <p:nvPr/>
          </p:nvSpPr>
          <p:spPr bwMode="auto">
            <a:xfrm>
              <a:off x="6473092" y="5724070"/>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66" name="Freeform 165"/>
            <p:cNvSpPr>
              <a:spLocks/>
            </p:cNvSpPr>
            <p:nvPr/>
          </p:nvSpPr>
          <p:spPr bwMode="auto">
            <a:xfrm>
              <a:off x="6456686" y="5823446"/>
              <a:ext cx="218753"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667" name="Rectangle 166"/>
            <p:cNvSpPr>
              <a:spLocks noChangeArrowheads="1"/>
            </p:cNvSpPr>
            <p:nvPr/>
          </p:nvSpPr>
          <p:spPr bwMode="auto">
            <a:xfrm>
              <a:off x="6453951" y="5715504"/>
              <a:ext cx="221488"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68" name="Rectangle 167"/>
            <p:cNvSpPr>
              <a:spLocks noChangeArrowheads="1"/>
            </p:cNvSpPr>
            <p:nvPr/>
          </p:nvSpPr>
          <p:spPr bwMode="auto">
            <a:xfrm>
              <a:off x="6445748" y="5782325"/>
              <a:ext cx="13671"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69" name="Oval 168"/>
            <p:cNvSpPr>
              <a:spLocks noChangeArrowheads="1"/>
            </p:cNvSpPr>
            <p:nvPr/>
          </p:nvSpPr>
          <p:spPr bwMode="auto">
            <a:xfrm>
              <a:off x="6601609" y="5850860"/>
              <a:ext cx="35548"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670" name="Oval 169"/>
            <p:cNvSpPr>
              <a:spLocks noChangeArrowheads="1"/>
            </p:cNvSpPr>
            <p:nvPr/>
          </p:nvSpPr>
          <p:spPr bwMode="auto">
            <a:xfrm>
              <a:off x="6497701"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671" name="Oval 170"/>
            <p:cNvSpPr>
              <a:spLocks noChangeArrowheads="1"/>
            </p:cNvSpPr>
            <p:nvPr/>
          </p:nvSpPr>
          <p:spPr bwMode="auto">
            <a:xfrm>
              <a:off x="6380122" y="5850860"/>
              <a:ext cx="35547"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672" name="Oval 171"/>
            <p:cNvSpPr>
              <a:spLocks noChangeArrowheads="1"/>
            </p:cNvSpPr>
            <p:nvPr/>
          </p:nvSpPr>
          <p:spPr bwMode="auto">
            <a:xfrm>
              <a:off x="6273479"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673" name="Rectangle 172"/>
            <p:cNvSpPr>
              <a:spLocks noChangeArrowheads="1"/>
            </p:cNvSpPr>
            <p:nvPr/>
          </p:nvSpPr>
          <p:spPr bwMode="auto">
            <a:xfrm>
              <a:off x="6549656" y="5760052"/>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74" name="Rectangle 173"/>
            <p:cNvSpPr>
              <a:spLocks noChangeArrowheads="1"/>
            </p:cNvSpPr>
            <p:nvPr/>
          </p:nvSpPr>
          <p:spPr bwMode="auto">
            <a:xfrm>
              <a:off x="6333636" y="5730923"/>
              <a:ext cx="101174" cy="104517"/>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75" name="Freeform 174"/>
            <p:cNvSpPr>
              <a:spLocks/>
            </p:cNvSpPr>
            <p:nvPr/>
          </p:nvSpPr>
          <p:spPr bwMode="auto">
            <a:xfrm>
              <a:off x="6257073" y="5828587"/>
              <a:ext cx="177738" cy="42834"/>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676" name="Rectangle 175"/>
            <p:cNvSpPr>
              <a:spLocks noChangeArrowheads="1"/>
            </p:cNvSpPr>
            <p:nvPr/>
          </p:nvSpPr>
          <p:spPr bwMode="auto">
            <a:xfrm>
              <a:off x="6270746" y="5772045"/>
              <a:ext cx="65626" cy="5996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77" name="Rectangle 176"/>
            <p:cNvSpPr>
              <a:spLocks noChangeArrowheads="1"/>
            </p:cNvSpPr>
            <p:nvPr/>
          </p:nvSpPr>
          <p:spPr bwMode="auto">
            <a:xfrm>
              <a:off x="6289886" y="5734350"/>
              <a:ext cx="16406"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78" name="Rectangle 177"/>
            <p:cNvSpPr>
              <a:spLocks noChangeArrowheads="1"/>
            </p:cNvSpPr>
            <p:nvPr/>
          </p:nvSpPr>
          <p:spPr bwMode="auto">
            <a:xfrm>
              <a:off x="6284417" y="5727497"/>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79" name="Freeform 178"/>
            <p:cNvSpPr>
              <a:spLocks/>
            </p:cNvSpPr>
            <p:nvPr/>
          </p:nvSpPr>
          <p:spPr bwMode="auto">
            <a:xfrm>
              <a:off x="6246135" y="5772045"/>
              <a:ext cx="13673" cy="59969"/>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680" name="Rectangle 179"/>
            <p:cNvSpPr>
              <a:spLocks noChangeArrowheads="1"/>
            </p:cNvSpPr>
            <p:nvPr/>
          </p:nvSpPr>
          <p:spPr bwMode="auto">
            <a:xfrm>
              <a:off x="6322699" y="5708650"/>
              <a:ext cx="112112" cy="1199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81" name="Rectangle 180"/>
            <p:cNvSpPr>
              <a:spLocks noChangeArrowheads="1"/>
            </p:cNvSpPr>
            <p:nvPr/>
          </p:nvSpPr>
          <p:spPr bwMode="auto">
            <a:xfrm>
              <a:off x="6347309" y="5742918"/>
              <a:ext cx="30078" cy="29127"/>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4873" name="Group 291"/>
          <p:cNvGrpSpPr>
            <a:grpSpLocks/>
          </p:cNvGrpSpPr>
          <p:nvPr/>
        </p:nvGrpSpPr>
        <p:grpSpPr bwMode="auto">
          <a:xfrm>
            <a:off x="1403350" y="2871788"/>
            <a:ext cx="360363" cy="360362"/>
            <a:chOff x="6054726" y="5708650"/>
            <a:chExt cx="620713" cy="388938"/>
          </a:xfrm>
        </p:grpSpPr>
        <p:sp>
          <p:nvSpPr>
            <p:cNvPr id="51640" name="Rectangle 160"/>
            <p:cNvSpPr>
              <a:spLocks noChangeArrowheads="1"/>
            </p:cNvSpPr>
            <p:nvPr/>
          </p:nvSpPr>
          <p:spPr bwMode="auto">
            <a:xfrm>
              <a:off x="6257073" y="5772045"/>
              <a:ext cx="13673" cy="5996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41" name="Rectangle 161"/>
            <p:cNvSpPr>
              <a:spLocks noChangeArrowheads="1"/>
            </p:cNvSpPr>
            <p:nvPr/>
          </p:nvSpPr>
          <p:spPr bwMode="auto">
            <a:xfrm>
              <a:off x="6333636" y="5720643"/>
              <a:ext cx="101174"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42"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643" name="Freeform 163"/>
            <p:cNvSpPr>
              <a:spLocks noEditPoints="1"/>
            </p:cNvSpPr>
            <p:nvPr/>
          </p:nvSpPr>
          <p:spPr bwMode="auto">
            <a:xfrm>
              <a:off x="6109414" y="5886842"/>
              <a:ext cx="566025" cy="162771"/>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644" name="Rectangle 164"/>
            <p:cNvSpPr>
              <a:spLocks noChangeArrowheads="1"/>
            </p:cNvSpPr>
            <p:nvPr/>
          </p:nvSpPr>
          <p:spPr bwMode="auto">
            <a:xfrm>
              <a:off x="6473092" y="5724070"/>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45" name="Freeform 165"/>
            <p:cNvSpPr>
              <a:spLocks/>
            </p:cNvSpPr>
            <p:nvPr/>
          </p:nvSpPr>
          <p:spPr bwMode="auto">
            <a:xfrm>
              <a:off x="6456686" y="5823446"/>
              <a:ext cx="218753"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646" name="Rectangle 166"/>
            <p:cNvSpPr>
              <a:spLocks noChangeArrowheads="1"/>
            </p:cNvSpPr>
            <p:nvPr/>
          </p:nvSpPr>
          <p:spPr bwMode="auto">
            <a:xfrm>
              <a:off x="6453951" y="5715504"/>
              <a:ext cx="221488"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47" name="Rectangle 167"/>
            <p:cNvSpPr>
              <a:spLocks noChangeArrowheads="1"/>
            </p:cNvSpPr>
            <p:nvPr/>
          </p:nvSpPr>
          <p:spPr bwMode="auto">
            <a:xfrm>
              <a:off x="6445748" y="5782325"/>
              <a:ext cx="13671"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48" name="Oval 168"/>
            <p:cNvSpPr>
              <a:spLocks noChangeArrowheads="1"/>
            </p:cNvSpPr>
            <p:nvPr/>
          </p:nvSpPr>
          <p:spPr bwMode="auto">
            <a:xfrm>
              <a:off x="6601609" y="5850860"/>
              <a:ext cx="35548"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649" name="Oval 169"/>
            <p:cNvSpPr>
              <a:spLocks noChangeArrowheads="1"/>
            </p:cNvSpPr>
            <p:nvPr/>
          </p:nvSpPr>
          <p:spPr bwMode="auto">
            <a:xfrm>
              <a:off x="6497701"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650" name="Oval 170"/>
            <p:cNvSpPr>
              <a:spLocks noChangeArrowheads="1"/>
            </p:cNvSpPr>
            <p:nvPr/>
          </p:nvSpPr>
          <p:spPr bwMode="auto">
            <a:xfrm>
              <a:off x="6380122" y="5850860"/>
              <a:ext cx="35547"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651" name="Oval 171"/>
            <p:cNvSpPr>
              <a:spLocks noChangeArrowheads="1"/>
            </p:cNvSpPr>
            <p:nvPr/>
          </p:nvSpPr>
          <p:spPr bwMode="auto">
            <a:xfrm>
              <a:off x="6273479"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652" name="Rectangle 172"/>
            <p:cNvSpPr>
              <a:spLocks noChangeArrowheads="1"/>
            </p:cNvSpPr>
            <p:nvPr/>
          </p:nvSpPr>
          <p:spPr bwMode="auto">
            <a:xfrm>
              <a:off x="6549656" y="5760052"/>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53" name="Rectangle 173"/>
            <p:cNvSpPr>
              <a:spLocks noChangeArrowheads="1"/>
            </p:cNvSpPr>
            <p:nvPr/>
          </p:nvSpPr>
          <p:spPr bwMode="auto">
            <a:xfrm>
              <a:off x="6333636" y="5730923"/>
              <a:ext cx="101174" cy="104517"/>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54" name="Freeform 174"/>
            <p:cNvSpPr>
              <a:spLocks/>
            </p:cNvSpPr>
            <p:nvPr/>
          </p:nvSpPr>
          <p:spPr bwMode="auto">
            <a:xfrm>
              <a:off x="6257073" y="5828587"/>
              <a:ext cx="177738" cy="42834"/>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655" name="Rectangle 175"/>
            <p:cNvSpPr>
              <a:spLocks noChangeArrowheads="1"/>
            </p:cNvSpPr>
            <p:nvPr/>
          </p:nvSpPr>
          <p:spPr bwMode="auto">
            <a:xfrm>
              <a:off x="6270746" y="5772045"/>
              <a:ext cx="65626" cy="5996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56" name="Rectangle 176"/>
            <p:cNvSpPr>
              <a:spLocks noChangeArrowheads="1"/>
            </p:cNvSpPr>
            <p:nvPr/>
          </p:nvSpPr>
          <p:spPr bwMode="auto">
            <a:xfrm>
              <a:off x="6289886" y="5734350"/>
              <a:ext cx="16406"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57" name="Rectangle 177"/>
            <p:cNvSpPr>
              <a:spLocks noChangeArrowheads="1"/>
            </p:cNvSpPr>
            <p:nvPr/>
          </p:nvSpPr>
          <p:spPr bwMode="auto">
            <a:xfrm>
              <a:off x="6284417" y="5727497"/>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58" name="Freeform 178"/>
            <p:cNvSpPr>
              <a:spLocks/>
            </p:cNvSpPr>
            <p:nvPr/>
          </p:nvSpPr>
          <p:spPr bwMode="auto">
            <a:xfrm>
              <a:off x="6246135" y="5772045"/>
              <a:ext cx="13673" cy="59969"/>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659" name="Rectangle 179"/>
            <p:cNvSpPr>
              <a:spLocks noChangeArrowheads="1"/>
            </p:cNvSpPr>
            <p:nvPr/>
          </p:nvSpPr>
          <p:spPr bwMode="auto">
            <a:xfrm>
              <a:off x="6322699" y="5708650"/>
              <a:ext cx="112112" cy="1199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60" name="Rectangle 180"/>
            <p:cNvSpPr>
              <a:spLocks noChangeArrowheads="1"/>
            </p:cNvSpPr>
            <p:nvPr/>
          </p:nvSpPr>
          <p:spPr bwMode="auto">
            <a:xfrm>
              <a:off x="6347309" y="5742918"/>
              <a:ext cx="30078" cy="29127"/>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4874" name="Group 291"/>
          <p:cNvGrpSpPr>
            <a:grpSpLocks/>
          </p:cNvGrpSpPr>
          <p:nvPr/>
        </p:nvGrpSpPr>
        <p:grpSpPr bwMode="auto">
          <a:xfrm>
            <a:off x="2124075" y="2871788"/>
            <a:ext cx="360363" cy="360362"/>
            <a:chOff x="6054726" y="5708650"/>
            <a:chExt cx="620713" cy="388938"/>
          </a:xfrm>
        </p:grpSpPr>
        <p:sp>
          <p:nvSpPr>
            <p:cNvPr id="51619" name="Rectangle 160"/>
            <p:cNvSpPr>
              <a:spLocks noChangeArrowheads="1"/>
            </p:cNvSpPr>
            <p:nvPr/>
          </p:nvSpPr>
          <p:spPr bwMode="auto">
            <a:xfrm>
              <a:off x="6257073" y="5772045"/>
              <a:ext cx="13673" cy="5996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20" name="Rectangle 161"/>
            <p:cNvSpPr>
              <a:spLocks noChangeArrowheads="1"/>
            </p:cNvSpPr>
            <p:nvPr/>
          </p:nvSpPr>
          <p:spPr bwMode="auto">
            <a:xfrm>
              <a:off x="6333636" y="5720643"/>
              <a:ext cx="101174"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21"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622" name="Freeform 163"/>
            <p:cNvSpPr>
              <a:spLocks noEditPoints="1"/>
            </p:cNvSpPr>
            <p:nvPr/>
          </p:nvSpPr>
          <p:spPr bwMode="auto">
            <a:xfrm>
              <a:off x="6109414" y="5886842"/>
              <a:ext cx="566025" cy="162771"/>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623" name="Rectangle 164"/>
            <p:cNvSpPr>
              <a:spLocks noChangeArrowheads="1"/>
            </p:cNvSpPr>
            <p:nvPr/>
          </p:nvSpPr>
          <p:spPr bwMode="auto">
            <a:xfrm>
              <a:off x="6473092" y="5724070"/>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24" name="Freeform 165"/>
            <p:cNvSpPr>
              <a:spLocks/>
            </p:cNvSpPr>
            <p:nvPr/>
          </p:nvSpPr>
          <p:spPr bwMode="auto">
            <a:xfrm>
              <a:off x="6456686" y="5823446"/>
              <a:ext cx="218753"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625" name="Rectangle 166"/>
            <p:cNvSpPr>
              <a:spLocks noChangeArrowheads="1"/>
            </p:cNvSpPr>
            <p:nvPr/>
          </p:nvSpPr>
          <p:spPr bwMode="auto">
            <a:xfrm>
              <a:off x="6453951" y="5715504"/>
              <a:ext cx="221488"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26" name="Rectangle 167"/>
            <p:cNvSpPr>
              <a:spLocks noChangeArrowheads="1"/>
            </p:cNvSpPr>
            <p:nvPr/>
          </p:nvSpPr>
          <p:spPr bwMode="auto">
            <a:xfrm>
              <a:off x="6445748" y="5782325"/>
              <a:ext cx="13671"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27" name="Oval 168"/>
            <p:cNvSpPr>
              <a:spLocks noChangeArrowheads="1"/>
            </p:cNvSpPr>
            <p:nvPr/>
          </p:nvSpPr>
          <p:spPr bwMode="auto">
            <a:xfrm>
              <a:off x="6601609" y="5850860"/>
              <a:ext cx="35548"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628" name="Oval 169"/>
            <p:cNvSpPr>
              <a:spLocks noChangeArrowheads="1"/>
            </p:cNvSpPr>
            <p:nvPr/>
          </p:nvSpPr>
          <p:spPr bwMode="auto">
            <a:xfrm>
              <a:off x="6497701"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629" name="Oval 170"/>
            <p:cNvSpPr>
              <a:spLocks noChangeArrowheads="1"/>
            </p:cNvSpPr>
            <p:nvPr/>
          </p:nvSpPr>
          <p:spPr bwMode="auto">
            <a:xfrm>
              <a:off x="6380122" y="5850860"/>
              <a:ext cx="35547"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630" name="Oval 171"/>
            <p:cNvSpPr>
              <a:spLocks noChangeArrowheads="1"/>
            </p:cNvSpPr>
            <p:nvPr/>
          </p:nvSpPr>
          <p:spPr bwMode="auto">
            <a:xfrm>
              <a:off x="6273479"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631" name="Rectangle 172"/>
            <p:cNvSpPr>
              <a:spLocks noChangeArrowheads="1"/>
            </p:cNvSpPr>
            <p:nvPr/>
          </p:nvSpPr>
          <p:spPr bwMode="auto">
            <a:xfrm>
              <a:off x="6549656" y="5760052"/>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32" name="Rectangle 173"/>
            <p:cNvSpPr>
              <a:spLocks noChangeArrowheads="1"/>
            </p:cNvSpPr>
            <p:nvPr/>
          </p:nvSpPr>
          <p:spPr bwMode="auto">
            <a:xfrm>
              <a:off x="6333636" y="5730923"/>
              <a:ext cx="101174" cy="104517"/>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33" name="Freeform 174"/>
            <p:cNvSpPr>
              <a:spLocks/>
            </p:cNvSpPr>
            <p:nvPr/>
          </p:nvSpPr>
          <p:spPr bwMode="auto">
            <a:xfrm>
              <a:off x="6257073" y="5828587"/>
              <a:ext cx="177738" cy="42834"/>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634" name="Rectangle 175"/>
            <p:cNvSpPr>
              <a:spLocks noChangeArrowheads="1"/>
            </p:cNvSpPr>
            <p:nvPr/>
          </p:nvSpPr>
          <p:spPr bwMode="auto">
            <a:xfrm>
              <a:off x="6270746" y="5772045"/>
              <a:ext cx="65626" cy="5996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35" name="Rectangle 176"/>
            <p:cNvSpPr>
              <a:spLocks noChangeArrowheads="1"/>
            </p:cNvSpPr>
            <p:nvPr/>
          </p:nvSpPr>
          <p:spPr bwMode="auto">
            <a:xfrm>
              <a:off x="6289886" y="5734350"/>
              <a:ext cx="16406"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36" name="Rectangle 177"/>
            <p:cNvSpPr>
              <a:spLocks noChangeArrowheads="1"/>
            </p:cNvSpPr>
            <p:nvPr/>
          </p:nvSpPr>
          <p:spPr bwMode="auto">
            <a:xfrm>
              <a:off x="6284417" y="5727497"/>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37" name="Freeform 178"/>
            <p:cNvSpPr>
              <a:spLocks/>
            </p:cNvSpPr>
            <p:nvPr/>
          </p:nvSpPr>
          <p:spPr bwMode="auto">
            <a:xfrm>
              <a:off x="6246135" y="5772045"/>
              <a:ext cx="13673" cy="59969"/>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638" name="Rectangle 179"/>
            <p:cNvSpPr>
              <a:spLocks noChangeArrowheads="1"/>
            </p:cNvSpPr>
            <p:nvPr/>
          </p:nvSpPr>
          <p:spPr bwMode="auto">
            <a:xfrm>
              <a:off x="6322699" y="5708650"/>
              <a:ext cx="112112" cy="1199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39" name="Rectangle 180"/>
            <p:cNvSpPr>
              <a:spLocks noChangeArrowheads="1"/>
            </p:cNvSpPr>
            <p:nvPr/>
          </p:nvSpPr>
          <p:spPr bwMode="auto">
            <a:xfrm>
              <a:off x="6347309" y="5742918"/>
              <a:ext cx="30078" cy="29127"/>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4875" name="Group 291"/>
          <p:cNvGrpSpPr>
            <a:grpSpLocks/>
          </p:cNvGrpSpPr>
          <p:nvPr/>
        </p:nvGrpSpPr>
        <p:grpSpPr bwMode="auto">
          <a:xfrm>
            <a:off x="7091363" y="2873375"/>
            <a:ext cx="360362" cy="360363"/>
            <a:chOff x="6054726" y="5708650"/>
            <a:chExt cx="620713" cy="388938"/>
          </a:xfrm>
        </p:grpSpPr>
        <p:sp>
          <p:nvSpPr>
            <p:cNvPr id="51598" name="Rectangle 160"/>
            <p:cNvSpPr>
              <a:spLocks noChangeArrowheads="1"/>
            </p:cNvSpPr>
            <p:nvPr/>
          </p:nvSpPr>
          <p:spPr bwMode="auto">
            <a:xfrm>
              <a:off x="6257073" y="5772046"/>
              <a:ext cx="13671" cy="5996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99" name="Rectangle 161"/>
            <p:cNvSpPr>
              <a:spLocks noChangeArrowheads="1"/>
            </p:cNvSpPr>
            <p:nvPr/>
          </p:nvSpPr>
          <p:spPr bwMode="auto">
            <a:xfrm>
              <a:off x="6333637" y="5720644"/>
              <a:ext cx="101173"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00"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601" name="Freeform 163"/>
            <p:cNvSpPr>
              <a:spLocks noEditPoints="1"/>
            </p:cNvSpPr>
            <p:nvPr/>
          </p:nvSpPr>
          <p:spPr bwMode="auto">
            <a:xfrm>
              <a:off x="6109414" y="5886842"/>
              <a:ext cx="566025" cy="16277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602" name="Rectangle 164"/>
            <p:cNvSpPr>
              <a:spLocks noChangeArrowheads="1"/>
            </p:cNvSpPr>
            <p:nvPr/>
          </p:nvSpPr>
          <p:spPr bwMode="auto">
            <a:xfrm>
              <a:off x="6473092" y="5724071"/>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03" name="Freeform 165"/>
            <p:cNvSpPr>
              <a:spLocks/>
            </p:cNvSpPr>
            <p:nvPr/>
          </p:nvSpPr>
          <p:spPr bwMode="auto">
            <a:xfrm>
              <a:off x="6456685" y="5823447"/>
              <a:ext cx="218754"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604" name="Rectangle 166"/>
            <p:cNvSpPr>
              <a:spLocks noChangeArrowheads="1"/>
            </p:cNvSpPr>
            <p:nvPr/>
          </p:nvSpPr>
          <p:spPr bwMode="auto">
            <a:xfrm>
              <a:off x="6453952" y="5715504"/>
              <a:ext cx="221487"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05" name="Rectangle 167"/>
            <p:cNvSpPr>
              <a:spLocks noChangeArrowheads="1"/>
            </p:cNvSpPr>
            <p:nvPr/>
          </p:nvSpPr>
          <p:spPr bwMode="auto">
            <a:xfrm>
              <a:off x="6445748" y="5782326"/>
              <a:ext cx="13673"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06" name="Oval 168"/>
            <p:cNvSpPr>
              <a:spLocks noChangeArrowheads="1"/>
            </p:cNvSpPr>
            <p:nvPr/>
          </p:nvSpPr>
          <p:spPr bwMode="auto">
            <a:xfrm>
              <a:off x="6601610" y="5850861"/>
              <a:ext cx="35547"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607" name="Oval 169"/>
            <p:cNvSpPr>
              <a:spLocks noChangeArrowheads="1"/>
            </p:cNvSpPr>
            <p:nvPr/>
          </p:nvSpPr>
          <p:spPr bwMode="auto">
            <a:xfrm>
              <a:off x="6497702"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608" name="Oval 170"/>
            <p:cNvSpPr>
              <a:spLocks noChangeArrowheads="1"/>
            </p:cNvSpPr>
            <p:nvPr/>
          </p:nvSpPr>
          <p:spPr bwMode="auto">
            <a:xfrm>
              <a:off x="6380121" y="5850861"/>
              <a:ext cx="35548"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609" name="Oval 171"/>
            <p:cNvSpPr>
              <a:spLocks noChangeArrowheads="1"/>
            </p:cNvSpPr>
            <p:nvPr/>
          </p:nvSpPr>
          <p:spPr bwMode="auto">
            <a:xfrm>
              <a:off x="6273480"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610" name="Rectangle 172"/>
            <p:cNvSpPr>
              <a:spLocks noChangeArrowheads="1"/>
            </p:cNvSpPr>
            <p:nvPr/>
          </p:nvSpPr>
          <p:spPr bwMode="auto">
            <a:xfrm>
              <a:off x="6549656" y="5760051"/>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11" name="Rectangle 173"/>
            <p:cNvSpPr>
              <a:spLocks noChangeArrowheads="1"/>
            </p:cNvSpPr>
            <p:nvPr/>
          </p:nvSpPr>
          <p:spPr bwMode="auto">
            <a:xfrm>
              <a:off x="6333637" y="5730924"/>
              <a:ext cx="101173" cy="10451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12" name="Freeform 174"/>
            <p:cNvSpPr>
              <a:spLocks/>
            </p:cNvSpPr>
            <p:nvPr/>
          </p:nvSpPr>
          <p:spPr bwMode="auto">
            <a:xfrm>
              <a:off x="6257073" y="5828587"/>
              <a:ext cx="177737" cy="4283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613" name="Rectangle 175"/>
            <p:cNvSpPr>
              <a:spLocks noChangeArrowheads="1"/>
            </p:cNvSpPr>
            <p:nvPr/>
          </p:nvSpPr>
          <p:spPr bwMode="auto">
            <a:xfrm>
              <a:off x="6270745" y="5772046"/>
              <a:ext cx="65626" cy="5996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14" name="Rectangle 176"/>
            <p:cNvSpPr>
              <a:spLocks noChangeArrowheads="1"/>
            </p:cNvSpPr>
            <p:nvPr/>
          </p:nvSpPr>
          <p:spPr bwMode="auto">
            <a:xfrm>
              <a:off x="6289886" y="5734351"/>
              <a:ext cx="16407"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15" name="Rectangle 177"/>
            <p:cNvSpPr>
              <a:spLocks noChangeArrowheads="1"/>
            </p:cNvSpPr>
            <p:nvPr/>
          </p:nvSpPr>
          <p:spPr bwMode="auto">
            <a:xfrm>
              <a:off x="6284417" y="5727498"/>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16" name="Freeform 178"/>
            <p:cNvSpPr>
              <a:spLocks/>
            </p:cNvSpPr>
            <p:nvPr/>
          </p:nvSpPr>
          <p:spPr bwMode="auto">
            <a:xfrm>
              <a:off x="6246136" y="5772046"/>
              <a:ext cx="13671" cy="59968"/>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617" name="Rectangle 179"/>
            <p:cNvSpPr>
              <a:spLocks noChangeArrowheads="1"/>
            </p:cNvSpPr>
            <p:nvPr/>
          </p:nvSpPr>
          <p:spPr bwMode="auto">
            <a:xfrm>
              <a:off x="6322699" y="5708650"/>
              <a:ext cx="112110" cy="1199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618" name="Rectangle 180"/>
            <p:cNvSpPr>
              <a:spLocks noChangeArrowheads="1"/>
            </p:cNvSpPr>
            <p:nvPr/>
          </p:nvSpPr>
          <p:spPr bwMode="auto">
            <a:xfrm>
              <a:off x="6347308" y="5742918"/>
              <a:ext cx="30080" cy="2912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4876" name="Group 290"/>
          <p:cNvGrpSpPr>
            <a:grpSpLocks/>
          </p:cNvGrpSpPr>
          <p:nvPr/>
        </p:nvGrpSpPr>
        <p:grpSpPr bwMode="auto">
          <a:xfrm>
            <a:off x="5722938" y="2871788"/>
            <a:ext cx="433387" cy="360362"/>
            <a:chOff x="4370388" y="5638800"/>
            <a:chExt cx="622301" cy="458788"/>
          </a:xfrm>
        </p:grpSpPr>
        <p:sp>
          <p:nvSpPr>
            <p:cNvPr id="51582" name="Freeform 110"/>
            <p:cNvSpPr>
              <a:spLocks/>
            </p:cNvSpPr>
            <p:nvPr/>
          </p:nvSpPr>
          <p:spPr bwMode="auto">
            <a:xfrm>
              <a:off x="4370388" y="5917711"/>
              <a:ext cx="622301" cy="179877"/>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583" name="Freeform 111"/>
            <p:cNvSpPr>
              <a:spLocks/>
            </p:cNvSpPr>
            <p:nvPr/>
          </p:nvSpPr>
          <p:spPr bwMode="auto">
            <a:xfrm>
              <a:off x="4625691" y="5638800"/>
              <a:ext cx="366998" cy="62653"/>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584" name="Freeform 112"/>
            <p:cNvSpPr>
              <a:spLocks/>
            </p:cNvSpPr>
            <p:nvPr/>
          </p:nvSpPr>
          <p:spPr bwMode="auto">
            <a:xfrm>
              <a:off x="4814889" y="5665074"/>
              <a:ext cx="177800" cy="260722"/>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585" name="Rectangle 113"/>
            <p:cNvSpPr>
              <a:spLocks noChangeArrowheads="1"/>
            </p:cNvSpPr>
            <p:nvPr/>
          </p:nvSpPr>
          <p:spPr bwMode="auto">
            <a:xfrm>
              <a:off x="4632529" y="5838888"/>
              <a:ext cx="200595" cy="929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86" name="Rectangle 114"/>
            <p:cNvSpPr>
              <a:spLocks noChangeArrowheads="1"/>
            </p:cNvSpPr>
            <p:nvPr/>
          </p:nvSpPr>
          <p:spPr bwMode="auto">
            <a:xfrm>
              <a:off x="4441052" y="5893458"/>
              <a:ext cx="1595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87" name="Rectangle 115"/>
            <p:cNvSpPr>
              <a:spLocks noChangeArrowheads="1"/>
            </p:cNvSpPr>
            <p:nvPr/>
          </p:nvSpPr>
          <p:spPr bwMode="auto">
            <a:xfrm>
              <a:off x="4541349" y="5893458"/>
              <a:ext cx="1367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88" name="Freeform 116"/>
            <p:cNvSpPr>
              <a:spLocks/>
            </p:cNvSpPr>
            <p:nvPr/>
          </p:nvSpPr>
          <p:spPr bwMode="auto">
            <a:xfrm>
              <a:off x="4429655" y="5804530"/>
              <a:ext cx="136770" cy="101055"/>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589" name="Oval 117"/>
            <p:cNvSpPr>
              <a:spLocks noChangeArrowheads="1"/>
            </p:cNvSpPr>
            <p:nvPr/>
          </p:nvSpPr>
          <p:spPr bwMode="auto">
            <a:xfrm>
              <a:off x="4441052" y="5768150"/>
              <a:ext cx="111696" cy="11116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590" name="Freeform 118"/>
            <p:cNvSpPr>
              <a:spLocks noEditPoints="1"/>
            </p:cNvSpPr>
            <p:nvPr/>
          </p:nvSpPr>
          <p:spPr bwMode="auto">
            <a:xfrm>
              <a:off x="4461568" y="5788361"/>
              <a:ext cx="75223" cy="76802"/>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591" name="Rectangle 119"/>
            <p:cNvSpPr>
              <a:spLocks noChangeArrowheads="1"/>
            </p:cNvSpPr>
            <p:nvPr/>
          </p:nvSpPr>
          <p:spPr bwMode="auto">
            <a:xfrm>
              <a:off x="4486641" y="5749960"/>
              <a:ext cx="22795" cy="3435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92" name="Rectangle 120"/>
            <p:cNvSpPr>
              <a:spLocks noChangeArrowheads="1"/>
            </p:cNvSpPr>
            <p:nvPr/>
          </p:nvSpPr>
          <p:spPr bwMode="auto">
            <a:xfrm>
              <a:off x="4477523" y="5743897"/>
              <a:ext cx="41031" cy="1010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93" name="Freeform 121"/>
            <p:cNvSpPr>
              <a:spLocks/>
            </p:cNvSpPr>
            <p:nvPr/>
          </p:nvSpPr>
          <p:spPr bwMode="auto">
            <a:xfrm>
              <a:off x="4422816" y="5705496"/>
              <a:ext cx="152727" cy="34359"/>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594" name="Rectangle 122"/>
            <p:cNvSpPr>
              <a:spLocks noChangeArrowheads="1"/>
            </p:cNvSpPr>
            <p:nvPr/>
          </p:nvSpPr>
          <p:spPr bwMode="auto">
            <a:xfrm>
              <a:off x="4429655"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95" name="Rectangle 123"/>
            <p:cNvSpPr>
              <a:spLocks noChangeArrowheads="1"/>
            </p:cNvSpPr>
            <p:nvPr/>
          </p:nvSpPr>
          <p:spPr bwMode="auto">
            <a:xfrm>
              <a:off x="4559585"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96" name="Rectangle 124"/>
            <p:cNvSpPr>
              <a:spLocks noChangeArrowheads="1"/>
            </p:cNvSpPr>
            <p:nvPr/>
          </p:nvSpPr>
          <p:spPr bwMode="auto">
            <a:xfrm>
              <a:off x="4370388" y="5982386"/>
              <a:ext cx="622301" cy="2223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97" name="Freeform 125"/>
            <p:cNvSpPr>
              <a:spLocks/>
            </p:cNvSpPr>
            <p:nvPr/>
          </p:nvSpPr>
          <p:spPr bwMode="auto">
            <a:xfrm>
              <a:off x="4846801" y="5679222"/>
              <a:ext cx="70665" cy="159666"/>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4877" name="Group 291"/>
          <p:cNvGrpSpPr>
            <a:grpSpLocks/>
          </p:cNvGrpSpPr>
          <p:nvPr/>
        </p:nvGrpSpPr>
        <p:grpSpPr bwMode="auto">
          <a:xfrm>
            <a:off x="7812088" y="2871788"/>
            <a:ext cx="360362" cy="360362"/>
            <a:chOff x="6054726" y="5708650"/>
            <a:chExt cx="620713" cy="388938"/>
          </a:xfrm>
        </p:grpSpPr>
        <p:sp>
          <p:nvSpPr>
            <p:cNvPr id="51561" name="Rectangle 160"/>
            <p:cNvSpPr>
              <a:spLocks noChangeArrowheads="1"/>
            </p:cNvSpPr>
            <p:nvPr/>
          </p:nvSpPr>
          <p:spPr bwMode="auto">
            <a:xfrm>
              <a:off x="6257073" y="5772045"/>
              <a:ext cx="13671" cy="5996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62" name="Rectangle 161"/>
            <p:cNvSpPr>
              <a:spLocks noChangeArrowheads="1"/>
            </p:cNvSpPr>
            <p:nvPr/>
          </p:nvSpPr>
          <p:spPr bwMode="auto">
            <a:xfrm>
              <a:off x="6333637" y="5720643"/>
              <a:ext cx="101173"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63"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564" name="Freeform 163"/>
            <p:cNvSpPr>
              <a:spLocks noEditPoints="1"/>
            </p:cNvSpPr>
            <p:nvPr/>
          </p:nvSpPr>
          <p:spPr bwMode="auto">
            <a:xfrm>
              <a:off x="6109414" y="5886842"/>
              <a:ext cx="566025" cy="162771"/>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565" name="Rectangle 164"/>
            <p:cNvSpPr>
              <a:spLocks noChangeArrowheads="1"/>
            </p:cNvSpPr>
            <p:nvPr/>
          </p:nvSpPr>
          <p:spPr bwMode="auto">
            <a:xfrm>
              <a:off x="6473092" y="5724070"/>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66" name="Freeform 165"/>
            <p:cNvSpPr>
              <a:spLocks/>
            </p:cNvSpPr>
            <p:nvPr/>
          </p:nvSpPr>
          <p:spPr bwMode="auto">
            <a:xfrm>
              <a:off x="6456685" y="5823446"/>
              <a:ext cx="218754"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567" name="Rectangle 166"/>
            <p:cNvSpPr>
              <a:spLocks noChangeArrowheads="1"/>
            </p:cNvSpPr>
            <p:nvPr/>
          </p:nvSpPr>
          <p:spPr bwMode="auto">
            <a:xfrm>
              <a:off x="6453952" y="5715504"/>
              <a:ext cx="221487"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68" name="Rectangle 167"/>
            <p:cNvSpPr>
              <a:spLocks noChangeArrowheads="1"/>
            </p:cNvSpPr>
            <p:nvPr/>
          </p:nvSpPr>
          <p:spPr bwMode="auto">
            <a:xfrm>
              <a:off x="6445748" y="5782325"/>
              <a:ext cx="13673"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69" name="Oval 168"/>
            <p:cNvSpPr>
              <a:spLocks noChangeArrowheads="1"/>
            </p:cNvSpPr>
            <p:nvPr/>
          </p:nvSpPr>
          <p:spPr bwMode="auto">
            <a:xfrm>
              <a:off x="6601610" y="5850860"/>
              <a:ext cx="35547"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570" name="Oval 169"/>
            <p:cNvSpPr>
              <a:spLocks noChangeArrowheads="1"/>
            </p:cNvSpPr>
            <p:nvPr/>
          </p:nvSpPr>
          <p:spPr bwMode="auto">
            <a:xfrm>
              <a:off x="6497702"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571" name="Oval 170"/>
            <p:cNvSpPr>
              <a:spLocks noChangeArrowheads="1"/>
            </p:cNvSpPr>
            <p:nvPr/>
          </p:nvSpPr>
          <p:spPr bwMode="auto">
            <a:xfrm>
              <a:off x="6380121" y="5850860"/>
              <a:ext cx="35548"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572" name="Oval 171"/>
            <p:cNvSpPr>
              <a:spLocks noChangeArrowheads="1"/>
            </p:cNvSpPr>
            <p:nvPr/>
          </p:nvSpPr>
          <p:spPr bwMode="auto">
            <a:xfrm>
              <a:off x="6273480"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573" name="Rectangle 172"/>
            <p:cNvSpPr>
              <a:spLocks noChangeArrowheads="1"/>
            </p:cNvSpPr>
            <p:nvPr/>
          </p:nvSpPr>
          <p:spPr bwMode="auto">
            <a:xfrm>
              <a:off x="6549656" y="5760052"/>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74" name="Rectangle 173"/>
            <p:cNvSpPr>
              <a:spLocks noChangeArrowheads="1"/>
            </p:cNvSpPr>
            <p:nvPr/>
          </p:nvSpPr>
          <p:spPr bwMode="auto">
            <a:xfrm>
              <a:off x="6333637" y="5730923"/>
              <a:ext cx="101173" cy="104517"/>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75" name="Freeform 174"/>
            <p:cNvSpPr>
              <a:spLocks/>
            </p:cNvSpPr>
            <p:nvPr/>
          </p:nvSpPr>
          <p:spPr bwMode="auto">
            <a:xfrm>
              <a:off x="6257073" y="5828587"/>
              <a:ext cx="177737" cy="42834"/>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576" name="Rectangle 175"/>
            <p:cNvSpPr>
              <a:spLocks noChangeArrowheads="1"/>
            </p:cNvSpPr>
            <p:nvPr/>
          </p:nvSpPr>
          <p:spPr bwMode="auto">
            <a:xfrm>
              <a:off x="6270745" y="5772045"/>
              <a:ext cx="65626" cy="5996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77" name="Rectangle 176"/>
            <p:cNvSpPr>
              <a:spLocks noChangeArrowheads="1"/>
            </p:cNvSpPr>
            <p:nvPr/>
          </p:nvSpPr>
          <p:spPr bwMode="auto">
            <a:xfrm>
              <a:off x="6289886" y="5734350"/>
              <a:ext cx="16407"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78" name="Rectangle 177"/>
            <p:cNvSpPr>
              <a:spLocks noChangeArrowheads="1"/>
            </p:cNvSpPr>
            <p:nvPr/>
          </p:nvSpPr>
          <p:spPr bwMode="auto">
            <a:xfrm>
              <a:off x="6284417" y="5727497"/>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79" name="Freeform 178"/>
            <p:cNvSpPr>
              <a:spLocks/>
            </p:cNvSpPr>
            <p:nvPr/>
          </p:nvSpPr>
          <p:spPr bwMode="auto">
            <a:xfrm>
              <a:off x="6246136" y="5772045"/>
              <a:ext cx="13671" cy="59969"/>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580" name="Rectangle 179"/>
            <p:cNvSpPr>
              <a:spLocks noChangeArrowheads="1"/>
            </p:cNvSpPr>
            <p:nvPr/>
          </p:nvSpPr>
          <p:spPr bwMode="auto">
            <a:xfrm>
              <a:off x="6322699" y="5708650"/>
              <a:ext cx="112110" cy="1199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81" name="Rectangle 180"/>
            <p:cNvSpPr>
              <a:spLocks noChangeArrowheads="1"/>
            </p:cNvSpPr>
            <p:nvPr/>
          </p:nvSpPr>
          <p:spPr bwMode="auto">
            <a:xfrm>
              <a:off x="6347308" y="5742918"/>
              <a:ext cx="30080" cy="29127"/>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4878" name="Group 291"/>
          <p:cNvGrpSpPr>
            <a:grpSpLocks/>
          </p:cNvGrpSpPr>
          <p:nvPr/>
        </p:nvGrpSpPr>
        <p:grpSpPr bwMode="auto">
          <a:xfrm>
            <a:off x="8604250" y="2873375"/>
            <a:ext cx="360363" cy="360363"/>
            <a:chOff x="6054726" y="5708650"/>
            <a:chExt cx="620713" cy="388938"/>
          </a:xfrm>
        </p:grpSpPr>
        <p:sp>
          <p:nvSpPr>
            <p:cNvPr id="51540" name="Rectangle 160"/>
            <p:cNvSpPr>
              <a:spLocks noChangeArrowheads="1"/>
            </p:cNvSpPr>
            <p:nvPr/>
          </p:nvSpPr>
          <p:spPr bwMode="auto">
            <a:xfrm>
              <a:off x="6257073" y="5772046"/>
              <a:ext cx="13673" cy="5996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41" name="Rectangle 161"/>
            <p:cNvSpPr>
              <a:spLocks noChangeArrowheads="1"/>
            </p:cNvSpPr>
            <p:nvPr/>
          </p:nvSpPr>
          <p:spPr bwMode="auto">
            <a:xfrm>
              <a:off x="6333636" y="5720644"/>
              <a:ext cx="101174"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42"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543" name="Freeform 163"/>
            <p:cNvSpPr>
              <a:spLocks noEditPoints="1"/>
            </p:cNvSpPr>
            <p:nvPr/>
          </p:nvSpPr>
          <p:spPr bwMode="auto">
            <a:xfrm>
              <a:off x="6109414" y="5886842"/>
              <a:ext cx="566025" cy="16277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544" name="Rectangle 164"/>
            <p:cNvSpPr>
              <a:spLocks noChangeArrowheads="1"/>
            </p:cNvSpPr>
            <p:nvPr/>
          </p:nvSpPr>
          <p:spPr bwMode="auto">
            <a:xfrm>
              <a:off x="6473092" y="5724071"/>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45" name="Freeform 165"/>
            <p:cNvSpPr>
              <a:spLocks/>
            </p:cNvSpPr>
            <p:nvPr/>
          </p:nvSpPr>
          <p:spPr bwMode="auto">
            <a:xfrm>
              <a:off x="6456686" y="5823447"/>
              <a:ext cx="218753"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546" name="Rectangle 166"/>
            <p:cNvSpPr>
              <a:spLocks noChangeArrowheads="1"/>
            </p:cNvSpPr>
            <p:nvPr/>
          </p:nvSpPr>
          <p:spPr bwMode="auto">
            <a:xfrm>
              <a:off x="6453951" y="5715504"/>
              <a:ext cx="221488"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47" name="Rectangle 167"/>
            <p:cNvSpPr>
              <a:spLocks noChangeArrowheads="1"/>
            </p:cNvSpPr>
            <p:nvPr/>
          </p:nvSpPr>
          <p:spPr bwMode="auto">
            <a:xfrm>
              <a:off x="6445748" y="5782326"/>
              <a:ext cx="13671"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48" name="Oval 168"/>
            <p:cNvSpPr>
              <a:spLocks noChangeArrowheads="1"/>
            </p:cNvSpPr>
            <p:nvPr/>
          </p:nvSpPr>
          <p:spPr bwMode="auto">
            <a:xfrm>
              <a:off x="6601609" y="5850861"/>
              <a:ext cx="35548"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549" name="Oval 169"/>
            <p:cNvSpPr>
              <a:spLocks noChangeArrowheads="1"/>
            </p:cNvSpPr>
            <p:nvPr/>
          </p:nvSpPr>
          <p:spPr bwMode="auto">
            <a:xfrm>
              <a:off x="6497701"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550" name="Oval 170"/>
            <p:cNvSpPr>
              <a:spLocks noChangeArrowheads="1"/>
            </p:cNvSpPr>
            <p:nvPr/>
          </p:nvSpPr>
          <p:spPr bwMode="auto">
            <a:xfrm>
              <a:off x="6380122" y="5850861"/>
              <a:ext cx="35547"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551" name="Oval 171"/>
            <p:cNvSpPr>
              <a:spLocks noChangeArrowheads="1"/>
            </p:cNvSpPr>
            <p:nvPr/>
          </p:nvSpPr>
          <p:spPr bwMode="auto">
            <a:xfrm>
              <a:off x="6273479"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552" name="Rectangle 172"/>
            <p:cNvSpPr>
              <a:spLocks noChangeArrowheads="1"/>
            </p:cNvSpPr>
            <p:nvPr/>
          </p:nvSpPr>
          <p:spPr bwMode="auto">
            <a:xfrm>
              <a:off x="6549656" y="5760051"/>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53" name="Rectangle 173"/>
            <p:cNvSpPr>
              <a:spLocks noChangeArrowheads="1"/>
            </p:cNvSpPr>
            <p:nvPr/>
          </p:nvSpPr>
          <p:spPr bwMode="auto">
            <a:xfrm>
              <a:off x="6333636" y="5730924"/>
              <a:ext cx="101174" cy="10451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54" name="Freeform 174"/>
            <p:cNvSpPr>
              <a:spLocks/>
            </p:cNvSpPr>
            <p:nvPr/>
          </p:nvSpPr>
          <p:spPr bwMode="auto">
            <a:xfrm>
              <a:off x="6257073" y="5828587"/>
              <a:ext cx="177738" cy="4283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555" name="Rectangle 175"/>
            <p:cNvSpPr>
              <a:spLocks noChangeArrowheads="1"/>
            </p:cNvSpPr>
            <p:nvPr/>
          </p:nvSpPr>
          <p:spPr bwMode="auto">
            <a:xfrm>
              <a:off x="6270746" y="5772046"/>
              <a:ext cx="65626" cy="5996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56" name="Rectangle 176"/>
            <p:cNvSpPr>
              <a:spLocks noChangeArrowheads="1"/>
            </p:cNvSpPr>
            <p:nvPr/>
          </p:nvSpPr>
          <p:spPr bwMode="auto">
            <a:xfrm>
              <a:off x="6289886" y="5734351"/>
              <a:ext cx="16406"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57" name="Rectangle 177"/>
            <p:cNvSpPr>
              <a:spLocks noChangeArrowheads="1"/>
            </p:cNvSpPr>
            <p:nvPr/>
          </p:nvSpPr>
          <p:spPr bwMode="auto">
            <a:xfrm>
              <a:off x="6284417" y="5727498"/>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58" name="Freeform 178"/>
            <p:cNvSpPr>
              <a:spLocks/>
            </p:cNvSpPr>
            <p:nvPr/>
          </p:nvSpPr>
          <p:spPr bwMode="auto">
            <a:xfrm>
              <a:off x="6246135" y="5772046"/>
              <a:ext cx="13673" cy="59968"/>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559" name="Rectangle 179"/>
            <p:cNvSpPr>
              <a:spLocks noChangeArrowheads="1"/>
            </p:cNvSpPr>
            <p:nvPr/>
          </p:nvSpPr>
          <p:spPr bwMode="auto">
            <a:xfrm>
              <a:off x="6322699" y="5708650"/>
              <a:ext cx="112112" cy="1199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560" name="Rectangle 180"/>
            <p:cNvSpPr>
              <a:spLocks noChangeArrowheads="1"/>
            </p:cNvSpPr>
            <p:nvPr/>
          </p:nvSpPr>
          <p:spPr bwMode="auto">
            <a:xfrm>
              <a:off x="6347309" y="5742918"/>
              <a:ext cx="30078" cy="2912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51216" name="Rectangle 24"/>
          <p:cNvSpPr>
            <a:spLocks noChangeArrowheads="1"/>
          </p:cNvSpPr>
          <p:nvPr/>
        </p:nvSpPr>
        <p:spPr bwMode="auto">
          <a:xfrm>
            <a:off x="7092950" y="2578100"/>
            <a:ext cx="606425" cy="215900"/>
          </a:xfrm>
          <a:prstGeom prst="rect">
            <a:avLst/>
          </a:prstGeom>
          <a:noFill/>
          <a:ln w="9525">
            <a:noFill/>
            <a:miter lim="800000"/>
            <a:headEnd/>
            <a:tailEnd/>
          </a:ln>
        </p:spPr>
        <p:txBody>
          <a:bodyPr wrap="none" lIns="0" tIns="0" rIns="0" bIns="0">
            <a:spAutoFit/>
          </a:bodyPr>
          <a:lstStyle/>
          <a:p>
            <a:pPr>
              <a:defRPr/>
            </a:pPr>
            <a:r>
              <a:rPr kumimoji="0" lang="en-US" altLang="zh-CN" sz="1400">
                <a:solidFill>
                  <a:schemeClr val="folHlink"/>
                </a:solidFill>
                <a:latin typeface="+mj-lt"/>
                <a:ea typeface="华文细黑" pitchFamily="2" charset="-122"/>
              </a:rPr>
              <a:t>Station</a:t>
            </a:r>
            <a:endParaRPr kumimoji="0" lang="zh-CN" altLang="en-US" sz="1400">
              <a:solidFill>
                <a:schemeClr val="folHlink"/>
              </a:solidFill>
              <a:latin typeface="+mj-lt"/>
              <a:ea typeface="华文细黑" pitchFamily="2" charset="-122"/>
            </a:endParaRPr>
          </a:p>
        </p:txBody>
      </p:sp>
      <p:sp>
        <p:nvSpPr>
          <p:cNvPr id="51217" name="Rectangle 24"/>
          <p:cNvSpPr>
            <a:spLocks noChangeArrowheads="1"/>
          </p:cNvSpPr>
          <p:nvPr/>
        </p:nvSpPr>
        <p:spPr bwMode="auto">
          <a:xfrm>
            <a:off x="5500688" y="2649538"/>
            <a:ext cx="1271587"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j-lt"/>
                <a:ea typeface="华文细黑" pitchFamily="2" charset="-122"/>
              </a:rPr>
              <a:t>Central station</a:t>
            </a:r>
            <a:endParaRPr kumimoji="0" lang="zh-CN" altLang="en-US" sz="1400" dirty="0">
              <a:solidFill>
                <a:schemeClr val="folHlink"/>
              </a:solidFill>
              <a:latin typeface="+mj-lt"/>
              <a:ea typeface="华文细黑" pitchFamily="2" charset="-122"/>
            </a:endParaRPr>
          </a:p>
        </p:txBody>
      </p:sp>
      <p:sp>
        <p:nvSpPr>
          <p:cNvPr id="51218" name="Rectangle 24"/>
          <p:cNvSpPr>
            <a:spLocks noChangeArrowheads="1"/>
          </p:cNvSpPr>
          <p:nvPr/>
        </p:nvSpPr>
        <p:spPr bwMode="auto">
          <a:xfrm>
            <a:off x="3203575" y="2640013"/>
            <a:ext cx="923925" cy="215900"/>
          </a:xfrm>
          <a:prstGeom prst="rect">
            <a:avLst/>
          </a:prstGeom>
          <a:noFill/>
          <a:ln w="9525">
            <a:noFill/>
            <a:miter lim="800000"/>
            <a:headEnd/>
            <a:tailEnd/>
          </a:ln>
        </p:spPr>
        <p:txBody>
          <a:bodyPr wrap="none" lIns="0" tIns="0" rIns="0" bIns="0">
            <a:spAutoFit/>
          </a:bodyPr>
          <a:lstStyle/>
          <a:p>
            <a:pPr>
              <a:defRPr/>
            </a:pPr>
            <a:r>
              <a:rPr kumimoji="0" lang="en-US" altLang="zh-CN" sz="1400">
                <a:solidFill>
                  <a:schemeClr val="folHlink"/>
                </a:solidFill>
                <a:latin typeface="+mj-lt"/>
                <a:ea typeface="华文细黑" pitchFamily="2" charset="-122"/>
              </a:rPr>
              <a:t>Big station</a:t>
            </a:r>
            <a:endParaRPr kumimoji="0" lang="zh-CN" altLang="en-US" sz="1400">
              <a:solidFill>
                <a:schemeClr val="folHlink"/>
              </a:solidFill>
              <a:latin typeface="+mj-lt"/>
              <a:ea typeface="华文细黑" pitchFamily="2" charset="-122"/>
            </a:endParaRPr>
          </a:p>
        </p:txBody>
      </p:sp>
      <p:sp>
        <p:nvSpPr>
          <p:cNvPr id="51219" name="Rectangle 24"/>
          <p:cNvSpPr>
            <a:spLocks noChangeArrowheads="1"/>
          </p:cNvSpPr>
          <p:nvPr/>
        </p:nvSpPr>
        <p:spPr bwMode="auto">
          <a:xfrm>
            <a:off x="2195513" y="2636838"/>
            <a:ext cx="606425" cy="215900"/>
          </a:xfrm>
          <a:prstGeom prst="rect">
            <a:avLst/>
          </a:prstGeom>
          <a:noFill/>
          <a:ln w="9525">
            <a:noFill/>
            <a:miter lim="800000"/>
            <a:headEnd/>
            <a:tailEnd/>
          </a:ln>
        </p:spPr>
        <p:txBody>
          <a:bodyPr wrap="none" lIns="0" tIns="0" rIns="0" bIns="0">
            <a:spAutoFit/>
          </a:bodyPr>
          <a:lstStyle/>
          <a:p>
            <a:pPr>
              <a:defRPr/>
            </a:pPr>
            <a:r>
              <a:rPr kumimoji="0" lang="en-US" altLang="zh-CN" sz="1400">
                <a:solidFill>
                  <a:schemeClr val="folHlink"/>
                </a:solidFill>
                <a:latin typeface="+mj-lt"/>
                <a:ea typeface="华文细黑" pitchFamily="2" charset="-122"/>
              </a:rPr>
              <a:t>Station</a:t>
            </a:r>
            <a:endParaRPr kumimoji="0" lang="zh-CN" altLang="en-US" sz="1400">
              <a:solidFill>
                <a:schemeClr val="folHlink"/>
              </a:solidFill>
              <a:latin typeface="+mj-lt"/>
              <a:ea typeface="华文细黑" pitchFamily="2" charset="-122"/>
            </a:endParaRPr>
          </a:p>
        </p:txBody>
      </p:sp>
      <p:pic>
        <p:nvPicPr>
          <p:cNvPr id="164883" name="Picture 308" descr="03"/>
          <p:cNvPicPr>
            <a:picLocks noChangeAspect="1" noChangeArrowheads="1"/>
          </p:cNvPicPr>
          <p:nvPr/>
        </p:nvPicPr>
        <p:blipFill>
          <a:blip r:embed="rId3"/>
          <a:srcRect/>
          <a:stretch>
            <a:fillRect/>
          </a:stretch>
        </p:blipFill>
        <p:spPr bwMode="auto">
          <a:xfrm>
            <a:off x="2916238" y="1714500"/>
            <a:ext cx="809625" cy="560388"/>
          </a:xfrm>
          <a:prstGeom prst="rect">
            <a:avLst/>
          </a:prstGeom>
          <a:noFill/>
          <a:ln w="9525">
            <a:noFill/>
            <a:miter lim="800000"/>
            <a:headEnd/>
            <a:tailEnd/>
          </a:ln>
        </p:spPr>
      </p:pic>
      <p:grpSp>
        <p:nvGrpSpPr>
          <p:cNvPr id="164884" name="Group 309"/>
          <p:cNvGrpSpPr>
            <a:grpSpLocks/>
          </p:cNvGrpSpPr>
          <p:nvPr/>
        </p:nvGrpSpPr>
        <p:grpSpPr bwMode="auto">
          <a:xfrm>
            <a:off x="830263" y="1714500"/>
            <a:ext cx="1150937" cy="719138"/>
            <a:chOff x="432" y="980"/>
            <a:chExt cx="725" cy="453"/>
          </a:xfrm>
        </p:grpSpPr>
        <p:grpSp>
          <p:nvGrpSpPr>
            <p:cNvPr id="165142" name="Group 310"/>
            <p:cNvGrpSpPr>
              <a:grpSpLocks/>
            </p:cNvGrpSpPr>
            <p:nvPr/>
          </p:nvGrpSpPr>
          <p:grpSpPr bwMode="auto">
            <a:xfrm>
              <a:off x="458" y="1060"/>
              <a:ext cx="571" cy="205"/>
              <a:chOff x="1292" y="2341"/>
              <a:chExt cx="1194" cy="360"/>
            </a:xfrm>
          </p:grpSpPr>
          <p:sp>
            <p:nvSpPr>
              <p:cNvPr id="51527"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pPr>
                  <a:defRPr/>
                </a:pPr>
                <a:endParaRPr kumimoji="0" lang="en-US" altLang="zh-CN" sz="1800" b="0">
                  <a:latin typeface="+mj-lt"/>
                  <a:ea typeface="宋体" pitchFamily="2" charset="-122"/>
                </a:endParaRPr>
              </a:p>
            </p:txBody>
          </p:sp>
          <p:sp>
            <p:nvSpPr>
              <p:cNvPr id="51528" name="Freeform 13"/>
              <p:cNvSpPr>
                <a:spLocks/>
              </p:cNvSpPr>
              <p:nvPr/>
            </p:nvSpPr>
            <p:spPr bwMode="auto">
              <a:xfrm>
                <a:off x="1355" y="2508"/>
                <a:ext cx="1087"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529" name="Line 149"/>
              <p:cNvSpPr>
                <a:spLocks noChangeShapeType="1"/>
              </p:cNvSpPr>
              <p:nvPr/>
            </p:nvSpPr>
            <p:spPr bwMode="auto">
              <a:xfrm flipH="1">
                <a:off x="2246" y="2432"/>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530" name="Line 149"/>
              <p:cNvSpPr>
                <a:spLocks noChangeShapeType="1"/>
              </p:cNvSpPr>
              <p:nvPr/>
            </p:nvSpPr>
            <p:spPr bwMode="auto">
              <a:xfrm flipH="1">
                <a:off x="2289" y="2524"/>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531"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532"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533" name="Line 149"/>
              <p:cNvSpPr>
                <a:spLocks noChangeShapeType="1"/>
              </p:cNvSpPr>
              <p:nvPr/>
            </p:nvSpPr>
            <p:spPr bwMode="auto">
              <a:xfrm flipH="1">
                <a:off x="1974"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534"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535" name="Line 149"/>
              <p:cNvSpPr>
                <a:spLocks noChangeShapeType="1"/>
              </p:cNvSpPr>
              <p:nvPr/>
            </p:nvSpPr>
            <p:spPr bwMode="auto">
              <a:xfrm flipH="1">
                <a:off x="1792"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536" name="Line 149"/>
              <p:cNvSpPr>
                <a:spLocks noChangeShapeType="1"/>
              </p:cNvSpPr>
              <p:nvPr/>
            </p:nvSpPr>
            <p:spPr bwMode="auto">
              <a:xfrm flipH="1">
                <a:off x="1702"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537" name="Line 149"/>
              <p:cNvSpPr>
                <a:spLocks noChangeShapeType="1"/>
              </p:cNvSpPr>
              <p:nvPr/>
            </p:nvSpPr>
            <p:spPr bwMode="auto">
              <a:xfrm flipH="1">
                <a:off x="1520" y="2432"/>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538" name="Line 149"/>
              <p:cNvSpPr>
                <a:spLocks noChangeShapeType="1"/>
              </p:cNvSpPr>
              <p:nvPr/>
            </p:nvSpPr>
            <p:spPr bwMode="auto">
              <a:xfrm flipH="1">
                <a:off x="1474" y="2524"/>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539" name="Line 149"/>
              <p:cNvSpPr>
                <a:spLocks noChangeShapeType="1"/>
              </p:cNvSpPr>
              <p:nvPr/>
            </p:nvSpPr>
            <p:spPr bwMode="auto">
              <a:xfrm flipH="1">
                <a:off x="1610"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165143" name="Group 267"/>
            <p:cNvGrpSpPr>
              <a:grpSpLocks/>
            </p:cNvGrpSpPr>
            <p:nvPr/>
          </p:nvGrpSpPr>
          <p:grpSpPr bwMode="auto">
            <a:xfrm>
              <a:off x="1040" y="1071"/>
              <a:ext cx="117" cy="154"/>
              <a:chOff x="2592388" y="2597150"/>
              <a:chExt cx="573088" cy="620713"/>
            </a:xfrm>
          </p:grpSpPr>
          <p:sp>
            <p:nvSpPr>
              <p:cNvPr id="51523"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51524" name="Freeform 73"/>
              <p:cNvSpPr>
                <a:spLocks/>
              </p:cNvSpPr>
              <p:nvPr/>
            </p:nvSpPr>
            <p:spPr bwMode="auto">
              <a:xfrm>
                <a:off x="2592388" y="2645517"/>
                <a:ext cx="573088" cy="572346"/>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525" name="Freeform 74"/>
              <p:cNvSpPr>
                <a:spLocks noEditPoints="1"/>
              </p:cNvSpPr>
              <p:nvPr/>
            </p:nvSpPr>
            <p:spPr bwMode="auto">
              <a:xfrm>
                <a:off x="2611981" y="2726129"/>
                <a:ext cx="313485" cy="423212"/>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526" name="Freeform 75"/>
              <p:cNvSpPr>
                <a:spLocks/>
              </p:cNvSpPr>
              <p:nvPr/>
            </p:nvSpPr>
            <p:spPr bwMode="auto">
              <a:xfrm>
                <a:off x="2749130" y="2907505"/>
                <a:ext cx="44082" cy="56428"/>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grpSp>
          <p:nvGrpSpPr>
            <p:cNvPr id="165144" name="Group 267"/>
            <p:cNvGrpSpPr>
              <a:grpSpLocks/>
            </p:cNvGrpSpPr>
            <p:nvPr/>
          </p:nvGrpSpPr>
          <p:grpSpPr bwMode="auto">
            <a:xfrm>
              <a:off x="924" y="1071"/>
              <a:ext cx="116" cy="154"/>
              <a:chOff x="2592388" y="2597150"/>
              <a:chExt cx="573088" cy="620713"/>
            </a:xfrm>
          </p:grpSpPr>
          <p:sp>
            <p:nvSpPr>
              <p:cNvPr id="51519"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51520" name="Freeform 73"/>
              <p:cNvSpPr>
                <a:spLocks/>
              </p:cNvSpPr>
              <p:nvPr/>
            </p:nvSpPr>
            <p:spPr bwMode="auto">
              <a:xfrm>
                <a:off x="2592388" y="2645517"/>
                <a:ext cx="573088" cy="572346"/>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521" name="Freeform 74"/>
              <p:cNvSpPr>
                <a:spLocks noEditPoints="1"/>
              </p:cNvSpPr>
              <p:nvPr/>
            </p:nvSpPr>
            <p:spPr bwMode="auto">
              <a:xfrm>
                <a:off x="2612150" y="2726129"/>
                <a:ext cx="316186" cy="423212"/>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522" name="Freeform 75"/>
              <p:cNvSpPr>
                <a:spLocks/>
              </p:cNvSpPr>
              <p:nvPr/>
            </p:nvSpPr>
            <p:spPr bwMode="auto">
              <a:xfrm>
                <a:off x="2750481" y="2907505"/>
                <a:ext cx="39523" cy="56428"/>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grpSp>
          <p:nvGrpSpPr>
            <p:cNvPr id="165145" name="Group 253"/>
            <p:cNvGrpSpPr>
              <a:grpSpLocks/>
            </p:cNvGrpSpPr>
            <p:nvPr/>
          </p:nvGrpSpPr>
          <p:grpSpPr bwMode="auto">
            <a:xfrm>
              <a:off x="551" y="980"/>
              <a:ext cx="117" cy="128"/>
              <a:chOff x="2557463" y="5356226"/>
              <a:chExt cx="569913" cy="681038"/>
            </a:xfrm>
          </p:grpSpPr>
          <p:sp>
            <p:nvSpPr>
              <p:cNvPr id="51511" name="Freeform 98"/>
              <p:cNvSpPr>
                <a:spLocks/>
              </p:cNvSpPr>
              <p:nvPr/>
            </p:nvSpPr>
            <p:spPr bwMode="auto">
              <a:xfrm>
                <a:off x="2557463" y="5356226"/>
                <a:ext cx="569916"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512" name="Freeform 99"/>
              <p:cNvSpPr>
                <a:spLocks/>
              </p:cNvSpPr>
              <p:nvPr/>
            </p:nvSpPr>
            <p:spPr bwMode="auto">
              <a:xfrm>
                <a:off x="2640273" y="5781875"/>
                <a:ext cx="38969" cy="63847"/>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513" name="Oval 100"/>
              <p:cNvSpPr>
                <a:spLocks noChangeArrowheads="1"/>
              </p:cNvSpPr>
              <p:nvPr/>
            </p:nvSpPr>
            <p:spPr bwMode="auto">
              <a:xfrm>
                <a:off x="2630531" y="5792516"/>
                <a:ext cx="29226" cy="37246"/>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51514" name="Freeform 101"/>
              <p:cNvSpPr>
                <a:spLocks/>
              </p:cNvSpPr>
              <p:nvPr/>
            </p:nvSpPr>
            <p:spPr bwMode="auto">
              <a:xfrm>
                <a:off x="3029958" y="5771234"/>
                <a:ext cx="9742" cy="11705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515" name="Freeform 102"/>
              <p:cNvSpPr>
                <a:spLocks/>
              </p:cNvSpPr>
              <p:nvPr/>
            </p:nvSpPr>
            <p:spPr bwMode="auto">
              <a:xfrm>
                <a:off x="3059184" y="5755273"/>
                <a:ext cx="14612" cy="122372"/>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516" name="Freeform 103"/>
              <p:cNvSpPr>
                <a:spLocks/>
              </p:cNvSpPr>
              <p:nvPr/>
            </p:nvSpPr>
            <p:spPr bwMode="auto">
              <a:xfrm>
                <a:off x="2995859" y="5781875"/>
                <a:ext cx="9742" cy="117053"/>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517" name="Oval 104"/>
              <p:cNvSpPr>
                <a:spLocks noChangeArrowheads="1"/>
              </p:cNvSpPr>
              <p:nvPr/>
            </p:nvSpPr>
            <p:spPr bwMode="auto">
              <a:xfrm>
                <a:off x="2645142" y="5930852"/>
                <a:ext cx="9742" cy="15964"/>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51518" name="Freeform 105"/>
              <p:cNvSpPr>
                <a:spLocks noEditPoints="1"/>
              </p:cNvSpPr>
              <p:nvPr/>
            </p:nvSpPr>
            <p:spPr bwMode="auto">
              <a:xfrm>
                <a:off x="2557463" y="5404113"/>
                <a:ext cx="569916" cy="633151"/>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5146" name="Group 239"/>
            <p:cNvGrpSpPr>
              <a:grpSpLocks/>
            </p:cNvGrpSpPr>
            <p:nvPr/>
          </p:nvGrpSpPr>
          <p:grpSpPr bwMode="auto">
            <a:xfrm>
              <a:off x="691" y="980"/>
              <a:ext cx="154" cy="134"/>
              <a:chOff x="4265613" y="1200150"/>
              <a:chExt cx="663575" cy="623888"/>
            </a:xfrm>
          </p:grpSpPr>
          <p:sp>
            <p:nvSpPr>
              <p:cNvPr id="51505"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506" name="Freeform 40"/>
              <p:cNvSpPr>
                <a:spLocks/>
              </p:cNvSpPr>
              <p:nvPr/>
            </p:nvSpPr>
            <p:spPr bwMode="auto">
              <a:xfrm>
                <a:off x="4386263" y="1707642"/>
                <a:ext cx="340407" cy="111741"/>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507" name="Freeform 41"/>
              <p:cNvSpPr>
                <a:spLocks/>
              </p:cNvSpPr>
              <p:nvPr/>
            </p:nvSpPr>
            <p:spPr bwMode="auto">
              <a:xfrm>
                <a:off x="4308702" y="1307237"/>
                <a:ext cx="366260" cy="400406"/>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508" name="Freeform 42"/>
              <p:cNvSpPr>
                <a:spLocks/>
              </p:cNvSpPr>
              <p:nvPr/>
            </p:nvSpPr>
            <p:spPr bwMode="auto">
              <a:xfrm>
                <a:off x="4325938" y="1353796"/>
                <a:ext cx="120650" cy="270041"/>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509" name="Oval 43"/>
              <p:cNvSpPr>
                <a:spLocks noChangeArrowheads="1"/>
              </p:cNvSpPr>
              <p:nvPr/>
            </p:nvSpPr>
            <p:spPr bwMode="auto">
              <a:xfrm>
                <a:off x="4640491" y="1730920"/>
                <a:ext cx="30161" cy="32593"/>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51510" name="Freeform 44"/>
              <p:cNvSpPr>
                <a:spLocks/>
              </p:cNvSpPr>
              <p:nvPr/>
            </p:nvSpPr>
            <p:spPr bwMode="auto">
              <a:xfrm>
                <a:off x="4265613" y="1223431"/>
                <a:ext cx="560161" cy="600607"/>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5147" name="Group 239"/>
            <p:cNvGrpSpPr>
              <a:grpSpLocks/>
            </p:cNvGrpSpPr>
            <p:nvPr/>
          </p:nvGrpSpPr>
          <p:grpSpPr bwMode="auto">
            <a:xfrm>
              <a:off x="708" y="1208"/>
              <a:ext cx="154" cy="134"/>
              <a:chOff x="4265613" y="1200150"/>
              <a:chExt cx="663575" cy="623888"/>
            </a:xfrm>
          </p:grpSpPr>
          <p:sp>
            <p:nvSpPr>
              <p:cNvPr id="51499"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500" name="Freeform 40"/>
              <p:cNvSpPr>
                <a:spLocks/>
              </p:cNvSpPr>
              <p:nvPr/>
            </p:nvSpPr>
            <p:spPr bwMode="auto">
              <a:xfrm>
                <a:off x="4386263" y="1707642"/>
                <a:ext cx="340404" cy="111741"/>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501" name="Freeform 41"/>
              <p:cNvSpPr>
                <a:spLocks/>
              </p:cNvSpPr>
              <p:nvPr/>
            </p:nvSpPr>
            <p:spPr bwMode="auto">
              <a:xfrm>
                <a:off x="4308702" y="1307237"/>
                <a:ext cx="366258" cy="400406"/>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502" name="Freeform 42"/>
              <p:cNvSpPr>
                <a:spLocks/>
              </p:cNvSpPr>
              <p:nvPr/>
            </p:nvSpPr>
            <p:spPr bwMode="auto">
              <a:xfrm>
                <a:off x="4325938" y="1353796"/>
                <a:ext cx="120650" cy="270041"/>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503" name="Oval 43"/>
              <p:cNvSpPr>
                <a:spLocks noChangeArrowheads="1"/>
              </p:cNvSpPr>
              <p:nvPr/>
            </p:nvSpPr>
            <p:spPr bwMode="auto">
              <a:xfrm>
                <a:off x="4640488" y="1730920"/>
                <a:ext cx="30164" cy="32593"/>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51504" name="Freeform 44"/>
              <p:cNvSpPr>
                <a:spLocks/>
              </p:cNvSpPr>
              <p:nvPr/>
            </p:nvSpPr>
            <p:spPr bwMode="auto">
              <a:xfrm>
                <a:off x="4265613" y="1223431"/>
                <a:ext cx="560161" cy="600607"/>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5148" name="Group 255"/>
            <p:cNvGrpSpPr>
              <a:grpSpLocks/>
            </p:cNvGrpSpPr>
            <p:nvPr/>
          </p:nvGrpSpPr>
          <p:grpSpPr bwMode="auto">
            <a:xfrm>
              <a:off x="432" y="1225"/>
              <a:ext cx="249" cy="208"/>
              <a:chOff x="5875338" y="5407025"/>
              <a:chExt cx="806450" cy="509588"/>
            </a:xfrm>
          </p:grpSpPr>
          <p:sp>
            <p:nvSpPr>
              <p:cNvPr id="51486" name="Freeform 218"/>
              <p:cNvSpPr>
                <a:spLocks/>
              </p:cNvSpPr>
              <p:nvPr/>
            </p:nvSpPr>
            <p:spPr bwMode="auto">
              <a:xfrm>
                <a:off x="6565193" y="5448673"/>
                <a:ext cx="116595" cy="122497"/>
              </a:xfrm>
              <a:custGeom>
                <a:avLst/>
                <a:gdLst>
                  <a:gd name="T0" fmla="*/ 0 w 37"/>
                  <a:gd name="T1" fmla="*/ 2147483647 h 39"/>
                  <a:gd name="T2" fmla="*/ 2147483647 w 37"/>
                  <a:gd name="T3" fmla="*/ 2147483647 h 39"/>
                  <a:gd name="T4" fmla="*/ 2147483647 w 37"/>
                  <a:gd name="T5" fmla="*/ 2147483647 h 39"/>
                  <a:gd name="T6" fmla="*/ 2147483647 w 37"/>
                  <a:gd name="T7" fmla="*/ 2147483647 h 39"/>
                  <a:gd name="T8" fmla="*/ 2147483647 w 37"/>
                  <a:gd name="T9" fmla="*/ 2147483647 h 39"/>
                  <a:gd name="T10" fmla="*/ 0 w 37"/>
                  <a:gd name="T11" fmla="*/ 2147483647 h 39"/>
                  <a:gd name="T12" fmla="*/ 0 60000 65536"/>
                  <a:gd name="T13" fmla="*/ 0 60000 65536"/>
                  <a:gd name="T14" fmla="*/ 0 60000 65536"/>
                  <a:gd name="T15" fmla="*/ 0 60000 65536"/>
                  <a:gd name="T16" fmla="*/ 0 60000 65536"/>
                  <a:gd name="T17" fmla="*/ 0 60000 65536"/>
                  <a:gd name="T18" fmla="*/ 0 w 37"/>
                  <a:gd name="T19" fmla="*/ 0 h 39"/>
                  <a:gd name="T20" fmla="*/ 37 w 37"/>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7" h="39">
                    <a:moveTo>
                      <a:pt x="0" y="6"/>
                    </a:moveTo>
                    <a:cubicBezTo>
                      <a:pt x="0" y="6"/>
                      <a:pt x="15" y="2"/>
                      <a:pt x="19" y="1"/>
                    </a:cubicBezTo>
                    <a:cubicBezTo>
                      <a:pt x="23" y="0"/>
                      <a:pt x="35" y="7"/>
                      <a:pt x="36" y="22"/>
                    </a:cubicBezTo>
                    <a:cubicBezTo>
                      <a:pt x="37" y="36"/>
                      <a:pt x="29" y="39"/>
                      <a:pt x="26" y="39"/>
                    </a:cubicBezTo>
                    <a:cubicBezTo>
                      <a:pt x="23" y="39"/>
                      <a:pt x="17" y="39"/>
                      <a:pt x="17" y="39"/>
                    </a:cubicBezTo>
                    <a:lnTo>
                      <a:pt x="0" y="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487" name="Freeform 219"/>
              <p:cNvSpPr>
                <a:spLocks/>
              </p:cNvSpPr>
              <p:nvPr/>
            </p:nvSpPr>
            <p:spPr bwMode="auto">
              <a:xfrm>
                <a:off x="6121484" y="5451124"/>
                <a:ext cx="557067" cy="431190"/>
              </a:xfrm>
              <a:custGeom>
                <a:avLst/>
                <a:gdLst>
                  <a:gd name="T0" fmla="*/ 2147483647 w 351"/>
                  <a:gd name="T1" fmla="*/ 2147483647 h 271"/>
                  <a:gd name="T2" fmla="*/ 2147483647 w 351"/>
                  <a:gd name="T3" fmla="*/ 2147483647 h 271"/>
                  <a:gd name="T4" fmla="*/ 2147483647 w 351"/>
                  <a:gd name="T5" fmla="*/ 2147483647 h 271"/>
                  <a:gd name="T6" fmla="*/ 2147483647 w 351"/>
                  <a:gd name="T7" fmla="*/ 2147483647 h 271"/>
                  <a:gd name="T8" fmla="*/ 2147483647 w 351"/>
                  <a:gd name="T9" fmla="*/ 2147483647 h 271"/>
                  <a:gd name="T10" fmla="*/ 2147483647 w 351"/>
                  <a:gd name="T11" fmla="*/ 2147483647 h 271"/>
                  <a:gd name="T12" fmla="*/ 2147483647 w 351"/>
                  <a:gd name="T13" fmla="*/ 0 h 271"/>
                  <a:gd name="T14" fmla="*/ 2147483647 w 351"/>
                  <a:gd name="T15" fmla="*/ 2147483647 h 271"/>
                  <a:gd name="T16" fmla="*/ 0 w 351"/>
                  <a:gd name="T17" fmla="*/ 2147483647 h 271"/>
                  <a:gd name="T18" fmla="*/ 0 w 351"/>
                  <a:gd name="T19" fmla="*/ 2147483647 h 271"/>
                  <a:gd name="T20" fmla="*/ 2147483647 w 351"/>
                  <a:gd name="T21" fmla="*/ 2147483647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1"/>
                  <a:gd name="T34" fmla="*/ 0 h 271"/>
                  <a:gd name="T35" fmla="*/ 351 w 351"/>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1" h="271">
                    <a:moveTo>
                      <a:pt x="94" y="271"/>
                    </a:moveTo>
                    <a:lnTo>
                      <a:pt x="317" y="200"/>
                    </a:lnTo>
                    <a:lnTo>
                      <a:pt x="351" y="134"/>
                    </a:lnTo>
                    <a:lnTo>
                      <a:pt x="351" y="70"/>
                    </a:lnTo>
                    <a:lnTo>
                      <a:pt x="333" y="66"/>
                    </a:lnTo>
                    <a:lnTo>
                      <a:pt x="333" y="20"/>
                    </a:lnTo>
                    <a:lnTo>
                      <a:pt x="247" y="0"/>
                    </a:lnTo>
                    <a:lnTo>
                      <a:pt x="42" y="56"/>
                    </a:lnTo>
                    <a:lnTo>
                      <a:pt x="0" y="100"/>
                    </a:lnTo>
                    <a:lnTo>
                      <a:pt x="0" y="241"/>
                    </a:lnTo>
                    <a:lnTo>
                      <a:pt x="94" y="271"/>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488" name="Freeform 220"/>
              <p:cNvSpPr>
                <a:spLocks/>
              </p:cNvSpPr>
              <p:nvPr/>
            </p:nvSpPr>
            <p:spPr bwMode="auto">
              <a:xfrm>
                <a:off x="6357912" y="5556471"/>
                <a:ext cx="226713" cy="127397"/>
              </a:xfrm>
              <a:custGeom>
                <a:avLst/>
                <a:gdLst>
                  <a:gd name="T0" fmla="*/ 0 w 70"/>
                  <a:gd name="T1" fmla="*/ 2147483647 h 40"/>
                  <a:gd name="T2" fmla="*/ 0 w 70"/>
                  <a:gd name="T3" fmla="*/ 2147483647 h 40"/>
                  <a:gd name="T4" fmla="*/ 2147483647 w 70"/>
                  <a:gd name="T5" fmla="*/ 2147483647 h 40"/>
                  <a:gd name="T6" fmla="*/ 2147483647 w 70"/>
                  <a:gd name="T7" fmla="*/ 2147483647 h 40"/>
                  <a:gd name="T8" fmla="*/ 2147483647 w 70"/>
                  <a:gd name="T9" fmla="*/ 2147483647 h 40"/>
                  <a:gd name="T10" fmla="*/ 2147483647 w 70"/>
                  <a:gd name="T11" fmla="*/ 0 h 40"/>
                  <a:gd name="T12" fmla="*/ 0 w 70"/>
                  <a:gd name="T13" fmla="*/ 2147483647 h 40"/>
                  <a:gd name="T14" fmla="*/ 0 60000 65536"/>
                  <a:gd name="T15" fmla="*/ 0 60000 65536"/>
                  <a:gd name="T16" fmla="*/ 0 60000 65536"/>
                  <a:gd name="T17" fmla="*/ 0 60000 65536"/>
                  <a:gd name="T18" fmla="*/ 0 60000 65536"/>
                  <a:gd name="T19" fmla="*/ 0 60000 65536"/>
                  <a:gd name="T20" fmla="*/ 0 60000 65536"/>
                  <a:gd name="T21" fmla="*/ 0 w 70"/>
                  <a:gd name="T22" fmla="*/ 0 h 40"/>
                  <a:gd name="T23" fmla="*/ 70 w 7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40">
                    <a:moveTo>
                      <a:pt x="0" y="23"/>
                    </a:moveTo>
                    <a:cubicBezTo>
                      <a:pt x="0" y="29"/>
                      <a:pt x="0" y="29"/>
                      <a:pt x="0" y="29"/>
                    </a:cubicBezTo>
                    <a:cubicBezTo>
                      <a:pt x="0" y="29"/>
                      <a:pt x="57" y="11"/>
                      <a:pt x="64" y="8"/>
                    </a:cubicBezTo>
                    <a:cubicBezTo>
                      <a:pt x="64" y="15"/>
                      <a:pt x="64" y="40"/>
                      <a:pt x="64" y="40"/>
                    </a:cubicBezTo>
                    <a:cubicBezTo>
                      <a:pt x="70" y="38"/>
                      <a:pt x="70" y="38"/>
                      <a:pt x="70" y="38"/>
                    </a:cubicBezTo>
                    <a:cubicBezTo>
                      <a:pt x="70" y="0"/>
                      <a:pt x="70" y="0"/>
                      <a:pt x="70" y="0"/>
                    </a:cubicBezTo>
                    <a:lnTo>
                      <a:pt x="0" y="2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89" name="Freeform 221"/>
              <p:cNvSpPr>
                <a:spLocks/>
              </p:cNvSpPr>
              <p:nvPr/>
            </p:nvSpPr>
            <p:spPr bwMode="auto">
              <a:xfrm>
                <a:off x="6121484" y="5480523"/>
                <a:ext cx="537634" cy="401791"/>
              </a:xfrm>
              <a:custGeom>
                <a:avLst/>
                <a:gdLst>
                  <a:gd name="T0" fmla="*/ 2147483647 w 339"/>
                  <a:gd name="T1" fmla="*/ 2147483647 h 253"/>
                  <a:gd name="T2" fmla="*/ 2147483647 w 339"/>
                  <a:gd name="T3" fmla="*/ 2147483647 h 253"/>
                  <a:gd name="T4" fmla="*/ 2147483647 w 339"/>
                  <a:gd name="T5" fmla="*/ 2147483647 h 253"/>
                  <a:gd name="T6" fmla="*/ 2147483647 w 339"/>
                  <a:gd name="T7" fmla="*/ 2147483647 h 253"/>
                  <a:gd name="T8" fmla="*/ 2147483647 w 339"/>
                  <a:gd name="T9" fmla="*/ 2147483647 h 253"/>
                  <a:gd name="T10" fmla="*/ 2147483647 w 339"/>
                  <a:gd name="T11" fmla="*/ 2147483647 h 253"/>
                  <a:gd name="T12" fmla="*/ 2147483647 w 339"/>
                  <a:gd name="T13" fmla="*/ 2147483647 h 253"/>
                  <a:gd name="T14" fmla="*/ 2147483647 w 339"/>
                  <a:gd name="T15" fmla="*/ 2147483647 h 253"/>
                  <a:gd name="T16" fmla="*/ 2147483647 w 339"/>
                  <a:gd name="T17" fmla="*/ 2147483647 h 253"/>
                  <a:gd name="T18" fmla="*/ 2147483647 w 339"/>
                  <a:gd name="T19" fmla="*/ 0 h 253"/>
                  <a:gd name="T20" fmla="*/ 2147483647 w 339"/>
                  <a:gd name="T21" fmla="*/ 2147483647 h 253"/>
                  <a:gd name="T22" fmla="*/ 2147483647 w 339"/>
                  <a:gd name="T23" fmla="*/ 2147483647 h 253"/>
                  <a:gd name="T24" fmla="*/ 2147483647 w 339"/>
                  <a:gd name="T25" fmla="*/ 2147483647 h 253"/>
                  <a:gd name="T26" fmla="*/ 0 w 339"/>
                  <a:gd name="T27" fmla="*/ 2147483647 h 253"/>
                  <a:gd name="T28" fmla="*/ 0 w 339"/>
                  <a:gd name="T29" fmla="*/ 2147483647 h 253"/>
                  <a:gd name="T30" fmla="*/ 0 w 339"/>
                  <a:gd name="T31" fmla="*/ 2147483647 h 253"/>
                  <a:gd name="T32" fmla="*/ 2147483647 w 339"/>
                  <a:gd name="T33" fmla="*/ 2147483647 h 253"/>
                  <a:gd name="T34" fmla="*/ 2147483647 w 339"/>
                  <a:gd name="T35" fmla="*/ 2147483647 h 253"/>
                  <a:gd name="T36" fmla="*/ 2147483647 w 339"/>
                  <a:gd name="T37" fmla="*/ 2147483647 h 253"/>
                  <a:gd name="T38" fmla="*/ 2147483647 w 339"/>
                  <a:gd name="T39" fmla="*/ 2147483647 h 253"/>
                  <a:gd name="T40" fmla="*/ 2147483647 w 339"/>
                  <a:gd name="T41" fmla="*/ 2147483647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9"/>
                  <a:gd name="T64" fmla="*/ 0 h 253"/>
                  <a:gd name="T65" fmla="*/ 339 w 339"/>
                  <a:gd name="T66" fmla="*/ 253 h 25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9" h="253">
                    <a:moveTo>
                      <a:pt x="96" y="219"/>
                    </a:moveTo>
                    <a:lnTo>
                      <a:pt x="337" y="142"/>
                    </a:lnTo>
                    <a:lnTo>
                      <a:pt x="339" y="136"/>
                    </a:lnTo>
                    <a:lnTo>
                      <a:pt x="96" y="213"/>
                    </a:lnTo>
                    <a:lnTo>
                      <a:pt x="96" y="112"/>
                    </a:lnTo>
                    <a:lnTo>
                      <a:pt x="130" y="66"/>
                    </a:lnTo>
                    <a:lnTo>
                      <a:pt x="335" y="4"/>
                    </a:lnTo>
                    <a:lnTo>
                      <a:pt x="333" y="2"/>
                    </a:lnTo>
                    <a:lnTo>
                      <a:pt x="327" y="0"/>
                    </a:lnTo>
                    <a:lnTo>
                      <a:pt x="126" y="60"/>
                    </a:lnTo>
                    <a:lnTo>
                      <a:pt x="92" y="108"/>
                    </a:lnTo>
                    <a:lnTo>
                      <a:pt x="2" y="80"/>
                    </a:lnTo>
                    <a:lnTo>
                      <a:pt x="0" y="82"/>
                    </a:lnTo>
                    <a:lnTo>
                      <a:pt x="0" y="86"/>
                    </a:lnTo>
                    <a:lnTo>
                      <a:pt x="90" y="114"/>
                    </a:lnTo>
                    <a:lnTo>
                      <a:pt x="90" y="251"/>
                    </a:lnTo>
                    <a:lnTo>
                      <a:pt x="94" y="253"/>
                    </a:lnTo>
                    <a:lnTo>
                      <a:pt x="96" y="251"/>
                    </a:lnTo>
                    <a:lnTo>
                      <a:pt x="96" y="219"/>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90" name="Freeform 222"/>
              <p:cNvSpPr>
                <a:spLocks/>
              </p:cNvSpPr>
              <p:nvPr/>
            </p:nvSpPr>
            <p:spPr bwMode="auto">
              <a:xfrm>
                <a:off x="5991933" y="5664268"/>
                <a:ext cx="249383" cy="205795"/>
              </a:xfrm>
              <a:custGeom>
                <a:avLst/>
                <a:gdLst>
                  <a:gd name="T0" fmla="*/ 0 w 78"/>
                  <a:gd name="T1" fmla="*/ 2147483647 h 64"/>
                  <a:gd name="T2" fmla="*/ 2147483647 w 78"/>
                  <a:gd name="T3" fmla="*/ 2147483647 h 64"/>
                  <a:gd name="T4" fmla="*/ 2147483647 w 78"/>
                  <a:gd name="T5" fmla="*/ 2147483647 h 64"/>
                  <a:gd name="T6" fmla="*/ 2147483647 w 78"/>
                  <a:gd name="T7" fmla="*/ 2147483647 h 64"/>
                  <a:gd name="T8" fmla="*/ 2147483647 w 78"/>
                  <a:gd name="T9" fmla="*/ 2147483647 h 64"/>
                  <a:gd name="T10" fmla="*/ 2147483647 w 78"/>
                  <a:gd name="T11" fmla="*/ 2147483647 h 64"/>
                  <a:gd name="T12" fmla="*/ 0 w 78"/>
                  <a:gd name="T13" fmla="*/ 2147483647 h 64"/>
                  <a:gd name="T14" fmla="*/ 0 60000 65536"/>
                  <a:gd name="T15" fmla="*/ 0 60000 65536"/>
                  <a:gd name="T16" fmla="*/ 0 60000 65536"/>
                  <a:gd name="T17" fmla="*/ 0 60000 65536"/>
                  <a:gd name="T18" fmla="*/ 0 60000 65536"/>
                  <a:gd name="T19" fmla="*/ 0 60000 65536"/>
                  <a:gd name="T20" fmla="*/ 0 60000 65536"/>
                  <a:gd name="T21" fmla="*/ 0 w 78"/>
                  <a:gd name="T22" fmla="*/ 0 h 64"/>
                  <a:gd name="T23" fmla="*/ 78 w 78"/>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64">
                    <a:moveTo>
                      <a:pt x="0" y="13"/>
                    </a:moveTo>
                    <a:cubicBezTo>
                      <a:pt x="21" y="64"/>
                      <a:pt x="21" y="64"/>
                      <a:pt x="21" y="64"/>
                    </a:cubicBezTo>
                    <a:cubicBezTo>
                      <a:pt x="69" y="49"/>
                      <a:pt x="69" y="49"/>
                      <a:pt x="69" y="49"/>
                    </a:cubicBezTo>
                    <a:cubicBezTo>
                      <a:pt x="69" y="49"/>
                      <a:pt x="78" y="43"/>
                      <a:pt x="78" y="28"/>
                    </a:cubicBezTo>
                    <a:cubicBezTo>
                      <a:pt x="78" y="13"/>
                      <a:pt x="66" y="4"/>
                      <a:pt x="58" y="1"/>
                    </a:cubicBezTo>
                    <a:cubicBezTo>
                      <a:pt x="51" y="0"/>
                      <a:pt x="48" y="1"/>
                      <a:pt x="27" y="6"/>
                    </a:cubicBezTo>
                    <a:lnTo>
                      <a:pt x="0" y="13"/>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491" name="Freeform 223"/>
              <p:cNvSpPr>
                <a:spLocks noEditPoints="1"/>
              </p:cNvSpPr>
              <p:nvPr/>
            </p:nvSpPr>
            <p:spPr bwMode="auto">
              <a:xfrm>
                <a:off x="5985456" y="5661819"/>
                <a:ext cx="262338" cy="213144"/>
              </a:xfrm>
              <a:custGeom>
                <a:avLst/>
                <a:gdLst>
                  <a:gd name="T0" fmla="*/ 2147483647 w 82"/>
                  <a:gd name="T1" fmla="*/ 2147483647 h 67"/>
                  <a:gd name="T2" fmla="*/ 2147483647 w 82"/>
                  <a:gd name="T3" fmla="*/ 2147483647 h 67"/>
                  <a:gd name="T4" fmla="*/ 0 w 82"/>
                  <a:gd name="T5" fmla="*/ 2147483647 h 67"/>
                  <a:gd name="T6" fmla="*/ 2147483647 w 82"/>
                  <a:gd name="T7" fmla="*/ 2147483647 h 67"/>
                  <a:gd name="T8" fmla="*/ 2147483647 w 82"/>
                  <a:gd name="T9" fmla="*/ 2147483647 h 67"/>
                  <a:gd name="T10" fmla="*/ 2147483647 w 82"/>
                  <a:gd name="T11" fmla="*/ 2147483647 h 67"/>
                  <a:gd name="T12" fmla="*/ 2147483647 w 82"/>
                  <a:gd name="T13" fmla="*/ 2147483647 h 67"/>
                  <a:gd name="T14" fmla="*/ 2147483647 w 82"/>
                  <a:gd name="T15" fmla="*/ 2147483647 h 67"/>
                  <a:gd name="T16" fmla="*/ 2147483647 w 82"/>
                  <a:gd name="T17" fmla="*/ 2147483647 h 67"/>
                  <a:gd name="T18" fmla="*/ 2147483647 w 82"/>
                  <a:gd name="T19" fmla="*/ 2147483647 h 67"/>
                  <a:gd name="T20" fmla="*/ 2147483647 w 82"/>
                  <a:gd name="T21" fmla="*/ 2147483647 h 67"/>
                  <a:gd name="T22" fmla="*/ 2147483647 w 82"/>
                  <a:gd name="T23" fmla="*/ 2147483647 h 67"/>
                  <a:gd name="T24" fmla="*/ 2147483647 w 82"/>
                  <a:gd name="T25" fmla="*/ 2147483647 h 67"/>
                  <a:gd name="T26" fmla="*/ 2147483647 w 82"/>
                  <a:gd name="T27" fmla="*/ 2147483647 h 67"/>
                  <a:gd name="T28" fmla="*/ 2147483647 w 82"/>
                  <a:gd name="T29" fmla="*/ 2147483647 h 67"/>
                  <a:gd name="T30" fmla="*/ 2147483647 w 82"/>
                  <a:gd name="T31" fmla="*/ 2147483647 h 67"/>
                  <a:gd name="T32" fmla="*/ 2147483647 w 82"/>
                  <a:gd name="T33" fmla="*/ 2147483647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67"/>
                  <a:gd name="T53" fmla="*/ 82 w 82"/>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67">
                    <a:moveTo>
                      <a:pt x="38" y="3"/>
                    </a:moveTo>
                    <a:cubicBezTo>
                      <a:pt x="29" y="6"/>
                      <a:pt x="29" y="6"/>
                      <a:pt x="29" y="6"/>
                    </a:cubicBezTo>
                    <a:cubicBezTo>
                      <a:pt x="0" y="13"/>
                      <a:pt x="0" y="13"/>
                      <a:pt x="0" y="13"/>
                    </a:cubicBezTo>
                    <a:cubicBezTo>
                      <a:pt x="23" y="67"/>
                      <a:pt x="23" y="67"/>
                      <a:pt x="23" y="67"/>
                    </a:cubicBezTo>
                    <a:cubicBezTo>
                      <a:pt x="71" y="52"/>
                      <a:pt x="71" y="52"/>
                      <a:pt x="71" y="52"/>
                    </a:cubicBezTo>
                    <a:cubicBezTo>
                      <a:pt x="72" y="51"/>
                      <a:pt x="82" y="44"/>
                      <a:pt x="81" y="29"/>
                    </a:cubicBezTo>
                    <a:cubicBezTo>
                      <a:pt x="81" y="13"/>
                      <a:pt x="68" y="3"/>
                      <a:pt x="60" y="1"/>
                    </a:cubicBezTo>
                    <a:cubicBezTo>
                      <a:pt x="54" y="0"/>
                      <a:pt x="51" y="0"/>
                      <a:pt x="38" y="3"/>
                    </a:cubicBezTo>
                    <a:close/>
                    <a:moveTo>
                      <a:pt x="39" y="6"/>
                    </a:moveTo>
                    <a:cubicBezTo>
                      <a:pt x="51" y="3"/>
                      <a:pt x="54" y="2"/>
                      <a:pt x="60" y="4"/>
                    </a:cubicBezTo>
                    <a:cubicBezTo>
                      <a:pt x="67" y="6"/>
                      <a:pt x="79" y="14"/>
                      <a:pt x="79" y="29"/>
                    </a:cubicBezTo>
                    <a:cubicBezTo>
                      <a:pt x="79" y="29"/>
                      <a:pt x="79" y="29"/>
                      <a:pt x="79" y="30"/>
                    </a:cubicBezTo>
                    <a:cubicBezTo>
                      <a:pt x="79" y="43"/>
                      <a:pt x="70" y="49"/>
                      <a:pt x="70" y="49"/>
                    </a:cubicBezTo>
                    <a:cubicBezTo>
                      <a:pt x="70" y="49"/>
                      <a:pt x="26" y="63"/>
                      <a:pt x="24" y="63"/>
                    </a:cubicBezTo>
                    <a:cubicBezTo>
                      <a:pt x="23" y="61"/>
                      <a:pt x="5" y="18"/>
                      <a:pt x="4" y="15"/>
                    </a:cubicBezTo>
                    <a:cubicBezTo>
                      <a:pt x="7" y="14"/>
                      <a:pt x="30" y="8"/>
                      <a:pt x="30" y="8"/>
                    </a:cubicBezTo>
                    <a:cubicBezTo>
                      <a:pt x="30" y="8"/>
                      <a:pt x="39" y="6"/>
                      <a:pt x="39" y="6"/>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92" name="Freeform 224"/>
              <p:cNvSpPr>
                <a:spLocks/>
              </p:cNvSpPr>
              <p:nvPr/>
            </p:nvSpPr>
            <p:spPr bwMode="auto">
              <a:xfrm>
                <a:off x="5875338" y="5664268"/>
                <a:ext cx="197563" cy="252345"/>
              </a:xfrm>
              <a:custGeom>
                <a:avLst/>
                <a:gdLst>
                  <a:gd name="T0" fmla="*/ 0 w 125"/>
                  <a:gd name="T1" fmla="*/ 2147483647 h 159"/>
                  <a:gd name="T2" fmla="*/ 2147483647 w 125"/>
                  <a:gd name="T3" fmla="*/ 0 h 159"/>
                  <a:gd name="T4" fmla="*/ 2147483647 w 125"/>
                  <a:gd name="T5" fmla="*/ 2147483647 h 159"/>
                  <a:gd name="T6" fmla="*/ 2147483647 w 125"/>
                  <a:gd name="T7" fmla="*/ 2147483647 h 159"/>
                  <a:gd name="T8" fmla="*/ 2147483647 w 125"/>
                  <a:gd name="T9" fmla="*/ 2147483647 h 159"/>
                  <a:gd name="T10" fmla="*/ 2147483647 w 125"/>
                  <a:gd name="T11" fmla="*/ 2147483647 h 159"/>
                  <a:gd name="T12" fmla="*/ 2147483647 w 125"/>
                  <a:gd name="T13" fmla="*/ 2147483647 h 159"/>
                  <a:gd name="T14" fmla="*/ 0 w 125"/>
                  <a:gd name="T15" fmla="*/ 2147483647 h 159"/>
                  <a:gd name="T16" fmla="*/ 0 w 125"/>
                  <a:gd name="T17" fmla="*/ 2147483647 h 1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159"/>
                  <a:gd name="T29" fmla="*/ 125 w 125"/>
                  <a:gd name="T30" fmla="*/ 159 h 1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159">
                    <a:moveTo>
                      <a:pt x="0" y="4"/>
                    </a:moveTo>
                    <a:lnTo>
                      <a:pt x="10" y="0"/>
                    </a:lnTo>
                    <a:lnTo>
                      <a:pt x="102" y="28"/>
                    </a:lnTo>
                    <a:lnTo>
                      <a:pt x="125" y="44"/>
                    </a:lnTo>
                    <a:lnTo>
                      <a:pt x="125" y="135"/>
                    </a:lnTo>
                    <a:lnTo>
                      <a:pt x="100" y="155"/>
                    </a:lnTo>
                    <a:lnTo>
                      <a:pt x="92" y="159"/>
                    </a:lnTo>
                    <a:lnTo>
                      <a:pt x="0" y="129"/>
                    </a:lnTo>
                    <a:lnTo>
                      <a:pt x="0" y="4"/>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493" name="Freeform 225"/>
              <p:cNvSpPr>
                <a:spLocks/>
              </p:cNvSpPr>
              <p:nvPr/>
            </p:nvSpPr>
            <p:spPr bwMode="auto">
              <a:xfrm>
                <a:off x="5875338" y="5671619"/>
                <a:ext cx="148983" cy="244994"/>
              </a:xfrm>
              <a:custGeom>
                <a:avLst/>
                <a:gdLst>
                  <a:gd name="T0" fmla="*/ 0 w 94"/>
                  <a:gd name="T1" fmla="*/ 2147483647 h 155"/>
                  <a:gd name="T2" fmla="*/ 2147483647 w 94"/>
                  <a:gd name="T3" fmla="*/ 2147483647 h 155"/>
                  <a:gd name="T4" fmla="*/ 2147483647 w 94"/>
                  <a:gd name="T5" fmla="*/ 2147483647 h 155"/>
                  <a:gd name="T6" fmla="*/ 2147483647 w 94"/>
                  <a:gd name="T7" fmla="*/ 2147483647 h 155"/>
                  <a:gd name="T8" fmla="*/ 2147483647 w 94"/>
                  <a:gd name="T9" fmla="*/ 2147483647 h 155"/>
                  <a:gd name="T10" fmla="*/ 2147483647 w 94"/>
                  <a:gd name="T11" fmla="*/ 2147483647 h 155"/>
                  <a:gd name="T12" fmla="*/ 0 w 94"/>
                  <a:gd name="T13" fmla="*/ 0 h 155"/>
                  <a:gd name="T14" fmla="*/ 0 w 94"/>
                  <a:gd name="T15" fmla="*/ 2147483647 h 155"/>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155"/>
                  <a:gd name="T26" fmla="*/ 94 w 94"/>
                  <a:gd name="T27" fmla="*/ 155 h 1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155">
                    <a:moveTo>
                      <a:pt x="0" y="6"/>
                    </a:moveTo>
                    <a:lnTo>
                      <a:pt x="88" y="32"/>
                    </a:lnTo>
                    <a:lnTo>
                      <a:pt x="88" y="153"/>
                    </a:lnTo>
                    <a:lnTo>
                      <a:pt x="92" y="155"/>
                    </a:lnTo>
                    <a:lnTo>
                      <a:pt x="94" y="153"/>
                    </a:lnTo>
                    <a:lnTo>
                      <a:pt x="94" y="28"/>
                    </a:lnTo>
                    <a:lnTo>
                      <a:pt x="0"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94" name="Freeform 226"/>
              <p:cNvSpPr>
                <a:spLocks/>
              </p:cNvSpPr>
              <p:nvPr/>
            </p:nvSpPr>
            <p:spPr bwMode="auto">
              <a:xfrm>
                <a:off x="6251034" y="5470723"/>
                <a:ext cx="304443" cy="78398"/>
              </a:xfrm>
              <a:custGeom>
                <a:avLst/>
                <a:gdLst>
                  <a:gd name="T0" fmla="*/ 0 w 191"/>
                  <a:gd name="T1" fmla="*/ 2147483647 h 50"/>
                  <a:gd name="T2" fmla="*/ 2147483647 w 191"/>
                  <a:gd name="T3" fmla="*/ 2147483647 h 50"/>
                  <a:gd name="T4" fmla="*/ 2147483647 w 191"/>
                  <a:gd name="T5" fmla="*/ 2147483647 h 50"/>
                  <a:gd name="T6" fmla="*/ 2147483647 w 191"/>
                  <a:gd name="T7" fmla="*/ 0 h 50"/>
                  <a:gd name="T8" fmla="*/ 0 w 191"/>
                  <a:gd name="T9" fmla="*/ 2147483647 h 50"/>
                  <a:gd name="T10" fmla="*/ 0 60000 65536"/>
                  <a:gd name="T11" fmla="*/ 0 60000 65536"/>
                  <a:gd name="T12" fmla="*/ 0 60000 65536"/>
                  <a:gd name="T13" fmla="*/ 0 60000 65536"/>
                  <a:gd name="T14" fmla="*/ 0 60000 65536"/>
                  <a:gd name="T15" fmla="*/ 0 w 191"/>
                  <a:gd name="T16" fmla="*/ 0 h 50"/>
                  <a:gd name="T17" fmla="*/ 191 w 191"/>
                  <a:gd name="T18" fmla="*/ 50 h 50"/>
                </a:gdLst>
                <a:ahLst/>
                <a:cxnLst>
                  <a:cxn ang="T10">
                    <a:pos x="T0" y="T1"/>
                  </a:cxn>
                  <a:cxn ang="T11">
                    <a:pos x="T2" y="T3"/>
                  </a:cxn>
                  <a:cxn ang="T12">
                    <a:pos x="T4" y="T5"/>
                  </a:cxn>
                  <a:cxn ang="T13">
                    <a:pos x="T6" y="T7"/>
                  </a:cxn>
                  <a:cxn ang="T14">
                    <a:pos x="T8" y="T9"/>
                  </a:cxn>
                </a:cxnLst>
                <a:rect l="T15" t="T16" r="T17" b="T18"/>
                <a:pathLst>
                  <a:path w="191" h="50">
                    <a:moveTo>
                      <a:pt x="0" y="42"/>
                    </a:moveTo>
                    <a:lnTo>
                      <a:pt x="52" y="50"/>
                    </a:lnTo>
                    <a:lnTo>
                      <a:pt x="191" y="8"/>
                    </a:lnTo>
                    <a:lnTo>
                      <a:pt x="149" y="0"/>
                    </a:lnTo>
                    <a:lnTo>
                      <a:pt x="0" y="4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95" name="Freeform 227"/>
              <p:cNvSpPr>
                <a:spLocks/>
              </p:cNvSpPr>
              <p:nvPr/>
            </p:nvSpPr>
            <p:spPr bwMode="auto">
              <a:xfrm>
                <a:off x="6244557" y="5407025"/>
                <a:ext cx="268816" cy="156796"/>
              </a:xfrm>
              <a:custGeom>
                <a:avLst/>
                <a:gdLst>
                  <a:gd name="T0" fmla="*/ 0 w 84"/>
                  <a:gd name="T1" fmla="*/ 2147483647 h 49"/>
                  <a:gd name="T2" fmla="*/ 2147483647 w 84"/>
                  <a:gd name="T3" fmla="*/ 2147483647 h 49"/>
                  <a:gd name="T4" fmla="*/ 2147483647 w 84"/>
                  <a:gd name="T5" fmla="*/ 2147483647 h 49"/>
                  <a:gd name="T6" fmla="*/ 2147483647 w 84"/>
                  <a:gd name="T7" fmla="*/ 2147483647 h 49"/>
                  <a:gd name="T8" fmla="*/ 2147483647 w 84"/>
                  <a:gd name="T9" fmla="*/ 2147483647 h 49"/>
                  <a:gd name="T10" fmla="*/ 2147483647 w 84"/>
                  <a:gd name="T11" fmla="*/ 2147483647 h 49"/>
                  <a:gd name="T12" fmla="*/ 2147483647 w 84"/>
                  <a:gd name="T13" fmla="*/ 2147483647 h 49"/>
                  <a:gd name="T14" fmla="*/ 2147483647 w 84"/>
                  <a:gd name="T15" fmla="*/ 2147483647 h 49"/>
                  <a:gd name="T16" fmla="*/ 2147483647 w 84"/>
                  <a:gd name="T17" fmla="*/ 2147483647 h 49"/>
                  <a:gd name="T18" fmla="*/ 2147483647 w 84"/>
                  <a:gd name="T19" fmla="*/ 0 h 49"/>
                  <a:gd name="T20" fmla="*/ 2147483647 w 84"/>
                  <a:gd name="T21" fmla="*/ 2147483647 h 49"/>
                  <a:gd name="T22" fmla="*/ 0 w 84"/>
                  <a:gd name="T23" fmla="*/ 2147483647 h 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49"/>
                  <a:gd name="T38" fmla="*/ 84 w 84"/>
                  <a:gd name="T39" fmla="*/ 49 h 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49">
                    <a:moveTo>
                      <a:pt x="0" y="47"/>
                    </a:moveTo>
                    <a:cubicBezTo>
                      <a:pt x="0" y="47"/>
                      <a:pt x="4" y="48"/>
                      <a:pt x="5" y="48"/>
                    </a:cubicBezTo>
                    <a:cubicBezTo>
                      <a:pt x="9" y="49"/>
                      <a:pt x="13" y="48"/>
                      <a:pt x="18" y="47"/>
                    </a:cubicBezTo>
                    <a:cubicBezTo>
                      <a:pt x="25" y="20"/>
                      <a:pt x="25" y="20"/>
                      <a:pt x="25" y="20"/>
                    </a:cubicBezTo>
                    <a:cubicBezTo>
                      <a:pt x="64" y="10"/>
                      <a:pt x="64" y="10"/>
                      <a:pt x="64" y="10"/>
                    </a:cubicBezTo>
                    <a:cubicBezTo>
                      <a:pt x="64" y="10"/>
                      <a:pt x="68" y="28"/>
                      <a:pt x="68" y="28"/>
                    </a:cubicBezTo>
                    <a:cubicBezTo>
                      <a:pt x="68" y="28"/>
                      <a:pt x="72" y="29"/>
                      <a:pt x="73" y="29"/>
                    </a:cubicBezTo>
                    <a:cubicBezTo>
                      <a:pt x="78" y="30"/>
                      <a:pt x="81" y="28"/>
                      <a:pt x="84" y="25"/>
                    </a:cubicBezTo>
                    <a:cubicBezTo>
                      <a:pt x="73" y="2"/>
                      <a:pt x="73" y="2"/>
                      <a:pt x="73" y="2"/>
                    </a:cubicBezTo>
                    <a:cubicBezTo>
                      <a:pt x="67" y="0"/>
                      <a:pt x="67" y="0"/>
                      <a:pt x="67" y="0"/>
                    </a:cubicBezTo>
                    <a:cubicBezTo>
                      <a:pt x="15" y="14"/>
                      <a:pt x="15" y="14"/>
                      <a:pt x="15" y="14"/>
                    </a:cubicBezTo>
                    <a:cubicBezTo>
                      <a:pt x="15" y="14"/>
                      <a:pt x="0" y="47"/>
                      <a:pt x="0" y="4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496" name="Freeform 228"/>
              <p:cNvSpPr>
                <a:spLocks/>
              </p:cNvSpPr>
              <p:nvPr/>
            </p:nvSpPr>
            <p:spPr bwMode="auto">
              <a:xfrm>
                <a:off x="6004888" y="5696118"/>
                <a:ext cx="77730" cy="176396"/>
              </a:xfrm>
              <a:custGeom>
                <a:avLst/>
                <a:gdLst>
                  <a:gd name="T0" fmla="*/ 2147483647 w 49"/>
                  <a:gd name="T1" fmla="*/ 2147483647 h 111"/>
                  <a:gd name="T2" fmla="*/ 2147483647 w 49"/>
                  <a:gd name="T3" fmla="*/ 2147483647 h 111"/>
                  <a:gd name="T4" fmla="*/ 2147483647 w 49"/>
                  <a:gd name="T5" fmla="*/ 2147483647 h 111"/>
                  <a:gd name="T6" fmla="*/ 0 w 49"/>
                  <a:gd name="T7" fmla="*/ 2147483647 h 111"/>
                  <a:gd name="T8" fmla="*/ 2147483647 w 49"/>
                  <a:gd name="T9" fmla="*/ 0 h 111"/>
                  <a:gd name="T10" fmla="*/ 2147483647 w 49"/>
                  <a:gd name="T11" fmla="*/ 2147483647 h 111"/>
                  <a:gd name="T12" fmla="*/ 2147483647 w 49"/>
                  <a:gd name="T13" fmla="*/ 2147483647 h 111"/>
                  <a:gd name="T14" fmla="*/ 2147483647 w 49"/>
                  <a:gd name="T15" fmla="*/ 2147483647 h 111"/>
                  <a:gd name="T16" fmla="*/ 2147483647 w 49"/>
                  <a:gd name="T17" fmla="*/ 2147483647 h 111"/>
                  <a:gd name="T18" fmla="*/ 2147483647 w 49"/>
                  <a:gd name="T19" fmla="*/ 2147483647 h 1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111"/>
                  <a:gd name="T32" fmla="*/ 49 w 49"/>
                  <a:gd name="T33" fmla="*/ 111 h 1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111">
                    <a:moveTo>
                      <a:pt x="43" y="111"/>
                    </a:moveTo>
                    <a:lnTo>
                      <a:pt x="43" y="22"/>
                    </a:lnTo>
                    <a:lnTo>
                      <a:pt x="22" y="8"/>
                    </a:lnTo>
                    <a:lnTo>
                      <a:pt x="0" y="2"/>
                    </a:lnTo>
                    <a:lnTo>
                      <a:pt x="12" y="0"/>
                    </a:lnTo>
                    <a:lnTo>
                      <a:pt x="24" y="4"/>
                    </a:lnTo>
                    <a:lnTo>
                      <a:pt x="49" y="20"/>
                    </a:lnTo>
                    <a:lnTo>
                      <a:pt x="49" y="107"/>
                    </a:lnTo>
                    <a:lnTo>
                      <a:pt x="43" y="111"/>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97" name="Freeform 229"/>
              <p:cNvSpPr>
                <a:spLocks/>
              </p:cNvSpPr>
              <p:nvPr/>
            </p:nvSpPr>
            <p:spPr bwMode="auto">
              <a:xfrm>
                <a:off x="5898008" y="5718167"/>
                <a:ext cx="74492" cy="151896"/>
              </a:xfrm>
              <a:custGeom>
                <a:avLst/>
                <a:gdLst>
                  <a:gd name="T0" fmla="*/ 2147483647 w 24"/>
                  <a:gd name="T1" fmla="*/ 2147483647 h 47"/>
                  <a:gd name="T2" fmla="*/ 2147483647 w 24"/>
                  <a:gd name="T3" fmla="*/ 2147483647 h 47"/>
                  <a:gd name="T4" fmla="*/ 2147483647 w 24"/>
                  <a:gd name="T5" fmla="*/ 0 h 47"/>
                  <a:gd name="T6" fmla="*/ 0 w 24"/>
                  <a:gd name="T7" fmla="*/ 2147483647 h 47"/>
                  <a:gd name="T8" fmla="*/ 2147483647 w 24"/>
                  <a:gd name="T9" fmla="*/ 2147483647 h 47"/>
                  <a:gd name="T10" fmla="*/ 2147483647 w 24"/>
                  <a:gd name="T11" fmla="*/ 2147483647 h 47"/>
                  <a:gd name="T12" fmla="*/ 2147483647 w 24"/>
                  <a:gd name="T13" fmla="*/ 2147483647 h 47"/>
                  <a:gd name="T14" fmla="*/ 0 60000 65536"/>
                  <a:gd name="T15" fmla="*/ 0 60000 65536"/>
                  <a:gd name="T16" fmla="*/ 0 60000 65536"/>
                  <a:gd name="T17" fmla="*/ 0 60000 65536"/>
                  <a:gd name="T18" fmla="*/ 0 60000 65536"/>
                  <a:gd name="T19" fmla="*/ 0 60000 65536"/>
                  <a:gd name="T20" fmla="*/ 0 60000 65536"/>
                  <a:gd name="T21" fmla="*/ 0 w 24"/>
                  <a:gd name="T22" fmla="*/ 0 h 47"/>
                  <a:gd name="T23" fmla="*/ 24 w 24"/>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47">
                    <a:moveTo>
                      <a:pt x="21" y="45"/>
                    </a:moveTo>
                    <a:cubicBezTo>
                      <a:pt x="12" y="42"/>
                      <a:pt x="4" y="30"/>
                      <a:pt x="4" y="17"/>
                    </a:cubicBezTo>
                    <a:cubicBezTo>
                      <a:pt x="4" y="9"/>
                      <a:pt x="8" y="3"/>
                      <a:pt x="13" y="0"/>
                    </a:cubicBezTo>
                    <a:cubicBezTo>
                      <a:pt x="5" y="0"/>
                      <a:pt x="0" y="8"/>
                      <a:pt x="0" y="18"/>
                    </a:cubicBezTo>
                    <a:cubicBezTo>
                      <a:pt x="0" y="31"/>
                      <a:pt x="7" y="43"/>
                      <a:pt x="16" y="46"/>
                    </a:cubicBezTo>
                    <a:cubicBezTo>
                      <a:pt x="19" y="47"/>
                      <a:pt x="22" y="47"/>
                      <a:pt x="24" y="46"/>
                    </a:cubicBezTo>
                    <a:cubicBezTo>
                      <a:pt x="23" y="46"/>
                      <a:pt x="22" y="45"/>
                      <a:pt x="21" y="4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98" name="Freeform 230"/>
              <p:cNvSpPr>
                <a:spLocks/>
              </p:cNvSpPr>
              <p:nvPr/>
            </p:nvSpPr>
            <p:spPr bwMode="auto">
              <a:xfrm>
                <a:off x="5927158" y="5725517"/>
                <a:ext cx="74490" cy="127397"/>
              </a:xfrm>
              <a:custGeom>
                <a:avLst/>
                <a:gdLst>
                  <a:gd name="T0" fmla="*/ 2147483647 w 24"/>
                  <a:gd name="T1" fmla="*/ 2147483647 h 40"/>
                  <a:gd name="T2" fmla="*/ 2147483647 w 24"/>
                  <a:gd name="T3" fmla="*/ 2147483647 h 40"/>
                  <a:gd name="T4" fmla="*/ 0 w 24"/>
                  <a:gd name="T5" fmla="*/ 2147483647 h 40"/>
                  <a:gd name="T6" fmla="*/ 2147483647 w 24"/>
                  <a:gd name="T7" fmla="*/ 2147483647 h 40"/>
                  <a:gd name="T8" fmla="*/ 2147483647 w 24"/>
                  <a:gd name="T9" fmla="*/ 2147483647 h 40"/>
                  <a:gd name="T10" fmla="*/ 2147483647 w 24"/>
                  <a:gd name="T11" fmla="*/ 2147483647 h 40"/>
                  <a:gd name="T12" fmla="*/ 0 60000 65536"/>
                  <a:gd name="T13" fmla="*/ 0 60000 65536"/>
                  <a:gd name="T14" fmla="*/ 0 60000 65536"/>
                  <a:gd name="T15" fmla="*/ 0 60000 65536"/>
                  <a:gd name="T16" fmla="*/ 0 60000 65536"/>
                  <a:gd name="T17" fmla="*/ 0 60000 65536"/>
                  <a:gd name="T18" fmla="*/ 0 w 24"/>
                  <a:gd name="T19" fmla="*/ 0 h 40"/>
                  <a:gd name="T20" fmla="*/ 24 w 24"/>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24" h="40">
                    <a:moveTo>
                      <a:pt x="24" y="27"/>
                    </a:moveTo>
                    <a:cubicBezTo>
                      <a:pt x="24" y="16"/>
                      <a:pt x="19" y="6"/>
                      <a:pt x="12" y="1"/>
                    </a:cubicBezTo>
                    <a:cubicBezTo>
                      <a:pt x="5" y="0"/>
                      <a:pt x="0" y="7"/>
                      <a:pt x="0" y="16"/>
                    </a:cubicBezTo>
                    <a:cubicBezTo>
                      <a:pt x="0" y="26"/>
                      <a:pt x="6" y="37"/>
                      <a:pt x="14" y="39"/>
                    </a:cubicBezTo>
                    <a:cubicBezTo>
                      <a:pt x="16" y="40"/>
                      <a:pt x="18" y="40"/>
                      <a:pt x="20" y="39"/>
                    </a:cubicBezTo>
                    <a:cubicBezTo>
                      <a:pt x="22" y="36"/>
                      <a:pt x="24" y="32"/>
                      <a:pt x="24" y="2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pic>
        <p:nvPicPr>
          <p:cNvPr id="164885" name="Picture 371" descr="TV"/>
          <p:cNvPicPr>
            <a:picLocks noChangeAspect="1" noChangeArrowheads="1"/>
          </p:cNvPicPr>
          <p:nvPr/>
        </p:nvPicPr>
        <p:blipFill>
          <a:blip r:embed="rId4">
            <a:clrChange>
              <a:clrFrom>
                <a:srgbClr val="FFFFFF"/>
              </a:clrFrom>
              <a:clrTo>
                <a:srgbClr val="FFFFFF">
                  <a:alpha val="0"/>
                </a:srgbClr>
              </a:clrTo>
            </a:clrChange>
          </a:blip>
          <a:srcRect/>
          <a:stretch>
            <a:fillRect/>
          </a:stretch>
        </p:blipFill>
        <p:spPr bwMode="auto">
          <a:xfrm>
            <a:off x="325438" y="1195388"/>
            <a:ext cx="687387" cy="649287"/>
          </a:xfrm>
          <a:prstGeom prst="rect">
            <a:avLst/>
          </a:prstGeom>
          <a:noFill/>
          <a:ln w="9525">
            <a:noFill/>
            <a:miter lim="800000"/>
            <a:headEnd/>
            <a:tailEnd/>
          </a:ln>
        </p:spPr>
      </p:pic>
      <p:pic>
        <p:nvPicPr>
          <p:cNvPr id="164886" name="Picture 372" descr="video_ballvideo"/>
          <p:cNvPicPr>
            <a:picLocks noChangeAspect="1" noChangeArrowheads="1"/>
          </p:cNvPicPr>
          <p:nvPr/>
        </p:nvPicPr>
        <p:blipFill>
          <a:blip r:embed="rId5">
            <a:clrChange>
              <a:clrFrom>
                <a:srgbClr val="FFFFFF"/>
              </a:clrFrom>
              <a:clrTo>
                <a:srgbClr val="FFFFFF">
                  <a:alpha val="0"/>
                </a:srgbClr>
              </a:clrTo>
            </a:clrChange>
          </a:blip>
          <a:srcRect/>
          <a:stretch>
            <a:fillRect/>
          </a:stretch>
        </p:blipFill>
        <p:spPr bwMode="auto">
          <a:xfrm>
            <a:off x="1187450" y="1195388"/>
            <a:ext cx="647700" cy="566737"/>
          </a:xfrm>
          <a:prstGeom prst="rect">
            <a:avLst/>
          </a:prstGeom>
          <a:noFill/>
          <a:ln w="9525">
            <a:noFill/>
            <a:miter lim="800000"/>
            <a:headEnd/>
            <a:tailEnd/>
          </a:ln>
        </p:spPr>
      </p:pic>
      <p:pic>
        <p:nvPicPr>
          <p:cNvPr id="164887" name="Picture 373" descr="video_gun"/>
          <p:cNvPicPr>
            <a:picLocks noChangeAspect="1" noChangeArrowheads="1"/>
          </p:cNvPicPr>
          <p:nvPr/>
        </p:nvPicPr>
        <p:blipFill>
          <a:blip r:embed="rId6">
            <a:clrChange>
              <a:clrFrom>
                <a:srgbClr val="FFFFFF"/>
              </a:clrFrom>
              <a:clrTo>
                <a:srgbClr val="FFFFFF">
                  <a:alpha val="0"/>
                </a:srgbClr>
              </a:clrTo>
            </a:clrChange>
          </a:blip>
          <a:srcRect/>
          <a:stretch>
            <a:fillRect/>
          </a:stretch>
        </p:blipFill>
        <p:spPr bwMode="auto">
          <a:xfrm>
            <a:off x="1763713" y="1266825"/>
            <a:ext cx="504825" cy="441325"/>
          </a:xfrm>
          <a:prstGeom prst="rect">
            <a:avLst/>
          </a:prstGeom>
          <a:noFill/>
          <a:ln w="9525">
            <a:noFill/>
            <a:miter lim="800000"/>
            <a:headEnd/>
            <a:tailEnd/>
          </a:ln>
        </p:spPr>
      </p:pic>
      <p:grpSp>
        <p:nvGrpSpPr>
          <p:cNvPr id="164888" name="Group 374"/>
          <p:cNvGrpSpPr>
            <a:grpSpLocks/>
          </p:cNvGrpSpPr>
          <p:nvPr/>
        </p:nvGrpSpPr>
        <p:grpSpPr bwMode="auto">
          <a:xfrm>
            <a:off x="3925888" y="1643063"/>
            <a:ext cx="1150937" cy="719137"/>
            <a:chOff x="2972" y="1026"/>
            <a:chExt cx="725" cy="453"/>
          </a:xfrm>
        </p:grpSpPr>
        <p:grpSp>
          <p:nvGrpSpPr>
            <p:cNvPr id="165081" name="Group 375"/>
            <p:cNvGrpSpPr>
              <a:grpSpLocks/>
            </p:cNvGrpSpPr>
            <p:nvPr/>
          </p:nvGrpSpPr>
          <p:grpSpPr bwMode="auto">
            <a:xfrm>
              <a:off x="2998" y="1106"/>
              <a:ext cx="571" cy="205"/>
              <a:chOff x="1292" y="2341"/>
              <a:chExt cx="1194" cy="360"/>
            </a:xfrm>
          </p:grpSpPr>
          <p:sp>
            <p:nvSpPr>
              <p:cNvPr id="51466"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pPr>
                  <a:defRPr/>
                </a:pPr>
                <a:endParaRPr kumimoji="0" lang="en-US" altLang="zh-CN" sz="1800" b="0">
                  <a:latin typeface="+mj-lt"/>
                  <a:ea typeface="宋体" pitchFamily="2" charset="-122"/>
                </a:endParaRPr>
              </a:p>
            </p:txBody>
          </p:sp>
          <p:sp>
            <p:nvSpPr>
              <p:cNvPr id="51467" name="Freeform 13"/>
              <p:cNvSpPr>
                <a:spLocks/>
              </p:cNvSpPr>
              <p:nvPr/>
            </p:nvSpPr>
            <p:spPr bwMode="auto">
              <a:xfrm>
                <a:off x="1355" y="2508"/>
                <a:ext cx="1087"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468" name="Line 149"/>
              <p:cNvSpPr>
                <a:spLocks noChangeShapeType="1"/>
              </p:cNvSpPr>
              <p:nvPr/>
            </p:nvSpPr>
            <p:spPr bwMode="auto">
              <a:xfrm flipH="1">
                <a:off x="2246" y="2432"/>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469" name="Line 149"/>
              <p:cNvSpPr>
                <a:spLocks noChangeShapeType="1"/>
              </p:cNvSpPr>
              <p:nvPr/>
            </p:nvSpPr>
            <p:spPr bwMode="auto">
              <a:xfrm flipH="1">
                <a:off x="2289" y="2524"/>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470"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471"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472" name="Line 149"/>
              <p:cNvSpPr>
                <a:spLocks noChangeShapeType="1"/>
              </p:cNvSpPr>
              <p:nvPr/>
            </p:nvSpPr>
            <p:spPr bwMode="auto">
              <a:xfrm flipH="1">
                <a:off x="1974"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473"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474" name="Line 149"/>
              <p:cNvSpPr>
                <a:spLocks noChangeShapeType="1"/>
              </p:cNvSpPr>
              <p:nvPr/>
            </p:nvSpPr>
            <p:spPr bwMode="auto">
              <a:xfrm flipH="1">
                <a:off x="1792"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475" name="Line 149"/>
              <p:cNvSpPr>
                <a:spLocks noChangeShapeType="1"/>
              </p:cNvSpPr>
              <p:nvPr/>
            </p:nvSpPr>
            <p:spPr bwMode="auto">
              <a:xfrm flipH="1">
                <a:off x="1702"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476" name="Line 149"/>
              <p:cNvSpPr>
                <a:spLocks noChangeShapeType="1"/>
              </p:cNvSpPr>
              <p:nvPr/>
            </p:nvSpPr>
            <p:spPr bwMode="auto">
              <a:xfrm flipH="1">
                <a:off x="1520" y="2432"/>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477" name="Line 149"/>
              <p:cNvSpPr>
                <a:spLocks noChangeShapeType="1"/>
              </p:cNvSpPr>
              <p:nvPr/>
            </p:nvSpPr>
            <p:spPr bwMode="auto">
              <a:xfrm flipH="1">
                <a:off x="1474" y="2524"/>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478" name="Line 149"/>
              <p:cNvSpPr>
                <a:spLocks noChangeShapeType="1"/>
              </p:cNvSpPr>
              <p:nvPr/>
            </p:nvSpPr>
            <p:spPr bwMode="auto">
              <a:xfrm flipH="1">
                <a:off x="1610"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165082" name="Group 267"/>
            <p:cNvGrpSpPr>
              <a:grpSpLocks/>
            </p:cNvGrpSpPr>
            <p:nvPr/>
          </p:nvGrpSpPr>
          <p:grpSpPr bwMode="auto">
            <a:xfrm>
              <a:off x="3580" y="1117"/>
              <a:ext cx="117" cy="154"/>
              <a:chOff x="2592388" y="2597150"/>
              <a:chExt cx="573088" cy="620713"/>
            </a:xfrm>
          </p:grpSpPr>
          <p:sp>
            <p:nvSpPr>
              <p:cNvPr id="51462"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51463" name="Freeform 73"/>
              <p:cNvSpPr>
                <a:spLocks/>
              </p:cNvSpPr>
              <p:nvPr/>
            </p:nvSpPr>
            <p:spPr bwMode="auto">
              <a:xfrm>
                <a:off x="2592388" y="2645517"/>
                <a:ext cx="573088" cy="572346"/>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64" name="Freeform 74"/>
              <p:cNvSpPr>
                <a:spLocks noEditPoints="1"/>
              </p:cNvSpPr>
              <p:nvPr/>
            </p:nvSpPr>
            <p:spPr bwMode="auto">
              <a:xfrm>
                <a:off x="2611981" y="2726129"/>
                <a:ext cx="313485" cy="423215"/>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65" name="Freeform 75"/>
              <p:cNvSpPr>
                <a:spLocks/>
              </p:cNvSpPr>
              <p:nvPr/>
            </p:nvSpPr>
            <p:spPr bwMode="auto">
              <a:xfrm>
                <a:off x="2749130" y="2907508"/>
                <a:ext cx="44082" cy="56428"/>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grpSp>
          <p:nvGrpSpPr>
            <p:cNvPr id="165083" name="Group 267"/>
            <p:cNvGrpSpPr>
              <a:grpSpLocks/>
            </p:cNvGrpSpPr>
            <p:nvPr/>
          </p:nvGrpSpPr>
          <p:grpSpPr bwMode="auto">
            <a:xfrm>
              <a:off x="3464" y="1117"/>
              <a:ext cx="116" cy="154"/>
              <a:chOff x="2592388" y="2597150"/>
              <a:chExt cx="573088" cy="620713"/>
            </a:xfrm>
          </p:grpSpPr>
          <p:sp>
            <p:nvSpPr>
              <p:cNvPr id="51458"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51459" name="Freeform 73"/>
              <p:cNvSpPr>
                <a:spLocks/>
              </p:cNvSpPr>
              <p:nvPr/>
            </p:nvSpPr>
            <p:spPr bwMode="auto">
              <a:xfrm>
                <a:off x="2592388" y="2645517"/>
                <a:ext cx="573088" cy="572346"/>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60" name="Freeform 74"/>
              <p:cNvSpPr>
                <a:spLocks noEditPoints="1"/>
              </p:cNvSpPr>
              <p:nvPr/>
            </p:nvSpPr>
            <p:spPr bwMode="auto">
              <a:xfrm>
                <a:off x="2612150" y="2726129"/>
                <a:ext cx="316186" cy="423215"/>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61" name="Freeform 75"/>
              <p:cNvSpPr>
                <a:spLocks/>
              </p:cNvSpPr>
              <p:nvPr/>
            </p:nvSpPr>
            <p:spPr bwMode="auto">
              <a:xfrm>
                <a:off x="2750481" y="2907508"/>
                <a:ext cx="39523" cy="56428"/>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grpSp>
          <p:nvGrpSpPr>
            <p:cNvPr id="165084" name="Group 253"/>
            <p:cNvGrpSpPr>
              <a:grpSpLocks/>
            </p:cNvGrpSpPr>
            <p:nvPr/>
          </p:nvGrpSpPr>
          <p:grpSpPr bwMode="auto">
            <a:xfrm>
              <a:off x="3091" y="1026"/>
              <a:ext cx="117" cy="128"/>
              <a:chOff x="2557463" y="5356226"/>
              <a:chExt cx="569913" cy="681038"/>
            </a:xfrm>
          </p:grpSpPr>
          <p:sp>
            <p:nvSpPr>
              <p:cNvPr id="51450" name="Freeform 98"/>
              <p:cNvSpPr>
                <a:spLocks/>
              </p:cNvSpPr>
              <p:nvPr/>
            </p:nvSpPr>
            <p:spPr bwMode="auto">
              <a:xfrm>
                <a:off x="2557463" y="5356226"/>
                <a:ext cx="569916"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451" name="Freeform 99"/>
              <p:cNvSpPr>
                <a:spLocks/>
              </p:cNvSpPr>
              <p:nvPr/>
            </p:nvSpPr>
            <p:spPr bwMode="auto">
              <a:xfrm>
                <a:off x="2640273" y="5781875"/>
                <a:ext cx="38969" cy="63847"/>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52" name="Oval 100"/>
              <p:cNvSpPr>
                <a:spLocks noChangeArrowheads="1"/>
              </p:cNvSpPr>
              <p:nvPr/>
            </p:nvSpPr>
            <p:spPr bwMode="auto">
              <a:xfrm>
                <a:off x="2630531" y="5792516"/>
                <a:ext cx="29226" cy="37243"/>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51453" name="Freeform 101"/>
              <p:cNvSpPr>
                <a:spLocks/>
              </p:cNvSpPr>
              <p:nvPr/>
            </p:nvSpPr>
            <p:spPr bwMode="auto">
              <a:xfrm>
                <a:off x="3029958" y="5771234"/>
                <a:ext cx="9742" cy="11705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54" name="Freeform 102"/>
              <p:cNvSpPr>
                <a:spLocks/>
              </p:cNvSpPr>
              <p:nvPr/>
            </p:nvSpPr>
            <p:spPr bwMode="auto">
              <a:xfrm>
                <a:off x="3059184" y="5755270"/>
                <a:ext cx="14612" cy="122376"/>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55" name="Freeform 103"/>
              <p:cNvSpPr>
                <a:spLocks/>
              </p:cNvSpPr>
              <p:nvPr/>
            </p:nvSpPr>
            <p:spPr bwMode="auto">
              <a:xfrm>
                <a:off x="2995859" y="5781875"/>
                <a:ext cx="9742" cy="117053"/>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56" name="Oval 104"/>
              <p:cNvSpPr>
                <a:spLocks noChangeArrowheads="1"/>
              </p:cNvSpPr>
              <p:nvPr/>
            </p:nvSpPr>
            <p:spPr bwMode="auto">
              <a:xfrm>
                <a:off x="2645142" y="5930852"/>
                <a:ext cx="9742" cy="15960"/>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51457" name="Freeform 105"/>
              <p:cNvSpPr>
                <a:spLocks noEditPoints="1"/>
              </p:cNvSpPr>
              <p:nvPr/>
            </p:nvSpPr>
            <p:spPr bwMode="auto">
              <a:xfrm>
                <a:off x="2557463" y="5404110"/>
                <a:ext cx="569916" cy="633154"/>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5085" name="Group 239"/>
            <p:cNvGrpSpPr>
              <a:grpSpLocks/>
            </p:cNvGrpSpPr>
            <p:nvPr/>
          </p:nvGrpSpPr>
          <p:grpSpPr bwMode="auto">
            <a:xfrm>
              <a:off x="3231" y="1026"/>
              <a:ext cx="154" cy="134"/>
              <a:chOff x="4265613" y="1200150"/>
              <a:chExt cx="663575" cy="623888"/>
            </a:xfrm>
          </p:grpSpPr>
          <p:sp>
            <p:nvSpPr>
              <p:cNvPr id="51444"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445" name="Freeform 40"/>
              <p:cNvSpPr>
                <a:spLocks/>
              </p:cNvSpPr>
              <p:nvPr/>
            </p:nvSpPr>
            <p:spPr bwMode="auto">
              <a:xfrm>
                <a:off x="4386263" y="1707640"/>
                <a:ext cx="340407" cy="111741"/>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446" name="Freeform 41"/>
              <p:cNvSpPr>
                <a:spLocks/>
              </p:cNvSpPr>
              <p:nvPr/>
            </p:nvSpPr>
            <p:spPr bwMode="auto">
              <a:xfrm>
                <a:off x="4308702" y="1307234"/>
                <a:ext cx="366260" cy="400406"/>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47" name="Freeform 42"/>
              <p:cNvSpPr>
                <a:spLocks/>
              </p:cNvSpPr>
              <p:nvPr/>
            </p:nvSpPr>
            <p:spPr bwMode="auto">
              <a:xfrm>
                <a:off x="4325938" y="1353793"/>
                <a:ext cx="120650" cy="270041"/>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448" name="Oval 43"/>
              <p:cNvSpPr>
                <a:spLocks noChangeArrowheads="1"/>
              </p:cNvSpPr>
              <p:nvPr/>
            </p:nvSpPr>
            <p:spPr bwMode="auto">
              <a:xfrm>
                <a:off x="4640491" y="1730920"/>
                <a:ext cx="30161" cy="32590"/>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51449" name="Freeform 44"/>
              <p:cNvSpPr>
                <a:spLocks/>
              </p:cNvSpPr>
              <p:nvPr/>
            </p:nvSpPr>
            <p:spPr bwMode="auto">
              <a:xfrm>
                <a:off x="4265613" y="1223428"/>
                <a:ext cx="560161" cy="600610"/>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5086" name="Group 239"/>
            <p:cNvGrpSpPr>
              <a:grpSpLocks/>
            </p:cNvGrpSpPr>
            <p:nvPr/>
          </p:nvGrpSpPr>
          <p:grpSpPr bwMode="auto">
            <a:xfrm>
              <a:off x="3248" y="1254"/>
              <a:ext cx="154" cy="134"/>
              <a:chOff x="4265613" y="1200150"/>
              <a:chExt cx="663575" cy="623888"/>
            </a:xfrm>
          </p:grpSpPr>
          <p:sp>
            <p:nvSpPr>
              <p:cNvPr id="51438"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439" name="Freeform 40"/>
              <p:cNvSpPr>
                <a:spLocks/>
              </p:cNvSpPr>
              <p:nvPr/>
            </p:nvSpPr>
            <p:spPr bwMode="auto">
              <a:xfrm>
                <a:off x="4386263" y="1707640"/>
                <a:ext cx="340404" cy="111741"/>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440" name="Freeform 41"/>
              <p:cNvSpPr>
                <a:spLocks/>
              </p:cNvSpPr>
              <p:nvPr/>
            </p:nvSpPr>
            <p:spPr bwMode="auto">
              <a:xfrm>
                <a:off x="4308702" y="1307234"/>
                <a:ext cx="366258" cy="400406"/>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41" name="Freeform 42"/>
              <p:cNvSpPr>
                <a:spLocks/>
              </p:cNvSpPr>
              <p:nvPr/>
            </p:nvSpPr>
            <p:spPr bwMode="auto">
              <a:xfrm>
                <a:off x="4325938" y="1353793"/>
                <a:ext cx="120650" cy="270041"/>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442" name="Oval 43"/>
              <p:cNvSpPr>
                <a:spLocks noChangeArrowheads="1"/>
              </p:cNvSpPr>
              <p:nvPr/>
            </p:nvSpPr>
            <p:spPr bwMode="auto">
              <a:xfrm>
                <a:off x="4640488" y="1730920"/>
                <a:ext cx="30164" cy="32590"/>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51443" name="Freeform 44"/>
              <p:cNvSpPr>
                <a:spLocks/>
              </p:cNvSpPr>
              <p:nvPr/>
            </p:nvSpPr>
            <p:spPr bwMode="auto">
              <a:xfrm>
                <a:off x="4265613" y="1223428"/>
                <a:ext cx="560161" cy="600610"/>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5087" name="Group 255"/>
            <p:cNvGrpSpPr>
              <a:grpSpLocks/>
            </p:cNvGrpSpPr>
            <p:nvPr/>
          </p:nvGrpSpPr>
          <p:grpSpPr bwMode="auto">
            <a:xfrm>
              <a:off x="2972" y="1271"/>
              <a:ext cx="249" cy="208"/>
              <a:chOff x="5875338" y="5407025"/>
              <a:chExt cx="806450" cy="509588"/>
            </a:xfrm>
          </p:grpSpPr>
          <p:sp>
            <p:nvSpPr>
              <p:cNvPr id="51425" name="Freeform 218"/>
              <p:cNvSpPr>
                <a:spLocks/>
              </p:cNvSpPr>
              <p:nvPr/>
            </p:nvSpPr>
            <p:spPr bwMode="auto">
              <a:xfrm>
                <a:off x="6565193" y="5448675"/>
                <a:ext cx="116595" cy="122497"/>
              </a:xfrm>
              <a:custGeom>
                <a:avLst/>
                <a:gdLst>
                  <a:gd name="T0" fmla="*/ 0 w 37"/>
                  <a:gd name="T1" fmla="*/ 2147483647 h 39"/>
                  <a:gd name="T2" fmla="*/ 2147483647 w 37"/>
                  <a:gd name="T3" fmla="*/ 2147483647 h 39"/>
                  <a:gd name="T4" fmla="*/ 2147483647 w 37"/>
                  <a:gd name="T5" fmla="*/ 2147483647 h 39"/>
                  <a:gd name="T6" fmla="*/ 2147483647 w 37"/>
                  <a:gd name="T7" fmla="*/ 2147483647 h 39"/>
                  <a:gd name="T8" fmla="*/ 2147483647 w 37"/>
                  <a:gd name="T9" fmla="*/ 2147483647 h 39"/>
                  <a:gd name="T10" fmla="*/ 0 w 37"/>
                  <a:gd name="T11" fmla="*/ 2147483647 h 39"/>
                  <a:gd name="T12" fmla="*/ 0 60000 65536"/>
                  <a:gd name="T13" fmla="*/ 0 60000 65536"/>
                  <a:gd name="T14" fmla="*/ 0 60000 65536"/>
                  <a:gd name="T15" fmla="*/ 0 60000 65536"/>
                  <a:gd name="T16" fmla="*/ 0 60000 65536"/>
                  <a:gd name="T17" fmla="*/ 0 60000 65536"/>
                  <a:gd name="T18" fmla="*/ 0 w 37"/>
                  <a:gd name="T19" fmla="*/ 0 h 39"/>
                  <a:gd name="T20" fmla="*/ 37 w 37"/>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7" h="39">
                    <a:moveTo>
                      <a:pt x="0" y="6"/>
                    </a:moveTo>
                    <a:cubicBezTo>
                      <a:pt x="0" y="6"/>
                      <a:pt x="15" y="2"/>
                      <a:pt x="19" y="1"/>
                    </a:cubicBezTo>
                    <a:cubicBezTo>
                      <a:pt x="23" y="0"/>
                      <a:pt x="35" y="7"/>
                      <a:pt x="36" y="22"/>
                    </a:cubicBezTo>
                    <a:cubicBezTo>
                      <a:pt x="37" y="36"/>
                      <a:pt x="29" y="39"/>
                      <a:pt x="26" y="39"/>
                    </a:cubicBezTo>
                    <a:cubicBezTo>
                      <a:pt x="23" y="39"/>
                      <a:pt x="17" y="39"/>
                      <a:pt x="17" y="39"/>
                    </a:cubicBezTo>
                    <a:lnTo>
                      <a:pt x="0" y="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426" name="Freeform 219"/>
              <p:cNvSpPr>
                <a:spLocks/>
              </p:cNvSpPr>
              <p:nvPr/>
            </p:nvSpPr>
            <p:spPr bwMode="auto">
              <a:xfrm>
                <a:off x="6121484" y="5451124"/>
                <a:ext cx="557067" cy="431190"/>
              </a:xfrm>
              <a:custGeom>
                <a:avLst/>
                <a:gdLst>
                  <a:gd name="T0" fmla="*/ 2147483647 w 351"/>
                  <a:gd name="T1" fmla="*/ 2147483647 h 271"/>
                  <a:gd name="T2" fmla="*/ 2147483647 w 351"/>
                  <a:gd name="T3" fmla="*/ 2147483647 h 271"/>
                  <a:gd name="T4" fmla="*/ 2147483647 w 351"/>
                  <a:gd name="T5" fmla="*/ 2147483647 h 271"/>
                  <a:gd name="T6" fmla="*/ 2147483647 w 351"/>
                  <a:gd name="T7" fmla="*/ 2147483647 h 271"/>
                  <a:gd name="T8" fmla="*/ 2147483647 w 351"/>
                  <a:gd name="T9" fmla="*/ 2147483647 h 271"/>
                  <a:gd name="T10" fmla="*/ 2147483647 w 351"/>
                  <a:gd name="T11" fmla="*/ 2147483647 h 271"/>
                  <a:gd name="T12" fmla="*/ 2147483647 w 351"/>
                  <a:gd name="T13" fmla="*/ 0 h 271"/>
                  <a:gd name="T14" fmla="*/ 2147483647 w 351"/>
                  <a:gd name="T15" fmla="*/ 2147483647 h 271"/>
                  <a:gd name="T16" fmla="*/ 0 w 351"/>
                  <a:gd name="T17" fmla="*/ 2147483647 h 271"/>
                  <a:gd name="T18" fmla="*/ 0 w 351"/>
                  <a:gd name="T19" fmla="*/ 2147483647 h 271"/>
                  <a:gd name="T20" fmla="*/ 2147483647 w 351"/>
                  <a:gd name="T21" fmla="*/ 2147483647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1"/>
                  <a:gd name="T34" fmla="*/ 0 h 271"/>
                  <a:gd name="T35" fmla="*/ 351 w 351"/>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1" h="271">
                    <a:moveTo>
                      <a:pt x="94" y="271"/>
                    </a:moveTo>
                    <a:lnTo>
                      <a:pt x="317" y="200"/>
                    </a:lnTo>
                    <a:lnTo>
                      <a:pt x="351" y="134"/>
                    </a:lnTo>
                    <a:lnTo>
                      <a:pt x="351" y="70"/>
                    </a:lnTo>
                    <a:lnTo>
                      <a:pt x="333" y="66"/>
                    </a:lnTo>
                    <a:lnTo>
                      <a:pt x="333" y="20"/>
                    </a:lnTo>
                    <a:lnTo>
                      <a:pt x="247" y="0"/>
                    </a:lnTo>
                    <a:lnTo>
                      <a:pt x="42" y="56"/>
                    </a:lnTo>
                    <a:lnTo>
                      <a:pt x="0" y="100"/>
                    </a:lnTo>
                    <a:lnTo>
                      <a:pt x="0" y="241"/>
                    </a:lnTo>
                    <a:lnTo>
                      <a:pt x="94" y="271"/>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427" name="Freeform 220"/>
              <p:cNvSpPr>
                <a:spLocks/>
              </p:cNvSpPr>
              <p:nvPr/>
            </p:nvSpPr>
            <p:spPr bwMode="auto">
              <a:xfrm>
                <a:off x="6357912" y="5556472"/>
                <a:ext cx="226713" cy="127397"/>
              </a:xfrm>
              <a:custGeom>
                <a:avLst/>
                <a:gdLst>
                  <a:gd name="T0" fmla="*/ 0 w 70"/>
                  <a:gd name="T1" fmla="*/ 2147483647 h 40"/>
                  <a:gd name="T2" fmla="*/ 0 w 70"/>
                  <a:gd name="T3" fmla="*/ 2147483647 h 40"/>
                  <a:gd name="T4" fmla="*/ 2147483647 w 70"/>
                  <a:gd name="T5" fmla="*/ 2147483647 h 40"/>
                  <a:gd name="T6" fmla="*/ 2147483647 w 70"/>
                  <a:gd name="T7" fmla="*/ 2147483647 h 40"/>
                  <a:gd name="T8" fmla="*/ 2147483647 w 70"/>
                  <a:gd name="T9" fmla="*/ 2147483647 h 40"/>
                  <a:gd name="T10" fmla="*/ 2147483647 w 70"/>
                  <a:gd name="T11" fmla="*/ 0 h 40"/>
                  <a:gd name="T12" fmla="*/ 0 w 70"/>
                  <a:gd name="T13" fmla="*/ 2147483647 h 40"/>
                  <a:gd name="T14" fmla="*/ 0 60000 65536"/>
                  <a:gd name="T15" fmla="*/ 0 60000 65536"/>
                  <a:gd name="T16" fmla="*/ 0 60000 65536"/>
                  <a:gd name="T17" fmla="*/ 0 60000 65536"/>
                  <a:gd name="T18" fmla="*/ 0 60000 65536"/>
                  <a:gd name="T19" fmla="*/ 0 60000 65536"/>
                  <a:gd name="T20" fmla="*/ 0 60000 65536"/>
                  <a:gd name="T21" fmla="*/ 0 w 70"/>
                  <a:gd name="T22" fmla="*/ 0 h 40"/>
                  <a:gd name="T23" fmla="*/ 70 w 7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40">
                    <a:moveTo>
                      <a:pt x="0" y="23"/>
                    </a:moveTo>
                    <a:cubicBezTo>
                      <a:pt x="0" y="29"/>
                      <a:pt x="0" y="29"/>
                      <a:pt x="0" y="29"/>
                    </a:cubicBezTo>
                    <a:cubicBezTo>
                      <a:pt x="0" y="29"/>
                      <a:pt x="57" y="11"/>
                      <a:pt x="64" y="8"/>
                    </a:cubicBezTo>
                    <a:cubicBezTo>
                      <a:pt x="64" y="15"/>
                      <a:pt x="64" y="40"/>
                      <a:pt x="64" y="40"/>
                    </a:cubicBezTo>
                    <a:cubicBezTo>
                      <a:pt x="70" y="38"/>
                      <a:pt x="70" y="38"/>
                      <a:pt x="70" y="38"/>
                    </a:cubicBezTo>
                    <a:cubicBezTo>
                      <a:pt x="70" y="0"/>
                      <a:pt x="70" y="0"/>
                      <a:pt x="70" y="0"/>
                    </a:cubicBezTo>
                    <a:lnTo>
                      <a:pt x="0" y="2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28" name="Freeform 221"/>
              <p:cNvSpPr>
                <a:spLocks/>
              </p:cNvSpPr>
              <p:nvPr/>
            </p:nvSpPr>
            <p:spPr bwMode="auto">
              <a:xfrm>
                <a:off x="6121484" y="5480523"/>
                <a:ext cx="537634" cy="401791"/>
              </a:xfrm>
              <a:custGeom>
                <a:avLst/>
                <a:gdLst>
                  <a:gd name="T0" fmla="*/ 2147483647 w 339"/>
                  <a:gd name="T1" fmla="*/ 2147483647 h 253"/>
                  <a:gd name="T2" fmla="*/ 2147483647 w 339"/>
                  <a:gd name="T3" fmla="*/ 2147483647 h 253"/>
                  <a:gd name="T4" fmla="*/ 2147483647 w 339"/>
                  <a:gd name="T5" fmla="*/ 2147483647 h 253"/>
                  <a:gd name="T6" fmla="*/ 2147483647 w 339"/>
                  <a:gd name="T7" fmla="*/ 2147483647 h 253"/>
                  <a:gd name="T8" fmla="*/ 2147483647 w 339"/>
                  <a:gd name="T9" fmla="*/ 2147483647 h 253"/>
                  <a:gd name="T10" fmla="*/ 2147483647 w 339"/>
                  <a:gd name="T11" fmla="*/ 2147483647 h 253"/>
                  <a:gd name="T12" fmla="*/ 2147483647 w 339"/>
                  <a:gd name="T13" fmla="*/ 2147483647 h 253"/>
                  <a:gd name="T14" fmla="*/ 2147483647 w 339"/>
                  <a:gd name="T15" fmla="*/ 2147483647 h 253"/>
                  <a:gd name="T16" fmla="*/ 2147483647 w 339"/>
                  <a:gd name="T17" fmla="*/ 2147483647 h 253"/>
                  <a:gd name="T18" fmla="*/ 2147483647 w 339"/>
                  <a:gd name="T19" fmla="*/ 0 h 253"/>
                  <a:gd name="T20" fmla="*/ 2147483647 w 339"/>
                  <a:gd name="T21" fmla="*/ 2147483647 h 253"/>
                  <a:gd name="T22" fmla="*/ 2147483647 w 339"/>
                  <a:gd name="T23" fmla="*/ 2147483647 h 253"/>
                  <a:gd name="T24" fmla="*/ 2147483647 w 339"/>
                  <a:gd name="T25" fmla="*/ 2147483647 h 253"/>
                  <a:gd name="T26" fmla="*/ 0 w 339"/>
                  <a:gd name="T27" fmla="*/ 2147483647 h 253"/>
                  <a:gd name="T28" fmla="*/ 0 w 339"/>
                  <a:gd name="T29" fmla="*/ 2147483647 h 253"/>
                  <a:gd name="T30" fmla="*/ 0 w 339"/>
                  <a:gd name="T31" fmla="*/ 2147483647 h 253"/>
                  <a:gd name="T32" fmla="*/ 2147483647 w 339"/>
                  <a:gd name="T33" fmla="*/ 2147483647 h 253"/>
                  <a:gd name="T34" fmla="*/ 2147483647 w 339"/>
                  <a:gd name="T35" fmla="*/ 2147483647 h 253"/>
                  <a:gd name="T36" fmla="*/ 2147483647 w 339"/>
                  <a:gd name="T37" fmla="*/ 2147483647 h 253"/>
                  <a:gd name="T38" fmla="*/ 2147483647 w 339"/>
                  <a:gd name="T39" fmla="*/ 2147483647 h 253"/>
                  <a:gd name="T40" fmla="*/ 2147483647 w 339"/>
                  <a:gd name="T41" fmla="*/ 2147483647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9"/>
                  <a:gd name="T64" fmla="*/ 0 h 253"/>
                  <a:gd name="T65" fmla="*/ 339 w 339"/>
                  <a:gd name="T66" fmla="*/ 253 h 25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9" h="253">
                    <a:moveTo>
                      <a:pt x="96" y="219"/>
                    </a:moveTo>
                    <a:lnTo>
                      <a:pt x="337" y="142"/>
                    </a:lnTo>
                    <a:lnTo>
                      <a:pt x="339" y="136"/>
                    </a:lnTo>
                    <a:lnTo>
                      <a:pt x="96" y="213"/>
                    </a:lnTo>
                    <a:lnTo>
                      <a:pt x="96" y="112"/>
                    </a:lnTo>
                    <a:lnTo>
                      <a:pt x="130" y="66"/>
                    </a:lnTo>
                    <a:lnTo>
                      <a:pt x="335" y="4"/>
                    </a:lnTo>
                    <a:lnTo>
                      <a:pt x="333" y="2"/>
                    </a:lnTo>
                    <a:lnTo>
                      <a:pt x="327" y="0"/>
                    </a:lnTo>
                    <a:lnTo>
                      <a:pt x="126" y="60"/>
                    </a:lnTo>
                    <a:lnTo>
                      <a:pt x="92" y="108"/>
                    </a:lnTo>
                    <a:lnTo>
                      <a:pt x="2" y="80"/>
                    </a:lnTo>
                    <a:lnTo>
                      <a:pt x="0" y="82"/>
                    </a:lnTo>
                    <a:lnTo>
                      <a:pt x="0" y="86"/>
                    </a:lnTo>
                    <a:lnTo>
                      <a:pt x="90" y="114"/>
                    </a:lnTo>
                    <a:lnTo>
                      <a:pt x="90" y="251"/>
                    </a:lnTo>
                    <a:lnTo>
                      <a:pt x="94" y="253"/>
                    </a:lnTo>
                    <a:lnTo>
                      <a:pt x="96" y="251"/>
                    </a:lnTo>
                    <a:lnTo>
                      <a:pt x="96" y="219"/>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29" name="Freeform 222"/>
              <p:cNvSpPr>
                <a:spLocks/>
              </p:cNvSpPr>
              <p:nvPr/>
            </p:nvSpPr>
            <p:spPr bwMode="auto">
              <a:xfrm>
                <a:off x="5991933" y="5664270"/>
                <a:ext cx="249383" cy="205795"/>
              </a:xfrm>
              <a:custGeom>
                <a:avLst/>
                <a:gdLst>
                  <a:gd name="T0" fmla="*/ 0 w 78"/>
                  <a:gd name="T1" fmla="*/ 2147483647 h 64"/>
                  <a:gd name="T2" fmla="*/ 2147483647 w 78"/>
                  <a:gd name="T3" fmla="*/ 2147483647 h 64"/>
                  <a:gd name="T4" fmla="*/ 2147483647 w 78"/>
                  <a:gd name="T5" fmla="*/ 2147483647 h 64"/>
                  <a:gd name="T6" fmla="*/ 2147483647 w 78"/>
                  <a:gd name="T7" fmla="*/ 2147483647 h 64"/>
                  <a:gd name="T8" fmla="*/ 2147483647 w 78"/>
                  <a:gd name="T9" fmla="*/ 2147483647 h 64"/>
                  <a:gd name="T10" fmla="*/ 2147483647 w 78"/>
                  <a:gd name="T11" fmla="*/ 2147483647 h 64"/>
                  <a:gd name="T12" fmla="*/ 0 w 78"/>
                  <a:gd name="T13" fmla="*/ 2147483647 h 64"/>
                  <a:gd name="T14" fmla="*/ 0 60000 65536"/>
                  <a:gd name="T15" fmla="*/ 0 60000 65536"/>
                  <a:gd name="T16" fmla="*/ 0 60000 65536"/>
                  <a:gd name="T17" fmla="*/ 0 60000 65536"/>
                  <a:gd name="T18" fmla="*/ 0 60000 65536"/>
                  <a:gd name="T19" fmla="*/ 0 60000 65536"/>
                  <a:gd name="T20" fmla="*/ 0 60000 65536"/>
                  <a:gd name="T21" fmla="*/ 0 w 78"/>
                  <a:gd name="T22" fmla="*/ 0 h 64"/>
                  <a:gd name="T23" fmla="*/ 78 w 78"/>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64">
                    <a:moveTo>
                      <a:pt x="0" y="13"/>
                    </a:moveTo>
                    <a:cubicBezTo>
                      <a:pt x="21" y="64"/>
                      <a:pt x="21" y="64"/>
                      <a:pt x="21" y="64"/>
                    </a:cubicBezTo>
                    <a:cubicBezTo>
                      <a:pt x="69" y="49"/>
                      <a:pt x="69" y="49"/>
                      <a:pt x="69" y="49"/>
                    </a:cubicBezTo>
                    <a:cubicBezTo>
                      <a:pt x="69" y="49"/>
                      <a:pt x="78" y="43"/>
                      <a:pt x="78" y="28"/>
                    </a:cubicBezTo>
                    <a:cubicBezTo>
                      <a:pt x="78" y="13"/>
                      <a:pt x="66" y="4"/>
                      <a:pt x="58" y="1"/>
                    </a:cubicBezTo>
                    <a:cubicBezTo>
                      <a:pt x="51" y="0"/>
                      <a:pt x="48" y="1"/>
                      <a:pt x="27" y="6"/>
                    </a:cubicBezTo>
                    <a:lnTo>
                      <a:pt x="0" y="13"/>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430" name="Freeform 223"/>
              <p:cNvSpPr>
                <a:spLocks noEditPoints="1"/>
              </p:cNvSpPr>
              <p:nvPr/>
            </p:nvSpPr>
            <p:spPr bwMode="auto">
              <a:xfrm>
                <a:off x="5985456" y="5661819"/>
                <a:ext cx="262338" cy="213146"/>
              </a:xfrm>
              <a:custGeom>
                <a:avLst/>
                <a:gdLst>
                  <a:gd name="T0" fmla="*/ 2147483647 w 82"/>
                  <a:gd name="T1" fmla="*/ 2147483647 h 67"/>
                  <a:gd name="T2" fmla="*/ 2147483647 w 82"/>
                  <a:gd name="T3" fmla="*/ 2147483647 h 67"/>
                  <a:gd name="T4" fmla="*/ 0 w 82"/>
                  <a:gd name="T5" fmla="*/ 2147483647 h 67"/>
                  <a:gd name="T6" fmla="*/ 2147483647 w 82"/>
                  <a:gd name="T7" fmla="*/ 2147483647 h 67"/>
                  <a:gd name="T8" fmla="*/ 2147483647 w 82"/>
                  <a:gd name="T9" fmla="*/ 2147483647 h 67"/>
                  <a:gd name="T10" fmla="*/ 2147483647 w 82"/>
                  <a:gd name="T11" fmla="*/ 2147483647 h 67"/>
                  <a:gd name="T12" fmla="*/ 2147483647 w 82"/>
                  <a:gd name="T13" fmla="*/ 2147483647 h 67"/>
                  <a:gd name="T14" fmla="*/ 2147483647 w 82"/>
                  <a:gd name="T15" fmla="*/ 2147483647 h 67"/>
                  <a:gd name="T16" fmla="*/ 2147483647 w 82"/>
                  <a:gd name="T17" fmla="*/ 2147483647 h 67"/>
                  <a:gd name="T18" fmla="*/ 2147483647 w 82"/>
                  <a:gd name="T19" fmla="*/ 2147483647 h 67"/>
                  <a:gd name="T20" fmla="*/ 2147483647 w 82"/>
                  <a:gd name="T21" fmla="*/ 2147483647 h 67"/>
                  <a:gd name="T22" fmla="*/ 2147483647 w 82"/>
                  <a:gd name="T23" fmla="*/ 2147483647 h 67"/>
                  <a:gd name="T24" fmla="*/ 2147483647 w 82"/>
                  <a:gd name="T25" fmla="*/ 2147483647 h 67"/>
                  <a:gd name="T26" fmla="*/ 2147483647 w 82"/>
                  <a:gd name="T27" fmla="*/ 2147483647 h 67"/>
                  <a:gd name="T28" fmla="*/ 2147483647 w 82"/>
                  <a:gd name="T29" fmla="*/ 2147483647 h 67"/>
                  <a:gd name="T30" fmla="*/ 2147483647 w 82"/>
                  <a:gd name="T31" fmla="*/ 2147483647 h 67"/>
                  <a:gd name="T32" fmla="*/ 2147483647 w 82"/>
                  <a:gd name="T33" fmla="*/ 2147483647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67"/>
                  <a:gd name="T53" fmla="*/ 82 w 82"/>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67">
                    <a:moveTo>
                      <a:pt x="38" y="3"/>
                    </a:moveTo>
                    <a:cubicBezTo>
                      <a:pt x="29" y="6"/>
                      <a:pt x="29" y="6"/>
                      <a:pt x="29" y="6"/>
                    </a:cubicBezTo>
                    <a:cubicBezTo>
                      <a:pt x="0" y="13"/>
                      <a:pt x="0" y="13"/>
                      <a:pt x="0" y="13"/>
                    </a:cubicBezTo>
                    <a:cubicBezTo>
                      <a:pt x="23" y="67"/>
                      <a:pt x="23" y="67"/>
                      <a:pt x="23" y="67"/>
                    </a:cubicBezTo>
                    <a:cubicBezTo>
                      <a:pt x="71" y="52"/>
                      <a:pt x="71" y="52"/>
                      <a:pt x="71" y="52"/>
                    </a:cubicBezTo>
                    <a:cubicBezTo>
                      <a:pt x="72" y="51"/>
                      <a:pt x="82" y="44"/>
                      <a:pt x="81" y="29"/>
                    </a:cubicBezTo>
                    <a:cubicBezTo>
                      <a:pt x="81" y="13"/>
                      <a:pt x="68" y="3"/>
                      <a:pt x="60" y="1"/>
                    </a:cubicBezTo>
                    <a:cubicBezTo>
                      <a:pt x="54" y="0"/>
                      <a:pt x="51" y="0"/>
                      <a:pt x="38" y="3"/>
                    </a:cubicBezTo>
                    <a:close/>
                    <a:moveTo>
                      <a:pt x="39" y="6"/>
                    </a:moveTo>
                    <a:cubicBezTo>
                      <a:pt x="51" y="3"/>
                      <a:pt x="54" y="2"/>
                      <a:pt x="60" y="4"/>
                    </a:cubicBezTo>
                    <a:cubicBezTo>
                      <a:pt x="67" y="6"/>
                      <a:pt x="79" y="14"/>
                      <a:pt x="79" y="29"/>
                    </a:cubicBezTo>
                    <a:cubicBezTo>
                      <a:pt x="79" y="29"/>
                      <a:pt x="79" y="29"/>
                      <a:pt x="79" y="30"/>
                    </a:cubicBezTo>
                    <a:cubicBezTo>
                      <a:pt x="79" y="43"/>
                      <a:pt x="70" y="49"/>
                      <a:pt x="70" y="49"/>
                    </a:cubicBezTo>
                    <a:cubicBezTo>
                      <a:pt x="70" y="49"/>
                      <a:pt x="26" y="63"/>
                      <a:pt x="24" y="63"/>
                    </a:cubicBezTo>
                    <a:cubicBezTo>
                      <a:pt x="23" y="61"/>
                      <a:pt x="5" y="18"/>
                      <a:pt x="4" y="15"/>
                    </a:cubicBezTo>
                    <a:cubicBezTo>
                      <a:pt x="7" y="14"/>
                      <a:pt x="30" y="8"/>
                      <a:pt x="30" y="8"/>
                    </a:cubicBezTo>
                    <a:cubicBezTo>
                      <a:pt x="30" y="8"/>
                      <a:pt x="39" y="6"/>
                      <a:pt x="39" y="6"/>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31" name="Freeform 224"/>
              <p:cNvSpPr>
                <a:spLocks/>
              </p:cNvSpPr>
              <p:nvPr/>
            </p:nvSpPr>
            <p:spPr bwMode="auto">
              <a:xfrm>
                <a:off x="5875338" y="5664270"/>
                <a:ext cx="197563" cy="252343"/>
              </a:xfrm>
              <a:custGeom>
                <a:avLst/>
                <a:gdLst>
                  <a:gd name="T0" fmla="*/ 0 w 125"/>
                  <a:gd name="T1" fmla="*/ 2147483647 h 159"/>
                  <a:gd name="T2" fmla="*/ 2147483647 w 125"/>
                  <a:gd name="T3" fmla="*/ 0 h 159"/>
                  <a:gd name="T4" fmla="*/ 2147483647 w 125"/>
                  <a:gd name="T5" fmla="*/ 2147483647 h 159"/>
                  <a:gd name="T6" fmla="*/ 2147483647 w 125"/>
                  <a:gd name="T7" fmla="*/ 2147483647 h 159"/>
                  <a:gd name="T8" fmla="*/ 2147483647 w 125"/>
                  <a:gd name="T9" fmla="*/ 2147483647 h 159"/>
                  <a:gd name="T10" fmla="*/ 2147483647 w 125"/>
                  <a:gd name="T11" fmla="*/ 2147483647 h 159"/>
                  <a:gd name="T12" fmla="*/ 2147483647 w 125"/>
                  <a:gd name="T13" fmla="*/ 2147483647 h 159"/>
                  <a:gd name="T14" fmla="*/ 0 w 125"/>
                  <a:gd name="T15" fmla="*/ 2147483647 h 159"/>
                  <a:gd name="T16" fmla="*/ 0 w 125"/>
                  <a:gd name="T17" fmla="*/ 2147483647 h 1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159"/>
                  <a:gd name="T29" fmla="*/ 125 w 125"/>
                  <a:gd name="T30" fmla="*/ 159 h 1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159">
                    <a:moveTo>
                      <a:pt x="0" y="4"/>
                    </a:moveTo>
                    <a:lnTo>
                      <a:pt x="10" y="0"/>
                    </a:lnTo>
                    <a:lnTo>
                      <a:pt x="102" y="28"/>
                    </a:lnTo>
                    <a:lnTo>
                      <a:pt x="125" y="44"/>
                    </a:lnTo>
                    <a:lnTo>
                      <a:pt x="125" y="135"/>
                    </a:lnTo>
                    <a:lnTo>
                      <a:pt x="100" y="155"/>
                    </a:lnTo>
                    <a:lnTo>
                      <a:pt x="92" y="159"/>
                    </a:lnTo>
                    <a:lnTo>
                      <a:pt x="0" y="129"/>
                    </a:lnTo>
                    <a:lnTo>
                      <a:pt x="0" y="4"/>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432" name="Freeform 225"/>
              <p:cNvSpPr>
                <a:spLocks/>
              </p:cNvSpPr>
              <p:nvPr/>
            </p:nvSpPr>
            <p:spPr bwMode="auto">
              <a:xfrm>
                <a:off x="5875338" y="5671619"/>
                <a:ext cx="148983" cy="244994"/>
              </a:xfrm>
              <a:custGeom>
                <a:avLst/>
                <a:gdLst>
                  <a:gd name="T0" fmla="*/ 0 w 94"/>
                  <a:gd name="T1" fmla="*/ 2147483647 h 155"/>
                  <a:gd name="T2" fmla="*/ 2147483647 w 94"/>
                  <a:gd name="T3" fmla="*/ 2147483647 h 155"/>
                  <a:gd name="T4" fmla="*/ 2147483647 w 94"/>
                  <a:gd name="T5" fmla="*/ 2147483647 h 155"/>
                  <a:gd name="T6" fmla="*/ 2147483647 w 94"/>
                  <a:gd name="T7" fmla="*/ 2147483647 h 155"/>
                  <a:gd name="T8" fmla="*/ 2147483647 w 94"/>
                  <a:gd name="T9" fmla="*/ 2147483647 h 155"/>
                  <a:gd name="T10" fmla="*/ 2147483647 w 94"/>
                  <a:gd name="T11" fmla="*/ 2147483647 h 155"/>
                  <a:gd name="T12" fmla="*/ 0 w 94"/>
                  <a:gd name="T13" fmla="*/ 0 h 155"/>
                  <a:gd name="T14" fmla="*/ 0 w 94"/>
                  <a:gd name="T15" fmla="*/ 2147483647 h 155"/>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155"/>
                  <a:gd name="T26" fmla="*/ 94 w 94"/>
                  <a:gd name="T27" fmla="*/ 155 h 1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155">
                    <a:moveTo>
                      <a:pt x="0" y="6"/>
                    </a:moveTo>
                    <a:lnTo>
                      <a:pt x="88" y="32"/>
                    </a:lnTo>
                    <a:lnTo>
                      <a:pt x="88" y="153"/>
                    </a:lnTo>
                    <a:lnTo>
                      <a:pt x="92" y="155"/>
                    </a:lnTo>
                    <a:lnTo>
                      <a:pt x="94" y="153"/>
                    </a:lnTo>
                    <a:lnTo>
                      <a:pt x="94" y="28"/>
                    </a:lnTo>
                    <a:lnTo>
                      <a:pt x="0"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33" name="Freeform 226"/>
              <p:cNvSpPr>
                <a:spLocks/>
              </p:cNvSpPr>
              <p:nvPr/>
            </p:nvSpPr>
            <p:spPr bwMode="auto">
              <a:xfrm>
                <a:off x="6251034" y="5470723"/>
                <a:ext cx="304443" cy="78398"/>
              </a:xfrm>
              <a:custGeom>
                <a:avLst/>
                <a:gdLst>
                  <a:gd name="T0" fmla="*/ 0 w 191"/>
                  <a:gd name="T1" fmla="*/ 2147483647 h 50"/>
                  <a:gd name="T2" fmla="*/ 2147483647 w 191"/>
                  <a:gd name="T3" fmla="*/ 2147483647 h 50"/>
                  <a:gd name="T4" fmla="*/ 2147483647 w 191"/>
                  <a:gd name="T5" fmla="*/ 2147483647 h 50"/>
                  <a:gd name="T6" fmla="*/ 2147483647 w 191"/>
                  <a:gd name="T7" fmla="*/ 0 h 50"/>
                  <a:gd name="T8" fmla="*/ 0 w 191"/>
                  <a:gd name="T9" fmla="*/ 2147483647 h 50"/>
                  <a:gd name="T10" fmla="*/ 0 60000 65536"/>
                  <a:gd name="T11" fmla="*/ 0 60000 65536"/>
                  <a:gd name="T12" fmla="*/ 0 60000 65536"/>
                  <a:gd name="T13" fmla="*/ 0 60000 65536"/>
                  <a:gd name="T14" fmla="*/ 0 60000 65536"/>
                  <a:gd name="T15" fmla="*/ 0 w 191"/>
                  <a:gd name="T16" fmla="*/ 0 h 50"/>
                  <a:gd name="T17" fmla="*/ 191 w 191"/>
                  <a:gd name="T18" fmla="*/ 50 h 50"/>
                </a:gdLst>
                <a:ahLst/>
                <a:cxnLst>
                  <a:cxn ang="T10">
                    <a:pos x="T0" y="T1"/>
                  </a:cxn>
                  <a:cxn ang="T11">
                    <a:pos x="T2" y="T3"/>
                  </a:cxn>
                  <a:cxn ang="T12">
                    <a:pos x="T4" y="T5"/>
                  </a:cxn>
                  <a:cxn ang="T13">
                    <a:pos x="T6" y="T7"/>
                  </a:cxn>
                  <a:cxn ang="T14">
                    <a:pos x="T8" y="T9"/>
                  </a:cxn>
                </a:cxnLst>
                <a:rect l="T15" t="T16" r="T17" b="T18"/>
                <a:pathLst>
                  <a:path w="191" h="50">
                    <a:moveTo>
                      <a:pt x="0" y="42"/>
                    </a:moveTo>
                    <a:lnTo>
                      <a:pt x="52" y="50"/>
                    </a:lnTo>
                    <a:lnTo>
                      <a:pt x="191" y="8"/>
                    </a:lnTo>
                    <a:lnTo>
                      <a:pt x="149" y="0"/>
                    </a:lnTo>
                    <a:lnTo>
                      <a:pt x="0" y="4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34" name="Freeform 227"/>
              <p:cNvSpPr>
                <a:spLocks/>
              </p:cNvSpPr>
              <p:nvPr/>
            </p:nvSpPr>
            <p:spPr bwMode="auto">
              <a:xfrm>
                <a:off x="6244557" y="5407025"/>
                <a:ext cx="268816" cy="156796"/>
              </a:xfrm>
              <a:custGeom>
                <a:avLst/>
                <a:gdLst>
                  <a:gd name="T0" fmla="*/ 0 w 84"/>
                  <a:gd name="T1" fmla="*/ 2147483647 h 49"/>
                  <a:gd name="T2" fmla="*/ 2147483647 w 84"/>
                  <a:gd name="T3" fmla="*/ 2147483647 h 49"/>
                  <a:gd name="T4" fmla="*/ 2147483647 w 84"/>
                  <a:gd name="T5" fmla="*/ 2147483647 h 49"/>
                  <a:gd name="T6" fmla="*/ 2147483647 w 84"/>
                  <a:gd name="T7" fmla="*/ 2147483647 h 49"/>
                  <a:gd name="T8" fmla="*/ 2147483647 w 84"/>
                  <a:gd name="T9" fmla="*/ 2147483647 h 49"/>
                  <a:gd name="T10" fmla="*/ 2147483647 w 84"/>
                  <a:gd name="T11" fmla="*/ 2147483647 h 49"/>
                  <a:gd name="T12" fmla="*/ 2147483647 w 84"/>
                  <a:gd name="T13" fmla="*/ 2147483647 h 49"/>
                  <a:gd name="T14" fmla="*/ 2147483647 w 84"/>
                  <a:gd name="T15" fmla="*/ 2147483647 h 49"/>
                  <a:gd name="T16" fmla="*/ 2147483647 w 84"/>
                  <a:gd name="T17" fmla="*/ 2147483647 h 49"/>
                  <a:gd name="T18" fmla="*/ 2147483647 w 84"/>
                  <a:gd name="T19" fmla="*/ 0 h 49"/>
                  <a:gd name="T20" fmla="*/ 2147483647 w 84"/>
                  <a:gd name="T21" fmla="*/ 2147483647 h 49"/>
                  <a:gd name="T22" fmla="*/ 0 w 84"/>
                  <a:gd name="T23" fmla="*/ 2147483647 h 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49"/>
                  <a:gd name="T38" fmla="*/ 84 w 84"/>
                  <a:gd name="T39" fmla="*/ 49 h 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49">
                    <a:moveTo>
                      <a:pt x="0" y="47"/>
                    </a:moveTo>
                    <a:cubicBezTo>
                      <a:pt x="0" y="47"/>
                      <a:pt x="4" y="48"/>
                      <a:pt x="5" y="48"/>
                    </a:cubicBezTo>
                    <a:cubicBezTo>
                      <a:pt x="9" y="49"/>
                      <a:pt x="13" y="48"/>
                      <a:pt x="18" y="47"/>
                    </a:cubicBezTo>
                    <a:cubicBezTo>
                      <a:pt x="25" y="20"/>
                      <a:pt x="25" y="20"/>
                      <a:pt x="25" y="20"/>
                    </a:cubicBezTo>
                    <a:cubicBezTo>
                      <a:pt x="64" y="10"/>
                      <a:pt x="64" y="10"/>
                      <a:pt x="64" y="10"/>
                    </a:cubicBezTo>
                    <a:cubicBezTo>
                      <a:pt x="64" y="10"/>
                      <a:pt x="68" y="28"/>
                      <a:pt x="68" y="28"/>
                    </a:cubicBezTo>
                    <a:cubicBezTo>
                      <a:pt x="68" y="28"/>
                      <a:pt x="72" y="29"/>
                      <a:pt x="73" y="29"/>
                    </a:cubicBezTo>
                    <a:cubicBezTo>
                      <a:pt x="78" y="30"/>
                      <a:pt x="81" y="28"/>
                      <a:pt x="84" y="25"/>
                    </a:cubicBezTo>
                    <a:cubicBezTo>
                      <a:pt x="73" y="2"/>
                      <a:pt x="73" y="2"/>
                      <a:pt x="73" y="2"/>
                    </a:cubicBezTo>
                    <a:cubicBezTo>
                      <a:pt x="67" y="0"/>
                      <a:pt x="67" y="0"/>
                      <a:pt x="67" y="0"/>
                    </a:cubicBezTo>
                    <a:cubicBezTo>
                      <a:pt x="15" y="14"/>
                      <a:pt x="15" y="14"/>
                      <a:pt x="15" y="14"/>
                    </a:cubicBezTo>
                    <a:cubicBezTo>
                      <a:pt x="15" y="14"/>
                      <a:pt x="0" y="47"/>
                      <a:pt x="0" y="4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435" name="Freeform 228"/>
              <p:cNvSpPr>
                <a:spLocks/>
              </p:cNvSpPr>
              <p:nvPr/>
            </p:nvSpPr>
            <p:spPr bwMode="auto">
              <a:xfrm>
                <a:off x="6004888" y="5696118"/>
                <a:ext cx="77730" cy="176396"/>
              </a:xfrm>
              <a:custGeom>
                <a:avLst/>
                <a:gdLst>
                  <a:gd name="T0" fmla="*/ 2147483647 w 49"/>
                  <a:gd name="T1" fmla="*/ 2147483647 h 111"/>
                  <a:gd name="T2" fmla="*/ 2147483647 w 49"/>
                  <a:gd name="T3" fmla="*/ 2147483647 h 111"/>
                  <a:gd name="T4" fmla="*/ 2147483647 w 49"/>
                  <a:gd name="T5" fmla="*/ 2147483647 h 111"/>
                  <a:gd name="T6" fmla="*/ 0 w 49"/>
                  <a:gd name="T7" fmla="*/ 2147483647 h 111"/>
                  <a:gd name="T8" fmla="*/ 2147483647 w 49"/>
                  <a:gd name="T9" fmla="*/ 0 h 111"/>
                  <a:gd name="T10" fmla="*/ 2147483647 w 49"/>
                  <a:gd name="T11" fmla="*/ 2147483647 h 111"/>
                  <a:gd name="T12" fmla="*/ 2147483647 w 49"/>
                  <a:gd name="T13" fmla="*/ 2147483647 h 111"/>
                  <a:gd name="T14" fmla="*/ 2147483647 w 49"/>
                  <a:gd name="T15" fmla="*/ 2147483647 h 111"/>
                  <a:gd name="T16" fmla="*/ 2147483647 w 49"/>
                  <a:gd name="T17" fmla="*/ 2147483647 h 111"/>
                  <a:gd name="T18" fmla="*/ 2147483647 w 49"/>
                  <a:gd name="T19" fmla="*/ 2147483647 h 1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111"/>
                  <a:gd name="T32" fmla="*/ 49 w 49"/>
                  <a:gd name="T33" fmla="*/ 111 h 1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111">
                    <a:moveTo>
                      <a:pt x="43" y="111"/>
                    </a:moveTo>
                    <a:lnTo>
                      <a:pt x="43" y="22"/>
                    </a:lnTo>
                    <a:lnTo>
                      <a:pt x="22" y="8"/>
                    </a:lnTo>
                    <a:lnTo>
                      <a:pt x="0" y="2"/>
                    </a:lnTo>
                    <a:lnTo>
                      <a:pt x="12" y="0"/>
                    </a:lnTo>
                    <a:lnTo>
                      <a:pt x="24" y="4"/>
                    </a:lnTo>
                    <a:lnTo>
                      <a:pt x="49" y="20"/>
                    </a:lnTo>
                    <a:lnTo>
                      <a:pt x="49" y="107"/>
                    </a:lnTo>
                    <a:lnTo>
                      <a:pt x="43" y="111"/>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36" name="Freeform 229"/>
              <p:cNvSpPr>
                <a:spLocks/>
              </p:cNvSpPr>
              <p:nvPr/>
            </p:nvSpPr>
            <p:spPr bwMode="auto">
              <a:xfrm>
                <a:off x="5898008" y="5718168"/>
                <a:ext cx="74492" cy="151896"/>
              </a:xfrm>
              <a:custGeom>
                <a:avLst/>
                <a:gdLst>
                  <a:gd name="T0" fmla="*/ 2147483647 w 24"/>
                  <a:gd name="T1" fmla="*/ 2147483647 h 47"/>
                  <a:gd name="T2" fmla="*/ 2147483647 w 24"/>
                  <a:gd name="T3" fmla="*/ 2147483647 h 47"/>
                  <a:gd name="T4" fmla="*/ 2147483647 w 24"/>
                  <a:gd name="T5" fmla="*/ 0 h 47"/>
                  <a:gd name="T6" fmla="*/ 0 w 24"/>
                  <a:gd name="T7" fmla="*/ 2147483647 h 47"/>
                  <a:gd name="T8" fmla="*/ 2147483647 w 24"/>
                  <a:gd name="T9" fmla="*/ 2147483647 h 47"/>
                  <a:gd name="T10" fmla="*/ 2147483647 w 24"/>
                  <a:gd name="T11" fmla="*/ 2147483647 h 47"/>
                  <a:gd name="T12" fmla="*/ 2147483647 w 24"/>
                  <a:gd name="T13" fmla="*/ 2147483647 h 47"/>
                  <a:gd name="T14" fmla="*/ 0 60000 65536"/>
                  <a:gd name="T15" fmla="*/ 0 60000 65536"/>
                  <a:gd name="T16" fmla="*/ 0 60000 65536"/>
                  <a:gd name="T17" fmla="*/ 0 60000 65536"/>
                  <a:gd name="T18" fmla="*/ 0 60000 65536"/>
                  <a:gd name="T19" fmla="*/ 0 60000 65536"/>
                  <a:gd name="T20" fmla="*/ 0 60000 65536"/>
                  <a:gd name="T21" fmla="*/ 0 w 24"/>
                  <a:gd name="T22" fmla="*/ 0 h 47"/>
                  <a:gd name="T23" fmla="*/ 24 w 24"/>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47">
                    <a:moveTo>
                      <a:pt x="21" y="45"/>
                    </a:moveTo>
                    <a:cubicBezTo>
                      <a:pt x="12" y="42"/>
                      <a:pt x="4" y="30"/>
                      <a:pt x="4" y="17"/>
                    </a:cubicBezTo>
                    <a:cubicBezTo>
                      <a:pt x="4" y="9"/>
                      <a:pt x="8" y="3"/>
                      <a:pt x="13" y="0"/>
                    </a:cubicBezTo>
                    <a:cubicBezTo>
                      <a:pt x="5" y="0"/>
                      <a:pt x="0" y="8"/>
                      <a:pt x="0" y="18"/>
                    </a:cubicBezTo>
                    <a:cubicBezTo>
                      <a:pt x="0" y="31"/>
                      <a:pt x="7" y="43"/>
                      <a:pt x="16" y="46"/>
                    </a:cubicBezTo>
                    <a:cubicBezTo>
                      <a:pt x="19" y="47"/>
                      <a:pt x="22" y="47"/>
                      <a:pt x="24" y="46"/>
                    </a:cubicBezTo>
                    <a:cubicBezTo>
                      <a:pt x="23" y="46"/>
                      <a:pt x="22" y="45"/>
                      <a:pt x="21" y="4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37" name="Freeform 230"/>
              <p:cNvSpPr>
                <a:spLocks/>
              </p:cNvSpPr>
              <p:nvPr/>
            </p:nvSpPr>
            <p:spPr bwMode="auto">
              <a:xfrm>
                <a:off x="5927158" y="5725517"/>
                <a:ext cx="74490" cy="127397"/>
              </a:xfrm>
              <a:custGeom>
                <a:avLst/>
                <a:gdLst>
                  <a:gd name="T0" fmla="*/ 2147483647 w 24"/>
                  <a:gd name="T1" fmla="*/ 2147483647 h 40"/>
                  <a:gd name="T2" fmla="*/ 2147483647 w 24"/>
                  <a:gd name="T3" fmla="*/ 2147483647 h 40"/>
                  <a:gd name="T4" fmla="*/ 0 w 24"/>
                  <a:gd name="T5" fmla="*/ 2147483647 h 40"/>
                  <a:gd name="T6" fmla="*/ 2147483647 w 24"/>
                  <a:gd name="T7" fmla="*/ 2147483647 h 40"/>
                  <a:gd name="T8" fmla="*/ 2147483647 w 24"/>
                  <a:gd name="T9" fmla="*/ 2147483647 h 40"/>
                  <a:gd name="T10" fmla="*/ 2147483647 w 24"/>
                  <a:gd name="T11" fmla="*/ 2147483647 h 40"/>
                  <a:gd name="T12" fmla="*/ 0 60000 65536"/>
                  <a:gd name="T13" fmla="*/ 0 60000 65536"/>
                  <a:gd name="T14" fmla="*/ 0 60000 65536"/>
                  <a:gd name="T15" fmla="*/ 0 60000 65536"/>
                  <a:gd name="T16" fmla="*/ 0 60000 65536"/>
                  <a:gd name="T17" fmla="*/ 0 60000 65536"/>
                  <a:gd name="T18" fmla="*/ 0 w 24"/>
                  <a:gd name="T19" fmla="*/ 0 h 40"/>
                  <a:gd name="T20" fmla="*/ 24 w 24"/>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24" h="40">
                    <a:moveTo>
                      <a:pt x="24" y="27"/>
                    </a:moveTo>
                    <a:cubicBezTo>
                      <a:pt x="24" y="16"/>
                      <a:pt x="19" y="6"/>
                      <a:pt x="12" y="1"/>
                    </a:cubicBezTo>
                    <a:cubicBezTo>
                      <a:pt x="5" y="0"/>
                      <a:pt x="0" y="7"/>
                      <a:pt x="0" y="16"/>
                    </a:cubicBezTo>
                    <a:cubicBezTo>
                      <a:pt x="0" y="26"/>
                      <a:pt x="6" y="37"/>
                      <a:pt x="14" y="39"/>
                    </a:cubicBezTo>
                    <a:cubicBezTo>
                      <a:pt x="16" y="40"/>
                      <a:pt x="18" y="40"/>
                      <a:pt x="20" y="39"/>
                    </a:cubicBezTo>
                    <a:cubicBezTo>
                      <a:pt x="22" y="36"/>
                      <a:pt x="24" y="32"/>
                      <a:pt x="24" y="2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pic>
        <p:nvPicPr>
          <p:cNvPr id="164889" name="Picture 436" descr="TV"/>
          <p:cNvPicPr>
            <a:picLocks noChangeAspect="1" noChangeArrowheads="1"/>
          </p:cNvPicPr>
          <p:nvPr/>
        </p:nvPicPr>
        <p:blipFill>
          <a:blip r:embed="rId4">
            <a:clrChange>
              <a:clrFrom>
                <a:srgbClr val="FFFFFF"/>
              </a:clrFrom>
              <a:clrTo>
                <a:srgbClr val="FFFFFF">
                  <a:alpha val="0"/>
                </a:srgbClr>
              </a:clrTo>
            </a:clrChange>
          </a:blip>
          <a:srcRect/>
          <a:stretch>
            <a:fillRect/>
          </a:stretch>
        </p:blipFill>
        <p:spPr bwMode="auto">
          <a:xfrm>
            <a:off x="3133725" y="1065213"/>
            <a:ext cx="687388" cy="649287"/>
          </a:xfrm>
          <a:prstGeom prst="rect">
            <a:avLst/>
          </a:prstGeom>
          <a:noFill/>
          <a:ln w="9525">
            <a:noFill/>
            <a:miter lim="800000"/>
            <a:headEnd/>
            <a:tailEnd/>
          </a:ln>
        </p:spPr>
      </p:pic>
      <p:pic>
        <p:nvPicPr>
          <p:cNvPr id="164890" name="Picture 437" descr="video_ballvideo"/>
          <p:cNvPicPr>
            <a:picLocks noChangeAspect="1" noChangeArrowheads="1"/>
          </p:cNvPicPr>
          <p:nvPr/>
        </p:nvPicPr>
        <p:blipFill>
          <a:blip r:embed="rId5">
            <a:clrChange>
              <a:clrFrom>
                <a:srgbClr val="FFFFFF"/>
              </a:clrFrom>
              <a:clrTo>
                <a:srgbClr val="FFFFFF">
                  <a:alpha val="0"/>
                </a:srgbClr>
              </a:clrTo>
            </a:clrChange>
          </a:blip>
          <a:srcRect/>
          <a:stretch>
            <a:fillRect/>
          </a:stretch>
        </p:blipFill>
        <p:spPr bwMode="auto">
          <a:xfrm>
            <a:off x="4067175" y="1065213"/>
            <a:ext cx="647700" cy="566737"/>
          </a:xfrm>
          <a:prstGeom prst="rect">
            <a:avLst/>
          </a:prstGeom>
          <a:noFill/>
          <a:ln w="9525">
            <a:noFill/>
            <a:miter lim="800000"/>
            <a:headEnd/>
            <a:tailEnd/>
          </a:ln>
        </p:spPr>
      </p:pic>
      <p:pic>
        <p:nvPicPr>
          <p:cNvPr id="164891" name="Picture 438" descr="video_gun"/>
          <p:cNvPicPr>
            <a:picLocks noChangeAspect="1" noChangeArrowheads="1"/>
          </p:cNvPicPr>
          <p:nvPr/>
        </p:nvPicPr>
        <p:blipFill>
          <a:blip r:embed="rId6">
            <a:clrChange>
              <a:clrFrom>
                <a:srgbClr val="FFFFFF"/>
              </a:clrFrom>
              <a:clrTo>
                <a:srgbClr val="FFFFFF">
                  <a:alpha val="0"/>
                </a:srgbClr>
              </a:clrTo>
            </a:clrChange>
          </a:blip>
          <a:srcRect/>
          <a:stretch>
            <a:fillRect/>
          </a:stretch>
        </p:blipFill>
        <p:spPr bwMode="auto">
          <a:xfrm>
            <a:off x="4643438" y="1136650"/>
            <a:ext cx="504825" cy="441325"/>
          </a:xfrm>
          <a:prstGeom prst="rect">
            <a:avLst/>
          </a:prstGeom>
          <a:noFill/>
          <a:ln w="9525">
            <a:noFill/>
            <a:miter lim="800000"/>
            <a:headEnd/>
            <a:tailEnd/>
          </a:ln>
        </p:spPr>
      </p:pic>
      <p:sp>
        <p:nvSpPr>
          <p:cNvPr id="534967" name="AutoShape 439"/>
          <p:cNvSpPr>
            <a:spLocks noChangeArrowheads="1"/>
          </p:cNvSpPr>
          <p:nvPr/>
        </p:nvSpPr>
        <p:spPr bwMode="auto">
          <a:xfrm>
            <a:off x="107950" y="765175"/>
            <a:ext cx="2376488" cy="1739900"/>
          </a:xfrm>
          <a:prstGeom prst="wedgeRoundRectCallout">
            <a:avLst>
              <a:gd name="adj1" fmla="val -14861"/>
              <a:gd name="adj2" fmla="val 68338"/>
              <a:gd name="adj3" fmla="val 16667"/>
            </a:avLst>
          </a:prstGeom>
          <a:noFill/>
          <a:ln w="12700" algn="ctr">
            <a:solidFill>
              <a:srgbClr val="0065A9"/>
            </a:solidFill>
            <a:miter lim="800000"/>
            <a:headEnd/>
            <a:tailEnd/>
          </a:ln>
          <a:effectLst>
            <a:outerShdw dist="38100" dir="2700000" algn="tl" rotWithShape="0">
              <a:srgbClr val="000000">
                <a:alpha val="39999"/>
              </a:srgbClr>
            </a:outerShdw>
          </a:effectLst>
        </p:spPr>
        <p:txBody>
          <a:bodyPr wrap="none" anchor="ctr"/>
          <a:lstStyle/>
          <a:p>
            <a:pPr algn="ctr">
              <a:defRPr/>
            </a:pPr>
            <a:endParaRPr kumimoji="0" lang="zh-CN" altLang="en-US" sz="1800" b="0">
              <a:solidFill>
                <a:srgbClr val="000000"/>
              </a:solidFill>
              <a:latin typeface="+mj-lt"/>
              <a:ea typeface="华文细黑" pitchFamily="2" charset="-122"/>
            </a:endParaRPr>
          </a:p>
        </p:txBody>
      </p:sp>
      <p:grpSp>
        <p:nvGrpSpPr>
          <p:cNvPr id="164893" name="Group 291"/>
          <p:cNvGrpSpPr>
            <a:grpSpLocks/>
          </p:cNvGrpSpPr>
          <p:nvPr/>
        </p:nvGrpSpPr>
        <p:grpSpPr bwMode="auto">
          <a:xfrm>
            <a:off x="2700338" y="2865438"/>
            <a:ext cx="360362" cy="360362"/>
            <a:chOff x="6054726" y="5708650"/>
            <a:chExt cx="620713" cy="388938"/>
          </a:xfrm>
        </p:grpSpPr>
        <p:sp>
          <p:nvSpPr>
            <p:cNvPr id="51397" name="Rectangle 160"/>
            <p:cNvSpPr>
              <a:spLocks noChangeArrowheads="1"/>
            </p:cNvSpPr>
            <p:nvPr/>
          </p:nvSpPr>
          <p:spPr bwMode="auto">
            <a:xfrm>
              <a:off x="6257073" y="5772045"/>
              <a:ext cx="13671" cy="5996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398" name="Rectangle 161"/>
            <p:cNvSpPr>
              <a:spLocks noChangeArrowheads="1"/>
            </p:cNvSpPr>
            <p:nvPr/>
          </p:nvSpPr>
          <p:spPr bwMode="auto">
            <a:xfrm>
              <a:off x="6333637" y="5720643"/>
              <a:ext cx="101173"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399"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400" name="Freeform 163"/>
            <p:cNvSpPr>
              <a:spLocks noEditPoints="1"/>
            </p:cNvSpPr>
            <p:nvPr/>
          </p:nvSpPr>
          <p:spPr bwMode="auto">
            <a:xfrm>
              <a:off x="6109414" y="5886842"/>
              <a:ext cx="566025" cy="162771"/>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401" name="Rectangle 164"/>
            <p:cNvSpPr>
              <a:spLocks noChangeArrowheads="1"/>
            </p:cNvSpPr>
            <p:nvPr/>
          </p:nvSpPr>
          <p:spPr bwMode="auto">
            <a:xfrm>
              <a:off x="6473092" y="5724070"/>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402" name="Freeform 165"/>
            <p:cNvSpPr>
              <a:spLocks/>
            </p:cNvSpPr>
            <p:nvPr/>
          </p:nvSpPr>
          <p:spPr bwMode="auto">
            <a:xfrm>
              <a:off x="6456685" y="5823446"/>
              <a:ext cx="218754"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403" name="Rectangle 166"/>
            <p:cNvSpPr>
              <a:spLocks noChangeArrowheads="1"/>
            </p:cNvSpPr>
            <p:nvPr/>
          </p:nvSpPr>
          <p:spPr bwMode="auto">
            <a:xfrm>
              <a:off x="6453952" y="5715504"/>
              <a:ext cx="221487"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404" name="Rectangle 167"/>
            <p:cNvSpPr>
              <a:spLocks noChangeArrowheads="1"/>
            </p:cNvSpPr>
            <p:nvPr/>
          </p:nvSpPr>
          <p:spPr bwMode="auto">
            <a:xfrm>
              <a:off x="6445748" y="5782325"/>
              <a:ext cx="13673"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405" name="Oval 168"/>
            <p:cNvSpPr>
              <a:spLocks noChangeArrowheads="1"/>
            </p:cNvSpPr>
            <p:nvPr/>
          </p:nvSpPr>
          <p:spPr bwMode="auto">
            <a:xfrm>
              <a:off x="6601610" y="5850860"/>
              <a:ext cx="35547"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406" name="Oval 169"/>
            <p:cNvSpPr>
              <a:spLocks noChangeArrowheads="1"/>
            </p:cNvSpPr>
            <p:nvPr/>
          </p:nvSpPr>
          <p:spPr bwMode="auto">
            <a:xfrm>
              <a:off x="6497702"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407" name="Oval 170"/>
            <p:cNvSpPr>
              <a:spLocks noChangeArrowheads="1"/>
            </p:cNvSpPr>
            <p:nvPr/>
          </p:nvSpPr>
          <p:spPr bwMode="auto">
            <a:xfrm>
              <a:off x="6380121" y="5850860"/>
              <a:ext cx="35548"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408" name="Oval 171"/>
            <p:cNvSpPr>
              <a:spLocks noChangeArrowheads="1"/>
            </p:cNvSpPr>
            <p:nvPr/>
          </p:nvSpPr>
          <p:spPr bwMode="auto">
            <a:xfrm>
              <a:off x="6273480"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409" name="Rectangle 172"/>
            <p:cNvSpPr>
              <a:spLocks noChangeArrowheads="1"/>
            </p:cNvSpPr>
            <p:nvPr/>
          </p:nvSpPr>
          <p:spPr bwMode="auto">
            <a:xfrm>
              <a:off x="6549656" y="5760052"/>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410" name="Rectangle 173"/>
            <p:cNvSpPr>
              <a:spLocks noChangeArrowheads="1"/>
            </p:cNvSpPr>
            <p:nvPr/>
          </p:nvSpPr>
          <p:spPr bwMode="auto">
            <a:xfrm>
              <a:off x="6333637" y="5730923"/>
              <a:ext cx="101173" cy="104517"/>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411" name="Freeform 174"/>
            <p:cNvSpPr>
              <a:spLocks/>
            </p:cNvSpPr>
            <p:nvPr/>
          </p:nvSpPr>
          <p:spPr bwMode="auto">
            <a:xfrm>
              <a:off x="6257073" y="5828587"/>
              <a:ext cx="177737" cy="42834"/>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412" name="Rectangle 175"/>
            <p:cNvSpPr>
              <a:spLocks noChangeArrowheads="1"/>
            </p:cNvSpPr>
            <p:nvPr/>
          </p:nvSpPr>
          <p:spPr bwMode="auto">
            <a:xfrm>
              <a:off x="6270745" y="5772045"/>
              <a:ext cx="65626" cy="5996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413" name="Rectangle 176"/>
            <p:cNvSpPr>
              <a:spLocks noChangeArrowheads="1"/>
            </p:cNvSpPr>
            <p:nvPr/>
          </p:nvSpPr>
          <p:spPr bwMode="auto">
            <a:xfrm>
              <a:off x="6289886" y="5734350"/>
              <a:ext cx="16407"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414" name="Rectangle 177"/>
            <p:cNvSpPr>
              <a:spLocks noChangeArrowheads="1"/>
            </p:cNvSpPr>
            <p:nvPr/>
          </p:nvSpPr>
          <p:spPr bwMode="auto">
            <a:xfrm>
              <a:off x="6284417" y="5727497"/>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415" name="Freeform 178"/>
            <p:cNvSpPr>
              <a:spLocks/>
            </p:cNvSpPr>
            <p:nvPr/>
          </p:nvSpPr>
          <p:spPr bwMode="auto">
            <a:xfrm>
              <a:off x="6246136" y="5772045"/>
              <a:ext cx="13671" cy="59969"/>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416" name="Rectangle 179"/>
            <p:cNvSpPr>
              <a:spLocks noChangeArrowheads="1"/>
            </p:cNvSpPr>
            <p:nvPr/>
          </p:nvSpPr>
          <p:spPr bwMode="auto">
            <a:xfrm>
              <a:off x="6322699" y="5708650"/>
              <a:ext cx="112110" cy="1199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417" name="Rectangle 180"/>
            <p:cNvSpPr>
              <a:spLocks noChangeArrowheads="1"/>
            </p:cNvSpPr>
            <p:nvPr/>
          </p:nvSpPr>
          <p:spPr bwMode="auto">
            <a:xfrm>
              <a:off x="6347308" y="5742918"/>
              <a:ext cx="30080" cy="29127"/>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534990" name="AutoShape 462"/>
          <p:cNvSpPr>
            <a:spLocks noChangeArrowheads="1"/>
          </p:cNvSpPr>
          <p:nvPr/>
        </p:nvSpPr>
        <p:spPr bwMode="auto">
          <a:xfrm>
            <a:off x="2843213" y="777875"/>
            <a:ext cx="2376487" cy="1655763"/>
          </a:xfrm>
          <a:prstGeom prst="wedgeRoundRectCallout">
            <a:avLst>
              <a:gd name="adj1" fmla="val -23949"/>
              <a:gd name="adj2" fmla="val 62370"/>
              <a:gd name="adj3" fmla="val 16667"/>
            </a:avLst>
          </a:prstGeom>
          <a:noFill/>
          <a:ln w="12700" algn="ctr">
            <a:solidFill>
              <a:srgbClr val="0065A9"/>
            </a:solidFill>
            <a:miter lim="800000"/>
            <a:headEnd/>
            <a:tailEnd/>
          </a:ln>
          <a:effectLst>
            <a:outerShdw dist="38100" dir="2700000" algn="tl" rotWithShape="0">
              <a:srgbClr val="000000">
                <a:alpha val="39999"/>
              </a:srgbClr>
            </a:outerShdw>
          </a:effectLst>
        </p:spPr>
        <p:txBody>
          <a:bodyPr wrap="none" anchor="ctr"/>
          <a:lstStyle/>
          <a:p>
            <a:pPr algn="ctr">
              <a:defRPr/>
            </a:pPr>
            <a:endParaRPr kumimoji="0" lang="zh-CN" altLang="en-US" sz="1800" b="0">
              <a:solidFill>
                <a:srgbClr val="000000"/>
              </a:solidFill>
              <a:latin typeface="+mj-lt"/>
              <a:ea typeface="华文细黑" pitchFamily="2" charset="-122"/>
            </a:endParaRPr>
          </a:p>
        </p:txBody>
      </p:sp>
      <p:sp>
        <p:nvSpPr>
          <p:cNvPr id="51232" name="Rectangle 463"/>
          <p:cNvSpPr>
            <a:spLocks noChangeArrowheads="1"/>
          </p:cNvSpPr>
          <p:nvPr/>
        </p:nvSpPr>
        <p:spPr bwMode="gray">
          <a:xfrm>
            <a:off x="142875" y="860425"/>
            <a:ext cx="1177925" cy="425450"/>
          </a:xfrm>
          <a:prstGeom prst="rect">
            <a:avLst/>
          </a:prstGeom>
          <a:noFill/>
          <a:ln w="9525" algn="ctr">
            <a:noFill/>
            <a:miter lim="800000"/>
            <a:headEnd/>
            <a:tailEnd/>
          </a:ln>
        </p:spPr>
        <p:txBody>
          <a:bodyPr>
            <a:spAutoFit/>
          </a:bodyPr>
          <a:lstStyle/>
          <a:p>
            <a:pPr algn="ctr">
              <a:lnSpc>
                <a:spcPct val="90000"/>
              </a:lnSpc>
              <a:defRPr/>
            </a:pPr>
            <a:r>
              <a:rPr kumimoji="0" lang="en-US" altLang="zh-CN" dirty="0">
                <a:solidFill>
                  <a:schemeClr val="folHlink"/>
                </a:solidFill>
                <a:latin typeface="+mj-lt"/>
                <a:ea typeface="华文细黑" pitchFamily="2" charset="-122"/>
              </a:rPr>
              <a:t>Video conferencing</a:t>
            </a:r>
          </a:p>
        </p:txBody>
      </p:sp>
      <p:sp>
        <p:nvSpPr>
          <p:cNvPr id="51233" name="Rectangle 464"/>
          <p:cNvSpPr>
            <a:spLocks noChangeArrowheads="1"/>
          </p:cNvSpPr>
          <p:nvPr/>
        </p:nvSpPr>
        <p:spPr bwMode="gray">
          <a:xfrm>
            <a:off x="1331913" y="860425"/>
            <a:ext cx="1168400" cy="425450"/>
          </a:xfrm>
          <a:prstGeom prst="rect">
            <a:avLst/>
          </a:prstGeom>
          <a:noFill/>
          <a:ln w="9525" algn="ctr">
            <a:noFill/>
            <a:miter lim="800000"/>
            <a:headEnd/>
            <a:tailEnd/>
          </a:ln>
        </p:spPr>
        <p:txBody>
          <a:bodyPr>
            <a:spAutoFit/>
          </a:bodyPr>
          <a:lstStyle/>
          <a:p>
            <a:pPr algn="ctr">
              <a:lnSpc>
                <a:spcPct val="90000"/>
              </a:lnSpc>
              <a:defRPr/>
            </a:pPr>
            <a:r>
              <a:rPr kumimoji="0" lang="en-US" altLang="zh-CN" dirty="0">
                <a:solidFill>
                  <a:schemeClr val="folHlink"/>
                </a:solidFill>
                <a:latin typeface="+mj-lt"/>
                <a:ea typeface="华文细黑" pitchFamily="2" charset="-122"/>
              </a:rPr>
              <a:t>Video surveillance</a:t>
            </a:r>
          </a:p>
        </p:txBody>
      </p:sp>
      <p:sp>
        <p:nvSpPr>
          <p:cNvPr id="51234" name="Rectangle 465"/>
          <p:cNvSpPr>
            <a:spLocks noChangeArrowheads="1"/>
          </p:cNvSpPr>
          <p:nvPr/>
        </p:nvSpPr>
        <p:spPr bwMode="gray">
          <a:xfrm>
            <a:off x="2844800" y="755650"/>
            <a:ext cx="1227138" cy="423863"/>
          </a:xfrm>
          <a:prstGeom prst="rect">
            <a:avLst/>
          </a:prstGeom>
          <a:noFill/>
          <a:ln w="9525" algn="ctr">
            <a:noFill/>
            <a:miter lim="800000"/>
            <a:headEnd/>
            <a:tailEnd/>
          </a:ln>
        </p:spPr>
        <p:txBody>
          <a:bodyPr>
            <a:spAutoFit/>
          </a:bodyPr>
          <a:lstStyle/>
          <a:p>
            <a:pPr algn="ctr">
              <a:lnSpc>
                <a:spcPct val="90000"/>
              </a:lnSpc>
              <a:defRPr/>
            </a:pPr>
            <a:r>
              <a:rPr kumimoji="0" lang="en-US" altLang="zh-CN" dirty="0">
                <a:solidFill>
                  <a:schemeClr val="folHlink"/>
                </a:solidFill>
                <a:latin typeface="+mj-lt"/>
                <a:ea typeface="华文细黑" pitchFamily="2" charset="-122"/>
              </a:rPr>
              <a:t>Video conferencing</a:t>
            </a:r>
          </a:p>
        </p:txBody>
      </p:sp>
      <p:sp>
        <p:nvSpPr>
          <p:cNvPr id="51235" name="Rectangle 466"/>
          <p:cNvSpPr>
            <a:spLocks noChangeArrowheads="1"/>
          </p:cNvSpPr>
          <p:nvPr/>
        </p:nvSpPr>
        <p:spPr bwMode="gray">
          <a:xfrm>
            <a:off x="4140200" y="801688"/>
            <a:ext cx="1074738" cy="425450"/>
          </a:xfrm>
          <a:prstGeom prst="rect">
            <a:avLst/>
          </a:prstGeom>
          <a:noFill/>
          <a:ln w="9525" algn="ctr">
            <a:noFill/>
            <a:miter lim="800000"/>
            <a:headEnd/>
            <a:tailEnd/>
          </a:ln>
        </p:spPr>
        <p:txBody>
          <a:bodyPr>
            <a:spAutoFit/>
          </a:bodyPr>
          <a:lstStyle/>
          <a:p>
            <a:pPr algn="ctr">
              <a:lnSpc>
                <a:spcPct val="90000"/>
              </a:lnSpc>
              <a:defRPr/>
            </a:pPr>
            <a:r>
              <a:rPr kumimoji="0" lang="en-US" altLang="zh-CN" dirty="0">
                <a:solidFill>
                  <a:schemeClr val="folHlink"/>
                </a:solidFill>
                <a:latin typeface="+mj-lt"/>
                <a:ea typeface="华文细黑" pitchFamily="2" charset="-122"/>
              </a:rPr>
              <a:t>Video surveillance</a:t>
            </a:r>
          </a:p>
        </p:txBody>
      </p:sp>
      <p:sp>
        <p:nvSpPr>
          <p:cNvPr id="51236" name="Line 467"/>
          <p:cNvSpPr>
            <a:spLocks noChangeShapeType="1"/>
          </p:cNvSpPr>
          <p:nvPr/>
        </p:nvSpPr>
        <p:spPr bwMode="auto">
          <a:xfrm>
            <a:off x="900113" y="3370263"/>
            <a:ext cx="2663825"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51237" name="Line 468"/>
          <p:cNvSpPr>
            <a:spLocks noChangeShapeType="1"/>
          </p:cNvSpPr>
          <p:nvPr/>
        </p:nvSpPr>
        <p:spPr bwMode="auto">
          <a:xfrm>
            <a:off x="1547813" y="3514725"/>
            <a:ext cx="2016125"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51238" name="Line 469"/>
          <p:cNvSpPr>
            <a:spLocks noChangeShapeType="1"/>
          </p:cNvSpPr>
          <p:nvPr/>
        </p:nvSpPr>
        <p:spPr bwMode="auto">
          <a:xfrm>
            <a:off x="2268538" y="3657600"/>
            <a:ext cx="1295400"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51239" name="Line 470"/>
          <p:cNvSpPr>
            <a:spLocks noChangeShapeType="1"/>
          </p:cNvSpPr>
          <p:nvPr/>
        </p:nvSpPr>
        <p:spPr bwMode="auto">
          <a:xfrm>
            <a:off x="2843213" y="3802063"/>
            <a:ext cx="720725"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51240" name="Line 471"/>
          <p:cNvSpPr>
            <a:spLocks noChangeShapeType="1"/>
          </p:cNvSpPr>
          <p:nvPr/>
        </p:nvSpPr>
        <p:spPr bwMode="auto">
          <a:xfrm>
            <a:off x="3708400" y="3370263"/>
            <a:ext cx="2159000"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51241" name="Line 472"/>
          <p:cNvSpPr>
            <a:spLocks noChangeShapeType="1"/>
          </p:cNvSpPr>
          <p:nvPr/>
        </p:nvSpPr>
        <p:spPr bwMode="auto">
          <a:xfrm>
            <a:off x="4427538" y="3514725"/>
            <a:ext cx="1439862"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51242" name="Line 473"/>
          <p:cNvSpPr>
            <a:spLocks noChangeShapeType="1"/>
          </p:cNvSpPr>
          <p:nvPr/>
        </p:nvSpPr>
        <p:spPr bwMode="auto">
          <a:xfrm>
            <a:off x="5219700" y="3657600"/>
            <a:ext cx="647700"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51243" name="Line 474"/>
          <p:cNvSpPr>
            <a:spLocks noChangeShapeType="1"/>
          </p:cNvSpPr>
          <p:nvPr/>
        </p:nvSpPr>
        <p:spPr bwMode="auto">
          <a:xfrm>
            <a:off x="6011863" y="3370263"/>
            <a:ext cx="2592387"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51244" name="Line 475"/>
          <p:cNvSpPr>
            <a:spLocks noChangeShapeType="1"/>
          </p:cNvSpPr>
          <p:nvPr/>
        </p:nvSpPr>
        <p:spPr bwMode="auto">
          <a:xfrm>
            <a:off x="6011863" y="3514725"/>
            <a:ext cx="2016125"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51245" name="Line 476"/>
          <p:cNvSpPr>
            <a:spLocks noChangeShapeType="1"/>
          </p:cNvSpPr>
          <p:nvPr/>
        </p:nvSpPr>
        <p:spPr bwMode="auto">
          <a:xfrm>
            <a:off x="6011863" y="3657600"/>
            <a:ext cx="1296987"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sp>
        <p:nvSpPr>
          <p:cNvPr id="535005" name="Text Box 477"/>
          <p:cNvSpPr txBox="1">
            <a:spLocks noChangeArrowheads="1"/>
          </p:cNvSpPr>
          <p:nvPr/>
        </p:nvSpPr>
        <p:spPr bwMode="auto">
          <a:xfrm>
            <a:off x="28575" y="3400425"/>
            <a:ext cx="1114425" cy="600075"/>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lgn="ctr">
              <a:defRPr/>
            </a:pPr>
            <a:r>
              <a:rPr lang="en-US" altLang="zh-CN" sz="1100" dirty="0">
                <a:latin typeface="+mj-lt"/>
                <a:ea typeface="宋体" pitchFamily="2" charset="-122"/>
              </a:rPr>
              <a:t>Planning of service flow</a:t>
            </a:r>
            <a:endParaRPr lang="zh-CN" altLang="en-US" sz="1100" dirty="0">
              <a:latin typeface="+mj-lt"/>
              <a:ea typeface="宋体" pitchFamily="2" charset="-122"/>
            </a:endParaRPr>
          </a:p>
          <a:p>
            <a:pPr algn="ctr">
              <a:defRPr/>
            </a:pPr>
            <a:r>
              <a:rPr lang="en-US" altLang="zh-CN" sz="1100" dirty="0" smtClean="0">
                <a:latin typeface="+mj-lt"/>
                <a:ea typeface="宋体" pitchFamily="2" charset="-122"/>
              </a:rPr>
              <a:t>FE</a:t>
            </a:r>
            <a:endParaRPr lang="en-US" altLang="zh-CN" sz="1100" dirty="0">
              <a:latin typeface="+mj-lt"/>
              <a:ea typeface="宋体" pitchFamily="2" charset="-122"/>
            </a:endParaRPr>
          </a:p>
        </p:txBody>
      </p:sp>
      <p:sp>
        <p:nvSpPr>
          <p:cNvPr id="535006" name="Oval 478"/>
          <p:cNvSpPr>
            <a:spLocks noChangeArrowheads="1"/>
          </p:cNvSpPr>
          <p:nvPr/>
        </p:nvSpPr>
        <p:spPr bwMode="auto">
          <a:xfrm>
            <a:off x="3400425" y="4090988"/>
            <a:ext cx="2519363" cy="1081087"/>
          </a:xfrm>
          <a:prstGeom prst="ellipse">
            <a:avLst/>
          </a:prstGeom>
          <a:noFill/>
          <a:ln w="28575" algn="ctr">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nvGrpSpPr>
          <p:cNvPr id="164911" name="Group 140"/>
          <p:cNvGrpSpPr>
            <a:grpSpLocks/>
          </p:cNvGrpSpPr>
          <p:nvPr/>
        </p:nvGrpSpPr>
        <p:grpSpPr bwMode="auto">
          <a:xfrm>
            <a:off x="3471863" y="4738688"/>
            <a:ext cx="431800" cy="431800"/>
            <a:chOff x="2563812" y="2541587"/>
            <a:chExt cx="660400" cy="698500"/>
          </a:xfrm>
        </p:grpSpPr>
        <p:sp>
          <p:nvSpPr>
            <p:cNvPr id="51395"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96"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535010" name="Oval 482"/>
          <p:cNvSpPr>
            <a:spLocks noChangeArrowheads="1"/>
          </p:cNvSpPr>
          <p:nvPr/>
        </p:nvSpPr>
        <p:spPr bwMode="auto">
          <a:xfrm>
            <a:off x="1258888" y="4246563"/>
            <a:ext cx="1709737" cy="766762"/>
          </a:xfrm>
          <a:prstGeom prst="ellipse">
            <a:avLst/>
          </a:prstGeom>
          <a:noFill/>
          <a:ln w="12700" algn="ctr">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nvGrpSpPr>
          <p:cNvPr id="164913" name="Group 140"/>
          <p:cNvGrpSpPr>
            <a:grpSpLocks/>
          </p:cNvGrpSpPr>
          <p:nvPr/>
        </p:nvGrpSpPr>
        <p:grpSpPr bwMode="auto">
          <a:xfrm>
            <a:off x="1241425" y="4294188"/>
            <a:ext cx="231775" cy="254000"/>
            <a:chOff x="2563812" y="2541587"/>
            <a:chExt cx="660400" cy="698500"/>
          </a:xfrm>
        </p:grpSpPr>
        <p:sp>
          <p:nvSpPr>
            <p:cNvPr id="51393"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94" name="Freeform 22"/>
            <p:cNvSpPr>
              <a:spLocks/>
            </p:cNvSpPr>
            <p:nvPr/>
          </p:nvSpPr>
          <p:spPr bwMode="auto">
            <a:xfrm>
              <a:off x="2563812" y="2615801"/>
              <a:ext cx="660400" cy="624286"/>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4914" name="Group 140"/>
          <p:cNvGrpSpPr>
            <a:grpSpLocks/>
          </p:cNvGrpSpPr>
          <p:nvPr/>
        </p:nvGrpSpPr>
        <p:grpSpPr bwMode="auto">
          <a:xfrm>
            <a:off x="1627188" y="4803775"/>
            <a:ext cx="233362" cy="255588"/>
            <a:chOff x="2563812" y="2541587"/>
            <a:chExt cx="660400" cy="698500"/>
          </a:xfrm>
        </p:grpSpPr>
        <p:sp>
          <p:nvSpPr>
            <p:cNvPr id="51391"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92" name="Freeform 22"/>
            <p:cNvSpPr>
              <a:spLocks/>
            </p:cNvSpPr>
            <p:nvPr/>
          </p:nvSpPr>
          <p:spPr bwMode="auto">
            <a:xfrm>
              <a:off x="2563812" y="2619680"/>
              <a:ext cx="660400" cy="62040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4915" name="Group 140"/>
          <p:cNvGrpSpPr>
            <a:grpSpLocks/>
          </p:cNvGrpSpPr>
          <p:nvPr/>
        </p:nvGrpSpPr>
        <p:grpSpPr bwMode="auto">
          <a:xfrm>
            <a:off x="2347913" y="4162425"/>
            <a:ext cx="231775" cy="255588"/>
            <a:chOff x="2563812" y="2541587"/>
            <a:chExt cx="660400" cy="698500"/>
          </a:xfrm>
        </p:grpSpPr>
        <p:sp>
          <p:nvSpPr>
            <p:cNvPr id="51389"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90" name="Freeform 22"/>
            <p:cNvSpPr>
              <a:spLocks/>
            </p:cNvSpPr>
            <p:nvPr/>
          </p:nvSpPr>
          <p:spPr bwMode="auto">
            <a:xfrm>
              <a:off x="2563812" y="2619680"/>
              <a:ext cx="660400" cy="62040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4916" name="Group 140"/>
          <p:cNvGrpSpPr>
            <a:grpSpLocks/>
          </p:cNvGrpSpPr>
          <p:nvPr/>
        </p:nvGrpSpPr>
        <p:grpSpPr bwMode="auto">
          <a:xfrm>
            <a:off x="2770188" y="4725988"/>
            <a:ext cx="233362" cy="255587"/>
            <a:chOff x="2563812" y="2541587"/>
            <a:chExt cx="660400" cy="698500"/>
          </a:xfrm>
        </p:grpSpPr>
        <p:sp>
          <p:nvSpPr>
            <p:cNvPr id="51387"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88" name="Freeform 22"/>
            <p:cNvSpPr>
              <a:spLocks/>
            </p:cNvSpPr>
            <p:nvPr/>
          </p:nvSpPr>
          <p:spPr bwMode="auto">
            <a:xfrm>
              <a:off x="2563812" y="2619680"/>
              <a:ext cx="660400" cy="62040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4917" name="Group 140"/>
          <p:cNvGrpSpPr>
            <a:grpSpLocks/>
          </p:cNvGrpSpPr>
          <p:nvPr/>
        </p:nvGrpSpPr>
        <p:grpSpPr bwMode="auto">
          <a:xfrm>
            <a:off x="3851275" y="4017963"/>
            <a:ext cx="431800" cy="431800"/>
            <a:chOff x="2563812" y="2541587"/>
            <a:chExt cx="660400" cy="698500"/>
          </a:xfrm>
        </p:grpSpPr>
        <p:sp>
          <p:nvSpPr>
            <p:cNvPr id="51385"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86"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4918" name="Group 140"/>
          <p:cNvGrpSpPr>
            <a:grpSpLocks/>
          </p:cNvGrpSpPr>
          <p:nvPr/>
        </p:nvGrpSpPr>
        <p:grpSpPr bwMode="auto">
          <a:xfrm>
            <a:off x="5200650" y="4810125"/>
            <a:ext cx="431800" cy="431800"/>
            <a:chOff x="2563812" y="2541587"/>
            <a:chExt cx="660400" cy="698500"/>
          </a:xfrm>
        </p:grpSpPr>
        <p:sp>
          <p:nvSpPr>
            <p:cNvPr id="51383"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84"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4919" name="Group 140"/>
          <p:cNvGrpSpPr>
            <a:grpSpLocks/>
          </p:cNvGrpSpPr>
          <p:nvPr/>
        </p:nvGrpSpPr>
        <p:grpSpPr bwMode="auto">
          <a:xfrm>
            <a:off x="5487988" y="4090988"/>
            <a:ext cx="431800" cy="431800"/>
            <a:chOff x="2563812" y="2541587"/>
            <a:chExt cx="660400" cy="698500"/>
          </a:xfrm>
        </p:grpSpPr>
        <p:sp>
          <p:nvSpPr>
            <p:cNvPr id="51381"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82"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535032" name="Oval 504"/>
          <p:cNvSpPr>
            <a:spLocks noChangeArrowheads="1"/>
          </p:cNvSpPr>
          <p:nvPr/>
        </p:nvSpPr>
        <p:spPr bwMode="auto">
          <a:xfrm>
            <a:off x="6280150" y="4189413"/>
            <a:ext cx="1603375" cy="766762"/>
          </a:xfrm>
          <a:prstGeom prst="ellipse">
            <a:avLst/>
          </a:prstGeom>
          <a:noFill/>
          <a:ln w="12700" algn="ctr">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nvGrpSpPr>
          <p:cNvPr id="164921" name="Group 140"/>
          <p:cNvGrpSpPr>
            <a:grpSpLocks/>
          </p:cNvGrpSpPr>
          <p:nvPr/>
        </p:nvGrpSpPr>
        <p:grpSpPr bwMode="auto">
          <a:xfrm>
            <a:off x="6227763" y="4275138"/>
            <a:ext cx="223837" cy="254000"/>
            <a:chOff x="2563812" y="2541587"/>
            <a:chExt cx="660400" cy="698500"/>
          </a:xfrm>
        </p:grpSpPr>
        <p:sp>
          <p:nvSpPr>
            <p:cNvPr id="51379"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80" name="Freeform 22"/>
            <p:cNvSpPr>
              <a:spLocks/>
            </p:cNvSpPr>
            <p:nvPr/>
          </p:nvSpPr>
          <p:spPr bwMode="auto">
            <a:xfrm>
              <a:off x="2563812" y="2615801"/>
              <a:ext cx="660400" cy="624286"/>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4922" name="Group 140"/>
          <p:cNvGrpSpPr>
            <a:grpSpLocks/>
          </p:cNvGrpSpPr>
          <p:nvPr/>
        </p:nvGrpSpPr>
        <p:grpSpPr bwMode="auto">
          <a:xfrm>
            <a:off x="6586538" y="4784725"/>
            <a:ext cx="223837" cy="255588"/>
            <a:chOff x="2563812" y="2541587"/>
            <a:chExt cx="660400" cy="698500"/>
          </a:xfrm>
        </p:grpSpPr>
        <p:sp>
          <p:nvSpPr>
            <p:cNvPr id="51377"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78" name="Freeform 22"/>
            <p:cNvSpPr>
              <a:spLocks/>
            </p:cNvSpPr>
            <p:nvPr/>
          </p:nvSpPr>
          <p:spPr bwMode="auto">
            <a:xfrm>
              <a:off x="2563812" y="2619680"/>
              <a:ext cx="660400" cy="62040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4923" name="Group 140"/>
          <p:cNvGrpSpPr>
            <a:grpSpLocks/>
          </p:cNvGrpSpPr>
          <p:nvPr/>
        </p:nvGrpSpPr>
        <p:grpSpPr bwMode="auto">
          <a:xfrm>
            <a:off x="7162800" y="4103688"/>
            <a:ext cx="223838" cy="255587"/>
            <a:chOff x="2563812" y="2541587"/>
            <a:chExt cx="660400" cy="698500"/>
          </a:xfrm>
        </p:grpSpPr>
        <p:sp>
          <p:nvSpPr>
            <p:cNvPr id="51375"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76" name="Freeform 22"/>
            <p:cNvSpPr>
              <a:spLocks/>
            </p:cNvSpPr>
            <p:nvPr/>
          </p:nvSpPr>
          <p:spPr bwMode="auto">
            <a:xfrm>
              <a:off x="2563812" y="2619680"/>
              <a:ext cx="660400" cy="620407"/>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4924" name="Group 140"/>
          <p:cNvGrpSpPr>
            <a:grpSpLocks/>
          </p:cNvGrpSpPr>
          <p:nvPr/>
        </p:nvGrpSpPr>
        <p:grpSpPr bwMode="auto">
          <a:xfrm>
            <a:off x="7612063" y="4759325"/>
            <a:ext cx="223837" cy="254000"/>
            <a:chOff x="2563812" y="2541587"/>
            <a:chExt cx="660400" cy="698500"/>
          </a:xfrm>
        </p:grpSpPr>
        <p:sp>
          <p:nvSpPr>
            <p:cNvPr id="51373"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74" name="Freeform 22"/>
            <p:cNvSpPr>
              <a:spLocks/>
            </p:cNvSpPr>
            <p:nvPr/>
          </p:nvSpPr>
          <p:spPr bwMode="auto">
            <a:xfrm>
              <a:off x="2563812" y="2615804"/>
              <a:ext cx="660400" cy="624283"/>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51262" name="Rectangle 24"/>
          <p:cNvSpPr>
            <a:spLocks noChangeArrowheads="1"/>
          </p:cNvSpPr>
          <p:nvPr/>
        </p:nvSpPr>
        <p:spPr bwMode="auto">
          <a:xfrm>
            <a:off x="5148263" y="5229225"/>
            <a:ext cx="1444625" cy="215900"/>
          </a:xfrm>
          <a:prstGeom prst="rect">
            <a:avLst/>
          </a:prstGeom>
          <a:noFill/>
          <a:ln w="9525">
            <a:noFill/>
            <a:miter lim="800000"/>
            <a:headEnd/>
            <a:tailEnd/>
          </a:ln>
        </p:spPr>
        <p:txBody>
          <a:bodyPr wrap="none" lIns="0" tIns="0" rIns="0" bIns="0">
            <a:spAutoFit/>
          </a:bodyPr>
          <a:lstStyle/>
          <a:p>
            <a:pPr>
              <a:defRPr/>
            </a:pPr>
            <a:r>
              <a:rPr kumimoji="0" lang="en-US" altLang="zh-CN" sz="1400">
                <a:solidFill>
                  <a:schemeClr val="folHlink"/>
                </a:solidFill>
                <a:latin typeface="+mj-lt"/>
                <a:ea typeface="华文细黑" pitchFamily="2" charset="-122"/>
              </a:rPr>
              <a:t>Transport device</a:t>
            </a:r>
            <a:endParaRPr kumimoji="0" lang="zh-CN" altLang="en-US" sz="1400">
              <a:solidFill>
                <a:schemeClr val="folHlink"/>
              </a:solidFill>
              <a:latin typeface="+mj-lt"/>
              <a:ea typeface="华文细黑" pitchFamily="2" charset="-122"/>
            </a:endParaRPr>
          </a:p>
        </p:txBody>
      </p:sp>
      <p:sp>
        <p:nvSpPr>
          <p:cNvPr id="51263" name="Line 149"/>
          <p:cNvSpPr>
            <a:spLocks noChangeShapeType="1"/>
          </p:cNvSpPr>
          <p:nvPr/>
        </p:nvSpPr>
        <p:spPr bwMode="auto">
          <a:xfrm flipH="1">
            <a:off x="2536825" y="4233863"/>
            <a:ext cx="1223963"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264" name="Line 149"/>
          <p:cNvSpPr>
            <a:spLocks noChangeShapeType="1"/>
          </p:cNvSpPr>
          <p:nvPr/>
        </p:nvSpPr>
        <p:spPr bwMode="auto">
          <a:xfrm flipH="1">
            <a:off x="2824163" y="4881563"/>
            <a:ext cx="647700" cy="1587"/>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265" name="Line 149"/>
          <p:cNvSpPr>
            <a:spLocks noChangeShapeType="1"/>
          </p:cNvSpPr>
          <p:nvPr/>
        </p:nvSpPr>
        <p:spPr bwMode="auto">
          <a:xfrm flipH="1">
            <a:off x="5776913" y="4378325"/>
            <a:ext cx="647700" cy="1588"/>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266" name="Line 149"/>
          <p:cNvSpPr>
            <a:spLocks noChangeShapeType="1"/>
          </p:cNvSpPr>
          <p:nvPr/>
        </p:nvSpPr>
        <p:spPr bwMode="auto">
          <a:xfrm flipH="1">
            <a:off x="5632450" y="4954588"/>
            <a:ext cx="1152525" cy="73025"/>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267" name="Rectangle 24"/>
          <p:cNvSpPr>
            <a:spLocks noChangeArrowheads="1"/>
          </p:cNvSpPr>
          <p:nvPr/>
        </p:nvSpPr>
        <p:spPr bwMode="auto">
          <a:xfrm>
            <a:off x="4071938" y="4357688"/>
            <a:ext cx="854401" cy="215444"/>
          </a:xfrm>
          <a:prstGeom prst="rect">
            <a:avLst/>
          </a:prstGeom>
          <a:noFill/>
          <a:ln w="9525">
            <a:noFill/>
            <a:miter lim="800000"/>
            <a:headEnd/>
            <a:tailEnd/>
          </a:ln>
        </p:spPr>
        <p:txBody>
          <a:bodyPr wrap="none" lIns="0" tIns="0" rIns="0" bIns="0">
            <a:spAutoFit/>
          </a:bodyPr>
          <a:lstStyle/>
          <a:p>
            <a:pPr>
              <a:defRPr/>
            </a:pPr>
            <a:r>
              <a:rPr kumimoji="0" lang="en-US" altLang="zh-CN" sz="1400" dirty="0" smtClean="0">
                <a:solidFill>
                  <a:schemeClr val="folHlink"/>
                </a:solidFill>
                <a:latin typeface="+mj-lt"/>
                <a:ea typeface="华文细黑" pitchFamily="2" charset="-122"/>
              </a:rPr>
              <a:t>Backbone</a:t>
            </a:r>
            <a:endParaRPr kumimoji="0" lang="zh-CN" altLang="en-US" sz="1400" dirty="0">
              <a:solidFill>
                <a:schemeClr val="folHlink"/>
              </a:solidFill>
              <a:latin typeface="+mj-lt"/>
              <a:ea typeface="华文细黑" pitchFamily="2" charset="-122"/>
            </a:endParaRPr>
          </a:p>
        </p:txBody>
      </p:sp>
      <p:sp>
        <p:nvSpPr>
          <p:cNvPr id="51268" name="Rectangle 24"/>
          <p:cNvSpPr>
            <a:spLocks noChangeArrowheads="1"/>
          </p:cNvSpPr>
          <p:nvPr/>
        </p:nvSpPr>
        <p:spPr bwMode="auto">
          <a:xfrm>
            <a:off x="1500188" y="4365625"/>
            <a:ext cx="1053173" cy="215444"/>
          </a:xfrm>
          <a:prstGeom prst="rect">
            <a:avLst/>
          </a:prstGeom>
          <a:noFill/>
          <a:ln w="9525">
            <a:noFill/>
            <a:miter lim="800000"/>
            <a:headEnd/>
            <a:tailEnd/>
          </a:ln>
        </p:spPr>
        <p:txBody>
          <a:bodyPr wrap="none" lIns="0" tIns="0" rIns="0" bIns="0">
            <a:spAutoFit/>
          </a:bodyPr>
          <a:lstStyle/>
          <a:p>
            <a:pPr>
              <a:defRPr/>
            </a:pPr>
            <a:r>
              <a:rPr kumimoji="0" lang="en-US" altLang="zh-CN" sz="1400" dirty="0" smtClean="0">
                <a:solidFill>
                  <a:schemeClr val="folHlink"/>
                </a:solidFill>
                <a:ea typeface="华文细黑" pitchFamily="2" charset="-122"/>
              </a:rPr>
              <a:t>Aggregation</a:t>
            </a:r>
            <a:endParaRPr kumimoji="0" lang="zh-CN" altLang="en-US" sz="1400" dirty="0">
              <a:solidFill>
                <a:schemeClr val="folHlink"/>
              </a:solidFill>
              <a:latin typeface="+mj-lt"/>
              <a:ea typeface="华文细黑" pitchFamily="2" charset="-122"/>
            </a:endParaRPr>
          </a:p>
        </p:txBody>
      </p:sp>
      <p:sp>
        <p:nvSpPr>
          <p:cNvPr id="51269" name="Rectangle 24"/>
          <p:cNvSpPr>
            <a:spLocks noChangeArrowheads="1"/>
          </p:cNvSpPr>
          <p:nvPr/>
        </p:nvSpPr>
        <p:spPr bwMode="auto">
          <a:xfrm>
            <a:off x="6456363" y="4356100"/>
            <a:ext cx="1053173" cy="215444"/>
          </a:xfrm>
          <a:prstGeom prst="rect">
            <a:avLst/>
          </a:prstGeom>
          <a:noFill/>
          <a:ln w="9525">
            <a:noFill/>
            <a:miter lim="800000"/>
            <a:headEnd/>
            <a:tailEnd/>
          </a:ln>
        </p:spPr>
        <p:txBody>
          <a:bodyPr wrap="none" lIns="0" tIns="0" rIns="0" bIns="0">
            <a:spAutoFit/>
          </a:bodyPr>
          <a:lstStyle/>
          <a:p>
            <a:pPr>
              <a:defRPr/>
            </a:pPr>
            <a:r>
              <a:rPr kumimoji="0" lang="en-US" altLang="zh-CN" sz="1400" dirty="0" smtClean="0">
                <a:solidFill>
                  <a:schemeClr val="folHlink"/>
                </a:solidFill>
                <a:ea typeface="华文细黑" pitchFamily="2" charset="-122"/>
              </a:rPr>
              <a:t>Aggregation</a:t>
            </a:r>
            <a:endParaRPr kumimoji="0" lang="zh-CN" altLang="en-US" sz="1400" dirty="0">
              <a:solidFill>
                <a:schemeClr val="folHlink"/>
              </a:solidFill>
              <a:latin typeface="+mj-lt"/>
              <a:ea typeface="华文细黑" pitchFamily="2" charset="-122"/>
            </a:endParaRPr>
          </a:p>
        </p:txBody>
      </p:sp>
      <p:sp>
        <p:nvSpPr>
          <p:cNvPr id="51270" name="Rectangle 24"/>
          <p:cNvSpPr>
            <a:spLocks noChangeArrowheads="1"/>
          </p:cNvSpPr>
          <p:nvPr/>
        </p:nvSpPr>
        <p:spPr bwMode="auto">
          <a:xfrm>
            <a:off x="539750" y="5086350"/>
            <a:ext cx="960438" cy="369332"/>
          </a:xfrm>
          <a:prstGeom prst="rect">
            <a:avLst/>
          </a:prstGeom>
          <a:noFill/>
          <a:ln w="9525">
            <a:noFill/>
            <a:miter lim="800000"/>
            <a:headEnd/>
            <a:tailEnd/>
          </a:ln>
        </p:spPr>
        <p:txBody>
          <a:bodyPr lIns="0" tIns="0" rIns="0" bIns="0">
            <a:spAutoFit/>
          </a:bodyPr>
          <a:lstStyle/>
          <a:p>
            <a:pPr>
              <a:defRPr/>
            </a:pPr>
            <a:r>
              <a:rPr kumimoji="0" lang="en-US" altLang="zh-CN" dirty="0" smtClean="0">
                <a:solidFill>
                  <a:schemeClr val="accent1"/>
                </a:solidFill>
                <a:latin typeface="+mj-lt"/>
                <a:ea typeface="华文细黑" pitchFamily="2" charset="-122"/>
              </a:rPr>
              <a:t>Transport network</a:t>
            </a:r>
            <a:endParaRPr kumimoji="0" lang="zh-CN" altLang="en-US" dirty="0">
              <a:solidFill>
                <a:schemeClr val="accent1"/>
              </a:solidFill>
              <a:latin typeface="+mj-lt"/>
              <a:ea typeface="华文细黑" pitchFamily="2" charset="-122"/>
            </a:endParaRPr>
          </a:p>
        </p:txBody>
      </p:sp>
      <p:sp>
        <p:nvSpPr>
          <p:cNvPr id="535066" name="Rectangle 538"/>
          <p:cNvSpPr>
            <a:spLocks noChangeArrowheads="1"/>
          </p:cNvSpPr>
          <p:nvPr/>
        </p:nvSpPr>
        <p:spPr bwMode="auto">
          <a:xfrm>
            <a:off x="5867400" y="4605338"/>
            <a:ext cx="576263" cy="336550"/>
          </a:xfrm>
          <a:prstGeom prst="rect">
            <a:avLst/>
          </a:prstGeom>
          <a:noFill/>
          <a:ln w="9525" algn="ctr">
            <a:noFill/>
            <a:miter lim="800000"/>
            <a:headEnd/>
            <a:tailEnd/>
          </a:ln>
          <a:effectLst>
            <a:prstShdw prst="shdw17" dist="17961" dir="2700000">
              <a:schemeClr val="accent1">
                <a:gamma/>
                <a:shade val="60000"/>
                <a:invGamma/>
              </a:schemeClr>
            </a:prstShdw>
          </a:effectLst>
        </p:spPr>
        <p:txBody>
          <a:bodyPr>
            <a:spAutoFit/>
          </a:bodyPr>
          <a:lstStyle/>
          <a:p>
            <a:pPr>
              <a:defRPr/>
            </a:pPr>
            <a:r>
              <a:rPr kumimoji="0" lang="en-US" altLang="zh-CN" sz="1600">
                <a:solidFill>
                  <a:schemeClr val="folHlink"/>
                </a:solidFill>
                <a:latin typeface="+mj-lt"/>
                <a:ea typeface="宋体" pitchFamily="2" charset="-122"/>
              </a:rPr>
              <a:t>DNI</a:t>
            </a:r>
          </a:p>
        </p:txBody>
      </p:sp>
      <p:sp>
        <p:nvSpPr>
          <p:cNvPr id="535067" name="Rectangle 539"/>
          <p:cNvSpPr>
            <a:spLocks noChangeArrowheads="1"/>
          </p:cNvSpPr>
          <p:nvPr/>
        </p:nvSpPr>
        <p:spPr bwMode="auto">
          <a:xfrm>
            <a:off x="2916238" y="4365625"/>
            <a:ext cx="576262" cy="336550"/>
          </a:xfrm>
          <a:prstGeom prst="rect">
            <a:avLst/>
          </a:prstGeom>
          <a:noFill/>
          <a:ln w="9525" algn="ctr">
            <a:noFill/>
            <a:miter lim="800000"/>
            <a:headEnd/>
            <a:tailEnd/>
          </a:ln>
          <a:effectLst>
            <a:prstShdw prst="shdw17" dist="17961" dir="2700000">
              <a:schemeClr val="accent1">
                <a:gamma/>
                <a:shade val="60000"/>
                <a:invGamma/>
              </a:schemeClr>
            </a:prstShdw>
          </a:effectLst>
        </p:spPr>
        <p:txBody>
          <a:bodyPr>
            <a:spAutoFit/>
          </a:bodyPr>
          <a:lstStyle/>
          <a:p>
            <a:pPr>
              <a:defRPr/>
            </a:pPr>
            <a:r>
              <a:rPr kumimoji="0" lang="en-US" altLang="zh-CN" sz="1600">
                <a:solidFill>
                  <a:schemeClr val="folHlink"/>
                </a:solidFill>
                <a:latin typeface="+mj-lt"/>
                <a:ea typeface="宋体" pitchFamily="2" charset="-122"/>
              </a:rPr>
              <a:t>DNI</a:t>
            </a:r>
          </a:p>
        </p:txBody>
      </p:sp>
      <p:grpSp>
        <p:nvGrpSpPr>
          <p:cNvPr id="164939" name="Group 291"/>
          <p:cNvGrpSpPr>
            <a:grpSpLocks/>
          </p:cNvGrpSpPr>
          <p:nvPr/>
        </p:nvGrpSpPr>
        <p:grpSpPr bwMode="auto">
          <a:xfrm>
            <a:off x="6516688" y="2865438"/>
            <a:ext cx="360362" cy="360362"/>
            <a:chOff x="6054726" y="5708650"/>
            <a:chExt cx="620713" cy="388938"/>
          </a:xfrm>
        </p:grpSpPr>
        <p:sp>
          <p:nvSpPr>
            <p:cNvPr id="51352" name="Rectangle 160"/>
            <p:cNvSpPr>
              <a:spLocks noChangeArrowheads="1"/>
            </p:cNvSpPr>
            <p:nvPr/>
          </p:nvSpPr>
          <p:spPr bwMode="auto">
            <a:xfrm>
              <a:off x="6257073" y="5772045"/>
              <a:ext cx="13671" cy="5996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353" name="Rectangle 161"/>
            <p:cNvSpPr>
              <a:spLocks noChangeArrowheads="1"/>
            </p:cNvSpPr>
            <p:nvPr/>
          </p:nvSpPr>
          <p:spPr bwMode="auto">
            <a:xfrm>
              <a:off x="6333637" y="5720643"/>
              <a:ext cx="101173"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354"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55" name="Freeform 163"/>
            <p:cNvSpPr>
              <a:spLocks noEditPoints="1"/>
            </p:cNvSpPr>
            <p:nvPr/>
          </p:nvSpPr>
          <p:spPr bwMode="auto">
            <a:xfrm>
              <a:off x="6109414" y="5886842"/>
              <a:ext cx="566025" cy="162771"/>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356" name="Rectangle 164"/>
            <p:cNvSpPr>
              <a:spLocks noChangeArrowheads="1"/>
            </p:cNvSpPr>
            <p:nvPr/>
          </p:nvSpPr>
          <p:spPr bwMode="auto">
            <a:xfrm>
              <a:off x="6473092" y="5724070"/>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357" name="Freeform 165"/>
            <p:cNvSpPr>
              <a:spLocks/>
            </p:cNvSpPr>
            <p:nvPr/>
          </p:nvSpPr>
          <p:spPr bwMode="auto">
            <a:xfrm>
              <a:off x="6456685" y="5823446"/>
              <a:ext cx="218754"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58" name="Rectangle 166"/>
            <p:cNvSpPr>
              <a:spLocks noChangeArrowheads="1"/>
            </p:cNvSpPr>
            <p:nvPr/>
          </p:nvSpPr>
          <p:spPr bwMode="auto">
            <a:xfrm>
              <a:off x="6453952" y="5715504"/>
              <a:ext cx="221487"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359" name="Rectangle 167"/>
            <p:cNvSpPr>
              <a:spLocks noChangeArrowheads="1"/>
            </p:cNvSpPr>
            <p:nvPr/>
          </p:nvSpPr>
          <p:spPr bwMode="auto">
            <a:xfrm>
              <a:off x="6445748" y="5782325"/>
              <a:ext cx="13673"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360" name="Oval 168"/>
            <p:cNvSpPr>
              <a:spLocks noChangeArrowheads="1"/>
            </p:cNvSpPr>
            <p:nvPr/>
          </p:nvSpPr>
          <p:spPr bwMode="auto">
            <a:xfrm>
              <a:off x="6601610" y="5850860"/>
              <a:ext cx="35547"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361" name="Oval 169"/>
            <p:cNvSpPr>
              <a:spLocks noChangeArrowheads="1"/>
            </p:cNvSpPr>
            <p:nvPr/>
          </p:nvSpPr>
          <p:spPr bwMode="auto">
            <a:xfrm>
              <a:off x="6497702"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362" name="Oval 170"/>
            <p:cNvSpPr>
              <a:spLocks noChangeArrowheads="1"/>
            </p:cNvSpPr>
            <p:nvPr/>
          </p:nvSpPr>
          <p:spPr bwMode="auto">
            <a:xfrm>
              <a:off x="6380121" y="5850860"/>
              <a:ext cx="35548"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363" name="Oval 171"/>
            <p:cNvSpPr>
              <a:spLocks noChangeArrowheads="1"/>
            </p:cNvSpPr>
            <p:nvPr/>
          </p:nvSpPr>
          <p:spPr bwMode="auto">
            <a:xfrm>
              <a:off x="6273480"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1364" name="Rectangle 172"/>
            <p:cNvSpPr>
              <a:spLocks noChangeArrowheads="1"/>
            </p:cNvSpPr>
            <p:nvPr/>
          </p:nvSpPr>
          <p:spPr bwMode="auto">
            <a:xfrm>
              <a:off x="6549656" y="5760052"/>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365" name="Rectangle 173"/>
            <p:cNvSpPr>
              <a:spLocks noChangeArrowheads="1"/>
            </p:cNvSpPr>
            <p:nvPr/>
          </p:nvSpPr>
          <p:spPr bwMode="auto">
            <a:xfrm>
              <a:off x="6333637" y="5730923"/>
              <a:ext cx="101173" cy="104517"/>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366" name="Freeform 174"/>
            <p:cNvSpPr>
              <a:spLocks/>
            </p:cNvSpPr>
            <p:nvPr/>
          </p:nvSpPr>
          <p:spPr bwMode="auto">
            <a:xfrm>
              <a:off x="6257073" y="5828587"/>
              <a:ext cx="177737" cy="42834"/>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67" name="Rectangle 175"/>
            <p:cNvSpPr>
              <a:spLocks noChangeArrowheads="1"/>
            </p:cNvSpPr>
            <p:nvPr/>
          </p:nvSpPr>
          <p:spPr bwMode="auto">
            <a:xfrm>
              <a:off x="6270745" y="5772045"/>
              <a:ext cx="65626" cy="5996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368" name="Rectangle 176"/>
            <p:cNvSpPr>
              <a:spLocks noChangeArrowheads="1"/>
            </p:cNvSpPr>
            <p:nvPr/>
          </p:nvSpPr>
          <p:spPr bwMode="auto">
            <a:xfrm>
              <a:off x="6289886" y="5734350"/>
              <a:ext cx="16407"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369" name="Rectangle 177"/>
            <p:cNvSpPr>
              <a:spLocks noChangeArrowheads="1"/>
            </p:cNvSpPr>
            <p:nvPr/>
          </p:nvSpPr>
          <p:spPr bwMode="auto">
            <a:xfrm>
              <a:off x="6284417" y="5727497"/>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370" name="Freeform 178"/>
            <p:cNvSpPr>
              <a:spLocks/>
            </p:cNvSpPr>
            <p:nvPr/>
          </p:nvSpPr>
          <p:spPr bwMode="auto">
            <a:xfrm>
              <a:off x="6246136" y="5772045"/>
              <a:ext cx="13671" cy="59969"/>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71" name="Rectangle 179"/>
            <p:cNvSpPr>
              <a:spLocks noChangeArrowheads="1"/>
            </p:cNvSpPr>
            <p:nvPr/>
          </p:nvSpPr>
          <p:spPr bwMode="auto">
            <a:xfrm>
              <a:off x="6322699" y="5708650"/>
              <a:ext cx="112110" cy="1199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1372" name="Rectangle 180"/>
            <p:cNvSpPr>
              <a:spLocks noChangeArrowheads="1"/>
            </p:cNvSpPr>
            <p:nvPr/>
          </p:nvSpPr>
          <p:spPr bwMode="auto">
            <a:xfrm>
              <a:off x="6347308" y="5742918"/>
              <a:ext cx="30080" cy="29127"/>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51277" name="Line 562"/>
          <p:cNvSpPr>
            <a:spLocks noChangeShapeType="1"/>
          </p:cNvSpPr>
          <p:nvPr/>
        </p:nvSpPr>
        <p:spPr bwMode="auto">
          <a:xfrm>
            <a:off x="6011863" y="3802063"/>
            <a:ext cx="792162" cy="0"/>
          </a:xfrm>
          <a:prstGeom prst="line">
            <a:avLst/>
          </a:prstGeom>
          <a:noFill/>
          <a:ln w="28575">
            <a:solidFill>
              <a:srgbClr val="3366FF"/>
            </a:solidFill>
            <a:round/>
            <a:headEnd type="oval" w="med" len="med"/>
            <a:tailEnd type="oval" w="med" len="med"/>
          </a:ln>
          <a:effectLst>
            <a:prstShdw prst="shdw17" dist="17961" dir="2700000">
              <a:srgbClr val="1F3D99"/>
            </a:prstShdw>
          </a:effectLst>
        </p:spPr>
        <p:txBody>
          <a:bodyPr/>
          <a:lstStyle/>
          <a:p>
            <a:pPr>
              <a:defRPr/>
            </a:pPr>
            <a:endParaRPr lang="zh-CN" altLang="en-US">
              <a:latin typeface="+mj-lt"/>
              <a:ea typeface="宋体" pitchFamily="2" charset="-122"/>
            </a:endParaRPr>
          </a:p>
        </p:txBody>
      </p:sp>
      <p:pic>
        <p:nvPicPr>
          <p:cNvPr id="164941" name="Picture 563" descr="03"/>
          <p:cNvPicPr>
            <a:picLocks noChangeAspect="1" noChangeArrowheads="1"/>
          </p:cNvPicPr>
          <p:nvPr/>
        </p:nvPicPr>
        <p:blipFill>
          <a:blip r:embed="rId3"/>
          <a:srcRect/>
          <a:stretch>
            <a:fillRect/>
          </a:stretch>
        </p:blipFill>
        <p:spPr bwMode="auto">
          <a:xfrm>
            <a:off x="5581650" y="1643063"/>
            <a:ext cx="809625" cy="560387"/>
          </a:xfrm>
          <a:prstGeom prst="rect">
            <a:avLst/>
          </a:prstGeom>
          <a:noFill/>
          <a:ln w="9525">
            <a:noFill/>
            <a:miter lim="800000"/>
            <a:headEnd/>
            <a:tailEnd/>
          </a:ln>
        </p:spPr>
      </p:pic>
      <p:grpSp>
        <p:nvGrpSpPr>
          <p:cNvPr id="164942" name="Group 564"/>
          <p:cNvGrpSpPr>
            <a:grpSpLocks/>
          </p:cNvGrpSpPr>
          <p:nvPr/>
        </p:nvGrpSpPr>
        <p:grpSpPr bwMode="auto">
          <a:xfrm>
            <a:off x="6591300" y="1571625"/>
            <a:ext cx="1150938" cy="719138"/>
            <a:chOff x="2972" y="1026"/>
            <a:chExt cx="725" cy="453"/>
          </a:xfrm>
        </p:grpSpPr>
        <p:grpSp>
          <p:nvGrpSpPr>
            <p:cNvPr id="164954" name="Group 565"/>
            <p:cNvGrpSpPr>
              <a:grpSpLocks/>
            </p:cNvGrpSpPr>
            <p:nvPr/>
          </p:nvGrpSpPr>
          <p:grpSpPr bwMode="auto">
            <a:xfrm>
              <a:off x="2998" y="1106"/>
              <a:ext cx="571" cy="205"/>
              <a:chOff x="1292" y="2341"/>
              <a:chExt cx="1194" cy="360"/>
            </a:xfrm>
          </p:grpSpPr>
          <p:sp>
            <p:nvSpPr>
              <p:cNvPr id="51339"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pPr>
                  <a:defRPr/>
                </a:pPr>
                <a:endParaRPr kumimoji="0" lang="en-US" altLang="zh-CN" sz="1800" b="0">
                  <a:latin typeface="+mj-lt"/>
                  <a:ea typeface="宋体" pitchFamily="2" charset="-122"/>
                </a:endParaRPr>
              </a:p>
            </p:txBody>
          </p:sp>
          <p:sp>
            <p:nvSpPr>
              <p:cNvPr id="51340" name="Freeform 13"/>
              <p:cNvSpPr>
                <a:spLocks/>
              </p:cNvSpPr>
              <p:nvPr/>
            </p:nvSpPr>
            <p:spPr bwMode="auto">
              <a:xfrm>
                <a:off x="1355" y="2508"/>
                <a:ext cx="1087"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41" name="Line 149"/>
              <p:cNvSpPr>
                <a:spLocks noChangeShapeType="1"/>
              </p:cNvSpPr>
              <p:nvPr/>
            </p:nvSpPr>
            <p:spPr bwMode="auto">
              <a:xfrm flipH="1">
                <a:off x="2246" y="2432"/>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342" name="Line 149"/>
              <p:cNvSpPr>
                <a:spLocks noChangeShapeType="1"/>
              </p:cNvSpPr>
              <p:nvPr/>
            </p:nvSpPr>
            <p:spPr bwMode="auto">
              <a:xfrm flipH="1">
                <a:off x="2289" y="2524"/>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343"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344"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345" name="Line 149"/>
              <p:cNvSpPr>
                <a:spLocks noChangeShapeType="1"/>
              </p:cNvSpPr>
              <p:nvPr/>
            </p:nvSpPr>
            <p:spPr bwMode="auto">
              <a:xfrm flipH="1">
                <a:off x="1974"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346"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347" name="Line 149"/>
              <p:cNvSpPr>
                <a:spLocks noChangeShapeType="1"/>
              </p:cNvSpPr>
              <p:nvPr/>
            </p:nvSpPr>
            <p:spPr bwMode="auto">
              <a:xfrm flipH="1">
                <a:off x="1792"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348" name="Line 149"/>
              <p:cNvSpPr>
                <a:spLocks noChangeShapeType="1"/>
              </p:cNvSpPr>
              <p:nvPr/>
            </p:nvSpPr>
            <p:spPr bwMode="auto">
              <a:xfrm flipH="1">
                <a:off x="1702"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349" name="Line 149"/>
              <p:cNvSpPr>
                <a:spLocks noChangeShapeType="1"/>
              </p:cNvSpPr>
              <p:nvPr/>
            </p:nvSpPr>
            <p:spPr bwMode="auto">
              <a:xfrm flipH="1">
                <a:off x="1520" y="2432"/>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350" name="Line 149"/>
              <p:cNvSpPr>
                <a:spLocks noChangeShapeType="1"/>
              </p:cNvSpPr>
              <p:nvPr/>
            </p:nvSpPr>
            <p:spPr bwMode="auto">
              <a:xfrm flipH="1">
                <a:off x="1474" y="2524"/>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351" name="Line 149"/>
              <p:cNvSpPr>
                <a:spLocks noChangeShapeType="1"/>
              </p:cNvSpPr>
              <p:nvPr/>
            </p:nvSpPr>
            <p:spPr bwMode="auto">
              <a:xfrm flipH="1">
                <a:off x="1610"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164955" name="Group 267"/>
            <p:cNvGrpSpPr>
              <a:grpSpLocks/>
            </p:cNvGrpSpPr>
            <p:nvPr/>
          </p:nvGrpSpPr>
          <p:grpSpPr bwMode="auto">
            <a:xfrm>
              <a:off x="3580" y="1117"/>
              <a:ext cx="117" cy="154"/>
              <a:chOff x="2592388" y="2597150"/>
              <a:chExt cx="573088" cy="620713"/>
            </a:xfrm>
          </p:grpSpPr>
          <p:sp>
            <p:nvSpPr>
              <p:cNvPr id="51335"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51336" name="Freeform 73"/>
              <p:cNvSpPr>
                <a:spLocks/>
              </p:cNvSpPr>
              <p:nvPr/>
            </p:nvSpPr>
            <p:spPr bwMode="auto">
              <a:xfrm>
                <a:off x="2592388" y="2645517"/>
                <a:ext cx="573088" cy="572346"/>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337" name="Freeform 74"/>
              <p:cNvSpPr>
                <a:spLocks noEditPoints="1"/>
              </p:cNvSpPr>
              <p:nvPr/>
            </p:nvSpPr>
            <p:spPr bwMode="auto">
              <a:xfrm>
                <a:off x="2611981" y="2726129"/>
                <a:ext cx="313483" cy="423212"/>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338" name="Freeform 75"/>
              <p:cNvSpPr>
                <a:spLocks/>
              </p:cNvSpPr>
              <p:nvPr/>
            </p:nvSpPr>
            <p:spPr bwMode="auto">
              <a:xfrm>
                <a:off x="2749130" y="2907505"/>
                <a:ext cx="44085" cy="56428"/>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grpSp>
          <p:nvGrpSpPr>
            <p:cNvPr id="164956" name="Group 267"/>
            <p:cNvGrpSpPr>
              <a:grpSpLocks/>
            </p:cNvGrpSpPr>
            <p:nvPr/>
          </p:nvGrpSpPr>
          <p:grpSpPr bwMode="auto">
            <a:xfrm>
              <a:off x="3464" y="1117"/>
              <a:ext cx="116" cy="154"/>
              <a:chOff x="2592388" y="2597150"/>
              <a:chExt cx="573088" cy="620713"/>
            </a:xfrm>
          </p:grpSpPr>
          <p:sp>
            <p:nvSpPr>
              <p:cNvPr id="51331"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51332" name="Freeform 73"/>
              <p:cNvSpPr>
                <a:spLocks/>
              </p:cNvSpPr>
              <p:nvPr/>
            </p:nvSpPr>
            <p:spPr bwMode="auto">
              <a:xfrm>
                <a:off x="2592388" y="2645517"/>
                <a:ext cx="573088" cy="572346"/>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333" name="Freeform 74"/>
              <p:cNvSpPr>
                <a:spLocks noEditPoints="1"/>
              </p:cNvSpPr>
              <p:nvPr/>
            </p:nvSpPr>
            <p:spPr bwMode="auto">
              <a:xfrm>
                <a:off x="2612150" y="2726129"/>
                <a:ext cx="316186" cy="423212"/>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334" name="Freeform 75"/>
              <p:cNvSpPr>
                <a:spLocks/>
              </p:cNvSpPr>
              <p:nvPr/>
            </p:nvSpPr>
            <p:spPr bwMode="auto">
              <a:xfrm>
                <a:off x="2750481" y="2907505"/>
                <a:ext cx="39523" cy="56428"/>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grpSp>
          <p:nvGrpSpPr>
            <p:cNvPr id="164957" name="Group 253"/>
            <p:cNvGrpSpPr>
              <a:grpSpLocks/>
            </p:cNvGrpSpPr>
            <p:nvPr/>
          </p:nvGrpSpPr>
          <p:grpSpPr bwMode="auto">
            <a:xfrm>
              <a:off x="3091" y="1026"/>
              <a:ext cx="117" cy="128"/>
              <a:chOff x="2557463" y="5356226"/>
              <a:chExt cx="569913" cy="681038"/>
            </a:xfrm>
          </p:grpSpPr>
          <p:sp>
            <p:nvSpPr>
              <p:cNvPr id="51323" name="Freeform 98"/>
              <p:cNvSpPr>
                <a:spLocks/>
              </p:cNvSpPr>
              <p:nvPr/>
            </p:nvSpPr>
            <p:spPr bwMode="auto">
              <a:xfrm>
                <a:off x="2557463" y="5356226"/>
                <a:ext cx="569910"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24" name="Freeform 99"/>
              <p:cNvSpPr>
                <a:spLocks/>
              </p:cNvSpPr>
              <p:nvPr/>
            </p:nvSpPr>
            <p:spPr bwMode="auto">
              <a:xfrm>
                <a:off x="2640269" y="5781875"/>
                <a:ext cx="38968" cy="63847"/>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325" name="Oval 100"/>
              <p:cNvSpPr>
                <a:spLocks noChangeArrowheads="1"/>
              </p:cNvSpPr>
              <p:nvPr/>
            </p:nvSpPr>
            <p:spPr bwMode="auto">
              <a:xfrm>
                <a:off x="2630527" y="5792516"/>
                <a:ext cx="29226" cy="37246"/>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51326" name="Freeform 101"/>
              <p:cNvSpPr>
                <a:spLocks/>
              </p:cNvSpPr>
              <p:nvPr/>
            </p:nvSpPr>
            <p:spPr bwMode="auto">
              <a:xfrm>
                <a:off x="3029952" y="5771234"/>
                <a:ext cx="9742" cy="11705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327" name="Freeform 102"/>
              <p:cNvSpPr>
                <a:spLocks/>
              </p:cNvSpPr>
              <p:nvPr/>
            </p:nvSpPr>
            <p:spPr bwMode="auto">
              <a:xfrm>
                <a:off x="3059178" y="5755273"/>
                <a:ext cx="14615" cy="122372"/>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328" name="Freeform 103"/>
              <p:cNvSpPr>
                <a:spLocks/>
              </p:cNvSpPr>
              <p:nvPr/>
            </p:nvSpPr>
            <p:spPr bwMode="auto">
              <a:xfrm>
                <a:off x="2995856" y="5781875"/>
                <a:ext cx="9742" cy="117053"/>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329" name="Oval 104"/>
              <p:cNvSpPr>
                <a:spLocks noChangeArrowheads="1"/>
              </p:cNvSpPr>
              <p:nvPr/>
            </p:nvSpPr>
            <p:spPr bwMode="auto">
              <a:xfrm>
                <a:off x="2645142" y="5930852"/>
                <a:ext cx="9742" cy="15964"/>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51330" name="Freeform 105"/>
              <p:cNvSpPr>
                <a:spLocks noEditPoints="1"/>
              </p:cNvSpPr>
              <p:nvPr/>
            </p:nvSpPr>
            <p:spPr bwMode="auto">
              <a:xfrm>
                <a:off x="2557463" y="5404113"/>
                <a:ext cx="569910" cy="633151"/>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4958" name="Group 239"/>
            <p:cNvGrpSpPr>
              <a:grpSpLocks/>
            </p:cNvGrpSpPr>
            <p:nvPr/>
          </p:nvGrpSpPr>
          <p:grpSpPr bwMode="auto">
            <a:xfrm>
              <a:off x="3231" y="1026"/>
              <a:ext cx="154" cy="134"/>
              <a:chOff x="4265613" y="1200150"/>
              <a:chExt cx="663575" cy="623888"/>
            </a:xfrm>
          </p:grpSpPr>
          <p:sp>
            <p:nvSpPr>
              <p:cNvPr id="51317"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18" name="Freeform 40"/>
              <p:cNvSpPr>
                <a:spLocks/>
              </p:cNvSpPr>
              <p:nvPr/>
            </p:nvSpPr>
            <p:spPr bwMode="auto">
              <a:xfrm>
                <a:off x="4386263" y="1707642"/>
                <a:ext cx="340404" cy="111741"/>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19" name="Freeform 41"/>
              <p:cNvSpPr>
                <a:spLocks/>
              </p:cNvSpPr>
              <p:nvPr/>
            </p:nvSpPr>
            <p:spPr bwMode="auto">
              <a:xfrm>
                <a:off x="4308702" y="1307237"/>
                <a:ext cx="366258" cy="400406"/>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320" name="Freeform 42"/>
              <p:cNvSpPr>
                <a:spLocks/>
              </p:cNvSpPr>
              <p:nvPr/>
            </p:nvSpPr>
            <p:spPr bwMode="auto">
              <a:xfrm>
                <a:off x="4325938" y="1353796"/>
                <a:ext cx="120650" cy="270041"/>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21" name="Oval 43"/>
              <p:cNvSpPr>
                <a:spLocks noChangeArrowheads="1"/>
              </p:cNvSpPr>
              <p:nvPr/>
            </p:nvSpPr>
            <p:spPr bwMode="auto">
              <a:xfrm>
                <a:off x="4640488" y="1730920"/>
                <a:ext cx="30164" cy="32593"/>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51322" name="Freeform 44"/>
              <p:cNvSpPr>
                <a:spLocks/>
              </p:cNvSpPr>
              <p:nvPr/>
            </p:nvSpPr>
            <p:spPr bwMode="auto">
              <a:xfrm>
                <a:off x="4265613" y="1223431"/>
                <a:ext cx="560161" cy="600607"/>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4959" name="Group 239"/>
            <p:cNvGrpSpPr>
              <a:grpSpLocks/>
            </p:cNvGrpSpPr>
            <p:nvPr/>
          </p:nvGrpSpPr>
          <p:grpSpPr bwMode="auto">
            <a:xfrm>
              <a:off x="3248" y="1254"/>
              <a:ext cx="154" cy="134"/>
              <a:chOff x="4265613" y="1200150"/>
              <a:chExt cx="663575" cy="623888"/>
            </a:xfrm>
          </p:grpSpPr>
          <p:sp>
            <p:nvSpPr>
              <p:cNvPr id="51311"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12" name="Freeform 40"/>
              <p:cNvSpPr>
                <a:spLocks/>
              </p:cNvSpPr>
              <p:nvPr/>
            </p:nvSpPr>
            <p:spPr bwMode="auto">
              <a:xfrm>
                <a:off x="4386263" y="1707642"/>
                <a:ext cx="340407" cy="111741"/>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13" name="Freeform 41"/>
              <p:cNvSpPr>
                <a:spLocks/>
              </p:cNvSpPr>
              <p:nvPr/>
            </p:nvSpPr>
            <p:spPr bwMode="auto">
              <a:xfrm>
                <a:off x="4308702" y="1307237"/>
                <a:ext cx="366260" cy="400406"/>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314" name="Freeform 42"/>
              <p:cNvSpPr>
                <a:spLocks/>
              </p:cNvSpPr>
              <p:nvPr/>
            </p:nvSpPr>
            <p:spPr bwMode="auto">
              <a:xfrm>
                <a:off x="4325938" y="1353796"/>
                <a:ext cx="120650" cy="270041"/>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15" name="Oval 43"/>
              <p:cNvSpPr>
                <a:spLocks noChangeArrowheads="1"/>
              </p:cNvSpPr>
              <p:nvPr/>
            </p:nvSpPr>
            <p:spPr bwMode="auto">
              <a:xfrm>
                <a:off x="4640491" y="1730920"/>
                <a:ext cx="30161" cy="32593"/>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51316" name="Freeform 44"/>
              <p:cNvSpPr>
                <a:spLocks/>
              </p:cNvSpPr>
              <p:nvPr/>
            </p:nvSpPr>
            <p:spPr bwMode="auto">
              <a:xfrm>
                <a:off x="4265613" y="1223431"/>
                <a:ext cx="560161" cy="600607"/>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64960" name="Group 255"/>
            <p:cNvGrpSpPr>
              <a:grpSpLocks/>
            </p:cNvGrpSpPr>
            <p:nvPr/>
          </p:nvGrpSpPr>
          <p:grpSpPr bwMode="auto">
            <a:xfrm>
              <a:off x="2972" y="1271"/>
              <a:ext cx="249" cy="208"/>
              <a:chOff x="5875338" y="5407025"/>
              <a:chExt cx="806450" cy="509588"/>
            </a:xfrm>
          </p:grpSpPr>
          <p:sp>
            <p:nvSpPr>
              <p:cNvPr id="51298" name="Freeform 218"/>
              <p:cNvSpPr>
                <a:spLocks/>
              </p:cNvSpPr>
              <p:nvPr/>
            </p:nvSpPr>
            <p:spPr bwMode="auto">
              <a:xfrm>
                <a:off x="6565193" y="5448673"/>
                <a:ext cx="116595" cy="122497"/>
              </a:xfrm>
              <a:custGeom>
                <a:avLst/>
                <a:gdLst>
                  <a:gd name="T0" fmla="*/ 0 w 37"/>
                  <a:gd name="T1" fmla="*/ 2147483647 h 39"/>
                  <a:gd name="T2" fmla="*/ 2147483647 w 37"/>
                  <a:gd name="T3" fmla="*/ 2147483647 h 39"/>
                  <a:gd name="T4" fmla="*/ 2147483647 w 37"/>
                  <a:gd name="T5" fmla="*/ 2147483647 h 39"/>
                  <a:gd name="T6" fmla="*/ 2147483647 w 37"/>
                  <a:gd name="T7" fmla="*/ 2147483647 h 39"/>
                  <a:gd name="T8" fmla="*/ 2147483647 w 37"/>
                  <a:gd name="T9" fmla="*/ 2147483647 h 39"/>
                  <a:gd name="T10" fmla="*/ 0 w 37"/>
                  <a:gd name="T11" fmla="*/ 2147483647 h 39"/>
                  <a:gd name="T12" fmla="*/ 0 60000 65536"/>
                  <a:gd name="T13" fmla="*/ 0 60000 65536"/>
                  <a:gd name="T14" fmla="*/ 0 60000 65536"/>
                  <a:gd name="T15" fmla="*/ 0 60000 65536"/>
                  <a:gd name="T16" fmla="*/ 0 60000 65536"/>
                  <a:gd name="T17" fmla="*/ 0 60000 65536"/>
                  <a:gd name="T18" fmla="*/ 0 w 37"/>
                  <a:gd name="T19" fmla="*/ 0 h 39"/>
                  <a:gd name="T20" fmla="*/ 37 w 37"/>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7" h="39">
                    <a:moveTo>
                      <a:pt x="0" y="6"/>
                    </a:moveTo>
                    <a:cubicBezTo>
                      <a:pt x="0" y="6"/>
                      <a:pt x="15" y="2"/>
                      <a:pt x="19" y="1"/>
                    </a:cubicBezTo>
                    <a:cubicBezTo>
                      <a:pt x="23" y="0"/>
                      <a:pt x="35" y="7"/>
                      <a:pt x="36" y="22"/>
                    </a:cubicBezTo>
                    <a:cubicBezTo>
                      <a:pt x="37" y="36"/>
                      <a:pt x="29" y="39"/>
                      <a:pt x="26" y="39"/>
                    </a:cubicBezTo>
                    <a:cubicBezTo>
                      <a:pt x="23" y="39"/>
                      <a:pt x="17" y="39"/>
                      <a:pt x="17" y="39"/>
                    </a:cubicBezTo>
                    <a:lnTo>
                      <a:pt x="0" y="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299" name="Freeform 219"/>
              <p:cNvSpPr>
                <a:spLocks/>
              </p:cNvSpPr>
              <p:nvPr/>
            </p:nvSpPr>
            <p:spPr bwMode="auto">
              <a:xfrm>
                <a:off x="6121483" y="5451124"/>
                <a:ext cx="557065" cy="431190"/>
              </a:xfrm>
              <a:custGeom>
                <a:avLst/>
                <a:gdLst>
                  <a:gd name="T0" fmla="*/ 2147483647 w 351"/>
                  <a:gd name="T1" fmla="*/ 2147483647 h 271"/>
                  <a:gd name="T2" fmla="*/ 2147483647 w 351"/>
                  <a:gd name="T3" fmla="*/ 2147483647 h 271"/>
                  <a:gd name="T4" fmla="*/ 2147483647 w 351"/>
                  <a:gd name="T5" fmla="*/ 2147483647 h 271"/>
                  <a:gd name="T6" fmla="*/ 2147483647 w 351"/>
                  <a:gd name="T7" fmla="*/ 2147483647 h 271"/>
                  <a:gd name="T8" fmla="*/ 2147483647 w 351"/>
                  <a:gd name="T9" fmla="*/ 2147483647 h 271"/>
                  <a:gd name="T10" fmla="*/ 2147483647 w 351"/>
                  <a:gd name="T11" fmla="*/ 2147483647 h 271"/>
                  <a:gd name="T12" fmla="*/ 2147483647 w 351"/>
                  <a:gd name="T13" fmla="*/ 0 h 271"/>
                  <a:gd name="T14" fmla="*/ 2147483647 w 351"/>
                  <a:gd name="T15" fmla="*/ 2147483647 h 271"/>
                  <a:gd name="T16" fmla="*/ 0 w 351"/>
                  <a:gd name="T17" fmla="*/ 2147483647 h 271"/>
                  <a:gd name="T18" fmla="*/ 0 w 351"/>
                  <a:gd name="T19" fmla="*/ 2147483647 h 271"/>
                  <a:gd name="T20" fmla="*/ 2147483647 w 351"/>
                  <a:gd name="T21" fmla="*/ 2147483647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1"/>
                  <a:gd name="T34" fmla="*/ 0 h 271"/>
                  <a:gd name="T35" fmla="*/ 351 w 351"/>
                  <a:gd name="T36" fmla="*/ 271 h 2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1" h="271">
                    <a:moveTo>
                      <a:pt x="94" y="271"/>
                    </a:moveTo>
                    <a:lnTo>
                      <a:pt x="317" y="200"/>
                    </a:lnTo>
                    <a:lnTo>
                      <a:pt x="351" y="134"/>
                    </a:lnTo>
                    <a:lnTo>
                      <a:pt x="351" y="70"/>
                    </a:lnTo>
                    <a:lnTo>
                      <a:pt x="333" y="66"/>
                    </a:lnTo>
                    <a:lnTo>
                      <a:pt x="333" y="20"/>
                    </a:lnTo>
                    <a:lnTo>
                      <a:pt x="247" y="0"/>
                    </a:lnTo>
                    <a:lnTo>
                      <a:pt x="42" y="56"/>
                    </a:lnTo>
                    <a:lnTo>
                      <a:pt x="0" y="100"/>
                    </a:lnTo>
                    <a:lnTo>
                      <a:pt x="0" y="241"/>
                    </a:lnTo>
                    <a:lnTo>
                      <a:pt x="94" y="271"/>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00" name="Freeform 220"/>
              <p:cNvSpPr>
                <a:spLocks/>
              </p:cNvSpPr>
              <p:nvPr/>
            </p:nvSpPr>
            <p:spPr bwMode="auto">
              <a:xfrm>
                <a:off x="6357913" y="5556471"/>
                <a:ext cx="226713" cy="127397"/>
              </a:xfrm>
              <a:custGeom>
                <a:avLst/>
                <a:gdLst>
                  <a:gd name="T0" fmla="*/ 0 w 70"/>
                  <a:gd name="T1" fmla="*/ 2147483647 h 40"/>
                  <a:gd name="T2" fmla="*/ 0 w 70"/>
                  <a:gd name="T3" fmla="*/ 2147483647 h 40"/>
                  <a:gd name="T4" fmla="*/ 2147483647 w 70"/>
                  <a:gd name="T5" fmla="*/ 2147483647 h 40"/>
                  <a:gd name="T6" fmla="*/ 2147483647 w 70"/>
                  <a:gd name="T7" fmla="*/ 2147483647 h 40"/>
                  <a:gd name="T8" fmla="*/ 2147483647 w 70"/>
                  <a:gd name="T9" fmla="*/ 2147483647 h 40"/>
                  <a:gd name="T10" fmla="*/ 2147483647 w 70"/>
                  <a:gd name="T11" fmla="*/ 0 h 40"/>
                  <a:gd name="T12" fmla="*/ 0 w 70"/>
                  <a:gd name="T13" fmla="*/ 2147483647 h 40"/>
                  <a:gd name="T14" fmla="*/ 0 60000 65536"/>
                  <a:gd name="T15" fmla="*/ 0 60000 65536"/>
                  <a:gd name="T16" fmla="*/ 0 60000 65536"/>
                  <a:gd name="T17" fmla="*/ 0 60000 65536"/>
                  <a:gd name="T18" fmla="*/ 0 60000 65536"/>
                  <a:gd name="T19" fmla="*/ 0 60000 65536"/>
                  <a:gd name="T20" fmla="*/ 0 60000 65536"/>
                  <a:gd name="T21" fmla="*/ 0 w 70"/>
                  <a:gd name="T22" fmla="*/ 0 h 40"/>
                  <a:gd name="T23" fmla="*/ 70 w 7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40">
                    <a:moveTo>
                      <a:pt x="0" y="23"/>
                    </a:moveTo>
                    <a:cubicBezTo>
                      <a:pt x="0" y="29"/>
                      <a:pt x="0" y="29"/>
                      <a:pt x="0" y="29"/>
                    </a:cubicBezTo>
                    <a:cubicBezTo>
                      <a:pt x="0" y="29"/>
                      <a:pt x="57" y="11"/>
                      <a:pt x="64" y="8"/>
                    </a:cubicBezTo>
                    <a:cubicBezTo>
                      <a:pt x="64" y="15"/>
                      <a:pt x="64" y="40"/>
                      <a:pt x="64" y="40"/>
                    </a:cubicBezTo>
                    <a:cubicBezTo>
                      <a:pt x="70" y="38"/>
                      <a:pt x="70" y="38"/>
                      <a:pt x="70" y="38"/>
                    </a:cubicBezTo>
                    <a:cubicBezTo>
                      <a:pt x="70" y="0"/>
                      <a:pt x="70" y="0"/>
                      <a:pt x="70" y="0"/>
                    </a:cubicBezTo>
                    <a:lnTo>
                      <a:pt x="0" y="2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301" name="Freeform 221"/>
              <p:cNvSpPr>
                <a:spLocks/>
              </p:cNvSpPr>
              <p:nvPr/>
            </p:nvSpPr>
            <p:spPr bwMode="auto">
              <a:xfrm>
                <a:off x="6121483" y="5480523"/>
                <a:ext cx="537633" cy="401791"/>
              </a:xfrm>
              <a:custGeom>
                <a:avLst/>
                <a:gdLst>
                  <a:gd name="T0" fmla="*/ 2147483647 w 339"/>
                  <a:gd name="T1" fmla="*/ 2147483647 h 253"/>
                  <a:gd name="T2" fmla="*/ 2147483647 w 339"/>
                  <a:gd name="T3" fmla="*/ 2147483647 h 253"/>
                  <a:gd name="T4" fmla="*/ 2147483647 w 339"/>
                  <a:gd name="T5" fmla="*/ 2147483647 h 253"/>
                  <a:gd name="T6" fmla="*/ 2147483647 w 339"/>
                  <a:gd name="T7" fmla="*/ 2147483647 h 253"/>
                  <a:gd name="T8" fmla="*/ 2147483647 w 339"/>
                  <a:gd name="T9" fmla="*/ 2147483647 h 253"/>
                  <a:gd name="T10" fmla="*/ 2147483647 w 339"/>
                  <a:gd name="T11" fmla="*/ 2147483647 h 253"/>
                  <a:gd name="T12" fmla="*/ 2147483647 w 339"/>
                  <a:gd name="T13" fmla="*/ 2147483647 h 253"/>
                  <a:gd name="T14" fmla="*/ 2147483647 w 339"/>
                  <a:gd name="T15" fmla="*/ 2147483647 h 253"/>
                  <a:gd name="T16" fmla="*/ 2147483647 w 339"/>
                  <a:gd name="T17" fmla="*/ 2147483647 h 253"/>
                  <a:gd name="T18" fmla="*/ 2147483647 w 339"/>
                  <a:gd name="T19" fmla="*/ 0 h 253"/>
                  <a:gd name="T20" fmla="*/ 2147483647 w 339"/>
                  <a:gd name="T21" fmla="*/ 2147483647 h 253"/>
                  <a:gd name="T22" fmla="*/ 2147483647 w 339"/>
                  <a:gd name="T23" fmla="*/ 2147483647 h 253"/>
                  <a:gd name="T24" fmla="*/ 2147483647 w 339"/>
                  <a:gd name="T25" fmla="*/ 2147483647 h 253"/>
                  <a:gd name="T26" fmla="*/ 0 w 339"/>
                  <a:gd name="T27" fmla="*/ 2147483647 h 253"/>
                  <a:gd name="T28" fmla="*/ 0 w 339"/>
                  <a:gd name="T29" fmla="*/ 2147483647 h 253"/>
                  <a:gd name="T30" fmla="*/ 0 w 339"/>
                  <a:gd name="T31" fmla="*/ 2147483647 h 253"/>
                  <a:gd name="T32" fmla="*/ 2147483647 w 339"/>
                  <a:gd name="T33" fmla="*/ 2147483647 h 253"/>
                  <a:gd name="T34" fmla="*/ 2147483647 w 339"/>
                  <a:gd name="T35" fmla="*/ 2147483647 h 253"/>
                  <a:gd name="T36" fmla="*/ 2147483647 w 339"/>
                  <a:gd name="T37" fmla="*/ 2147483647 h 253"/>
                  <a:gd name="T38" fmla="*/ 2147483647 w 339"/>
                  <a:gd name="T39" fmla="*/ 2147483647 h 253"/>
                  <a:gd name="T40" fmla="*/ 2147483647 w 339"/>
                  <a:gd name="T41" fmla="*/ 2147483647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9"/>
                  <a:gd name="T64" fmla="*/ 0 h 253"/>
                  <a:gd name="T65" fmla="*/ 339 w 339"/>
                  <a:gd name="T66" fmla="*/ 253 h 25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9" h="253">
                    <a:moveTo>
                      <a:pt x="96" y="219"/>
                    </a:moveTo>
                    <a:lnTo>
                      <a:pt x="337" y="142"/>
                    </a:lnTo>
                    <a:lnTo>
                      <a:pt x="339" y="136"/>
                    </a:lnTo>
                    <a:lnTo>
                      <a:pt x="96" y="213"/>
                    </a:lnTo>
                    <a:lnTo>
                      <a:pt x="96" y="112"/>
                    </a:lnTo>
                    <a:lnTo>
                      <a:pt x="130" y="66"/>
                    </a:lnTo>
                    <a:lnTo>
                      <a:pt x="335" y="4"/>
                    </a:lnTo>
                    <a:lnTo>
                      <a:pt x="333" y="2"/>
                    </a:lnTo>
                    <a:lnTo>
                      <a:pt x="327" y="0"/>
                    </a:lnTo>
                    <a:lnTo>
                      <a:pt x="126" y="60"/>
                    </a:lnTo>
                    <a:lnTo>
                      <a:pt x="92" y="108"/>
                    </a:lnTo>
                    <a:lnTo>
                      <a:pt x="2" y="80"/>
                    </a:lnTo>
                    <a:lnTo>
                      <a:pt x="0" y="82"/>
                    </a:lnTo>
                    <a:lnTo>
                      <a:pt x="0" y="86"/>
                    </a:lnTo>
                    <a:lnTo>
                      <a:pt x="90" y="114"/>
                    </a:lnTo>
                    <a:lnTo>
                      <a:pt x="90" y="251"/>
                    </a:lnTo>
                    <a:lnTo>
                      <a:pt x="94" y="253"/>
                    </a:lnTo>
                    <a:lnTo>
                      <a:pt x="96" y="251"/>
                    </a:lnTo>
                    <a:lnTo>
                      <a:pt x="96" y="219"/>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302" name="Freeform 222"/>
              <p:cNvSpPr>
                <a:spLocks/>
              </p:cNvSpPr>
              <p:nvPr/>
            </p:nvSpPr>
            <p:spPr bwMode="auto">
              <a:xfrm>
                <a:off x="5991933" y="5664268"/>
                <a:ext cx="249385" cy="205795"/>
              </a:xfrm>
              <a:custGeom>
                <a:avLst/>
                <a:gdLst>
                  <a:gd name="T0" fmla="*/ 0 w 78"/>
                  <a:gd name="T1" fmla="*/ 2147483647 h 64"/>
                  <a:gd name="T2" fmla="*/ 2147483647 w 78"/>
                  <a:gd name="T3" fmla="*/ 2147483647 h 64"/>
                  <a:gd name="T4" fmla="*/ 2147483647 w 78"/>
                  <a:gd name="T5" fmla="*/ 2147483647 h 64"/>
                  <a:gd name="T6" fmla="*/ 2147483647 w 78"/>
                  <a:gd name="T7" fmla="*/ 2147483647 h 64"/>
                  <a:gd name="T8" fmla="*/ 2147483647 w 78"/>
                  <a:gd name="T9" fmla="*/ 2147483647 h 64"/>
                  <a:gd name="T10" fmla="*/ 2147483647 w 78"/>
                  <a:gd name="T11" fmla="*/ 2147483647 h 64"/>
                  <a:gd name="T12" fmla="*/ 0 w 78"/>
                  <a:gd name="T13" fmla="*/ 2147483647 h 64"/>
                  <a:gd name="T14" fmla="*/ 0 60000 65536"/>
                  <a:gd name="T15" fmla="*/ 0 60000 65536"/>
                  <a:gd name="T16" fmla="*/ 0 60000 65536"/>
                  <a:gd name="T17" fmla="*/ 0 60000 65536"/>
                  <a:gd name="T18" fmla="*/ 0 60000 65536"/>
                  <a:gd name="T19" fmla="*/ 0 60000 65536"/>
                  <a:gd name="T20" fmla="*/ 0 60000 65536"/>
                  <a:gd name="T21" fmla="*/ 0 w 78"/>
                  <a:gd name="T22" fmla="*/ 0 h 64"/>
                  <a:gd name="T23" fmla="*/ 78 w 78"/>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64">
                    <a:moveTo>
                      <a:pt x="0" y="13"/>
                    </a:moveTo>
                    <a:cubicBezTo>
                      <a:pt x="21" y="64"/>
                      <a:pt x="21" y="64"/>
                      <a:pt x="21" y="64"/>
                    </a:cubicBezTo>
                    <a:cubicBezTo>
                      <a:pt x="69" y="49"/>
                      <a:pt x="69" y="49"/>
                      <a:pt x="69" y="49"/>
                    </a:cubicBezTo>
                    <a:cubicBezTo>
                      <a:pt x="69" y="49"/>
                      <a:pt x="78" y="43"/>
                      <a:pt x="78" y="28"/>
                    </a:cubicBezTo>
                    <a:cubicBezTo>
                      <a:pt x="78" y="13"/>
                      <a:pt x="66" y="4"/>
                      <a:pt x="58" y="1"/>
                    </a:cubicBezTo>
                    <a:cubicBezTo>
                      <a:pt x="51" y="0"/>
                      <a:pt x="48" y="1"/>
                      <a:pt x="27" y="6"/>
                    </a:cubicBezTo>
                    <a:lnTo>
                      <a:pt x="0" y="13"/>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03" name="Freeform 223"/>
              <p:cNvSpPr>
                <a:spLocks noEditPoints="1"/>
              </p:cNvSpPr>
              <p:nvPr/>
            </p:nvSpPr>
            <p:spPr bwMode="auto">
              <a:xfrm>
                <a:off x="5985456" y="5661819"/>
                <a:ext cx="262340" cy="213144"/>
              </a:xfrm>
              <a:custGeom>
                <a:avLst/>
                <a:gdLst>
                  <a:gd name="T0" fmla="*/ 2147483647 w 82"/>
                  <a:gd name="T1" fmla="*/ 2147483647 h 67"/>
                  <a:gd name="T2" fmla="*/ 2147483647 w 82"/>
                  <a:gd name="T3" fmla="*/ 2147483647 h 67"/>
                  <a:gd name="T4" fmla="*/ 0 w 82"/>
                  <a:gd name="T5" fmla="*/ 2147483647 h 67"/>
                  <a:gd name="T6" fmla="*/ 2147483647 w 82"/>
                  <a:gd name="T7" fmla="*/ 2147483647 h 67"/>
                  <a:gd name="T8" fmla="*/ 2147483647 w 82"/>
                  <a:gd name="T9" fmla="*/ 2147483647 h 67"/>
                  <a:gd name="T10" fmla="*/ 2147483647 w 82"/>
                  <a:gd name="T11" fmla="*/ 2147483647 h 67"/>
                  <a:gd name="T12" fmla="*/ 2147483647 w 82"/>
                  <a:gd name="T13" fmla="*/ 2147483647 h 67"/>
                  <a:gd name="T14" fmla="*/ 2147483647 w 82"/>
                  <a:gd name="T15" fmla="*/ 2147483647 h 67"/>
                  <a:gd name="T16" fmla="*/ 2147483647 w 82"/>
                  <a:gd name="T17" fmla="*/ 2147483647 h 67"/>
                  <a:gd name="T18" fmla="*/ 2147483647 w 82"/>
                  <a:gd name="T19" fmla="*/ 2147483647 h 67"/>
                  <a:gd name="T20" fmla="*/ 2147483647 w 82"/>
                  <a:gd name="T21" fmla="*/ 2147483647 h 67"/>
                  <a:gd name="T22" fmla="*/ 2147483647 w 82"/>
                  <a:gd name="T23" fmla="*/ 2147483647 h 67"/>
                  <a:gd name="T24" fmla="*/ 2147483647 w 82"/>
                  <a:gd name="T25" fmla="*/ 2147483647 h 67"/>
                  <a:gd name="T26" fmla="*/ 2147483647 w 82"/>
                  <a:gd name="T27" fmla="*/ 2147483647 h 67"/>
                  <a:gd name="T28" fmla="*/ 2147483647 w 82"/>
                  <a:gd name="T29" fmla="*/ 2147483647 h 67"/>
                  <a:gd name="T30" fmla="*/ 2147483647 w 82"/>
                  <a:gd name="T31" fmla="*/ 2147483647 h 67"/>
                  <a:gd name="T32" fmla="*/ 2147483647 w 82"/>
                  <a:gd name="T33" fmla="*/ 2147483647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67"/>
                  <a:gd name="T53" fmla="*/ 82 w 82"/>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67">
                    <a:moveTo>
                      <a:pt x="38" y="3"/>
                    </a:moveTo>
                    <a:cubicBezTo>
                      <a:pt x="29" y="6"/>
                      <a:pt x="29" y="6"/>
                      <a:pt x="29" y="6"/>
                    </a:cubicBezTo>
                    <a:cubicBezTo>
                      <a:pt x="0" y="13"/>
                      <a:pt x="0" y="13"/>
                      <a:pt x="0" y="13"/>
                    </a:cubicBezTo>
                    <a:cubicBezTo>
                      <a:pt x="23" y="67"/>
                      <a:pt x="23" y="67"/>
                      <a:pt x="23" y="67"/>
                    </a:cubicBezTo>
                    <a:cubicBezTo>
                      <a:pt x="71" y="52"/>
                      <a:pt x="71" y="52"/>
                      <a:pt x="71" y="52"/>
                    </a:cubicBezTo>
                    <a:cubicBezTo>
                      <a:pt x="72" y="51"/>
                      <a:pt x="82" y="44"/>
                      <a:pt x="81" y="29"/>
                    </a:cubicBezTo>
                    <a:cubicBezTo>
                      <a:pt x="81" y="13"/>
                      <a:pt x="68" y="3"/>
                      <a:pt x="60" y="1"/>
                    </a:cubicBezTo>
                    <a:cubicBezTo>
                      <a:pt x="54" y="0"/>
                      <a:pt x="51" y="0"/>
                      <a:pt x="38" y="3"/>
                    </a:cubicBezTo>
                    <a:close/>
                    <a:moveTo>
                      <a:pt x="39" y="6"/>
                    </a:moveTo>
                    <a:cubicBezTo>
                      <a:pt x="51" y="3"/>
                      <a:pt x="54" y="2"/>
                      <a:pt x="60" y="4"/>
                    </a:cubicBezTo>
                    <a:cubicBezTo>
                      <a:pt x="67" y="6"/>
                      <a:pt x="79" y="14"/>
                      <a:pt x="79" y="29"/>
                    </a:cubicBezTo>
                    <a:cubicBezTo>
                      <a:pt x="79" y="29"/>
                      <a:pt x="79" y="29"/>
                      <a:pt x="79" y="30"/>
                    </a:cubicBezTo>
                    <a:cubicBezTo>
                      <a:pt x="79" y="43"/>
                      <a:pt x="70" y="49"/>
                      <a:pt x="70" y="49"/>
                    </a:cubicBezTo>
                    <a:cubicBezTo>
                      <a:pt x="70" y="49"/>
                      <a:pt x="26" y="63"/>
                      <a:pt x="24" y="63"/>
                    </a:cubicBezTo>
                    <a:cubicBezTo>
                      <a:pt x="23" y="61"/>
                      <a:pt x="5" y="18"/>
                      <a:pt x="4" y="15"/>
                    </a:cubicBezTo>
                    <a:cubicBezTo>
                      <a:pt x="7" y="14"/>
                      <a:pt x="30" y="8"/>
                      <a:pt x="30" y="8"/>
                    </a:cubicBezTo>
                    <a:cubicBezTo>
                      <a:pt x="30" y="8"/>
                      <a:pt x="39" y="6"/>
                      <a:pt x="39" y="6"/>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304" name="Freeform 224"/>
              <p:cNvSpPr>
                <a:spLocks/>
              </p:cNvSpPr>
              <p:nvPr/>
            </p:nvSpPr>
            <p:spPr bwMode="auto">
              <a:xfrm>
                <a:off x="5875338" y="5664268"/>
                <a:ext cx="197565" cy="252345"/>
              </a:xfrm>
              <a:custGeom>
                <a:avLst/>
                <a:gdLst>
                  <a:gd name="T0" fmla="*/ 0 w 125"/>
                  <a:gd name="T1" fmla="*/ 2147483647 h 159"/>
                  <a:gd name="T2" fmla="*/ 2147483647 w 125"/>
                  <a:gd name="T3" fmla="*/ 0 h 159"/>
                  <a:gd name="T4" fmla="*/ 2147483647 w 125"/>
                  <a:gd name="T5" fmla="*/ 2147483647 h 159"/>
                  <a:gd name="T6" fmla="*/ 2147483647 w 125"/>
                  <a:gd name="T7" fmla="*/ 2147483647 h 159"/>
                  <a:gd name="T8" fmla="*/ 2147483647 w 125"/>
                  <a:gd name="T9" fmla="*/ 2147483647 h 159"/>
                  <a:gd name="T10" fmla="*/ 2147483647 w 125"/>
                  <a:gd name="T11" fmla="*/ 2147483647 h 159"/>
                  <a:gd name="T12" fmla="*/ 2147483647 w 125"/>
                  <a:gd name="T13" fmla="*/ 2147483647 h 159"/>
                  <a:gd name="T14" fmla="*/ 0 w 125"/>
                  <a:gd name="T15" fmla="*/ 2147483647 h 159"/>
                  <a:gd name="T16" fmla="*/ 0 w 125"/>
                  <a:gd name="T17" fmla="*/ 2147483647 h 1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159"/>
                  <a:gd name="T29" fmla="*/ 125 w 125"/>
                  <a:gd name="T30" fmla="*/ 159 h 1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159">
                    <a:moveTo>
                      <a:pt x="0" y="4"/>
                    </a:moveTo>
                    <a:lnTo>
                      <a:pt x="10" y="0"/>
                    </a:lnTo>
                    <a:lnTo>
                      <a:pt x="102" y="28"/>
                    </a:lnTo>
                    <a:lnTo>
                      <a:pt x="125" y="44"/>
                    </a:lnTo>
                    <a:lnTo>
                      <a:pt x="125" y="135"/>
                    </a:lnTo>
                    <a:lnTo>
                      <a:pt x="100" y="155"/>
                    </a:lnTo>
                    <a:lnTo>
                      <a:pt x="92" y="159"/>
                    </a:lnTo>
                    <a:lnTo>
                      <a:pt x="0" y="129"/>
                    </a:lnTo>
                    <a:lnTo>
                      <a:pt x="0" y="4"/>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05" name="Freeform 225"/>
              <p:cNvSpPr>
                <a:spLocks/>
              </p:cNvSpPr>
              <p:nvPr/>
            </p:nvSpPr>
            <p:spPr bwMode="auto">
              <a:xfrm>
                <a:off x="5875338" y="5671619"/>
                <a:ext cx="148983" cy="244994"/>
              </a:xfrm>
              <a:custGeom>
                <a:avLst/>
                <a:gdLst>
                  <a:gd name="T0" fmla="*/ 0 w 94"/>
                  <a:gd name="T1" fmla="*/ 2147483647 h 155"/>
                  <a:gd name="T2" fmla="*/ 2147483647 w 94"/>
                  <a:gd name="T3" fmla="*/ 2147483647 h 155"/>
                  <a:gd name="T4" fmla="*/ 2147483647 w 94"/>
                  <a:gd name="T5" fmla="*/ 2147483647 h 155"/>
                  <a:gd name="T6" fmla="*/ 2147483647 w 94"/>
                  <a:gd name="T7" fmla="*/ 2147483647 h 155"/>
                  <a:gd name="T8" fmla="*/ 2147483647 w 94"/>
                  <a:gd name="T9" fmla="*/ 2147483647 h 155"/>
                  <a:gd name="T10" fmla="*/ 2147483647 w 94"/>
                  <a:gd name="T11" fmla="*/ 2147483647 h 155"/>
                  <a:gd name="T12" fmla="*/ 0 w 94"/>
                  <a:gd name="T13" fmla="*/ 0 h 155"/>
                  <a:gd name="T14" fmla="*/ 0 w 94"/>
                  <a:gd name="T15" fmla="*/ 2147483647 h 155"/>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155"/>
                  <a:gd name="T26" fmla="*/ 94 w 94"/>
                  <a:gd name="T27" fmla="*/ 155 h 1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155">
                    <a:moveTo>
                      <a:pt x="0" y="6"/>
                    </a:moveTo>
                    <a:lnTo>
                      <a:pt x="88" y="32"/>
                    </a:lnTo>
                    <a:lnTo>
                      <a:pt x="88" y="153"/>
                    </a:lnTo>
                    <a:lnTo>
                      <a:pt x="92" y="155"/>
                    </a:lnTo>
                    <a:lnTo>
                      <a:pt x="94" y="153"/>
                    </a:lnTo>
                    <a:lnTo>
                      <a:pt x="94" y="28"/>
                    </a:lnTo>
                    <a:lnTo>
                      <a:pt x="0" y="0"/>
                    </a:ln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306" name="Freeform 226"/>
              <p:cNvSpPr>
                <a:spLocks/>
              </p:cNvSpPr>
              <p:nvPr/>
            </p:nvSpPr>
            <p:spPr bwMode="auto">
              <a:xfrm>
                <a:off x="6251033" y="5470723"/>
                <a:ext cx="304443" cy="78398"/>
              </a:xfrm>
              <a:custGeom>
                <a:avLst/>
                <a:gdLst>
                  <a:gd name="T0" fmla="*/ 0 w 191"/>
                  <a:gd name="T1" fmla="*/ 2147483647 h 50"/>
                  <a:gd name="T2" fmla="*/ 2147483647 w 191"/>
                  <a:gd name="T3" fmla="*/ 2147483647 h 50"/>
                  <a:gd name="T4" fmla="*/ 2147483647 w 191"/>
                  <a:gd name="T5" fmla="*/ 2147483647 h 50"/>
                  <a:gd name="T6" fmla="*/ 2147483647 w 191"/>
                  <a:gd name="T7" fmla="*/ 0 h 50"/>
                  <a:gd name="T8" fmla="*/ 0 w 191"/>
                  <a:gd name="T9" fmla="*/ 2147483647 h 50"/>
                  <a:gd name="T10" fmla="*/ 0 60000 65536"/>
                  <a:gd name="T11" fmla="*/ 0 60000 65536"/>
                  <a:gd name="T12" fmla="*/ 0 60000 65536"/>
                  <a:gd name="T13" fmla="*/ 0 60000 65536"/>
                  <a:gd name="T14" fmla="*/ 0 60000 65536"/>
                  <a:gd name="T15" fmla="*/ 0 w 191"/>
                  <a:gd name="T16" fmla="*/ 0 h 50"/>
                  <a:gd name="T17" fmla="*/ 191 w 191"/>
                  <a:gd name="T18" fmla="*/ 50 h 50"/>
                </a:gdLst>
                <a:ahLst/>
                <a:cxnLst>
                  <a:cxn ang="T10">
                    <a:pos x="T0" y="T1"/>
                  </a:cxn>
                  <a:cxn ang="T11">
                    <a:pos x="T2" y="T3"/>
                  </a:cxn>
                  <a:cxn ang="T12">
                    <a:pos x="T4" y="T5"/>
                  </a:cxn>
                  <a:cxn ang="T13">
                    <a:pos x="T6" y="T7"/>
                  </a:cxn>
                  <a:cxn ang="T14">
                    <a:pos x="T8" y="T9"/>
                  </a:cxn>
                </a:cxnLst>
                <a:rect l="T15" t="T16" r="T17" b="T18"/>
                <a:pathLst>
                  <a:path w="191" h="50">
                    <a:moveTo>
                      <a:pt x="0" y="42"/>
                    </a:moveTo>
                    <a:lnTo>
                      <a:pt x="52" y="50"/>
                    </a:lnTo>
                    <a:lnTo>
                      <a:pt x="191" y="8"/>
                    </a:lnTo>
                    <a:lnTo>
                      <a:pt x="149" y="0"/>
                    </a:lnTo>
                    <a:lnTo>
                      <a:pt x="0" y="42"/>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307" name="Freeform 227"/>
              <p:cNvSpPr>
                <a:spLocks/>
              </p:cNvSpPr>
              <p:nvPr/>
            </p:nvSpPr>
            <p:spPr bwMode="auto">
              <a:xfrm>
                <a:off x="6244556" y="5407025"/>
                <a:ext cx="268817" cy="156796"/>
              </a:xfrm>
              <a:custGeom>
                <a:avLst/>
                <a:gdLst>
                  <a:gd name="T0" fmla="*/ 0 w 84"/>
                  <a:gd name="T1" fmla="*/ 2147483647 h 49"/>
                  <a:gd name="T2" fmla="*/ 2147483647 w 84"/>
                  <a:gd name="T3" fmla="*/ 2147483647 h 49"/>
                  <a:gd name="T4" fmla="*/ 2147483647 w 84"/>
                  <a:gd name="T5" fmla="*/ 2147483647 h 49"/>
                  <a:gd name="T6" fmla="*/ 2147483647 w 84"/>
                  <a:gd name="T7" fmla="*/ 2147483647 h 49"/>
                  <a:gd name="T8" fmla="*/ 2147483647 w 84"/>
                  <a:gd name="T9" fmla="*/ 2147483647 h 49"/>
                  <a:gd name="T10" fmla="*/ 2147483647 w 84"/>
                  <a:gd name="T11" fmla="*/ 2147483647 h 49"/>
                  <a:gd name="T12" fmla="*/ 2147483647 w 84"/>
                  <a:gd name="T13" fmla="*/ 2147483647 h 49"/>
                  <a:gd name="T14" fmla="*/ 2147483647 w 84"/>
                  <a:gd name="T15" fmla="*/ 2147483647 h 49"/>
                  <a:gd name="T16" fmla="*/ 2147483647 w 84"/>
                  <a:gd name="T17" fmla="*/ 2147483647 h 49"/>
                  <a:gd name="T18" fmla="*/ 2147483647 w 84"/>
                  <a:gd name="T19" fmla="*/ 0 h 49"/>
                  <a:gd name="T20" fmla="*/ 2147483647 w 84"/>
                  <a:gd name="T21" fmla="*/ 2147483647 h 49"/>
                  <a:gd name="T22" fmla="*/ 0 w 84"/>
                  <a:gd name="T23" fmla="*/ 2147483647 h 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49"/>
                  <a:gd name="T38" fmla="*/ 84 w 84"/>
                  <a:gd name="T39" fmla="*/ 49 h 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49">
                    <a:moveTo>
                      <a:pt x="0" y="47"/>
                    </a:moveTo>
                    <a:cubicBezTo>
                      <a:pt x="0" y="47"/>
                      <a:pt x="4" y="48"/>
                      <a:pt x="5" y="48"/>
                    </a:cubicBezTo>
                    <a:cubicBezTo>
                      <a:pt x="9" y="49"/>
                      <a:pt x="13" y="48"/>
                      <a:pt x="18" y="47"/>
                    </a:cubicBezTo>
                    <a:cubicBezTo>
                      <a:pt x="25" y="20"/>
                      <a:pt x="25" y="20"/>
                      <a:pt x="25" y="20"/>
                    </a:cubicBezTo>
                    <a:cubicBezTo>
                      <a:pt x="64" y="10"/>
                      <a:pt x="64" y="10"/>
                      <a:pt x="64" y="10"/>
                    </a:cubicBezTo>
                    <a:cubicBezTo>
                      <a:pt x="64" y="10"/>
                      <a:pt x="68" y="28"/>
                      <a:pt x="68" y="28"/>
                    </a:cubicBezTo>
                    <a:cubicBezTo>
                      <a:pt x="68" y="28"/>
                      <a:pt x="72" y="29"/>
                      <a:pt x="73" y="29"/>
                    </a:cubicBezTo>
                    <a:cubicBezTo>
                      <a:pt x="78" y="30"/>
                      <a:pt x="81" y="28"/>
                      <a:pt x="84" y="25"/>
                    </a:cubicBezTo>
                    <a:cubicBezTo>
                      <a:pt x="73" y="2"/>
                      <a:pt x="73" y="2"/>
                      <a:pt x="73" y="2"/>
                    </a:cubicBezTo>
                    <a:cubicBezTo>
                      <a:pt x="67" y="0"/>
                      <a:pt x="67" y="0"/>
                      <a:pt x="67" y="0"/>
                    </a:cubicBezTo>
                    <a:cubicBezTo>
                      <a:pt x="15" y="14"/>
                      <a:pt x="15" y="14"/>
                      <a:pt x="15" y="14"/>
                    </a:cubicBezTo>
                    <a:cubicBezTo>
                      <a:pt x="15" y="14"/>
                      <a:pt x="0" y="47"/>
                      <a:pt x="0" y="4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1308" name="Freeform 228"/>
              <p:cNvSpPr>
                <a:spLocks/>
              </p:cNvSpPr>
              <p:nvPr/>
            </p:nvSpPr>
            <p:spPr bwMode="auto">
              <a:xfrm>
                <a:off x="6004888" y="5696118"/>
                <a:ext cx="77730" cy="176396"/>
              </a:xfrm>
              <a:custGeom>
                <a:avLst/>
                <a:gdLst>
                  <a:gd name="T0" fmla="*/ 2147483647 w 49"/>
                  <a:gd name="T1" fmla="*/ 2147483647 h 111"/>
                  <a:gd name="T2" fmla="*/ 2147483647 w 49"/>
                  <a:gd name="T3" fmla="*/ 2147483647 h 111"/>
                  <a:gd name="T4" fmla="*/ 2147483647 w 49"/>
                  <a:gd name="T5" fmla="*/ 2147483647 h 111"/>
                  <a:gd name="T6" fmla="*/ 0 w 49"/>
                  <a:gd name="T7" fmla="*/ 2147483647 h 111"/>
                  <a:gd name="T8" fmla="*/ 2147483647 w 49"/>
                  <a:gd name="T9" fmla="*/ 0 h 111"/>
                  <a:gd name="T10" fmla="*/ 2147483647 w 49"/>
                  <a:gd name="T11" fmla="*/ 2147483647 h 111"/>
                  <a:gd name="T12" fmla="*/ 2147483647 w 49"/>
                  <a:gd name="T13" fmla="*/ 2147483647 h 111"/>
                  <a:gd name="T14" fmla="*/ 2147483647 w 49"/>
                  <a:gd name="T15" fmla="*/ 2147483647 h 111"/>
                  <a:gd name="T16" fmla="*/ 2147483647 w 49"/>
                  <a:gd name="T17" fmla="*/ 2147483647 h 111"/>
                  <a:gd name="T18" fmla="*/ 2147483647 w 49"/>
                  <a:gd name="T19" fmla="*/ 2147483647 h 1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111"/>
                  <a:gd name="T32" fmla="*/ 49 w 49"/>
                  <a:gd name="T33" fmla="*/ 111 h 1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111">
                    <a:moveTo>
                      <a:pt x="43" y="111"/>
                    </a:moveTo>
                    <a:lnTo>
                      <a:pt x="43" y="22"/>
                    </a:lnTo>
                    <a:lnTo>
                      <a:pt x="22" y="8"/>
                    </a:lnTo>
                    <a:lnTo>
                      <a:pt x="0" y="2"/>
                    </a:lnTo>
                    <a:lnTo>
                      <a:pt x="12" y="0"/>
                    </a:lnTo>
                    <a:lnTo>
                      <a:pt x="24" y="4"/>
                    </a:lnTo>
                    <a:lnTo>
                      <a:pt x="49" y="20"/>
                    </a:lnTo>
                    <a:lnTo>
                      <a:pt x="49" y="107"/>
                    </a:lnTo>
                    <a:lnTo>
                      <a:pt x="43" y="111"/>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309" name="Freeform 229"/>
              <p:cNvSpPr>
                <a:spLocks/>
              </p:cNvSpPr>
              <p:nvPr/>
            </p:nvSpPr>
            <p:spPr bwMode="auto">
              <a:xfrm>
                <a:off x="5898010" y="5718167"/>
                <a:ext cx="74490" cy="151896"/>
              </a:xfrm>
              <a:custGeom>
                <a:avLst/>
                <a:gdLst>
                  <a:gd name="T0" fmla="*/ 2147483647 w 24"/>
                  <a:gd name="T1" fmla="*/ 2147483647 h 47"/>
                  <a:gd name="T2" fmla="*/ 2147483647 w 24"/>
                  <a:gd name="T3" fmla="*/ 2147483647 h 47"/>
                  <a:gd name="T4" fmla="*/ 2147483647 w 24"/>
                  <a:gd name="T5" fmla="*/ 0 h 47"/>
                  <a:gd name="T6" fmla="*/ 0 w 24"/>
                  <a:gd name="T7" fmla="*/ 2147483647 h 47"/>
                  <a:gd name="T8" fmla="*/ 2147483647 w 24"/>
                  <a:gd name="T9" fmla="*/ 2147483647 h 47"/>
                  <a:gd name="T10" fmla="*/ 2147483647 w 24"/>
                  <a:gd name="T11" fmla="*/ 2147483647 h 47"/>
                  <a:gd name="T12" fmla="*/ 2147483647 w 24"/>
                  <a:gd name="T13" fmla="*/ 2147483647 h 47"/>
                  <a:gd name="T14" fmla="*/ 0 60000 65536"/>
                  <a:gd name="T15" fmla="*/ 0 60000 65536"/>
                  <a:gd name="T16" fmla="*/ 0 60000 65536"/>
                  <a:gd name="T17" fmla="*/ 0 60000 65536"/>
                  <a:gd name="T18" fmla="*/ 0 60000 65536"/>
                  <a:gd name="T19" fmla="*/ 0 60000 65536"/>
                  <a:gd name="T20" fmla="*/ 0 60000 65536"/>
                  <a:gd name="T21" fmla="*/ 0 w 24"/>
                  <a:gd name="T22" fmla="*/ 0 h 47"/>
                  <a:gd name="T23" fmla="*/ 24 w 24"/>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47">
                    <a:moveTo>
                      <a:pt x="21" y="45"/>
                    </a:moveTo>
                    <a:cubicBezTo>
                      <a:pt x="12" y="42"/>
                      <a:pt x="4" y="30"/>
                      <a:pt x="4" y="17"/>
                    </a:cubicBezTo>
                    <a:cubicBezTo>
                      <a:pt x="4" y="9"/>
                      <a:pt x="8" y="3"/>
                      <a:pt x="13" y="0"/>
                    </a:cubicBezTo>
                    <a:cubicBezTo>
                      <a:pt x="5" y="0"/>
                      <a:pt x="0" y="8"/>
                      <a:pt x="0" y="18"/>
                    </a:cubicBezTo>
                    <a:cubicBezTo>
                      <a:pt x="0" y="31"/>
                      <a:pt x="7" y="43"/>
                      <a:pt x="16" y="46"/>
                    </a:cubicBezTo>
                    <a:cubicBezTo>
                      <a:pt x="19" y="47"/>
                      <a:pt x="22" y="47"/>
                      <a:pt x="24" y="46"/>
                    </a:cubicBezTo>
                    <a:cubicBezTo>
                      <a:pt x="23" y="46"/>
                      <a:pt x="22" y="45"/>
                      <a:pt x="21" y="4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1310" name="Freeform 230"/>
              <p:cNvSpPr>
                <a:spLocks/>
              </p:cNvSpPr>
              <p:nvPr/>
            </p:nvSpPr>
            <p:spPr bwMode="auto">
              <a:xfrm>
                <a:off x="5927158" y="5725518"/>
                <a:ext cx="74492" cy="127397"/>
              </a:xfrm>
              <a:custGeom>
                <a:avLst/>
                <a:gdLst>
                  <a:gd name="T0" fmla="*/ 2147483647 w 24"/>
                  <a:gd name="T1" fmla="*/ 2147483647 h 40"/>
                  <a:gd name="T2" fmla="*/ 2147483647 w 24"/>
                  <a:gd name="T3" fmla="*/ 2147483647 h 40"/>
                  <a:gd name="T4" fmla="*/ 0 w 24"/>
                  <a:gd name="T5" fmla="*/ 2147483647 h 40"/>
                  <a:gd name="T6" fmla="*/ 2147483647 w 24"/>
                  <a:gd name="T7" fmla="*/ 2147483647 h 40"/>
                  <a:gd name="T8" fmla="*/ 2147483647 w 24"/>
                  <a:gd name="T9" fmla="*/ 2147483647 h 40"/>
                  <a:gd name="T10" fmla="*/ 2147483647 w 24"/>
                  <a:gd name="T11" fmla="*/ 2147483647 h 40"/>
                  <a:gd name="T12" fmla="*/ 0 60000 65536"/>
                  <a:gd name="T13" fmla="*/ 0 60000 65536"/>
                  <a:gd name="T14" fmla="*/ 0 60000 65536"/>
                  <a:gd name="T15" fmla="*/ 0 60000 65536"/>
                  <a:gd name="T16" fmla="*/ 0 60000 65536"/>
                  <a:gd name="T17" fmla="*/ 0 60000 65536"/>
                  <a:gd name="T18" fmla="*/ 0 w 24"/>
                  <a:gd name="T19" fmla="*/ 0 h 40"/>
                  <a:gd name="T20" fmla="*/ 24 w 24"/>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24" h="40">
                    <a:moveTo>
                      <a:pt x="24" y="27"/>
                    </a:moveTo>
                    <a:cubicBezTo>
                      <a:pt x="24" y="16"/>
                      <a:pt x="19" y="6"/>
                      <a:pt x="12" y="1"/>
                    </a:cubicBezTo>
                    <a:cubicBezTo>
                      <a:pt x="5" y="0"/>
                      <a:pt x="0" y="7"/>
                      <a:pt x="0" y="16"/>
                    </a:cubicBezTo>
                    <a:cubicBezTo>
                      <a:pt x="0" y="26"/>
                      <a:pt x="6" y="37"/>
                      <a:pt x="14" y="39"/>
                    </a:cubicBezTo>
                    <a:cubicBezTo>
                      <a:pt x="16" y="40"/>
                      <a:pt x="18" y="40"/>
                      <a:pt x="20" y="39"/>
                    </a:cubicBezTo>
                    <a:cubicBezTo>
                      <a:pt x="22" y="36"/>
                      <a:pt x="24" y="32"/>
                      <a:pt x="24" y="2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pic>
        <p:nvPicPr>
          <p:cNvPr id="164943" name="Picture 626" descr="TV"/>
          <p:cNvPicPr>
            <a:picLocks noChangeAspect="1" noChangeArrowheads="1"/>
          </p:cNvPicPr>
          <p:nvPr/>
        </p:nvPicPr>
        <p:blipFill>
          <a:blip r:embed="rId4">
            <a:clrChange>
              <a:clrFrom>
                <a:srgbClr val="FFFFFF"/>
              </a:clrFrom>
              <a:clrTo>
                <a:srgbClr val="FFFFFF">
                  <a:alpha val="0"/>
                </a:srgbClr>
              </a:clrTo>
            </a:clrChange>
          </a:blip>
          <a:srcRect/>
          <a:stretch>
            <a:fillRect/>
          </a:stretch>
        </p:blipFill>
        <p:spPr bwMode="auto">
          <a:xfrm>
            <a:off x="5799138" y="993775"/>
            <a:ext cx="687387" cy="649288"/>
          </a:xfrm>
          <a:prstGeom prst="rect">
            <a:avLst/>
          </a:prstGeom>
          <a:noFill/>
          <a:ln w="9525">
            <a:noFill/>
            <a:miter lim="800000"/>
            <a:headEnd/>
            <a:tailEnd/>
          </a:ln>
        </p:spPr>
      </p:pic>
      <p:pic>
        <p:nvPicPr>
          <p:cNvPr id="164944" name="Picture 627" descr="video_ballvideo"/>
          <p:cNvPicPr>
            <a:picLocks noChangeAspect="1" noChangeArrowheads="1"/>
          </p:cNvPicPr>
          <p:nvPr/>
        </p:nvPicPr>
        <p:blipFill>
          <a:blip r:embed="rId5">
            <a:clrChange>
              <a:clrFrom>
                <a:srgbClr val="FFFFFF"/>
              </a:clrFrom>
              <a:clrTo>
                <a:srgbClr val="FFFFFF">
                  <a:alpha val="0"/>
                </a:srgbClr>
              </a:clrTo>
            </a:clrChange>
          </a:blip>
          <a:srcRect/>
          <a:stretch>
            <a:fillRect/>
          </a:stretch>
        </p:blipFill>
        <p:spPr bwMode="auto">
          <a:xfrm>
            <a:off x="6732588" y="993775"/>
            <a:ext cx="647700" cy="566738"/>
          </a:xfrm>
          <a:prstGeom prst="rect">
            <a:avLst/>
          </a:prstGeom>
          <a:noFill/>
          <a:ln w="9525">
            <a:noFill/>
            <a:miter lim="800000"/>
            <a:headEnd/>
            <a:tailEnd/>
          </a:ln>
        </p:spPr>
      </p:pic>
      <p:pic>
        <p:nvPicPr>
          <p:cNvPr id="164945" name="Picture 628" descr="video_gun"/>
          <p:cNvPicPr>
            <a:picLocks noChangeAspect="1" noChangeArrowheads="1"/>
          </p:cNvPicPr>
          <p:nvPr/>
        </p:nvPicPr>
        <p:blipFill>
          <a:blip r:embed="rId6">
            <a:clrChange>
              <a:clrFrom>
                <a:srgbClr val="FFFFFF"/>
              </a:clrFrom>
              <a:clrTo>
                <a:srgbClr val="FFFFFF">
                  <a:alpha val="0"/>
                </a:srgbClr>
              </a:clrTo>
            </a:clrChange>
          </a:blip>
          <a:srcRect/>
          <a:stretch>
            <a:fillRect/>
          </a:stretch>
        </p:blipFill>
        <p:spPr bwMode="auto">
          <a:xfrm>
            <a:off x="7308850" y="1065213"/>
            <a:ext cx="504825" cy="441325"/>
          </a:xfrm>
          <a:prstGeom prst="rect">
            <a:avLst/>
          </a:prstGeom>
          <a:noFill/>
          <a:ln w="9525">
            <a:noFill/>
            <a:miter lim="800000"/>
            <a:headEnd/>
            <a:tailEnd/>
          </a:ln>
        </p:spPr>
      </p:pic>
      <p:sp>
        <p:nvSpPr>
          <p:cNvPr id="535157" name="AutoShape 629"/>
          <p:cNvSpPr>
            <a:spLocks noChangeArrowheads="1"/>
          </p:cNvSpPr>
          <p:nvPr/>
        </p:nvSpPr>
        <p:spPr bwMode="auto">
          <a:xfrm>
            <a:off x="5508625" y="706438"/>
            <a:ext cx="2376488" cy="1655762"/>
          </a:xfrm>
          <a:prstGeom prst="wedgeRoundRectCallout">
            <a:avLst>
              <a:gd name="adj1" fmla="val -30361"/>
              <a:gd name="adj2" fmla="val 66204"/>
              <a:gd name="adj3" fmla="val 16667"/>
            </a:avLst>
          </a:prstGeom>
          <a:noFill/>
          <a:ln w="12700" algn="ctr">
            <a:solidFill>
              <a:srgbClr val="0065A9"/>
            </a:solidFill>
            <a:miter lim="800000"/>
            <a:headEnd/>
            <a:tailEnd/>
          </a:ln>
          <a:effectLst>
            <a:outerShdw dist="38100" dir="2700000" algn="tl" rotWithShape="0">
              <a:srgbClr val="000000">
                <a:alpha val="39999"/>
              </a:srgbClr>
            </a:outerShdw>
          </a:effectLst>
        </p:spPr>
        <p:txBody>
          <a:bodyPr wrap="none" anchor="ctr"/>
          <a:lstStyle/>
          <a:p>
            <a:pPr algn="ctr">
              <a:defRPr/>
            </a:pPr>
            <a:endParaRPr kumimoji="0" lang="zh-CN" altLang="en-US" sz="1800" b="0">
              <a:solidFill>
                <a:srgbClr val="000000"/>
              </a:solidFill>
              <a:latin typeface="+mj-lt"/>
              <a:ea typeface="华文细黑" pitchFamily="2" charset="-122"/>
            </a:endParaRPr>
          </a:p>
        </p:txBody>
      </p:sp>
      <p:sp>
        <p:nvSpPr>
          <p:cNvPr id="51284" name="Rectangle 630"/>
          <p:cNvSpPr>
            <a:spLocks noChangeArrowheads="1"/>
          </p:cNvSpPr>
          <p:nvPr/>
        </p:nvSpPr>
        <p:spPr bwMode="gray">
          <a:xfrm>
            <a:off x="5500688" y="671513"/>
            <a:ext cx="1276350" cy="425450"/>
          </a:xfrm>
          <a:prstGeom prst="rect">
            <a:avLst/>
          </a:prstGeom>
          <a:noFill/>
          <a:ln w="9525" algn="ctr">
            <a:noFill/>
            <a:miter lim="800000"/>
            <a:headEnd/>
            <a:tailEnd/>
          </a:ln>
        </p:spPr>
        <p:txBody>
          <a:bodyPr>
            <a:spAutoFit/>
          </a:bodyPr>
          <a:lstStyle/>
          <a:p>
            <a:pPr algn="ctr">
              <a:lnSpc>
                <a:spcPct val="90000"/>
              </a:lnSpc>
              <a:defRPr/>
            </a:pPr>
            <a:r>
              <a:rPr kumimoji="0" lang="en-US" altLang="zh-CN" dirty="0">
                <a:solidFill>
                  <a:schemeClr val="folHlink"/>
                </a:solidFill>
                <a:latin typeface="+mj-lt"/>
                <a:ea typeface="华文细黑" pitchFamily="2" charset="-122"/>
              </a:rPr>
              <a:t>Video conferencing</a:t>
            </a:r>
          </a:p>
        </p:txBody>
      </p:sp>
      <p:sp>
        <p:nvSpPr>
          <p:cNvPr id="51285" name="Rectangle 631"/>
          <p:cNvSpPr>
            <a:spLocks noChangeArrowheads="1"/>
          </p:cNvSpPr>
          <p:nvPr/>
        </p:nvSpPr>
        <p:spPr bwMode="gray">
          <a:xfrm>
            <a:off x="6715125" y="714375"/>
            <a:ext cx="1143000" cy="425450"/>
          </a:xfrm>
          <a:prstGeom prst="rect">
            <a:avLst/>
          </a:prstGeom>
          <a:noFill/>
          <a:ln w="9525" algn="ctr">
            <a:noFill/>
            <a:miter lim="800000"/>
            <a:headEnd/>
            <a:tailEnd/>
          </a:ln>
        </p:spPr>
        <p:txBody>
          <a:bodyPr>
            <a:spAutoFit/>
          </a:bodyPr>
          <a:lstStyle/>
          <a:p>
            <a:pPr algn="ctr">
              <a:lnSpc>
                <a:spcPct val="90000"/>
              </a:lnSpc>
              <a:defRPr/>
            </a:pPr>
            <a:r>
              <a:rPr kumimoji="0" lang="en-US" altLang="zh-CN" dirty="0">
                <a:solidFill>
                  <a:schemeClr val="folHlink"/>
                </a:solidFill>
                <a:latin typeface="+mj-lt"/>
                <a:ea typeface="华文细黑" pitchFamily="2" charset="-122"/>
              </a:rPr>
              <a:t>Video surveillance</a:t>
            </a:r>
          </a:p>
        </p:txBody>
      </p:sp>
      <p:sp>
        <p:nvSpPr>
          <p:cNvPr id="51286" name="Text Box 336"/>
          <p:cNvSpPr txBox="1">
            <a:spLocks noChangeArrowheads="1"/>
          </p:cNvSpPr>
          <p:nvPr/>
        </p:nvSpPr>
        <p:spPr bwMode="auto">
          <a:xfrm>
            <a:off x="1258888" y="5565775"/>
            <a:ext cx="2520950" cy="863600"/>
          </a:xfrm>
          <a:prstGeom prst="rect">
            <a:avLst/>
          </a:prstGeom>
          <a:noFill/>
          <a:ln w="9525" algn="ctr">
            <a:noFill/>
            <a:miter lim="800000"/>
            <a:headEnd/>
            <a:tailEnd/>
          </a:ln>
        </p:spPr>
        <p:txBody>
          <a:bodyPr/>
          <a:lstStyle/>
          <a:p>
            <a:pPr marL="355600" indent="-355600">
              <a:lnSpc>
                <a:spcPct val="110000"/>
              </a:lnSpc>
              <a:spcAft>
                <a:spcPts val="400"/>
              </a:spcAft>
              <a:buClr>
                <a:srgbClr val="0087E2"/>
              </a:buClr>
              <a:buSzPct val="80000"/>
              <a:buFont typeface="Arial" pitchFamily="34" charset="0"/>
              <a:buChar char="●"/>
              <a:defRPr/>
            </a:pPr>
            <a:r>
              <a:rPr lang="en-US" altLang="zh-CN" sz="900" b="0" dirty="0">
                <a:solidFill>
                  <a:schemeClr val="folHlink"/>
                </a:solidFill>
                <a:latin typeface="+mj-lt"/>
                <a:ea typeface="华文细黑" pitchFamily="2" charset="-122"/>
                <a:cs typeface="Arial" pitchFamily="34" charset="0"/>
              </a:rPr>
              <a:t>The bandwidths required for the access layer and backbone layer of the bearer network are equivalent to those required in case of the single-level aggregation. </a:t>
            </a:r>
            <a:endParaRPr lang="zh-CN" altLang="en-US" sz="900" b="0" dirty="0">
              <a:solidFill>
                <a:schemeClr val="folHlink"/>
              </a:solidFill>
              <a:latin typeface="+mj-lt"/>
              <a:ea typeface="华文细黑" pitchFamily="2" charset="-122"/>
              <a:cs typeface="Arial" pitchFamily="34" charset="0"/>
            </a:endParaRPr>
          </a:p>
          <a:p>
            <a:pPr marL="355600" indent="-355600">
              <a:lnSpc>
                <a:spcPct val="110000"/>
              </a:lnSpc>
              <a:spcAft>
                <a:spcPts val="400"/>
              </a:spcAft>
              <a:buClr>
                <a:srgbClr val="0087E2"/>
              </a:buClr>
              <a:buSzPct val="80000"/>
              <a:buFont typeface="Arial" pitchFamily="34" charset="0"/>
              <a:buChar char="●"/>
              <a:defRPr/>
            </a:pPr>
            <a:endParaRPr lang="zh-CN" altLang="en-US" sz="900" b="0" dirty="0">
              <a:solidFill>
                <a:schemeClr val="folHlink"/>
              </a:solidFill>
              <a:latin typeface="+mj-lt"/>
              <a:ea typeface="华文细黑" pitchFamily="2" charset="-122"/>
              <a:cs typeface="Arial" pitchFamily="34" charset="0"/>
            </a:endParaRPr>
          </a:p>
        </p:txBody>
      </p:sp>
      <p:sp>
        <p:nvSpPr>
          <p:cNvPr id="51287" name="Rectangle 633"/>
          <p:cNvSpPr>
            <a:spLocks noChangeArrowheads="1"/>
          </p:cNvSpPr>
          <p:nvPr/>
        </p:nvSpPr>
        <p:spPr bwMode="gray">
          <a:xfrm>
            <a:off x="5795963" y="2133600"/>
            <a:ext cx="1008062" cy="336550"/>
          </a:xfrm>
          <a:prstGeom prst="rect">
            <a:avLst/>
          </a:prstGeom>
          <a:noFill/>
          <a:ln w="9525" algn="ctr">
            <a:noFill/>
            <a:miter lim="800000"/>
            <a:headEnd/>
            <a:tailEnd/>
          </a:ln>
        </p:spPr>
        <p:txBody>
          <a:bodyPr>
            <a:spAutoFit/>
          </a:bodyPr>
          <a:lstStyle/>
          <a:p>
            <a:pPr>
              <a:defRPr/>
            </a:pPr>
            <a:r>
              <a:rPr kumimoji="0" lang="en-US" altLang="zh-CN" sz="1600">
                <a:solidFill>
                  <a:schemeClr val="folHlink"/>
                </a:solidFill>
                <a:latin typeface="+mj-lt"/>
                <a:ea typeface="华文细黑" pitchFamily="2" charset="-122"/>
              </a:rPr>
              <a:t>CCTV</a:t>
            </a:r>
          </a:p>
        </p:txBody>
      </p:sp>
      <p:sp>
        <p:nvSpPr>
          <p:cNvPr id="51289" name="Rectangle 24"/>
          <p:cNvSpPr>
            <a:spLocks noChangeArrowheads="1"/>
          </p:cNvSpPr>
          <p:nvPr/>
        </p:nvSpPr>
        <p:spPr bwMode="auto">
          <a:xfrm>
            <a:off x="4356100" y="5589588"/>
            <a:ext cx="715963" cy="369887"/>
          </a:xfrm>
          <a:prstGeom prst="rect">
            <a:avLst/>
          </a:prstGeom>
          <a:noFill/>
          <a:ln w="9525">
            <a:noFill/>
            <a:miter lim="800000"/>
            <a:headEnd/>
            <a:tailEnd/>
          </a:ln>
        </p:spPr>
        <p:txBody>
          <a:bodyPr lIns="0" tIns="0" rIns="0" bIns="0">
            <a:spAutoFit/>
          </a:bodyPr>
          <a:lstStyle/>
          <a:p>
            <a:pPr>
              <a:defRPr/>
            </a:pPr>
            <a:r>
              <a:rPr kumimoji="0" lang="en-US" altLang="zh-CN" dirty="0">
                <a:solidFill>
                  <a:schemeClr val="accent1"/>
                </a:solidFill>
                <a:latin typeface="+mj-lt"/>
                <a:ea typeface="华文细黑" pitchFamily="2" charset="-122"/>
              </a:rPr>
              <a:t>Service access</a:t>
            </a:r>
            <a:endParaRPr kumimoji="0" lang="zh-CN" altLang="en-US" dirty="0">
              <a:solidFill>
                <a:schemeClr val="accent1"/>
              </a:solidFill>
              <a:latin typeface="+mj-lt"/>
              <a:ea typeface="华文细黑" pitchFamily="2" charset="-122"/>
            </a:endParaRPr>
          </a:p>
        </p:txBody>
      </p:sp>
      <p:sp>
        <p:nvSpPr>
          <p:cNvPr id="51290" name="Rectangle 24"/>
          <p:cNvSpPr>
            <a:spLocks noChangeArrowheads="1"/>
          </p:cNvSpPr>
          <p:nvPr/>
        </p:nvSpPr>
        <p:spPr bwMode="auto">
          <a:xfrm>
            <a:off x="500063" y="5734050"/>
            <a:ext cx="1173162" cy="184150"/>
          </a:xfrm>
          <a:prstGeom prst="rect">
            <a:avLst/>
          </a:prstGeom>
          <a:noFill/>
          <a:ln w="9525">
            <a:noFill/>
            <a:miter lim="800000"/>
            <a:headEnd/>
            <a:tailEnd/>
          </a:ln>
        </p:spPr>
        <p:txBody>
          <a:bodyPr lIns="0" tIns="0" rIns="0" bIns="0">
            <a:spAutoFit/>
          </a:bodyPr>
          <a:lstStyle/>
          <a:p>
            <a:pPr>
              <a:defRPr/>
            </a:pPr>
            <a:r>
              <a:rPr kumimoji="0" lang="en-US" altLang="zh-CN" dirty="0">
                <a:solidFill>
                  <a:schemeClr val="accent1"/>
                </a:solidFill>
                <a:latin typeface="+mj-lt"/>
                <a:ea typeface="华文细黑" pitchFamily="2" charset="-122"/>
              </a:rPr>
              <a:t>Bandwidth</a:t>
            </a:r>
            <a:endParaRPr kumimoji="0" lang="zh-CN" altLang="en-US" dirty="0">
              <a:solidFill>
                <a:schemeClr val="accent1"/>
              </a:solidFill>
              <a:latin typeface="+mj-lt"/>
              <a:ea typeface="华文细黑" pitchFamily="2" charset="-122"/>
            </a:endParaRPr>
          </a:p>
        </p:txBody>
      </p:sp>
      <p:sp>
        <p:nvSpPr>
          <p:cNvPr id="623" name="Text Box 336"/>
          <p:cNvSpPr txBox="1">
            <a:spLocks noChangeArrowheads="1"/>
          </p:cNvSpPr>
          <p:nvPr/>
        </p:nvSpPr>
        <p:spPr bwMode="auto">
          <a:xfrm>
            <a:off x="5357813" y="5500688"/>
            <a:ext cx="3457575" cy="863600"/>
          </a:xfrm>
          <a:prstGeom prst="rect">
            <a:avLst/>
          </a:prstGeom>
          <a:noFill/>
          <a:ln w="9525" algn="ctr">
            <a:noFill/>
            <a:miter lim="800000"/>
            <a:headEnd/>
            <a:tailEnd/>
          </a:ln>
        </p:spPr>
        <p:txBody>
          <a:bodyPr/>
          <a:lstStyle/>
          <a:p>
            <a:pPr marL="355600" indent="-355600">
              <a:lnSpc>
                <a:spcPct val="110000"/>
              </a:lnSpc>
              <a:spcAft>
                <a:spcPts val="400"/>
              </a:spcAft>
              <a:buClr>
                <a:srgbClr val="0087E2"/>
              </a:buClr>
              <a:buSzPct val="80000"/>
              <a:buFont typeface="Arial" pitchFamily="34" charset="0"/>
              <a:buChar char="●"/>
              <a:defRPr/>
            </a:pPr>
            <a:r>
              <a:rPr lang="en-US" altLang="zh-CN" sz="900" b="0" dirty="0">
                <a:solidFill>
                  <a:schemeClr val="folHlink"/>
                </a:solidFill>
                <a:latin typeface="+mj-lt"/>
                <a:ea typeface="华文细黑" pitchFamily="2" charset="-122"/>
                <a:cs typeface="Arial" pitchFamily="34" charset="0"/>
              </a:rPr>
              <a:t>Video conferencing services can be connected to the </a:t>
            </a:r>
            <a:r>
              <a:rPr lang="en-US" altLang="zh-CN" sz="900" b="0" dirty="0" smtClean="0">
                <a:solidFill>
                  <a:schemeClr val="folHlink"/>
                </a:solidFill>
                <a:latin typeface="+mj-lt"/>
                <a:ea typeface="华文细黑" pitchFamily="2" charset="-122"/>
                <a:cs typeface="Arial" pitchFamily="34" charset="0"/>
              </a:rPr>
              <a:t>MSTP/ in </a:t>
            </a:r>
            <a:r>
              <a:rPr lang="en-US" altLang="zh-CN" sz="900" b="0" dirty="0" err="1" smtClean="0">
                <a:solidFill>
                  <a:schemeClr val="folHlink"/>
                </a:solidFill>
                <a:latin typeface="+mj-lt"/>
                <a:ea typeface="华文细黑" pitchFamily="2" charset="-122"/>
                <a:cs typeface="Arial" pitchFamily="34" charset="0"/>
              </a:rPr>
              <a:t>EoS</a:t>
            </a:r>
            <a:r>
              <a:rPr lang="en-US" altLang="zh-CN" sz="900" b="0" dirty="0" smtClean="0">
                <a:solidFill>
                  <a:schemeClr val="folHlink"/>
                </a:solidFill>
                <a:latin typeface="+mj-lt"/>
                <a:ea typeface="华文细黑" pitchFamily="2" charset="-122"/>
                <a:cs typeface="Arial" pitchFamily="34" charset="0"/>
              </a:rPr>
              <a:t> mode or PTN </a:t>
            </a:r>
            <a:endParaRPr lang="zh-CN" altLang="en-US" sz="900" b="0" dirty="0">
              <a:solidFill>
                <a:schemeClr val="folHlink"/>
              </a:solidFill>
              <a:latin typeface="+mj-lt"/>
              <a:ea typeface="华文细黑" pitchFamily="2" charset="-122"/>
              <a:cs typeface="Arial" pitchFamily="34" charset="0"/>
            </a:endParaRPr>
          </a:p>
          <a:p>
            <a:pPr marL="355600" indent="-355600">
              <a:lnSpc>
                <a:spcPct val="110000"/>
              </a:lnSpc>
              <a:spcAft>
                <a:spcPts val="400"/>
              </a:spcAft>
              <a:buClr>
                <a:srgbClr val="0087E2"/>
              </a:buClr>
              <a:buSzPct val="80000"/>
              <a:buFont typeface="Arial" pitchFamily="34" charset="0"/>
              <a:buChar char="●"/>
              <a:defRPr/>
            </a:pPr>
            <a:r>
              <a:rPr lang="en-US" altLang="zh-CN" sz="900" b="0" dirty="0">
                <a:solidFill>
                  <a:schemeClr val="folHlink"/>
                </a:solidFill>
                <a:latin typeface="+mj-lt"/>
                <a:ea typeface="华文细黑" pitchFamily="2" charset="-122"/>
                <a:cs typeface="Arial" pitchFamily="34" charset="0"/>
              </a:rPr>
              <a:t>Separate networking is recommended for monitoring services, which should be directly connected to the MSTP in the EOS </a:t>
            </a:r>
            <a:r>
              <a:rPr lang="en-US" altLang="zh-CN" sz="900" b="0" dirty="0" smtClean="0">
                <a:solidFill>
                  <a:schemeClr val="folHlink"/>
                </a:solidFill>
                <a:latin typeface="+mj-lt"/>
                <a:ea typeface="华文细黑" pitchFamily="2" charset="-122"/>
                <a:cs typeface="Arial" pitchFamily="34" charset="0"/>
              </a:rPr>
              <a:t>mode or PTN</a:t>
            </a:r>
            <a:endParaRPr lang="zh-CN" altLang="en-US" sz="900" b="0" dirty="0">
              <a:solidFill>
                <a:schemeClr val="folHlink"/>
              </a:solidFill>
              <a:latin typeface="+mj-lt"/>
              <a:ea typeface="华文细黑" pitchFamily="2" charset="-122"/>
              <a:cs typeface="Arial" pitchFamily="34" charset="0"/>
            </a:endParaRPr>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idx="4294967295"/>
          </p:nvPr>
        </p:nvSpPr>
        <p:spPr>
          <a:xfrm>
            <a:off x="73025" y="333375"/>
            <a:ext cx="9036050" cy="647700"/>
          </a:xfrm>
        </p:spPr>
        <p:txBody>
          <a:bodyPr/>
          <a:lstStyle/>
          <a:p>
            <a:pPr eaLnBrk="1" hangingPunct="1"/>
            <a:r>
              <a:rPr lang="en-US" altLang="zh-CN" sz="2800" dirty="0" smtClean="0"/>
              <a:t>Railway Telecommunication </a:t>
            </a:r>
            <a:r>
              <a:rPr lang="en-US" altLang="zh-CN" sz="2800" dirty="0" smtClean="0"/>
              <a:t>Equipment</a:t>
            </a:r>
            <a:endParaRPr lang="en-US" altLang="zh-CN" sz="2800" dirty="0" smtClean="0"/>
          </a:p>
        </p:txBody>
      </p:sp>
      <p:pic>
        <p:nvPicPr>
          <p:cNvPr id="51203" name="Picture 3" descr="调整大小 控制中心设备（备案）"/>
          <p:cNvPicPr>
            <a:picLocks noChangeAspect="1" noChangeArrowheads="1"/>
          </p:cNvPicPr>
          <p:nvPr/>
        </p:nvPicPr>
        <p:blipFill>
          <a:blip r:embed="rId2" cstate="print"/>
          <a:srcRect/>
          <a:stretch>
            <a:fillRect/>
          </a:stretch>
        </p:blipFill>
        <p:spPr bwMode="auto">
          <a:xfrm>
            <a:off x="793750" y="1196977"/>
            <a:ext cx="2476500" cy="1857375"/>
          </a:xfrm>
          <a:prstGeom prst="rect">
            <a:avLst/>
          </a:prstGeom>
          <a:noFill/>
          <a:ln w="9525">
            <a:noFill/>
            <a:miter lim="800000"/>
            <a:headEnd/>
            <a:tailEnd/>
          </a:ln>
        </p:spPr>
      </p:pic>
      <p:pic>
        <p:nvPicPr>
          <p:cNvPr id="51204" name="Picture 4" descr="调整大小 47大渡口站通信机械室设备特写"/>
          <p:cNvPicPr>
            <a:picLocks noChangeAspect="1" noChangeArrowheads="1"/>
          </p:cNvPicPr>
          <p:nvPr/>
        </p:nvPicPr>
        <p:blipFill>
          <a:blip r:embed="rId3" cstate="print"/>
          <a:srcRect/>
          <a:stretch>
            <a:fillRect/>
          </a:stretch>
        </p:blipFill>
        <p:spPr bwMode="auto">
          <a:xfrm>
            <a:off x="1582738" y="3836988"/>
            <a:ext cx="2544762" cy="1909763"/>
          </a:xfrm>
          <a:prstGeom prst="rect">
            <a:avLst/>
          </a:prstGeom>
          <a:noFill/>
          <a:ln w="9525">
            <a:noFill/>
            <a:miter lim="800000"/>
            <a:headEnd/>
            <a:tailEnd/>
          </a:ln>
        </p:spPr>
      </p:pic>
      <p:pic>
        <p:nvPicPr>
          <p:cNvPr id="51205" name="Picture 5" descr="调整大小 61控制大厅设备近景"/>
          <p:cNvPicPr>
            <a:picLocks noChangeAspect="1" noChangeArrowheads="1"/>
          </p:cNvPicPr>
          <p:nvPr/>
        </p:nvPicPr>
        <p:blipFill>
          <a:blip r:embed="rId4" cstate="print"/>
          <a:srcRect/>
          <a:stretch>
            <a:fillRect/>
          </a:stretch>
        </p:blipFill>
        <p:spPr bwMode="auto">
          <a:xfrm>
            <a:off x="3563940" y="1196975"/>
            <a:ext cx="2447925" cy="1836739"/>
          </a:xfrm>
          <a:prstGeom prst="rect">
            <a:avLst/>
          </a:prstGeom>
          <a:noFill/>
          <a:ln w="9525">
            <a:noFill/>
            <a:miter lim="800000"/>
            <a:headEnd/>
            <a:tailEnd/>
          </a:ln>
        </p:spPr>
      </p:pic>
      <p:pic>
        <p:nvPicPr>
          <p:cNvPr id="51206" name="Picture 6" descr="调整大小 81监控设备二"/>
          <p:cNvPicPr>
            <a:picLocks noChangeAspect="1" noChangeArrowheads="1"/>
          </p:cNvPicPr>
          <p:nvPr/>
        </p:nvPicPr>
        <p:blipFill>
          <a:blip r:embed="rId5" cstate="print"/>
          <a:srcRect/>
          <a:stretch>
            <a:fillRect/>
          </a:stretch>
        </p:blipFill>
        <p:spPr bwMode="auto">
          <a:xfrm>
            <a:off x="6372227" y="1181101"/>
            <a:ext cx="2447925" cy="1835151"/>
          </a:xfrm>
          <a:prstGeom prst="rect">
            <a:avLst/>
          </a:prstGeom>
          <a:noFill/>
          <a:ln w="9525">
            <a:noFill/>
            <a:miter lim="800000"/>
            <a:headEnd/>
            <a:tailEnd/>
          </a:ln>
        </p:spPr>
      </p:pic>
      <p:pic>
        <p:nvPicPr>
          <p:cNvPr id="51207" name="Picture 7" descr="调整大小 49车控室通信设备特写"/>
          <p:cNvPicPr>
            <a:picLocks noChangeAspect="1" noChangeArrowheads="1"/>
          </p:cNvPicPr>
          <p:nvPr/>
        </p:nvPicPr>
        <p:blipFill>
          <a:blip r:embed="rId6" cstate="print"/>
          <a:srcRect/>
          <a:stretch>
            <a:fillRect/>
          </a:stretch>
        </p:blipFill>
        <p:spPr bwMode="auto">
          <a:xfrm>
            <a:off x="5087940" y="3838575"/>
            <a:ext cx="2505075" cy="1879600"/>
          </a:xfrm>
          <a:prstGeom prst="rect">
            <a:avLst/>
          </a:prstGeom>
          <a:noFill/>
          <a:ln w="9525">
            <a:noFill/>
            <a:miter lim="800000"/>
            <a:headEnd/>
            <a:tailEnd/>
          </a:ln>
        </p:spPr>
      </p:pic>
      <p:sp>
        <p:nvSpPr>
          <p:cNvPr id="51208" name="Text Box 8"/>
          <p:cNvSpPr txBox="1">
            <a:spLocks noChangeArrowheads="1"/>
          </p:cNvSpPr>
          <p:nvPr/>
        </p:nvSpPr>
        <p:spPr bwMode="auto">
          <a:xfrm>
            <a:off x="979488" y="3017839"/>
            <a:ext cx="2006600" cy="276999"/>
          </a:xfrm>
          <a:prstGeom prst="rect">
            <a:avLst/>
          </a:prstGeom>
          <a:noFill/>
          <a:ln w="9525">
            <a:noFill/>
            <a:miter lim="800000"/>
            <a:headEnd/>
            <a:tailEnd/>
          </a:ln>
        </p:spPr>
        <p:txBody>
          <a:bodyPr>
            <a:spAutoFit/>
          </a:bodyPr>
          <a:lstStyle/>
          <a:p>
            <a:pPr algn="ctr">
              <a:spcBef>
                <a:spcPct val="0"/>
              </a:spcBef>
              <a:buFontTx/>
              <a:buNone/>
            </a:pPr>
            <a:r>
              <a:rPr lang="en-US" altLang="zh-CN" b="0">
                <a:ea typeface="楷体_GB2312" pitchFamily="49" charset="-122"/>
                <a:cs typeface="Arial" charset="0"/>
              </a:rPr>
              <a:t>OCC</a:t>
            </a:r>
          </a:p>
        </p:txBody>
      </p:sp>
      <p:sp>
        <p:nvSpPr>
          <p:cNvPr id="51209" name="Text Box 9"/>
          <p:cNvSpPr txBox="1">
            <a:spLocks noChangeArrowheads="1"/>
          </p:cNvSpPr>
          <p:nvPr/>
        </p:nvSpPr>
        <p:spPr bwMode="auto">
          <a:xfrm>
            <a:off x="3913188" y="3017839"/>
            <a:ext cx="1954212" cy="276999"/>
          </a:xfrm>
          <a:prstGeom prst="rect">
            <a:avLst/>
          </a:prstGeom>
          <a:noFill/>
          <a:ln w="9525">
            <a:noFill/>
            <a:miter lim="800000"/>
            <a:headEnd/>
            <a:tailEnd/>
          </a:ln>
        </p:spPr>
        <p:txBody>
          <a:bodyPr>
            <a:spAutoFit/>
          </a:bodyPr>
          <a:lstStyle/>
          <a:p>
            <a:pPr algn="ctr">
              <a:spcBef>
                <a:spcPct val="0"/>
              </a:spcBef>
              <a:buFontTx/>
              <a:buNone/>
            </a:pPr>
            <a:r>
              <a:rPr lang="en-US" altLang="zh-CN" b="0">
                <a:ea typeface="楷体_GB2312" pitchFamily="49" charset="-122"/>
                <a:cs typeface="Arial" charset="0"/>
              </a:rPr>
              <a:t>Control Room</a:t>
            </a:r>
          </a:p>
        </p:txBody>
      </p:sp>
      <p:sp>
        <p:nvSpPr>
          <p:cNvPr id="51210" name="Text Box 10"/>
          <p:cNvSpPr txBox="1">
            <a:spLocks noChangeArrowheads="1"/>
          </p:cNvSpPr>
          <p:nvPr/>
        </p:nvSpPr>
        <p:spPr bwMode="auto">
          <a:xfrm>
            <a:off x="6789739" y="2997200"/>
            <a:ext cx="1463862" cy="276999"/>
          </a:xfrm>
          <a:prstGeom prst="rect">
            <a:avLst/>
          </a:prstGeom>
          <a:noFill/>
          <a:ln w="9525">
            <a:noFill/>
            <a:miter lim="800000"/>
            <a:headEnd/>
            <a:tailEnd/>
          </a:ln>
        </p:spPr>
        <p:txBody>
          <a:bodyPr wrap="none">
            <a:spAutoFit/>
          </a:bodyPr>
          <a:lstStyle/>
          <a:p>
            <a:pPr>
              <a:spcBef>
                <a:spcPct val="0"/>
              </a:spcBef>
              <a:buFontTx/>
              <a:buNone/>
            </a:pPr>
            <a:r>
              <a:rPr lang="en-US" altLang="zh-CN" b="0">
                <a:ea typeface="楷体_GB2312" pitchFamily="49" charset="-122"/>
                <a:cs typeface="Arial" charset="0"/>
              </a:rPr>
              <a:t>Integration Monitor</a:t>
            </a:r>
            <a:endParaRPr lang="zh-CN" altLang="en-US" b="0">
              <a:ea typeface="楷体_GB2312" pitchFamily="49" charset="-122"/>
              <a:cs typeface="Arial" charset="0"/>
            </a:endParaRPr>
          </a:p>
        </p:txBody>
      </p:sp>
      <p:sp>
        <p:nvSpPr>
          <p:cNvPr id="51211" name="Text Box 11"/>
          <p:cNvSpPr txBox="1">
            <a:spLocks noChangeArrowheads="1"/>
          </p:cNvSpPr>
          <p:nvPr/>
        </p:nvSpPr>
        <p:spPr bwMode="auto">
          <a:xfrm>
            <a:off x="1763715" y="5734050"/>
            <a:ext cx="1849437" cy="276999"/>
          </a:xfrm>
          <a:prstGeom prst="rect">
            <a:avLst/>
          </a:prstGeom>
          <a:noFill/>
          <a:ln w="9525">
            <a:noFill/>
            <a:miter lim="800000"/>
            <a:headEnd/>
            <a:tailEnd/>
          </a:ln>
        </p:spPr>
        <p:txBody>
          <a:bodyPr>
            <a:spAutoFit/>
          </a:bodyPr>
          <a:lstStyle/>
          <a:p>
            <a:pPr algn="ctr">
              <a:spcBef>
                <a:spcPct val="0"/>
              </a:spcBef>
              <a:buFontTx/>
              <a:buNone/>
            </a:pPr>
            <a:r>
              <a:rPr lang="en-US" altLang="zh-CN" b="0">
                <a:ea typeface="楷体_GB2312" pitchFamily="49" charset="-122"/>
                <a:cs typeface="Arial" charset="0"/>
              </a:rPr>
              <a:t>Station Room</a:t>
            </a:r>
          </a:p>
        </p:txBody>
      </p:sp>
      <p:sp>
        <p:nvSpPr>
          <p:cNvPr id="51212" name="Text Box 12"/>
          <p:cNvSpPr txBox="1">
            <a:spLocks noChangeArrowheads="1"/>
          </p:cNvSpPr>
          <p:nvPr/>
        </p:nvSpPr>
        <p:spPr bwMode="auto">
          <a:xfrm>
            <a:off x="6210064" y="5729288"/>
            <a:ext cx="508473" cy="276999"/>
          </a:xfrm>
          <a:prstGeom prst="rect">
            <a:avLst/>
          </a:prstGeom>
          <a:noFill/>
          <a:ln w="9525">
            <a:noFill/>
            <a:miter lim="800000"/>
            <a:headEnd/>
            <a:tailEnd/>
          </a:ln>
        </p:spPr>
        <p:txBody>
          <a:bodyPr wrap="none">
            <a:spAutoFit/>
          </a:bodyPr>
          <a:lstStyle/>
          <a:p>
            <a:pPr algn="ctr">
              <a:spcBef>
                <a:spcPct val="0"/>
              </a:spcBef>
              <a:buFontTx/>
              <a:buNone/>
            </a:pPr>
            <a:r>
              <a:rPr lang="en-US" altLang="zh-CN" b="0">
                <a:ea typeface="楷体_GB2312" pitchFamily="49" charset="-122"/>
                <a:cs typeface="Arial" charset="0"/>
              </a:rPr>
              <a:t>SCC</a:t>
            </a:r>
          </a:p>
        </p:txBody>
      </p:sp>
      <p:sp>
        <p:nvSpPr>
          <p:cNvPr id="51213" name="Line 13"/>
          <p:cNvSpPr>
            <a:spLocks noChangeShapeType="1"/>
          </p:cNvSpPr>
          <p:nvPr/>
        </p:nvSpPr>
        <p:spPr bwMode="auto">
          <a:xfrm flipV="1">
            <a:off x="7318377" y="3856039"/>
            <a:ext cx="536575" cy="841375"/>
          </a:xfrm>
          <a:prstGeom prst="line">
            <a:avLst/>
          </a:prstGeom>
          <a:noFill/>
          <a:ln w="9525">
            <a:solidFill>
              <a:srgbClr val="FF0000"/>
            </a:solidFill>
            <a:round/>
            <a:headEnd/>
            <a:tailEnd/>
          </a:ln>
        </p:spPr>
        <p:txBody>
          <a:bodyPr wrap="none" anchor="ctr"/>
          <a:lstStyle/>
          <a:p>
            <a:endParaRPr lang="en-US"/>
          </a:p>
        </p:txBody>
      </p:sp>
      <p:sp>
        <p:nvSpPr>
          <p:cNvPr id="51214" name="Line 14"/>
          <p:cNvSpPr>
            <a:spLocks noChangeShapeType="1"/>
          </p:cNvSpPr>
          <p:nvPr/>
        </p:nvSpPr>
        <p:spPr bwMode="auto">
          <a:xfrm flipV="1">
            <a:off x="6359525" y="4711701"/>
            <a:ext cx="1436688" cy="479425"/>
          </a:xfrm>
          <a:prstGeom prst="line">
            <a:avLst/>
          </a:prstGeom>
          <a:noFill/>
          <a:ln w="9525">
            <a:solidFill>
              <a:srgbClr val="FF0000"/>
            </a:solidFill>
            <a:round/>
            <a:headEnd/>
            <a:tailEnd/>
          </a:ln>
        </p:spPr>
        <p:txBody>
          <a:bodyPr wrap="none" anchor="ctr"/>
          <a:lstStyle/>
          <a:p>
            <a:endParaRPr lang="en-US"/>
          </a:p>
        </p:txBody>
      </p:sp>
      <p:sp>
        <p:nvSpPr>
          <p:cNvPr id="51215" name="Line 15"/>
          <p:cNvSpPr>
            <a:spLocks noChangeShapeType="1"/>
          </p:cNvSpPr>
          <p:nvPr/>
        </p:nvSpPr>
        <p:spPr bwMode="auto">
          <a:xfrm>
            <a:off x="5938840" y="5191125"/>
            <a:ext cx="1843087" cy="0"/>
          </a:xfrm>
          <a:prstGeom prst="line">
            <a:avLst/>
          </a:prstGeom>
          <a:noFill/>
          <a:ln w="9525">
            <a:solidFill>
              <a:srgbClr val="FF0000"/>
            </a:solidFill>
            <a:round/>
            <a:headEnd/>
            <a:tailEnd/>
          </a:ln>
        </p:spPr>
        <p:txBody>
          <a:bodyPr wrap="none" anchor="ctr"/>
          <a:lstStyle/>
          <a:p>
            <a:endParaRPr lang="en-US"/>
          </a:p>
        </p:txBody>
      </p:sp>
      <p:sp>
        <p:nvSpPr>
          <p:cNvPr id="51216" name="Line 16"/>
          <p:cNvSpPr>
            <a:spLocks noChangeShapeType="1"/>
          </p:cNvSpPr>
          <p:nvPr/>
        </p:nvSpPr>
        <p:spPr bwMode="auto">
          <a:xfrm>
            <a:off x="5343525" y="5233990"/>
            <a:ext cx="2393950" cy="333375"/>
          </a:xfrm>
          <a:prstGeom prst="line">
            <a:avLst/>
          </a:prstGeom>
          <a:noFill/>
          <a:ln w="9525">
            <a:solidFill>
              <a:srgbClr val="FF0000"/>
            </a:solidFill>
            <a:round/>
            <a:headEnd/>
            <a:tailEnd/>
          </a:ln>
        </p:spPr>
        <p:txBody>
          <a:bodyPr wrap="none" anchor="ctr"/>
          <a:lstStyle/>
          <a:p>
            <a:endParaRPr lang="en-US"/>
          </a:p>
        </p:txBody>
      </p:sp>
      <p:sp>
        <p:nvSpPr>
          <p:cNvPr id="51217" name="Text Box 17"/>
          <p:cNvSpPr txBox="1">
            <a:spLocks noChangeArrowheads="1"/>
          </p:cNvSpPr>
          <p:nvPr/>
        </p:nvSpPr>
        <p:spPr bwMode="auto">
          <a:xfrm>
            <a:off x="7812089" y="3678238"/>
            <a:ext cx="603050" cy="276999"/>
          </a:xfrm>
          <a:prstGeom prst="rect">
            <a:avLst/>
          </a:prstGeom>
          <a:noFill/>
          <a:ln w="9525">
            <a:noFill/>
            <a:miter lim="800000"/>
            <a:headEnd/>
            <a:tailEnd/>
          </a:ln>
        </p:spPr>
        <p:txBody>
          <a:bodyPr wrap="none">
            <a:spAutoFit/>
          </a:bodyPr>
          <a:lstStyle/>
          <a:p>
            <a:pPr>
              <a:spcBef>
                <a:spcPct val="0"/>
              </a:spcBef>
              <a:buFontTx/>
              <a:buNone/>
            </a:pPr>
            <a:r>
              <a:rPr lang="en-US" altLang="zh-CN" b="0">
                <a:ea typeface="楷体_GB2312" pitchFamily="49" charset="-122"/>
                <a:cs typeface="Arial" charset="0"/>
              </a:rPr>
              <a:t>CCTV</a:t>
            </a:r>
            <a:endParaRPr lang="zh-CN" altLang="en-US" b="0">
              <a:ea typeface="楷体_GB2312" pitchFamily="49" charset="-122"/>
              <a:cs typeface="Arial" charset="0"/>
            </a:endParaRPr>
          </a:p>
        </p:txBody>
      </p:sp>
      <p:sp>
        <p:nvSpPr>
          <p:cNvPr id="51218" name="Text Box 18"/>
          <p:cNvSpPr txBox="1">
            <a:spLocks noChangeArrowheads="1"/>
          </p:cNvSpPr>
          <p:nvPr/>
        </p:nvSpPr>
        <p:spPr bwMode="auto">
          <a:xfrm>
            <a:off x="7758114" y="4533900"/>
            <a:ext cx="772969" cy="276999"/>
          </a:xfrm>
          <a:prstGeom prst="rect">
            <a:avLst/>
          </a:prstGeom>
          <a:noFill/>
          <a:ln w="9525">
            <a:noFill/>
            <a:miter lim="800000"/>
            <a:headEnd/>
            <a:tailEnd/>
          </a:ln>
        </p:spPr>
        <p:txBody>
          <a:bodyPr wrap="none">
            <a:spAutoFit/>
          </a:bodyPr>
          <a:lstStyle/>
          <a:p>
            <a:pPr>
              <a:spcBef>
                <a:spcPct val="0"/>
              </a:spcBef>
              <a:buFontTx/>
              <a:buNone/>
            </a:pPr>
            <a:r>
              <a:rPr lang="en-US" altLang="zh-CN" b="0">
                <a:ea typeface="楷体_GB2312" pitchFamily="49" charset="-122"/>
                <a:cs typeface="Arial" charset="0"/>
              </a:rPr>
              <a:t>Wireless</a:t>
            </a:r>
            <a:endParaRPr lang="zh-CN" altLang="en-US" b="0">
              <a:ea typeface="楷体_GB2312" pitchFamily="49" charset="-122"/>
              <a:cs typeface="Arial" charset="0"/>
            </a:endParaRPr>
          </a:p>
        </p:txBody>
      </p:sp>
      <p:sp>
        <p:nvSpPr>
          <p:cNvPr id="51219" name="Text Box 19"/>
          <p:cNvSpPr txBox="1">
            <a:spLocks noChangeArrowheads="1"/>
          </p:cNvSpPr>
          <p:nvPr/>
        </p:nvSpPr>
        <p:spPr bwMode="auto">
          <a:xfrm>
            <a:off x="7745414" y="5033964"/>
            <a:ext cx="378437" cy="276999"/>
          </a:xfrm>
          <a:prstGeom prst="rect">
            <a:avLst/>
          </a:prstGeom>
          <a:noFill/>
          <a:ln w="9525">
            <a:noFill/>
            <a:miter lim="800000"/>
            <a:headEnd/>
            <a:tailEnd/>
          </a:ln>
        </p:spPr>
        <p:txBody>
          <a:bodyPr wrap="none">
            <a:spAutoFit/>
          </a:bodyPr>
          <a:lstStyle/>
          <a:p>
            <a:pPr>
              <a:spcBef>
                <a:spcPct val="0"/>
              </a:spcBef>
              <a:buFontTx/>
              <a:buNone/>
            </a:pPr>
            <a:r>
              <a:rPr lang="en-US" altLang="zh-CN" b="0">
                <a:ea typeface="楷体_GB2312" pitchFamily="49" charset="-122"/>
                <a:cs typeface="Arial" charset="0"/>
              </a:rPr>
              <a:t>PA</a:t>
            </a:r>
            <a:endParaRPr lang="zh-CN" altLang="en-US" b="0">
              <a:ea typeface="楷体_GB2312" pitchFamily="49" charset="-122"/>
              <a:cs typeface="Arial" charset="0"/>
            </a:endParaRPr>
          </a:p>
        </p:txBody>
      </p:sp>
      <p:sp>
        <p:nvSpPr>
          <p:cNvPr id="51220" name="Line 20"/>
          <p:cNvSpPr>
            <a:spLocks noChangeShapeType="1"/>
          </p:cNvSpPr>
          <p:nvPr/>
        </p:nvSpPr>
        <p:spPr bwMode="auto">
          <a:xfrm>
            <a:off x="5605465" y="5335589"/>
            <a:ext cx="2149475" cy="581025"/>
          </a:xfrm>
          <a:prstGeom prst="line">
            <a:avLst/>
          </a:prstGeom>
          <a:noFill/>
          <a:ln w="9525">
            <a:solidFill>
              <a:srgbClr val="FF0000"/>
            </a:solidFill>
            <a:round/>
            <a:headEnd/>
            <a:tailEnd/>
          </a:ln>
        </p:spPr>
        <p:txBody>
          <a:bodyPr wrap="none" anchor="ctr"/>
          <a:lstStyle/>
          <a:p>
            <a:endParaRPr lang="en-US"/>
          </a:p>
        </p:txBody>
      </p:sp>
      <p:sp>
        <p:nvSpPr>
          <p:cNvPr id="51221" name="Text Box 21"/>
          <p:cNvSpPr txBox="1">
            <a:spLocks noChangeArrowheads="1"/>
          </p:cNvSpPr>
          <p:nvPr/>
        </p:nvSpPr>
        <p:spPr bwMode="auto">
          <a:xfrm>
            <a:off x="7735888" y="5419726"/>
            <a:ext cx="797462" cy="276999"/>
          </a:xfrm>
          <a:prstGeom prst="rect">
            <a:avLst/>
          </a:prstGeom>
          <a:noFill/>
          <a:ln w="9525">
            <a:noFill/>
            <a:miter lim="800000"/>
            <a:headEnd/>
            <a:tailEnd/>
          </a:ln>
        </p:spPr>
        <p:txBody>
          <a:bodyPr wrap="none">
            <a:spAutoFit/>
          </a:bodyPr>
          <a:lstStyle/>
          <a:p>
            <a:pPr>
              <a:spcBef>
                <a:spcPct val="0"/>
              </a:spcBef>
              <a:buFontTx/>
              <a:buNone/>
            </a:pPr>
            <a:r>
              <a:rPr lang="en-US" altLang="zh-CN" b="0">
                <a:ea typeface="楷体_GB2312" pitchFamily="49" charset="-122"/>
                <a:cs typeface="Arial" charset="0"/>
              </a:rPr>
              <a:t>Private T</a:t>
            </a:r>
          </a:p>
        </p:txBody>
      </p:sp>
      <p:sp>
        <p:nvSpPr>
          <p:cNvPr id="51222" name="Text Box 22"/>
          <p:cNvSpPr txBox="1">
            <a:spLocks noChangeArrowheads="1"/>
          </p:cNvSpPr>
          <p:nvPr/>
        </p:nvSpPr>
        <p:spPr bwMode="auto">
          <a:xfrm>
            <a:off x="7721601" y="5805488"/>
            <a:ext cx="736548" cy="276999"/>
          </a:xfrm>
          <a:prstGeom prst="rect">
            <a:avLst/>
          </a:prstGeom>
          <a:noFill/>
          <a:ln w="9525">
            <a:noFill/>
            <a:miter lim="800000"/>
            <a:headEnd/>
            <a:tailEnd/>
          </a:ln>
        </p:spPr>
        <p:txBody>
          <a:bodyPr wrap="none">
            <a:spAutoFit/>
          </a:bodyPr>
          <a:lstStyle/>
          <a:p>
            <a:pPr>
              <a:spcBef>
                <a:spcPct val="0"/>
              </a:spcBef>
              <a:buFontTx/>
              <a:buNone/>
            </a:pPr>
            <a:r>
              <a:rPr lang="en-US" altLang="zh-CN" b="0">
                <a:ea typeface="楷体_GB2312" pitchFamily="49" charset="-122"/>
                <a:cs typeface="Arial" charset="0"/>
              </a:rPr>
              <a:t>Public T</a:t>
            </a:r>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title" idx="4294967295"/>
          </p:nvPr>
        </p:nvSpPr>
        <p:spPr>
          <a:xfrm>
            <a:off x="73025" y="260351"/>
            <a:ext cx="9036050" cy="647700"/>
          </a:xfrm>
        </p:spPr>
        <p:txBody>
          <a:bodyPr/>
          <a:lstStyle/>
          <a:p>
            <a:pPr eaLnBrk="1" hangingPunct="1"/>
            <a:r>
              <a:rPr lang="en-US" altLang="zh-CN" sz="2800" dirty="0" smtClean="0"/>
              <a:t>Railway telecommunication </a:t>
            </a:r>
            <a:r>
              <a:rPr lang="en-US" altLang="zh-CN" sz="2800" dirty="0" smtClean="0"/>
              <a:t>Equipment</a:t>
            </a:r>
            <a:endParaRPr lang="en-US" altLang="zh-CN" sz="2800" dirty="0" smtClean="0"/>
          </a:p>
        </p:txBody>
      </p:sp>
      <p:pic>
        <p:nvPicPr>
          <p:cNvPr id="52227" name="Picture 3" descr="调整大小 30安装在马王场站站台的彩色摄像机"/>
          <p:cNvPicPr>
            <a:picLocks noChangeAspect="1" noChangeArrowheads="1"/>
          </p:cNvPicPr>
          <p:nvPr/>
        </p:nvPicPr>
        <p:blipFill>
          <a:blip r:embed="rId2" cstate="print"/>
          <a:srcRect/>
          <a:stretch>
            <a:fillRect/>
          </a:stretch>
        </p:blipFill>
        <p:spPr bwMode="auto">
          <a:xfrm>
            <a:off x="639763" y="1331913"/>
            <a:ext cx="2343150" cy="1757363"/>
          </a:xfrm>
          <a:prstGeom prst="rect">
            <a:avLst/>
          </a:prstGeom>
          <a:noFill/>
          <a:ln w="9525">
            <a:noFill/>
            <a:miter lim="800000"/>
            <a:headEnd/>
            <a:tailEnd/>
          </a:ln>
        </p:spPr>
      </p:pic>
      <p:pic>
        <p:nvPicPr>
          <p:cNvPr id="52228" name="Picture 4" descr="调整大小 33平安站站台通信设备一"/>
          <p:cNvPicPr>
            <a:picLocks noChangeAspect="1" noChangeArrowheads="1"/>
          </p:cNvPicPr>
          <p:nvPr/>
        </p:nvPicPr>
        <p:blipFill>
          <a:blip r:embed="rId3" cstate="print"/>
          <a:srcRect/>
          <a:stretch>
            <a:fillRect/>
          </a:stretch>
        </p:blipFill>
        <p:spPr bwMode="auto">
          <a:xfrm>
            <a:off x="1379538" y="3738564"/>
            <a:ext cx="2544762" cy="1908175"/>
          </a:xfrm>
          <a:prstGeom prst="rect">
            <a:avLst/>
          </a:prstGeom>
          <a:noFill/>
          <a:ln w="9525">
            <a:noFill/>
            <a:miter lim="800000"/>
            <a:headEnd/>
            <a:tailEnd/>
          </a:ln>
        </p:spPr>
      </p:pic>
      <p:pic>
        <p:nvPicPr>
          <p:cNvPr id="52229" name="Picture 5" descr="调整大小 37谢家湾站厅子钟球机"/>
          <p:cNvPicPr>
            <a:picLocks noChangeAspect="1" noChangeArrowheads="1"/>
          </p:cNvPicPr>
          <p:nvPr/>
        </p:nvPicPr>
        <p:blipFill>
          <a:blip r:embed="rId4" cstate="print"/>
          <a:srcRect/>
          <a:stretch>
            <a:fillRect/>
          </a:stretch>
        </p:blipFill>
        <p:spPr bwMode="auto">
          <a:xfrm>
            <a:off x="6400801" y="1333501"/>
            <a:ext cx="2265363" cy="1698625"/>
          </a:xfrm>
          <a:prstGeom prst="rect">
            <a:avLst/>
          </a:prstGeom>
          <a:noFill/>
          <a:ln w="9525">
            <a:noFill/>
            <a:miter lim="800000"/>
            <a:headEnd/>
            <a:tailEnd/>
          </a:ln>
        </p:spPr>
      </p:pic>
      <p:pic>
        <p:nvPicPr>
          <p:cNvPr id="52230" name="Picture 6" descr="调整大小 38吊挂的扬声器"/>
          <p:cNvPicPr>
            <a:picLocks noChangeAspect="1" noChangeArrowheads="1"/>
          </p:cNvPicPr>
          <p:nvPr/>
        </p:nvPicPr>
        <p:blipFill>
          <a:blip r:embed="rId5" cstate="print"/>
          <a:srcRect/>
          <a:stretch>
            <a:fillRect/>
          </a:stretch>
        </p:blipFill>
        <p:spPr bwMode="auto">
          <a:xfrm>
            <a:off x="3563940" y="1341439"/>
            <a:ext cx="2287587" cy="1716087"/>
          </a:xfrm>
          <a:prstGeom prst="rect">
            <a:avLst/>
          </a:prstGeom>
          <a:noFill/>
          <a:ln w="9525">
            <a:noFill/>
            <a:miter lim="800000"/>
            <a:headEnd/>
            <a:tailEnd/>
          </a:ln>
        </p:spPr>
      </p:pic>
      <p:pic>
        <p:nvPicPr>
          <p:cNvPr id="52231" name="Picture 7" descr="调整大小 68佛图关站台设备"/>
          <p:cNvPicPr>
            <a:picLocks noChangeAspect="1" noChangeArrowheads="1"/>
          </p:cNvPicPr>
          <p:nvPr/>
        </p:nvPicPr>
        <p:blipFill>
          <a:blip r:embed="rId6" cstate="print"/>
          <a:srcRect/>
          <a:stretch>
            <a:fillRect/>
          </a:stretch>
        </p:blipFill>
        <p:spPr bwMode="auto">
          <a:xfrm>
            <a:off x="4989513" y="3736975"/>
            <a:ext cx="2678112" cy="2008188"/>
          </a:xfrm>
          <a:prstGeom prst="rect">
            <a:avLst/>
          </a:prstGeom>
          <a:noFill/>
          <a:ln w="9525">
            <a:noFill/>
            <a:miter lim="800000"/>
            <a:headEnd/>
            <a:tailEnd/>
          </a:ln>
        </p:spPr>
      </p:pic>
      <p:sp>
        <p:nvSpPr>
          <p:cNvPr id="52232" name="Text Box 8"/>
          <p:cNvSpPr txBox="1">
            <a:spLocks noChangeArrowheads="1"/>
          </p:cNvSpPr>
          <p:nvPr/>
        </p:nvSpPr>
        <p:spPr bwMode="auto">
          <a:xfrm>
            <a:off x="900115" y="3090864"/>
            <a:ext cx="1812925" cy="276999"/>
          </a:xfrm>
          <a:prstGeom prst="rect">
            <a:avLst/>
          </a:prstGeom>
          <a:noFill/>
          <a:ln w="9525">
            <a:noFill/>
            <a:miter lim="800000"/>
            <a:headEnd/>
            <a:tailEnd/>
          </a:ln>
        </p:spPr>
        <p:txBody>
          <a:bodyPr>
            <a:spAutoFit/>
          </a:bodyPr>
          <a:lstStyle/>
          <a:p>
            <a:pPr algn="ctr">
              <a:spcBef>
                <a:spcPct val="0"/>
              </a:spcBef>
              <a:buFontTx/>
              <a:buNone/>
            </a:pPr>
            <a:r>
              <a:rPr lang="en-US" altLang="zh-CN" b="0">
                <a:ea typeface="楷体_GB2312" pitchFamily="49" charset="-122"/>
                <a:cs typeface="Arial" charset="0"/>
              </a:rPr>
              <a:t>Camera</a:t>
            </a:r>
          </a:p>
        </p:txBody>
      </p:sp>
      <p:sp>
        <p:nvSpPr>
          <p:cNvPr id="52233" name="Text Box 9"/>
          <p:cNvSpPr txBox="1">
            <a:spLocks noChangeArrowheads="1"/>
          </p:cNvSpPr>
          <p:nvPr/>
        </p:nvSpPr>
        <p:spPr bwMode="auto">
          <a:xfrm>
            <a:off x="3711576" y="3068639"/>
            <a:ext cx="2155825" cy="276999"/>
          </a:xfrm>
          <a:prstGeom prst="rect">
            <a:avLst/>
          </a:prstGeom>
          <a:noFill/>
          <a:ln w="9525">
            <a:noFill/>
            <a:miter lim="800000"/>
            <a:headEnd/>
            <a:tailEnd/>
          </a:ln>
        </p:spPr>
        <p:txBody>
          <a:bodyPr>
            <a:spAutoFit/>
          </a:bodyPr>
          <a:lstStyle/>
          <a:p>
            <a:pPr algn="ctr">
              <a:spcBef>
                <a:spcPct val="0"/>
              </a:spcBef>
              <a:buFontTx/>
              <a:buNone/>
            </a:pPr>
            <a:r>
              <a:rPr lang="en-US" altLang="zh-CN" b="0">
                <a:ea typeface="楷体_GB2312" pitchFamily="49" charset="-122"/>
                <a:cs typeface="Arial" charset="0"/>
              </a:rPr>
              <a:t>Speaker</a:t>
            </a:r>
          </a:p>
        </p:txBody>
      </p:sp>
      <p:sp>
        <p:nvSpPr>
          <p:cNvPr id="52234" name="Text Box 10"/>
          <p:cNvSpPr txBox="1">
            <a:spLocks noChangeArrowheads="1"/>
          </p:cNvSpPr>
          <p:nvPr/>
        </p:nvSpPr>
        <p:spPr bwMode="auto">
          <a:xfrm>
            <a:off x="6378576" y="3068639"/>
            <a:ext cx="2297113" cy="276999"/>
          </a:xfrm>
          <a:prstGeom prst="rect">
            <a:avLst/>
          </a:prstGeom>
          <a:noFill/>
          <a:ln w="9525">
            <a:noFill/>
            <a:miter lim="800000"/>
            <a:headEnd/>
            <a:tailEnd/>
          </a:ln>
        </p:spPr>
        <p:txBody>
          <a:bodyPr>
            <a:spAutoFit/>
          </a:bodyPr>
          <a:lstStyle/>
          <a:p>
            <a:pPr algn="ctr">
              <a:spcBef>
                <a:spcPct val="0"/>
              </a:spcBef>
              <a:buFontTx/>
              <a:buNone/>
            </a:pPr>
            <a:r>
              <a:rPr lang="en-US" altLang="zh-CN" b="0">
                <a:ea typeface="楷体_GB2312" pitchFamily="49" charset="-122"/>
                <a:cs typeface="Arial" charset="0"/>
              </a:rPr>
              <a:t>Digital Clock</a:t>
            </a:r>
            <a:endParaRPr lang="zh-CN" altLang="en-US" b="0">
              <a:ea typeface="楷体_GB2312" pitchFamily="49" charset="-122"/>
              <a:cs typeface="Arial" charset="0"/>
            </a:endParaRPr>
          </a:p>
        </p:txBody>
      </p:sp>
      <p:sp>
        <p:nvSpPr>
          <p:cNvPr id="52235" name="Text Box 11"/>
          <p:cNvSpPr txBox="1">
            <a:spLocks noChangeArrowheads="1"/>
          </p:cNvSpPr>
          <p:nvPr/>
        </p:nvSpPr>
        <p:spPr bwMode="auto">
          <a:xfrm>
            <a:off x="1535115" y="5661026"/>
            <a:ext cx="2244725" cy="276999"/>
          </a:xfrm>
          <a:prstGeom prst="rect">
            <a:avLst/>
          </a:prstGeom>
          <a:noFill/>
          <a:ln w="9525">
            <a:noFill/>
            <a:miter lim="800000"/>
            <a:headEnd/>
            <a:tailEnd/>
          </a:ln>
        </p:spPr>
        <p:txBody>
          <a:bodyPr>
            <a:spAutoFit/>
          </a:bodyPr>
          <a:lstStyle/>
          <a:p>
            <a:pPr algn="ctr">
              <a:spcBef>
                <a:spcPct val="0"/>
              </a:spcBef>
              <a:buFontTx/>
              <a:buNone/>
            </a:pPr>
            <a:r>
              <a:rPr lang="en-US" altLang="zh-CN" b="0">
                <a:ea typeface="楷体_GB2312" pitchFamily="49" charset="-122"/>
                <a:cs typeface="Arial" charset="0"/>
              </a:rPr>
              <a:t>Station Equipment</a:t>
            </a:r>
          </a:p>
        </p:txBody>
      </p:sp>
      <p:sp>
        <p:nvSpPr>
          <p:cNvPr id="52236" name="Text Box 12"/>
          <p:cNvSpPr txBox="1">
            <a:spLocks noChangeArrowheads="1"/>
          </p:cNvSpPr>
          <p:nvPr/>
        </p:nvSpPr>
        <p:spPr bwMode="auto">
          <a:xfrm>
            <a:off x="5283200" y="5734050"/>
            <a:ext cx="2312988" cy="276999"/>
          </a:xfrm>
          <a:prstGeom prst="rect">
            <a:avLst/>
          </a:prstGeom>
          <a:noFill/>
          <a:ln w="9525">
            <a:noFill/>
            <a:miter lim="800000"/>
            <a:headEnd/>
            <a:tailEnd/>
          </a:ln>
        </p:spPr>
        <p:txBody>
          <a:bodyPr>
            <a:spAutoFit/>
          </a:bodyPr>
          <a:lstStyle/>
          <a:p>
            <a:pPr algn="ctr">
              <a:spcBef>
                <a:spcPct val="0"/>
              </a:spcBef>
              <a:buFontTx/>
              <a:buNone/>
            </a:pPr>
            <a:r>
              <a:rPr lang="en-US" altLang="zh-CN" b="0">
                <a:ea typeface="楷体_GB2312" pitchFamily="49" charset="-122"/>
                <a:cs typeface="Arial" charset="0"/>
              </a:rPr>
              <a:t>Station Equipment</a:t>
            </a:r>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978495"/>
            <a:ext cx="4499992" cy="4898777"/>
          </a:xfrm>
          <a:prstGeom prst="rect">
            <a:avLst/>
          </a:prstGeom>
          <a:noFill/>
        </p:spPr>
        <p:txBody>
          <a:bodyPr wrap="square" rtlCol="0">
            <a:spAutoFit/>
          </a:bodyPr>
          <a:lstStyle/>
          <a:p>
            <a:pPr marL="236538" indent="-236538">
              <a:spcAft>
                <a:spcPts val="200"/>
              </a:spcAft>
              <a:buFont typeface="Arial" pitchFamily="34" charset="0"/>
              <a:buChar char="•"/>
            </a:pPr>
            <a:r>
              <a:rPr lang="en-US" sz="1400" b="0" dirty="0" smtClean="0">
                <a:latin typeface="Times New Roman" pitchFamily="18" charset="0"/>
                <a:cs typeface="Times New Roman" pitchFamily="18" charset="0"/>
              </a:rPr>
              <a:t>Broadband </a:t>
            </a:r>
            <a:r>
              <a:rPr lang="en-US" sz="1400" b="0" dirty="0" smtClean="0">
                <a:latin typeface="Times New Roman" pitchFamily="18" charset="0"/>
                <a:cs typeface="Times New Roman" pitchFamily="18" charset="0"/>
              </a:rPr>
              <a:t>and large-capacity digital transmission </a:t>
            </a:r>
            <a:r>
              <a:rPr lang="en-US" sz="1400" b="0" dirty="0" smtClean="0">
                <a:latin typeface="Times New Roman" pitchFamily="18" charset="0"/>
                <a:cs typeface="Times New Roman" pitchFamily="18" charset="0"/>
              </a:rPr>
              <a:t>NW</a:t>
            </a:r>
            <a:endParaRPr lang="en-US" sz="1400" b="0" dirty="0" smtClean="0">
              <a:latin typeface="Times New Roman" pitchFamily="18" charset="0"/>
              <a:cs typeface="Times New Roman" pitchFamily="18" charset="0"/>
            </a:endParaRPr>
          </a:p>
          <a:p>
            <a:pPr marL="236538" indent="-236538">
              <a:spcAft>
                <a:spcPts val="200"/>
              </a:spcAft>
              <a:buFont typeface="Arial" pitchFamily="34" charset="0"/>
              <a:buChar char="•"/>
            </a:pPr>
            <a:r>
              <a:rPr lang="en-US" sz="1400" b="0" dirty="0" smtClean="0">
                <a:latin typeface="Times New Roman" pitchFamily="18" charset="0"/>
                <a:cs typeface="Times New Roman" pitchFamily="18" charset="0"/>
              </a:rPr>
              <a:t>Integrated </a:t>
            </a:r>
            <a:r>
              <a:rPr lang="en-US" sz="1400" b="0" dirty="0" smtClean="0">
                <a:latin typeface="Times New Roman" pitchFamily="18" charset="0"/>
                <a:cs typeface="Times New Roman" pitchFamily="18" charset="0"/>
              </a:rPr>
              <a:t>multi-service communication network</a:t>
            </a:r>
          </a:p>
          <a:p>
            <a:pPr marL="236538" indent="-236538">
              <a:spcAft>
                <a:spcPts val="200"/>
              </a:spcAft>
              <a:buFont typeface="Arial" pitchFamily="34" charset="0"/>
              <a:buChar char="•"/>
            </a:pPr>
            <a:r>
              <a:rPr lang="en-US" sz="1400" b="0" dirty="0" smtClean="0">
                <a:latin typeface="Times New Roman" pitchFamily="18" charset="0"/>
                <a:cs typeface="Times New Roman" pitchFamily="18" charset="0"/>
              </a:rPr>
              <a:t>Equipment </a:t>
            </a:r>
            <a:r>
              <a:rPr lang="en-US" sz="1400" b="0" dirty="0" smtClean="0">
                <a:latin typeface="Times New Roman" pitchFamily="18" charset="0"/>
                <a:cs typeface="Times New Roman" pitchFamily="18" charset="0"/>
              </a:rPr>
              <a:t>with standard </a:t>
            </a:r>
            <a:r>
              <a:rPr lang="en-US" sz="1400" b="0" dirty="0" smtClean="0">
                <a:latin typeface="Times New Roman" pitchFamily="18" charset="0"/>
                <a:cs typeface="Times New Roman" pitchFamily="18" charset="0"/>
              </a:rPr>
              <a:t>interface- Safe </a:t>
            </a:r>
            <a:r>
              <a:rPr lang="en-US" sz="1400" b="0" dirty="0" smtClean="0">
                <a:latin typeface="Times New Roman" pitchFamily="18" charset="0"/>
                <a:cs typeface="Times New Roman" pitchFamily="18" charset="0"/>
              </a:rPr>
              <a:t>and reliable</a:t>
            </a:r>
          </a:p>
          <a:p>
            <a:pPr marL="236538" indent="-236538">
              <a:spcAft>
                <a:spcPts val="200"/>
              </a:spcAft>
              <a:buFont typeface="Arial" pitchFamily="34" charset="0"/>
              <a:buChar char="•"/>
            </a:pPr>
            <a:r>
              <a:rPr lang="en-US" sz="1400" b="0" dirty="0" smtClean="0">
                <a:latin typeface="Times New Roman" pitchFamily="18" charset="0"/>
                <a:cs typeface="Times New Roman" pitchFamily="18" charset="0"/>
              </a:rPr>
              <a:t>Interconnection </a:t>
            </a:r>
            <a:r>
              <a:rPr lang="en-US" sz="1400" b="0" dirty="0" smtClean="0">
                <a:latin typeface="Times New Roman" pitchFamily="18" charset="0"/>
                <a:cs typeface="Times New Roman" pitchFamily="18" charset="0"/>
              </a:rPr>
              <a:t>with existing </a:t>
            </a:r>
            <a:r>
              <a:rPr lang="en-US" sz="1400" b="0" dirty="0" smtClean="0">
                <a:latin typeface="Times New Roman" pitchFamily="18" charset="0"/>
                <a:cs typeface="Times New Roman" pitchFamily="18" charset="0"/>
              </a:rPr>
              <a:t>and </a:t>
            </a:r>
            <a:r>
              <a:rPr lang="en-US" sz="1400" b="0" dirty="0" smtClean="0">
                <a:latin typeface="Times New Roman" pitchFamily="18" charset="0"/>
                <a:cs typeface="Times New Roman" pitchFamily="18" charset="0"/>
              </a:rPr>
              <a:t>public network</a:t>
            </a:r>
          </a:p>
          <a:p>
            <a:pPr>
              <a:spcAft>
                <a:spcPts val="200"/>
              </a:spcAft>
            </a:pPr>
            <a:r>
              <a:rPr lang="en-US" sz="1400" b="0" dirty="0" smtClean="0">
                <a:latin typeface="Times New Roman" pitchFamily="18" charset="0"/>
                <a:cs typeface="Times New Roman" pitchFamily="18" charset="0"/>
              </a:rPr>
              <a:t> </a:t>
            </a:r>
          </a:p>
          <a:p>
            <a:pPr>
              <a:spcAft>
                <a:spcPts val="200"/>
              </a:spcAft>
            </a:pPr>
            <a:r>
              <a:rPr lang="en-US" sz="1600" dirty="0" smtClean="0">
                <a:latin typeface="Times New Roman" pitchFamily="18" charset="0"/>
                <a:cs typeface="Times New Roman" pitchFamily="18" charset="0"/>
              </a:rPr>
              <a:t>MSTP/PTN</a:t>
            </a:r>
            <a:endParaRPr lang="en-US" sz="1600" dirty="0" smtClean="0">
              <a:latin typeface="Times New Roman" pitchFamily="18" charset="0"/>
              <a:cs typeface="Times New Roman" pitchFamily="18" charset="0"/>
            </a:endParaRPr>
          </a:p>
          <a:p>
            <a:pPr marL="236538" indent="-236538">
              <a:spcAft>
                <a:spcPts val="200"/>
              </a:spcAft>
              <a:buFont typeface="Arial" pitchFamily="34" charset="0"/>
              <a:buChar char="•"/>
            </a:pPr>
            <a:r>
              <a:rPr lang="en-US" sz="1400" b="0" dirty="0" smtClean="0">
                <a:latin typeface="Times New Roman" pitchFamily="18" charset="0"/>
                <a:cs typeface="Times New Roman" pitchFamily="18" charset="0"/>
              </a:rPr>
              <a:t>Better </a:t>
            </a:r>
            <a:r>
              <a:rPr lang="en-US" sz="1400" b="0" dirty="0" smtClean="0">
                <a:latin typeface="Times New Roman" pitchFamily="18" charset="0"/>
                <a:cs typeface="Times New Roman" pitchFamily="18" charset="0"/>
              </a:rPr>
              <a:t>non-real-time and real-time business </a:t>
            </a:r>
          </a:p>
          <a:p>
            <a:pPr marL="236538" indent="-236538">
              <a:spcAft>
                <a:spcPts val="200"/>
              </a:spcAft>
              <a:buFont typeface="Arial" pitchFamily="34" charset="0"/>
              <a:buChar char="•"/>
            </a:pPr>
            <a:r>
              <a:rPr lang="en-US" sz="1400" b="0" dirty="0" smtClean="0">
                <a:latin typeface="Times New Roman" pitchFamily="18" charset="0"/>
                <a:cs typeface="Times New Roman" pitchFamily="18" charset="0"/>
              </a:rPr>
              <a:t>Rich </a:t>
            </a:r>
            <a:r>
              <a:rPr lang="en-US" sz="1400" b="0" dirty="0" smtClean="0">
                <a:latin typeface="Times New Roman" pitchFamily="18" charset="0"/>
                <a:cs typeface="Times New Roman" pitchFamily="18" charset="0"/>
              </a:rPr>
              <a:t>business connector</a:t>
            </a:r>
          </a:p>
          <a:p>
            <a:pPr marL="236538" indent="-236538">
              <a:spcAft>
                <a:spcPts val="200"/>
              </a:spcAft>
              <a:buFont typeface="Arial" pitchFamily="34" charset="0"/>
              <a:buChar char="•"/>
            </a:pPr>
            <a:r>
              <a:rPr lang="en-US" sz="1400" b="0" dirty="0" smtClean="0">
                <a:latin typeface="Times New Roman" pitchFamily="18" charset="0"/>
                <a:cs typeface="Times New Roman" pitchFamily="18" charset="0"/>
              </a:rPr>
              <a:t>Enhanced equipment </a:t>
            </a:r>
            <a:r>
              <a:rPr lang="en-US" sz="1400" b="0" dirty="0" smtClean="0">
                <a:latin typeface="Times New Roman" pitchFamily="18" charset="0"/>
                <a:cs typeface="Times New Roman" pitchFamily="18" charset="0"/>
              </a:rPr>
              <a:t>with ADM, DXC and </a:t>
            </a:r>
            <a:r>
              <a:rPr lang="en-US" sz="1400" b="0" dirty="0" smtClean="0">
                <a:latin typeface="Times New Roman" pitchFamily="18" charset="0"/>
                <a:cs typeface="Times New Roman" pitchFamily="18" charset="0"/>
              </a:rPr>
              <a:t>IP/ATM/Ethernet </a:t>
            </a:r>
            <a:r>
              <a:rPr lang="en-US" sz="1400" b="0" dirty="0" smtClean="0">
                <a:latin typeface="Times New Roman" pitchFamily="18" charset="0"/>
                <a:cs typeface="Times New Roman" pitchFamily="18" charset="0"/>
              </a:rPr>
              <a:t>functions</a:t>
            </a:r>
          </a:p>
          <a:p>
            <a:pPr marL="236538" indent="-236538">
              <a:spcAft>
                <a:spcPts val="200"/>
              </a:spcAft>
              <a:buFont typeface="Arial" pitchFamily="34" charset="0"/>
              <a:buChar char="•"/>
            </a:pPr>
            <a:r>
              <a:rPr lang="en-US" sz="1400" b="0" dirty="0" smtClean="0">
                <a:latin typeface="Times New Roman" pitchFamily="18" charset="0"/>
                <a:cs typeface="Times New Roman" pitchFamily="18" charset="0"/>
              </a:rPr>
              <a:t>Support  155/622/2.5G/10G smooth </a:t>
            </a:r>
            <a:r>
              <a:rPr lang="en-US" sz="1400" b="0" dirty="0" smtClean="0">
                <a:latin typeface="Times New Roman" pitchFamily="18" charset="0"/>
                <a:cs typeface="Times New Roman" pitchFamily="18" charset="0"/>
              </a:rPr>
              <a:t>upgrade</a:t>
            </a:r>
          </a:p>
          <a:p>
            <a:pPr>
              <a:spcAft>
                <a:spcPts val="200"/>
              </a:spcAft>
            </a:pPr>
            <a:endParaRPr lang="en-US" sz="1400" dirty="0" smtClean="0">
              <a:latin typeface="Times New Roman" pitchFamily="18" charset="0"/>
              <a:cs typeface="Times New Roman" pitchFamily="18" charset="0"/>
            </a:endParaRPr>
          </a:p>
          <a:p>
            <a:pPr>
              <a:spcAft>
                <a:spcPts val="200"/>
              </a:spcAft>
            </a:pPr>
            <a:r>
              <a:rPr lang="en-US" sz="1600" dirty="0" smtClean="0">
                <a:latin typeface="Times New Roman" pitchFamily="18" charset="0"/>
                <a:cs typeface="Times New Roman" pitchFamily="18" charset="0"/>
              </a:rPr>
              <a:t>CCTV </a:t>
            </a:r>
            <a:r>
              <a:rPr lang="en-US" sz="1600" dirty="0" smtClean="0">
                <a:latin typeface="Times New Roman" pitchFamily="18" charset="0"/>
                <a:cs typeface="Times New Roman" pitchFamily="18" charset="0"/>
              </a:rPr>
              <a:t>Design HD-Based Solution</a:t>
            </a:r>
          </a:p>
          <a:p>
            <a:pPr>
              <a:spcAft>
                <a:spcPts val="200"/>
              </a:spcAft>
            </a:pPr>
            <a:r>
              <a:rPr lang="en-US" sz="1400" b="0" dirty="0" smtClean="0">
                <a:latin typeface="Times New Roman" pitchFamily="18" charset="0"/>
                <a:cs typeface="Times New Roman" pitchFamily="18" charset="0"/>
              </a:rPr>
              <a:t>- HD IP camera-based on H.264 protocol</a:t>
            </a:r>
          </a:p>
          <a:p>
            <a:pPr>
              <a:spcAft>
                <a:spcPts val="200"/>
              </a:spcAft>
            </a:pPr>
            <a:r>
              <a:rPr lang="en-US" sz="1400" b="0" dirty="0" smtClean="0">
                <a:latin typeface="Times New Roman" pitchFamily="18" charset="0"/>
                <a:cs typeface="Times New Roman" pitchFamily="18" charset="0"/>
              </a:rPr>
              <a:t>- Every station can realize the local monitoring and record</a:t>
            </a:r>
          </a:p>
          <a:p>
            <a:pPr>
              <a:spcAft>
                <a:spcPts val="200"/>
              </a:spcAft>
            </a:pPr>
            <a:r>
              <a:rPr lang="en-US" sz="1400" b="0" dirty="0" smtClean="0">
                <a:latin typeface="Times New Roman" pitchFamily="18" charset="0"/>
                <a:cs typeface="Times New Roman" pitchFamily="18" charset="0"/>
              </a:rPr>
              <a:t>- Every camera can upload the video to the upper level center</a:t>
            </a:r>
          </a:p>
          <a:p>
            <a:pPr>
              <a:spcAft>
                <a:spcPts val="200"/>
              </a:spcAft>
            </a:pPr>
            <a:r>
              <a:rPr lang="en-US" sz="1400" b="0" dirty="0" smtClean="0">
                <a:latin typeface="Times New Roman" pitchFamily="18" charset="0"/>
                <a:cs typeface="Times New Roman" pitchFamily="18" charset="0"/>
              </a:rPr>
              <a:t>- Based on Metro IP Bear network</a:t>
            </a:r>
          </a:p>
          <a:p>
            <a:pPr>
              <a:spcAft>
                <a:spcPts val="200"/>
              </a:spcAft>
            </a:pPr>
            <a:r>
              <a:rPr lang="en-US" sz="1400" b="0" dirty="0" smtClean="0">
                <a:latin typeface="Times New Roman" pitchFamily="18" charset="0"/>
                <a:cs typeface="Times New Roman" pitchFamily="18" charset="0"/>
              </a:rPr>
              <a:t>- 3G/</a:t>
            </a:r>
            <a:r>
              <a:rPr lang="en-US" sz="1400" b="0" dirty="0" err="1" smtClean="0">
                <a:latin typeface="Times New Roman" pitchFamily="18" charset="0"/>
                <a:cs typeface="Times New Roman" pitchFamily="18" charset="0"/>
              </a:rPr>
              <a:t>Wimax</a:t>
            </a:r>
            <a:r>
              <a:rPr lang="en-US" sz="1400" b="0" dirty="0" smtClean="0">
                <a:latin typeface="Times New Roman" pitchFamily="18" charset="0"/>
                <a:cs typeface="Times New Roman" pitchFamily="18" charset="0"/>
              </a:rPr>
              <a:t> camera as backup solution</a:t>
            </a:r>
          </a:p>
          <a:p>
            <a:pPr>
              <a:spcAft>
                <a:spcPts val="200"/>
              </a:spcAft>
            </a:pPr>
            <a:r>
              <a:rPr lang="en-US" sz="1400" b="0" dirty="0" smtClean="0">
                <a:latin typeface="Times New Roman" pitchFamily="18" charset="0"/>
                <a:cs typeface="Times New Roman" pitchFamily="18" charset="0"/>
              </a:rPr>
              <a:t>- Access control and detection sensor as the supporting </a:t>
            </a:r>
            <a:r>
              <a:rPr lang="en-US" sz="1400" b="0" dirty="0" smtClean="0">
                <a:latin typeface="Times New Roman" pitchFamily="18" charset="0"/>
                <a:cs typeface="Times New Roman" pitchFamily="18" charset="0"/>
              </a:rPr>
              <a:t>part</a:t>
            </a:r>
            <a:endParaRPr lang="en-US" sz="1400" b="0" dirty="0" smtClean="0">
              <a:latin typeface="Times New Roman" pitchFamily="18" charset="0"/>
              <a:cs typeface="Times New Roman" pitchFamily="18" charset="0"/>
            </a:endParaRPr>
          </a:p>
        </p:txBody>
      </p:sp>
      <p:sp>
        <p:nvSpPr>
          <p:cNvPr id="4" name="TextBox 3"/>
          <p:cNvSpPr txBox="1"/>
          <p:nvPr/>
        </p:nvSpPr>
        <p:spPr>
          <a:xfrm>
            <a:off x="4644008" y="404664"/>
            <a:ext cx="4499992" cy="6114494"/>
          </a:xfrm>
          <a:prstGeom prst="rect">
            <a:avLst/>
          </a:prstGeom>
          <a:noFill/>
        </p:spPr>
        <p:txBody>
          <a:bodyPr wrap="square" rtlCol="0">
            <a:spAutoFit/>
          </a:bodyPr>
          <a:lstStyle/>
          <a:p>
            <a:pPr>
              <a:spcAft>
                <a:spcPts val="200"/>
              </a:spcAft>
            </a:pPr>
            <a:r>
              <a:rPr lang="en-US" sz="1600" dirty="0" err="1" smtClean="0">
                <a:latin typeface="Times New Roman" pitchFamily="18" charset="0"/>
                <a:cs typeface="Times New Roman" pitchFamily="18" charset="0"/>
              </a:rPr>
              <a:t>GoTa</a:t>
            </a:r>
            <a:r>
              <a:rPr lang="en-US" sz="1600"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Digital Wireless </a:t>
            </a:r>
            <a:r>
              <a:rPr lang="en-US" sz="1600" dirty="0" err="1" smtClean="0">
                <a:latin typeface="Times New Roman" pitchFamily="18" charset="0"/>
                <a:cs typeface="Times New Roman" pitchFamily="18" charset="0"/>
              </a:rPr>
              <a:t>Trunking</a:t>
            </a:r>
            <a:r>
              <a:rPr lang="en-US" sz="1600" dirty="0" smtClean="0">
                <a:latin typeface="Times New Roman" pitchFamily="18" charset="0"/>
                <a:cs typeface="Times New Roman" pitchFamily="18" charset="0"/>
              </a:rPr>
              <a:t> System </a:t>
            </a:r>
            <a:r>
              <a:rPr lang="en-US" sz="1400" b="0" dirty="0" smtClean="0">
                <a:latin typeface="Times New Roman" pitchFamily="18" charset="0"/>
                <a:cs typeface="Times New Roman" pitchFamily="18" charset="0"/>
              </a:rPr>
              <a:t>Providing Dispatch Solutions:</a:t>
            </a:r>
          </a:p>
          <a:p>
            <a:pPr>
              <a:spcAft>
                <a:spcPts val="200"/>
              </a:spcAft>
            </a:pPr>
            <a:r>
              <a:rPr lang="en-US" sz="1400" b="0" dirty="0" smtClean="0">
                <a:latin typeface="Times New Roman" pitchFamily="18" charset="0"/>
                <a:cs typeface="Times New Roman" pitchFamily="18" charset="0"/>
              </a:rPr>
              <a:t>- Traffic scheduling scheme</a:t>
            </a:r>
          </a:p>
          <a:p>
            <a:pPr>
              <a:spcAft>
                <a:spcPts val="200"/>
              </a:spcAft>
            </a:pPr>
            <a:r>
              <a:rPr lang="en-US" sz="1400" b="0" dirty="0" smtClean="0">
                <a:latin typeface="Times New Roman" pitchFamily="18" charset="0"/>
                <a:cs typeface="Times New Roman" pitchFamily="18" charset="0"/>
              </a:rPr>
              <a:t>- Maintenance scheduling scheme</a:t>
            </a:r>
          </a:p>
          <a:p>
            <a:pPr>
              <a:spcAft>
                <a:spcPts val="200"/>
              </a:spcAft>
            </a:pPr>
            <a:r>
              <a:rPr lang="en-US" sz="1400" b="0" dirty="0" smtClean="0">
                <a:latin typeface="Times New Roman" pitchFamily="18" charset="0"/>
                <a:cs typeface="Times New Roman" pitchFamily="18" charset="0"/>
              </a:rPr>
              <a:t>- Disaster prevention scheduling scheme</a:t>
            </a:r>
          </a:p>
          <a:p>
            <a:pPr>
              <a:spcAft>
                <a:spcPts val="200"/>
              </a:spcAft>
            </a:pPr>
            <a:r>
              <a:rPr lang="en-US" sz="1400" b="0" dirty="0" smtClean="0">
                <a:latin typeface="Times New Roman" pitchFamily="18" charset="0"/>
                <a:cs typeface="Times New Roman" pitchFamily="18" charset="0"/>
              </a:rPr>
              <a:t>- Environmental control scheduling scheme</a:t>
            </a:r>
          </a:p>
          <a:p>
            <a:pPr>
              <a:spcAft>
                <a:spcPts val="200"/>
              </a:spcAft>
              <a:buFontTx/>
              <a:buChar char="-"/>
            </a:pPr>
            <a:r>
              <a:rPr lang="en-US" sz="1400" b="0" dirty="0" smtClean="0">
                <a:latin typeface="Times New Roman" pitchFamily="18" charset="0"/>
                <a:cs typeface="Times New Roman" pitchFamily="18" charset="0"/>
              </a:rPr>
              <a:t>Emergency </a:t>
            </a:r>
            <a:r>
              <a:rPr lang="en-US" sz="1400" b="0" dirty="0" smtClean="0">
                <a:latin typeface="Times New Roman" pitchFamily="18" charset="0"/>
                <a:cs typeface="Times New Roman" pitchFamily="18" charset="0"/>
              </a:rPr>
              <a:t>scheduling scheme</a:t>
            </a:r>
          </a:p>
          <a:p>
            <a:pPr>
              <a:spcAft>
                <a:spcPts val="200"/>
              </a:spcAft>
            </a:pPr>
            <a:endParaRPr lang="en-US" sz="1400" dirty="0" smtClean="0">
              <a:latin typeface="Times New Roman" pitchFamily="18" charset="0"/>
              <a:cs typeface="Times New Roman" pitchFamily="18" charset="0"/>
            </a:endParaRPr>
          </a:p>
          <a:p>
            <a:pPr>
              <a:spcAft>
                <a:spcPts val="200"/>
              </a:spcAft>
            </a:pPr>
            <a:r>
              <a:rPr lang="en-US" sz="1600" dirty="0" smtClean="0">
                <a:latin typeface="Times New Roman" pitchFamily="18" charset="0"/>
                <a:cs typeface="Times New Roman" pitchFamily="18" charset="0"/>
              </a:rPr>
              <a:t>Integrated </a:t>
            </a:r>
            <a:r>
              <a:rPr lang="en-US" sz="1600" dirty="0" smtClean="0">
                <a:latin typeface="Times New Roman" pitchFamily="18" charset="0"/>
                <a:cs typeface="Times New Roman" pitchFamily="18" charset="0"/>
              </a:rPr>
              <a:t>Power System</a:t>
            </a:r>
          </a:p>
          <a:p>
            <a:pPr>
              <a:spcAft>
                <a:spcPts val="200"/>
              </a:spcAft>
            </a:pPr>
            <a:r>
              <a:rPr lang="en-US" sz="1400" b="0" dirty="0" smtClean="0">
                <a:latin typeface="Times New Roman" pitchFamily="18" charset="0"/>
                <a:cs typeface="Times New Roman" pitchFamily="18" charset="0"/>
              </a:rPr>
              <a:t>- Easy for maintenance and management.</a:t>
            </a:r>
          </a:p>
          <a:p>
            <a:pPr>
              <a:spcAft>
                <a:spcPts val="200"/>
              </a:spcAft>
            </a:pPr>
            <a:r>
              <a:rPr lang="en-US" sz="1400" b="0" dirty="0" smtClean="0">
                <a:latin typeface="Times New Roman" pitchFamily="18" charset="0"/>
                <a:cs typeface="Times New Roman" pitchFamily="18" charset="0"/>
              </a:rPr>
              <a:t>- Reduce equipment room space</a:t>
            </a:r>
          </a:p>
          <a:p>
            <a:pPr>
              <a:spcAft>
                <a:spcPts val="200"/>
              </a:spcAft>
            </a:pPr>
            <a:r>
              <a:rPr lang="en-US" sz="1400" b="0" dirty="0" smtClean="0">
                <a:latin typeface="Times New Roman" pitchFamily="18" charset="0"/>
                <a:cs typeface="Times New Roman" pitchFamily="18" charset="0"/>
              </a:rPr>
              <a:t>- Overall design, unified configuration, resource sharing, saving investment</a:t>
            </a:r>
          </a:p>
          <a:p>
            <a:pPr>
              <a:spcAft>
                <a:spcPts val="200"/>
              </a:spcAft>
              <a:buFontTx/>
              <a:buChar char="-"/>
            </a:pPr>
            <a:r>
              <a:rPr lang="en-US" sz="1400" b="0" dirty="0" smtClean="0">
                <a:latin typeface="Times New Roman" pitchFamily="18" charset="0"/>
                <a:cs typeface="Times New Roman" pitchFamily="18" charset="0"/>
              </a:rPr>
              <a:t>Improve </a:t>
            </a:r>
            <a:r>
              <a:rPr lang="en-US" sz="1400" b="0" dirty="0" smtClean="0">
                <a:latin typeface="Times New Roman" pitchFamily="18" charset="0"/>
                <a:cs typeface="Times New Roman" pitchFamily="18" charset="0"/>
              </a:rPr>
              <a:t>the reliability of UPS and the power system</a:t>
            </a:r>
          </a:p>
          <a:p>
            <a:pPr>
              <a:spcAft>
                <a:spcPts val="200"/>
              </a:spcAft>
            </a:pPr>
            <a:endParaRPr lang="en-US" sz="1400" dirty="0" smtClean="0">
              <a:latin typeface="Times New Roman" pitchFamily="18" charset="0"/>
              <a:cs typeface="Times New Roman" pitchFamily="18" charset="0"/>
            </a:endParaRPr>
          </a:p>
          <a:p>
            <a:pPr>
              <a:spcAft>
                <a:spcPts val="200"/>
              </a:spcAft>
            </a:pPr>
            <a:r>
              <a:rPr lang="en-US" sz="1600" dirty="0" smtClean="0">
                <a:latin typeface="Times New Roman" pitchFamily="18" charset="0"/>
                <a:cs typeface="Times New Roman" pitchFamily="18" charset="0"/>
              </a:rPr>
              <a:t>Clock </a:t>
            </a:r>
            <a:r>
              <a:rPr lang="en-US" sz="1600" dirty="0" smtClean="0">
                <a:latin typeface="Times New Roman" pitchFamily="18" charset="0"/>
                <a:cs typeface="Times New Roman" pitchFamily="18" charset="0"/>
              </a:rPr>
              <a:t>System</a:t>
            </a:r>
          </a:p>
          <a:p>
            <a:pPr>
              <a:spcAft>
                <a:spcPts val="200"/>
              </a:spcAft>
            </a:pPr>
            <a:r>
              <a:rPr lang="en-US" sz="1400" b="0" dirty="0" smtClean="0">
                <a:latin typeface="Times New Roman" pitchFamily="18" charset="0"/>
                <a:cs typeface="Times New Roman" pitchFamily="18" charset="0"/>
              </a:rPr>
              <a:t>- Provide unified time for the line staff</a:t>
            </a:r>
          </a:p>
          <a:p>
            <a:pPr>
              <a:spcAft>
                <a:spcPts val="200"/>
              </a:spcAft>
            </a:pPr>
            <a:r>
              <a:rPr lang="en-US" sz="1400" b="0" dirty="0" smtClean="0">
                <a:latin typeface="Times New Roman" pitchFamily="18" charset="0"/>
                <a:cs typeface="Times New Roman" pitchFamily="18" charset="0"/>
              </a:rPr>
              <a:t>- Provide standard time for passengers</a:t>
            </a:r>
          </a:p>
          <a:p>
            <a:pPr>
              <a:spcAft>
                <a:spcPts val="200"/>
              </a:spcAft>
              <a:buFontTx/>
              <a:buChar char="-"/>
            </a:pPr>
            <a:r>
              <a:rPr lang="en-US" sz="1400" b="0" dirty="0" smtClean="0">
                <a:latin typeface="Times New Roman" pitchFamily="18" charset="0"/>
                <a:cs typeface="Times New Roman" pitchFamily="18" charset="0"/>
              </a:rPr>
              <a:t>Offer </a:t>
            </a:r>
            <a:r>
              <a:rPr lang="en-US" sz="1400" b="0" dirty="0" smtClean="0">
                <a:latin typeface="Times New Roman" pitchFamily="18" charset="0"/>
                <a:cs typeface="Times New Roman" pitchFamily="18" charset="0"/>
              </a:rPr>
              <a:t>standard time information for other systems</a:t>
            </a:r>
          </a:p>
          <a:p>
            <a:pPr>
              <a:spcAft>
                <a:spcPts val="200"/>
              </a:spcAft>
            </a:pPr>
            <a:endParaRPr lang="en-US" sz="1400" dirty="0" smtClean="0">
              <a:latin typeface="Times New Roman" pitchFamily="18" charset="0"/>
              <a:cs typeface="Times New Roman" pitchFamily="18" charset="0"/>
            </a:endParaRPr>
          </a:p>
          <a:p>
            <a:pPr>
              <a:spcAft>
                <a:spcPts val="200"/>
              </a:spcAft>
            </a:pPr>
            <a:r>
              <a:rPr lang="en-US" sz="1600" dirty="0" smtClean="0">
                <a:latin typeface="Times New Roman" pitchFamily="18" charset="0"/>
                <a:cs typeface="Times New Roman" pitchFamily="18" charset="0"/>
              </a:rPr>
              <a:t>Public </a:t>
            </a:r>
            <a:r>
              <a:rPr lang="en-US" sz="1600" dirty="0" smtClean="0">
                <a:latin typeface="Times New Roman" pitchFamily="18" charset="0"/>
                <a:cs typeface="Times New Roman" pitchFamily="18" charset="0"/>
              </a:rPr>
              <a:t>Address System</a:t>
            </a:r>
          </a:p>
          <a:p>
            <a:pPr>
              <a:spcAft>
                <a:spcPts val="200"/>
              </a:spcAft>
            </a:pPr>
            <a:r>
              <a:rPr lang="en-US" sz="1400" b="0" dirty="0" smtClean="0">
                <a:latin typeface="Times New Roman" pitchFamily="18" charset="0"/>
                <a:cs typeface="Times New Roman" pitchFamily="18" charset="0"/>
              </a:rPr>
              <a:t>- Automatically broadcast train arrival and departure information</a:t>
            </a:r>
          </a:p>
          <a:p>
            <a:pPr>
              <a:spcAft>
                <a:spcPts val="200"/>
              </a:spcAft>
            </a:pPr>
            <a:r>
              <a:rPr lang="en-US" sz="1400" b="0" dirty="0" smtClean="0">
                <a:latin typeface="Times New Roman" pitchFamily="18" charset="0"/>
                <a:cs typeface="Times New Roman" pitchFamily="18" charset="0"/>
              </a:rPr>
              <a:t>- In emergencies, system broadcasts information for passengers</a:t>
            </a:r>
            <a:r>
              <a:rPr lang="en-US" sz="1400" b="0" dirty="0" smtClean="0">
                <a:latin typeface="Times New Roman" pitchFamily="18" charset="0"/>
                <a:cs typeface="Times New Roman" pitchFamily="18" charset="0"/>
              </a:rPr>
              <a:t>.</a:t>
            </a:r>
            <a:endParaRPr lang="en-US" sz="1400" b="0" dirty="0" smtClean="0">
              <a:latin typeface="Times New Roman" pitchFamily="18" charset="0"/>
              <a:cs typeface="Times New Roman" pitchFamily="18" charset="0"/>
            </a:endParaRPr>
          </a:p>
        </p:txBody>
      </p:sp>
      <p:sp>
        <p:nvSpPr>
          <p:cNvPr id="5" name="Rectangle 2"/>
          <p:cNvSpPr txBox="1">
            <a:spLocks noChangeArrowheads="1"/>
          </p:cNvSpPr>
          <p:nvPr/>
        </p:nvSpPr>
        <p:spPr bwMode="auto">
          <a:xfrm>
            <a:off x="0" y="44996"/>
            <a:ext cx="9036050" cy="6477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0" cap="none" spc="0" normalizeH="0" baseline="0" noProof="0" dirty="0" smtClean="0">
                <a:ln>
                  <a:noFill/>
                </a:ln>
                <a:solidFill>
                  <a:schemeClr val="tx2"/>
                </a:solidFill>
                <a:effectLst/>
                <a:uLnTx/>
                <a:uFillTx/>
                <a:latin typeface="Arial" pitchFamily="34" charset="0"/>
                <a:ea typeface="+mj-ea"/>
                <a:cs typeface="+mj-cs"/>
              </a:rPr>
              <a:t>Solution Highlights</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Rectangle 3"/>
          <p:cNvSpPr>
            <a:spLocks noGrp="1" noChangeArrowheads="1"/>
          </p:cNvSpPr>
          <p:nvPr>
            <p:ph type="body" idx="4294967295"/>
          </p:nvPr>
        </p:nvSpPr>
        <p:spPr>
          <a:xfrm>
            <a:off x="1258888" y="1916113"/>
            <a:ext cx="7527925" cy="2508250"/>
          </a:xfrm>
        </p:spPr>
        <p:txBody>
          <a:bodyPr/>
          <a:lstStyle/>
          <a:p>
            <a:pPr eaLnBrk="1" hangingPunct="1">
              <a:lnSpc>
                <a:spcPct val="110000"/>
              </a:lnSpc>
              <a:spcAft>
                <a:spcPct val="20000"/>
              </a:spcAft>
              <a:buClr>
                <a:srgbClr val="4D4D4D"/>
              </a:buClr>
              <a:buSzTx/>
              <a:buFont typeface="Wingdings" pitchFamily="2" charset="2"/>
              <a:buChar char="§"/>
              <a:defRPr/>
            </a:pPr>
            <a:r>
              <a:rPr lang="en-US" altLang="zh-CN" sz="2400" b="1" dirty="0" smtClean="0">
                <a:effectLst>
                  <a:outerShdw blurRad="38100" dist="38100" dir="2700000" algn="tl">
                    <a:srgbClr val="C0C0C0"/>
                  </a:outerShdw>
                </a:effectLst>
                <a:latin typeface="Times New Roman" pitchFamily="18" charset="0"/>
                <a:cs typeface="Times New Roman" pitchFamily="18" charset="0"/>
              </a:rPr>
              <a:t>Requirements Analysis for RCS</a:t>
            </a:r>
          </a:p>
          <a:p>
            <a:pPr eaLnBrk="1" hangingPunct="1">
              <a:lnSpc>
                <a:spcPct val="110000"/>
              </a:lnSpc>
              <a:spcAft>
                <a:spcPct val="20000"/>
              </a:spcAft>
              <a:buClr>
                <a:srgbClr val="4D4D4D"/>
              </a:buClr>
              <a:buSzTx/>
              <a:buFont typeface="Wingdings" pitchFamily="2" charset="2"/>
              <a:buChar char="§"/>
              <a:defRPr/>
            </a:pPr>
            <a:r>
              <a:rPr lang="en-US" altLang="zh-CN" sz="2400" b="1" dirty="0" smtClean="0">
                <a:effectLst>
                  <a:outerShdw blurRad="38100" dist="38100" dir="2700000" algn="tl">
                    <a:srgbClr val="C0C0C0"/>
                  </a:outerShdw>
                </a:effectLst>
                <a:latin typeface="Times New Roman" pitchFamily="18" charset="0"/>
                <a:cs typeface="Times New Roman" pitchFamily="18" charset="0"/>
              </a:rPr>
              <a:t>RCS Solution</a:t>
            </a:r>
          </a:p>
          <a:p>
            <a:pPr eaLnBrk="1" hangingPunct="1">
              <a:lnSpc>
                <a:spcPct val="110000"/>
              </a:lnSpc>
              <a:spcAft>
                <a:spcPct val="20000"/>
              </a:spcAft>
              <a:buClr>
                <a:srgbClr val="4D4D4D"/>
              </a:buClr>
              <a:buSzTx/>
              <a:buFont typeface="Wingdings" pitchFamily="2" charset="2"/>
              <a:buChar char="§"/>
              <a:defRPr/>
            </a:pPr>
            <a:r>
              <a:rPr lang="en-US" altLang="zh-CN" sz="2400" b="1" dirty="0" smtClean="0">
                <a:solidFill>
                  <a:schemeClr val="accent2">
                    <a:lumMod val="40000"/>
                    <a:lumOff val="60000"/>
                  </a:schemeClr>
                </a:solidFill>
                <a:effectLst>
                  <a:outerShdw blurRad="38100" dist="38100" dir="2700000" algn="tl">
                    <a:srgbClr val="C0C0C0"/>
                  </a:outerShdw>
                </a:effectLst>
                <a:latin typeface="Times New Roman" pitchFamily="18" charset="0"/>
                <a:cs typeface="Times New Roman" pitchFamily="18" charset="0"/>
              </a:rPr>
              <a:t>Successful Case Studies</a:t>
            </a:r>
          </a:p>
          <a:p>
            <a:pPr eaLnBrk="1" hangingPunct="1">
              <a:lnSpc>
                <a:spcPct val="110000"/>
              </a:lnSpc>
              <a:spcAft>
                <a:spcPct val="20000"/>
              </a:spcAft>
              <a:buClr>
                <a:srgbClr val="4D4D4D"/>
              </a:buClr>
              <a:buSzTx/>
              <a:buFont typeface="Wingdings" pitchFamily="2" charset="2"/>
              <a:buChar char="§"/>
              <a:defRPr/>
            </a:pPr>
            <a:r>
              <a:rPr lang="en-US" altLang="zh-CN" sz="2400" b="1" dirty="0" smtClean="0">
                <a:effectLst>
                  <a:outerShdw blurRad="38100" dist="38100" dir="2700000" algn="tl">
                    <a:srgbClr val="C0C0C0"/>
                  </a:outerShdw>
                </a:effectLst>
                <a:latin typeface="Times New Roman" pitchFamily="18" charset="0"/>
                <a:cs typeface="Times New Roman" pitchFamily="18" charset="0"/>
              </a:rPr>
              <a:t>ZTE Overview</a:t>
            </a:r>
          </a:p>
        </p:txBody>
      </p:sp>
      <p:sp>
        <p:nvSpPr>
          <p:cNvPr id="10" name="Rectangle 2"/>
          <p:cNvSpPr>
            <a:spLocks noGrp="1" noChangeArrowheads="1"/>
          </p:cNvSpPr>
          <p:nvPr>
            <p:ph type="title" idx="4294967295"/>
          </p:nvPr>
        </p:nvSpPr>
        <p:spPr>
          <a:xfrm>
            <a:off x="250825" y="333375"/>
            <a:ext cx="8496300" cy="647700"/>
          </a:xfrm>
        </p:spPr>
        <p:txBody>
          <a:bodyPr/>
          <a:lstStyle/>
          <a:p>
            <a:pPr eaLnBrk="1" hangingPunct="1">
              <a:defRPr/>
            </a:pPr>
            <a:r>
              <a:rPr lang="en-US" altLang="zh-CN" sz="4000" b="1" i="1" dirty="0" smtClean="0">
                <a:solidFill>
                  <a:srgbClr val="606060"/>
                </a:solidFill>
                <a:effectLst>
                  <a:outerShdw blurRad="38100" dist="38100" dir="2700000" algn="tl">
                    <a:srgbClr val="C0C0C0"/>
                  </a:outerShdw>
                </a:effectLst>
                <a:latin typeface="Times New Roman" pitchFamily="18" charset="0"/>
                <a:cs typeface="Times New Roman" pitchFamily="18" charset="0"/>
              </a:rPr>
              <a:t>Agenda</a:t>
            </a:r>
            <a:endParaRPr lang="zh-CN" altLang="en-US" sz="4000" b="1" i="1" dirty="0" smtClean="0">
              <a:solidFill>
                <a:srgbClr val="606060"/>
              </a:solidFill>
              <a:effectLst>
                <a:outerShdw blurRad="38100" dist="38100" dir="2700000" algn="tl">
                  <a:srgbClr val="C0C0C0"/>
                </a:outerShdw>
              </a:effectLst>
              <a:latin typeface="Times New Roman" pitchFamily="18" charset="0"/>
              <a:cs typeface="Times New Roman" pitchFamily="18" charset="0"/>
            </a:endParaRPr>
          </a:p>
        </p:txBody>
      </p:sp>
    </p:spTree>
  </p:cSld>
  <p:clrMapOvr>
    <a:masterClrMapping/>
  </p:clrMapOvr>
  <p:transition>
    <p:fade/>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8" name="Picture 2" descr="00003136_01"/>
          <p:cNvPicPr>
            <a:picLocks noChangeAspect="1" noChangeArrowheads="1"/>
          </p:cNvPicPr>
          <p:nvPr/>
        </p:nvPicPr>
        <p:blipFill>
          <a:blip r:embed="rId2" cstate="print"/>
          <a:srcRect/>
          <a:stretch>
            <a:fillRect/>
          </a:stretch>
        </p:blipFill>
        <p:spPr bwMode="auto">
          <a:xfrm>
            <a:off x="6180584" y="4149080"/>
            <a:ext cx="2855912" cy="2141537"/>
          </a:xfrm>
          <a:prstGeom prst="rect">
            <a:avLst/>
          </a:prstGeom>
          <a:noFill/>
          <a:ln w="9525">
            <a:noFill/>
            <a:miter lim="800000"/>
            <a:headEnd/>
            <a:tailEnd/>
          </a:ln>
        </p:spPr>
      </p:pic>
      <p:sp>
        <p:nvSpPr>
          <p:cNvPr id="50179" name="Rectangle 2"/>
          <p:cNvSpPr>
            <a:spLocks noGrp="1" noChangeArrowheads="1"/>
          </p:cNvSpPr>
          <p:nvPr>
            <p:ph type="title" idx="4294967295"/>
          </p:nvPr>
        </p:nvSpPr>
        <p:spPr>
          <a:xfrm>
            <a:off x="179388" y="333375"/>
            <a:ext cx="8496300" cy="647700"/>
          </a:xfrm>
        </p:spPr>
        <p:txBody>
          <a:bodyPr/>
          <a:lstStyle/>
          <a:p>
            <a:pPr eaLnBrk="1" hangingPunct="1"/>
            <a:r>
              <a:rPr lang="en-US" altLang="zh-CN" sz="2800" dirty="0" smtClean="0">
                <a:latin typeface="Times New Roman" pitchFamily="18" charset="0"/>
                <a:cs typeface="Times New Roman" pitchFamily="18" charset="0"/>
              </a:rPr>
              <a:t>ZTE and Railway Construction</a:t>
            </a:r>
          </a:p>
        </p:txBody>
      </p:sp>
      <p:pic>
        <p:nvPicPr>
          <p:cNvPr id="50180" name="Picture 5" descr="1431226906778707"/>
          <p:cNvPicPr>
            <a:picLocks noChangeAspect="1" noChangeArrowheads="1"/>
          </p:cNvPicPr>
          <p:nvPr/>
        </p:nvPicPr>
        <p:blipFill>
          <a:blip r:embed="rId3" cstate="print"/>
          <a:srcRect/>
          <a:stretch>
            <a:fillRect/>
          </a:stretch>
        </p:blipFill>
        <p:spPr bwMode="auto">
          <a:xfrm>
            <a:off x="6948488" y="654051"/>
            <a:ext cx="2071687" cy="3279775"/>
          </a:xfrm>
          <a:prstGeom prst="rect">
            <a:avLst/>
          </a:prstGeom>
          <a:noFill/>
          <a:ln w="9525">
            <a:noFill/>
            <a:miter lim="800000"/>
            <a:headEnd/>
            <a:tailEnd/>
          </a:ln>
        </p:spPr>
      </p:pic>
      <p:pic>
        <p:nvPicPr>
          <p:cNvPr id="50182" name="Picture 11" descr="动车"/>
          <p:cNvPicPr>
            <a:picLocks noChangeAspect="1" noChangeArrowheads="1"/>
          </p:cNvPicPr>
          <p:nvPr/>
        </p:nvPicPr>
        <p:blipFill>
          <a:blip r:embed="rId4" cstate="print"/>
          <a:srcRect/>
          <a:stretch>
            <a:fillRect/>
          </a:stretch>
        </p:blipFill>
        <p:spPr bwMode="auto">
          <a:xfrm>
            <a:off x="0" y="4279031"/>
            <a:ext cx="2808288" cy="2246313"/>
          </a:xfrm>
          <a:prstGeom prst="rect">
            <a:avLst/>
          </a:prstGeom>
          <a:noFill/>
          <a:ln w="9525">
            <a:noFill/>
            <a:miter lim="800000"/>
            <a:headEnd/>
            <a:tailEnd/>
          </a:ln>
        </p:spPr>
      </p:pic>
      <p:sp>
        <p:nvSpPr>
          <p:cNvPr id="9" name="TextBox 8"/>
          <p:cNvSpPr txBox="1"/>
          <p:nvPr/>
        </p:nvSpPr>
        <p:spPr>
          <a:xfrm>
            <a:off x="323528" y="1067252"/>
            <a:ext cx="4752528" cy="1569660"/>
          </a:xfrm>
          <a:prstGeom prst="rect">
            <a:avLst/>
          </a:prstGeom>
          <a:noFill/>
        </p:spPr>
        <p:txBody>
          <a:bodyPr wrap="square" rtlCol="0">
            <a:spAutoFit/>
          </a:bodyPr>
          <a:lstStyle/>
          <a:p>
            <a:pPr marL="236538" indent="-236538">
              <a:lnSpc>
                <a:spcPct val="140000"/>
              </a:lnSpc>
              <a:spcBef>
                <a:spcPct val="20000"/>
              </a:spcBef>
              <a:buClr>
                <a:schemeClr val="tx2"/>
              </a:buClr>
              <a:buSzPct val="80000"/>
              <a:buFont typeface="Wingdings" pitchFamily="2" charset="2"/>
              <a:buChar char="Ø"/>
            </a:pPr>
            <a:r>
              <a:rPr kumimoji="0" lang="en-US" altLang="zh-CN" sz="1600" b="0" dirty="0" smtClean="0">
                <a:latin typeface="Times New Roman" pitchFamily="18" charset="0"/>
                <a:cs typeface="Times New Roman" pitchFamily="18" charset="0"/>
              </a:rPr>
              <a:t>10 years + </a:t>
            </a:r>
            <a:r>
              <a:rPr kumimoji="0" lang="en-US" altLang="zh-CN" sz="1600" b="0" dirty="0" smtClean="0">
                <a:latin typeface="Times New Roman" pitchFamily="18" charset="0"/>
                <a:cs typeface="Times New Roman" pitchFamily="18" charset="0"/>
              </a:rPr>
              <a:t>experiences</a:t>
            </a:r>
          </a:p>
          <a:p>
            <a:pPr marL="236538" indent="-236538">
              <a:lnSpc>
                <a:spcPct val="140000"/>
              </a:lnSpc>
              <a:spcBef>
                <a:spcPct val="20000"/>
              </a:spcBef>
              <a:buClr>
                <a:schemeClr val="tx2"/>
              </a:buClr>
              <a:buSzPct val="80000"/>
              <a:buFont typeface="Wingdings" pitchFamily="2" charset="2"/>
              <a:buChar char="Ø"/>
            </a:pPr>
            <a:r>
              <a:rPr kumimoji="0" lang="en-US" altLang="zh-CN" sz="1600" b="0" dirty="0" smtClean="0">
                <a:latin typeface="Times New Roman" pitchFamily="18" charset="0"/>
                <a:cs typeface="Times New Roman" pitchFamily="18" charset="0"/>
              </a:rPr>
              <a:t> </a:t>
            </a:r>
            <a:r>
              <a:rPr kumimoji="0" lang="en-US" altLang="zh-CN" sz="1600" b="0" dirty="0" smtClean="0">
                <a:latin typeface="Times New Roman" pitchFamily="18" charset="0"/>
                <a:cs typeface="Times New Roman" pitchFamily="18" charset="0"/>
              </a:rPr>
              <a:t>Design</a:t>
            </a:r>
            <a:r>
              <a:rPr kumimoji="0" lang="en-US" altLang="zh-CN" sz="1600" b="0" dirty="0" smtClean="0">
                <a:latin typeface="Times New Roman" pitchFamily="18" charset="0"/>
                <a:cs typeface="Times New Roman" pitchFamily="18" charset="0"/>
              </a:rPr>
              <a:t>, procurement, construction,  integration</a:t>
            </a:r>
          </a:p>
          <a:p>
            <a:pPr marL="236538" indent="-236538">
              <a:lnSpc>
                <a:spcPct val="140000"/>
              </a:lnSpc>
              <a:spcBef>
                <a:spcPct val="20000"/>
              </a:spcBef>
              <a:buClr>
                <a:schemeClr val="tx2"/>
              </a:buClr>
              <a:buSzPct val="80000"/>
              <a:buFont typeface="Wingdings" pitchFamily="2" charset="2"/>
              <a:buChar char="Ø"/>
            </a:pPr>
            <a:r>
              <a:rPr kumimoji="0" lang="en-US" altLang="zh-CN" sz="1600" b="0" dirty="0" smtClean="0">
                <a:latin typeface="Times New Roman" pitchFamily="18" charset="0"/>
                <a:cs typeface="Times New Roman" pitchFamily="18" charset="0"/>
              </a:rPr>
              <a:t> Engaged in more than 30 railway construction projects  domestic and </a:t>
            </a:r>
            <a:r>
              <a:rPr kumimoji="0" lang="en-US" altLang="zh-CN" sz="1600" b="0" dirty="0" smtClean="0">
                <a:latin typeface="Times New Roman" pitchFamily="18" charset="0"/>
                <a:cs typeface="Times New Roman" pitchFamily="18" charset="0"/>
              </a:rPr>
              <a:t> international.</a:t>
            </a:r>
            <a:endParaRPr kumimoji="0" lang="en-US" altLang="zh-CN" sz="1600" b="0" dirty="0" smtClean="0">
              <a:latin typeface="Times New Roman" pitchFamily="18" charset="0"/>
              <a:cs typeface="Times New Roman" pitchFamily="18" charset="0"/>
            </a:endParaRPr>
          </a:p>
        </p:txBody>
      </p:sp>
      <p:pic>
        <p:nvPicPr>
          <p:cNvPr id="10" name="Picture 9" descr="http://wwwen.zte.com.cn/en/enterprise/solutions/201108/W020110828729208009934.jpg"/>
          <p:cNvPicPr/>
          <p:nvPr/>
        </p:nvPicPr>
        <p:blipFill>
          <a:blip r:embed="rId5" cstate="print"/>
          <a:srcRect/>
          <a:stretch>
            <a:fillRect/>
          </a:stretch>
        </p:blipFill>
        <p:spPr bwMode="auto">
          <a:xfrm>
            <a:off x="3059832" y="4941168"/>
            <a:ext cx="967740" cy="1329055"/>
          </a:xfrm>
          <a:prstGeom prst="rect">
            <a:avLst/>
          </a:prstGeom>
          <a:noFill/>
          <a:ln w="9525">
            <a:noFill/>
            <a:miter lim="800000"/>
            <a:headEnd/>
            <a:tailEnd/>
          </a:ln>
        </p:spPr>
      </p:pic>
      <p:pic>
        <p:nvPicPr>
          <p:cNvPr id="11" name="Picture 10" descr="http://wwwen.zte.com.cn/en/enterprise/solutions/201108/W020110828729208004708.png"/>
          <p:cNvPicPr/>
          <p:nvPr/>
        </p:nvPicPr>
        <p:blipFill>
          <a:blip r:embed="rId6" cstate="print"/>
          <a:srcRect/>
          <a:stretch>
            <a:fillRect/>
          </a:stretch>
        </p:blipFill>
        <p:spPr bwMode="auto">
          <a:xfrm>
            <a:off x="4499992" y="3789040"/>
            <a:ext cx="1435100" cy="520700"/>
          </a:xfrm>
          <a:prstGeom prst="rect">
            <a:avLst/>
          </a:prstGeom>
          <a:noFill/>
          <a:ln w="9525">
            <a:noFill/>
            <a:miter lim="800000"/>
            <a:headEnd/>
            <a:tailEnd/>
          </a:ln>
        </p:spPr>
      </p:pic>
      <p:pic>
        <p:nvPicPr>
          <p:cNvPr id="12" name="Picture 11" descr="http://wwwen.zte.com.cn/en/enterprise/solutions/201108/W020110828729208017324.png"/>
          <p:cNvPicPr/>
          <p:nvPr/>
        </p:nvPicPr>
        <p:blipFill>
          <a:blip r:embed="rId7" cstate="print"/>
          <a:srcRect/>
          <a:stretch>
            <a:fillRect/>
          </a:stretch>
        </p:blipFill>
        <p:spPr bwMode="auto">
          <a:xfrm>
            <a:off x="251520" y="2708920"/>
            <a:ext cx="2275205" cy="797560"/>
          </a:xfrm>
          <a:prstGeom prst="rect">
            <a:avLst/>
          </a:prstGeom>
          <a:noFill/>
          <a:ln w="9525">
            <a:noFill/>
            <a:miter lim="800000"/>
            <a:headEnd/>
            <a:tailEnd/>
          </a:ln>
        </p:spPr>
      </p:pic>
      <p:pic>
        <p:nvPicPr>
          <p:cNvPr id="13" name="Picture 12" descr="http://wwwen.zte.com.cn/en/enterprise/solutions/201108/W020110828729208017395.png"/>
          <p:cNvPicPr/>
          <p:nvPr/>
        </p:nvPicPr>
        <p:blipFill>
          <a:blip r:embed="rId8" cstate="print"/>
          <a:srcRect/>
          <a:stretch>
            <a:fillRect/>
          </a:stretch>
        </p:blipFill>
        <p:spPr bwMode="auto">
          <a:xfrm>
            <a:off x="4139952" y="4509120"/>
            <a:ext cx="1892300" cy="627380"/>
          </a:xfrm>
          <a:prstGeom prst="rect">
            <a:avLst/>
          </a:prstGeom>
          <a:noFill/>
          <a:ln w="9525">
            <a:noFill/>
            <a:miter lim="800000"/>
            <a:headEnd/>
            <a:tailEnd/>
          </a:ln>
        </p:spPr>
      </p:pic>
      <p:pic>
        <p:nvPicPr>
          <p:cNvPr id="14" name="Picture 13" descr="http://wwwen.zte.com.cn/en/enterprise/solutions/201108/W020110828729208025114.png"/>
          <p:cNvPicPr/>
          <p:nvPr/>
        </p:nvPicPr>
        <p:blipFill>
          <a:blip r:embed="rId9" cstate="print"/>
          <a:srcRect/>
          <a:stretch>
            <a:fillRect/>
          </a:stretch>
        </p:blipFill>
        <p:spPr bwMode="auto">
          <a:xfrm>
            <a:off x="4644008" y="5301208"/>
            <a:ext cx="1467485" cy="1095375"/>
          </a:xfrm>
          <a:prstGeom prst="rect">
            <a:avLst/>
          </a:prstGeom>
          <a:noFill/>
          <a:ln w="9525">
            <a:noFill/>
            <a:miter lim="800000"/>
            <a:headEnd/>
            <a:tailEnd/>
          </a:ln>
        </p:spPr>
      </p:pic>
      <p:pic>
        <p:nvPicPr>
          <p:cNvPr id="15" name="Picture 14" descr="http://wwwen.zte.com.cn/en/enterprise/solutions/201108/W020110828729208024033.png"/>
          <p:cNvPicPr/>
          <p:nvPr/>
        </p:nvPicPr>
        <p:blipFill>
          <a:blip r:embed="rId10" cstate="print"/>
          <a:srcRect/>
          <a:stretch>
            <a:fillRect/>
          </a:stretch>
        </p:blipFill>
        <p:spPr bwMode="auto">
          <a:xfrm>
            <a:off x="2771800" y="4149080"/>
            <a:ext cx="1350645" cy="605790"/>
          </a:xfrm>
          <a:prstGeom prst="rect">
            <a:avLst/>
          </a:prstGeom>
          <a:noFill/>
          <a:ln w="9525">
            <a:noFill/>
            <a:miter lim="800000"/>
            <a:headEnd/>
            <a:tailEnd/>
          </a:ln>
        </p:spPr>
      </p:pic>
      <p:pic>
        <p:nvPicPr>
          <p:cNvPr id="16" name="Picture 15" descr="http://wwwen.zte.com.cn/en/enterprise/solutions/201108/W020110828729208024629.png"/>
          <p:cNvPicPr/>
          <p:nvPr/>
        </p:nvPicPr>
        <p:blipFill>
          <a:blip r:embed="rId11" cstate="print"/>
          <a:srcRect/>
          <a:stretch>
            <a:fillRect/>
          </a:stretch>
        </p:blipFill>
        <p:spPr bwMode="auto">
          <a:xfrm>
            <a:off x="4716016" y="2780928"/>
            <a:ext cx="1148080" cy="871855"/>
          </a:xfrm>
          <a:prstGeom prst="rect">
            <a:avLst/>
          </a:prstGeom>
          <a:noFill/>
          <a:ln w="9525">
            <a:noFill/>
            <a:miter lim="800000"/>
            <a:headEnd/>
            <a:tailEnd/>
          </a:ln>
        </p:spPr>
      </p:pic>
      <p:pic>
        <p:nvPicPr>
          <p:cNvPr id="17" name="Picture 16" descr="http://wwwen.zte.com.cn/en/enterprise/solutions/201108/W020110828729208010043.png"/>
          <p:cNvPicPr/>
          <p:nvPr/>
        </p:nvPicPr>
        <p:blipFill>
          <a:blip r:embed="rId12" cstate="print"/>
          <a:srcRect/>
          <a:stretch>
            <a:fillRect/>
          </a:stretch>
        </p:blipFill>
        <p:spPr bwMode="auto">
          <a:xfrm>
            <a:off x="2771800" y="3429000"/>
            <a:ext cx="1254760" cy="669925"/>
          </a:xfrm>
          <a:prstGeom prst="rect">
            <a:avLst/>
          </a:prstGeom>
          <a:noFill/>
          <a:ln w="9525">
            <a:noFill/>
            <a:miter lim="800000"/>
            <a:headEnd/>
            <a:tailEnd/>
          </a:ln>
        </p:spPr>
      </p:pic>
      <p:pic>
        <p:nvPicPr>
          <p:cNvPr id="18" name="Picture 17" descr="http://wwwen.zte.com.cn/en/enterprise/solutions/201108/W020110828729208012124.png"/>
          <p:cNvPicPr/>
          <p:nvPr/>
        </p:nvPicPr>
        <p:blipFill>
          <a:blip r:embed="rId13" cstate="print"/>
          <a:srcRect/>
          <a:stretch>
            <a:fillRect/>
          </a:stretch>
        </p:blipFill>
        <p:spPr bwMode="auto">
          <a:xfrm>
            <a:off x="2915816" y="2636912"/>
            <a:ext cx="1223010" cy="58483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50" name="Picture 4" descr="越南地图（中文版）"/>
          <p:cNvPicPr>
            <a:picLocks noChangeAspect="1" noChangeArrowheads="1"/>
          </p:cNvPicPr>
          <p:nvPr/>
        </p:nvPicPr>
        <p:blipFill>
          <a:blip r:embed="rId2" cstate="print"/>
          <a:srcRect/>
          <a:stretch>
            <a:fillRect/>
          </a:stretch>
        </p:blipFill>
        <p:spPr bwMode="auto">
          <a:xfrm>
            <a:off x="539750" y="1268414"/>
            <a:ext cx="2592388" cy="4392612"/>
          </a:xfrm>
          <a:prstGeom prst="rect">
            <a:avLst/>
          </a:prstGeom>
          <a:noFill/>
          <a:ln w="9525">
            <a:noFill/>
            <a:miter lim="800000"/>
            <a:headEnd/>
            <a:tailEnd/>
          </a:ln>
        </p:spPr>
      </p:pic>
      <p:sp>
        <p:nvSpPr>
          <p:cNvPr id="53251" name="Rectangle 5"/>
          <p:cNvSpPr>
            <a:spLocks noGrp="1" noChangeArrowheads="1"/>
          </p:cNvSpPr>
          <p:nvPr>
            <p:ph type="title" idx="4294967295"/>
          </p:nvPr>
        </p:nvSpPr>
        <p:spPr>
          <a:xfrm>
            <a:off x="0" y="260648"/>
            <a:ext cx="7786688" cy="574675"/>
          </a:xfrm>
          <a:noFill/>
        </p:spPr>
        <p:txBody>
          <a:bodyPr/>
          <a:lstStyle/>
          <a:p>
            <a:pPr eaLnBrk="1" hangingPunct="1"/>
            <a:r>
              <a:rPr lang="en-US" altLang="zh-CN" sz="2800" i="1" kern="1200" dirty="0" smtClean="0">
                <a:solidFill>
                  <a:srgbClr val="002060"/>
                </a:solidFill>
                <a:latin typeface="Times New Roman" pitchFamily="18" charset="0"/>
                <a:cs typeface="Times New Roman" pitchFamily="18" charset="0"/>
                <a:sym typeface="Symbol" pitchFamily="18" charset="2"/>
              </a:rPr>
              <a:t>Railway Modernization Project in Vietnam</a:t>
            </a:r>
            <a:endParaRPr lang="en-US" altLang="zh-CN" sz="2800" dirty="0" smtClean="0"/>
          </a:p>
        </p:txBody>
      </p:sp>
      <p:grpSp>
        <p:nvGrpSpPr>
          <p:cNvPr id="2" name="圆角矩形 5"/>
          <p:cNvGrpSpPr>
            <a:grpSpLocks/>
          </p:cNvGrpSpPr>
          <p:nvPr/>
        </p:nvGrpSpPr>
        <p:grpSpPr bwMode="auto">
          <a:xfrm>
            <a:off x="3563888" y="1340768"/>
            <a:ext cx="5387280" cy="3379377"/>
            <a:chOff x="2208" y="776"/>
            <a:chExt cx="2749" cy="1636"/>
          </a:xfrm>
        </p:grpSpPr>
        <p:pic>
          <p:nvPicPr>
            <p:cNvPr id="53253" name="圆角矩形 5"/>
            <p:cNvPicPr>
              <a:picLocks noChangeArrowheads="1"/>
            </p:cNvPicPr>
            <p:nvPr/>
          </p:nvPicPr>
          <p:blipFill>
            <a:blip r:embed="rId3" cstate="print"/>
            <a:srcRect/>
            <a:stretch>
              <a:fillRect/>
            </a:stretch>
          </p:blipFill>
          <p:spPr bwMode="auto">
            <a:xfrm>
              <a:off x="2208" y="776"/>
              <a:ext cx="2749" cy="1636"/>
            </a:xfrm>
            <a:prstGeom prst="rect">
              <a:avLst/>
            </a:prstGeom>
            <a:noFill/>
            <a:ln w="9525">
              <a:noFill/>
              <a:miter lim="800000"/>
              <a:headEnd/>
              <a:tailEnd/>
            </a:ln>
          </p:spPr>
        </p:pic>
        <p:sp>
          <p:nvSpPr>
            <p:cNvPr id="53254" name="Text Box 5"/>
            <p:cNvSpPr txBox="1">
              <a:spLocks noChangeArrowheads="1"/>
            </p:cNvSpPr>
            <p:nvPr/>
          </p:nvSpPr>
          <p:spPr bwMode="auto">
            <a:xfrm>
              <a:off x="2321" y="876"/>
              <a:ext cx="2524" cy="1475"/>
            </a:xfrm>
            <a:prstGeom prst="rect">
              <a:avLst/>
            </a:prstGeom>
            <a:noFill/>
            <a:ln w="9525">
              <a:noFill/>
              <a:miter lim="800000"/>
              <a:headEnd/>
              <a:tailEnd/>
            </a:ln>
          </p:spPr>
          <p:txBody>
            <a:bodyPr wrap="square">
              <a:spAutoFit/>
            </a:bodyPr>
            <a:lstStyle/>
            <a:p>
              <a:pPr marL="236538" indent="-236538">
                <a:spcBef>
                  <a:spcPct val="20000"/>
                </a:spcBef>
                <a:buClr>
                  <a:schemeClr val="tx2"/>
                </a:buClr>
                <a:buSzPct val="80000"/>
                <a:buFont typeface="Arial" pitchFamily="34" charset="0"/>
                <a:buChar char="•"/>
              </a:pPr>
              <a:r>
                <a:rPr kumimoji="0" lang="en-US" altLang="zh-CN" sz="2000" b="0" dirty="0" smtClean="0">
                  <a:ea typeface="华文细黑" pitchFamily="2" charset="-122"/>
                </a:rPr>
                <a:t>Modernization </a:t>
              </a:r>
              <a:r>
                <a:rPr kumimoji="0" lang="en-US" altLang="zh-CN" sz="2000" b="0" dirty="0">
                  <a:ea typeface="华文细黑" pitchFamily="2" charset="-122"/>
                </a:rPr>
                <a:t>of telecommunication and signal on </a:t>
              </a:r>
              <a:r>
                <a:rPr kumimoji="0" lang="en-US" altLang="zh-CN" sz="2000" b="0" dirty="0">
                  <a:solidFill>
                    <a:srgbClr val="FF0000"/>
                  </a:solidFill>
                  <a:ea typeface="华文细黑" pitchFamily="2" charset="-122"/>
                </a:rPr>
                <a:t>N</a:t>
              </a:r>
              <a:r>
                <a:rPr kumimoji="0" lang="en-US" altLang="zh-CN" sz="2000" b="0" dirty="0" smtClean="0">
                  <a:solidFill>
                    <a:srgbClr val="FF0000"/>
                  </a:solidFill>
                  <a:ea typeface="华文细黑" pitchFamily="2" charset="-122"/>
                </a:rPr>
                <a:t>orth Vietnam</a:t>
              </a:r>
            </a:p>
            <a:p>
              <a:pPr marL="693738" lvl="1" indent="-236538">
                <a:spcBef>
                  <a:spcPct val="20000"/>
                </a:spcBef>
                <a:buClr>
                  <a:schemeClr val="tx2"/>
                </a:buClr>
                <a:buSzPct val="80000"/>
                <a:buFont typeface="Arial" pitchFamily="34" charset="0"/>
                <a:buChar char="•"/>
              </a:pPr>
              <a:r>
                <a:rPr kumimoji="0" lang="en-US" altLang="zh-CN" sz="1800" b="0" dirty="0" smtClean="0">
                  <a:ea typeface="华文细黑" pitchFamily="2" charset="-122"/>
                </a:rPr>
                <a:t>Hanoi - Dong </a:t>
              </a:r>
              <a:r>
                <a:rPr kumimoji="0" lang="en-US" altLang="zh-CN" sz="1800" b="0" dirty="0" smtClean="0">
                  <a:ea typeface="华文细黑" pitchFamily="2" charset="-122"/>
                </a:rPr>
                <a:t>Dang</a:t>
              </a:r>
            </a:p>
            <a:p>
              <a:pPr marL="693738" lvl="1" indent="-236538">
                <a:spcBef>
                  <a:spcPct val="20000"/>
                </a:spcBef>
                <a:buClr>
                  <a:schemeClr val="tx2"/>
                </a:buClr>
                <a:buSzPct val="80000"/>
                <a:buFont typeface="Arial" pitchFamily="34" charset="0"/>
                <a:buChar char="•"/>
              </a:pPr>
              <a:r>
                <a:rPr kumimoji="0" lang="en-US" altLang="zh-CN" sz="1800" b="0" dirty="0" smtClean="0">
                  <a:ea typeface="华文细黑" pitchFamily="2" charset="-122"/>
                </a:rPr>
                <a:t>Hanoi </a:t>
              </a:r>
              <a:r>
                <a:rPr kumimoji="0" lang="en-US" altLang="zh-CN" sz="1800" b="0" dirty="0" smtClean="0">
                  <a:ea typeface="华文细黑" pitchFamily="2" charset="-122"/>
                </a:rPr>
                <a:t>- Thai </a:t>
              </a:r>
              <a:r>
                <a:rPr kumimoji="0" lang="en-US" altLang="zh-CN" sz="1800" b="0" dirty="0" err="1" smtClean="0">
                  <a:ea typeface="华文细黑" pitchFamily="2" charset="-122"/>
                </a:rPr>
                <a:t>nguyen</a:t>
              </a:r>
              <a:endParaRPr kumimoji="0" lang="en-US" altLang="zh-CN" sz="1800" b="0" dirty="0" smtClean="0">
                <a:ea typeface="华文细黑" pitchFamily="2" charset="-122"/>
              </a:endParaRPr>
            </a:p>
            <a:p>
              <a:pPr marL="693738" lvl="1" indent="-236538">
                <a:spcBef>
                  <a:spcPct val="20000"/>
                </a:spcBef>
                <a:buClr>
                  <a:schemeClr val="tx2"/>
                </a:buClr>
                <a:buSzPct val="80000"/>
                <a:buFont typeface="Arial" pitchFamily="34" charset="0"/>
                <a:buChar char="•"/>
              </a:pPr>
              <a:r>
                <a:rPr kumimoji="0" lang="en-US" altLang="zh-CN" sz="1800" b="0" dirty="0" smtClean="0">
                  <a:ea typeface="华文细黑" pitchFamily="2" charset="-122"/>
                </a:rPr>
                <a:t>Hanoi </a:t>
              </a:r>
              <a:r>
                <a:rPr kumimoji="0" lang="en-US" altLang="zh-CN" sz="1800" b="0" dirty="0" smtClean="0">
                  <a:ea typeface="华文细黑" pitchFamily="2" charset="-122"/>
                </a:rPr>
                <a:t>- Lao </a:t>
              </a:r>
              <a:r>
                <a:rPr kumimoji="0" lang="en-US" altLang="zh-CN" sz="1800" b="0" dirty="0" err="1" smtClean="0">
                  <a:ea typeface="华文细黑" pitchFamily="2" charset="-122"/>
                </a:rPr>
                <a:t>cai</a:t>
              </a:r>
              <a:r>
                <a:rPr kumimoji="0" lang="en-US" altLang="zh-CN" sz="1800" b="0" dirty="0" smtClean="0">
                  <a:ea typeface="华文细黑" pitchFamily="2" charset="-122"/>
                </a:rPr>
                <a:t> and </a:t>
              </a:r>
              <a:endParaRPr kumimoji="0" lang="en-US" altLang="zh-CN" sz="1800" b="0" dirty="0" smtClean="0">
                <a:ea typeface="华文细黑" pitchFamily="2" charset="-122"/>
              </a:endParaRPr>
            </a:p>
            <a:p>
              <a:pPr marL="693738" lvl="1" indent="-236538">
                <a:spcBef>
                  <a:spcPct val="20000"/>
                </a:spcBef>
                <a:buClr>
                  <a:schemeClr val="tx2"/>
                </a:buClr>
                <a:buSzPct val="80000"/>
                <a:buFont typeface="Arial" pitchFamily="34" charset="0"/>
                <a:buChar char="•"/>
              </a:pPr>
              <a:r>
                <a:rPr kumimoji="0" lang="en-US" altLang="zh-CN" sz="1800" b="0" dirty="0" smtClean="0">
                  <a:ea typeface="华文细黑" pitchFamily="2" charset="-122"/>
                </a:rPr>
                <a:t>Hanoi </a:t>
              </a:r>
              <a:r>
                <a:rPr kumimoji="0" lang="en-US" altLang="zh-CN" sz="1800" b="0" dirty="0" smtClean="0">
                  <a:ea typeface="华文细黑" pitchFamily="2" charset="-122"/>
                </a:rPr>
                <a:t>Junction </a:t>
              </a:r>
              <a:endParaRPr kumimoji="0" lang="en-US" altLang="zh-CN" sz="1800" b="0" dirty="0" smtClean="0">
                <a:ea typeface="华文细黑" pitchFamily="2" charset="-122"/>
              </a:endParaRPr>
            </a:p>
            <a:p>
              <a:pPr marL="693738" lvl="1" indent="-236538">
                <a:spcBef>
                  <a:spcPct val="20000"/>
                </a:spcBef>
                <a:buClr>
                  <a:schemeClr val="tx2"/>
                </a:buClr>
                <a:buSzPct val="80000"/>
                <a:buFont typeface="Arial" pitchFamily="34" charset="0"/>
                <a:buChar char="•"/>
              </a:pPr>
              <a:r>
                <a:rPr kumimoji="0" lang="en-US" altLang="zh-CN" sz="1800" b="0" dirty="0" smtClean="0">
                  <a:ea typeface="华文细黑" pitchFamily="2" charset="-122"/>
                </a:rPr>
                <a:t>650Km</a:t>
              </a:r>
              <a:r>
                <a:rPr kumimoji="0" lang="en-US" altLang="zh-CN" sz="1800" b="0" dirty="0" smtClean="0">
                  <a:ea typeface="华文细黑" pitchFamily="2" charset="-122"/>
                </a:rPr>
                <a:t>, 65 </a:t>
              </a:r>
              <a:r>
                <a:rPr kumimoji="0" lang="en-US" altLang="zh-CN" sz="1800" b="0" dirty="0" smtClean="0">
                  <a:ea typeface="华文细黑" pitchFamily="2" charset="-122"/>
                </a:rPr>
                <a:t>Stations</a:t>
              </a:r>
              <a:endParaRPr kumimoji="0" lang="en-US" altLang="zh-CN" sz="1800" b="0" dirty="0" smtClean="0">
                <a:ea typeface="华文细黑" pitchFamily="2" charset="-122"/>
              </a:endParaRPr>
            </a:p>
            <a:p>
              <a:pPr marL="236538" indent="-236538">
                <a:spcBef>
                  <a:spcPct val="20000"/>
                </a:spcBef>
                <a:buClr>
                  <a:schemeClr val="tx2"/>
                </a:buClr>
                <a:buSzPct val="80000"/>
                <a:buFont typeface="Arial" pitchFamily="34" charset="0"/>
                <a:buChar char="•"/>
              </a:pPr>
              <a:r>
                <a:rPr kumimoji="0" lang="en-US" altLang="zh-CN" sz="2000" b="0" dirty="0" smtClean="0">
                  <a:ea typeface="华文细黑" pitchFamily="2" charset="-122"/>
                </a:rPr>
                <a:t>Offer  Planning, </a:t>
              </a:r>
              <a:r>
                <a:rPr kumimoji="0" lang="en-US" altLang="zh-CN" sz="2000" b="0" dirty="0">
                  <a:ea typeface="华文细黑" pitchFamily="2" charset="-122"/>
                </a:rPr>
                <a:t>design, </a:t>
              </a:r>
              <a:r>
                <a:rPr kumimoji="0" lang="en-US" altLang="zh-CN" sz="2000" b="0" dirty="0" smtClean="0">
                  <a:ea typeface="华文细黑" pitchFamily="2" charset="-122"/>
                </a:rPr>
                <a:t>Equipment, Deployment and Integration services</a:t>
              </a:r>
              <a:r>
                <a:rPr kumimoji="0" lang="en-US" altLang="zh-CN" sz="2000" b="0" dirty="0">
                  <a:ea typeface="华文细黑" pitchFamily="2" charset="-122"/>
                </a:rPr>
                <a:t>.</a:t>
              </a:r>
            </a:p>
          </p:txBody>
        </p:sp>
      </p:gr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5"/>
          <p:cNvSpPr>
            <a:spLocks noGrp="1" noChangeArrowheads="1"/>
          </p:cNvSpPr>
          <p:nvPr>
            <p:ph type="title" idx="4294967295"/>
          </p:nvPr>
        </p:nvSpPr>
        <p:spPr>
          <a:xfrm>
            <a:off x="25350" y="179784"/>
            <a:ext cx="8147050" cy="560917"/>
          </a:xfrm>
          <a:noFill/>
          <a:ln w="9525">
            <a:noFill/>
            <a:miter lim="800000"/>
            <a:headEnd/>
            <a:tailEnd/>
          </a:ln>
        </p:spPr>
        <p:txBody>
          <a:bodyPr vert="horz" wrap="square" lIns="91440" tIns="45720" rIns="91440" bIns="45720" numCol="1" anchor="ctr" anchorCtr="0" compatLnSpc="1">
            <a:prstTxWarp prst="textNoShape">
              <a:avLst/>
            </a:prstTxWarp>
          </a:bodyPr>
          <a:lstStyle/>
          <a:p>
            <a:pPr>
              <a:lnSpc>
                <a:spcPts val="2000"/>
              </a:lnSpc>
            </a:pPr>
            <a:r>
              <a:rPr lang="en-US" altLang="zh-CN" sz="3200" i="1" kern="1200" dirty="0" smtClean="0">
                <a:solidFill>
                  <a:srgbClr val="002060"/>
                </a:solidFill>
                <a:latin typeface="Times New Roman" pitchFamily="18" charset="0"/>
                <a:cs typeface="Times New Roman" pitchFamily="18" charset="0"/>
                <a:sym typeface="Symbol" pitchFamily="18" charset="2"/>
              </a:rPr>
              <a:t>Railway Signal Project in Uzbekistan</a:t>
            </a:r>
          </a:p>
        </p:txBody>
      </p:sp>
      <p:grpSp>
        <p:nvGrpSpPr>
          <p:cNvPr id="2" name="圆角矩形 5"/>
          <p:cNvGrpSpPr>
            <a:grpSpLocks/>
          </p:cNvGrpSpPr>
          <p:nvPr/>
        </p:nvGrpSpPr>
        <p:grpSpPr bwMode="auto">
          <a:xfrm>
            <a:off x="1115616" y="3717032"/>
            <a:ext cx="7203280" cy="1861483"/>
            <a:chOff x="257" y="703"/>
            <a:chExt cx="4789" cy="990"/>
          </a:xfrm>
        </p:grpSpPr>
        <p:pic>
          <p:nvPicPr>
            <p:cNvPr id="323589" name="圆角矩形 5"/>
            <p:cNvPicPr>
              <a:picLocks noChangeArrowheads="1"/>
            </p:cNvPicPr>
            <p:nvPr/>
          </p:nvPicPr>
          <p:blipFill>
            <a:blip r:embed="rId3" cstate="print"/>
            <a:srcRect/>
            <a:stretch>
              <a:fillRect/>
            </a:stretch>
          </p:blipFill>
          <p:spPr bwMode="auto">
            <a:xfrm>
              <a:off x="257" y="703"/>
              <a:ext cx="4789" cy="990"/>
            </a:xfrm>
            <a:prstGeom prst="rect">
              <a:avLst/>
            </a:prstGeom>
            <a:noFill/>
            <a:ln w="9525">
              <a:noFill/>
              <a:miter lim="800000"/>
              <a:headEnd/>
              <a:tailEnd/>
            </a:ln>
          </p:spPr>
        </p:pic>
        <p:sp>
          <p:nvSpPr>
            <p:cNvPr id="323590" name="Text Box 5"/>
            <p:cNvSpPr txBox="1">
              <a:spLocks noChangeArrowheads="1"/>
            </p:cNvSpPr>
            <p:nvPr/>
          </p:nvSpPr>
          <p:spPr bwMode="auto">
            <a:xfrm>
              <a:off x="339" y="771"/>
              <a:ext cx="4629" cy="835"/>
            </a:xfrm>
            <a:prstGeom prst="rect">
              <a:avLst/>
            </a:prstGeom>
            <a:noFill/>
            <a:ln w="9525">
              <a:noFill/>
              <a:miter lim="800000"/>
              <a:headEnd/>
              <a:tailEnd/>
            </a:ln>
          </p:spPr>
          <p:txBody>
            <a:bodyPr wrap="square">
              <a:spAutoFit/>
            </a:bodyPr>
            <a:lstStyle/>
            <a:p>
              <a:pPr marL="228600" indent="-228600">
                <a:spcBef>
                  <a:spcPts val="0"/>
                </a:spcBef>
                <a:buClr>
                  <a:schemeClr val="tx2"/>
                </a:buClr>
                <a:buSzPct val="80000"/>
                <a:buFont typeface="Arial" pitchFamily="34" charset="0"/>
                <a:buChar char="•"/>
              </a:pPr>
              <a:r>
                <a:rPr lang="en-US" altLang="zh-CN" sz="1600" b="0" dirty="0" smtClean="0">
                  <a:latin typeface="Times New Roman" pitchFamily="18" charset="0"/>
                  <a:ea typeface="华文细黑" pitchFamily="2" charset="-122"/>
                  <a:cs typeface="Times New Roman" pitchFamily="18" charset="0"/>
                </a:rPr>
                <a:t>Modernization </a:t>
              </a:r>
              <a:r>
                <a:rPr lang="en-US" altLang="zh-CN" sz="1600" b="0" dirty="0">
                  <a:latin typeface="Times New Roman" pitchFamily="18" charset="0"/>
                  <a:ea typeface="华文细黑" pitchFamily="2" charset="-122"/>
                  <a:cs typeface="Times New Roman" pitchFamily="18" charset="0"/>
                </a:rPr>
                <a:t>of telecommunication and signal in </a:t>
              </a:r>
              <a:r>
                <a:rPr lang="en-US" altLang="zh-CN" sz="1600" b="0" dirty="0" smtClean="0">
                  <a:latin typeface="Times New Roman" pitchFamily="18" charset="0"/>
                  <a:ea typeface="华文细黑" pitchFamily="2" charset="-122"/>
                  <a:cs typeface="Times New Roman" pitchFamily="18" charset="0"/>
                </a:rPr>
                <a:t>Uzbekistan</a:t>
              </a:r>
            </a:p>
            <a:p>
              <a:pPr marL="228600" indent="-228600">
                <a:spcBef>
                  <a:spcPts val="0"/>
                </a:spcBef>
                <a:buClr>
                  <a:schemeClr val="tx2"/>
                </a:buClr>
                <a:buSzPct val="80000"/>
                <a:buFont typeface="Arial" pitchFamily="34" charset="0"/>
                <a:buChar char="•"/>
              </a:pPr>
              <a:r>
                <a:rPr lang="en-US" altLang="zh-CN" sz="1600" b="0" dirty="0" smtClean="0">
                  <a:latin typeface="Times New Roman" pitchFamily="18" charset="0"/>
                  <a:ea typeface="华文细黑" pitchFamily="2" charset="-122"/>
                  <a:cs typeface="Times New Roman" pitchFamily="18" charset="0"/>
                </a:rPr>
                <a:t>Successfully </a:t>
              </a:r>
              <a:r>
                <a:rPr lang="en-US" altLang="zh-CN" sz="1600" b="0" dirty="0">
                  <a:latin typeface="Times New Roman" pitchFamily="18" charset="0"/>
                  <a:ea typeface="华文细黑" pitchFamily="2" charset="-122"/>
                  <a:cs typeface="Times New Roman" pitchFamily="18" charset="0"/>
                </a:rPr>
                <a:t>provided scheme, design, procurement, construction </a:t>
              </a:r>
              <a:r>
                <a:rPr lang="en-US" altLang="zh-CN" sz="1600" b="0" dirty="0" smtClean="0">
                  <a:latin typeface="Times New Roman" pitchFamily="18" charset="0"/>
                  <a:ea typeface="华文细黑" pitchFamily="2" charset="-122"/>
                  <a:cs typeface="Times New Roman" pitchFamily="18" charset="0"/>
                </a:rPr>
                <a:t>services</a:t>
              </a:r>
            </a:p>
            <a:p>
              <a:pPr marL="228600" indent="-228600">
                <a:spcBef>
                  <a:spcPts val="0"/>
                </a:spcBef>
                <a:buClr>
                  <a:schemeClr val="tx2"/>
                </a:buClr>
                <a:buSzPct val="80000"/>
                <a:buFont typeface="Arial" pitchFamily="34" charset="0"/>
                <a:buChar char="•"/>
              </a:pPr>
              <a:r>
                <a:rPr lang="en-US" altLang="zh-CN" sz="1600" b="0" dirty="0" smtClean="0">
                  <a:latin typeface="Times New Roman" pitchFamily="18" charset="0"/>
                  <a:ea typeface="华文细黑" pitchFamily="2" charset="-122"/>
                  <a:cs typeface="Times New Roman" pitchFamily="18" charset="0"/>
                </a:rPr>
                <a:t>116kms, 9 stations</a:t>
              </a:r>
            </a:p>
            <a:p>
              <a:pPr marL="228600" indent="-228600">
                <a:spcBef>
                  <a:spcPts val="0"/>
                </a:spcBef>
                <a:buClr>
                  <a:schemeClr val="tx2"/>
                </a:buClr>
                <a:buSzPct val="80000"/>
                <a:buFont typeface="Arial" pitchFamily="34" charset="0"/>
                <a:buChar char="•"/>
              </a:pPr>
              <a:r>
                <a:rPr lang="en-US" altLang="zh-CN" sz="1600" b="0" dirty="0" smtClean="0">
                  <a:latin typeface="Times New Roman" pitchFamily="18" charset="0"/>
                  <a:ea typeface="华文细黑" pitchFamily="2" charset="-122"/>
                  <a:cs typeface="Times New Roman" pitchFamily="18" charset="0"/>
                </a:rPr>
                <a:t>Signaling: CBI, axle-counting, Signal Machine</a:t>
              </a:r>
            </a:p>
            <a:p>
              <a:pPr marL="228600" indent="-228600">
                <a:spcBef>
                  <a:spcPts val="0"/>
                </a:spcBef>
                <a:buClr>
                  <a:schemeClr val="tx2"/>
                </a:buClr>
                <a:buSzPct val="80000"/>
                <a:buFont typeface="Arial" pitchFamily="34" charset="0"/>
                <a:buChar char="•"/>
              </a:pPr>
              <a:r>
                <a:rPr lang="en-US" altLang="zh-CN" sz="1600" b="0" dirty="0" smtClean="0">
                  <a:latin typeface="Times New Roman" pitchFamily="18" charset="0"/>
                  <a:ea typeface="华文细黑" pitchFamily="2" charset="-122"/>
                  <a:cs typeface="Times New Roman" pitchFamily="18" charset="0"/>
                </a:rPr>
                <a:t>Telecom: SDH, PABX, Dispatch,  PA, etc.</a:t>
              </a:r>
            </a:p>
            <a:p>
              <a:pPr marL="228600" indent="-228600">
                <a:spcBef>
                  <a:spcPts val="0"/>
                </a:spcBef>
                <a:buClr>
                  <a:schemeClr val="tx2"/>
                </a:buClr>
                <a:buSzPct val="80000"/>
                <a:buFont typeface="Arial" pitchFamily="34" charset="0"/>
                <a:buChar char="•"/>
              </a:pPr>
              <a:r>
                <a:rPr lang="en-US" altLang="zh-CN" sz="1600" b="0" dirty="0" smtClean="0">
                  <a:latin typeface="Times New Roman" pitchFamily="18" charset="0"/>
                  <a:ea typeface="华文细黑" pitchFamily="2" charset="-122"/>
                  <a:cs typeface="Times New Roman" pitchFamily="18" charset="0"/>
                </a:rPr>
                <a:t>Duration: 2 years</a:t>
              </a:r>
            </a:p>
          </p:txBody>
        </p:sp>
      </p:grpSp>
      <p:pic>
        <p:nvPicPr>
          <p:cNvPr id="323594" name="Picture 3" descr="高柱信号机 (Small)"/>
          <p:cNvPicPr>
            <a:picLocks noChangeAspect="1" noChangeArrowheads="1"/>
          </p:cNvPicPr>
          <p:nvPr/>
        </p:nvPicPr>
        <p:blipFill>
          <a:blip r:embed="rId4" cstate="print"/>
          <a:srcRect/>
          <a:stretch>
            <a:fillRect/>
          </a:stretch>
        </p:blipFill>
        <p:spPr bwMode="auto">
          <a:xfrm>
            <a:off x="684213" y="1123951"/>
            <a:ext cx="2862262" cy="2302933"/>
          </a:xfrm>
          <a:prstGeom prst="rect">
            <a:avLst/>
          </a:prstGeom>
          <a:noFill/>
          <a:ln w="9525">
            <a:noFill/>
            <a:miter lim="800000"/>
            <a:headEnd/>
            <a:tailEnd/>
          </a:ln>
        </p:spPr>
      </p:pic>
      <p:pic>
        <p:nvPicPr>
          <p:cNvPr id="323595" name="Picture 5" descr="100_2701"/>
          <p:cNvPicPr>
            <a:picLocks noChangeAspect="1" noChangeArrowheads="1"/>
          </p:cNvPicPr>
          <p:nvPr/>
        </p:nvPicPr>
        <p:blipFill>
          <a:blip r:embed="rId5" cstate="print"/>
          <a:srcRect/>
          <a:stretch>
            <a:fillRect/>
          </a:stretch>
        </p:blipFill>
        <p:spPr bwMode="auto">
          <a:xfrm>
            <a:off x="4356100" y="1028700"/>
            <a:ext cx="4248150" cy="2495551"/>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5"/>
          <p:cNvSpPr>
            <a:spLocks noGrp="1" noChangeArrowheads="1"/>
          </p:cNvSpPr>
          <p:nvPr>
            <p:ph type="title" idx="4294967295"/>
          </p:nvPr>
        </p:nvSpPr>
        <p:spPr>
          <a:xfrm>
            <a:off x="250825" y="260351"/>
            <a:ext cx="5843588" cy="647700"/>
          </a:xfrm>
        </p:spPr>
        <p:txBody>
          <a:bodyPr/>
          <a:lstStyle/>
          <a:p>
            <a:pPr eaLnBrk="1" hangingPunct="1"/>
            <a:r>
              <a:rPr lang="en-US" altLang="zh-CN" sz="2800" dirty="0" smtClean="0"/>
              <a:t>Metro Rail </a:t>
            </a:r>
            <a:r>
              <a:rPr lang="en-US" altLang="zh-CN" sz="2800" dirty="0" smtClean="0"/>
              <a:t>Projects in </a:t>
            </a:r>
            <a:r>
              <a:rPr lang="en-US" altLang="zh-CN" sz="2800" dirty="0" smtClean="0"/>
              <a:t>China</a:t>
            </a:r>
            <a:endParaRPr lang="en-US" altLang="zh-CN" sz="2800" dirty="0" smtClean="0"/>
          </a:p>
        </p:txBody>
      </p:sp>
      <p:graphicFrame>
        <p:nvGraphicFramePr>
          <p:cNvPr id="423939" name="Group 3"/>
          <p:cNvGraphicFramePr>
            <a:graphicFrameLocks noGrp="1"/>
          </p:cNvGraphicFramePr>
          <p:nvPr/>
        </p:nvGraphicFramePr>
        <p:xfrm>
          <a:off x="395289" y="836614"/>
          <a:ext cx="8497887" cy="5545138"/>
        </p:xfrm>
        <a:graphic>
          <a:graphicData uri="http://schemas.openxmlformats.org/drawingml/2006/table">
            <a:tbl>
              <a:tblPr/>
              <a:tblGrid>
                <a:gridCol w="434975"/>
                <a:gridCol w="1089025"/>
                <a:gridCol w="873125"/>
                <a:gridCol w="2251075"/>
                <a:gridCol w="942975"/>
                <a:gridCol w="2906712"/>
              </a:tblGrid>
              <a:tr h="8731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smtClean="0">
                          <a:ln>
                            <a:noFill/>
                          </a:ln>
                          <a:solidFill>
                            <a:schemeClr val="tx1"/>
                          </a:solidFill>
                          <a:effectLst/>
                          <a:latin typeface="Arial" charset="0"/>
                          <a:ea typeface="华文细黑" pitchFamily="2" charset="-122"/>
                        </a:rPr>
                        <a:t>NO.</a:t>
                      </a:r>
                      <a:endParaRPr kumimoji="0" lang="zh-CN" altLang="en-US" sz="1200" b="1" i="0" u="none" strike="noStrike" cap="none" normalizeH="0" baseline="0" dirty="0" smtClean="0">
                        <a:ln>
                          <a:noFill/>
                        </a:ln>
                        <a:solidFill>
                          <a:schemeClr val="tx1"/>
                        </a:solidFill>
                        <a:effectLst/>
                        <a:latin typeface="Arial" charset="0"/>
                        <a:ea typeface="华文细黑" pitchFamily="2" charset="-122"/>
                      </a:endParaRP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smtClean="0">
                          <a:ln>
                            <a:noFill/>
                          </a:ln>
                          <a:solidFill>
                            <a:schemeClr val="tx1"/>
                          </a:solidFill>
                          <a:effectLst/>
                          <a:latin typeface="Arial" charset="0"/>
                          <a:ea typeface="华文细黑" pitchFamily="2" charset="-122"/>
                        </a:rPr>
                        <a:t>Carrier</a:t>
                      </a:r>
                      <a:endParaRPr kumimoji="0" lang="zh-CN" altLang="en-US" sz="1200" b="1" i="0" u="none" strike="noStrike" cap="none" normalizeH="0" baseline="0" smtClean="0">
                        <a:ln>
                          <a:noFill/>
                        </a:ln>
                        <a:solidFill>
                          <a:schemeClr val="tx1"/>
                        </a:solidFill>
                        <a:effectLst/>
                        <a:latin typeface="Arial" charset="0"/>
                        <a:ea typeface="华文细黑" pitchFamily="2" charset="-122"/>
                      </a:endParaRP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smtClean="0">
                          <a:ln>
                            <a:noFill/>
                          </a:ln>
                          <a:solidFill>
                            <a:schemeClr val="tx1"/>
                          </a:solidFill>
                          <a:effectLst/>
                          <a:latin typeface="Arial" charset="0"/>
                          <a:ea typeface="华文细黑" pitchFamily="2" charset="-122"/>
                        </a:rPr>
                        <a:t>Contract Signing Date</a:t>
                      </a:r>
                      <a:endParaRPr kumimoji="0" lang="zh-CN" altLang="en-US" sz="1200" b="1" i="0" u="none" strike="noStrike" cap="none" normalizeH="0" baseline="0" smtClean="0">
                        <a:ln>
                          <a:noFill/>
                        </a:ln>
                        <a:solidFill>
                          <a:schemeClr val="tx1"/>
                        </a:solidFill>
                        <a:effectLst/>
                        <a:latin typeface="Arial" charset="0"/>
                        <a:ea typeface="华文细黑" pitchFamily="2" charset="-122"/>
                      </a:endParaRP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smtClean="0">
                          <a:ln>
                            <a:noFill/>
                          </a:ln>
                          <a:solidFill>
                            <a:schemeClr val="tx1"/>
                          </a:solidFill>
                          <a:effectLst/>
                          <a:latin typeface="Arial" charset="0"/>
                          <a:ea typeface="华文细黑" pitchFamily="2" charset="-122"/>
                        </a:rPr>
                        <a:t>Project</a:t>
                      </a:r>
                      <a:endParaRPr kumimoji="0" lang="zh-CN" altLang="en-US" sz="1200" b="1" i="0" u="none" strike="noStrike" cap="none" normalizeH="0" baseline="0" smtClean="0">
                        <a:ln>
                          <a:noFill/>
                        </a:ln>
                        <a:solidFill>
                          <a:schemeClr val="tx1"/>
                        </a:solidFill>
                        <a:effectLst/>
                        <a:latin typeface="Arial" charset="0"/>
                        <a:ea typeface="华文细黑" pitchFamily="2" charset="-122"/>
                      </a:endParaRP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smtClean="0">
                          <a:ln>
                            <a:noFill/>
                          </a:ln>
                          <a:solidFill>
                            <a:schemeClr val="tx1"/>
                          </a:solidFill>
                          <a:effectLst/>
                          <a:latin typeface="Arial" charset="0"/>
                          <a:ea typeface="华文细黑" pitchFamily="2" charset="-122"/>
                        </a:rPr>
                        <a:t>System  Capacity and Scale</a:t>
                      </a:r>
                      <a:endParaRPr kumimoji="0" lang="zh-CN" altLang="en-US" sz="1200" b="1" i="0" u="none" strike="noStrike" cap="none" normalizeH="0" baseline="0" smtClean="0">
                        <a:ln>
                          <a:noFill/>
                        </a:ln>
                        <a:solidFill>
                          <a:schemeClr val="tx1"/>
                        </a:solidFill>
                        <a:effectLst/>
                        <a:latin typeface="Arial" charset="0"/>
                        <a:ea typeface="华文细黑" pitchFamily="2" charset="-122"/>
                      </a:endParaRP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smtClean="0">
                          <a:ln>
                            <a:noFill/>
                          </a:ln>
                          <a:solidFill>
                            <a:schemeClr val="tx1"/>
                          </a:solidFill>
                          <a:effectLst/>
                          <a:latin typeface="Arial" charset="0"/>
                          <a:ea typeface="华文细黑" pitchFamily="2" charset="-122"/>
                        </a:rPr>
                        <a:t>Equipment List</a:t>
                      </a:r>
                      <a:endParaRPr kumimoji="0" lang="zh-CN" altLang="en-US" sz="1200" b="1" i="0" u="none" strike="noStrike" cap="none" normalizeH="0" baseline="0" smtClean="0">
                        <a:ln>
                          <a:noFill/>
                        </a:ln>
                        <a:solidFill>
                          <a:schemeClr val="tx1"/>
                        </a:solidFill>
                        <a:effectLst/>
                        <a:latin typeface="Arial" charset="0"/>
                        <a:ea typeface="华文细黑" pitchFamily="2" charset="-122"/>
                      </a:endParaRP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folHlink"/>
                    </a:solidFill>
                  </a:tcPr>
                </a:tc>
              </a:tr>
              <a:tr h="107950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200" b="0" i="0" u="none" strike="noStrike" cap="none" normalizeH="0" baseline="0" dirty="0" smtClean="0">
                          <a:ln>
                            <a:noFill/>
                          </a:ln>
                          <a:solidFill>
                            <a:schemeClr val="tx1"/>
                          </a:solidFill>
                          <a:effectLst/>
                          <a:latin typeface="Arial" charset="0"/>
                          <a:ea typeface="华文细黑" pitchFamily="2" charset="-122"/>
                        </a:rPr>
                        <a:t>1</a:t>
                      </a:r>
                      <a:endParaRPr kumimoji="0" lang="zh-CN" altLang="en-US" sz="1200" b="0" i="0" u="none" strike="noStrike" cap="none" normalizeH="0" baseline="0" dirty="0" smtClean="0">
                        <a:ln>
                          <a:noFill/>
                        </a:ln>
                        <a:solidFill>
                          <a:schemeClr val="tx1"/>
                        </a:solidFill>
                        <a:effectLst/>
                        <a:latin typeface="Arial" charset="0"/>
                        <a:ea typeface="华文细黑" pitchFamily="2" charset="-122"/>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D9F4"/>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1200" b="0" i="0" u="none" strike="noStrike" cap="none" normalizeH="0" baseline="0" dirty="0" smtClean="0">
                          <a:ln>
                            <a:noFill/>
                          </a:ln>
                          <a:solidFill>
                            <a:schemeClr val="tx1"/>
                          </a:solidFill>
                          <a:effectLst/>
                          <a:latin typeface="Arial" charset="0"/>
                          <a:ea typeface="华文细黑" pitchFamily="2" charset="-122"/>
                        </a:rPr>
                        <a:t> </a:t>
                      </a:r>
                      <a:r>
                        <a:rPr kumimoji="0" lang="en-US" altLang="zh-CN" sz="1200" b="0" i="0" u="none" strike="noStrike" cap="none" normalizeH="0" baseline="0" dirty="0" err="1" smtClean="0">
                          <a:ln>
                            <a:noFill/>
                          </a:ln>
                          <a:solidFill>
                            <a:schemeClr val="tx1"/>
                          </a:solidFill>
                          <a:effectLst/>
                          <a:latin typeface="Arial" charset="0"/>
                          <a:ea typeface="华文细黑" pitchFamily="2" charset="-122"/>
                        </a:rPr>
                        <a:t>Bei</a:t>
                      </a:r>
                      <a:r>
                        <a:rPr kumimoji="0" lang="en-US" altLang="zh-CN" sz="1200" b="0" i="0" u="none" strike="noStrike" cap="none" normalizeH="0" baseline="0" dirty="0" smtClean="0">
                          <a:ln>
                            <a:noFill/>
                          </a:ln>
                          <a:solidFill>
                            <a:schemeClr val="tx1"/>
                          </a:solidFill>
                          <a:effectLst/>
                          <a:latin typeface="Arial" charset="0"/>
                          <a:ea typeface="华文细黑" pitchFamily="2" charset="-122"/>
                        </a:rPr>
                        <a:t> Jing Metro company</a:t>
                      </a:r>
                    </a:p>
                  </a:txBody>
                  <a:tcPr marL="9525" marR="9525" marT="9525"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D9F4"/>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1200" b="0" i="0" u="none" strike="noStrike" cap="none" normalizeH="0" baseline="0" smtClean="0">
                          <a:ln>
                            <a:noFill/>
                          </a:ln>
                          <a:solidFill>
                            <a:schemeClr val="tx1"/>
                          </a:solidFill>
                          <a:effectLst/>
                          <a:latin typeface="Arial" charset="0"/>
                          <a:ea typeface="华文细黑" pitchFamily="2" charset="-122"/>
                        </a:rPr>
                        <a:t>Jun-2006</a:t>
                      </a:r>
                    </a:p>
                  </a:txBody>
                  <a:tcPr marL="9525" marR="9525" marT="9525"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D9F4"/>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zh-CN" sz="1200" b="0" i="0" u="none" strike="noStrike" cap="none" normalizeH="0" baseline="0" dirty="0" smtClean="0">
                          <a:ln>
                            <a:noFill/>
                          </a:ln>
                          <a:solidFill>
                            <a:schemeClr val="tx1"/>
                          </a:solidFill>
                          <a:effectLst/>
                          <a:latin typeface="Arial" charset="0"/>
                          <a:ea typeface="华文细黑" pitchFamily="2" charset="-122"/>
                        </a:rPr>
                        <a:t>Telecommunication system integrated for first-stage construction of 10th line(include Olympic Line) of </a:t>
                      </a:r>
                      <a:r>
                        <a:rPr kumimoji="0" lang="en-US" altLang="zh-CN" sz="1200" b="0" i="0" u="none" strike="noStrike" cap="none" normalizeH="0" baseline="0" dirty="0" err="1" smtClean="0">
                          <a:ln>
                            <a:noFill/>
                          </a:ln>
                          <a:solidFill>
                            <a:schemeClr val="tx1"/>
                          </a:solidFill>
                          <a:effectLst/>
                          <a:latin typeface="Arial" charset="0"/>
                          <a:ea typeface="华文细黑" pitchFamily="2" charset="-122"/>
                        </a:rPr>
                        <a:t>Bei</a:t>
                      </a:r>
                      <a:r>
                        <a:rPr kumimoji="0" lang="en-US" altLang="zh-CN" sz="1200" b="0" i="0" u="none" strike="noStrike" cap="none" normalizeH="0" baseline="0" dirty="0" smtClean="0">
                          <a:ln>
                            <a:noFill/>
                          </a:ln>
                          <a:solidFill>
                            <a:schemeClr val="tx1"/>
                          </a:solidFill>
                          <a:effectLst/>
                          <a:latin typeface="Arial" charset="0"/>
                          <a:ea typeface="华文细黑" pitchFamily="2" charset="-122"/>
                        </a:rPr>
                        <a:t> Jing Metro</a:t>
                      </a:r>
                    </a:p>
                  </a:txBody>
                  <a:tcPr marL="9525" marR="9525" marT="9525"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D9F4"/>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1200" b="0" i="0" u="none" strike="noStrike" cap="none" normalizeH="0" baseline="0" dirty="0" smtClean="0">
                          <a:ln>
                            <a:noFill/>
                          </a:ln>
                          <a:solidFill>
                            <a:schemeClr val="tx1"/>
                          </a:solidFill>
                          <a:effectLst/>
                          <a:latin typeface="Arial" charset="0"/>
                          <a:ea typeface="华文细黑" pitchFamily="2" charset="-122"/>
                        </a:rPr>
                        <a:t>22 stations</a:t>
                      </a:r>
                    </a:p>
                  </a:txBody>
                  <a:tcPr marL="9525" marR="9525" marT="9525"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D9F4"/>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zh-CN" sz="1200" b="0" i="0" u="none" strike="noStrike" cap="none" normalizeH="0" baseline="0" dirty="0" smtClean="0">
                          <a:ln>
                            <a:noFill/>
                          </a:ln>
                          <a:solidFill>
                            <a:schemeClr val="tx1"/>
                          </a:solidFill>
                          <a:effectLst/>
                          <a:latin typeface="Arial" charset="0"/>
                          <a:ea typeface="华文细黑" pitchFamily="2" charset="-122"/>
                        </a:rPr>
                        <a:t>Transmission</a:t>
                      </a:r>
                      <a:r>
                        <a:rPr kumimoji="0" lang="zh-CN" altLang="en-US" sz="1200" b="0" i="0" u="none" strike="noStrike" cap="none" normalizeH="0" baseline="0" dirty="0" smtClean="0">
                          <a:ln>
                            <a:noFill/>
                          </a:ln>
                          <a:solidFill>
                            <a:schemeClr val="tx1"/>
                          </a:solidFill>
                          <a:effectLst/>
                          <a:latin typeface="宋体" pitchFamily="2" charset="-122"/>
                          <a:ea typeface="华文细黑" pitchFamily="2" charset="-122"/>
                        </a:rPr>
                        <a:t>、</a:t>
                      </a:r>
                      <a:r>
                        <a:rPr kumimoji="0" lang="en-US" altLang="zh-CN" sz="1200" b="0" i="0" u="none" strike="noStrike" cap="none" normalizeH="0" baseline="0" dirty="0" smtClean="0">
                          <a:ln>
                            <a:noFill/>
                          </a:ln>
                          <a:solidFill>
                            <a:schemeClr val="tx1"/>
                          </a:solidFill>
                          <a:effectLst/>
                          <a:latin typeface="Arial" charset="0"/>
                          <a:ea typeface="华文细黑" pitchFamily="2" charset="-122"/>
                        </a:rPr>
                        <a:t>service telephone</a:t>
                      </a:r>
                      <a:r>
                        <a:rPr kumimoji="0" lang="zh-CN" altLang="en-US" sz="1200" b="0" i="0" u="none" strike="noStrike" cap="none" normalizeH="0" baseline="0" dirty="0" smtClean="0">
                          <a:ln>
                            <a:noFill/>
                          </a:ln>
                          <a:solidFill>
                            <a:schemeClr val="tx1"/>
                          </a:solidFill>
                          <a:effectLst/>
                          <a:latin typeface="宋体" pitchFamily="2" charset="-122"/>
                          <a:ea typeface="华文细黑" pitchFamily="2" charset="-122"/>
                        </a:rPr>
                        <a:t>、</a:t>
                      </a:r>
                      <a:r>
                        <a:rPr kumimoji="0" lang="en-US" altLang="zh-CN" sz="1200" b="0" i="0" u="none" strike="noStrike" cap="none" normalizeH="0" baseline="0" dirty="0" smtClean="0">
                          <a:ln>
                            <a:noFill/>
                          </a:ln>
                          <a:solidFill>
                            <a:schemeClr val="tx1"/>
                          </a:solidFill>
                          <a:effectLst/>
                          <a:latin typeface="Arial" charset="0"/>
                          <a:ea typeface="华文细黑" pitchFamily="2" charset="-122"/>
                        </a:rPr>
                        <a:t>special telephone</a:t>
                      </a:r>
                      <a:r>
                        <a:rPr kumimoji="0" lang="zh-CN" altLang="en-US" sz="1200" b="0" i="0" u="none" strike="noStrike" cap="none" normalizeH="0" baseline="0" dirty="0" smtClean="0">
                          <a:ln>
                            <a:noFill/>
                          </a:ln>
                          <a:solidFill>
                            <a:schemeClr val="tx1"/>
                          </a:solidFill>
                          <a:effectLst/>
                          <a:latin typeface="宋体" pitchFamily="2" charset="-122"/>
                          <a:ea typeface="华文细黑" pitchFamily="2" charset="-122"/>
                        </a:rPr>
                        <a:t>、</a:t>
                      </a:r>
                      <a:r>
                        <a:rPr kumimoji="0" lang="en-US" altLang="zh-CN" sz="1200" b="0" i="0" u="none" strike="noStrike" cap="none" normalizeH="0" baseline="0" dirty="0" smtClean="0">
                          <a:ln>
                            <a:noFill/>
                          </a:ln>
                          <a:solidFill>
                            <a:schemeClr val="tx1"/>
                          </a:solidFill>
                          <a:effectLst/>
                          <a:latin typeface="Arial" charset="0"/>
                          <a:ea typeface="华文细黑" pitchFamily="2" charset="-122"/>
                        </a:rPr>
                        <a:t>wireless </a:t>
                      </a:r>
                      <a:r>
                        <a:rPr kumimoji="0" lang="en-US" sz="1200" b="0" i="0" u="none" strike="noStrike" cap="none" normalizeH="0" baseline="0" dirty="0" smtClean="0">
                          <a:ln>
                            <a:noFill/>
                          </a:ln>
                          <a:solidFill>
                            <a:schemeClr val="tx1"/>
                          </a:solidFill>
                          <a:effectLst/>
                          <a:latin typeface="宋体" pitchFamily="2" charset="-122"/>
                          <a:ea typeface="华文细黑" pitchFamily="2" charset="-122"/>
                        </a:rPr>
                        <a:t>、</a:t>
                      </a:r>
                      <a:r>
                        <a:rPr kumimoji="0" lang="en-US" altLang="zh-CN" sz="1200" b="0" i="0" u="none" strike="noStrike" cap="none" normalizeH="0" baseline="0" dirty="0" smtClean="0">
                          <a:ln>
                            <a:noFill/>
                          </a:ln>
                          <a:solidFill>
                            <a:schemeClr val="tx1"/>
                          </a:solidFill>
                          <a:effectLst/>
                          <a:latin typeface="Arial" charset="0"/>
                          <a:ea typeface="华文细黑" pitchFamily="2" charset="-122"/>
                        </a:rPr>
                        <a:t>CCTV</a:t>
                      </a:r>
                      <a:r>
                        <a:rPr kumimoji="0" lang="zh-CN" altLang="en-US" sz="1200" b="0" i="0" u="none" strike="noStrike" cap="none" normalizeH="0" baseline="0" dirty="0" smtClean="0">
                          <a:ln>
                            <a:noFill/>
                          </a:ln>
                          <a:solidFill>
                            <a:schemeClr val="tx1"/>
                          </a:solidFill>
                          <a:effectLst/>
                          <a:latin typeface="宋体" pitchFamily="2" charset="-122"/>
                          <a:ea typeface="华文细黑" pitchFamily="2" charset="-122"/>
                        </a:rPr>
                        <a:t>、</a:t>
                      </a:r>
                      <a:r>
                        <a:rPr kumimoji="0" lang="en-US" altLang="zh-CN" sz="1200" b="0" i="0" u="none" strike="noStrike" cap="none" normalizeH="0" baseline="0" dirty="0" smtClean="0">
                          <a:ln>
                            <a:noFill/>
                          </a:ln>
                          <a:solidFill>
                            <a:schemeClr val="tx1"/>
                          </a:solidFill>
                          <a:effectLst/>
                          <a:latin typeface="Arial" charset="0"/>
                          <a:ea typeface="华文细黑" pitchFamily="2" charset="-122"/>
                        </a:rPr>
                        <a:t>Public Alarm</a:t>
                      </a:r>
                      <a:r>
                        <a:rPr kumimoji="0" lang="zh-CN" altLang="en-US" sz="1200" b="0" i="0" u="none" strike="noStrike" cap="none" normalizeH="0" baseline="0" dirty="0" smtClean="0">
                          <a:ln>
                            <a:noFill/>
                          </a:ln>
                          <a:solidFill>
                            <a:schemeClr val="tx1"/>
                          </a:solidFill>
                          <a:effectLst/>
                          <a:latin typeface="宋体" pitchFamily="2" charset="-122"/>
                          <a:ea typeface="华文细黑" pitchFamily="2" charset="-122"/>
                        </a:rPr>
                        <a:t>、</a:t>
                      </a:r>
                      <a:r>
                        <a:rPr kumimoji="0" lang="en-US" altLang="zh-CN" sz="1200" b="0" i="0" u="none" strike="noStrike" cap="none" normalizeH="0" baseline="0" dirty="0" smtClean="0">
                          <a:ln>
                            <a:noFill/>
                          </a:ln>
                          <a:solidFill>
                            <a:schemeClr val="tx1"/>
                          </a:solidFill>
                          <a:effectLst/>
                          <a:latin typeface="Arial" charset="0"/>
                          <a:ea typeface="华文细黑" pitchFamily="2" charset="-122"/>
                        </a:rPr>
                        <a:t>clock</a:t>
                      </a:r>
                      <a:r>
                        <a:rPr kumimoji="0" lang="zh-CN" altLang="en-US" sz="1200" b="0" i="0" u="none" strike="noStrike" cap="none" normalizeH="0" baseline="0" dirty="0" smtClean="0">
                          <a:ln>
                            <a:noFill/>
                          </a:ln>
                          <a:solidFill>
                            <a:schemeClr val="tx1"/>
                          </a:solidFill>
                          <a:effectLst/>
                          <a:latin typeface="宋体" pitchFamily="2" charset="-122"/>
                          <a:ea typeface="华文细黑" pitchFamily="2" charset="-122"/>
                        </a:rPr>
                        <a:t>、</a:t>
                      </a:r>
                      <a:r>
                        <a:rPr kumimoji="0" lang="en-US" altLang="zh-CN" sz="1200" b="0" i="0" u="none" strike="noStrike" cap="none" normalizeH="0" baseline="0" dirty="0" smtClean="0">
                          <a:ln>
                            <a:noFill/>
                          </a:ln>
                          <a:solidFill>
                            <a:schemeClr val="tx1"/>
                          </a:solidFill>
                          <a:effectLst/>
                          <a:latin typeface="Arial" charset="0"/>
                          <a:ea typeface="华文细黑" pitchFamily="2" charset="-122"/>
                        </a:rPr>
                        <a:t>power supply and so on</a:t>
                      </a:r>
                    </a:p>
                  </a:txBody>
                  <a:tcPr marL="9525" marR="9525" marT="9525"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D9F4"/>
                    </a:solidFill>
                  </a:tcPr>
                </a:tc>
              </a:tr>
              <a:tr h="107156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200" b="0" i="0" u="none" strike="noStrike" cap="none" normalizeH="0" baseline="0" dirty="0" smtClean="0">
                          <a:ln>
                            <a:noFill/>
                          </a:ln>
                          <a:solidFill>
                            <a:schemeClr val="tx1"/>
                          </a:solidFill>
                          <a:effectLst/>
                          <a:latin typeface="Arial" charset="0"/>
                          <a:ea typeface="华文细黑" pitchFamily="2" charset="-122"/>
                        </a:rPr>
                        <a:t>2</a:t>
                      </a:r>
                      <a:endParaRPr kumimoji="0" lang="zh-CN" altLang="en-US" sz="1200" b="0" i="0" u="none" strike="noStrike" cap="none" normalizeH="0" baseline="0" dirty="0" smtClean="0">
                        <a:ln>
                          <a:noFill/>
                        </a:ln>
                        <a:solidFill>
                          <a:schemeClr val="tx1"/>
                        </a:solidFill>
                        <a:effectLst/>
                        <a:latin typeface="Arial" charset="0"/>
                        <a:ea typeface="华文细黑" pitchFamily="2" charset="-122"/>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DF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1200" b="0" i="0" u="none" strike="noStrike" cap="none" normalizeH="0" baseline="0" smtClean="0">
                          <a:ln>
                            <a:noFill/>
                          </a:ln>
                          <a:solidFill>
                            <a:schemeClr val="tx1"/>
                          </a:solidFill>
                          <a:effectLst/>
                          <a:latin typeface="Arial" charset="0"/>
                          <a:ea typeface="华文细黑" pitchFamily="2" charset="-122"/>
                        </a:rPr>
                        <a:t>Chong Qing Metro company</a:t>
                      </a:r>
                    </a:p>
                  </a:txBody>
                  <a:tcPr marL="9525" marR="9525" marT="9525"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DF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1200" b="0" i="0" u="none" strike="noStrike" cap="none" normalizeH="0" baseline="0" smtClean="0">
                          <a:ln>
                            <a:noFill/>
                          </a:ln>
                          <a:solidFill>
                            <a:schemeClr val="tx1"/>
                          </a:solidFill>
                          <a:effectLst/>
                          <a:latin typeface="Arial" charset="0"/>
                          <a:ea typeface="华文细黑" pitchFamily="2" charset="-122"/>
                        </a:rPr>
                        <a:t>Jul-2003</a:t>
                      </a:r>
                    </a:p>
                  </a:txBody>
                  <a:tcPr marL="9525" marR="9525" marT="9525"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DFA"/>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zh-CN" sz="1200" b="0" i="0" u="none" strike="noStrike" cap="none" normalizeH="0" baseline="0" smtClean="0">
                          <a:ln>
                            <a:noFill/>
                          </a:ln>
                          <a:solidFill>
                            <a:schemeClr val="tx1"/>
                          </a:solidFill>
                          <a:effectLst/>
                          <a:latin typeface="Arial" charset="0"/>
                          <a:ea typeface="华文细黑" pitchFamily="2" charset="-122"/>
                        </a:rPr>
                        <a:t>Telecommunication system EPC for first-stage construction of Chong Qing Metro</a:t>
                      </a:r>
                    </a:p>
                  </a:txBody>
                  <a:tcPr marL="9525" marR="9525" marT="9525"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DF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1200" b="0" i="0" u="none" strike="noStrike" cap="none" normalizeH="0" baseline="0" smtClean="0">
                          <a:ln>
                            <a:noFill/>
                          </a:ln>
                          <a:solidFill>
                            <a:schemeClr val="tx1"/>
                          </a:solidFill>
                          <a:effectLst/>
                          <a:latin typeface="Arial" charset="0"/>
                          <a:ea typeface="华文细黑" pitchFamily="2" charset="-122"/>
                        </a:rPr>
                        <a:t>14 stations</a:t>
                      </a:r>
                    </a:p>
                  </a:txBody>
                  <a:tcPr marL="9525" marR="9525" marT="9525"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DFA"/>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zh-CN" sz="1200" b="0" i="0" u="none" strike="noStrike" cap="none" normalizeH="0" baseline="0" smtClean="0">
                          <a:ln>
                            <a:noFill/>
                          </a:ln>
                          <a:solidFill>
                            <a:schemeClr val="tx1"/>
                          </a:solidFill>
                          <a:effectLst/>
                          <a:latin typeface="Arial" charset="0"/>
                          <a:ea typeface="华文细黑" pitchFamily="2" charset="-122"/>
                        </a:rPr>
                        <a:t>Transmission</a:t>
                      </a:r>
                      <a:r>
                        <a:rPr kumimoji="0" lang="zh-CN" altLang="en-US" sz="1200" b="0" i="0" u="none" strike="noStrike" cap="none" normalizeH="0" baseline="0" smtClean="0">
                          <a:ln>
                            <a:noFill/>
                          </a:ln>
                          <a:solidFill>
                            <a:schemeClr val="tx1"/>
                          </a:solidFill>
                          <a:effectLst/>
                          <a:latin typeface="宋体" pitchFamily="2" charset="-122"/>
                          <a:ea typeface="华文细黑" pitchFamily="2" charset="-122"/>
                        </a:rPr>
                        <a:t>、</a:t>
                      </a:r>
                      <a:r>
                        <a:rPr kumimoji="0" lang="en-US" altLang="zh-CN" sz="1200" b="0" i="0" u="none" strike="noStrike" cap="none" normalizeH="0" baseline="0" smtClean="0">
                          <a:ln>
                            <a:noFill/>
                          </a:ln>
                          <a:solidFill>
                            <a:schemeClr val="tx1"/>
                          </a:solidFill>
                          <a:effectLst/>
                          <a:latin typeface="Arial" charset="0"/>
                          <a:ea typeface="华文细黑" pitchFamily="2" charset="-122"/>
                        </a:rPr>
                        <a:t>service telephone</a:t>
                      </a:r>
                      <a:r>
                        <a:rPr kumimoji="0" lang="zh-CN" altLang="en-US" sz="1200" b="0" i="0" u="none" strike="noStrike" cap="none" normalizeH="0" baseline="0" smtClean="0">
                          <a:ln>
                            <a:noFill/>
                          </a:ln>
                          <a:solidFill>
                            <a:schemeClr val="tx1"/>
                          </a:solidFill>
                          <a:effectLst/>
                          <a:latin typeface="宋体" pitchFamily="2" charset="-122"/>
                          <a:ea typeface="华文细黑" pitchFamily="2" charset="-122"/>
                        </a:rPr>
                        <a:t>、</a:t>
                      </a:r>
                      <a:r>
                        <a:rPr kumimoji="0" lang="en-US" altLang="zh-CN" sz="1200" b="0" i="0" u="none" strike="noStrike" cap="none" normalizeH="0" baseline="0" smtClean="0">
                          <a:ln>
                            <a:noFill/>
                          </a:ln>
                          <a:solidFill>
                            <a:schemeClr val="tx1"/>
                          </a:solidFill>
                          <a:effectLst/>
                          <a:latin typeface="Arial" charset="0"/>
                          <a:ea typeface="华文细黑" pitchFamily="2" charset="-122"/>
                        </a:rPr>
                        <a:t>special telephone</a:t>
                      </a:r>
                      <a:r>
                        <a:rPr kumimoji="0" lang="zh-CN" altLang="en-US" sz="1200" b="0" i="0" u="none" strike="noStrike" cap="none" normalizeH="0" baseline="0" smtClean="0">
                          <a:ln>
                            <a:noFill/>
                          </a:ln>
                          <a:solidFill>
                            <a:schemeClr val="tx1"/>
                          </a:solidFill>
                          <a:effectLst/>
                          <a:latin typeface="宋体" pitchFamily="2" charset="-122"/>
                          <a:ea typeface="华文细黑" pitchFamily="2" charset="-122"/>
                        </a:rPr>
                        <a:t>、</a:t>
                      </a:r>
                      <a:r>
                        <a:rPr kumimoji="0" lang="en-US" altLang="zh-CN" sz="1200" b="0" i="0" u="none" strike="noStrike" cap="none" normalizeH="0" baseline="0" smtClean="0">
                          <a:ln>
                            <a:noFill/>
                          </a:ln>
                          <a:solidFill>
                            <a:schemeClr val="tx1"/>
                          </a:solidFill>
                          <a:effectLst/>
                          <a:latin typeface="Arial" charset="0"/>
                          <a:ea typeface="华文细黑" pitchFamily="2" charset="-122"/>
                        </a:rPr>
                        <a:t>wireless </a:t>
                      </a:r>
                      <a:r>
                        <a:rPr kumimoji="0" lang="en-US" sz="1200" b="0" i="0" u="none" strike="noStrike" cap="none" normalizeH="0" baseline="0" smtClean="0">
                          <a:ln>
                            <a:noFill/>
                          </a:ln>
                          <a:solidFill>
                            <a:schemeClr val="tx1"/>
                          </a:solidFill>
                          <a:effectLst/>
                          <a:latin typeface="宋体" pitchFamily="2" charset="-122"/>
                          <a:ea typeface="华文细黑" pitchFamily="2" charset="-122"/>
                        </a:rPr>
                        <a:t>、</a:t>
                      </a:r>
                      <a:r>
                        <a:rPr kumimoji="0" lang="en-US" altLang="zh-CN" sz="1200" b="0" i="0" u="none" strike="noStrike" cap="none" normalizeH="0" baseline="0" smtClean="0">
                          <a:ln>
                            <a:noFill/>
                          </a:ln>
                          <a:solidFill>
                            <a:schemeClr val="tx1"/>
                          </a:solidFill>
                          <a:effectLst/>
                          <a:latin typeface="Arial" charset="0"/>
                          <a:ea typeface="华文细黑" pitchFamily="2" charset="-122"/>
                        </a:rPr>
                        <a:t>CCTV</a:t>
                      </a:r>
                      <a:r>
                        <a:rPr kumimoji="0" lang="zh-CN" altLang="en-US" sz="1200" b="0" i="0" u="none" strike="noStrike" cap="none" normalizeH="0" baseline="0" smtClean="0">
                          <a:ln>
                            <a:noFill/>
                          </a:ln>
                          <a:solidFill>
                            <a:schemeClr val="tx1"/>
                          </a:solidFill>
                          <a:effectLst/>
                          <a:latin typeface="宋体" pitchFamily="2" charset="-122"/>
                          <a:ea typeface="华文细黑" pitchFamily="2" charset="-122"/>
                        </a:rPr>
                        <a:t>、</a:t>
                      </a:r>
                      <a:r>
                        <a:rPr kumimoji="0" lang="en-US" altLang="zh-CN" sz="1200" b="0" i="0" u="none" strike="noStrike" cap="none" normalizeH="0" baseline="0" smtClean="0">
                          <a:ln>
                            <a:noFill/>
                          </a:ln>
                          <a:solidFill>
                            <a:schemeClr val="tx1"/>
                          </a:solidFill>
                          <a:effectLst/>
                          <a:latin typeface="Arial" charset="0"/>
                          <a:ea typeface="华文细黑" pitchFamily="2" charset="-122"/>
                        </a:rPr>
                        <a:t>Public Alarm</a:t>
                      </a:r>
                      <a:r>
                        <a:rPr kumimoji="0" lang="zh-CN" altLang="en-US" sz="1200" b="0" i="0" u="none" strike="noStrike" cap="none" normalizeH="0" baseline="0" smtClean="0">
                          <a:ln>
                            <a:noFill/>
                          </a:ln>
                          <a:solidFill>
                            <a:schemeClr val="tx1"/>
                          </a:solidFill>
                          <a:effectLst/>
                          <a:latin typeface="宋体" pitchFamily="2" charset="-122"/>
                          <a:ea typeface="华文细黑" pitchFamily="2" charset="-122"/>
                        </a:rPr>
                        <a:t>、</a:t>
                      </a:r>
                      <a:r>
                        <a:rPr kumimoji="0" lang="en-US" altLang="zh-CN" sz="1200" b="0" i="0" u="none" strike="noStrike" cap="none" normalizeH="0" baseline="0" smtClean="0">
                          <a:ln>
                            <a:noFill/>
                          </a:ln>
                          <a:solidFill>
                            <a:schemeClr val="tx1"/>
                          </a:solidFill>
                          <a:effectLst/>
                          <a:latin typeface="Arial" charset="0"/>
                          <a:ea typeface="华文细黑" pitchFamily="2" charset="-122"/>
                        </a:rPr>
                        <a:t>clock</a:t>
                      </a:r>
                      <a:r>
                        <a:rPr kumimoji="0" lang="en-US" sz="1200" b="0" i="0" u="none" strike="noStrike" cap="none" normalizeH="0" baseline="0" smtClean="0">
                          <a:ln>
                            <a:noFill/>
                          </a:ln>
                          <a:solidFill>
                            <a:schemeClr val="tx1"/>
                          </a:solidFill>
                          <a:effectLst/>
                          <a:latin typeface="宋体" pitchFamily="2" charset="-122"/>
                          <a:ea typeface="华文细黑" pitchFamily="2" charset="-122"/>
                        </a:rPr>
                        <a:t>、</a:t>
                      </a:r>
                      <a:r>
                        <a:rPr kumimoji="0" lang="en-US" altLang="zh-CN" sz="1200" b="0" i="0" u="none" strike="noStrike" cap="none" normalizeH="0" baseline="0" smtClean="0">
                          <a:ln>
                            <a:noFill/>
                          </a:ln>
                          <a:solidFill>
                            <a:schemeClr val="tx1"/>
                          </a:solidFill>
                          <a:effectLst/>
                          <a:latin typeface="Arial" charset="0"/>
                          <a:ea typeface="华文细黑" pitchFamily="2" charset="-122"/>
                        </a:rPr>
                        <a:t>power supply and so on</a:t>
                      </a:r>
                    </a:p>
                  </a:txBody>
                  <a:tcPr marL="9525" marR="9525" marT="9525"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DFA"/>
                    </a:solidFill>
                  </a:tcPr>
                </a:tc>
              </a:tr>
              <a:tr h="12223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200" b="0" i="0" u="none" strike="noStrike" cap="none" normalizeH="0" baseline="0" dirty="0" smtClean="0">
                          <a:ln>
                            <a:noFill/>
                          </a:ln>
                          <a:solidFill>
                            <a:schemeClr val="tx1"/>
                          </a:solidFill>
                          <a:effectLst/>
                          <a:latin typeface="Arial" charset="0"/>
                          <a:ea typeface="华文细黑" pitchFamily="2" charset="-122"/>
                        </a:rPr>
                        <a:t>3</a:t>
                      </a:r>
                      <a:endParaRPr kumimoji="0" lang="zh-CN" altLang="en-US" sz="1200" b="0" i="0" u="none" strike="noStrike" cap="none" normalizeH="0" baseline="0" dirty="0" smtClean="0">
                        <a:ln>
                          <a:noFill/>
                        </a:ln>
                        <a:solidFill>
                          <a:schemeClr val="tx1"/>
                        </a:solidFill>
                        <a:effectLst/>
                        <a:latin typeface="Arial" charset="0"/>
                        <a:ea typeface="华文细黑" pitchFamily="2" charset="-122"/>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D9F4"/>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1200" b="0" i="0" u="none" strike="noStrike" cap="none" normalizeH="0" baseline="0" smtClean="0">
                          <a:ln>
                            <a:noFill/>
                          </a:ln>
                          <a:solidFill>
                            <a:schemeClr val="tx1"/>
                          </a:solidFill>
                          <a:effectLst/>
                          <a:latin typeface="Arial" charset="0"/>
                          <a:ea typeface="华文细黑" pitchFamily="2" charset="-122"/>
                        </a:rPr>
                        <a:t> Guang Zhou Metro company </a:t>
                      </a:r>
                    </a:p>
                  </a:txBody>
                  <a:tcPr marL="9525" marR="9525" marT="9525"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D9F4"/>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1200" b="0" i="0" u="none" strike="noStrike" cap="none" normalizeH="0" baseline="0" smtClean="0">
                          <a:ln>
                            <a:noFill/>
                          </a:ln>
                          <a:solidFill>
                            <a:schemeClr val="tx1"/>
                          </a:solidFill>
                          <a:effectLst/>
                          <a:latin typeface="Arial" charset="0"/>
                          <a:ea typeface="华文细黑" pitchFamily="2" charset="-122"/>
                        </a:rPr>
                        <a:t>2004-6-28</a:t>
                      </a:r>
                    </a:p>
                  </a:txBody>
                  <a:tcPr marL="9525" marR="9525" marT="9525"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D9F4"/>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zh-CN" sz="1200" b="0" i="0" u="none" strike="noStrike" cap="none" normalizeH="0" baseline="0" smtClean="0">
                          <a:ln>
                            <a:noFill/>
                          </a:ln>
                          <a:solidFill>
                            <a:schemeClr val="tx1"/>
                          </a:solidFill>
                          <a:effectLst/>
                          <a:latin typeface="Arial" charset="0"/>
                          <a:ea typeface="华文细黑" pitchFamily="2" charset="-122"/>
                        </a:rPr>
                        <a:t>Telecommunication system integrated for 1st line of Hang Zhou  Metro, Guang  Zhou</a:t>
                      </a:r>
                    </a:p>
                  </a:txBody>
                  <a:tcPr marL="9525" marR="9525" marT="9525"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D9F4"/>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1200" b="0" i="0" u="none" strike="noStrike" cap="none" normalizeH="0" baseline="0" smtClean="0">
                          <a:ln>
                            <a:noFill/>
                          </a:ln>
                          <a:solidFill>
                            <a:schemeClr val="tx1"/>
                          </a:solidFill>
                          <a:effectLst/>
                          <a:latin typeface="Arial" charset="0"/>
                          <a:ea typeface="华文细黑" pitchFamily="2" charset="-122"/>
                        </a:rPr>
                        <a:t>34 stations</a:t>
                      </a:r>
                    </a:p>
                  </a:txBody>
                  <a:tcPr marL="9525" marR="9525" marT="9525"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D9F4"/>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zh-CN" sz="1200" b="0" i="0" u="none" strike="noStrike" cap="none" normalizeH="0" baseline="0" smtClean="0">
                          <a:ln>
                            <a:noFill/>
                          </a:ln>
                          <a:solidFill>
                            <a:schemeClr val="tx1"/>
                          </a:solidFill>
                          <a:effectLst/>
                          <a:latin typeface="Arial" charset="0"/>
                          <a:ea typeface="华文细黑" pitchFamily="2" charset="-122"/>
                        </a:rPr>
                        <a:t>Technical Support, design liaison, Production superintendent ,test, management, installation and debugging superintendent, check and accept, technical document management and so on.</a:t>
                      </a:r>
                    </a:p>
                  </a:txBody>
                  <a:tcPr marL="9525" marR="9525" marT="9525"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D9F4"/>
                    </a:solidFill>
                  </a:tcPr>
                </a:tc>
              </a:tr>
              <a:tr h="12985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200" b="0" i="0" u="none" strike="noStrike" cap="none" normalizeH="0" baseline="0" dirty="0" smtClean="0">
                          <a:ln>
                            <a:noFill/>
                          </a:ln>
                          <a:solidFill>
                            <a:schemeClr val="tx1"/>
                          </a:solidFill>
                          <a:effectLst/>
                          <a:latin typeface="Arial" charset="0"/>
                          <a:ea typeface="华文细黑" pitchFamily="2" charset="-122"/>
                        </a:rPr>
                        <a:t>4</a:t>
                      </a:r>
                      <a:endParaRPr kumimoji="0" lang="zh-CN" altLang="en-US" sz="1200" b="0" i="0" u="none" strike="noStrike" cap="none" normalizeH="0" baseline="0" dirty="0" smtClean="0">
                        <a:ln>
                          <a:noFill/>
                        </a:ln>
                        <a:solidFill>
                          <a:schemeClr val="tx1"/>
                        </a:solidFill>
                        <a:effectLst/>
                        <a:latin typeface="Arial" charset="0"/>
                        <a:ea typeface="华文细黑" pitchFamily="2" charset="-122"/>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DF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1200" b="0" i="0" u="none" strike="noStrike" cap="none" normalizeH="0" baseline="0" smtClean="0">
                          <a:ln>
                            <a:noFill/>
                          </a:ln>
                          <a:solidFill>
                            <a:schemeClr val="tx1"/>
                          </a:solidFill>
                          <a:effectLst/>
                          <a:latin typeface="Arial" charset="0"/>
                          <a:ea typeface="华文细黑" pitchFamily="2" charset="-122"/>
                        </a:rPr>
                        <a:t> Tian Jin Metro company </a:t>
                      </a:r>
                    </a:p>
                    <a:p>
                      <a:pPr marL="0" marR="0" lvl="0" indent="0" algn="ctr" defTabSz="914400" rtl="0" eaLnBrk="1" fontAlgn="ctr" latinLnBrk="0" hangingPunct="1">
                        <a:lnSpc>
                          <a:spcPct val="100000"/>
                        </a:lnSpc>
                        <a:spcBef>
                          <a:spcPct val="0"/>
                        </a:spcBef>
                        <a:spcAft>
                          <a:spcPct val="0"/>
                        </a:spcAft>
                        <a:buClrTx/>
                        <a:buSzTx/>
                        <a:buFontTx/>
                        <a:buNone/>
                        <a:tabLst/>
                      </a:pPr>
                      <a:endParaRPr kumimoji="0" lang="en-US" altLang="zh-CN" sz="1200" b="0" i="0" u="none" strike="noStrike" cap="none" normalizeH="0" baseline="0" smtClean="0">
                        <a:ln>
                          <a:noFill/>
                        </a:ln>
                        <a:solidFill>
                          <a:schemeClr val="tx1"/>
                        </a:solidFill>
                        <a:effectLst/>
                        <a:latin typeface="Arial" charset="0"/>
                        <a:ea typeface="华文细黑" pitchFamily="2" charset="-122"/>
                      </a:endParaRPr>
                    </a:p>
                  </a:txBody>
                  <a:tcPr marL="9525" marR="9525" marT="9525"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DF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1200" b="0" i="0" u="none" strike="noStrike" cap="none" normalizeH="0" baseline="0" dirty="0" smtClean="0">
                          <a:ln>
                            <a:noFill/>
                          </a:ln>
                          <a:solidFill>
                            <a:schemeClr val="tx1"/>
                          </a:solidFill>
                          <a:effectLst/>
                          <a:latin typeface="Arial" charset="0"/>
                          <a:ea typeface="华文细黑" pitchFamily="2" charset="-122"/>
                        </a:rPr>
                        <a:t>2009-4-20</a:t>
                      </a:r>
                    </a:p>
                  </a:txBody>
                  <a:tcPr marL="9525" marR="9525" marT="9525"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DFA"/>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zh-CN" sz="1200" b="0" i="0" u="none" strike="noStrike" cap="none" normalizeH="0" baseline="0" dirty="0" smtClean="0">
                          <a:ln>
                            <a:noFill/>
                          </a:ln>
                          <a:solidFill>
                            <a:schemeClr val="tx1"/>
                          </a:solidFill>
                          <a:effectLst/>
                          <a:latin typeface="Arial" charset="0"/>
                          <a:ea typeface="华文细黑" pitchFamily="2" charset="-122"/>
                        </a:rPr>
                        <a:t>Telecommunication system integrated for 2rd line of Tina Jin </a:t>
                      </a:r>
                      <a:r>
                        <a:rPr kumimoji="0" lang="en-US" altLang="zh-CN" sz="1200" b="0" i="0" u="none" strike="noStrike" cap="none" normalizeH="0" baseline="0" dirty="0" err="1" smtClean="0">
                          <a:ln>
                            <a:noFill/>
                          </a:ln>
                          <a:solidFill>
                            <a:schemeClr val="tx1"/>
                          </a:solidFill>
                          <a:effectLst/>
                          <a:latin typeface="Arial" charset="0"/>
                          <a:ea typeface="华文细黑" pitchFamily="2" charset="-122"/>
                        </a:rPr>
                        <a:t>Metro.Tian</a:t>
                      </a:r>
                      <a:r>
                        <a:rPr kumimoji="0" lang="en-US" altLang="zh-CN" sz="1200" b="0" i="0" u="none" strike="noStrike" cap="none" normalizeH="0" baseline="0" dirty="0" smtClean="0">
                          <a:ln>
                            <a:noFill/>
                          </a:ln>
                          <a:solidFill>
                            <a:schemeClr val="tx1"/>
                          </a:solidFill>
                          <a:effectLst/>
                          <a:latin typeface="Arial" charset="0"/>
                          <a:ea typeface="华文细黑" pitchFamily="2" charset="-122"/>
                        </a:rPr>
                        <a:t> Jin</a:t>
                      </a:r>
                    </a:p>
                  </a:txBody>
                  <a:tcPr marL="9525" marR="9525" marT="9525"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DF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1200" b="0" i="0" u="none" strike="noStrike" cap="none" normalizeH="0" baseline="0" smtClean="0">
                          <a:ln>
                            <a:noFill/>
                          </a:ln>
                          <a:solidFill>
                            <a:schemeClr val="tx1"/>
                          </a:solidFill>
                          <a:effectLst/>
                          <a:latin typeface="Arial" charset="0"/>
                          <a:ea typeface="华文细黑" pitchFamily="2" charset="-122"/>
                        </a:rPr>
                        <a:t>19 station</a:t>
                      </a:r>
                    </a:p>
                  </a:txBody>
                  <a:tcPr marL="9525" marR="9525" marT="9525"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DFA"/>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zh-CN" sz="1200" b="0" i="0" u="none" strike="noStrike" cap="none" normalizeH="0" baseline="0" dirty="0" smtClean="0">
                          <a:ln>
                            <a:noFill/>
                          </a:ln>
                          <a:solidFill>
                            <a:schemeClr val="tx1"/>
                          </a:solidFill>
                          <a:effectLst/>
                          <a:latin typeface="Arial" charset="0"/>
                          <a:ea typeface="华文细黑" pitchFamily="2" charset="-122"/>
                        </a:rPr>
                        <a:t>Technical Support, design liaison, Production superintendent ,test, management, installation and debugging superintendent, check and accept, technical document management and so on.</a:t>
                      </a:r>
                    </a:p>
                  </a:txBody>
                  <a:tcPr marL="9525" marR="9525" marT="9525"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DFA"/>
                    </a:solidFill>
                  </a:tcPr>
                </a:tc>
              </a:tr>
            </a:tbl>
          </a:graphicData>
        </a:graphic>
      </p:graphicFrame>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34925" y="115888"/>
            <a:ext cx="8496300" cy="647700"/>
          </a:xfrm>
        </p:spPr>
        <p:txBody>
          <a:bodyPr/>
          <a:lstStyle/>
          <a:p>
            <a:pPr>
              <a:defRPr/>
            </a:pPr>
            <a:r>
              <a:rPr lang="en-US" altLang="zh-CN" sz="2400" dirty="0" smtClean="0">
                <a:latin typeface="Times New Roman" pitchFamily="18" charset="0"/>
                <a:cs typeface="Times New Roman" pitchFamily="18" charset="0"/>
              </a:rPr>
              <a:t>Classification </a:t>
            </a:r>
            <a:r>
              <a:rPr lang="en-US" altLang="zh-CN" sz="2400" dirty="0" smtClean="0">
                <a:latin typeface="Times New Roman" pitchFamily="18" charset="0"/>
                <a:cs typeface="Times New Roman" pitchFamily="18" charset="0"/>
              </a:rPr>
              <a:t>of Railway </a:t>
            </a:r>
            <a:r>
              <a:rPr lang="en-US" altLang="zh-CN" sz="2400" dirty="0" smtClean="0">
                <a:latin typeface="Times New Roman" pitchFamily="18" charset="0"/>
                <a:cs typeface="Times New Roman" pitchFamily="18" charset="0"/>
              </a:rPr>
              <a:t>ICT services</a:t>
            </a:r>
            <a:endParaRPr lang="zh-CN" altLang="en-US" sz="2400" dirty="0" smtClean="0">
              <a:latin typeface="Times New Roman" pitchFamily="18" charset="0"/>
              <a:cs typeface="Times New Roman" pitchFamily="18" charset="0"/>
            </a:endParaRPr>
          </a:p>
        </p:txBody>
      </p:sp>
      <p:grpSp>
        <p:nvGrpSpPr>
          <p:cNvPr id="119810" name="Group 581"/>
          <p:cNvGrpSpPr>
            <a:grpSpLocks/>
          </p:cNvGrpSpPr>
          <p:nvPr/>
        </p:nvGrpSpPr>
        <p:grpSpPr bwMode="auto">
          <a:xfrm>
            <a:off x="899592" y="534409"/>
            <a:ext cx="7200900" cy="2737850"/>
            <a:chOff x="612" y="487"/>
            <a:chExt cx="4536" cy="2039"/>
          </a:xfrm>
        </p:grpSpPr>
        <p:sp>
          <p:nvSpPr>
            <p:cNvPr id="28718" name="Line 149"/>
            <p:cNvSpPr>
              <a:spLocks noChangeShapeType="1"/>
            </p:cNvSpPr>
            <p:nvPr/>
          </p:nvSpPr>
          <p:spPr bwMode="auto">
            <a:xfrm>
              <a:off x="4468" y="684"/>
              <a:ext cx="0" cy="296"/>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28719" name="AutoShape 310"/>
            <p:cNvSpPr>
              <a:spLocks noChangeArrowheads="1"/>
            </p:cNvSpPr>
            <p:nvPr/>
          </p:nvSpPr>
          <p:spPr bwMode="gray">
            <a:xfrm>
              <a:off x="2229" y="1126"/>
              <a:ext cx="1286" cy="1400"/>
            </a:xfrm>
            <a:prstGeom prst="roundRect">
              <a:avLst>
                <a:gd name="adj" fmla="val 5329"/>
              </a:avLst>
            </a:prstGeom>
            <a:solidFill>
              <a:schemeClr val="folHlink">
                <a:alpha val="50195"/>
              </a:schemeClr>
            </a:solidFill>
            <a:ln w="38100" cmpd="dbl">
              <a:solidFill>
                <a:srgbClr val="F8F8F8"/>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grpSp>
          <p:nvGrpSpPr>
            <p:cNvPr id="119855" name="Group 311"/>
            <p:cNvGrpSpPr>
              <a:grpSpLocks/>
            </p:cNvGrpSpPr>
            <p:nvPr/>
          </p:nvGrpSpPr>
          <p:grpSpPr bwMode="auto">
            <a:xfrm>
              <a:off x="2259" y="981"/>
              <a:ext cx="1223" cy="270"/>
              <a:chOff x="602" y="1625"/>
              <a:chExt cx="1096" cy="210"/>
            </a:xfrm>
          </p:grpSpPr>
          <p:sp>
            <p:nvSpPr>
              <p:cNvPr id="505144" name="AutoShape 312"/>
              <p:cNvSpPr>
                <a:spLocks noChangeArrowheads="1"/>
              </p:cNvSpPr>
              <p:nvPr/>
            </p:nvSpPr>
            <p:spPr bwMode="gray">
              <a:xfrm>
                <a:off x="602" y="1625"/>
                <a:ext cx="1094" cy="211"/>
              </a:xfrm>
              <a:prstGeom prst="roundRect">
                <a:avLst>
                  <a:gd name="adj" fmla="val 41602"/>
                </a:avLst>
              </a:prstGeom>
              <a:gradFill rotWithShape="1">
                <a:gsLst>
                  <a:gs pos="0">
                    <a:schemeClr val="folHlink"/>
                  </a:gs>
                  <a:gs pos="100000">
                    <a:schemeClr val="folHlink">
                      <a:gamma/>
                      <a:shade val="47059"/>
                      <a:invGamma/>
                    </a:schemeClr>
                  </a:gs>
                </a:gsLst>
                <a:lin ang="5400000" scaled="1"/>
              </a:gradFill>
              <a:ln w="9525">
                <a:noFill/>
                <a:round/>
                <a:headEnd/>
                <a:tailEnd/>
              </a:ln>
              <a:effectLst>
                <a:outerShdw dist="35921" dir="2700000" algn="ctr" rotWithShape="0">
                  <a:srgbClr val="1C1C1C">
                    <a:alpha val="50000"/>
                  </a:srgbClr>
                </a:outerShdw>
              </a:effectLst>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grpSp>
            <p:nvGrpSpPr>
              <p:cNvPr id="119926" name="Group 313"/>
              <p:cNvGrpSpPr>
                <a:grpSpLocks/>
              </p:cNvGrpSpPr>
              <p:nvPr/>
            </p:nvGrpSpPr>
            <p:grpSpPr bwMode="auto">
              <a:xfrm>
                <a:off x="606" y="1656"/>
                <a:ext cx="45" cy="163"/>
                <a:chOff x="1016" y="1768"/>
                <a:chExt cx="68" cy="198"/>
              </a:xfrm>
            </p:grpSpPr>
            <p:sp>
              <p:nvSpPr>
                <p:cNvPr id="28797" name="AutoShape 314"/>
                <p:cNvSpPr>
                  <a:spLocks noChangeArrowheads="1"/>
                </p:cNvSpPr>
                <p:nvPr/>
              </p:nvSpPr>
              <p:spPr bwMode="gray">
                <a:xfrm rot="21332465" flipV="1">
                  <a:off x="1013" y="1768"/>
                  <a:ext cx="72" cy="201"/>
                </a:xfrm>
                <a:prstGeom prst="moon">
                  <a:avLst>
                    <a:gd name="adj" fmla="val 20051"/>
                  </a:avLst>
                </a:prstGeom>
                <a:solidFill>
                  <a:srgbClr val="FFFFFF">
                    <a:alpha val="39999"/>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98" name="AutoShape 315"/>
                <p:cNvSpPr>
                  <a:spLocks noChangeArrowheads="1"/>
                </p:cNvSpPr>
                <p:nvPr/>
              </p:nvSpPr>
              <p:spPr bwMode="gray">
                <a:xfrm rot="21332465" flipV="1">
                  <a:off x="1018" y="1783"/>
                  <a:ext cx="45" cy="171"/>
                </a:xfrm>
                <a:prstGeom prst="moon">
                  <a:avLst>
                    <a:gd name="adj" fmla="val 20051"/>
                  </a:avLst>
                </a:prstGeom>
                <a:solidFill>
                  <a:srgbClr val="FFFFFF">
                    <a:alpha val="39999"/>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99" name="AutoShape 316"/>
                <p:cNvSpPr>
                  <a:spLocks noChangeArrowheads="1"/>
                </p:cNvSpPr>
                <p:nvPr/>
              </p:nvSpPr>
              <p:spPr bwMode="gray">
                <a:xfrm rot="21332465" flipV="1">
                  <a:off x="1018" y="1805"/>
                  <a:ext cx="27" cy="126"/>
                </a:xfrm>
                <a:prstGeom prst="moon">
                  <a:avLst>
                    <a:gd name="adj" fmla="val 20051"/>
                  </a:avLst>
                </a:prstGeom>
                <a:solidFill>
                  <a:srgbClr val="FFFFFF">
                    <a:alpha val="39999"/>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grpSp>
          <p:grpSp>
            <p:nvGrpSpPr>
              <p:cNvPr id="119927" name="Group 317"/>
              <p:cNvGrpSpPr>
                <a:grpSpLocks/>
              </p:cNvGrpSpPr>
              <p:nvPr/>
            </p:nvGrpSpPr>
            <p:grpSpPr bwMode="auto">
              <a:xfrm>
                <a:off x="1649" y="1654"/>
                <a:ext cx="49" cy="172"/>
                <a:chOff x="2619" y="1771"/>
                <a:chExt cx="68" cy="198"/>
              </a:xfrm>
            </p:grpSpPr>
            <p:sp>
              <p:nvSpPr>
                <p:cNvPr id="28794" name="AutoShape 318"/>
                <p:cNvSpPr>
                  <a:spLocks noChangeArrowheads="1"/>
                </p:cNvSpPr>
                <p:nvPr/>
              </p:nvSpPr>
              <p:spPr bwMode="gray">
                <a:xfrm rot="267535" flipH="1" flipV="1">
                  <a:off x="2619" y="1771"/>
                  <a:ext cx="68" cy="198"/>
                </a:xfrm>
                <a:prstGeom prst="moon">
                  <a:avLst>
                    <a:gd name="adj" fmla="val 20051"/>
                  </a:avLst>
                </a:prstGeom>
                <a:solidFill>
                  <a:srgbClr val="333333">
                    <a:alpha val="20000"/>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95" name="AutoShape 319"/>
                <p:cNvSpPr>
                  <a:spLocks noChangeArrowheads="1"/>
                </p:cNvSpPr>
                <p:nvPr/>
              </p:nvSpPr>
              <p:spPr bwMode="gray">
                <a:xfrm rot="267535" flipH="1" flipV="1">
                  <a:off x="2641" y="1786"/>
                  <a:ext cx="42" cy="167"/>
                </a:xfrm>
                <a:prstGeom prst="moon">
                  <a:avLst>
                    <a:gd name="adj" fmla="val 20051"/>
                  </a:avLst>
                </a:prstGeom>
                <a:solidFill>
                  <a:srgbClr val="333333">
                    <a:alpha val="20000"/>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96" name="AutoShape 320"/>
                <p:cNvSpPr>
                  <a:spLocks noChangeArrowheads="1"/>
                </p:cNvSpPr>
                <p:nvPr/>
              </p:nvSpPr>
              <p:spPr bwMode="gray">
                <a:xfrm rot="267535" flipH="1" flipV="1">
                  <a:off x="2658" y="1808"/>
                  <a:ext cx="26" cy="123"/>
                </a:xfrm>
                <a:prstGeom prst="moon">
                  <a:avLst>
                    <a:gd name="adj" fmla="val 29657"/>
                  </a:avLst>
                </a:prstGeom>
                <a:solidFill>
                  <a:srgbClr val="333333">
                    <a:alpha val="20000"/>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grpSp>
          <p:pic>
            <p:nvPicPr>
              <p:cNvPr id="119928" name="Picture 321" descr="high_line01"/>
              <p:cNvPicPr>
                <a:picLocks noChangeAspect="1" noChangeArrowheads="1"/>
              </p:cNvPicPr>
              <p:nvPr/>
            </p:nvPicPr>
            <p:blipFill>
              <a:blip r:embed="rId3"/>
              <a:srcRect r="-1112" b="85"/>
              <a:stretch>
                <a:fillRect/>
              </a:stretch>
            </p:blipFill>
            <p:spPr bwMode="gray">
              <a:xfrm rot="-5400000">
                <a:off x="1079" y="1194"/>
                <a:ext cx="130" cy="1000"/>
              </a:xfrm>
              <a:prstGeom prst="rect">
                <a:avLst/>
              </a:prstGeom>
              <a:noFill/>
              <a:ln w="9525">
                <a:noFill/>
                <a:miter lim="800000"/>
                <a:headEnd/>
                <a:tailEnd/>
              </a:ln>
            </p:spPr>
          </p:pic>
        </p:grpSp>
        <p:sp>
          <p:nvSpPr>
            <p:cNvPr id="28721" name="AutoShape 332"/>
            <p:cNvSpPr>
              <a:spLocks noChangeArrowheads="1"/>
            </p:cNvSpPr>
            <p:nvPr/>
          </p:nvSpPr>
          <p:spPr bwMode="gray">
            <a:xfrm>
              <a:off x="2296" y="1374"/>
              <a:ext cx="1148" cy="221"/>
            </a:xfrm>
            <a:prstGeom prst="roundRect">
              <a:avLst>
                <a:gd name="adj" fmla="val 32838"/>
              </a:avLst>
            </a:prstGeom>
            <a:solidFill>
              <a:srgbClr val="F8F8F8"/>
            </a:solidFill>
            <a:ln w="9525">
              <a:solidFill>
                <a:schemeClr val="folHlink"/>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22" name="AutoShape 333"/>
            <p:cNvSpPr>
              <a:spLocks noChangeArrowheads="1"/>
            </p:cNvSpPr>
            <p:nvPr/>
          </p:nvSpPr>
          <p:spPr bwMode="gray">
            <a:xfrm>
              <a:off x="2296" y="1640"/>
              <a:ext cx="1148" cy="221"/>
            </a:xfrm>
            <a:prstGeom prst="roundRect">
              <a:avLst>
                <a:gd name="adj" fmla="val 32838"/>
              </a:avLst>
            </a:prstGeom>
            <a:solidFill>
              <a:srgbClr val="F8F8F8"/>
            </a:solidFill>
            <a:ln w="9525">
              <a:solidFill>
                <a:schemeClr val="folHlink"/>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23" name="AutoShape 334"/>
            <p:cNvSpPr>
              <a:spLocks noChangeArrowheads="1"/>
            </p:cNvSpPr>
            <p:nvPr/>
          </p:nvSpPr>
          <p:spPr bwMode="gray">
            <a:xfrm>
              <a:off x="2296" y="1906"/>
              <a:ext cx="1148" cy="221"/>
            </a:xfrm>
            <a:prstGeom prst="roundRect">
              <a:avLst>
                <a:gd name="adj" fmla="val 32838"/>
              </a:avLst>
            </a:prstGeom>
            <a:solidFill>
              <a:srgbClr val="F8F8F8"/>
            </a:solidFill>
            <a:ln w="9525">
              <a:solidFill>
                <a:schemeClr val="folHlink"/>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24" name="AutoShape 335"/>
            <p:cNvSpPr>
              <a:spLocks noChangeArrowheads="1"/>
            </p:cNvSpPr>
            <p:nvPr/>
          </p:nvSpPr>
          <p:spPr bwMode="gray">
            <a:xfrm>
              <a:off x="2296" y="2174"/>
              <a:ext cx="1148" cy="223"/>
            </a:xfrm>
            <a:prstGeom prst="roundRect">
              <a:avLst>
                <a:gd name="adj" fmla="val 32838"/>
              </a:avLst>
            </a:prstGeom>
            <a:solidFill>
              <a:srgbClr val="F8F8F8"/>
            </a:solidFill>
            <a:ln w="9525">
              <a:solidFill>
                <a:schemeClr val="folHlink"/>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25" name="AutoShape 336"/>
            <p:cNvSpPr>
              <a:spLocks noChangeArrowheads="1"/>
            </p:cNvSpPr>
            <p:nvPr/>
          </p:nvSpPr>
          <p:spPr bwMode="gray">
            <a:xfrm>
              <a:off x="612" y="1126"/>
              <a:ext cx="1286" cy="1400"/>
            </a:xfrm>
            <a:prstGeom prst="roundRect">
              <a:avLst>
                <a:gd name="adj" fmla="val 5329"/>
              </a:avLst>
            </a:prstGeom>
            <a:solidFill>
              <a:schemeClr val="folHlink">
                <a:alpha val="50195"/>
              </a:schemeClr>
            </a:solidFill>
            <a:ln w="38100" cmpd="dbl">
              <a:solidFill>
                <a:srgbClr val="F8F8F8"/>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grpSp>
          <p:nvGrpSpPr>
            <p:cNvPr id="119861" name="Group 337"/>
            <p:cNvGrpSpPr>
              <a:grpSpLocks/>
            </p:cNvGrpSpPr>
            <p:nvPr/>
          </p:nvGrpSpPr>
          <p:grpSpPr bwMode="auto">
            <a:xfrm>
              <a:off x="647" y="981"/>
              <a:ext cx="1224" cy="270"/>
              <a:chOff x="602" y="1625"/>
              <a:chExt cx="1096" cy="210"/>
            </a:xfrm>
          </p:grpSpPr>
          <p:sp>
            <p:nvSpPr>
              <p:cNvPr id="505170" name="AutoShape 338"/>
              <p:cNvSpPr>
                <a:spLocks noChangeArrowheads="1"/>
              </p:cNvSpPr>
              <p:nvPr/>
            </p:nvSpPr>
            <p:spPr bwMode="gray">
              <a:xfrm>
                <a:off x="602" y="1625"/>
                <a:ext cx="1094" cy="211"/>
              </a:xfrm>
              <a:prstGeom prst="roundRect">
                <a:avLst>
                  <a:gd name="adj" fmla="val 41602"/>
                </a:avLst>
              </a:prstGeom>
              <a:gradFill rotWithShape="1">
                <a:gsLst>
                  <a:gs pos="0">
                    <a:schemeClr val="folHlink"/>
                  </a:gs>
                  <a:gs pos="100000">
                    <a:schemeClr val="folHlink">
                      <a:gamma/>
                      <a:shade val="47059"/>
                      <a:invGamma/>
                    </a:schemeClr>
                  </a:gs>
                </a:gsLst>
                <a:lin ang="5400000" scaled="1"/>
              </a:gradFill>
              <a:ln w="9525">
                <a:noFill/>
                <a:round/>
                <a:headEnd/>
                <a:tailEnd/>
              </a:ln>
              <a:effectLst>
                <a:outerShdw dist="35921" dir="2700000" algn="ctr" rotWithShape="0">
                  <a:srgbClr val="1C1C1C">
                    <a:alpha val="50000"/>
                  </a:srgbClr>
                </a:outerShdw>
              </a:effectLst>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grpSp>
            <p:nvGrpSpPr>
              <p:cNvPr id="119916" name="Group 339"/>
              <p:cNvGrpSpPr>
                <a:grpSpLocks/>
              </p:cNvGrpSpPr>
              <p:nvPr/>
            </p:nvGrpSpPr>
            <p:grpSpPr bwMode="auto">
              <a:xfrm>
                <a:off x="606" y="1656"/>
                <a:ext cx="45" cy="163"/>
                <a:chOff x="1016" y="1768"/>
                <a:chExt cx="68" cy="198"/>
              </a:xfrm>
            </p:grpSpPr>
            <p:sp>
              <p:nvSpPr>
                <p:cNvPr id="28787" name="AutoShape 340"/>
                <p:cNvSpPr>
                  <a:spLocks noChangeArrowheads="1"/>
                </p:cNvSpPr>
                <p:nvPr/>
              </p:nvSpPr>
              <p:spPr bwMode="gray">
                <a:xfrm rot="21332465" flipV="1">
                  <a:off x="1013" y="1768"/>
                  <a:ext cx="72" cy="201"/>
                </a:xfrm>
                <a:prstGeom prst="moon">
                  <a:avLst>
                    <a:gd name="adj" fmla="val 20051"/>
                  </a:avLst>
                </a:prstGeom>
                <a:solidFill>
                  <a:srgbClr val="FFFFFF">
                    <a:alpha val="39999"/>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88" name="AutoShape 341"/>
                <p:cNvSpPr>
                  <a:spLocks noChangeArrowheads="1"/>
                </p:cNvSpPr>
                <p:nvPr/>
              </p:nvSpPr>
              <p:spPr bwMode="gray">
                <a:xfrm rot="21332465" flipV="1">
                  <a:off x="1018" y="1783"/>
                  <a:ext cx="45" cy="171"/>
                </a:xfrm>
                <a:prstGeom prst="moon">
                  <a:avLst>
                    <a:gd name="adj" fmla="val 20051"/>
                  </a:avLst>
                </a:prstGeom>
                <a:solidFill>
                  <a:srgbClr val="FFFFFF">
                    <a:alpha val="39999"/>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89" name="AutoShape 342"/>
                <p:cNvSpPr>
                  <a:spLocks noChangeArrowheads="1"/>
                </p:cNvSpPr>
                <p:nvPr/>
              </p:nvSpPr>
              <p:spPr bwMode="gray">
                <a:xfrm rot="21332465" flipV="1">
                  <a:off x="1018" y="1805"/>
                  <a:ext cx="27" cy="126"/>
                </a:xfrm>
                <a:prstGeom prst="moon">
                  <a:avLst>
                    <a:gd name="adj" fmla="val 20051"/>
                  </a:avLst>
                </a:prstGeom>
                <a:solidFill>
                  <a:srgbClr val="FFFFFF">
                    <a:alpha val="39999"/>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grpSp>
          <p:grpSp>
            <p:nvGrpSpPr>
              <p:cNvPr id="119917" name="Group 343"/>
              <p:cNvGrpSpPr>
                <a:grpSpLocks/>
              </p:cNvGrpSpPr>
              <p:nvPr/>
            </p:nvGrpSpPr>
            <p:grpSpPr bwMode="auto">
              <a:xfrm>
                <a:off x="1649" y="1654"/>
                <a:ext cx="49" cy="172"/>
                <a:chOff x="2619" y="1771"/>
                <a:chExt cx="68" cy="198"/>
              </a:xfrm>
            </p:grpSpPr>
            <p:sp>
              <p:nvSpPr>
                <p:cNvPr id="28784" name="AutoShape 344"/>
                <p:cNvSpPr>
                  <a:spLocks noChangeArrowheads="1"/>
                </p:cNvSpPr>
                <p:nvPr/>
              </p:nvSpPr>
              <p:spPr bwMode="gray">
                <a:xfrm rot="267535" flipH="1" flipV="1">
                  <a:off x="2619" y="1771"/>
                  <a:ext cx="68" cy="198"/>
                </a:xfrm>
                <a:prstGeom prst="moon">
                  <a:avLst>
                    <a:gd name="adj" fmla="val 20051"/>
                  </a:avLst>
                </a:prstGeom>
                <a:solidFill>
                  <a:srgbClr val="333333">
                    <a:alpha val="20000"/>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85" name="AutoShape 345"/>
                <p:cNvSpPr>
                  <a:spLocks noChangeArrowheads="1"/>
                </p:cNvSpPr>
                <p:nvPr/>
              </p:nvSpPr>
              <p:spPr bwMode="gray">
                <a:xfrm rot="267535" flipH="1" flipV="1">
                  <a:off x="2641" y="1786"/>
                  <a:ext cx="42" cy="167"/>
                </a:xfrm>
                <a:prstGeom prst="moon">
                  <a:avLst>
                    <a:gd name="adj" fmla="val 20051"/>
                  </a:avLst>
                </a:prstGeom>
                <a:solidFill>
                  <a:srgbClr val="333333">
                    <a:alpha val="20000"/>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86" name="AutoShape 346"/>
                <p:cNvSpPr>
                  <a:spLocks noChangeArrowheads="1"/>
                </p:cNvSpPr>
                <p:nvPr/>
              </p:nvSpPr>
              <p:spPr bwMode="gray">
                <a:xfrm rot="267535" flipH="1" flipV="1">
                  <a:off x="2658" y="1808"/>
                  <a:ext cx="26" cy="123"/>
                </a:xfrm>
                <a:prstGeom prst="moon">
                  <a:avLst>
                    <a:gd name="adj" fmla="val 29657"/>
                  </a:avLst>
                </a:prstGeom>
                <a:solidFill>
                  <a:srgbClr val="333333">
                    <a:alpha val="20000"/>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grpSp>
          <p:pic>
            <p:nvPicPr>
              <p:cNvPr id="119918" name="Picture 347" descr="high_line01"/>
              <p:cNvPicPr>
                <a:picLocks noChangeAspect="1" noChangeArrowheads="1"/>
              </p:cNvPicPr>
              <p:nvPr/>
            </p:nvPicPr>
            <p:blipFill>
              <a:blip r:embed="rId3"/>
              <a:srcRect r="-1112" b="85"/>
              <a:stretch>
                <a:fillRect/>
              </a:stretch>
            </p:blipFill>
            <p:spPr bwMode="gray">
              <a:xfrm rot="-5400000">
                <a:off x="1079" y="1194"/>
                <a:ext cx="130" cy="1000"/>
              </a:xfrm>
              <a:prstGeom prst="rect">
                <a:avLst/>
              </a:prstGeom>
              <a:noFill/>
              <a:ln w="9525">
                <a:noFill/>
                <a:miter lim="800000"/>
                <a:headEnd/>
                <a:tailEnd/>
              </a:ln>
            </p:spPr>
          </p:pic>
        </p:grpSp>
        <p:sp>
          <p:nvSpPr>
            <p:cNvPr id="28727" name="AutoShape 422"/>
            <p:cNvSpPr>
              <a:spLocks noChangeArrowheads="1"/>
            </p:cNvSpPr>
            <p:nvPr/>
          </p:nvSpPr>
          <p:spPr bwMode="gray">
            <a:xfrm>
              <a:off x="675" y="1356"/>
              <a:ext cx="1148" cy="223"/>
            </a:xfrm>
            <a:prstGeom prst="roundRect">
              <a:avLst>
                <a:gd name="adj" fmla="val 32838"/>
              </a:avLst>
            </a:prstGeom>
            <a:solidFill>
              <a:srgbClr val="F8F8F8"/>
            </a:solidFill>
            <a:ln w="9525">
              <a:solidFill>
                <a:schemeClr val="folHlink"/>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28" name="AutoShape 423"/>
            <p:cNvSpPr>
              <a:spLocks noChangeArrowheads="1"/>
            </p:cNvSpPr>
            <p:nvPr/>
          </p:nvSpPr>
          <p:spPr bwMode="gray">
            <a:xfrm>
              <a:off x="679" y="1640"/>
              <a:ext cx="1148" cy="221"/>
            </a:xfrm>
            <a:prstGeom prst="roundRect">
              <a:avLst>
                <a:gd name="adj" fmla="val 32838"/>
              </a:avLst>
            </a:prstGeom>
            <a:solidFill>
              <a:srgbClr val="F8F8F8"/>
            </a:solidFill>
            <a:ln w="9525">
              <a:solidFill>
                <a:schemeClr val="folHlink"/>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29" name="AutoShape 424"/>
            <p:cNvSpPr>
              <a:spLocks noChangeArrowheads="1"/>
            </p:cNvSpPr>
            <p:nvPr/>
          </p:nvSpPr>
          <p:spPr bwMode="gray">
            <a:xfrm>
              <a:off x="679" y="1906"/>
              <a:ext cx="1148" cy="221"/>
            </a:xfrm>
            <a:prstGeom prst="roundRect">
              <a:avLst>
                <a:gd name="adj" fmla="val 32838"/>
              </a:avLst>
            </a:prstGeom>
            <a:solidFill>
              <a:srgbClr val="F8F8F8"/>
            </a:solidFill>
            <a:ln w="9525">
              <a:solidFill>
                <a:schemeClr val="folHlink"/>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30" name="AutoShape 425"/>
            <p:cNvSpPr>
              <a:spLocks noChangeArrowheads="1"/>
            </p:cNvSpPr>
            <p:nvPr/>
          </p:nvSpPr>
          <p:spPr bwMode="gray">
            <a:xfrm>
              <a:off x="679" y="2174"/>
              <a:ext cx="1148" cy="223"/>
            </a:xfrm>
            <a:prstGeom prst="roundRect">
              <a:avLst>
                <a:gd name="adj" fmla="val 32838"/>
              </a:avLst>
            </a:prstGeom>
            <a:solidFill>
              <a:srgbClr val="F8F8F8"/>
            </a:solidFill>
            <a:ln w="9525">
              <a:solidFill>
                <a:schemeClr val="folHlink"/>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31" name="Rectangle 434"/>
            <p:cNvSpPr>
              <a:spLocks noChangeArrowheads="1"/>
            </p:cNvSpPr>
            <p:nvPr/>
          </p:nvSpPr>
          <p:spPr bwMode="gray">
            <a:xfrm>
              <a:off x="630" y="951"/>
              <a:ext cx="1215" cy="298"/>
            </a:xfrm>
            <a:prstGeom prst="rect">
              <a:avLst/>
            </a:prstGeom>
            <a:noFill/>
            <a:ln w="9525">
              <a:noFill/>
              <a:miter lim="800000"/>
              <a:headEnd/>
              <a:tailEnd/>
            </a:ln>
          </p:spPr>
          <p:txBody>
            <a:bodyPr>
              <a:spAutoFit/>
            </a:bodyPr>
            <a:lstStyle/>
            <a:p>
              <a:pPr algn="ctr">
                <a:defRPr/>
              </a:pPr>
              <a:r>
                <a:rPr kumimoji="0" lang="en-US" altLang="zh-CN" sz="1000" dirty="0">
                  <a:solidFill>
                    <a:srgbClr val="FEFFFF"/>
                  </a:solidFill>
                  <a:latin typeface="Times New Roman" pitchFamily="18" charset="0"/>
                  <a:ea typeface="华文细黑" pitchFamily="2" charset="-122"/>
                  <a:cs typeface="Times New Roman" pitchFamily="18" charset="0"/>
                </a:rPr>
                <a:t>Daily operation and management</a:t>
              </a:r>
              <a:endParaRPr kumimoji="0" lang="zh-CN" altLang="en-US" sz="1000" dirty="0">
                <a:solidFill>
                  <a:srgbClr val="FEFFFF"/>
                </a:solidFill>
                <a:latin typeface="Times New Roman" pitchFamily="18" charset="0"/>
                <a:ea typeface="华文细黑" pitchFamily="2" charset="-122"/>
                <a:cs typeface="Times New Roman" pitchFamily="18" charset="0"/>
              </a:endParaRPr>
            </a:p>
          </p:txBody>
        </p:sp>
        <p:sp>
          <p:nvSpPr>
            <p:cNvPr id="28732" name="Rectangle 435"/>
            <p:cNvSpPr>
              <a:spLocks noChangeArrowheads="1"/>
            </p:cNvSpPr>
            <p:nvPr/>
          </p:nvSpPr>
          <p:spPr bwMode="gray">
            <a:xfrm>
              <a:off x="2295" y="965"/>
              <a:ext cx="1170" cy="183"/>
            </a:xfrm>
            <a:prstGeom prst="rect">
              <a:avLst/>
            </a:prstGeom>
            <a:noFill/>
            <a:ln w="9525">
              <a:noFill/>
              <a:miter lim="800000"/>
              <a:headEnd/>
              <a:tailEnd/>
            </a:ln>
          </p:spPr>
          <p:txBody>
            <a:bodyPr>
              <a:spAutoFit/>
            </a:bodyPr>
            <a:lstStyle/>
            <a:p>
              <a:pPr algn="ctr">
                <a:defRPr/>
              </a:pPr>
              <a:r>
                <a:rPr kumimoji="0" lang="en-US" altLang="zh-CN" sz="1000" dirty="0">
                  <a:solidFill>
                    <a:srgbClr val="FEFFFF"/>
                  </a:solidFill>
                  <a:latin typeface="Times New Roman" pitchFamily="18" charset="0"/>
                  <a:ea typeface="华文细黑" pitchFamily="2" charset="-122"/>
                  <a:cs typeface="Times New Roman" pitchFamily="18" charset="0"/>
                </a:rPr>
                <a:t>Transport organization system</a:t>
              </a:r>
              <a:endParaRPr kumimoji="0" lang="zh-CN" altLang="en-US" sz="1000" dirty="0">
                <a:solidFill>
                  <a:srgbClr val="FEFFFF"/>
                </a:solidFill>
                <a:latin typeface="Times New Roman" pitchFamily="18" charset="0"/>
                <a:ea typeface="华文细黑" pitchFamily="2" charset="-122"/>
                <a:cs typeface="Times New Roman" pitchFamily="18" charset="0"/>
              </a:endParaRPr>
            </a:p>
          </p:txBody>
        </p:sp>
        <p:sp>
          <p:nvSpPr>
            <p:cNvPr id="117820" name="Rectangle 438"/>
            <p:cNvSpPr>
              <a:spLocks noChangeArrowheads="1"/>
            </p:cNvSpPr>
            <p:nvPr/>
          </p:nvSpPr>
          <p:spPr bwMode="gray">
            <a:xfrm>
              <a:off x="675" y="1356"/>
              <a:ext cx="1170" cy="254"/>
            </a:xfrm>
            <a:prstGeom prst="rect">
              <a:avLst/>
            </a:prstGeom>
            <a:noFill/>
            <a:ln w="9525">
              <a:noFill/>
              <a:miter lim="800000"/>
              <a:headEnd/>
              <a:tailEnd/>
            </a:ln>
          </p:spPr>
          <p:txBody>
            <a:bodyPr>
              <a:spAutoFit/>
            </a:bodyPr>
            <a:lstStyle/>
            <a:p>
              <a:pPr algn="ctr">
                <a:lnSpc>
                  <a:spcPct val="90000"/>
                </a:lnSpc>
                <a:defRPr/>
              </a:pPr>
              <a:r>
                <a:rPr kumimoji="0" lang="en-US" altLang="zh-CN" sz="900" dirty="0">
                  <a:solidFill>
                    <a:srgbClr val="000000"/>
                  </a:solidFill>
                  <a:latin typeface="Times New Roman" pitchFamily="18" charset="0"/>
                  <a:ea typeface="华文细黑" pitchFamily="2" charset="-122"/>
                  <a:cs typeface="Times New Roman" pitchFamily="18" charset="0"/>
                </a:rPr>
                <a:t>Office information </a:t>
              </a:r>
            </a:p>
            <a:p>
              <a:pPr algn="ctr">
                <a:lnSpc>
                  <a:spcPct val="90000"/>
                </a:lnSpc>
                <a:defRPr/>
              </a:pPr>
              <a:r>
                <a:rPr kumimoji="0" lang="en-US" altLang="zh-CN" sz="900" dirty="0">
                  <a:solidFill>
                    <a:srgbClr val="000000"/>
                  </a:solidFill>
                  <a:latin typeface="Times New Roman" pitchFamily="18" charset="0"/>
                  <a:ea typeface="华文细黑" pitchFamily="2" charset="-122"/>
                  <a:cs typeface="Times New Roman" pitchFamily="18" charset="0"/>
                </a:rPr>
                <a:t>management system</a:t>
              </a:r>
              <a:endParaRPr kumimoji="0" lang="zh-CN" altLang="en-US" sz="900" dirty="0">
                <a:solidFill>
                  <a:srgbClr val="000000"/>
                </a:solidFill>
                <a:latin typeface="Times New Roman" pitchFamily="18" charset="0"/>
                <a:ea typeface="华文细黑" pitchFamily="2" charset="-122"/>
                <a:cs typeface="Times New Roman" pitchFamily="18" charset="0"/>
              </a:endParaRPr>
            </a:p>
          </p:txBody>
        </p:sp>
        <p:sp>
          <p:nvSpPr>
            <p:cNvPr id="117821" name="Rectangle 439"/>
            <p:cNvSpPr>
              <a:spLocks noChangeArrowheads="1"/>
            </p:cNvSpPr>
            <p:nvPr/>
          </p:nvSpPr>
          <p:spPr bwMode="auto">
            <a:xfrm>
              <a:off x="675" y="1633"/>
              <a:ext cx="1170" cy="254"/>
            </a:xfrm>
            <a:prstGeom prst="rect">
              <a:avLst/>
            </a:prstGeom>
            <a:noFill/>
            <a:ln w="9525">
              <a:noFill/>
              <a:miter lim="800000"/>
              <a:headEnd/>
              <a:tailEnd/>
            </a:ln>
          </p:spPr>
          <p:txBody>
            <a:bodyPr>
              <a:spAutoFit/>
            </a:bodyPr>
            <a:lstStyle/>
            <a:p>
              <a:pPr algn="ctr">
                <a:lnSpc>
                  <a:spcPct val="90000"/>
                </a:lnSpc>
                <a:defRPr/>
              </a:pPr>
              <a:r>
                <a:rPr kumimoji="0" lang="en-US" altLang="zh-CN" sz="900" dirty="0">
                  <a:solidFill>
                    <a:srgbClr val="000000"/>
                  </a:solidFill>
                  <a:latin typeface="Times New Roman" pitchFamily="18" charset="0"/>
                  <a:ea typeface="华文细黑" pitchFamily="2" charset="-122"/>
                  <a:cs typeface="Times New Roman" pitchFamily="18" charset="0"/>
                </a:rPr>
                <a:t>Transport resource </a:t>
              </a:r>
            </a:p>
            <a:p>
              <a:pPr algn="ctr">
                <a:lnSpc>
                  <a:spcPct val="90000"/>
                </a:lnSpc>
                <a:defRPr/>
              </a:pPr>
              <a:r>
                <a:rPr kumimoji="0" lang="en-US" altLang="zh-CN" sz="900" dirty="0">
                  <a:solidFill>
                    <a:srgbClr val="000000"/>
                  </a:solidFill>
                  <a:latin typeface="Times New Roman" pitchFamily="18" charset="0"/>
                  <a:ea typeface="华文细黑" pitchFamily="2" charset="-122"/>
                  <a:cs typeface="Times New Roman" pitchFamily="18" charset="0"/>
                </a:rPr>
                <a:t>management system</a:t>
              </a:r>
              <a:endParaRPr kumimoji="0" lang="zh-CN" altLang="en-US" sz="900" dirty="0">
                <a:solidFill>
                  <a:srgbClr val="000000"/>
                </a:solidFill>
                <a:latin typeface="Times New Roman" pitchFamily="18" charset="0"/>
                <a:ea typeface="华文细黑" pitchFamily="2" charset="-122"/>
                <a:cs typeface="Times New Roman" pitchFamily="18" charset="0"/>
              </a:endParaRPr>
            </a:p>
          </p:txBody>
        </p:sp>
        <p:sp>
          <p:nvSpPr>
            <p:cNvPr id="117822" name="Rectangle 440"/>
            <p:cNvSpPr>
              <a:spLocks noChangeArrowheads="1"/>
            </p:cNvSpPr>
            <p:nvPr/>
          </p:nvSpPr>
          <p:spPr bwMode="auto">
            <a:xfrm>
              <a:off x="675" y="1903"/>
              <a:ext cx="1170" cy="254"/>
            </a:xfrm>
            <a:prstGeom prst="rect">
              <a:avLst/>
            </a:prstGeom>
            <a:noFill/>
            <a:ln w="9525">
              <a:noFill/>
              <a:miter lim="800000"/>
              <a:headEnd/>
              <a:tailEnd/>
            </a:ln>
          </p:spPr>
          <p:txBody>
            <a:bodyPr>
              <a:spAutoFit/>
            </a:bodyPr>
            <a:lstStyle/>
            <a:p>
              <a:pPr algn="ctr">
                <a:lnSpc>
                  <a:spcPct val="90000"/>
                </a:lnSpc>
                <a:defRPr/>
              </a:pPr>
              <a:r>
                <a:rPr kumimoji="0" lang="en-US" altLang="zh-CN" sz="900" dirty="0">
                  <a:solidFill>
                    <a:srgbClr val="000000"/>
                  </a:solidFill>
                  <a:latin typeface="Times New Roman" pitchFamily="18" charset="0"/>
                  <a:ea typeface="华文细黑" pitchFamily="2" charset="-122"/>
                  <a:cs typeface="Times New Roman" pitchFamily="18" charset="0"/>
                </a:rPr>
                <a:t>Operation resource </a:t>
              </a:r>
            </a:p>
            <a:p>
              <a:pPr algn="ctr">
                <a:lnSpc>
                  <a:spcPct val="90000"/>
                </a:lnSpc>
                <a:defRPr/>
              </a:pPr>
              <a:r>
                <a:rPr kumimoji="0" lang="en-US" altLang="zh-CN" sz="900" dirty="0">
                  <a:solidFill>
                    <a:srgbClr val="000000"/>
                  </a:solidFill>
                  <a:latin typeface="Times New Roman" pitchFamily="18" charset="0"/>
                  <a:ea typeface="华文细黑" pitchFamily="2" charset="-122"/>
                  <a:cs typeface="Times New Roman" pitchFamily="18" charset="0"/>
                </a:rPr>
                <a:t>management system</a:t>
              </a:r>
              <a:endParaRPr kumimoji="0" lang="zh-CN" altLang="en-US" sz="900" dirty="0">
                <a:solidFill>
                  <a:srgbClr val="000000"/>
                </a:solidFill>
                <a:latin typeface="Times New Roman" pitchFamily="18" charset="0"/>
                <a:ea typeface="华文细黑" pitchFamily="2" charset="-122"/>
                <a:cs typeface="Times New Roman" pitchFamily="18" charset="0"/>
              </a:endParaRPr>
            </a:p>
          </p:txBody>
        </p:sp>
        <p:sp>
          <p:nvSpPr>
            <p:cNvPr id="117823" name="Rectangle 441"/>
            <p:cNvSpPr>
              <a:spLocks noChangeArrowheads="1"/>
            </p:cNvSpPr>
            <p:nvPr/>
          </p:nvSpPr>
          <p:spPr bwMode="auto">
            <a:xfrm>
              <a:off x="675" y="2204"/>
              <a:ext cx="1170" cy="163"/>
            </a:xfrm>
            <a:prstGeom prst="rect">
              <a:avLst/>
            </a:prstGeom>
            <a:noFill/>
            <a:ln w="9525">
              <a:noFill/>
              <a:miter lim="800000"/>
              <a:headEnd/>
              <a:tailEnd/>
            </a:ln>
          </p:spPr>
          <p:txBody>
            <a:bodyPr>
              <a:spAutoFit/>
            </a:bodyPr>
            <a:lstStyle/>
            <a:p>
              <a:pPr algn="ctr">
                <a:lnSpc>
                  <a:spcPct val="90000"/>
                </a:lnSpc>
                <a:defRPr/>
              </a:pPr>
              <a:r>
                <a:rPr kumimoji="0" lang="en-US" altLang="zh-CN" sz="900" dirty="0">
                  <a:solidFill>
                    <a:srgbClr val="000000"/>
                  </a:solidFill>
                  <a:latin typeface="Times New Roman" pitchFamily="18" charset="0"/>
                  <a:ea typeface="华文细黑" pitchFamily="2" charset="-122"/>
                  <a:cs typeface="Times New Roman" pitchFamily="18" charset="0"/>
                </a:rPr>
                <a:t>Decision support system</a:t>
              </a:r>
              <a:endParaRPr kumimoji="0" lang="zh-CN" altLang="en-US" sz="900" dirty="0">
                <a:solidFill>
                  <a:srgbClr val="000000"/>
                </a:solidFill>
                <a:latin typeface="Times New Roman" pitchFamily="18" charset="0"/>
                <a:ea typeface="华文细黑" pitchFamily="2" charset="-122"/>
                <a:cs typeface="Times New Roman" pitchFamily="18" charset="0"/>
              </a:endParaRPr>
            </a:p>
          </p:txBody>
        </p:sp>
        <p:sp>
          <p:nvSpPr>
            <p:cNvPr id="117824" name="Rectangle 442"/>
            <p:cNvSpPr>
              <a:spLocks noChangeArrowheads="1"/>
            </p:cNvSpPr>
            <p:nvPr/>
          </p:nvSpPr>
          <p:spPr bwMode="gray">
            <a:xfrm>
              <a:off x="2283" y="1374"/>
              <a:ext cx="1182" cy="162"/>
            </a:xfrm>
            <a:prstGeom prst="rect">
              <a:avLst/>
            </a:prstGeom>
            <a:noFill/>
            <a:ln w="9525">
              <a:noFill/>
              <a:miter lim="800000"/>
              <a:headEnd/>
              <a:tailEnd/>
            </a:ln>
          </p:spPr>
          <p:txBody>
            <a:bodyPr>
              <a:spAutoFit/>
            </a:bodyPr>
            <a:lstStyle/>
            <a:p>
              <a:pPr algn="ctr">
                <a:lnSpc>
                  <a:spcPct val="90000"/>
                </a:lnSpc>
                <a:defRPr/>
              </a:pPr>
              <a:r>
                <a:rPr kumimoji="0" lang="en-US" altLang="zh-CN" sz="900" dirty="0">
                  <a:solidFill>
                    <a:srgbClr val="000000"/>
                  </a:solidFill>
                  <a:latin typeface="Times New Roman" pitchFamily="18" charset="0"/>
                  <a:ea typeface="华文细黑" pitchFamily="2" charset="-122"/>
                  <a:cs typeface="Times New Roman" pitchFamily="18" charset="0"/>
                </a:rPr>
                <a:t>Transport </a:t>
              </a:r>
              <a:r>
                <a:rPr kumimoji="0" lang="en-US" altLang="zh-CN" sz="900" dirty="0" smtClean="0">
                  <a:solidFill>
                    <a:srgbClr val="000000"/>
                  </a:solidFill>
                  <a:latin typeface="Times New Roman" pitchFamily="18" charset="0"/>
                  <a:ea typeface="华文细黑" pitchFamily="2" charset="-122"/>
                  <a:cs typeface="Times New Roman" pitchFamily="18" charset="0"/>
                </a:rPr>
                <a:t>Delivery </a:t>
              </a:r>
              <a:r>
                <a:rPr kumimoji="0" lang="en-US" altLang="zh-CN" sz="900" dirty="0">
                  <a:solidFill>
                    <a:srgbClr val="000000"/>
                  </a:solidFill>
                  <a:latin typeface="Times New Roman" pitchFamily="18" charset="0"/>
                  <a:ea typeface="华文细黑" pitchFamily="2" charset="-122"/>
                  <a:cs typeface="Times New Roman" pitchFamily="18" charset="0"/>
                </a:rPr>
                <a:t>and </a:t>
              </a:r>
              <a:r>
                <a:rPr kumimoji="0" lang="en-US" altLang="zh-CN" sz="900" dirty="0" smtClean="0">
                  <a:solidFill>
                    <a:srgbClr val="000000"/>
                  </a:solidFill>
                  <a:latin typeface="Times New Roman" pitchFamily="18" charset="0"/>
                  <a:ea typeface="华文细黑" pitchFamily="2" charset="-122"/>
                  <a:cs typeface="Times New Roman" pitchFamily="18" charset="0"/>
                </a:rPr>
                <a:t>Control</a:t>
              </a:r>
              <a:endParaRPr kumimoji="0" lang="zh-CN" altLang="en-US" sz="900" dirty="0">
                <a:solidFill>
                  <a:srgbClr val="000000"/>
                </a:solidFill>
                <a:latin typeface="Times New Roman" pitchFamily="18" charset="0"/>
                <a:ea typeface="华文细黑" pitchFamily="2" charset="-122"/>
                <a:cs typeface="Times New Roman" pitchFamily="18" charset="0"/>
              </a:endParaRPr>
            </a:p>
          </p:txBody>
        </p:sp>
        <p:sp>
          <p:nvSpPr>
            <p:cNvPr id="117825" name="Rectangle 443"/>
            <p:cNvSpPr>
              <a:spLocks noChangeArrowheads="1"/>
            </p:cNvSpPr>
            <p:nvPr/>
          </p:nvSpPr>
          <p:spPr bwMode="auto">
            <a:xfrm>
              <a:off x="2283" y="1644"/>
              <a:ext cx="1182" cy="254"/>
            </a:xfrm>
            <a:prstGeom prst="rect">
              <a:avLst/>
            </a:prstGeom>
            <a:noFill/>
            <a:ln w="9525">
              <a:noFill/>
              <a:miter lim="800000"/>
              <a:headEnd/>
              <a:tailEnd/>
            </a:ln>
          </p:spPr>
          <p:txBody>
            <a:bodyPr>
              <a:spAutoFit/>
            </a:bodyPr>
            <a:lstStyle/>
            <a:p>
              <a:pPr algn="ctr">
                <a:lnSpc>
                  <a:spcPct val="90000"/>
                </a:lnSpc>
                <a:defRPr/>
              </a:pPr>
              <a:r>
                <a:rPr kumimoji="0" lang="en-US" altLang="zh-CN" sz="900" dirty="0">
                  <a:solidFill>
                    <a:srgbClr val="000000"/>
                  </a:solidFill>
                  <a:latin typeface="Times New Roman" pitchFamily="18" charset="0"/>
                  <a:ea typeface="华文细黑" pitchFamily="2" charset="-122"/>
                  <a:cs typeface="Times New Roman" pitchFamily="18" charset="0"/>
                </a:rPr>
                <a:t>Transport production and organization</a:t>
              </a:r>
              <a:endParaRPr kumimoji="0" lang="zh-CN" altLang="en-US" sz="900" dirty="0">
                <a:solidFill>
                  <a:srgbClr val="000000"/>
                </a:solidFill>
                <a:latin typeface="Times New Roman" pitchFamily="18" charset="0"/>
                <a:ea typeface="华文细黑" pitchFamily="2" charset="-122"/>
                <a:cs typeface="Times New Roman" pitchFamily="18" charset="0"/>
              </a:endParaRPr>
            </a:p>
          </p:txBody>
        </p:sp>
        <p:sp>
          <p:nvSpPr>
            <p:cNvPr id="117826" name="Rectangle 444"/>
            <p:cNvSpPr>
              <a:spLocks noChangeArrowheads="1"/>
            </p:cNvSpPr>
            <p:nvPr/>
          </p:nvSpPr>
          <p:spPr bwMode="auto">
            <a:xfrm>
              <a:off x="2283" y="1940"/>
              <a:ext cx="1182" cy="162"/>
            </a:xfrm>
            <a:prstGeom prst="rect">
              <a:avLst/>
            </a:prstGeom>
            <a:noFill/>
            <a:ln w="9525">
              <a:noFill/>
              <a:miter lim="800000"/>
              <a:headEnd/>
              <a:tailEnd/>
            </a:ln>
          </p:spPr>
          <p:txBody>
            <a:bodyPr>
              <a:spAutoFit/>
            </a:bodyPr>
            <a:lstStyle/>
            <a:p>
              <a:pPr algn="ctr">
                <a:lnSpc>
                  <a:spcPct val="90000"/>
                </a:lnSpc>
                <a:defRPr/>
              </a:pPr>
              <a:r>
                <a:rPr kumimoji="0" lang="en-US" altLang="zh-CN" sz="900" dirty="0">
                  <a:solidFill>
                    <a:srgbClr val="000000"/>
                  </a:solidFill>
                  <a:latin typeface="Times New Roman" pitchFamily="18" charset="0"/>
                  <a:ea typeface="华文细黑" pitchFamily="2" charset="-122"/>
                  <a:cs typeface="Times New Roman" pitchFamily="18" charset="0"/>
                </a:rPr>
                <a:t>Train operation control </a:t>
              </a:r>
              <a:endParaRPr kumimoji="0" lang="zh-CN" altLang="en-US" sz="900" dirty="0">
                <a:solidFill>
                  <a:srgbClr val="000000"/>
                </a:solidFill>
                <a:latin typeface="Times New Roman" pitchFamily="18" charset="0"/>
                <a:ea typeface="华文细黑" pitchFamily="2" charset="-122"/>
                <a:cs typeface="Times New Roman" pitchFamily="18" charset="0"/>
              </a:endParaRPr>
            </a:p>
          </p:txBody>
        </p:sp>
        <p:sp>
          <p:nvSpPr>
            <p:cNvPr id="117827" name="Rectangle 445"/>
            <p:cNvSpPr>
              <a:spLocks noChangeArrowheads="1"/>
            </p:cNvSpPr>
            <p:nvPr/>
          </p:nvSpPr>
          <p:spPr bwMode="auto">
            <a:xfrm>
              <a:off x="2283" y="2204"/>
              <a:ext cx="1182" cy="163"/>
            </a:xfrm>
            <a:prstGeom prst="rect">
              <a:avLst/>
            </a:prstGeom>
            <a:noFill/>
            <a:ln w="9525">
              <a:noFill/>
              <a:miter lim="800000"/>
              <a:headEnd/>
              <a:tailEnd/>
            </a:ln>
          </p:spPr>
          <p:txBody>
            <a:bodyPr>
              <a:spAutoFit/>
            </a:bodyPr>
            <a:lstStyle/>
            <a:p>
              <a:pPr algn="ctr">
                <a:lnSpc>
                  <a:spcPct val="90000"/>
                </a:lnSpc>
                <a:defRPr/>
              </a:pPr>
              <a:r>
                <a:rPr kumimoji="0" lang="en-US" altLang="zh-CN" sz="900" dirty="0">
                  <a:solidFill>
                    <a:srgbClr val="000000"/>
                  </a:solidFill>
                  <a:latin typeface="Times New Roman" pitchFamily="18" charset="0"/>
                  <a:ea typeface="华文细黑" pitchFamily="2" charset="-122"/>
                  <a:cs typeface="Times New Roman" pitchFamily="18" charset="0"/>
                </a:rPr>
                <a:t>Running safety monitoring</a:t>
              </a:r>
              <a:endParaRPr kumimoji="0" lang="zh-CN" altLang="en-US" sz="900" dirty="0">
                <a:solidFill>
                  <a:srgbClr val="000000"/>
                </a:solidFill>
                <a:latin typeface="Times New Roman" pitchFamily="18" charset="0"/>
                <a:ea typeface="华文细黑" pitchFamily="2" charset="-122"/>
                <a:cs typeface="Times New Roman" pitchFamily="18" charset="0"/>
              </a:endParaRPr>
            </a:p>
          </p:txBody>
        </p:sp>
        <p:grpSp>
          <p:nvGrpSpPr>
            <p:cNvPr id="119876" name="Group 498"/>
            <p:cNvGrpSpPr>
              <a:grpSpLocks/>
            </p:cNvGrpSpPr>
            <p:nvPr/>
          </p:nvGrpSpPr>
          <p:grpSpPr bwMode="auto">
            <a:xfrm>
              <a:off x="1680" y="487"/>
              <a:ext cx="2314" cy="386"/>
              <a:chOff x="602" y="1654"/>
              <a:chExt cx="1108" cy="255"/>
            </a:xfrm>
          </p:grpSpPr>
          <p:sp>
            <p:nvSpPr>
              <p:cNvPr id="505331" name="AutoShape 499"/>
              <p:cNvSpPr>
                <a:spLocks noChangeArrowheads="1"/>
              </p:cNvSpPr>
              <p:nvPr/>
            </p:nvSpPr>
            <p:spPr bwMode="gray">
              <a:xfrm>
                <a:off x="602" y="1699"/>
                <a:ext cx="1094" cy="210"/>
              </a:xfrm>
              <a:prstGeom prst="roundRect">
                <a:avLst>
                  <a:gd name="adj" fmla="val 41602"/>
                </a:avLst>
              </a:prstGeom>
              <a:gradFill rotWithShape="1">
                <a:gsLst>
                  <a:gs pos="0">
                    <a:schemeClr val="folHlink"/>
                  </a:gs>
                  <a:gs pos="100000">
                    <a:schemeClr val="folHlink">
                      <a:gamma/>
                      <a:shade val="47059"/>
                      <a:invGamma/>
                    </a:schemeClr>
                  </a:gs>
                </a:gsLst>
                <a:lin ang="5400000" scaled="1"/>
              </a:gradFill>
              <a:ln w="9525">
                <a:noFill/>
                <a:round/>
                <a:headEnd/>
                <a:tailEnd/>
              </a:ln>
              <a:effectLst>
                <a:outerShdw dist="35921" dir="2700000" algn="ctr" rotWithShape="0">
                  <a:srgbClr val="1C1C1C">
                    <a:alpha val="50000"/>
                  </a:srgbClr>
                </a:outerShdw>
              </a:effectLst>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grpSp>
            <p:nvGrpSpPr>
              <p:cNvPr id="119906" name="Group 500"/>
              <p:cNvGrpSpPr>
                <a:grpSpLocks/>
              </p:cNvGrpSpPr>
              <p:nvPr/>
            </p:nvGrpSpPr>
            <p:grpSpPr bwMode="auto">
              <a:xfrm>
                <a:off x="606" y="1656"/>
                <a:ext cx="45" cy="163"/>
                <a:chOff x="1016" y="1768"/>
                <a:chExt cx="68" cy="198"/>
              </a:xfrm>
            </p:grpSpPr>
            <p:sp>
              <p:nvSpPr>
                <p:cNvPr id="28777" name="AutoShape 501"/>
                <p:cNvSpPr>
                  <a:spLocks noChangeArrowheads="1"/>
                </p:cNvSpPr>
                <p:nvPr/>
              </p:nvSpPr>
              <p:spPr bwMode="gray">
                <a:xfrm rot="21332465" flipV="1">
                  <a:off x="1016" y="1768"/>
                  <a:ext cx="68" cy="198"/>
                </a:xfrm>
                <a:prstGeom prst="moon">
                  <a:avLst>
                    <a:gd name="adj" fmla="val 20051"/>
                  </a:avLst>
                </a:prstGeom>
                <a:solidFill>
                  <a:srgbClr val="FFFFFF">
                    <a:alpha val="39999"/>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78" name="AutoShape 502"/>
                <p:cNvSpPr>
                  <a:spLocks noChangeArrowheads="1"/>
                </p:cNvSpPr>
                <p:nvPr/>
              </p:nvSpPr>
              <p:spPr bwMode="gray">
                <a:xfrm rot="21332465" flipV="1">
                  <a:off x="1020" y="1783"/>
                  <a:ext cx="42" cy="167"/>
                </a:xfrm>
                <a:prstGeom prst="moon">
                  <a:avLst>
                    <a:gd name="adj" fmla="val 20051"/>
                  </a:avLst>
                </a:prstGeom>
                <a:solidFill>
                  <a:srgbClr val="FFFFFF">
                    <a:alpha val="39999"/>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79" name="AutoShape 503"/>
                <p:cNvSpPr>
                  <a:spLocks noChangeArrowheads="1"/>
                </p:cNvSpPr>
                <p:nvPr/>
              </p:nvSpPr>
              <p:spPr bwMode="gray">
                <a:xfrm rot="21332465" flipV="1">
                  <a:off x="1018" y="1805"/>
                  <a:ext cx="27" cy="123"/>
                </a:xfrm>
                <a:prstGeom prst="moon">
                  <a:avLst>
                    <a:gd name="adj" fmla="val 20051"/>
                  </a:avLst>
                </a:prstGeom>
                <a:solidFill>
                  <a:srgbClr val="FFFFFF">
                    <a:alpha val="39999"/>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grpSp>
          <p:grpSp>
            <p:nvGrpSpPr>
              <p:cNvPr id="119907" name="Group 504"/>
              <p:cNvGrpSpPr>
                <a:grpSpLocks/>
              </p:cNvGrpSpPr>
              <p:nvPr/>
            </p:nvGrpSpPr>
            <p:grpSpPr bwMode="auto">
              <a:xfrm>
                <a:off x="1660" y="1654"/>
                <a:ext cx="50" cy="172"/>
                <a:chOff x="2619" y="1771"/>
                <a:chExt cx="69" cy="198"/>
              </a:xfrm>
            </p:grpSpPr>
            <p:sp>
              <p:nvSpPr>
                <p:cNvPr id="28774" name="AutoShape 505"/>
                <p:cNvSpPr>
                  <a:spLocks noChangeArrowheads="1"/>
                </p:cNvSpPr>
                <p:nvPr/>
              </p:nvSpPr>
              <p:spPr bwMode="gray">
                <a:xfrm rot="267535" flipH="1" flipV="1">
                  <a:off x="2619" y="1771"/>
                  <a:ext cx="68" cy="198"/>
                </a:xfrm>
                <a:prstGeom prst="moon">
                  <a:avLst>
                    <a:gd name="adj" fmla="val 20051"/>
                  </a:avLst>
                </a:prstGeom>
                <a:solidFill>
                  <a:srgbClr val="333333">
                    <a:alpha val="20000"/>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75" name="AutoShape 506"/>
                <p:cNvSpPr>
                  <a:spLocks noChangeArrowheads="1"/>
                </p:cNvSpPr>
                <p:nvPr/>
              </p:nvSpPr>
              <p:spPr bwMode="gray">
                <a:xfrm rot="267535" flipH="1" flipV="1">
                  <a:off x="2646" y="1787"/>
                  <a:ext cx="42" cy="164"/>
                </a:xfrm>
                <a:prstGeom prst="moon">
                  <a:avLst>
                    <a:gd name="adj" fmla="val 20051"/>
                  </a:avLst>
                </a:prstGeom>
                <a:solidFill>
                  <a:srgbClr val="333333">
                    <a:alpha val="20000"/>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76" name="AutoShape 507"/>
                <p:cNvSpPr>
                  <a:spLocks noChangeArrowheads="1"/>
                </p:cNvSpPr>
                <p:nvPr/>
              </p:nvSpPr>
              <p:spPr bwMode="gray">
                <a:xfrm rot="267535" flipH="1" flipV="1">
                  <a:off x="2658" y="1808"/>
                  <a:ext cx="27" cy="123"/>
                </a:xfrm>
                <a:prstGeom prst="moon">
                  <a:avLst>
                    <a:gd name="adj" fmla="val 29657"/>
                  </a:avLst>
                </a:prstGeom>
                <a:solidFill>
                  <a:srgbClr val="333333">
                    <a:alpha val="20000"/>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grpSp>
          <p:pic>
            <p:nvPicPr>
              <p:cNvPr id="119908" name="Picture 508" descr="high_line01"/>
              <p:cNvPicPr>
                <a:picLocks noChangeAspect="1" noChangeArrowheads="1"/>
              </p:cNvPicPr>
              <p:nvPr/>
            </p:nvPicPr>
            <p:blipFill>
              <a:blip r:embed="rId3"/>
              <a:srcRect r="-1112" b="85"/>
              <a:stretch>
                <a:fillRect/>
              </a:stretch>
            </p:blipFill>
            <p:spPr bwMode="gray">
              <a:xfrm rot="16200000">
                <a:off x="1079" y="1273"/>
                <a:ext cx="130" cy="1000"/>
              </a:xfrm>
              <a:prstGeom prst="rect">
                <a:avLst/>
              </a:prstGeom>
              <a:noFill/>
              <a:ln w="9525">
                <a:noFill/>
                <a:miter lim="800000"/>
                <a:headEnd/>
                <a:tailEnd/>
              </a:ln>
            </p:spPr>
          </p:pic>
        </p:grpSp>
        <p:sp>
          <p:nvSpPr>
            <p:cNvPr id="28742" name="AutoShape 509"/>
            <p:cNvSpPr>
              <a:spLocks noChangeArrowheads="1"/>
            </p:cNvSpPr>
            <p:nvPr/>
          </p:nvSpPr>
          <p:spPr bwMode="gray">
            <a:xfrm>
              <a:off x="3862" y="1126"/>
              <a:ext cx="1286" cy="855"/>
            </a:xfrm>
            <a:prstGeom prst="roundRect">
              <a:avLst>
                <a:gd name="adj" fmla="val 5329"/>
              </a:avLst>
            </a:prstGeom>
            <a:solidFill>
              <a:schemeClr val="folHlink">
                <a:alpha val="50195"/>
              </a:schemeClr>
            </a:solidFill>
            <a:ln w="38100" cmpd="dbl">
              <a:solidFill>
                <a:srgbClr val="F8F8F8"/>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grpSp>
          <p:nvGrpSpPr>
            <p:cNvPr id="119878" name="Group 510"/>
            <p:cNvGrpSpPr>
              <a:grpSpLocks/>
            </p:cNvGrpSpPr>
            <p:nvPr/>
          </p:nvGrpSpPr>
          <p:grpSpPr bwMode="auto">
            <a:xfrm>
              <a:off x="3892" y="981"/>
              <a:ext cx="1223" cy="270"/>
              <a:chOff x="602" y="1625"/>
              <a:chExt cx="1096" cy="210"/>
            </a:xfrm>
          </p:grpSpPr>
          <p:sp>
            <p:nvSpPr>
              <p:cNvPr id="505343" name="AutoShape 511"/>
              <p:cNvSpPr>
                <a:spLocks noChangeArrowheads="1"/>
              </p:cNvSpPr>
              <p:nvPr/>
            </p:nvSpPr>
            <p:spPr bwMode="gray">
              <a:xfrm>
                <a:off x="602" y="1625"/>
                <a:ext cx="1094" cy="211"/>
              </a:xfrm>
              <a:prstGeom prst="roundRect">
                <a:avLst>
                  <a:gd name="adj" fmla="val 41602"/>
                </a:avLst>
              </a:prstGeom>
              <a:gradFill rotWithShape="1">
                <a:gsLst>
                  <a:gs pos="0">
                    <a:schemeClr val="folHlink"/>
                  </a:gs>
                  <a:gs pos="100000">
                    <a:schemeClr val="folHlink">
                      <a:gamma/>
                      <a:shade val="47059"/>
                      <a:invGamma/>
                    </a:schemeClr>
                  </a:gs>
                </a:gsLst>
                <a:lin ang="5400000" scaled="1"/>
              </a:gradFill>
              <a:ln w="9525">
                <a:noFill/>
                <a:round/>
                <a:headEnd/>
                <a:tailEnd/>
              </a:ln>
              <a:effectLst>
                <a:outerShdw dist="35921" dir="2700000" algn="ctr" rotWithShape="0">
                  <a:srgbClr val="1C1C1C">
                    <a:alpha val="50000"/>
                  </a:srgbClr>
                </a:outerShdw>
              </a:effectLst>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grpSp>
            <p:nvGrpSpPr>
              <p:cNvPr id="119896" name="Group 512"/>
              <p:cNvGrpSpPr>
                <a:grpSpLocks/>
              </p:cNvGrpSpPr>
              <p:nvPr/>
            </p:nvGrpSpPr>
            <p:grpSpPr bwMode="auto">
              <a:xfrm>
                <a:off x="606" y="1656"/>
                <a:ext cx="45" cy="163"/>
                <a:chOff x="1016" y="1768"/>
                <a:chExt cx="68" cy="198"/>
              </a:xfrm>
            </p:grpSpPr>
            <p:sp>
              <p:nvSpPr>
                <p:cNvPr id="28767" name="AutoShape 513"/>
                <p:cNvSpPr>
                  <a:spLocks noChangeArrowheads="1"/>
                </p:cNvSpPr>
                <p:nvPr/>
              </p:nvSpPr>
              <p:spPr bwMode="gray">
                <a:xfrm rot="21332465" flipV="1">
                  <a:off x="1013" y="1768"/>
                  <a:ext cx="72" cy="201"/>
                </a:xfrm>
                <a:prstGeom prst="moon">
                  <a:avLst>
                    <a:gd name="adj" fmla="val 20051"/>
                  </a:avLst>
                </a:prstGeom>
                <a:solidFill>
                  <a:srgbClr val="FFFFFF">
                    <a:alpha val="39999"/>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68" name="AutoShape 514"/>
                <p:cNvSpPr>
                  <a:spLocks noChangeArrowheads="1"/>
                </p:cNvSpPr>
                <p:nvPr/>
              </p:nvSpPr>
              <p:spPr bwMode="gray">
                <a:xfrm rot="21332465" flipV="1">
                  <a:off x="1018" y="1783"/>
                  <a:ext cx="45" cy="171"/>
                </a:xfrm>
                <a:prstGeom prst="moon">
                  <a:avLst>
                    <a:gd name="adj" fmla="val 20051"/>
                  </a:avLst>
                </a:prstGeom>
                <a:solidFill>
                  <a:srgbClr val="FFFFFF">
                    <a:alpha val="39999"/>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69" name="AutoShape 515"/>
                <p:cNvSpPr>
                  <a:spLocks noChangeArrowheads="1"/>
                </p:cNvSpPr>
                <p:nvPr/>
              </p:nvSpPr>
              <p:spPr bwMode="gray">
                <a:xfrm rot="21332465" flipV="1">
                  <a:off x="1018" y="1805"/>
                  <a:ext cx="27" cy="126"/>
                </a:xfrm>
                <a:prstGeom prst="moon">
                  <a:avLst>
                    <a:gd name="adj" fmla="val 20051"/>
                  </a:avLst>
                </a:prstGeom>
                <a:solidFill>
                  <a:srgbClr val="FFFFFF">
                    <a:alpha val="39999"/>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grpSp>
          <p:grpSp>
            <p:nvGrpSpPr>
              <p:cNvPr id="119897" name="Group 516"/>
              <p:cNvGrpSpPr>
                <a:grpSpLocks/>
              </p:cNvGrpSpPr>
              <p:nvPr/>
            </p:nvGrpSpPr>
            <p:grpSpPr bwMode="auto">
              <a:xfrm>
                <a:off x="1649" y="1654"/>
                <a:ext cx="49" cy="172"/>
                <a:chOff x="2619" y="1771"/>
                <a:chExt cx="68" cy="198"/>
              </a:xfrm>
            </p:grpSpPr>
            <p:sp>
              <p:nvSpPr>
                <p:cNvPr id="28764" name="AutoShape 517"/>
                <p:cNvSpPr>
                  <a:spLocks noChangeArrowheads="1"/>
                </p:cNvSpPr>
                <p:nvPr/>
              </p:nvSpPr>
              <p:spPr bwMode="gray">
                <a:xfrm rot="267535" flipH="1" flipV="1">
                  <a:off x="2619" y="1771"/>
                  <a:ext cx="68" cy="198"/>
                </a:xfrm>
                <a:prstGeom prst="moon">
                  <a:avLst>
                    <a:gd name="adj" fmla="val 20051"/>
                  </a:avLst>
                </a:prstGeom>
                <a:solidFill>
                  <a:srgbClr val="333333">
                    <a:alpha val="20000"/>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65" name="AutoShape 518"/>
                <p:cNvSpPr>
                  <a:spLocks noChangeArrowheads="1"/>
                </p:cNvSpPr>
                <p:nvPr/>
              </p:nvSpPr>
              <p:spPr bwMode="gray">
                <a:xfrm rot="267535" flipH="1" flipV="1">
                  <a:off x="2641" y="1786"/>
                  <a:ext cx="42" cy="167"/>
                </a:xfrm>
                <a:prstGeom prst="moon">
                  <a:avLst>
                    <a:gd name="adj" fmla="val 20051"/>
                  </a:avLst>
                </a:prstGeom>
                <a:solidFill>
                  <a:srgbClr val="333333">
                    <a:alpha val="20000"/>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66" name="AutoShape 519"/>
                <p:cNvSpPr>
                  <a:spLocks noChangeArrowheads="1"/>
                </p:cNvSpPr>
                <p:nvPr/>
              </p:nvSpPr>
              <p:spPr bwMode="gray">
                <a:xfrm rot="267535" flipH="1" flipV="1">
                  <a:off x="2658" y="1808"/>
                  <a:ext cx="26" cy="123"/>
                </a:xfrm>
                <a:prstGeom prst="moon">
                  <a:avLst>
                    <a:gd name="adj" fmla="val 29657"/>
                  </a:avLst>
                </a:prstGeom>
                <a:solidFill>
                  <a:srgbClr val="333333">
                    <a:alpha val="20000"/>
                  </a:srgbClr>
                </a:solidFill>
                <a:ln w="9525">
                  <a:noFill/>
                  <a:miter lim="800000"/>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grpSp>
          <p:pic>
            <p:nvPicPr>
              <p:cNvPr id="119898" name="Picture 520" descr="high_line01"/>
              <p:cNvPicPr>
                <a:picLocks noChangeAspect="1" noChangeArrowheads="1"/>
              </p:cNvPicPr>
              <p:nvPr/>
            </p:nvPicPr>
            <p:blipFill>
              <a:blip r:embed="rId3"/>
              <a:srcRect r="-1112" b="85"/>
              <a:stretch>
                <a:fillRect/>
              </a:stretch>
            </p:blipFill>
            <p:spPr bwMode="gray">
              <a:xfrm rot="-5400000">
                <a:off x="1079" y="1194"/>
                <a:ext cx="130" cy="1000"/>
              </a:xfrm>
              <a:prstGeom prst="rect">
                <a:avLst/>
              </a:prstGeom>
              <a:noFill/>
              <a:ln w="9525">
                <a:noFill/>
                <a:miter lim="800000"/>
                <a:headEnd/>
                <a:tailEnd/>
              </a:ln>
            </p:spPr>
          </p:pic>
        </p:grpSp>
        <p:sp>
          <p:nvSpPr>
            <p:cNvPr id="28744" name="AutoShape 521"/>
            <p:cNvSpPr>
              <a:spLocks noChangeArrowheads="1"/>
            </p:cNvSpPr>
            <p:nvPr/>
          </p:nvSpPr>
          <p:spPr bwMode="gray">
            <a:xfrm>
              <a:off x="3929" y="1374"/>
              <a:ext cx="1148" cy="221"/>
            </a:xfrm>
            <a:prstGeom prst="roundRect">
              <a:avLst>
                <a:gd name="adj" fmla="val 32838"/>
              </a:avLst>
            </a:prstGeom>
            <a:solidFill>
              <a:srgbClr val="F8F8F8"/>
            </a:solidFill>
            <a:ln w="9525">
              <a:solidFill>
                <a:schemeClr val="folHlink"/>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45" name="AutoShape 522"/>
            <p:cNvSpPr>
              <a:spLocks noChangeArrowheads="1"/>
            </p:cNvSpPr>
            <p:nvPr/>
          </p:nvSpPr>
          <p:spPr bwMode="gray">
            <a:xfrm>
              <a:off x="3929" y="1640"/>
              <a:ext cx="1148" cy="221"/>
            </a:xfrm>
            <a:prstGeom prst="roundRect">
              <a:avLst>
                <a:gd name="adj" fmla="val 32838"/>
              </a:avLst>
            </a:prstGeom>
            <a:solidFill>
              <a:srgbClr val="F8F8F8"/>
            </a:solidFill>
            <a:ln w="9525">
              <a:solidFill>
                <a:schemeClr val="folHlink"/>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117833" name="Rectangle 526"/>
            <p:cNvSpPr>
              <a:spLocks noChangeArrowheads="1"/>
            </p:cNvSpPr>
            <p:nvPr/>
          </p:nvSpPr>
          <p:spPr bwMode="gray">
            <a:xfrm>
              <a:off x="3876" y="958"/>
              <a:ext cx="1260" cy="298"/>
            </a:xfrm>
            <a:prstGeom prst="rect">
              <a:avLst/>
            </a:prstGeom>
            <a:noFill/>
            <a:ln w="9525">
              <a:noFill/>
              <a:miter lim="800000"/>
              <a:headEnd/>
              <a:tailEnd/>
            </a:ln>
          </p:spPr>
          <p:txBody>
            <a:bodyPr>
              <a:spAutoFit/>
            </a:bodyPr>
            <a:lstStyle/>
            <a:p>
              <a:pPr algn="ctr">
                <a:defRPr/>
              </a:pPr>
              <a:r>
                <a:rPr kumimoji="0" lang="en-US" altLang="zh-CN" sz="1000" dirty="0">
                  <a:solidFill>
                    <a:srgbClr val="FEFFFF"/>
                  </a:solidFill>
                  <a:latin typeface="Times New Roman" pitchFamily="18" charset="0"/>
                  <a:ea typeface="华文细黑" pitchFamily="2" charset="-122"/>
                  <a:cs typeface="Times New Roman" pitchFamily="18" charset="0"/>
                </a:rPr>
                <a:t>Passenger and freight transport </a:t>
              </a:r>
              <a:r>
                <a:rPr kumimoji="0" lang="en-US" altLang="zh-CN" sz="1000" dirty="0" smtClean="0">
                  <a:solidFill>
                    <a:srgbClr val="FEFFFF"/>
                  </a:solidFill>
                  <a:latin typeface="Times New Roman" pitchFamily="18" charset="0"/>
                  <a:ea typeface="华文细黑" pitchFamily="2" charset="-122"/>
                  <a:cs typeface="Times New Roman" pitchFamily="18" charset="0"/>
                </a:rPr>
                <a:t>marketing systems</a:t>
              </a:r>
              <a:endParaRPr kumimoji="0" lang="zh-CN" altLang="en-US" sz="1000" dirty="0">
                <a:solidFill>
                  <a:srgbClr val="FEFFFF"/>
                </a:solidFill>
                <a:latin typeface="Times New Roman" pitchFamily="18" charset="0"/>
                <a:ea typeface="华文细黑" pitchFamily="2" charset="-122"/>
                <a:cs typeface="Times New Roman" pitchFamily="18" charset="0"/>
              </a:endParaRPr>
            </a:p>
          </p:txBody>
        </p:sp>
        <p:sp>
          <p:nvSpPr>
            <p:cNvPr id="117834" name="Rectangle 527"/>
            <p:cNvSpPr>
              <a:spLocks noChangeArrowheads="1"/>
            </p:cNvSpPr>
            <p:nvPr/>
          </p:nvSpPr>
          <p:spPr bwMode="gray">
            <a:xfrm>
              <a:off x="3915" y="1367"/>
              <a:ext cx="1170" cy="254"/>
            </a:xfrm>
            <a:prstGeom prst="rect">
              <a:avLst/>
            </a:prstGeom>
            <a:noFill/>
            <a:ln w="9525">
              <a:noFill/>
              <a:miter lim="800000"/>
              <a:headEnd/>
              <a:tailEnd/>
            </a:ln>
          </p:spPr>
          <p:txBody>
            <a:bodyPr>
              <a:spAutoFit/>
            </a:bodyPr>
            <a:lstStyle/>
            <a:p>
              <a:pPr algn="ctr">
                <a:lnSpc>
                  <a:spcPct val="90000"/>
                </a:lnSpc>
                <a:defRPr/>
              </a:pPr>
              <a:r>
                <a:rPr kumimoji="0" lang="en-US" altLang="zh-CN" sz="900" dirty="0">
                  <a:solidFill>
                    <a:srgbClr val="000000"/>
                  </a:solidFill>
                  <a:latin typeface="Times New Roman" pitchFamily="18" charset="0"/>
                  <a:ea typeface="华文细黑" pitchFamily="2" charset="-122"/>
                  <a:cs typeface="Times New Roman" pitchFamily="18" charset="0"/>
                </a:rPr>
                <a:t>Passenger transport </a:t>
              </a:r>
              <a:r>
                <a:rPr kumimoji="0" lang="en-US" altLang="zh-CN" sz="900" dirty="0" smtClean="0">
                  <a:solidFill>
                    <a:srgbClr val="000000"/>
                  </a:solidFill>
                  <a:latin typeface="Times New Roman" pitchFamily="18" charset="0"/>
                  <a:ea typeface="华文细黑" pitchFamily="2" charset="-122"/>
                  <a:cs typeface="Times New Roman" pitchFamily="18" charset="0"/>
                </a:rPr>
                <a:t>marketing system</a:t>
              </a:r>
              <a:endParaRPr kumimoji="0" lang="zh-CN" altLang="en-US" sz="900" dirty="0">
                <a:solidFill>
                  <a:srgbClr val="000000"/>
                </a:solidFill>
                <a:latin typeface="Times New Roman" pitchFamily="18" charset="0"/>
                <a:ea typeface="华文细黑" pitchFamily="2" charset="-122"/>
                <a:cs typeface="Times New Roman" pitchFamily="18" charset="0"/>
              </a:endParaRPr>
            </a:p>
          </p:txBody>
        </p:sp>
        <p:sp>
          <p:nvSpPr>
            <p:cNvPr id="117835" name="Rectangle 528"/>
            <p:cNvSpPr>
              <a:spLocks noChangeArrowheads="1"/>
            </p:cNvSpPr>
            <p:nvPr/>
          </p:nvSpPr>
          <p:spPr bwMode="auto">
            <a:xfrm>
              <a:off x="3915" y="1644"/>
              <a:ext cx="1170" cy="254"/>
            </a:xfrm>
            <a:prstGeom prst="rect">
              <a:avLst/>
            </a:prstGeom>
            <a:noFill/>
            <a:ln w="9525">
              <a:noFill/>
              <a:miter lim="800000"/>
              <a:headEnd/>
              <a:tailEnd/>
            </a:ln>
          </p:spPr>
          <p:txBody>
            <a:bodyPr>
              <a:spAutoFit/>
            </a:bodyPr>
            <a:lstStyle/>
            <a:p>
              <a:pPr algn="ctr">
                <a:lnSpc>
                  <a:spcPct val="90000"/>
                </a:lnSpc>
                <a:defRPr/>
              </a:pPr>
              <a:r>
                <a:rPr kumimoji="0" lang="en-US" altLang="zh-CN" sz="900" dirty="0">
                  <a:solidFill>
                    <a:srgbClr val="000000"/>
                  </a:solidFill>
                  <a:latin typeface="Times New Roman" pitchFamily="18" charset="0"/>
                  <a:ea typeface="华文细黑" pitchFamily="2" charset="-122"/>
                  <a:cs typeface="Times New Roman" pitchFamily="18" charset="0"/>
                </a:rPr>
                <a:t>Freight transport </a:t>
              </a:r>
              <a:r>
                <a:rPr kumimoji="0" lang="en-US" altLang="zh-CN" sz="900" dirty="0" smtClean="0">
                  <a:solidFill>
                    <a:srgbClr val="000000"/>
                  </a:solidFill>
                  <a:latin typeface="Times New Roman" pitchFamily="18" charset="0"/>
                  <a:ea typeface="华文细黑" pitchFamily="2" charset="-122"/>
                  <a:cs typeface="Times New Roman" pitchFamily="18" charset="0"/>
                </a:rPr>
                <a:t>marketing system</a:t>
              </a:r>
              <a:endParaRPr kumimoji="0" lang="zh-CN" altLang="en-US" sz="900" dirty="0">
                <a:solidFill>
                  <a:srgbClr val="000000"/>
                </a:solidFill>
                <a:latin typeface="Times New Roman" pitchFamily="18" charset="0"/>
                <a:ea typeface="华文细黑" pitchFamily="2" charset="-122"/>
                <a:cs typeface="Times New Roman" pitchFamily="18" charset="0"/>
              </a:endParaRPr>
            </a:p>
          </p:txBody>
        </p:sp>
        <p:sp>
          <p:nvSpPr>
            <p:cNvPr id="28749" name="Line 149"/>
            <p:cNvSpPr>
              <a:spLocks noChangeShapeType="1"/>
            </p:cNvSpPr>
            <p:nvPr/>
          </p:nvSpPr>
          <p:spPr bwMode="auto">
            <a:xfrm>
              <a:off x="2835" y="753"/>
              <a:ext cx="0" cy="227"/>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28750" name="Line 149"/>
            <p:cNvSpPr>
              <a:spLocks noChangeShapeType="1"/>
            </p:cNvSpPr>
            <p:nvPr/>
          </p:nvSpPr>
          <p:spPr bwMode="auto">
            <a:xfrm flipH="1">
              <a:off x="1247" y="617"/>
              <a:ext cx="403"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28751" name="Line 149"/>
            <p:cNvSpPr>
              <a:spLocks noChangeShapeType="1"/>
            </p:cNvSpPr>
            <p:nvPr/>
          </p:nvSpPr>
          <p:spPr bwMode="auto">
            <a:xfrm>
              <a:off x="3878" y="663"/>
              <a:ext cx="590"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117839" name="Rectangle 536"/>
            <p:cNvSpPr>
              <a:spLocks noChangeArrowheads="1"/>
            </p:cNvSpPr>
            <p:nvPr/>
          </p:nvSpPr>
          <p:spPr bwMode="gray">
            <a:xfrm>
              <a:off x="1755" y="590"/>
              <a:ext cx="1965" cy="229"/>
            </a:xfrm>
            <a:prstGeom prst="rect">
              <a:avLst/>
            </a:prstGeom>
            <a:noFill/>
            <a:ln w="9525">
              <a:noFill/>
              <a:miter lim="800000"/>
              <a:headEnd/>
              <a:tailEnd/>
            </a:ln>
          </p:spPr>
          <p:txBody>
            <a:bodyPr wrap="none">
              <a:spAutoFit/>
            </a:bodyPr>
            <a:lstStyle/>
            <a:p>
              <a:pPr>
                <a:defRPr/>
              </a:pPr>
              <a:r>
                <a:rPr kumimoji="0" lang="en-US" altLang="zh-CN" sz="1400" dirty="0">
                  <a:solidFill>
                    <a:srgbClr val="FEFFFF"/>
                  </a:solidFill>
                  <a:latin typeface="Times New Roman" pitchFamily="18" charset="0"/>
                  <a:ea typeface="华文细黑" pitchFamily="2" charset="-122"/>
                  <a:cs typeface="Times New Roman" pitchFamily="18" charset="0"/>
                </a:rPr>
                <a:t>Intelligent railway information system</a:t>
              </a:r>
              <a:endParaRPr kumimoji="0" lang="zh-CN" altLang="en-US" sz="1400" dirty="0">
                <a:solidFill>
                  <a:srgbClr val="FEFFFF"/>
                </a:solidFill>
                <a:latin typeface="Times New Roman" pitchFamily="18" charset="0"/>
                <a:ea typeface="华文细黑" pitchFamily="2" charset="-122"/>
                <a:cs typeface="Times New Roman" pitchFamily="18" charset="0"/>
              </a:endParaRPr>
            </a:p>
          </p:txBody>
        </p:sp>
        <p:sp>
          <p:nvSpPr>
            <p:cNvPr id="28753" name="Rectangle 537"/>
            <p:cNvSpPr>
              <a:spLocks noChangeArrowheads="1"/>
            </p:cNvSpPr>
            <p:nvPr/>
          </p:nvSpPr>
          <p:spPr bwMode="auto">
            <a:xfrm>
              <a:off x="657" y="1361"/>
              <a:ext cx="1180" cy="227"/>
            </a:xfrm>
            <a:prstGeom prst="rect">
              <a:avLst/>
            </a:prstGeom>
            <a:noFill/>
            <a:ln w="9525">
              <a:solidFill>
                <a:srgbClr val="FF0000"/>
              </a:solidFill>
              <a:prstDash val="sysDot"/>
              <a:miter lim="800000"/>
              <a:headEnd/>
              <a:tailEnd/>
            </a:ln>
            <a:effectLst>
              <a:prstShdw prst="shdw17" dist="17961" dir="2700000">
                <a:srgbClr val="990000"/>
              </a:prstShdw>
            </a:effectLst>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54" name="Rectangle 538"/>
            <p:cNvSpPr>
              <a:spLocks noChangeArrowheads="1"/>
            </p:cNvSpPr>
            <p:nvPr/>
          </p:nvSpPr>
          <p:spPr bwMode="auto">
            <a:xfrm>
              <a:off x="657" y="1619"/>
              <a:ext cx="1180" cy="227"/>
            </a:xfrm>
            <a:prstGeom prst="rect">
              <a:avLst/>
            </a:prstGeom>
            <a:noFill/>
            <a:ln w="9525" algn="ctr">
              <a:solidFill>
                <a:srgbClr val="FF0000"/>
              </a:solidFill>
              <a:prstDash val="sysDot"/>
              <a:miter lim="800000"/>
              <a:headEnd/>
              <a:tailEnd/>
            </a:ln>
            <a:effectLst>
              <a:prstShdw prst="shdw17" dist="17961" dir="2700000">
                <a:srgbClr val="990000"/>
              </a:prstShdw>
            </a:effectLst>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55" name="Rectangle 539"/>
            <p:cNvSpPr>
              <a:spLocks noChangeArrowheads="1"/>
            </p:cNvSpPr>
            <p:nvPr/>
          </p:nvSpPr>
          <p:spPr bwMode="auto">
            <a:xfrm>
              <a:off x="2282" y="1370"/>
              <a:ext cx="1180" cy="227"/>
            </a:xfrm>
            <a:prstGeom prst="rect">
              <a:avLst/>
            </a:prstGeom>
            <a:noFill/>
            <a:ln w="9525" algn="ctr">
              <a:solidFill>
                <a:srgbClr val="FF0000"/>
              </a:solidFill>
              <a:prstDash val="sysDot"/>
              <a:miter lim="800000"/>
              <a:headEnd/>
              <a:tailEnd/>
            </a:ln>
            <a:effectLst>
              <a:prstShdw prst="shdw17" dist="17961" dir="2700000">
                <a:srgbClr val="990000"/>
              </a:prstShdw>
            </a:effectLst>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56" name="Rectangle 540"/>
            <p:cNvSpPr>
              <a:spLocks noChangeArrowheads="1"/>
            </p:cNvSpPr>
            <p:nvPr/>
          </p:nvSpPr>
          <p:spPr bwMode="auto">
            <a:xfrm>
              <a:off x="2290" y="1627"/>
              <a:ext cx="1180" cy="227"/>
            </a:xfrm>
            <a:prstGeom prst="rect">
              <a:avLst/>
            </a:prstGeom>
            <a:noFill/>
            <a:ln w="9525" algn="ctr">
              <a:solidFill>
                <a:srgbClr val="FF0000"/>
              </a:solidFill>
              <a:prstDash val="sysDot"/>
              <a:miter lim="800000"/>
              <a:headEnd/>
              <a:tailEnd/>
            </a:ln>
            <a:effectLst>
              <a:prstShdw prst="shdw17" dist="17961" dir="2700000">
                <a:srgbClr val="990000"/>
              </a:prstShdw>
            </a:effectLst>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57" name="Rectangle 541"/>
            <p:cNvSpPr>
              <a:spLocks noChangeArrowheads="1"/>
            </p:cNvSpPr>
            <p:nvPr/>
          </p:nvSpPr>
          <p:spPr bwMode="auto">
            <a:xfrm>
              <a:off x="2289" y="2163"/>
              <a:ext cx="1180" cy="227"/>
            </a:xfrm>
            <a:prstGeom prst="rect">
              <a:avLst/>
            </a:prstGeom>
            <a:noFill/>
            <a:ln w="9525" algn="ctr">
              <a:solidFill>
                <a:srgbClr val="FF0000"/>
              </a:solidFill>
              <a:prstDash val="sysDot"/>
              <a:miter lim="800000"/>
              <a:headEnd/>
              <a:tailEnd/>
            </a:ln>
            <a:effectLst>
              <a:prstShdw prst="shdw17" dist="17961" dir="2700000">
                <a:srgbClr val="990000"/>
              </a:prstShdw>
            </a:effectLst>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58" name="Rectangle 542"/>
            <p:cNvSpPr>
              <a:spLocks noChangeArrowheads="1"/>
            </p:cNvSpPr>
            <p:nvPr/>
          </p:nvSpPr>
          <p:spPr bwMode="auto">
            <a:xfrm>
              <a:off x="3910" y="1361"/>
              <a:ext cx="1180" cy="227"/>
            </a:xfrm>
            <a:prstGeom prst="rect">
              <a:avLst/>
            </a:prstGeom>
            <a:noFill/>
            <a:ln w="9525" algn="ctr">
              <a:solidFill>
                <a:srgbClr val="FF0000"/>
              </a:solidFill>
              <a:prstDash val="sysDot"/>
              <a:miter lim="800000"/>
              <a:headEnd/>
              <a:tailEnd/>
            </a:ln>
            <a:effectLst>
              <a:prstShdw prst="shdw17" dist="17961" dir="2700000">
                <a:srgbClr val="990000"/>
              </a:prstShdw>
            </a:effectLst>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28759" name="Line 149"/>
            <p:cNvSpPr>
              <a:spLocks noChangeShapeType="1"/>
            </p:cNvSpPr>
            <p:nvPr/>
          </p:nvSpPr>
          <p:spPr bwMode="auto">
            <a:xfrm>
              <a:off x="1247" y="617"/>
              <a:ext cx="0" cy="363"/>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grpSp>
      <p:sp>
        <p:nvSpPr>
          <p:cNvPr id="505377" name="Text Box 545"/>
          <p:cNvSpPr txBox="1">
            <a:spLocks noChangeArrowheads="1"/>
          </p:cNvSpPr>
          <p:nvPr/>
        </p:nvSpPr>
        <p:spPr bwMode="auto">
          <a:xfrm>
            <a:off x="0" y="3379222"/>
            <a:ext cx="461665" cy="2786082"/>
          </a:xfrm>
          <a:prstGeom prst="rect">
            <a:avLst/>
          </a:prstGeom>
          <a:noFill/>
          <a:ln w="9525">
            <a:noFill/>
            <a:miter lim="800000"/>
            <a:headEnd/>
            <a:tailEnd/>
          </a:ln>
          <a:effectLst>
            <a:prstShdw prst="shdw17" dist="17961" dir="2700000">
              <a:schemeClr val="accent1">
                <a:gamma/>
                <a:shade val="60000"/>
                <a:invGamma/>
              </a:schemeClr>
            </a:prstShdw>
          </a:effectLst>
        </p:spPr>
        <p:txBody>
          <a:bodyPr vert="vert270">
            <a:spAutoFit/>
          </a:bodyPr>
          <a:lstStyle/>
          <a:p>
            <a:pPr algn="ctr">
              <a:defRPr/>
            </a:pPr>
            <a:r>
              <a:rPr lang="en-US" altLang="zh-CN" sz="1800" dirty="0">
                <a:solidFill>
                  <a:schemeClr val="tx2"/>
                </a:solidFill>
                <a:latin typeface="Times New Roman" pitchFamily="18" charset="0"/>
                <a:ea typeface="华文细黑" pitchFamily="2" charset="-122"/>
                <a:cs typeface="Times New Roman" pitchFamily="18" charset="0"/>
              </a:rPr>
              <a:t>Main application systems</a:t>
            </a:r>
            <a:endParaRPr lang="zh-CN" altLang="en-US" sz="1800" dirty="0">
              <a:solidFill>
                <a:schemeClr val="tx2"/>
              </a:solidFill>
              <a:latin typeface="Times New Roman" pitchFamily="18" charset="0"/>
              <a:ea typeface="华文细黑" pitchFamily="2" charset="-122"/>
              <a:cs typeface="Times New Roman" pitchFamily="18" charset="0"/>
            </a:endParaRPr>
          </a:p>
        </p:txBody>
      </p:sp>
      <p:graphicFrame>
        <p:nvGraphicFramePr>
          <p:cNvPr id="505451" name="Group 619"/>
          <p:cNvGraphicFramePr>
            <a:graphicFrameLocks noGrp="1"/>
          </p:cNvGraphicFramePr>
          <p:nvPr>
            <p:ph idx="1"/>
          </p:nvPr>
        </p:nvGraphicFramePr>
        <p:xfrm>
          <a:off x="467545" y="3380808"/>
          <a:ext cx="8424936" cy="2757488"/>
        </p:xfrm>
        <a:graphic>
          <a:graphicData uri="http://schemas.openxmlformats.org/drawingml/2006/table">
            <a:tbl>
              <a:tblPr/>
              <a:tblGrid>
                <a:gridCol w="1656183"/>
                <a:gridCol w="5495405"/>
                <a:gridCol w="1273348"/>
              </a:tblGrid>
              <a:tr h="360363">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100" b="1" i="0" u="none" strike="noStrike" cap="none" normalizeH="0" baseline="0" dirty="0" smtClean="0">
                          <a:ln>
                            <a:noFill/>
                          </a:ln>
                          <a:solidFill>
                            <a:schemeClr val="folHlink"/>
                          </a:solidFill>
                          <a:effectLst/>
                          <a:latin typeface="Times New Roman" pitchFamily="18" charset="0"/>
                          <a:ea typeface="华文细黑" pitchFamily="2" charset="-122"/>
                          <a:cs typeface="Times New Roman" pitchFamily="18" charset="0"/>
                        </a:rPr>
                        <a:t>Application System</a:t>
                      </a:r>
                      <a:endParaRPr kumimoji="0" lang="zh-CN" altLang="en-US" sz="1100" b="1" i="0" u="none" strike="noStrike" cap="none" normalizeH="0" baseline="0" dirty="0" smtClean="0">
                        <a:ln>
                          <a:noFill/>
                        </a:ln>
                        <a:solidFill>
                          <a:schemeClr val="folHlink"/>
                        </a:solidFill>
                        <a:effectLst/>
                        <a:latin typeface="Times New Roman" pitchFamily="18" charset="0"/>
                        <a:ea typeface="华文细黑" pitchFamily="2" charset="-122"/>
                        <a:cs typeface="Times New Roman" pitchFamily="18"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100" b="1" i="0" u="none" strike="noStrike" cap="none" normalizeH="0" baseline="0" dirty="0" smtClean="0">
                          <a:ln>
                            <a:noFill/>
                          </a:ln>
                          <a:solidFill>
                            <a:schemeClr val="folHlink"/>
                          </a:solidFill>
                          <a:effectLst/>
                          <a:latin typeface="Times New Roman" pitchFamily="18" charset="0"/>
                          <a:ea typeface="华文细黑" pitchFamily="2" charset="-122"/>
                          <a:cs typeface="Times New Roman" pitchFamily="18" charset="0"/>
                        </a:rPr>
                        <a:t>System Description </a:t>
                      </a:r>
                      <a:endParaRPr kumimoji="0" lang="zh-CN" altLang="en-US" sz="1100" b="1" i="0" u="none" strike="noStrike" cap="none" normalizeH="0" baseline="0" dirty="0" smtClean="0">
                        <a:ln>
                          <a:noFill/>
                        </a:ln>
                        <a:solidFill>
                          <a:schemeClr val="folHlink"/>
                        </a:solidFill>
                        <a:effectLst/>
                        <a:latin typeface="Times New Roman" pitchFamily="18" charset="0"/>
                        <a:ea typeface="华文细黑" pitchFamily="2" charset="-122"/>
                        <a:cs typeface="Times New Roman" pitchFamily="18"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100" b="1" i="0" u="none" strike="noStrike" cap="none" normalizeH="0" baseline="0" dirty="0" smtClean="0">
                          <a:ln>
                            <a:noFill/>
                          </a:ln>
                          <a:solidFill>
                            <a:schemeClr val="folHlink"/>
                          </a:solidFill>
                          <a:effectLst/>
                          <a:latin typeface="Times New Roman" pitchFamily="18" charset="0"/>
                          <a:ea typeface="华文细黑" pitchFamily="2" charset="-122"/>
                          <a:cs typeface="Times New Roman" pitchFamily="18" charset="0"/>
                        </a:rPr>
                        <a:t>Administrative Department</a:t>
                      </a:r>
                      <a:endParaRPr kumimoji="0" lang="zh-CN" altLang="en-US" sz="1100" b="1" i="0" u="none" strike="noStrike" cap="none" normalizeH="0" baseline="0" dirty="0" smtClean="0">
                        <a:ln>
                          <a:noFill/>
                        </a:ln>
                        <a:solidFill>
                          <a:schemeClr val="folHlink"/>
                        </a:solidFill>
                        <a:effectLst/>
                        <a:latin typeface="Times New Roman" pitchFamily="18" charset="0"/>
                        <a:ea typeface="华文细黑" pitchFamily="2" charset="-122"/>
                        <a:cs typeface="Times New Roman" pitchFamily="18"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38117">
                <a:tc rowSpan="2">
                  <a:txBody>
                    <a:bodyPr/>
                    <a:lstStyle/>
                    <a:p>
                      <a:pPr marL="0" marR="0" lvl="0" indent="0" algn="l"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lang="en-US" altLang="zh-CN" sz="1100" dirty="0" smtClean="0">
                          <a:latin typeface="Times New Roman" pitchFamily="18" charset="0"/>
                          <a:ea typeface="宋体" pitchFamily="2" charset="-122"/>
                          <a:cs typeface="Times New Roman" pitchFamily="18" charset="0"/>
                        </a:rPr>
                        <a:t>Train </a:t>
                      </a:r>
                      <a:r>
                        <a:rPr lang="en-US" altLang="zh-CN" sz="1100" dirty="0" smtClean="0">
                          <a:latin typeface="Times New Roman" pitchFamily="18" charset="0"/>
                          <a:ea typeface="宋体" pitchFamily="2" charset="-122"/>
                          <a:cs typeface="Times New Roman" pitchFamily="18" charset="0"/>
                        </a:rPr>
                        <a:t>Operation Delivery Control System</a:t>
                      </a:r>
                      <a:endParaRPr kumimoji="0" lang="zh-CN" altLang="en-US"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For </a:t>
                      </a: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safe </a:t>
                      </a: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operation and Delivery of </a:t>
                      </a: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vehicles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l"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Regional HQ / Delivery </a:t>
                      </a: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office</a:t>
                      </a:r>
                      <a:endParaRPr kumimoji="0" lang="zh-CN" altLang="en-US"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12738">
                <a:tc vMerge="1">
                  <a:txBody>
                    <a:bodyPr/>
                    <a:lstStyle/>
                    <a:p>
                      <a:endParaRPr lang="zh-CN" altLang="en-US"/>
                    </a:p>
                  </a:txBody>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The centralized traffic control system directly manages and dispatches trains.</a:t>
                      </a:r>
                      <a:endParaRPr kumimoji="0" lang="zh-CN" altLang="en-US"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l"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endParaRPr kumimoji="0" lang="zh-CN" altLang="en-US" sz="800" b="0" i="0" u="none" strike="noStrike" cap="none" normalizeH="0" baseline="0" dirty="0" smtClean="0">
                        <a:ln>
                          <a:noFill/>
                        </a:ln>
                        <a:solidFill>
                          <a:schemeClr val="tx1"/>
                        </a:solidFill>
                        <a:effectLst/>
                        <a:latin typeface="+mn-lt"/>
                        <a:ea typeface="华文细黑" pitchFamily="2" charset="-122"/>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12738">
                <a:tc rowSpan="2">
                  <a:txBody>
                    <a:bodyPr/>
                    <a:lstStyle/>
                    <a:p>
                      <a:pPr marL="0" marR="0" lvl="0" indent="0" algn="l"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Integrated </a:t>
                      </a: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Information Network</a:t>
                      </a:r>
                      <a:endParaRPr kumimoji="0" lang="zh-CN" altLang="en-US"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For integrating the computer network to realize unified management of cargos in freight vehicles/locomotives/trains/containers. </a:t>
                      </a:r>
                      <a:endParaRPr kumimoji="0" lang="zh-CN" altLang="en-US"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Information </a:t>
                      </a: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Center</a:t>
                      </a:r>
                      <a:endParaRPr kumimoji="0" lang="zh-CN" altLang="en-US"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11150">
                <a:tc vMerge="1">
                  <a:txBody>
                    <a:bodyPr/>
                    <a:lstStyle/>
                    <a:p>
                      <a:endParaRPr lang="zh-CN" altLang="en-US"/>
                    </a:p>
                  </a:txBody>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For integrating the office resource network to realize </a:t>
                      </a: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office automation/networking</a:t>
                      </a: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 </a:t>
                      </a:r>
                      <a:endParaRPr kumimoji="0" lang="zh-CN" altLang="en-US"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Information Center</a:t>
                      </a:r>
                      <a:endParaRPr kumimoji="0" lang="zh-CN" altLang="en-US"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12738">
                <a:tc>
                  <a:txBody>
                    <a:bodyPr/>
                    <a:lstStyle/>
                    <a:p>
                      <a:pPr marL="0" marR="0" lvl="0" indent="0" algn="l"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Ticketing and </a:t>
                      </a: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Reservation </a:t>
                      </a: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system</a:t>
                      </a:r>
                      <a:endParaRPr kumimoji="0" lang="zh-CN" altLang="en-US"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The ticketing and reservation system for railway passenger transport completes the pre-sale and sale management of tickets and covers all administration levels.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Passenger </a:t>
                      </a: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transport department</a:t>
                      </a:r>
                      <a:endParaRPr kumimoji="0" lang="zh-CN" altLang="en-US"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12738">
                <a:tc>
                  <a:txBody>
                    <a:bodyPr/>
                    <a:lstStyle/>
                    <a:p>
                      <a:pPr marL="0" marR="0" lvl="0" indent="0" algn="l"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100" b="0" i="0" u="none" strike="noStrike" cap="none" normalizeH="0" baseline="0" dirty="0" smtClean="0">
                          <a:ln>
                            <a:noFill/>
                          </a:ln>
                          <a:solidFill>
                            <a:schemeClr val="tx1"/>
                          </a:solidFill>
                          <a:effectLst/>
                          <a:latin typeface="Times New Roman" pitchFamily="18" charset="0"/>
                          <a:ea typeface="DotumChe" pitchFamily="49" charset="-127"/>
                          <a:cs typeface="Times New Roman" pitchFamily="18" charset="0"/>
                        </a:rPr>
                        <a:t>Public </a:t>
                      </a:r>
                      <a:r>
                        <a:rPr kumimoji="0" lang="en-US" altLang="zh-CN" sz="1100" b="0" i="0" u="none" strike="noStrike" cap="none" normalizeH="0" baseline="0" dirty="0" smtClean="0">
                          <a:ln>
                            <a:noFill/>
                          </a:ln>
                          <a:solidFill>
                            <a:schemeClr val="tx1"/>
                          </a:solidFill>
                          <a:effectLst/>
                          <a:latin typeface="Times New Roman" pitchFamily="18" charset="0"/>
                          <a:ea typeface="DotumChe" pitchFamily="49" charset="-127"/>
                          <a:cs typeface="Times New Roman" pitchFamily="18" charset="0"/>
                        </a:rPr>
                        <a:t>Security Management Information System</a:t>
                      </a:r>
                      <a:endParaRPr kumimoji="0" lang="zh-CN" altLang="en-US" sz="1100" b="0" i="0" u="none" strike="noStrike" cap="none" normalizeH="0" baseline="0" dirty="0" smtClean="0">
                        <a:ln>
                          <a:noFill/>
                        </a:ln>
                        <a:solidFill>
                          <a:schemeClr val="tx1"/>
                        </a:solidFill>
                        <a:effectLst/>
                        <a:latin typeface="Times New Roman" pitchFamily="18" charset="0"/>
                        <a:ea typeface="DotumChe" pitchFamily="49" charset="-127"/>
                        <a:cs typeface="Times New Roman" pitchFamily="18"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Information </a:t>
                      </a: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management system specially intended for railway police</a:t>
                      </a:r>
                      <a:endParaRPr kumimoji="0" lang="zh-CN" altLang="en-US"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80000"/>
                        <a:buFont typeface="Wingdings" pitchFamily="2" charset="2"/>
                        <a:buNone/>
                        <a:tabLst/>
                      </a:pP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Public security </a:t>
                      </a:r>
                      <a:r>
                        <a:rPr kumimoji="0" lang="en-US" altLang="zh-CN"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rPr>
                        <a:t> Department</a:t>
                      </a:r>
                      <a:endParaRPr kumimoji="0" lang="zh-CN" altLang="en-US" sz="1100" b="0" i="0" u="none" strike="noStrike" cap="none" normalizeH="0" baseline="0" dirty="0" smtClean="0">
                        <a:ln>
                          <a:noFill/>
                        </a:ln>
                        <a:solidFill>
                          <a:schemeClr val="tx1"/>
                        </a:solidFill>
                        <a:effectLst/>
                        <a:latin typeface="Times New Roman" pitchFamily="18" charset="0"/>
                        <a:ea typeface="华文细黑" pitchFamily="2" charset="-122"/>
                        <a:cs typeface="Times New Roman" pitchFamily="18"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05447" name="Rectangle 615"/>
          <p:cNvSpPr>
            <a:spLocks noChangeArrowheads="1"/>
          </p:cNvSpPr>
          <p:nvPr/>
        </p:nvSpPr>
        <p:spPr bwMode="auto">
          <a:xfrm>
            <a:off x="35496" y="6237312"/>
            <a:ext cx="9199954" cy="246221"/>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sz="1000" dirty="0">
                <a:latin typeface="Times New Roman" pitchFamily="18" charset="0"/>
                <a:ea typeface="华文细黑" pitchFamily="2" charset="-122"/>
                <a:cs typeface="Times New Roman" pitchFamily="18" charset="0"/>
              </a:rPr>
              <a:t>The railway information infrastructure network mainly plays its role for the building of the intelligent information system, especially 4 primary application systems. </a:t>
            </a:r>
            <a:endParaRPr lang="zh-CN" altLang="en-US" sz="1000" dirty="0">
              <a:latin typeface="Times New Roman" pitchFamily="18" charset="0"/>
              <a:ea typeface="华文细黑" pitchFamily="2" charset="-122"/>
              <a:cs typeface="Times New Roman" pitchFamily="18" charset="0"/>
            </a:endParaRPr>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http://wwwen.zte.com.cn/en/enterprise/solutions/201108/W020110828729208037985.png"/>
          <p:cNvPicPr/>
          <p:nvPr/>
        </p:nvPicPr>
        <p:blipFill>
          <a:blip r:embed="rId2" cstate="print"/>
          <a:srcRect/>
          <a:stretch>
            <a:fillRect/>
          </a:stretch>
        </p:blipFill>
        <p:spPr bwMode="auto">
          <a:xfrm>
            <a:off x="0" y="476672"/>
            <a:ext cx="9144000" cy="5616623"/>
          </a:xfrm>
          <a:prstGeom prst="rect">
            <a:avLst/>
          </a:prstGeom>
          <a:noFill/>
          <a:ln w="9525">
            <a:noFill/>
            <a:miter lim="800000"/>
            <a:headEnd/>
            <a:tailEnd/>
          </a:ln>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Freeform 287"/>
          <p:cNvSpPr>
            <a:spLocks/>
          </p:cNvSpPr>
          <p:nvPr/>
        </p:nvSpPr>
        <p:spPr bwMode="auto">
          <a:xfrm>
            <a:off x="3641725" y="1412875"/>
            <a:ext cx="1887538" cy="1978025"/>
          </a:xfrm>
          <a:custGeom>
            <a:avLst/>
            <a:gdLst>
              <a:gd name="T0" fmla="*/ 2147483647 w 1288"/>
              <a:gd name="T1" fmla="*/ 2147483647 h 1246"/>
              <a:gd name="T2" fmla="*/ 2147483647 w 1288"/>
              <a:gd name="T3" fmla="*/ 2147483647 h 1246"/>
              <a:gd name="T4" fmla="*/ 2147483647 w 1288"/>
              <a:gd name="T5" fmla="*/ 2147483647 h 1246"/>
              <a:gd name="T6" fmla="*/ 2147483647 w 1288"/>
              <a:gd name="T7" fmla="*/ 2147483647 h 1246"/>
              <a:gd name="T8" fmla="*/ 2147483647 w 1288"/>
              <a:gd name="T9" fmla="*/ 2147483647 h 1246"/>
              <a:gd name="T10" fmla="*/ 2147483647 w 1288"/>
              <a:gd name="T11" fmla="*/ 2147483647 h 1246"/>
              <a:gd name="T12" fmla="*/ 2147483647 w 1288"/>
              <a:gd name="T13" fmla="*/ 2147483647 h 1246"/>
              <a:gd name="T14" fmla="*/ 2147483647 w 1288"/>
              <a:gd name="T15" fmla="*/ 2147483647 h 1246"/>
              <a:gd name="T16" fmla="*/ 2147483647 w 1288"/>
              <a:gd name="T17" fmla="*/ 2147483647 h 1246"/>
              <a:gd name="T18" fmla="*/ 2147483647 w 1288"/>
              <a:gd name="T19" fmla="*/ 2147483647 h 1246"/>
              <a:gd name="T20" fmla="*/ 2147483647 w 1288"/>
              <a:gd name="T21" fmla="*/ 2147483647 h 1246"/>
              <a:gd name="T22" fmla="*/ 2147483647 w 1288"/>
              <a:gd name="T23" fmla="*/ 2147483647 h 1246"/>
              <a:gd name="T24" fmla="*/ 2147483647 w 1288"/>
              <a:gd name="T25" fmla="*/ 2147483647 h 1246"/>
              <a:gd name="T26" fmla="*/ 2147483647 w 1288"/>
              <a:gd name="T27" fmla="*/ 2147483647 h 1246"/>
              <a:gd name="T28" fmla="*/ 2147483647 w 1288"/>
              <a:gd name="T29" fmla="*/ 2147483647 h 1246"/>
              <a:gd name="T30" fmla="*/ 2147483647 w 1288"/>
              <a:gd name="T31" fmla="*/ 2147483647 h 1246"/>
              <a:gd name="T32" fmla="*/ 2147483647 w 1288"/>
              <a:gd name="T33" fmla="*/ 2147483647 h 1246"/>
              <a:gd name="T34" fmla="*/ 2147483647 w 1288"/>
              <a:gd name="T35" fmla="*/ 2147483647 h 1246"/>
              <a:gd name="T36" fmla="*/ 2147483647 w 1288"/>
              <a:gd name="T37" fmla="*/ 2147483647 h 1246"/>
              <a:gd name="T38" fmla="*/ 2147483647 w 1288"/>
              <a:gd name="T39" fmla="*/ 2147483647 h 1246"/>
              <a:gd name="T40" fmla="*/ 2147483647 w 1288"/>
              <a:gd name="T41" fmla="*/ 2147483647 h 1246"/>
              <a:gd name="T42" fmla="*/ 2147483647 w 1288"/>
              <a:gd name="T43" fmla="*/ 2147483647 h 1246"/>
              <a:gd name="T44" fmla="*/ 2147483647 w 1288"/>
              <a:gd name="T45" fmla="*/ 2147483647 h 1246"/>
              <a:gd name="T46" fmla="*/ 2147483647 w 1288"/>
              <a:gd name="T47" fmla="*/ 2147483647 h 1246"/>
              <a:gd name="T48" fmla="*/ 2147483647 w 1288"/>
              <a:gd name="T49" fmla="*/ 2147483647 h 1246"/>
              <a:gd name="T50" fmla="*/ 2147483647 w 1288"/>
              <a:gd name="T51" fmla="*/ 2147483647 h 1246"/>
              <a:gd name="T52" fmla="*/ 2147483647 w 1288"/>
              <a:gd name="T53" fmla="*/ 2147483647 h 1246"/>
              <a:gd name="T54" fmla="*/ 2147483647 w 1288"/>
              <a:gd name="T55" fmla="*/ 2147483647 h 1246"/>
              <a:gd name="T56" fmla="*/ 2147483647 w 1288"/>
              <a:gd name="T57" fmla="*/ 2147483647 h 1246"/>
              <a:gd name="T58" fmla="*/ 2147483647 w 1288"/>
              <a:gd name="T59" fmla="*/ 2147483647 h 1246"/>
              <a:gd name="T60" fmla="*/ 2147483647 w 1288"/>
              <a:gd name="T61" fmla="*/ 2147483647 h 1246"/>
              <a:gd name="T62" fmla="*/ 2147483647 w 1288"/>
              <a:gd name="T63" fmla="*/ 2147483647 h 1246"/>
              <a:gd name="T64" fmla="*/ 2147483647 w 1288"/>
              <a:gd name="T65" fmla="*/ 2147483647 h 1246"/>
              <a:gd name="T66" fmla="*/ 2147483647 w 1288"/>
              <a:gd name="T67" fmla="*/ 2147483647 h 1246"/>
              <a:gd name="T68" fmla="*/ 2147483647 w 1288"/>
              <a:gd name="T69" fmla="*/ 2147483647 h 1246"/>
              <a:gd name="T70" fmla="*/ 2147483647 w 1288"/>
              <a:gd name="T71" fmla="*/ 2147483647 h 1246"/>
              <a:gd name="T72" fmla="*/ 2147483647 w 1288"/>
              <a:gd name="T73" fmla="*/ 2147483647 h 1246"/>
              <a:gd name="T74" fmla="*/ 2147483647 w 1288"/>
              <a:gd name="T75" fmla="*/ 2147483647 h 1246"/>
              <a:gd name="T76" fmla="*/ 2147483647 w 1288"/>
              <a:gd name="T77" fmla="*/ 2147483647 h 1246"/>
              <a:gd name="T78" fmla="*/ 2147483647 w 1288"/>
              <a:gd name="T79" fmla="*/ 2147483647 h 1246"/>
              <a:gd name="T80" fmla="*/ 2147483647 w 1288"/>
              <a:gd name="T81" fmla="*/ 2147483647 h 1246"/>
              <a:gd name="T82" fmla="*/ 2147483647 w 1288"/>
              <a:gd name="T83" fmla="*/ 2147483647 h 1246"/>
              <a:gd name="T84" fmla="*/ 2147483647 w 1288"/>
              <a:gd name="T85" fmla="*/ 2147483647 h 1246"/>
              <a:gd name="T86" fmla="*/ 2147483647 w 1288"/>
              <a:gd name="T87" fmla="*/ 2147483647 h 1246"/>
              <a:gd name="T88" fmla="*/ 2147483647 w 1288"/>
              <a:gd name="T89" fmla="*/ 2147483647 h 1246"/>
              <a:gd name="T90" fmla="*/ 2147483647 w 1288"/>
              <a:gd name="T91" fmla="*/ 2147483647 h 1246"/>
              <a:gd name="T92" fmla="*/ 2147483647 w 1288"/>
              <a:gd name="T93" fmla="*/ 2147483647 h 1246"/>
              <a:gd name="T94" fmla="*/ 2147483647 w 1288"/>
              <a:gd name="T95" fmla="*/ 2147483647 h 1246"/>
              <a:gd name="T96" fmla="*/ 2147483647 w 1288"/>
              <a:gd name="T97" fmla="*/ 2147483647 h 12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88"/>
              <a:gd name="T148" fmla="*/ 0 h 1246"/>
              <a:gd name="T149" fmla="*/ 1288 w 1288"/>
              <a:gd name="T150" fmla="*/ 1246 h 12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88" h="1246">
                <a:moveTo>
                  <a:pt x="1288" y="180"/>
                </a:moveTo>
                <a:cubicBezTo>
                  <a:pt x="1269" y="134"/>
                  <a:pt x="1251" y="88"/>
                  <a:pt x="1236" y="58"/>
                </a:cubicBezTo>
                <a:cubicBezTo>
                  <a:pt x="1221" y="28"/>
                  <a:pt x="1204" y="2"/>
                  <a:pt x="1195" y="1"/>
                </a:cubicBezTo>
                <a:cubicBezTo>
                  <a:pt x="1186" y="0"/>
                  <a:pt x="1180" y="22"/>
                  <a:pt x="1182" y="49"/>
                </a:cubicBezTo>
                <a:cubicBezTo>
                  <a:pt x="1184" y="76"/>
                  <a:pt x="1205" y="138"/>
                  <a:pt x="1208" y="161"/>
                </a:cubicBezTo>
                <a:cubicBezTo>
                  <a:pt x="1211" y="184"/>
                  <a:pt x="1208" y="186"/>
                  <a:pt x="1201" y="190"/>
                </a:cubicBezTo>
                <a:cubicBezTo>
                  <a:pt x="1194" y="194"/>
                  <a:pt x="1185" y="187"/>
                  <a:pt x="1166" y="186"/>
                </a:cubicBezTo>
                <a:cubicBezTo>
                  <a:pt x="1147" y="185"/>
                  <a:pt x="1111" y="179"/>
                  <a:pt x="1089" y="183"/>
                </a:cubicBezTo>
                <a:cubicBezTo>
                  <a:pt x="1067" y="187"/>
                  <a:pt x="1054" y="205"/>
                  <a:pt x="1035" y="212"/>
                </a:cubicBezTo>
                <a:cubicBezTo>
                  <a:pt x="1016" y="219"/>
                  <a:pt x="1005" y="243"/>
                  <a:pt x="977" y="225"/>
                </a:cubicBezTo>
                <a:cubicBezTo>
                  <a:pt x="949" y="207"/>
                  <a:pt x="892" y="133"/>
                  <a:pt x="868" y="103"/>
                </a:cubicBezTo>
                <a:cubicBezTo>
                  <a:pt x="844" y="73"/>
                  <a:pt x="842" y="49"/>
                  <a:pt x="833" y="46"/>
                </a:cubicBezTo>
                <a:cubicBezTo>
                  <a:pt x="824" y="43"/>
                  <a:pt x="818" y="70"/>
                  <a:pt x="814" y="84"/>
                </a:cubicBezTo>
                <a:cubicBezTo>
                  <a:pt x="810" y="98"/>
                  <a:pt x="803" y="113"/>
                  <a:pt x="811" y="132"/>
                </a:cubicBezTo>
                <a:cubicBezTo>
                  <a:pt x="819" y="151"/>
                  <a:pt x="850" y="174"/>
                  <a:pt x="862" y="196"/>
                </a:cubicBezTo>
                <a:cubicBezTo>
                  <a:pt x="874" y="218"/>
                  <a:pt x="889" y="245"/>
                  <a:pt x="881" y="263"/>
                </a:cubicBezTo>
                <a:cubicBezTo>
                  <a:pt x="873" y="281"/>
                  <a:pt x="834" y="290"/>
                  <a:pt x="814" y="302"/>
                </a:cubicBezTo>
                <a:cubicBezTo>
                  <a:pt x="794" y="314"/>
                  <a:pt x="786" y="348"/>
                  <a:pt x="760" y="334"/>
                </a:cubicBezTo>
                <a:cubicBezTo>
                  <a:pt x="734" y="320"/>
                  <a:pt x="688" y="245"/>
                  <a:pt x="657" y="218"/>
                </a:cubicBezTo>
                <a:cubicBezTo>
                  <a:pt x="626" y="191"/>
                  <a:pt x="584" y="167"/>
                  <a:pt x="571" y="170"/>
                </a:cubicBezTo>
                <a:cubicBezTo>
                  <a:pt x="558" y="173"/>
                  <a:pt x="566" y="209"/>
                  <a:pt x="577" y="234"/>
                </a:cubicBezTo>
                <a:cubicBezTo>
                  <a:pt x="588" y="259"/>
                  <a:pt x="622" y="293"/>
                  <a:pt x="638" y="318"/>
                </a:cubicBezTo>
                <a:cubicBezTo>
                  <a:pt x="654" y="343"/>
                  <a:pt x="675" y="365"/>
                  <a:pt x="673" y="382"/>
                </a:cubicBezTo>
                <a:cubicBezTo>
                  <a:pt x="671" y="399"/>
                  <a:pt x="641" y="408"/>
                  <a:pt x="625" y="420"/>
                </a:cubicBezTo>
                <a:cubicBezTo>
                  <a:pt x="609" y="432"/>
                  <a:pt x="594" y="453"/>
                  <a:pt x="574" y="455"/>
                </a:cubicBezTo>
                <a:cubicBezTo>
                  <a:pt x="554" y="457"/>
                  <a:pt x="547" y="450"/>
                  <a:pt x="507" y="430"/>
                </a:cubicBezTo>
                <a:cubicBezTo>
                  <a:pt x="467" y="410"/>
                  <a:pt x="361" y="341"/>
                  <a:pt x="334" y="337"/>
                </a:cubicBezTo>
                <a:cubicBezTo>
                  <a:pt x="307" y="333"/>
                  <a:pt x="328" y="385"/>
                  <a:pt x="347" y="407"/>
                </a:cubicBezTo>
                <a:cubicBezTo>
                  <a:pt x="366" y="429"/>
                  <a:pt x="420" y="449"/>
                  <a:pt x="449" y="468"/>
                </a:cubicBezTo>
                <a:cubicBezTo>
                  <a:pt x="478" y="487"/>
                  <a:pt x="516" y="506"/>
                  <a:pt x="523" y="522"/>
                </a:cubicBezTo>
                <a:cubicBezTo>
                  <a:pt x="530" y="538"/>
                  <a:pt x="501" y="550"/>
                  <a:pt x="488" y="564"/>
                </a:cubicBezTo>
                <a:cubicBezTo>
                  <a:pt x="475" y="578"/>
                  <a:pt x="459" y="599"/>
                  <a:pt x="446" y="609"/>
                </a:cubicBezTo>
                <a:cubicBezTo>
                  <a:pt x="433" y="619"/>
                  <a:pt x="447" y="635"/>
                  <a:pt x="411" y="622"/>
                </a:cubicBezTo>
                <a:cubicBezTo>
                  <a:pt x="375" y="609"/>
                  <a:pt x="274" y="547"/>
                  <a:pt x="228" y="529"/>
                </a:cubicBezTo>
                <a:cubicBezTo>
                  <a:pt x="182" y="511"/>
                  <a:pt x="138" y="505"/>
                  <a:pt x="136" y="513"/>
                </a:cubicBezTo>
                <a:cubicBezTo>
                  <a:pt x="134" y="521"/>
                  <a:pt x="180" y="560"/>
                  <a:pt x="216" y="580"/>
                </a:cubicBezTo>
                <a:cubicBezTo>
                  <a:pt x="252" y="600"/>
                  <a:pt x="321" y="618"/>
                  <a:pt x="350" y="631"/>
                </a:cubicBezTo>
                <a:cubicBezTo>
                  <a:pt x="379" y="644"/>
                  <a:pt x="387" y="648"/>
                  <a:pt x="388" y="660"/>
                </a:cubicBezTo>
                <a:cubicBezTo>
                  <a:pt x="389" y="672"/>
                  <a:pt x="373" y="682"/>
                  <a:pt x="356" y="705"/>
                </a:cubicBezTo>
                <a:cubicBezTo>
                  <a:pt x="339" y="728"/>
                  <a:pt x="306" y="777"/>
                  <a:pt x="286" y="798"/>
                </a:cubicBezTo>
                <a:cubicBezTo>
                  <a:pt x="266" y="819"/>
                  <a:pt x="271" y="836"/>
                  <a:pt x="238" y="830"/>
                </a:cubicBezTo>
                <a:cubicBezTo>
                  <a:pt x="205" y="824"/>
                  <a:pt x="127" y="778"/>
                  <a:pt x="88" y="762"/>
                </a:cubicBezTo>
                <a:cubicBezTo>
                  <a:pt x="49" y="746"/>
                  <a:pt x="0" y="724"/>
                  <a:pt x="1" y="734"/>
                </a:cubicBezTo>
                <a:cubicBezTo>
                  <a:pt x="2" y="744"/>
                  <a:pt x="66" y="797"/>
                  <a:pt x="97" y="820"/>
                </a:cubicBezTo>
                <a:cubicBezTo>
                  <a:pt x="128" y="843"/>
                  <a:pt x="167" y="862"/>
                  <a:pt x="187" y="874"/>
                </a:cubicBezTo>
                <a:cubicBezTo>
                  <a:pt x="207" y="886"/>
                  <a:pt x="216" y="879"/>
                  <a:pt x="219" y="890"/>
                </a:cubicBezTo>
                <a:cubicBezTo>
                  <a:pt x="222" y="901"/>
                  <a:pt x="216" y="906"/>
                  <a:pt x="203" y="938"/>
                </a:cubicBezTo>
                <a:cubicBezTo>
                  <a:pt x="190" y="970"/>
                  <a:pt x="158" y="1031"/>
                  <a:pt x="142" y="1082"/>
                </a:cubicBezTo>
                <a:cubicBezTo>
                  <a:pt x="126" y="1133"/>
                  <a:pt x="96" y="1228"/>
                  <a:pt x="104" y="1246"/>
                </a:cubicBezTo>
              </a:path>
            </a:pathLst>
          </a:custGeom>
          <a:noFill/>
          <a:ln w="28575" algn="ctr">
            <a:solidFill>
              <a:srgbClr val="993366"/>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66563" name="Oval 4"/>
          <p:cNvSpPr>
            <a:spLocks noChangeArrowheads="1"/>
          </p:cNvSpPr>
          <p:nvPr/>
        </p:nvSpPr>
        <p:spPr bwMode="auto">
          <a:xfrm>
            <a:off x="755650" y="2276475"/>
            <a:ext cx="2808288" cy="2808288"/>
          </a:xfrm>
          <a:prstGeom prst="ellipse">
            <a:avLst/>
          </a:prstGeom>
          <a:noFill/>
          <a:ln w="28575">
            <a:solidFill>
              <a:srgbClr val="000080"/>
            </a:solidFill>
            <a:round/>
            <a:headEnd/>
            <a:tailEnd/>
          </a:ln>
        </p:spPr>
        <p:txBody>
          <a:bodyPr wrap="none" anchor="ctr"/>
          <a:lstStyle/>
          <a:p>
            <a:pPr>
              <a:defRPr/>
            </a:pPr>
            <a:endParaRPr lang="zh-CN" altLang="en-US" b="0">
              <a:latin typeface="Times New Roman" pitchFamily="18" charset="0"/>
              <a:ea typeface="华文细黑" pitchFamily="2" charset="-122"/>
              <a:cs typeface="Times New Roman" pitchFamily="18" charset="0"/>
            </a:endParaRPr>
          </a:p>
        </p:txBody>
      </p:sp>
      <p:sp>
        <p:nvSpPr>
          <p:cNvPr id="66564" name="Text Box 2"/>
          <p:cNvSpPr txBox="1">
            <a:spLocks noChangeArrowheads="1"/>
          </p:cNvSpPr>
          <p:nvPr/>
        </p:nvSpPr>
        <p:spPr bwMode="auto">
          <a:xfrm>
            <a:off x="142875" y="3609975"/>
            <a:ext cx="685800" cy="247650"/>
          </a:xfrm>
          <a:prstGeom prst="rect">
            <a:avLst/>
          </a:prstGeom>
          <a:noFill/>
          <a:ln w="9525">
            <a:noFill/>
            <a:miter lim="800000"/>
            <a:headEnd/>
            <a:tailEnd/>
          </a:ln>
        </p:spPr>
        <p:txBody>
          <a:bodyPr/>
          <a:lstStyle/>
          <a:p>
            <a:pPr algn="just">
              <a:defRPr/>
            </a:pPr>
            <a:r>
              <a:rPr kumimoji="0" lang="en-US" altLang="zh-CN" sz="1000" b="0">
                <a:solidFill>
                  <a:srgbClr val="FF0000"/>
                </a:solidFill>
                <a:latin typeface="Times New Roman" pitchFamily="18" charset="0"/>
                <a:ea typeface="华文细黑" pitchFamily="2" charset="-122"/>
                <a:cs typeface="Times New Roman" pitchFamily="18" charset="0"/>
              </a:rPr>
              <a:t>Golmud</a:t>
            </a:r>
            <a:endParaRPr kumimoji="0" lang="zh-CN" altLang="en-US" b="0">
              <a:latin typeface="Times New Roman" pitchFamily="18" charset="0"/>
              <a:ea typeface="华文细黑" pitchFamily="2" charset="-122"/>
              <a:cs typeface="Times New Roman" pitchFamily="18" charset="0"/>
            </a:endParaRPr>
          </a:p>
        </p:txBody>
      </p:sp>
      <p:sp>
        <p:nvSpPr>
          <p:cNvPr id="66565" name="Oval 3"/>
          <p:cNvSpPr>
            <a:spLocks noChangeArrowheads="1"/>
          </p:cNvSpPr>
          <p:nvPr/>
        </p:nvSpPr>
        <p:spPr bwMode="auto">
          <a:xfrm>
            <a:off x="3276600" y="1196975"/>
            <a:ext cx="5184775" cy="4679950"/>
          </a:xfrm>
          <a:prstGeom prst="ellipse">
            <a:avLst/>
          </a:prstGeom>
          <a:noFill/>
          <a:ln w="28575">
            <a:solidFill>
              <a:schemeClr val="accent2"/>
            </a:solidFill>
            <a:round/>
            <a:headEnd/>
            <a:tailEnd/>
          </a:ln>
        </p:spPr>
        <p:txBody>
          <a:bodyPr wrap="none" anchor="ctr"/>
          <a:lstStyle/>
          <a:p>
            <a:pPr>
              <a:defRPr/>
            </a:pPr>
            <a:endParaRPr lang="zh-CN" altLang="en-US" b="0">
              <a:latin typeface="Times New Roman" pitchFamily="18" charset="0"/>
              <a:ea typeface="华文细黑" pitchFamily="2" charset="-122"/>
              <a:cs typeface="Times New Roman" pitchFamily="18" charset="0"/>
            </a:endParaRPr>
          </a:p>
        </p:txBody>
      </p:sp>
      <p:sp>
        <p:nvSpPr>
          <p:cNvPr id="66566" name="Text Box 5"/>
          <p:cNvSpPr txBox="1">
            <a:spLocks noChangeArrowheads="1"/>
          </p:cNvSpPr>
          <p:nvPr/>
        </p:nvSpPr>
        <p:spPr bwMode="auto">
          <a:xfrm>
            <a:off x="942975" y="5157788"/>
            <a:ext cx="1057275" cy="319087"/>
          </a:xfrm>
          <a:prstGeom prst="rect">
            <a:avLst/>
          </a:prstGeom>
          <a:noFill/>
          <a:ln w="9525">
            <a:noFill/>
            <a:miter lim="800000"/>
            <a:headEnd/>
            <a:tailEnd/>
          </a:ln>
        </p:spPr>
        <p:txBody>
          <a:bodyPr/>
          <a:lstStyle/>
          <a:p>
            <a:pPr algn="just">
              <a:defRPr/>
            </a:pPr>
            <a:r>
              <a:rPr kumimoji="0" lang="en-US" altLang="zh-CN" sz="1000" b="0" dirty="0" err="1">
                <a:solidFill>
                  <a:srgbClr val="FF0000"/>
                </a:solidFill>
                <a:latin typeface="Times New Roman" pitchFamily="18" charset="0"/>
                <a:ea typeface="华文细黑" pitchFamily="2" charset="-122"/>
                <a:cs typeface="Times New Roman" pitchFamily="18" charset="0"/>
              </a:rPr>
              <a:t>Budongquan</a:t>
            </a:r>
            <a:endParaRPr kumimoji="0" lang="zh-CN" altLang="en-US" b="0" dirty="0">
              <a:latin typeface="Times New Roman" pitchFamily="18" charset="0"/>
              <a:ea typeface="华文细黑" pitchFamily="2" charset="-122"/>
              <a:cs typeface="Times New Roman" pitchFamily="18" charset="0"/>
            </a:endParaRPr>
          </a:p>
        </p:txBody>
      </p:sp>
      <p:sp>
        <p:nvSpPr>
          <p:cNvPr id="66567" name="Text Box 6"/>
          <p:cNvSpPr txBox="1">
            <a:spLocks noChangeArrowheads="1"/>
          </p:cNvSpPr>
          <p:nvPr/>
        </p:nvSpPr>
        <p:spPr bwMode="auto">
          <a:xfrm>
            <a:off x="1785938" y="5251450"/>
            <a:ext cx="879475" cy="320675"/>
          </a:xfrm>
          <a:prstGeom prst="rect">
            <a:avLst/>
          </a:prstGeom>
          <a:noFill/>
          <a:ln w="9525">
            <a:noFill/>
            <a:miter lim="800000"/>
            <a:headEnd/>
            <a:tailEnd/>
          </a:ln>
        </p:spPr>
        <p:txBody>
          <a:bodyPr/>
          <a:lstStyle/>
          <a:p>
            <a:pPr algn="just">
              <a:defRPr/>
            </a:pPr>
            <a:r>
              <a:rPr kumimoji="0" lang="en-US" altLang="zh-CN" sz="900" b="0" dirty="0" err="1">
                <a:latin typeface="Times New Roman" pitchFamily="18" charset="0"/>
                <a:ea typeface="华文细黑" pitchFamily="2" charset="-122"/>
                <a:cs typeface="Times New Roman" pitchFamily="18" charset="0"/>
              </a:rPr>
              <a:t>Wudaoliang</a:t>
            </a:r>
            <a:endParaRPr kumimoji="0" lang="zh-CN" altLang="en-US" sz="900" b="0" dirty="0">
              <a:latin typeface="Times New Roman" pitchFamily="18" charset="0"/>
              <a:ea typeface="华文细黑" pitchFamily="2" charset="-122"/>
              <a:cs typeface="Times New Roman" pitchFamily="18" charset="0"/>
            </a:endParaRPr>
          </a:p>
          <a:p>
            <a:pPr>
              <a:defRPr/>
            </a:pPr>
            <a:endParaRPr kumimoji="0" lang="en-US" altLang="zh-CN" b="0" dirty="0">
              <a:latin typeface="Times New Roman" pitchFamily="18" charset="0"/>
              <a:ea typeface="华文细黑" pitchFamily="2" charset="-122"/>
              <a:cs typeface="Times New Roman" pitchFamily="18" charset="0"/>
            </a:endParaRPr>
          </a:p>
        </p:txBody>
      </p:sp>
      <p:sp>
        <p:nvSpPr>
          <p:cNvPr id="66568" name="Text Box 7"/>
          <p:cNvSpPr txBox="1">
            <a:spLocks noChangeArrowheads="1"/>
          </p:cNvSpPr>
          <p:nvPr/>
        </p:nvSpPr>
        <p:spPr bwMode="auto">
          <a:xfrm>
            <a:off x="2339975" y="5084763"/>
            <a:ext cx="946150" cy="319087"/>
          </a:xfrm>
          <a:prstGeom prst="rect">
            <a:avLst/>
          </a:prstGeom>
          <a:noFill/>
          <a:ln w="9525">
            <a:noFill/>
            <a:miter lim="800000"/>
            <a:headEnd/>
            <a:tailEnd/>
          </a:ln>
        </p:spPr>
        <p:txBody>
          <a:bodyPr/>
          <a:lstStyle/>
          <a:p>
            <a:pPr algn="just">
              <a:defRPr/>
            </a:pPr>
            <a:r>
              <a:rPr kumimoji="0" lang="en-US" altLang="zh-CN" sz="900" b="0" dirty="0" err="1">
                <a:latin typeface="Times New Roman" pitchFamily="18" charset="0"/>
                <a:ea typeface="华文细黑" pitchFamily="2" charset="-122"/>
                <a:cs typeface="Times New Roman" pitchFamily="18" charset="0"/>
              </a:rPr>
              <a:t>Jiangkedong</a:t>
            </a:r>
            <a:endParaRPr kumimoji="0" lang="zh-CN" altLang="en-US" sz="900" b="0" dirty="0">
              <a:latin typeface="Times New Roman" pitchFamily="18" charset="0"/>
              <a:ea typeface="华文细黑" pitchFamily="2" charset="-122"/>
              <a:cs typeface="Times New Roman" pitchFamily="18" charset="0"/>
            </a:endParaRPr>
          </a:p>
          <a:p>
            <a:pPr>
              <a:defRPr/>
            </a:pPr>
            <a:endParaRPr kumimoji="0" lang="en-US" altLang="zh-CN" b="0" dirty="0">
              <a:latin typeface="Times New Roman" pitchFamily="18" charset="0"/>
              <a:ea typeface="华文细黑" pitchFamily="2" charset="-122"/>
              <a:cs typeface="Times New Roman" pitchFamily="18" charset="0"/>
            </a:endParaRPr>
          </a:p>
        </p:txBody>
      </p:sp>
      <p:sp>
        <p:nvSpPr>
          <p:cNvPr id="66569" name="Text Box 8"/>
          <p:cNvSpPr txBox="1">
            <a:spLocks noChangeArrowheads="1"/>
          </p:cNvSpPr>
          <p:nvPr/>
        </p:nvSpPr>
        <p:spPr bwMode="auto">
          <a:xfrm>
            <a:off x="3452813" y="5183188"/>
            <a:ext cx="685800" cy="247650"/>
          </a:xfrm>
          <a:prstGeom prst="rect">
            <a:avLst/>
          </a:prstGeom>
          <a:noFill/>
          <a:ln w="9525">
            <a:noFill/>
            <a:miter lim="800000"/>
            <a:headEnd/>
            <a:tailEnd/>
          </a:ln>
        </p:spPr>
        <p:txBody>
          <a:bodyPr/>
          <a:lstStyle/>
          <a:p>
            <a:pPr algn="just">
              <a:defRPr/>
            </a:pPr>
            <a:r>
              <a:rPr kumimoji="0" lang="en-US" altLang="zh-CN" sz="900" b="0">
                <a:latin typeface="Times New Roman" pitchFamily="18" charset="0"/>
                <a:ea typeface="华文细黑" pitchFamily="2" charset="-122"/>
                <a:cs typeface="Times New Roman" pitchFamily="18" charset="0"/>
              </a:rPr>
              <a:t>Kaixinling</a:t>
            </a:r>
            <a:endParaRPr kumimoji="0" lang="zh-CN" altLang="en-US" sz="900" b="0">
              <a:latin typeface="Times New Roman" pitchFamily="18" charset="0"/>
              <a:ea typeface="华文细黑" pitchFamily="2" charset="-122"/>
              <a:cs typeface="Times New Roman" pitchFamily="18" charset="0"/>
            </a:endParaRPr>
          </a:p>
          <a:p>
            <a:pPr>
              <a:defRPr/>
            </a:pPr>
            <a:endParaRPr kumimoji="0" lang="en-US" altLang="zh-CN" b="0">
              <a:latin typeface="Times New Roman" pitchFamily="18" charset="0"/>
              <a:ea typeface="华文细黑" pitchFamily="2" charset="-122"/>
              <a:cs typeface="Times New Roman" pitchFamily="18" charset="0"/>
            </a:endParaRPr>
          </a:p>
        </p:txBody>
      </p:sp>
      <p:sp>
        <p:nvSpPr>
          <p:cNvPr id="66570" name="Text Box 9"/>
          <p:cNvSpPr txBox="1">
            <a:spLocks noChangeArrowheads="1"/>
          </p:cNvSpPr>
          <p:nvPr/>
        </p:nvSpPr>
        <p:spPr bwMode="auto">
          <a:xfrm>
            <a:off x="4143375" y="5821363"/>
            <a:ext cx="1071563" cy="393700"/>
          </a:xfrm>
          <a:prstGeom prst="rect">
            <a:avLst/>
          </a:prstGeom>
          <a:noFill/>
          <a:ln w="9525">
            <a:noFill/>
            <a:miter lim="800000"/>
            <a:headEnd/>
            <a:tailEnd/>
          </a:ln>
        </p:spPr>
        <p:txBody>
          <a:bodyPr/>
          <a:lstStyle/>
          <a:p>
            <a:pPr algn="just">
              <a:defRPr/>
            </a:pPr>
            <a:r>
              <a:rPr kumimoji="0" lang="en-US" altLang="zh-CN" sz="900" b="0" dirty="0">
                <a:latin typeface="Times New Roman" pitchFamily="18" charset="0"/>
                <a:ea typeface="华文细黑" pitchFamily="2" charset="-122"/>
                <a:cs typeface="Times New Roman" pitchFamily="18" charset="0"/>
              </a:rPr>
              <a:t>North </a:t>
            </a:r>
            <a:r>
              <a:rPr kumimoji="0" lang="en-US" altLang="zh-CN" sz="900" b="0" dirty="0" err="1">
                <a:latin typeface="Times New Roman" pitchFamily="18" charset="0"/>
                <a:ea typeface="华文细黑" pitchFamily="2" charset="-122"/>
                <a:cs typeface="Times New Roman" pitchFamily="18" charset="0"/>
              </a:rPr>
              <a:t>Tanggula</a:t>
            </a:r>
            <a:endParaRPr kumimoji="0" lang="zh-CN" altLang="en-US" b="0" dirty="0">
              <a:latin typeface="Times New Roman" pitchFamily="18" charset="0"/>
              <a:ea typeface="华文细黑" pitchFamily="2" charset="-122"/>
              <a:cs typeface="Times New Roman" pitchFamily="18" charset="0"/>
            </a:endParaRPr>
          </a:p>
        </p:txBody>
      </p:sp>
      <p:sp>
        <p:nvSpPr>
          <p:cNvPr id="66571" name="Text Box 115"/>
          <p:cNvSpPr txBox="1">
            <a:spLocks noChangeArrowheads="1"/>
          </p:cNvSpPr>
          <p:nvPr/>
        </p:nvSpPr>
        <p:spPr bwMode="auto">
          <a:xfrm>
            <a:off x="0" y="4148138"/>
            <a:ext cx="896938" cy="209550"/>
          </a:xfrm>
          <a:prstGeom prst="rect">
            <a:avLst/>
          </a:prstGeom>
          <a:noFill/>
          <a:ln w="9525">
            <a:noFill/>
            <a:miter lim="800000"/>
            <a:headEnd/>
            <a:tailEnd/>
          </a:ln>
        </p:spPr>
        <p:txBody>
          <a:bodyPr/>
          <a:lstStyle/>
          <a:p>
            <a:pPr algn="just">
              <a:defRPr/>
            </a:pPr>
            <a:r>
              <a:rPr kumimoji="0" lang="en-US" altLang="zh-CN" sz="900" b="0" dirty="0" err="1">
                <a:latin typeface="Times New Roman" pitchFamily="18" charset="0"/>
                <a:ea typeface="华文细黑" pitchFamily="2" charset="-122"/>
                <a:cs typeface="Times New Roman" pitchFamily="18" charset="0"/>
              </a:rPr>
              <a:t>Nanshankou</a:t>
            </a:r>
            <a:endParaRPr kumimoji="0" lang="zh-CN" altLang="en-US" b="0" dirty="0">
              <a:latin typeface="Times New Roman" pitchFamily="18" charset="0"/>
              <a:ea typeface="华文细黑" pitchFamily="2" charset="-122"/>
              <a:cs typeface="Times New Roman" pitchFamily="18" charset="0"/>
            </a:endParaRPr>
          </a:p>
        </p:txBody>
      </p:sp>
      <p:sp>
        <p:nvSpPr>
          <p:cNvPr id="66572" name="Text Box 116"/>
          <p:cNvSpPr txBox="1">
            <a:spLocks noChangeArrowheads="1"/>
          </p:cNvSpPr>
          <p:nvPr/>
        </p:nvSpPr>
        <p:spPr bwMode="auto">
          <a:xfrm>
            <a:off x="242888" y="4365625"/>
            <a:ext cx="757237" cy="206375"/>
          </a:xfrm>
          <a:prstGeom prst="rect">
            <a:avLst/>
          </a:prstGeom>
          <a:noFill/>
          <a:ln w="9525">
            <a:noFill/>
            <a:miter lim="800000"/>
            <a:headEnd/>
            <a:tailEnd/>
          </a:ln>
        </p:spPr>
        <p:txBody>
          <a:bodyPr/>
          <a:lstStyle/>
          <a:p>
            <a:pPr algn="just">
              <a:defRPr/>
            </a:pPr>
            <a:r>
              <a:rPr kumimoji="0" lang="en-US" altLang="zh-CN" sz="900" b="0" dirty="0" err="1">
                <a:latin typeface="Times New Roman" pitchFamily="18" charset="0"/>
                <a:ea typeface="华文细黑" pitchFamily="2" charset="-122"/>
                <a:cs typeface="Times New Roman" pitchFamily="18" charset="0"/>
              </a:rPr>
              <a:t>Nachitai</a:t>
            </a:r>
            <a:endParaRPr kumimoji="0" lang="zh-CN" altLang="en-US" sz="900" b="0" dirty="0">
              <a:latin typeface="Times New Roman" pitchFamily="18" charset="0"/>
              <a:ea typeface="华文细黑" pitchFamily="2" charset="-122"/>
              <a:cs typeface="Times New Roman" pitchFamily="18" charset="0"/>
            </a:endParaRPr>
          </a:p>
          <a:p>
            <a:pPr>
              <a:defRPr/>
            </a:pPr>
            <a:endParaRPr kumimoji="0" lang="en-US" altLang="zh-CN" b="0" dirty="0">
              <a:latin typeface="Times New Roman" pitchFamily="18" charset="0"/>
              <a:ea typeface="华文细黑" pitchFamily="2" charset="-122"/>
              <a:cs typeface="Times New Roman" pitchFamily="18" charset="0"/>
            </a:endParaRPr>
          </a:p>
        </p:txBody>
      </p:sp>
      <p:sp>
        <p:nvSpPr>
          <p:cNvPr id="66573" name="Text Box 117"/>
          <p:cNvSpPr txBox="1">
            <a:spLocks noChangeArrowheads="1"/>
          </p:cNvSpPr>
          <p:nvPr/>
        </p:nvSpPr>
        <p:spPr bwMode="auto">
          <a:xfrm>
            <a:off x="622300" y="4843463"/>
            <a:ext cx="877888" cy="228600"/>
          </a:xfrm>
          <a:prstGeom prst="rect">
            <a:avLst/>
          </a:prstGeom>
          <a:noFill/>
          <a:ln w="9525">
            <a:noFill/>
            <a:miter lim="800000"/>
            <a:headEnd/>
            <a:tailEnd/>
          </a:ln>
        </p:spPr>
        <p:txBody>
          <a:bodyPr/>
          <a:lstStyle/>
          <a:p>
            <a:pPr algn="just">
              <a:defRPr/>
            </a:pPr>
            <a:r>
              <a:rPr kumimoji="0" lang="en-US" altLang="zh-CN" sz="900" b="0" dirty="0" err="1">
                <a:latin typeface="Times New Roman" pitchFamily="18" charset="0"/>
                <a:ea typeface="华文细黑" pitchFamily="2" charset="-122"/>
                <a:cs typeface="Times New Roman" pitchFamily="18" charset="0"/>
              </a:rPr>
              <a:t>Yuzhufeng</a:t>
            </a:r>
            <a:endParaRPr kumimoji="0" lang="zh-CN" altLang="en-US" sz="900" b="0" dirty="0">
              <a:latin typeface="Times New Roman" pitchFamily="18" charset="0"/>
              <a:ea typeface="华文细黑" pitchFamily="2" charset="-122"/>
              <a:cs typeface="Times New Roman" pitchFamily="18" charset="0"/>
            </a:endParaRPr>
          </a:p>
          <a:p>
            <a:pPr>
              <a:defRPr/>
            </a:pPr>
            <a:endParaRPr kumimoji="0" lang="en-US" altLang="zh-CN" b="0" dirty="0">
              <a:latin typeface="Times New Roman" pitchFamily="18" charset="0"/>
              <a:ea typeface="华文细黑" pitchFamily="2" charset="-122"/>
              <a:cs typeface="Times New Roman" pitchFamily="18" charset="0"/>
            </a:endParaRPr>
          </a:p>
        </p:txBody>
      </p:sp>
      <p:sp>
        <p:nvSpPr>
          <p:cNvPr id="66574" name="Text Box 118"/>
          <p:cNvSpPr txBox="1">
            <a:spLocks noChangeArrowheads="1"/>
          </p:cNvSpPr>
          <p:nvPr/>
        </p:nvSpPr>
        <p:spPr bwMode="auto">
          <a:xfrm>
            <a:off x="2916238" y="4868863"/>
            <a:ext cx="685800" cy="360362"/>
          </a:xfrm>
          <a:prstGeom prst="rect">
            <a:avLst/>
          </a:prstGeom>
          <a:noFill/>
          <a:ln w="9525">
            <a:noFill/>
            <a:miter lim="800000"/>
            <a:headEnd/>
            <a:tailEnd/>
          </a:ln>
        </p:spPr>
        <p:txBody>
          <a:bodyPr/>
          <a:lstStyle/>
          <a:p>
            <a:pPr algn="just">
              <a:defRPr/>
            </a:pPr>
            <a:r>
              <a:rPr kumimoji="0" lang="en-US" altLang="zh-CN" sz="900" b="0">
                <a:latin typeface="Times New Roman" pitchFamily="18" charset="0"/>
                <a:ea typeface="华文细黑" pitchFamily="2" charset="-122"/>
                <a:cs typeface="Times New Roman" pitchFamily="18" charset="0"/>
              </a:rPr>
              <a:t>Wuli</a:t>
            </a:r>
            <a:endParaRPr kumimoji="0" lang="zh-CN" altLang="en-US" sz="900" b="0">
              <a:latin typeface="Times New Roman" pitchFamily="18" charset="0"/>
              <a:ea typeface="华文细黑" pitchFamily="2" charset="-122"/>
              <a:cs typeface="Times New Roman" pitchFamily="18" charset="0"/>
            </a:endParaRPr>
          </a:p>
          <a:p>
            <a:pPr>
              <a:defRPr/>
            </a:pPr>
            <a:endParaRPr kumimoji="0" lang="en-US" altLang="zh-CN" b="0">
              <a:latin typeface="Times New Roman" pitchFamily="18" charset="0"/>
              <a:ea typeface="华文细黑" pitchFamily="2" charset="-122"/>
              <a:cs typeface="Times New Roman" pitchFamily="18" charset="0"/>
            </a:endParaRPr>
          </a:p>
        </p:txBody>
      </p:sp>
      <p:sp>
        <p:nvSpPr>
          <p:cNvPr id="66575" name="Text Box 119"/>
          <p:cNvSpPr txBox="1">
            <a:spLocks noChangeArrowheads="1"/>
          </p:cNvSpPr>
          <p:nvPr/>
        </p:nvSpPr>
        <p:spPr bwMode="auto">
          <a:xfrm>
            <a:off x="3643313" y="5414963"/>
            <a:ext cx="790575" cy="228600"/>
          </a:xfrm>
          <a:prstGeom prst="rect">
            <a:avLst/>
          </a:prstGeom>
          <a:noFill/>
          <a:ln w="9525">
            <a:noFill/>
            <a:miter lim="800000"/>
            <a:headEnd/>
            <a:tailEnd/>
          </a:ln>
        </p:spPr>
        <p:txBody>
          <a:bodyPr/>
          <a:lstStyle/>
          <a:p>
            <a:pPr algn="just">
              <a:defRPr/>
            </a:pPr>
            <a:r>
              <a:rPr kumimoji="0" lang="en-US" altLang="zh-CN" sz="900" b="0" dirty="0" err="1">
                <a:latin typeface="Times New Roman" pitchFamily="18" charset="0"/>
                <a:ea typeface="华文细黑" pitchFamily="2" charset="-122"/>
                <a:cs typeface="Times New Roman" pitchFamily="18" charset="0"/>
              </a:rPr>
              <a:t>Tanggang</a:t>
            </a:r>
            <a:endParaRPr kumimoji="0" lang="zh-CN" altLang="en-US" b="0" dirty="0">
              <a:latin typeface="Times New Roman" pitchFamily="18" charset="0"/>
              <a:ea typeface="华文细黑" pitchFamily="2" charset="-122"/>
              <a:cs typeface="Times New Roman" pitchFamily="18" charset="0"/>
            </a:endParaRPr>
          </a:p>
        </p:txBody>
      </p:sp>
      <p:sp>
        <p:nvSpPr>
          <p:cNvPr id="66576" name="Text Box 120"/>
          <p:cNvSpPr txBox="1">
            <a:spLocks noChangeArrowheads="1"/>
          </p:cNvSpPr>
          <p:nvPr/>
        </p:nvSpPr>
        <p:spPr bwMode="auto">
          <a:xfrm>
            <a:off x="4046538" y="5656263"/>
            <a:ext cx="685800" cy="201612"/>
          </a:xfrm>
          <a:prstGeom prst="rect">
            <a:avLst/>
          </a:prstGeom>
          <a:noFill/>
          <a:ln w="9525">
            <a:noFill/>
            <a:miter lim="800000"/>
            <a:headEnd/>
            <a:tailEnd/>
          </a:ln>
        </p:spPr>
        <p:txBody>
          <a:bodyPr/>
          <a:lstStyle/>
          <a:p>
            <a:pPr algn="just">
              <a:defRPr/>
            </a:pPr>
            <a:r>
              <a:rPr kumimoji="0" lang="en-US" altLang="zh-CN" sz="900" b="0">
                <a:latin typeface="Times New Roman" pitchFamily="18" charset="0"/>
                <a:ea typeface="华文细黑" pitchFamily="2" charset="-122"/>
                <a:cs typeface="Times New Roman" pitchFamily="18" charset="0"/>
              </a:rPr>
              <a:t>Bumade</a:t>
            </a:r>
            <a:endParaRPr kumimoji="0" lang="zh-CN" altLang="en-US" b="0">
              <a:latin typeface="Times New Roman" pitchFamily="18" charset="0"/>
              <a:ea typeface="华文细黑" pitchFamily="2" charset="-122"/>
              <a:cs typeface="Times New Roman" pitchFamily="18" charset="0"/>
            </a:endParaRPr>
          </a:p>
        </p:txBody>
      </p:sp>
      <p:sp>
        <p:nvSpPr>
          <p:cNvPr id="66577" name="Text Box 121"/>
          <p:cNvSpPr txBox="1">
            <a:spLocks noChangeArrowheads="1"/>
          </p:cNvSpPr>
          <p:nvPr/>
        </p:nvSpPr>
        <p:spPr bwMode="auto">
          <a:xfrm>
            <a:off x="4500563" y="5994400"/>
            <a:ext cx="1071562" cy="363538"/>
          </a:xfrm>
          <a:prstGeom prst="rect">
            <a:avLst/>
          </a:prstGeom>
          <a:noFill/>
          <a:ln w="9525">
            <a:noFill/>
            <a:miter lim="800000"/>
            <a:headEnd/>
            <a:tailEnd/>
          </a:ln>
        </p:spPr>
        <p:txBody>
          <a:bodyPr/>
          <a:lstStyle/>
          <a:p>
            <a:pPr algn="just">
              <a:defRPr/>
            </a:pPr>
            <a:r>
              <a:rPr kumimoji="0" lang="en-US" altLang="zh-CN" sz="900" b="0" dirty="0">
                <a:latin typeface="Times New Roman" pitchFamily="18" charset="0"/>
                <a:ea typeface="华文细黑" pitchFamily="2" charset="-122"/>
                <a:cs typeface="Times New Roman" pitchFamily="18" charset="0"/>
              </a:rPr>
              <a:t>South </a:t>
            </a:r>
            <a:r>
              <a:rPr kumimoji="0" lang="en-US" altLang="zh-CN" sz="900" b="0" dirty="0" err="1">
                <a:latin typeface="Times New Roman" pitchFamily="18" charset="0"/>
                <a:ea typeface="华文细黑" pitchFamily="2" charset="-122"/>
                <a:cs typeface="Times New Roman" pitchFamily="18" charset="0"/>
              </a:rPr>
              <a:t>Tanggula</a:t>
            </a:r>
            <a:endParaRPr kumimoji="0" lang="zh-CN" altLang="en-US" b="0" dirty="0">
              <a:latin typeface="Times New Roman" pitchFamily="18" charset="0"/>
              <a:ea typeface="华文细黑" pitchFamily="2" charset="-122"/>
              <a:cs typeface="Times New Roman" pitchFamily="18" charset="0"/>
            </a:endParaRPr>
          </a:p>
        </p:txBody>
      </p:sp>
      <p:sp>
        <p:nvSpPr>
          <p:cNvPr id="66578" name="Text Box 122"/>
          <p:cNvSpPr txBox="1">
            <a:spLocks noChangeArrowheads="1"/>
          </p:cNvSpPr>
          <p:nvPr/>
        </p:nvSpPr>
        <p:spPr bwMode="auto">
          <a:xfrm>
            <a:off x="5446713" y="5988050"/>
            <a:ext cx="709612" cy="320675"/>
          </a:xfrm>
          <a:prstGeom prst="rect">
            <a:avLst/>
          </a:prstGeom>
          <a:noFill/>
          <a:ln w="9525">
            <a:noFill/>
            <a:miter lim="800000"/>
            <a:headEnd/>
            <a:tailEnd/>
          </a:ln>
        </p:spPr>
        <p:txBody>
          <a:bodyPr/>
          <a:lstStyle/>
          <a:p>
            <a:pPr algn="just">
              <a:defRPr/>
            </a:pPr>
            <a:r>
              <a:rPr kumimoji="0" lang="en-US" altLang="zh-CN" sz="900" b="0">
                <a:latin typeface="Times New Roman" pitchFamily="18" charset="0"/>
                <a:ea typeface="华文细黑" pitchFamily="2" charset="-122"/>
                <a:cs typeface="Times New Roman" pitchFamily="18" charset="0"/>
              </a:rPr>
              <a:t>Tuoju</a:t>
            </a:r>
            <a:endParaRPr kumimoji="0" lang="zh-CN" altLang="en-US" b="0">
              <a:latin typeface="Times New Roman" pitchFamily="18" charset="0"/>
              <a:ea typeface="华文细黑" pitchFamily="2" charset="-122"/>
              <a:cs typeface="Times New Roman" pitchFamily="18" charset="0"/>
            </a:endParaRPr>
          </a:p>
        </p:txBody>
      </p:sp>
      <p:sp>
        <p:nvSpPr>
          <p:cNvPr id="66579" name="Text Box 123"/>
          <p:cNvSpPr txBox="1">
            <a:spLocks noChangeArrowheads="1"/>
          </p:cNvSpPr>
          <p:nvPr/>
        </p:nvSpPr>
        <p:spPr bwMode="auto">
          <a:xfrm>
            <a:off x="6213475" y="5962650"/>
            <a:ext cx="685800" cy="419100"/>
          </a:xfrm>
          <a:prstGeom prst="rect">
            <a:avLst/>
          </a:prstGeom>
          <a:noFill/>
          <a:ln w="9525">
            <a:noFill/>
            <a:miter lim="800000"/>
            <a:headEnd/>
            <a:tailEnd/>
          </a:ln>
        </p:spPr>
        <p:txBody>
          <a:bodyPr/>
          <a:lstStyle/>
          <a:p>
            <a:pPr algn="just">
              <a:defRPr/>
            </a:pPr>
            <a:r>
              <a:rPr kumimoji="0" lang="en-US" altLang="zh-CN" sz="900" b="0">
                <a:latin typeface="Times New Roman" pitchFamily="18" charset="0"/>
                <a:ea typeface="华文细黑" pitchFamily="2" charset="-122"/>
                <a:cs typeface="Times New Roman" pitchFamily="18" charset="0"/>
              </a:rPr>
              <a:t>Diwuma</a:t>
            </a:r>
            <a:endParaRPr kumimoji="0" lang="zh-CN" altLang="en-US" b="0">
              <a:latin typeface="Times New Roman" pitchFamily="18" charset="0"/>
              <a:ea typeface="华文细黑" pitchFamily="2" charset="-122"/>
              <a:cs typeface="Times New Roman" pitchFamily="18" charset="0"/>
            </a:endParaRPr>
          </a:p>
        </p:txBody>
      </p:sp>
      <p:sp>
        <p:nvSpPr>
          <p:cNvPr id="66580" name="Text Box 124"/>
          <p:cNvSpPr txBox="1">
            <a:spLocks noChangeArrowheads="1"/>
          </p:cNvSpPr>
          <p:nvPr/>
        </p:nvSpPr>
        <p:spPr bwMode="auto">
          <a:xfrm>
            <a:off x="5803900" y="5962650"/>
            <a:ext cx="685800" cy="490538"/>
          </a:xfrm>
          <a:prstGeom prst="rect">
            <a:avLst/>
          </a:prstGeom>
          <a:noFill/>
          <a:ln w="9525">
            <a:noFill/>
            <a:miter lim="800000"/>
            <a:headEnd/>
            <a:tailEnd/>
          </a:ln>
        </p:spPr>
        <p:txBody>
          <a:bodyPr/>
          <a:lstStyle/>
          <a:p>
            <a:pPr algn="just">
              <a:defRPr/>
            </a:pPr>
            <a:r>
              <a:rPr kumimoji="0" lang="en-US" altLang="zh-CN" sz="900" b="0" dirty="0" err="1">
                <a:latin typeface="Times New Roman" pitchFamily="18" charset="0"/>
                <a:ea typeface="华文细黑" pitchFamily="2" charset="-122"/>
                <a:cs typeface="Times New Roman" pitchFamily="18" charset="0"/>
              </a:rPr>
              <a:t>Cuona</a:t>
            </a:r>
            <a:r>
              <a:rPr kumimoji="0" lang="en-US" altLang="zh-CN" sz="900" b="0" dirty="0">
                <a:latin typeface="Times New Roman" pitchFamily="18" charset="0"/>
                <a:ea typeface="华文细黑" pitchFamily="2" charset="-122"/>
                <a:cs typeface="Times New Roman" pitchFamily="18" charset="0"/>
              </a:rPr>
              <a:t> Lake</a:t>
            </a:r>
            <a:endParaRPr kumimoji="0" lang="zh-CN" altLang="en-US" b="0" dirty="0">
              <a:latin typeface="Times New Roman" pitchFamily="18" charset="0"/>
              <a:ea typeface="华文细黑" pitchFamily="2" charset="-122"/>
              <a:cs typeface="Times New Roman" pitchFamily="18" charset="0"/>
            </a:endParaRPr>
          </a:p>
        </p:txBody>
      </p:sp>
      <p:sp>
        <p:nvSpPr>
          <p:cNvPr id="66581" name="Text Box 125"/>
          <p:cNvSpPr txBox="1">
            <a:spLocks noChangeArrowheads="1"/>
          </p:cNvSpPr>
          <p:nvPr/>
        </p:nvSpPr>
        <p:spPr bwMode="auto">
          <a:xfrm>
            <a:off x="6724650" y="5851525"/>
            <a:ext cx="800100" cy="385763"/>
          </a:xfrm>
          <a:prstGeom prst="rect">
            <a:avLst/>
          </a:prstGeom>
          <a:noFill/>
          <a:ln w="9525">
            <a:noFill/>
            <a:miter lim="800000"/>
            <a:headEnd/>
            <a:tailEnd/>
          </a:ln>
        </p:spPr>
        <p:txBody>
          <a:bodyPr/>
          <a:lstStyle/>
          <a:p>
            <a:pPr algn="just">
              <a:defRPr/>
            </a:pPr>
            <a:r>
              <a:rPr kumimoji="0" lang="en-US" altLang="zh-CN" sz="1000" b="0">
                <a:solidFill>
                  <a:srgbClr val="FF0000"/>
                </a:solidFill>
                <a:latin typeface="Times New Roman" pitchFamily="18" charset="0"/>
                <a:ea typeface="宋体" pitchFamily="2" charset="-122"/>
                <a:cs typeface="Times New Roman" pitchFamily="18" charset="0"/>
              </a:rPr>
              <a:t>Naqu</a:t>
            </a:r>
            <a:endParaRPr kumimoji="0" lang="zh-CN" altLang="en-US" b="0">
              <a:latin typeface="Times New Roman" pitchFamily="18" charset="0"/>
              <a:ea typeface="宋体" pitchFamily="2" charset="-122"/>
              <a:cs typeface="Times New Roman" pitchFamily="18" charset="0"/>
            </a:endParaRPr>
          </a:p>
        </p:txBody>
      </p:sp>
      <p:sp>
        <p:nvSpPr>
          <p:cNvPr id="66582" name="Text Box 126"/>
          <p:cNvSpPr txBox="1">
            <a:spLocks noChangeArrowheads="1"/>
          </p:cNvSpPr>
          <p:nvPr/>
        </p:nvSpPr>
        <p:spPr bwMode="auto">
          <a:xfrm>
            <a:off x="7812088" y="5229225"/>
            <a:ext cx="831850" cy="200025"/>
          </a:xfrm>
          <a:prstGeom prst="rect">
            <a:avLst/>
          </a:prstGeom>
          <a:noFill/>
          <a:ln w="9525">
            <a:noFill/>
            <a:miter lim="800000"/>
            <a:headEnd/>
            <a:tailEnd/>
          </a:ln>
        </p:spPr>
        <p:txBody>
          <a:bodyPr/>
          <a:lstStyle/>
          <a:p>
            <a:pPr algn="just">
              <a:defRPr/>
            </a:pPr>
            <a:r>
              <a:rPr kumimoji="0" lang="en-US" altLang="zh-CN" sz="900" b="0" dirty="0" err="1">
                <a:latin typeface="Times New Roman" pitchFamily="18" charset="0"/>
                <a:ea typeface="华文细黑" pitchFamily="2" charset="-122"/>
                <a:cs typeface="Times New Roman" pitchFamily="18" charset="0"/>
              </a:rPr>
              <a:t>Wumatang</a:t>
            </a:r>
            <a:endParaRPr kumimoji="0" lang="zh-CN" altLang="en-US" b="0" dirty="0">
              <a:latin typeface="Times New Roman" pitchFamily="18" charset="0"/>
              <a:ea typeface="华文细黑" pitchFamily="2" charset="-122"/>
              <a:cs typeface="Times New Roman" pitchFamily="18" charset="0"/>
            </a:endParaRPr>
          </a:p>
        </p:txBody>
      </p:sp>
      <p:sp>
        <p:nvSpPr>
          <p:cNvPr id="66583" name="Text Box 127"/>
          <p:cNvSpPr txBox="1">
            <a:spLocks noChangeArrowheads="1"/>
          </p:cNvSpPr>
          <p:nvPr/>
        </p:nvSpPr>
        <p:spPr bwMode="auto">
          <a:xfrm>
            <a:off x="8154988" y="4779963"/>
            <a:ext cx="989012" cy="449262"/>
          </a:xfrm>
          <a:prstGeom prst="rect">
            <a:avLst/>
          </a:prstGeom>
          <a:noFill/>
          <a:ln w="9525">
            <a:noFill/>
            <a:miter lim="800000"/>
            <a:headEnd/>
            <a:tailEnd/>
          </a:ln>
        </p:spPr>
        <p:txBody>
          <a:bodyPr/>
          <a:lstStyle/>
          <a:p>
            <a:pPr algn="just">
              <a:defRPr/>
            </a:pPr>
            <a:r>
              <a:rPr kumimoji="0" lang="en-US" altLang="zh-CN" sz="900" b="0" dirty="0" err="1">
                <a:latin typeface="Times New Roman" pitchFamily="18" charset="0"/>
                <a:ea typeface="华文细黑" pitchFamily="2" charset="-122"/>
                <a:cs typeface="Times New Roman" pitchFamily="18" charset="0"/>
              </a:rPr>
              <a:t>Daqiongguo</a:t>
            </a:r>
            <a:endParaRPr kumimoji="0" lang="zh-CN" altLang="en-US" b="0" dirty="0">
              <a:latin typeface="Times New Roman" pitchFamily="18" charset="0"/>
              <a:ea typeface="华文细黑" pitchFamily="2" charset="-122"/>
              <a:cs typeface="Times New Roman" pitchFamily="18" charset="0"/>
            </a:endParaRPr>
          </a:p>
        </p:txBody>
      </p:sp>
      <p:sp>
        <p:nvSpPr>
          <p:cNvPr id="66584" name="Text Box 128"/>
          <p:cNvSpPr txBox="1">
            <a:spLocks noChangeArrowheads="1"/>
          </p:cNvSpPr>
          <p:nvPr/>
        </p:nvSpPr>
        <p:spPr bwMode="auto">
          <a:xfrm>
            <a:off x="8304213" y="4424363"/>
            <a:ext cx="839787" cy="290512"/>
          </a:xfrm>
          <a:prstGeom prst="rect">
            <a:avLst/>
          </a:prstGeom>
          <a:noFill/>
          <a:ln w="9525">
            <a:noFill/>
            <a:miter lim="800000"/>
            <a:headEnd/>
            <a:tailEnd/>
          </a:ln>
        </p:spPr>
        <p:txBody>
          <a:bodyPr/>
          <a:lstStyle/>
          <a:p>
            <a:pPr algn="just">
              <a:defRPr/>
            </a:pPr>
            <a:r>
              <a:rPr kumimoji="0" lang="en-US" altLang="zh-CN" sz="900" b="0" dirty="0" err="1">
                <a:latin typeface="Times New Roman" pitchFamily="18" charset="0"/>
                <a:ea typeface="华文细黑" pitchFamily="2" charset="-122"/>
                <a:cs typeface="Times New Roman" pitchFamily="18" charset="0"/>
              </a:rPr>
              <a:t>Yangbajing</a:t>
            </a:r>
            <a:endParaRPr kumimoji="0" lang="zh-CN" altLang="en-US" b="0" dirty="0">
              <a:latin typeface="Times New Roman" pitchFamily="18" charset="0"/>
              <a:ea typeface="华文细黑" pitchFamily="2" charset="-122"/>
              <a:cs typeface="Times New Roman" pitchFamily="18" charset="0"/>
            </a:endParaRPr>
          </a:p>
        </p:txBody>
      </p:sp>
      <p:sp>
        <p:nvSpPr>
          <p:cNvPr id="66585" name="Text Box 129"/>
          <p:cNvSpPr txBox="1">
            <a:spLocks noChangeArrowheads="1"/>
          </p:cNvSpPr>
          <p:nvPr/>
        </p:nvSpPr>
        <p:spPr bwMode="auto">
          <a:xfrm>
            <a:off x="8393113" y="4081463"/>
            <a:ext cx="685800" cy="247650"/>
          </a:xfrm>
          <a:prstGeom prst="rect">
            <a:avLst/>
          </a:prstGeom>
          <a:noFill/>
          <a:ln w="9525">
            <a:noFill/>
            <a:miter lim="800000"/>
            <a:headEnd/>
            <a:tailEnd/>
          </a:ln>
        </p:spPr>
        <p:txBody>
          <a:bodyPr/>
          <a:lstStyle/>
          <a:p>
            <a:pPr algn="just">
              <a:defRPr/>
            </a:pPr>
            <a:r>
              <a:rPr kumimoji="0" lang="en-US" altLang="zh-CN" sz="900" b="0">
                <a:latin typeface="Times New Roman" pitchFamily="18" charset="0"/>
                <a:ea typeface="华文细黑" pitchFamily="2" charset="-122"/>
                <a:cs typeface="Times New Roman" pitchFamily="18" charset="0"/>
              </a:rPr>
              <a:t>Maxiang</a:t>
            </a:r>
            <a:endParaRPr kumimoji="0" lang="zh-CN" altLang="en-US" sz="900" b="0">
              <a:latin typeface="Times New Roman" pitchFamily="18" charset="0"/>
              <a:ea typeface="华文细黑" pitchFamily="2" charset="-122"/>
              <a:cs typeface="Times New Roman" pitchFamily="18" charset="0"/>
            </a:endParaRPr>
          </a:p>
          <a:p>
            <a:pPr>
              <a:defRPr/>
            </a:pPr>
            <a:endParaRPr kumimoji="0" lang="en-US" altLang="zh-CN" b="0">
              <a:latin typeface="Times New Roman" pitchFamily="18" charset="0"/>
              <a:ea typeface="华文细黑" pitchFamily="2" charset="-122"/>
              <a:cs typeface="Times New Roman" pitchFamily="18" charset="0"/>
            </a:endParaRPr>
          </a:p>
        </p:txBody>
      </p:sp>
      <p:sp>
        <p:nvSpPr>
          <p:cNvPr id="66586" name="Text Box 130"/>
          <p:cNvSpPr txBox="1">
            <a:spLocks noChangeArrowheads="1"/>
          </p:cNvSpPr>
          <p:nvPr/>
        </p:nvSpPr>
        <p:spPr bwMode="auto">
          <a:xfrm>
            <a:off x="8443913" y="3692525"/>
            <a:ext cx="685800" cy="247650"/>
          </a:xfrm>
          <a:prstGeom prst="rect">
            <a:avLst/>
          </a:prstGeom>
          <a:noFill/>
          <a:ln w="9525">
            <a:noFill/>
            <a:miter lim="800000"/>
            <a:headEnd/>
            <a:tailEnd/>
          </a:ln>
        </p:spPr>
        <p:txBody>
          <a:bodyPr/>
          <a:lstStyle/>
          <a:p>
            <a:pPr algn="just">
              <a:defRPr/>
            </a:pPr>
            <a:r>
              <a:rPr kumimoji="0" lang="en-US" altLang="zh-CN" sz="900" b="0">
                <a:latin typeface="Times New Roman" pitchFamily="18" charset="0"/>
                <a:ea typeface="华文细黑" pitchFamily="2" charset="-122"/>
                <a:cs typeface="Times New Roman" pitchFamily="18" charset="0"/>
              </a:rPr>
              <a:t>West Lhasa</a:t>
            </a:r>
            <a:endParaRPr kumimoji="0" lang="zh-CN" altLang="en-US" sz="900" b="0">
              <a:latin typeface="Times New Roman" pitchFamily="18" charset="0"/>
              <a:ea typeface="华文细黑" pitchFamily="2" charset="-122"/>
              <a:cs typeface="Times New Roman" pitchFamily="18" charset="0"/>
            </a:endParaRPr>
          </a:p>
          <a:p>
            <a:pPr>
              <a:defRPr/>
            </a:pPr>
            <a:endParaRPr kumimoji="0" lang="en-US" altLang="zh-CN" b="0">
              <a:latin typeface="Times New Roman" pitchFamily="18" charset="0"/>
              <a:ea typeface="华文细黑" pitchFamily="2" charset="-122"/>
              <a:cs typeface="Times New Roman" pitchFamily="18" charset="0"/>
            </a:endParaRPr>
          </a:p>
        </p:txBody>
      </p:sp>
      <p:sp>
        <p:nvSpPr>
          <p:cNvPr id="66587" name="Text Box 131"/>
          <p:cNvSpPr txBox="1">
            <a:spLocks noChangeArrowheads="1"/>
          </p:cNvSpPr>
          <p:nvPr/>
        </p:nvSpPr>
        <p:spPr bwMode="auto">
          <a:xfrm>
            <a:off x="8607425" y="3184525"/>
            <a:ext cx="571500" cy="247650"/>
          </a:xfrm>
          <a:prstGeom prst="rect">
            <a:avLst/>
          </a:prstGeom>
          <a:noFill/>
          <a:ln w="9525">
            <a:noFill/>
            <a:miter lim="800000"/>
            <a:headEnd/>
            <a:tailEnd/>
          </a:ln>
        </p:spPr>
        <p:txBody>
          <a:bodyPr/>
          <a:lstStyle/>
          <a:p>
            <a:pPr algn="just">
              <a:defRPr/>
            </a:pPr>
            <a:r>
              <a:rPr kumimoji="0" lang="en-US" altLang="zh-CN" sz="1000" b="0">
                <a:solidFill>
                  <a:srgbClr val="FF0000"/>
                </a:solidFill>
                <a:latin typeface="Times New Roman" pitchFamily="18" charset="0"/>
                <a:ea typeface="华文细黑" pitchFamily="2" charset="-122"/>
                <a:cs typeface="Times New Roman" pitchFamily="18" charset="0"/>
              </a:rPr>
              <a:t>Lhasa</a:t>
            </a:r>
            <a:endParaRPr kumimoji="0" lang="zh-CN" altLang="en-US" b="0">
              <a:latin typeface="Times New Roman" pitchFamily="18" charset="0"/>
              <a:ea typeface="华文细黑" pitchFamily="2" charset="-122"/>
              <a:cs typeface="Times New Roman" pitchFamily="18" charset="0"/>
            </a:endParaRPr>
          </a:p>
        </p:txBody>
      </p:sp>
      <p:sp>
        <p:nvSpPr>
          <p:cNvPr id="66588" name="Text Box 132"/>
          <p:cNvSpPr txBox="1">
            <a:spLocks noChangeArrowheads="1"/>
          </p:cNvSpPr>
          <p:nvPr/>
        </p:nvSpPr>
        <p:spPr bwMode="auto">
          <a:xfrm>
            <a:off x="8375650" y="2636838"/>
            <a:ext cx="685800" cy="247650"/>
          </a:xfrm>
          <a:prstGeom prst="rect">
            <a:avLst/>
          </a:prstGeom>
          <a:noFill/>
          <a:ln w="9525">
            <a:noFill/>
            <a:miter lim="800000"/>
            <a:headEnd/>
            <a:tailEnd/>
          </a:ln>
        </p:spPr>
        <p:txBody>
          <a:bodyPr/>
          <a:lstStyle/>
          <a:p>
            <a:pPr algn="just">
              <a:defRPr/>
            </a:pPr>
            <a:r>
              <a:rPr kumimoji="0" lang="en-US" altLang="zh-CN" sz="900" b="0">
                <a:latin typeface="Times New Roman" pitchFamily="18" charset="0"/>
                <a:ea typeface="华文细黑" pitchFamily="2" charset="-122"/>
                <a:cs typeface="Times New Roman" pitchFamily="18" charset="0"/>
              </a:rPr>
              <a:t>Gurong</a:t>
            </a:r>
            <a:endParaRPr kumimoji="0" lang="zh-CN" altLang="en-US" sz="900" b="0">
              <a:latin typeface="Times New Roman" pitchFamily="18" charset="0"/>
              <a:ea typeface="华文细黑" pitchFamily="2" charset="-122"/>
              <a:cs typeface="Times New Roman" pitchFamily="18" charset="0"/>
            </a:endParaRPr>
          </a:p>
          <a:p>
            <a:pPr>
              <a:defRPr/>
            </a:pPr>
            <a:endParaRPr kumimoji="0" lang="en-US" altLang="zh-CN" b="0">
              <a:latin typeface="Times New Roman" pitchFamily="18" charset="0"/>
              <a:ea typeface="华文细黑" pitchFamily="2" charset="-122"/>
              <a:cs typeface="Times New Roman" pitchFamily="18" charset="0"/>
            </a:endParaRPr>
          </a:p>
        </p:txBody>
      </p:sp>
      <p:sp>
        <p:nvSpPr>
          <p:cNvPr id="66589" name="Text Box 133"/>
          <p:cNvSpPr txBox="1">
            <a:spLocks noChangeArrowheads="1"/>
          </p:cNvSpPr>
          <p:nvPr/>
        </p:nvSpPr>
        <p:spPr bwMode="auto">
          <a:xfrm>
            <a:off x="8212138" y="2197100"/>
            <a:ext cx="685800" cy="247650"/>
          </a:xfrm>
          <a:prstGeom prst="rect">
            <a:avLst/>
          </a:prstGeom>
          <a:noFill/>
          <a:ln w="9525">
            <a:noFill/>
            <a:miter lim="800000"/>
            <a:headEnd/>
            <a:tailEnd/>
          </a:ln>
        </p:spPr>
        <p:txBody>
          <a:bodyPr/>
          <a:lstStyle/>
          <a:p>
            <a:pPr algn="just">
              <a:defRPr/>
            </a:pPr>
            <a:r>
              <a:rPr kumimoji="0" lang="en-US" altLang="zh-CN" sz="900" b="0">
                <a:latin typeface="Times New Roman" pitchFamily="18" charset="0"/>
                <a:ea typeface="华文细黑" pitchFamily="2" charset="-122"/>
                <a:cs typeface="Times New Roman" pitchFamily="18" charset="0"/>
              </a:rPr>
              <a:t>Angga</a:t>
            </a:r>
            <a:endParaRPr kumimoji="0" lang="zh-CN" altLang="en-US" sz="900" b="0">
              <a:latin typeface="Times New Roman" pitchFamily="18" charset="0"/>
              <a:ea typeface="华文细黑" pitchFamily="2" charset="-122"/>
              <a:cs typeface="Times New Roman" pitchFamily="18" charset="0"/>
            </a:endParaRPr>
          </a:p>
          <a:p>
            <a:pPr>
              <a:defRPr/>
            </a:pPr>
            <a:endParaRPr kumimoji="0" lang="en-US" altLang="zh-CN" b="0">
              <a:latin typeface="Times New Roman" pitchFamily="18" charset="0"/>
              <a:ea typeface="华文细黑" pitchFamily="2" charset="-122"/>
              <a:cs typeface="Times New Roman" pitchFamily="18" charset="0"/>
            </a:endParaRPr>
          </a:p>
        </p:txBody>
      </p:sp>
      <p:sp>
        <p:nvSpPr>
          <p:cNvPr id="66590" name="Text Box 134"/>
          <p:cNvSpPr txBox="1">
            <a:spLocks noChangeArrowheads="1"/>
          </p:cNvSpPr>
          <p:nvPr/>
        </p:nvSpPr>
        <p:spPr bwMode="auto">
          <a:xfrm>
            <a:off x="7977188" y="1785938"/>
            <a:ext cx="809625" cy="285750"/>
          </a:xfrm>
          <a:prstGeom prst="rect">
            <a:avLst/>
          </a:prstGeom>
          <a:noFill/>
          <a:ln w="9525">
            <a:noFill/>
            <a:miter lim="800000"/>
            <a:headEnd/>
            <a:tailEnd/>
          </a:ln>
        </p:spPr>
        <p:txBody>
          <a:bodyPr/>
          <a:lstStyle/>
          <a:p>
            <a:pPr algn="just">
              <a:defRPr/>
            </a:pPr>
            <a:r>
              <a:rPr kumimoji="0" lang="en-US" altLang="zh-CN" sz="900" b="0" dirty="0" err="1">
                <a:latin typeface="Times New Roman" pitchFamily="18" charset="0"/>
                <a:ea typeface="华文细黑" pitchFamily="2" charset="-122"/>
                <a:cs typeface="Times New Roman" pitchFamily="18" charset="0"/>
              </a:rPr>
              <a:t>Yangbalin</a:t>
            </a:r>
            <a:endParaRPr kumimoji="0" lang="zh-CN" altLang="en-US" sz="900" b="0" dirty="0">
              <a:latin typeface="Times New Roman" pitchFamily="18" charset="0"/>
              <a:ea typeface="华文细黑" pitchFamily="2" charset="-122"/>
              <a:cs typeface="Times New Roman" pitchFamily="18" charset="0"/>
            </a:endParaRPr>
          </a:p>
          <a:p>
            <a:pPr>
              <a:defRPr/>
            </a:pPr>
            <a:endParaRPr kumimoji="0" lang="en-US" altLang="zh-CN" b="0" dirty="0">
              <a:latin typeface="Times New Roman" pitchFamily="18" charset="0"/>
              <a:ea typeface="华文细黑" pitchFamily="2" charset="-122"/>
              <a:cs typeface="Times New Roman" pitchFamily="18" charset="0"/>
            </a:endParaRPr>
          </a:p>
        </p:txBody>
      </p:sp>
      <p:sp>
        <p:nvSpPr>
          <p:cNvPr id="66591" name="Text Box 135"/>
          <p:cNvSpPr txBox="1">
            <a:spLocks noChangeArrowheads="1"/>
          </p:cNvSpPr>
          <p:nvPr/>
        </p:nvSpPr>
        <p:spPr bwMode="auto">
          <a:xfrm>
            <a:off x="7500938" y="1303338"/>
            <a:ext cx="857250" cy="268287"/>
          </a:xfrm>
          <a:prstGeom prst="rect">
            <a:avLst/>
          </a:prstGeom>
          <a:noFill/>
          <a:ln w="9525">
            <a:noFill/>
            <a:miter lim="800000"/>
            <a:headEnd/>
            <a:tailEnd/>
          </a:ln>
        </p:spPr>
        <p:txBody>
          <a:bodyPr/>
          <a:lstStyle/>
          <a:p>
            <a:pPr algn="just">
              <a:defRPr/>
            </a:pPr>
            <a:r>
              <a:rPr kumimoji="0" lang="en-US" altLang="zh-CN" sz="1000" b="0" dirty="0" err="1">
                <a:solidFill>
                  <a:srgbClr val="FF0000"/>
                </a:solidFill>
                <a:latin typeface="Times New Roman" pitchFamily="18" charset="0"/>
                <a:ea typeface="华文细黑" pitchFamily="2" charset="-122"/>
                <a:cs typeface="Times New Roman" pitchFamily="18" charset="0"/>
              </a:rPr>
              <a:t>Dangxiong</a:t>
            </a:r>
            <a:endParaRPr kumimoji="0" lang="zh-CN" altLang="en-US" b="0" dirty="0">
              <a:latin typeface="Times New Roman" pitchFamily="18" charset="0"/>
              <a:ea typeface="华文细黑" pitchFamily="2" charset="-122"/>
              <a:cs typeface="Times New Roman" pitchFamily="18" charset="0"/>
            </a:endParaRPr>
          </a:p>
        </p:txBody>
      </p:sp>
      <p:sp>
        <p:nvSpPr>
          <p:cNvPr id="66592" name="Text Box 136"/>
          <p:cNvSpPr txBox="1">
            <a:spLocks noChangeArrowheads="1"/>
          </p:cNvSpPr>
          <p:nvPr/>
        </p:nvSpPr>
        <p:spPr bwMode="auto">
          <a:xfrm>
            <a:off x="6975475" y="1062038"/>
            <a:ext cx="685800" cy="247650"/>
          </a:xfrm>
          <a:prstGeom prst="rect">
            <a:avLst/>
          </a:prstGeom>
          <a:noFill/>
          <a:ln w="9525">
            <a:noFill/>
            <a:miter lim="800000"/>
            <a:headEnd/>
            <a:tailEnd/>
          </a:ln>
        </p:spPr>
        <p:txBody>
          <a:bodyPr/>
          <a:lstStyle/>
          <a:p>
            <a:pPr algn="just">
              <a:defRPr/>
            </a:pPr>
            <a:r>
              <a:rPr kumimoji="0" lang="en-US" altLang="zh-CN" sz="900" b="0">
                <a:latin typeface="Times New Roman" pitchFamily="18" charset="0"/>
                <a:ea typeface="华文细黑" pitchFamily="2" charset="-122"/>
                <a:cs typeface="Times New Roman" pitchFamily="18" charset="0"/>
              </a:rPr>
              <a:t>Gulu</a:t>
            </a:r>
            <a:endParaRPr kumimoji="0" lang="zh-CN" altLang="en-US" sz="900" b="0">
              <a:latin typeface="Times New Roman" pitchFamily="18" charset="0"/>
              <a:ea typeface="华文细黑" pitchFamily="2" charset="-122"/>
              <a:cs typeface="Times New Roman" pitchFamily="18" charset="0"/>
            </a:endParaRPr>
          </a:p>
          <a:p>
            <a:pPr>
              <a:defRPr/>
            </a:pPr>
            <a:endParaRPr kumimoji="0" lang="en-US" altLang="zh-CN" b="0">
              <a:latin typeface="Times New Roman" pitchFamily="18" charset="0"/>
              <a:ea typeface="华文细黑" pitchFamily="2" charset="-122"/>
              <a:cs typeface="Times New Roman" pitchFamily="18" charset="0"/>
            </a:endParaRPr>
          </a:p>
        </p:txBody>
      </p:sp>
      <p:sp>
        <p:nvSpPr>
          <p:cNvPr id="66593" name="Text Box 137"/>
          <p:cNvSpPr txBox="1">
            <a:spLocks noChangeArrowheads="1"/>
          </p:cNvSpPr>
          <p:nvPr/>
        </p:nvSpPr>
        <p:spPr bwMode="auto">
          <a:xfrm>
            <a:off x="6543675" y="884238"/>
            <a:ext cx="684213" cy="247650"/>
          </a:xfrm>
          <a:prstGeom prst="rect">
            <a:avLst/>
          </a:prstGeom>
          <a:noFill/>
          <a:ln w="9525">
            <a:noFill/>
            <a:miter lim="800000"/>
            <a:headEnd/>
            <a:tailEnd/>
          </a:ln>
        </p:spPr>
        <p:txBody>
          <a:bodyPr/>
          <a:lstStyle/>
          <a:p>
            <a:pPr algn="just">
              <a:defRPr/>
            </a:pPr>
            <a:r>
              <a:rPr kumimoji="0" lang="en-US" altLang="zh-CN" sz="900" b="0">
                <a:latin typeface="Times New Roman" pitchFamily="18" charset="0"/>
                <a:ea typeface="华文细黑" pitchFamily="2" charset="-122"/>
                <a:cs typeface="Times New Roman" pitchFamily="18" charset="0"/>
              </a:rPr>
              <a:t>Tuoru</a:t>
            </a:r>
            <a:endParaRPr kumimoji="0" lang="zh-CN" altLang="en-US" sz="900" b="0">
              <a:latin typeface="Times New Roman" pitchFamily="18" charset="0"/>
              <a:ea typeface="华文细黑" pitchFamily="2" charset="-122"/>
              <a:cs typeface="Times New Roman" pitchFamily="18" charset="0"/>
            </a:endParaRPr>
          </a:p>
          <a:p>
            <a:pPr>
              <a:defRPr/>
            </a:pPr>
            <a:endParaRPr kumimoji="0" lang="en-US" altLang="zh-CN" b="0">
              <a:latin typeface="Times New Roman" pitchFamily="18" charset="0"/>
              <a:ea typeface="华文细黑" pitchFamily="2" charset="-122"/>
              <a:cs typeface="Times New Roman" pitchFamily="18" charset="0"/>
            </a:endParaRPr>
          </a:p>
        </p:txBody>
      </p:sp>
      <p:sp>
        <p:nvSpPr>
          <p:cNvPr id="66594" name="Text Box 138"/>
          <p:cNvSpPr txBox="1">
            <a:spLocks noChangeArrowheads="1"/>
          </p:cNvSpPr>
          <p:nvPr/>
        </p:nvSpPr>
        <p:spPr bwMode="auto">
          <a:xfrm>
            <a:off x="6118225" y="765175"/>
            <a:ext cx="685800" cy="247650"/>
          </a:xfrm>
          <a:prstGeom prst="rect">
            <a:avLst/>
          </a:prstGeom>
          <a:noFill/>
          <a:ln w="9525">
            <a:noFill/>
            <a:miter lim="800000"/>
            <a:headEnd/>
            <a:tailEnd/>
          </a:ln>
        </p:spPr>
        <p:txBody>
          <a:bodyPr/>
          <a:lstStyle/>
          <a:p>
            <a:pPr algn="just">
              <a:defRPr/>
            </a:pPr>
            <a:r>
              <a:rPr kumimoji="0" lang="en-US" altLang="zh-CN" sz="900" b="0">
                <a:latin typeface="Times New Roman" pitchFamily="18" charset="0"/>
                <a:ea typeface="华文细黑" pitchFamily="2" charset="-122"/>
                <a:cs typeface="Times New Roman" pitchFamily="18" charset="0"/>
              </a:rPr>
              <a:t>Gangxiu</a:t>
            </a:r>
            <a:endParaRPr kumimoji="0" lang="zh-CN" altLang="en-US" sz="900" b="0">
              <a:latin typeface="Times New Roman" pitchFamily="18" charset="0"/>
              <a:ea typeface="华文细黑" pitchFamily="2" charset="-122"/>
              <a:cs typeface="Times New Roman" pitchFamily="18" charset="0"/>
            </a:endParaRPr>
          </a:p>
          <a:p>
            <a:pPr>
              <a:defRPr/>
            </a:pPr>
            <a:endParaRPr kumimoji="0" lang="en-US" altLang="zh-CN" b="0">
              <a:latin typeface="Times New Roman" pitchFamily="18" charset="0"/>
              <a:ea typeface="华文细黑" pitchFamily="2" charset="-122"/>
              <a:cs typeface="Times New Roman" pitchFamily="18" charset="0"/>
            </a:endParaRPr>
          </a:p>
        </p:txBody>
      </p:sp>
      <p:sp>
        <p:nvSpPr>
          <p:cNvPr id="66595" name="Text Box 139"/>
          <p:cNvSpPr txBox="1">
            <a:spLocks noChangeArrowheads="1"/>
          </p:cNvSpPr>
          <p:nvPr/>
        </p:nvSpPr>
        <p:spPr bwMode="auto">
          <a:xfrm>
            <a:off x="5429250" y="747713"/>
            <a:ext cx="762000" cy="252412"/>
          </a:xfrm>
          <a:prstGeom prst="rect">
            <a:avLst/>
          </a:prstGeom>
          <a:noFill/>
          <a:ln w="9525">
            <a:noFill/>
            <a:miter lim="800000"/>
            <a:headEnd/>
            <a:tailEnd/>
          </a:ln>
        </p:spPr>
        <p:txBody>
          <a:bodyPr/>
          <a:lstStyle/>
          <a:p>
            <a:pPr algn="just">
              <a:defRPr/>
            </a:pPr>
            <a:r>
              <a:rPr kumimoji="0" lang="en-US" altLang="zh-CN" sz="900" b="0" dirty="0" err="1">
                <a:latin typeface="Times New Roman" pitchFamily="18" charset="0"/>
                <a:ea typeface="华文细黑" pitchFamily="2" charset="-122"/>
                <a:cs typeface="Times New Roman" pitchFamily="18" charset="0"/>
              </a:rPr>
              <a:t>Liantonghe</a:t>
            </a:r>
            <a:endParaRPr kumimoji="0" lang="zh-CN" altLang="en-US" sz="900" b="0" dirty="0">
              <a:latin typeface="Times New Roman" pitchFamily="18" charset="0"/>
              <a:ea typeface="华文细黑" pitchFamily="2" charset="-122"/>
              <a:cs typeface="Times New Roman" pitchFamily="18" charset="0"/>
            </a:endParaRPr>
          </a:p>
          <a:p>
            <a:pPr>
              <a:defRPr/>
            </a:pPr>
            <a:endParaRPr kumimoji="0" lang="en-US" altLang="zh-CN" b="0" dirty="0">
              <a:latin typeface="Times New Roman" pitchFamily="18" charset="0"/>
              <a:ea typeface="华文细黑" pitchFamily="2" charset="-122"/>
              <a:cs typeface="Times New Roman" pitchFamily="18" charset="0"/>
            </a:endParaRPr>
          </a:p>
        </p:txBody>
      </p:sp>
      <p:sp>
        <p:nvSpPr>
          <p:cNvPr id="66596" name="Text Box 140"/>
          <p:cNvSpPr txBox="1">
            <a:spLocks noChangeArrowheads="1"/>
          </p:cNvSpPr>
          <p:nvPr/>
        </p:nvSpPr>
        <p:spPr bwMode="auto">
          <a:xfrm>
            <a:off x="4929188" y="777875"/>
            <a:ext cx="571500" cy="247650"/>
          </a:xfrm>
          <a:prstGeom prst="rect">
            <a:avLst/>
          </a:prstGeom>
          <a:noFill/>
          <a:ln w="9525">
            <a:noFill/>
            <a:miter lim="800000"/>
            <a:headEnd/>
            <a:tailEnd/>
          </a:ln>
        </p:spPr>
        <p:txBody>
          <a:bodyPr/>
          <a:lstStyle/>
          <a:p>
            <a:pPr algn="just">
              <a:defRPr/>
            </a:pPr>
            <a:r>
              <a:rPr kumimoji="0" lang="en-US" altLang="zh-CN" sz="1000" b="0" dirty="0" err="1">
                <a:solidFill>
                  <a:srgbClr val="FF0000"/>
                </a:solidFill>
                <a:latin typeface="Times New Roman" pitchFamily="18" charset="0"/>
                <a:ea typeface="华文细黑" pitchFamily="2" charset="-122"/>
                <a:cs typeface="Times New Roman" pitchFamily="18" charset="0"/>
              </a:rPr>
              <a:t>Anduo</a:t>
            </a:r>
            <a:endParaRPr kumimoji="0" lang="zh-CN" altLang="en-US" b="0" dirty="0">
              <a:latin typeface="Times New Roman" pitchFamily="18" charset="0"/>
              <a:ea typeface="华文细黑" pitchFamily="2" charset="-122"/>
              <a:cs typeface="Times New Roman" pitchFamily="18" charset="0"/>
            </a:endParaRPr>
          </a:p>
        </p:txBody>
      </p:sp>
      <p:sp>
        <p:nvSpPr>
          <p:cNvPr id="66597" name="Text Box 141"/>
          <p:cNvSpPr txBox="1">
            <a:spLocks noChangeArrowheads="1"/>
          </p:cNvSpPr>
          <p:nvPr/>
        </p:nvSpPr>
        <p:spPr bwMode="auto">
          <a:xfrm>
            <a:off x="4214813" y="1071563"/>
            <a:ext cx="928687" cy="285750"/>
          </a:xfrm>
          <a:prstGeom prst="rect">
            <a:avLst/>
          </a:prstGeom>
          <a:noFill/>
          <a:ln w="9525">
            <a:noFill/>
            <a:miter lim="800000"/>
            <a:headEnd/>
            <a:tailEnd/>
          </a:ln>
        </p:spPr>
        <p:txBody>
          <a:bodyPr/>
          <a:lstStyle/>
          <a:p>
            <a:pPr algn="just">
              <a:defRPr/>
            </a:pPr>
            <a:r>
              <a:rPr kumimoji="0" lang="en-US" altLang="zh-CN" sz="900" b="0" dirty="0" err="1">
                <a:latin typeface="Times New Roman" pitchFamily="18" charset="0"/>
                <a:ea typeface="华文细黑" pitchFamily="2" charset="-122"/>
                <a:cs typeface="Times New Roman" pitchFamily="18" charset="0"/>
              </a:rPr>
              <a:t>Zhakazangbu</a:t>
            </a:r>
            <a:endParaRPr kumimoji="0" lang="zh-CN" altLang="en-US" sz="900" b="0" dirty="0">
              <a:latin typeface="Times New Roman" pitchFamily="18" charset="0"/>
              <a:ea typeface="华文细黑" pitchFamily="2" charset="-122"/>
              <a:cs typeface="Times New Roman" pitchFamily="18" charset="0"/>
            </a:endParaRPr>
          </a:p>
          <a:p>
            <a:pPr>
              <a:defRPr/>
            </a:pPr>
            <a:endParaRPr kumimoji="0" lang="en-US" altLang="zh-CN" b="0" dirty="0">
              <a:latin typeface="Times New Roman" pitchFamily="18" charset="0"/>
              <a:ea typeface="华文细黑" pitchFamily="2" charset="-122"/>
              <a:cs typeface="Times New Roman" pitchFamily="18" charset="0"/>
            </a:endParaRPr>
          </a:p>
        </p:txBody>
      </p:sp>
      <p:sp>
        <p:nvSpPr>
          <p:cNvPr id="66598" name="Text Box 142"/>
          <p:cNvSpPr txBox="1">
            <a:spLocks noChangeArrowheads="1"/>
          </p:cNvSpPr>
          <p:nvPr/>
        </p:nvSpPr>
        <p:spPr bwMode="auto">
          <a:xfrm>
            <a:off x="3922713" y="1255713"/>
            <a:ext cx="685800" cy="247650"/>
          </a:xfrm>
          <a:prstGeom prst="rect">
            <a:avLst/>
          </a:prstGeom>
          <a:noFill/>
          <a:ln w="9525">
            <a:noFill/>
            <a:miter lim="800000"/>
            <a:headEnd/>
            <a:tailEnd/>
          </a:ln>
        </p:spPr>
        <p:txBody>
          <a:bodyPr/>
          <a:lstStyle/>
          <a:p>
            <a:pPr algn="just">
              <a:defRPr/>
            </a:pPr>
            <a:r>
              <a:rPr kumimoji="0" lang="en-US" altLang="zh-CN" sz="900" b="0">
                <a:latin typeface="Times New Roman" pitchFamily="18" charset="0"/>
                <a:ea typeface="华文细黑" pitchFamily="2" charset="-122"/>
                <a:cs typeface="Times New Roman" pitchFamily="18" charset="0"/>
              </a:rPr>
              <a:t>Tanggula</a:t>
            </a:r>
            <a:endParaRPr kumimoji="0" lang="zh-CN" altLang="en-US" b="0">
              <a:latin typeface="Times New Roman" pitchFamily="18" charset="0"/>
              <a:ea typeface="华文细黑" pitchFamily="2" charset="-122"/>
              <a:cs typeface="Times New Roman" pitchFamily="18" charset="0"/>
            </a:endParaRPr>
          </a:p>
        </p:txBody>
      </p:sp>
      <p:sp>
        <p:nvSpPr>
          <p:cNvPr id="66599" name="Text Box 143"/>
          <p:cNvSpPr txBox="1">
            <a:spLocks noChangeArrowheads="1"/>
          </p:cNvSpPr>
          <p:nvPr/>
        </p:nvSpPr>
        <p:spPr bwMode="auto">
          <a:xfrm>
            <a:off x="3468688" y="1535113"/>
            <a:ext cx="746125" cy="250825"/>
          </a:xfrm>
          <a:prstGeom prst="rect">
            <a:avLst/>
          </a:prstGeom>
          <a:noFill/>
          <a:ln w="9525">
            <a:noFill/>
            <a:miter lim="800000"/>
            <a:headEnd/>
            <a:tailEnd/>
          </a:ln>
        </p:spPr>
        <p:txBody>
          <a:bodyPr/>
          <a:lstStyle/>
          <a:p>
            <a:pPr algn="just">
              <a:defRPr/>
            </a:pPr>
            <a:r>
              <a:rPr kumimoji="0" lang="en-US" altLang="zh-CN" sz="900" b="0" dirty="0" err="1">
                <a:latin typeface="Times New Roman" pitchFamily="18" charset="0"/>
                <a:ea typeface="华文细黑" pitchFamily="2" charset="-122"/>
                <a:cs typeface="Times New Roman" pitchFamily="18" charset="0"/>
              </a:rPr>
              <a:t>Buqiangge</a:t>
            </a:r>
            <a:endParaRPr kumimoji="0" lang="zh-CN" altLang="en-US" sz="900" b="0" dirty="0">
              <a:latin typeface="Times New Roman" pitchFamily="18" charset="0"/>
              <a:ea typeface="华文细黑" pitchFamily="2" charset="-122"/>
              <a:cs typeface="Times New Roman" pitchFamily="18" charset="0"/>
            </a:endParaRPr>
          </a:p>
          <a:p>
            <a:pPr>
              <a:defRPr/>
            </a:pPr>
            <a:endParaRPr kumimoji="0" lang="en-US" altLang="zh-CN" b="0" dirty="0">
              <a:latin typeface="Times New Roman" pitchFamily="18" charset="0"/>
              <a:ea typeface="华文细黑" pitchFamily="2" charset="-122"/>
              <a:cs typeface="Times New Roman" pitchFamily="18" charset="0"/>
            </a:endParaRPr>
          </a:p>
        </p:txBody>
      </p:sp>
      <p:sp>
        <p:nvSpPr>
          <p:cNvPr id="66600" name="Text Box 144"/>
          <p:cNvSpPr txBox="1">
            <a:spLocks noChangeArrowheads="1"/>
          </p:cNvSpPr>
          <p:nvPr/>
        </p:nvSpPr>
        <p:spPr bwMode="auto">
          <a:xfrm>
            <a:off x="3203575" y="1773238"/>
            <a:ext cx="796925" cy="298450"/>
          </a:xfrm>
          <a:prstGeom prst="rect">
            <a:avLst/>
          </a:prstGeom>
          <a:noFill/>
          <a:ln w="9525">
            <a:noFill/>
            <a:miter lim="800000"/>
            <a:headEnd/>
            <a:tailEnd/>
          </a:ln>
        </p:spPr>
        <p:txBody>
          <a:bodyPr/>
          <a:lstStyle/>
          <a:p>
            <a:pPr algn="just">
              <a:defRPr/>
            </a:pPr>
            <a:r>
              <a:rPr kumimoji="0" lang="en-US" altLang="zh-CN" sz="900" b="0" dirty="0" err="1">
                <a:latin typeface="Times New Roman" pitchFamily="18" charset="0"/>
                <a:ea typeface="华文细黑" pitchFamily="2" charset="-122"/>
                <a:cs typeface="Times New Roman" pitchFamily="18" charset="0"/>
              </a:rPr>
              <a:t>Yanshiping</a:t>
            </a:r>
            <a:endParaRPr kumimoji="0" lang="zh-CN" altLang="en-US" sz="900" b="0" dirty="0">
              <a:latin typeface="Times New Roman" pitchFamily="18" charset="0"/>
              <a:ea typeface="华文细黑" pitchFamily="2" charset="-122"/>
              <a:cs typeface="Times New Roman" pitchFamily="18" charset="0"/>
            </a:endParaRPr>
          </a:p>
          <a:p>
            <a:pPr>
              <a:defRPr/>
            </a:pPr>
            <a:endParaRPr kumimoji="0" lang="en-US" altLang="zh-CN" b="0" dirty="0">
              <a:latin typeface="Times New Roman" pitchFamily="18" charset="0"/>
              <a:ea typeface="华文细黑" pitchFamily="2" charset="-122"/>
              <a:cs typeface="Times New Roman" pitchFamily="18" charset="0"/>
            </a:endParaRPr>
          </a:p>
        </p:txBody>
      </p:sp>
      <p:sp>
        <p:nvSpPr>
          <p:cNvPr id="66601" name="Text Box 145"/>
          <p:cNvSpPr txBox="1">
            <a:spLocks noChangeArrowheads="1"/>
          </p:cNvSpPr>
          <p:nvPr/>
        </p:nvSpPr>
        <p:spPr bwMode="auto">
          <a:xfrm>
            <a:off x="3225800" y="2244725"/>
            <a:ext cx="774700" cy="255588"/>
          </a:xfrm>
          <a:prstGeom prst="rect">
            <a:avLst/>
          </a:prstGeom>
          <a:noFill/>
          <a:ln w="9525">
            <a:noFill/>
            <a:miter lim="800000"/>
            <a:headEnd/>
            <a:tailEnd/>
          </a:ln>
        </p:spPr>
        <p:txBody>
          <a:bodyPr/>
          <a:lstStyle/>
          <a:p>
            <a:pPr algn="just">
              <a:defRPr/>
            </a:pPr>
            <a:r>
              <a:rPr kumimoji="0" lang="en-US" altLang="zh-CN" sz="900" b="0" dirty="0" err="1">
                <a:latin typeface="Times New Roman" pitchFamily="18" charset="0"/>
                <a:ea typeface="华文细黑" pitchFamily="2" charset="-122"/>
                <a:cs typeface="Times New Roman" pitchFamily="18" charset="0"/>
              </a:rPr>
              <a:t>Tongtianhe</a:t>
            </a:r>
            <a:endParaRPr kumimoji="0" lang="zh-CN" altLang="en-US" sz="900" b="0" dirty="0">
              <a:latin typeface="Times New Roman" pitchFamily="18" charset="0"/>
              <a:ea typeface="华文细黑" pitchFamily="2" charset="-122"/>
              <a:cs typeface="Times New Roman" pitchFamily="18" charset="0"/>
            </a:endParaRPr>
          </a:p>
          <a:p>
            <a:pPr>
              <a:defRPr/>
            </a:pPr>
            <a:endParaRPr kumimoji="0" lang="en-US" altLang="zh-CN" b="0" dirty="0">
              <a:latin typeface="Times New Roman" pitchFamily="18" charset="0"/>
              <a:ea typeface="华文细黑" pitchFamily="2" charset="-122"/>
              <a:cs typeface="Times New Roman" pitchFamily="18" charset="0"/>
            </a:endParaRPr>
          </a:p>
        </p:txBody>
      </p:sp>
      <p:sp>
        <p:nvSpPr>
          <p:cNvPr id="66602" name="Text Box 146"/>
          <p:cNvSpPr txBox="1">
            <a:spLocks noChangeArrowheads="1"/>
          </p:cNvSpPr>
          <p:nvPr/>
        </p:nvSpPr>
        <p:spPr bwMode="auto">
          <a:xfrm>
            <a:off x="3771900" y="3036888"/>
            <a:ext cx="942975" cy="320675"/>
          </a:xfrm>
          <a:prstGeom prst="rect">
            <a:avLst/>
          </a:prstGeom>
          <a:noFill/>
          <a:ln w="9525">
            <a:noFill/>
            <a:miter lim="800000"/>
            <a:headEnd/>
            <a:tailEnd/>
          </a:ln>
        </p:spPr>
        <p:txBody>
          <a:bodyPr/>
          <a:lstStyle/>
          <a:p>
            <a:pPr algn="just">
              <a:defRPr/>
            </a:pPr>
            <a:r>
              <a:rPr kumimoji="0" lang="en-US" altLang="zh-CN" sz="1000" b="0" dirty="0" err="1">
                <a:solidFill>
                  <a:srgbClr val="FF0000"/>
                </a:solidFill>
                <a:latin typeface="Times New Roman" pitchFamily="18" charset="0"/>
                <a:ea typeface="华文细黑" pitchFamily="2" charset="-122"/>
                <a:cs typeface="Times New Roman" pitchFamily="18" charset="0"/>
              </a:rPr>
              <a:t>Tuotuohe</a:t>
            </a:r>
            <a:r>
              <a:rPr kumimoji="0" lang="en-US" altLang="zh-CN" sz="1000" b="0" dirty="0">
                <a:solidFill>
                  <a:srgbClr val="FF0000"/>
                </a:solidFill>
                <a:latin typeface="Times New Roman" pitchFamily="18" charset="0"/>
                <a:ea typeface="华文细黑" pitchFamily="2" charset="-122"/>
                <a:cs typeface="Times New Roman" pitchFamily="18" charset="0"/>
              </a:rPr>
              <a:t> 1</a:t>
            </a:r>
            <a:endParaRPr kumimoji="0" lang="en-US" altLang="zh-CN" b="0" dirty="0">
              <a:latin typeface="Times New Roman" pitchFamily="18" charset="0"/>
              <a:ea typeface="华文细黑" pitchFamily="2" charset="-122"/>
              <a:cs typeface="Times New Roman" pitchFamily="18" charset="0"/>
            </a:endParaRPr>
          </a:p>
        </p:txBody>
      </p:sp>
      <p:sp>
        <p:nvSpPr>
          <p:cNvPr id="66603" name="Text Box 147"/>
          <p:cNvSpPr txBox="1">
            <a:spLocks noChangeArrowheads="1"/>
          </p:cNvSpPr>
          <p:nvPr/>
        </p:nvSpPr>
        <p:spPr bwMode="auto">
          <a:xfrm>
            <a:off x="2724150" y="2149475"/>
            <a:ext cx="685800" cy="247650"/>
          </a:xfrm>
          <a:prstGeom prst="rect">
            <a:avLst/>
          </a:prstGeom>
          <a:noFill/>
          <a:ln w="9525">
            <a:noFill/>
            <a:miter lim="800000"/>
            <a:headEnd/>
            <a:tailEnd/>
          </a:ln>
        </p:spPr>
        <p:txBody>
          <a:bodyPr/>
          <a:lstStyle/>
          <a:p>
            <a:pPr algn="just">
              <a:defRPr/>
            </a:pPr>
            <a:r>
              <a:rPr kumimoji="0" lang="en-US" altLang="zh-CN" sz="900" b="0">
                <a:latin typeface="Times New Roman" pitchFamily="18" charset="0"/>
                <a:ea typeface="华文细黑" pitchFamily="2" charset="-122"/>
                <a:cs typeface="Times New Roman" pitchFamily="18" charset="0"/>
              </a:rPr>
              <a:t>Riaquchi</a:t>
            </a:r>
            <a:endParaRPr kumimoji="0" lang="zh-CN" altLang="en-US" sz="900" b="0">
              <a:latin typeface="Times New Roman" pitchFamily="18" charset="0"/>
              <a:ea typeface="华文细黑" pitchFamily="2" charset="-122"/>
              <a:cs typeface="Times New Roman" pitchFamily="18" charset="0"/>
            </a:endParaRPr>
          </a:p>
          <a:p>
            <a:pPr>
              <a:defRPr/>
            </a:pPr>
            <a:endParaRPr kumimoji="0" lang="en-US" altLang="zh-CN" b="0">
              <a:latin typeface="Times New Roman" pitchFamily="18" charset="0"/>
              <a:ea typeface="华文细黑" pitchFamily="2" charset="-122"/>
              <a:cs typeface="Times New Roman" pitchFamily="18" charset="0"/>
            </a:endParaRPr>
          </a:p>
        </p:txBody>
      </p:sp>
      <p:sp>
        <p:nvSpPr>
          <p:cNvPr id="66604" name="Text Box 148"/>
          <p:cNvSpPr txBox="1">
            <a:spLocks noChangeArrowheads="1"/>
          </p:cNvSpPr>
          <p:nvPr/>
        </p:nvSpPr>
        <p:spPr bwMode="auto">
          <a:xfrm>
            <a:off x="2301875" y="1933575"/>
            <a:ext cx="685800" cy="247650"/>
          </a:xfrm>
          <a:prstGeom prst="rect">
            <a:avLst/>
          </a:prstGeom>
          <a:noFill/>
          <a:ln w="9525">
            <a:noFill/>
            <a:miter lim="800000"/>
            <a:headEnd/>
            <a:tailEnd/>
          </a:ln>
        </p:spPr>
        <p:txBody>
          <a:bodyPr/>
          <a:lstStyle/>
          <a:p>
            <a:pPr algn="just">
              <a:defRPr/>
            </a:pPr>
            <a:r>
              <a:rPr kumimoji="0" lang="en-US" altLang="zh-CN" sz="900" b="0">
                <a:latin typeface="Times New Roman" pitchFamily="18" charset="0"/>
                <a:ea typeface="华文细黑" pitchFamily="2" charset="-122"/>
                <a:cs typeface="Times New Roman" pitchFamily="18" charset="0"/>
              </a:rPr>
              <a:t>Xiushuihe</a:t>
            </a:r>
            <a:endParaRPr kumimoji="0" lang="zh-CN" altLang="en-US" sz="900" b="0">
              <a:latin typeface="Times New Roman" pitchFamily="18" charset="0"/>
              <a:ea typeface="华文细黑" pitchFamily="2" charset="-122"/>
              <a:cs typeface="Times New Roman" pitchFamily="18" charset="0"/>
            </a:endParaRPr>
          </a:p>
          <a:p>
            <a:pPr>
              <a:defRPr/>
            </a:pPr>
            <a:endParaRPr kumimoji="0" lang="en-US" altLang="zh-CN" sz="900" b="0">
              <a:latin typeface="Times New Roman" pitchFamily="18" charset="0"/>
              <a:ea typeface="华文细黑" pitchFamily="2" charset="-122"/>
              <a:cs typeface="Times New Roman" pitchFamily="18" charset="0"/>
            </a:endParaRPr>
          </a:p>
        </p:txBody>
      </p:sp>
      <p:sp>
        <p:nvSpPr>
          <p:cNvPr id="66605" name="Text Box 149"/>
          <p:cNvSpPr txBox="1">
            <a:spLocks noChangeArrowheads="1"/>
          </p:cNvSpPr>
          <p:nvPr/>
        </p:nvSpPr>
        <p:spPr bwMode="auto">
          <a:xfrm>
            <a:off x="1736725" y="1908175"/>
            <a:ext cx="684213" cy="247650"/>
          </a:xfrm>
          <a:prstGeom prst="rect">
            <a:avLst/>
          </a:prstGeom>
          <a:noFill/>
          <a:ln w="9525">
            <a:noFill/>
            <a:miter lim="800000"/>
            <a:headEnd/>
            <a:tailEnd/>
          </a:ln>
        </p:spPr>
        <p:txBody>
          <a:bodyPr/>
          <a:lstStyle/>
          <a:p>
            <a:pPr algn="just">
              <a:defRPr/>
            </a:pPr>
            <a:r>
              <a:rPr kumimoji="0" lang="en-US" altLang="zh-CN" sz="900" b="0">
                <a:latin typeface="Times New Roman" pitchFamily="18" charset="0"/>
                <a:ea typeface="华文细黑" pitchFamily="2" charset="-122"/>
                <a:cs typeface="Times New Roman" pitchFamily="18" charset="0"/>
              </a:rPr>
              <a:t>Chumaerhe</a:t>
            </a:r>
            <a:endParaRPr kumimoji="0" lang="zh-CN" altLang="en-US" sz="900" b="0">
              <a:latin typeface="Times New Roman" pitchFamily="18" charset="0"/>
              <a:ea typeface="华文细黑" pitchFamily="2" charset="-122"/>
              <a:cs typeface="Times New Roman" pitchFamily="18" charset="0"/>
            </a:endParaRPr>
          </a:p>
          <a:p>
            <a:pPr>
              <a:defRPr/>
            </a:pPr>
            <a:endParaRPr kumimoji="0" lang="en-US" altLang="zh-CN" b="0">
              <a:latin typeface="Times New Roman" pitchFamily="18" charset="0"/>
              <a:ea typeface="华文细黑" pitchFamily="2" charset="-122"/>
              <a:cs typeface="Times New Roman" pitchFamily="18" charset="0"/>
            </a:endParaRPr>
          </a:p>
        </p:txBody>
      </p:sp>
      <p:sp>
        <p:nvSpPr>
          <p:cNvPr id="66606" name="Text Box 150"/>
          <p:cNvSpPr txBox="1">
            <a:spLocks noChangeArrowheads="1"/>
          </p:cNvSpPr>
          <p:nvPr/>
        </p:nvSpPr>
        <p:spPr bwMode="auto">
          <a:xfrm>
            <a:off x="1279525" y="2047875"/>
            <a:ext cx="685800" cy="247650"/>
          </a:xfrm>
          <a:prstGeom prst="rect">
            <a:avLst/>
          </a:prstGeom>
          <a:noFill/>
          <a:ln w="9525">
            <a:noFill/>
            <a:miter lim="800000"/>
            <a:headEnd/>
            <a:tailEnd/>
          </a:ln>
        </p:spPr>
        <p:txBody>
          <a:bodyPr/>
          <a:lstStyle/>
          <a:p>
            <a:pPr algn="just">
              <a:defRPr/>
            </a:pPr>
            <a:r>
              <a:rPr kumimoji="0" lang="en-US" altLang="zh-CN" sz="900" b="0">
                <a:latin typeface="Times New Roman" pitchFamily="18" charset="0"/>
                <a:ea typeface="华文细黑" pitchFamily="2" charset="-122"/>
                <a:cs typeface="Times New Roman" pitchFamily="18" charset="0"/>
              </a:rPr>
              <a:t>Wangkun</a:t>
            </a:r>
            <a:endParaRPr kumimoji="0" lang="zh-CN" altLang="en-US" sz="900" b="0">
              <a:latin typeface="Times New Roman" pitchFamily="18" charset="0"/>
              <a:ea typeface="华文细黑" pitchFamily="2" charset="-122"/>
              <a:cs typeface="Times New Roman" pitchFamily="18" charset="0"/>
            </a:endParaRPr>
          </a:p>
          <a:p>
            <a:pPr>
              <a:defRPr/>
            </a:pPr>
            <a:endParaRPr kumimoji="0" lang="en-US" altLang="zh-CN" b="0">
              <a:latin typeface="Times New Roman" pitchFamily="18" charset="0"/>
              <a:ea typeface="华文细黑" pitchFamily="2" charset="-122"/>
              <a:cs typeface="Times New Roman" pitchFamily="18" charset="0"/>
            </a:endParaRPr>
          </a:p>
        </p:txBody>
      </p:sp>
      <p:sp>
        <p:nvSpPr>
          <p:cNvPr id="66607" name="Text Box 151"/>
          <p:cNvSpPr txBox="1">
            <a:spLocks noChangeArrowheads="1"/>
          </p:cNvSpPr>
          <p:nvPr/>
        </p:nvSpPr>
        <p:spPr bwMode="auto">
          <a:xfrm>
            <a:off x="428625" y="2357438"/>
            <a:ext cx="1106488" cy="214312"/>
          </a:xfrm>
          <a:prstGeom prst="rect">
            <a:avLst/>
          </a:prstGeom>
          <a:noFill/>
          <a:ln w="9525">
            <a:noFill/>
            <a:miter lim="800000"/>
            <a:headEnd/>
            <a:tailEnd/>
          </a:ln>
        </p:spPr>
        <p:txBody>
          <a:bodyPr/>
          <a:lstStyle/>
          <a:p>
            <a:pPr algn="just">
              <a:defRPr/>
            </a:pPr>
            <a:r>
              <a:rPr kumimoji="0" lang="en-US" altLang="zh-CN" sz="900" b="0" dirty="0" err="1">
                <a:latin typeface="Times New Roman" pitchFamily="18" charset="0"/>
                <a:ea typeface="华文细黑" pitchFamily="2" charset="-122"/>
                <a:cs typeface="Times New Roman" pitchFamily="18" charset="0"/>
              </a:rPr>
              <a:t>Xiaonanchuan</a:t>
            </a:r>
            <a:endParaRPr kumimoji="0" lang="zh-CN" altLang="en-US" sz="900" b="0" dirty="0">
              <a:latin typeface="Times New Roman" pitchFamily="18" charset="0"/>
              <a:ea typeface="华文细黑" pitchFamily="2" charset="-122"/>
              <a:cs typeface="Times New Roman" pitchFamily="18" charset="0"/>
            </a:endParaRPr>
          </a:p>
          <a:p>
            <a:pPr>
              <a:defRPr/>
            </a:pPr>
            <a:endParaRPr kumimoji="0" lang="en-US" altLang="zh-CN" b="0" dirty="0">
              <a:latin typeface="Times New Roman" pitchFamily="18" charset="0"/>
              <a:ea typeface="华文细黑" pitchFamily="2" charset="-122"/>
              <a:cs typeface="Times New Roman" pitchFamily="18" charset="0"/>
            </a:endParaRPr>
          </a:p>
        </p:txBody>
      </p:sp>
      <p:sp>
        <p:nvSpPr>
          <p:cNvPr id="66608" name="Text Box 152"/>
          <p:cNvSpPr txBox="1">
            <a:spLocks noChangeArrowheads="1"/>
          </p:cNvSpPr>
          <p:nvPr/>
        </p:nvSpPr>
        <p:spPr bwMode="auto">
          <a:xfrm>
            <a:off x="423863" y="2605088"/>
            <a:ext cx="685800" cy="247650"/>
          </a:xfrm>
          <a:prstGeom prst="rect">
            <a:avLst/>
          </a:prstGeom>
          <a:noFill/>
          <a:ln w="9525">
            <a:noFill/>
            <a:miter lim="800000"/>
            <a:headEnd/>
            <a:tailEnd/>
          </a:ln>
        </p:spPr>
        <p:txBody>
          <a:bodyPr/>
          <a:lstStyle/>
          <a:p>
            <a:pPr algn="just">
              <a:defRPr/>
            </a:pPr>
            <a:r>
              <a:rPr kumimoji="0" lang="en-US" altLang="zh-CN" sz="900" b="0">
                <a:latin typeface="Times New Roman" pitchFamily="18" charset="0"/>
                <a:ea typeface="华文细黑" pitchFamily="2" charset="-122"/>
                <a:cs typeface="Times New Roman" pitchFamily="18" charset="0"/>
              </a:rPr>
              <a:t>Ganlong</a:t>
            </a:r>
            <a:endParaRPr kumimoji="0" lang="zh-CN" altLang="en-US" sz="900" b="0">
              <a:latin typeface="Times New Roman" pitchFamily="18" charset="0"/>
              <a:ea typeface="华文细黑" pitchFamily="2" charset="-122"/>
              <a:cs typeface="Times New Roman" pitchFamily="18" charset="0"/>
            </a:endParaRPr>
          </a:p>
          <a:p>
            <a:pPr algn="just">
              <a:defRPr/>
            </a:pPr>
            <a:endParaRPr kumimoji="0" lang="zh-CN" altLang="en-US" sz="900" b="0">
              <a:latin typeface="Times New Roman" pitchFamily="18" charset="0"/>
              <a:ea typeface="华文细黑" pitchFamily="2" charset="-122"/>
              <a:cs typeface="Times New Roman" pitchFamily="18" charset="0"/>
            </a:endParaRPr>
          </a:p>
          <a:p>
            <a:pPr>
              <a:defRPr/>
            </a:pPr>
            <a:endParaRPr kumimoji="0" lang="en-US" altLang="zh-CN" b="0">
              <a:latin typeface="Times New Roman" pitchFamily="18" charset="0"/>
              <a:ea typeface="华文细黑" pitchFamily="2" charset="-122"/>
              <a:cs typeface="Times New Roman" pitchFamily="18" charset="0"/>
            </a:endParaRPr>
          </a:p>
        </p:txBody>
      </p:sp>
      <p:sp>
        <p:nvSpPr>
          <p:cNvPr id="66609" name="Text Box 153"/>
          <p:cNvSpPr txBox="1">
            <a:spLocks noChangeArrowheads="1"/>
          </p:cNvSpPr>
          <p:nvPr/>
        </p:nvSpPr>
        <p:spPr bwMode="auto">
          <a:xfrm>
            <a:off x="7324725" y="5929313"/>
            <a:ext cx="819150" cy="403225"/>
          </a:xfrm>
          <a:prstGeom prst="rect">
            <a:avLst/>
          </a:prstGeom>
          <a:noFill/>
          <a:ln w="9525">
            <a:noFill/>
            <a:miter lim="800000"/>
            <a:headEnd/>
            <a:tailEnd/>
          </a:ln>
        </p:spPr>
        <p:txBody>
          <a:bodyPr/>
          <a:lstStyle/>
          <a:p>
            <a:pPr>
              <a:defRPr/>
            </a:pPr>
            <a:r>
              <a:rPr kumimoji="0" lang="en-US" altLang="zh-CN" sz="900" b="0" dirty="0">
                <a:latin typeface="Times New Roman" pitchFamily="18" charset="0"/>
                <a:ea typeface="宋体" pitchFamily="2" charset="-122"/>
                <a:cs typeface="Times New Roman" pitchFamily="18" charset="0"/>
              </a:rPr>
              <a:t>Manned station</a:t>
            </a:r>
          </a:p>
          <a:p>
            <a:pPr>
              <a:defRPr/>
            </a:pPr>
            <a:r>
              <a:rPr kumimoji="0" lang="en-US" altLang="zh-CN" sz="900" b="0" dirty="0">
                <a:latin typeface="Times New Roman" pitchFamily="18" charset="0"/>
                <a:ea typeface="宋体" pitchFamily="2" charset="-122"/>
                <a:cs typeface="Times New Roman" pitchFamily="18" charset="0"/>
              </a:rPr>
              <a:t>ZXMP S385</a:t>
            </a:r>
            <a:endParaRPr kumimoji="0" lang="zh-CN" altLang="en-US" sz="900" b="0" dirty="0">
              <a:latin typeface="Times New Roman" pitchFamily="18" charset="0"/>
              <a:ea typeface="宋体" pitchFamily="2" charset="-122"/>
              <a:cs typeface="Times New Roman" pitchFamily="18" charset="0"/>
            </a:endParaRPr>
          </a:p>
        </p:txBody>
      </p:sp>
      <p:sp>
        <p:nvSpPr>
          <p:cNvPr id="66610" name="Text Box 154"/>
          <p:cNvSpPr txBox="1">
            <a:spLocks noChangeArrowheads="1"/>
          </p:cNvSpPr>
          <p:nvPr/>
        </p:nvSpPr>
        <p:spPr bwMode="auto">
          <a:xfrm>
            <a:off x="1258888" y="3429000"/>
            <a:ext cx="1873250" cy="830263"/>
          </a:xfrm>
          <a:prstGeom prst="rect">
            <a:avLst/>
          </a:prstGeom>
          <a:noFill/>
          <a:ln w="9525">
            <a:noFill/>
            <a:miter lim="800000"/>
            <a:headEnd/>
            <a:tailEnd/>
          </a:ln>
        </p:spPr>
        <p:txBody>
          <a:bodyPr>
            <a:spAutoFit/>
          </a:bodyPr>
          <a:lstStyle/>
          <a:p>
            <a:pPr algn="ctr">
              <a:defRPr/>
            </a:pPr>
            <a:r>
              <a:rPr kumimoji="0" lang="en-US" altLang="zh-CN" sz="1600" dirty="0" smtClean="0">
                <a:solidFill>
                  <a:srgbClr val="0033CC"/>
                </a:solidFill>
                <a:latin typeface="Times New Roman" pitchFamily="18" charset="0"/>
                <a:ea typeface="华文细黑" pitchFamily="2" charset="-122"/>
                <a:cs typeface="Times New Roman" pitchFamily="18" charset="0"/>
              </a:rPr>
              <a:t>2.5G</a:t>
            </a:r>
            <a:r>
              <a:rPr kumimoji="0" lang="zh-CN" altLang="en-US" sz="1600" dirty="0" smtClean="0">
                <a:solidFill>
                  <a:srgbClr val="0033CC"/>
                </a:solidFill>
                <a:latin typeface="Times New Roman" pitchFamily="18" charset="0"/>
                <a:ea typeface="华文细黑" pitchFamily="2" charset="-122"/>
                <a:cs typeface="Times New Roman" pitchFamily="18" charset="0"/>
              </a:rPr>
              <a:t> </a:t>
            </a:r>
            <a:r>
              <a:rPr kumimoji="0" lang="en-US" altLang="zh-CN" sz="1600" dirty="0">
                <a:solidFill>
                  <a:srgbClr val="0033CC"/>
                </a:solidFill>
                <a:latin typeface="Times New Roman" pitchFamily="18" charset="0"/>
                <a:ea typeface="华文细黑" pitchFamily="2" charset="-122"/>
                <a:cs typeface="Times New Roman" pitchFamily="18" charset="0"/>
              </a:rPr>
              <a:t>optical ring network</a:t>
            </a:r>
          </a:p>
          <a:p>
            <a:pPr algn="ctr">
              <a:defRPr/>
            </a:pPr>
            <a:r>
              <a:rPr kumimoji="0" lang="en-US" altLang="zh-CN" sz="1600" dirty="0">
                <a:solidFill>
                  <a:srgbClr val="0033CC"/>
                </a:solidFill>
                <a:latin typeface="Times New Roman" pitchFamily="18" charset="0"/>
                <a:ea typeface="华文细黑" pitchFamily="2" charset="-122"/>
                <a:cs typeface="Times New Roman" pitchFamily="18" charset="0"/>
              </a:rPr>
              <a:t> (</a:t>
            </a:r>
            <a:r>
              <a:rPr kumimoji="0" lang="en-US" altLang="zh-CN" sz="1600" dirty="0" err="1">
                <a:solidFill>
                  <a:srgbClr val="0033CC"/>
                </a:solidFill>
                <a:latin typeface="Times New Roman" pitchFamily="18" charset="0"/>
                <a:ea typeface="华文细黑" pitchFamily="2" charset="-122"/>
                <a:cs typeface="Times New Roman" pitchFamily="18" charset="0"/>
              </a:rPr>
              <a:t>Golmud</a:t>
            </a:r>
            <a:r>
              <a:rPr kumimoji="0" lang="en-US" altLang="zh-CN" sz="1600" dirty="0">
                <a:solidFill>
                  <a:srgbClr val="0033CC"/>
                </a:solidFill>
                <a:latin typeface="Times New Roman" pitchFamily="18" charset="0"/>
                <a:ea typeface="华文细黑" pitchFamily="2" charset="-122"/>
                <a:cs typeface="Times New Roman" pitchFamily="18" charset="0"/>
              </a:rPr>
              <a:t> ring)</a:t>
            </a:r>
            <a:endParaRPr kumimoji="0" lang="zh-CN" altLang="en-US" sz="1600" dirty="0">
              <a:solidFill>
                <a:srgbClr val="0033CC"/>
              </a:solidFill>
              <a:latin typeface="Times New Roman" pitchFamily="18" charset="0"/>
              <a:ea typeface="华文细黑" pitchFamily="2" charset="-122"/>
              <a:cs typeface="Times New Roman" pitchFamily="18" charset="0"/>
            </a:endParaRPr>
          </a:p>
        </p:txBody>
      </p:sp>
      <p:sp>
        <p:nvSpPr>
          <p:cNvPr id="66611" name="Text Box 164"/>
          <p:cNvSpPr txBox="1">
            <a:spLocks noChangeArrowheads="1"/>
          </p:cNvSpPr>
          <p:nvPr/>
        </p:nvSpPr>
        <p:spPr bwMode="auto">
          <a:xfrm>
            <a:off x="7558088" y="5500688"/>
            <a:ext cx="800100" cy="376237"/>
          </a:xfrm>
          <a:prstGeom prst="rect">
            <a:avLst/>
          </a:prstGeom>
          <a:noFill/>
          <a:ln w="9525">
            <a:noFill/>
            <a:miter lim="800000"/>
            <a:headEnd/>
            <a:tailEnd/>
          </a:ln>
        </p:spPr>
        <p:txBody>
          <a:bodyPr/>
          <a:lstStyle/>
          <a:p>
            <a:pPr algn="just">
              <a:defRPr/>
            </a:pPr>
            <a:r>
              <a:rPr kumimoji="0" lang="en-US" altLang="zh-CN" sz="900" b="0" dirty="0" err="1">
                <a:latin typeface="Times New Roman" pitchFamily="18" charset="0"/>
                <a:ea typeface="华文细黑" pitchFamily="2" charset="-122"/>
                <a:cs typeface="Times New Roman" pitchFamily="18" charset="0"/>
              </a:rPr>
              <a:t>Sangxiong</a:t>
            </a:r>
            <a:endParaRPr kumimoji="0" lang="zh-CN" altLang="en-US" b="0" dirty="0">
              <a:latin typeface="Times New Roman" pitchFamily="18" charset="0"/>
              <a:ea typeface="华文细黑" pitchFamily="2" charset="-122"/>
              <a:cs typeface="Times New Roman" pitchFamily="18" charset="0"/>
            </a:endParaRPr>
          </a:p>
        </p:txBody>
      </p:sp>
      <p:sp>
        <p:nvSpPr>
          <p:cNvPr id="66612" name="Text Box 165"/>
          <p:cNvSpPr txBox="1">
            <a:spLocks noChangeArrowheads="1"/>
          </p:cNvSpPr>
          <p:nvPr/>
        </p:nvSpPr>
        <p:spPr bwMode="auto">
          <a:xfrm>
            <a:off x="5148263" y="3071813"/>
            <a:ext cx="1785937" cy="830262"/>
          </a:xfrm>
          <a:prstGeom prst="rect">
            <a:avLst/>
          </a:prstGeom>
          <a:noFill/>
          <a:ln w="9525" algn="ctr">
            <a:noFill/>
            <a:miter lim="800000"/>
            <a:headEnd/>
            <a:tailEnd/>
          </a:ln>
        </p:spPr>
        <p:txBody>
          <a:bodyPr>
            <a:spAutoFit/>
          </a:bodyPr>
          <a:lstStyle/>
          <a:p>
            <a:pPr algn="ctr">
              <a:defRPr/>
            </a:pPr>
            <a:r>
              <a:rPr kumimoji="0" lang="en-US" altLang="zh-CN" sz="1600" dirty="0" smtClean="0">
                <a:solidFill>
                  <a:srgbClr val="0033CC"/>
                </a:solidFill>
                <a:latin typeface="Times New Roman" pitchFamily="18" charset="0"/>
                <a:ea typeface="华文细黑" pitchFamily="2" charset="-122"/>
                <a:cs typeface="Times New Roman" pitchFamily="18" charset="0"/>
              </a:rPr>
              <a:t>2.5G </a:t>
            </a:r>
            <a:r>
              <a:rPr kumimoji="0" lang="en-US" altLang="zh-CN" sz="1600" dirty="0">
                <a:solidFill>
                  <a:srgbClr val="0033CC"/>
                </a:solidFill>
                <a:latin typeface="Times New Roman" pitchFamily="18" charset="0"/>
                <a:ea typeface="华文细黑" pitchFamily="2" charset="-122"/>
                <a:cs typeface="Times New Roman" pitchFamily="18" charset="0"/>
              </a:rPr>
              <a:t>optical ring network</a:t>
            </a:r>
            <a:endParaRPr kumimoji="0" lang="zh-CN" altLang="en-US" sz="1600" dirty="0">
              <a:solidFill>
                <a:srgbClr val="0033CC"/>
              </a:solidFill>
              <a:latin typeface="Times New Roman" pitchFamily="18" charset="0"/>
              <a:ea typeface="华文细黑" pitchFamily="2" charset="-122"/>
              <a:cs typeface="Times New Roman" pitchFamily="18" charset="0"/>
            </a:endParaRPr>
          </a:p>
          <a:p>
            <a:pPr algn="ctr">
              <a:defRPr/>
            </a:pPr>
            <a:r>
              <a:rPr kumimoji="0" lang="en-US" altLang="zh-CN" sz="1600" dirty="0">
                <a:solidFill>
                  <a:srgbClr val="0033CC"/>
                </a:solidFill>
                <a:latin typeface="Times New Roman" pitchFamily="18" charset="0"/>
                <a:ea typeface="华文细黑" pitchFamily="2" charset="-122"/>
                <a:cs typeface="Times New Roman" pitchFamily="18" charset="0"/>
              </a:rPr>
              <a:t>(Lhasa ring)</a:t>
            </a:r>
            <a:endParaRPr kumimoji="0" lang="zh-CN" altLang="en-US" sz="1600" dirty="0">
              <a:solidFill>
                <a:srgbClr val="0033CC"/>
              </a:solidFill>
              <a:latin typeface="Times New Roman" pitchFamily="18" charset="0"/>
              <a:ea typeface="华文细黑" pitchFamily="2" charset="-122"/>
              <a:cs typeface="Times New Roman" pitchFamily="18" charset="0"/>
            </a:endParaRPr>
          </a:p>
        </p:txBody>
      </p:sp>
      <p:sp>
        <p:nvSpPr>
          <p:cNvPr id="66613" name="Text Box 169"/>
          <p:cNvSpPr txBox="1">
            <a:spLocks noChangeArrowheads="1"/>
          </p:cNvSpPr>
          <p:nvPr/>
        </p:nvSpPr>
        <p:spPr bwMode="auto">
          <a:xfrm>
            <a:off x="8296275" y="5918200"/>
            <a:ext cx="847725" cy="201613"/>
          </a:xfrm>
          <a:prstGeom prst="rect">
            <a:avLst/>
          </a:prstGeom>
          <a:noFill/>
          <a:ln w="9525">
            <a:noFill/>
            <a:miter lim="800000"/>
            <a:headEnd/>
            <a:tailEnd/>
          </a:ln>
        </p:spPr>
        <p:txBody>
          <a:bodyPr/>
          <a:lstStyle/>
          <a:p>
            <a:pPr>
              <a:defRPr/>
            </a:pPr>
            <a:r>
              <a:rPr kumimoji="0" lang="en-US" altLang="zh-CN" sz="900" b="0" dirty="0">
                <a:latin typeface="Times New Roman" pitchFamily="18" charset="0"/>
                <a:ea typeface="宋体" pitchFamily="2" charset="-122"/>
                <a:cs typeface="Times New Roman" pitchFamily="18" charset="0"/>
              </a:rPr>
              <a:t>Unmanned station</a:t>
            </a:r>
          </a:p>
          <a:p>
            <a:pPr>
              <a:defRPr/>
            </a:pPr>
            <a:r>
              <a:rPr kumimoji="0" lang="en-US" altLang="zh-CN" sz="900" b="0" dirty="0">
                <a:latin typeface="Times New Roman" pitchFamily="18" charset="0"/>
                <a:ea typeface="宋体" pitchFamily="2" charset="-122"/>
                <a:cs typeface="Times New Roman" pitchFamily="18" charset="0"/>
              </a:rPr>
              <a:t>ZXMP S385</a:t>
            </a:r>
            <a:endParaRPr kumimoji="0" lang="zh-CN" altLang="en-US" sz="900" b="0" dirty="0">
              <a:latin typeface="Times New Roman" pitchFamily="18" charset="0"/>
              <a:ea typeface="宋体" pitchFamily="2" charset="-122"/>
              <a:cs typeface="Times New Roman" pitchFamily="18" charset="0"/>
            </a:endParaRPr>
          </a:p>
          <a:p>
            <a:pPr>
              <a:defRPr/>
            </a:pPr>
            <a:endParaRPr kumimoji="0" lang="en-US" altLang="zh-CN" sz="900" b="0" dirty="0">
              <a:latin typeface="Times New Roman" pitchFamily="18" charset="0"/>
              <a:ea typeface="宋体" pitchFamily="2" charset="-122"/>
              <a:cs typeface="Times New Roman" pitchFamily="18" charset="0"/>
            </a:endParaRPr>
          </a:p>
        </p:txBody>
      </p:sp>
      <p:sp>
        <p:nvSpPr>
          <p:cNvPr id="66614" name="Text Box 170"/>
          <p:cNvSpPr txBox="1">
            <a:spLocks noChangeArrowheads="1"/>
          </p:cNvSpPr>
          <p:nvPr/>
        </p:nvSpPr>
        <p:spPr bwMode="auto">
          <a:xfrm>
            <a:off x="3779838" y="4076700"/>
            <a:ext cx="935037" cy="280988"/>
          </a:xfrm>
          <a:prstGeom prst="rect">
            <a:avLst/>
          </a:prstGeom>
          <a:noFill/>
          <a:ln w="9525">
            <a:noFill/>
            <a:miter lim="800000"/>
            <a:headEnd/>
            <a:tailEnd/>
          </a:ln>
        </p:spPr>
        <p:txBody>
          <a:bodyPr/>
          <a:lstStyle/>
          <a:p>
            <a:pPr algn="just">
              <a:defRPr/>
            </a:pPr>
            <a:r>
              <a:rPr kumimoji="0" lang="en-US" altLang="zh-CN" sz="1000" b="0" dirty="0" err="1">
                <a:solidFill>
                  <a:srgbClr val="FF0000"/>
                </a:solidFill>
                <a:latin typeface="Times New Roman" pitchFamily="18" charset="0"/>
                <a:ea typeface="华文细黑" pitchFamily="2" charset="-122"/>
                <a:cs typeface="Times New Roman" pitchFamily="18" charset="0"/>
              </a:rPr>
              <a:t>Tuotuohe</a:t>
            </a:r>
            <a:r>
              <a:rPr kumimoji="0" lang="en-US" altLang="zh-CN" sz="1000" b="0" dirty="0">
                <a:solidFill>
                  <a:srgbClr val="FF0000"/>
                </a:solidFill>
                <a:latin typeface="Times New Roman" pitchFamily="18" charset="0"/>
                <a:ea typeface="华文细黑" pitchFamily="2" charset="-122"/>
                <a:cs typeface="Times New Roman" pitchFamily="18" charset="0"/>
              </a:rPr>
              <a:t> 2</a:t>
            </a:r>
            <a:endParaRPr kumimoji="0" lang="en-US" altLang="zh-CN" b="0" dirty="0">
              <a:latin typeface="Times New Roman" pitchFamily="18" charset="0"/>
              <a:ea typeface="华文细黑" pitchFamily="2" charset="-122"/>
              <a:cs typeface="Times New Roman" pitchFamily="18" charset="0"/>
            </a:endParaRPr>
          </a:p>
        </p:txBody>
      </p:sp>
      <p:sp>
        <p:nvSpPr>
          <p:cNvPr id="300203" name="Rectangle 171"/>
          <p:cNvSpPr>
            <a:spLocks noChangeArrowheads="1"/>
          </p:cNvSpPr>
          <p:nvPr/>
        </p:nvSpPr>
        <p:spPr bwMode="auto">
          <a:xfrm>
            <a:off x="0" y="188640"/>
            <a:ext cx="7056437" cy="463550"/>
          </a:xfrm>
          <a:prstGeom prst="rect">
            <a:avLst/>
          </a:prstGeom>
          <a:noFill/>
          <a:ln w="38100" cap="rnd" cmpd="dbl" algn="ctr">
            <a:noFill/>
            <a:prstDash val="sysDot"/>
            <a:miter lim="800000"/>
            <a:headEnd/>
            <a:tailEnd/>
          </a:ln>
          <a:effectLst/>
        </p:spPr>
        <p:txBody>
          <a:bodyPr lIns="90000" tIns="46800" rIns="90000" bIns="46800">
            <a:spAutoFit/>
          </a:bodyPr>
          <a:lstStyle/>
          <a:p>
            <a:pPr>
              <a:defRPr/>
            </a:pPr>
            <a:r>
              <a:rPr lang="en-US" altLang="zh-CN" sz="2400" dirty="0">
                <a:solidFill>
                  <a:schemeClr val="tx2"/>
                </a:solidFill>
                <a:latin typeface="Times New Roman" pitchFamily="18" charset="0"/>
                <a:ea typeface="+mj-ea"/>
                <a:cs typeface="Times New Roman" pitchFamily="18" charset="0"/>
              </a:rPr>
              <a:t>Qinghai-Tibet Railway Line Monitoring Project</a:t>
            </a:r>
            <a:endParaRPr lang="zh-CN" altLang="en-US" sz="2400" dirty="0">
              <a:solidFill>
                <a:schemeClr val="tx2"/>
              </a:solidFill>
              <a:latin typeface="Times New Roman" pitchFamily="18" charset="0"/>
              <a:ea typeface="+mj-ea"/>
              <a:cs typeface="Times New Roman" pitchFamily="18" charset="0"/>
            </a:endParaRPr>
          </a:p>
        </p:txBody>
      </p:sp>
      <p:sp>
        <p:nvSpPr>
          <p:cNvPr id="66616" name="AutoShape 172"/>
          <p:cNvSpPr>
            <a:spLocks noChangeArrowheads="1"/>
          </p:cNvSpPr>
          <p:nvPr/>
        </p:nvSpPr>
        <p:spPr bwMode="auto">
          <a:xfrm>
            <a:off x="5076825" y="4581525"/>
            <a:ext cx="1655763" cy="358775"/>
          </a:xfrm>
          <a:prstGeom prst="wedgeRoundRectCallout">
            <a:avLst>
              <a:gd name="adj1" fmla="val 56806"/>
              <a:gd name="adj2" fmla="val 114157"/>
              <a:gd name="adj3" fmla="val 16667"/>
            </a:avLst>
          </a:prstGeom>
          <a:noFill/>
          <a:ln w="28575" algn="ctr">
            <a:solidFill>
              <a:srgbClr val="993366"/>
            </a:solidFill>
            <a:miter lim="800000"/>
            <a:headEnd/>
            <a:tailEnd/>
          </a:ln>
        </p:spPr>
        <p:txBody>
          <a:bodyPr wrap="none" anchor="ctr"/>
          <a:lstStyle/>
          <a:p>
            <a:pPr>
              <a:defRPr/>
            </a:pPr>
            <a:r>
              <a:rPr lang="en-US" altLang="zh-CN" sz="1800" b="0">
                <a:latin typeface="Times New Roman" pitchFamily="18" charset="0"/>
                <a:ea typeface="华文细黑" pitchFamily="2" charset="-122"/>
                <a:cs typeface="Times New Roman" pitchFamily="18" charset="0"/>
              </a:rPr>
              <a:t>Lhasa RPR</a:t>
            </a:r>
            <a:r>
              <a:rPr lang="zh-CN" altLang="en-US" sz="1800" b="0">
                <a:latin typeface="Times New Roman" pitchFamily="18" charset="0"/>
                <a:ea typeface="华文细黑" pitchFamily="2" charset="-122"/>
                <a:cs typeface="Times New Roman" pitchFamily="18" charset="0"/>
              </a:rPr>
              <a:t> </a:t>
            </a:r>
            <a:r>
              <a:rPr lang="en-US" altLang="zh-CN" sz="1800" b="0">
                <a:latin typeface="Times New Roman" pitchFamily="18" charset="0"/>
                <a:ea typeface="华文细黑" pitchFamily="2" charset="-122"/>
                <a:cs typeface="Times New Roman" pitchFamily="18" charset="0"/>
              </a:rPr>
              <a:t>2</a:t>
            </a:r>
          </a:p>
        </p:txBody>
      </p:sp>
      <p:sp>
        <p:nvSpPr>
          <p:cNvPr id="66617" name="AutoShape 173"/>
          <p:cNvSpPr>
            <a:spLocks noChangeArrowheads="1"/>
          </p:cNvSpPr>
          <p:nvPr/>
        </p:nvSpPr>
        <p:spPr bwMode="auto">
          <a:xfrm>
            <a:off x="5651500" y="4005263"/>
            <a:ext cx="1657350" cy="360362"/>
          </a:xfrm>
          <a:prstGeom prst="wedgeRoundRectCallout">
            <a:avLst>
              <a:gd name="adj1" fmla="val 86972"/>
              <a:gd name="adj2" fmla="val 98019"/>
              <a:gd name="adj3" fmla="val 16667"/>
            </a:avLst>
          </a:prstGeom>
          <a:noFill/>
          <a:ln w="28575" algn="ctr">
            <a:solidFill>
              <a:srgbClr val="00CCFF"/>
            </a:solidFill>
            <a:miter lim="800000"/>
            <a:headEnd/>
            <a:tailEnd/>
          </a:ln>
        </p:spPr>
        <p:txBody>
          <a:bodyPr wrap="none" anchor="ctr"/>
          <a:lstStyle/>
          <a:p>
            <a:pPr>
              <a:defRPr/>
            </a:pPr>
            <a:r>
              <a:rPr lang="en-US" altLang="zh-CN" sz="1800" b="0">
                <a:latin typeface="Times New Roman" pitchFamily="18" charset="0"/>
                <a:ea typeface="华文细黑" pitchFamily="2" charset="-122"/>
                <a:cs typeface="Times New Roman" pitchFamily="18" charset="0"/>
              </a:rPr>
              <a:t>Lhasa RPR</a:t>
            </a:r>
            <a:r>
              <a:rPr lang="zh-CN" altLang="en-US" sz="1800" b="0">
                <a:latin typeface="Times New Roman" pitchFamily="18" charset="0"/>
                <a:ea typeface="华文细黑" pitchFamily="2" charset="-122"/>
                <a:cs typeface="Times New Roman" pitchFamily="18" charset="0"/>
              </a:rPr>
              <a:t> </a:t>
            </a:r>
            <a:r>
              <a:rPr lang="en-US" altLang="zh-CN" sz="1800" b="0">
                <a:latin typeface="Times New Roman" pitchFamily="18" charset="0"/>
                <a:ea typeface="华文细黑" pitchFamily="2" charset="-122"/>
                <a:cs typeface="Times New Roman" pitchFamily="18" charset="0"/>
              </a:rPr>
              <a:t>1</a:t>
            </a:r>
          </a:p>
        </p:txBody>
      </p:sp>
      <p:sp>
        <p:nvSpPr>
          <p:cNvPr id="66618" name="AutoShape 174"/>
          <p:cNvSpPr>
            <a:spLocks noChangeArrowheads="1"/>
          </p:cNvSpPr>
          <p:nvPr/>
        </p:nvSpPr>
        <p:spPr bwMode="auto">
          <a:xfrm>
            <a:off x="323850" y="1484313"/>
            <a:ext cx="1655763" cy="358775"/>
          </a:xfrm>
          <a:prstGeom prst="wedgeRoundRectCallout">
            <a:avLst>
              <a:gd name="adj1" fmla="val 15389"/>
              <a:gd name="adj2" fmla="val 329204"/>
              <a:gd name="adj3" fmla="val 16667"/>
            </a:avLst>
          </a:prstGeom>
          <a:noFill/>
          <a:ln w="28575" algn="ctr">
            <a:solidFill>
              <a:srgbClr val="FF6600"/>
            </a:solidFill>
            <a:miter lim="800000"/>
            <a:headEnd/>
            <a:tailEnd/>
          </a:ln>
        </p:spPr>
        <p:txBody>
          <a:bodyPr wrap="none" anchor="ctr"/>
          <a:lstStyle/>
          <a:p>
            <a:pPr>
              <a:defRPr/>
            </a:pPr>
            <a:r>
              <a:rPr lang="en-US" altLang="zh-CN" sz="1600" b="0">
                <a:latin typeface="Times New Roman" pitchFamily="18" charset="0"/>
                <a:ea typeface="华文细黑" pitchFamily="2" charset="-122"/>
                <a:cs typeface="Times New Roman" pitchFamily="18" charset="0"/>
              </a:rPr>
              <a:t>Golmud RPR</a:t>
            </a:r>
            <a:r>
              <a:rPr lang="zh-CN" altLang="en-US" sz="1600" b="0">
                <a:latin typeface="Times New Roman" pitchFamily="18" charset="0"/>
                <a:ea typeface="华文细黑" pitchFamily="2" charset="-122"/>
                <a:cs typeface="Times New Roman" pitchFamily="18" charset="0"/>
              </a:rPr>
              <a:t> </a:t>
            </a:r>
            <a:r>
              <a:rPr lang="en-US" altLang="zh-CN" sz="1600" b="0">
                <a:latin typeface="Times New Roman" pitchFamily="18" charset="0"/>
                <a:ea typeface="华文细黑" pitchFamily="2" charset="-122"/>
                <a:cs typeface="Times New Roman" pitchFamily="18" charset="0"/>
              </a:rPr>
              <a:t>2</a:t>
            </a:r>
          </a:p>
        </p:txBody>
      </p:sp>
      <p:sp>
        <p:nvSpPr>
          <p:cNvPr id="66619" name="AutoShape 175"/>
          <p:cNvSpPr>
            <a:spLocks noChangeArrowheads="1"/>
          </p:cNvSpPr>
          <p:nvPr/>
        </p:nvSpPr>
        <p:spPr bwMode="auto">
          <a:xfrm>
            <a:off x="1785938" y="1000125"/>
            <a:ext cx="1655762" cy="358775"/>
          </a:xfrm>
          <a:prstGeom prst="wedgeRoundRectCallout">
            <a:avLst>
              <a:gd name="adj1" fmla="val 8486"/>
              <a:gd name="adj2" fmla="val 384954"/>
              <a:gd name="adj3" fmla="val 16667"/>
            </a:avLst>
          </a:prstGeom>
          <a:noFill/>
          <a:ln w="28575" algn="ctr">
            <a:solidFill>
              <a:schemeClr val="hlink"/>
            </a:solidFill>
            <a:miter lim="800000"/>
            <a:headEnd/>
            <a:tailEnd/>
          </a:ln>
        </p:spPr>
        <p:txBody>
          <a:bodyPr wrap="none" anchor="ctr"/>
          <a:lstStyle/>
          <a:p>
            <a:pPr>
              <a:defRPr/>
            </a:pPr>
            <a:r>
              <a:rPr lang="en-US" altLang="zh-CN" sz="1600" b="0">
                <a:latin typeface="Times New Roman" pitchFamily="18" charset="0"/>
                <a:ea typeface="华文细黑" pitchFamily="2" charset="-122"/>
                <a:cs typeface="Times New Roman" pitchFamily="18" charset="0"/>
              </a:rPr>
              <a:t>Golmud RPR</a:t>
            </a:r>
            <a:r>
              <a:rPr lang="zh-CN" altLang="en-US" sz="1600" b="0">
                <a:latin typeface="Times New Roman" pitchFamily="18" charset="0"/>
                <a:ea typeface="华文细黑" pitchFamily="2" charset="-122"/>
                <a:cs typeface="Times New Roman" pitchFamily="18" charset="0"/>
              </a:rPr>
              <a:t> </a:t>
            </a:r>
            <a:r>
              <a:rPr lang="en-US" altLang="zh-CN" sz="1600" b="0">
                <a:latin typeface="Times New Roman" pitchFamily="18" charset="0"/>
                <a:ea typeface="华文细黑" pitchFamily="2" charset="-122"/>
                <a:cs typeface="Times New Roman" pitchFamily="18" charset="0"/>
              </a:rPr>
              <a:t>1</a:t>
            </a:r>
          </a:p>
        </p:txBody>
      </p:sp>
      <p:grpSp>
        <p:nvGrpSpPr>
          <p:cNvPr id="2" name="Group 281"/>
          <p:cNvGrpSpPr>
            <a:grpSpLocks/>
          </p:cNvGrpSpPr>
          <p:nvPr/>
        </p:nvGrpSpPr>
        <p:grpSpPr bwMode="auto">
          <a:xfrm>
            <a:off x="3630613" y="1196975"/>
            <a:ext cx="4808537" cy="4570413"/>
            <a:chOff x="2486" y="771"/>
            <a:chExt cx="3281" cy="2879"/>
          </a:xfrm>
        </p:grpSpPr>
        <p:sp>
          <p:nvSpPr>
            <p:cNvPr id="66694" name="Freeform 282"/>
            <p:cNvSpPr>
              <a:spLocks/>
            </p:cNvSpPr>
            <p:nvPr/>
          </p:nvSpPr>
          <p:spPr bwMode="auto">
            <a:xfrm>
              <a:off x="3910" y="771"/>
              <a:ext cx="1857" cy="1431"/>
            </a:xfrm>
            <a:custGeom>
              <a:avLst/>
              <a:gdLst>
                <a:gd name="T0" fmla="*/ 0 w 1857"/>
                <a:gd name="T1" fmla="*/ 163 h 1431"/>
                <a:gd name="T2" fmla="*/ 29 w 1857"/>
                <a:gd name="T3" fmla="*/ 90 h 1431"/>
                <a:gd name="T4" fmla="*/ 74 w 1857"/>
                <a:gd name="T5" fmla="*/ 0 h 1431"/>
                <a:gd name="T6" fmla="*/ 87 w 1857"/>
                <a:gd name="T7" fmla="*/ 90 h 1431"/>
                <a:gd name="T8" fmla="*/ 90 w 1857"/>
                <a:gd name="T9" fmla="*/ 163 h 1431"/>
                <a:gd name="T10" fmla="*/ 141 w 1857"/>
                <a:gd name="T11" fmla="*/ 167 h 1431"/>
                <a:gd name="T12" fmla="*/ 215 w 1857"/>
                <a:gd name="T13" fmla="*/ 163 h 1431"/>
                <a:gd name="T14" fmla="*/ 320 w 1857"/>
                <a:gd name="T15" fmla="*/ 173 h 1431"/>
                <a:gd name="T16" fmla="*/ 333 w 1857"/>
                <a:gd name="T17" fmla="*/ 103 h 1431"/>
                <a:gd name="T18" fmla="*/ 362 w 1857"/>
                <a:gd name="T19" fmla="*/ 10 h 1431"/>
                <a:gd name="T20" fmla="*/ 378 w 1857"/>
                <a:gd name="T21" fmla="*/ 96 h 1431"/>
                <a:gd name="T22" fmla="*/ 381 w 1857"/>
                <a:gd name="T23" fmla="*/ 176 h 1431"/>
                <a:gd name="T24" fmla="*/ 410 w 1857"/>
                <a:gd name="T25" fmla="*/ 195 h 1431"/>
                <a:gd name="T26" fmla="*/ 487 w 1857"/>
                <a:gd name="T27" fmla="*/ 192 h 1431"/>
                <a:gd name="T28" fmla="*/ 586 w 1857"/>
                <a:gd name="T29" fmla="*/ 227 h 1431"/>
                <a:gd name="T30" fmla="*/ 612 w 1857"/>
                <a:gd name="T31" fmla="*/ 183 h 1431"/>
                <a:gd name="T32" fmla="*/ 637 w 1857"/>
                <a:gd name="T33" fmla="*/ 90 h 1431"/>
                <a:gd name="T34" fmla="*/ 656 w 1857"/>
                <a:gd name="T35" fmla="*/ 173 h 1431"/>
                <a:gd name="T36" fmla="*/ 647 w 1857"/>
                <a:gd name="T37" fmla="*/ 250 h 1431"/>
                <a:gd name="T38" fmla="*/ 717 w 1857"/>
                <a:gd name="T39" fmla="*/ 279 h 1431"/>
                <a:gd name="T40" fmla="*/ 816 w 1857"/>
                <a:gd name="T41" fmla="*/ 320 h 1431"/>
                <a:gd name="T42" fmla="*/ 861 w 1857"/>
                <a:gd name="T43" fmla="*/ 269 h 1431"/>
                <a:gd name="T44" fmla="*/ 938 w 1857"/>
                <a:gd name="T45" fmla="*/ 173 h 1431"/>
                <a:gd name="T46" fmla="*/ 925 w 1857"/>
                <a:gd name="T47" fmla="*/ 240 h 1431"/>
                <a:gd name="T48" fmla="*/ 896 w 1857"/>
                <a:gd name="T49" fmla="*/ 301 h 1431"/>
                <a:gd name="T50" fmla="*/ 877 w 1857"/>
                <a:gd name="T51" fmla="*/ 349 h 1431"/>
                <a:gd name="T52" fmla="*/ 922 w 1857"/>
                <a:gd name="T53" fmla="*/ 384 h 1431"/>
                <a:gd name="T54" fmla="*/ 1018 w 1857"/>
                <a:gd name="T55" fmla="*/ 467 h 1431"/>
                <a:gd name="T56" fmla="*/ 1037 w 1857"/>
                <a:gd name="T57" fmla="*/ 496 h 1431"/>
                <a:gd name="T58" fmla="*/ 1197 w 1857"/>
                <a:gd name="T59" fmla="*/ 384 h 1431"/>
                <a:gd name="T60" fmla="*/ 1149 w 1857"/>
                <a:gd name="T61" fmla="*/ 483 h 1431"/>
                <a:gd name="T62" fmla="*/ 1104 w 1857"/>
                <a:gd name="T63" fmla="*/ 544 h 1431"/>
                <a:gd name="T64" fmla="*/ 1124 w 1857"/>
                <a:gd name="T65" fmla="*/ 579 h 1431"/>
                <a:gd name="T66" fmla="*/ 1213 w 1857"/>
                <a:gd name="T67" fmla="*/ 627 h 1431"/>
                <a:gd name="T68" fmla="*/ 1309 w 1857"/>
                <a:gd name="T69" fmla="*/ 698 h 1431"/>
                <a:gd name="T70" fmla="*/ 1466 w 1857"/>
                <a:gd name="T71" fmla="*/ 589 h 1431"/>
                <a:gd name="T72" fmla="*/ 1412 w 1857"/>
                <a:gd name="T73" fmla="*/ 675 h 1431"/>
                <a:gd name="T74" fmla="*/ 1364 w 1857"/>
                <a:gd name="T75" fmla="*/ 736 h 1431"/>
                <a:gd name="T76" fmla="*/ 1396 w 1857"/>
                <a:gd name="T77" fmla="*/ 781 h 1431"/>
                <a:gd name="T78" fmla="*/ 1421 w 1857"/>
                <a:gd name="T79" fmla="*/ 816 h 1431"/>
                <a:gd name="T80" fmla="*/ 1469 w 1857"/>
                <a:gd name="T81" fmla="*/ 874 h 1431"/>
                <a:gd name="T82" fmla="*/ 1632 w 1857"/>
                <a:gd name="T83" fmla="*/ 810 h 1431"/>
                <a:gd name="T84" fmla="*/ 1568 w 1857"/>
                <a:gd name="T85" fmla="*/ 880 h 1431"/>
                <a:gd name="T86" fmla="*/ 1488 w 1857"/>
                <a:gd name="T87" fmla="*/ 922 h 1431"/>
                <a:gd name="T88" fmla="*/ 1511 w 1857"/>
                <a:gd name="T89" fmla="*/ 957 h 1431"/>
                <a:gd name="T90" fmla="*/ 1546 w 1857"/>
                <a:gd name="T91" fmla="*/ 1043 h 1431"/>
                <a:gd name="T92" fmla="*/ 1776 w 1857"/>
                <a:gd name="T93" fmla="*/ 1008 h 1431"/>
                <a:gd name="T94" fmla="*/ 1674 w 1857"/>
                <a:gd name="T95" fmla="*/ 1059 h 1431"/>
                <a:gd name="T96" fmla="*/ 1540 w 1857"/>
                <a:gd name="T97" fmla="*/ 1098 h 1431"/>
                <a:gd name="T98" fmla="*/ 1594 w 1857"/>
                <a:gd name="T99" fmla="*/ 1216 h 1431"/>
                <a:gd name="T100" fmla="*/ 1597 w 1857"/>
                <a:gd name="T101" fmla="*/ 1303 h 1431"/>
                <a:gd name="T102" fmla="*/ 1853 w 1857"/>
                <a:gd name="T103" fmla="*/ 1325 h 1431"/>
                <a:gd name="T104" fmla="*/ 1620 w 1857"/>
                <a:gd name="T105" fmla="*/ 1354 h 1431"/>
                <a:gd name="T106" fmla="*/ 1578 w 1857"/>
                <a:gd name="T107" fmla="*/ 1357 h 1431"/>
                <a:gd name="T108" fmla="*/ 1610 w 1857"/>
                <a:gd name="T109" fmla="*/ 1431 h 14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857"/>
                <a:gd name="T166" fmla="*/ 0 h 1431"/>
                <a:gd name="T167" fmla="*/ 1857 w 1857"/>
                <a:gd name="T168" fmla="*/ 1431 h 14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857" h="1431">
                  <a:moveTo>
                    <a:pt x="0" y="163"/>
                  </a:moveTo>
                  <a:cubicBezTo>
                    <a:pt x="8" y="140"/>
                    <a:pt x="17" y="117"/>
                    <a:pt x="29" y="90"/>
                  </a:cubicBezTo>
                  <a:cubicBezTo>
                    <a:pt x="41" y="63"/>
                    <a:pt x="64" y="0"/>
                    <a:pt x="74" y="0"/>
                  </a:cubicBezTo>
                  <a:cubicBezTo>
                    <a:pt x="84" y="0"/>
                    <a:pt x="84" y="63"/>
                    <a:pt x="87" y="90"/>
                  </a:cubicBezTo>
                  <a:cubicBezTo>
                    <a:pt x="90" y="117"/>
                    <a:pt x="81" y="150"/>
                    <a:pt x="90" y="163"/>
                  </a:cubicBezTo>
                  <a:cubicBezTo>
                    <a:pt x="99" y="176"/>
                    <a:pt x="120" y="167"/>
                    <a:pt x="141" y="167"/>
                  </a:cubicBezTo>
                  <a:cubicBezTo>
                    <a:pt x="162" y="167"/>
                    <a:pt x="185" y="162"/>
                    <a:pt x="215" y="163"/>
                  </a:cubicBezTo>
                  <a:cubicBezTo>
                    <a:pt x="245" y="164"/>
                    <a:pt x="300" y="183"/>
                    <a:pt x="320" y="173"/>
                  </a:cubicBezTo>
                  <a:cubicBezTo>
                    <a:pt x="340" y="163"/>
                    <a:pt x="326" y="130"/>
                    <a:pt x="333" y="103"/>
                  </a:cubicBezTo>
                  <a:cubicBezTo>
                    <a:pt x="340" y="76"/>
                    <a:pt x="355" y="11"/>
                    <a:pt x="362" y="10"/>
                  </a:cubicBezTo>
                  <a:cubicBezTo>
                    <a:pt x="369" y="9"/>
                    <a:pt x="375" y="68"/>
                    <a:pt x="378" y="96"/>
                  </a:cubicBezTo>
                  <a:cubicBezTo>
                    <a:pt x="381" y="124"/>
                    <a:pt x="376" y="160"/>
                    <a:pt x="381" y="176"/>
                  </a:cubicBezTo>
                  <a:cubicBezTo>
                    <a:pt x="386" y="192"/>
                    <a:pt x="392" y="192"/>
                    <a:pt x="410" y="195"/>
                  </a:cubicBezTo>
                  <a:cubicBezTo>
                    <a:pt x="428" y="198"/>
                    <a:pt x="458" y="187"/>
                    <a:pt x="487" y="192"/>
                  </a:cubicBezTo>
                  <a:cubicBezTo>
                    <a:pt x="516" y="197"/>
                    <a:pt x="565" y="228"/>
                    <a:pt x="586" y="227"/>
                  </a:cubicBezTo>
                  <a:cubicBezTo>
                    <a:pt x="607" y="226"/>
                    <a:pt x="604" y="206"/>
                    <a:pt x="612" y="183"/>
                  </a:cubicBezTo>
                  <a:cubicBezTo>
                    <a:pt x="620" y="160"/>
                    <a:pt x="630" y="92"/>
                    <a:pt x="637" y="90"/>
                  </a:cubicBezTo>
                  <a:cubicBezTo>
                    <a:pt x="644" y="88"/>
                    <a:pt x="654" y="146"/>
                    <a:pt x="656" y="173"/>
                  </a:cubicBezTo>
                  <a:cubicBezTo>
                    <a:pt x="658" y="200"/>
                    <a:pt x="637" y="232"/>
                    <a:pt x="647" y="250"/>
                  </a:cubicBezTo>
                  <a:cubicBezTo>
                    <a:pt x="657" y="268"/>
                    <a:pt x="689" y="267"/>
                    <a:pt x="717" y="279"/>
                  </a:cubicBezTo>
                  <a:cubicBezTo>
                    <a:pt x="745" y="291"/>
                    <a:pt x="792" y="322"/>
                    <a:pt x="816" y="320"/>
                  </a:cubicBezTo>
                  <a:cubicBezTo>
                    <a:pt x="840" y="318"/>
                    <a:pt x="841" y="294"/>
                    <a:pt x="861" y="269"/>
                  </a:cubicBezTo>
                  <a:cubicBezTo>
                    <a:pt x="881" y="244"/>
                    <a:pt x="927" y="178"/>
                    <a:pt x="938" y="173"/>
                  </a:cubicBezTo>
                  <a:cubicBezTo>
                    <a:pt x="949" y="168"/>
                    <a:pt x="932" y="219"/>
                    <a:pt x="925" y="240"/>
                  </a:cubicBezTo>
                  <a:cubicBezTo>
                    <a:pt x="918" y="261"/>
                    <a:pt x="904" y="283"/>
                    <a:pt x="896" y="301"/>
                  </a:cubicBezTo>
                  <a:cubicBezTo>
                    <a:pt x="888" y="319"/>
                    <a:pt x="873" y="335"/>
                    <a:pt x="877" y="349"/>
                  </a:cubicBezTo>
                  <a:cubicBezTo>
                    <a:pt x="881" y="363"/>
                    <a:pt x="899" y="364"/>
                    <a:pt x="922" y="384"/>
                  </a:cubicBezTo>
                  <a:cubicBezTo>
                    <a:pt x="945" y="404"/>
                    <a:pt x="999" y="448"/>
                    <a:pt x="1018" y="467"/>
                  </a:cubicBezTo>
                  <a:cubicBezTo>
                    <a:pt x="1037" y="486"/>
                    <a:pt x="1007" y="510"/>
                    <a:pt x="1037" y="496"/>
                  </a:cubicBezTo>
                  <a:cubicBezTo>
                    <a:pt x="1067" y="482"/>
                    <a:pt x="1178" y="386"/>
                    <a:pt x="1197" y="384"/>
                  </a:cubicBezTo>
                  <a:cubicBezTo>
                    <a:pt x="1216" y="382"/>
                    <a:pt x="1164" y="456"/>
                    <a:pt x="1149" y="483"/>
                  </a:cubicBezTo>
                  <a:cubicBezTo>
                    <a:pt x="1134" y="510"/>
                    <a:pt x="1108" y="528"/>
                    <a:pt x="1104" y="544"/>
                  </a:cubicBezTo>
                  <a:cubicBezTo>
                    <a:pt x="1100" y="560"/>
                    <a:pt x="1106" y="565"/>
                    <a:pt x="1124" y="579"/>
                  </a:cubicBezTo>
                  <a:cubicBezTo>
                    <a:pt x="1142" y="593"/>
                    <a:pt x="1182" y="607"/>
                    <a:pt x="1213" y="627"/>
                  </a:cubicBezTo>
                  <a:cubicBezTo>
                    <a:pt x="1244" y="647"/>
                    <a:pt x="1267" y="704"/>
                    <a:pt x="1309" y="698"/>
                  </a:cubicBezTo>
                  <a:cubicBezTo>
                    <a:pt x="1351" y="692"/>
                    <a:pt x="1449" y="593"/>
                    <a:pt x="1466" y="589"/>
                  </a:cubicBezTo>
                  <a:cubicBezTo>
                    <a:pt x="1483" y="585"/>
                    <a:pt x="1429" y="651"/>
                    <a:pt x="1412" y="675"/>
                  </a:cubicBezTo>
                  <a:cubicBezTo>
                    <a:pt x="1395" y="699"/>
                    <a:pt x="1367" y="718"/>
                    <a:pt x="1364" y="736"/>
                  </a:cubicBezTo>
                  <a:cubicBezTo>
                    <a:pt x="1361" y="754"/>
                    <a:pt x="1386" y="768"/>
                    <a:pt x="1396" y="781"/>
                  </a:cubicBezTo>
                  <a:cubicBezTo>
                    <a:pt x="1406" y="794"/>
                    <a:pt x="1409" y="801"/>
                    <a:pt x="1421" y="816"/>
                  </a:cubicBezTo>
                  <a:cubicBezTo>
                    <a:pt x="1433" y="831"/>
                    <a:pt x="1434" y="875"/>
                    <a:pt x="1469" y="874"/>
                  </a:cubicBezTo>
                  <a:cubicBezTo>
                    <a:pt x="1504" y="873"/>
                    <a:pt x="1616" y="809"/>
                    <a:pt x="1632" y="810"/>
                  </a:cubicBezTo>
                  <a:cubicBezTo>
                    <a:pt x="1648" y="811"/>
                    <a:pt x="1592" y="861"/>
                    <a:pt x="1568" y="880"/>
                  </a:cubicBezTo>
                  <a:cubicBezTo>
                    <a:pt x="1544" y="899"/>
                    <a:pt x="1497" y="909"/>
                    <a:pt x="1488" y="922"/>
                  </a:cubicBezTo>
                  <a:cubicBezTo>
                    <a:pt x="1479" y="935"/>
                    <a:pt x="1501" y="937"/>
                    <a:pt x="1511" y="957"/>
                  </a:cubicBezTo>
                  <a:cubicBezTo>
                    <a:pt x="1521" y="977"/>
                    <a:pt x="1502" y="1035"/>
                    <a:pt x="1546" y="1043"/>
                  </a:cubicBezTo>
                  <a:cubicBezTo>
                    <a:pt x="1590" y="1051"/>
                    <a:pt x="1755" y="1005"/>
                    <a:pt x="1776" y="1008"/>
                  </a:cubicBezTo>
                  <a:cubicBezTo>
                    <a:pt x="1797" y="1011"/>
                    <a:pt x="1713" y="1044"/>
                    <a:pt x="1674" y="1059"/>
                  </a:cubicBezTo>
                  <a:cubicBezTo>
                    <a:pt x="1635" y="1074"/>
                    <a:pt x="1553" y="1072"/>
                    <a:pt x="1540" y="1098"/>
                  </a:cubicBezTo>
                  <a:cubicBezTo>
                    <a:pt x="1527" y="1124"/>
                    <a:pt x="1585" y="1182"/>
                    <a:pt x="1594" y="1216"/>
                  </a:cubicBezTo>
                  <a:cubicBezTo>
                    <a:pt x="1603" y="1250"/>
                    <a:pt x="1554" y="1285"/>
                    <a:pt x="1597" y="1303"/>
                  </a:cubicBezTo>
                  <a:cubicBezTo>
                    <a:pt x="1640" y="1321"/>
                    <a:pt x="1849" y="1317"/>
                    <a:pt x="1853" y="1325"/>
                  </a:cubicBezTo>
                  <a:cubicBezTo>
                    <a:pt x="1857" y="1333"/>
                    <a:pt x="1666" y="1349"/>
                    <a:pt x="1620" y="1354"/>
                  </a:cubicBezTo>
                  <a:cubicBezTo>
                    <a:pt x="1574" y="1359"/>
                    <a:pt x="1580" y="1344"/>
                    <a:pt x="1578" y="1357"/>
                  </a:cubicBezTo>
                  <a:cubicBezTo>
                    <a:pt x="1576" y="1370"/>
                    <a:pt x="1603" y="1414"/>
                    <a:pt x="1610" y="1431"/>
                  </a:cubicBezTo>
                </a:path>
              </a:pathLst>
            </a:custGeom>
            <a:noFill/>
            <a:ln w="28575">
              <a:solidFill>
                <a:srgbClr val="00CCFF"/>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66695" name="Freeform 283"/>
            <p:cNvSpPr>
              <a:spLocks/>
            </p:cNvSpPr>
            <p:nvPr/>
          </p:nvSpPr>
          <p:spPr bwMode="auto">
            <a:xfrm>
              <a:off x="2505" y="2198"/>
              <a:ext cx="3219" cy="1452"/>
            </a:xfrm>
            <a:custGeom>
              <a:avLst/>
              <a:gdLst>
                <a:gd name="T0" fmla="*/ 3014 w 3221"/>
                <a:gd name="T1" fmla="*/ 0 h 1452"/>
                <a:gd name="T2" fmla="*/ 3030 w 3221"/>
                <a:gd name="T3" fmla="*/ 48 h 1452"/>
                <a:gd name="T4" fmla="*/ 3030 w 3221"/>
                <a:gd name="T5" fmla="*/ 122 h 1452"/>
                <a:gd name="T6" fmla="*/ 3116 w 3221"/>
                <a:gd name="T7" fmla="*/ 135 h 1452"/>
                <a:gd name="T8" fmla="*/ 3193 w 3221"/>
                <a:gd name="T9" fmla="*/ 148 h 1452"/>
                <a:gd name="T10" fmla="*/ 3212 w 3221"/>
                <a:gd name="T11" fmla="*/ 160 h 1452"/>
                <a:gd name="T12" fmla="*/ 3136 w 3221"/>
                <a:gd name="T13" fmla="*/ 170 h 1452"/>
                <a:gd name="T14" fmla="*/ 3088 w 3221"/>
                <a:gd name="T15" fmla="*/ 167 h 1452"/>
                <a:gd name="T16" fmla="*/ 3030 w 3221"/>
                <a:gd name="T17" fmla="*/ 170 h 1452"/>
                <a:gd name="T18" fmla="*/ 3024 w 3221"/>
                <a:gd name="T19" fmla="*/ 218 h 1452"/>
                <a:gd name="T20" fmla="*/ 3011 w 3221"/>
                <a:gd name="T21" fmla="*/ 298 h 1452"/>
                <a:gd name="T22" fmla="*/ 2985 w 3221"/>
                <a:gd name="T23" fmla="*/ 343 h 1452"/>
                <a:gd name="T24" fmla="*/ 3014 w 3221"/>
                <a:gd name="T25" fmla="*/ 365 h 1452"/>
                <a:gd name="T26" fmla="*/ 3094 w 3221"/>
                <a:gd name="T27" fmla="*/ 388 h 1452"/>
                <a:gd name="T28" fmla="*/ 3152 w 3221"/>
                <a:gd name="T29" fmla="*/ 423 h 1452"/>
                <a:gd name="T30" fmla="*/ 3062 w 3221"/>
                <a:gd name="T31" fmla="*/ 413 h 1452"/>
                <a:gd name="T32" fmla="*/ 3001 w 3221"/>
                <a:gd name="T33" fmla="*/ 407 h 1452"/>
                <a:gd name="T34" fmla="*/ 2966 w 3221"/>
                <a:gd name="T35" fmla="*/ 426 h 1452"/>
                <a:gd name="T36" fmla="*/ 2953 w 3221"/>
                <a:gd name="T37" fmla="*/ 525 h 1452"/>
                <a:gd name="T38" fmla="*/ 2937 w 3221"/>
                <a:gd name="T39" fmla="*/ 570 h 1452"/>
                <a:gd name="T40" fmla="*/ 3100 w 3221"/>
                <a:gd name="T41" fmla="*/ 644 h 1452"/>
                <a:gd name="T42" fmla="*/ 3024 w 3221"/>
                <a:gd name="T43" fmla="*/ 653 h 1452"/>
                <a:gd name="T44" fmla="*/ 2953 w 3221"/>
                <a:gd name="T45" fmla="*/ 628 h 1452"/>
                <a:gd name="T46" fmla="*/ 2915 w 3221"/>
                <a:gd name="T47" fmla="*/ 621 h 1452"/>
                <a:gd name="T48" fmla="*/ 2832 w 3221"/>
                <a:gd name="T49" fmla="*/ 730 h 1452"/>
                <a:gd name="T50" fmla="*/ 2899 w 3221"/>
                <a:gd name="T51" fmla="*/ 788 h 1452"/>
                <a:gd name="T52" fmla="*/ 2963 w 3221"/>
                <a:gd name="T53" fmla="*/ 855 h 1452"/>
                <a:gd name="T54" fmla="*/ 2896 w 3221"/>
                <a:gd name="T55" fmla="*/ 848 h 1452"/>
                <a:gd name="T56" fmla="*/ 2822 w 3221"/>
                <a:gd name="T57" fmla="*/ 797 h 1452"/>
                <a:gd name="T58" fmla="*/ 2780 w 3221"/>
                <a:gd name="T59" fmla="*/ 804 h 1452"/>
                <a:gd name="T60" fmla="*/ 2691 w 3221"/>
                <a:gd name="T61" fmla="*/ 906 h 1452"/>
                <a:gd name="T62" fmla="*/ 2742 w 3221"/>
                <a:gd name="T63" fmla="*/ 948 h 1452"/>
                <a:gd name="T64" fmla="*/ 2787 w 3221"/>
                <a:gd name="T65" fmla="*/ 1031 h 1452"/>
                <a:gd name="T66" fmla="*/ 2736 w 3221"/>
                <a:gd name="T67" fmla="*/ 1008 h 1452"/>
                <a:gd name="T68" fmla="*/ 2675 w 3221"/>
                <a:gd name="T69" fmla="*/ 944 h 1452"/>
                <a:gd name="T70" fmla="*/ 2611 w 3221"/>
                <a:gd name="T71" fmla="*/ 1018 h 1452"/>
                <a:gd name="T72" fmla="*/ 2512 w 3221"/>
                <a:gd name="T73" fmla="*/ 1056 h 1452"/>
                <a:gd name="T74" fmla="*/ 2566 w 3221"/>
                <a:gd name="T75" fmla="*/ 1168 h 1452"/>
                <a:gd name="T76" fmla="*/ 2553 w 3221"/>
                <a:gd name="T77" fmla="*/ 1213 h 1452"/>
                <a:gd name="T78" fmla="*/ 2473 w 3221"/>
                <a:gd name="T79" fmla="*/ 1108 h 1452"/>
                <a:gd name="T80" fmla="*/ 2432 w 3221"/>
                <a:gd name="T81" fmla="*/ 1063 h 1452"/>
                <a:gd name="T82" fmla="*/ 2300 w 3221"/>
                <a:gd name="T83" fmla="*/ 1136 h 1452"/>
                <a:gd name="T84" fmla="*/ 2259 w 3221"/>
                <a:gd name="T85" fmla="*/ 1133 h 1452"/>
                <a:gd name="T86" fmla="*/ 2252 w 3221"/>
                <a:gd name="T87" fmla="*/ 1296 h 1452"/>
                <a:gd name="T88" fmla="*/ 2240 w 3221"/>
                <a:gd name="T89" fmla="*/ 1210 h 1452"/>
                <a:gd name="T90" fmla="*/ 2217 w 3221"/>
                <a:gd name="T91" fmla="*/ 1146 h 1452"/>
                <a:gd name="T92" fmla="*/ 2163 w 3221"/>
                <a:gd name="T93" fmla="*/ 1178 h 1452"/>
                <a:gd name="T94" fmla="*/ 2048 w 3221"/>
                <a:gd name="T95" fmla="*/ 1239 h 1452"/>
                <a:gd name="T96" fmla="*/ 1910 w 3221"/>
                <a:gd name="T97" fmla="*/ 1268 h 1452"/>
                <a:gd name="T98" fmla="*/ 1884 w 3221"/>
                <a:gd name="T99" fmla="*/ 1440 h 1452"/>
                <a:gd name="T100" fmla="*/ 1868 w 3221"/>
                <a:gd name="T101" fmla="*/ 1338 h 1452"/>
                <a:gd name="T102" fmla="*/ 1868 w 3221"/>
                <a:gd name="T103" fmla="*/ 1274 h 1452"/>
                <a:gd name="T104" fmla="*/ 1731 w 3221"/>
                <a:gd name="T105" fmla="*/ 1312 h 1452"/>
                <a:gd name="T106" fmla="*/ 1344 w 3221"/>
                <a:gd name="T107" fmla="*/ 1296 h 1452"/>
                <a:gd name="T108" fmla="*/ 838 w 3221"/>
                <a:gd name="T109" fmla="*/ 1184 h 1452"/>
                <a:gd name="T110" fmla="*/ 428 w 3221"/>
                <a:gd name="T111" fmla="*/ 944 h 1452"/>
                <a:gd name="T112" fmla="*/ 0 w 3221"/>
                <a:gd name="T113" fmla="*/ 512 h 14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21"/>
                <a:gd name="T172" fmla="*/ 0 h 1452"/>
                <a:gd name="T173" fmla="*/ 3221 w 3221"/>
                <a:gd name="T174" fmla="*/ 1452 h 14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21" h="1452">
                  <a:moveTo>
                    <a:pt x="3014" y="0"/>
                  </a:moveTo>
                  <a:cubicBezTo>
                    <a:pt x="3020" y="14"/>
                    <a:pt x="3027" y="28"/>
                    <a:pt x="3030" y="48"/>
                  </a:cubicBezTo>
                  <a:cubicBezTo>
                    <a:pt x="3033" y="68"/>
                    <a:pt x="3016" y="108"/>
                    <a:pt x="3030" y="122"/>
                  </a:cubicBezTo>
                  <a:cubicBezTo>
                    <a:pt x="3044" y="136"/>
                    <a:pt x="3089" y="131"/>
                    <a:pt x="3116" y="135"/>
                  </a:cubicBezTo>
                  <a:cubicBezTo>
                    <a:pt x="3143" y="139"/>
                    <a:pt x="3177" y="144"/>
                    <a:pt x="3193" y="148"/>
                  </a:cubicBezTo>
                  <a:cubicBezTo>
                    <a:pt x="3209" y="152"/>
                    <a:pt x="3221" y="156"/>
                    <a:pt x="3212" y="160"/>
                  </a:cubicBezTo>
                  <a:cubicBezTo>
                    <a:pt x="3203" y="164"/>
                    <a:pt x="3157" y="169"/>
                    <a:pt x="3136" y="170"/>
                  </a:cubicBezTo>
                  <a:cubicBezTo>
                    <a:pt x="3115" y="171"/>
                    <a:pt x="3106" y="167"/>
                    <a:pt x="3088" y="167"/>
                  </a:cubicBezTo>
                  <a:cubicBezTo>
                    <a:pt x="3070" y="167"/>
                    <a:pt x="3041" y="162"/>
                    <a:pt x="3030" y="170"/>
                  </a:cubicBezTo>
                  <a:cubicBezTo>
                    <a:pt x="3019" y="178"/>
                    <a:pt x="3027" y="197"/>
                    <a:pt x="3024" y="218"/>
                  </a:cubicBezTo>
                  <a:cubicBezTo>
                    <a:pt x="3021" y="239"/>
                    <a:pt x="3017" y="277"/>
                    <a:pt x="3011" y="298"/>
                  </a:cubicBezTo>
                  <a:cubicBezTo>
                    <a:pt x="3005" y="319"/>
                    <a:pt x="2985" y="332"/>
                    <a:pt x="2985" y="343"/>
                  </a:cubicBezTo>
                  <a:cubicBezTo>
                    <a:pt x="2985" y="354"/>
                    <a:pt x="2996" y="358"/>
                    <a:pt x="3014" y="365"/>
                  </a:cubicBezTo>
                  <a:cubicBezTo>
                    <a:pt x="3032" y="372"/>
                    <a:pt x="3071" y="378"/>
                    <a:pt x="3094" y="388"/>
                  </a:cubicBezTo>
                  <a:cubicBezTo>
                    <a:pt x="3117" y="398"/>
                    <a:pt x="3157" y="419"/>
                    <a:pt x="3152" y="423"/>
                  </a:cubicBezTo>
                  <a:cubicBezTo>
                    <a:pt x="3147" y="427"/>
                    <a:pt x="3087" y="416"/>
                    <a:pt x="3062" y="413"/>
                  </a:cubicBezTo>
                  <a:cubicBezTo>
                    <a:pt x="3037" y="410"/>
                    <a:pt x="3017" y="405"/>
                    <a:pt x="3001" y="407"/>
                  </a:cubicBezTo>
                  <a:cubicBezTo>
                    <a:pt x="2985" y="409"/>
                    <a:pt x="2974" y="406"/>
                    <a:pt x="2966" y="426"/>
                  </a:cubicBezTo>
                  <a:cubicBezTo>
                    <a:pt x="2958" y="446"/>
                    <a:pt x="2958" y="501"/>
                    <a:pt x="2953" y="525"/>
                  </a:cubicBezTo>
                  <a:cubicBezTo>
                    <a:pt x="2948" y="549"/>
                    <a:pt x="2913" y="550"/>
                    <a:pt x="2937" y="570"/>
                  </a:cubicBezTo>
                  <a:cubicBezTo>
                    <a:pt x="2961" y="590"/>
                    <a:pt x="3086" y="630"/>
                    <a:pt x="3100" y="644"/>
                  </a:cubicBezTo>
                  <a:cubicBezTo>
                    <a:pt x="3114" y="658"/>
                    <a:pt x="3048" y="656"/>
                    <a:pt x="3024" y="653"/>
                  </a:cubicBezTo>
                  <a:cubicBezTo>
                    <a:pt x="3000" y="650"/>
                    <a:pt x="2971" y="633"/>
                    <a:pt x="2953" y="628"/>
                  </a:cubicBezTo>
                  <a:cubicBezTo>
                    <a:pt x="2935" y="623"/>
                    <a:pt x="2935" y="604"/>
                    <a:pt x="2915" y="621"/>
                  </a:cubicBezTo>
                  <a:cubicBezTo>
                    <a:pt x="2895" y="638"/>
                    <a:pt x="2835" y="702"/>
                    <a:pt x="2832" y="730"/>
                  </a:cubicBezTo>
                  <a:cubicBezTo>
                    <a:pt x="2829" y="758"/>
                    <a:pt x="2877" y="767"/>
                    <a:pt x="2899" y="788"/>
                  </a:cubicBezTo>
                  <a:cubicBezTo>
                    <a:pt x="2921" y="809"/>
                    <a:pt x="2964" y="845"/>
                    <a:pt x="2963" y="855"/>
                  </a:cubicBezTo>
                  <a:cubicBezTo>
                    <a:pt x="2962" y="865"/>
                    <a:pt x="2919" y="858"/>
                    <a:pt x="2896" y="848"/>
                  </a:cubicBezTo>
                  <a:cubicBezTo>
                    <a:pt x="2873" y="838"/>
                    <a:pt x="2841" y="804"/>
                    <a:pt x="2822" y="797"/>
                  </a:cubicBezTo>
                  <a:cubicBezTo>
                    <a:pt x="2803" y="790"/>
                    <a:pt x="2802" y="786"/>
                    <a:pt x="2780" y="804"/>
                  </a:cubicBezTo>
                  <a:cubicBezTo>
                    <a:pt x="2758" y="822"/>
                    <a:pt x="2697" y="882"/>
                    <a:pt x="2691" y="906"/>
                  </a:cubicBezTo>
                  <a:cubicBezTo>
                    <a:pt x="2685" y="930"/>
                    <a:pt x="2726" y="927"/>
                    <a:pt x="2742" y="948"/>
                  </a:cubicBezTo>
                  <a:cubicBezTo>
                    <a:pt x="2758" y="969"/>
                    <a:pt x="2788" y="1021"/>
                    <a:pt x="2787" y="1031"/>
                  </a:cubicBezTo>
                  <a:cubicBezTo>
                    <a:pt x="2786" y="1041"/>
                    <a:pt x="2755" y="1023"/>
                    <a:pt x="2736" y="1008"/>
                  </a:cubicBezTo>
                  <a:cubicBezTo>
                    <a:pt x="2717" y="993"/>
                    <a:pt x="2696" y="942"/>
                    <a:pt x="2675" y="944"/>
                  </a:cubicBezTo>
                  <a:cubicBezTo>
                    <a:pt x="2654" y="946"/>
                    <a:pt x="2638" y="999"/>
                    <a:pt x="2611" y="1018"/>
                  </a:cubicBezTo>
                  <a:cubicBezTo>
                    <a:pt x="2584" y="1037"/>
                    <a:pt x="2519" y="1031"/>
                    <a:pt x="2512" y="1056"/>
                  </a:cubicBezTo>
                  <a:cubicBezTo>
                    <a:pt x="2505" y="1081"/>
                    <a:pt x="2559" y="1142"/>
                    <a:pt x="2566" y="1168"/>
                  </a:cubicBezTo>
                  <a:cubicBezTo>
                    <a:pt x="2573" y="1194"/>
                    <a:pt x="2568" y="1223"/>
                    <a:pt x="2553" y="1213"/>
                  </a:cubicBezTo>
                  <a:cubicBezTo>
                    <a:pt x="2538" y="1203"/>
                    <a:pt x="2493" y="1133"/>
                    <a:pt x="2473" y="1108"/>
                  </a:cubicBezTo>
                  <a:cubicBezTo>
                    <a:pt x="2453" y="1083"/>
                    <a:pt x="2461" y="1058"/>
                    <a:pt x="2432" y="1063"/>
                  </a:cubicBezTo>
                  <a:cubicBezTo>
                    <a:pt x="2403" y="1068"/>
                    <a:pt x="2329" y="1124"/>
                    <a:pt x="2300" y="1136"/>
                  </a:cubicBezTo>
                  <a:cubicBezTo>
                    <a:pt x="2271" y="1148"/>
                    <a:pt x="2267" y="1106"/>
                    <a:pt x="2259" y="1133"/>
                  </a:cubicBezTo>
                  <a:cubicBezTo>
                    <a:pt x="2251" y="1160"/>
                    <a:pt x="2255" y="1283"/>
                    <a:pt x="2252" y="1296"/>
                  </a:cubicBezTo>
                  <a:cubicBezTo>
                    <a:pt x="2249" y="1309"/>
                    <a:pt x="2246" y="1235"/>
                    <a:pt x="2240" y="1210"/>
                  </a:cubicBezTo>
                  <a:cubicBezTo>
                    <a:pt x="2234" y="1185"/>
                    <a:pt x="2230" y="1151"/>
                    <a:pt x="2217" y="1146"/>
                  </a:cubicBezTo>
                  <a:cubicBezTo>
                    <a:pt x="2204" y="1141"/>
                    <a:pt x="2191" y="1163"/>
                    <a:pt x="2163" y="1178"/>
                  </a:cubicBezTo>
                  <a:cubicBezTo>
                    <a:pt x="2135" y="1193"/>
                    <a:pt x="2090" y="1224"/>
                    <a:pt x="2048" y="1239"/>
                  </a:cubicBezTo>
                  <a:cubicBezTo>
                    <a:pt x="2006" y="1254"/>
                    <a:pt x="1937" y="1235"/>
                    <a:pt x="1910" y="1268"/>
                  </a:cubicBezTo>
                  <a:cubicBezTo>
                    <a:pt x="1883" y="1301"/>
                    <a:pt x="1891" y="1428"/>
                    <a:pt x="1884" y="1440"/>
                  </a:cubicBezTo>
                  <a:cubicBezTo>
                    <a:pt x="1877" y="1452"/>
                    <a:pt x="1871" y="1366"/>
                    <a:pt x="1868" y="1338"/>
                  </a:cubicBezTo>
                  <a:cubicBezTo>
                    <a:pt x="1865" y="1310"/>
                    <a:pt x="1891" y="1278"/>
                    <a:pt x="1868" y="1274"/>
                  </a:cubicBezTo>
                  <a:cubicBezTo>
                    <a:pt x="1845" y="1270"/>
                    <a:pt x="1818" y="1308"/>
                    <a:pt x="1731" y="1312"/>
                  </a:cubicBezTo>
                  <a:cubicBezTo>
                    <a:pt x="1644" y="1316"/>
                    <a:pt x="1493" y="1317"/>
                    <a:pt x="1344" y="1296"/>
                  </a:cubicBezTo>
                  <a:cubicBezTo>
                    <a:pt x="1195" y="1275"/>
                    <a:pt x="991" y="1243"/>
                    <a:pt x="838" y="1184"/>
                  </a:cubicBezTo>
                  <a:cubicBezTo>
                    <a:pt x="685" y="1125"/>
                    <a:pt x="568" y="1056"/>
                    <a:pt x="428" y="944"/>
                  </a:cubicBezTo>
                  <a:cubicBezTo>
                    <a:pt x="288" y="832"/>
                    <a:pt x="79" y="594"/>
                    <a:pt x="0" y="512"/>
                  </a:cubicBezTo>
                </a:path>
              </a:pathLst>
            </a:custGeom>
            <a:noFill/>
            <a:ln w="28575">
              <a:solidFill>
                <a:srgbClr val="00CCFF"/>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66696" name="Freeform 284"/>
            <p:cNvSpPr>
              <a:spLocks/>
            </p:cNvSpPr>
            <p:nvPr/>
          </p:nvSpPr>
          <p:spPr bwMode="auto">
            <a:xfrm>
              <a:off x="2486" y="928"/>
              <a:ext cx="1428" cy="1082"/>
            </a:xfrm>
            <a:custGeom>
              <a:avLst/>
              <a:gdLst>
                <a:gd name="T0" fmla="*/ 1428 w 1428"/>
                <a:gd name="T1" fmla="*/ 0 h 1082"/>
                <a:gd name="T2" fmla="*/ 1408 w 1428"/>
                <a:gd name="T3" fmla="*/ 26 h 1082"/>
                <a:gd name="T4" fmla="*/ 1354 w 1428"/>
                <a:gd name="T5" fmla="*/ 38 h 1082"/>
                <a:gd name="T6" fmla="*/ 1162 w 1428"/>
                <a:gd name="T7" fmla="*/ 51 h 1082"/>
                <a:gd name="T8" fmla="*/ 941 w 1428"/>
                <a:gd name="T9" fmla="*/ 93 h 1082"/>
                <a:gd name="T10" fmla="*/ 743 w 1428"/>
                <a:gd name="T11" fmla="*/ 154 h 1082"/>
                <a:gd name="T12" fmla="*/ 496 w 1428"/>
                <a:gd name="T13" fmla="*/ 323 h 1082"/>
                <a:gd name="T14" fmla="*/ 298 w 1428"/>
                <a:gd name="T15" fmla="*/ 496 h 1082"/>
                <a:gd name="T16" fmla="*/ 170 w 1428"/>
                <a:gd name="T17" fmla="*/ 688 h 1082"/>
                <a:gd name="T18" fmla="*/ 42 w 1428"/>
                <a:gd name="T19" fmla="*/ 950 h 1082"/>
                <a:gd name="T20" fmla="*/ 0 w 1428"/>
                <a:gd name="T21" fmla="*/ 1082 h 10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28"/>
                <a:gd name="T34" fmla="*/ 0 h 1082"/>
                <a:gd name="T35" fmla="*/ 1428 w 1428"/>
                <a:gd name="T36" fmla="*/ 1082 h 10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28" h="1082">
                  <a:moveTo>
                    <a:pt x="1428" y="0"/>
                  </a:moveTo>
                  <a:cubicBezTo>
                    <a:pt x="1424" y="10"/>
                    <a:pt x="1420" y="20"/>
                    <a:pt x="1408" y="26"/>
                  </a:cubicBezTo>
                  <a:cubicBezTo>
                    <a:pt x="1396" y="32"/>
                    <a:pt x="1395" y="34"/>
                    <a:pt x="1354" y="38"/>
                  </a:cubicBezTo>
                  <a:cubicBezTo>
                    <a:pt x="1313" y="42"/>
                    <a:pt x="1231" y="42"/>
                    <a:pt x="1162" y="51"/>
                  </a:cubicBezTo>
                  <a:cubicBezTo>
                    <a:pt x="1093" y="60"/>
                    <a:pt x="1011" y="76"/>
                    <a:pt x="941" y="93"/>
                  </a:cubicBezTo>
                  <a:cubicBezTo>
                    <a:pt x="871" y="110"/>
                    <a:pt x="817" y="116"/>
                    <a:pt x="743" y="154"/>
                  </a:cubicBezTo>
                  <a:cubicBezTo>
                    <a:pt x="669" y="192"/>
                    <a:pt x="570" y="266"/>
                    <a:pt x="496" y="323"/>
                  </a:cubicBezTo>
                  <a:cubicBezTo>
                    <a:pt x="422" y="380"/>
                    <a:pt x="352" y="435"/>
                    <a:pt x="298" y="496"/>
                  </a:cubicBezTo>
                  <a:cubicBezTo>
                    <a:pt x="244" y="557"/>
                    <a:pt x="213" y="612"/>
                    <a:pt x="170" y="688"/>
                  </a:cubicBezTo>
                  <a:cubicBezTo>
                    <a:pt x="127" y="764"/>
                    <a:pt x="70" y="884"/>
                    <a:pt x="42" y="950"/>
                  </a:cubicBezTo>
                  <a:cubicBezTo>
                    <a:pt x="14" y="1016"/>
                    <a:pt x="7" y="1049"/>
                    <a:pt x="0" y="1082"/>
                  </a:cubicBezTo>
                </a:path>
              </a:pathLst>
            </a:custGeom>
            <a:noFill/>
            <a:ln w="28575">
              <a:solidFill>
                <a:srgbClr val="00CCFF"/>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grpSp>
      <p:sp>
        <p:nvSpPr>
          <p:cNvPr id="66621" name="Freeform 285"/>
          <p:cNvSpPr>
            <a:spLocks/>
          </p:cNvSpPr>
          <p:nvPr/>
        </p:nvSpPr>
        <p:spPr bwMode="auto">
          <a:xfrm>
            <a:off x="3563938" y="3163888"/>
            <a:ext cx="95250" cy="1111250"/>
          </a:xfrm>
          <a:custGeom>
            <a:avLst/>
            <a:gdLst>
              <a:gd name="T0" fmla="*/ 2147483647 w 65"/>
              <a:gd name="T1" fmla="*/ 0 h 700"/>
              <a:gd name="T2" fmla="*/ 2147483647 w 65"/>
              <a:gd name="T3" fmla="*/ 2147483647 h 700"/>
              <a:gd name="T4" fmla="*/ 2147483647 w 65"/>
              <a:gd name="T5" fmla="*/ 2147483647 h 700"/>
              <a:gd name="T6" fmla="*/ 2147483647 w 65"/>
              <a:gd name="T7" fmla="*/ 2147483647 h 700"/>
              <a:gd name="T8" fmla="*/ 2147483647 w 65"/>
              <a:gd name="T9" fmla="*/ 2147483647 h 700"/>
              <a:gd name="T10" fmla="*/ 2147483647 w 65"/>
              <a:gd name="T11" fmla="*/ 2147483647 h 700"/>
              <a:gd name="T12" fmla="*/ 0 60000 65536"/>
              <a:gd name="T13" fmla="*/ 0 60000 65536"/>
              <a:gd name="T14" fmla="*/ 0 60000 65536"/>
              <a:gd name="T15" fmla="*/ 0 60000 65536"/>
              <a:gd name="T16" fmla="*/ 0 60000 65536"/>
              <a:gd name="T17" fmla="*/ 0 60000 65536"/>
              <a:gd name="T18" fmla="*/ 0 w 65"/>
              <a:gd name="T19" fmla="*/ 0 h 700"/>
              <a:gd name="T20" fmla="*/ 65 w 65"/>
              <a:gd name="T21" fmla="*/ 700 h 700"/>
            </a:gdLst>
            <a:ahLst/>
            <a:cxnLst>
              <a:cxn ang="T12">
                <a:pos x="T0" y="T1"/>
              </a:cxn>
              <a:cxn ang="T13">
                <a:pos x="T2" y="T3"/>
              </a:cxn>
              <a:cxn ang="T14">
                <a:pos x="T4" y="T5"/>
              </a:cxn>
              <a:cxn ang="T15">
                <a:pos x="T6" y="T7"/>
              </a:cxn>
              <a:cxn ang="T16">
                <a:pos x="T8" y="T9"/>
              </a:cxn>
              <a:cxn ang="T17">
                <a:pos x="T10" y="T11"/>
              </a:cxn>
            </a:cxnLst>
            <a:rect l="T18" t="T19" r="T20" b="T21"/>
            <a:pathLst>
              <a:path w="65" h="700">
                <a:moveTo>
                  <a:pt x="42" y="0"/>
                </a:moveTo>
                <a:cubicBezTo>
                  <a:pt x="36" y="17"/>
                  <a:pt x="31" y="35"/>
                  <a:pt x="26" y="76"/>
                </a:cubicBezTo>
                <a:cubicBezTo>
                  <a:pt x="21" y="117"/>
                  <a:pt x="17" y="180"/>
                  <a:pt x="13" y="246"/>
                </a:cubicBezTo>
                <a:cubicBezTo>
                  <a:pt x="9" y="312"/>
                  <a:pt x="0" y="411"/>
                  <a:pt x="1" y="470"/>
                </a:cubicBezTo>
                <a:cubicBezTo>
                  <a:pt x="2" y="529"/>
                  <a:pt x="6" y="560"/>
                  <a:pt x="17" y="598"/>
                </a:cubicBezTo>
                <a:cubicBezTo>
                  <a:pt x="28" y="636"/>
                  <a:pt x="46" y="668"/>
                  <a:pt x="65" y="700"/>
                </a:cubicBezTo>
              </a:path>
            </a:pathLst>
          </a:custGeom>
          <a:noFill/>
          <a:ln w="28575">
            <a:solidFill>
              <a:srgbClr val="00FF99"/>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66622" name="Freeform 288"/>
          <p:cNvSpPr>
            <a:spLocks/>
          </p:cNvSpPr>
          <p:nvPr/>
        </p:nvSpPr>
        <p:spPr bwMode="auto">
          <a:xfrm>
            <a:off x="3492500" y="3365500"/>
            <a:ext cx="4289425" cy="2533650"/>
          </a:xfrm>
          <a:custGeom>
            <a:avLst/>
            <a:gdLst>
              <a:gd name="T0" fmla="*/ 2147483647 w 2926"/>
              <a:gd name="T1" fmla="*/ 2147483647 h 1596"/>
              <a:gd name="T2" fmla="*/ 2147483647 w 2926"/>
              <a:gd name="T3" fmla="*/ 2147483647 h 1596"/>
              <a:gd name="T4" fmla="*/ 2147483647 w 2926"/>
              <a:gd name="T5" fmla="*/ 2147483647 h 1596"/>
              <a:gd name="T6" fmla="*/ 2147483647 w 2926"/>
              <a:gd name="T7" fmla="*/ 2147483647 h 1596"/>
              <a:gd name="T8" fmla="*/ 2147483647 w 2926"/>
              <a:gd name="T9" fmla="*/ 2147483647 h 1596"/>
              <a:gd name="T10" fmla="*/ 2147483647 w 2926"/>
              <a:gd name="T11" fmla="*/ 2147483647 h 1596"/>
              <a:gd name="T12" fmla="*/ 2147483647 w 2926"/>
              <a:gd name="T13" fmla="*/ 2147483647 h 1596"/>
              <a:gd name="T14" fmla="*/ 2147483647 w 2926"/>
              <a:gd name="T15" fmla="*/ 2147483647 h 1596"/>
              <a:gd name="T16" fmla="*/ 2147483647 w 2926"/>
              <a:gd name="T17" fmla="*/ 2147483647 h 1596"/>
              <a:gd name="T18" fmla="*/ 2147483647 w 2926"/>
              <a:gd name="T19" fmla="*/ 2147483647 h 1596"/>
              <a:gd name="T20" fmla="*/ 2147483647 w 2926"/>
              <a:gd name="T21" fmla="*/ 2147483647 h 1596"/>
              <a:gd name="T22" fmla="*/ 2147483647 w 2926"/>
              <a:gd name="T23" fmla="*/ 2147483647 h 1596"/>
              <a:gd name="T24" fmla="*/ 2147483647 w 2926"/>
              <a:gd name="T25" fmla="*/ 2147483647 h 1596"/>
              <a:gd name="T26" fmla="*/ 2147483647 w 2926"/>
              <a:gd name="T27" fmla="*/ 2147483647 h 1596"/>
              <a:gd name="T28" fmla="*/ 2147483647 w 2926"/>
              <a:gd name="T29" fmla="*/ 2147483647 h 1596"/>
              <a:gd name="T30" fmla="*/ 2147483647 w 2926"/>
              <a:gd name="T31" fmla="*/ 2147483647 h 1596"/>
              <a:gd name="T32" fmla="*/ 2147483647 w 2926"/>
              <a:gd name="T33" fmla="*/ 2147483647 h 1596"/>
              <a:gd name="T34" fmla="*/ 2147483647 w 2926"/>
              <a:gd name="T35" fmla="*/ 2147483647 h 1596"/>
              <a:gd name="T36" fmla="*/ 2147483647 w 2926"/>
              <a:gd name="T37" fmla="*/ 2147483647 h 1596"/>
              <a:gd name="T38" fmla="*/ 2147483647 w 2926"/>
              <a:gd name="T39" fmla="*/ 2147483647 h 1596"/>
              <a:gd name="T40" fmla="*/ 2147483647 w 2926"/>
              <a:gd name="T41" fmla="*/ 2147483647 h 1596"/>
              <a:gd name="T42" fmla="*/ 2147483647 w 2926"/>
              <a:gd name="T43" fmla="*/ 2147483647 h 1596"/>
              <a:gd name="T44" fmla="*/ 2147483647 w 2926"/>
              <a:gd name="T45" fmla="*/ 2147483647 h 1596"/>
              <a:gd name="T46" fmla="*/ 2147483647 w 2926"/>
              <a:gd name="T47" fmla="*/ 2147483647 h 1596"/>
              <a:gd name="T48" fmla="*/ 2147483647 w 2926"/>
              <a:gd name="T49" fmla="*/ 2147483647 h 1596"/>
              <a:gd name="T50" fmla="*/ 2147483647 w 2926"/>
              <a:gd name="T51" fmla="*/ 2147483647 h 1596"/>
              <a:gd name="T52" fmla="*/ 2147483647 w 2926"/>
              <a:gd name="T53" fmla="*/ 2147483647 h 1596"/>
              <a:gd name="T54" fmla="*/ 2147483647 w 2926"/>
              <a:gd name="T55" fmla="*/ 2147483647 h 1596"/>
              <a:gd name="T56" fmla="*/ 2147483647 w 2926"/>
              <a:gd name="T57" fmla="*/ 2147483647 h 1596"/>
              <a:gd name="T58" fmla="*/ 2147483647 w 2926"/>
              <a:gd name="T59" fmla="*/ 2147483647 h 1596"/>
              <a:gd name="T60" fmla="*/ 2147483647 w 2926"/>
              <a:gd name="T61" fmla="*/ 2147483647 h 1596"/>
              <a:gd name="T62" fmla="*/ 2147483647 w 2926"/>
              <a:gd name="T63" fmla="*/ 2147483647 h 15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26"/>
              <a:gd name="T97" fmla="*/ 0 h 1596"/>
              <a:gd name="T98" fmla="*/ 2926 w 2926"/>
              <a:gd name="T99" fmla="*/ 1596 h 159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26" h="1596">
                <a:moveTo>
                  <a:pt x="206" y="0"/>
                </a:moveTo>
                <a:cubicBezTo>
                  <a:pt x="206" y="30"/>
                  <a:pt x="206" y="61"/>
                  <a:pt x="202" y="102"/>
                </a:cubicBezTo>
                <a:cubicBezTo>
                  <a:pt x="198" y="143"/>
                  <a:pt x="184" y="209"/>
                  <a:pt x="180" y="249"/>
                </a:cubicBezTo>
                <a:cubicBezTo>
                  <a:pt x="176" y="289"/>
                  <a:pt x="180" y="313"/>
                  <a:pt x="180" y="345"/>
                </a:cubicBezTo>
                <a:cubicBezTo>
                  <a:pt x="180" y="377"/>
                  <a:pt x="178" y="419"/>
                  <a:pt x="180" y="444"/>
                </a:cubicBezTo>
                <a:cubicBezTo>
                  <a:pt x="182" y="469"/>
                  <a:pt x="220" y="466"/>
                  <a:pt x="193" y="496"/>
                </a:cubicBezTo>
                <a:cubicBezTo>
                  <a:pt x="166" y="526"/>
                  <a:pt x="40" y="601"/>
                  <a:pt x="20" y="624"/>
                </a:cubicBezTo>
                <a:cubicBezTo>
                  <a:pt x="0" y="647"/>
                  <a:pt x="43" y="648"/>
                  <a:pt x="71" y="636"/>
                </a:cubicBezTo>
                <a:cubicBezTo>
                  <a:pt x="99" y="624"/>
                  <a:pt x="159" y="564"/>
                  <a:pt x="186" y="550"/>
                </a:cubicBezTo>
                <a:cubicBezTo>
                  <a:pt x="213" y="536"/>
                  <a:pt x="211" y="535"/>
                  <a:pt x="231" y="553"/>
                </a:cubicBezTo>
                <a:cubicBezTo>
                  <a:pt x="251" y="571"/>
                  <a:pt x="290" y="630"/>
                  <a:pt x="308" y="656"/>
                </a:cubicBezTo>
                <a:cubicBezTo>
                  <a:pt x="326" y="682"/>
                  <a:pt x="324" y="687"/>
                  <a:pt x="340" y="707"/>
                </a:cubicBezTo>
                <a:cubicBezTo>
                  <a:pt x="356" y="727"/>
                  <a:pt x="384" y="757"/>
                  <a:pt x="401" y="777"/>
                </a:cubicBezTo>
                <a:cubicBezTo>
                  <a:pt x="418" y="797"/>
                  <a:pt x="434" y="812"/>
                  <a:pt x="442" y="825"/>
                </a:cubicBezTo>
                <a:cubicBezTo>
                  <a:pt x="450" y="838"/>
                  <a:pt x="462" y="835"/>
                  <a:pt x="449" y="854"/>
                </a:cubicBezTo>
                <a:cubicBezTo>
                  <a:pt x="436" y="873"/>
                  <a:pt x="385" y="916"/>
                  <a:pt x="366" y="940"/>
                </a:cubicBezTo>
                <a:cubicBezTo>
                  <a:pt x="347" y="964"/>
                  <a:pt x="340" y="986"/>
                  <a:pt x="337" y="1001"/>
                </a:cubicBezTo>
                <a:cubicBezTo>
                  <a:pt x="334" y="1016"/>
                  <a:pt x="343" y="1031"/>
                  <a:pt x="350" y="1030"/>
                </a:cubicBezTo>
                <a:cubicBezTo>
                  <a:pt x="357" y="1029"/>
                  <a:pt x="364" y="1014"/>
                  <a:pt x="382" y="992"/>
                </a:cubicBezTo>
                <a:cubicBezTo>
                  <a:pt x="400" y="970"/>
                  <a:pt x="434" y="913"/>
                  <a:pt x="455" y="899"/>
                </a:cubicBezTo>
                <a:cubicBezTo>
                  <a:pt x="476" y="885"/>
                  <a:pt x="491" y="892"/>
                  <a:pt x="510" y="905"/>
                </a:cubicBezTo>
                <a:cubicBezTo>
                  <a:pt x="529" y="918"/>
                  <a:pt x="548" y="956"/>
                  <a:pt x="567" y="976"/>
                </a:cubicBezTo>
                <a:cubicBezTo>
                  <a:pt x="586" y="996"/>
                  <a:pt x="619" y="1009"/>
                  <a:pt x="622" y="1024"/>
                </a:cubicBezTo>
                <a:cubicBezTo>
                  <a:pt x="625" y="1039"/>
                  <a:pt x="601" y="1045"/>
                  <a:pt x="586" y="1065"/>
                </a:cubicBezTo>
                <a:cubicBezTo>
                  <a:pt x="571" y="1085"/>
                  <a:pt x="546" y="1119"/>
                  <a:pt x="532" y="1142"/>
                </a:cubicBezTo>
                <a:cubicBezTo>
                  <a:pt x="518" y="1165"/>
                  <a:pt x="497" y="1203"/>
                  <a:pt x="503" y="1203"/>
                </a:cubicBezTo>
                <a:cubicBezTo>
                  <a:pt x="509" y="1203"/>
                  <a:pt x="546" y="1167"/>
                  <a:pt x="570" y="1142"/>
                </a:cubicBezTo>
                <a:cubicBezTo>
                  <a:pt x="594" y="1117"/>
                  <a:pt x="625" y="1058"/>
                  <a:pt x="647" y="1052"/>
                </a:cubicBezTo>
                <a:cubicBezTo>
                  <a:pt x="669" y="1046"/>
                  <a:pt x="683" y="1092"/>
                  <a:pt x="702" y="1104"/>
                </a:cubicBezTo>
                <a:cubicBezTo>
                  <a:pt x="721" y="1116"/>
                  <a:pt x="753" y="1116"/>
                  <a:pt x="759" y="1126"/>
                </a:cubicBezTo>
                <a:cubicBezTo>
                  <a:pt x="765" y="1136"/>
                  <a:pt x="750" y="1145"/>
                  <a:pt x="740" y="1164"/>
                </a:cubicBezTo>
                <a:cubicBezTo>
                  <a:pt x="730" y="1183"/>
                  <a:pt x="707" y="1218"/>
                  <a:pt x="698" y="1241"/>
                </a:cubicBezTo>
                <a:cubicBezTo>
                  <a:pt x="689" y="1264"/>
                  <a:pt x="677" y="1308"/>
                  <a:pt x="686" y="1305"/>
                </a:cubicBezTo>
                <a:cubicBezTo>
                  <a:pt x="695" y="1302"/>
                  <a:pt x="736" y="1247"/>
                  <a:pt x="753" y="1222"/>
                </a:cubicBezTo>
                <a:cubicBezTo>
                  <a:pt x="770" y="1197"/>
                  <a:pt x="778" y="1164"/>
                  <a:pt x="791" y="1155"/>
                </a:cubicBezTo>
                <a:cubicBezTo>
                  <a:pt x="804" y="1146"/>
                  <a:pt x="804" y="1154"/>
                  <a:pt x="830" y="1168"/>
                </a:cubicBezTo>
                <a:cubicBezTo>
                  <a:pt x="856" y="1182"/>
                  <a:pt x="930" y="1216"/>
                  <a:pt x="948" y="1238"/>
                </a:cubicBezTo>
                <a:cubicBezTo>
                  <a:pt x="966" y="1260"/>
                  <a:pt x="944" y="1270"/>
                  <a:pt x="938" y="1302"/>
                </a:cubicBezTo>
                <a:cubicBezTo>
                  <a:pt x="932" y="1334"/>
                  <a:pt x="912" y="1414"/>
                  <a:pt x="913" y="1433"/>
                </a:cubicBezTo>
                <a:cubicBezTo>
                  <a:pt x="914" y="1452"/>
                  <a:pt x="937" y="1433"/>
                  <a:pt x="945" y="1417"/>
                </a:cubicBezTo>
                <a:cubicBezTo>
                  <a:pt x="953" y="1401"/>
                  <a:pt x="953" y="1366"/>
                  <a:pt x="961" y="1334"/>
                </a:cubicBezTo>
                <a:cubicBezTo>
                  <a:pt x="969" y="1302"/>
                  <a:pt x="978" y="1247"/>
                  <a:pt x="993" y="1225"/>
                </a:cubicBezTo>
                <a:cubicBezTo>
                  <a:pt x="1008" y="1203"/>
                  <a:pt x="1014" y="1199"/>
                  <a:pt x="1050" y="1203"/>
                </a:cubicBezTo>
                <a:cubicBezTo>
                  <a:pt x="1086" y="1207"/>
                  <a:pt x="1179" y="1236"/>
                  <a:pt x="1207" y="1248"/>
                </a:cubicBezTo>
                <a:cubicBezTo>
                  <a:pt x="1235" y="1260"/>
                  <a:pt x="1221" y="1246"/>
                  <a:pt x="1220" y="1273"/>
                </a:cubicBezTo>
                <a:cubicBezTo>
                  <a:pt x="1219" y="1300"/>
                  <a:pt x="1202" y="1369"/>
                  <a:pt x="1198" y="1411"/>
                </a:cubicBezTo>
                <a:cubicBezTo>
                  <a:pt x="1194" y="1453"/>
                  <a:pt x="1195" y="1526"/>
                  <a:pt x="1198" y="1523"/>
                </a:cubicBezTo>
                <a:cubicBezTo>
                  <a:pt x="1201" y="1520"/>
                  <a:pt x="1206" y="1435"/>
                  <a:pt x="1217" y="1395"/>
                </a:cubicBezTo>
                <a:cubicBezTo>
                  <a:pt x="1228" y="1355"/>
                  <a:pt x="1244" y="1298"/>
                  <a:pt x="1262" y="1280"/>
                </a:cubicBezTo>
                <a:cubicBezTo>
                  <a:pt x="1280" y="1262"/>
                  <a:pt x="1291" y="1285"/>
                  <a:pt x="1326" y="1289"/>
                </a:cubicBezTo>
                <a:cubicBezTo>
                  <a:pt x="1361" y="1293"/>
                  <a:pt x="1451" y="1275"/>
                  <a:pt x="1473" y="1305"/>
                </a:cubicBezTo>
                <a:cubicBezTo>
                  <a:pt x="1495" y="1335"/>
                  <a:pt x="1459" y="1430"/>
                  <a:pt x="1457" y="1472"/>
                </a:cubicBezTo>
                <a:cubicBezTo>
                  <a:pt x="1455" y="1514"/>
                  <a:pt x="1454" y="1562"/>
                  <a:pt x="1460" y="1558"/>
                </a:cubicBezTo>
                <a:cubicBezTo>
                  <a:pt x="1466" y="1554"/>
                  <a:pt x="1480" y="1486"/>
                  <a:pt x="1492" y="1446"/>
                </a:cubicBezTo>
                <a:cubicBezTo>
                  <a:pt x="1504" y="1406"/>
                  <a:pt x="1498" y="1338"/>
                  <a:pt x="1534" y="1318"/>
                </a:cubicBezTo>
                <a:cubicBezTo>
                  <a:pt x="1570" y="1298"/>
                  <a:pt x="1671" y="1319"/>
                  <a:pt x="1706" y="1324"/>
                </a:cubicBezTo>
                <a:cubicBezTo>
                  <a:pt x="1741" y="1329"/>
                  <a:pt x="1737" y="1318"/>
                  <a:pt x="1742" y="1347"/>
                </a:cubicBezTo>
                <a:cubicBezTo>
                  <a:pt x="1747" y="1376"/>
                  <a:pt x="1736" y="1457"/>
                  <a:pt x="1735" y="1497"/>
                </a:cubicBezTo>
                <a:cubicBezTo>
                  <a:pt x="1734" y="1537"/>
                  <a:pt x="1733" y="1596"/>
                  <a:pt x="1738" y="1587"/>
                </a:cubicBezTo>
                <a:cubicBezTo>
                  <a:pt x="1743" y="1578"/>
                  <a:pt x="1755" y="1484"/>
                  <a:pt x="1767" y="1440"/>
                </a:cubicBezTo>
                <a:cubicBezTo>
                  <a:pt x="1779" y="1396"/>
                  <a:pt x="1767" y="1352"/>
                  <a:pt x="1812" y="1324"/>
                </a:cubicBezTo>
                <a:cubicBezTo>
                  <a:pt x="1857" y="1296"/>
                  <a:pt x="1924" y="1316"/>
                  <a:pt x="2039" y="1270"/>
                </a:cubicBezTo>
                <a:cubicBezTo>
                  <a:pt x="2154" y="1224"/>
                  <a:pt x="2355" y="1142"/>
                  <a:pt x="2503" y="1049"/>
                </a:cubicBezTo>
                <a:cubicBezTo>
                  <a:pt x="2651" y="956"/>
                  <a:pt x="2788" y="834"/>
                  <a:pt x="2926" y="713"/>
                </a:cubicBezTo>
              </a:path>
            </a:pathLst>
          </a:custGeom>
          <a:noFill/>
          <a:ln w="28575">
            <a:solidFill>
              <a:srgbClr val="993366"/>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66623" name="Freeform 289"/>
          <p:cNvSpPr>
            <a:spLocks/>
          </p:cNvSpPr>
          <p:nvPr/>
        </p:nvSpPr>
        <p:spPr bwMode="auto">
          <a:xfrm>
            <a:off x="7113588" y="2103438"/>
            <a:ext cx="1330325" cy="2393950"/>
          </a:xfrm>
          <a:custGeom>
            <a:avLst/>
            <a:gdLst>
              <a:gd name="T0" fmla="*/ 2147483647 w 908"/>
              <a:gd name="T1" fmla="*/ 2147483647 h 1508"/>
              <a:gd name="T2" fmla="*/ 2147483647 w 908"/>
              <a:gd name="T3" fmla="*/ 2147483647 h 1508"/>
              <a:gd name="T4" fmla="*/ 2147483647 w 908"/>
              <a:gd name="T5" fmla="*/ 2147483647 h 1508"/>
              <a:gd name="T6" fmla="*/ 2147483647 w 908"/>
              <a:gd name="T7" fmla="*/ 2147483647 h 1508"/>
              <a:gd name="T8" fmla="*/ 2147483647 w 908"/>
              <a:gd name="T9" fmla="*/ 2147483647 h 1508"/>
              <a:gd name="T10" fmla="*/ 2147483647 w 908"/>
              <a:gd name="T11" fmla="*/ 2147483647 h 1508"/>
              <a:gd name="T12" fmla="*/ 2147483647 w 908"/>
              <a:gd name="T13" fmla="*/ 2147483647 h 1508"/>
              <a:gd name="T14" fmla="*/ 2147483647 w 908"/>
              <a:gd name="T15" fmla="*/ 2147483647 h 1508"/>
              <a:gd name="T16" fmla="*/ 2147483647 w 908"/>
              <a:gd name="T17" fmla="*/ 2147483647 h 1508"/>
              <a:gd name="T18" fmla="*/ 2147483647 w 908"/>
              <a:gd name="T19" fmla="*/ 2147483647 h 1508"/>
              <a:gd name="T20" fmla="*/ 2147483647 w 908"/>
              <a:gd name="T21" fmla="*/ 2147483647 h 1508"/>
              <a:gd name="T22" fmla="*/ 2147483647 w 908"/>
              <a:gd name="T23" fmla="*/ 2147483647 h 1508"/>
              <a:gd name="T24" fmla="*/ 2147483647 w 908"/>
              <a:gd name="T25" fmla="*/ 2147483647 h 1508"/>
              <a:gd name="T26" fmla="*/ 2147483647 w 908"/>
              <a:gd name="T27" fmla="*/ 2147483647 h 15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08"/>
              <a:gd name="T43" fmla="*/ 0 h 1508"/>
              <a:gd name="T44" fmla="*/ 908 w 908"/>
              <a:gd name="T45" fmla="*/ 1508 h 150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08" h="1508">
                <a:moveTo>
                  <a:pt x="452" y="1508"/>
                </a:moveTo>
                <a:cubicBezTo>
                  <a:pt x="466" y="1493"/>
                  <a:pt x="480" y="1478"/>
                  <a:pt x="500" y="1435"/>
                </a:cubicBezTo>
                <a:cubicBezTo>
                  <a:pt x="520" y="1392"/>
                  <a:pt x="559" y="1323"/>
                  <a:pt x="574" y="1249"/>
                </a:cubicBezTo>
                <a:cubicBezTo>
                  <a:pt x="589" y="1175"/>
                  <a:pt x="587" y="1045"/>
                  <a:pt x="593" y="990"/>
                </a:cubicBezTo>
                <a:cubicBezTo>
                  <a:pt x="599" y="935"/>
                  <a:pt x="566" y="943"/>
                  <a:pt x="612" y="919"/>
                </a:cubicBezTo>
                <a:cubicBezTo>
                  <a:pt x="658" y="895"/>
                  <a:pt x="828" y="860"/>
                  <a:pt x="868" y="846"/>
                </a:cubicBezTo>
                <a:cubicBezTo>
                  <a:pt x="908" y="832"/>
                  <a:pt x="896" y="829"/>
                  <a:pt x="852" y="833"/>
                </a:cubicBezTo>
                <a:cubicBezTo>
                  <a:pt x="808" y="837"/>
                  <a:pt x="654" y="862"/>
                  <a:pt x="606" y="868"/>
                </a:cubicBezTo>
                <a:cubicBezTo>
                  <a:pt x="558" y="874"/>
                  <a:pt x="571" y="887"/>
                  <a:pt x="561" y="871"/>
                </a:cubicBezTo>
                <a:cubicBezTo>
                  <a:pt x="551" y="855"/>
                  <a:pt x="560" y="820"/>
                  <a:pt x="548" y="769"/>
                </a:cubicBezTo>
                <a:cubicBezTo>
                  <a:pt x="536" y="718"/>
                  <a:pt x="522" y="643"/>
                  <a:pt x="491" y="567"/>
                </a:cubicBezTo>
                <a:cubicBezTo>
                  <a:pt x="460" y="491"/>
                  <a:pt x="432" y="397"/>
                  <a:pt x="360" y="311"/>
                </a:cubicBezTo>
                <a:cubicBezTo>
                  <a:pt x="288" y="225"/>
                  <a:pt x="118" y="98"/>
                  <a:pt x="59" y="49"/>
                </a:cubicBezTo>
                <a:cubicBezTo>
                  <a:pt x="0" y="0"/>
                  <a:pt x="4" y="8"/>
                  <a:pt x="8" y="17"/>
                </a:cubicBezTo>
              </a:path>
            </a:pathLst>
          </a:custGeom>
          <a:noFill/>
          <a:ln w="28575" algn="ctr">
            <a:solidFill>
              <a:srgbClr val="993366"/>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66624" name="Freeform 290"/>
          <p:cNvSpPr>
            <a:spLocks/>
          </p:cNvSpPr>
          <p:nvPr/>
        </p:nvSpPr>
        <p:spPr bwMode="auto">
          <a:xfrm>
            <a:off x="5529263" y="1663700"/>
            <a:ext cx="1589087" cy="450850"/>
          </a:xfrm>
          <a:custGeom>
            <a:avLst/>
            <a:gdLst>
              <a:gd name="T0" fmla="*/ 2147483647 w 1084"/>
              <a:gd name="T1" fmla="*/ 2147483647 h 284"/>
              <a:gd name="T2" fmla="*/ 2147483647 w 1084"/>
              <a:gd name="T3" fmla="*/ 2147483647 h 284"/>
              <a:gd name="T4" fmla="*/ 2147483647 w 1084"/>
              <a:gd name="T5" fmla="*/ 2147483647 h 284"/>
              <a:gd name="T6" fmla="*/ 2147483647 w 1084"/>
              <a:gd name="T7" fmla="*/ 2147483647 h 284"/>
              <a:gd name="T8" fmla="*/ 2147483647 w 1084"/>
              <a:gd name="T9" fmla="*/ 2147483647 h 284"/>
              <a:gd name="T10" fmla="*/ 2147483647 w 1084"/>
              <a:gd name="T11" fmla="*/ 2147483647 h 284"/>
              <a:gd name="T12" fmla="*/ 2147483647 w 1084"/>
              <a:gd name="T13" fmla="*/ 2147483647 h 284"/>
              <a:gd name="T14" fmla="*/ 0 w 1084"/>
              <a:gd name="T15" fmla="*/ 2147483647 h 284"/>
              <a:gd name="T16" fmla="*/ 0 60000 65536"/>
              <a:gd name="T17" fmla="*/ 0 60000 65536"/>
              <a:gd name="T18" fmla="*/ 0 60000 65536"/>
              <a:gd name="T19" fmla="*/ 0 60000 65536"/>
              <a:gd name="T20" fmla="*/ 0 60000 65536"/>
              <a:gd name="T21" fmla="*/ 0 60000 65536"/>
              <a:gd name="T22" fmla="*/ 0 60000 65536"/>
              <a:gd name="T23" fmla="*/ 0 60000 65536"/>
              <a:gd name="T24" fmla="*/ 0 w 1084"/>
              <a:gd name="T25" fmla="*/ 0 h 284"/>
              <a:gd name="T26" fmla="*/ 1084 w 1084"/>
              <a:gd name="T27" fmla="*/ 284 h 2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84" h="284">
                <a:moveTo>
                  <a:pt x="1084" y="284"/>
                </a:moveTo>
                <a:cubicBezTo>
                  <a:pt x="1066" y="270"/>
                  <a:pt x="1048" y="257"/>
                  <a:pt x="1008" y="230"/>
                </a:cubicBezTo>
                <a:cubicBezTo>
                  <a:pt x="968" y="203"/>
                  <a:pt x="904" y="148"/>
                  <a:pt x="841" y="121"/>
                </a:cubicBezTo>
                <a:cubicBezTo>
                  <a:pt x="778" y="94"/>
                  <a:pt x="695" y="83"/>
                  <a:pt x="627" y="67"/>
                </a:cubicBezTo>
                <a:cubicBezTo>
                  <a:pt x="559" y="51"/>
                  <a:pt x="505" y="33"/>
                  <a:pt x="435" y="22"/>
                </a:cubicBezTo>
                <a:cubicBezTo>
                  <a:pt x="365" y="11"/>
                  <a:pt x="266" y="6"/>
                  <a:pt x="208" y="3"/>
                </a:cubicBezTo>
                <a:cubicBezTo>
                  <a:pt x="150" y="0"/>
                  <a:pt x="124" y="0"/>
                  <a:pt x="89" y="3"/>
                </a:cubicBezTo>
                <a:cubicBezTo>
                  <a:pt x="54" y="6"/>
                  <a:pt x="27" y="12"/>
                  <a:pt x="0" y="19"/>
                </a:cubicBezTo>
              </a:path>
            </a:pathLst>
          </a:custGeom>
          <a:noFill/>
          <a:ln w="28575" algn="ctr">
            <a:solidFill>
              <a:srgbClr val="993366"/>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66625" name="Freeform 304"/>
          <p:cNvSpPr>
            <a:spLocks/>
          </p:cNvSpPr>
          <p:nvPr/>
        </p:nvSpPr>
        <p:spPr bwMode="auto">
          <a:xfrm>
            <a:off x="779463" y="2470150"/>
            <a:ext cx="2487612" cy="2366963"/>
          </a:xfrm>
          <a:custGeom>
            <a:avLst/>
            <a:gdLst>
              <a:gd name="T0" fmla="*/ 2147483647 w 1697"/>
              <a:gd name="T1" fmla="*/ 2147483647 h 1491"/>
              <a:gd name="T2" fmla="*/ 2147483647 w 1697"/>
              <a:gd name="T3" fmla="*/ 2147483647 h 1491"/>
              <a:gd name="T4" fmla="*/ 2147483647 w 1697"/>
              <a:gd name="T5" fmla="*/ 2147483647 h 1491"/>
              <a:gd name="T6" fmla="*/ 2147483647 w 1697"/>
              <a:gd name="T7" fmla="*/ 2147483647 h 1491"/>
              <a:gd name="T8" fmla="*/ 2147483647 w 1697"/>
              <a:gd name="T9" fmla="*/ 2147483647 h 1491"/>
              <a:gd name="T10" fmla="*/ 2147483647 w 1697"/>
              <a:gd name="T11" fmla="*/ 2147483647 h 1491"/>
              <a:gd name="T12" fmla="*/ 2147483647 w 1697"/>
              <a:gd name="T13" fmla="*/ 2147483647 h 1491"/>
              <a:gd name="T14" fmla="*/ 2147483647 w 1697"/>
              <a:gd name="T15" fmla="*/ 2147483647 h 1491"/>
              <a:gd name="T16" fmla="*/ 2147483647 w 1697"/>
              <a:gd name="T17" fmla="*/ 2147483647 h 1491"/>
              <a:gd name="T18" fmla="*/ 2147483647 w 1697"/>
              <a:gd name="T19" fmla="*/ 2147483647 h 1491"/>
              <a:gd name="T20" fmla="*/ 2147483647 w 1697"/>
              <a:gd name="T21" fmla="*/ 2147483647 h 1491"/>
              <a:gd name="T22" fmla="*/ 2147483647 w 1697"/>
              <a:gd name="T23" fmla="*/ 2147483647 h 1491"/>
              <a:gd name="T24" fmla="*/ 2147483647 w 1697"/>
              <a:gd name="T25" fmla="*/ 2147483647 h 1491"/>
              <a:gd name="T26" fmla="*/ 2147483647 w 1697"/>
              <a:gd name="T27" fmla="*/ 2147483647 h 1491"/>
              <a:gd name="T28" fmla="*/ 2147483647 w 1697"/>
              <a:gd name="T29" fmla="*/ 2147483647 h 1491"/>
              <a:gd name="T30" fmla="*/ 2147483647 w 1697"/>
              <a:gd name="T31" fmla="*/ 2147483647 h 1491"/>
              <a:gd name="T32" fmla="*/ 2147483647 w 1697"/>
              <a:gd name="T33" fmla="*/ 2147483647 h 1491"/>
              <a:gd name="T34" fmla="*/ 2147483647 w 1697"/>
              <a:gd name="T35" fmla="*/ 2147483647 h 1491"/>
              <a:gd name="T36" fmla="*/ 2147483647 w 1697"/>
              <a:gd name="T37" fmla="*/ 2147483647 h 1491"/>
              <a:gd name="T38" fmla="*/ 2147483647 w 1697"/>
              <a:gd name="T39" fmla="*/ 2147483647 h 1491"/>
              <a:gd name="T40" fmla="*/ 2147483647 w 1697"/>
              <a:gd name="T41" fmla="*/ 2147483647 h 1491"/>
              <a:gd name="T42" fmla="*/ 2147483647 w 1697"/>
              <a:gd name="T43" fmla="*/ 2147483647 h 1491"/>
              <a:gd name="T44" fmla="*/ 2147483647 w 1697"/>
              <a:gd name="T45" fmla="*/ 2147483647 h 1491"/>
              <a:gd name="T46" fmla="*/ 2147483647 w 1697"/>
              <a:gd name="T47" fmla="*/ 2147483647 h 1491"/>
              <a:gd name="T48" fmla="*/ 2147483647 w 1697"/>
              <a:gd name="T49" fmla="*/ 2147483647 h 1491"/>
              <a:gd name="T50" fmla="*/ 2147483647 w 1697"/>
              <a:gd name="T51" fmla="*/ 2147483647 h 1491"/>
              <a:gd name="T52" fmla="*/ 2147483647 w 1697"/>
              <a:gd name="T53" fmla="*/ 2147483647 h 1491"/>
              <a:gd name="T54" fmla="*/ 2147483647 w 1697"/>
              <a:gd name="T55" fmla="*/ 2147483647 h 1491"/>
              <a:gd name="T56" fmla="*/ 2147483647 w 1697"/>
              <a:gd name="T57" fmla="*/ 2147483647 h 1491"/>
              <a:gd name="T58" fmla="*/ 2147483647 w 1697"/>
              <a:gd name="T59" fmla="*/ 2147483647 h 1491"/>
              <a:gd name="T60" fmla="*/ 2147483647 w 1697"/>
              <a:gd name="T61" fmla="*/ 2147483647 h 1491"/>
              <a:gd name="T62" fmla="*/ 2147483647 w 1697"/>
              <a:gd name="T63" fmla="*/ 2147483647 h 1491"/>
              <a:gd name="T64" fmla="*/ 2147483647 w 1697"/>
              <a:gd name="T65" fmla="*/ 2147483647 h 1491"/>
              <a:gd name="T66" fmla="*/ 2147483647 w 1697"/>
              <a:gd name="T67" fmla="*/ 2147483647 h 1491"/>
              <a:gd name="T68" fmla="*/ 2147483647 w 1697"/>
              <a:gd name="T69" fmla="*/ 2147483647 h 1491"/>
              <a:gd name="T70" fmla="*/ 2147483647 w 1697"/>
              <a:gd name="T71" fmla="*/ 2147483647 h 1491"/>
              <a:gd name="T72" fmla="*/ 2147483647 w 1697"/>
              <a:gd name="T73" fmla="*/ 2147483647 h 1491"/>
              <a:gd name="T74" fmla="*/ 2147483647 w 1697"/>
              <a:gd name="T75" fmla="*/ 2147483647 h 1491"/>
              <a:gd name="T76" fmla="*/ 2147483647 w 1697"/>
              <a:gd name="T77" fmla="*/ 2147483647 h 1491"/>
              <a:gd name="T78" fmla="*/ 2147483647 w 1697"/>
              <a:gd name="T79" fmla="*/ 2147483647 h 1491"/>
              <a:gd name="T80" fmla="*/ 2147483647 w 1697"/>
              <a:gd name="T81" fmla="*/ 2147483647 h 1491"/>
              <a:gd name="T82" fmla="*/ 2147483647 w 1697"/>
              <a:gd name="T83" fmla="*/ 2147483647 h 1491"/>
              <a:gd name="T84" fmla="*/ 2147483647 w 1697"/>
              <a:gd name="T85" fmla="*/ 2147483647 h 1491"/>
              <a:gd name="T86" fmla="*/ 2147483647 w 1697"/>
              <a:gd name="T87" fmla="*/ 2147483647 h 1491"/>
              <a:gd name="T88" fmla="*/ 2147483647 w 1697"/>
              <a:gd name="T89" fmla="*/ 2147483647 h 1491"/>
              <a:gd name="T90" fmla="*/ 2147483647 w 1697"/>
              <a:gd name="T91" fmla="*/ 2147483647 h 1491"/>
              <a:gd name="T92" fmla="*/ 2147483647 w 1697"/>
              <a:gd name="T93" fmla="*/ 2147483647 h 1491"/>
              <a:gd name="T94" fmla="*/ 2147483647 w 1697"/>
              <a:gd name="T95" fmla="*/ 2147483647 h 1491"/>
              <a:gd name="T96" fmla="*/ 2147483647 w 1697"/>
              <a:gd name="T97" fmla="*/ 2147483647 h 1491"/>
              <a:gd name="T98" fmla="*/ 2147483647 w 1697"/>
              <a:gd name="T99" fmla="*/ 2147483647 h 1491"/>
              <a:gd name="T100" fmla="*/ 2147483647 w 1697"/>
              <a:gd name="T101" fmla="*/ 2147483647 h 1491"/>
              <a:gd name="T102" fmla="*/ 2147483647 w 1697"/>
              <a:gd name="T103" fmla="*/ 2147483647 h 1491"/>
              <a:gd name="T104" fmla="*/ 2147483647 w 1697"/>
              <a:gd name="T105" fmla="*/ 2147483647 h 149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97"/>
              <a:gd name="T160" fmla="*/ 0 h 1491"/>
              <a:gd name="T161" fmla="*/ 1697 w 1697"/>
              <a:gd name="T162" fmla="*/ 1491 h 149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97" h="1491">
                <a:moveTo>
                  <a:pt x="32" y="648"/>
                </a:moveTo>
                <a:cubicBezTo>
                  <a:pt x="48" y="643"/>
                  <a:pt x="79" y="662"/>
                  <a:pt x="98" y="621"/>
                </a:cubicBezTo>
                <a:cubicBezTo>
                  <a:pt x="117" y="580"/>
                  <a:pt x="147" y="445"/>
                  <a:pt x="148" y="402"/>
                </a:cubicBezTo>
                <a:cubicBezTo>
                  <a:pt x="149" y="359"/>
                  <a:pt x="100" y="368"/>
                  <a:pt x="102" y="360"/>
                </a:cubicBezTo>
                <a:cubicBezTo>
                  <a:pt x="104" y="352"/>
                  <a:pt x="127" y="378"/>
                  <a:pt x="163" y="352"/>
                </a:cubicBezTo>
                <a:cubicBezTo>
                  <a:pt x="199" y="326"/>
                  <a:pt x="299" y="237"/>
                  <a:pt x="320" y="203"/>
                </a:cubicBezTo>
                <a:cubicBezTo>
                  <a:pt x="341" y="169"/>
                  <a:pt x="281" y="155"/>
                  <a:pt x="290" y="149"/>
                </a:cubicBezTo>
                <a:cubicBezTo>
                  <a:pt x="299" y="143"/>
                  <a:pt x="328" y="182"/>
                  <a:pt x="374" y="168"/>
                </a:cubicBezTo>
                <a:cubicBezTo>
                  <a:pt x="420" y="154"/>
                  <a:pt x="535" y="92"/>
                  <a:pt x="566" y="64"/>
                </a:cubicBezTo>
                <a:cubicBezTo>
                  <a:pt x="597" y="36"/>
                  <a:pt x="553" y="6"/>
                  <a:pt x="562" y="3"/>
                </a:cubicBezTo>
                <a:cubicBezTo>
                  <a:pt x="571" y="0"/>
                  <a:pt x="574" y="44"/>
                  <a:pt x="620" y="45"/>
                </a:cubicBezTo>
                <a:cubicBezTo>
                  <a:pt x="666" y="46"/>
                  <a:pt x="748" y="9"/>
                  <a:pt x="839" y="7"/>
                </a:cubicBezTo>
                <a:cubicBezTo>
                  <a:pt x="930" y="5"/>
                  <a:pt x="1068" y="2"/>
                  <a:pt x="1169" y="30"/>
                </a:cubicBezTo>
                <a:cubicBezTo>
                  <a:pt x="1270" y="58"/>
                  <a:pt x="1377" y="117"/>
                  <a:pt x="1446" y="176"/>
                </a:cubicBezTo>
                <a:cubicBezTo>
                  <a:pt x="1515" y="235"/>
                  <a:pt x="1543" y="338"/>
                  <a:pt x="1584" y="383"/>
                </a:cubicBezTo>
                <a:cubicBezTo>
                  <a:pt x="1625" y="428"/>
                  <a:pt x="1685" y="434"/>
                  <a:pt x="1691" y="445"/>
                </a:cubicBezTo>
                <a:cubicBezTo>
                  <a:pt x="1697" y="456"/>
                  <a:pt x="1634" y="450"/>
                  <a:pt x="1618" y="452"/>
                </a:cubicBezTo>
                <a:cubicBezTo>
                  <a:pt x="1602" y="454"/>
                  <a:pt x="1599" y="456"/>
                  <a:pt x="1592" y="460"/>
                </a:cubicBezTo>
                <a:cubicBezTo>
                  <a:pt x="1585" y="464"/>
                  <a:pt x="1579" y="471"/>
                  <a:pt x="1576" y="479"/>
                </a:cubicBezTo>
                <a:cubicBezTo>
                  <a:pt x="1573" y="487"/>
                  <a:pt x="1565" y="478"/>
                  <a:pt x="1576" y="506"/>
                </a:cubicBezTo>
                <a:cubicBezTo>
                  <a:pt x="1587" y="534"/>
                  <a:pt x="1622" y="575"/>
                  <a:pt x="1641" y="644"/>
                </a:cubicBezTo>
                <a:cubicBezTo>
                  <a:pt x="1660" y="713"/>
                  <a:pt x="1687" y="844"/>
                  <a:pt x="1688" y="921"/>
                </a:cubicBezTo>
                <a:cubicBezTo>
                  <a:pt x="1689" y="998"/>
                  <a:pt x="1681" y="1044"/>
                  <a:pt x="1649" y="1105"/>
                </a:cubicBezTo>
                <a:cubicBezTo>
                  <a:pt x="1617" y="1166"/>
                  <a:pt x="1530" y="1250"/>
                  <a:pt x="1496" y="1289"/>
                </a:cubicBezTo>
                <a:cubicBezTo>
                  <a:pt x="1462" y="1328"/>
                  <a:pt x="1446" y="1314"/>
                  <a:pt x="1442" y="1339"/>
                </a:cubicBezTo>
                <a:cubicBezTo>
                  <a:pt x="1438" y="1364"/>
                  <a:pt x="1476" y="1424"/>
                  <a:pt x="1472" y="1439"/>
                </a:cubicBezTo>
                <a:cubicBezTo>
                  <a:pt x="1468" y="1454"/>
                  <a:pt x="1433" y="1438"/>
                  <a:pt x="1419" y="1428"/>
                </a:cubicBezTo>
                <a:cubicBezTo>
                  <a:pt x="1405" y="1418"/>
                  <a:pt x="1398" y="1385"/>
                  <a:pt x="1388" y="1378"/>
                </a:cubicBezTo>
                <a:cubicBezTo>
                  <a:pt x="1378" y="1371"/>
                  <a:pt x="1388" y="1373"/>
                  <a:pt x="1357" y="1385"/>
                </a:cubicBezTo>
                <a:cubicBezTo>
                  <a:pt x="1326" y="1397"/>
                  <a:pt x="1277" y="1435"/>
                  <a:pt x="1200" y="1451"/>
                </a:cubicBezTo>
                <a:cubicBezTo>
                  <a:pt x="1123" y="1467"/>
                  <a:pt x="982" y="1491"/>
                  <a:pt x="896" y="1481"/>
                </a:cubicBezTo>
                <a:cubicBezTo>
                  <a:pt x="810" y="1471"/>
                  <a:pt x="757" y="1418"/>
                  <a:pt x="685" y="1389"/>
                </a:cubicBezTo>
                <a:cubicBezTo>
                  <a:pt x="613" y="1360"/>
                  <a:pt x="523" y="1307"/>
                  <a:pt x="466" y="1305"/>
                </a:cubicBezTo>
                <a:cubicBezTo>
                  <a:pt x="409" y="1303"/>
                  <a:pt x="358" y="1377"/>
                  <a:pt x="340" y="1374"/>
                </a:cubicBezTo>
                <a:cubicBezTo>
                  <a:pt x="322" y="1371"/>
                  <a:pt x="353" y="1307"/>
                  <a:pt x="355" y="1289"/>
                </a:cubicBezTo>
                <a:cubicBezTo>
                  <a:pt x="357" y="1271"/>
                  <a:pt x="363" y="1272"/>
                  <a:pt x="355" y="1263"/>
                </a:cubicBezTo>
                <a:cubicBezTo>
                  <a:pt x="347" y="1254"/>
                  <a:pt x="322" y="1246"/>
                  <a:pt x="309" y="1236"/>
                </a:cubicBezTo>
                <a:cubicBezTo>
                  <a:pt x="296" y="1226"/>
                  <a:pt x="285" y="1214"/>
                  <a:pt x="274" y="1201"/>
                </a:cubicBezTo>
                <a:cubicBezTo>
                  <a:pt x="263" y="1188"/>
                  <a:pt x="261" y="1157"/>
                  <a:pt x="240" y="1159"/>
                </a:cubicBezTo>
                <a:cubicBezTo>
                  <a:pt x="219" y="1161"/>
                  <a:pt x="152" y="1220"/>
                  <a:pt x="148" y="1216"/>
                </a:cubicBezTo>
                <a:cubicBezTo>
                  <a:pt x="144" y="1212"/>
                  <a:pt x="204" y="1151"/>
                  <a:pt x="213" y="1132"/>
                </a:cubicBezTo>
                <a:cubicBezTo>
                  <a:pt x="222" y="1113"/>
                  <a:pt x="213" y="1112"/>
                  <a:pt x="205" y="1101"/>
                </a:cubicBezTo>
                <a:cubicBezTo>
                  <a:pt x="197" y="1090"/>
                  <a:pt x="178" y="1081"/>
                  <a:pt x="163" y="1063"/>
                </a:cubicBezTo>
                <a:cubicBezTo>
                  <a:pt x="148" y="1045"/>
                  <a:pt x="136" y="1002"/>
                  <a:pt x="117" y="994"/>
                </a:cubicBezTo>
                <a:cubicBezTo>
                  <a:pt x="98" y="986"/>
                  <a:pt x="50" y="1019"/>
                  <a:pt x="48" y="1013"/>
                </a:cubicBezTo>
                <a:cubicBezTo>
                  <a:pt x="46" y="1007"/>
                  <a:pt x="94" y="972"/>
                  <a:pt x="102" y="955"/>
                </a:cubicBezTo>
                <a:cubicBezTo>
                  <a:pt x="110" y="938"/>
                  <a:pt x="105" y="931"/>
                  <a:pt x="98" y="913"/>
                </a:cubicBezTo>
                <a:cubicBezTo>
                  <a:pt x="91" y="895"/>
                  <a:pt x="63" y="870"/>
                  <a:pt x="59" y="848"/>
                </a:cubicBezTo>
                <a:cubicBezTo>
                  <a:pt x="55" y="826"/>
                  <a:pt x="67" y="805"/>
                  <a:pt x="71" y="783"/>
                </a:cubicBezTo>
                <a:cubicBezTo>
                  <a:pt x="75" y="761"/>
                  <a:pt x="94" y="729"/>
                  <a:pt x="86" y="713"/>
                </a:cubicBezTo>
                <a:cubicBezTo>
                  <a:pt x="78" y="697"/>
                  <a:pt x="35" y="697"/>
                  <a:pt x="21" y="687"/>
                </a:cubicBezTo>
                <a:cubicBezTo>
                  <a:pt x="7" y="677"/>
                  <a:pt x="0" y="658"/>
                  <a:pt x="2" y="652"/>
                </a:cubicBezTo>
                <a:cubicBezTo>
                  <a:pt x="4" y="646"/>
                  <a:pt x="16" y="653"/>
                  <a:pt x="32" y="648"/>
                </a:cubicBezTo>
                <a:close/>
              </a:path>
            </a:pathLst>
          </a:custGeom>
          <a:noFill/>
          <a:ln w="28575">
            <a:solidFill>
              <a:schemeClr val="hlink"/>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sp>
        <p:nvSpPr>
          <p:cNvPr id="66626" name="Freeform 305"/>
          <p:cNvSpPr>
            <a:spLocks/>
          </p:cNvSpPr>
          <p:nvPr/>
        </p:nvSpPr>
        <p:spPr bwMode="auto">
          <a:xfrm>
            <a:off x="736600" y="2339975"/>
            <a:ext cx="2401888" cy="2659063"/>
          </a:xfrm>
          <a:custGeom>
            <a:avLst/>
            <a:gdLst>
              <a:gd name="T0" fmla="*/ 2147483647 w 1639"/>
              <a:gd name="T1" fmla="*/ 2147483647 h 1675"/>
              <a:gd name="T2" fmla="*/ 2147483647 w 1639"/>
              <a:gd name="T3" fmla="*/ 2147483647 h 1675"/>
              <a:gd name="T4" fmla="*/ 2147483647 w 1639"/>
              <a:gd name="T5" fmla="*/ 2147483647 h 1675"/>
              <a:gd name="T6" fmla="*/ 2147483647 w 1639"/>
              <a:gd name="T7" fmla="*/ 2147483647 h 1675"/>
              <a:gd name="T8" fmla="*/ 2147483647 w 1639"/>
              <a:gd name="T9" fmla="*/ 2147483647 h 1675"/>
              <a:gd name="T10" fmla="*/ 2147483647 w 1639"/>
              <a:gd name="T11" fmla="*/ 2147483647 h 1675"/>
              <a:gd name="T12" fmla="*/ 2147483647 w 1639"/>
              <a:gd name="T13" fmla="*/ 2147483647 h 1675"/>
              <a:gd name="T14" fmla="*/ 2147483647 w 1639"/>
              <a:gd name="T15" fmla="*/ 2147483647 h 1675"/>
              <a:gd name="T16" fmla="*/ 2147483647 w 1639"/>
              <a:gd name="T17" fmla="*/ 2147483647 h 1675"/>
              <a:gd name="T18" fmla="*/ 2147483647 w 1639"/>
              <a:gd name="T19" fmla="*/ 2147483647 h 1675"/>
              <a:gd name="T20" fmla="*/ 2147483647 w 1639"/>
              <a:gd name="T21" fmla="*/ 2147483647 h 1675"/>
              <a:gd name="T22" fmla="*/ 2147483647 w 1639"/>
              <a:gd name="T23" fmla="*/ 2147483647 h 1675"/>
              <a:gd name="T24" fmla="*/ 2147483647 w 1639"/>
              <a:gd name="T25" fmla="*/ 2147483647 h 1675"/>
              <a:gd name="T26" fmla="*/ 2147483647 w 1639"/>
              <a:gd name="T27" fmla="*/ 2147483647 h 1675"/>
              <a:gd name="T28" fmla="*/ 2147483647 w 1639"/>
              <a:gd name="T29" fmla="*/ 2147483647 h 1675"/>
              <a:gd name="T30" fmla="*/ 2147483647 w 1639"/>
              <a:gd name="T31" fmla="*/ 2147483647 h 1675"/>
              <a:gd name="T32" fmla="*/ 2147483647 w 1639"/>
              <a:gd name="T33" fmla="*/ 2147483647 h 1675"/>
              <a:gd name="T34" fmla="*/ 2147483647 w 1639"/>
              <a:gd name="T35" fmla="*/ 2147483647 h 1675"/>
              <a:gd name="T36" fmla="*/ 2147483647 w 1639"/>
              <a:gd name="T37" fmla="*/ 2147483647 h 1675"/>
              <a:gd name="T38" fmla="*/ 2147483647 w 1639"/>
              <a:gd name="T39" fmla="*/ 2147483647 h 1675"/>
              <a:gd name="T40" fmla="*/ 2147483647 w 1639"/>
              <a:gd name="T41" fmla="*/ 2147483647 h 1675"/>
              <a:gd name="T42" fmla="*/ 2147483647 w 1639"/>
              <a:gd name="T43" fmla="*/ 2147483647 h 1675"/>
              <a:gd name="T44" fmla="*/ 2147483647 w 1639"/>
              <a:gd name="T45" fmla="*/ 2147483647 h 1675"/>
              <a:gd name="T46" fmla="*/ 2147483647 w 1639"/>
              <a:gd name="T47" fmla="*/ 2147483647 h 1675"/>
              <a:gd name="T48" fmla="*/ 2147483647 w 1639"/>
              <a:gd name="T49" fmla="*/ 2147483647 h 1675"/>
              <a:gd name="T50" fmla="*/ 2147483647 w 1639"/>
              <a:gd name="T51" fmla="*/ 2147483647 h 1675"/>
              <a:gd name="T52" fmla="*/ 2147483647 w 1639"/>
              <a:gd name="T53" fmla="*/ 2147483647 h 1675"/>
              <a:gd name="T54" fmla="*/ 2147483647 w 1639"/>
              <a:gd name="T55" fmla="*/ 2147483647 h 1675"/>
              <a:gd name="T56" fmla="*/ 2147483647 w 1639"/>
              <a:gd name="T57" fmla="*/ 2147483647 h 1675"/>
              <a:gd name="T58" fmla="*/ 2147483647 w 1639"/>
              <a:gd name="T59" fmla="*/ 2147483647 h 1675"/>
              <a:gd name="T60" fmla="*/ 2147483647 w 1639"/>
              <a:gd name="T61" fmla="*/ 2147483647 h 1675"/>
              <a:gd name="T62" fmla="*/ 2147483647 w 1639"/>
              <a:gd name="T63" fmla="*/ 2147483647 h 1675"/>
              <a:gd name="T64" fmla="*/ 2147483647 w 1639"/>
              <a:gd name="T65" fmla="*/ 2147483647 h 1675"/>
              <a:gd name="T66" fmla="*/ 2147483647 w 1639"/>
              <a:gd name="T67" fmla="*/ 2147483647 h 16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639"/>
              <a:gd name="T103" fmla="*/ 0 h 1675"/>
              <a:gd name="T104" fmla="*/ 1639 w 1639"/>
              <a:gd name="T105" fmla="*/ 1675 h 167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639" h="1675">
                <a:moveTo>
                  <a:pt x="804" y="154"/>
                </a:moveTo>
                <a:cubicBezTo>
                  <a:pt x="831" y="132"/>
                  <a:pt x="819" y="85"/>
                  <a:pt x="827" y="62"/>
                </a:cubicBezTo>
                <a:cubicBezTo>
                  <a:pt x="835" y="39"/>
                  <a:pt x="843" y="15"/>
                  <a:pt x="850" y="16"/>
                </a:cubicBezTo>
                <a:cubicBezTo>
                  <a:pt x="857" y="17"/>
                  <a:pt x="866" y="44"/>
                  <a:pt x="869" y="66"/>
                </a:cubicBezTo>
                <a:cubicBezTo>
                  <a:pt x="872" y="88"/>
                  <a:pt x="861" y="131"/>
                  <a:pt x="869" y="146"/>
                </a:cubicBezTo>
                <a:cubicBezTo>
                  <a:pt x="877" y="161"/>
                  <a:pt x="891" y="155"/>
                  <a:pt x="915" y="158"/>
                </a:cubicBezTo>
                <a:cubicBezTo>
                  <a:pt x="939" y="161"/>
                  <a:pt x="978" y="158"/>
                  <a:pt x="1015" y="162"/>
                </a:cubicBezTo>
                <a:cubicBezTo>
                  <a:pt x="1052" y="166"/>
                  <a:pt x="1105" y="205"/>
                  <a:pt x="1138" y="181"/>
                </a:cubicBezTo>
                <a:cubicBezTo>
                  <a:pt x="1171" y="157"/>
                  <a:pt x="1198" y="40"/>
                  <a:pt x="1214" y="20"/>
                </a:cubicBezTo>
                <a:cubicBezTo>
                  <a:pt x="1230" y="0"/>
                  <a:pt x="1231" y="43"/>
                  <a:pt x="1234" y="58"/>
                </a:cubicBezTo>
                <a:cubicBezTo>
                  <a:pt x="1237" y="73"/>
                  <a:pt x="1236" y="93"/>
                  <a:pt x="1234" y="112"/>
                </a:cubicBezTo>
                <a:cubicBezTo>
                  <a:pt x="1232" y="131"/>
                  <a:pt x="1226" y="155"/>
                  <a:pt x="1222" y="170"/>
                </a:cubicBezTo>
                <a:cubicBezTo>
                  <a:pt x="1218" y="185"/>
                  <a:pt x="1204" y="191"/>
                  <a:pt x="1211" y="200"/>
                </a:cubicBezTo>
                <a:cubicBezTo>
                  <a:pt x="1218" y="209"/>
                  <a:pt x="1226" y="209"/>
                  <a:pt x="1264" y="227"/>
                </a:cubicBezTo>
                <a:cubicBezTo>
                  <a:pt x="1302" y="245"/>
                  <a:pt x="1397" y="306"/>
                  <a:pt x="1437" y="308"/>
                </a:cubicBezTo>
                <a:cubicBezTo>
                  <a:pt x="1477" y="310"/>
                  <a:pt x="1484" y="263"/>
                  <a:pt x="1502" y="242"/>
                </a:cubicBezTo>
                <a:cubicBezTo>
                  <a:pt x="1520" y="221"/>
                  <a:pt x="1534" y="192"/>
                  <a:pt x="1545" y="181"/>
                </a:cubicBezTo>
                <a:cubicBezTo>
                  <a:pt x="1556" y="170"/>
                  <a:pt x="1566" y="167"/>
                  <a:pt x="1568" y="177"/>
                </a:cubicBezTo>
                <a:cubicBezTo>
                  <a:pt x="1570" y="187"/>
                  <a:pt x="1562" y="220"/>
                  <a:pt x="1556" y="239"/>
                </a:cubicBezTo>
                <a:cubicBezTo>
                  <a:pt x="1550" y="258"/>
                  <a:pt x="1544" y="272"/>
                  <a:pt x="1533" y="292"/>
                </a:cubicBezTo>
                <a:cubicBezTo>
                  <a:pt x="1522" y="312"/>
                  <a:pt x="1488" y="323"/>
                  <a:pt x="1487" y="358"/>
                </a:cubicBezTo>
                <a:cubicBezTo>
                  <a:pt x="1486" y="393"/>
                  <a:pt x="1506" y="436"/>
                  <a:pt x="1526" y="504"/>
                </a:cubicBezTo>
                <a:cubicBezTo>
                  <a:pt x="1546" y="572"/>
                  <a:pt x="1588" y="681"/>
                  <a:pt x="1606" y="769"/>
                </a:cubicBezTo>
                <a:cubicBezTo>
                  <a:pt x="1624" y="857"/>
                  <a:pt x="1639" y="957"/>
                  <a:pt x="1637" y="1030"/>
                </a:cubicBezTo>
                <a:cubicBezTo>
                  <a:pt x="1635" y="1103"/>
                  <a:pt x="1623" y="1159"/>
                  <a:pt x="1591" y="1210"/>
                </a:cubicBezTo>
                <a:cubicBezTo>
                  <a:pt x="1559" y="1261"/>
                  <a:pt x="1496" y="1297"/>
                  <a:pt x="1445" y="1337"/>
                </a:cubicBezTo>
                <a:cubicBezTo>
                  <a:pt x="1394" y="1377"/>
                  <a:pt x="1320" y="1427"/>
                  <a:pt x="1284" y="1452"/>
                </a:cubicBezTo>
                <a:cubicBezTo>
                  <a:pt x="1248" y="1477"/>
                  <a:pt x="1238" y="1466"/>
                  <a:pt x="1226" y="1490"/>
                </a:cubicBezTo>
                <a:cubicBezTo>
                  <a:pt x="1214" y="1514"/>
                  <a:pt x="1215" y="1569"/>
                  <a:pt x="1211" y="1598"/>
                </a:cubicBezTo>
                <a:cubicBezTo>
                  <a:pt x="1207" y="1627"/>
                  <a:pt x="1205" y="1661"/>
                  <a:pt x="1199" y="1667"/>
                </a:cubicBezTo>
                <a:cubicBezTo>
                  <a:pt x="1193" y="1673"/>
                  <a:pt x="1185" y="1651"/>
                  <a:pt x="1176" y="1636"/>
                </a:cubicBezTo>
                <a:cubicBezTo>
                  <a:pt x="1167" y="1621"/>
                  <a:pt x="1151" y="1600"/>
                  <a:pt x="1145" y="1579"/>
                </a:cubicBezTo>
                <a:cubicBezTo>
                  <a:pt x="1139" y="1558"/>
                  <a:pt x="1158" y="1521"/>
                  <a:pt x="1142" y="1510"/>
                </a:cubicBezTo>
                <a:cubicBezTo>
                  <a:pt x="1126" y="1499"/>
                  <a:pt x="1078" y="1512"/>
                  <a:pt x="1049" y="1514"/>
                </a:cubicBezTo>
                <a:cubicBezTo>
                  <a:pt x="1020" y="1516"/>
                  <a:pt x="985" y="1523"/>
                  <a:pt x="965" y="1525"/>
                </a:cubicBezTo>
                <a:cubicBezTo>
                  <a:pt x="945" y="1527"/>
                  <a:pt x="937" y="1509"/>
                  <a:pt x="930" y="1525"/>
                </a:cubicBezTo>
                <a:cubicBezTo>
                  <a:pt x="923" y="1541"/>
                  <a:pt x="929" y="1596"/>
                  <a:pt x="923" y="1621"/>
                </a:cubicBezTo>
                <a:cubicBezTo>
                  <a:pt x="917" y="1646"/>
                  <a:pt x="898" y="1675"/>
                  <a:pt x="892" y="1675"/>
                </a:cubicBezTo>
                <a:cubicBezTo>
                  <a:pt x="886" y="1675"/>
                  <a:pt x="889" y="1636"/>
                  <a:pt x="888" y="1621"/>
                </a:cubicBezTo>
                <a:cubicBezTo>
                  <a:pt x="887" y="1606"/>
                  <a:pt x="886" y="1601"/>
                  <a:pt x="888" y="1583"/>
                </a:cubicBezTo>
                <a:cubicBezTo>
                  <a:pt x="890" y="1565"/>
                  <a:pt x="907" y="1531"/>
                  <a:pt x="900" y="1514"/>
                </a:cubicBezTo>
                <a:cubicBezTo>
                  <a:pt x="893" y="1497"/>
                  <a:pt x="866" y="1495"/>
                  <a:pt x="846" y="1483"/>
                </a:cubicBezTo>
                <a:cubicBezTo>
                  <a:pt x="826" y="1471"/>
                  <a:pt x="800" y="1453"/>
                  <a:pt x="781" y="1441"/>
                </a:cubicBezTo>
                <a:cubicBezTo>
                  <a:pt x="762" y="1429"/>
                  <a:pt x="745" y="1418"/>
                  <a:pt x="731" y="1410"/>
                </a:cubicBezTo>
                <a:cubicBezTo>
                  <a:pt x="717" y="1402"/>
                  <a:pt x="706" y="1382"/>
                  <a:pt x="696" y="1394"/>
                </a:cubicBezTo>
                <a:cubicBezTo>
                  <a:pt x="686" y="1406"/>
                  <a:pt x="680" y="1453"/>
                  <a:pt x="673" y="1479"/>
                </a:cubicBezTo>
                <a:cubicBezTo>
                  <a:pt x="666" y="1505"/>
                  <a:pt x="663" y="1536"/>
                  <a:pt x="654" y="1552"/>
                </a:cubicBezTo>
                <a:cubicBezTo>
                  <a:pt x="645" y="1568"/>
                  <a:pt x="624" y="1579"/>
                  <a:pt x="619" y="1575"/>
                </a:cubicBezTo>
                <a:cubicBezTo>
                  <a:pt x="614" y="1571"/>
                  <a:pt x="622" y="1541"/>
                  <a:pt x="623" y="1525"/>
                </a:cubicBezTo>
                <a:cubicBezTo>
                  <a:pt x="624" y="1509"/>
                  <a:pt x="626" y="1490"/>
                  <a:pt x="627" y="1479"/>
                </a:cubicBezTo>
                <a:cubicBezTo>
                  <a:pt x="628" y="1468"/>
                  <a:pt x="630" y="1471"/>
                  <a:pt x="631" y="1456"/>
                </a:cubicBezTo>
                <a:cubicBezTo>
                  <a:pt x="632" y="1441"/>
                  <a:pt x="634" y="1406"/>
                  <a:pt x="635" y="1391"/>
                </a:cubicBezTo>
                <a:cubicBezTo>
                  <a:pt x="636" y="1376"/>
                  <a:pt x="642" y="1371"/>
                  <a:pt x="635" y="1364"/>
                </a:cubicBezTo>
                <a:cubicBezTo>
                  <a:pt x="628" y="1357"/>
                  <a:pt x="630" y="1370"/>
                  <a:pt x="592" y="1348"/>
                </a:cubicBezTo>
                <a:cubicBezTo>
                  <a:pt x="554" y="1326"/>
                  <a:pt x="460" y="1281"/>
                  <a:pt x="404" y="1229"/>
                </a:cubicBezTo>
                <a:cubicBezTo>
                  <a:pt x="348" y="1177"/>
                  <a:pt x="290" y="1099"/>
                  <a:pt x="254" y="1037"/>
                </a:cubicBezTo>
                <a:cubicBezTo>
                  <a:pt x="218" y="975"/>
                  <a:pt x="222" y="892"/>
                  <a:pt x="185" y="857"/>
                </a:cubicBezTo>
                <a:cubicBezTo>
                  <a:pt x="148" y="822"/>
                  <a:pt x="60" y="839"/>
                  <a:pt x="32" y="830"/>
                </a:cubicBezTo>
                <a:cubicBezTo>
                  <a:pt x="4" y="821"/>
                  <a:pt x="0" y="808"/>
                  <a:pt x="16" y="803"/>
                </a:cubicBezTo>
                <a:cubicBezTo>
                  <a:pt x="32" y="798"/>
                  <a:pt x="99" y="802"/>
                  <a:pt x="128" y="799"/>
                </a:cubicBezTo>
                <a:cubicBezTo>
                  <a:pt x="157" y="796"/>
                  <a:pt x="177" y="808"/>
                  <a:pt x="193" y="784"/>
                </a:cubicBezTo>
                <a:cubicBezTo>
                  <a:pt x="209" y="760"/>
                  <a:pt x="214" y="693"/>
                  <a:pt x="224" y="653"/>
                </a:cubicBezTo>
                <a:cubicBezTo>
                  <a:pt x="234" y="613"/>
                  <a:pt x="233" y="588"/>
                  <a:pt x="254" y="542"/>
                </a:cubicBezTo>
                <a:cubicBezTo>
                  <a:pt x="275" y="496"/>
                  <a:pt x="318" y="415"/>
                  <a:pt x="350" y="377"/>
                </a:cubicBezTo>
                <a:cubicBezTo>
                  <a:pt x="382" y="339"/>
                  <a:pt x="411" y="335"/>
                  <a:pt x="446" y="315"/>
                </a:cubicBezTo>
                <a:cubicBezTo>
                  <a:pt x="481" y="295"/>
                  <a:pt x="526" y="274"/>
                  <a:pt x="562" y="254"/>
                </a:cubicBezTo>
                <a:cubicBezTo>
                  <a:pt x="598" y="234"/>
                  <a:pt x="624" y="213"/>
                  <a:pt x="665" y="196"/>
                </a:cubicBezTo>
                <a:cubicBezTo>
                  <a:pt x="706" y="179"/>
                  <a:pt x="777" y="176"/>
                  <a:pt x="804" y="154"/>
                </a:cubicBezTo>
                <a:close/>
              </a:path>
            </a:pathLst>
          </a:custGeom>
          <a:noFill/>
          <a:ln w="28575">
            <a:solidFill>
              <a:srgbClr val="FF6600"/>
            </a:solidFill>
            <a:round/>
            <a:headEnd/>
            <a:tailEnd/>
          </a:ln>
        </p:spPr>
        <p:txBody>
          <a:bodyPr wrap="none" anchor="ctr"/>
          <a:lstStyle/>
          <a:p>
            <a:pPr>
              <a:defRPr/>
            </a:pPr>
            <a:endParaRPr lang="zh-CN" altLang="en-US">
              <a:latin typeface="Times New Roman" pitchFamily="18" charset="0"/>
              <a:ea typeface="宋体" pitchFamily="2" charset="-122"/>
              <a:cs typeface="Times New Roman" pitchFamily="18" charset="0"/>
            </a:endParaRPr>
          </a:p>
        </p:txBody>
      </p:sp>
      <p:grpSp>
        <p:nvGrpSpPr>
          <p:cNvPr id="3" name="Group 54"/>
          <p:cNvGrpSpPr>
            <a:grpSpLocks/>
          </p:cNvGrpSpPr>
          <p:nvPr/>
        </p:nvGrpSpPr>
        <p:grpSpPr bwMode="auto">
          <a:xfrm>
            <a:off x="7072313" y="6067425"/>
            <a:ext cx="287337" cy="360363"/>
            <a:chOff x="4354513" y="1244600"/>
            <a:chExt cx="488950" cy="533400"/>
          </a:xfrm>
        </p:grpSpPr>
        <p:sp>
          <p:nvSpPr>
            <p:cNvPr id="66692"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93" name="Freeform 20"/>
            <p:cNvSpPr>
              <a:spLocks noEditPoints="1"/>
            </p:cNvSpPr>
            <p:nvPr/>
          </p:nvSpPr>
          <p:spPr bwMode="auto">
            <a:xfrm>
              <a:off x="4354513" y="1244600"/>
              <a:ext cx="488950" cy="53104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sp>
        <p:nvSpPr>
          <p:cNvPr id="66628" name="Freeform 20"/>
          <p:cNvSpPr>
            <a:spLocks noEditPoints="1"/>
          </p:cNvSpPr>
          <p:nvPr/>
        </p:nvSpPr>
        <p:spPr bwMode="auto">
          <a:xfrm>
            <a:off x="8078788" y="6069013"/>
            <a:ext cx="288925" cy="360362"/>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nvGrpSpPr>
          <p:cNvPr id="4" name="Group 54"/>
          <p:cNvGrpSpPr>
            <a:grpSpLocks/>
          </p:cNvGrpSpPr>
          <p:nvPr/>
        </p:nvGrpSpPr>
        <p:grpSpPr bwMode="auto">
          <a:xfrm>
            <a:off x="6877050" y="5516563"/>
            <a:ext cx="287338" cy="360362"/>
            <a:chOff x="4354513" y="1244600"/>
            <a:chExt cx="488950" cy="533400"/>
          </a:xfrm>
        </p:grpSpPr>
        <p:sp>
          <p:nvSpPr>
            <p:cNvPr id="66690"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91" name="Freeform 20"/>
            <p:cNvSpPr>
              <a:spLocks noEditPoints="1"/>
            </p:cNvSpPr>
            <p:nvPr/>
          </p:nvSpPr>
          <p:spPr bwMode="auto">
            <a:xfrm>
              <a:off x="4354513" y="1244600"/>
              <a:ext cx="488950" cy="531051"/>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grpSp>
        <p:nvGrpSpPr>
          <p:cNvPr id="5" name="Group 54"/>
          <p:cNvGrpSpPr>
            <a:grpSpLocks/>
          </p:cNvGrpSpPr>
          <p:nvPr/>
        </p:nvGrpSpPr>
        <p:grpSpPr bwMode="auto">
          <a:xfrm>
            <a:off x="8388350" y="3141663"/>
            <a:ext cx="287338" cy="360362"/>
            <a:chOff x="4354513" y="1244600"/>
            <a:chExt cx="488950" cy="533400"/>
          </a:xfrm>
        </p:grpSpPr>
        <p:sp>
          <p:nvSpPr>
            <p:cNvPr id="66688"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89" name="Freeform 20"/>
            <p:cNvSpPr>
              <a:spLocks noEditPoints="1"/>
            </p:cNvSpPr>
            <p:nvPr/>
          </p:nvSpPr>
          <p:spPr bwMode="auto">
            <a:xfrm>
              <a:off x="4354513" y="1244600"/>
              <a:ext cx="488950" cy="531051"/>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grpSp>
        <p:nvGrpSpPr>
          <p:cNvPr id="6" name="Group 54"/>
          <p:cNvGrpSpPr>
            <a:grpSpLocks/>
          </p:cNvGrpSpPr>
          <p:nvPr/>
        </p:nvGrpSpPr>
        <p:grpSpPr bwMode="auto">
          <a:xfrm>
            <a:off x="7451725" y="1557338"/>
            <a:ext cx="287338" cy="360362"/>
            <a:chOff x="4354513" y="1244600"/>
            <a:chExt cx="488950" cy="533400"/>
          </a:xfrm>
        </p:grpSpPr>
        <p:sp>
          <p:nvSpPr>
            <p:cNvPr id="66686"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87" name="Freeform 20"/>
            <p:cNvSpPr>
              <a:spLocks noEditPoints="1"/>
            </p:cNvSpPr>
            <p:nvPr/>
          </p:nvSpPr>
          <p:spPr bwMode="auto">
            <a:xfrm>
              <a:off x="4354513" y="1244600"/>
              <a:ext cx="488950" cy="531051"/>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grpSp>
        <p:nvGrpSpPr>
          <p:cNvPr id="7" name="Group 54"/>
          <p:cNvGrpSpPr>
            <a:grpSpLocks/>
          </p:cNvGrpSpPr>
          <p:nvPr/>
        </p:nvGrpSpPr>
        <p:grpSpPr bwMode="auto">
          <a:xfrm>
            <a:off x="5148263" y="1052513"/>
            <a:ext cx="287337" cy="360362"/>
            <a:chOff x="4354513" y="1244600"/>
            <a:chExt cx="488950" cy="533400"/>
          </a:xfrm>
        </p:grpSpPr>
        <p:sp>
          <p:nvSpPr>
            <p:cNvPr id="66684"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85" name="Freeform 20"/>
            <p:cNvSpPr>
              <a:spLocks noEditPoints="1"/>
            </p:cNvSpPr>
            <p:nvPr/>
          </p:nvSpPr>
          <p:spPr bwMode="auto">
            <a:xfrm>
              <a:off x="4354513" y="1244600"/>
              <a:ext cx="488950" cy="531051"/>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grpSp>
        <p:nvGrpSpPr>
          <p:cNvPr id="8" name="Group 54"/>
          <p:cNvGrpSpPr>
            <a:grpSpLocks/>
          </p:cNvGrpSpPr>
          <p:nvPr/>
        </p:nvGrpSpPr>
        <p:grpSpPr bwMode="auto">
          <a:xfrm>
            <a:off x="3203575" y="2852738"/>
            <a:ext cx="360363" cy="431800"/>
            <a:chOff x="4354513" y="1244600"/>
            <a:chExt cx="488950" cy="533400"/>
          </a:xfrm>
        </p:grpSpPr>
        <p:sp>
          <p:nvSpPr>
            <p:cNvPr id="66682"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83" name="Freeform 20"/>
            <p:cNvSpPr>
              <a:spLocks noEditPoints="1"/>
            </p:cNvSpPr>
            <p:nvPr/>
          </p:nvSpPr>
          <p:spPr bwMode="auto">
            <a:xfrm>
              <a:off x="4354513" y="1244600"/>
              <a:ext cx="488950" cy="529478"/>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grpSp>
        <p:nvGrpSpPr>
          <p:cNvPr id="9" name="Group 54"/>
          <p:cNvGrpSpPr>
            <a:grpSpLocks/>
          </p:cNvGrpSpPr>
          <p:nvPr/>
        </p:nvGrpSpPr>
        <p:grpSpPr bwMode="auto">
          <a:xfrm>
            <a:off x="3203575" y="4149725"/>
            <a:ext cx="360363" cy="431800"/>
            <a:chOff x="4354513" y="1244600"/>
            <a:chExt cx="488950" cy="533400"/>
          </a:xfrm>
        </p:grpSpPr>
        <p:sp>
          <p:nvSpPr>
            <p:cNvPr id="66680"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81" name="Freeform 20"/>
            <p:cNvSpPr>
              <a:spLocks noEditPoints="1"/>
            </p:cNvSpPr>
            <p:nvPr/>
          </p:nvSpPr>
          <p:spPr bwMode="auto">
            <a:xfrm>
              <a:off x="4354513" y="1244600"/>
              <a:ext cx="488950" cy="529478"/>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grpSp>
        <p:nvGrpSpPr>
          <p:cNvPr id="10" name="Group 54"/>
          <p:cNvGrpSpPr>
            <a:grpSpLocks/>
          </p:cNvGrpSpPr>
          <p:nvPr/>
        </p:nvGrpSpPr>
        <p:grpSpPr bwMode="auto">
          <a:xfrm>
            <a:off x="395288" y="3213100"/>
            <a:ext cx="360362" cy="431800"/>
            <a:chOff x="4354513" y="1244600"/>
            <a:chExt cx="488950" cy="533400"/>
          </a:xfrm>
        </p:grpSpPr>
        <p:sp>
          <p:nvSpPr>
            <p:cNvPr id="66678"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79" name="Freeform 20"/>
            <p:cNvSpPr>
              <a:spLocks noEditPoints="1"/>
            </p:cNvSpPr>
            <p:nvPr/>
          </p:nvSpPr>
          <p:spPr bwMode="auto">
            <a:xfrm>
              <a:off x="4354513" y="1244600"/>
              <a:ext cx="488950" cy="529478"/>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grpSp>
        <p:nvGrpSpPr>
          <p:cNvPr id="11" name="Group 54"/>
          <p:cNvGrpSpPr>
            <a:grpSpLocks/>
          </p:cNvGrpSpPr>
          <p:nvPr/>
        </p:nvGrpSpPr>
        <p:grpSpPr bwMode="auto">
          <a:xfrm>
            <a:off x="1476375" y="4797425"/>
            <a:ext cx="360363" cy="431800"/>
            <a:chOff x="4354513" y="1244600"/>
            <a:chExt cx="488950" cy="533400"/>
          </a:xfrm>
        </p:grpSpPr>
        <p:sp>
          <p:nvSpPr>
            <p:cNvPr id="66676"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77" name="Freeform 20"/>
            <p:cNvSpPr>
              <a:spLocks noEditPoints="1"/>
            </p:cNvSpPr>
            <p:nvPr/>
          </p:nvSpPr>
          <p:spPr bwMode="auto">
            <a:xfrm>
              <a:off x="4354513" y="1244600"/>
              <a:ext cx="488950" cy="529478"/>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sp>
        <p:nvSpPr>
          <p:cNvPr id="66637" name="Freeform 20"/>
          <p:cNvSpPr>
            <a:spLocks noEditPoints="1"/>
          </p:cNvSpPr>
          <p:nvPr/>
        </p:nvSpPr>
        <p:spPr bwMode="auto">
          <a:xfrm>
            <a:off x="1979613" y="5013325"/>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38" name="Freeform 20"/>
          <p:cNvSpPr>
            <a:spLocks noEditPoints="1"/>
          </p:cNvSpPr>
          <p:nvPr/>
        </p:nvSpPr>
        <p:spPr bwMode="auto">
          <a:xfrm>
            <a:off x="2411413" y="4941888"/>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39" name="Freeform 20"/>
          <p:cNvSpPr>
            <a:spLocks noEditPoints="1"/>
          </p:cNvSpPr>
          <p:nvPr/>
        </p:nvSpPr>
        <p:spPr bwMode="auto">
          <a:xfrm>
            <a:off x="2916238" y="4724400"/>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40" name="Freeform 20"/>
          <p:cNvSpPr>
            <a:spLocks noEditPoints="1"/>
          </p:cNvSpPr>
          <p:nvPr/>
        </p:nvSpPr>
        <p:spPr bwMode="auto">
          <a:xfrm>
            <a:off x="1116013" y="4652963"/>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41" name="Freeform 20"/>
          <p:cNvSpPr>
            <a:spLocks noEditPoints="1"/>
          </p:cNvSpPr>
          <p:nvPr/>
        </p:nvSpPr>
        <p:spPr bwMode="auto">
          <a:xfrm>
            <a:off x="827088" y="4365625"/>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42" name="Freeform 20"/>
          <p:cNvSpPr>
            <a:spLocks noEditPoints="1"/>
          </p:cNvSpPr>
          <p:nvPr/>
        </p:nvSpPr>
        <p:spPr bwMode="auto">
          <a:xfrm>
            <a:off x="684213" y="4005263"/>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43" name="Freeform 20"/>
          <p:cNvSpPr>
            <a:spLocks noEditPoints="1"/>
          </p:cNvSpPr>
          <p:nvPr/>
        </p:nvSpPr>
        <p:spPr bwMode="auto">
          <a:xfrm>
            <a:off x="755650" y="2852738"/>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44" name="Freeform 20"/>
          <p:cNvSpPr>
            <a:spLocks noEditPoints="1"/>
          </p:cNvSpPr>
          <p:nvPr/>
        </p:nvSpPr>
        <p:spPr bwMode="auto">
          <a:xfrm>
            <a:off x="1042988" y="2565400"/>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45" name="Freeform 20"/>
          <p:cNvSpPr>
            <a:spLocks noEditPoints="1"/>
          </p:cNvSpPr>
          <p:nvPr/>
        </p:nvSpPr>
        <p:spPr bwMode="auto">
          <a:xfrm>
            <a:off x="1476375" y="2276475"/>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46" name="Freeform 20"/>
          <p:cNvSpPr>
            <a:spLocks noEditPoints="1"/>
          </p:cNvSpPr>
          <p:nvPr/>
        </p:nvSpPr>
        <p:spPr bwMode="auto">
          <a:xfrm>
            <a:off x="1835150" y="2133600"/>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47" name="Freeform 20"/>
          <p:cNvSpPr>
            <a:spLocks noEditPoints="1"/>
          </p:cNvSpPr>
          <p:nvPr/>
        </p:nvSpPr>
        <p:spPr bwMode="auto">
          <a:xfrm>
            <a:off x="2411413" y="2205038"/>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48" name="Freeform 20"/>
          <p:cNvSpPr>
            <a:spLocks noEditPoints="1"/>
          </p:cNvSpPr>
          <p:nvPr/>
        </p:nvSpPr>
        <p:spPr bwMode="auto">
          <a:xfrm>
            <a:off x="2916238" y="2420938"/>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49" name="Freeform 20"/>
          <p:cNvSpPr>
            <a:spLocks noEditPoints="1"/>
          </p:cNvSpPr>
          <p:nvPr/>
        </p:nvSpPr>
        <p:spPr bwMode="auto">
          <a:xfrm>
            <a:off x="3419475" y="2420938"/>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50" name="Freeform 20"/>
          <p:cNvSpPr>
            <a:spLocks noEditPoints="1"/>
          </p:cNvSpPr>
          <p:nvPr/>
        </p:nvSpPr>
        <p:spPr bwMode="auto">
          <a:xfrm>
            <a:off x="3635375" y="2060575"/>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51" name="Freeform 20"/>
          <p:cNvSpPr>
            <a:spLocks noEditPoints="1"/>
          </p:cNvSpPr>
          <p:nvPr/>
        </p:nvSpPr>
        <p:spPr bwMode="auto">
          <a:xfrm>
            <a:off x="3924300" y="1773238"/>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52" name="Freeform 20"/>
          <p:cNvSpPr>
            <a:spLocks noEditPoints="1"/>
          </p:cNvSpPr>
          <p:nvPr/>
        </p:nvSpPr>
        <p:spPr bwMode="auto">
          <a:xfrm>
            <a:off x="4284663" y="1484313"/>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53" name="Freeform 20"/>
          <p:cNvSpPr>
            <a:spLocks noEditPoints="1"/>
          </p:cNvSpPr>
          <p:nvPr/>
        </p:nvSpPr>
        <p:spPr bwMode="auto">
          <a:xfrm>
            <a:off x="4643438" y="1268413"/>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54" name="Freeform 20"/>
          <p:cNvSpPr>
            <a:spLocks noEditPoints="1"/>
          </p:cNvSpPr>
          <p:nvPr/>
        </p:nvSpPr>
        <p:spPr bwMode="auto">
          <a:xfrm>
            <a:off x="5724525" y="1052513"/>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55" name="Freeform 20"/>
          <p:cNvSpPr>
            <a:spLocks noEditPoints="1"/>
          </p:cNvSpPr>
          <p:nvPr/>
        </p:nvSpPr>
        <p:spPr bwMode="auto">
          <a:xfrm>
            <a:off x="6156325" y="1052513"/>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56" name="Freeform 20"/>
          <p:cNvSpPr>
            <a:spLocks noEditPoints="1"/>
          </p:cNvSpPr>
          <p:nvPr/>
        </p:nvSpPr>
        <p:spPr bwMode="auto">
          <a:xfrm>
            <a:off x="6588125" y="1196975"/>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57" name="Freeform 20"/>
          <p:cNvSpPr>
            <a:spLocks noEditPoints="1"/>
          </p:cNvSpPr>
          <p:nvPr/>
        </p:nvSpPr>
        <p:spPr bwMode="auto">
          <a:xfrm>
            <a:off x="7019925" y="1341438"/>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58" name="Freeform 20"/>
          <p:cNvSpPr>
            <a:spLocks noEditPoints="1"/>
          </p:cNvSpPr>
          <p:nvPr/>
        </p:nvSpPr>
        <p:spPr bwMode="auto">
          <a:xfrm>
            <a:off x="7812088" y="1989138"/>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59" name="Freeform 20"/>
          <p:cNvSpPr>
            <a:spLocks noEditPoints="1"/>
          </p:cNvSpPr>
          <p:nvPr/>
        </p:nvSpPr>
        <p:spPr bwMode="auto">
          <a:xfrm>
            <a:off x="8027988" y="2349500"/>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60" name="Freeform 20"/>
          <p:cNvSpPr>
            <a:spLocks noEditPoints="1"/>
          </p:cNvSpPr>
          <p:nvPr/>
        </p:nvSpPr>
        <p:spPr bwMode="auto">
          <a:xfrm>
            <a:off x="8243888" y="2708275"/>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61" name="Freeform 20"/>
          <p:cNvSpPr>
            <a:spLocks noEditPoints="1"/>
          </p:cNvSpPr>
          <p:nvPr/>
        </p:nvSpPr>
        <p:spPr bwMode="auto">
          <a:xfrm>
            <a:off x="8316913" y="3644900"/>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62" name="Freeform 20"/>
          <p:cNvSpPr>
            <a:spLocks noEditPoints="1"/>
          </p:cNvSpPr>
          <p:nvPr/>
        </p:nvSpPr>
        <p:spPr bwMode="auto">
          <a:xfrm>
            <a:off x="8243888" y="4076700"/>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63" name="Freeform 20"/>
          <p:cNvSpPr>
            <a:spLocks noEditPoints="1"/>
          </p:cNvSpPr>
          <p:nvPr/>
        </p:nvSpPr>
        <p:spPr bwMode="auto">
          <a:xfrm>
            <a:off x="8101013" y="4437063"/>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64" name="Freeform 20"/>
          <p:cNvSpPr>
            <a:spLocks noEditPoints="1"/>
          </p:cNvSpPr>
          <p:nvPr/>
        </p:nvSpPr>
        <p:spPr bwMode="auto">
          <a:xfrm>
            <a:off x="7956550" y="4724400"/>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65" name="Freeform 20"/>
          <p:cNvSpPr>
            <a:spLocks noEditPoints="1"/>
          </p:cNvSpPr>
          <p:nvPr/>
        </p:nvSpPr>
        <p:spPr bwMode="auto">
          <a:xfrm>
            <a:off x="7669213" y="5084763"/>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66" name="Freeform 20"/>
          <p:cNvSpPr>
            <a:spLocks noEditPoints="1"/>
          </p:cNvSpPr>
          <p:nvPr/>
        </p:nvSpPr>
        <p:spPr bwMode="auto">
          <a:xfrm>
            <a:off x="7380288" y="5373688"/>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67" name="Freeform 20"/>
          <p:cNvSpPr>
            <a:spLocks noEditPoints="1"/>
          </p:cNvSpPr>
          <p:nvPr/>
        </p:nvSpPr>
        <p:spPr bwMode="auto">
          <a:xfrm>
            <a:off x="6300788" y="5734050"/>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68" name="Freeform 20"/>
          <p:cNvSpPr>
            <a:spLocks noEditPoints="1"/>
          </p:cNvSpPr>
          <p:nvPr/>
        </p:nvSpPr>
        <p:spPr bwMode="auto">
          <a:xfrm>
            <a:off x="5940425" y="5805488"/>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69" name="Freeform 20"/>
          <p:cNvSpPr>
            <a:spLocks noEditPoints="1"/>
          </p:cNvSpPr>
          <p:nvPr/>
        </p:nvSpPr>
        <p:spPr bwMode="auto">
          <a:xfrm>
            <a:off x="5508625" y="5805488"/>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70" name="Freeform 20"/>
          <p:cNvSpPr>
            <a:spLocks noEditPoints="1"/>
          </p:cNvSpPr>
          <p:nvPr/>
        </p:nvSpPr>
        <p:spPr bwMode="auto">
          <a:xfrm>
            <a:off x="5148263" y="5734050"/>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71" name="Freeform 20"/>
          <p:cNvSpPr>
            <a:spLocks noEditPoints="1"/>
          </p:cNvSpPr>
          <p:nvPr/>
        </p:nvSpPr>
        <p:spPr bwMode="auto">
          <a:xfrm>
            <a:off x="4716463" y="5661025"/>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72" name="Freeform 20"/>
          <p:cNvSpPr>
            <a:spLocks noEditPoints="1"/>
          </p:cNvSpPr>
          <p:nvPr/>
        </p:nvSpPr>
        <p:spPr bwMode="auto">
          <a:xfrm>
            <a:off x="4356100" y="5445125"/>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73" name="Freeform 20"/>
          <p:cNvSpPr>
            <a:spLocks noEditPoints="1"/>
          </p:cNvSpPr>
          <p:nvPr/>
        </p:nvSpPr>
        <p:spPr bwMode="auto">
          <a:xfrm>
            <a:off x="4067175" y="5229225"/>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74" name="Freeform 20"/>
          <p:cNvSpPr>
            <a:spLocks noEditPoints="1"/>
          </p:cNvSpPr>
          <p:nvPr/>
        </p:nvSpPr>
        <p:spPr bwMode="auto">
          <a:xfrm>
            <a:off x="3779838" y="4941888"/>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66675" name="Text Box 4"/>
          <p:cNvSpPr txBox="1">
            <a:spLocks noChangeArrowheads="1"/>
          </p:cNvSpPr>
          <p:nvPr/>
        </p:nvSpPr>
        <p:spPr bwMode="auto">
          <a:xfrm>
            <a:off x="0" y="5085184"/>
            <a:ext cx="4716016" cy="1384995"/>
          </a:xfrm>
          <a:prstGeom prst="rect">
            <a:avLst/>
          </a:prstGeom>
          <a:solidFill>
            <a:schemeClr val="accent2">
              <a:lumMod val="20000"/>
              <a:lumOff val="80000"/>
              <a:alpha val="60000"/>
            </a:schemeClr>
          </a:solidFill>
          <a:ln w="19050" algn="ctr">
            <a:noFill/>
            <a:miter lim="800000"/>
            <a:headEnd/>
            <a:tailEnd/>
          </a:ln>
        </p:spPr>
        <p:txBody>
          <a:bodyPr wrap="square">
            <a:spAutoFit/>
          </a:bodyPr>
          <a:lstStyle/>
          <a:p>
            <a:pPr marL="223838" indent="-223838">
              <a:buFont typeface="Arial" pitchFamily="34" charset="0"/>
              <a:buChar char="•"/>
            </a:pPr>
            <a:r>
              <a:rPr lang="en-US" b="0" dirty="0" smtClean="0">
                <a:latin typeface="Times New Roman" pitchFamily="18" charset="0"/>
                <a:cs typeface="Times New Roman" pitchFamily="18" charset="0"/>
              </a:rPr>
              <a:t>Largest </a:t>
            </a:r>
            <a:r>
              <a:rPr lang="en-US" b="0" dirty="0" smtClean="0">
                <a:latin typeface="Times New Roman" pitchFamily="18" charset="0"/>
                <a:cs typeface="Times New Roman" pitchFamily="18" charset="0"/>
              </a:rPr>
              <a:t>commercialized </a:t>
            </a:r>
            <a:r>
              <a:rPr lang="en-US" b="0" dirty="0" smtClean="0">
                <a:latin typeface="Times New Roman" pitchFamily="18" charset="0"/>
                <a:cs typeface="Times New Roman" pitchFamily="18" charset="0"/>
              </a:rPr>
              <a:t>network </a:t>
            </a:r>
            <a:r>
              <a:rPr lang="en-US" b="0" dirty="0" smtClean="0">
                <a:latin typeface="Times New Roman" pitchFamily="18" charset="0"/>
                <a:cs typeface="Times New Roman" pitchFamily="18" charset="0"/>
              </a:rPr>
              <a:t>with RPR </a:t>
            </a:r>
            <a:r>
              <a:rPr lang="en-US" b="0" dirty="0" smtClean="0">
                <a:latin typeface="Times New Roman" pitchFamily="18" charset="0"/>
                <a:cs typeface="Times New Roman" pitchFamily="18" charset="0"/>
              </a:rPr>
              <a:t> over SDH technology in </a:t>
            </a:r>
            <a:r>
              <a:rPr lang="en-US" b="0" dirty="0" smtClean="0">
                <a:latin typeface="Times New Roman" pitchFamily="18" charset="0"/>
                <a:cs typeface="Times New Roman" pitchFamily="18" charset="0"/>
              </a:rPr>
              <a:t>a region at 4000m above seal level</a:t>
            </a:r>
          </a:p>
          <a:p>
            <a:pPr marL="223838" indent="-223838">
              <a:buFont typeface="Arial" pitchFamily="34" charset="0"/>
              <a:buChar char="•"/>
            </a:pPr>
            <a:r>
              <a:rPr lang="en-US" b="0" dirty="0" smtClean="0">
                <a:latin typeface="Times New Roman" pitchFamily="18" charset="0"/>
                <a:cs typeface="Times New Roman" pitchFamily="18" charset="0"/>
              </a:rPr>
              <a:t>45 stations with a total length of </a:t>
            </a:r>
            <a:r>
              <a:rPr lang="en-US" b="0" dirty="0" smtClean="0">
                <a:latin typeface="Times New Roman" pitchFamily="18" charset="0"/>
                <a:cs typeface="Times New Roman" pitchFamily="18" charset="0"/>
              </a:rPr>
              <a:t>1140km-7 manned &amp; 38 unmanned stations </a:t>
            </a:r>
            <a:endParaRPr lang="en-US" b="0" dirty="0" smtClean="0">
              <a:latin typeface="Times New Roman" pitchFamily="18" charset="0"/>
              <a:cs typeface="Times New Roman" pitchFamily="18" charset="0"/>
            </a:endParaRPr>
          </a:p>
          <a:p>
            <a:pPr marL="223838" indent="-223838">
              <a:buFont typeface="Arial" pitchFamily="34" charset="0"/>
              <a:buChar char="•"/>
            </a:pPr>
            <a:r>
              <a:rPr lang="en-US" b="0" dirty="0" smtClean="0">
                <a:latin typeface="Times New Roman" pitchFamily="18" charset="0"/>
                <a:cs typeface="Times New Roman" pitchFamily="18" charset="0"/>
              </a:rPr>
              <a:t>Real-time </a:t>
            </a:r>
            <a:r>
              <a:rPr lang="en-US" b="0" dirty="0" smtClean="0">
                <a:latin typeface="Times New Roman" pitchFamily="18" charset="0"/>
                <a:cs typeface="Times New Roman" pitchFamily="18" charset="0"/>
              </a:rPr>
              <a:t>video surveillance </a:t>
            </a:r>
            <a:r>
              <a:rPr lang="en-US" b="0" dirty="0" smtClean="0">
                <a:latin typeface="Times New Roman" pitchFamily="18" charset="0"/>
                <a:cs typeface="Times New Roman" pitchFamily="18" charset="0"/>
              </a:rPr>
              <a:t>and </a:t>
            </a:r>
            <a:r>
              <a:rPr lang="en-US" b="0" dirty="0" smtClean="0">
                <a:latin typeface="Times New Roman" pitchFamily="18" charset="0"/>
                <a:cs typeface="Times New Roman" pitchFamily="18" charset="0"/>
              </a:rPr>
              <a:t>the network supports voice services. </a:t>
            </a:r>
            <a:endParaRPr lang="en-US" b="0" dirty="0" smtClean="0">
              <a:latin typeface="Times New Roman" pitchFamily="18" charset="0"/>
              <a:cs typeface="Times New Roman" pitchFamily="18" charset="0"/>
            </a:endParaRPr>
          </a:p>
          <a:p>
            <a:pPr marL="223838" indent="-223838">
              <a:buFont typeface="Arial" pitchFamily="34" charset="0"/>
              <a:buChar char="•"/>
            </a:pPr>
            <a:r>
              <a:rPr kumimoji="0" lang="en-US" altLang="zh-CN" b="0" dirty="0" smtClean="0">
                <a:latin typeface="Times New Roman" pitchFamily="18" charset="0"/>
                <a:ea typeface="华文细黑" pitchFamily="2" charset="-122"/>
                <a:cs typeface="Times New Roman" pitchFamily="18" charset="0"/>
              </a:rPr>
              <a:t>Advantages </a:t>
            </a:r>
            <a:r>
              <a:rPr kumimoji="0" lang="en-US" altLang="zh-CN" b="0" dirty="0" smtClean="0">
                <a:latin typeface="Times New Roman" pitchFamily="18" charset="0"/>
                <a:ea typeface="华文细黑" pitchFamily="2" charset="-122"/>
                <a:cs typeface="Times New Roman" pitchFamily="18" charset="0"/>
              </a:rPr>
              <a:t>of statistical multiplexing, spatial reuse, flexible bandwidth allocation, short transmission </a:t>
            </a:r>
            <a:r>
              <a:rPr kumimoji="0" lang="en-US" altLang="zh-CN" b="0" dirty="0" smtClean="0">
                <a:latin typeface="Times New Roman" pitchFamily="18" charset="0"/>
                <a:ea typeface="华文细黑" pitchFamily="2" charset="-122"/>
                <a:cs typeface="Times New Roman" pitchFamily="18" charset="0"/>
              </a:rPr>
              <a:t>latency</a:t>
            </a:r>
            <a:r>
              <a:rPr kumimoji="0" lang="en-US" altLang="zh-CN" b="0" dirty="0" smtClean="0">
                <a:latin typeface="Times New Roman" pitchFamily="18" charset="0"/>
                <a:ea typeface="华文细黑" pitchFamily="2" charset="-122"/>
                <a:cs typeface="Times New Roman" pitchFamily="18" charset="0"/>
              </a:rPr>
              <a:t> </a:t>
            </a:r>
            <a:r>
              <a:rPr kumimoji="0" lang="en-US" altLang="zh-CN" b="0" dirty="0" smtClean="0">
                <a:latin typeface="Times New Roman" pitchFamily="18" charset="0"/>
                <a:ea typeface="华文细黑" pitchFamily="2" charset="-122"/>
                <a:cs typeface="Times New Roman" pitchFamily="18" charset="0"/>
              </a:rPr>
              <a:t>…</a:t>
            </a:r>
            <a:endParaRPr kumimoji="0" lang="en-US" altLang="zh-CN" b="0" dirty="0" smtClean="0">
              <a:latin typeface="Times New Roman" pitchFamily="18" charset="0"/>
              <a:ea typeface="华文细黑" pitchFamily="2" charset="-122"/>
              <a:cs typeface="Times New Roman" pitchFamily="18" charset="0"/>
            </a:endParaRP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Rectangle 2"/>
          <p:cNvSpPr>
            <a:spLocks noChangeArrowheads="1"/>
          </p:cNvSpPr>
          <p:nvPr/>
        </p:nvSpPr>
        <p:spPr bwMode="gray">
          <a:xfrm>
            <a:off x="142875" y="222250"/>
            <a:ext cx="8858250" cy="492125"/>
          </a:xfrm>
          <a:prstGeom prst="rect">
            <a:avLst/>
          </a:prstGeom>
          <a:noFill/>
          <a:ln w="28575" algn="ctr">
            <a:noFill/>
            <a:miter lim="800000"/>
            <a:headEnd/>
            <a:tailEnd/>
          </a:ln>
        </p:spPr>
        <p:txBody>
          <a:bodyPr anchor="ctr">
            <a:spAutoFit/>
          </a:bodyPr>
          <a:lstStyle/>
          <a:p>
            <a:pPr>
              <a:lnSpc>
                <a:spcPct val="130000"/>
              </a:lnSpc>
              <a:tabLst>
                <a:tab pos="266700" algn="l"/>
              </a:tabLst>
              <a:defRPr/>
            </a:pPr>
            <a:r>
              <a:rPr lang="en-US" altLang="zh-CN" sz="2000" dirty="0" smtClean="0">
                <a:solidFill>
                  <a:schemeClr val="tx2"/>
                </a:solidFill>
                <a:latin typeface="+mj-lt"/>
                <a:ea typeface="+mj-ea"/>
                <a:cs typeface="+mj-cs"/>
              </a:rPr>
              <a:t>Harbin-Dalian </a:t>
            </a:r>
            <a:r>
              <a:rPr lang="en-US" altLang="zh-CN" sz="2000" dirty="0">
                <a:solidFill>
                  <a:schemeClr val="tx2"/>
                </a:solidFill>
                <a:latin typeface="+mj-lt"/>
                <a:ea typeface="+mj-ea"/>
                <a:cs typeface="+mj-cs"/>
              </a:rPr>
              <a:t>Passenger Transport Line </a:t>
            </a:r>
          </a:p>
        </p:txBody>
      </p:sp>
      <p:sp>
        <p:nvSpPr>
          <p:cNvPr id="67587" name="Line 6"/>
          <p:cNvSpPr>
            <a:spLocks noChangeShapeType="1"/>
          </p:cNvSpPr>
          <p:nvPr/>
        </p:nvSpPr>
        <p:spPr bwMode="auto">
          <a:xfrm>
            <a:off x="3138488" y="1938338"/>
            <a:ext cx="496887" cy="0"/>
          </a:xfrm>
          <a:prstGeom prst="line">
            <a:avLst/>
          </a:prstGeom>
          <a:noFill/>
          <a:ln w="17463" cap="rnd">
            <a:solidFill>
              <a:srgbClr val="000000"/>
            </a:solidFill>
            <a:round/>
            <a:headEnd/>
            <a:tailEnd/>
          </a:ln>
        </p:spPr>
        <p:txBody>
          <a:bodyPr/>
          <a:lstStyle/>
          <a:p>
            <a:pPr>
              <a:defRPr/>
            </a:pPr>
            <a:endParaRPr lang="zh-CN" altLang="en-US">
              <a:latin typeface="+mj-lt"/>
              <a:ea typeface="宋体" pitchFamily="2" charset="-122"/>
            </a:endParaRPr>
          </a:p>
        </p:txBody>
      </p:sp>
      <p:sp>
        <p:nvSpPr>
          <p:cNvPr id="67588" name="Line 7"/>
          <p:cNvSpPr>
            <a:spLocks noChangeShapeType="1"/>
          </p:cNvSpPr>
          <p:nvPr/>
        </p:nvSpPr>
        <p:spPr bwMode="auto">
          <a:xfrm>
            <a:off x="3128963" y="1982788"/>
            <a:ext cx="496887" cy="0"/>
          </a:xfrm>
          <a:prstGeom prst="line">
            <a:avLst/>
          </a:prstGeom>
          <a:noFill/>
          <a:ln w="17463" cap="rnd">
            <a:solidFill>
              <a:srgbClr val="000000"/>
            </a:solidFill>
            <a:round/>
            <a:headEnd/>
            <a:tailEnd/>
          </a:ln>
        </p:spPr>
        <p:txBody>
          <a:bodyPr/>
          <a:lstStyle/>
          <a:p>
            <a:pPr>
              <a:defRPr/>
            </a:pPr>
            <a:endParaRPr lang="zh-CN" altLang="en-US">
              <a:latin typeface="+mj-lt"/>
              <a:ea typeface="宋体" pitchFamily="2" charset="-122"/>
            </a:endParaRPr>
          </a:p>
        </p:txBody>
      </p:sp>
      <p:sp>
        <p:nvSpPr>
          <p:cNvPr id="67589" name="Freeform 8"/>
          <p:cNvSpPr>
            <a:spLocks/>
          </p:cNvSpPr>
          <p:nvPr/>
        </p:nvSpPr>
        <p:spPr bwMode="auto">
          <a:xfrm>
            <a:off x="7915275" y="3290888"/>
            <a:ext cx="382588" cy="22225"/>
          </a:xfrm>
          <a:custGeom>
            <a:avLst/>
            <a:gdLst>
              <a:gd name="T0" fmla="*/ 2147483647 w 241"/>
              <a:gd name="T1" fmla="*/ 0 h 14"/>
              <a:gd name="T2" fmla="*/ 0 w 241"/>
              <a:gd name="T3" fmla="*/ 0 h 14"/>
              <a:gd name="T4" fmla="*/ 0 w 241"/>
              <a:gd name="T5" fmla="*/ 2147483647 h 14"/>
              <a:gd name="T6" fmla="*/ 0 60000 65536"/>
              <a:gd name="T7" fmla="*/ 0 60000 65536"/>
              <a:gd name="T8" fmla="*/ 0 60000 65536"/>
              <a:gd name="T9" fmla="*/ 0 w 241"/>
              <a:gd name="T10" fmla="*/ 0 h 14"/>
              <a:gd name="T11" fmla="*/ 241 w 241"/>
              <a:gd name="T12" fmla="*/ 14 h 14"/>
            </a:gdLst>
            <a:ahLst/>
            <a:cxnLst>
              <a:cxn ang="T6">
                <a:pos x="T0" y="T1"/>
              </a:cxn>
              <a:cxn ang="T7">
                <a:pos x="T2" y="T3"/>
              </a:cxn>
              <a:cxn ang="T8">
                <a:pos x="T4" y="T5"/>
              </a:cxn>
            </a:cxnLst>
            <a:rect l="T9" t="T10" r="T11" b="T12"/>
            <a:pathLst>
              <a:path w="241" h="14">
                <a:moveTo>
                  <a:pt x="241" y="0"/>
                </a:moveTo>
                <a:lnTo>
                  <a:pt x="0" y="0"/>
                </a:lnTo>
                <a:lnTo>
                  <a:pt x="0" y="14"/>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590" name="Freeform 9"/>
          <p:cNvSpPr>
            <a:spLocks/>
          </p:cNvSpPr>
          <p:nvPr/>
        </p:nvSpPr>
        <p:spPr bwMode="auto">
          <a:xfrm>
            <a:off x="7893050" y="3246438"/>
            <a:ext cx="382588" cy="22225"/>
          </a:xfrm>
          <a:custGeom>
            <a:avLst/>
            <a:gdLst>
              <a:gd name="T0" fmla="*/ 2147483647 w 241"/>
              <a:gd name="T1" fmla="*/ 0 h 14"/>
              <a:gd name="T2" fmla="*/ 0 w 241"/>
              <a:gd name="T3" fmla="*/ 0 h 14"/>
              <a:gd name="T4" fmla="*/ 0 w 241"/>
              <a:gd name="T5" fmla="*/ 2147483647 h 14"/>
              <a:gd name="T6" fmla="*/ 0 60000 65536"/>
              <a:gd name="T7" fmla="*/ 0 60000 65536"/>
              <a:gd name="T8" fmla="*/ 0 60000 65536"/>
              <a:gd name="T9" fmla="*/ 0 w 241"/>
              <a:gd name="T10" fmla="*/ 0 h 14"/>
              <a:gd name="T11" fmla="*/ 241 w 241"/>
              <a:gd name="T12" fmla="*/ 14 h 14"/>
            </a:gdLst>
            <a:ahLst/>
            <a:cxnLst>
              <a:cxn ang="T6">
                <a:pos x="T0" y="T1"/>
              </a:cxn>
              <a:cxn ang="T7">
                <a:pos x="T2" y="T3"/>
              </a:cxn>
              <a:cxn ang="T8">
                <a:pos x="T4" y="T5"/>
              </a:cxn>
            </a:cxnLst>
            <a:rect l="T9" t="T10" r="T11" b="T12"/>
            <a:pathLst>
              <a:path w="241" h="14">
                <a:moveTo>
                  <a:pt x="241" y="0"/>
                </a:moveTo>
                <a:lnTo>
                  <a:pt x="0" y="0"/>
                </a:lnTo>
                <a:lnTo>
                  <a:pt x="0" y="14"/>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591" name="Line 10"/>
          <p:cNvSpPr>
            <a:spLocks noChangeShapeType="1"/>
          </p:cNvSpPr>
          <p:nvPr/>
        </p:nvSpPr>
        <p:spPr bwMode="auto">
          <a:xfrm flipH="1">
            <a:off x="2636838" y="3313113"/>
            <a:ext cx="3970337" cy="0"/>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592" name="Line 11"/>
          <p:cNvSpPr>
            <a:spLocks noChangeShapeType="1"/>
          </p:cNvSpPr>
          <p:nvPr/>
        </p:nvSpPr>
        <p:spPr bwMode="auto">
          <a:xfrm>
            <a:off x="1403350" y="3211513"/>
            <a:ext cx="6229350" cy="11112"/>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593" name="Line 12"/>
          <p:cNvSpPr>
            <a:spLocks noChangeShapeType="1"/>
          </p:cNvSpPr>
          <p:nvPr/>
        </p:nvSpPr>
        <p:spPr bwMode="auto">
          <a:xfrm flipH="1">
            <a:off x="1439863" y="3268663"/>
            <a:ext cx="6203950" cy="0"/>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594" name="Line 13"/>
          <p:cNvSpPr>
            <a:spLocks noChangeShapeType="1"/>
          </p:cNvSpPr>
          <p:nvPr/>
        </p:nvSpPr>
        <p:spPr bwMode="auto">
          <a:xfrm flipV="1">
            <a:off x="6740525" y="1265238"/>
            <a:ext cx="452438" cy="187325"/>
          </a:xfrm>
          <a:prstGeom prst="line">
            <a:avLst/>
          </a:pr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595" name="Line 14"/>
          <p:cNvSpPr>
            <a:spLocks noChangeShapeType="1"/>
          </p:cNvSpPr>
          <p:nvPr/>
        </p:nvSpPr>
        <p:spPr bwMode="auto">
          <a:xfrm>
            <a:off x="7853363" y="2603500"/>
            <a:ext cx="382587" cy="0"/>
          </a:xfrm>
          <a:prstGeom prst="line">
            <a:avLst/>
          </a:prstGeom>
          <a:noFill/>
          <a:ln w="17463" cap="rnd">
            <a:solidFill>
              <a:srgbClr val="000000"/>
            </a:solidFill>
            <a:round/>
            <a:headEnd/>
            <a:tailEnd/>
          </a:ln>
        </p:spPr>
        <p:txBody>
          <a:bodyPr/>
          <a:lstStyle/>
          <a:p>
            <a:pPr>
              <a:defRPr/>
            </a:pPr>
            <a:endParaRPr lang="zh-CN" altLang="en-US">
              <a:latin typeface="+mj-lt"/>
              <a:ea typeface="宋体" pitchFamily="2" charset="-122"/>
            </a:endParaRPr>
          </a:p>
        </p:txBody>
      </p:sp>
      <p:sp>
        <p:nvSpPr>
          <p:cNvPr id="67596" name="Line 15"/>
          <p:cNvSpPr>
            <a:spLocks noChangeShapeType="1"/>
          </p:cNvSpPr>
          <p:nvPr/>
        </p:nvSpPr>
        <p:spPr bwMode="auto">
          <a:xfrm>
            <a:off x="7853363" y="2647950"/>
            <a:ext cx="382587" cy="0"/>
          </a:xfrm>
          <a:prstGeom prst="line">
            <a:avLst/>
          </a:prstGeom>
          <a:noFill/>
          <a:ln w="17463" cap="rnd">
            <a:solidFill>
              <a:srgbClr val="000000"/>
            </a:solidFill>
            <a:round/>
            <a:headEnd/>
            <a:tailEnd/>
          </a:ln>
        </p:spPr>
        <p:txBody>
          <a:bodyPr/>
          <a:lstStyle/>
          <a:p>
            <a:pPr>
              <a:defRPr/>
            </a:pPr>
            <a:endParaRPr lang="zh-CN" altLang="en-US">
              <a:latin typeface="+mj-lt"/>
              <a:ea typeface="宋体" pitchFamily="2" charset="-122"/>
            </a:endParaRPr>
          </a:p>
        </p:txBody>
      </p:sp>
      <p:sp>
        <p:nvSpPr>
          <p:cNvPr id="67597" name="Line 16"/>
          <p:cNvSpPr>
            <a:spLocks noChangeShapeType="1"/>
          </p:cNvSpPr>
          <p:nvPr/>
        </p:nvSpPr>
        <p:spPr bwMode="auto">
          <a:xfrm>
            <a:off x="6740525" y="2603500"/>
            <a:ext cx="790575" cy="0"/>
          </a:xfrm>
          <a:prstGeom prst="line">
            <a:avLst/>
          </a:prstGeom>
          <a:noFill/>
          <a:ln w="17463" cap="rnd">
            <a:solidFill>
              <a:srgbClr val="000000"/>
            </a:solidFill>
            <a:round/>
            <a:headEnd/>
            <a:tailEnd/>
          </a:ln>
        </p:spPr>
        <p:txBody>
          <a:bodyPr/>
          <a:lstStyle/>
          <a:p>
            <a:pPr>
              <a:defRPr/>
            </a:pPr>
            <a:endParaRPr lang="zh-CN" altLang="en-US">
              <a:latin typeface="+mj-lt"/>
              <a:ea typeface="宋体" pitchFamily="2" charset="-122"/>
            </a:endParaRPr>
          </a:p>
        </p:txBody>
      </p:sp>
      <p:sp>
        <p:nvSpPr>
          <p:cNvPr id="67598" name="Line 17"/>
          <p:cNvSpPr>
            <a:spLocks noChangeShapeType="1"/>
          </p:cNvSpPr>
          <p:nvPr/>
        </p:nvSpPr>
        <p:spPr bwMode="auto">
          <a:xfrm>
            <a:off x="6740525" y="2647950"/>
            <a:ext cx="763588" cy="0"/>
          </a:xfrm>
          <a:prstGeom prst="line">
            <a:avLst/>
          </a:prstGeom>
          <a:noFill/>
          <a:ln w="17463" cap="rnd">
            <a:solidFill>
              <a:srgbClr val="000000"/>
            </a:solidFill>
            <a:round/>
            <a:headEnd/>
            <a:tailEnd/>
          </a:ln>
        </p:spPr>
        <p:txBody>
          <a:bodyPr/>
          <a:lstStyle/>
          <a:p>
            <a:pPr>
              <a:defRPr/>
            </a:pPr>
            <a:endParaRPr lang="zh-CN" altLang="en-US">
              <a:latin typeface="+mj-lt"/>
              <a:ea typeface="宋体" pitchFamily="2" charset="-122"/>
            </a:endParaRPr>
          </a:p>
        </p:txBody>
      </p:sp>
      <p:sp>
        <p:nvSpPr>
          <p:cNvPr id="67599" name="Line 18"/>
          <p:cNvSpPr>
            <a:spLocks noChangeShapeType="1"/>
          </p:cNvSpPr>
          <p:nvPr/>
        </p:nvSpPr>
        <p:spPr bwMode="auto">
          <a:xfrm>
            <a:off x="5253038" y="2659063"/>
            <a:ext cx="1077912" cy="0"/>
          </a:xfrm>
          <a:prstGeom prst="line">
            <a:avLst/>
          </a:prstGeom>
          <a:noFill/>
          <a:ln w="17463" cap="rnd">
            <a:solidFill>
              <a:srgbClr val="000000"/>
            </a:solidFill>
            <a:round/>
            <a:headEnd/>
            <a:tailEnd/>
          </a:ln>
        </p:spPr>
        <p:txBody>
          <a:bodyPr/>
          <a:lstStyle/>
          <a:p>
            <a:pPr>
              <a:defRPr/>
            </a:pPr>
            <a:endParaRPr lang="zh-CN" altLang="en-US">
              <a:latin typeface="+mj-lt"/>
              <a:ea typeface="宋体" pitchFamily="2" charset="-122"/>
            </a:endParaRPr>
          </a:p>
        </p:txBody>
      </p:sp>
      <p:sp>
        <p:nvSpPr>
          <p:cNvPr id="67600" name="Rectangle 19"/>
          <p:cNvSpPr>
            <a:spLocks noChangeArrowheads="1"/>
          </p:cNvSpPr>
          <p:nvPr/>
        </p:nvSpPr>
        <p:spPr bwMode="auto">
          <a:xfrm>
            <a:off x="7464425" y="1903413"/>
            <a:ext cx="1235075" cy="1557337"/>
          </a:xfrm>
          <a:prstGeom prst="rect">
            <a:avLst/>
          </a:prstGeom>
          <a:noFill/>
          <a:ln w="17463" cap="rnd">
            <a:solidFill>
              <a:srgbClr val="00FF00"/>
            </a:solidFill>
            <a:round/>
            <a:headEnd/>
            <a:tailEnd/>
          </a:ln>
        </p:spPr>
        <p:txBody>
          <a:bodyPr/>
          <a:lstStyle/>
          <a:p>
            <a:pPr>
              <a:defRPr/>
            </a:pPr>
            <a:endParaRPr lang="zh-CN" altLang="en-US">
              <a:latin typeface="+mj-lt"/>
              <a:ea typeface="宋体" pitchFamily="2" charset="-122"/>
            </a:endParaRPr>
          </a:p>
        </p:txBody>
      </p:sp>
      <p:sp>
        <p:nvSpPr>
          <p:cNvPr id="67601" name="Line 20"/>
          <p:cNvSpPr>
            <a:spLocks noChangeShapeType="1"/>
          </p:cNvSpPr>
          <p:nvPr/>
        </p:nvSpPr>
        <p:spPr bwMode="auto">
          <a:xfrm flipV="1">
            <a:off x="1330325" y="2708275"/>
            <a:ext cx="3673475" cy="0"/>
          </a:xfrm>
          <a:prstGeom prst="line">
            <a:avLst/>
          </a:prstGeom>
          <a:noFill/>
          <a:ln w="17463" cap="rnd">
            <a:solidFill>
              <a:srgbClr val="000000"/>
            </a:solidFill>
            <a:round/>
            <a:headEnd/>
            <a:tailEnd/>
          </a:ln>
        </p:spPr>
        <p:txBody>
          <a:bodyPr/>
          <a:lstStyle/>
          <a:p>
            <a:pPr>
              <a:defRPr/>
            </a:pPr>
            <a:endParaRPr lang="zh-CN" altLang="en-US">
              <a:latin typeface="+mj-lt"/>
              <a:ea typeface="宋体" pitchFamily="2" charset="-122"/>
            </a:endParaRPr>
          </a:p>
        </p:txBody>
      </p:sp>
      <p:sp>
        <p:nvSpPr>
          <p:cNvPr id="67602" name="Rectangle 21"/>
          <p:cNvSpPr>
            <a:spLocks noChangeArrowheads="1"/>
          </p:cNvSpPr>
          <p:nvPr/>
        </p:nvSpPr>
        <p:spPr bwMode="auto">
          <a:xfrm>
            <a:off x="2713038" y="4827588"/>
            <a:ext cx="555625"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ZXMP S385</a:t>
            </a:r>
            <a:endParaRPr lang="en-US" altLang="zh-CN" sz="1800" b="0">
              <a:solidFill>
                <a:schemeClr val="bg1"/>
              </a:solidFill>
              <a:latin typeface="+mj-lt"/>
              <a:ea typeface="华文细黑" pitchFamily="2" charset="-122"/>
            </a:endParaRPr>
          </a:p>
        </p:txBody>
      </p:sp>
      <p:sp>
        <p:nvSpPr>
          <p:cNvPr id="67603" name="Rectangle 23"/>
          <p:cNvSpPr>
            <a:spLocks noChangeArrowheads="1"/>
          </p:cNvSpPr>
          <p:nvPr/>
        </p:nvSpPr>
        <p:spPr bwMode="auto">
          <a:xfrm>
            <a:off x="2903538" y="4946650"/>
            <a:ext cx="365125"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STM-64</a:t>
            </a:r>
            <a:endParaRPr lang="en-US" altLang="zh-CN" sz="1800" b="0">
              <a:solidFill>
                <a:schemeClr val="bg1"/>
              </a:solidFill>
              <a:latin typeface="+mj-lt"/>
              <a:ea typeface="华文细黑" pitchFamily="2" charset="-122"/>
            </a:endParaRPr>
          </a:p>
        </p:txBody>
      </p:sp>
      <p:sp>
        <p:nvSpPr>
          <p:cNvPr id="67606" name="Line 26"/>
          <p:cNvSpPr>
            <a:spLocks noChangeShapeType="1"/>
          </p:cNvSpPr>
          <p:nvPr/>
        </p:nvSpPr>
        <p:spPr bwMode="auto">
          <a:xfrm>
            <a:off x="1217613" y="2625725"/>
            <a:ext cx="4035425" cy="0"/>
          </a:xfrm>
          <a:prstGeom prst="line">
            <a:avLst/>
          </a:prstGeom>
          <a:noFill/>
          <a:ln w="17463" cap="rnd">
            <a:solidFill>
              <a:srgbClr val="000000"/>
            </a:solidFill>
            <a:round/>
            <a:headEnd/>
            <a:tailEnd/>
          </a:ln>
        </p:spPr>
        <p:txBody>
          <a:bodyPr/>
          <a:lstStyle/>
          <a:p>
            <a:pPr>
              <a:defRPr/>
            </a:pPr>
            <a:endParaRPr lang="zh-CN" altLang="en-US">
              <a:latin typeface="+mj-lt"/>
              <a:ea typeface="宋体" pitchFamily="2" charset="-122"/>
            </a:endParaRPr>
          </a:p>
        </p:txBody>
      </p:sp>
      <p:sp>
        <p:nvSpPr>
          <p:cNvPr id="67607" name="Line 27"/>
          <p:cNvSpPr>
            <a:spLocks noChangeShapeType="1"/>
          </p:cNvSpPr>
          <p:nvPr/>
        </p:nvSpPr>
        <p:spPr bwMode="auto">
          <a:xfrm>
            <a:off x="5197475" y="2603500"/>
            <a:ext cx="1162050" cy="0"/>
          </a:xfrm>
          <a:prstGeom prst="line">
            <a:avLst/>
          </a:prstGeom>
          <a:noFill/>
          <a:ln w="17463" cap="rnd">
            <a:solidFill>
              <a:srgbClr val="000000"/>
            </a:solidFill>
            <a:round/>
            <a:headEnd/>
            <a:tailEnd/>
          </a:ln>
        </p:spPr>
        <p:txBody>
          <a:bodyPr/>
          <a:lstStyle/>
          <a:p>
            <a:pPr>
              <a:defRPr/>
            </a:pPr>
            <a:endParaRPr lang="zh-CN" altLang="en-US">
              <a:latin typeface="+mj-lt"/>
              <a:ea typeface="宋体" pitchFamily="2" charset="-122"/>
            </a:endParaRPr>
          </a:p>
        </p:txBody>
      </p:sp>
      <p:sp>
        <p:nvSpPr>
          <p:cNvPr id="67608" name="Rectangle 28"/>
          <p:cNvSpPr>
            <a:spLocks noChangeArrowheads="1"/>
          </p:cNvSpPr>
          <p:nvPr/>
        </p:nvSpPr>
        <p:spPr bwMode="auto">
          <a:xfrm>
            <a:off x="1147763" y="2160588"/>
            <a:ext cx="401637" cy="169862"/>
          </a:xfrm>
          <a:prstGeom prst="rect">
            <a:avLst/>
          </a:prstGeom>
          <a:noFill/>
          <a:ln w="9525">
            <a:noFill/>
            <a:miter lim="800000"/>
            <a:headEnd/>
            <a:tailEnd/>
          </a:ln>
        </p:spPr>
        <p:txBody>
          <a:bodyPr wrap="none" lIns="0" tIns="0" rIns="0" bIns="0">
            <a:spAutoFit/>
          </a:bodyPr>
          <a:lstStyle/>
          <a:p>
            <a:pPr algn="ctr" eaLnBrk="0" hangingPunct="0">
              <a:defRPr/>
            </a:pPr>
            <a:r>
              <a:rPr lang="en-US" altLang="zh-CN" sz="1100" b="0">
                <a:solidFill>
                  <a:srgbClr val="000000"/>
                </a:solidFill>
                <a:latin typeface="+mj-lt"/>
                <a:ea typeface="华文细黑" pitchFamily="2" charset="-122"/>
              </a:rPr>
              <a:t>Dalian</a:t>
            </a:r>
            <a:endParaRPr lang="zh-CN" altLang="en-US" sz="1800" b="0">
              <a:solidFill>
                <a:schemeClr val="bg1"/>
              </a:solidFill>
              <a:latin typeface="+mj-lt"/>
              <a:ea typeface="华文细黑" pitchFamily="2" charset="-122"/>
            </a:endParaRPr>
          </a:p>
        </p:txBody>
      </p:sp>
      <p:sp>
        <p:nvSpPr>
          <p:cNvPr id="67609" name="Rectangle 29"/>
          <p:cNvSpPr>
            <a:spLocks noChangeArrowheads="1"/>
          </p:cNvSpPr>
          <p:nvPr/>
        </p:nvSpPr>
        <p:spPr bwMode="auto">
          <a:xfrm>
            <a:off x="2214563" y="2143125"/>
            <a:ext cx="723900" cy="169863"/>
          </a:xfrm>
          <a:prstGeom prst="rect">
            <a:avLst/>
          </a:prstGeom>
          <a:noFill/>
          <a:ln w="9525">
            <a:noFill/>
            <a:miter lim="800000"/>
            <a:headEnd/>
            <a:tailEnd/>
          </a:ln>
        </p:spPr>
        <p:txBody>
          <a:bodyPr wrap="none" lIns="0" tIns="0" rIns="0" bIns="0">
            <a:spAutoFit/>
          </a:bodyPr>
          <a:lstStyle/>
          <a:p>
            <a:pPr algn="ctr" eaLnBrk="0" hangingPunct="0">
              <a:defRPr/>
            </a:pPr>
            <a:r>
              <a:rPr lang="en-US" altLang="zh-CN" sz="1100" b="0">
                <a:solidFill>
                  <a:srgbClr val="000000"/>
                </a:solidFill>
                <a:latin typeface="+mj-lt"/>
                <a:ea typeface="华文细黑" pitchFamily="2" charset="-122"/>
              </a:rPr>
              <a:t>New Dalian</a:t>
            </a:r>
            <a:endParaRPr lang="zh-CN" altLang="en-US" sz="1800" b="0">
              <a:solidFill>
                <a:schemeClr val="bg1"/>
              </a:solidFill>
              <a:latin typeface="+mj-lt"/>
              <a:ea typeface="华文细黑" pitchFamily="2" charset="-122"/>
            </a:endParaRPr>
          </a:p>
        </p:txBody>
      </p:sp>
      <p:sp>
        <p:nvSpPr>
          <p:cNvPr id="67610" name="Rectangle 30"/>
          <p:cNvSpPr>
            <a:spLocks noChangeArrowheads="1"/>
          </p:cNvSpPr>
          <p:nvPr/>
        </p:nvSpPr>
        <p:spPr bwMode="auto">
          <a:xfrm>
            <a:off x="4772025" y="2143125"/>
            <a:ext cx="657225" cy="338138"/>
          </a:xfrm>
          <a:prstGeom prst="rect">
            <a:avLst/>
          </a:prstGeom>
          <a:noFill/>
          <a:ln w="9525">
            <a:noFill/>
            <a:miter lim="800000"/>
            <a:headEnd/>
            <a:tailEnd/>
          </a:ln>
        </p:spPr>
        <p:txBody>
          <a:bodyPr lIns="0" tIns="0" rIns="0" bIns="0">
            <a:spAutoFit/>
          </a:bodyPr>
          <a:lstStyle/>
          <a:p>
            <a:pPr algn="ctr" eaLnBrk="0" hangingPunct="0">
              <a:defRPr/>
            </a:pPr>
            <a:r>
              <a:rPr lang="en-US" altLang="zh-CN" sz="1100" b="0">
                <a:solidFill>
                  <a:srgbClr val="000000"/>
                </a:solidFill>
                <a:latin typeface="+mj-lt"/>
                <a:ea typeface="华文细黑" pitchFamily="2" charset="-122"/>
              </a:rPr>
              <a:t>North Shenyang</a:t>
            </a:r>
            <a:endParaRPr lang="zh-CN" altLang="en-US" sz="1800" b="0">
              <a:solidFill>
                <a:schemeClr val="bg1"/>
              </a:solidFill>
              <a:latin typeface="+mj-lt"/>
              <a:ea typeface="华文细黑" pitchFamily="2" charset="-122"/>
            </a:endParaRPr>
          </a:p>
        </p:txBody>
      </p:sp>
      <p:sp>
        <p:nvSpPr>
          <p:cNvPr id="67611" name="Line 31"/>
          <p:cNvSpPr>
            <a:spLocks noChangeShapeType="1"/>
          </p:cNvSpPr>
          <p:nvPr/>
        </p:nvSpPr>
        <p:spPr bwMode="auto">
          <a:xfrm>
            <a:off x="1347788" y="2738438"/>
            <a:ext cx="0" cy="450850"/>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612" name="Line 32"/>
          <p:cNvSpPr>
            <a:spLocks noChangeShapeType="1"/>
          </p:cNvSpPr>
          <p:nvPr/>
        </p:nvSpPr>
        <p:spPr bwMode="auto">
          <a:xfrm>
            <a:off x="2660650" y="2738438"/>
            <a:ext cx="0" cy="450850"/>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613" name="Line 33"/>
          <p:cNvSpPr>
            <a:spLocks noChangeShapeType="1"/>
          </p:cNvSpPr>
          <p:nvPr/>
        </p:nvSpPr>
        <p:spPr bwMode="auto">
          <a:xfrm>
            <a:off x="3922713" y="2738438"/>
            <a:ext cx="0" cy="450850"/>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614" name="Line 34"/>
          <p:cNvSpPr>
            <a:spLocks noChangeShapeType="1"/>
          </p:cNvSpPr>
          <p:nvPr/>
        </p:nvSpPr>
        <p:spPr bwMode="auto">
          <a:xfrm>
            <a:off x="5162550" y="2738438"/>
            <a:ext cx="0" cy="450850"/>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615" name="Line 35"/>
          <p:cNvSpPr>
            <a:spLocks noChangeShapeType="1"/>
          </p:cNvSpPr>
          <p:nvPr/>
        </p:nvSpPr>
        <p:spPr bwMode="auto">
          <a:xfrm flipV="1">
            <a:off x="6565900" y="1498600"/>
            <a:ext cx="0" cy="958850"/>
          </a:xfrm>
          <a:prstGeom prst="line">
            <a:avLst/>
          </a:prstGeom>
          <a:noFill/>
          <a:ln w="17463" cap="rnd">
            <a:solidFill>
              <a:srgbClr val="000000"/>
            </a:solidFill>
            <a:round/>
            <a:headEnd/>
            <a:tailEnd/>
          </a:ln>
        </p:spPr>
        <p:txBody>
          <a:bodyPr/>
          <a:lstStyle/>
          <a:p>
            <a:pPr>
              <a:defRPr/>
            </a:pPr>
            <a:endParaRPr lang="zh-CN" altLang="en-US">
              <a:latin typeface="+mj-lt"/>
              <a:ea typeface="宋体" pitchFamily="2" charset="-122"/>
            </a:endParaRPr>
          </a:p>
        </p:txBody>
      </p:sp>
      <p:sp>
        <p:nvSpPr>
          <p:cNvPr id="67616" name="Line 36"/>
          <p:cNvSpPr>
            <a:spLocks noChangeShapeType="1"/>
          </p:cNvSpPr>
          <p:nvPr/>
        </p:nvSpPr>
        <p:spPr bwMode="auto">
          <a:xfrm flipV="1">
            <a:off x="6610350" y="1385888"/>
            <a:ext cx="0" cy="1071562"/>
          </a:xfrm>
          <a:prstGeom prst="line">
            <a:avLst/>
          </a:prstGeom>
          <a:noFill/>
          <a:ln w="17463" cap="rnd">
            <a:solidFill>
              <a:srgbClr val="000000"/>
            </a:solidFill>
            <a:round/>
            <a:headEnd/>
            <a:tailEnd/>
          </a:ln>
        </p:spPr>
        <p:txBody>
          <a:bodyPr/>
          <a:lstStyle/>
          <a:p>
            <a:pPr>
              <a:defRPr/>
            </a:pPr>
            <a:endParaRPr lang="zh-CN" altLang="en-US">
              <a:latin typeface="+mj-lt"/>
              <a:ea typeface="宋体" pitchFamily="2" charset="-122"/>
            </a:endParaRPr>
          </a:p>
        </p:txBody>
      </p:sp>
      <p:sp>
        <p:nvSpPr>
          <p:cNvPr id="67617" name="Rectangle 37"/>
          <p:cNvSpPr>
            <a:spLocks noChangeArrowheads="1"/>
          </p:cNvSpPr>
          <p:nvPr/>
        </p:nvSpPr>
        <p:spPr bwMode="auto">
          <a:xfrm>
            <a:off x="1720850" y="4846638"/>
            <a:ext cx="509588" cy="169862"/>
          </a:xfrm>
          <a:prstGeom prst="rect">
            <a:avLst/>
          </a:prstGeom>
          <a:noFill/>
          <a:ln w="9525">
            <a:noFill/>
            <a:miter lim="800000"/>
            <a:headEnd/>
            <a:tailEnd/>
          </a:ln>
        </p:spPr>
        <p:txBody>
          <a:bodyPr wrap="none" lIns="0" tIns="0" rIns="0" bIns="0">
            <a:spAutoFit/>
          </a:bodyPr>
          <a:lstStyle/>
          <a:p>
            <a:pPr algn="ctr" eaLnBrk="0" hangingPunct="0">
              <a:defRPr/>
            </a:pPr>
            <a:r>
              <a:rPr lang="en-US" altLang="zh-CN" sz="1100" b="0">
                <a:solidFill>
                  <a:srgbClr val="000000"/>
                </a:solidFill>
                <a:latin typeface="+mj-lt"/>
                <a:ea typeface="华文细黑" pitchFamily="2" charset="-122"/>
              </a:rPr>
              <a:t>Legend:</a:t>
            </a:r>
            <a:endParaRPr lang="zh-CN" altLang="en-US" sz="1800" b="0">
              <a:solidFill>
                <a:schemeClr val="bg1"/>
              </a:solidFill>
              <a:latin typeface="+mj-lt"/>
              <a:ea typeface="华文细黑" pitchFamily="2" charset="-122"/>
            </a:endParaRPr>
          </a:p>
        </p:txBody>
      </p:sp>
      <p:sp>
        <p:nvSpPr>
          <p:cNvPr id="67619" name="Rectangle 39"/>
          <p:cNvSpPr>
            <a:spLocks noChangeArrowheads="1"/>
          </p:cNvSpPr>
          <p:nvPr/>
        </p:nvSpPr>
        <p:spPr bwMode="auto">
          <a:xfrm>
            <a:off x="5857875" y="2143125"/>
            <a:ext cx="909638" cy="338138"/>
          </a:xfrm>
          <a:prstGeom prst="rect">
            <a:avLst/>
          </a:prstGeom>
          <a:noFill/>
          <a:ln w="9525">
            <a:noFill/>
            <a:miter lim="800000"/>
            <a:headEnd/>
            <a:tailEnd/>
          </a:ln>
        </p:spPr>
        <p:txBody>
          <a:bodyPr lIns="0" tIns="0" rIns="0" bIns="0">
            <a:spAutoFit/>
          </a:bodyPr>
          <a:lstStyle/>
          <a:p>
            <a:pPr algn="ctr" eaLnBrk="0" hangingPunct="0">
              <a:defRPr/>
            </a:pPr>
            <a:r>
              <a:rPr lang="en-US" altLang="zh-CN" sz="1100" b="0">
                <a:solidFill>
                  <a:srgbClr val="000000"/>
                </a:solidFill>
                <a:latin typeface="+mj-lt"/>
                <a:ea typeface="华文细黑" pitchFamily="2" charset="-122"/>
              </a:rPr>
              <a:t>West Changchun</a:t>
            </a:r>
            <a:endParaRPr lang="zh-CN" altLang="en-US" sz="1800" b="0">
              <a:solidFill>
                <a:schemeClr val="bg1"/>
              </a:solidFill>
              <a:latin typeface="+mj-lt"/>
              <a:ea typeface="华文细黑" pitchFamily="2" charset="-122"/>
            </a:endParaRPr>
          </a:p>
        </p:txBody>
      </p:sp>
      <p:sp>
        <p:nvSpPr>
          <p:cNvPr id="67620" name="Rectangle 40"/>
          <p:cNvSpPr>
            <a:spLocks noChangeArrowheads="1"/>
          </p:cNvSpPr>
          <p:nvPr/>
        </p:nvSpPr>
        <p:spPr bwMode="auto">
          <a:xfrm>
            <a:off x="7215188" y="2214563"/>
            <a:ext cx="776287" cy="169862"/>
          </a:xfrm>
          <a:prstGeom prst="rect">
            <a:avLst/>
          </a:prstGeom>
          <a:noFill/>
          <a:ln w="9525">
            <a:noFill/>
            <a:miter lim="800000"/>
            <a:headEnd/>
            <a:tailEnd/>
          </a:ln>
        </p:spPr>
        <p:txBody>
          <a:bodyPr wrap="none" lIns="0" tIns="0" rIns="0" bIns="0">
            <a:spAutoFit/>
          </a:bodyPr>
          <a:lstStyle/>
          <a:p>
            <a:pPr algn="ctr" eaLnBrk="0" hangingPunct="0">
              <a:defRPr/>
            </a:pPr>
            <a:r>
              <a:rPr lang="en-US" altLang="zh-CN" sz="1100" b="0">
                <a:solidFill>
                  <a:srgbClr val="000000"/>
                </a:solidFill>
                <a:latin typeface="+mj-lt"/>
                <a:ea typeface="华文细黑" pitchFamily="2" charset="-122"/>
              </a:rPr>
              <a:t>West Harbin</a:t>
            </a:r>
            <a:endParaRPr lang="zh-CN" altLang="en-US" sz="1800" b="0">
              <a:solidFill>
                <a:schemeClr val="bg1"/>
              </a:solidFill>
              <a:latin typeface="+mj-lt"/>
              <a:ea typeface="华文细黑" pitchFamily="2" charset="-122"/>
            </a:endParaRPr>
          </a:p>
        </p:txBody>
      </p:sp>
      <p:sp>
        <p:nvSpPr>
          <p:cNvPr id="67621" name="Rectangle 41"/>
          <p:cNvSpPr>
            <a:spLocks noChangeArrowheads="1"/>
          </p:cNvSpPr>
          <p:nvPr/>
        </p:nvSpPr>
        <p:spPr bwMode="auto">
          <a:xfrm>
            <a:off x="6137275" y="857250"/>
            <a:ext cx="935038" cy="369888"/>
          </a:xfrm>
          <a:prstGeom prst="rect">
            <a:avLst/>
          </a:prstGeom>
          <a:noFill/>
          <a:ln w="9525">
            <a:noFill/>
            <a:miter lim="800000"/>
            <a:headEnd/>
            <a:tailEnd/>
          </a:ln>
        </p:spPr>
        <p:txBody>
          <a:bodyPr lIns="0" tIns="0" rIns="0" bIns="0">
            <a:spAutoFit/>
          </a:bodyPr>
          <a:lstStyle/>
          <a:p>
            <a:pPr algn="ctr" eaLnBrk="0" hangingPunct="0">
              <a:defRPr/>
            </a:pPr>
            <a:r>
              <a:rPr lang="en-US" altLang="zh-CN" sz="800" b="0">
                <a:solidFill>
                  <a:srgbClr val="000000"/>
                </a:solidFill>
                <a:latin typeface="+mj-lt"/>
                <a:ea typeface="华文细黑" pitchFamily="2" charset="-122"/>
              </a:rPr>
              <a:t>Changchun Communication Station</a:t>
            </a:r>
            <a:endParaRPr lang="zh-CN" altLang="en-US" sz="800" b="0">
              <a:solidFill>
                <a:schemeClr val="bg1"/>
              </a:solidFill>
              <a:latin typeface="+mj-lt"/>
              <a:ea typeface="华文细黑" pitchFamily="2" charset="-122"/>
            </a:endParaRPr>
          </a:p>
        </p:txBody>
      </p:sp>
      <p:grpSp>
        <p:nvGrpSpPr>
          <p:cNvPr id="197666" name="Group 42"/>
          <p:cNvGrpSpPr>
            <a:grpSpLocks/>
          </p:cNvGrpSpPr>
          <p:nvPr/>
        </p:nvGrpSpPr>
        <p:grpSpPr bwMode="auto">
          <a:xfrm>
            <a:off x="7870825" y="3082925"/>
            <a:ext cx="409575" cy="111125"/>
            <a:chOff x="4913" y="2124"/>
            <a:chExt cx="258" cy="70"/>
          </a:xfrm>
        </p:grpSpPr>
        <p:pic>
          <p:nvPicPr>
            <p:cNvPr id="198282" name="Picture 43"/>
            <p:cNvPicPr>
              <a:picLocks noChangeAspect="1" noChangeArrowheads="1"/>
            </p:cNvPicPr>
            <p:nvPr/>
          </p:nvPicPr>
          <p:blipFill>
            <a:blip r:embed="rId3"/>
            <a:srcRect/>
            <a:stretch>
              <a:fillRect/>
            </a:stretch>
          </p:blipFill>
          <p:spPr bwMode="auto">
            <a:xfrm>
              <a:off x="4913" y="2124"/>
              <a:ext cx="258" cy="70"/>
            </a:xfrm>
            <a:prstGeom prst="rect">
              <a:avLst/>
            </a:prstGeom>
            <a:noFill/>
            <a:ln w="9525">
              <a:noFill/>
              <a:miter lim="800000"/>
              <a:headEnd/>
              <a:tailEnd/>
            </a:ln>
          </p:spPr>
        </p:pic>
        <p:pic>
          <p:nvPicPr>
            <p:cNvPr id="198283" name="Picture 44"/>
            <p:cNvPicPr>
              <a:picLocks noChangeAspect="1" noChangeArrowheads="1"/>
            </p:cNvPicPr>
            <p:nvPr/>
          </p:nvPicPr>
          <p:blipFill>
            <a:blip r:embed="rId4"/>
            <a:srcRect/>
            <a:stretch>
              <a:fillRect/>
            </a:stretch>
          </p:blipFill>
          <p:spPr bwMode="auto">
            <a:xfrm>
              <a:off x="4913" y="2124"/>
              <a:ext cx="258" cy="70"/>
            </a:xfrm>
            <a:prstGeom prst="rect">
              <a:avLst/>
            </a:prstGeom>
            <a:noFill/>
            <a:ln w="9525">
              <a:noFill/>
              <a:miter lim="800000"/>
              <a:headEnd/>
              <a:tailEnd/>
            </a:ln>
          </p:spPr>
        </p:pic>
      </p:grpSp>
      <p:sp>
        <p:nvSpPr>
          <p:cNvPr id="67623" name="Line 45"/>
          <p:cNvSpPr>
            <a:spLocks noChangeShapeType="1"/>
          </p:cNvSpPr>
          <p:nvPr/>
        </p:nvSpPr>
        <p:spPr bwMode="auto">
          <a:xfrm flipH="1">
            <a:off x="7970838" y="3108325"/>
            <a:ext cx="144462" cy="0"/>
          </a:xfrm>
          <a:prstGeom prst="line">
            <a:avLst/>
          </a:prstGeom>
          <a:noFill/>
          <a:ln w="3175" cap="rnd">
            <a:solidFill>
              <a:srgbClr val="000000"/>
            </a:solidFill>
            <a:round/>
            <a:headEnd/>
            <a:tailEnd/>
          </a:ln>
        </p:spPr>
        <p:txBody>
          <a:bodyPr/>
          <a:lstStyle/>
          <a:p>
            <a:pPr>
              <a:defRPr/>
            </a:pPr>
            <a:endParaRPr lang="zh-CN" altLang="en-US">
              <a:latin typeface="+mj-lt"/>
              <a:ea typeface="宋体" pitchFamily="2" charset="-122"/>
            </a:endParaRPr>
          </a:p>
        </p:txBody>
      </p:sp>
      <p:sp>
        <p:nvSpPr>
          <p:cNvPr id="67624" name="Line 46"/>
          <p:cNvSpPr>
            <a:spLocks noChangeShapeType="1"/>
          </p:cNvSpPr>
          <p:nvPr/>
        </p:nvSpPr>
        <p:spPr bwMode="auto">
          <a:xfrm flipV="1">
            <a:off x="8005763" y="3078163"/>
            <a:ext cx="0" cy="30162"/>
          </a:xfrm>
          <a:prstGeom prst="line">
            <a:avLst/>
          </a:prstGeom>
          <a:noFill/>
          <a:ln w="3175" cap="rnd">
            <a:solidFill>
              <a:srgbClr val="000000"/>
            </a:solidFill>
            <a:round/>
            <a:headEnd/>
            <a:tailEnd/>
          </a:ln>
        </p:spPr>
        <p:txBody>
          <a:bodyPr/>
          <a:lstStyle/>
          <a:p>
            <a:pPr>
              <a:defRPr/>
            </a:pPr>
            <a:endParaRPr lang="zh-CN" altLang="en-US">
              <a:latin typeface="+mj-lt"/>
              <a:ea typeface="宋体" pitchFamily="2" charset="-122"/>
            </a:endParaRPr>
          </a:p>
        </p:txBody>
      </p:sp>
      <p:sp>
        <p:nvSpPr>
          <p:cNvPr id="67625" name="Line 47"/>
          <p:cNvSpPr>
            <a:spLocks noChangeShapeType="1"/>
          </p:cNvSpPr>
          <p:nvPr/>
        </p:nvSpPr>
        <p:spPr bwMode="auto">
          <a:xfrm flipV="1">
            <a:off x="8067675" y="3068638"/>
            <a:ext cx="0" cy="39687"/>
          </a:xfrm>
          <a:prstGeom prst="line">
            <a:avLst/>
          </a:prstGeom>
          <a:noFill/>
          <a:ln w="3175" cap="rnd">
            <a:solidFill>
              <a:srgbClr val="000000"/>
            </a:solidFill>
            <a:round/>
            <a:headEnd/>
            <a:tailEnd/>
          </a:ln>
        </p:spPr>
        <p:txBody>
          <a:bodyPr/>
          <a:lstStyle/>
          <a:p>
            <a:pPr>
              <a:defRPr/>
            </a:pPr>
            <a:endParaRPr lang="zh-CN" altLang="en-US">
              <a:latin typeface="+mj-lt"/>
              <a:ea typeface="宋体" pitchFamily="2" charset="-122"/>
            </a:endParaRPr>
          </a:p>
        </p:txBody>
      </p:sp>
      <p:sp>
        <p:nvSpPr>
          <p:cNvPr id="67626" name="Line 48"/>
          <p:cNvSpPr>
            <a:spLocks noChangeShapeType="1"/>
          </p:cNvSpPr>
          <p:nvPr/>
        </p:nvSpPr>
        <p:spPr bwMode="auto">
          <a:xfrm>
            <a:off x="8031163" y="3108325"/>
            <a:ext cx="0" cy="39688"/>
          </a:xfrm>
          <a:prstGeom prst="line">
            <a:avLst/>
          </a:prstGeom>
          <a:noFill/>
          <a:ln w="3175" cap="rnd">
            <a:solidFill>
              <a:srgbClr val="000000"/>
            </a:solidFill>
            <a:round/>
            <a:headEnd/>
            <a:tailEnd/>
          </a:ln>
        </p:spPr>
        <p:txBody>
          <a:bodyPr/>
          <a:lstStyle/>
          <a:p>
            <a:pPr>
              <a:defRPr/>
            </a:pPr>
            <a:endParaRPr lang="zh-CN" altLang="en-US">
              <a:latin typeface="+mj-lt"/>
              <a:ea typeface="宋体" pitchFamily="2" charset="-122"/>
            </a:endParaRPr>
          </a:p>
        </p:txBody>
      </p:sp>
      <p:grpSp>
        <p:nvGrpSpPr>
          <p:cNvPr id="197671" name="Group 49"/>
          <p:cNvGrpSpPr>
            <a:grpSpLocks/>
          </p:cNvGrpSpPr>
          <p:nvPr/>
        </p:nvGrpSpPr>
        <p:grpSpPr bwMode="auto">
          <a:xfrm>
            <a:off x="8053388" y="3041650"/>
            <a:ext cx="42862" cy="47625"/>
            <a:chOff x="5028" y="2098"/>
            <a:chExt cx="27" cy="30"/>
          </a:xfrm>
        </p:grpSpPr>
        <p:pic>
          <p:nvPicPr>
            <p:cNvPr id="198280" name="Picture 50"/>
            <p:cNvPicPr>
              <a:picLocks noChangeAspect="1" noChangeArrowheads="1"/>
            </p:cNvPicPr>
            <p:nvPr/>
          </p:nvPicPr>
          <p:blipFill>
            <a:blip r:embed="rId5"/>
            <a:srcRect/>
            <a:stretch>
              <a:fillRect/>
            </a:stretch>
          </p:blipFill>
          <p:spPr bwMode="auto">
            <a:xfrm>
              <a:off x="5028" y="2098"/>
              <a:ext cx="27" cy="30"/>
            </a:xfrm>
            <a:prstGeom prst="rect">
              <a:avLst/>
            </a:prstGeom>
            <a:noFill/>
            <a:ln w="9525">
              <a:noFill/>
              <a:miter lim="800000"/>
              <a:headEnd/>
              <a:tailEnd/>
            </a:ln>
          </p:spPr>
        </p:pic>
        <p:pic>
          <p:nvPicPr>
            <p:cNvPr id="198281" name="Picture 51"/>
            <p:cNvPicPr>
              <a:picLocks noChangeAspect="1" noChangeArrowheads="1"/>
            </p:cNvPicPr>
            <p:nvPr/>
          </p:nvPicPr>
          <p:blipFill>
            <a:blip r:embed="rId6"/>
            <a:srcRect/>
            <a:stretch>
              <a:fillRect/>
            </a:stretch>
          </p:blipFill>
          <p:spPr bwMode="auto">
            <a:xfrm>
              <a:off x="5028" y="2098"/>
              <a:ext cx="27" cy="30"/>
            </a:xfrm>
            <a:prstGeom prst="rect">
              <a:avLst/>
            </a:prstGeom>
            <a:noFill/>
            <a:ln w="9525">
              <a:noFill/>
              <a:miter lim="800000"/>
              <a:headEnd/>
              <a:tailEnd/>
            </a:ln>
          </p:spPr>
        </p:pic>
      </p:grpSp>
      <p:grpSp>
        <p:nvGrpSpPr>
          <p:cNvPr id="197672" name="Group 52"/>
          <p:cNvGrpSpPr>
            <a:grpSpLocks/>
          </p:cNvGrpSpPr>
          <p:nvPr/>
        </p:nvGrpSpPr>
        <p:grpSpPr bwMode="auto">
          <a:xfrm>
            <a:off x="8097838" y="3040063"/>
            <a:ext cx="117475" cy="134937"/>
            <a:chOff x="5056" y="2097"/>
            <a:chExt cx="74" cy="85"/>
          </a:xfrm>
        </p:grpSpPr>
        <p:grpSp>
          <p:nvGrpSpPr>
            <p:cNvPr id="198272" name="Group 53"/>
            <p:cNvGrpSpPr>
              <a:grpSpLocks/>
            </p:cNvGrpSpPr>
            <p:nvPr/>
          </p:nvGrpSpPr>
          <p:grpSpPr bwMode="auto">
            <a:xfrm>
              <a:off x="5078" y="2097"/>
              <a:ext cx="52" cy="76"/>
              <a:chOff x="5078" y="2097"/>
              <a:chExt cx="52" cy="76"/>
            </a:xfrm>
          </p:grpSpPr>
          <p:pic>
            <p:nvPicPr>
              <p:cNvPr id="198278" name="Picture 54"/>
              <p:cNvPicPr>
                <a:picLocks noChangeAspect="1" noChangeArrowheads="1"/>
              </p:cNvPicPr>
              <p:nvPr/>
            </p:nvPicPr>
            <p:blipFill>
              <a:blip r:embed="rId7"/>
              <a:srcRect/>
              <a:stretch>
                <a:fillRect/>
              </a:stretch>
            </p:blipFill>
            <p:spPr bwMode="auto">
              <a:xfrm>
                <a:off x="5078" y="2097"/>
                <a:ext cx="52" cy="76"/>
              </a:xfrm>
              <a:prstGeom prst="rect">
                <a:avLst/>
              </a:prstGeom>
              <a:noFill/>
              <a:ln w="9525">
                <a:noFill/>
                <a:miter lim="800000"/>
                <a:headEnd/>
                <a:tailEnd/>
              </a:ln>
            </p:spPr>
          </p:pic>
          <p:pic>
            <p:nvPicPr>
              <p:cNvPr id="198279" name="Picture 55"/>
              <p:cNvPicPr>
                <a:picLocks noChangeAspect="1" noChangeArrowheads="1"/>
              </p:cNvPicPr>
              <p:nvPr/>
            </p:nvPicPr>
            <p:blipFill>
              <a:blip r:embed="rId8"/>
              <a:srcRect/>
              <a:stretch>
                <a:fillRect/>
              </a:stretch>
            </p:blipFill>
            <p:spPr bwMode="auto">
              <a:xfrm>
                <a:off x="5078" y="2097"/>
                <a:ext cx="52" cy="76"/>
              </a:xfrm>
              <a:prstGeom prst="rect">
                <a:avLst/>
              </a:prstGeom>
              <a:noFill/>
              <a:ln w="9525">
                <a:noFill/>
                <a:miter lim="800000"/>
                <a:headEnd/>
                <a:tailEnd/>
              </a:ln>
            </p:spPr>
          </p:pic>
        </p:grpSp>
        <p:grpSp>
          <p:nvGrpSpPr>
            <p:cNvPr id="198273" name="Group 56"/>
            <p:cNvGrpSpPr>
              <a:grpSpLocks/>
            </p:cNvGrpSpPr>
            <p:nvPr/>
          </p:nvGrpSpPr>
          <p:grpSpPr bwMode="auto">
            <a:xfrm>
              <a:off x="5056" y="2127"/>
              <a:ext cx="46" cy="55"/>
              <a:chOff x="5056" y="2127"/>
              <a:chExt cx="46" cy="55"/>
            </a:xfrm>
          </p:grpSpPr>
          <p:grpSp>
            <p:nvGrpSpPr>
              <p:cNvPr id="198274" name="Group 57"/>
              <p:cNvGrpSpPr>
                <a:grpSpLocks/>
              </p:cNvGrpSpPr>
              <p:nvPr/>
            </p:nvGrpSpPr>
            <p:grpSpPr bwMode="auto">
              <a:xfrm>
                <a:off x="5056" y="2127"/>
                <a:ext cx="46" cy="55"/>
                <a:chOff x="5056" y="2127"/>
                <a:chExt cx="46" cy="55"/>
              </a:xfrm>
            </p:grpSpPr>
            <p:pic>
              <p:nvPicPr>
                <p:cNvPr id="198276" name="Picture 58"/>
                <p:cNvPicPr>
                  <a:picLocks noChangeAspect="1" noChangeArrowheads="1"/>
                </p:cNvPicPr>
                <p:nvPr/>
              </p:nvPicPr>
              <p:blipFill>
                <a:blip r:embed="rId9"/>
                <a:srcRect/>
                <a:stretch>
                  <a:fillRect/>
                </a:stretch>
              </p:blipFill>
              <p:spPr bwMode="auto">
                <a:xfrm>
                  <a:off x="5056" y="2127"/>
                  <a:ext cx="46" cy="55"/>
                </a:xfrm>
                <a:prstGeom prst="rect">
                  <a:avLst/>
                </a:prstGeom>
                <a:noFill/>
                <a:ln w="9525">
                  <a:noFill/>
                  <a:miter lim="800000"/>
                  <a:headEnd/>
                  <a:tailEnd/>
                </a:ln>
              </p:spPr>
            </p:pic>
            <p:pic>
              <p:nvPicPr>
                <p:cNvPr id="198277" name="Picture 59"/>
                <p:cNvPicPr>
                  <a:picLocks noChangeAspect="1" noChangeArrowheads="1"/>
                </p:cNvPicPr>
                <p:nvPr/>
              </p:nvPicPr>
              <p:blipFill>
                <a:blip r:embed="rId10"/>
                <a:srcRect/>
                <a:stretch>
                  <a:fillRect/>
                </a:stretch>
              </p:blipFill>
              <p:spPr bwMode="auto">
                <a:xfrm>
                  <a:off x="5056" y="2127"/>
                  <a:ext cx="46" cy="55"/>
                </a:xfrm>
                <a:prstGeom prst="rect">
                  <a:avLst/>
                </a:prstGeom>
                <a:noFill/>
                <a:ln w="9525">
                  <a:noFill/>
                  <a:miter lim="800000"/>
                  <a:headEnd/>
                  <a:tailEnd/>
                </a:ln>
              </p:spPr>
            </p:pic>
          </p:grpSp>
          <p:pic>
            <p:nvPicPr>
              <p:cNvPr id="198275" name="Picture 60"/>
              <p:cNvPicPr>
                <a:picLocks noChangeAspect="1" noChangeArrowheads="1"/>
              </p:cNvPicPr>
              <p:nvPr/>
            </p:nvPicPr>
            <p:blipFill>
              <a:blip r:embed="rId11"/>
              <a:srcRect/>
              <a:stretch>
                <a:fillRect/>
              </a:stretch>
            </p:blipFill>
            <p:spPr bwMode="auto">
              <a:xfrm>
                <a:off x="5066" y="2136"/>
                <a:ext cx="23" cy="20"/>
              </a:xfrm>
              <a:prstGeom prst="rect">
                <a:avLst/>
              </a:prstGeom>
              <a:noFill/>
              <a:ln w="9525">
                <a:noFill/>
                <a:miter lim="800000"/>
                <a:headEnd/>
                <a:tailEnd/>
              </a:ln>
            </p:spPr>
          </p:pic>
        </p:grpSp>
      </p:grpSp>
      <p:grpSp>
        <p:nvGrpSpPr>
          <p:cNvPr id="197673" name="Group 61"/>
          <p:cNvGrpSpPr>
            <a:grpSpLocks/>
          </p:cNvGrpSpPr>
          <p:nvPr/>
        </p:nvGrpSpPr>
        <p:grpSpPr bwMode="auto">
          <a:xfrm>
            <a:off x="7986713" y="3040063"/>
            <a:ext cx="44450" cy="47625"/>
            <a:chOff x="4986" y="2097"/>
            <a:chExt cx="28" cy="30"/>
          </a:xfrm>
        </p:grpSpPr>
        <p:pic>
          <p:nvPicPr>
            <p:cNvPr id="198270" name="Picture 62"/>
            <p:cNvPicPr>
              <a:picLocks noChangeAspect="1" noChangeArrowheads="1"/>
            </p:cNvPicPr>
            <p:nvPr/>
          </p:nvPicPr>
          <p:blipFill>
            <a:blip r:embed="rId12"/>
            <a:srcRect/>
            <a:stretch>
              <a:fillRect/>
            </a:stretch>
          </p:blipFill>
          <p:spPr bwMode="auto">
            <a:xfrm>
              <a:off x="4986" y="2097"/>
              <a:ext cx="28" cy="30"/>
            </a:xfrm>
            <a:prstGeom prst="rect">
              <a:avLst/>
            </a:prstGeom>
            <a:noFill/>
            <a:ln w="9525">
              <a:noFill/>
              <a:miter lim="800000"/>
              <a:headEnd/>
              <a:tailEnd/>
            </a:ln>
          </p:spPr>
        </p:pic>
        <p:pic>
          <p:nvPicPr>
            <p:cNvPr id="198271" name="Picture 63"/>
            <p:cNvPicPr>
              <a:picLocks noChangeAspect="1" noChangeArrowheads="1"/>
            </p:cNvPicPr>
            <p:nvPr/>
          </p:nvPicPr>
          <p:blipFill>
            <a:blip r:embed="rId13"/>
            <a:srcRect/>
            <a:stretch>
              <a:fillRect/>
            </a:stretch>
          </p:blipFill>
          <p:spPr bwMode="auto">
            <a:xfrm>
              <a:off x="4986" y="2097"/>
              <a:ext cx="28" cy="30"/>
            </a:xfrm>
            <a:prstGeom prst="rect">
              <a:avLst/>
            </a:prstGeom>
            <a:noFill/>
            <a:ln w="9525">
              <a:noFill/>
              <a:miter lim="800000"/>
              <a:headEnd/>
              <a:tailEnd/>
            </a:ln>
          </p:spPr>
        </p:pic>
      </p:grpSp>
      <p:grpSp>
        <p:nvGrpSpPr>
          <p:cNvPr id="197674" name="Group 64"/>
          <p:cNvGrpSpPr>
            <a:grpSpLocks/>
          </p:cNvGrpSpPr>
          <p:nvPr/>
        </p:nvGrpSpPr>
        <p:grpSpPr bwMode="auto">
          <a:xfrm>
            <a:off x="8008938" y="3125788"/>
            <a:ext cx="42862" cy="47625"/>
            <a:chOff x="5000" y="2151"/>
            <a:chExt cx="27" cy="30"/>
          </a:xfrm>
        </p:grpSpPr>
        <p:pic>
          <p:nvPicPr>
            <p:cNvPr id="198268" name="Picture 65"/>
            <p:cNvPicPr>
              <a:picLocks noChangeAspect="1" noChangeArrowheads="1"/>
            </p:cNvPicPr>
            <p:nvPr/>
          </p:nvPicPr>
          <p:blipFill>
            <a:blip r:embed="rId14"/>
            <a:srcRect/>
            <a:stretch>
              <a:fillRect/>
            </a:stretch>
          </p:blipFill>
          <p:spPr bwMode="auto">
            <a:xfrm>
              <a:off x="5000" y="2151"/>
              <a:ext cx="27" cy="30"/>
            </a:xfrm>
            <a:prstGeom prst="rect">
              <a:avLst/>
            </a:prstGeom>
            <a:noFill/>
            <a:ln w="9525">
              <a:noFill/>
              <a:miter lim="800000"/>
              <a:headEnd/>
              <a:tailEnd/>
            </a:ln>
          </p:spPr>
        </p:pic>
        <p:pic>
          <p:nvPicPr>
            <p:cNvPr id="198269" name="Picture 66"/>
            <p:cNvPicPr>
              <a:picLocks noChangeAspect="1" noChangeArrowheads="1"/>
            </p:cNvPicPr>
            <p:nvPr/>
          </p:nvPicPr>
          <p:blipFill>
            <a:blip r:embed="rId15"/>
            <a:srcRect/>
            <a:stretch>
              <a:fillRect/>
            </a:stretch>
          </p:blipFill>
          <p:spPr bwMode="auto">
            <a:xfrm>
              <a:off x="5000" y="2151"/>
              <a:ext cx="27" cy="30"/>
            </a:xfrm>
            <a:prstGeom prst="rect">
              <a:avLst/>
            </a:prstGeom>
            <a:noFill/>
            <a:ln w="9525">
              <a:noFill/>
              <a:miter lim="800000"/>
              <a:headEnd/>
              <a:tailEnd/>
            </a:ln>
          </p:spPr>
        </p:pic>
      </p:grpSp>
      <p:grpSp>
        <p:nvGrpSpPr>
          <p:cNvPr id="197675" name="Group 67"/>
          <p:cNvGrpSpPr>
            <a:grpSpLocks/>
          </p:cNvGrpSpPr>
          <p:nvPr/>
        </p:nvGrpSpPr>
        <p:grpSpPr bwMode="auto">
          <a:xfrm>
            <a:off x="7870825" y="3082925"/>
            <a:ext cx="409575" cy="111125"/>
            <a:chOff x="4913" y="2124"/>
            <a:chExt cx="258" cy="70"/>
          </a:xfrm>
        </p:grpSpPr>
        <p:pic>
          <p:nvPicPr>
            <p:cNvPr id="198266" name="Picture 68"/>
            <p:cNvPicPr>
              <a:picLocks noChangeAspect="1" noChangeArrowheads="1"/>
            </p:cNvPicPr>
            <p:nvPr/>
          </p:nvPicPr>
          <p:blipFill>
            <a:blip r:embed="rId16"/>
            <a:srcRect/>
            <a:stretch>
              <a:fillRect/>
            </a:stretch>
          </p:blipFill>
          <p:spPr bwMode="auto">
            <a:xfrm>
              <a:off x="4913" y="2124"/>
              <a:ext cx="258" cy="70"/>
            </a:xfrm>
            <a:prstGeom prst="rect">
              <a:avLst/>
            </a:prstGeom>
            <a:noFill/>
            <a:ln w="9525">
              <a:noFill/>
              <a:miter lim="800000"/>
              <a:headEnd/>
              <a:tailEnd/>
            </a:ln>
          </p:spPr>
        </p:pic>
        <p:pic>
          <p:nvPicPr>
            <p:cNvPr id="198267" name="Picture 69"/>
            <p:cNvPicPr>
              <a:picLocks noChangeAspect="1" noChangeArrowheads="1"/>
            </p:cNvPicPr>
            <p:nvPr/>
          </p:nvPicPr>
          <p:blipFill>
            <a:blip r:embed="rId4"/>
            <a:srcRect/>
            <a:stretch>
              <a:fillRect/>
            </a:stretch>
          </p:blipFill>
          <p:spPr bwMode="auto">
            <a:xfrm>
              <a:off x="4913" y="2124"/>
              <a:ext cx="258" cy="70"/>
            </a:xfrm>
            <a:prstGeom prst="rect">
              <a:avLst/>
            </a:prstGeom>
            <a:noFill/>
            <a:ln w="9525">
              <a:noFill/>
              <a:miter lim="800000"/>
              <a:headEnd/>
              <a:tailEnd/>
            </a:ln>
          </p:spPr>
        </p:pic>
      </p:grpSp>
      <p:sp>
        <p:nvSpPr>
          <p:cNvPr id="67632" name="Line 70"/>
          <p:cNvSpPr>
            <a:spLocks noChangeShapeType="1"/>
          </p:cNvSpPr>
          <p:nvPr/>
        </p:nvSpPr>
        <p:spPr bwMode="auto">
          <a:xfrm flipH="1">
            <a:off x="7970838" y="3108325"/>
            <a:ext cx="144462" cy="0"/>
          </a:xfrm>
          <a:prstGeom prst="line">
            <a:avLst/>
          </a:prstGeom>
          <a:noFill/>
          <a:ln w="3175" cap="rnd">
            <a:solidFill>
              <a:srgbClr val="000000"/>
            </a:solidFill>
            <a:round/>
            <a:headEnd/>
            <a:tailEnd/>
          </a:ln>
        </p:spPr>
        <p:txBody>
          <a:bodyPr/>
          <a:lstStyle/>
          <a:p>
            <a:pPr>
              <a:defRPr/>
            </a:pPr>
            <a:endParaRPr lang="zh-CN" altLang="en-US">
              <a:latin typeface="+mj-lt"/>
              <a:ea typeface="宋体" pitchFamily="2" charset="-122"/>
            </a:endParaRPr>
          </a:p>
        </p:txBody>
      </p:sp>
      <p:sp>
        <p:nvSpPr>
          <p:cNvPr id="67633" name="Line 71"/>
          <p:cNvSpPr>
            <a:spLocks noChangeShapeType="1"/>
          </p:cNvSpPr>
          <p:nvPr/>
        </p:nvSpPr>
        <p:spPr bwMode="auto">
          <a:xfrm flipV="1">
            <a:off x="8005763" y="3078163"/>
            <a:ext cx="0" cy="30162"/>
          </a:xfrm>
          <a:prstGeom prst="line">
            <a:avLst/>
          </a:prstGeom>
          <a:noFill/>
          <a:ln w="3175" cap="rnd">
            <a:solidFill>
              <a:srgbClr val="000000"/>
            </a:solidFill>
            <a:round/>
            <a:headEnd/>
            <a:tailEnd/>
          </a:ln>
        </p:spPr>
        <p:txBody>
          <a:bodyPr/>
          <a:lstStyle/>
          <a:p>
            <a:pPr>
              <a:defRPr/>
            </a:pPr>
            <a:endParaRPr lang="zh-CN" altLang="en-US">
              <a:latin typeface="+mj-lt"/>
              <a:ea typeface="宋体" pitchFamily="2" charset="-122"/>
            </a:endParaRPr>
          </a:p>
        </p:txBody>
      </p:sp>
      <p:sp>
        <p:nvSpPr>
          <p:cNvPr id="67634" name="Line 72"/>
          <p:cNvSpPr>
            <a:spLocks noChangeShapeType="1"/>
          </p:cNvSpPr>
          <p:nvPr/>
        </p:nvSpPr>
        <p:spPr bwMode="auto">
          <a:xfrm flipV="1">
            <a:off x="8067675" y="3068638"/>
            <a:ext cx="0" cy="39687"/>
          </a:xfrm>
          <a:prstGeom prst="line">
            <a:avLst/>
          </a:prstGeom>
          <a:noFill/>
          <a:ln w="3175" cap="rnd">
            <a:solidFill>
              <a:srgbClr val="000000"/>
            </a:solidFill>
            <a:round/>
            <a:headEnd/>
            <a:tailEnd/>
          </a:ln>
        </p:spPr>
        <p:txBody>
          <a:bodyPr/>
          <a:lstStyle/>
          <a:p>
            <a:pPr>
              <a:defRPr/>
            </a:pPr>
            <a:endParaRPr lang="zh-CN" altLang="en-US">
              <a:latin typeface="+mj-lt"/>
              <a:ea typeface="宋体" pitchFamily="2" charset="-122"/>
            </a:endParaRPr>
          </a:p>
        </p:txBody>
      </p:sp>
      <p:sp>
        <p:nvSpPr>
          <p:cNvPr id="67635" name="Line 73"/>
          <p:cNvSpPr>
            <a:spLocks noChangeShapeType="1"/>
          </p:cNvSpPr>
          <p:nvPr/>
        </p:nvSpPr>
        <p:spPr bwMode="auto">
          <a:xfrm>
            <a:off x="8031163" y="3108325"/>
            <a:ext cx="0" cy="39688"/>
          </a:xfrm>
          <a:prstGeom prst="line">
            <a:avLst/>
          </a:prstGeom>
          <a:noFill/>
          <a:ln w="3175" cap="rnd">
            <a:solidFill>
              <a:srgbClr val="000000"/>
            </a:solidFill>
            <a:round/>
            <a:headEnd/>
            <a:tailEnd/>
          </a:ln>
        </p:spPr>
        <p:txBody>
          <a:bodyPr/>
          <a:lstStyle/>
          <a:p>
            <a:pPr>
              <a:defRPr/>
            </a:pPr>
            <a:endParaRPr lang="zh-CN" altLang="en-US">
              <a:latin typeface="+mj-lt"/>
              <a:ea typeface="宋体" pitchFamily="2" charset="-122"/>
            </a:endParaRPr>
          </a:p>
        </p:txBody>
      </p:sp>
      <p:grpSp>
        <p:nvGrpSpPr>
          <p:cNvPr id="197680" name="Group 74"/>
          <p:cNvGrpSpPr>
            <a:grpSpLocks/>
          </p:cNvGrpSpPr>
          <p:nvPr/>
        </p:nvGrpSpPr>
        <p:grpSpPr bwMode="auto">
          <a:xfrm>
            <a:off x="8053388" y="3041650"/>
            <a:ext cx="42862" cy="47625"/>
            <a:chOff x="5028" y="2098"/>
            <a:chExt cx="27" cy="30"/>
          </a:xfrm>
        </p:grpSpPr>
        <p:pic>
          <p:nvPicPr>
            <p:cNvPr id="198264" name="Picture 75"/>
            <p:cNvPicPr>
              <a:picLocks noChangeAspect="1" noChangeArrowheads="1"/>
            </p:cNvPicPr>
            <p:nvPr/>
          </p:nvPicPr>
          <p:blipFill>
            <a:blip r:embed="rId5"/>
            <a:srcRect/>
            <a:stretch>
              <a:fillRect/>
            </a:stretch>
          </p:blipFill>
          <p:spPr bwMode="auto">
            <a:xfrm>
              <a:off x="5028" y="2098"/>
              <a:ext cx="27" cy="30"/>
            </a:xfrm>
            <a:prstGeom prst="rect">
              <a:avLst/>
            </a:prstGeom>
            <a:noFill/>
            <a:ln w="9525">
              <a:noFill/>
              <a:miter lim="800000"/>
              <a:headEnd/>
              <a:tailEnd/>
            </a:ln>
          </p:spPr>
        </p:pic>
        <p:pic>
          <p:nvPicPr>
            <p:cNvPr id="198265" name="Picture 76"/>
            <p:cNvPicPr>
              <a:picLocks noChangeAspect="1" noChangeArrowheads="1"/>
            </p:cNvPicPr>
            <p:nvPr/>
          </p:nvPicPr>
          <p:blipFill>
            <a:blip r:embed="rId6"/>
            <a:srcRect/>
            <a:stretch>
              <a:fillRect/>
            </a:stretch>
          </p:blipFill>
          <p:spPr bwMode="auto">
            <a:xfrm>
              <a:off x="5028" y="2098"/>
              <a:ext cx="27" cy="30"/>
            </a:xfrm>
            <a:prstGeom prst="rect">
              <a:avLst/>
            </a:prstGeom>
            <a:noFill/>
            <a:ln w="9525">
              <a:noFill/>
              <a:miter lim="800000"/>
              <a:headEnd/>
              <a:tailEnd/>
            </a:ln>
          </p:spPr>
        </p:pic>
      </p:grpSp>
      <p:grpSp>
        <p:nvGrpSpPr>
          <p:cNvPr id="197681" name="Group 77"/>
          <p:cNvGrpSpPr>
            <a:grpSpLocks/>
          </p:cNvGrpSpPr>
          <p:nvPr/>
        </p:nvGrpSpPr>
        <p:grpSpPr bwMode="auto">
          <a:xfrm>
            <a:off x="8132763" y="3040063"/>
            <a:ext cx="82550" cy="120650"/>
            <a:chOff x="5078" y="2097"/>
            <a:chExt cx="52" cy="76"/>
          </a:xfrm>
        </p:grpSpPr>
        <p:pic>
          <p:nvPicPr>
            <p:cNvPr id="198262" name="Picture 78"/>
            <p:cNvPicPr>
              <a:picLocks noChangeAspect="1" noChangeArrowheads="1"/>
            </p:cNvPicPr>
            <p:nvPr/>
          </p:nvPicPr>
          <p:blipFill>
            <a:blip r:embed="rId7"/>
            <a:srcRect/>
            <a:stretch>
              <a:fillRect/>
            </a:stretch>
          </p:blipFill>
          <p:spPr bwMode="auto">
            <a:xfrm>
              <a:off x="5078" y="2097"/>
              <a:ext cx="52" cy="76"/>
            </a:xfrm>
            <a:prstGeom prst="rect">
              <a:avLst/>
            </a:prstGeom>
            <a:noFill/>
            <a:ln w="9525">
              <a:noFill/>
              <a:miter lim="800000"/>
              <a:headEnd/>
              <a:tailEnd/>
            </a:ln>
          </p:spPr>
        </p:pic>
        <p:pic>
          <p:nvPicPr>
            <p:cNvPr id="198263" name="Picture 79"/>
            <p:cNvPicPr>
              <a:picLocks noChangeAspect="1" noChangeArrowheads="1"/>
            </p:cNvPicPr>
            <p:nvPr/>
          </p:nvPicPr>
          <p:blipFill>
            <a:blip r:embed="rId8"/>
            <a:srcRect/>
            <a:stretch>
              <a:fillRect/>
            </a:stretch>
          </p:blipFill>
          <p:spPr bwMode="auto">
            <a:xfrm>
              <a:off x="5078" y="2097"/>
              <a:ext cx="52" cy="76"/>
            </a:xfrm>
            <a:prstGeom prst="rect">
              <a:avLst/>
            </a:prstGeom>
            <a:noFill/>
            <a:ln w="9525">
              <a:noFill/>
              <a:miter lim="800000"/>
              <a:headEnd/>
              <a:tailEnd/>
            </a:ln>
          </p:spPr>
        </p:pic>
      </p:grpSp>
      <p:grpSp>
        <p:nvGrpSpPr>
          <p:cNvPr id="197682" name="Group 80"/>
          <p:cNvGrpSpPr>
            <a:grpSpLocks/>
          </p:cNvGrpSpPr>
          <p:nvPr/>
        </p:nvGrpSpPr>
        <p:grpSpPr bwMode="auto">
          <a:xfrm>
            <a:off x="8097838" y="3087688"/>
            <a:ext cx="73025" cy="87312"/>
            <a:chOff x="5056" y="2127"/>
            <a:chExt cx="46" cy="55"/>
          </a:xfrm>
        </p:grpSpPr>
        <p:grpSp>
          <p:nvGrpSpPr>
            <p:cNvPr id="198258" name="Group 81"/>
            <p:cNvGrpSpPr>
              <a:grpSpLocks/>
            </p:cNvGrpSpPr>
            <p:nvPr/>
          </p:nvGrpSpPr>
          <p:grpSpPr bwMode="auto">
            <a:xfrm>
              <a:off x="5056" y="2127"/>
              <a:ext cx="46" cy="55"/>
              <a:chOff x="5056" y="2127"/>
              <a:chExt cx="46" cy="55"/>
            </a:xfrm>
          </p:grpSpPr>
          <p:pic>
            <p:nvPicPr>
              <p:cNvPr id="198260" name="Picture 82"/>
              <p:cNvPicPr>
                <a:picLocks noChangeAspect="1" noChangeArrowheads="1"/>
              </p:cNvPicPr>
              <p:nvPr/>
            </p:nvPicPr>
            <p:blipFill>
              <a:blip r:embed="rId9"/>
              <a:srcRect/>
              <a:stretch>
                <a:fillRect/>
              </a:stretch>
            </p:blipFill>
            <p:spPr bwMode="auto">
              <a:xfrm>
                <a:off x="5056" y="2127"/>
                <a:ext cx="46" cy="55"/>
              </a:xfrm>
              <a:prstGeom prst="rect">
                <a:avLst/>
              </a:prstGeom>
              <a:noFill/>
              <a:ln w="9525">
                <a:noFill/>
                <a:miter lim="800000"/>
                <a:headEnd/>
                <a:tailEnd/>
              </a:ln>
            </p:spPr>
          </p:pic>
          <p:pic>
            <p:nvPicPr>
              <p:cNvPr id="198261" name="Picture 83"/>
              <p:cNvPicPr>
                <a:picLocks noChangeAspect="1" noChangeArrowheads="1"/>
              </p:cNvPicPr>
              <p:nvPr/>
            </p:nvPicPr>
            <p:blipFill>
              <a:blip r:embed="rId10"/>
              <a:srcRect/>
              <a:stretch>
                <a:fillRect/>
              </a:stretch>
            </p:blipFill>
            <p:spPr bwMode="auto">
              <a:xfrm>
                <a:off x="5056" y="2127"/>
                <a:ext cx="46" cy="55"/>
              </a:xfrm>
              <a:prstGeom prst="rect">
                <a:avLst/>
              </a:prstGeom>
              <a:noFill/>
              <a:ln w="9525">
                <a:noFill/>
                <a:miter lim="800000"/>
                <a:headEnd/>
                <a:tailEnd/>
              </a:ln>
            </p:spPr>
          </p:pic>
        </p:grpSp>
        <p:pic>
          <p:nvPicPr>
            <p:cNvPr id="198259" name="Picture 84"/>
            <p:cNvPicPr>
              <a:picLocks noChangeAspect="1" noChangeArrowheads="1"/>
            </p:cNvPicPr>
            <p:nvPr/>
          </p:nvPicPr>
          <p:blipFill>
            <a:blip r:embed="rId11"/>
            <a:srcRect/>
            <a:stretch>
              <a:fillRect/>
            </a:stretch>
          </p:blipFill>
          <p:spPr bwMode="auto">
            <a:xfrm>
              <a:off x="5066" y="2136"/>
              <a:ext cx="23" cy="20"/>
            </a:xfrm>
            <a:prstGeom prst="rect">
              <a:avLst/>
            </a:prstGeom>
            <a:noFill/>
            <a:ln w="9525">
              <a:noFill/>
              <a:miter lim="800000"/>
              <a:headEnd/>
              <a:tailEnd/>
            </a:ln>
          </p:spPr>
        </p:pic>
      </p:grpSp>
      <p:grpSp>
        <p:nvGrpSpPr>
          <p:cNvPr id="197683" name="Group 85"/>
          <p:cNvGrpSpPr>
            <a:grpSpLocks/>
          </p:cNvGrpSpPr>
          <p:nvPr/>
        </p:nvGrpSpPr>
        <p:grpSpPr bwMode="auto">
          <a:xfrm>
            <a:off x="8132763" y="3040063"/>
            <a:ext cx="82550" cy="120650"/>
            <a:chOff x="5078" y="2097"/>
            <a:chExt cx="52" cy="76"/>
          </a:xfrm>
        </p:grpSpPr>
        <p:pic>
          <p:nvPicPr>
            <p:cNvPr id="198256" name="Picture 86"/>
            <p:cNvPicPr>
              <a:picLocks noChangeAspect="1" noChangeArrowheads="1"/>
            </p:cNvPicPr>
            <p:nvPr/>
          </p:nvPicPr>
          <p:blipFill>
            <a:blip r:embed="rId7"/>
            <a:srcRect/>
            <a:stretch>
              <a:fillRect/>
            </a:stretch>
          </p:blipFill>
          <p:spPr bwMode="auto">
            <a:xfrm>
              <a:off x="5078" y="2097"/>
              <a:ext cx="52" cy="76"/>
            </a:xfrm>
            <a:prstGeom prst="rect">
              <a:avLst/>
            </a:prstGeom>
            <a:noFill/>
            <a:ln w="9525">
              <a:noFill/>
              <a:miter lim="800000"/>
              <a:headEnd/>
              <a:tailEnd/>
            </a:ln>
          </p:spPr>
        </p:pic>
        <p:pic>
          <p:nvPicPr>
            <p:cNvPr id="198257" name="Picture 87"/>
            <p:cNvPicPr>
              <a:picLocks noChangeAspect="1" noChangeArrowheads="1"/>
            </p:cNvPicPr>
            <p:nvPr/>
          </p:nvPicPr>
          <p:blipFill>
            <a:blip r:embed="rId8"/>
            <a:srcRect/>
            <a:stretch>
              <a:fillRect/>
            </a:stretch>
          </p:blipFill>
          <p:spPr bwMode="auto">
            <a:xfrm>
              <a:off x="5078" y="2097"/>
              <a:ext cx="52" cy="76"/>
            </a:xfrm>
            <a:prstGeom prst="rect">
              <a:avLst/>
            </a:prstGeom>
            <a:noFill/>
            <a:ln w="9525">
              <a:noFill/>
              <a:miter lim="800000"/>
              <a:headEnd/>
              <a:tailEnd/>
            </a:ln>
          </p:spPr>
        </p:pic>
      </p:grpSp>
      <p:grpSp>
        <p:nvGrpSpPr>
          <p:cNvPr id="197684" name="Group 88"/>
          <p:cNvGrpSpPr>
            <a:grpSpLocks/>
          </p:cNvGrpSpPr>
          <p:nvPr/>
        </p:nvGrpSpPr>
        <p:grpSpPr bwMode="auto">
          <a:xfrm>
            <a:off x="7986713" y="3040063"/>
            <a:ext cx="184150" cy="134937"/>
            <a:chOff x="4986" y="2097"/>
            <a:chExt cx="116" cy="85"/>
          </a:xfrm>
        </p:grpSpPr>
        <p:grpSp>
          <p:nvGrpSpPr>
            <p:cNvPr id="198242" name="Group 89"/>
            <p:cNvGrpSpPr>
              <a:grpSpLocks/>
            </p:cNvGrpSpPr>
            <p:nvPr/>
          </p:nvGrpSpPr>
          <p:grpSpPr bwMode="auto">
            <a:xfrm>
              <a:off x="5056" y="2127"/>
              <a:ext cx="46" cy="55"/>
              <a:chOff x="5056" y="2127"/>
              <a:chExt cx="46" cy="55"/>
            </a:xfrm>
          </p:grpSpPr>
          <p:pic>
            <p:nvPicPr>
              <p:cNvPr id="198254" name="Picture 90"/>
              <p:cNvPicPr>
                <a:picLocks noChangeAspect="1" noChangeArrowheads="1"/>
              </p:cNvPicPr>
              <p:nvPr/>
            </p:nvPicPr>
            <p:blipFill>
              <a:blip r:embed="rId9"/>
              <a:srcRect/>
              <a:stretch>
                <a:fillRect/>
              </a:stretch>
            </p:blipFill>
            <p:spPr bwMode="auto">
              <a:xfrm>
                <a:off x="5056" y="2127"/>
                <a:ext cx="46" cy="55"/>
              </a:xfrm>
              <a:prstGeom prst="rect">
                <a:avLst/>
              </a:prstGeom>
              <a:noFill/>
              <a:ln w="9525">
                <a:noFill/>
                <a:miter lim="800000"/>
                <a:headEnd/>
                <a:tailEnd/>
              </a:ln>
            </p:spPr>
          </p:pic>
          <p:pic>
            <p:nvPicPr>
              <p:cNvPr id="198255" name="Picture 91"/>
              <p:cNvPicPr>
                <a:picLocks noChangeAspect="1" noChangeArrowheads="1"/>
              </p:cNvPicPr>
              <p:nvPr/>
            </p:nvPicPr>
            <p:blipFill>
              <a:blip r:embed="rId10"/>
              <a:srcRect/>
              <a:stretch>
                <a:fillRect/>
              </a:stretch>
            </p:blipFill>
            <p:spPr bwMode="auto">
              <a:xfrm>
                <a:off x="5056" y="2127"/>
                <a:ext cx="46" cy="55"/>
              </a:xfrm>
              <a:prstGeom prst="rect">
                <a:avLst/>
              </a:prstGeom>
              <a:noFill/>
              <a:ln w="9525">
                <a:noFill/>
                <a:miter lim="800000"/>
                <a:headEnd/>
                <a:tailEnd/>
              </a:ln>
            </p:spPr>
          </p:pic>
        </p:grpSp>
        <p:pic>
          <p:nvPicPr>
            <p:cNvPr id="198243" name="Picture 92"/>
            <p:cNvPicPr>
              <a:picLocks noChangeAspect="1" noChangeArrowheads="1"/>
            </p:cNvPicPr>
            <p:nvPr/>
          </p:nvPicPr>
          <p:blipFill>
            <a:blip r:embed="rId11"/>
            <a:srcRect/>
            <a:stretch>
              <a:fillRect/>
            </a:stretch>
          </p:blipFill>
          <p:spPr bwMode="auto">
            <a:xfrm>
              <a:off x="5066" y="2136"/>
              <a:ext cx="23" cy="20"/>
            </a:xfrm>
            <a:prstGeom prst="rect">
              <a:avLst/>
            </a:prstGeom>
            <a:noFill/>
            <a:ln w="9525">
              <a:noFill/>
              <a:miter lim="800000"/>
              <a:headEnd/>
              <a:tailEnd/>
            </a:ln>
          </p:spPr>
        </p:pic>
        <p:grpSp>
          <p:nvGrpSpPr>
            <p:cNvPr id="198244" name="Group 93"/>
            <p:cNvGrpSpPr>
              <a:grpSpLocks/>
            </p:cNvGrpSpPr>
            <p:nvPr/>
          </p:nvGrpSpPr>
          <p:grpSpPr bwMode="auto">
            <a:xfrm>
              <a:off x="5056" y="2127"/>
              <a:ext cx="46" cy="55"/>
              <a:chOff x="5056" y="2127"/>
              <a:chExt cx="46" cy="55"/>
            </a:xfrm>
          </p:grpSpPr>
          <p:pic>
            <p:nvPicPr>
              <p:cNvPr id="198252" name="Picture 94"/>
              <p:cNvPicPr>
                <a:picLocks noChangeAspect="1" noChangeArrowheads="1"/>
              </p:cNvPicPr>
              <p:nvPr/>
            </p:nvPicPr>
            <p:blipFill>
              <a:blip r:embed="rId9"/>
              <a:srcRect/>
              <a:stretch>
                <a:fillRect/>
              </a:stretch>
            </p:blipFill>
            <p:spPr bwMode="auto">
              <a:xfrm>
                <a:off x="5056" y="2127"/>
                <a:ext cx="46" cy="55"/>
              </a:xfrm>
              <a:prstGeom prst="rect">
                <a:avLst/>
              </a:prstGeom>
              <a:noFill/>
              <a:ln w="9525">
                <a:noFill/>
                <a:miter lim="800000"/>
                <a:headEnd/>
                <a:tailEnd/>
              </a:ln>
            </p:spPr>
          </p:pic>
          <p:pic>
            <p:nvPicPr>
              <p:cNvPr id="198253" name="Picture 95"/>
              <p:cNvPicPr>
                <a:picLocks noChangeAspect="1" noChangeArrowheads="1"/>
              </p:cNvPicPr>
              <p:nvPr/>
            </p:nvPicPr>
            <p:blipFill>
              <a:blip r:embed="rId10"/>
              <a:srcRect/>
              <a:stretch>
                <a:fillRect/>
              </a:stretch>
            </p:blipFill>
            <p:spPr bwMode="auto">
              <a:xfrm>
                <a:off x="5056" y="2127"/>
                <a:ext cx="46" cy="55"/>
              </a:xfrm>
              <a:prstGeom prst="rect">
                <a:avLst/>
              </a:prstGeom>
              <a:noFill/>
              <a:ln w="9525">
                <a:noFill/>
                <a:miter lim="800000"/>
                <a:headEnd/>
                <a:tailEnd/>
              </a:ln>
            </p:spPr>
          </p:pic>
        </p:grpSp>
        <p:pic>
          <p:nvPicPr>
            <p:cNvPr id="198245" name="Picture 96"/>
            <p:cNvPicPr>
              <a:picLocks noChangeAspect="1" noChangeArrowheads="1"/>
            </p:cNvPicPr>
            <p:nvPr/>
          </p:nvPicPr>
          <p:blipFill>
            <a:blip r:embed="rId11"/>
            <a:srcRect/>
            <a:stretch>
              <a:fillRect/>
            </a:stretch>
          </p:blipFill>
          <p:spPr bwMode="auto">
            <a:xfrm>
              <a:off x="5066" y="2136"/>
              <a:ext cx="23" cy="20"/>
            </a:xfrm>
            <a:prstGeom prst="rect">
              <a:avLst/>
            </a:prstGeom>
            <a:noFill/>
            <a:ln w="9525">
              <a:noFill/>
              <a:miter lim="800000"/>
              <a:headEnd/>
              <a:tailEnd/>
            </a:ln>
          </p:spPr>
        </p:pic>
        <p:grpSp>
          <p:nvGrpSpPr>
            <p:cNvPr id="198246" name="Group 97"/>
            <p:cNvGrpSpPr>
              <a:grpSpLocks/>
            </p:cNvGrpSpPr>
            <p:nvPr/>
          </p:nvGrpSpPr>
          <p:grpSpPr bwMode="auto">
            <a:xfrm>
              <a:off x="4986" y="2097"/>
              <a:ext cx="28" cy="30"/>
              <a:chOff x="4986" y="2097"/>
              <a:chExt cx="28" cy="30"/>
            </a:xfrm>
          </p:grpSpPr>
          <p:pic>
            <p:nvPicPr>
              <p:cNvPr id="198250" name="Picture 98"/>
              <p:cNvPicPr>
                <a:picLocks noChangeAspect="1" noChangeArrowheads="1"/>
              </p:cNvPicPr>
              <p:nvPr/>
            </p:nvPicPr>
            <p:blipFill>
              <a:blip r:embed="rId12"/>
              <a:srcRect/>
              <a:stretch>
                <a:fillRect/>
              </a:stretch>
            </p:blipFill>
            <p:spPr bwMode="auto">
              <a:xfrm>
                <a:off x="4986" y="2097"/>
                <a:ext cx="28" cy="30"/>
              </a:xfrm>
              <a:prstGeom prst="rect">
                <a:avLst/>
              </a:prstGeom>
              <a:noFill/>
              <a:ln w="9525">
                <a:noFill/>
                <a:miter lim="800000"/>
                <a:headEnd/>
                <a:tailEnd/>
              </a:ln>
            </p:spPr>
          </p:pic>
          <p:pic>
            <p:nvPicPr>
              <p:cNvPr id="198251" name="Picture 99"/>
              <p:cNvPicPr>
                <a:picLocks noChangeAspect="1" noChangeArrowheads="1"/>
              </p:cNvPicPr>
              <p:nvPr/>
            </p:nvPicPr>
            <p:blipFill>
              <a:blip r:embed="rId13"/>
              <a:srcRect/>
              <a:stretch>
                <a:fillRect/>
              </a:stretch>
            </p:blipFill>
            <p:spPr bwMode="auto">
              <a:xfrm>
                <a:off x="4986" y="2097"/>
                <a:ext cx="28" cy="30"/>
              </a:xfrm>
              <a:prstGeom prst="rect">
                <a:avLst/>
              </a:prstGeom>
              <a:noFill/>
              <a:ln w="9525">
                <a:noFill/>
                <a:miter lim="800000"/>
                <a:headEnd/>
                <a:tailEnd/>
              </a:ln>
            </p:spPr>
          </p:pic>
        </p:grpSp>
        <p:grpSp>
          <p:nvGrpSpPr>
            <p:cNvPr id="198247" name="Group 100"/>
            <p:cNvGrpSpPr>
              <a:grpSpLocks/>
            </p:cNvGrpSpPr>
            <p:nvPr/>
          </p:nvGrpSpPr>
          <p:grpSpPr bwMode="auto">
            <a:xfrm>
              <a:off x="5000" y="2151"/>
              <a:ext cx="27" cy="30"/>
              <a:chOff x="5000" y="2151"/>
              <a:chExt cx="27" cy="30"/>
            </a:xfrm>
          </p:grpSpPr>
          <p:pic>
            <p:nvPicPr>
              <p:cNvPr id="198248" name="Picture 101"/>
              <p:cNvPicPr>
                <a:picLocks noChangeAspect="1" noChangeArrowheads="1"/>
              </p:cNvPicPr>
              <p:nvPr/>
            </p:nvPicPr>
            <p:blipFill>
              <a:blip r:embed="rId14"/>
              <a:srcRect/>
              <a:stretch>
                <a:fillRect/>
              </a:stretch>
            </p:blipFill>
            <p:spPr bwMode="auto">
              <a:xfrm>
                <a:off x="5000" y="2151"/>
                <a:ext cx="27" cy="30"/>
              </a:xfrm>
              <a:prstGeom prst="rect">
                <a:avLst/>
              </a:prstGeom>
              <a:noFill/>
              <a:ln w="9525">
                <a:noFill/>
                <a:miter lim="800000"/>
                <a:headEnd/>
                <a:tailEnd/>
              </a:ln>
            </p:spPr>
          </p:pic>
          <p:pic>
            <p:nvPicPr>
              <p:cNvPr id="198249" name="Picture 102"/>
              <p:cNvPicPr>
                <a:picLocks noChangeAspect="1" noChangeArrowheads="1"/>
              </p:cNvPicPr>
              <p:nvPr/>
            </p:nvPicPr>
            <p:blipFill>
              <a:blip r:embed="rId15"/>
              <a:srcRect/>
              <a:stretch>
                <a:fillRect/>
              </a:stretch>
            </p:blipFill>
            <p:spPr bwMode="auto">
              <a:xfrm>
                <a:off x="5000" y="2151"/>
                <a:ext cx="27" cy="30"/>
              </a:xfrm>
              <a:prstGeom prst="rect">
                <a:avLst/>
              </a:prstGeom>
              <a:noFill/>
              <a:ln w="9525">
                <a:noFill/>
                <a:miter lim="800000"/>
                <a:headEnd/>
                <a:tailEnd/>
              </a:ln>
            </p:spPr>
          </p:pic>
        </p:grpSp>
      </p:grpSp>
      <p:sp>
        <p:nvSpPr>
          <p:cNvPr id="67641" name="Line 103"/>
          <p:cNvSpPr>
            <a:spLocks noChangeShapeType="1"/>
          </p:cNvSpPr>
          <p:nvPr/>
        </p:nvSpPr>
        <p:spPr bwMode="auto">
          <a:xfrm>
            <a:off x="7853363" y="2647950"/>
            <a:ext cx="293687" cy="217488"/>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642" name="Line 104"/>
          <p:cNvSpPr>
            <a:spLocks noChangeShapeType="1"/>
          </p:cNvSpPr>
          <p:nvPr/>
        </p:nvSpPr>
        <p:spPr bwMode="auto">
          <a:xfrm>
            <a:off x="7758113" y="2738438"/>
            <a:ext cx="0" cy="450850"/>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643" name="Freeform 105"/>
          <p:cNvSpPr>
            <a:spLocks noEditPoints="1"/>
          </p:cNvSpPr>
          <p:nvPr/>
        </p:nvSpPr>
        <p:spPr bwMode="auto">
          <a:xfrm>
            <a:off x="3998913" y="1477963"/>
            <a:ext cx="406400" cy="1303337"/>
          </a:xfrm>
          <a:custGeom>
            <a:avLst/>
            <a:gdLst>
              <a:gd name="T0" fmla="*/ 2147483647 w 1090"/>
              <a:gd name="T1" fmla="*/ 2147483647 h 3498"/>
              <a:gd name="T2" fmla="*/ 984765295 w 1090"/>
              <a:gd name="T3" fmla="*/ 206852062 h 3498"/>
              <a:gd name="T4" fmla="*/ 2147483647 w 1090"/>
              <a:gd name="T5" fmla="*/ 2147483647 h 3498"/>
              <a:gd name="T6" fmla="*/ 2147483647 w 1090"/>
              <a:gd name="T7" fmla="*/ 2147483647 h 3498"/>
              <a:gd name="T8" fmla="*/ 2147483647 w 1090"/>
              <a:gd name="T9" fmla="*/ 2147483647 h 3498"/>
              <a:gd name="T10" fmla="*/ 2147483647 w 1090"/>
              <a:gd name="T11" fmla="*/ 2147483647 h 3498"/>
              <a:gd name="T12" fmla="*/ 2147483647 w 1090"/>
              <a:gd name="T13" fmla="*/ 2147483647 h 3498"/>
              <a:gd name="T14" fmla="*/ 2147483647 w 1090"/>
              <a:gd name="T15" fmla="*/ 2147483647 h 3498"/>
              <a:gd name="T16" fmla="*/ 2147483647 w 1090"/>
              <a:gd name="T17" fmla="*/ 2147483647 h 3498"/>
              <a:gd name="T18" fmla="*/ 2147483647 w 1090"/>
              <a:gd name="T19" fmla="*/ 2147483647 h 3498"/>
              <a:gd name="T20" fmla="*/ 2147483647 w 1090"/>
              <a:gd name="T21" fmla="*/ 2147483647 h 3498"/>
              <a:gd name="T22" fmla="*/ 2147483647 w 1090"/>
              <a:gd name="T23" fmla="*/ 2147483647 h 3498"/>
              <a:gd name="T24" fmla="*/ 2147483647 w 1090"/>
              <a:gd name="T25" fmla="*/ 2147483647 h 3498"/>
              <a:gd name="T26" fmla="*/ 2147483647 w 1090"/>
              <a:gd name="T27" fmla="*/ 2147483647 h 3498"/>
              <a:gd name="T28" fmla="*/ 2147483647 w 1090"/>
              <a:gd name="T29" fmla="*/ 2147483647 h 3498"/>
              <a:gd name="T30" fmla="*/ 2147483647 w 1090"/>
              <a:gd name="T31" fmla="*/ 2147483647 h 3498"/>
              <a:gd name="T32" fmla="*/ 2147483647 w 1090"/>
              <a:gd name="T33" fmla="*/ 2147483647 h 3498"/>
              <a:gd name="T34" fmla="*/ 2147483647 w 1090"/>
              <a:gd name="T35" fmla="*/ 2147483647 h 3498"/>
              <a:gd name="T36" fmla="*/ 2147483647 w 1090"/>
              <a:gd name="T37" fmla="*/ 2147483647 h 3498"/>
              <a:gd name="T38" fmla="*/ 2147483647 w 1090"/>
              <a:gd name="T39" fmla="*/ 2147483647 h 3498"/>
              <a:gd name="T40" fmla="*/ 2147483647 w 1090"/>
              <a:gd name="T41" fmla="*/ 2147483647 h 3498"/>
              <a:gd name="T42" fmla="*/ 2147483647 w 1090"/>
              <a:gd name="T43" fmla="*/ 2147483647 h 3498"/>
              <a:gd name="T44" fmla="*/ 2147483647 w 1090"/>
              <a:gd name="T45" fmla="*/ 2147483647 h 3498"/>
              <a:gd name="T46" fmla="*/ 2147483647 w 1090"/>
              <a:gd name="T47" fmla="*/ 2147483647 h 3498"/>
              <a:gd name="T48" fmla="*/ 2147483647 w 1090"/>
              <a:gd name="T49" fmla="*/ 2147483647 h 3498"/>
              <a:gd name="T50" fmla="*/ 2147483647 w 1090"/>
              <a:gd name="T51" fmla="*/ 2147483647 h 3498"/>
              <a:gd name="T52" fmla="*/ 2147483647 w 1090"/>
              <a:gd name="T53" fmla="*/ 2147483647 h 3498"/>
              <a:gd name="T54" fmla="*/ 2147483647 w 1090"/>
              <a:gd name="T55" fmla="*/ 2147483647 h 3498"/>
              <a:gd name="T56" fmla="*/ 2147483647 w 1090"/>
              <a:gd name="T57" fmla="*/ 2147483647 h 3498"/>
              <a:gd name="T58" fmla="*/ 2147483647 w 1090"/>
              <a:gd name="T59" fmla="*/ 2147483647 h 3498"/>
              <a:gd name="T60" fmla="*/ 2147483647 w 1090"/>
              <a:gd name="T61" fmla="*/ 2147483647 h 3498"/>
              <a:gd name="T62" fmla="*/ 2147483647 w 1090"/>
              <a:gd name="T63" fmla="*/ 2147483647 h 3498"/>
              <a:gd name="T64" fmla="*/ 2147483647 w 1090"/>
              <a:gd name="T65" fmla="*/ 2147483647 h 3498"/>
              <a:gd name="T66" fmla="*/ 2147483647 w 1090"/>
              <a:gd name="T67" fmla="*/ 2147483647 h 3498"/>
              <a:gd name="T68" fmla="*/ 2147483647 w 1090"/>
              <a:gd name="T69" fmla="*/ 2147483647 h 3498"/>
              <a:gd name="T70" fmla="*/ 2147483647 w 1090"/>
              <a:gd name="T71" fmla="*/ 2147483647 h 3498"/>
              <a:gd name="T72" fmla="*/ 2147483647 w 1090"/>
              <a:gd name="T73" fmla="*/ 2147483647 h 3498"/>
              <a:gd name="T74" fmla="*/ 2147483647 w 1090"/>
              <a:gd name="T75" fmla="*/ 2147483647 h 3498"/>
              <a:gd name="T76" fmla="*/ 2147483647 w 1090"/>
              <a:gd name="T77" fmla="*/ 2147483647 h 3498"/>
              <a:gd name="T78" fmla="*/ 2147483647 w 1090"/>
              <a:gd name="T79" fmla="*/ 2147483647 h 3498"/>
              <a:gd name="T80" fmla="*/ 2147483647 w 1090"/>
              <a:gd name="T81" fmla="*/ 2147483647 h 3498"/>
              <a:gd name="T82" fmla="*/ 2147483647 w 1090"/>
              <a:gd name="T83" fmla="*/ 2147483647 h 3498"/>
              <a:gd name="T84" fmla="*/ 2147483647 w 1090"/>
              <a:gd name="T85" fmla="*/ 2147483647 h 3498"/>
              <a:gd name="T86" fmla="*/ 2147483647 w 1090"/>
              <a:gd name="T87" fmla="*/ 2147483647 h 3498"/>
              <a:gd name="T88" fmla="*/ 2147483647 w 1090"/>
              <a:gd name="T89" fmla="*/ 2147483647 h 3498"/>
              <a:gd name="T90" fmla="*/ 2147483647 w 1090"/>
              <a:gd name="T91" fmla="*/ 2147483647 h 3498"/>
              <a:gd name="T92" fmla="*/ 2147483647 w 1090"/>
              <a:gd name="T93" fmla="*/ 2147483647 h 3498"/>
              <a:gd name="T94" fmla="*/ 2147483647 w 1090"/>
              <a:gd name="T95" fmla="*/ 2147483647 h 3498"/>
              <a:gd name="T96" fmla="*/ 2147483647 w 1090"/>
              <a:gd name="T97" fmla="*/ 2147483647 h 3498"/>
              <a:gd name="T98" fmla="*/ 2147483647 w 1090"/>
              <a:gd name="T99" fmla="*/ 2147483647 h 3498"/>
              <a:gd name="T100" fmla="*/ 2147483647 w 1090"/>
              <a:gd name="T101" fmla="*/ 2147483647 h 3498"/>
              <a:gd name="T102" fmla="*/ 2147483647 w 1090"/>
              <a:gd name="T103" fmla="*/ 2147483647 h 3498"/>
              <a:gd name="T104" fmla="*/ 2147483647 w 1090"/>
              <a:gd name="T105" fmla="*/ 2147483647 h 3498"/>
              <a:gd name="T106" fmla="*/ 2147483647 w 1090"/>
              <a:gd name="T107" fmla="*/ 2147483647 h 3498"/>
              <a:gd name="T108" fmla="*/ 2147483647 w 1090"/>
              <a:gd name="T109" fmla="*/ 2147483647 h 3498"/>
              <a:gd name="T110" fmla="*/ 2147483647 w 1090"/>
              <a:gd name="T111" fmla="*/ 2147483647 h 3498"/>
              <a:gd name="T112" fmla="*/ 2147483647 w 1090"/>
              <a:gd name="T113" fmla="*/ 2147483647 h 3498"/>
              <a:gd name="T114" fmla="*/ 2147483647 w 1090"/>
              <a:gd name="T115" fmla="*/ 2147483647 h 3498"/>
              <a:gd name="T116" fmla="*/ 2147483647 w 1090"/>
              <a:gd name="T117" fmla="*/ 2147483647 h 3498"/>
              <a:gd name="T118" fmla="*/ 2147483647 w 1090"/>
              <a:gd name="T119" fmla="*/ 2147483647 h 3498"/>
              <a:gd name="T120" fmla="*/ 2147483647 w 1090"/>
              <a:gd name="T121" fmla="*/ 2147483647 h 3498"/>
              <a:gd name="T122" fmla="*/ 2147483647 w 1090"/>
              <a:gd name="T123" fmla="*/ 2147483647 h 3498"/>
              <a:gd name="T124" fmla="*/ 2147483647 w 1090"/>
              <a:gd name="T125" fmla="*/ 2147483647 h 349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90"/>
              <a:gd name="T190" fmla="*/ 0 h 3498"/>
              <a:gd name="T191" fmla="*/ 1090 w 1090"/>
              <a:gd name="T192" fmla="*/ 3498 h 349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90" h="3498">
                <a:moveTo>
                  <a:pt x="47" y="19"/>
                </a:moveTo>
                <a:lnTo>
                  <a:pt x="61" y="63"/>
                </a:lnTo>
                <a:cubicBezTo>
                  <a:pt x="64" y="75"/>
                  <a:pt x="57" y="88"/>
                  <a:pt x="45" y="92"/>
                </a:cubicBezTo>
                <a:cubicBezTo>
                  <a:pt x="33" y="95"/>
                  <a:pt x="20" y="89"/>
                  <a:pt x="16" y="76"/>
                </a:cubicBezTo>
                <a:lnTo>
                  <a:pt x="3" y="32"/>
                </a:lnTo>
                <a:cubicBezTo>
                  <a:pt x="0" y="20"/>
                  <a:pt x="6" y="7"/>
                  <a:pt x="19" y="4"/>
                </a:cubicBezTo>
                <a:cubicBezTo>
                  <a:pt x="31" y="0"/>
                  <a:pt x="44" y="7"/>
                  <a:pt x="47" y="19"/>
                </a:cubicBezTo>
                <a:close/>
                <a:moveTo>
                  <a:pt x="87" y="151"/>
                </a:moveTo>
                <a:lnTo>
                  <a:pt x="101" y="195"/>
                </a:lnTo>
                <a:cubicBezTo>
                  <a:pt x="104" y="208"/>
                  <a:pt x="97" y="220"/>
                  <a:pt x="85" y="224"/>
                </a:cubicBezTo>
                <a:cubicBezTo>
                  <a:pt x="73" y="228"/>
                  <a:pt x="60" y="221"/>
                  <a:pt x="56" y="209"/>
                </a:cubicBezTo>
                <a:lnTo>
                  <a:pt x="43" y="165"/>
                </a:lnTo>
                <a:cubicBezTo>
                  <a:pt x="39" y="152"/>
                  <a:pt x="46" y="140"/>
                  <a:pt x="59" y="136"/>
                </a:cubicBezTo>
                <a:cubicBezTo>
                  <a:pt x="71" y="132"/>
                  <a:pt x="84" y="139"/>
                  <a:pt x="87" y="151"/>
                </a:cubicBezTo>
                <a:close/>
                <a:moveTo>
                  <a:pt x="127" y="284"/>
                </a:moveTo>
                <a:lnTo>
                  <a:pt x="140" y="328"/>
                </a:lnTo>
                <a:cubicBezTo>
                  <a:pt x="144" y="340"/>
                  <a:pt x="137" y="353"/>
                  <a:pt x="125" y="357"/>
                </a:cubicBezTo>
                <a:cubicBezTo>
                  <a:pt x="113" y="360"/>
                  <a:pt x="100" y="353"/>
                  <a:pt x="96" y="341"/>
                </a:cubicBezTo>
                <a:lnTo>
                  <a:pt x="83" y="297"/>
                </a:lnTo>
                <a:cubicBezTo>
                  <a:pt x="79" y="285"/>
                  <a:pt x="86" y="272"/>
                  <a:pt x="98" y="268"/>
                </a:cubicBezTo>
                <a:cubicBezTo>
                  <a:pt x="111" y="265"/>
                  <a:pt x="123" y="272"/>
                  <a:pt x="127" y="284"/>
                </a:cubicBezTo>
                <a:close/>
                <a:moveTo>
                  <a:pt x="167" y="416"/>
                </a:moveTo>
                <a:lnTo>
                  <a:pt x="180" y="460"/>
                </a:lnTo>
                <a:cubicBezTo>
                  <a:pt x="184" y="472"/>
                  <a:pt x="177" y="485"/>
                  <a:pt x="165" y="489"/>
                </a:cubicBezTo>
                <a:cubicBezTo>
                  <a:pt x="153" y="493"/>
                  <a:pt x="140" y="486"/>
                  <a:pt x="136" y="473"/>
                </a:cubicBezTo>
                <a:lnTo>
                  <a:pt x="123" y="429"/>
                </a:lnTo>
                <a:cubicBezTo>
                  <a:pt x="119" y="417"/>
                  <a:pt x="126" y="404"/>
                  <a:pt x="138" y="401"/>
                </a:cubicBezTo>
                <a:cubicBezTo>
                  <a:pt x="151" y="397"/>
                  <a:pt x="163" y="404"/>
                  <a:pt x="167" y="416"/>
                </a:cubicBezTo>
                <a:close/>
                <a:moveTo>
                  <a:pt x="207" y="548"/>
                </a:moveTo>
                <a:lnTo>
                  <a:pt x="220" y="593"/>
                </a:lnTo>
                <a:cubicBezTo>
                  <a:pt x="224" y="605"/>
                  <a:pt x="217" y="618"/>
                  <a:pt x="205" y="621"/>
                </a:cubicBezTo>
                <a:cubicBezTo>
                  <a:pt x="193" y="625"/>
                  <a:pt x="180" y="618"/>
                  <a:pt x="176" y="606"/>
                </a:cubicBezTo>
                <a:lnTo>
                  <a:pt x="163" y="562"/>
                </a:lnTo>
                <a:cubicBezTo>
                  <a:pt x="159" y="550"/>
                  <a:pt x="166" y="537"/>
                  <a:pt x="178" y="533"/>
                </a:cubicBezTo>
                <a:cubicBezTo>
                  <a:pt x="190" y="529"/>
                  <a:pt x="203" y="536"/>
                  <a:pt x="207" y="548"/>
                </a:cubicBezTo>
                <a:close/>
                <a:moveTo>
                  <a:pt x="247" y="681"/>
                </a:moveTo>
                <a:lnTo>
                  <a:pt x="260" y="725"/>
                </a:lnTo>
                <a:cubicBezTo>
                  <a:pt x="264" y="737"/>
                  <a:pt x="257" y="750"/>
                  <a:pt x="245" y="754"/>
                </a:cubicBezTo>
                <a:cubicBezTo>
                  <a:pt x="233" y="757"/>
                  <a:pt x="220" y="750"/>
                  <a:pt x="216" y="738"/>
                </a:cubicBezTo>
                <a:lnTo>
                  <a:pt x="203" y="694"/>
                </a:lnTo>
                <a:cubicBezTo>
                  <a:pt x="199" y="682"/>
                  <a:pt x="206" y="669"/>
                  <a:pt x="218" y="665"/>
                </a:cubicBezTo>
                <a:cubicBezTo>
                  <a:pt x="230" y="662"/>
                  <a:pt x="243" y="669"/>
                  <a:pt x="247" y="681"/>
                </a:cubicBezTo>
                <a:close/>
                <a:moveTo>
                  <a:pt x="287" y="813"/>
                </a:moveTo>
                <a:lnTo>
                  <a:pt x="300" y="857"/>
                </a:lnTo>
                <a:cubicBezTo>
                  <a:pt x="304" y="869"/>
                  <a:pt x="297" y="882"/>
                  <a:pt x="285" y="886"/>
                </a:cubicBezTo>
                <a:cubicBezTo>
                  <a:pt x="272" y="890"/>
                  <a:pt x="260" y="883"/>
                  <a:pt x="256" y="871"/>
                </a:cubicBezTo>
                <a:lnTo>
                  <a:pt x="243" y="826"/>
                </a:lnTo>
                <a:cubicBezTo>
                  <a:pt x="239" y="814"/>
                  <a:pt x="246" y="801"/>
                  <a:pt x="258" y="798"/>
                </a:cubicBezTo>
                <a:cubicBezTo>
                  <a:pt x="270" y="794"/>
                  <a:pt x="283" y="801"/>
                  <a:pt x="287" y="813"/>
                </a:cubicBezTo>
                <a:close/>
                <a:moveTo>
                  <a:pt x="327" y="945"/>
                </a:moveTo>
                <a:lnTo>
                  <a:pt x="340" y="990"/>
                </a:lnTo>
                <a:cubicBezTo>
                  <a:pt x="344" y="1002"/>
                  <a:pt x="337" y="1015"/>
                  <a:pt x="325" y="1018"/>
                </a:cubicBezTo>
                <a:cubicBezTo>
                  <a:pt x="312" y="1022"/>
                  <a:pt x="300" y="1015"/>
                  <a:pt x="296" y="1003"/>
                </a:cubicBezTo>
                <a:lnTo>
                  <a:pt x="283" y="959"/>
                </a:lnTo>
                <a:cubicBezTo>
                  <a:pt x="279" y="947"/>
                  <a:pt x="286" y="934"/>
                  <a:pt x="298" y="930"/>
                </a:cubicBezTo>
                <a:cubicBezTo>
                  <a:pt x="310" y="926"/>
                  <a:pt x="323" y="933"/>
                  <a:pt x="327" y="945"/>
                </a:cubicBezTo>
                <a:close/>
                <a:moveTo>
                  <a:pt x="367" y="1078"/>
                </a:moveTo>
                <a:lnTo>
                  <a:pt x="380" y="1122"/>
                </a:lnTo>
                <a:cubicBezTo>
                  <a:pt x="384" y="1134"/>
                  <a:pt x="377" y="1147"/>
                  <a:pt x="364" y="1151"/>
                </a:cubicBezTo>
                <a:cubicBezTo>
                  <a:pt x="352" y="1154"/>
                  <a:pt x="339" y="1147"/>
                  <a:pt x="336" y="1135"/>
                </a:cubicBezTo>
                <a:lnTo>
                  <a:pt x="322" y="1091"/>
                </a:lnTo>
                <a:cubicBezTo>
                  <a:pt x="319" y="1079"/>
                  <a:pt x="326" y="1066"/>
                  <a:pt x="338" y="1062"/>
                </a:cubicBezTo>
                <a:cubicBezTo>
                  <a:pt x="350" y="1059"/>
                  <a:pt x="363" y="1066"/>
                  <a:pt x="367" y="1078"/>
                </a:cubicBezTo>
                <a:close/>
                <a:moveTo>
                  <a:pt x="407" y="1210"/>
                </a:moveTo>
                <a:lnTo>
                  <a:pt x="420" y="1254"/>
                </a:lnTo>
                <a:cubicBezTo>
                  <a:pt x="423" y="1266"/>
                  <a:pt x="417" y="1279"/>
                  <a:pt x="404" y="1283"/>
                </a:cubicBezTo>
                <a:cubicBezTo>
                  <a:pt x="392" y="1287"/>
                  <a:pt x="379" y="1280"/>
                  <a:pt x="376" y="1268"/>
                </a:cubicBezTo>
                <a:lnTo>
                  <a:pt x="362" y="1223"/>
                </a:lnTo>
                <a:cubicBezTo>
                  <a:pt x="359" y="1211"/>
                  <a:pt x="366" y="1198"/>
                  <a:pt x="378" y="1195"/>
                </a:cubicBezTo>
                <a:cubicBezTo>
                  <a:pt x="390" y="1191"/>
                  <a:pt x="403" y="1198"/>
                  <a:pt x="407" y="1210"/>
                </a:cubicBezTo>
                <a:close/>
                <a:moveTo>
                  <a:pt x="446" y="1343"/>
                </a:moveTo>
                <a:lnTo>
                  <a:pt x="460" y="1387"/>
                </a:lnTo>
                <a:cubicBezTo>
                  <a:pt x="463" y="1399"/>
                  <a:pt x="457" y="1412"/>
                  <a:pt x="444" y="1415"/>
                </a:cubicBezTo>
                <a:cubicBezTo>
                  <a:pt x="432" y="1419"/>
                  <a:pt x="419" y="1412"/>
                  <a:pt x="416" y="1400"/>
                </a:cubicBezTo>
                <a:lnTo>
                  <a:pt x="402" y="1356"/>
                </a:lnTo>
                <a:cubicBezTo>
                  <a:pt x="399" y="1344"/>
                  <a:pt x="406" y="1331"/>
                  <a:pt x="418" y="1327"/>
                </a:cubicBezTo>
                <a:cubicBezTo>
                  <a:pt x="430" y="1323"/>
                  <a:pt x="443" y="1330"/>
                  <a:pt x="446" y="1343"/>
                </a:cubicBezTo>
                <a:close/>
                <a:moveTo>
                  <a:pt x="486" y="1475"/>
                </a:moveTo>
                <a:lnTo>
                  <a:pt x="500" y="1519"/>
                </a:lnTo>
                <a:cubicBezTo>
                  <a:pt x="503" y="1531"/>
                  <a:pt x="496" y="1544"/>
                  <a:pt x="484" y="1548"/>
                </a:cubicBezTo>
                <a:cubicBezTo>
                  <a:pt x="472" y="1551"/>
                  <a:pt x="459" y="1544"/>
                  <a:pt x="456" y="1532"/>
                </a:cubicBezTo>
                <a:lnTo>
                  <a:pt x="442" y="1488"/>
                </a:lnTo>
                <a:cubicBezTo>
                  <a:pt x="439" y="1476"/>
                  <a:pt x="445" y="1463"/>
                  <a:pt x="458" y="1459"/>
                </a:cubicBezTo>
                <a:cubicBezTo>
                  <a:pt x="470" y="1456"/>
                  <a:pt x="483" y="1463"/>
                  <a:pt x="486" y="1475"/>
                </a:cubicBezTo>
                <a:close/>
                <a:moveTo>
                  <a:pt x="526" y="1607"/>
                </a:moveTo>
                <a:lnTo>
                  <a:pt x="540" y="1651"/>
                </a:lnTo>
                <a:cubicBezTo>
                  <a:pt x="543" y="1664"/>
                  <a:pt x="536" y="1676"/>
                  <a:pt x="524" y="1680"/>
                </a:cubicBezTo>
                <a:cubicBezTo>
                  <a:pt x="512" y="1684"/>
                  <a:pt x="499" y="1677"/>
                  <a:pt x="495" y="1665"/>
                </a:cubicBezTo>
                <a:lnTo>
                  <a:pt x="482" y="1621"/>
                </a:lnTo>
                <a:cubicBezTo>
                  <a:pt x="478" y="1608"/>
                  <a:pt x="485" y="1595"/>
                  <a:pt x="498" y="1592"/>
                </a:cubicBezTo>
                <a:cubicBezTo>
                  <a:pt x="510" y="1588"/>
                  <a:pt x="523" y="1595"/>
                  <a:pt x="526" y="1607"/>
                </a:cubicBezTo>
                <a:close/>
                <a:moveTo>
                  <a:pt x="566" y="1740"/>
                </a:moveTo>
                <a:lnTo>
                  <a:pt x="579" y="1784"/>
                </a:lnTo>
                <a:cubicBezTo>
                  <a:pt x="583" y="1796"/>
                  <a:pt x="576" y="1809"/>
                  <a:pt x="564" y="1812"/>
                </a:cubicBezTo>
                <a:cubicBezTo>
                  <a:pt x="552" y="1816"/>
                  <a:pt x="539" y="1809"/>
                  <a:pt x="535" y="1797"/>
                </a:cubicBezTo>
                <a:lnTo>
                  <a:pt x="522" y="1753"/>
                </a:lnTo>
                <a:cubicBezTo>
                  <a:pt x="518" y="1741"/>
                  <a:pt x="525" y="1728"/>
                  <a:pt x="537" y="1724"/>
                </a:cubicBezTo>
                <a:cubicBezTo>
                  <a:pt x="550" y="1720"/>
                  <a:pt x="562" y="1727"/>
                  <a:pt x="566" y="1740"/>
                </a:cubicBezTo>
                <a:close/>
                <a:moveTo>
                  <a:pt x="606" y="1872"/>
                </a:moveTo>
                <a:lnTo>
                  <a:pt x="619" y="1916"/>
                </a:lnTo>
                <a:cubicBezTo>
                  <a:pt x="623" y="1928"/>
                  <a:pt x="616" y="1941"/>
                  <a:pt x="604" y="1945"/>
                </a:cubicBezTo>
                <a:cubicBezTo>
                  <a:pt x="592" y="1948"/>
                  <a:pt x="579" y="1942"/>
                  <a:pt x="575" y="1929"/>
                </a:cubicBezTo>
                <a:lnTo>
                  <a:pt x="562" y="1885"/>
                </a:lnTo>
                <a:cubicBezTo>
                  <a:pt x="558" y="1873"/>
                  <a:pt x="565" y="1860"/>
                  <a:pt x="577" y="1857"/>
                </a:cubicBezTo>
                <a:cubicBezTo>
                  <a:pt x="590" y="1853"/>
                  <a:pt x="602" y="1860"/>
                  <a:pt x="606" y="1872"/>
                </a:cubicBezTo>
                <a:close/>
                <a:moveTo>
                  <a:pt x="646" y="2004"/>
                </a:moveTo>
                <a:lnTo>
                  <a:pt x="659" y="2048"/>
                </a:lnTo>
                <a:cubicBezTo>
                  <a:pt x="663" y="2061"/>
                  <a:pt x="656" y="2073"/>
                  <a:pt x="644" y="2077"/>
                </a:cubicBezTo>
                <a:cubicBezTo>
                  <a:pt x="632" y="2081"/>
                  <a:pt x="619" y="2074"/>
                  <a:pt x="615" y="2062"/>
                </a:cubicBezTo>
                <a:lnTo>
                  <a:pt x="602" y="2018"/>
                </a:lnTo>
                <a:cubicBezTo>
                  <a:pt x="598" y="2005"/>
                  <a:pt x="605" y="1993"/>
                  <a:pt x="617" y="1989"/>
                </a:cubicBezTo>
                <a:cubicBezTo>
                  <a:pt x="629" y="1985"/>
                  <a:pt x="642" y="1992"/>
                  <a:pt x="646" y="2004"/>
                </a:cubicBezTo>
                <a:close/>
                <a:moveTo>
                  <a:pt x="686" y="2137"/>
                </a:moveTo>
                <a:lnTo>
                  <a:pt x="699" y="2181"/>
                </a:lnTo>
                <a:cubicBezTo>
                  <a:pt x="703" y="2193"/>
                  <a:pt x="696" y="2206"/>
                  <a:pt x="684" y="2209"/>
                </a:cubicBezTo>
                <a:cubicBezTo>
                  <a:pt x="672" y="2213"/>
                  <a:pt x="659" y="2206"/>
                  <a:pt x="655" y="2194"/>
                </a:cubicBezTo>
                <a:lnTo>
                  <a:pt x="642" y="2150"/>
                </a:lnTo>
                <a:cubicBezTo>
                  <a:pt x="638" y="2138"/>
                  <a:pt x="645" y="2125"/>
                  <a:pt x="657" y="2121"/>
                </a:cubicBezTo>
                <a:cubicBezTo>
                  <a:pt x="669" y="2118"/>
                  <a:pt x="682" y="2124"/>
                  <a:pt x="686" y="2137"/>
                </a:cubicBezTo>
                <a:close/>
                <a:moveTo>
                  <a:pt x="726" y="2269"/>
                </a:moveTo>
                <a:lnTo>
                  <a:pt x="739" y="2313"/>
                </a:lnTo>
                <a:cubicBezTo>
                  <a:pt x="743" y="2325"/>
                  <a:pt x="736" y="2338"/>
                  <a:pt x="724" y="2342"/>
                </a:cubicBezTo>
                <a:cubicBezTo>
                  <a:pt x="712" y="2345"/>
                  <a:pt x="699" y="2339"/>
                  <a:pt x="695" y="2326"/>
                </a:cubicBezTo>
                <a:lnTo>
                  <a:pt x="682" y="2282"/>
                </a:lnTo>
                <a:cubicBezTo>
                  <a:pt x="678" y="2270"/>
                  <a:pt x="685" y="2257"/>
                  <a:pt x="697" y="2254"/>
                </a:cubicBezTo>
                <a:cubicBezTo>
                  <a:pt x="709" y="2250"/>
                  <a:pt x="722" y="2257"/>
                  <a:pt x="726" y="2269"/>
                </a:cubicBezTo>
                <a:close/>
                <a:moveTo>
                  <a:pt x="766" y="2401"/>
                </a:moveTo>
                <a:lnTo>
                  <a:pt x="779" y="2445"/>
                </a:lnTo>
                <a:cubicBezTo>
                  <a:pt x="783" y="2458"/>
                  <a:pt x="776" y="2470"/>
                  <a:pt x="764" y="2474"/>
                </a:cubicBezTo>
                <a:cubicBezTo>
                  <a:pt x="751" y="2478"/>
                  <a:pt x="739" y="2471"/>
                  <a:pt x="735" y="2459"/>
                </a:cubicBezTo>
                <a:lnTo>
                  <a:pt x="722" y="2415"/>
                </a:lnTo>
                <a:cubicBezTo>
                  <a:pt x="718" y="2402"/>
                  <a:pt x="725" y="2390"/>
                  <a:pt x="737" y="2386"/>
                </a:cubicBezTo>
                <a:cubicBezTo>
                  <a:pt x="749" y="2382"/>
                  <a:pt x="762" y="2389"/>
                  <a:pt x="766" y="2401"/>
                </a:cubicBezTo>
                <a:close/>
                <a:moveTo>
                  <a:pt x="806" y="2534"/>
                </a:moveTo>
                <a:lnTo>
                  <a:pt x="819" y="2578"/>
                </a:lnTo>
                <a:cubicBezTo>
                  <a:pt x="823" y="2590"/>
                  <a:pt x="816" y="2603"/>
                  <a:pt x="804" y="2607"/>
                </a:cubicBezTo>
                <a:cubicBezTo>
                  <a:pt x="791" y="2610"/>
                  <a:pt x="778" y="2603"/>
                  <a:pt x="775" y="2591"/>
                </a:cubicBezTo>
                <a:lnTo>
                  <a:pt x="762" y="2547"/>
                </a:lnTo>
                <a:cubicBezTo>
                  <a:pt x="758" y="2535"/>
                  <a:pt x="765" y="2522"/>
                  <a:pt x="777" y="2518"/>
                </a:cubicBezTo>
                <a:cubicBezTo>
                  <a:pt x="789" y="2515"/>
                  <a:pt x="802" y="2522"/>
                  <a:pt x="806" y="2534"/>
                </a:cubicBezTo>
                <a:close/>
                <a:moveTo>
                  <a:pt x="846" y="2666"/>
                </a:moveTo>
                <a:lnTo>
                  <a:pt x="859" y="2710"/>
                </a:lnTo>
                <a:cubicBezTo>
                  <a:pt x="863" y="2722"/>
                  <a:pt x="856" y="2735"/>
                  <a:pt x="843" y="2739"/>
                </a:cubicBezTo>
                <a:cubicBezTo>
                  <a:pt x="831" y="2743"/>
                  <a:pt x="818" y="2736"/>
                  <a:pt x="815" y="2723"/>
                </a:cubicBezTo>
                <a:lnTo>
                  <a:pt x="801" y="2679"/>
                </a:lnTo>
                <a:cubicBezTo>
                  <a:pt x="798" y="2667"/>
                  <a:pt x="805" y="2654"/>
                  <a:pt x="817" y="2651"/>
                </a:cubicBezTo>
                <a:cubicBezTo>
                  <a:pt x="829" y="2647"/>
                  <a:pt x="842" y="2654"/>
                  <a:pt x="846" y="2666"/>
                </a:cubicBezTo>
                <a:close/>
                <a:moveTo>
                  <a:pt x="885" y="2798"/>
                </a:moveTo>
                <a:lnTo>
                  <a:pt x="899" y="2843"/>
                </a:lnTo>
                <a:cubicBezTo>
                  <a:pt x="902" y="2855"/>
                  <a:pt x="896" y="2868"/>
                  <a:pt x="883" y="2871"/>
                </a:cubicBezTo>
                <a:cubicBezTo>
                  <a:pt x="871" y="2875"/>
                  <a:pt x="858" y="2868"/>
                  <a:pt x="855" y="2856"/>
                </a:cubicBezTo>
                <a:lnTo>
                  <a:pt x="841" y="2812"/>
                </a:lnTo>
                <a:cubicBezTo>
                  <a:pt x="838" y="2800"/>
                  <a:pt x="845" y="2787"/>
                  <a:pt x="857" y="2783"/>
                </a:cubicBezTo>
                <a:cubicBezTo>
                  <a:pt x="869" y="2779"/>
                  <a:pt x="882" y="2786"/>
                  <a:pt x="885" y="2798"/>
                </a:cubicBezTo>
                <a:close/>
                <a:moveTo>
                  <a:pt x="925" y="2931"/>
                </a:moveTo>
                <a:lnTo>
                  <a:pt x="939" y="2975"/>
                </a:lnTo>
                <a:cubicBezTo>
                  <a:pt x="942" y="2987"/>
                  <a:pt x="935" y="3000"/>
                  <a:pt x="923" y="3004"/>
                </a:cubicBezTo>
                <a:cubicBezTo>
                  <a:pt x="911" y="3007"/>
                  <a:pt x="898" y="3000"/>
                  <a:pt x="895" y="2988"/>
                </a:cubicBezTo>
                <a:lnTo>
                  <a:pt x="881" y="2944"/>
                </a:lnTo>
                <a:cubicBezTo>
                  <a:pt x="878" y="2932"/>
                  <a:pt x="884" y="2919"/>
                  <a:pt x="897" y="2915"/>
                </a:cubicBezTo>
                <a:cubicBezTo>
                  <a:pt x="909" y="2912"/>
                  <a:pt x="922" y="2919"/>
                  <a:pt x="925" y="2931"/>
                </a:cubicBezTo>
                <a:close/>
                <a:moveTo>
                  <a:pt x="965" y="3063"/>
                </a:moveTo>
                <a:lnTo>
                  <a:pt x="979" y="3107"/>
                </a:lnTo>
                <a:cubicBezTo>
                  <a:pt x="982" y="3119"/>
                  <a:pt x="975" y="3132"/>
                  <a:pt x="963" y="3136"/>
                </a:cubicBezTo>
                <a:cubicBezTo>
                  <a:pt x="951" y="3140"/>
                  <a:pt x="938" y="3133"/>
                  <a:pt x="934" y="3121"/>
                </a:cubicBezTo>
                <a:lnTo>
                  <a:pt x="921" y="3076"/>
                </a:lnTo>
                <a:cubicBezTo>
                  <a:pt x="917" y="3064"/>
                  <a:pt x="924" y="3051"/>
                  <a:pt x="937" y="3048"/>
                </a:cubicBezTo>
                <a:cubicBezTo>
                  <a:pt x="949" y="3044"/>
                  <a:pt x="962" y="3051"/>
                  <a:pt x="965" y="3063"/>
                </a:cubicBezTo>
                <a:close/>
                <a:moveTo>
                  <a:pt x="1005" y="3195"/>
                </a:moveTo>
                <a:lnTo>
                  <a:pt x="1018" y="3240"/>
                </a:lnTo>
                <a:cubicBezTo>
                  <a:pt x="1022" y="3252"/>
                  <a:pt x="1015" y="3265"/>
                  <a:pt x="1003" y="3268"/>
                </a:cubicBezTo>
                <a:cubicBezTo>
                  <a:pt x="991" y="3272"/>
                  <a:pt x="978" y="3265"/>
                  <a:pt x="974" y="3253"/>
                </a:cubicBezTo>
                <a:lnTo>
                  <a:pt x="961" y="3209"/>
                </a:lnTo>
                <a:cubicBezTo>
                  <a:pt x="957" y="3197"/>
                  <a:pt x="964" y="3184"/>
                  <a:pt x="976" y="3180"/>
                </a:cubicBezTo>
                <a:cubicBezTo>
                  <a:pt x="989" y="3176"/>
                  <a:pt x="1002" y="3183"/>
                  <a:pt x="1005" y="3195"/>
                </a:cubicBezTo>
                <a:close/>
                <a:moveTo>
                  <a:pt x="1045" y="3328"/>
                </a:moveTo>
                <a:lnTo>
                  <a:pt x="1058" y="3372"/>
                </a:lnTo>
                <a:cubicBezTo>
                  <a:pt x="1062" y="3384"/>
                  <a:pt x="1055" y="3397"/>
                  <a:pt x="1043" y="3401"/>
                </a:cubicBezTo>
                <a:cubicBezTo>
                  <a:pt x="1031" y="3404"/>
                  <a:pt x="1018" y="3397"/>
                  <a:pt x="1014" y="3385"/>
                </a:cubicBezTo>
                <a:lnTo>
                  <a:pt x="1001" y="3341"/>
                </a:lnTo>
                <a:cubicBezTo>
                  <a:pt x="997" y="3329"/>
                  <a:pt x="1004" y="3316"/>
                  <a:pt x="1016" y="3312"/>
                </a:cubicBezTo>
                <a:cubicBezTo>
                  <a:pt x="1029" y="3309"/>
                  <a:pt x="1041" y="3316"/>
                  <a:pt x="1045" y="3328"/>
                </a:cubicBezTo>
                <a:close/>
                <a:moveTo>
                  <a:pt x="1085" y="3460"/>
                </a:moveTo>
                <a:lnTo>
                  <a:pt x="1087" y="3466"/>
                </a:lnTo>
                <a:cubicBezTo>
                  <a:pt x="1090" y="3478"/>
                  <a:pt x="1084" y="3491"/>
                  <a:pt x="1071" y="3495"/>
                </a:cubicBezTo>
                <a:cubicBezTo>
                  <a:pt x="1059" y="3498"/>
                  <a:pt x="1046" y="3491"/>
                  <a:pt x="1043" y="3479"/>
                </a:cubicBezTo>
                <a:lnTo>
                  <a:pt x="1041" y="3473"/>
                </a:lnTo>
                <a:cubicBezTo>
                  <a:pt x="1037" y="3461"/>
                  <a:pt x="1044" y="3448"/>
                  <a:pt x="1056" y="3445"/>
                </a:cubicBezTo>
                <a:cubicBezTo>
                  <a:pt x="1068" y="3441"/>
                  <a:pt x="1081" y="3448"/>
                  <a:pt x="1085" y="3460"/>
                </a:cubicBezTo>
                <a:close/>
              </a:path>
            </a:pathLst>
          </a:custGeom>
          <a:solidFill>
            <a:srgbClr val="000000"/>
          </a:solidFill>
          <a:ln w="6350">
            <a:solidFill>
              <a:srgbClr val="000000"/>
            </a:solidFill>
            <a:bevel/>
            <a:headEnd/>
            <a:tailEnd/>
          </a:ln>
        </p:spPr>
        <p:txBody>
          <a:bodyPr/>
          <a:lstStyle/>
          <a:p>
            <a:pPr>
              <a:defRPr/>
            </a:pPr>
            <a:endParaRPr lang="zh-CN" altLang="en-US">
              <a:latin typeface="+mj-lt"/>
              <a:ea typeface="宋体" pitchFamily="2" charset="-122"/>
            </a:endParaRPr>
          </a:p>
        </p:txBody>
      </p:sp>
      <p:sp>
        <p:nvSpPr>
          <p:cNvPr id="67644" name="Rectangle 106"/>
          <p:cNvSpPr>
            <a:spLocks noChangeArrowheads="1"/>
          </p:cNvSpPr>
          <p:nvPr/>
        </p:nvSpPr>
        <p:spPr bwMode="auto">
          <a:xfrm>
            <a:off x="7858125" y="1920875"/>
            <a:ext cx="1252538" cy="508000"/>
          </a:xfrm>
          <a:prstGeom prst="rect">
            <a:avLst/>
          </a:prstGeom>
          <a:noFill/>
          <a:ln w="9525">
            <a:noFill/>
            <a:miter lim="800000"/>
            <a:headEnd/>
            <a:tailEnd/>
          </a:ln>
        </p:spPr>
        <p:txBody>
          <a:bodyPr lIns="0" tIns="0" rIns="0" bIns="0">
            <a:spAutoFit/>
          </a:bodyPr>
          <a:lstStyle/>
          <a:p>
            <a:pPr algn="ctr" eaLnBrk="0" hangingPunct="0">
              <a:defRPr/>
            </a:pPr>
            <a:r>
              <a:rPr lang="en-US" altLang="zh-CN" sz="1100" b="0">
                <a:solidFill>
                  <a:srgbClr val="000000"/>
                </a:solidFill>
                <a:latin typeface="+mj-lt"/>
                <a:ea typeface="华文细黑" pitchFamily="2" charset="-122"/>
              </a:rPr>
              <a:t>Harbin Communication Station</a:t>
            </a:r>
            <a:endParaRPr lang="zh-CN" altLang="en-US" sz="1800" b="0">
              <a:solidFill>
                <a:schemeClr val="bg1"/>
              </a:solidFill>
              <a:latin typeface="+mj-lt"/>
              <a:ea typeface="华文细黑" pitchFamily="2" charset="-122"/>
            </a:endParaRPr>
          </a:p>
        </p:txBody>
      </p:sp>
      <p:sp>
        <p:nvSpPr>
          <p:cNvPr id="67645" name="Rectangle 108"/>
          <p:cNvSpPr>
            <a:spLocks noChangeArrowheads="1"/>
          </p:cNvSpPr>
          <p:nvPr/>
        </p:nvSpPr>
        <p:spPr bwMode="auto">
          <a:xfrm>
            <a:off x="6624638" y="1719263"/>
            <a:ext cx="722312" cy="169862"/>
          </a:xfrm>
          <a:prstGeom prst="rect">
            <a:avLst/>
          </a:prstGeom>
          <a:noFill/>
          <a:ln w="9525">
            <a:noFill/>
            <a:miter lim="800000"/>
            <a:headEnd/>
            <a:tailEnd/>
          </a:ln>
        </p:spPr>
        <p:txBody>
          <a:bodyPr wrap="none" lIns="0" tIns="0" rIns="0" bIns="0">
            <a:spAutoFit/>
          </a:bodyPr>
          <a:lstStyle/>
          <a:p>
            <a:pPr algn="ctr" eaLnBrk="0" hangingPunct="0">
              <a:defRPr/>
            </a:pPr>
            <a:r>
              <a:rPr lang="en-US" altLang="zh-CN" sz="1100" b="0">
                <a:solidFill>
                  <a:srgbClr val="000000"/>
                </a:solidFill>
                <a:latin typeface="+mj-lt"/>
                <a:ea typeface="华文细黑" pitchFamily="2" charset="-122"/>
              </a:rPr>
              <a:t>Changchun</a:t>
            </a:r>
            <a:endParaRPr lang="zh-CN" altLang="en-US" sz="1800" b="0">
              <a:solidFill>
                <a:schemeClr val="bg1"/>
              </a:solidFill>
              <a:latin typeface="+mj-lt"/>
              <a:ea typeface="华文细黑" pitchFamily="2" charset="-122"/>
            </a:endParaRPr>
          </a:p>
        </p:txBody>
      </p:sp>
      <p:sp>
        <p:nvSpPr>
          <p:cNvPr id="67646" name="Freeform 109"/>
          <p:cNvSpPr>
            <a:spLocks noEditPoints="1"/>
          </p:cNvSpPr>
          <p:nvPr/>
        </p:nvSpPr>
        <p:spPr bwMode="auto">
          <a:xfrm>
            <a:off x="5403850" y="2368550"/>
            <a:ext cx="549275" cy="17463"/>
          </a:xfrm>
          <a:custGeom>
            <a:avLst/>
            <a:gdLst>
              <a:gd name="T0" fmla="*/ 2147483647 w 1474"/>
              <a:gd name="T1" fmla="*/ 0 h 46"/>
              <a:gd name="T2" fmla="*/ 2147483647 w 1474"/>
              <a:gd name="T3" fmla="*/ 2147483647 h 46"/>
              <a:gd name="T4" fmla="*/ 0 w 1474"/>
              <a:gd name="T5" fmla="*/ 1258449039 h 46"/>
              <a:gd name="T6" fmla="*/ 2147483647 w 1474"/>
              <a:gd name="T7" fmla="*/ 0 h 46"/>
              <a:gd name="T8" fmla="*/ 2147483647 w 1474"/>
              <a:gd name="T9" fmla="*/ 1258449039 h 46"/>
              <a:gd name="T10" fmla="*/ 2147483647 w 1474"/>
              <a:gd name="T11" fmla="*/ 2147483647 h 46"/>
              <a:gd name="T12" fmla="*/ 2147483647 w 1474"/>
              <a:gd name="T13" fmla="*/ 0 h 46"/>
              <a:gd name="T14" fmla="*/ 2147483647 w 1474"/>
              <a:gd name="T15" fmla="*/ 0 h 46"/>
              <a:gd name="T16" fmla="*/ 2147483647 w 1474"/>
              <a:gd name="T17" fmla="*/ 2147483647 h 46"/>
              <a:gd name="T18" fmla="*/ 2147483647 w 1474"/>
              <a:gd name="T19" fmla="*/ 1258449039 h 46"/>
              <a:gd name="T20" fmla="*/ 2147483647 w 1474"/>
              <a:gd name="T21" fmla="*/ 0 h 46"/>
              <a:gd name="T22" fmla="*/ 2147483647 w 1474"/>
              <a:gd name="T23" fmla="*/ 1258449039 h 46"/>
              <a:gd name="T24" fmla="*/ 2147483647 w 1474"/>
              <a:gd name="T25" fmla="*/ 2147483647 h 46"/>
              <a:gd name="T26" fmla="*/ 2147483647 w 1474"/>
              <a:gd name="T27" fmla="*/ 0 h 46"/>
              <a:gd name="T28" fmla="*/ 2147483647 w 1474"/>
              <a:gd name="T29" fmla="*/ 0 h 46"/>
              <a:gd name="T30" fmla="*/ 2147483647 w 1474"/>
              <a:gd name="T31" fmla="*/ 2147483647 h 46"/>
              <a:gd name="T32" fmla="*/ 2147483647 w 1474"/>
              <a:gd name="T33" fmla="*/ 1258449039 h 46"/>
              <a:gd name="T34" fmla="*/ 2147483647 w 1474"/>
              <a:gd name="T35" fmla="*/ 0 h 46"/>
              <a:gd name="T36" fmla="*/ 2147483647 w 1474"/>
              <a:gd name="T37" fmla="*/ 1258449039 h 46"/>
              <a:gd name="T38" fmla="*/ 2147483647 w 1474"/>
              <a:gd name="T39" fmla="*/ 2147483647 h 46"/>
              <a:gd name="T40" fmla="*/ 2147483647 w 1474"/>
              <a:gd name="T41" fmla="*/ 0 h 46"/>
              <a:gd name="T42" fmla="*/ 2147483647 w 1474"/>
              <a:gd name="T43" fmla="*/ 0 h 46"/>
              <a:gd name="T44" fmla="*/ 2147483647 w 1474"/>
              <a:gd name="T45" fmla="*/ 2147483647 h 46"/>
              <a:gd name="T46" fmla="*/ 2147483647 w 1474"/>
              <a:gd name="T47" fmla="*/ 1258449039 h 46"/>
              <a:gd name="T48" fmla="*/ 2147483647 w 1474"/>
              <a:gd name="T49" fmla="*/ 0 h 46"/>
              <a:gd name="T50" fmla="*/ 2147483647 w 1474"/>
              <a:gd name="T51" fmla="*/ 1258449039 h 46"/>
              <a:gd name="T52" fmla="*/ 2147483647 w 1474"/>
              <a:gd name="T53" fmla="*/ 2147483647 h 46"/>
              <a:gd name="T54" fmla="*/ 2147483647 w 1474"/>
              <a:gd name="T55" fmla="*/ 0 h 46"/>
              <a:gd name="T56" fmla="*/ 2147483647 w 1474"/>
              <a:gd name="T57" fmla="*/ 0 h 46"/>
              <a:gd name="T58" fmla="*/ 2147483647 w 1474"/>
              <a:gd name="T59" fmla="*/ 2147483647 h 46"/>
              <a:gd name="T60" fmla="*/ 2147483647 w 1474"/>
              <a:gd name="T61" fmla="*/ 1258449039 h 46"/>
              <a:gd name="T62" fmla="*/ 2147483647 w 1474"/>
              <a:gd name="T63" fmla="*/ 0 h 46"/>
              <a:gd name="T64" fmla="*/ 2147483647 w 1474"/>
              <a:gd name="T65" fmla="*/ 1258449039 h 46"/>
              <a:gd name="T66" fmla="*/ 2147483647 w 1474"/>
              <a:gd name="T67" fmla="*/ 2147483647 h 46"/>
              <a:gd name="T68" fmla="*/ 2147483647 w 1474"/>
              <a:gd name="T69" fmla="*/ 0 h 46"/>
              <a:gd name="T70" fmla="*/ 2147483647 w 1474"/>
              <a:gd name="T71" fmla="*/ 0 h 46"/>
              <a:gd name="T72" fmla="*/ 2147483647 w 1474"/>
              <a:gd name="T73" fmla="*/ 2147483647 h 46"/>
              <a:gd name="T74" fmla="*/ 2147483647 w 1474"/>
              <a:gd name="T75" fmla="*/ 1258449039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474"/>
              <a:gd name="T115" fmla="*/ 0 h 46"/>
              <a:gd name="T116" fmla="*/ 1474 w 1474"/>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474" h="46">
                <a:moveTo>
                  <a:pt x="23" y="0"/>
                </a:moveTo>
                <a:lnTo>
                  <a:pt x="69" y="0"/>
                </a:lnTo>
                <a:cubicBezTo>
                  <a:pt x="81" y="0"/>
                  <a:pt x="92" y="11"/>
                  <a:pt x="92" y="23"/>
                </a:cubicBezTo>
                <a:cubicBezTo>
                  <a:pt x="92" y="36"/>
                  <a:pt x="81" y="46"/>
                  <a:pt x="69" y="46"/>
                </a:cubicBezTo>
                <a:lnTo>
                  <a:pt x="23" y="46"/>
                </a:lnTo>
                <a:cubicBezTo>
                  <a:pt x="10" y="46"/>
                  <a:pt x="0" y="36"/>
                  <a:pt x="0" y="23"/>
                </a:cubicBezTo>
                <a:cubicBezTo>
                  <a:pt x="0" y="11"/>
                  <a:pt x="10" y="0"/>
                  <a:pt x="23" y="0"/>
                </a:cubicBezTo>
                <a:close/>
                <a:moveTo>
                  <a:pt x="161" y="0"/>
                </a:moveTo>
                <a:lnTo>
                  <a:pt x="207" y="0"/>
                </a:lnTo>
                <a:cubicBezTo>
                  <a:pt x="220" y="0"/>
                  <a:pt x="230" y="11"/>
                  <a:pt x="230" y="23"/>
                </a:cubicBezTo>
                <a:cubicBezTo>
                  <a:pt x="230" y="36"/>
                  <a:pt x="220" y="46"/>
                  <a:pt x="207" y="46"/>
                </a:cubicBezTo>
                <a:lnTo>
                  <a:pt x="161" y="46"/>
                </a:lnTo>
                <a:cubicBezTo>
                  <a:pt x="148" y="46"/>
                  <a:pt x="138" y="36"/>
                  <a:pt x="138" y="23"/>
                </a:cubicBezTo>
                <a:cubicBezTo>
                  <a:pt x="138" y="11"/>
                  <a:pt x="148" y="0"/>
                  <a:pt x="161" y="0"/>
                </a:cubicBezTo>
                <a:close/>
                <a:moveTo>
                  <a:pt x="299" y="0"/>
                </a:moveTo>
                <a:lnTo>
                  <a:pt x="345" y="0"/>
                </a:lnTo>
                <a:cubicBezTo>
                  <a:pt x="358" y="0"/>
                  <a:pt x="368" y="11"/>
                  <a:pt x="368" y="23"/>
                </a:cubicBezTo>
                <a:cubicBezTo>
                  <a:pt x="368" y="36"/>
                  <a:pt x="358" y="46"/>
                  <a:pt x="345" y="46"/>
                </a:cubicBezTo>
                <a:lnTo>
                  <a:pt x="299" y="46"/>
                </a:lnTo>
                <a:cubicBezTo>
                  <a:pt x="286" y="46"/>
                  <a:pt x="276" y="36"/>
                  <a:pt x="276" y="23"/>
                </a:cubicBezTo>
                <a:cubicBezTo>
                  <a:pt x="276" y="11"/>
                  <a:pt x="286" y="0"/>
                  <a:pt x="299" y="0"/>
                </a:cubicBezTo>
                <a:close/>
                <a:moveTo>
                  <a:pt x="437" y="0"/>
                </a:moveTo>
                <a:lnTo>
                  <a:pt x="483" y="0"/>
                </a:lnTo>
                <a:cubicBezTo>
                  <a:pt x="496" y="0"/>
                  <a:pt x="507" y="11"/>
                  <a:pt x="507" y="23"/>
                </a:cubicBezTo>
                <a:cubicBezTo>
                  <a:pt x="507" y="36"/>
                  <a:pt x="496" y="46"/>
                  <a:pt x="483" y="46"/>
                </a:cubicBezTo>
                <a:lnTo>
                  <a:pt x="437" y="46"/>
                </a:lnTo>
                <a:cubicBezTo>
                  <a:pt x="425" y="46"/>
                  <a:pt x="414" y="36"/>
                  <a:pt x="414" y="23"/>
                </a:cubicBezTo>
                <a:cubicBezTo>
                  <a:pt x="414" y="11"/>
                  <a:pt x="425" y="0"/>
                  <a:pt x="437" y="0"/>
                </a:cubicBezTo>
                <a:close/>
                <a:moveTo>
                  <a:pt x="576" y="0"/>
                </a:moveTo>
                <a:lnTo>
                  <a:pt x="622" y="0"/>
                </a:lnTo>
                <a:cubicBezTo>
                  <a:pt x="634" y="0"/>
                  <a:pt x="645" y="11"/>
                  <a:pt x="645" y="23"/>
                </a:cubicBezTo>
                <a:cubicBezTo>
                  <a:pt x="645" y="36"/>
                  <a:pt x="634" y="46"/>
                  <a:pt x="622" y="46"/>
                </a:cubicBezTo>
                <a:lnTo>
                  <a:pt x="576" y="46"/>
                </a:lnTo>
                <a:cubicBezTo>
                  <a:pt x="563" y="46"/>
                  <a:pt x="553" y="36"/>
                  <a:pt x="553" y="23"/>
                </a:cubicBezTo>
                <a:cubicBezTo>
                  <a:pt x="553" y="11"/>
                  <a:pt x="563" y="0"/>
                  <a:pt x="576" y="0"/>
                </a:cubicBezTo>
                <a:close/>
                <a:moveTo>
                  <a:pt x="714" y="0"/>
                </a:moveTo>
                <a:lnTo>
                  <a:pt x="760" y="0"/>
                </a:lnTo>
                <a:cubicBezTo>
                  <a:pt x="773" y="0"/>
                  <a:pt x="783" y="11"/>
                  <a:pt x="783" y="23"/>
                </a:cubicBezTo>
                <a:cubicBezTo>
                  <a:pt x="783" y="36"/>
                  <a:pt x="773" y="46"/>
                  <a:pt x="760" y="46"/>
                </a:cubicBezTo>
                <a:lnTo>
                  <a:pt x="714" y="46"/>
                </a:lnTo>
                <a:cubicBezTo>
                  <a:pt x="701" y="46"/>
                  <a:pt x="691" y="36"/>
                  <a:pt x="691" y="23"/>
                </a:cubicBezTo>
                <a:cubicBezTo>
                  <a:pt x="691" y="11"/>
                  <a:pt x="701" y="0"/>
                  <a:pt x="714" y="0"/>
                </a:cubicBezTo>
                <a:close/>
                <a:moveTo>
                  <a:pt x="852" y="0"/>
                </a:moveTo>
                <a:lnTo>
                  <a:pt x="898" y="0"/>
                </a:lnTo>
                <a:cubicBezTo>
                  <a:pt x="911" y="0"/>
                  <a:pt x="921" y="11"/>
                  <a:pt x="921" y="23"/>
                </a:cubicBezTo>
                <a:cubicBezTo>
                  <a:pt x="921" y="36"/>
                  <a:pt x="911" y="46"/>
                  <a:pt x="898" y="46"/>
                </a:cubicBezTo>
                <a:lnTo>
                  <a:pt x="852" y="46"/>
                </a:lnTo>
                <a:cubicBezTo>
                  <a:pt x="839" y="46"/>
                  <a:pt x="829" y="36"/>
                  <a:pt x="829" y="23"/>
                </a:cubicBezTo>
                <a:cubicBezTo>
                  <a:pt x="829" y="11"/>
                  <a:pt x="839" y="0"/>
                  <a:pt x="852" y="0"/>
                </a:cubicBezTo>
                <a:close/>
                <a:moveTo>
                  <a:pt x="990" y="0"/>
                </a:moveTo>
                <a:lnTo>
                  <a:pt x="1036" y="0"/>
                </a:lnTo>
                <a:cubicBezTo>
                  <a:pt x="1049" y="0"/>
                  <a:pt x="1059" y="11"/>
                  <a:pt x="1059" y="23"/>
                </a:cubicBezTo>
                <a:cubicBezTo>
                  <a:pt x="1059" y="36"/>
                  <a:pt x="1049" y="46"/>
                  <a:pt x="1036" y="46"/>
                </a:cubicBezTo>
                <a:lnTo>
                  <a:pt x="990" y="46"/>
                </a:lnTo>
                <a:cubicBezTo>
                  <a:pt x="978" y="46"/>
                  <a:pt x="967" y="36"/>
                  <a:pt x="967" y="23"/>
                </a:cubicBezTo>
                <a:cubicBezTo>
                  <a:pt x="967" y="11"/>
                  <a:pt x="978" y="0"/>
                  <a:pt x="990" y="0"/>
                </a:cubicBezTo>
                <a:close/>
                <a:moveTo>
                  <a:pt x="1129" y="0"/>
                </a:moveTo>
                <a:lnTo>
                  <a:pt x="1175" y="0"/>
                </a:lnTo>
                <a:cubicBezTo>
                  <a:pt x="1187" y="0"/>
                  <a:pt x="1198" y="11"/>
                  <a:pt x="1198" y="23"/>
                </a:cubicBezTo>
                <a:cubicBezTo>
                  <a:pt x="1198" y="36"/>
                  <a:pt x="1187" y="46"/>
                  <a:pt x="1175" y="46"/>
                </a:cubicBezTo>
                <a:lnTo>
                  <a:pt x="1129" y="46"/>
                </a:lnTo>
                <a:cubicBezTo>
                  <a:pt x="1116" y="46"/>
                  <a:pt x="1106" y="36"/>
                  <a:pt x="1106" y="23"/>
                </a:cubicBezTo>
                <a:cubicBezTo>
                  <a:pt x="1106" y="11"/>
                  <a:pt x="1116" y="0"/>
                  <a:pt x="1129" y="0"/>
                </a:cubicBezTo>
                <a:close/>
                <a:moveTo>
                  <a:pt x="1267" y="0"/>
                </a:moveTo>
                <a:lnTo>
                  <a:pt x="1313" y="0"/>
                </a:lnTo>
                <a:cubicBezTo>
                  <a:pt x="1326" y="0"/>
                  <a:pt x="1336" y="11"/>
                  <a:pt x="1336" y="23"/>
                </a:cubicBezTo>
                <a:cubicBezTo>
                  <a:pt x="1336" y="36"/>
                  <a:pt x="1326" y="46"/>
                  <a:pt x="1313" y="46"/>
                </a:cubicBezTo>
                <a:lnTo>
                  <a:pt x="1267" y="46"/>
                </a:lnTo>
                <a:cubicBezTo>
                  <a:pt x="1254" y="46"/>
                  <a:pt x="1244" y="36"/>
                  <a:pt x="1244" y="23"/>
                </a:cubicBezTo>
                <a:cubicBezTo>
                  <a:pt x="1244" y="11"/>
                  <a:pt x="1254" y="0"/>
                  <a:pt x="1267" y="0"/>
                </a:cubicBezTo>
                <a:close/>
                <a:moveTo>
                  <a:pt x="1405" y="0"/>
                </a:moveTo>
                <a:lnTo>
                  <a:pt x="1451" y="0"/>
                </a:lnTo>
                <a:cubicBezTo>
                  <a:pt x="1464" y="0"/>
                  <a:pt x="1474" y="11"/>
                  <a:pt x="1474" y="23"/>
                </a:cubicBezTo>
                <a:cubicBezTo>
                  <a:pt x="1474" y="36"/>
                  <a:pt x="1464" y="46"/>
                  <a:pt x="1451" y="46"/>
                </a:cubicBezTo>
                <a:lnTo>
                  <a:pt x="1405" y="46"/>
                </a:lnTo>
                <a:cubicBezTo>
                  <a:pt x="1392" y="46"/>
                  <a:pt x="1382" y="36"/>
                  <a:pt x="1382" y="23"/>
                </a:cubicBezTo>
                <a:cubicBezTo>
                  <a:pt x="1382" y="11"/>
                  <a:pt x="1392" y="0"/>
                  <a:pt x="1405" y="0"/>
                </a:cubicBezTo>
                <a:close/>
              </a:path>
            </a:pathLst>
          </a:custGeom>
          <a:solidFill>
            <a:srgbClr val="000000"/>
          </a:solidFill>
          <a:ln w="6350">
            <a:solidFill>
              <a:srgbClr val="000000"/>
            </a:solidFill>
            <a:bevel/>
            <a:headEnd/>
            <a:tailEnd/>
          </a:ln>
        </p:spPr>
        <p:txBody>
          <a:bodyPr/>
          <a:lstStyle/>
          <a:p>
            <a:pPr>
              <a:defRPr/>
            </a:pPr>
            <a:endParaRPr lang="zh-CN" altLang="en-US">
              <a:latin typeface="+mj-lt"/>
              <a:ea typeface="宋体" pitchFamily="2" charset="-122"/>
            </a:endParaRPr>
          </a:p>
        </p:txBody>
      </p:sp>
      <p:grpSp>
        <p:nvGrpSpPr>
          <p:cNvPr id="197691" name="Group 110"/>
          <p:cNvGrpSpPr>
            <a:grpSpLocks/>
          </p:cNvGrpSpPr>
          <p:nvPr/>
        </p:nvGrpSpPr>
        <p:grpSpPr bwMode="auto">
          <a:xfrm>
            <a:off x="4310063" y="2119313"/>
            <a:ext cx="609600" cy="165100"/>
            <a:chOff x="2670" y="1517"/>
            <a:chExt cx="384" cy="104"/>
          </a:xfrm>
        </p:grpSpPr>
        <p:pic>
          <p:nvPicPr>
            <p:cNvPr id="198240" name="Picture 111"/>
            <p:cNvPicPr>
              <a:picLocks noChangeAspect="1" noChangeArrowheads="1"/>
            </p:cNvPicPr>
            <p:nvPr/>
          </p:nvPicPr>
          <p:blipFill>
            <a:blip r:embed="rId3"/>
            <a:srcRect/>
            <a:stretch>
              <a:fillRect/>
            </a:stretch>
          </p:blipFill>
          <p:spPr bwMode="auto">
            <a:xfrm>
              <a:off x="2670" y="1517"/>
              <a:ext cx="384" cy="104"/>
            </a:xfrm>
            <a:prstGeom prst="rect">
              <a:avLst/>
            </a:prstGeom>
            <a:noFill/>
            <a:ln w="9525">
              <a:noFill/>
              <a:miter lim="800000"/>
              <a:headEnd/>
              <a:tailEnd/>
            </a:ln>
          </p:spPr>
        </p:pic>
        <p:pic>
          <p:nvPicPr>
            <p:cNvPr id="198241" name="Picture 112"/>
            <p:cNvPicPr>
              <a:picLocks noChangeAspect="1" noChangeArrowheads="1"/>
            </p:cNvPicPr>
            <p:nvPr/>
          </p:nvPicPr>
          <p:blipFill>
            <a:blip r:embed="rId4"/>
            <a:srcRect/>
            <a:stretch>
              <a:fillRect/>
            </a:stretch>
          </p:blipFill>
          <p:spPr bwMode="auto">
            <a:xfrm>
              <a:off x="2670" y="1517"/>
              <a:ext cx="384" cy="104"/>
            </a:xfrm>
            <a:prstGeom prst="rect">
              <a:avLst/>
            </a:prstGeom>
            <a:noFill/>
            <a:ln w="9525">
              <a:noFill/>
              <a:miter lim="800000"/>
              <a:headEnd/>
              <a:tailEnd/>
            </a:ln>
          </p:spPr>
        </p:pic>
      </p:grpSp>
      <p:sp>
        <p:nvSpPr>
          <p:cNvPr id="67648" name="Line 113"/>
          <p:cNvSpPr>
            <a:spLocks noChangeShapeType="1"/>
          </p:cNvSpPr>
          <p:nvPr/>
        </p:nvSpPr>
        <p:spPr bwMode="auto">
          <a:xfrm flipH="1">
            <a:off x="4459288" y="2157413"/>
            <a:ext cx="214312" cy="0"/>
          </a:xfrm>
          <a:prstGeom prst="line">
            <a:avLst/>
          </a:prstGeom>
          <a:noFill/>
          <a:ln w="4763" cap="rnd">
            <a:solidFill>
              <a:srgbClr val="000000"/>
            </a:solidFill>
            <a:round/>
            <a:headEnd/>
            <a:tailEnd/>
          </a:ln>
        </p:spPr>
        <p:txBody>
          <a:bodyPr/>
          <a:lstStyle/>
          <a:p>
            <a:pPr>
              <a:defRPr/>
            </a:pPr>
            <a:endParaRPr lang="zh-CN" altLang="en-US">
              <a:latin typeface="+mj-lt"/>
              <a:ea typeface="宋体" pitchFamily="2" charset="-122"/>
            </a:endParaRPr>
          </a:p>
        </p:txBody>
      </p:sp>
      <p:sp>
        <p:nvSpPr>
          <p:cNvPr id="67649" name="Line 114"/>
          <p:cNvSpPr>
            <a:spLocks noChangeShapeType="1"/>
          </p:cNvSpPr>
          <p:nvPr/>
        </p:nvSpPr>
        <p:spPr bwMode="auto">
          <a:xfrm flipV="1">
            <a:off x="4510088" y="2112963"/>
            <a:ext cx="0" cy="44450"/>
          </a:xfrm>
          <a:prstGeom prst="line">
            <a:avLst/>
          </a:prstGeom>
          <a:noFill/>
          <a:ln w="4763" cap="rnd">
            <a:solidFill>
              <a:srgbClr val="000000"/>
            </a:solidFill>
            <a:round/>
            <a:headEnd/>
            <a:tailEnd/>
          </a:ln>
        </p:spPr>
        <p:txBody>
          <a:bodyPr/>
          <a:lstStyle/>
          <a:p>
            <a:pPr>
              <a:defRPr/>
            </a:pPr>
            <a:endParaRPr lang="zh-CN" altLang="en-US">
              <a:latin typeface="+mj-lt"/>
              <a:ea typeface="宋体" pitchFamily="2" charset="-122"/>
            </a:endParaRPr>
          </a:p>
        </p:txBody>
      </p:sp>
      <p:sp>
        <p:nvSpPr>
          <p:cNvPr id="67650" name="Line 115"/>
          <p:cNvSpPr>
            <a:spLocks noChangeShapeType="1"/>
          </p:cNvSpPr>
          <p:nvPr/>
        </p:nvSpPr>
        <p:spPr bwMode="auto">
          <a:xfrm flipV="1">
            <a:off x="4603750" y="2098675"/>
            <a:ext cx="0" cy="58738"/>
          </a:xfrm>
          <a:prstGeom prst="line">
            <a:avLst/>
          </a:prstGeom>
          <a:noFill/>
          <a:ln w="4763" cap="rnd">
            <a:solidFill>
              <a:srgbClr val="000000"/>
            </a:solidFill>
            <a:round/>
            <a:headEnd/>
            <a:tailEnd/>
          </a:ln>
        </p:spPr>
        <p:txBody>
          <a:bodyPr/>
          <a:lstStyle/>
          <a:p>
            <a:pPr>
              <a:defRPr/>
            </a:pPr>
            <a:endParaRPr lang="zh-CN" altLang="en-US">
              <a:latin typeface="+mj-lt"/>
              <a:ea typeface="宋体" pitchFamily="2" charset="-122"/>
            </a:endParaRPr>
          </a:p>
        </p:txBody>
      </p:sp>
      <p:sp>
        <p:nvSpPr>
          <p:cNvPr id="67651" name="Line 116"/>
          <p:cNvSpPr>
            <a:spLocks noChangeShapeType="1"/>
          </p:cNvSpPr>
          <p:nvPr/>
        </p:nvSpPr>
        <p:spPr bwMode="auto">
          <a:xfrm>
            <a:off x="4549775" y="2157413"/>
            <a:ext cx="0" cy="58737"/>
          </a:xfrm>
          <a:prstGeom prst="line">
            <a:avLst/>
          </a:prstGeom>
          <a:noFill/>
          <a:ln w="4763" cap="rnd">
            <a:solidFill>
              <a:srgbClr val="000000"/>
            </a:solidFill>
            <a:round/>
            <a:headEnd/>
            <a:tailEnd/>
          </a:ln>
        </p:spPr>
        <p:txBody>
          <a:bodyPr/>
          <a:lstStyle/>
          <a:p>
            <a:pPr>
              <a:defRPr/>
            </a:pPr>
            <a:endParaRPr lang="zh-CN" altLang="en-US">
              <a:latin typeface="+mj-lt"/>
              <a:ea typeface="宋体" pitchFamily="2" charset="-122"/>
            </a:endParaRPr>
          </a:p>
        </p:txBody>
      </p:sp>
      <p:grpSp>
        <p:nvGrpSpPr>
          <p:cNvPr id="197696" name="Group 117"/>
          <p:cNvGrpSpPr>
            <a:grpSpLocks/>
          </p:cNvGrpSpPr>
          <p:nvPr/>
        </p:nvGrpSpPr>
        <p:grpSpPr bwMode="auto">
          <a:xfrm>
            <a:off x="4579938" y="2058988"/>
            <a:ext cx="63500" cy="71437"/>
            <a:chOff x="2840" y="1479"/>
            <a:chExt cx="40" cy="45"/>
          </a:xfrm>
        </p:grpSpPr>
        <p:pic>
          <p:nvPicPr>
            <p:cNvPr id="198238" name="Picture 118"/>
            <p:cNvPicPr>
              <a:picLocks noChangeAspect="1" noChangeArrowheads="1"/>
            </p:cNvPicPr>
            <p:nvPr/>
          </p:nvPicPr>
          <p:blipFill>
            <a:blip r:embed="rId5"/>
            <a:srcRect/>
            <a:stretch>
              <a:fillRect/>
            </a:stretch>
          </p:blipFill>
          <p:spPr bwMode="auto">
            <a:xfrm>
              <a:off x="2840" y="1479"/>
              <a:ext cx="40" cy="45"/>
            </a:xfrm>
            <a:prstGeom prst="rect">
              <a:avLst/>
            </a:prstGeom>
            <a:noFill/>
            <a:ln w="9525">
              <a:noFill/>
              <a:miter lim="800000"/>
              <a:headEnd/>
              <a:tailEnd/>
            </a:ln>
          </p:spPr>
        </p:pic>
        <p:pic>
          <p:nvPicPr>
            <p:cNvPr id="198239" name="Picture 119"/>
            <p:cNvPicPr>
              <a:picLocks noChangeAspect="1" noChangeArrowheads="1"/>
            </p:cNvPicPr>
            <p:nvPr/>
          </p:nvPicPr>
          <p:blipFill>
            <a:blip r:embed="rId6"/>
            <a:srcRect/>
            <a:stretch>
              <a:fillRect/>
            </a:stretch>
          </p:blipFill>
          <p:spPr bwMode="auto">
            <a:xfrm>
              <a:off x="2840" y="1479"/>
              <a:ext cx="40" cy="45"/>
            </a:xfrm>
            <a:prstGeom prst="rect">
              <a:avLst/>
            </a:prstGeom>
            <a:noFill/>
            <a:ln w="9525">
              <a:noFill/>
              <a:miter lim="800000"/>
              <a:headEnd/>
              <a:tailEnd/>
            </a:ln>
          </p:spPr>
        </p:pic>
      </p:grpSp>
      <p:grpSp>
        <p:nvGrpSpPr>
          <p:cNvPr id="197697" name="Group 120"/>
          <p:cNvGrpSpPr>
            <a:grpSpLocks/>
          </p:cNvGrpSpPr>
          <p:nvPr/>
        </p:nvGrpSpPr>
        <p:grpSpPr bwMode="auto">
          <a:xfrm>
            <a:off x="4648200" y="2055813"/>
            <a:ext cx="173038" cy="201612"/>
            <a:chOff x="2883" y="1477"/>
            <a:chExt cx="109" cy="127"/>
          </a:xfrm>
        </p:grpSpPr>
        <p:grpSp>
          <p:nvGrpSpPr>
            <p:cNvPr id="198230" name="Group 121"/>
            <p:cNvGrpSpPr>
              <a:grpSpLocks/>
            </p:cNvGrpSpPr>
            <p:nvPr/>
          </p:nvGrpSpPr>
          <p:grpSpPr bwMode="auto">
            <a:xfrm>
              <a:off x="2915" y="1477"/>
              <a:ext cx="77" cy="113"/>
              <a:chOff x="2915" y="1477"/>
              <a:chExt cx="77" cy="113"/>
            </a:xfrm>
          </p:grpSpPr>
          <p:pic>
            <p:nvPicPr>
              <p:cNvPr id="198236" name="Picture 122"/>
              <p:cNvPicPr>
                <a:picLocks noChangeAspect="1" noChangeArrowheads="1"/>
              </p:cNvPicPr>
              <p:nvPr/>
            </p:nvPicPr>
            <p:blipFill>
              <a:blip r:embed="rId7"/>
              <a:srcRect/>
              <a:stretch>
                <a:fillRect/>
              </a:stretch>
            </p:blipFill>
            <p:spPr bwMode="auto">
              <a:xfrm>
                <a:off x="2915" y="1477"/>
                <a:ext cx="77" cy="113"/>
              </a:xfrm>
              <a:prstGeom prst="rect">
                <a:avLst/>
              </a:prstGeom>
              <a:noFill/>
              <a:ln w="9525">
                <a:noFill/>
                <a:miter lim="800000"/>
                <a:headEnd/>
                <a:tailEnd/>
              </a:ln>
            </p:spPr>
          </p:pic>
          <p:pic>
            <p:nvPicPr>
              <p:cNvPr id="198237" name="Picture 123"/>
              <p:cNvPicPr>
                <a:picLocks noChangeAspect="1" noChangeArrowheads="1"/>
              </p:cNvPicPr>
              <p:nvPr/>
            </p:nvPicPr>
            <p:blipFill>
              <a:blip r:embed="rId8"/>
              <a:srcRect/>
              <a:stretch>
                <a:fillRect/>
              </a:stretch>
            </p:blipFill>
            <p:spPr bwMode="auto">
              <a:xfrm>
                <a:off x="2915" y="1477"/>
                <a:ext cx="77" cy="113"/>
              </a:xfrm>
              <a:prstGeom prst="rect">
                <a:avLst/>
              </a:prstGeom>
              <a:noFill/>
              <a:ln w="9525">
                <a:noFill/>
                <a:miter lim="800000"/>
                <a:headEnd/>
                <a:tailEnd/>
              </a:ln>
            </p:spPr>
          </p:pic>
        </p:grpSp>
        <p:grpSp>
          <p:nvGrpSpPr>
            <p:cNvPr id="198231" name="Group 124"/>
            <p:cNvGrpSpPr>
              <a:grpSpLocks/>
            </p:cNvGrpSpPr>
            <p:nvPr/>
          </p:nvGrpSpPr>
          <p:grpSpPr bwMode="auto">
            <a:xfrm>
              <a:off x="2883" y="1522"/>
              <a:ext cx="68" cy="82"/>
              <a:chOff x="2883" y="1522"/>
              <a:chExt cx="68" cy="82"/>
            </a:xfrm>
          </p:grpSpPr>
          <p:grpSp>
            <p:nvGrpSpPr>
              <p:cNvPr id="198232" name="Group 125"/>
              <p:cNvGrpSpPr>
                <a:grpSpLocks/>
              </p:cNvGrpSpPr>
              <p:nvPr/>
            </p:nvGrpSpPr>
            <p:grpSpPr bwMode="auto">
              <a:xfrm>
                <a:off x="2883" y="1522"/>
                <a:ext cx="68" cy="82"/>
                <a:chOff x="2883" y="1522"/>
                <a:chExt cx="68" cy="82"/>
              </a:xfrm>
            </p:grpSpPr>
            <p:pic>
              <p:nvPicPr>
                <p:cNvPr id="198234" name="Picture 126"/>
                <p:cNvPicPr>
                  <a:picLocks noChangeAspect="1" noChangeArrowheads="1"/>
                </p:cNvPicPr>
                <p:nvPr/>
              </p:nvPicPr>
              <p:blipFill>
                <a:blip r:embed="rId17"/>
                <a:srcRect/>
                <a:stretch>
                  <a:fillRect/>
                </a:stretch>
              </p:blipFill>
              <p:spPr bwMode="auto">
                <a:xfrm>
                  <a:off x="2883" y="1522"/>
                  <a:ext cx="68" cy="82"/>
                </a:xfrm>
                <a:prstGeom prst="rect">
                  <a:avLst/>
                </a:prstGeom>
                <a:noFill/>
                <a:ln w="9525">
                  <a:noFill/>
                  <a:miter lim="800000"/>
                  <a:headEnd/>
                  <a:tailEnd/>
                </a:ln>
              </p:spPr>
            </p:pic>
            <p:pic>
              <p:nvPicPr>
                <p:cNvPr id="198235" name="Picture 127"/>
                <p:cNvPicPr>
                  <a:picLocks noChangeAspect="1" noChangeArrowheads="1"/>
                </p:cNvPicPr>
                <p:nvPr/>
              </p:nvPicPr>
              <p:blipFill>
                <a:blip r:embed="rId10"/>
                <a:srcRect/>
                <a:stretch>
                  <a:fillRect/>
                </a:stretch>
              </p:blipFill>
              <p:spPr bwMode="auto">
                <a:xfrm>
                  <a:off x="2883" y="1522"/>
                  <a:ext cx="68" cy="82"/>
                </a:xfrm>
                <a:prstGeom prst="rect">
                  <a:avLst/>
                </a:prstGeom>
                <a:noFill/>
                <a:ln w="9525">
                  <a:noFill/>
                  <a:miter lim="800000"/>
                  <a:headEnd/>
                  <a:tailEnd/>
                </a:ln>
              </p:spPr>
            </p:pic>
          </p:grpSp>
          <p:pic>
            <p:nvPicPr>
              <p:cNvPr id="198233" name="Picture 128"/>
              <p:cNvPicPr>
                <a:picLocks noChangeAspect="1" noChangeArrowheads="1"/>
              </p:cNvPicPr>
              <p:nvPr/>
            </p:nvPicPr>
            <p:blipFill>
              <a:blip r:embed="rId11"/>
              <a:srcRect/>
              <a:stretch>
                <a:fillRect/>
              </a:stretch>
            </p:blipFill>
            <p:spPr bwMode="auto">
              <a:xfrm>
                <a:off x="2898" y="1535"/>
                <a:ext cx="34" cy="29"/>
              </a:xfrm>
              <a:prstGeom prst="rect">
                <a:avLst/>
              </a:prstGeom>
              <a:noFill/>
              <a:ln w="9525">
                <a:noFill/>
                <a:miter lim="800000"/>
                <a:headEnd/>
                <a:tailEnd/>
              </a:ln>
            </p:spPr>
          </p:pic>
        </p:grpSp>
      </p:grpSp>
      <p:grpSp>
        <p:nvGrpSpPr>
          <p:cNvPr id="197698" name="Group 129"/>
          <p:cNvGrpSpPr>
            <a:grpSpLocks/>
          </p:cNvGrpSpPr>
          <p:nvPr/>
        </p:nvGrpSpPr>
        <p:grpSpPr bwMode="auto">
          <a:xfrm>
            <a:off x="4483100" y="2055813"/>
            <a:ext cx="63500" cy="69850"/>
            <a:chOff x="2779" y="1477"/>
            <a:chExt cx="40" cy="44"/>
          </a:xfrm>
        </p:grpSpPr>
        <p:pic>
          <p:nvPicPr>
            <p:cNvPr id="198228" name="Picture 130"/>
            <p:cNvPicPr>
              <a:picLocks noChangeAspect="1" noChangeArrowheads="1"/>
            </p:cNvPicPr>
            <p:nvPr/>
          </p:nvPicPr>
          <p:blipFill>
            <a:blip r:embed="rId12"/>
            <a:srcRect/>
            <a:stretch>
              <a:fillRect/>
            </a:stretch>
          </p:blipFill>
          <p:spPr bwMode="auto">
            <a:xfrm>
              <a:off x="2779" y="1477"/>
              <a:ext cx="40" cy="44"/>
            </a:xfrm>
            <a:prstGeom prst="rect">
              <a:avLst/>
            </a:prstGeom>
            <a:noFill/>
            <a:ln w="9525">
              <a:noFill/>
              <a:miter lim="800000"/>
              <a:headEnd/>
              <a:tailEnd/>
            </a:ln>
          </p:spPr>
        </p:pic>
        <p:pic>
          <p:nvPicPr>
            <p:cNvPr id="198229" name="Picture 131"/>
            <p:cNvPicPr>
              <a:picLocks noChangeAspect="1" noChangeArrowheads="1"/>
            </p:cNvPicPr>
            <p:nvPr/>
          </p:nvPicPr>
          <p:blipFill>
            <a:blip r:embed="rId13"/>
            <a:srcRect/>
            <a:stretch>
              <a:fillRect/>
            </a:stretch>
          </p:blipFill>
          <p:spPr bwMode="auto">
            <a:xfrm>
              <a:off x="2779" y="1477"/>
              <a:ext cx="40" cy="44"/>
            </a:xfrm>
            <a:prstGeom prst="rect">
              <a:avLst/>
            </a:prstGeom>
            <a:noFill/>
            <a:ln w="9525">
              <a:noFill/>
              <a:miter lim="800000"/>
              <a:headEnd/>
              <a:tailEnd/>
            </a:ln>
          </p:spPr>
        </p:pic>
      </p:grpSp>
      <p:grpSp>
        <p:nvGrpSpPr>
          <p:cNvPr id="197699" name="Group 132"/>
          <p:cNvGrpSpPr>
            <a:grpSpLocks/>
          </p:cNvGrpSpPr>
          <p:nvPr/>
        </p:nvGrpSpPr>
        <p:grpSpPr bwMode="auto">
          <a:xfrm>
            <a:off x="4514850" y="2182813"/>
            <a:ext cx="65088" cy="71437"/>
            <a:chOff x="2799" y="1557"/>
            <a:chExt cx="41" cy="45"/>
          </a:xfrm>
        </p:grpSpPr>
        <p:pic>
          <p:nvPicPr>
            <p:cNvPr id="198226" name="Picture 133"/>
            <p:cNvPicPr>
              <a:picLocks noChangeAspect="1" noChangeArrowheads="1"/>
            </p:cNvPicPr>
            <p:nvPr/>
          </p:nvPicPr>
          <p:blipFill>
            <a:blip r:embed="rId14"/>
            <a:srcRect/>
            <a:stretch>
              <a:fillRect/>
            </a:stretch>
          </p:blipFill>
          <p:spPr bwMode="auto">
            <a:xfrm>
              <a:off x="2799" y="1557"/>
              <a:ext cx="41" cy="45"/>
            </a:xfrm>
            <a:prstGeom prst="rect">
              <a:avLst/>
            </a:prstGeom>
            <a:noFill/>
            <a:ln w="9525">
              <a:noFill/>
              <a:miter lim="800000"/>
              <a:headEnd/>
              <a:tailEnd/>
            </a:ln>
          </p:spPr>
        </p:pic>
        <p:pic>
          <p:nvPicPr>
            <p:cNvPr id="198227" name="Picture 134"/>
            <p:cNvPicPr>
              <a:picLocks noChangeAspect="1" noChangeArrowheads="1"/>
            </p:cNvPicPr>
            <p:nvPr/>
          </p:nvPicPr>
          <p:blipFill>
            <a:blip r:embed="rId15"/>
            <a:srcRect/>
            <a:stretch>
              <a:fillRect/>
            </a:stretch>
          </p:blipFill>
          <p:spPr bwMode="auto">
            <a:xfrm>
              <a:off x="2799" y="1557"/>
              <a:ext cx="41" cy="45"/>
            </a:xfrm>
            <a:prstGeom prst="rect">
              <a:avLst/>
            </a:prstGeom>
            <a:noFill/>
            <a:ln w="9525">
              <a:noFill/>
              <a:miter lim="800000"/>
              <a:headEnd/>
              <a:tailEnd/>
            </a:ln>
          </p:spPr>
        </p:pic>
      </p:grpSp>
      <p:grpSp>
        <p:nvGrpSpPr>
          <p:cNvPr id="197700" name="Group 135"/>
          <p:cNvGrpSpPr>
            <a:grpSpLocks/>
          </p:cNvGrpSpPr>
          <p:nvPr/>
        </p:nvGrpSpPr>
        <p:grpSpPr bwMode="auto">
          <a:xfrm>
            <a:off x="4310063" y="2119313"/>
            <a:ext cx="609600" cy="165100"/>
            <a:chOff x="2670" y="1517"/>
            <a:chExt cx="384" cy="104"/>
          </a:xfrm>
        </p:grpSpPr>
        <p:pic>
          <p:nvPicPr>
            <p:cNvPr id="198224" name="Picture 136"/>
            <p:cNvPicPr>
              <a:picLocks noChangeAspect="1" noChangeArrowheads="1"/>
            </p:cNvPicPr>
            <p:nvPr/>
          </p:nvPicPr>
          <p:blipFill>
            <a:blip r:embed="rId18"/>
            <a:srcRect/>
            <a:stretch>
              <a:fillRect/>
            </a:stretch>
          </p:blipFill>
          <p:spPr bwMode="auto">
            <a:xfrm>
              <a:off x="2670" y="1517"/>
              <a:ext cx="384" cy="104"/>
            </a:xfrm>
            <a:prstGeom prst="rect">
              <a:avLst/>
            </a:prstGeom>
            <a:noFill/>
            <a:ln w="9525">
              <a:noFill/>
              <a:miter lim="800000"/>
              <a:headEnd/>
              <a:tailEnd/>
            </a:ln>
          </p:spPr>
        </p:pic>
        <p:pic>
          <p:nvPicPr>
            <p:cNvPr id="198225" name="Picture 137"/>
            <p:cNvPicPr>
              <a:picLocks noChangeAspect="1" noChangeArrowheads="1"/>
            </p:cNvPicPr>
            <p:nvPr/>
          </p:nvPicPr>
          <p:blipFill>
            <a:blip r:embed="rId4"/>
            <a:srcRect/>
            <a:stretch>
              <a:fillRect/>
            </a:stretch>
          </p:blipFill>
          <p:spPr bwMode="auto">
            <a:xfrm>
              <a:off x="2670" y="1517"/>
              <a:ext cx="384" cy="104"/>
            </a:xfrm>
            <a:prstGeom prst="rect">
              <a:avLst/>
            </a:prstGeom>
            <a:noFill/>
            <a:ln w="9525">
              <a:noFill/>
              <a:miter lim="800000"/>
              <a:headEnd/>
              <a:tailEnd/>
            </a:ln>
          </p:spPr>
        </p:pic>
      </p:grpSp>
      <p:sp>
        <p:nvSpPr>
          <p:cNvPr id="67657" name="Line 138"/>
          <p:cNvSpPr>
            <a:spLocks noChangeShapeType="1"/>
          </p:cNvSpPr>
          <p:nvPr/>
        </p:nvSpPr>
        <p:spPr bwMode="auto">
          <a:xfrm flipH="1">
            <a:off x="4459288" y="2157413"/>
            <a:ext cx="214312" cy="0"/>
          </a:xfrm>
          <a:prstGeom prst="line">
            <a:avLst/>
          </a:prstGeom>
          <a:noFill/>
          <a:ln w="4763" cap="rnd">
            <a:solidFill>
              <a:srgbClr val="000000"/>
            </a:solidFill>
            <a:round/>
            <a:headEnd/>
            <a:tailEnd/>
          </a:ln>
        </p:spPr>
        <p:txBody>
          <a:bodyPr/>
          <a:lstStyle/>
          <a:p>
            <a:pPr>
              <a:defRPr/>
            </a:pPr>
            <a:endParaRPr lang="zh-CN" altLang="en-US">
              <a:latin typeface="+mj-lt"/>
              <a:ea typeface="宋体" pitchFamily="2" charset="-122"/>
            </a:endParaRPr>
          </a:p>
        </p:txBody>
      </p:sp>
      <p:sp>
        <p:nvSpPr>
          <p:cNvPr id="67658" name="Line 139"/>
          <p:cNvSpPr>
            <a:spLocks noChangeShapeType="1"/>
          </p:cNvSpPr>
          <p:nvPr/>
        </p:nvSpPr>
        <p:spPr bwMode="auto">
          <a:xfrm flipV="1">
            <a:off x="4510088" y="2112963"/>
            <a:ext cx="0" cy="44450"/>
          </a:xfrm>
          <a:prstGeom prst="line">
            <a:avLst/>
          </a:prstGeom>
          <a:noFill/>
          <a:ln w="4763" cap="rnd">
            <a:solidFill>
              <a:srgbClr val="000000"/>
            </a:solidFill>
            <a:round/>
            <a:headEnd/>
            <a:tailEnd/>
          </a:ln>
        </p:spPr>
        <p:txBody>
          <a:bodyPr/>
          <a:lstStyle/>
          <a:p>
            <a:pPr>
              <a:defRPr/>
            </a:pPr>
            <a:endParaRPr lang="zh-CN" altLang="en-US">
              <a:latin typeface="+mj-lt"/>
              <a:ea typeface="宋体" pitchFamily="2" charset="-122"/>
            </a:endParaRPr>
          </a:p>
        </p:txBody>
      </p:sp>
      <p:sp>
        <p:nvSpPr>
          <p:cNvPr id="67659" name="Line 140"/>
          <p:cNvSpPr>
            <a:spLocks noChangeShapeType="1"/>
          </p:cNvSpPr>
          <p:nvPr/>
        </p:nvSpPr>
        <p:spPr bwMode="auto">
          <a:xfrm flipV="1">
            <a:off x="4603750" y="2098675"/>
            <a:ext cx="0" cy="58738"/>
          </a:xfrm>
          <a:prstGeom prst="line">
            <a:avLst/>
          </a:prstGeom>
          <a:noFill/>
          <a:ln w="4763" cap="rnd">
            <a:solidFill>
              <a:srgbClr val="000000"/>
            </a:solidFill>
            <a:round/>
            <a:headEnd/>
            <a:tailEnd/>
          </a:ln>
        </p:spPr>
        <p:txBody>
          <a:bodyPr/>
          <a:lstStyle/>
          <a:p>
            <a:pPr>
              <a:defRPr/>
            </a:pPr>
            <a:endParaRPr lang="zh-CN" altLang="en-US">
              <a:latin typeface="+mj-lt"/>
              <a:ea typeface="宋体" pitchFamily="2" charset="-122"/>
            </a:endParaRPr>
          </a:p>
        </p:txBody>
      </p:sp>
      <p:sp>
        <p:nvSpPr>
          <p:cNvPr id="67660" name="Line 141"/>
          <p:cNvSpPr>
            <a:spLocks noChangeShapeType="1"/>
          </p:cNvSpPr>
          <p:nvPr/>
        </p:nvSpPr>
        <p:spPr bwMode="auto">
          <a:xfrm>
            <a:off x="4549775" y="2157413"/>
            <a:ext cx="0" cy="58737"/>
          </a:xfrm>
          <a:prstGeom prst="line">
            <a:avLst/>
          </a:prstGeom>
          <a:noFill/>
          <a:ln w="4763" cap="rnd">
            <a:solidFill>
              <a:srgbClr val="000000"/>
            </a:solidFill>
            <a:round/>
            <a:headEnd/>
            <a:tailEnd/>
          </a:ln>
        </p:spPr>
        <p:txBody>
          <a:bodyPr/>
          <a:lstStyle/>
          <a:p>
            <a:pPr>
              <a:defRPr/>
            </a:pPr>
            <a:endParaRPr lang="zh-CN" altLang="en-US">
              <a:latin typeface="+mj-lt"/>
              <a:ea typeface="宋体" pitchFamily="2" charset="-122"/>
            </a:endParaRPr>
          </a:p>
        </p:txBody>
      </p:sp>
      <p:grpSp>
        <p:nvGrpSpPr>
          <p:cNvPr id="197705" name="Group 142"/>
          <p:cNvGrpSpPr>
            <a:grpSpLocks/>
          </p:cNvGrpSpPr>
          <p:nvPr/>
        </p:nvGrpSpPr>
        <p:grpSpPr bwMode="auto">
          <a:xfrm>
            <a:off x="4579938" y="2058988"/>
            <a:ext cx="63500" cy="71437"/>
            <a:chOff x="2840" y="1479"/>
            <a:chExt cx="40" cy="45"/>
          </a:xfrm>
        </p:grpSpPr>
        <p:pic>
          <p:nvPicPr>
            <p:cNvPr id="198222" name="Picture 143"/>
            <p:cNvPicPr>
              <a:picLocks noChangeAspect="1" noChangeArrowheads="1"/>
            </p:cNvPicPr>
            <p:nvPr/>
          </p:nvPicPr>
          <p:blipFill>
            <a:blip r:embed="rId5"/>
            <a:srcRect/>
            <a:stretch>
              <a:fillRect/>
            </a:stretch>
          </p:blipFill>
          <p:spPr bwMode="auto">
            <a:xfrm>
              <a:off x="2840" y="1479"/>
              <a:ext cx="40" cy="45"/>
            </a:xfrm>
            <a:prstGeom prst="rect">
              <a:avLst/>
            </a:prstGeom>
            <a:noFill/>
            <a:ln w="9525">
              <a:noFill/>
              <a:miter lim="800000"/>
              <a:headEnd/>
              <a:tailEnd/>
            </a:ln>
          </p:spPr>
        </p:pic>
        <p:pic>
          <p:nvPicPr>
            <p:cNvPr id="198223" name="Picture 144"/>
            <p:cNvPicPr>
              <a:picLocks noChangeAspect="1" noChangeArrowheads="1"/>
            </p:cNvPicPr>
            <p:nvPr/>
          </p:nvPicPr>
          <p:blipFill>
            <a:blip r:embed="rId6"/>
            <a:srcRect/>
            <a:stretch>
              <a:fillRect/>
            </a:stretch>
          </p:blipFill>
          <p:spPr bwMode="auto">
            <a:xfrm>
              <a:off x="2840" y="1479"/>
              <a:ext cx="40" cy="45"/>
            </a:xfrm>
            <a:prstGeom prst="rect">
              <a:avLst/>
            </a:prstGeom>
            <a:noFill/>
            <a:ln w="9525">
              <a:noFill/>
              <a:miter lim="800000"/>
              <a:headEnd/>
              <a:tailEnd/>
            </a:ln>
          </p:spPr>
        </p:pic>
      </p:grpSp>
      <p:grpSp>
        <p:nvGrpSpPr>
          <p:cNvPr id="197706" name="Group 145"/>
          <p:cNvGrpSpPr>
            <a:grpSpLocks/>
          </p:cNvGrpSpPr>
          <p:nvPr/>
        </p:nvGrpSpPr>
        <p:grpSpPr bwMode="auto">
          <a:xfrm>
            <a:off x="4699000" y="2055813"/>
            <a:ext cx="122238" cy="179387"/>
            <a:chOff x="2915" y="1477"/>
            <a:chExt cx="77" cy="113"/>
          </a:xfrm>
        </p:grpSpPr>
        <p:pic>
          <p:nvPicPr>
            <p:cNvPr id="198220" name="Picture 146"/>
            <p:cNvPicPr>
              <a:picLocks noChangeAspect="1" noChangeArrowheads="1"/>
            </p:cNvPicPr>
            <p:nvPr/>
          </p:nvPicPr>
          <p:blipFill>
            <a:blip r:embed="rId7"/>
            <a:srcRect/>
            <a:stretch>
              <a:fillRect/>
            </a:stretch>
          </p:blipFill>
          <p:spPr bwMode="auto">
            <a:xfrm>
              <a:off x="2915" y="1477"/>
              <a:ext cx="77" cy="113"/>
            </a:xfrm>
            <a:prstGeom prst="rect">
              <a:avLst/>
            </a:prstGeom>
            <a:noFill/>
            <a:ln w="9525">
              <a:noFill/>
              <a:miter lim="800000"/>
              <a:headEnd/>
              <a:tailEnd/>
            </a:ln>
          </p:spPr>
        </p:pic>
        <p:pic>
          <p:nvPicPr>
            <p:cNvPr id="198221" name="Picture 147"/>
            <p:cNvPicPr>
              <a:picLocks noChangeAspect="1" noChangeArrowheads="1"/>
            </p:cNvPicPr>
            <p:nvPr/>
          </p:nvPicPr>
          <p:blipFill>
            <a:blip r:embed="rId8"/>
            <a:srcRect/>
            <a:stretch>
              <a:fillRect/>
            </a:stretch>
          </p:blipFill>
          <p:spPr bwMode="auto">
            <a:xfrm>
              <a:off x="2915" y="1477"/>
              <a:ext cx="77" cy="113"/>
            </a:xfrm>
            <a:prstGeom prst="rect">
              <a:avLst/>
            </a:prstGeom>
            <a:noFill/>
            <a:ln w="9525">
              <a:noFill/>
              <a:miter lim="800000"/>
              <a:headEnd/>
              <a:tailEnd/>
            </a:ln>
          </p:spPr>
        </p:pic>
      </p:grpSp>
      <p:grpSp>
        <p:nvGrpSpPr>
          <p:cNvPr id="197707" name="Group 148"/>
          <p:cNvGrpSpPr>
            <a:grpSpLocks/>
          </p:cNvGrpSpPr>
          <p:nvPr/>
        </p:nvGrpSpPr>
        <p:grpSpPr bwMode="auto">
          <a:xfrm>
            <a:off x="4648200" y="2127250"/>
            <a:ext cx="107950" cy="130175"/>
            <a:chOff x="2883" y="1522"/>
            <a:chExt cx="68" cy="82"/>
          </a:xfrm>
        </p:grpSpPr>
        <p:grpSp>
          <p:nvGrpSpPr>
            <p:cNvPr id="198216" name="Group 149"/>
            <p:cNvGrpSpPr>
              <a:grpSpLocks/>
            </p:cNvGrpSpPr>
            <p:nvPr/>
          </p:nvGrpSpPr>
          <p:grpSpPr bwMode="auto">
            <a:xfrm>
              <a:off x="2883" y="1522"/>
              <a:ext cx="68" cy="82"/>
              <a:chOff x="2883" y="1522"/>
              <a:chExt cx="68" cy="82"/>
            </a:xfrm>
          </p:grpSpPr>
          <p:pic>
            <p:nvPicPr>
              <p:cNvPr id="198218" name="Picture 150"/>
              <p:cNvPicPr>
                <a:picLocks noChangeAspect="1" noChangeArrowheads="1"/>
              </p:cNvPicPr>
              <p:nvPr/>
            </p:nvPicPr>
            <p:blipFill>
              <a:blip r:embed="rId17"/>
              <a:srcRect/>
              <a:stretch>
                <a:fillRect/>
              </a:stretch>
            </p:blipFill>
            <p:spPr bwMode="auto">
              <a:xfrm>
                <a:off x="2883" y="1522"/>
                <a:ext cx="68" cy="82"/>
              </a:xfrm>
              <a:prstGeom prst="rect">
                <a:avLst/>
              </a:prstGeom>
              <a:noFill/>
              <a:ln w="9525">
                <a:noFill/>
                <a:miter lim="800000"/>
                <a:headEnd/>
                <a:tailEnd/>
              </a:ln>
            </p:spPr>
          </p:pic>
          <p:pic>
            <p:nvPicPr>
              <p:cNvPr id="198219" name="Picture 151"/>
              <p:cNvPicPr>
                <a:picLocks noChangeAspect="1" noChangeArrowheads="1"/>
              </p:cNvPicPr>
              <p:nvPr/>
            </p:nvPicPr>
            <p:blipFill>
              <a:blip r:embed="rId10"/>
              <a:srcRect/>
              <a:stretch>
                <a:fillRect/>
              </a:stretch>
            </p:blipFill>
            <p:spPr bwMode="auto">
              <a:xfrm>
                <a:off x="2883" y="1522"/>
                <a:ext cx="68" cy="82"/>
              </a:xfrm>
              <a:prstGeom prst="rect">
                <a:avLst/>
              </a:prstGeom>
              <a:noFill/>
              <a:ln w="9525">
                <a:noFill/>
                <a:miter lim="800000"/>
                <a:headEnd/>
                <a:tailEnd/>
              </a:ln>
            </p:spPr>
          </p:pic>
        </p:grpSp>
        <p:pic>
          <p:nvPicPr>
            <p:cNvPr id="198217" name="Picture 152"/>
            <p:cNvPicPr>
              <a:picLocks noChangeAspect="1" noChangeArrowheads="1"/>
            </p:cNvPicPr>
            <p:nvPr/>
          </p:nvPicPr>
          <p:blipFill>
            <a:blip r:embed="rId11"/>
            <a:srcRect/>
            <a:stretch>
              <a:fillRect/>
            </a:stretch>
          </p:blipFill>
          <p:spPr bwMode="auto">
            <a:xfrm>
              <a:off x="2898" y="1535"/>
              <a:ext cx="34" cy="29"/>
            </a:xfrm>
            <a:prstGeom prst="rect">
              <a:avLst/>
            </a:prstGeom>
            <a:noFill/>
            <a:ln w="9525">
              <a:noFill/>
              <a:miter lim="800000"/>
              <a:headEnd/>
              <a:tailEnd/>
            </a:ln>
          </p:spPr>
        </p:pic>
      </p:grpSp>
      <p:grpSp>
        <p:nvGrpSpPr>
          <p:cNvPr id="197708" name="Group 153"/>
          <p:cNvGrpSpPr>
            <a:grpSpLocks/>
          </p:cNvGrpSpPr>
          <p:nvPr/>
        </p:nvGrpSpPr>
        <p:grpSpPr bwMode="auto">
          <a:xfrm>
            <a:off x="4699000" y="2055813"/>
            <a:ext cx="122238" cy="179387"/>
            <a:chOff x="2915" y="1477"/>
            <a:chExt cx="77" cy="113"/>
          </a:xfrm>
        </p:grpSpPr>
        <p:pic>
          <p:nvPicPr>
            <p:cNvPr id="198214" name="Picture 154"/>
            <p:cNvPicPr>
              <a:picLocks noChangeAspect="1" noChangeArrowheads="1"/>
            </p:cNvPicPr>
            <p:nvPr/>
          </p:nvPicPr>
          <p:blipFill>
            <a:blip r:embed="rId7"/>
            <a:srcRect/>
            <a:stretch>
              <a:fillRect/>
            </a:stretch>
          </p:blipFill>
          <p:spPr bwMode="auto">
            <a:xfrm>
              <a:off x="2915" y="1477"/>
              <a:ext cx="77" cy="113"/>
            </a:xfrm>
            <a:prstGeom prst="rect">
              <a:avLst/>
            </a:prstGeom>
            <a:noFill/>
            <a:ln w="9525">
              <a:noFill/>
              <a:miter lim="800000"/>
              <a:headEnd/>
              <a:tailEnd/>
            </a:ln>
          </p:spPr>
        </p:pic>
        <p:pic>
          <p:nvPicPr>
            <p:cNvPr id="198215" name="Picture 155"/>
            <p:cNvPicPr>
              <a:picLocks noChangeAspect="1" noChangeArrowheads="1"/>
            </p:cNvPicPr>
            <p:nvPr/>
          </p:nvPicPr>
          <p:blipFill>
            <a:blip r:embed="rId8"/>
            <a:srcRect/>
            <a:stretch>
              <a:fillRect/>
            </a:stretch>
          </p:blipFill>
          <p:spPr bwMode="auto">
            <a:xfrm>
              <a:off x="2915" y="1477"/>
              <a:ext cx="77" cy="113"/>
            </a:xfrm>
            <a:prstGeom prst="rect">
              <a:avLst/>
            </a:prstGeom>
            <a:noFill/>
            <a:ln w="9525">
              <a:noFill/>
              <a:miter lim="800000"/>
              <a:headEnd/>
              <a:tailEnd/>
            </a:ln>
          </p:spPr>
        </p:pic>
      </p:grpSp>
      <p:grpSp>
        <p:nvGrpSpPr>
          <p:cNvPr id="197709" name="Group 156"/>
          <p:cNvGrpSpPr>
            <a:grpSpLocks/>
          </p:cNvGrpSpPr>
          <p:nvPr/>
        </p:nvGrpSpPr>
        <p:grpSpPr bwMode="auto">
          <a:xfrm>
            <a:off x="4483100" y="2055813"/>
            <a:ext cx="273050" cy="201612"/>
            <a:chOff x="2779" y="1477"/>
            <a:chExt cx="172" cy="127"/>
          </a:xfrm>
        </p:grpSpPr>
        <p:grpSp>
          <p:nvGrpSpPr>
            <p:cNvPr id="198200" name="Group 157"/>
            <p:cNvGrpSpPr>
              <a:grpSpLocks/>
            </p:cNvGrpSpPr>
            <p:nvPr/>
          </p:nvGrpSpPr>
          <p:grpSpPr bwMode="auto">
            <a:xfrm>
              <a:off x="2883" y="1522"/>
              <a:ext cx="68" cy="82"/>
              <a:chOff x="2883" y="1522"/>
              <a:chExt cx="68" cy="82"/>
            </a:xfrm>
          </p:grpSpPr>
          <p:pic>
            <p:nvPicPr>
              <p:cNvPr id="198212" name="Picture 158"/>
              <p:cNvPicPr>
                <a:picLocks noChangeAspect="1" noChangeArrowheads="1"/>
              </p:cNvPicPr>
              <p:nvPr/>
            </p:nvPicPr>
            <p:blipFill>
              <a:blip r:embed="rId17"/>
              <a:srcRect/>
              <a:stretch>
                <a:fillRect/>
              </a:stretch>
            </p:blipFill>
            <p:spPr bwMode="auto">
              <a:xfrm>
                <a:off x="2883" y="1522"/>
                <a:ext cx="68" cy="82"/>
              </a:xfrm>
              <a:prstGeom prst="rect">
                <a:avLst/>
              </a:prstGeom>
              <a:noFill/>
              <a:ln w="9525">
                <a:noFill/>
                <a:miter lim="800000"/>
                <a:headEnd/>
                <a:tailEnd/>
              </a:ln>
            </p:spPr>
          </p:pic>
          <p:pic>
            <p:nvPicPr>
              <p:cNvPr id="198213" name="Picture 159"/>
              <p:cNvPicPr>
                <a:picLocks noChangeAspect="1" noChangeArrowheads="1"/>
              </p:cNvPicPr>
              <p:nvPr/>
            </p:nvPicPr>
            <p:blipFill>
              <a:blip r:embed="rId10"/>
              <a:srcRect/>
              <a:stretch>
                <a:fillRect/>
              </a:stretch>
            </p:blipFill>
            <p:spPr bwMode="auto">
              <a:xfrm>
                <a:off x="2883" y="1522"/>
                <a:ext cx="68" cy="82"/>
              </a:xfrm>
              <a:prstGeom prst="rect">
                <a:avLst/>
              </a:prstGeom>
              <a:noFill/>
              <a:ln w="9525">
                <a:noFill/>
                <a:miter lim="800000"/>
                <a:headEnd/>
                <a:tailEnd/>
              </a:ln>
            </p:spPr>
          </p:pic>
        </p:grpSp>
        <p:pic>
          <p:nvPicPr>
            <p:cNvPr id="198201" name="Picture 160"/>
            <p:cNvPicPr>
              <a:picLocks noChangeAspect="1" noChangeArrowheads="1"/>
            </p:cNvPicPr>
            <p:nvPr/>
          </p:nvPicPr>
          <p:blipFill>
            <a:blip r:embed="rId11"/>
            <a:srcRect/>
            <a:stretch>
              <a:fillRect/>
            </a:stretch>
          </p:blipFill>
          <p:spPr bwMode="auto">
            <a:xfrm>
              <a:off x="2898" y="1535"/>
              <a:ext cx="34" cy="29"/>
            </a:xfrm>
            <a:prstGeom prst="rect">
              <a:avLst/>
            </a:prstGeom>
            <a:noFill/>
            <a:ln w="9525">
              <a:noFill/>
              <a:miter lim="800000"/>
              <a:headEnd/>
              <a:tailEnd/>
            </a:ln>
          </p:spPr>
        </p:pic>
        <p:grpSp>
          <p:nvGrpSpPr>
            <p:cNvPr id="198202" name="Group 161"/>
            <p:cNvGrpSpPr>
              <a:grpSpLocks/>
            </p:cNvGrpSpPr>
            <p:nvPr/>
          </p:nvGrpSpPr>
          <p:grpSpPr bwMode="auto">
            <a:xfrm>
              <a:off x="2883" y="1522"/>
              <a:ext cx="68" cy="82"/>
              <a:chOff x="2883" y="1522"/>
              <a:chExt cx="68" cy="82"/>
            </a:xfrm>
          </p:grpSpPr>
          <p:pic>
            <p:nvPicPr>
              <p:cNvPr id="198210" name="Picture 162"/>
              <p:cNvPicPr>
                <a:picLocks noChangeAspect="1" noChangeArrowheads="1"/>
              </p:cNvPicPr>
              <p:nvPr/>
            </p:nvPicPr>
            <p:blipFill>
              <a:blip r:embed="rId17"/>
              <a:srcRect/>
              <a:stretch>
                <a:fillRect/>
              </a:stretch>
            </p:blipFill>
            <p:spPr bwMode="auto">
              <a:xfrm>
                <a:off x="2883" y="1522"/>
                <a:ext cx="68" cy="82"/>
              </a:xfrm>
              <a:prstGeom prst="rect">
                <a:avLst/>
              </a:prstGeom>
              <a:noFill/>
              <a:ln w="9525">
                <a:noFill/>
                <a:miter lim="800000"/>
                <a:headEnd/>
                <a:tailEnd/>
              </a:ln>
            </p:spPr>
          </p:pic>
          <p:pic>
            <p:nvPicPr>
              <p:cNvPr id="198211" name="Picture 163"/>
              <p:cNvPicPr>
                <a:picLocks noChangeAspect="1" noChangeArrowheads="1"/>
              </p:cNvPicPr>
              <p:nvPr/>
            </p:nvPicPr>
            <p:blipFill>
              <a:blip r:embed="rId10"/>
              <a:srcRect/>
              <a:stretch>
                <a:fillRect/>
              </a:stretch>
            </p:blipFill>
            <p:spPr bwMode="auto">
              <a:xfrm>
                <a:off x="2883" y="1522"/>
                <a:ext cx="68" cy="82"/>
              </a:xfrm>
              <a:prstGeom prst="rect">
                <a:avLst/>
              </a:prstGeom>
              <a:noFill/>
              <a:ln w="9525">
                <a:noFill/>
                <a:miter lim="800000"/>
                <a:headEnd/>
                <a:tailEnd/>
              </a:ln>
            </p:spPr>
          </p:pic>
        </p:grpSp>
        <p:pic>
          <p:nvPicPr>
            <p:cNvPr id="198203" name="Picture 164"/>
            <p:cNvPicPr>
              <a:picLocks noChangeAspect="1" noChangeArrowheads="1"/>
            </p:cNvPicPr>
            <p:nvPr/>
          </p:nvPicPr>
          <p:blipFill>
            <a:blip r:embed="rId11"/>
            <a:srcRect/>
            <a:stretch>
              <a:fillRect/>
            </a:stretch>
          </p:blipFill>
          <p:spPr bwMode="auto">
            <a:xfrm>
              <a:off x="2898" y="1535"/>
              <a:ext cx="34" cy="29"/>
            </a:xfrm>
            <a:prstGeom prst="rect">
              <a:avLst/>
            </a:prstGeom>
            <a:noFill/>
            <a:ln w="9525">
              <a:noFill/>
              <a:miter lim="800000"/>
              <a:headEnd/>
              <a:tailEnd/>
            </a:ln>
          </p:spPr>
        </p:pic>
        <p:grpSp>
          <p:nvGrpSpPr>
            <p:cNvPr id="198204" name="Group 165"/>
            <p:cNvGrpSpPr>
              <a:grpSpLocks/>
            </p:cNvGrpSpPr>
            <p:nvPr/>
          </p:nvGrpSpPr>
          <p:grpSpPr bwMode="auto">
            <a:xfrm>
              <a:off x="2779" y="1477"/>
              <a:ext cx="40" cy="44"/>
              <a:chOff x="2779" y="1477"/>
              <a:chExt cx="40" cy="44"/>
            </a:xfrm>
          </p:grpSpPr>
          <p:pic>
            <p:nvPicPr>
              <p:cNvPr id="198208" name="Picture 166"/>
              <p:cNvPicPr>
                <a:picLocks noChangeAspect="1" noChangeArrowheads="1"/>
              </p:cNvPicPr>
              <p:nvPr/>
            </p:nvPicPr>
            <p:blipFill>
              <a:blip r:embed="rId12"/>
              <a:srcRect/>
              <a:stretch>
                <a:fillRect/>
              </a:stretch>
            </p:blipFill>
            <p:spPr bwMode="auto">
              <a:xfrm>
                <a:off x="2779" y="1477"/>
                <a:ext cx="40" cy="44"/>
              </a:xfrm>
              <a:prstGeom prst="rect">
                <a:avLst/>
              </a:prstGeom>
              <a:noFill/>
              <a:ln w="9525">
                <a:noFill/>
                <a:miter lim="800000"/>
                <a:headEnd/>
                <a:tailEnd/>
              </a:ln>
            </p:spPr>
          </p:pic>
          <p:pic>
            <p:nvPicPr>
              <p:cNvPr id="198209" name="Picture 167"/>
              <p:cNvPicPr>
                <a:picLocks noChangeAspect="1" noChangeArrowheads="1"/>
              </p:cNvPicPr>
              <p:nvPr/>
            </p:nvPicPr>
            <p:blipFill>
              <a:blip r:embed="rId13"/>
              <a:srcRect/>
              <a:stretch>
                <a:fillRect/>
              </a:stretch>
            </p:blipFill>
            <p:spPr bwMode="auto">
              <a:xfrm>
                <a:off x="2779" y="1477"/>
                <a:ext cx="40" cy="44"/>
              </a:xfrm>
              <a:prstGeom prst="rect">
                <a:avLst/>
              </a:prstGeom>
              <a:noFill/>
              <a:ln w="9525">
                <a:noFill/>
                <a:miter lim="800000"/>
                <a:headEnd/>
                <a:tailEnd/>
              </a:ln>
            </p:spPr>
          </p:pic>
        </p:grpSp>
        <p:grpSp>
          <p:nvGrpSpPr>
            <p:cNvPr id="198205" name="Group 168"/>
            <p:cNvGrpSpPr>
              <a:grpSpLocks/>
            </p:cNvGrpSpPr>
            <p:nvPr/>
          </p:nvGrpSpPr>
          <p:grpSpPr bwMode="auto">
            <a:xfrm>
              <a:off x="2799" y="1557"/>
              <a:ext cx="41" cy="45"/>
              <a:chOff x="2799" y="1557"/>
              <a:chExt cx="41" cy="45"/>
            </a:xfrm>
          </p:grpSpPr>
          <p:pic>
            <p:nvPicPr>
              <p:cNvPr id="198206" name="Picture 169"/>
              <p:cNvPicPr>
                <a:picLocks noChangeAspect="1" noChangeArrowheads="1"/>
              </p:cNvPicPr>
              <p:nvPr/>
            </p:nvPicPr>
            <p:blipFill>
              <a:blip r:embed="rId14"/>
              <a:srcRect/>
              <a:stretch>
                <a:fillRect/>
              </a:stretch>
            </p:blipFill>
            <p:spPr bwMode="auto">
              <a:xfrm>
                <a:off x="2799" y="1557"/>
                <a:ext cx="41" cy="45"/>
              </a:xfrm>
              <a:prstGeom prst="rect">
                <a:avLst/>
              </a:prstGeom>
              <a:noFill/>
              <a:ln w="9525">
                <a:noFill/>
                <a:miter lim="800000"/>
                <a:headEnd/>
                <a:tailEnd/>
              </a:ln>
            </p:spPr>
          </p:pic>
          <p:pic>
            <p:nvPicPr>
              <p:cNvPr id="198207" name="Picture 170"/>
              <p:cNvPicPr>
                <a:picLocks noChangeAspect="1" noChangeArrowheads="1"/>
              </p:cNvPicPr>
              <p:nvPr/>
            </p:nvPicPr>
            <p:blipFill>
              <a:blip r:embed="rId15"/>
              <a:srcRect/>
              <a:stretch>
                <a:fillRect/>
              </a:stretch>
            </p:blipFill>
            <p:spPr bwMode="auto">
              <a:xfrm>
                <a:off x="2799" y="1557"/>
                <a:ext cx="41" cy="45"/>
              </a:xfrm>
              <a:prstGeom prst="rect">
                <a:avLst/>
              </a:prstGeom>
              <a:noFill/>
              <a:ln w="9525">
                <a:noFill/>
                <a:miter lim="800000"/>
                <a:headEnd/>
                <a:tailEnd/>
              </a:ln>
            </p:spPr>
          </p:pic>
        </p:grpSp>
      </p:grpSp>
      <p:sp>
        <p:nvSpPr>
          <p:cNvPr id="67666" name="Freeform 171"/>
          <p:cNvSpPr>
            <a:spLocks/>
          </p:cNvSpPr>
          <p:nvPr/>
        </p:nvSpPr>
        <p:spPr bwMode="auto">
          <a:xfrm>
            <a:off x="7227888" y="1370013"/>
            <a:ext cx="55562" cy="26987"/>
          </a:xfrm>
          <a:custGeom>
            <a:avLst/>
            <a:gdLst>
              <a:gd name="T0" fmla="*/ 2147483647 w 148"/>
              <a:gd name="T1" fmla="*/ 2147483647 h 73"/>
              <a:gd name="T2" fmla="*/ 2147483647 w 148"/>
              <a:gd name="T3" fmla="*/ 2147483647 h 73"/>
              <a:gd name="T4" fmla="*/ 2147483647 w 148"/>
              <a:gd name="T5" fmla="*/ 404124056 h 73"/>
              <a:gd name="T6" fmla="*/ 2147483647 w 148"/>
              <a:gd name="T7" fmla="*/ 0 h 73"/>
              <a:gd name="T8" fmla="*/ 0 w 148"/>
              <a:gd name="T9" fmla="*/ 2147483647 h 73"/>
              <a:gd name="T10" fmla="*/ 2147483647 w 148"/>
              <a:gd name="T11" fmla="*/ 2147483647 h 73"/>
              <a:gd name="T12" fmla="*/ 0 60000 65536"/>
              <a:gd name="T13" fmla="*/ 0 60000 65536"/>
              <a:gd name="T14" fmla="*/ 0 60000 65536"/>
              <a:gd name="T15" fmla="*/ 0 60000 65536"/>
              <a:gd name="T16" fmla="*/ 0 60000 65536"/>
              <a:gd name="T17" fmla="*/ 0 60000 65536"/>
              <a:gd name="T18" fmla="*/ 0 w 148"/>
              <a:gd name="T19" fmla="*/ 0 h 73"/>
              <a:gd name="T20" fmla="*/ 148 w 148"/>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148" h="73">
                <a:moveTo>
                  <a:pt x="66" y="72"/>
                </a:moveTo>
                <a:cubicBezTo>
                  <a:pt x="91" y="71"/>
                  <a:pt x="115" y="62"/>
                  <a:pt x="135" y="47"/>
                </a:cubicBezTo>
                <a:cubicBezTo>
                  <a:pt x="146" y="37"/>
                  <a:pt x="148" y="20"/>
                  <a:pt x="139" y="8"/>
                </a:cubicBezTo>
                <a:cubicBezTo>
                  <a:pt x="136" y="5"/>
                  <a:pt x="133" y="2"/>
                  <a:pt x="130" y="0"/>
                </a:cubicBezTo>
                <a:lnTo>
                  <a:pt x="0" y="73"/>
                </a:lnTo>
                <a:lnTo>
                  <a:pt x="66" y="72"/>
                </a:lnTo>
                <a:close/>
              </a:path>
            </a:pathLst>
          </a:custGeom>
          <a:solidFill>
            <a:srgbClr val="E0E0E0"/>
          </a:solidFill>
          <a:ln w="0">
            <a:solidFill>
              <a:srgbClr val="000000"/>
            </a:solidFill>
            <a:round/>
            <a:headEnd/>
            <a:tailEnd/>
          </a:ln>
        </p:spPr>
        <p:txBody>
          <a:bodyPr/>
          <a:lstStyle/>
          <a:p>
            <a:pPr>
              <a:defRPr/>
            </a:pPr>
            <a:endParaRPr lang="zh-CN" altLang="en-US">
              <a:latin typeface="+mj-lt"/>
              <a:ea typeface="宋体" pitchFamily="2" charset="-122"/>
            </a:endParaRPr>
          </a:p>
        </p:txBody>
      </p:sp>
      <p:sp>
        <p:nvSpPr>
          <p:cNvPr id="67667" name="Rectangle 172"/>
          <p:cNvSpPr>
            <a:spLocks noChangeArrowheads="1"/>
          </p:cNvSpPr>
          <p:nvPr/>
        </p:nvSpPr>
        <p:spPr bwMode="auto">
          <a:xfrm>
            <a:off x="7112000" y="1284288"/>
            <a:ext cx="173038" cy="6350"/>
          </a:xfrm>
          <a:prstGeom prst="rect">
            <a:avLst/>
          </a:prstGeom>
          <a:solidFill>
            <a:srgbClr val="FEFEFE"/>
          </a:solidFill>
          <a:ln w="9525">
            <a:noFill/>
            <a:miter lim="800000"/>
            <a:headEnd/>
            <a:tailEnd/>
          </a:ln>
        </p:spPr>
        <p:txBody>
          <a:bodyPr/>
          <a:lstStyle/>
          <a:p>
            <a:pPr>
              <a:defRPr/>
            </a:pPr>
            <a:endParaRPr lang="zh-CN" altLang="en-US">
              <a:latin typeface="+mj-lt"/>
              <a:ea typeface="宋体" pitchFamily="2" charset="-122"/>
            </a:endParaRPr>
          </a:p>
        </p:txBody>
      </p:sp>
      <p:sp>
        <p:nvSpPr>
          <p:cNvPr id="67668" name="Rectangle 173"/>
          <p:cNvSpPr>
            <a:spLocks noChangeArrowheads="1"/>
          </p:cNvSpPr>
          <p:nvPr/>
        </p:nvSpPr>
        <p:spPr bwMode="auto">
          <a:xfrm>
            <a:off x="7112000" y="1290638"/>
            <a:ext cx="173038" cy="4762"/>
          </a:xfrm>
          <a:prstGeom prst="rect">
            <a:avLst/>
          </a:prstGeom>
          <a:solidFill>
            <a:srgbClr val="E0E0E0"/>
          </a:solidFill>
          <a:ln w="9525">
            <a:noFill/>
            <a:miter lim="800000"/>
            <a:headEnd/>
            <a:tailEnd/>
          </a:ln>
        </p:spPr>
        <p:txBody>
          <a:bodyPr/>
          <a:lstStyle/>
          <a:p>
            <a:pPr>
              <a:defRPr/>
            </a:pPr>
            <a:endParaRPr lang="zh-CN" altLang="en-US">
              <a:latin typeface="+mj-lt"/>
              <a:ea typeface="宋体" pitchFamily="2" charset="-122"/>
            </a:endParaRPr>
          </a:p>
        </p:txBody>
      </p:sp>
      <p:sp>
        <p:nvSpPr>
          <p:cNvPr id="67669" name="Rectangle 174"/>
          <p:cNvSpPr>
            <a:spLocks noChangeArrowheads="1"/>
          </p:cNvSpPr>
          <p:nvPr/>
        </p:nvSpPr>
        <p:spPr bwMode="auto">
          <a:xfrm>
            <a:off x="7112000" y="1295400"/>
            <a:ext cx="173038" cy="6350"/>
          </a:xfrm>
          <a:prstGeom prst="rect">
            <a:avLst/>
          </a:prstGeom>
          <a:solidFill>
            <a:srgbClr val="E2E2E2"/>
          </a:solidFill>
          <a:ln w="9525">
            <a:noFill/>
            <a:miter lim="800000"/>
            <a:headEnd/>
            <a:tailEnd/>
          </a:ln>
        </p:spPr>
        <p:txBody>
          <a:bodyPr/>
          <a:lstStyle/>
          <a:p>
            <a:pPr>
              <a:defRPr/>
            </a:pPr>
            <a:endParaRPr lang="zh-CN" altLang="en-US">
              <a:latin typeface="+mj-lt"/>
              <a:ea typeface="宋体" pitchFamily="2" charset="-122"/>
            </a:endParaRPr>
          </a:p>
        </p:txBody>
      </p:sp>
      <p:sp>
        <p:nvSpPr>
          <p:cNvPr id="67670" name="Rectangle 175"/>
          <p:cNvSpPr>
            <a:spLocks noChangeArrowheads="1"/>
          </p:cNvSpPr>
          <p:nvPr/>
        </p:nvSpPr>
        <p:spPr bwMode="auto">
          <a:xfrm>
            <a:off x="7112000" y="1301750"/>
            <a:ext cx="173038" cy="6350"/>
          </a:xfrm>
          <a:prstGeom prst="rect">
            <a:avLst/>
          </a:prstGeom>
          <a:solidFill>
            <a:srgbClr val="E3E3E3"/>
          </a:solidFill>
          <a:ln w="9525">
            <a:noFill/>
            <a:miter lim="800000"/>
            <a:headEnd/>
            <a:tailEnd/>
          </a:ln>
        </p:spPr>
        <p:txBody>
          <a:bodyPr/>
          <a:lstStyle/>
          <a:p>
            <a:pPr>
              <a:defRPr/>
            </a:pPr>
            <a:endParaRPr lang="zh-CN" altLang="en-US">
              <a:latin typeface="+mj-lt"/>
              <a:ea typeface="宋体" pitchFamily="2" charset="-122"/>
            </a:endParaRPr>
          </a:p>
        </p:txBody>
      </p:sp>
      <p:sp>
        <p:nvSpPr>
          <p:cNvPr id="67671" name="Rectangle 176"/>
          <p:cNvSpPr>
            <a:spLocks noChangeArrowheads="1"/>
          </p:cNvSpPr>
          <p:nvPr/>
        </p:nvSpPr>
        <p:spPr bwMode="auto">
          <a:xfrm>
            <a:off x="7112000" y="1308100"/>
            <a:ext cx="173038" cy="6350"/>
          </a:xfrm>
          <a:prstGeom prst="rect">
            <a:avLst/>
          </a:prstGeom>
          <a:solidFill>
            <a:srgbClr val="E5E5E5"/>
          </a:solidFill>
          <a:ln w="9525">
            <a:noFill/>
            <a:miter lim="800000"/>
            <a:headEnd/>
            <a:tailEnd/>
          </a:ln>
        </p:spPr>
        <p:txBody>
          <a:bodyPr/>
          <a:lstStyle/>
          <a:p>
            <a:pPr>
              <a:defRPr/>
            </a:pPr>
            <a:endParaRPr lang="zh-CN" altLang="en-US">
              <a:latin typeface="+mj-lt"/>
              <a:ea typeface="宋体" pitchFamily="2" charset="-122"/>
            </a:endParaRPr>
          </a:p>
        </p:txBody>
      </p:sp>
      <p:sp>
        <p:nvSpPr>
          <p:cNvPr id="67672" name="Rectangle 177"/>
          <p:cNvSpPr>
            <a:spLocks noChangeArrowheads="1"/>
          </p:cNvSpPr>
          <p:nvPr/>
        </p:nvSpPr>
        <p:spPr bwMode="auto">
          <a:xfrm>
            <a:off x="7112000" y="1314450"/>
            <a:ext cx="173038" cy="4763"/>
          </a:xfrm>
          <a:prstGeom prst="rect">
            <a:avLst/>
          </a:prstGeom>
          <a:solidFill>
            <a:srgbClr val="E7E7E7"/>
          </a:solidFill>
          <a:ln w="9525">
            <a:noFill/>
            <a:miter lim="800000"/>
            <a:headEnd/>
            <a:tailEnd/>
          </a:ln>
        </p:spPr>
        <p:txBody>
          <a:bodyPr/>
          <a:lstStyle/>
          <a:p>
            <a:pPr>
              <a:defRPr/>
            </a:pPr>
            <a:endParaRPr lang="zh-CN" altLang="en-US">
              <a:latin typeface="+mj-lt"/>
              <a:ea typeface="宋体" pitchFamily="2" charset="-122"/>
            </a:endParaRPr>
          </a:p>
        </p:txBody>
      </p:sp>
      <p:sp>
        <p:nvSpPr>
          <p:cNvPr id="67673" name="Rectangle 178"/>
          <p:cNvSpPr>
            <a:spLocks noChangeArrowheads="1"/>
          </p:cNvSpPr>
          <p:nvPr/>
        </p:nvSpPr>
        <p:spPr bwMode="auto">
          <a:xfrm>
            <a:off x="7112000" y="1319213"/>
            <a:ext cx="173038" cy="6350"/>
          </a:xfrm>
          <a:prstGeom prst="rect">
            <a:avLst/>
          </a:prstGeom>
          <a:solidFill>
            <a:srgbClr val="E9E9E9"/>
          </a:solidFill>
          <a:ln w="9525">
            <a:noFill/>
            <a:miter lim="800000"/>
            <a:headEnd/>
            <a:tailEnd/>
          </a:ln>
        </p:spPr>
        <p:txBody>
          <a:bodyPr/>
          <a:lstStyle/>
          <a:p>
            <a:pPr>
              <a:defRPr/>
            </a:pPr>
            <a:endParaRPr lang="zh-CN" altLang="en-US">
              <a:latin typeface="+mj-lt"/>
              <a:ea typeface="宋体" pitchFamily="2" charset="-122"/>
            </a:endParaRPr>
          </a:p>
        </p:txBody>
      </p:sp>
      <p:sp>
        <p:nvSpPr>
          <p:cNvPr id="67674" name="Rectangle 179"/>
          <p:cNvSpPr>
            <a:spLocks noChangeArrowheads="1"/>
          </p:cNvSpPr>
          <p:nvPr/>
        </p:nvSpPr>
        <p:spPr bwMode="auto">
          <a:xfrm>
            <a:off x="7112000" y="1325563"/>
            <a:ext cx="173038" cy="6350"/>
          </a:xfrm>
          <a:prstGeom prst="rect">
            <a:avLst/>
          </a:prstGeom>
          <a:solidFill>
            <a:srgbClr val="EBEBEB"/>
          </a:solidFill>
          <a:ln w="9525">
            <a:noFill/>
            <a:miter lim="800000"/>
            <a:headEnd/>
            <a:tailEnd/>
          </a:ln>
        </p:spPr>
        <p:txBody>
          <a:bodyPr/>
          <a:lstStyle/>
          <a:p>
            <a:pPr>
              <a:defRPr/>
            </a:pPr>
            <a:endParaRPr lang="zh-CN" altLang="en-US">
              <a:latin typeface="+mj-lt"/>
              <a:ea typeface="宋体" pitchFamily="2" charset="-122"/>
            </a:endParaRPr>
          </a:p>
        </p:txBody>
      </p:sp>
      <p:sp>
        <p:nvSpPr>
          <p:cNvPr id="67675" name="Rectangle 180"/>
          <p:cNvSpPr>
            <a:spLocks noChangeArrowheads="1"/>
          </p:cNvSpPr>
          <p:nvPr/>
        </p:nvSpPr>
        <p:spPr bwMode="auto">
          <a:xfrm>
            <a:off x="7112000" y="1331913"/>
            <a:ext cx="173038" cy="6350"/>
          </a:xfrm>
          <a:prstGeom prst="rect">
            <a:avLst/>
          </a:prstGeom>
          <a:solidFill>
            <a:srgbClr val="ECECEC"/>
          </a:solidFill>
          <a:ln w="9525">
            <a:noFill/>
            <a:miter lim="800000"/>
            <a:headEnd/>
            <a:tailEnd/>
          </a:ln>
        </p:spPr>
        <p:txBody>
          <a:bodyPr/>
          <a:lstStyle/>
          <a:p>
            <a:pPr>
              <a:defRPr/>
            </a:pPr>
            <a:endParaRPr lang="zh-CN" altLang="en-US">
              <a:latin typeface="+mj-lt"/>
              <a:ea typeface="宋体" pitchFamily="2" charset="-122"/>
            </a:endParaRPr>
          </a:p>
        </p:txBody>
      </p:sp>
      <p:sp>
        <p:nvSpPr>
          <p:cNvPr id="67676" name="Rectangle 181"/>
          <p:cNvSpPr>
            <a:spLocks noChangeArrowheads="1"/>
          </p:cNvSpPr>
          <p:nvPr/>
        </p:nvSpPr>
        <p:spPr bwMode="auto">
          <a:xfrm>
            <a:off x="7112000" y="1338263"/>
            <a:ext cx="173038" cy="4762"/>
          </a:xfrm>
          <a:prstGeom prst="rect">
            <a:avLst/>
          </a:prstGeom>
          <a:solidFill>
            <a:srgbClr val="EEEEEE"/>
          </a:solidFill>
          <a:ln w="9525">
            <a:noFill/>
            <a:miter lim="800000"/>
            <a:headEnd/>
            <a:tailEnd/>
          </a:ln>
        </p:spPr>
        <p:txBody>
          <a:bodyPr/>
          <a:lstStyle/>
          <a:p>
            <a:pPr>
              <a:defRPr/>
            </a:pPr>
            <a:endParaRPr lang="zh-CN" altLang="en-US">
              <a:latin typeface="+mj-lt"/>
              <a:ea typeface="宋体" pitchFamily="2" charset="-122"/>
            </a:endParaRPr>
          </a:p>
        </p:txBody>
      </p:sp>
      <p:sp>
        <p:nvSpPr>
          <p:cNvPr id="67677" name="Rectangle 182"/>
          <p:cNvSpPr>
            <a:spLocks noChangeArrowheads="1"/>
          </p:cNvSpPr>
          <p:nvPr/>
        </p:nvSpPr>
        <p:spPr bwMode="auto">
          <a:xfrm>
            <a:off x="7112000" y="1343025"/>
            <a:ext cx="173038" cy="6350"/>
          </a:xfrm>
          <a:prstGeom prst="rect">
            <a:avLst/>
          </a:prstGeom>
          <a:solidFill>
            <a:srgbClr val="F0F0F0"/>
          </a:solidFill>
          <a:ln w="9525">
            <a:noFill/>
            <a:miter lim="800000"/>
            <a:headEnd/>
            <a:tailEnd/>
          </a:ln>
        </p:spPr>
        <p:txBody>
          <a:bodyPr/>
          <a:lstStyle/>
          <a:p>
            <a:pPr>
              <a:defRPr/>
            </a:pPr>
            <a:endParaRPr lang="zh-CN" altLang="en-US">
              <a:latin typeface="+mj-lt"/>
              <a:ea typeface="宋体" pitchFamily="2" charset="-122"/>
            </a:endParaRPr>
          </a:p>
        </p:txBody>
      </p:sp>
      <p:sp>
        <p:nvSpPr>
          <p:cNvPr id="67678" name="Rectangle 183"/>
          <p:cNvSpPr>
            <a:spLocks noChangeArrowheads="1"/>
          </p:cNvSpPr>
          <p:nvPr/>
        </p:nvSpPr>
        <p:spPr bwMode="auto">
          <a:xfrm>
            <a:off x="7112000" y="1349375"/>
            <a:ext cx="173038" cy="6350"/>
          </a:xfrm>
          <a:prstGeom prst="rect">
            <a:avLst/>
          </a:prstGeom>
          <a:solidFill>
            <a:srgbClr val="F2F2F2"/>
          </a:solidFill>
          <a:ln w="9525">
            <a:noFill/>
            <a:miter lim="800000"/>
            <a:headEnd/>
            <a:tailEnd/>
          </a:ln>
        </p:spPr>
        <p:txBody>
          <a:bodyPr/>
          <a:lstStyle/>
          <a:p>
            <a:pPr>
              <a:defRPr/>
            </a:pPr>
            <a:endParaRPr lang="zh-CN" altLang="en-US">
              <a:latin typeface="+mj-lt"/>
              <a:ea typeface="宋体" pitchFamily="2" charset="-122"/>
            </a:endParaRPr>
          </a:p>
        </p:txBody>
      </p:sp>
      <p:sp>
        <p:nvSpPr>
          <p:cNvPr id="67679" name="Rectangle 184"/>
          <p:cNvSpPr>
            <a:spLocks noChangeArrowheads="1"/>
          </p:cNvSpPr>
          <p:nvPr/>
        </p:nvSpPr>
        <p:spPr bwMode="auto">
          <a:xfrm>
            <a:off x="7112000" y="1355725"/>
            <a:ext cx="173038" cy="6350"/>
          </a:xfrm>
          <a:prstGeom prst="rect">
            <a:avLst/>
          </a:prstGeom>
          <a:solidFill>
            <a:srgbClr val="F3F3F3"/>
          </a:solidFill>
          <a:ln w="9525">
            <a:noFill/>
            <a:miter lim="800000"/>
            <a:headEnd/>
            <a:tailEnd/>
          </a:ln>
        </p:spPr>
        <p:txBody>
          <a:bodyPr/>
          <a:lstStyle/>
          <a:p>
            <a:pPr>
              <a:defRPr/>
            </a:pPr>
            <a:endParaRPr lang="zh-CN" altLang="en-US">
              <a:latin typeface="+mj-lt"/>
              <a:ea typeface="宋体" pitchFamily="2" charset="-122"/>
            </a:endParaRPr>
          </a:p>
        </p:txBody>
      </p:sp>
      <p:sp>
        <p:nvSpPr>
          <p:cNvPr id="67680" name="Rectangle 185"/>
          <p:cNvSpPr>
            <a:spLocks noChangeArrowheads="1"/>
          </p:cNvSpPr>
          <p:nvPr/>
        </p:nvSpPr>
        <p:spPr bwMode="auto">
          <a:xfrm>
            <a:off x="7112000" y="1362075"/>
            <a:ext cx="173038" cy="4763"/>
          </a:xfrm>
          <a:prstGeom prst="rect">
            <a:avLst/>
          </a:prstGeom>
          <a:solidFill>
            <a:srgbClr val="F5F5F5"/>
          </a:solidFill>
          <a:ln w="9525">
            <a:noFill/>
            <a:miter lim="800000"/>
            <a:headEnd/>
            <a:tailEnd/>
          </a:ln>
        </p:spPr>
        <p:txBody>
          <a:bodyPr/>
          <a:lstStyle/>
          <a:p>
            <a:pPr>
              <a:defRPr/>
            </a:pPr>
            <a:endParaRPr lang="zh-CN" altLang="en-US">
              <a:latin typeface="+mj-lt"/>
              <a:ea typeface="宋体" pitchFamily="2" charset="-122"/>
            </a:endParaRPr>
          </a:p>
        </p:txBody>
      </p:sp>
      <p:sp>
        <p:nvSpPr>
          <p:cNvPr id="67681" name="Rectangle 186"/>
          <p:cNvSpPr>
            <a:spLocks noChangeArrowheads="1"/>
          </p:cNvSpPr>
          <p:nvPr/>
        </p:nvSpPr>
        <p:spPr bwMode="auto">
          <a:xfrm>
            <a:off x="7112000" y="1366838"/>
            <a:ext cx="173038" cy="6350"/>
          </a:xfrm>
          <a:prstGeom prst="rect">
            <a:avLst/>
          </a:prstGeom>
          <a:solidFill>
            <a:srgbClr val="F7F7F7"/>
          </a:solidFill>
          <a:ln w="9525">
            <a:noFill/>
            <a:miter lim="800000"/>
            <a:headEnd/>
            <a:tailEnd/>
          </a:ln>
        </p:spPr>
        <p:txBody>
          <a:bodyPr/>
          <a:lstStyle/>
          <a:p>
            <a:pPr>
              <a:defRPr/>
            </a:pPr>
            <a:endParaRPr lang="zh-CN" altLang="en-US">
              <a:latin typeface="+mj-lt"/>
              <a:ea typeface="宋体" pitchFamily="2" charset="-122"/>
            </a:endParaRPr>
          </a:p>
        </p:txBody>
      </p:sp>
      <p:sp>
        <p:nvSpPr>
          <p:cNvPr id="67682" name="Rectangle 187"/>
          <p:cNvSpPr>
            <a:spLocks noChangeArrowheads="1"/>
          </p:cNvSpPr>
          <p:nvPr/>
        </p:nvSpPr>
        <p:spPr bwMode="auto">
          <a:xfrm>
            <a:off x="7112000" y="1373188"/>
            <a:ext cx="173038" cy="6350"/>
          </a:xfrm>
          <a:prstGeom prst="rect">
            <a:avLst/>
          </a:prstGeom>
          <a:solidFill>
            <a:srgbClr val="F9F9F9"/>
          </a:solidFill>
          <a:ln w="9525">
            <a:noFill/>
            <a:miter lim="800000"/>
            <a:headEnd/>
            <a:tailEnd/>
          </a:ln>
        </p:spPr>
        <p:txBody>
          <a:bodyPr/>
          <a:lstStyle/>
          <a:p>
            <a:pPr>
              <a:defRPr/>
            </a:pPr>
            <a:endParaRPr lang="zh-CN" altLang="en-US">
              <a:latin typeface="+mj-lt"/>
              <a:ea typeface="宋体" pitchFamily="2" charset="-122"/>
            </a:endParaRPr>
          </a:p>
        </p:txBody>
      </p:sp>
      <p:sp>
        <p:nvSpPr>
          <p:cNvPr id="67683" name="Rectangle 188"/>
          <p:cNvSpPr>
            <a:spLocks noChangeArrowheads="1"/>
          </p:cNvSpPr>
          <p:nvPr/>
        </p:nvSpPr>
        <p:spPr bwMode="auto">
          <a:xfrm>
            <a:off x="7112000" y="1379538"/>
            <a:ext cx="173038" cy="6350"/>
          </a:xfrm>
          <a:prstGeom prst="rect">
            <a:avLst/>
          </a:prstGeom>
          <a:solidFill>
            <a:srgbClr val="FBFBFB"/>
          </a:solidFill>
          <a:ln w="9525">
            <a:noFill/>
            <a:miter lim="800000"/>
            <a:headEnd/>
            <a:tailEnd/>
          </a:ln>
        </p:spPr>
        <p:txBody>
          <a:bodyPr/>
          <a:lstStyle/>
          <a:p>
            <a:pPr>
              <a:defRPr/>
            </a:pPr>
            <a:endParaRPr lang="zh-CN" altLang="en-US">
              <a:latin typeface="+mj-lt"/>
              <a:ea typeface="宋体" pitchFamily="2" charset="-122"/>
            </a:endParaRPr>
          </a:p>
        </p:txBody>
      </p:sp>
      <p:sp>
        <p:nvSpPr>
          <p:cNvPr id="67684" name="Rectangle 189"/>
          <p:cNvSpPr>
            <a:spLocks noChangeArrowheads="1"/>
          </p:cNvSpPr>
          <p:nvPr/>
        </p:nvSpPr>
        <p:spPr bwMode="auto">
          <a:xfrm>
            <a:off x="7112000" y="1385888"/>
            <a:ext cx="173038" cy="4762"/>
          </a:xfrm>
          <a:prstGeom prst="rect">
            <a:avLst/>
          </a:prstGeom>
          <a:solidFill>
            <a:srgbClr val="FCFCFC"/>
          </a:solidFill>
          <a:ln w="9525">
            <a:noFill/>
            <a:miter lim="800000"/>
            <a:headEnd/>
            <a:tailEnd/>
          </a:ln>
        </p:spPr>
        <p:txBody>
          <a:bodyPr/>
          <a:lstStyle/>
          <a:p>
            <a:pPr>
              <a:defRPr/>
            </a:pPr>
            <a:endParaRPr lang="zh-CN" altLang="en-US">
              <a:latin typeface="+mj-lt"/>
              <a:ea typeface="宋体" pitchFamily="2" charset="-122"/>
            </a:endParaRPr>
          </a:p>
        </p:txBody>
      </p:sp>
      <p:sp>
        <p:nvSpPr>
          <p:cNvPr id="67685" name="Freeform 190"/>
          <p:cNvSpPr>
            <a:spLocks/>
          </p:cNvSpPr>
          <p:nvPr/>
        </p:nvSpPr>
        <p:spPr bwMode="auto">
          <a:xfrm>
            <a:off x="7119938" y="1293813"/>
            <a:ext cx="155575" cy="95250"/>
          </a:xfrm>
          <a:custGeom>
            <a:avLst/>
            <a:gdLst>
              <a:gd name="T0" fmla="*/ 0 w 98"/>
              <a:gd name="T1" fmla="*/ 2147483647 h 60"/>
              <a:gd name="T2" fmla="*/ 2147483647 w 98"/>
              <a:gd name="T3" fmla="*/ 0 h 60"/>
              <a:gd name="T4" fmla="*/ 2147483647 w 98"/>
              <a:gd name="T5" fmla="*/ 2147483647 h 60"/>
              <a:gd name="T6" fmla="*/ 2147483647 w 98"/>
              <a:gd name="T7" fmla="*/ 2147483647 h 60"/>
              <a:gd name="T8" fmla="*/ 0 w 98"/>
              <a:gd name="T9" fmla="*/ 2147483647 h 60"/>
              <a:gd name="T10" fmla="*/ 0 60000 65536"/>
              <a:gd name="T11" fmla="*/ 0 60000 65536"/>
              <a:gd name="T12" fmla="*/ 0 60000 65536"/>
              <a:gd name="T13" fmla="*/ 0 60000 65536"/>
              <a:gd name="T14" fmla="*/ 0 60000 65536"/>
              <a:gd name="T15" fmla="*/ 0 w 98"/>
              <a:gd name="T16" fmla="*/ 0 h 60"/>
              <a:gd name="T17" fmla="*/ 98 w 98"/>
              <a:gd name="T18" fmla="*/ 60 h 60"/>
            </a:gdLst>
            <a:ahLst/>
            <a:cxnLst>
              <a:cxn ang="T10">
                <a:pos x="T0" y="T1"/>
              </a:cxn>
              <a:cxn ang="T11">
                <a:pos x="T2" y="T3"/>
              </a:cxn>
              <a:cxn ang="T12">
                <a:pos x="T4" y="T5"/>
              </a:cxn>
              <a:cxn ang="T13">
                <a:pos x="T6" y="T7"/>
              </a:cxn>
              <a:cxn ang="T14">
                <a:pos x="T8" y="T9"/>
              </a:cxn>
            </a:cxnLst>
            <a:rect l="T15" t="T16" r="T17" b="T18"/>
            <a:pathLst>
              <a:path w="98" h="60">
                <a:moveTo>
                  <a:pt x="0" y="20"/>
                </a:moveTo>
                <a:lnTo>
                  <a:pt x="29" y="0"/>
                </a:lnTo>
                <a:lnTo>
                  <a:pt x="98" y="39"/>
                </a:lnTo>
                <a:lnTo>
                  <a:pt x="68" y="60"/>
                </a:lnTo>
                <a:lnTo>
                  <a:pt x="0" y="20"/>
                </a:lnTo>
                <a:close/>
              </a:path>
            </a:pathLst>
          </a:custGeom>
          <a:noFill/>
          <a:ln w="6350" cap="rnd">
            <a:solidFill>
              <a:srgbClr val="FFFFFF"/>
            </a:solidFill>
            <a:round/>
            <a:headEnd/>
            <a:tailEnd/>
          </a:ln>
        </p:spPr>
        <p:txBody>
          <a:bodyPr/>
          <a:lstStyle/>
          <a:p>
            <a:pPr>
              <a:defRPr/>
            </a:pPr>
            <a:endParaRPr lang="zh-CN" altLang="en-US">
              <a:latin typeface="+mj-lt"/>
              <a:ea typeface="宋体" pitchFamily="2" charset="-122"/>
            </a:endParaRPr>
          </a:p>
        </p:txBody>
      </p:sp>
      <p:pic>
        <p:nvPicPr>
          <p:cNvPr id="197730" name="Picture 191"/>
          <p:cNvPicPr>
            <a:picLocks noChangeAspect="1" noChangeArrowheads="1"/>
          </p:cNvPicPr>
          <p:nvPr/>
        </p:nvPicPr>
        <p:blipFill>
          <a:blip r:embed="rId19"/>
          <a:srcRect/>
          <a:stretch>
            <a:fillRect/>
          </a:stretch>
        </p:blipFill>
        <p:spPr bwMode="auto">
          <a:xfrm>
            <a:off x="7218363" y="1349375"/>
            <a:ext cx="60325" cy="53975"/>
          </a:xfrm>
          <a:prstGeom prst="rect">
            <a:avLst/>
          </a:prstGeom>
          <a:noFill/>
          <a:ln w="9525">
            <a:noFill/>
            <a:miter lim="800000"/>
            <a:headEnd/>
            <a:tailEnd/>
          </a:ln>
        </p:spPr>
      </p:pic>
      <p:pic>
        <p:nvPicPr>
          <p:cNvPr id="197731" name="Picture 192"/>
          <p:cNvPicPr>
            <a:picLocks noChangeAspect="1" noChangeArrowheads="1"/>
          </p:cNvPicPr>
          <p:nvPr/>
        </p:nvPicPr>
        <p:blipFill>
          <a:blip r:embed="rId20"/>
          <a:srcRect/>
          <a:stretch>
            <a:fillRect/>
          </a:stretch>
        </p:blipFill>
        <p:spPr bwMode="auto">
          <a:xfrm>
            <a:off x="7218363" y="1349375"/>
            <a:ext cx="60325" cy="53975"/>
          </a:xfrm>
          <a:prstGeom prst="rect">
            <a:avLst/>
          </a:prstGeom>
          <a:noFill/>
          <a:ln w="9525">
            <a:noFill/>
            <a:miter lim="800000"/>
            <a:headEnd/>
            <a:tailEnd/>
          </a:ln>
        </p:spPr>
      </p:pic>
      <p:sp>
        <p:nvSpPr>
          <p:cNvPr id="67688" name="Freeform 193"/>
          <p:cNvSpPr>
            <a:spLocks/>
          </p:cNvSpPr>
          <p:nvPr/>
        </p:nvSpPr>
        <p:spPr bwMode="auto">
          <a:xfrm>
            <a:off x="7227888" y="1355725"/>
            <a:ext cx="47625" cy="41275"/>
          </a:xfrm>
          <a:custGeom>
            <a:avLst/>
            <a:gdLst>
              <a:gd name="T0" fmla="*/ 0 w 30"/>
              <a:gd name="T1" fmla="*/ 2147483647 h 26"/>
              <a:gd name="T2" fmla="*/ 0 w 30"/>
              <a:gd name="T3" fmla="*/ 2147483647 h 26"/>
              <a:gd name="T4" fmla="*/ 2147483647 w 30"/>
              <a:gd name="T5" fmla="*/ 0 h 26"/>
              <a:gd name="T6" fmla="*/ 2147483647 w 30"/>
              <a:gd name="T7" fmla="*/ 2147483647 h 26"/>
              <a:gd name="T8" fmla="*/ 0 w 30"/>
              <a:gd name="T9" fmla="*/ 2147483647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0" y="26"/>
                </a:moveTo>
                <a:lnTo>
                  <a:pt x="0" y="21"/>
                </a:lnTo>
                <a:lnTo>
                  <a:pt x="30" y="0"/>
                </a:lnTo>
                <a:lnTo>
                  <a:pt x="30" y="9"/>
                </a:lnTo>
                <a:lnTo>
                  <a:pt x="0" y="26"/>
                </a:lnTo>
                <a:close/>
              </a:path>
            </a:pathLst>
          </a:custGeom>
          <a:noFill/>
          <a:ln w="6350" cap="rnd">
            <a:solidFill>
              <a:srgbClr val="FFFFFF"/>
            </a:solidFill>
            <a:round/>
            <a:headEnd/>
            <a:tailEnd/>
          </a:ln>
        </p:spPr>
        <p:txBody>
          <a:bodyPr/>
          <a:lstStyle/>
          <a:p>
            <a:pPr>
              <a:defRPr/>
            </a:pPr>
            <a:endParaRPr lang="zh-CN" altLang="en-US">
              <a:latin typeface="+mj-lt"/>
              <a:ea typeface="宋体" pitchFamily="2" charset="-122"/>
            </a:endParaRPr>
          </a:p>
        </p:txBody>
      </p:sp>
      <p:sp>
        <p:nvSpPr>
          <p:cNvPr id="67689" name="Freeform 194"/>
          <p:cNvSpPr>
            <a:spLocks/>
          </p:cNvSpPr>
          <p:nvPr/>
        </p:nvSpPr>
        <p:spPr bwMode="auto">
          <a:xfrm>
            <a:off x="7307263" y="1254125"/>
            <a:ext cx="101600" cy="76200"/>
          </a:xfrm>
          <a:custGeom>
            <a:avLst/>
            <a:gdLst>
              <a:gd name="T0" fmla="*/ 2147483647 w 275"/>
              <a:gd name="T1" fmla="*/ 2147483647 h 206"/>
              <a:gd name="T2" fmla="*/ 2147483647 w 275"/>
              <a:gd name="T3" fmla="*/ 2147483647 h 206"/>
              <a:gd name="T4" fmla="*/ 2147483647 w 275"/>
              <a:gd name="T5" fmla="*/ 1467755457 h 206"/>
              <a:gd name="T6" fmla="*/ 2147483647 w 275"/>
              <a:gd name="T7" fmla="*/ 0 h 206"/>
              <a:gd name="T8" fmla="*/ 0 w 275"/>
              <a:gd name="T9" fmla="*/ 2147483647 h 206"/>
              <a:gd name="T10" fmla="*/ 2147483647 w 275"/>
              <a:gd name="T11" fmla="*/ 2147483647 h 206"/>
              <a:gd name="T12" fmla="*/ 0 60000 65536"/>
              <a:gd name="T13" fmla="*/ 0 60000 65536"/>
              <a:gd name="T14" fmla="*/ 0 60000 65536"/>
              <a:gd name="T15" fmla="*/ 0 60000 65536"/>
              <a:gd name="T16" fmla="*/ 0 60000 65536"/>
              <a:gd name="T17" fmla="*/ 0 60000 65536"/>
              <a:gd name="T18" fmla="*/ 0 w 275"/>
              <a:gd name="T19" fmla="*/ 0 h 206"/>
              <a:gd name="T20" fmla="*/ 275 w 275"/>
              <a:gd name="T21" fmla="*/ 206 h 206"/>
            </a:gdLst>
            <a:ahLst/>
            <a:cxnLst>
              <a:cxn ang="T12">
                <a:pos x="T0" y="T1"/>
              </a:cxn>
              <a:cxn ang="T13">
                <a:pos x="T2" y="T3"/>
              </a:cxn>
              <a:cxn ang="T14">
                <a:pos x="T4" y="T5"/>
              </a:cxn>
              <a:cxn ang="T15">
                <a:pos x="T6" y="T7"/>
              </a:cxn>
              <a:cxn ang="T16">
                <a:pos x="T8" y="T9"/>
              </a:cxn>
              <a:cxn ang="T17">
                <a:pos x="T10" y="T11"/>
              </a:cxn>
            </a:cxnLst>
            <a:rect l="T18" t="T19" r="T20" b="T21"/>
            <a:pathLst>
              <a:path w="275" h="206">
                <a:moveTo>
                  <a:pt x="109" y="206"/>
                </a:moveTo>
                <a:cubicBezTo>
                  <a:pt x="151" y="205"/>
                  <a:pt x="191" y="191"/>
                  <a:pt x="225" y="166"/>
                </a:cubicBezTo>
                <a:cubicBezTo>
                  <a:pt x="266" y="134"/>
                  <a:pt x="275" y="73"/>
                  <a:pt x="245" y="29"/>
                </a:cubicBezTo>
                <a:cubicBezTo>
                  <a:pt x="236" y="17"/>
                  <a:pt x="225" y="7"/>
                  <a:pt x="213" y="0"/>
                </a:cubicBezTo>
                <a:lnTo>
                  <a:pt x="0" y="206"/>
                </a:lnTo>
                <a:lnTo>
                  <a:pt x="109" y="206"/>
                </a:lnTo>
                <a:close/>
              </a:path>
            </a:pathLst>
          </a:custGeom>
          <a:solidFill>
            <a:srgbClr val="E0E0E0"/>
          </a:solidFill>
          <a:ln w="0">
            <a:solidFill>
              <a:srgbClr val="000000"/>
            </a:solidFill>
            <a:round/>
            <a:headEnd/>
            <a:tailEnd/>
          </a:ln>
        </p:spPr>
        <p:txBody>
          <a:bodyPr/>
          <a:lstStyle/>
          <a:p>
            <a:pPr>
              <a:defRPr/>
            </a:pPr>
            <a:endParaRPr lang="zh-CN" altLang="en-US">
              <a:latin typeface="+mj-lt"/>
              <a:ea typeface="宋体" pitchFamily="2" charset="-122"/>
            </a:endParaRPr>
          </a:p>
        </p:txBody>
      </p:sp>
      <p:pic>
        <p:nvPicPr>
          <p:cNvPr id="197734" name="Picture 195"/>
          <p:cNvPicPr>
            <a:picLocks noChangeAspect="1" noChangeArrowheads="1"/>
          </p:cNvPicPr>
          <p:nvPr/>
        </p:nvPicPr>
        <p:blipFill>
          <a:blip r:embed="rId21"/>
          <a:srcRect/>
          <a:stretch>
            <a:fillRect/>
          </a:stretch>
        </p:blipFill>
        <p:spPr bwMode="auto">
          <a:xfrm>
            <a:off x="7296150" y="1182688"/>
            <a:ext cx="101600" cy="155575"/>
          </a:xfrm>
          <a:prstGeom prst="rect">
            <a:avLst/>
          </a:prstGeom>
          <a:noFill/>
          <a:ln w="9525">
            <a:noFill/>
            <a:miter lim="800000"/>
            <a:headEnd/>
            <a:tailEnd/>
          </a:ln>
        </p:spPr>
      </p:pic>
      <p:pic>
        <p:nvPicPr>
          <p:cNvPr id="197735" name="Picture 196"/>
          <p:cNvPicPr>
            <a:picLocks noChangeAspect="1" noChangeArrowheads="1"/>
          </p:cNvPicPr>
          <p:nvPr/>
        </p:nvPicPr>
        <p:blipFill>
          <a:blip r:embed="rId22"/>
          <a:srcRect/>
          <a:stretch>
            <a:fillRect/>
          </a:stretch>
        </p:blipFill>
        <p:spPr bwMode="auto">
          <a:xfrm>
            <a:off x="7296150" y="1182688"/>
            <a:ext cx="101600" cy="155575"/>
          </a:xfrm>
          <a:prstGeom prst="rect">
            <a:avLst/>
          </a:prstGeom>
          <a:noFill/>
          <a:ln w="9525">
            <a:noFill/>
            <a:miter lim="800000"/>
            <a:headEnd/>
            <a:tailEnd/>
          </a:ln>
        </p:spPr>
      </p:pic>
      <p:sp>
        <p:nvSpPr>
          <p:cNvPr id="67692" name="Freeform 197"/>
          <p:cNvSpPr>
            <a:spLocks/>
          </p:cNvSpPr>
          <p:nvPr/>
        </p:nvSpPr>
        <p:spPr bwMode="auto">
          <a:xfrm>
            <a:off x="7307263" y="1190625"/>
            <a:ext cx="85725" cy="139700"/>
          </a:xfrm>
          <a:custGeom>
            <a:avLst/>
            <a:gdLst>
              <a:gd name="T0" fmla="*/ 0 w 231"/>
              <a:gd name="T1" fmla="*/ 2147483647 h 374"/>
              <a:gd name="T2" fmla="*/ 0 w 231"/>
              <a:gd name="T3" fmla="*/ 260631276 h 374"/>
              <a:gd name="T4" fmla="*/ 2147483647 w 231"/>
              <a:gd name="T5" fmla="*/ 2147483647 h 374"/>
              <a:gd name="T6" fmla="*/ 2147483647 w 231"/>
              <a:gd name="T7" fmla="*/ 2147483647 h 374"/>
              <a:gd name="T8" fmla="*/ 2147483647 w 231"/>
              <a:gd name="T9" fmla="*/ 2147483647 h 374"/>
              <a:gd name="T10" fmla="*/ 2147483647 w 231"/>
              <a:gd name="T11" fmla="*/ 2147483647 h 374"/>
              <a:gd name="T12" fmla="*/ 0 w 231"/>
              <a:gd name="T13" fmla="*/ 2147483647 h 374"/>
              <a:gd name="T14" fmla="*/ 0 60000 65536"/>
              <a:gd name="T15" fmla="*/ 0 60000 65536"/>
              <a:gd name="T16" fmla="*/ 0 60000 65536"/>
              <a:gd name="T17" fmla="*/ 0 60000 65536"/>
              <a:gd name="T18" fmla="*/ 0 60000 65536"/>
              <a:gd name="T19" fmla="*/ 0 60000 65536"/>
              <a:gd name="T20" fmla="*/ 0 60000 65536"/>
              <a:gd name="T21" fmla="*/ 0 w 231"/>
              <a:gd name="T22" fmla="*/ 0 h 374"/>
              <a:gd name="T23" fmla="*/ 231 w 231"/>
              <a:gd name="T24" fmla="*/ 374 h 3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1" h="374">
                <a:moveTo>
                  <a:pt x="0" y="374"/>
                </a:moveTo>
                <a:lnTo>
                  <a:pt x="0" y="5"/>
                </a:lnTo>
                <a:cubicBezTo>
                  <a:pt x="78" y="0"/>
                  <a:pt x="155" y="22"/>
                  <a:pt x="218" y="68"/>
                </a:cubicBezTo>
                <a:cubicBezTo>
                  <a:pt x="231" y="111"/>
                  <a:pt x="226" y="158"/>
                  <a:pt x="203" y="196"/>
                </a:cubicBezTo>
                <a:cubicBezTo>
                  <a:pt x="165" y="255"/>
                  <a:pt x="115" y="303"/>
                  <a:pt x="56" y="337"/>
                </a:cubicBezTo>
                <a:lnTo>
                  <a:pt x="0" y="374"/>
                </a:lnTo>
                <a:close/>
              </a:path>
            </a:pathLst>
          </a:custGeom>
          <a:noFill/>
          <a:ln w="6350" cap="rnd">
            <a:solidFill>
              <a:srgbClr val="FFFFFF"/>
            </a:solidFill>
            <a:round/>
            <a:headEnd/>
            <a:tailEnd/>
          </a:ln>
        </p:spPr>
        <p:txBody>
          <a:bodyPr/>
          <a:lstStyle/>
          <a:p>
            <a:pPr>
              <a:defRPr/>
            </a:pPr>
            <a:endParaRPr lang="zh-CN" altLang="en-US">
              <a:latin typeface="+mj-lt"/>
              <a:ea typeface="宋体" pitchFamily="2" charset="-122"/>
            </a:endParaRPr>
          </a:p>
        </p:txBody>
      </p:sp>
      <p:sp>
        <p:nvSpPr>
          <p:cNvPr id="67693" name="Rectangle 198"/>
          <p:cNvSpPr>
            <a:spLocks noChangeArrowheads="1"/>
          </p:cNvSpPr>
          <p:nvPr/>
        </p:nvSpPr>
        <p:spPr bwMode="auto">
          <a:xfrm>
            <a:off x="7189788" y="1117600"/>
            <a:ext cx="207962" cy="4763"/>
          </a:xfrm>
          <a:prstGeom prst="rect">
            <a:avLst/>
          </a:prstGeom>
          <a:solidFill>
            <a:srgbClr val="FEFEFE"/>
          </a:solidFill>
          <a:ln w="9525">
            <a:noFill/>
            <a:miter lim="800000"/>
            <a:headEnd/>
            <a:tailEnd/>
          </a:ln>
        </p:spPr>
        <p:txBody>
          <a:bodyPr/>
          <a:lstStyle/>
          <a:p>
            <a:pPr>
              <a:defRPr/>
            </a:pPr>
            <a:endParaRPr lang="zh-CN" altLang="en-US">
              <a:latin typeface="+mj-lt"/>
              <a:ea typeface="宋体" pitchFamily="2" charset="-122"/>
            </a:endParaRPr>
          </a:p>
        </p:txBody>
      </p:sp>
      <p:sp>
        <p:nvSpPr>
          <p:cNvPr id="67694" name="Rectangle 199"/>
          <p:cNvSpPr>
            <a:spLocks noChangeArrowheads="1"/>
          </p:cNvSpPr>
          <p:nvPr/>
        </p:nvSpPr>
        <p:spPr bwMode="auto">
          <a:xfrm>
            <a:off x="7189788" y="1122363"/>
            <a:ext cx="207962" cy="6350"/>
          </a:xfrm>
          <a:prstGeom prst="rect">
            <a:avLst/>
          </a:prstGeom>
          <a:solidFill>
            <a:srgbClr val="E0E0E0"/>
          </a:solidFill>
          <a:ln w="9525">
            <a:noFill/>
            <a:miter lim="800000"/>
            <a:headEnd/>
            <a:tailEnd/>
          </a:ln>
        </p:spPr>
        <p:txBody>
          <a:bodyPr/>
          <a:lstStyle/>
          <a:p>
            <a:pPr>
              <a:defRPr/>
            </a:pPr>
            <a:endParaRPr lang="zh-CN" altLang="en-US">
              <a:latin typeface="+mj-lt"/>
              <a:ea typeface="宋体" pitchFamily="2" charset="-122"/>
            </a:endParaRPr>
          </a:p>
        </p:txBody>
      </p:sp>
      <p:sp>
        <p:nvSpPr>
          <p:cNvPr id="67695" name="Rectangle 200"/>
          <p:cNvSpPr>
            <a:spLocks noChangeArrowheads="1"/>
          </p:cNvSpPr>
          <p:nvPr/>
        </p:nvSpPr>
        <p:spPr bwMode="auto">
          <a:xfrm>
            <a:off x="7189788" y="1128713"/>
            <a:ext cx="207962" cy="6350"/>
          </a:xfrm>
          <a:prstGeom prst="rect">
            <a:avLst/>
          </a:prstGeom>
          <a:solidFill>
            <a:srgbClr val="E2E2E2"/>
          </a:solidFill>
          <a:ln w="9525">
            <a:noFill/>
            <a:miter lim="800000"/>
            <a:headEnd/>
            <a:tailEnd/>
          </a:ln>
        </p:spPr>
        <p:txBody>
          <a:bodyPr/>
          <a:lstStyle/>
          <a:p>
            <a:pPr>
              <a:defRPr/>
            </a:pPr>
            <a:endParaRPr lang="zh-CN" altLang="en-US">
              <a:latin typeface="+mj-lt"/>
              <a:ea typeface="宋体" pitchFamily="2" charset="-122"/>
            </a:endParaRPr>
          </a:p>
        </p:txBody>
      </p:sp>
      <p:sp>
        <p:nvSpPr>
          <p:cNvPr id="67696" name="Rectangle 201"/>
          <p:cNvSpPr>
            <a:spLocks noChangeArrowheads="1"/>
          </p:cNvSpPr>
          <p:nvPr/>
        </p:nvSpPr>
        <p:spPr bwMode="auto">
          <a:xfrm>
            <a:off x="7189788" y="1135063"/>
            <a:ext cx="207962" cy="6350"/>
          </a:xfrm>
          <a:prstGeom prst="rect">
            <a:avLst/>
          </a:prstGeom>
          <a:solidFill>
            <a:srgbClr val="E4E4E4"/>
          </a:solidFill>
          <a:ln w="9525">
            <a:noFill/>
            <a:miter lim="800000"/>
            <a:headEnd/>
            <a:tailEnd/>
          </a:ln>
        </p:spPr>
        <p:txBody>
          <a:bodyPr/>
          <a:lstStyle/>
          <a:p>
            <a:pPr>
              <a:defRPr/>
            </a:pPr>
            <a:endParaRPr lang="zh-CN" altLang="en-US">
              <a:latin typeface="+mj-lt"/>
              <a:ea typeface="宋体" pitchFamily="2" charset="-122"/>
            </a:endParaRPr>
          </a:p>
        </p:txBody>
      </p:sp>
      <p:sp>
        <p:nvSpPr>
          <p:cNvPr id="67697" name="Rectangle 202"/>
          <p:cNvSpPr>
            <a:spLocks noChangeArrowheads="1"/>
          </p:cNvSpPr>
          <p:nvPr/>
        </p:nvSpPr>
        <p:spPr bwMode="auto">
          <a:xfrm>
            <a:off x="7189788" y="1141413"/>
            <a:ext cx="207962" cy="4762"/>
          </a:xfrm>
          <a:prstGeom prst="rect">
            <a:avLst/>
          </a:prstGeom>
          <a:solidFill>
            <a:srgbClr val="E6E6E6"/>
          </a:solidFill>
          <a:ln w="9525">
            <a:noFill/>
            <a:miter lim="800000"/>
            <a:headEnd/>
            <a:tailEnd/>
          </a:ln>
        </p:spPr>
        <p:txBody>
          <a:bodyPr/>
          <a:lstStyle/>
          <a:p>
            <a:pPr>
              <a:defRPr/>
            </a:pPr>
            <a:endParaRPr lang="zh-CN" altLang="en-US">
              <a:latin typeface="+mj-lt"/>
              <a:ea typeface="宋体" pitchFamily="2" charset="-122"/>
            </a:endParaRPr>
          </a:p>
        </p:txBody>
      </p:sp>
      <p:sp>
        <p:nvSpPr>
          <p:cNvPr id="67698" name="Rectangle 203"/>
          <p:cNvSpPr>
            <a:spLocks noChangeArrowheads="1"/>
          </p:cNvSpPr>
          <p:nvPr/>
        </p:nvSpPr>
        <p:spPr bwMode="auto">
          <a:xfrm>
            <a:off x="7189788" y="1146175"/>
            <a:ext cx="207962" cy="6350"/>
          </a:xfrm>
          <a:prstGeom prst="rect">
            <a:avLst/>
          </a:prstGeom>
          <a:solidFill>
            <a:srgbClr val="E8E8E8"/>
          </a:solidFill>
          <a:ln w="9525">
            <a:noFill/>
            <a:miter lim="800000"/>
            <a:headEnd/>
            <a:tailEnd/>
          </a:ln>
        </p:spPr>
        <p:txBody>
          <a:bodyPr/>
          <a:lstStyle/>
          <a:p>
            <a:pPr>
              <a:defRPr/>
            </a:pPr>
            <a:endParaRPr lang="zh-CN" altLang="en-US">
              <a:latin typeface="+mj-lt"/>
              <a:ea typeface="宋体" pitchFamily="2" charset="-122"/>
            </a:endParaRPr>
          </a:p>
        </p:txBody>
      </p:sp>
      <p:sp>
        <p:nvSpPr>
          <p:cNvPr id="67699" name="Rectangle 204"/>
          <p:cNvSpPr>
            <a:spLocks noChangeArrowheads="1"/>
          </p:cNvSpPr>
          <p:nvPr/>
        </p:nvSpPr>
        <p:spPr bwMode="auto">
          <a:xfrm>
            <a:off x="7189788" y="1152525"/>
            <a:ext cx="207962" cy="6350"/>
          </a:xfrm>
          <a:prstGeom prst="rect">
            <a:avLst/>
          </a:prstGeom>
          <a:solidFill>
            <a:srgbClr val="E9E9E9"/>
          </a:solidFill>
          <a:ln w="9525">
            <a:noFill/>
            <a:miter lim="800000"/>
            <a:headEnd/>
            <a:tailEnd/>
          </a:ln>
        </p:spPr>
        <p:txBody>
          <a:bodyPr/>
          <a:lstStyle/>
          <a:p>
            <a:pPr>
              <a:defRPr/>
            </a:pPr>
            <a:endParaRPr lang="zh-CN" altLang="en-US">
              <a:latin typeface="+mj-lt"/>
              <a:ea typeface="宋体" pitchFamily="2" charset="-122"/>
            </a:endParaRPr>
          </a:p>
        </p:txBody>
      </p:sp>
      <p:sp>
        <p:nvSpPr>
          <p:cNvPr id="67700" name="Rectangle 205"/>
          <p:cNvSpPr>
            <a:spLocks noChangeArrowheads="1"/>
          </p:cNvSpPr>
          <p:nvPr/>
        </p:nvSpPr>
        <p:spPr bwMode="auto">
          <a:xfrm>
            <a:off x="7189788" y="1158875"/>
            <a:ext cx="207962" cy="6350"/>
          </a:xfrm>
          <a:prstGeom prst="rect">
            <a:avLst/>
          </a:prstGeom>
          <a:solidFill>
            <a:srgbClr val="EBEBEB"/>
          </a:solidFill>
          <a:ln w="9525">
            <a:noFill/>
            <a:miter lim="800000"/>
            <a:headEnd/>
            <a:tailEnd/>
          </a:ln>
        </p:spPr>
        <p:txBody>
          <a:bodyPr/>
          <a:lstStyle/>
          <a:p>
            <a:pPr>
              <a:defRPr/>
            </a:pPr>
            <a:endParaRPr lang="zh-CN" altLang="en-US">
              <a:latin typeface="+mj-lt"/>
              <a:ea typeface="宋体" pitchFamily="2" charset="-122"/>
            </a:endParaRPr>
          </a:p>
        </p:txBody>
      </p:sp>
      <p:sp>
        <p:nvSpPr>
          <p:cNvPr id="67701" name="Rectangle 206"/>
          <p:cNvSpPr>
            <a:spLocks noChangeArrowheads="1"/>
          </p:cNvSpPr>
          <p:nvPr/>
        </p:nvSpPr>
        <p:spPr bwMode="auto">
          <a:xfrm>
            <a:off x="7189788" y="1165225"/>
            <a:ext cx="207962" cy="4763"/>
          </a:xfrm>
          <a:prstGeom prst="rect">
            <a:avLst/>
          </a:prstGeom>
          <a:solidFill>
            <a:srgbClr val="EDEDED"/>
          </a:solidFill>
          <a:ln w="9525">
            <a:noFill/>
            <a:miter lim="800000"/>
            <a:headEnd/>
            <a:tailEnd/>
          </a:ln>
        </p:spPr>
        <p:txBody>
          <a:bodyPr/>
          <a:lstStyle/>
          <a:p>
            <a:pPr>
              <a:defRPr/>
            </a:pPr>
            <a:endParaRPr lang="zh-CN" altLang="en-US">
              <a:latin typeface="+mj-lt"/>
              <a:ea typeface="宋体" pitchFamily="2" charset="-122"/>
            </a:endParaRPr>
          </a:p>
        </p:txBody>
      </p:sp>
      <p:sp>
        <p:nvSpPr>
          <p:cNvPr id="67702" name="Rectangle 207"/>
          <p:cNvSpPr>
            <a:spLocks noChangeArrowheads="1"/>
          </p:cNvSpPr>
          <p:nvPr/>
        </p:nvSpPr>
        <p:spPr bwMode="auto">
          <a:xfrm>
            <a:off x="7189788" y="1169988"/>
            <a:ext cx="207962" cy="6350"/>
          </a:xfrm>
          <a:prstGeom prst="rect">
            <a:avLst/>
          </a:prstGeom>
          <a:solidFill>
            <a:srgbClr val="EFEFEF"/>
          </a:solidFill>
          <a:ln w="9525">
            <a:noFill/>
            <a:miter lim="800000"/>
            <a:headEnd/>
            <a:tailEnd/>
          </a:ln>
        </p:spPr>
        <p:txBody>
          <a:bodyPr/>
          <a:lstStyle/>
          <a:p>
            <a:pPr>
              <a:defRPr/>
            </a:pPr>
            <a:endParaRPr lang="zh-CN" altLang="en-US">
              <a:latin typeface="+mj-lt"/>
              <a:ea typeface="宋体" pitchFamily="2" charset="-122"/>
            </a:endParaRPr>
          </a:p>
        </p:txBody>
      </p:sp>
      <p:sp>
        <p:nvSpPr>
          <p:cNvPr id="67703" name="Rectangle 208"/>
          <p:cNvSpPr>
            <a:spLocks noChangeArrowheads="1"/>
          </p:cNvSpPr>
          <p:nvPr/>
        </p:nvSpPr>
        <p:spPr bwMode="auto">
          <a:xfrm>
            <a:off x="7189788" y="1176338"/>
            <a:ext cx="207962" cy="6350"/>
          </a:xfrm>
          <a:prstGeom prst="rect">
            <a:avLst/>
          </a:prstGeom>
          <a:solidFill>
            <a:srgbClr val="F1F1F1"/>
          </a:solidFill>
          <a:ln w="9525">
            <a:noFill/>
            <a:miter lim="800000"/>
            <a:headEnd/>
            <a:tailEnd/>
          </a:ln>
        </p:spPr>
        <p:txBody>
          <a:bodyPr/>
          <a:lstStyle/>
          <a:p>
            <a:pPr>
              <a:defRPr/>
            </a:pPr>
            <a:endParaRPr lang="zh-CN" altLang="en-US">
              <a:latin typeface="+mj-lt"/>
              <a:ea typeface="宋体" pitchFamily="2" charset="-122"/>
            </a:endParaRPr>
          </a:p>
        </p:txBody>
      </p:sp>
      <p:sp>
        <p:nvSpPr>
          <p:cNvPr id="67704" name="Rectangle 209"/>
          <p:cNvSpPr>
            <a:spLocks noChangeArrowheads="1"/>
          </p:cNvSpPr>
          <p:nvPr/>
        </p:nvSpPr>
        <p:spPr bwMode="auto">
          <a:xfrm>
            <a:off x="7189788" y="1182688"/>
            <a:ext cx="207962" cy="6350"/>
          </a:xfrm>
          <a:prstGeom prst="rect">
            <a:avLst/>
          </a:prstGeom>
          <a:solidFill>
            <a:srgbClr val="F3F3F3"/>
          </a:solidFill>
          <a:ln w="9525">
            <a:noFill/>
            <a:miter lim="800000"/>
            <a:headEnd/>
            <a:tailEnd/>
          </a:ln>
        </p:spPr>
        <p:txBody>
          <a:bodyPr/>
          <a:lstStyle/>
          <a:p>
            <a:pPr>
              <a:defRPr/>
            </a:pPr>
            <a:endParaRPr lang="zh-CN" altLang="en-US">
              <a:latin typeface="+mj-lt"/>
              <a:ea typeface="宋体" pitchFamily="2" charset="-122"/>
            </a:endParaRPr>
          </a:p>
        </p:txBody>
      </p:sp>
      <p:sp>
        <p:nvSpPr>
          <p:cNvPr id="67705" name="Rectangle 210"/>
          <p:cNvSpPr>
            <a:spLocks noChangeArrowheads="1"/>
          </p:cNvSpPr>
          <p:nvPr/>
        </p:nvSpPr>
        <p:spPr bwMode="auto">
          <a:xfrm>
            <a:off x="7189788" y="1189038"/>
            <a:ext cx="207962" cy="4762"/>
          </a:xfrm>
          <a:prstGeom prst="rect">
            <a:avLst/>
          </a:prstGeom>
          <a:solidFill>
            <a:srgbClr val="F5F5F5"/>
          </a:solidFill>
          <a:ln w="9525">
            <a:noFill/>
            <a:miter lim="800000"/>
            <a:headEnd/>
            <a:tailEnd/>
          </a:ln>
        </p:spPr>
        <p:txBody>
          <a:bodyPr/>
          <a:lstStyle/>
          <a:p>
            <a:pPr>
              <a:defRPr/>
            </a:pPr>
            <a:endParaRPr lang="zh-CN" altLang="en-US">
              <a:latin typeface="+mj-lt"/>
              <a:ea typeface="宋体" pitchFamily="2" charset="-122"/>
            </a:endParaRPr>
          </a:p>
        </p:txBody>
      </p:sp>
      <p:sp>
        <p:nvSpPr>
          <p:cNvPr id="67706" name="Rectangle 211"/>
          <p:cNvSpPr>
            <a:spLocks noChangeArrowheads="1"/>
          </p:cNvSpPr>
          <p:nvPr/>
        </p:nvSpPr>
        <p:spPr bwMode="auto">
          <a:xfrm>
            <a:off x="7189788" y="1193800"/>
            <a:ext cx="207962" cy="6350"/>
          </a:xfrm>
          <a:prstGeom prst="rect">
            <a:avLst/>
          </a:prstGeom>
          <a:solidFill>
            <a:srgbClr val="F6F6F6"/>
          </a:solidFill>
          <a:ln w="9525">
            <a:noFill/>
            <a:miter lim="800000"/>
            <a:headEnd/>
            <a:tailEnd/>
          </a:ln>
        </p:spPr>
        <p:txBody>
          <a:bodyPr/>
          <a:lstStyle/>
          <a:p>
            <a:pPr>
              <a:defRPr/>
            </a:pPr>
            <a:endParaRPr lang="zh-CN" altLang="en-US">
              <a:latin typeface="+mj-lt"/>
              <a:ea typeface="宋体" pitchFamily="2" charset="-122"/>
            </a:endParaRPr>
          </a:p>
        </p:txBody>
      </p:sp>
      <p:sp>
        <p:nvSpPr>
          <p:cNvPr id="67707" name="Rectangle 212"/>
          <p:cNvSpPr>
            <a:spLocks noChangeArrowheads="1"/>
          </p:cNvSpPr>
          <p:nvPr/>
        </p:nvSpPr>
        <p:spPr bwMode="auto">
          <a:xfrm>
            <a:off x="7189788" y="1200150"/>
            <a:ext cx="207962" cy="6350"/>
          </a:xfrm>
          <a:prstGeom prst="rect">
            <a:avLst/>
          </a:prstGeom>
          <a:solidFill>
            <a:srgbClr val="F8F8F8"/>
          </a:solidFill>
          <a:ln w="9525">
            <a:noFill/>
            <a:miter lim="800000"/>
            <a:headEnd/>
            <a:tailEnd/>
          </a:ln>
        </p:spPr>
        <p:txBody>
          <a:bodyPr/>
          <a:lstStyle/>
          <a:p>
            <a:pPr>
              <a:defRPr/>
            </a:pPr>
            <a:endParaRPr lang="zh-CN" altLang="en-US">
              <a:latin typeface="+mj-lt"/>
              <a:ea typeface="宋体" pitchFamily="2" charset="-122"/>
            </a:endParaRPr>
          </a:p>
        </p:txBody>
      </p:sp>
      <p:sp>
        <p:nvSpPr>
          <p:cNvPr id="67708" name="Rectangle 213"/>
          <p:cNvSpPr>
            <a:spLocks noChangeArrowheads="1"/>
          </p:cNvSpPr>
          <p:nvPr/>
        </p:nvSpPr>
        <p:spPr bwMode="auto">
          <a:xfrm>
            <a:off x="7189788" y="1206500"/>
            <a:ext cx="207962" cy="6350"/>
          </a:xfrm>
          <a:prstGeom prst="rect">
            <a:avLst/>
          </a:prstGeom>
          <a:solidFill>
            <a:srgbClr val="FAFAFA"/>
          </a:solidFill>
          <a:ln w="9525">
            <a:noFill/>
            <a:miter lim="800000"/>
            <a:headEnd/>
            <a:tailEnd/>
          </a:ln>
        </p:spPr>
        <p:txBody>
          <a:bodyPr/>
          <a:lstStyle/>
          <a:p>
            <a:pPr>
              <a:defRPr/>
            </a:pPr>
            <a:endParaRPr lang="zh-CN" altLang="en-US">
              <a:latin typeface="+mj-lt"/>
              <a:ea typeface="宋体" pitchFamily="2" charset="-122"/>
            </a:endParaRPr>
          </a:p>
        </p:txBody>
      </p:sp>
      <p:sp>
        <p:nvSpPr>
          <p:cNvPr id="67709" name="Rectangle 214"/>
          <p:cNvSpPr>
            <a:spLocks noChangeArrowheads="1"/>
          </p:cNvSpPr>
          <p:nvPr/>
        </p:nvSpPr>
        <p:spPr bwMode="auto">
          <a:xfrm>
            <a:off x="7189788" y="1212850"/>
            <a:ext cx="207962" cy="4763"/>
          </a:xfrm>
          <a:prstGeom prst="rect">
            <a:avLst/>
          </a:prstGeom>
          <a:solidFill>
            <a:srgbClr val="FCFCFC"/>
          </a:solidFill>
          <a:ln w="9525">
            <a:noFill/>
            <a:miter lim="800000"/>
            <a:headEnd/>
            <a:tailEnd/>
          </a:ln>
        </p:spPr>
        <p:txBody>
          <a:bodyPr/>
          <a:lstStyle/>
          <a:p>
            <a:pPr>
              <a:defRPr/>
            </a:pPr>
            <a:endParaRPr lang="zh-CN" altLang="en-US">
              <a:latin typeface="+mj-lt"/>
              <a:ea typeface="宋体" pitchFamily="2" charset="-122"/>
            </a:endParaRPr>
          </a:p>
        </p:txBody>
      </p:sp>
      <p:sp>
        <p:nvSpPr>
          <p:cNvPr id="67710" name="Rectangle 215"/>
          <p:cNvSpPr>
            <a:spLocks noChangeArrowheads="1"/>
          </p:cNvSpPr>
          <p:nvPr/>
        </p:nvSpPr>
        <p:spPr bwMode="auto">
          <a:xfrm>
            <a:off x="7189788" y="1217613"/>
            <a:ext cx="207962" cy="6350"/>
          </a:xfrm>
          <a:prstGeom prst="rect">
            <a:avLst/>
          </a:prstGeom>
          <a:solidFill>
            <a:srgbClr val="FEFEFE"/>
          </a:solidFill>
          <a:ln w="9525">
            <a:noFill/>
            <a:miter lim="800000"/>
            <a:headEnd/>
            <a:tailEnd/>
          </a:ln>
        </p:spPr>
        <p:txBody>
          <a:bodyPr/>
          <a:lstStyle/>
          <a:p>
            <a:pPr>
              <a:defRPr/>
            </a:pPr>
            <a:endParaRPr lang="zh-CN" altLang="en-US">
              <a:latin typeface="+mj-lt"/>
              <a:ea typeface="宋体" pitchFamily="2" charset="-122"/>
            </a:endParaRPr>
          </a:p>
        </p:txBody>
      </p:sp>
      <p:sp>
        <p:nvSpPr>
          <p:cNvPr id="67711" name="Freeform 216"/>
          <p:cNvSpPr>
            <a:spLocks/>
          </p:cNvSpPr>
          <p:nvPr/>
        </p:nvSpPr>
        <p:spPr bwMode="auto">
          <a:xfrm>
            <a:off x="7196138" y="1122363"/>
            <a:ext cx="192087" cy="93662"/>
          </a:xfrm>
          <a:custGeom>
            <a:avLst/>
            <a:gdLst>
              <a:gd name="T0" fmla="*/ 0 w 515"/>
              <a:gd name="T1" fmla="*/ 831292588 h 251"/>
              <a:gd name="T2" fmla="*/ 1089706051 w 515"/>
              <a:gd name="T3" fmla="*/ 467584659 h 251"/>
              <a:gd name="T4" fmla="*/ 2147483647 w 515"/>
              <a:gd name="T5" fmla="*/ 2147483647 h 251"/>
              <a:gd name="T6" fmla="*/ 2147483647 w 515"/>
              <a:gd name="T7" fmla="*/ 2147483647 h 251"/>
              <a:gd name="T8" fmla="*/ 2147483647 w 515"/>
              <a:gd name="T9" fmla="*/ 2147483647 h 251"/>
              <a:gd name="T10" fmla="*/ 0 w 515"/>
              <a:gd name="T11" fmla="*/ 831292588 h 251"/>
              <a:gd name="T12" fmla="*/ 0 60000 65536"/>
              <a:gd name="T13" fmla="*/ 0 60000 65536"/>
              <a:gd name="T14" fmla="*/ 0 60000 65536"/>
              <a:gd name="T15" fmla="*/ 0 60000 65536"/>
              <a:gd name="T16" fmla="*/ 0 60000 65536"/>
              <a:gd name="T17" fmla="*/ 0 60000 65536"/>
              <a:gd name="T18" fmla="*/ 0 w 515"/>
              <a:gd name="T19" fmla="*/ 0 h 251"/>
              <a:gd name="T20" fmla="*/ 515 w 515"/>
              <a:gd name="T21" fmla="*/ 251 h 251"/>
            </a:gdLst>
            <a:ahLst/>
            <a:cxnLst>
              <a:cxn ang="T12">
                <a:pos x="T0" y="T1"/>
              </a:cxn>
              <a:cxn ang="T13">
                <a:pos x="T2" y="T3"/>
              </a:cxn>
              <a:cxn ang="T14">
                <a:pos x="T4" y="T5"/>
              </a:cxn>
              <a:cxn ang="T15">
                <a:pos x="T6" y="T7"/>
              </a:cxn>
              <a:cxn ang="T16">
                <a:pos x="T8" y="T9"/>
              </a:cxn>
              <a:cxn ang="T17">
                <a:pos x="T10" y="T11"/>
              </a:cxn>
            </a:cxnLst>
            <a:rect l="T18" t="T19" r="T20" b="T21"/>
            <a:pathLst>
              <a:path w="515" h="251">
                <a:moveTo>
                  <a:pt x="0" y="16"/>
                </a:moveTo>
                <a:cubicBezTo>
                  <a:pt x="6" y="11"/>
                  <a:pt x="13" y="9"/>
                  <a:pt x="21" y="9"/>
                </a:cubicBezTo>
                <a:cubicBezTo>
                  <a:pt x="243" y="0"/>
                  <a:pt x="433" y="94"/>
                  <a:pt x="515" y="251"/>
                </a:cubicBezTo>
                <a:cubicBezTo>
                  <a:pt x="451" y="205"/>
                  <a:pt x="375" y="182"/>
                  <a:pt x="297" y="188"/>
                </a:cubicBezTo>
                <a:lnTo>
                  <a:pt x="0" y="16"/>
                </a:lnTo>
                <a:close/>
              </a:path>
            </a:pathLst>
          </a:custGeom>
          <a:noFill/>
          <a:ln w="6350" cap="rnd">
            <a:solidFill>
              <a:srgbClr val="FFFFFF"/>
            </a:solidFill>
            <a:round/>
            <a:headEnd/>
            <a:tailEnd/>
          </a:ln>
        </p:spPr>
        <p:txBody>
          <a:bodyPr/>
          <a:lstStyle/>
          <a:p>
            <a:pPr>
              <a:defRPr/>
            </a:pPr>
            <a:endParaRPr lang="zh-CN" altLang="en-US">
              <a:latin typeface="+mj-lt"/>
              <a:ea typeface="宋体" pitchFamily="2" charset="-122"/>
            </a:endParaRPr>
          </a:p>
        </p:txBody>
      </p:sp>
      <p:sp>
        <p:nvSpPr>
          <p:cNvPr id="67712" name="Rectangle 217"/>
          <p:cNvSpPr>
            <a:spLocks noChangeArrowheads="1"/>
          </p:cNvSpPr>
          <p:nvPr/>
        </p:nvSpPr>
        <p:spPr bwMode="auto">
          <a:xfrm>
            <a:off x="7200900" y="1277938"/>
            <a:ext cx="84138" cy="6350"/>
          </a:xfrm>
          <a:prstGeom prst="rect">
            <a:avLst/>
          </a:prstGeom>
          <a:solidFill>
            <a:srgbClr val="FEFEFE"/>
          </a:solidFill>
          <a:ln w="9525">
            <a:noFill/>
            <a:miter lim="800000"/>
            <a:headEnd/>
            <a:tailEnd/>
          </a:ln>
        </p:spPr>
        <p:txBody>
          <a:bodyPr/>
          <a:lstStyle/>
          <a:p>
            <a:pPr>
              <a:defRPr/>
            </a:pPr>
            <a:endParaRPr lang="zh-CN" altLang="en-US">
              <a:latin typeface="+mj-lt"/>
              <a:ea typeface="宋体" pitchFamily="2" charset="-122"/>
            </a:endParaRPr>
          </a:p>
        </p:txBody>
      </p:sp>
      <p:sp>
        <p:nvSpPr>
          <p:cNvPr id="67713" name="Rectangle 218"/>
          <p:cNvSpPr>
            <a:spLocks noChangeArrowheads="1"/>
          </p:cNvSpPr>
          <p:nvPr/>
        </p:nvSpPr>
        <p:spPr bwMode="auto">
          <a:xfrm>
            <a:off x="7200900" y="1284288"/>
            <a:ext cx="84138" cy="6350"/>
          </a:xfrm>
          <a:prstGeom prst="rect">
            <a:avLst/>
          </a:prstGeom>
          <a:solidFill>
            <a:srgbClr val="E2E2E2"/>
          </a:solidFill>
          <a:ln w="9525">
            <a:noFill/>
            <a:miter lim="800000"/>
            <a:headEnd/>
            <a:tailEnd/>
          </a:ln>
        </p:spPr>
        <p:txBody>
          <a:bodyPr/>
          <a:lstStyle/>
          <a:p>
            <a:pPr>
              <a:defRPr/>
            </a:pPr>
            <a:endParaRPr lang="zh-CN" altLang="en-US">
              <a:latin typeface="+mj-lt"/>
              <a:ea typeface="宋体" pitchFamily="2" charset="-122"/>
            </a:endParaRPr>
          </a:p>
        </p:txBody>
      </p:sp>
      <p:sp>
        <p:nvSpPr>
          <p:cNvPr id="67714" name="Rectangle 219"/>
          <p:cNvSpPr>
            <a:spLocks noChangeArrowheads="1"/>
          </p:cNvSpPr>
          <p:nvPr/>
        </p:nvSpPr>
        <p:spPr bwMode="auto">
          <a:xfrm>
            <a:off x="7200900" y="1290638"/>
            <a:ext cx="84138" cy="4762"/>
          </a:xfrm>
          <a:prstGeom prst="rect">
            <a:avLst/>
          </a:prstGeom>
          <a:solidFill>
            <a:srgbClr val="E5E5E5"/>
          </a:solidFill>
          <a:ln w="9525">
            <a:noFill/>
            <a:miter lim="800000"/>
            <a:headEnd/>
            <a:tailEnd/>
          </a:ln>
        </p:spPr>
        <p:txBody>
          <a:bodyPr/>
          <a:lstStyle/>
          <a:p>
            <a:pPr>
              <a:defRPr/>
            </a:pPr>
            <a:endParaRPr lang="zh-CN" altLang="en-US">
              <a:latin typeface="+mj-lt"/>
              <a:ea typeface="宋体" pitchFamily="2" charset="-122"/>
            </a:endParaRPr>
          </a:p>
        </p:txBody>
      </p:sp>
      <p:sp>
        <p:nvSpPr>
          <p:cNvPr id="67715" name="Rectangle 220"/>
          <p:cNvSpPr>
            <a:spLocks noChangeArrowheads="1"/>
          </p:cNvSpPr>
          <p:nvPr/>
        </p:nvSpPr>
        <p:spPr bwMode="auto">
          <a:xfrm>
            <a:off x="7200900" y="1295400"/>
            <a:ext cx="84138" cy="6350"/>
          </a:xfrm>
          <a:prstGeom prst="rect">
            <a:avLst/>
          </a:prstGeom>
          <a:solidFill>
            <a:srgbClr val="E9E9E9"/>
          </a:solidFill>
          <a:ln w="9525">
            <a:noFill/>
            <a:miter lim="800000"/>
            <a:headEnd/>
            <a:tailEnd/>
          </a:ln>
        </p:spPr>
        <p:txBody>
          <a:bodyPr/>
          <a:lstStyle/>
          <a:p>
            <a:pPr>
              <a:defRPr/>
            </a:pPr>
            <a:endParaRPr lang="zh-CN" altLang="en-US">
              <a:latin typeface="+mj-lt"/>
              <a:ea typeface="宋体" pitchFamily="2" charset="-122"/>
            </a:endParaRPr>
          </a:p>
        </p:txBody>
      </p:sp>
      <p:sp>
        <p:nvSpPr>
          <p:cNvPr id="67716" name="Rectangle 221"/>
          <p:cNvSpPr>
            <a:spLocks noChangeArrowheads="1"/>
          </p:cNvSpPr>
          <p:nvPr/>
        </p:nvSpPr>
        <p:spPr bwMode="auto">
          <a:xfrm>
            <a:off x="7200900" y="1301750"/>
            <a:ext cx="84138" cy="6350"/>
          </a:xfrm>
          <a:prstGeom prst="rect">
            <a:avLst/>
          </a:prstGeom>
          <a:solidFill>
            <a:srgbClr val="EDEDED"/>
          </a:solidFill>
          <a:ln w="9525">
            <a:noFill/>
            <a:miter lim="800000"/>
            <a:headEnd/>
            <a:tailEnd/>
          </a:ln>
        </p:spPr>
        <p:txBody>
          <a:bodyPr/>
          <a:lstStyle/>
          <a:p>
            <a:pPr>
              <a:defRPr/>
            </a:pPr>
            <a:endParaRPr lang="zh-CN" altLang="en-US">
              <a:latin typeface="+mj-lt"/>
              <a:ea typeface="宋体" pitchFamily="2" charset="-122"/>
            </a:endParaRPr>
          </a:p>
        </p:txBody>
      </p:sp>
      <p:sp>
        <p:nvSpPr>
          <p:cNvPr id="67717" name="Rectangle 222"/>
          <p:cNvSpPr>
            <a:spLocks noChangeArrowheads="1"/>
          </p:cNvSpPr>
          <p:nvPr/>
        </p:nvSpPr>
        <p:spPr bwMode="auto">
          <a:xfrm>
            <a:off x="7200900" y="1308100"/>
            <a:ext cx="84138" cy="6350"/>
          </a:xfrm>
          <a:prstGeom prst="rect">
            <a:avLst/>
          </a:prstGeom>
          <a:solidFill>
            <a:srgbClr val="F0F0F0"/>
          </a:solidFill>
          <a:ln w="9525">
            <a:noFill/>
            <a:miter lim="800000"/>
            <a:headEnd/>
            <a:tailEnd/>
          </a:ln>
        </p:spPr>
        <p:txBody>
          <a:bodyPr/>
          <a:lstStyle/>
          <a:p>
            <a:pPr>
              <a:defRPr/>
            </a:pPr>
            <a:endParaRPr lang="zh-CN" altLang="en-US">
              <a:latin typeface="+mj-lt"/>
              <a:ea typeface="宋体" pitchFamily="2" charset="-122"/>
            </a:endParaRPr>
          </a:p>
        </p:txBody>
      </p:sp>
      <p:sp>
        <p:nvSpPr>
          <p:cNvPr id="67718" name="Rectangle 223"/>
          <p:cNvSpPr>
            <a:spLocks noChangeArrowheads="1"/>
          </p:cNvSpPr>
          <p:nvPr/>
        </p:nvSpPr>
        <p:spPr bwMode="auto">
          <a:xfrm>
            <a:off x="7200900" y="1314450"/>
            <a:ext cx="84138" cy="4763"/>
          </a:xfrm>
          <a:prstGeom prst="rect">
            <a:avLst/>
          </a:prstGeom>
          <a:solidFill>
            <a:srgbClr val="F4F4F4"/>
          </a:solidFill>
          <a:ln w="9525">
            <a:noFill/>
            <a:miter lim="800000"/>
            <a:headEnd/>
            <a:tailEnd/>
          </a:ln>
        </p:spPr>
        <p:txBody>
          <a:bodyPr/>
          <a:lstStyle/>
          <a:p>
            <a:pPr>
              <a:defRPr/>
            </a:pPr>
            <a:endParaRPr lang="zh-CN" altLang="en-US">
              <a:latin typeface="+mj-lt"/>
              <a:ea typeface="宋体" pitchFamily="2" charset="-122"/>
            </a:endParaRPr>
          </a:p>
        </p:txBody>
      </p:sp>
      <p:sp>
        <p:nvSpPr>
          <p:cNvPr id="67719" name="Rectangle 224"/>
          <p:cNvSpPr>
            <a:spLocks noChangeArrowheads="1"/>
          </p:cNvSpPr>
          <p:nvPr/>
        </p:nvSpPr>
        <p:spPr bwMode="auto">
          <a:xfrm>
            <a:off x="7200900" y="1319213"/>
            <a:ext cx="84138" cy="6350"/>
          </a:xfrm>
          <a:prstGeom prst="rect">
            <a:avLst/>
          </a:prstGeom>
          <a:solidFill>
            <a:srgbClr val="F8F8F8"/>
          </a:solidFill>
          <a:ln w="9525">
            <a:noFill/>
            <a:miter lim="800000"/>
            <a:headEnd/>
            <a:tailEnd/>
          </a:ln>
        </p:spPr>
        <p:txBody>
          <a:bodyPr/>
          <a:lstStyle/>
          <a:p>
            <a:pPr>
              <a:defRPr/>
            </a:pPr>
            <a:endParaRPr lang="zh-CN" altLang="en-US">
              <a:latin typeface="+mj-lt"/>
              <a:ea typeface="宋体" pitchFamily="2" charset="-122"/>
            </a:endParaRPr>
          </a:p>
        </p:txBody>
      </p:sp>
      <p:sp>
        <p:nvSpPr>
          <p:cNvPr id="67720" name="Rectangle 225"/>
          <p:cNvSpPr>
            <a:spLocks noChangeArrowheads="1"/>
          </p:cNvSpPr>
          <p:nvPr/>
        </p:nvSpPr>
        <p:spPr bwMode="auto">
          <a:xfrm>
            <a:off x="7200900" y="1325563"/>
            <a:ext cx="84138" cy="6350"/>
          </a:xfrm>
          <a:prstGeom prst="rect">
            <a:avLst/>
          </a:prstGeom>
          <a:solidFill>
            <a:srgbClr val="FBFBFB"/>
          </a:solidFill>
          <a:ln w="9525">
            <a:noFill/>
            <a:miter lim="800000"/>
            <a:headEnd/>
            <a:tailEnd/>
          </a:ln>
        </p:spPr>
        <p:txBody>
          <a:bodyPr/>
          <a:lstStyle/>
          <a:p>
            <a:pPr>
              <a:defRPr/>
            </a:pPr>
            <a:endParaRPr lang="zh-CN" altLang="en-US">
              <a:latin typeface="+mj-lt"/>
              <a:ea typeface="宋体" pitchFamily="2" charset="-122"/>
            </a:endParaRPr>
          </a:p>
        </p:txBody>
      </p:sp>
      <p:sp>
        <p:nvSpPr>
          <p:cNvPr id="67721" name="Freeform 226"/>
          <p:cNvSpPr>
            <a:spLocks/>
          </p:cNvSpPr>
          <p:nvPr/>
        </p:nvSpPr>
        <p:spPr bwMode="auto">
          <a:xfrm>
            <a:off x="7212013" y="1285875"/>
            <a:ext cx="66675" cy="39688"/>
          </a:xfrm>
          <a:custGeom>
            <a:avLst/>
            <a:gdLst>
              <a:gd name="T0" fmla="*/ 0 w 179"/>
              <a:gd name="T1" fmla="*/ 992563159 h 108"/>
              <a:gd name="T2" fmla="*/ 2147483647 w 179"/>
              <a:gd name="T3" fmla="*/ 2147483647 h 108"/>
              <a:gd name="T4" fmla="*/ 2147483647 w 179"/>
              <a:gd name="T5" fmla="*/ 2147483647 h 108"/>
              <a:gd name="T6" fmla="*/ 2147483647 w 179"/>
              <a:gd name="T7" fmla="*/ 2147483647 h 108"/>
              <a:gd name="T8" fmla="*/ 1292001263 w 179"/>
              <a:gd name="T9" fmla="*/ 0 h 108"/>
              <a:gd name="T10" fmla="*/ 1292001263 w 179"/>
              <a:gd name="T11" fmla="*/ 0 h 108"/>
              <a:gd name="T12" fmla="*/ 0 w 179"/>
              <a:gd name="T13" fmla="*/ 992563159 h 108"/>
              <a:gd name="T14" fmla="*/ 0 60000 65536"/>
              <a:gd name="T15" fmla="*/ 0 60000 65536"/>
              <a:gd name="T16" fmla="*/ 0 60000 65536"/>
              <a:gd name="T17" fmla="*/ 0 60000 65536"/>
              <a:gd name="T18" fmla="*/ 0 60000 65536"/>
              <a:gd name="T19" fmla="*/ 0 60000 65536"/>
              <a:gd name="T20" fmla="*/ 0 60000 65536"/>
              <a:gd name="T21" fmla="*/ 0 w 179"/>
              <a:gd name="T22" fmla="*/ 0 h 108"/>
              <a:gd name="T23" fmla="*/ 179 w 179"/>
              <a:gd name="T24" fmla="*/ 108 h 10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108">
                <a:moveTo>
                  <a:pt x="0" y="20"/>
                </a:moveTo>
                <a:cubicBezTo>
                  <a:pt x="45" y="55"/>
                  <a:pt x="95" y="85"/>
                  <a:pt x="148" y="108"/>
                </a:cubicBezTo>
                <a:lnTo>
                  <a:pt x="179" y="89"/>
                </a:lnTo>
                <a:cubicBezTo>
                  <a:pt x="126" y="63"/>
                  <a:pt x="74" y="33"/>
                  <a:pt x="25" y="0"/>
                </a:cubicBezTo>
                <a:lnTo>
                  <a:pt x="0" y="20"/>
                </a:lnTo>
                <a:close/>
              </a:path>
            </a:pathLst>
          </a:custGeom>
          <a:noFill/>
          <a:ln w="6350" cap="rnd">
            <a:solidFill>
              <a:srgbClr val="FFFFFF"/>
            </a:solidFill>
            <a:round/>
            <a:headEnd/>
            <a:tailEnd/>
          </a:ln>
        </p:spPr>
        <p:txBody>
          <a:bodyPr/>
          <a:lstStyle/>
          <a:p>
            <a:pPr>
              <a:defRPr/>
            </a:pPr>
            <a:endParaRPr lang="zh-CN" altLang="en-US">
              <a:latin typeface="+mj-lt"/>
              <a:ea typeface="宋体" pitchFamily="2" charset="-122"/>
            </a:endParaRPr>
          </a:p>
        </p:txBody>
      </p:sp>
      <p:pic>
        <p:nvPicPr>
          <p:cNvPr id="197766" name="Picture 227"/>
          <p:cNvPicPr>
            <a:picLocks noChangeAspect="1" noChangeArrowheads="1"/>
          </p:cNvPicPr>
          <p:nvPr/>
        </p:nvPicPr>
        <p:blipFill>
          <a:blip r:embed="rId23"/>
          <a:srcRect/>
          <a:stretch>
            <a:fillRect/>
          </a:stretch>
        </p:blipFill>
        <p:spPr bwMode="auto">
          <a:xfrm>
            <a:off x="7183438" y="1117600"/>
            <a:ext cx="130175" cy="214313"/>
          </a:xfrm>
          <a:prstGeom prst="rect">
            <a:avLst/>
          </a:prstGeom>
          <a:noFill/>
          <a:ln w="9525">
            <a:noFill/>
            <a:miter lim="800000"/>
            <a:headEnd/>
            <a:tailEnd/>
          </a:ln>
        </p:spPr>
      </p:pic>
      <p:pic>
        <p:nvPicPr>
          <p:cNvPr id="197767" name="Picture 228"/>
          <p:cNvPicPr>
            <a:picLocks noChangeAspect="1" noChangeArrowheads="1"/>
          </p:cNvPicPr>
          <p:nvPr/>
        </p:nvPicPr>
        <p:blipFill>
          <a:blip r:embed="rId24"/>
          <a:srcRect/>
          <a:stretch>
            <a:fillRect/>
          </a:stretch>
        </p:blipFill>
        <p:spPr bwMode="auto">
          <a:xfrm>
            <a:off x="7183438" y="1117600"/>
            <a:ext cx="130175" cy="214313"/>
          </a:xfrm>
          <a:prstGeom prst="rect">
            <a:avLst/>
          </a:prstGeom>
          <a:noFill/>
          <a:ln w="9525">
            <a:noFill/>
            <a:miter lim="800000"/>
            <a:headEnd/>
            <a:tailEnd/>
          </a:ln>
        </p:spPr>
      </p:pic>
      <p:sp>
        <p:nvSpPr>
          <p:cNvPr id="67724" name="Freeform 229"/>
          <p:cNvSpPr>
            <a:spLocks/>
          </p:cNvSpPr>
          <p:nvPr/>
        </p:nvSpPr>
        <p:spPr bwMode="auto">
          <a:xfrm>
            <a:off x="7192963" y="1128713"/>
            <a:ext cx="114300" cy="201612"/>
          </a:xfrm>
          <a:custGeom>
            <a:avLst/>
            <a:gdLst>
              <a:gd name="T0" fmla="*/ 2147483647 w 305"/>
              <a:gd name="T1" fmla="*/ 2147483647 h 541"/>
              <a:gd name="T2" fmla="*/ 0 w 305"/>
              <a:gd name="T3" fmla="*/ 2147483647 h 541"/>
              <a:gd name="T4" fmla="*/ 0 w 305"/>
              <a:gd name="T5" fmla="*/ 2147483647 h 541"/>
              <a:gd name="T6" fmla="*/ 0 w 305"/>
              <a:gd name="T7" fmla="*/ 776336469 h 541"/>
              <a:gd name="T8" fmla="*/ 421041120 w 305"/>
              <a:gd name="T9" fmla="*/ 0 h 541"/>
              <a:gd name="T10" fmla="*/ 2147483647 w 305"/>
              <a:gd name="T11" fmla="*/ 2147483647 h 541"/>
              <a:gd name="T12" fmla="*/ 2147483647 w 305"/>
              <a:gd name="T13" fmla="*/ 2147483647 h 541"/>
              <a:gd name="T14" fmla="*/ 0 60000 65536"/>
              <a:gd name="T15" fmla="*/ 0 60000 65536"/>
              <a:gd name="T16" fmla="*/ 0 60000 65536"/>
              <a:gd name="T17" fmla="*/ 0 60000 65536"/>
              <a:gd name="T18" fmla="*/ 0 60000 65536"/>
              <a:gd name="T19" fmla="*/ 0 60000 65536"/>
              <a:gd name="T20" fmla="*/ 0 60000 65536"/>
              <a:gd name="T21" fmla="*/ 0 w 305"/>
              <a:gd name="T22" fmla="*/ 0 h 541"/>
              <a:gd name="T23" fmla="*/ 305 w 305"/>
              <a:gd name="T24" fmla="*/ 541 h 5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5" h="541">
                <a:moveTo>
                  <a:pt x="305" y="541"/>
                </a:moveTo>
                <a:cubicBezTo>
                  <a:pt x="194" y="502"/>
                  <a:pt x="91" y="442"/>
                  <a:pt x="0" y="365"/>
                </a:cubicBezTo>
                <a:lnTo>
                  <a:pt x="0" y="15"/>
                </a:lnTo>
                <a:cubicBezTo>
                  <a:pt x="1" y="9"/>
                  <a:pt x="3" y="4"/>
                  <a:pt x="8" y="0"/>
                </a:cubicBezTo>
                <a:lnTo>
                  <a:pt x="305" y="172"/>
                </a:lnTo>
                <a:lnTo>
                  <a:pt x="305" y="541"/>
                </a:lnTo>
                <a:close/>
              </a:path>
            </a:pathLst>
          </a:custGeom>
          <a:noFill/>
          <a:ln w="6350" cap="rnd">
            <a:solidFill>
              <a:srgbClr val="000000"/>
            </a:solidFill>
            <a:round/>
            <a:headEnd/>
            <a:tailEnd/>
          </a:ln>
        </p:spPr>
        <p:txBody>
          <a:bodyPr/>
          <a:lstStyle/>
          <a:p>
            <a:pPr>
              <a:defRPr/>
            </a:pPr>
            <a:endParaRPr lang="zh-CN" altLang="en-US">
              <a:latin typeface="+mj-lt"/>
              <a:ea typeface="宋体" pitchFamily="2" charset="-122"/>
            </a:endParaRPr>
          </a:p>
        </p:txBody>
      </p:sp>
      <p:pic>
        <p:nvPicPr>
          <p:cNvPr id="197769" name="Picture 230"/>
          <p:cNvPicPr>
            <a:picLocks noChangeAspect="1" noChangeArrowheads="1"/>
          </p:cNvPicPr>
          <p:nvPr/>
        </p:nvPicPr>
        <p:blipFill>
          <a:blip r:embed="rId25"/>
          <a:srcRect/>
          <a:stretch>
            <a:fillRect/>
          </a:stretch>
        </p:blipFill>
        <p:spPr bwMode="auto">
          <a:xfrm>
            <a:off x="7261225" y="1284288"/>
            <a:ext cx="41275" cy="47625"/>
          </a:xfrm>
          <a:prstGeom prst="rect">
            <a:avLst/>
          </a:prstGeom>
          <a:noFill/>
          <a:ln w="9525">
            <a:noFill/>
            <a:miter lim="800000"/>
            <a:headEnd/>
            <a:tailEnd/>
          </a:ln>
        </p:spPr>
      </p:pic>
      <p:pic>
        <p:nvPicPr>
          <p:cNvPr id="197770" name="Picture 231"/>
          <p:cNvPicPr>
            <a:picLocks noChangeAspect="1" noChangeArrowheads="1"/>
          </p:cNvPicPr>
          <p:nvPr/>
        </p:nvPicPr>
        <p:blipFill>
          <a:blip r:embed="rId26"/>
          <a:srcRect/>
          <a:stretch>
            <a:fillRect/>
          </a:stretch>
        </p:blipFill>
        <p:spPr bwMode="auto">
          <a:xfrm>
            <a:off x="7261225" y="1284288"/>
            <a:ext cx="41275" cy="47625"/>
          </a:xfrm>
          <a:prstGeom prst="rect">
            <a:avLst/>
          </a:prstGeom>
          <a:noFill/>
          <a:ln w="9525">
            <a:noFill/>
            <a:miter lim="800000"/>
            <a:headEnd/>
            <a:tailEnd/>
          </a:ln>
        </p:spPr>
      </p:pic>
      <p:sp>
        <p:nvSpPr>
          <p:cNvPr id="67727" name="Freeform 232"/>
          <p:cNvSpPr>
            <a:spLocks/>
          </p:cNvSpPr>
          <p:nvPr/>
        </p:nvSpPr>
        <p:spPr bwMode="auto">
          <a:xfrm>
            <a:off x="7275513" y="1296988"/>
            <a:ext cx="14287" cy="17462"/>
          </a:xfrm>
          <a:custGeom>
            <a:avLst/>
            <a:gdLst>
              <a:gd name="T0" fmla="*/ 2147483647 w 9"/>
              <a:gd name="T1" fmla="*/ 2147483647 h 11"/>
              <a:gd name="T2" fmla="*/ 2147483647 w 9"/>
              <a:gd name="T3" fmla="*/ 2147483647 h 11"/>
              <a:gd name="T4" fmla="*/ 2147483647 w 9"/>
              <a:gd name="T5" fmla="*/ 2147483647 h 11"/>
              <a:gd name="T6" fmla="*/ 2147483647 w 9"/>
              <a:gd name="T7" fmla="*/ 2147483647 h 11"/>
              <a:gd name="T8" fmla="*/ 2147483647 w 9"/>
              <a:gd name="T9" fmla="*/ 2147483647 h 11"/>
              <a:gd name="T10" fmla="*/ 0 60000 65536"/>
              <a:gd name="T11" fmla="*/ 0 60000 65536"/>
              <a:gd name="T12" fmla="*/ 0 60000 65536"/>
              <a:gd name="T13" fmla="*/ 0 60000 65536"/>
              <a:gd name="T14" fmla="*/ 0 60000 65536"/>
              <a:gd name="T15" fmla="*/ 0 w 9"/>
              <a:gd name="T16" fmla="*/ 0 h 11"/>
              <a:gd name="T17" fmla="*/ 9 w 9"/>
              <a:gd name="T18" fmla="*/ 11 h 11"/>
            </a:gdLst>
            <a:ahLst/>
            <a:cxnLst>
              <a:cxn ang="T10">
                <a:pos x="T0" y="T1"/>
              </a:cxn>
              <a:cxn ang="T11">
                <a:pos x="T2" y="T3"/>
              </a:cxn>
              <a:cxn ang="T12">
                <a:pos x="T4" y="T5"/>
              </a:cxn>
              <a:cxn ang="T13">
                <a:pos x="T6" y="T7"/>
              </a:cxn>
              <a:cxn ang="T14">
                <a:pos x="T8" y="T9"/>
              </a:cxn>
            </a:cxnLst>
            <a:rect l="T15" t="T16" r="T17" b="T18"/>
            <a:pathLst>
              <a:path w="9" h="11">
                <a:moveTo>
                  <a:pt x="8" y="4"/>
                </a:moveTo>
                <a:cubicBezTo>
                  <a:pt x="6" y="1"/>
                  <a:pt x="4" y="0"/>
                  <a:pt x="2" y="1"/>
                </a:cubicBezTo>
                <a:cubicBezTo>
                  <a:pt x="0" y="2"/>
                  <a:pt x="0" y="5"/>
                  <a:pt x="1" y="7"/>
                </a:cubicBezTo>
                <a:cubicBezTo>
                  <a:pt x="3" y="10"/>
                  <a:pt x="5" y="11"/>
                  <a:pt x="7" y="10"/>
                </a:cubicBezTo>
                <a:cubicBezTo>
                  <a:pt x="9" y="9"/>
                  <a:pt x="9" y="6"/>
                  <a:pt x="8" y="4"/>
                </a:cubicBez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28" name="Freeform 233"/>
          <p:cNvSpPr>
            <a:spLocks/>
          </p:cNvSpPr>
          <p:nvPr/>
        </p:nvSpPr>
        <p:spPr bwMode="auto">
          <a:xfrm>
            <a:off x="7192963" y="1122363"/>
            <a:ext cx="200025" cy="207962"/>
          </a:xfrm>
          <a:custGeom>
            <a:avLst/>
            <a:gdLst>
              <a:gd name="T0" fmla="*/ 2147483647 w 536"/>
              <a:gd name="T1" fmla="*/ 2147483647 h 557"/>
              <a:gd name="T2" fmla="*/ 2147483647 w 536"/>
              <a:gd name="T3" fmla="*/ 2147483647 h 557"/>
              <a:gd name="T4" fmla="*/ 2147483647 w 536"/>
              <a:gd name="T5" fmla="*/ 2147483647 h 557"/>
              <a:gd name="T6" fmla="*/ 2147483647 w 536"/>
              <a:gd name="T7" fmla="*/ 2147483647 h 557"/>
              <a:gd name="T8" fmla="*/ 1507114918 w 536"/>
              <a:gd name="T9" fmla="*/ 468378196 h 557"/>
              <a:gd name="T10" fmla="*/ 0 w 536"/>
              <a:gd name="T11" fmla="*/ 1613395371 h 557"/>
              <a:gd name="T12" fmla="*/ 0 w 536"/>
              <a:gd name="T13" fmla="*/ 2147483647 h 557"/>
              <a:gd name="T14" fmla="*/ 2147483647 w 536"/>
              <a:gd name="T15" fmla="*/ 2147483647 h 557"/>
              <a:gd name="T16" fmla="*/ 2147483647 w 536"/>
              <a:gd name="T17" fmla="*/ 2147483647 h 557"/>
              <a:gd name="T18" fmla="*/ 2147483647 w 536"/>
              <a:gd name="T19" fmla="*/ 2147483647 h 557"/>
              <a:gd name="T20" fmla="*/ 2147483647 w 536"/>
              <a:gd name="T21" fmla="*/ 2147483647 h 557"/>
              <a:gd name="T22" fmla="*/ 2147483647 w 536"/>
              <a:gd name="T23" fmla="*/ 2147483647 h 5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36"/>
              <a:gd name="T37" fmla="*/ 0 h 557"/>
              <a:gd name="T38" fmla="*/ 536 w 536"/>
              <a:gd name="T39" fmla="*/ 557 h 55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36" h="557">
                <a:moveTo>
                  <a:pt x="305" y="557"/>
                </a:moveTo>
                <a:lnTo>
                  <a:pt x="354" y="526"/>
                </a:lnTo>
                <a:cubicBezTo>
                  <a:pt x="415" y="491"/>
                  <a:pt x="468" y="440"/>
                  <a:pt x="508" y="379"/>
                </a:cubicBezTo>
                <a:cubicBezTo>
                  <a:pt x="531" y="341"/>
                  <a:pt x="536" y="294"/>
                  <a:pt x="523" y="251"/>
                </a:cubicBezTo>
                <a:cubicBezTo>
                  <a:pt x="441" y="94"/>
                  <a:pt x="251" y="0"/>
                  <a:pt x="29" y="9"/>
                </a:cubicBezTo>
                <a:cubicBezTo>
                  <a:pt x="12" y="10"/>
                  <a:pt x="2" y="18"/>
                  <a:pt x="0" y="31"/>
                </a:cubicBezTo>
                <a:lnTo>
                  <a:pt x="0" y="381"/>
                </a:lnTo>
                <a:cubicBezTo>
                  <a:pt x="24" y="401"/>
                  <a:pt x="49" y="420"/>
                  <a:pt x="75" y="438"/>
                </a:cubicBezTo>
                <a:cubicBezTo>
                  <a:pt x="66" y="444"/>
                  <a:pt x="57" y="450"/>
                  <a:pt x="48" y="457"/>
                </a:cubicBezTo>
                <a:cubicBezTo>
                  <a:pt x="94" y="492"/>
                  <a:pt x="144" y="522"/>
                  <a:pt x="196" y="547"/>
                </a:cubicBezTo>
                <a:cubicBezTo>
                  <a:pt x="206" y="541"/>
                  <a:pt x="217" y="534"/>
                  <a:pt x="227" y="528"/>
                </a:cubicBezTo>
                <a:cubicBezTo>
                  <a:pt x="253" y="539"/>
                  <a:pt x="279" y="549"/>
                  <a:pt x="305" y="557"/>
                </a:cubicBezTo>
                <a:close/>
              </a:path>
            </a:pathLst>
          </a:custGeom>
          <a:noFill/>
          <a:ln w="12700" cap="rnd">
            <a:solidFill>
              <a:srgbClr val="000000"/>
            </a:solidFill>
            <a:round/>
            <a:headEnd/>
            <a:tailEnd/>
          </a:ln>
        </p:spPr>
        <p:txBody>
          <a:bodyPr/>
          <a:lstStyle/>
          <a:p>
            <a:pPr>
              <a:defRPr/>
            </a:pPr>
            <a:endParaRPr lang="zh-CN" altLang="en-US">
              <a:latin typeface="+mj-lt"/>
              <a:ea typeface="宋体" pitchFamily="2" charset="-122"/>
            </a:endParaRPr>
          </a:p>
        </p:txBody>
      </p:sp>
      <p:sp>
        <p:nvSpPr>
          <p:cNvPr id="67729" name="Freeform 234"/>
          <p:cNvSpPr>
            <a:spLocks/>
          </p:cNvSpPr>
          <p:nvPr/>
        </p:nvSpPr>
        <p:spPr bwMode="auto">
          <a:xfrm>
            <a:off x="7202488" y="1147763"/>
            <a:ext cx="96837" cy="150812"/>
          </a:xfrm>
          <a:custGeom>
            <a:avLst/>
            <a:gdLst>
              <a:gd name="T0" fmla="*/ 0 w 61"/>
              <a:gd name="T1" fmla="*/ 0 h 95"/>
              <a:gd name="T2" fmla="*/ 0 w 61"/>
              <a:gd name="T3" fmla="*/ 2147483647 h 95"/>
              <a:gd name="T4" fmla="*/ 2147483647 w 61"/>
              <a:gd name="T5" fmla="*/ 2147483647 h 95"/>
              <a:gd name="T6" fmla="*/ 0 60000 65536"/>
              <a:gd name="T7" fmla="*/ 0 60000 65536"/>
              <a:gd name="T8" fmla="*/ 0 60000 65536"/>
              <a:gd name="T9" fmla="*/ 0 w 61"/>
              <a:gd name="T10" fmla="*/ 0 h 95"/>
              <a:gd name="T11" fmla="*/ 61 w 61"/>
              <a:gd name="T12" fmla="*/ 95 h 95"/>
            </a:gdLst>
            <a:ahLst/>
            <a:cxnLst>
              <a:cxn ang="T6">
                <a:pos x="T0" y="T1"/>
              </a:cxn>
              <a:cxn ang="T7">
                <a:pos x="T2" y="T3"/>
              </a:cxn>
              <a:cxn ang="T8">
                <a:pos x="T4" y="T5"/>
              </a:cxn>
            </a:cxnLst>
            <a:rect l="T9" t="T10" r="T11" b="T12"/>
            <a:pathLst>
              <a:path w="61" h="95">
                <a:moveTo>
                  <a:pt x="0" y="0"/>
                </a:moveTo>
                <a:lnTo>
                  <a:pt x="0" y="59"/>
                </a:lnTo>
                <a:lnTo>
                  <a:pt x="61" y="95"/>
                </a:lnTo>
              </a:path>
            </a:pathLst>
          </a:custGeom>
          <a:noFill/>
          <a:ln w="6350" cap="rnd">
            <a:solidFill>
              <a:srgbClr val="FFFFFF"/>
            </a:solidFill>
            <a:round/>
            <a:headEnd/>
            <a:tailEnd/>
          </a:ln>
        </p:spPr>
        <p:txBody>
          <a:bodyPr/>
          <a:lstStyle/>
          <a:p>
            <a:pPr>
              <a:defRPr/>
            </a:pPr>
            <a:endParaRPr lang="zh-CN" altLang="en-US">
              <a:latin typeface="+mj-lt"/>
              <a:ea typeface="宋体" pitchFamily="2" charset="-122"/>
            </a:endParaRPr>
          </a:p>
        </p:txBody>
      </p:sp>
      <p:pic>
        <p:nvPicPr>
          <p:cNvPr id="197774" name="Picture 235"/>
          <p:cNvPicPr>
            <a:picLocks noChangeAspect="1" noChangeArrowheads="1"/>
          </p:cNvPicPr>
          <p:nvPr/>
        </p:nvPicPr>
        <p:blipFill>
          <a:blip r:embed="rId27"/>
          <a:srcRect/>
          <a:stretch>
            <a:fillRect/>
          </a:stretch>
        </p:blipFill>
        <p:spPr bwMode="auto">
          <a:xfrm>
            <a:off x="7194550" y="1241425"/>
            <a:ext cx="42863" cy="49213"/>
          </a:xfrm>
          <a:prstGeom prst="rect">
            <a:avLst/>
          </a:prstGeom>
          <a:noFill/>
          <a:ln w="9525">
            <a:noFill/>
            <a:miter lim="800000"/>
            <a:headEnd/>
            <a:tailEnd/>
          </a:ln>
        </p:spPr>
      </p:pic>
      <p:pic>
        <p:nvPicPr>
          <p:cNvPr id="197775" name="Picture 236"/>
          <p:cNvPicPr>
            <a:picLocks noChangeAspect="1" noChangeArrowheads="1"/>
          </p:cNvPicPr>
          <p:nvPr/>
        </p:nvPicPr>
        <p:blipFill>
          <a:blip r:embed="rId28"/>
          <a:srcRect/>
          <a:stretch>
            <a:fillRect/>
          </a:stretch>
        </p:blipFill>
        <p:spPr bwMode="auto">
          <a:xfrm>
            <a:off x="7194550" y="1241425"/>
            <a:ext cx="42863" cy="49213"/>
          </a:xfrm>
          <a:prstGeom prst="rect">
            <a:avLst/>
          </a:prstGeom>
          <a:noFill/>
          <a:ln w="9525">
            <a:noFill/>
            <a:miter lim="800000"/>
            <a:headEnd/>
            <a:tailEnd/>
          </a:ln>
        </p:spPr>
      </p:pic>
      <p:sp>
        <p:nvSpPr>
          <p:cNvPr id="67732" name="Freeform 237"/>
          <p:cNvSpPr>
            <a:spLocks/>
          </p:cNvSpPr>
          <p:nvPr/>
        </p:nvSpPr>
        <p:spPr bwMode="auto">
          <a:xfrm>
            <a:off x="7204075" y="1255713"/>
            <a:ext cx="15875" cy="17462"/>
          </a:xfrm>
          <a:custGeom>
            <a:avLst/>
            <a:gdLst>
              <a:gd name="T0" fmla="*/ 2147483647 w 10"/>
              <a:gd name="T1" fmla="*/ 2147483647 h 11"/>
              <a:gd name="T2" fmla="*/ 2147483647 w 10"/>
              <a:gd name="T3" fmla="*/ 2147483647 h 11"/>
              <a:gd name="T4" fmla="*/ 2147483647 w 10"/>
              <a:gd name="T5" fmla="*/ 2147483647 h 11"/>
              <a:gd name="T6" fmla="*/ 2147483647 w 10"/>
              <a:gd name="T7" fmla="*/ 2147483647 h 11"/>
              <a:gd name="T8" fmla="*/ 2147483647 w 10"/>
              <a:gd name="T9" fmla="*/ 2147483647 h 11"/>
              <a:gd name="T10" fmla="*/ 0 60000 65536"/>
              <a:gd name="T11" fmla="*/ 0 60000 65536"/>
              <a:gd name="T12" fmla="*/ 0 60000 65536"/>
              <a:gd name="T13" fmla="*/ 0 60000 65536"/>
              <a:gd name="T14" fmla="*/ 0 60000 65536"/>
              <a:gd name="T15" fmla="*/ 0 w 10"/>
              <a:gd name="T16" fmla="*/ 0 h 11"/>
              <a:gd name="T17" fmla="*/ 10 w 10"/>
              <a:gd name="T18" fmla="*/ 11 h 11"/>
            </a:gdLst>
            <a:ahLst/>
            <a:cxnLst>
              <a:cxn ang="T10">
                <a:pos x="T0" y="T1"/>
              </a:cxn>
              <a:cxn ang="T11">
                <a:pos x="T2" y="T3"/>
              </a:cxn>
              <a:cxn ang="T12">
                <a:pos x="T4" y="T5"/>
              </a:cxn>
              <a:cxn ang="T13">
                <a:pos x="T6" y="T7"/>
              </a:cxn>
              <a:cxn ang="T14">
                <a:pos x="T8" y="T9"/>
              </a:cxn>
            </a:cxnLst>
            <a:rect l="T15" t="T16" r="T17" b="T18"/>
            <a:pathLst>
              <a:path w="10" h="11">
                <a:moveTo>
                  <a:pt x="8" y="3"/>
                </a:moveTo>
                <a:cubicBezTo>
                  <a:pt x="7" y="1"/>
                  <a:pt x="4" y="0"/>
                  <a:pt x="3" y="1"/>
                </a:cubicBezTo>
                <a:cubicBezTo>
                  <a:pt x="1" y="2"/>
                  <a:pt x="0" y="5"/>
                  <a:pt x="2" y="7"/>
                </a:cubicBezTo>
                <a:cubicBezTo>
                  <a:pt x="3" y="10"/>
                  <a:pt x="6" y="11"/>
                  <a:pt x="8" y="10"/>
                </a:cubicBezTo>
                <a:cubicBezTo>
                  <a:pt x="10" y="9"/>
                  <a:pt x="10" y="6"/>
                  <a:pt x="8" y="3"/>
                </a:cubicBez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33" name="Freeform 238"/>
          <p:cNvSpPr>
            <a:spLocks noEditPoints="1"/>
          </p:cNvSpPr>
          <p:nvPr/>
        </p:nvSpPr>
        <p:spPr bwMode="auto">
          <a:xfrm>
            <a:off x="7134225" y="1301750"/>
            <a:ext cx="127000" cy="76200"/>
          </a:xfrm>
          <a:custGeom>
            <a:avLst/>
            <a:gdLst>
              <a:gd name="T0" fmla="*/ 2147483647 w 80"/>
              <a:gd name="T1" fmla="*/ 2147483647 h 48"/>
              <a:gd name="T2" fmla="*/ 2147483647 w 80"/>
              <a:gd name="T3" fmla="*/ 2147483647 h 48"/>
              <a:gd name="T4" fmla="*/ 2147483647 w 80"/>
              <a:gd name="T5" fmla="*/ 2147483647 h 48"/>
              <a:gd name="T6" fmla="*/ 2147483647 w 80"/>
              <a:gd name="T7" fmla="*/ 2147483647 h 48"/>
              <a:gd name="T8" fmla="*/ 2147483647 w 80"/>
              <a:gd name="T9" fmla="*/ 2147483647 h 48"/>
              <a:gd name="T10" fmla="*/ 2147483647 w 80"/>
              <a:gd name="T11" fmla="*/ 2147483647 h 48"/>
              <a:gd name="T12" fmla="*/ 2147483647 w 80"/>
              <a:gd name="T13" fmla="*/ 2147483647 h 48"/>
              <a:gd name="T14" fmla="*/ 2147483647 w 80"/>
              <a:gd name="T15" fmla="*/ 2147483647 h 48"/>
              <a:gd name="T16" fmla="*/ 2147483647 w 80"/>
              <a:gd name="T17" fmla="*/ 2147483647 h 48"/>
              <a:gd name="T18" fmla="*/ 2147483647 w 80"/>
              <a:gd name="T19" fmla="*/ 2147483647 h 48"/>
              <a:gd name="T20" fmla="*/ 2147483647 w 80"/>
              <a:gd name="T21" fmla="*/ 2147483647 h 48"/>
              <a:gd name="T22" fmla="*/ 2147483647 w 80"/>
              <a:gd name="T23" fmla="*/ 2147483647 h 48"/>
              <a:gd name="T24" fmla="*/ 2147483647 w 80"/>
              <a:gd name="T25" fmla="*/ 2147483647 h 48"/>
              <a:gd name="T26" fmla="*/ 2147483647 w 80"/>
              <a:gd name="T27" fmla="*/ 2147483647 h 48"/>
              <a:gd name="T28" fmla="*/ 2147483647 w 80"/>
              <a:gd name="T29" fmla="*/ 2147483647 h 48"/>
              <a:gd name="T30" fmla="*/ 2147483647 w 80"/>
              <a:gd name="T31" fmla="*/ 2147483647 h 48"/>
              <a:gd name="T32" fmla="*/ 2147483647 w 80"/>
              <a:gd name="T33" fmla="*/ 2147483647 h 48"/>
              <a:gd name="T34" fmla="*/ 2147483647 w 80"/>
              <a:gd name="T35" fmla="*/ 2147483647 h 48"/>
              <a:gd name="T36" fmla="*/ 2147483647 w 80"/>
              <a:gd name="T37" fmla="*/ 2147483647 h 48"/>
              <a:gd name="T38" fmla="*/ 2147483647 w 80"/>
              <a:gd name="T39" fmla="*/ 2147483647 h 48"/>
              <a:gd name="T40" fmla="*/ 2147483647 w 80"/>
              <a:gd name="T41" fmla="*/ 2147483647 h 48"/>
              <a:gd name="T42" fmla="*/ 2147483647 w 80"/>
              <a:gd name="T43" fmla="*/ 2147483647 h 48"/>
              <a:gd name="T44" fmla="*/ 2147483647 w 80"/>
              <a:gd name="T45" fmla="*/ 2147483647 h 48"/>
              <a:gd name="T46" fmla="*/ 2147483647 w 80"/>
              <a:gd name="T47" fmla="*/ 2147483647 h 48"/>
              <a:gd name="T48" fmla="*/ 2147483647 w 80"/>
              <a:gd name="T49" fmla="*/ 2147483647 h 48"/>
              <a:gd name="T50" fmla="*/ 2147483647 w 80"/>
              <a:gd name="T51" fmla="*/ 2147483647 h 48"/>
              <a:gd name="T52" fmla="*/ 2147483647 w 80"/>
              <a:gd name="T53" fmla="*/ 2147483647 h 48"/>
              <a:gd name="T54" fmla="*/ 2147483647 w 80"/>
              <a:gd name="T55" fmla="*/ 2147483647 h 48"/>
              <a:gd name="T56" fmla="*/ 2147483647 w 80"/>
              <a:gd name="T57" fmla="*/ 2147483647 h 48"/>
              <a:gd name="T58" fmla="*/ 2147483647 w 80"/>
              <a:gd name="T59" fmla="*/ 2147483647 h 48"/>
              <a:gd name="T60" fmla="*/ 2147483647 w 80"/>
              <a:gd name="T61" fmla="*/ 2147483647 h 48"/>
              <a:gd name="T62" fmla="*/ 2147483647 w 80"/>
              <a:gd name="T63" fmla="*/ 2147483647 h 48"/>
              <a:gd name="T64" fmla="*/ 2147483647 w 80"/>
              <a:gd name="T65" fmla="*/ 2147483647 h 48"/>
              <a:gd name="T66" fmla="*/ 2147483647 w 80"/>
              <a:gd name="T67" fmla="*/ 2147483647 h 48"/>
              <a:gd name="T68" fmla="*/ 2147483647 w 80"/>
              <a:gd name="T69" fmla="*/ 2147483647 h 48"/>
              <a:gd name="T70" fmla="*/ 2147483647 w 80"/>
              <a:gd name="T71" fmla="*/ 2147483647 h 48"/>
              <a:gd name="T72" fmla="*/ 2147483647 w 80"/>
              <a:gd name="T73" fmla="*/ 2147483647 h 48"/>
              <a:gd name="T74" fmla="*/ 2147483647 w 80"/>
              <a:gd name="T75" fmla="*/ 2147483647 h 48"/>
              <a:gd name="T76" fmla="*/ 2147483647 w 80"/>
              <a:gd name="T77" fmla="*/ 2147483647 h 48"/>
              <a:gd name="T78" fmla="*/ 2147483647 w 80"/>
              <a:gd name="T79" fmla="*/ 2147483647 h 48"/>
              <a:gd name="T80" fmla="*/ 2147483647 w 80"/>
              <a:gd name="T81" fmla="*/ 2147483647 h 48"/>
              <a:gd name="T82" fmla="*/ 2147483647 w 80"/>
              <a:gd name="T83" fmla="*/ 2147483647 h 48"/>
              <a:gd name="T84" fmla="*/ 2147483647 w 80"/>
              <a:gd name="T85" fmla="*/ 2147483647 h 4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0"/>
              <a:gd name="T130" fmla="*/ 0 h 48"/>
              <a:gd name="T131" fmla="*/ 80 w 80"/>
              <a:gd name="T132" fmla="*/ 48 h 4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0" h="48">
                <a:moveTo>
                  <a:pt x="0" y="14"/>
                </a:moveTo>
                <a:lnTo>
                  <a:pt x="5" y="17"/>
                </a:lnTo>
                <a:lnTo>
                  <a:pt x="9" y="14"/>
                </a:lnTo>
                <a:lnTo>
                  <a:pt x="4" y="12"/>
                </a:lnTo>
                <a:lnTo>
                  <a:pt x="0" y="14"/>
                </a:lnTo>
                <a:close/>
                <a:moveTo>
                  <a:pt x="6" y="10"/>
                </a:moveTo>
                <a:lnTo>
                  <a:pt x="10" y="13"/>
                </a:lnTo>
                <a:lnTo>
                  <a:pt x="14" y="11"/>
                </a:lnTo>
                <a:lnTo>
                  <a:pt x="10" y="8"/>
                </a:lnTo>
                <a:lnTo>
                  <a:pt x="6" y="10"/>
                </a:lnTo>
                <a:close/>
                <a:moveTo>
                  <a:pt x="12" y="6"/>
                </a:moveTo>
                <a:lnTo>
                  <a:pt x="16" y="9"/>
                </a:lnTo>
                <a:lnTo>
                  <a:pt x="20" y="7"/>
                </a:lnTo>
                <a:lnTo>
                  <a:pt x="16" y="4"/>
                </a:lnTo>
                <a:lnTo>
                  <a:pt x="12" y="6"/>
                </a:lnTo>
                <a:close/>
                <a:moveTo>
                  <a:pt x="18" y="3"/>
                </a:moveTo>
                <a:lnTo>
                  <a:pt x="22" y="5"/>
                </a:lnTo>
                <a:lnTo>
                  <a:pt x="26" y="3"/>
                </a:lnTo>
                <a:lnTo>
                  <a:pt x="22" y="0"/>
                </a:lnTo>
                <a:lnTo>
                  <a:pt x="18" y="3"/>
                </a:lnTo>
                <a:close/>
                <a:moveTo>
                  <a:pt x="27" y="8"/>
                </a:moveTo>
                <a:lnTo>
                  <a:pt x="31" y="11"/>
                </a:lnTo>
                <a:lnTo>
                  <a:pt x="35" y="8"/>
                </a:lnTo>
                <a:lnTo>
                  <a:pt x="31" y="5"/>
                </a:lnTo>
                <a:lnTo>
                  <a:pt x="27" y="8"/>
                </a:lnTo>
                <a:close/>
                <a:moveTo>
                  <a:pt x="36" y="13"/>
                </a:moveTo>
                <a:lnTo>
                  <a:pt x="40" y="16"/>
                </a:lnTo>
                <a:lnTo>
                  <a:pt x="44" y="13"/>
                </a:lnTo>
                <a:lnTo>
                  <a:pt x="40" y="10"/>
                </a:lnTo>
                <a:lnTo>
                  <a:pt x="36" y="13"/>
                </a:lnTo>
                <a:close/>
                <a:moveTo>
                  <a:pt x="44" y="18"/>
                </a:moveTo>
                <a:lnTo>
                  <a:pt x="49" y="21"/>
                </a:lnTo>
                <a:lnTo>
                  <a:pt x="53" y="18"/>
                </a:lnTo>
                <a:lnTo>
                  <a:pt x="48" y="16"/>
                </a:lnTo>
                <a:lnTo>
                  <a:pt x="44" y="18"/>
                </a:lnTo>
                <a:close/>
                <a:moveTo>
                  <a:pt x="62" y="29"/>
                </a:moveTo>
                <a:lnTo>
                  <a:pt x="67" y="31"/>
                </a:lnTo>
                <a:lnTo>
                  <a:pt x="71" y="29"/>
                </a:lnTo>
                <a:lnTo>
                  <a:pt x="66" y="26"/>
                </a:lnTo>
                <a:lnTo>
                  <a:pt x="62" y="29"/>
                </a:lnTo>
                <a:close/>
                <a:moveTo>
                  <a:pt x="71" y="34"/>
                </a:moveTo>
                <a:lnTo>
                  <a:pt x="76" y="37"/>
                </a:lnTo>
                <a:lnTo>
                  <a:pt x="80" y="34"/>
                </a:lnTo>
                <a:lnTo>
                  <a:pt x="75" y="31"/>
                </a:lnTo>
                <a:lnTo>
                  <a:pt x="71" y="34"/>
                </a:lnTo>
                <a:close/>
                <a:moveTo>
                  <a:pt x="65" y="38"/>
                </a:moveTo>
                <a:lnTo>
                  <a:pt x="70" y="40"/>
                </a:lnTo>
                <a:lnTo>
                  <a:pt x="74" y="38"/>
                </a:lnTo>
                <a:lnTo>
                  <a:pt x="69" y="35"/>
                </a:lnTo>
                <a:lnTo>
                  <a:pt x="65" y="38"/>
                </a:lnTo>
                <a:close/>
                <a:moveTo>
                  <a:pt x="56" y="33"/>
                </a:moveTo>
                <a:lnTo>
                  <a:pt x="61" y="35"/>
                </a:lnTo>
                <a:lnTo>
                  <a:pt x="65" y="33"/>
                </a:lnTo>
                <a:lnTo>
                  <a:pt x="60" y="30"/>
                </a:lnTo>
                <a:lnTo>
                  <a:pt x="56" y="33"/>
                </a:lnTo>
                <a:close/>
                <a:moveTo>
                  <a:pt x="53" y="23"/>
                </a:moveTo>
                <a:lnTo>
                  <a:pt x="58" y="26"/>
                </a:lnTo>
                <a:lnTo>
                  <a:pt x="62" y="24"/>
                </a:lnTo>
                <a:lnTo>
                  <a:pt x="57" y="21"/>
                </a:lnTo>
                <a:lnTo>
                  <a:pt x="53" y="23"/>
                </a:lnTo>
                <a:close/>
                <a:moveTo>
                  <a:pt x="47" y="27"/>
                </a:moveTo>
                <a:lnTo>
                  <a:pt x="52" y="30"/>
                </a:lnTo>
                <a:lnTo>
                  <a:pt x="56" y="28"/>
                </a:lnTo>
                <a:lnTo>
                  <a:pt x="51" y="25"/>
                </a:lnTo>
                <a:lnTo>
                  <a:pt x="47" y="27"/>
                </a:lnTo>
                <a:close/>
                <a:moveTo>
                  <a:pt x="38" y="22"/>
                </a:moveTo>
                <a:lnTo>
                  <a:pt x="43" y="25"/>
                </a:lnTo>
                <a:lnTo>
                  <a:pt x="47" y="22"/>
                </a:lnTo>
                <a:lnTo>
                  <a:pt x="42" y="20"/>
                </a:lnTo>
                <a:lnTo>
                  <a:pt x="38" y="22"/>
                </a:lnTo>
                <a:close/>
                <a:moveTo>
                  <a:pt x="29" y="17"/>
                </a:moveTo>
                <a:lnTo>
                  <a:pt x="34" y="20"/>
                </a:lnTo>
                <a:lnTo>
                  <a:pt x="38" y="17"/>
                </a:lnTo>
                <a:lnTo>
                  <a:pt x="33" y="14"/>
                </a:lnTo>
                <a:lnTo>
                  <a:pt x="29" y="17"/>
                </a:lnTo>
                <a:close/>
                <a:moveTo>
                  <a:pt x="20" y="12"/>
                </a:moveTo>
                <a:lnTo>
                  <a:pt x="25" y="14"/>
                </a:lnTo>
                <a:lnTo>
                  <a:pt x="29" y="12"/>
                </a:lnTo>
                <a:lnTo>
                  <a:pt x="24" y="9"/>
                </a:lnTo>
                <a:lnTo>
                  <a:pt x="20" y="12"/>
                </a:lnTo>
                <a:close/>
                <a:moveTo>
                  <a:pt x="15" y="16"/>
                </a:moveTo>
                <a:lnTo>
                  <a:pt x="19" y="18"/>
                </a:lnTo>
                <a:lnTo>
                  <a:pt x="23" y="16"/>
                </a:lnTo>
                <a:lnTo>
                  <a:pt x="19" y="13"/>
                </a:lnTo>
                <a:lnTo>
                  <a:pt x="15" y="16"/>
                </a:lnTo>
                <a:close/>
                <a:moveTo>
                  <a:pt x="24" y="21"/>
                </a:moveTo>
                <a:lnTo>
                  <a:pt x="28" y="24"/>
                </a:lnTo>
                <a:lnTo>
                  <a:pt x="32" y="21"/>
                </a:lnTo>
                <a:lnTo>
                  <a:pt x="28" y="18"/>
                </a:lnTo>
                <a:lnTo>
                  <a:pt x="24" y="21"/>
                </a:lnTo>
                <a:close/>
                <a:moveTo>
                  <a:pt x="32" y="26"/>
                </a:moveTo>
                <a:lnTo>
                  <a:pt x="37" y="29"/>
                </a:lnTo>
                <a:lnTo>
                  <a:pt x="41" y="26"/>
                </a:lnTo>
                <a:lnTo>
                  <a:pt x="36" y="23"/>
                </a:lnTo>
                <a:lnTo>
                  <a:pt x="32" y="26"/>
                </a:lnTo>
                <a:close/>
                <a:moveTo>
                  <a:pt x="41" y="31"/>
                </a:moveTo>
                <a:lnTo>
                  <a:pt x="46" y="34"/>
                </a:lnTo>
                <a:lnTo>
                  <a:pt x="50" y="31"/>
                </a:lnTo>
                <a:lnTo>
                  <a:pt x="45" y="29"/>
                </a:lnTo>
                <a:lnTo>
                  <a:pt x="41" y="31"/>
                </a:lnTo>
                <a:close/>
                <a:moveTo>
                  <a:pt x="50" y="36"/>
                </a:moveTo>
                <a:lnTo>
                  <a:pt x="55" y="39"/>
                </a:lnTo>
                <a:lnTo>
                  <a:pt x="59" y="37"/>
                </a:lnTo>
                <a:lnTo>
                  <a:pt x="54" y="34"/>
                </a:lnTo>
                <a:lnTo>
                  <a:pt x="50" y="36"/>
                </a:lnTo>
                <a:close/>
                <a:moveTo>
                  <a:pt x="59" y="42"/>
                </a:moveTo>
                <a:lnTo>
                  <a:pt x="64" y="44"/>
                </a:lnTo>
                <a:lnTo>
                  <a:pt x="68" y="42"/>
                </a:lnTo>
                <a:lnTo>
                  <a:pt x="63" y="39"/>
                </a:lnTo>
                <a:lnTo>
                  <a:pt x="59" y="42"/>
                </a:lnTo>
                <a:close/>
                <a:moveTo>
                  <a:pt x="53" y="45"/>
                </a:moveTo>
                <a:lnTo>
                  <a:pt x="58" y="48"/>
                </a:lnTo>
                <a:lnTo>
                  <a:pt x="62" y="46"/>
                </a:lnTo>
                <a:lnTo>
                  <a:pt x="57" y="43"/>
                </a:lnTo>
                <a:lnTo>
                  <a:pt x="53" y="45"/>
                </a:lnTo>
                <a:close/>
                <a:moveTo>
                  <a:pt x="44" y="40"/>
                </a:moveTo>
                <a:lnTo>
                  <a:pt x="49" y="43"/>
                </a:lnTo>
                <a:lnTo>
                  <a:pt x="53" y="40"/>
                </a:lnTo>
                <a:lnTo>
                  <a:pt x="48" y="38"/>
                </a:lnTo>
                <a:lnTo>
                  <a:pt x="44" y="40"/>
                </a:lnTo>
                <a:close/>
                <a:moveTo>
                  <a:pt x="18" y="25"/>
                </a:moveTo>
                <a:lnTo>
                  <a:pt x="40" y="38"/>
                </a:lnTo>
                <a:lnTo>
                  <a:pt x="44" y="35"/>
                </a:lnTo>
                <a:lnTo>
                  <a:pt x="22" y="22"/>
                </a:lnTo>
                <a:lnTo>
                  <a:pt x="18" y="25"/>
                </a:lnTo>
                <a:close/>
                <a:moveTo>
                  <a:pt x="9" y="19"/>
                </a:moveTo>
                <a:lnTo>
                  <a:pt x="13" y="22"/>
                </a:lnTo>
                <a:lnTo>
                  <a:pt x="17" y="20"/>
                </a:lnTo>
                <a:lnTo>
                  <a:pt x="13" y="17"/>
                </a:lnTo>
                <a:lnTo>
                  <a:pt x="9" y="19"/>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7734" name="Freeform 239"/>
          <p:cNvSpPr>
            <a:spLocks noEditPoints="1"/>
          </p:cNvSpPr>
          <p:nvPr/>
        </p:nvSpPr>
        <p:spPr bwMode="auto">
          <a:xfrm>
            <a:off x="7134225" y="1306513"/>
            <a:ext cx="127000" cy="73025"/>
          </a:xfrm>
          <a:custGeom>
            <a:avLst/>
            <a:gdLst>
              <a:gd name="T0" fmla="*/ 2147483647 w 80"/>
              <a:gd name="T1" fmla="*/ 2147483647 h 46"/>
              <a:gd name="T2" fmla="*/ 2147483647 w 80"/>
              <a:gd name="T3" fmla="*/ 2147483647 h 46"/>
              <a:gd name="T4" fmla="*/ 2147483647 w 80"/>
              <a:gd name="T5" fmla="*/ 2147483647 h 46"/>
              <a:gd name="T6" fmla="*/ 2147483647 w 80"/>
              <a:gd name="T7" fmla="*/ 2147483647 h 46"/>
              <a:gd name="T8" fmla="*/ 2147483647 w 80"/>
              <a:gd name="T9" fmla="*/ 2147483647 h 46"/>
              <a:gd name="T10" fmla="*/ 2147483647 w 80"/>
              <a:gd name="T11" fmla="*/ 2147483647 h 46"/>
              <a:gd name="T12" fmla="*/ 2147483647 w 80"/>
              <a:gd name="T13" fmla="*/ 2147483647 h 46"/>
              <a:gd name="T14" fmla="*/ 2147483647 w 80"/>
              <a:gd name="T15" fmla="*/ 2147483647 h 46"/>
              <a:gd name="T16" fmla="*/ 2147483647 w 80"/>
              <a:gd name="T17" fmla="*/ 2147483647 h 46"/>
              <a:gd name="T18" fmla="*/ 2147483647 w 80"/>
              <a:gd name="T19" fmla="*/ 2147483647 h 46"/>
              <a:gd name="T20" fmla="*/ 2147483647 w 80"/>
              <a:gd name="T21" fmla="*/ 2147483647 h 46"/>
              <a:gd name="T22" fmla="*/ 2147483647 w 80"/>
              <a:gd name="T23" fmla="*/ 2147483647 h 46"/>
              <a:gd name="T24" fmla="*/ 2147483647 w 80"/>
              <a:gd name="T25" fmla="*/ 2147483647 h 46"/>
              <a:gd name="T26" fmla="*/ 2147483647 w 80"/>
              <a:gd name="T27" fmla="*/ 2147483647 h 46"/>
              <a:gd name="T28" fmla="*/ 2147483647 w 80"/>
              <a:gd name="T29" fmla="*/ 2147483647 h 46"/>
              <a:gd name="T30" fmla="*/ 2147483647 w 80"/>
              <a:gd name="T31" fmla="*/ 2147483647 h 46"/>
              <a:gd name="T32" fmla="*/ 2147483647 w 80"/>
              <a:gd name="T33" fmla="*/ 2147483647 h 46"/>
              <a:gd name="T34" fmla="*/ 2147483647 w 80"/>
              <a:gd name="T35" fmla="*/ 2147483647 h 46"/>
              <a:gd name="T36" fmla="*/ 2147483647 w 80"/>
              <a:gd name="T37" fmla="*/ 2147483647 h 46"/>
              <a:gd name="T38" fmla="*/ 2147483647 w 80"/>
              <a:gd name="T39" fmla="*/ 2147483647 h 46"/>
              <a:gd name="T40" fmla="*/ 2147483647 w 80"/>
              <a:gd name="T41" fmla="*/ 2147483647 h 46"/>
              <a:gd name="T42" fmla="*/ 2147483647 w 80"/>
              <a:gd name="T43" fmla="*/ 2147483647 h 46"/>
              <a:gd name="T44" fmla="*/ 2147483647 w 80"/>
              <a:gd name="T45" fmla="*/ 2147483647 h 46"/>
              <a:gd name="T46" fmla="*/ 2147483647 w 80"/>
              <a:gd name="T47" fmla="*/ 2147483647 h 46"/>
              <a:gd name="T48" fmla="*/ 2147483647 w 80"/>
              <a:gd name="T49" fmla="*/ 2147483647 h 46"/>
              <a:gd name="T50" fmla="*/ 2147483647 w 80"/>
              <a:gd name="T51" fmla="*/ 2147483647 h 46"/>
              <a:gd name="T52" fmla="*/ 2147483647 w 80"/>
              <a:gd name="T53" fmla="*/ 2147483647 h 46"/>
              <a:gd name="T54" fmla="*/ 2147483647 w 80"/>
              <a:gd name="T55" fmla="*/ 2147483647 h 46"/>
              <a:gd name="T56" fmla="*/ 2147483647 w 80"/>
              <a:gd name="T57" fmla="*/ 2147483647 h 46"/>
              <a:gd name="T58" fmla="*/ 2147483647 w 80"/>
              <a:gd name="T59" fmla="*/ 2147483647 h 46"/>
              <a:gd name="T60" fmla="*/ 2147483647 w 80"/>
              <a:gd name="T61" fmla="*/ 2147483647 h 46"/>
              <a:gd name="T62" fmla="*/ 2147483647 w 80"/>
              <a:gd name="T63" fmla="*/ 2147483647 h 46"/>
              <a:gd name="T64" fmla="*/ 2147483647 w 80"/>
              <a:gd name="T65" fmla="*/ 2147483647 h 46"/>
              <a:gd name="T66" fmla="*/ 2147483647 w 80"/>
              <a:gd name="T67" fmla="*/ 2147483647 h 46"/>
              <a:gd name="T68" fmla="*/ 2147483647 w 80"/>
              <a:gd name="T69" fmla="*/ 2147483647 h 46"/>
              <a:gd name="T70" fmla="*/ 2147483647 w 80"/>
              <a:gd name="T71" fmla="*/ 2147483647 h 46"/>
              <a:gd name="T72" fmla="*/ 2147483647 w 80"/>
              <a:gd name="T73" fmla="*/ 2147483647 h 46"/>
              <a:gd name="T74" fmla="*/ 2147483647 w 80"/>
              <a:gd name="T75" fmla="*/ 2147483647 h 46"/>
              <a:gd name="T76" fmla="*/ 2147483647 w 80"/>
              <a:gd name="T77" fmla="*/ 2147483647 h 46"/>
              <a:gd name="T78" fmla="*/ 2147483647 w 80"/>
              <a:gd name="T79" fmla="*/ 2147483647 h 46"/>
              <a:gd name="T80" fmla="*/ 2147483647 w 80"/>
              <a:gd name="T81" fmla="*/ 2147483647 h 46"/>
              <a:gd name="T82" fmla="*/ 2147483647 w 80"/>
              <a:gd name="T83" fmla="*/ 2147483647 h 46"/>
              <a:gd name="T84" fmla="*/ 0 w 80"/>
              <a:gd name="T85" fmla="*/ 2147483647 h 46"/>
              <a:gd name="T86" fmla="*/ 2147483647 w 80"/>
              <a:gd name="T87" fmla="*/ 2147483647 h 46"/>
              <a:gd name="T88" fmla="*/ 2147483647 w 80"/>
              <a:gd name="T89" fmla="*/ 2147483647 h 46"/>
              <a:gd name="T90" fmla="*/ 2147483647 w 80"/>
              <a:gd name="T91" fmla="*/ 2147483647 h 46"/>
              <a:gd name="T92" fmla="*/ 2147483647 w 80"/>
              <a:gd name="T93" fmla="*/ 2147483647 h 46"/>
              <a:gd name="T94" fmla="*/ 2147483647 w 80"/>
              <a:gd name="T95" fmla="*/ 2147483647 h 46"/>
              <a:gd name="T96" fmla="*/ 2147483647 w 80"/>
              <a:gd name="T97" fmla="*/ 2147483647 h 46"/>
              <a:gd name="T98" fmla="*/ 2147483647 w 80"/>
              <a:gd name="T99" fmla="*/ 2147483647 h 46"/>
              <a:gd name="T100" fmla="*/ 2147483647 w 80"/>
              <a:gd name="T101" fmla="*/ 2147483647 h 46"/>
              <a:gd name="T102" fmla="*/ 2147483647 w 80"/>
              <a:gd name="T103" fmla="*/ 2147483647 h 4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0"/>
              <a:gd name="T157" fmla="*/ 0 h 46"/>
              <a:gd name="T158" fmla="*/ 80 w 80"/>
              <a:gd name="T159" fmla="*/ 46 h 4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0" h="46">
                <a:moveTo>
                  <a:pt x="18" y="1"/>
                </a:moveTo>
                <a:lnTo>
                  <a:pt x="22" y="3"/>
                </a:lnTo>
                <a:lnTo>
                  <a:pt x="22" y="2"/>
                </a:lnTo>
                <a:lnTo>
                  <a:pt x="18" y="0"/>
                </a:lnTo>
                <a:lnTo>
                  <a:pt x="18" y="1"/>
                </a:lnTo>
                <a:close/>
                <a:moveTo>
                  <a:pt x="27" y="6"/>
                </a:moveTo>
                <a:lnTo>
                  <a:pt x="31" y="9"/>
                </a:lnTo>
                <a:lnTo>
                  <a:pt x="31" y="8"/>
                </a:lnTo>
                <a:lnTo>
                  <a:pt x="27" y="5"/>
                </a:lnTo>
                <a:lnTo>
                  <a:pt x="27" y="6"/>
                </a:lnTo>
                <a:close/>
                <a:moveTo>
                  <a:pt x="36" y="11"/>
                </a:moveTo>
                <a:lnTo>
                  <a:pt x="40" y="14"/>
                </a:lnTo>
                <a:lnTo>
                  <a:pt x="40" y="13"/>
                </a:lnTo>
                <a:lnTo>
                  <a:pt x="36" y="10"/>
                </a:lnTo>
                <a:lnTo>
                  <a:pt x="36" y="11"/>
                </a:lnTo>
                <a:close/>
                <a:moveTo>
                  <a:pt x="44" y="16"/>
                </a:moveTo>
                <a:lnTo>
                  <a:pt x="49" y="19"/>
                </a:lnTo>
                <a:lnTo>
                  <a:pt x="49" y="18"/>
                </a:lnTo>
                <a:lnTo>
                  <a:pt x="44" y="15"/>
                </a:lnTo>
                <a:lnTo>
                  <a:pt x="44" y="16"/>
                </a:lnTo>
                <a:close/>
                <a:moveTo>
                  <a:pt x="53" y="22"/>
                </a:moveTo>
                <a:lnTo>
                  <a:pt x="58" y="24"/>
                </a:lnTo>
                <a:lnTo>
                  <a:pt x="58" y="23"/>
                </a:lnTo>
                <a:lnTo>
                  <a:pt x="53" y="20"/>
                </a:lnTo>
                <a:lnTo>
                  <a:pt x="53" y="22"/>
                </a:lnTo>
                <a:close/>
                <a:moveTo>
                  <a:pt x="62" y="27"/>
                </a:moveTo>
                <a:lnTo>
                  <a:pt x="67" y="30"/>
                </a:lnTo>
                <a:lnTo>
                  <a:pt x="67" y="28"/>
                </a:lnTo>
                <a:lnTo>
                  <a:pt x="62" y="26"/>
                </a:lnTo>
                <a:lnTo>
                  <a:pt x="62" y="27"/>
                </a:lnTo>
                <a:close/>
                <a:moveTo>
                  <a:pt x="22" y="2"/>
                </a:moveTo>
                <a:lnTo>
                  <a:pt x="22" y="3"/>
                </a:lnTo>
                <a:lnTo>
                  <a:pt x="26" y="1"/>
                </a:lnTo>
                <a:lnTo>
                  <a:pt x="26" y="0"/>
                </a:lnTo>
                <a:lnTo>
                  <a:pt x="22" y="2"/>
                </a:lnTo>
                <a:close/>
                <a:moveTo>
                  <a:pt x="31" y="8"/>
                </a:moveTo>
                <a:lnTo>
                  <a:pt x="31" y="9"/>
                </a:lnTo>
                <a:lnTo>
                  <a:pt x="35" y="6"/>
                </a:lnTo>
                <a:lnTo>
                  <a:pt x="35" y="5"/>
                </a:lnTo>
                <a:lnTo>
                  <a:pt x="31" y="8"/>
                </a:lnTo>
                <a:close/>
                <a:moveTo>
                  <a:pt x="40" y="13"/>
                </a:moveTo>
                <a:lnTo>
                  <a:pt x="40" y="14"/>
                </a:lnTo>
                <a:lnTo>
                  <a:pt x="44" y="11"/>
                </a:lnTo>
                <a:lnTo>
                  <a:pt x="44" y="10"/>
                </a:lnTo>
                <a:lnTo>
                  <a:pt x="40" y="13"/>
                </a:lnTo>
                <a:close/>
                <a:moveTo>
                  <a:pt x="49" y="18"/>
                </a:moveTo>
                <a:lnTo>
                  <a:pt x="49" y="19"/>
                </a:lnTo>
                <a:lnTo>
                  <a:pt x="53" y="17"/>
                </a:lnTo>
                <a:lnTo>
                  <a:pt x="53" y="15"/>
                </a:lnTo>
                <a:lnTo>
                  <a:pt x="49" y="18"/>
                </a:lnTo>
                <a:close/>
                <a:moveTo>
                  <a:pt x="58" y="23"/>
                </a:moveTo>
                <a:lnTo>
                  <a:pt x="58" y="24"/>
                </a:lnTo>
                <a:lnTo>
                  <a:pt x="62" y="22"/>
                </a:lnTo>
                <a:lnTo>
                  <a:pt x="62" y="21"/>
                </a:lnTo>
                <a:lnTo>
                  <a:pt x="58" y="23"/>
                </a:lnTo>
                <a:close/>
                <a:moveTo>
                  <a:pt x="67" y="28"/>
                </a:moveTo>
                <a:lnTo>
                  <a:pt x="67" y="30"/>
                </a:lnTo>
                <a:lnTo>
                  <a:pt x="71" y="27"/>
                </a:lnTo>
                <a:lnTo>
                  <a:pt x="71" y="26"/>
                </a:lnTo>
                <a:lnTo>
                  <a:pt x="67" y="28"/>
                </a:lnTo>
                <a:close/>
                <a:moveTo>
                  <a:pt x="71" y="32"/>
                </a:moveTo>
                <a:lnTo>
                  <a:pt x="76" y="35"/>
                </a:lnTo>
                <a:lnTo>
                  <a:pt x="76" y="34"/>
                </a:lnTo>
                <a:lnTo>
                  <a:pt x="71" y="31"/>
                </a:lnTo>
                <a:lnTo>
                  <a:pt x="71" y="32"/>
                </a:lnTo>
                <a:close/>
                <a:moveTo>
                  <a:pt x="76" y="34"/>
                </a:moveTo>
                <a:lnTo>
                  <a:pt x="76" y="35"/>
                </a:lnTo>
                <a:lnTo>
                  <a:pt x="80" y="32"/>
                </a:lnTo>
                <a:lnTo>
                  <a:pt x="80" y="31"/>
                </a:lnTo>
                <a:lnTo>
                  <a:pt x="76" y="34"/>
                </a:lnTo>
                <a:close/>
                <a:moveTo>
                  <a:pt x="12" y="5"/>
                </a:moveTo>
                <a:lnTo>
                  <a:pt x="16" y="7"/>
                </a:lnTo>
                <a:lnTo>
                  <a:pt x="16" y="6"/>
                </a:lnTo>
                <a:lnTo>
                  <a:pt x="12" y="3"/>
                </a:lnTo>
                <a:lnTo>
                  <a:pt x="12" y="5"/>
                </a:lnTo>
                <a:close/>
                <a:moveTo>
                  <a:pt x="20" y="10"/>
                </a:moveTo>
                <a:lnTo>
                  <a:pt x="25" y="13"/>
                </a:lnTo>
                <a:lnTo>
                  <a:pt x="25" y="11"/>
                </a:lnTo>
                <a:lnTo>
                  <a:pt x="20" y="9"/>
                </a:lnTo>
                <a:lnTo>
                  <a:pt x="20" y="10"/>
                </a:lnTo>
                <a:close/>
                <a:moveTo>
                  <a:pt x="29" y="15"/>
                </a:moveTo>
                <a:lnTo>
                  <a:pt x="34" y="18"/>
                </a:lnTo>
                <a:lnTo>
                  <a:pt x="34" y="17"/>
                </a:lnTo>
                <a:lnTo>
                  <a:pt x="29" y="14"/>
                </a:lnTo>
                <a:lnTo>
                  <a:pt x="29" y="15"/>
                </a:lnTo>
                <a:close/>
                <a:moveTo>
                  <a:pt x="38" y="20"/>
                </a:moveTo>
                <a:lnTo>
                  <a:pt x="43" y="23"/>
                </a:lnTo>
                <a:lnTo>
                  <a:pt x="43" y="22"/>
                </a:lnTo>
                <a:lnTo>
                  <a:pt x="38" y="19"/>
                </a:lnTo>
                <a:lnTo>
                  <a:pt x="38" y="20"/>
                </a:lnTo>
                <a:close/>
                <a:moveTo>
                  <a:pt x="47" y="26"/>
                </a:moveTo>
                <a:lnTo>
                  <a:pt x="52" y="28"/>
                </a:lnTo>
                <a:lnTo>
                  <a:pt x="52" y="27"/>
                </a:lnTo>
                <a:lnTo>
                  <a:pt x="47" y="24"/>
                </a:lnTo>
                <a:lnTo>
                  <a:pt x="47" y="26"/>
                </a:lnTo>
                <a:close/>
                <a:moveTo>
                  <a:pt x="56" y="31"/>
                </a:moveTo>
                <a:lnTo>
                  <a:pt x="61" y="33"/>
                </a:lnTo>
                <a:lnTo>
                  <a:pt x="61" y="32"/>
                </a:lnTo>
                <a:lnTo>
                  <a:pt x="56" y="30"/>
                </a:lnTo>
                <a:lnTo>
                  <a:pt x="56" y="31"/>
                </a:lnTo>
                <a:close/>
                <a:moveTo>
                  <a:pt x="16" y="6"/>
                </a:moveTo>
                <a:lnTo>
                  <a:pt x="16" y="7"/>
                </a:lnTo>
                <a:lnTo>
                  <a:pt x="20" y="5"/>
                </a:lnTo>
                <a:lnTo>
                  <a:pt x="20" y="4"/>
                </a:lnTo>
                <a:lnTo>
                  <a:pt x="16" y="6"/>
                </a:lnTo>
                <a:close/>
                <a:moveTo>
                  <a:pt x="25" y="11"/>
                </a:moveTo>
                <a:lnTo>
                  <a:pt x="25" y="13"/>
                </a:lnTo>
                <a:lnTo>
                  <a:pt x="29" y="10"/>
                </a:lnTo>
                <a:lnTo>
                  <a:pt x="29" y="9"/>
                </a:lnTo>
                <a:lnTo>
                  <a:pt x="25" y="11"/>
                </a:lnTo>
                <a:close/>
                <a:moveTo>
                  <a:pt x="34" y="17"/>
                </a:moveTo>
                <a:lnTo>
                  <a:pt x="34" y="18"/>
                </a:lnTo>
                <a:lnTo>
                  <a:pt x="38" y="15"/>
                </a:lnTo>
                <a:lnTo>
                  <a:pt x="38" y="14"/>
                </a:lnTo>
                <a:lnTo>
                  <a:pt x="34" y="17"/>
                </a:lnTo>
                <a:close/>
                <a:moveTo>
                  <a:pt x="43" y="22"/>
                </a:moveTo>
                <a:lnTo>
                  <a:pt x="43" y="23"/>
                </a:lnTo>
                <a:lnTo>
                  <a:pt x="47" y="20"/>
                </a:lnTo>
                <a:lnTo>
                  <a:pt x="47" y="19"/>
                </a:lnTo>
                <a:lnTo>
                  <a:pt x="43" y="22"/>
                </a:lnTo>
                <a:close/>
                <a:moveTo>
                  <a:pt x="52" y="27"/>
                </a:moveTo>
                <a:lnTo>
                  <a:pt x="52" y="28"/>
                </a:lnTo>
                <a:lnTo>
                  <a:pt x="56" y="26"/>
                </a:lnTo>
                <a:lnTo>
                  <a:pt x="56" y="25"/>
                </a:lnTo>
                <a:lnTo>
                  <a:pt x="52" y="27"/>
                </a:lnTo>
                <a:close/>
                <a:moveTo>
                  <a:pt x="61" y="32"/>
                </a:moveTo>
                <a:lnTo>
                  <a:pt x="61" y="33"/>
                </a:lnTo>
                <a:lnTo>
                  <a:pt x="65" y="31"/>
                </a:lnTo>
                <a:lnTo>
                  <a:pt x="65" y="30"/>
                </a:lnTo>
                <a:lnTo>
                  <a:pt x="61" y="32"/>
                </a:lnTo>
                <a:close/>
                <a:moveTo>
                  <a:pt x="65" y="36"/>
                </a:moveTo>
                <a:lnTo>
                  <a:pt x="70" y="39"/>
                </a:lnTo>
                <a:lnTo>
                  <a:pt x="70" y="37"/>
                </a:lnTo>
                <a:lnTo>
                  <a:pt x="65" y="35"/>
                </a:lnTo>
                <a:lnTo>
                  <a:pt x="65" y="36"/>
                </a:lnTo>
                <a:close/>
                <a:moveTo>
                  <a:pt x="70" y="37"/>
                </a:moveTo>
                <a:lnTo>
                  <a:pt x="70" y="39"/>
                </a:lnTo>
                <a:lnTo>
                  <a:pt x="74" y="36"/>
                </a:lnTo>
                <a:lnTo>
                  <a:pt x="74" y="35"/>
                </a:lnTo>
                <a:lnTo>
                  <a:pt x="70" y="37"/>
                </a:lnTo>
                <a:close/>
                <a:moveTo>
                  <a:pt x="6" y="8"/>
                </a:moveTo>
                <a:lnTo>
                  <a:pt x="10" y="11"/>
                </a:lnTo>
                <a:lnTo>
                  <a:pt x="10" y="10"/>
                </a:lnTo>
                <a:lnTo>
                  <a:pt x="6" y="7"/>
                </a:lnTo>
                <a:lnTo>
                  <a:pt x="6" y="8"/>
                </a:lnTo>
                <a:close/>
                <a:moveTo>
                  <a:pt x="15" y="14"/>
                </a:moveTo>
                <a:lnTo>
                  <a:pt x="19" y="16"/>
                </a:lnTo>
                <a:lnTo>
                  <a:pt x="19" y="15"/>
                </a:lnTo>
                <a:lnTo>
                  <a:pt x="15" y="13"/>
                </a:lnTo>
                <a:lnTo>
                  <a:pt x="15" y="14"/>
                </a:lnTo>
                <a:close/>
                <a:moveTo>
                  <a:pt x="24" y="19"/>
                </a:moveTo>
                <a:lnTo>
                  <a:pt x="28" y="22"/>
                </a:lnTo>
                <a:lnTo>
                  <a:pt x="28" y="21"/>
                </a:lnTo>
                <a:lnTo>
                  <a:pt x="24" y="18"/>
                </a:lnTo>
                <a:lnTo>
                  <a:pt x="24" y="19"/>
                </a:lnTo>
                <a:close/>
                <a:moveTo>
                  <a:pt x="32" y="24"/>
                </a:moveTo>
                <a:lnTo>
                  <a:pt x="37" y="27"/>
                </a:lnTo>
                <a:lnTo>
                  <a:pt x="37" y="26"/>
                </a:lnTo>
                <a:lnTo>
                  <a:pt x="32" y="23"/>
                </a:lnTo>
                <a:lnTo>
                  <a:pt x="32" y="24"/>
                </a:lnTo>
                <a:close/>
                <a:moveTo>
                  <a:pt x="41" y="29"/>
                </a:moveTo>
                <a:lnTo>
                  <a:pt x="46" y="32"/>
                </a:lnTo>
                <a:lnTo>
                  <a:pt x="46" y="31"/>
                </a:lnTo>
                <a:lnTo>
                  <a:pt x="41" y="28"/>
                </a:lnTo>
                <a:lnTo>
                  <a:pt x="41" y="29"/>
                </a:lnTo>
                <a:close/>
                <a:moveTo>
                  <a:pt x="50" y="34"/>
                </a:moveTo>
                <a:lnTo>
                  <a:pt x="55" y="37"/>
                </a:lnTo>
                <a:lnTo>
                  <a:pt x="55" y="36"/>
                </a:lnTo>
                <a:lnTo>
                  <a:pt x="50" y="33"/>
                </a:lnTo>
                <a:lnTo>
                  <a:pt x="50" y="34"/>
                </a:lnTo>
                <a:close/>
                <a:moveTo>
                  <a:pt x="10" y="10"/>
                </a:moveTo>
                <a:lnTo>
                  <a:pt x="10" y="11"/>
                </a:lnTo>
                <a:lnTo>
                  <a:pt x="14" y="9"/>
                </a:lnTo>
                <a:lnTo>
                  <a:pt x="14" y="8"/>
                </a:lnTo>
                <a:lnTo>
                  <a:pt x="10" y="10"/>
                </a:lnTo>
                <a:close/>
                <a:moveTo>
                  <a:pt x="19" y="15"/>
                </a:moveTo>
                <a:lnTo>
                  <a:pt x="19" y="16"/>
                </a:lnTo>
                <a:lnTo>
                  <a:pt x="23" y="14"/>
                </a:lnTo>
                <a:lnTo>
                  <a:pt x="23" y="13"/>
                </a:lnTo>
                <a:lnTo>
                  <a:pt x="19" y="15"/>
                </a:lnTo>
                <a:close/>
                <a:moveTo>
                  <a:pt x="28" y="21"/>
                </a:moveTo>
                <a:lnTo>
                  <a:pt x="28" y="22"/>
                </a:lnTo>
                <a:lnTo>
                  <a:pt x="32" y="19"/>
                </a:lnTo>
                <a:lnTo>
                  <a:pt x="32" y="18"/>
                </a:lnTo>
                <a:lnTo>
                  <a:pt x="28" y="21"/>
                </a:lnTo>
                <a:close/>
                <a:moveTo>
                  <a:pt x="37" y="26"/>
                </a:moveTo>
                <a:lnTo>
                  <a:pt x="37" y="27"/>
                </a:lnTo>
                <a:lnTo>
                  <a:pt x="41" y="24"/>
                </a:lnTo>
                <a:lnTo>
                  <a:pt x="41" y="23"/>
                </a:lnTo>
                <a:lnTo>
                  <a:pt x="37" y="26"/>
                </a:lnTo>
                <a:close/>
                <a:moveTo>
                  <a:pt x="46" y="31"/>
                </a:moveTo>
                <a:lnTo>
                  <a:pt x="46" y="32"/>
                </a:lnTo>
                <a:lnTo>
                  <a:pt x="50" y="30"/>
                </a:lnTo>
                <a:lnTo>
                  <a:pt x="50" y="28"/>
                </a:lnTo>
                <a:lnTo>
                  <a:pt x="46" y="31"/>
                </a:lnTo>
                <a:close/>
                <a:moveTo>
                  <a:pt x="55" y="36"/>
                </a:moveTo>
                <a:lnTo>
                  <a:pt x="55" y="37"/>
                </a:lnTo>
                <a:lnTo>
                  <a:pt x="59" y="35"/>
                </a:lnTo>
                <a:lnTo>
                  <a:pt x="59" y="34"/>
                </a:lnTo>
                <a:lnTo>
                  <a:pt x="55" y="36"/>
                </a:lnTo>
                <a:close/>
                <a:moveTo>
                  <a:pt x="59" y="40"/>
                </a:moveTo>
                <a:lnTo>
                  <a:pt x="64" y="42"/>
                </a:lnTo>
                <a:lnTo>
                  <a:pt x="64" y="41"/>
                </a:lnTo>
                <a:lnTo>
                  <a:pt x="59" y="39"/>
                </a:lnTo>
                <a:lnTo>
                  <a:pt x="59" y="40"/>
                </a:lnTo>
                <a:close/>
                <a:moveTo>
                  <a:pt x="64" y="41"/>
                </a:moveTo>
                <a:lnTo>
                  <a:pt x="64" y="42"/>
                </a:lnTo>
                <a:lnTo>
                  <a:pt x="68" y="40"/>
                </a:lnTo>
                <a:lnTo>
                  <a:pt x="68" y="39"/>
                </a:lnTo>
                <a:lnTo>
                  <a:pt x="64" y="41"/>
                </a:lnTo>
                <a:close/>
                <a:moveTo>
                  <a:pt x="0" y="12"/>
                </a:moveTo>
                <a:lnTo>
                  <a:pt x="5" y="15"/>
                </a:lnTo>
                <a:lnTo>
                  <a:pt x="5" y="14"/>
                </a:lnTo>
                <a:lnTo>
                  <a:pt x="0" y="11"/>
                </a:lnTo>
                <a:lnTo>
                  <a:pt x="0" y="12"/>
                </a:lnTo>
                <a:close/>
                <a:moveTo>
                  <a:pt x="9" y="18"/>
                </a:moveTo>
                <a:lnTo>
                  <a:pt x="13" y="20"/>
                </a:lnTo>
                <a:lnTo>
                  <a:pt x="13" y="19"/>
                </a:lnTo>
                <a:lnTo>
                  <a:pt x="9" y="16"/>
                </a:lnTo>
                <a:lnTo>
                  <a:pt x="9" y="18"/>
                </a:lnTo>
                <a:close/>
                <a:moveTo>
                  <a:pt x="18" y="23"/>
                </a:moveTo>
                <a:lnTo>
                  <a:pt x="40" y="36"/>
                </a:lnTo>
                <a:lnTo>
                  <a:pt x="40" y="35"/>
                </a:lnTo>
                <a:lnTo>
                  <a:pt x="18" y="22"/>
                </a:lnTo>
                <a:lnTo>
                  <a:pt x="18" y="23"/>
                </a:lnTo>
                <a:close/>
                <a:moveTo>
                  <a:pt x="44" y="38"/>
                </a:moveTo>
                <a:lnTo>
                  <a:pt x="49" y="41"/>
                </a:lnTo>
                <a:lnTo>
                  <a:pt x="49" y="40"/>
                </a:lnTo>
                <a:lnTo>
                  <a:pt x="44" y="37"/>
                </a:lnTo>
                <a:lnTo>
                  <a:pt x="44" y="38"/>
                </a:lnTo>
                <a:close/>
                <a:moveTo>
                  <a:pt x="5" y="14"/>
                </a:moveTo>
                <a:lnTo>
                  <a:pt x="5" y="15"/>
                </a:lnTo>
                <a:lnTo>
                  <a:pt x="9" y="13"/>
                </a:lnTo>
                <a:lnTo>
                  <a:pt x="9" y="11"/>
                </a:lnTo>
                <a:lnTo>
                  <a:pt x="5" y="14"/>
                </a:lnTo>
                <a:close/>
                <a:moveTo>
                  <a:pt x="13" y="19"/>
                </a:moveTo>
                <a:lnTo>
                  <a:pt x="13" y="20"/>
                </a:lnTo>
                <a:lnTo>
                  <a:pt x="17" y="18"/>
                </a:lnTo>
                <a:lnTo>
                  <a:pt x="17" y="17"/>
                </a:lnTo>
                <a:lnTo>
                  <a:pt x="13" y="19"/>
                </a:lnTo>
                <a:close/>
                <a:moveTo>
                  <a:pt x="40" y="35"/>
                </a:moveTo>
                <a:lnTo>
                  <a:pt x="40" y="36"/>
                </a:lnTo>
                <a:lnTo>
                  <a:pt x="44" y="33"/>
                </a:lnTo>
                <a:lnTo>
                  <a:pt x="44" y="32"/>
                </a:lnTo>
                <a:lnTo>
                  <a:pt x="40" y="35"/>
                </a:lnTo>
                <a:close/>
                <a:moveTo>
                  <a:pt x="49" y="40"/>
                </a:moveTo>
                <a:lnTo>
                  <a:pt x="49" y="41"/>
                </a:lnTo>
                <a:lnTo>
                  <a:pt x="53" y="39"/>
                </a:lnTo>
                <a:lnTo>
                  <a:pt x="53" y="37"/>
                </a:lnTo>
                <a:lnTo>
                  <a:pt x="49" y="40"/>
                </a:lnTo>
                <a:close/>
                <a:moveTo>
                  <a:pt x="53" y="44"/>
                </a:moveTo>
                <a:lnTo>
                  <a:pt x="58" y="46"/>
                </a:lnTo>
                <a:lnTo>
                  <a:pt x="58" y="45"/>
                </a:lnTo>
                <a:lnTo>
                  <a:pt x="53" y="42"/>
                </a:lnTo>
                <a:lnTo>
                  <a:pt x="53" y="44"/>
                </a:lnTo>
                <a:close/>
                <a:moveTo>
                  <a:pt x="58" y="45"/>
                </a:moveTo>
                <a:lnTo>
                  <a:pt x="58" y="46"/>
                </a:lnTo>
                <a:lnTo>
                  <a:pt x="62" y="44"/>
                </a:lnTo>
                <a:lnTo>
                  <a:pt x="62" y="43"/>
                </a:lnTo>
                <a:lnTo>
                  <a:pt x="58" y="45"/>
                </a:lnTo>
                <a:close/>
              </a:path>
            </a:pathLst>
          </a:custGeom>
          <a:solidFill>
            <a:srgbClr val="969696"/>
          </a:solidFill>
          <a:ln w="9525">
            <a:noFill/>
            <a:round/>
            <a:headEnd/>
            <a:tailEnd/>
          </a:ln>
        </p:spPr>
        <p:txBody>
          <a:bodyPr/>
          <a:lstStyle/>
          <a:p>
            <a:pPr>
              <a:defRPr/>
            </a:pPr>
            <a:endParaRPr lang="zh-CN" altLang="en-US">
              <a:latin typeface="+mj-lt"/>
              <a:ea typeface="宋体" pitchFamily="2" charset="-122"/>
            </a:endParaRPr>
          </a:p>
        </p:txBody>
      </p:sp>
      <p:pic>
        <p:nvPicPr>
          <p:cNvPr id="197779" name="Picture 240"/>
          <p:cNvPicPr>
            <a:picLocks noChangeAspect="1" noChangeArrowheads="1"/>
          </p:cNvPicPr>
          <p:nvPr/>
        </p:nvPicPr>
        <p:blipFill>
          <a:blip r:embed="rId29"/>
          <a:srcRect/>
          <a:stretch>
            <a:fillRect/>
          </a:stretch>
        </p:blipFill>
        <p:spPr bwMode="auto">
          <a:xfrm>
            <a:off x="7112000" y="1319213"/>
            <a:ext cx="125413" cy="84137"/>
          </a:xfrm>
          <a:prstGeom prst="rect">
            <a:avLst/>
          </a:prstGeom>
          <a:noFill/>
          <a:ln w="9525">
            <a:noFill/>
            <a:miter lim="800000"/>
            <a:headEnd/>
            <a:tailEnd/>
          </a:ln>
        </p:spPr>
      </p:pic>
      <p:sp>
        <p:nvSpPr>
          <p:cNvPr id="67736" name="Freeform 241"/>
          <p:cNvSpPr>
            <a:spLocks/>
          </p:cNvSpPr>
          <p:nvPr/>
        </p:nvSpPr>
        <p:spPr bwMode="auto">
          <a:xfrm>
            <a:off x="7119938" y="1325563"/>
            <a:ext cx="107950" cy="71437"/>
          </a:xfrm>
          <a:custGeom>
            <a:avLst/>
            <a:gdLst>
              <a:gd name="T0" fmla="*/ 0 w 68"/>
              <a:gd name="T1" fmla="*/ 2147483647 h 45"/>
              <a:gd name="T2" fmla="*/ 2147483647 w 68"/>
              <a:gd name="T3" fmla="*/ 2147483647 h 45"/>
              <a:gd name="T4" fmla="*/ 2147483647 w 68"/>
              <a:gd name="T5" fmla="*/ 2147483647 h 45"/>
              <a:gd name="T6" fmla="*/ 0 w 68"/>
              <a:gd name="T7" fmla="*/ 0 h 45"/>
              <a:gd name="T8" fmla="*/ 0 w 68"/>
              <a:gd name="T9" fmla="*/ 2147483647 h 45"/>
              <a:gd name="T10" fmla="*/ 0 60000 65536"/>
              <a:gd name="T11" fmla="*/ 0 60000 65536"/>
              <a:gd name="T12" fmla="*/ 0 60000 65536"/>
              <a:gd name="T13" fmla="*/ 0 60000 65536"/>
              <a:gd name="T14" fmla="*/ 0 60000 65536"/>
              <a:gd name="T15" fmla="*/ 0 w 68"/>
              <a:gd name="T16" fmla="*/ 0 h 45"/>
              <a:gd name="T17" fmla="*/ 68 w 68"/>
              <a:gd name="T18" fmla="*/ 45 h 45"/>
            </a:gdLst>
            <a:ahLst/>
            <a:cxnLst>
              <a:cxn ang="T10">
                <a:pos x="T0" y="T1"/>
              </a:cxn>
              <a:cxn ang="T11">
                <a:pos x="T2" y="T3"/>
              </a:cxn>
              <a:cxn ang="T12">
                <a:pos x="T4" y="T5"/>
              </a:cxn>
              <a:cxn ang="T13">
                <a:pos x="T6" y="T7"/>
              </a:cxn>
              <a:cxn ang="T14">
                <a:pos x="T8" y="T9"/>
              </a:cxn>
            </a:cxnLst>
            <a:rect l="T15" t="T16" r="T17" b="T18"/>
            <a:pathLst>
              <a:path w="68" h="45">
                <a:moveTo>
                  <a:pt x="0" y="6"/>
                </a:moveTo>
                <a:lnTo>
                  <a:pt x="68" y="45"/>
                </a:lnTo>
                <a:lnTo>
                  <a:pt x="68" y="40"/>
                </a:lnTo>
                <a:lnTo>
                  <a:pt x="0" y="0"/>
                </a:lnTo>
                <a:lnTo>
                  <a:pt x="0" y="6"/>
                </a:lnTo>
                <a:close/>
              </a:path>
            </a:pathLst>
          </a:cu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737" name="Freeform 242"/>
          <p:cNvSpPr>
            <a:spLocks/>
          </p:cNvSpPr>
          <p:nvPr/>
        </p:nvSpPr>
        <p:spPr bwMode="auto">
          <a:xfrm>
            <a:off x="7119938" y="1293813"/>
            <a:ext cx="155575" cy="103187"/>
          </a:xfrm>
          <a:custGeom>
            <a:avLst/>
            <a:gdLst>
              <a:gd name="T0" fmla="*/ 0 w 98"/>
              <a:gd name="T1" fmla="*/ 2147483647 h 65"/>
              <a:gd name="T2" fmla="*/ 2147483647 w 98"/>
              <a:gd name="T3" fmla="*/ 0 h 65"/>
              <a:gd name="T4" fmla="*/ 2147483647 w 98"/>
              <a:gd name="T5" fmla="*/ 2147483647 h 65"/>
              <a:gd name="T6" fmla="*/ 2147483647 w 98"/>
              <a:gd name="T7" fmla="*/ 2147483647 h 65"/>
              <a:gd name="T8" fmla="*/ 2147483647 w 98"/>
              <a:gd name="T9" fmla="*/ 2147483647 h 65"/>
              <a:gd name="T10" fmla="*/ 0 w 98"/>
              <a:gd name="T11" fmla="*/ 2147483647 h 65"/>
              <a:gd name="T12" fmla="*/ 0 w 98"/>
              <a:gd name="T13" fmla="*/ 2147483647 h 65"/>
              <a:gd name="T14" fmla="*/ 0 60000 65536"/>
              <a:gd name="T15" fmla="*/ 0 60000 65536"/>
              <a:gd name="T16" fmla="*/ 0 60000 65536"/>
              <a:gd name="T17" fmla="*/ 0 60000 65536"/>
              <a:gd name="T18" fmla="*/ 0 60000 65536"/>
              <a:gd name="T19" fmla="*/ 0 60000 65536"/>
              <a:gd name="T20" fmla="*/ 0 60000 65536"/>
              <a:gd name="T21" fmla="*/ 0 w 98"/>
              <a:gd name="T22" fmla="*/ 0 h 65"/>
              <a:gd name="T23" fmla="*/ 98 w 98"/>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65">
                <a:moveTo>
                  <a:pt x="0" y="20"/>
                </a:moveTo>
                <a:lnTo>
                  <a:pt x="29" y="0"/>
                </a:lnTo>
                <a:lnTo>
                  <a:pt x="98" y="39"/>
                </a:lnTo>
                <a:lnTo>
                  <a:pt x="98" y="48"/>
                </a:lnTo>
                <a:lnTo>
                  <a:pt x="68" y="65"/>
                </a:lnTo>
                <a:lnTo>
                  <a:pt x="0" y="26"/>
                </a:lnTo>
                <a:lnTo>
                  <a:pt x="0" y="20"/>
                </a:lnTo>
                <a:close/>
              </a:path>
            </a:pathLst>
          </a:custGeom>
          <a:noFill/>
          <a:ln w="12700" cap="rnd">
            <a:solidFill>
              <a:srgbClr val="000000"/>
            </a:solidFill>
            <a:round/>
            <a:headEnd/>
            <a:tailEnd/>
          </a:ln>
        </p:spPr>
        <p:txBody>
          <a:bodyPr/>
          <a:lstStyle/>
          <a:p>
            <a:pPr>
              <a:defRPr/>
            </a:pPr>
            <a:endParaRPr lang="zh-CN" altLang="en-US">
              <a:latin typeface="+mj-lt"/>
              <a:ea typeface="宋体" pitchFamily="2" charset="-122"/>
            </a:endParaRPr>
          </a:p>
        </p:txBody>
      </p:sp>
      <p:pic>
        <p:nvPicPr>
          <p:cNvPr id="197782" name="Picture 243"/>
          <p:cNvPicPr>
            <a:picLocks noChangeAspect="1" noChangeArrowheads="1"/>
          </p:cNvPicPr>
          <p:nvPr/>
        </p:nvPicPr>
        <p:blipFill>
          <a:blip r:embed="rId30"/>
          <a:srcRect/>
          <a:stretch>
            <a:fillRect/>
          </a:stretch>
        </p:blipFill>
        <p:spPr bwMode="auto">
          <a:xfrm>
            <a:off x="7194550" y="1141413"/>
            <a:ext cx="114300" cy="166687"/>
          </a:xfrm>
          <a:prstGeom prst="rect">
            <a:avLst/>
          </a:prstGeom>
          <a:noFill/>
          <a:ln w="9525">
            <a:noFill/>
            <a:miter lim="800000"/>
            <a:headEnd/>
            <a:tailEnd/>
          </a:ln>
        </p:spPr>
      </p:pic>
      <p:pic>
        <p:nvPicPr>
          <p:cNvPr id="197783" name="Picture 244"/>
          <p:cNvPicPr>
            <a:picLocks noChangeAspect="1" noChangeArrowheads="1"/>
          </p:cNvPicPr>
          <p:nvPr/>
        </p:nvPicPr>
        <p:blipFill>
          <a:blip r:embed="rId31"/>
          <a:srcRect/>
          <a:stretch>
            <a:fillRect/>
          </a:stretch>
        </p:blipFill>
        <p:spPr bwMode="auto">
          <a:xfrm>
            <a:off x="7194550" y="1141413"/>
            <a:ext cx="114300" cy="166687"/>
          </a:xfrm>
          <a:prstGeom prst="rect">
            <a:avLst/>
          </a:prstGeom>
          <a:noFill/>
          <a:ln w="9525">
            <a:noFill/>
            <a:miter lim="800000"/>
            <a:headEnd/>
            <a:tailEnd/>
          </a:ln>
        </p:spPr>
      </p:pic>
      <p:sp>
        <p:nvSpPr>
          <p:cNvPr id="67740" name="Freeform 245"/>
          <p:cNvSpPr>
            <a:spLocks/>
          </p:cNvSpPr>
          <p:nvPr/>
        </p:nvSpPr>
        <p:spPr bwMode="auto">
          <a:xfrm>
            <a:off x="7202488" y="1147763"/>
            <a:ext cx="96837" cy="150812"/>
          </a:xfrm>
          <a:custGeom>
            <a:avLst/>
            <a:gdLst>
              <a:gd name="T0" fmla="*/ 2147483647 w 61"/>
              <a:gd name="T1" fmla="*/ 2147483647 h 95"/>
              <a:gd name="T2" fmla="*/ 2147483647 w 61"/>
              <a:gd name="T3" fmla="*/ 2147483647 h 95"/>
              <a:gd name="T4" fmla="*/ 0 w 61"/>
              <a:gd name="T5" fmla="*/ 0 h 95"/>
              <a:gd name="T6" fmla="*/ 2147483647 w 61"/>
              <a:gd name="T7" fmla="*/ 2147483647 h 95"/>
              <a:gd name="T8" fmla="*/ 2147483647 w 61"/>
              <a:gd name="T9" fmla="*/ 2147483647 h 95"/>
              <a:gd name="T10" fmla="*/ 2147483647 w 61"/>
              <a:gd name="T11" fmla="*/ 2147483647 h 95"/>
              <a:gd name="T12" fmla="*/ 2147483647 w 61"/>
              <a:gd name="T13" fmla="*/ 2147483647 h 95"/>
              <a:gd name="T14" fmla="*/ 0 60000 65536"/>
              <a:gd name="T15" fmla="*/ 0 60000 65536"/>
              <a:gd name="T16" fmla="*/ 0 60000 65536"/>
              <a:gd name="T17" fmla="*/ 0 60000 65536"/>
              <a:gd name="T18" fmla="*/ 0 60000 65536"/>
              <a:gd name="T19" fmla="*/ 0 60000 65536"/>
              <a:gd name="T20" fmla="*/ 0 60000 65536"/>
              <a:gd name="T21" fmla="*/ 0 w 61"/>
              <a:gd name="T22" fmla="*/ 0 h 95"/>
              <a:gd name="T23" fmla="*/ 61 w 61"/>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1" h="95">
                <a:moveTo>
                  <a:pt x="2" y="58"/>
                </a:moveTo>
                <a:lnTo>
                  <a:pt x="2" y="1"/>
                </a:lnTo>
                <a:lnTo>
                  <a:pt x="0" y="0"/>
                </a:lnTo>
                <a:lnTo>
                  <a:pt x="61" y="36"/>
                </a:lnTo>
                <a:lnTo>
                  <a:pt x="61" y="95"/>
                </a:lnTo>
                <a:lnTo>
                  <a:pt x="61" y="93"/>
                </a:lnTo>
                <a:lnTo>
                  <a:pt x="2" y="58"/>
                </a:lnTo>
                <a:close/>
              </a:path>
            </a:pathLst>
          </a:cu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741" name="Rectangle 246"/>
          <p:cNvSpPr>
            <a:spLocks noChangeArrowheads="1"/>
          </p:cNvSpPr>
          <p:nvPr/>
        </p:nvSpPr>
        <p:spPr bwMode="auto">
          <a:xfrm>
            <a:off x="7429500" y="1214438"/>
            <a:ext cx="800100"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latin typeface="+mj-lt"/>
                <a:ea typeface="华文细黑" pitchFamily="2" charset="-122"/>
              </a:rPr>
              <a:t>Multiplex terminal</a:t>
            </a:r>
            <a:endParaRPr lang="zh-CN" altLang="en-US" sz="1800" b="0">
              <a:latin typeface="+mj-lt"/>
              <a:ea typeface="华文细黑" pitchFamily="2" charset="-122"/>
            </a:endParaRPr>
          </a:p>
        </p:txBody>
      </p:sp>
      <p:sp>
        <p:nvSpPr>
          <p:cNvPr id="67742" name="Rectangle 248"/>
          <p:cNvSpPr>
            <a:spLocks noChangeArrowheads="1"/>
          </p:cNvSpPr>
          <p:nvPr/>
        </p:nvSpPr>
        <p:spPr bwMode="auto">
          <a:xfrm>
            <a:off x="1403350" y="2333625"/>
            <a:ext cx="215900"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STM</a:t>
            </a:r>
            <a:endParaRPr lang="en-US" altLang="zh-CN" sz="1800" b="0">
              <a:solidFill>
                <a:schemeClr val="bg1"/>
              </a:solidFill>
              <a:latin typeface="+mj-lt"/>
              <a:ea typeface="华文细黑" pitchFamily="2" charset="-122"/>
            </a:endParaRPr>
          </a:p>
        </p:txBody>
      </p:sp>
      <p:sp>
        <p:nvSpPr>
          <p:cNvPr id="67743" name="Rectangle 249"/>
          <p:cNvSpPr>
            <a:spLocks noChangeArrowheads="1"/>
          </p:cNvSpPr>
          <p:nvPr/>
        </p:nvSpPr>
        <p:spPr bwMode="auto">
          <a:xfrm>
            <a:off x="1611313" y="2333625"/>
            <a:ext cx="33337"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a:t>
            </a:r>
            <a:endParaRPr lang="en-US" altLang="zh-CN" sz="1800" b="0">
              <a:solidFill>
                <a:schemeClr val="bg1"/>
              </a:solidFill>
              <a:latin typeface="+mj-lt"/>
              <a:ea typeface="华文细黑" pitchFamily="2" charset="-122"/>
            </a:endParaRPr>
          </a:p>
        </p:txBody>
      </p:sp>
      <p:sp>
        <p:nvSpPr>
          <p:cNvPr id="67744" name="Rectangle 250"/>
          <p:cNvSpPr>
            <a:spLocks noChangeArrowheads="1"/>
          </p:cNvSpPr>
          <p:nvPr/>
        </p:nvSpPr>
        <p:spPr bwMode="auto">
          <a:xfrm>
            <a:off x="1641475" y="2333625"/>
            <a:ext cx="144463"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64 </a:t>
            </a:r>
            <a:endParaRPr lang="en-US" altLang="zh-CN" sz="1800" b="0">
              <a:solidFill>
                <a:schemeClr val="bg1"/>
              </a:solidFill>
              <a:latin typeface="+mj-lt"/>
              <a:ea typeface="华文细黑" pitchFamily="2" charset="-122"/>
            </a:endParaRPr>
          </a:p>
        </p:txBody>
      </p:sp>
      <p:sp>
        <p:nvSpPr>
          <p:cNvPr id="67745" name="Rectangle 251"/>
          <p:cNvSpPr>
            <a:spLocks noChangeArrowheads="1"/>
          </p:cNvSpPr>
          <p:nvPr/>
        </p:nvSpPr>
        <p:spPr bwMode="auto">
          <a:xfrm>
            <a:off x="1771650" y="2328863"/>
            <a:ext cx="762000"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Multiplex section</a:t>
            </a:r>
            <a:endParaRPr lang="zh-CN" altLang="en-US" sz="1800" b="0">
              <a:solidFill>
                <a:schemeClr val="bg1"/>
              </a:solidFill>
              <a:latin typeface="+mj-lt"/>
              <a:ea typeface="华文细黑" pitchFamily="2" charset="-122"/>
            </a:endParaRPr>
          </a:p>
        </p:txBody>
      </p:sp>
      <p:sp>
        <p:nvSpPr>
          <p:cNvPr id="67749" name="Rectangle 255"/>
          <p:cNvSpPr>
            <a:spLocks noChangeArrowheads="1"/>
          </p:cNvSpPr>
          <p:nvPr/>
        </p:nvSpPr>
        <p:spPr bwMode="auto">
          <a:xfrm>
            <a:off x="1571625" y="2486025"/>
            <a:ext cx="928688" cy="123825"/>
          </a:xfrm>
          <a:prstGeom prst="rect">
            <a:avLst/>
          </a:prstGeom>
          <a:noFill/>
          <a:ln w="9525">
            <a:noFill/>
            <a:miter lim="800000"/>
            <a:headEnd/>
            <a:tailEnd/>
          </a:ln>
        </p:spPr>
        <p:txBody>
          <a:bodyPr lIns="0" tIns="0" rIns="0" bIns="0">
            <a:spAutoFit/>
          </a:bodyPr>
          <a:lstStyle/>
          <a:p>
            <a:pPr algn="ctr" eaLnBrk="0" hangingPunct="0">
              <a:defRPr/>
            </a:pPr>
            <a:r>
              <a:rPr lang="en-US" altLang="zh-CN" sz="800" b="0">
                <a:solidFill>
                  <a:srgbClr val="000000"/>
                </a:solidFill>
                <a:latin typeface="Arial" pitchFamily="34" charset="0"/>
                <a:ea typeface="华文细黑" pitchFamily="2" charset="-122"/>
              </a:rPr>
              <a:t>1+1 </a:t>
            </a:r>
            <a:r>
              <a:rPr lang="en-US" altLang="zh-CN" sz="800" b="0">
                <a:solidFill>
                  <a:srgbClr val="000000"/>
                </a:solidFill>
                <a:latin typeface="+mj-lt"/>
                <a:ea typeface="华文细黑" pitchFamily="2" charset="-122"/>
              </a:rPr>
              <a:t>Protection </a:t>
            </a:r>
            <a:r>
              <a:rPr lang="en-US" altLang="zh-CN" sz="800" b="0" dirty="0">
                <a:solidFill>
                  <a:srgbClr val="000000"/>
                </a:solidFill>
                <a:latin typeface="+mj-lt"/>
                <a:ea typeface="华文细黑" pitchFamily="2" charset="-122"/>
              </a:rPr>
              <a:t>link</a:t>
            </a:r>
            <a:endParaRPr lang="zh-CN" altLang="en-US" sz="1800" b="0" dirty="0">
              <a:solidFill>
                <a:schemeClr val="bg1"/>
              </a:solidFill>
              <a:latin typeface="+mj-lt"/>
              <a:ea typeface="华文细黑" pitchFamily="2" charset="-122"/>
            </a:endParaRPr>
          </a:p>
        </p:txBody>
      </p:sp>
      <p:sp>
        <p:nvSpPr>
          <p:cNvPr id="67750" name="Line 256"/>
          <p:cNvSpPr>
            <a:spLocks noChangeShapeType="1"/>
          </p:cNvSpPr>
          <p:nvPr/>
        </p:nvSpPr>
        <p:spPr bwMode="auto">
          <a:xfrm flipV="1">
            <a:off x="3741738" y="2106613"/>
            <a:ext cx="0" cy="390525"/>
          </a:xfrm>
          <a:prstGeom prst="line">
            <a:avLst/>
          </a:prstGeom>
          <a:noFill/>
          <a:ln w="17463" cap="rnd">
            <a:solidFill>
              <a:srgbClr val="000000"/>
            </a:solidFill>
            <a:round/>
            <a:headEnd/>
            <a:tailEnd/>
          </a:ln>
        </p:spPr>
        <p:txBody>
          <a:bodyPr/>
          <a:lstStyle/>
          <a:p>
            <a:pPr>
              <a:defRPr/>
            </a:pPr>
            <a:endParaRPr lang="zh-CN" altLang="en-US">
              <a:latin typeface="+mj-lt"/>
              <a:ea typeface="宋体" pitchFamily="2" charset="-122"/>
            </a:endParaRPr>
          </a:p>
        </p:txBody>
      </p:sp>
      <p:sp>
        <p:nvSpPr>
          <p:cNvPr id="67751" name="Rectangle 257"/>
          <p:cNvSpPr>
            <a:spLocks noChangeArrowheads="1"/>
          </p:cNvSpPr>
          <p:nvPr/>
        </p:nvSpPr>
        <p:spPr bwMode="auto">
          <a:xfrm>
            <a:off x="3219450" y="1733550"/>
            <a:ext cx="1131888"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Bureau Electron Institute</a:t>
            </a:r>
            <a:endParaRPr lang="zh-CN" altLang="en-US" sz="1800" b="0">
              <a:solidFill>
                <a:schemeClr val="bg1"/>
              </a:solidFill>
              <a:latin typeface="+mj-lt"/>
              <a:ea typeface="华文细黑" pitchFamily="2" charset="-122"/>
            </a:endParaRPr>
          </a:p>
        </p:txBody>
      </p:sp>
      <p:sp>
        <p:nvSpPr>
          <p:cNvPr id="67752" name="Line 258"/>
          <p:cNvSpPr>
            <a:spLocks noChangeShapeType="1"/>
          </p:cNvSpPr>
          <p:nvPr/>
        </p:nvSpPr>
        <p:spPr bwMode="auto">
          <a:xfrm flipV="1">
            <a:off x="4008438" y="1600200"/>
            <a:ext cx="0" cy="881063"/>
          </a:xfrm>
          <a:prstGeom prst="line">
            <a:avLst/>
          </a:prstGeom>
          <a:noFill/>
          <a:ln w="17463" cap="rnd">
            <a:solidFill>
              <a:srgbClr val="000000"/>
            </a:solidFill>
            <a:round/>
            <a:headEnd/>
            <a:tailEnd/>
          </a:ln>
        </p:spPr>
        <p:txBody>
          <a:bodyPr/>
          <a:lstStyle/>
          <a:p>
            <a:pPr>
              <a:defRPr/>
            </a:pPr>
            <a:endParaRPr lang="zh-CN" altLang="en-US">
              <a:latin typeface="+mj-lt"/>
              <a:ea typeface="宋体" pitchFamily="2" charset="-122"/>
            </a:endParaRPr>
          </a:p>
        </p:txBody>
      </p:sp>
      <p:sp>
        <p:nvSpPr>
          <p:cNvPr id="67753" name="Rectangle 259"/>
          <p:cNvSpPr>
            <a:spLocks noChangeArrowheads="1"/>
          </p:cNvSpPr>
          <p:nvPr/>
        </p:nvSpPr>
        <p:spPr bwMode="auto">
          <a:xfrm>
            <a:off x="2357438" y="1500188"/>
            <a:ext cx="1000125" cy="246062"/>
          </a:xfrm>
          <a:prstGeom prst="rect">
            <a:avLst/>
          </a:prstGeom>
          <a:noFill/>
          <a:ln w="9525">
            <a:noFill/>
            <a:miter lim="800000"/>
            <a:headEnd/>
            <a:tailEnd/>
          </a:ln>
        </p:spPr>
        <p:txBody>
          <a:bodyPr lIns="0" tIns="0" rIns="0" bIns="0">
            <a:spAutoFit/>
          </a:bodyPr>
          <a:lstStyle/>
          <a:p>
            <a:pPr algn="ctr" eaLnBrk="0" hangingPunct="0">
              <a:defRPr/>
            </a:pPr>
            <a:r>
              <a:rPr lang="en-US" altLang="zh-CN" sz="800" b="0" dirty="0">
                <a:solidFill>
                  <a:srgbClr val="000000"/>
                </a:solidFill>
                <a:latin typeface="+mj-lt"/>
                <a:ea typeface="华文细黑" pitchFamily="2" charset="-122"/>
              </a:rPr>
              <a:t>Branch of Shenyang Institute of Electronics</a:t>
            </a:r>
            <a:endParaRPr lang="zh-CN" altLang="en-US" sz="1800" b="0" dirty="0">
              <a:solidFill>
                <a:schemeClr val="bg1"/>
              </a:solidFill>
              <a:latin typeface="+mj-lt"/>
              <a:ea typeface="华文细黑" pitchFamily="2" charset="-122"/>
            </a:endParaRPr>
          </a:p>
        </p:txBody>
      </p:sp>
      <p:sp>
        <p:nvSpPr>
          <p:cNvPr id="67754" name="Rectangle 260"/>
          <p:cNvSpPr>
            <a:spLocks noChangeArrowheads="1"/>
          </p:cNvSpPr>
          <p:nvPr/>
        </p:nvSpPr>
        <p:spPr bwMode="auto">
          <a:xfrm>
            <a:off x="2714625" y="1143000"/>
            <a:ext cx="1071563" cy="246063"/>
          </a:xfrm>
          <a:prstGeom prst="rect">
            <a:avLst/>
          </a:prstGeom>
          <a:noFill/>
          <a:ln w="9525">
            <a:noFill/>
            <a:miter lim="800000"/>
            <a:headEnd/>
            <a:tailEnd/>
          </a:ln>
        </p:spPr>
        <p:txBody>
          <a:bodyPr lIns="0" tIns="0" rIns="0" bIns="0">
            <a:spAutoFit/>
          </a:bodyPr>
          <a:lstStyle/>
          <a:p>
            <a:pPr algn="ctr" eaLnBrk="0" hangingPunct="0">
              <a:defRPr/>
            </a:pPr>
            <a:r>
              <a:rPr lang="en-US" altLang="zh-CN" sz="800" b="0">
                <a:solidFill>
                  <a:srgbClr val="000000"/>
                </a:solidFill>
                <a:latin typeface="+mj-lt"/>
                <a:ea typeface="华文细黑" pitchFamily="2" charset="-122"/>
              </a:rPr>
              <a:t>Shenyang Communication Station</a:t>
            </a:r>
            <a:endParaRPr lang="zh-CN" altLang="en-US" sz="1800" b="0">
              <a:solidFill>
                <a:schemeClr val="bg1"/>
              </a:solidFill>
              <a:latin typeface="+mj-lt"/>
              <a:ea typeface="华文细黑" pitchFamily="2" charset="-122"/>
            </a:endParaRPr>
          </a:p>
        </p:txBody>
      </p:sp>
      <p:sp>
        <p:nvSpPr>
          <p:cNvPr id="67755" name="Line 261"/>
          <p:cNvSpPr>
            <a:spLocks noChangeShapeType="1"/>
          </p:cNvSpPr>
          <p:nvPr/>
        </p:nvSpPr>
        <p:spPr bwMode="auto">
          <a:xfrm flipV="1">
            <a:off x="3738563" y="1600200"/>
            <a:ext cx="112712" cy="303213"/>
          </a:xfrm>
          <a:prstGeom prst="line">
            <a:avLst/>
          </a:prstGeom>
          <a:noFill/>
          <a:ln w="17463" cap="rnd">
            <a:solidFill>
              <a:srgbClr val="000000"/>
            </a:solidFill>
            <a:round/>
            <a:headEnd/>
            <a:tailEnd/>
          </a:ln>
        </p:spPr>
        <p:txBody>
          <a:bodyPr/>
          <a:lstStyle/>
          <a:p>
            <a:pPr>
              <a:defRPr/>
            </a:pPr>
            <a:endParaRPr lang="zh-CN" altLang="en-US">
              <a:latin typeface="+mj-lt"/>
              <a:ea typeface="宋体" pitchFamily="2" charset="-122"/>
            </a:endParaRPr>
          </a:p>
        </p:txBody>
      </p:sp>
      <p:sp>
        <p:nvSpPr>
          <p:cNvPr id="67756" name="Line 262"/>
          <p:cNvSpPr>
            <a:spLocks noChangeShapeType="1"/>
          </p:cNvSpPr>
          <p:nvPr/>
        </p:nvSpPr>
        <p:spPr bwMode="auto">
          <a:xfrm>
            <a:off x="4075113" y="1509713"/>
            <a:ext cx="384175" cy="654050"/>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757" name="Freeform 263"/>
          <p:cNvSpPr>
            <a:spLocks/>
          </p:cNvSpPr>
          <p:nvPr/>
        </p:nvSpPr>
        <p:spPr bwMode="auto">
          <a:xfrm>
            <a:off x="1392238" y="3425825"/>
            <a:ext cx="179387" cy="642938"/>
          </a:xfrm>
          <a:custGeom>
            <a:avLst/>
            <a:gdLst>
              <a:gd name="T0" fmla="*/ 0 w 113"/>
              <a:gd name="T1" fmla="*/ 0 h 405"/>
              <a:gd name="T2" fmla="*/ 0 w 113"/>
              <a:gd name="T3" fmla="*/ 2147483647 h 405"/>
              <a:gd name="T4" fmla="*/ 2147483647 w 113"/>
              <a:gd name="T5" fmla="*/ 2147483647 h 405"/>
              <a:gd name="T6" fmla="*/ 0 60000 65536"/>
              <a:gd name="T7" fmla="*/ 0 60000 65536"/>
              <a:gd name="T8" fmla="*/ 0 60000 65536"/>
              <a:gd name="T9" fmla="*/ 0 w 113"/>
              <a:gd name="T10" fmla="*/ 0 h 405"/>
              <a:gd name="T11" fmla="*/ 113 w 113"/>
              <a:gd name="T12" fmla="*/ 405 h 405"/>
            </a:gdLst>
            <a:ahLst/>
            <a:cxnLst>
              <a:cxn ang="T6">
                <a:pos x="T0" y="T1"/>
              </a:cxn>
              <a:cxn ang="T7">
                <a:pos x="T2" y="T3"/>
              </a:cxn>
              <a:cxn ang="T8">
                <a:pos x="T4" y="T5"/>
              </a:cxn>
            </a:cxnLst>
            <a:rect l="T9" t="T10" r="T11" b="T12"/>
            <a:pathLst>
              <a:path w="113" h="405">
                <a:moveTo>
                  <a:pt x="0" y="0"/>
                </a:moveTo>
                <a:lnTo>
                  <a:pt x="0" y="405"/>
                </a:lnTo>
                <a:lnTo>
                  <a:pt x="113" y="405"/>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58" name="Freeform 264"/>
          <p:cNvSpPr>
            <a:spLocks/>
          </p:cNvSpPr>
          <p:nvPr/>
        </p:nvSpPr>
        <p:spPr bwMode="auto">
          <a:xfrm>
            <a:off x="1436688" y="3403600"/>
            <a:ext cx="715962" cy="309563"/>
          </a:xfrm>
          <a:custGeom>
            <a:avLst/>
            <a:gdLst>
              <a:gd name="T0" fmla="*/ 0 w 451"/>
              <a:gd name="T1" fmla="*/ 0 h 195"/>
              <a:gd name="T2" fmla="*/ 0 w 451"/>
              <a:gd name="T3" fmla="*/ 2147483647 h 195"/>
              <a:gd name="T4" fmla="*/ 2147483647 w 451"/>
              <a:gd name="T5" fmla="*/ 2147483647 h 195"/>
              <a:gd name="T6" fmla="*/ 0 60000 65536"/>
              <a:gd name="T7" fmla="*/ 0 60000 65536"/>
              <a:gd name="T8" fmla="*/ 0 60000 65536"/>
              <a:gd name="T9" fmla="*/ 0 w 451"/>
              <a:gd name="T10" fmla="*/ 0 h 195"/>
              <a:gd name="T11" fmla="*/ 451 w 451"/>
              <a:gd name="T12" fmla="*/ 195 h 195"/>
            </a:gdLst>
            <a:ahLst/>
            <a:cxnLst>
              <a:cxn ang="T6">
                <a:pos x="T0" y="T1"/>
              </a:cxn>
              <a:cxn ang="T7">
                <a:pos x="T2" y="T3"/>
              </a:cxn>
              <a:cxn ang="T8">
                <a:pos x="T4" y="T5"/>
              </a:cxn>
            </a:cxnLst>
            <a:rect l="T9" t="T10" r="T11" b="T12"/>
            <a:pathLst>
              <a:path w="451" h="195">
                <a:moveTo>
                  <a:pt x="0" y="0"/>
                </a:moveTo>
                <a:lnTo>
                  <a:pt x="0" y="195"/>
                </a:lnTo>
                <a:lnTo>
                  <a:pt x="451" y="195"/>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59" name="Freeform 265"/>
          <p:cNvSpPr>
            <a:spLocks/>
          </p:cNvSpPr>
          <p:nvPr/>
        </p:nvSpPr>
        <p:spPr bwMode="auto">
          <a:xfrm>
            <a:off x="2384425" y="3403600"/>
            <a:ext cx="112713" cy="315913"/>
          </a:xfrm>
          <a:custGeom>
            <a:avLst/>
            <a:gdLst>
              <a:gd name="T0" fmla="*/ 2147483647 w 71"/>
              <a:gd name="T1" fmla="*/ 0 h 199"/>
              <a:gd name="T2" fmla="*/ 2147483647 w 71"/>
              <a:gd name="T3" fmla="*/ 2147483647 h 199"/>
              <a:gd name="T4" fmla="*/ 0 w 71"/>
              <a:gd name="T5" fmla="*/ 2147483647 h 199"/>
              <a:gd name="T6" fmla="*/ 0 60000 65536"/>
              <a:gd name="T7" fmla="*/ 0 60000 65536"/>
              <a:gd name="T8" fmla="*/ 0 60000 65536"/>
              <a:gd name="T9" fmla="*/ 0 w 71"/>
              <a:gd name="T10" fmla="*/ 0 h 199"/>
              <a:gd name="T11" fmla="*/ 71 w 71"/>
              <a:gd name="T12" fmla="*/ 199 h 199"/>
            </a:gdLst>
            <a:ahLst/>
            <a:cxnLst>
              <a:cxn ang="T6">
                <a:pos x="T0" y="T1"/>
              </a:cxn>
              <a:cxn ang="T7">
                <a:pos x="T2" y="T3"/>
              </a:cxn>
              <a:cxn ang="T8">
                <a:pos x="T4" y="T5"/>
              </a:cxn>
            </a:cxnLst>
            <a:rect l="T9" t="T10" r="T11" b="T12"/>
            <a:pathLst>
              <a:path w="71" h="199">
                <a:moveTo>
                  <a:pt x="71" y="0"/>
                </a:moveTo>
                <a:lnTo>
                  <a:pt x="71" y="199"/>
                </a:lnTo>
                <a:lnTo>
                  <a:pt x="0" y="199"/>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60" name="Freeform 266"/>
          <p:cNvSpPr>
            <a:spLocks/>
          </p:cNvSpPr>
          <p:nvPr/>
        </p:nvSpPr>
        <p:spPr bwMode="auto">
          <a:xfrm>
            <a:off x="1706563" y="3403600"/>
            <a:ext cx="835025" cy="660400"/>
          </a:xfrm>
          <a:custGeom>
            <a:avLst/>
            <a:gdLst>
              <a:gd name="T0" fmla="*/ 2147483647 w 526"/>
              <a:gd name="T1" fmla="*/ 0 h 416"/>
              <a:gd name="T2" fmla="*/ 2147483647 w 526"/>
              <a:gd name="T3" fmla="*/ 2147483647 h 416"/>
              <a:gd name="T4" fmla="*/ 0 w 526"/>
              <a:gd name="T5" fmla="*/ 2147483647 h 416"/>
              <a:gd name="T6" fmla="*/ 0 60000 65536"/>
              <a:gd name="T7" fmla="*/ 0 60000 65536"/>
              <a:gd name="T8" fmla="*/ 0 60000 65536"/>
              <a:gd name="T9" fmla="*/ 0 w 526"/>
              <a:gd name="T10" fmla="*/ 0 h 416"/>
              <a:gd name="T11" fmla="*/ 526 w 526"/>
              <a:gd name="T12" fmla="*/ 416 h 416"/>
            </a:gdLst>
            <a:ahLst/>
            <a:cxnLst>
              <a:cxn ang="T6">
                <a:pos x="T0" y="T1"/>
              </a:cxn>
              <a:cxn ang="T7">
                <a:pos x="T2" y="T3"/>
              </a:cxn>
              <a:cxn ang="T8">
                <a:pos x="T4" y="T5"/>
              </a:cxn>
            </a:cxnLst>
            <a:rect l="T9" t="T10" r="T11" b="T12"/>
            <a:pathLst>
              <a:path w="526" h="416">
                <a:moveTo>
                  <a:pt x="526" y="0"/>
                </a:moveTo>
                <a:lnTo>
                  <a:pt x="526" y="416"/>
                </a:lnTo>
                <a:lnTo>
                  <a:pt x="0" y="416"/>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61" name="Rectangle 267"/>
          <p:cNvSpPr>
            <a:spLocks noChangeArrowheads="1"/>
          </p:cNvSpPr>
          <p:nvPr/>
        </p:nvSpPr>
        <p:spPr bwMode="auto">
          <a:xfrm>
            <a:off x="1500188" y="3286125"/>
            <a:ext cx="811212" cy="246063"/>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Odd base station </a:t>
            </a:r>
          </a:p>
          <a:p>
            <a:pPr algn="ctr" eaLnBrk="0" hangingPunct="0">
              <a:defRPr/>
            </a:pPr>
            <a:r>
              <a:rPr lang="en-US" altLang="zh-CN" sz="800" b="0">
                <a:solidFill>
                  <a:srgbClr val="000000"/>
                </a:solidFill>
                <a:latin typeface="+mj-lt"/>
                <a:ea typeface="华文细黑" pitchFamily="2" charset="-122"/>
              </a:rPr>
              <a:t>and signal node</a:t>
            </a:r>
            <a:endParaRPr lang="zh-CN" altLang="en-US" sz="1800" b="0">
              <a:solidFill>
                <a:schemeClr val="bg1"/>
              </a:solidFill>
              <a:latin typeface="+mj-lt"/>
              <a:ea typeface="华文细黑" pitchFamily="2" charset="-122"/>
            </a:endParaRPr>
          </a:p>
        </p:txBody>
      </p:sp>
      <p:sp>
        <p:nvSpPr>
          <p:cNvPr id="67762" name="Rectangle 269"/>
          <p:cNvSpPr>
            <a:spLocks noChangeArrowheads="1"/>
          </p:cNvSpPr>
          <p:nvPr/>
        </p:nvSpPr>
        <p:spPr bwMode="auto">
          <a:xfrm>
            <a:off x="1449388" y="4183063"/>
            <a:ext cx="850900" cy="246062"/>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Even base station </a:t>
            </a:r>
          </a:p>
          <a:p>
            <a:pPr algn="ctr" eaLnBrk="0" hangingPunct="0">
              <a:defRPr/>
            </a:pPr>
            <a:r>
              <a:rPr lang="en-US" altLang="zh-CN" sz="800" b="0">
                <a:solidFill>
                  <a:srgbClr val="000000"/>
                </a:solidFill>
                <a:latin typeface="+mj-lt"/>
                <a:ea typeface="华文细黑" pitchFamily="2" charset="-122"/>
              </a:rPr>
              <a:t>and signal node</a:t>
            </a:r>
            <a:endParaRPr lang="zh-CN" altLang="en-US" sz="1800" b="0">
              <a:solidFill>
                <a:schemeClr val="bg1"/>
              </a:solidFill>
              <a:latin typeface="+mj-lt"/>
              <a:ea typeface="华文细黑" pitchFamily="2" charset="-122"/>
            </a:endParaRPr>
          </a:p>
        </p:txBody>
      </p:sp>
      <p:sp>
        <p:nvSpPr>
          <p:cNvPr id="67763" name="Freeform 271"/>
          <p:cNvSpPr>
            <a:spLocks/>
          </p:cNvSpPr>
          <p:nvPr/>
        </p:nvSpPr>
        <p:spPr bwMode="auto">
          <a:xfrm>
            <a:off x="2789238" y="3403600"/>
            <a:ext cx="450850" cy="457200"/>
          </a:xfrm>
          <a:custGeom>
            <a:avLst/>
            <a:gdLst>
              <a:gd name="T0" fmla="*/ 0 w 284"/>
              <a:gd name="T1" fmla="*/ 0 h 288"/>
              <a:gd name="T2" fmla="*/ 0 w 284"/>
              <a:gd name="T3" fmla="*/ 2147483647 h 288"/>
              <a:gd name="T4" fmla="*/ 2147483647 w 284"/>
              <a:gd name="T5" fmla="*/ 2147483647 h 288"/>
              <a:gd name="T6" fmla="*/ 0 60000 65536"/>
              <a:gd name="T7" fmla="*/ 0 60000 65536"/>
              <a:gd name="T8" fmla="*/ 0 60000 65536"/>
              <a:gd name="T9" fmla="*/ 0 w 284"/>
              <a:gd name="T10" fmla="*/ 0 h 288"/>
              <a:gd name="T11" fmla="*/ 284 w 284"/>
              <a:gd name="T12" fmla="*/ 288 h 288"/>
            </a:gdLst>
            <a:ahLst/>
            <a:cxnLst>
              <a:cxn ang="T6">
                <a:pos x="T0" y="T1"/>
              </a:cxn>
              <a:cxn ang="T7">
                <a:pos x="T2" y="T3"/>
              </a:cxn>
              <a:cxn ang="T8">
                <a:pos x="T4" y="T5"/>
              </a:cxn>
            </a:cxnLst>
            <a:rect l="T9" t="T10" r="T11" b="T12"/>
            <a:pathLst>
              <a:path w="284" h="288">
                <a:moveTo>
                  <a:pt x="0" y="0"/>
                </a:moveTo>
                <a:lnTo>
                  <a:pt x="0" y="288"/>
                </a:lnTo>
                <a:lnTo>
                  <a:pt x="284" y="288"/>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64" name="Freeform 272"/>
          <p:cNvSpPr>
            <a:spLocks/>
          </p:cNvSpPr>
          <p:nvPr/>
        </p:nvSpPr>
        <p:spPr bwMode="auto">
          <a:xfrm>
            <a:off x="2767013" y="3403600"/>
            <a:ext cx="180975" cy="654050"/>
          </a:xfrm>
          <a:custGeom>
            <a:avLst/>
            <a:gdLst>
              <a:gd name="T0" fmla="*/ 0 w 114"/>
              <a:gd name="T1" fmla="*/ 0 h 412"/>
              <a:gd name="T2" fmla="*/ 0 w 114"/>
              <a:gd name="T3" fmla="*/ 2147483647 h 412"/>
              <a:gd name="T4" fmla="*/ 2147483647 w 114"/>
              <a:gd name="T5" fmla="*/ 2147483647 h 412"/>
              <a:gd name="T6" fmla="*/ 0 60000 65536"/>
              <a:gd name="T7" fmla="*/ 0 60000 65536"/>
              <a:gd name="T8" fmla="*/ 0 60000 65536"/>
              <a:gd name="T9" fmla="*/ 0 w 114"/>
              <a:gd name="T10" fmla="*/ 0 h 412"/>
              <a:gd name="T11" fmla="*/ 114 w 114"/>
              <a:gd name="T12" fmla="*/ 412 h 412"/>
            </a:gdLst>
            <a:ahLst/>
            <a:cxnLst>
              <a:cxn ang="T6">
                <a:pos x="T0" y="T1"/>
              </a:cxn>
              <a:cxn ang="T7">
                <a:pos x="T2" y="T3"/>
              </a:cxn>
              <a:cxn ang="T8">
                <a:pos x="T4" y="T5"/>
              </a:cxn>
            </a:cxnLst>
            <a:rect l="T9" t="T10" r="T11" b="T12"/>
            <a:pathLst>
              <a:path w="114" h="412">
                <a:moveTo>
                  <a:pt x="0" y="0"/>
                </a:moveTo>
                <a:lnTo>
                  <a:pt x="0" y="412"/>
                </a:lnTo>
                <a:lnTo>
                  <a:pt x="114" y="412"/>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65" name="Freeform 273"/>
          <p:cNvSpPr>
            <a:spLocks/>
          </p:cNvSpPr>
          <p:nvPr/>
        </p:nvSpPr>
        <p:spPr bwMode="auto">
          <a:xfrm>
            <a:off x="2817813" y="3381375"/>
            <a:ext cx="625475" cy="304800"/>
          </a:xfrm>
          <a:custGeom>
            <a:avLst/>
            <a:gdLst>
              <a:gd name="T0" fmla="*/ 0 w 394"/>
              <a:gd name="T1" fmla="*/ 0 h 192"/>
              <a:gd name="T2" fmla="*/ 0 w 394"/>
              <a:gd name="T3" fmla="*/ 2147483647 h 192"/>
              <a:gd name="T4" fmla="*/ 2147483647 w 394"/>
              <a:gd name="T5" fmla="*/ 2147483647 h 192"/>
              <a:gd name="T6" fmla="*/ 0 60000 65536"/>
              <a:gd name="T7" fmla="*/ 0 60000 65536"/>
              <a:gd name="T8" fmla="*/ 0 60000 65536"/>
              <a:gd name="T9" fmla="*/ 0 w 394"/>
              <a:gd name="T10" fmla="*/ 0 h 192"/>
              <a:gd name="T11" fmla="*/ 394 w 394"/>
              <a:gd name="T12" fmla="*/ 192 h 192"/>
            </a:gdLst>
            <a:ahLst/>
            <a:cxnLst>
              <a:cxn ang="T6">
                <a:pos x="T0" y="T1"/>
              </a:cxn>
              <a:cxn ang="T7">
                <a:pos x="T2" y="T3"/>
              </a:cxn>
              <a:cxn ang="T8">
                <a:pos x="T4" y="T5"/>
              </a:cxn>
            </a:cxnLst>
            <a:rect l="T9" t="T10" r="T11" b="T12"/>
            <a:pathLst>
              <a:path w="394" h="192">
                <a:moveTo>
                  <a:pt x="0" y="0"/>
                </a:moveTo>
                <a:lnTo>
                  <a:pt x="0" y="192"/>
                </a:lnTo>
                <a:lnTo>
                  <a:pt x="394" y="192"/>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66" name="Rectangle 274"/>
          <p:cNvSpPr>
            <a:spLocks noChangeArrowheads="1"/>
          </p:cNvSpPr>
          <p:nvPr/>
        </p:nvSpPr>
        <p:spPr bwMode="auto">
          <a:xfrm>
            <a:off x="2797175" y="3741738"/>
            <a:ext cx="919163"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FFFF00"/>
                </a:solidFill>
                <a:latin typeface="+mj-lt"/>
                <a:ea typeface="华文细黑" pitchFamily="2" charset="-122"/>
              </a:rPr>
              <a:t>Power traction node</a:t>
            </a:r>
            <a:endParaRPr lang="zh-CN" altLang="en-US" sz="1800" b="0">
              <a:solidFill>
                <a:srgbClr val="FFFF00"/>
              </a:solidFill>
              <a:latin typeface="+mj-lt"/>
              <a:ea typeface="华文细黑" pitchFamily="2" charset="-122"/>
            </a:endParaRPr>
          </a:p>
        </p:txBody>
      </p:sp>
      <p:sp>
        <p:nvSpPr>
          <p:cNvPr id="67767" name="Freeform 275"/>
          <p:cNvSpPr>
            <a:spLocks/>
          </p:cNvSpPr>
          <p:nvPr/>
        </p:nvSpPr>
        <p:spPr bwMode="auto">
          <a:xfrm>
            <a:off x="3679825" y="3381375"/>
            <a:ext cx="101600" cy="287338"/>
          </a:xfrm>
          <a:custGeom>
            <a:avLst/>
            <a:gdLst>
              <a:gd name="T0" fmla="*/ 2147483647 w 64"/>
              <a:gd name="T1" fmla="*/ 0 h 181"/>
              <a:gd name="T2" fmla="*/ 2147483647 w 64"/>
              <a:gd name="T3" fmla="*/ 2147483647 h 181"/>
              <a:gd name="T4" fmla="*/ 0 w 64"/>
              <a:gd name="T5" fmla="*/ 2147483647 h 181"/>
              <a:gd name="T6" fmla="*/ 0 60000 65536"/>
              <a:gd name="T7" fmla="*/ 0 60000 65536"/>
              <a:gd name="T8" fmla="*/ 0 60000 65536"/>
              <a:gd name="T9" fmla="*/ 0 w 64"/>
              <a:gd name="T10" fmla="*/ 0 h 181"/>
              <a:gd name="T11" fmla="*/ 64 w 64"/>
              <a:gd name="T12" fmla="*/ 181 h 181"/>
            </a:gdLst>
            <a:ahLst/>
            <a:cxnLst>
              <a:cxn ang="T6">
                <a:pos x="T0" y="T1"/>
              </a:cxn>
              <a:cxn ang="T7">
                <a:pos x="T2" y="T3"/>
              </a:cxn>
              <a:cxn ang="T8">
                <a:pos x="T4" y="T5"/>
              </a:cxn>
            </a:cxnLst>
            <a:rect l="T9" t="T10" r="T11" b="T12"/>
            <a:pathLst>
              <a:path w="64" h="181">
                <a:moveTo>
                  <a:pt x="64" y="0"/>
                </a:moveTo>
                <a:lnTo>
                  <a:pt x="64" y="181"/>
                </a:lnTo>
                <a:lnTo>
                  <a:pt x="0" y="181"/>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68" name="Freeform 276"/>
          <p:cNvSpPr>
            <a:spLocks/>
          </p:cNvSpPr>
          <p:nvPr/>
        </p:nvSpPr>
        <p:spPr bwMode="auto">
          <a:xfrm>
            <a:off x="3443288" y="3403600"/>
            <a:ext cx="373062" cy="450850"/>
          </a:xfrm>
          <a:custGeom>
            <a:avLst/>
            <a:gdLst>
              <a:gd name="T0" fmla="*/ 2147483647 w 235"/>
              <a:gd name="T1" fmla="*/ 0 h 284"/>
              <a:gd name="T2" fmla="*/ 2147483647 w 235"/>
              <a:gd name="T3" fmla="*/ 2147483647 h 284"/>
              <a:gd name="T4" fmla="*/ 0 w 235"/>
              <a:gd name="T5" fmla="*/ 2147483647 h 284"/>
              <a:gd name="T6" fmla="*/ 0 60000 65536"/>
              <a:gd name="T7" fmla="*/ 0 60000 65536"/>
              <a:gd name="T8" fmla="*/ 0 60000 65536"/>
              <a:gd name="T9" fmla="*/ 0 w 235"/>
              <a:gd name="T10" fmla="*/ 0 h 284"/>
              <a:gd name="T11" fmla="*/ 235 w 235"/>
              <a:gd name="T12" fmla="*/ 284 h 284"/>
            </a:gdLst>
            <a:ahLst/>
            <a:cxnLst>
              <a:cxn ang="T6">
                <a:pos x="T0" y="T1"/>
              </a:cxn>
              <a:cxn ang="T7">
                <a:pos x="T2" y="T3"/>
              </a:cxn>
              <a:cxn ang="T8">
                <a:pos x="T4" y="T5"/>
              </a:cxn>
            </a:cxnLst>
            <a:rect l="T9" t="T10" r="T11" b="T12"/>
            <a:pathLst>
              <a:path w="235" h="284">
                <a:moveTo>
                  <a:pt x="235" y="0"/>
                </a:moveTo>
                <a:lnTo>
                  <a:pt x="235" y="284"/>
                </a:lnTo>
                <a:lnTo>
                  <a:pt x="0" y="284"/>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69" name="Freeform 277"/>
          <p:cNvSpPr>
            <a:spLocks/>
          </p:cNvSpPr>
          <p:nvPr/>
        </p:nvSpPr>
        <p:spPr bwMode="auto">
          <a:xfrm>
            <a:off x="3105150" y="3381375"/>
            <a:ext cx="744538" cy="644525"/>
          </a:xfrm>
          <a:custGeom>
            <a:avLst/>
            <a:gdLst>
              <a:gd name="T0" fmla="*/ 2147483647 w 469"/>
              <a:gd name="T1" fmla="*/ 0 h 406"/>
              <a:gd name="T2" fmla="*/ 2147483647 w 469"/>
              <a:gd name="T3" fmla="*/ 2147483647 h 406"/>
              <a:gd name="T4" fmla="*/ 0 w 469"/>
              <a:gd name="T5" fmla="*/ 2147483647 h 406"/>
              <a:gd name="T6" fmla="*/ 0 60000 65536"/>
              <a:gd name="T7" fmla="*/ 0 60000 65536"/>
              <a:gd name="T8" fmla="*/ 0 60000 65536"/>
              <a:gd name="T9" fmla="*/ 0 w 469"/>
              <a:gd name="T10" fmla="*/ 0 h 406"/>
              <a:gd name="T11" fmla="*/ 469 w 469"/>
              <a:gd name="T12" fmla="*/ 406 h 406"/>
            </a:gdLst>
            <a:ahLst/>
            <a:cxnLst>
              <a:cxn ang="T6">
                <a:pos x="T0" y="T1"/>
              </a:cxn>
              <a:cxn ang="T7">
                <a:pos x="T2" y="T3"/>
              </a:cxn>
              <a:cxn ang="T8">
                <a:pos x="T4" y="T5"/>
              </a:cxn>
            </a:cxnLst>
            <a:rect l="T9" t="T10" r="T11" b="T12"/>
            <a:pathLst>
              <a:path w="469" h="406">
                <a:moveTo>
                  <a:pt x="469" y="0"/>
                </a:moveTo>
                <a:lnTo>
                  <a:pt x="469" y="406"/>
                </a:lnTo>
                <a:lnTo>
                  <a:pt x="0" y="406"/>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70" name="Rectangle 278"/>
          <p:cNvSpPr>
            <a:spLocks noChangeArrowheads="1"/>
          </p:cNvSpPr>
          <p:nvPr/>
        </p:nvSpPr>
        <p:spPr bwMode="auto">
          <a:xfrm>
            <a:off x="2832100" y="3325813"/>
            <a:ext cx="811213" cy="246062"/>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Odd base station </a:t>
            </a:r>
          </a:p>
          <a:p>
            <a:pPr algn="ctr" eaLnBrk="0" hangingPunct="0">
              <a:defRPr/>
            </a:pPr>
            <a:r>
              <a:rPr lang="en-US" altLang="zh-CN" sz="800" b="0">
                <a:solidFill>
                  <a:srgbClr val="000000"/>
                </a:solidFill>
                <a:latin typeface="+mj-lt"/>
                <a:ea typeface="华文细黑" pitchFamily="2" charset="-122"/>
              </a:rPr>
              <a:t>and signal node</a:t>
            </a:r>
            <a:endParaRPr lang="zh-CN" altLang="en-US" sz="1800" b="0">
              <a:solidFill>
                <a:schemeClr val="bg1"/>
              </a:solidFill>
              <a:latin typeface="+mj-lt"/>
              <a:ea typeface="华文细黑" pitchFamily="2" charset="-122"/>
            </a:endParaRPr>
          </a:p>
        </p:txBody>
      </p:sp>
      <p:sp>
        <p:nvSpPr>
          <p:cNvPr id="67771" name="Rectangle 280"/>
          <p:cNvSpPr>
            <a:spLocks noChangeArrowheads="1"/>
          </p:cNvSpPr>
          <p:nvPr/>
        </p:nvSpPr>
        <p:spPr bwMode="auto">
          <a:xfrm>
            <a:off x="3006725" y="4111625"/>
            <a:ext cx="850900" cy="246063"/>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Even base station </a:t>
            </a:r>
          </a:p>
          <a:p>
            <a:pPr algn="ctr" eaLnBrk="0" hangingPunct="0">
              <a:defRPr/>
            </a:pPr>
            <a:r>
              <a:rPr lang="en-US" altLang="zh-CN" sz="800" b="0">
                <a:solidFill>
                  <a:srgbClr val="000000"/>
                </a:solidFill>
                <a:latin typeface="+mj-lt"/>
                <a:ea typeface="华文细黑" pitchFamily="2" charset="-122"/>
              </a:rPr>
              <a:t>and signal node</a:t>
            </a:r>
            <a:endParaRPr lang="zh-CN" altLang="en-US" sz="1800" b="0">
              <a:solidFill>
                <a:schemeClr val="bg1"/>
              </a:solidFill>
              <a:latin typeface="+mj-lt"/>
              <a:ea typeface="华文细黑" pitchFamily="2" charset="-122"/>
            </a:endParaRPr>
          </a:p>
        </p:txBody>
      </p:sp>
      <p:sp>
        <p:nvSpPr>
          <p:cNvPr id="67772" name="Freeform 282"/>
          <p:cNvSpPr>
            <a:spLocks/>
          </p:cNvSpPr>
          <p:nvPr/>
        </p:nvSpPr>
        <p:spPr bwMode="auto">
          <a:xfrm>
            <a:off x="3990975" y="2884488"/>
            <a:ext cx="338138" cy="271462"/>
          </a:xfrm>
          <a:custGeom>
            <a:avLst/>
            <a:gdLst>
              <a:gd name="T0" fmla="*/ 0 w 213"/>
              <a:gd name="T1" fmla="*/ 2147483647 h 171"/>
              <a:gd name="T2" fmla="*/ 0 w 213"/>
              <a:gd name="T3" fmla="*/ 0 h 171"/>
              <a:gd name="T4" fmla="*/ 2147483647 w 213"/>
              <a:gd name="T5" fmla="*/ 0 h 171"/>
              <a:gd name="T6" fmla="*/ 0 60000 65536"/>
              <a:gd name="T7" fmla="*/ 0 60000 65536"/>
              <a:gd name="T8" fmla="*/ 0 60000 65536"/>
              <a:gd name="T9" fmla="*/ 0 w 213"/>
              <a:gd name="T10" fmla="*/ 0 h 171"/>
              <a:gd name="T11" fmla="*/ 213 w 213"/>
              <a:gd name="T12" fmla="*/ 171 h 171"/>
            </a:gdLst>
            <a:ahLst/>
            <a:cxnLst>
              <a:cxn ang="T6">
                <a:pos x="T0" y="T1"/>
              </a:cxn>
              <a:cxn ang="T7">
                <a:pos x="T2" y="T3"/>
              </a:cxn>
              <a:cxn ang="T8">
                <a:pos x="T4" y="T5"/>
              </a:cxn>
            </a:cxnLst>
            <a:rect l="T9" t="T10" r="T11" b="T12"/>
            <a:pathLst>
              <a:path w="213" h="171">
                <a:moveTo>
                  <a:pt x="0" y="171"/>
                </a:moveTo>
                <a:lnTo>
                  <a:pt x="0" y="0"/>
                </a:lnTo>
                <a:lnTo>
                  <a:pt x="213" y="0"/>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73" name="Freeform 283"/>
          <p:cNvSpPr>
            <a:spLocks/>
          </p:cNvSpPr>
          <p:nvPr/>
        </p:nvSpPr>
        <p:spPr bwMode="auto">
          <a:xfrm>
            <a:off x="4075113" y="3392488"/>
            <a:ext cx="180975" cy="665162"/>
          </a:xfrm>
          <a:custGeom>
            <a:avLst/>
            <a:gdLst>
              <a:gd name="T0" fmla="*/ 0 w 114"/>
              <a:gd name="T1" fmla="*/ 0 h 419"/>
              <a:gd name="T2" fmla="*/ 0 w 114"/>
              <a:gd name="T3" fmla="*/ 2147483647 h 419"/>
              <a:gd name="T4" fmla="*/ 2147483647 w 114"/>
              <a:gd name="T5" fmla="*/ 2147483647 h 419"/>
              <a:gd name="T6" fmla="*/ 0 60000 65536"/>
              <a:gd name="T7" fmla="*/ 0 60000 65536"/>
              <a:gd name="T8" fmla="*/ 0 60000 65536"/>
              <a:gd name="T9" fmla="*/ 0 w 114"/>
              <a:gd name="T10" fmla="*/ 0 h 419"/>
              <a:gd name="T11" fmla="*/ 114 w 114"/>
              <a:gd name="T12" fmla="*/ 419 h 419"/>
            </a:gdLst>
            <a:ahLst/>
            <a:cxnLst>
              <a:cxn ang="T6">
                <a:pos x="T0" y="T1"/>
              </a:cxn>
              <a:cxn ang="T7">
                <a:pos x="T2" y="T3"/>
              </a:cxn>
              <a:cxn ang="T8">
                <a:pos x="T4" y="T5"/>
              </a:cxn>
            </a:cxnLst>
            <a:rect l="T9" t="T10" r="T11" b="T12"/>
            <a:pathLst>
              <a:path w="114" h="419">
                <a:moveTo>
                  <a:pt x="0" y="0"/>
                </a:moveTo>
                <a:lnTo>
                  <a:pt x="0" y="419"/>
                </a:lnTo>
                <a:lnTo>
                  <a:pt x="114" y="419"/>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74" name="Freeform 284"/>
          <p:cNvSpPr>
            <a:spLocks/>
          </p:cNvSpPr>
          <p:nvPr/>
        </p:nvSpPr>
        <p:spPr bwMode="auto">
          <a:xfrm>
            <a:off x="4137025" y="3370263"/>
            <a:ext cx="625475" cy="338137"/>
          </a:xfrm>
          <a:custGeom>
            <a:avLst/>
            <a:gdLst>
              <a:gd name="T0" fmla="*/ 0 w 394"/>
              <a:gd name="T1" fmla="*/ 0 h 213"/>
              <a:gd name="T2" fmla="*/ 0 w 394"/>
              <a:gd name="T3" fmla="*/ 2147483647 h 213"/>
              <a:gd name="T4" fmla="*/ 2147483647 w 394"/>
              <a:gd name="T5" fmla="*/ 2147483647 h 213"/>
              <a:gd name="T6" fmla="*/ 0 60000 65536"/>
              <a:gd name="T7" fmla="*/ 0 60000 65536"/>
              <a:gd name="T8" fmla="*/ 0 60000 65536"/>
              <a:gd name="T9" fmla="*/ 0 w 394"/>
              <a:gd name="T10" fmla="*/ 0 h 213"/>
              <a:gd name="T11" fmla="*/ 394 w 394"/>
              <a:gd name="T12" fmla="*/ 213 h 213"/>
            </a:gdLst>
            <a:ahLst/>
            <a:cxnLst>
              <a:cxn ang="T6">
                <a:pos x="T0" y="T1"/>
              </a:cxn>
              <a:cxn ang="T7">
                <a:pos x="T2" y="T3"/>
              </a:cxn>
              <a:cxn ang="T8">
                <a:pos x="T4" y="T5"/>
              </a:cxn>
            </a:cxnLst>
            <a:rect l="T9" t="T10" r="T11" b="T12"/>
            <a:pathLst>
              <a:path w="394" h="213">
                <a:moveTo>
                  <a:pt x="0" y="0"/>
                </a:moveTo>
                <a:lnTo>
                  <a:pt x="0" y="213"/>
                </a:lnTo>
                <a:lnTo>
                  <a:pt x="394" y="213"/>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75" name="Freeform 285"/>
          <p:cNvSpPr>
            <a:spLocks/>
          </p:cNvSpPr>
          <p:nvPr/>
        </p:nvSpPr>
        <p:spPr bwMode="auto">
          <a:xfrm>
            <a:off x="4943475" y="3370263"/>
            <a:ext cx="101600" cy="349250"/>
          </a:xfrm>
          <a:custGeom>
            <a:avLst/>
            <a:gdLst>
              <a:gd name="T0" fmla="*/ 2147483647 w 64"/>
              <a:gd name="T1" fmla="*/ 0 h 220"/>
              <a:gd name="T2" fmla="*/ 2147483647 w 64"/>
              <a:gd name="T3" fmla="*/ 2147483647 h 220"/>
              <a:gd name="T4" fmla="*/ 0 w 64"/>
              <a:gd name="T5" fmla="*/ 2147483647 h 220"/>
              <a:gd name="T6" fmla="*/ 0 60000 65536"/>
              <a:gd name="T7" fmla="*/ 0 60000 65536"/>
              <a:gd name="T8" fmla="*/ 0 60000 65536"/>
              <a:gd name="T9" fmla="*/ 0 w 64"/>
              <a:gd name="T10" fmla="*/ 0 h 220"/>
              <a:gd name="T11" fmla="*/ 64 w 64"/>
              <a:gd name="T12" fmla="*/ 220 h 220"/>
            </a:gdLst>
            <a:ahLst/>
            <a:cxnLst>
              <a:cxn ang="T6">
                <a:pos x="T0" y="T1"/>
              </a:cxn>
              <a:cxn ang="T7">
                <a:pos x="T2" y="T3"/>
              </a:cxn>
              <a:cxn ang="T8">
                <a:pos x="T4" y="T5"/>
              </a:cxn>
            </a:cxnLst>
            <a:rect l="T9" t="T10" r="T11" b="T12"/>
            <a:pathLst>
              <a:path w="64" h="220">
                <a:moveTo>
                  <a:pt x="64" y="0"/>
                </a:moveTo>
                <a:lnTo>
                  <a:pt x="64" y="220"/>
                </a:lnTo>
                <a:lnTo>
                  <a:pt x="0" y="220"/>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76" name="Freeform 286"/>
          <p:cNvSpPr>
            <a:spLocks/>
          </p:cNvSpPr>
          <p:nvPr/>
        </p:nvSpPr>
        <p:spPr bwMode="auto">
          <a:xfrm>
            <a:off x="4391025" y="3370263"/>
            <a:ext cx="698500" cy="687387"/>
          </a:xfrm>
          <a:custGeom>
            <a:avLst/>
            <a:gdLst>
              <a:gd name="T0" fmla="*/ 2147483647 w 440"/>
              <a:gd name="T1" fmla="*/ 0 h 433"/>
              <a:gd name="T2" fmla="*/ 2147483647 w 440"/>
              <a:gd name="T3" fmla="*/ 2147483647 h 433"/>
              <a:gd name="T4" fmla="*/ 0 w 440"/>
              <a:gd name="T5" fmla="*/ 2147483647 h 433"/>
              <a:gd name="T6" fmla="*/ 0 60000 65536"/>
              <a:gd name="T7" fmla="*/ 0 60000 65536"/>
              <a:gd name="T8" fmla="*/ 0 60000 65536"/>
              <a:gd name="T9" fmla="*/ 0 w 440"/>
              <a:gd name="T10" fmla="*/ 0 h 433"/>
              <a:gd name="T11" fmla="*/ 440 w 440"/>
              <a:gd name="T12" fmla="*/ 433 h 433"/>
            </a:gdLst>
            <a:ahLst/>
            <a:cxnLst>
              <a:cxn ang="T6">
                <a:pos x="T0" y="T1"/>
              </a:cxn>
              <a:cxn ang="T7">
                <a:pos x="T2" y="T3"/>
              </a:cxn>
              <a:cxn ang="T8">
                <a:pos x="T4" y="T5"/>
              </a:cxn>
            </a:cxnLst>
            <a:rect l="T9" t="T10" r="T11" b="T12"/>
            <a:pathLst>
              <a:path w="440" h="433">
                <a:moveTo>
                  <a:pt x="440" y="0"/>
                </a:moveTo>
                <a:lnTo>
                  <a:pt x="440" y="433"/>
                </a:lnTo>
                <a:lnTo>
                  <a:pt x="0" y="433"/>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77" name="Rectangle 287"/>
          <p:cNvSpPr>
            <a:spLocks noChangeArrowheads="1"/>
          </p:cNvSpPr>
          <p:nvPr/>
        </p:nvSpPr>
        <p:spPr bwMode="auto">
          <a:xfrm>
            <a:off x="4143375" y="3360738"/>
            <a:ext cx="811213" cy="246062"/>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Odd base station </a:t>
            </a:r>
          </a:p>
          <a:p>
            <a:pPr algn="ctr" eaLnBrk="0" hangingPunct="0">
              <a:defRPr/>
            </a:pPr>
            <a:r>
              <a:rPr lang="en-US" altLang="zh-CN" sz="800" b="0">
                <a:solidFill>
                  <a:srgbClr val="000000"/>
                </a:solidFill>
                <a:latin typeface="+mj-lt"/>
                <a:ea typeface="华文细黑" pitchFamily="2" charset="-122"/>
              </a:rPr>
              <a:t>and signal node</a:t>
            </a:r>
            <a:endParaRPr lang="zh-CN" altLang="en-US" sz="1800" b="0">
              <a:solidFill>
                <a:schemeClr val="bg1"/>
              </a:solidFill>
              <a:latin typeface="+mj-lt"/>
              <a:ea typeface="华文细黑" pitchFamily="2" charset="-122"/>
            </a:endParaRPr>
          </a:p>
        </p:txBody>
      </p:sp>
      <p:sp>
        <p:nvSpPr>
          <p:cNvPr id="67778" name="Rectangle 289"/>
          <p:cNvSpPr>
            <a:spLocks noChangeArrowheads="1"/>
          </p:cNvSpPr>
          <p:nvPr/>
        </p:nvSpPr>
        <p:spPr bwMode="auto">
          <a:xfrm>
            <a:off x="4214813" y="4111625"/>
            <a:ext cx="850900" cy="246063"/>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Even base station </a:t>
            </a:r>
          </a:p>
          <a:p>
            <a:pPr algn="ctr" eaLnBrk="0" hangingPunct="0">
              <a:defRPr/>
            </a:pPr>
            <a:r>
              <a:rPr lang="en-US" altLang="zh-CN" sz="800" b="0">
                <a:solidFill>
                  <a:srgbClr val="000000"/>
                </a:solidFill>
                <a:latin typeface="+mj-lt"/>
                <a:ea typeface="华文细黑" pitchFamily="2" charset="-122"/>
              </a:rPr>
              <a:t>and signal node</a:t>
            </a:r>
            <a:endParaRPr lang="zh-CN" altLang="en-US" sz="1800" b="0">
              <a:solidFill>
                <a:schemeClr val="bg1"/>
              </a:solidFill>
              <a:latin typeface="+mj-lt"/>
              <a:ea typeface="华文细黑" pitchFamily="2" charset="-122"/>
            </a:endParaRPr>
          </a:p>
        </p:txBody>
      </p:sp>
      <p:sp>
        <p:nvSpPr>
          <p:cNvPr id="67779" name="Rectangle 291"/>
          <p:cNvSpPr>
            <a:spLocks noChangeArrowheads="1"/>
          </p:cNvSpPr>
          <p:nvPr/>
        </p:nvSpPr>
        <p:spPr bwMode="auto">
          <a:xfrm>
            <a:off x="2887663" y="3090863"/>
            <a:ext cx="307975"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STM-4</a:t>
            </a:r>
            <a:endParaRPr lang="en-US" altLang="zh-CN" sz="1800" b="0">
              <a:solidFill>
                <a:schemeClr val="bg1"/>
              </a:solidFill>
              <a:latin typeface="+mj-lt"/>
              <a:ea typeface="华文细黑" pitchFamily="2" charset="-122"/>
            </a:endParaRPr>
          </a:p>
        </p:txBody>
      </p:sp>
      <p:sp>
        <p:nvSpPr>
          <p:cNvPr id="67782" name="Rectangle 294"/>
          <p:cNvSpPr>
            <a:spLocks noChangeArrowheads="1"/>
          </p:cNvSpPr>
          <p:nvPr/>
        </p:nvSpPr>
        <p:spPr bwMode="auto">
          <a:xfrm>
            <a:off x="2857500" y="2786063"/>
            <a:ext cx="869950" cy="246062"/>
          </a:xfrm>
          <a:prstGeom prst="rect">
            <a:avLst/>
          </a:prstGeom>
          <a:noFill/>
          <a:ln w="9525">
            <a:noFill/>
            <a:miter lim="800000"/>
            <a:headEnd/>
            <a:tailEnd/>
          </a:ln>
        </p:spPr>
        <p:txBody>
          <a:bodyPr lIns="0" tIns="0" rIns="0" bIns="0">
            <a:spAutoFit/>
          </a:bodyPr>
          <a:lstStyle/>
          <a:p>
            <a:pPr algn="ctr" eaLnBrk="0" hangingPunct="0">
              <a:defRPr/>
            </a:pPr>
            <a:r>
              <a:rPr lang="en-US" altLang="zh-CN" sz="800" b="0">
                <a:solidFill>
                  <a:srgbClr val="000000"/>
                </a:solidFill>
                <a:latin typeface="+mj-lt"/>
                <a:ea typeface="华文细黑" pitchFamily="2" charset="-122"/>
              </a:rPr>
              <a:t>Two-fiber channel protection ring</a:t>
            </a:r>
            <a:endParaRPr lang="zh-CN" altLang="en-US" sz="1800" b="0">
              <a:solidFill>
                <a:schemeClr val="bg1"/>
              </a:solidFill>
              <a:latin typeface="+mj-lt"/>
              <a:ea typeface="华文细黑" pitchFamily="2" charset="-122"/>
            </a:endParaRPr>
          </a:p>
        </p:txBody>
      </p:sp>
      <p:sp>
        <p:nvSpPr>
          <p:cNvPr id="67783" name="Rectangle 295"/>
          <p:cNvSpPr>
            <a:spLocks noChangeArrowheads="1"/>
          </p:cNvSpPr>
          <p:nvPr/>
        </p:nvSpPr>
        <p:spPr bwMode="auto">
          <a:xfrm>
            <a:off x="1568450" y="3097213"/>
            <a:ext cx="307975"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STM-4</a:t>
            </a:r>
            <a:endParaRPr lang="en-US" altLang="zh-CN" sz="1800" b="0">
              <a:solidFill>
                <a:schemeClr val="bg1"/>
              </a:solidFill>
              <a:latin typeface="+mj-lt"/>
              <a:ea typeface="华文细黑" pitchFamily="2" charset="-122"/>
            </a:endParaRPr>
          </a:p>
        </p:txBody>
      </p:sp>
      <p:sp>
        <p:nvSpPr>
          <p:cNvPr id="67786" name="Rectangle 298"/>
          <p:cNvSpPr>
            <a:spLocks noChangeArrowheads="1"/>
          </p:cNvSpPr>
          <p:nvPr/>
        </p:nvSpPr>
        <p:spPr bwMode="auto">
          <a:xfrm>
            <a:off x="1428750" y="2786063"/>
            <a:ext cx="1143000" cy="246062"/>
          </a:xfrm>
          <a:prstGeom prst="rect">
            <a:avLst/>
          </a:prstGeom>
          <a:noFill/>
          <a:ln w="9525">
            <a:noFill/>
            <a:miter lim="800000"/>
            <a:headEnd/>
            <a:tailEnd/>
          </a:ln>
        </p:spPr>
        <p:txBody>
          <a:bodyPr lIns="0" tIns="0" rIns="0" bIns="0">
            <a:spAutoFit/>
          </a:bodyPr>
          <a:lstStyle/>
          <a:p>
            <a:pPr algn="ctr" eaLnBrk="0" hangingPunct="0">
              <a:defRPr/>
            </a:pPr>
            <a:r>
              <a:rPr lang="en-US" altLang="zh-CN" sz="800" b="0">
                <a:solidFill>
                  <a:srgbClr val="000000"/>
                </a:solidFill>
                <a:latin typeface="+mj-lt"/>
                <a:ea typeface="华文细黑" pitchFamily="2" charset="-122"/>
              </a:rPr>
              <a:t>Two-fiber channel protection ring</a:t>
            </a:r>
            <a:endParaRPr lang="zh-CN" altLang="en-US" sz="1800" b="0">
              <a:solidFill>
                <a:schemeClr val="bg1"/>
              </a:solidFill>
              <a:latin typeface="+mj-lt"/>
              <a:ea typeface="华文细黑" pitchFamily="2" charset="-122"/>
            </a:endParaRPr>
          </a:p>
        </p:txBody>
      </p:sp>
      <p:sp>
        <p:nvSpPr>
          <p:cNvPr id="67787" name="Rectangle 299"/>
          <p:cNvSpPr>
            <a:spLocks noChangeArrowheads="1"/>
          </p:cNvSpPr>
          <p:nvPr/>
        </p:nvSpPr>
        <p:spPr bwMode="auto">
          <a:xfrm>
            <a:off x="4000500" y="3090863"/>
            <a:ext cx="307975"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STM-4</a:t>
            </a:r>
            <a:endParaRPr lang="en-US" altLang="zh-CN" sz="1800" b="0">
              <a:solidFill>
                <a:schemeClr val="bg1"/>
              </a:solidFill>
              <a:latin typeface="+mj-lt"/>
              <a:ea typeface="华文细黑" pitchFamily="2" charset="-122"/>
            </a:endParaRPr>
          </a:p>
        </p:txBody>
      </p:sp>
      <p:sp>
        <p:nvSpPr>
          <p:cNvPr id="67790" name="Rectangle 302"/>
          <p:cNvSpPr>
            <a:spLocks noChangeArrowheads="1"/>
          </p:cNvSpPr>
          <p:nvPr/>
        </p:nvSpPr>
        <p:spPr bwMode="auto">
          <a:xfrm>
            <a:off x="4133850" y="3111500"/>
            <a:ext cx="1223963" cy="246063"/>
          </a:xfrm>
          <a:prstGeom prst="rect">
            <a:avLst/>
          </a:prstGeom>
          <a:noFill/>
          <a:ln w="9525">
            <a:noFill/>
            <a:miter lim="800000"/>
            <a:headEnd/>
            <a:tailEnd/>
          </a:ln>
        </p:spPr>
        <p:txBody>
          <a:bodyPr lIns="0" tIns="0" rIns="0" bIns="0">
            <a:spAutoFit/>
          </a:bodyPr>
          <a:lstStyle/>
          <a:p>
            <a:pPr algn="ctr" eaLnBrk="0" hangingPunct="0">
              <a:defRPr/>
            </a:pPr>
            <a:r>
              <a:rPr lang="en-US" altLang="zh-CN" sz="800" b="0">
                <a:solidFill>
                  <a:srgbClr val="000000"/>
                </a:solidFill>
                <a:latin typeface="+mj-lt"/>
                <a:ea typeface="华文细黑" pitchFamily="2" charset="-122"/>
              </a:rPr>
              <a:t>Two-fiber channel protection ring</a:t>
            </a:r>
            <a:endParaRPr lang="zh-CN" altLang="en-US" sz="1800" b="0">
              <a:solidFill>
                <a:schemeClr val="bg1"/>
              </a:solidFill>
              <a:latin typeface="+mj-lt"/>
              <a:ea typeface="华文细黑" pitchFamily="2" charset="-122"/>
            </a:endParaRPr>
          </a:p>
        </p:txBody>
      </p:sp>
      <p:sp>
        <p:nvSpPr>
          <p:cNvPr id="67791" name="Line 303"/>
          <p:cNvSpPr>
            <a:spLocks noChangeShapeType="1"/>
          </p:cNvSpPr>
          <p:nvPr/>
        </p:nvSpPr>
        <p:spPr bwMode="auto">
          <a:xfrm>
            <a:off x="2587625" y="3414713"/>
            <a:ext cx="0" cy="777875"/>
          </a:xfrm>
          <a:prstGeom prst="line">
            <a:avLst/>
          </a:pr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92" name="Line 304"/>
          <p:cNvSpPr>
            <a:spLocks noChangeShapeType="1"/>
          </p:cNvSpPr>
          <p:nvPr/>
        </p:nvSpPr>
        <p:spPr bwMode="auto">
          <a:xfrm>
            <a:off x="2722563" y="3411538"/>
            <a:ext cx="0" cy="758825"/>
          </a:xfrm>
          <a:prstGeom prst="line">
            <a:avLst/>
          </a:pr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93" name="Rectangle 305"/>
          <p:cNvSpPr>
            <a:spLocks noChangeArrowheads="1"/>
          </p:cNvSpPr>
          <p:nvPr/>
        </p:nvSpPr>
        <p:spPr bwMode="auto">
          <a:xfrm>
            <a:off x="2395538" y="4440238"/>
            <a:ext cx="684212"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In-station node</a:t>
            </a:r>
            <a:endParaRPr lang="zh-CN" altLang="en-US" sz="1800" b="0">
              <a:solidFill>
                <a:schemeClr val="bg1"/>
              </a:solidFill>
              <a:latin typeface="+mj-lt"/>
              <a:ea typeface="华文细黑" pitchFamily="2" charset="-122"/>
            </a:endParaRPr>
          </a:p>
        </p:txBody>
      </p:sp>
      <p:sp>
        <p:nvSpPr>
          <p:cNvPr id="67794" name="Line 306"/>
          <p:cNvSpPr>
            <a:spLocks noChangeShapeType="1"/>
          </p:cNvSpPr>
          <p:nvPr/>
        </p:nvSpPr>
        <p:spPr bwMode="auto">
          <a:xfrm>
            <a:off x="3894138" y="3403600"/>
            <a:ext cx="0" cy="777875"/>
          </a:xfrm>
          <a:prstGeom prst="line">
            <a:avLst/>
          </a:pr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95" name="Line 307"/>
          <p:cNvSpPr>
            <a:spLocks noChangeShapeType="1"/>
          </p:cNvSpPr>
          <p:nvPr/>
        </p:nvSpPr>
        <p:spPr bwMode="auto">
          <a:xfrm>
            <a:off x="4029075" y="3414713"/>
            <a:ext cx="0" cy="777875"/>
          </a:xfrm>
          <a:prstGeom prst="line">
            <a:avLst/>
          </a:pr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96" name="Rectangle 308"/>
          <p:cNvSpPr>
            <a:spLocks noChangeArrowheads="1"/>
          </p:cNvSpPr>
          <p:nvPr/>
        </p:nvSpPr>
        <p:spPr bwMode="auto">
          <a:xfrm>
            <a:off x="3738563" y="4440238"/>
            <a:ext cx="684212"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In-station node</a:t>
            </a:r>
            <a:endParaRPr lang="zh-CN" altLang="en-US" sz="1800" b="0">
              <a:solidFill>
                <a:schemeClr val="bg1"/>
              </a:solidFill>
              <a:latin typeface="+mj-lt"/>
              <a:ea typeface="华文细黑" pitchFamily="2" charset="-122"/>
            </a:endParaRPr>
          </a:p>
        </p:txBody>
      </p:sp>
      <p:sp>
        <p:nvSpPr>
          <p:cNvPr id="67797" name="Line 309"/>
          <p:cNvSpPr>
            <a:spLocks noChangeShapeType="1"/>
          </p:cNvSpPr>
          <p:nvPr/>
        </p:nvSpPr>
        <p:spPr bwMode="auto">
          <a:xfrm>
            <a:off x="5133975" y="3411538"/>
            <a:ext cx="0" cy="777875"/>
          </a:xfrm>
          <a:prstGeom prst="line">
            <a:avLst/>
          </a:pr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98" name="Line 310"/>
          <p:cNvSpPr>
            <a:spLocks noChangeShapeType="1"/>
          </p:cNvSpPr>
          <p:nvPr/>
        </p:nvSpPr>
        <p:spPr bwMode="auto">
          <a:xfrm>
            <a:off x="5248275" y="3411538"/>
            <a:ext cx="0" cy="777875"/>
          </a:xfrm>
          <a:prstGeom prst="line">
            <a:avLst/>
          </a:pr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799" name="Rectangle 311"/>
          <p:cNvSpPr>
            <a:spLocks noChangeArrowheads="1"/>
          </p:cNvSpPr>
          <p:nvPr/>
        </p:nvSpPr>
        <p:spPr bwMode="auto">
          <a:xfrm>
            <a:off x="4984750" y="4440238"/>
            <a:ext cx="684213"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In-station node</a:t>
            </a:r>
            <a:endParaRPr lang="zh-CN" altLang="en-US" sz="1800" b="0">
              <a:solidFill>
                <a:schemeClr val="bg1"/>
              </a:solidFill>
              <a:latin typeface="+mj-lt"/>
              <a:ea typeface="华文细黑" pitchFamily="2" charset="-122"/>
            </a:endParaRPr>
          </a:p>
        </p:txBody>
      </p:sp>
      <p:sp>
        <p:nvSpPr>
          <p:cNvPr id="67800" name="Line 312"/>
          <p:cNvSpPr>
            <a:spLocks noChangeShapeType="1"/>
          </p:cNvSpPr>
          <p:nvPr/>
        </p:nvSpPr>
        <p:spPr bwMode="auto">
          <a:xfrm>
            <a:off x="649288" y="2747963"/>
            <a:ext cx="0" cy="450850"/>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801" name="Line 313"/>
          <p:cNvSpPr>
            <a:spLocks noChangeShapeType="1"/>
          </p:cNvSpPr>
          <p:nvPr/>
        </p:nvSpPr>
        <p:spPr bwMode="auto">
          <a:xfrm>
            <a:off x="690563" y="3268663"/>
            <a:ext cx="385762" cy="0"/>
          </a:xfrm>
          <a:prstGeom prst="line">
            <a:avLst/>
          </a:pr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802" name="Rectangle 314"/>
          <p:cNvSpPr>
            <a:spLocks noChangeArrowheads="1"/>
          </p:cNvSpPr>
          <p:nvPr/>
        </p:nvSpPr>
        <p:spPr bwMode="auto">
          <a:xfrm>
            <a:off x="214313" y="2071688"/>
            <a:ext cx="781050" cy="369887"/>
          </a:xfrm>
          <a:prstGeom prst="rect">
            <a:avLst/>
          </a:prstGeom>
          <a:noFill/>
          <a:ln w="9525">
            <a:noFill/>
            <a:miter lim="800000"/>
            <a:headEnd/>
            <a:tailEnd/>
          </a:ln>
        </p:spPr>
        <p:txBody>
          <a:bodyPr lIns="0" tIns="0" rIns="0" bIns="0">
            <a:spAutoFit/>
          </a:bodyPr>
          <a:lstStyle/>
          <a:p>
            <a:pPr algn="ctr" eaLnBrk="0" hangingPunct="0">
              <a:defRPr/>
            </a:pPr>
            <a:r>
              <a:rPr lang="en-US" altLang="zh-CN" sz="800" b="0" dirty="0">
                <a:solidFill>
                  <a:srgbClr val="000000"/>
                </a:solidFill>
                <a:latin typeface="+mj-lt"/>
                <a:ea typeface="华文细黑" pitchFamily="2" charset="-122"/>
              </a:rPr>
              <a:t>Branch </a:t>
            </a:r>
            <a:r>
              <a:rPr lang="en-US" altLang="zh-CN" sz="800" b="0">
                <a:solidFill>
                  <a:srgbClr val="000000"/>
                </a:solidFill>
                <a:latin typeface="+mj-lt"/>
                <a:ea typeface="华文细黑" pitchFamily="2" charset="-122"/>
              </a:rPr>
              <a:t>of Dalian </a:t>
            </a:r>
            <a:endParaRPr lang="en-US" altLang="zh-CN" sz="800" b="0" dirty="0">
              <a:solidFill>
                <a:srgbClr val="000000"/>
              </a:solidFill>
              <a:latin typeface="+mj-lt"/>
              <a:ea typeface="华文细黑" pitchFamily="2" charset="-122"/>
            </a:endParaRPr>
          </a:p>
          <a:p>
            <a:pPr algn="ctr" eaLnBrk="0" hangingPunct="0">
              <a:defRPr/>
            </a:pPr>
            <a:r>
              <a:rPr lang="en-US" altLang="zh-CN" sz="800" b="0" dirty="0">
                <a:solidFill>
                  <a:srgbClr val="000000"/>
                </a:solidFill>
                <a:latin typeface="+mj-lt"/>
                <a:ea typeface="华文细黑" pitchFamily="2" charset="-122"/>
              </a:rPr>
              <a:t>Institute of Electronics</a:t>
            </a:r>
            <a:endParaRPr lang="zh-CN" altLang="en-US" sz="800" b="0" dirty="0">
              <a:solidFill>
                <a:schemeClr val="bg1"/>
              </a:solidFill>
              <a:latin typeface="+mj-lt"/>
              <a:ea typeface="华文细黑" pitchFamily="2" charset="-122"/>
            </a:endParaRPr>
          </a:p>
        </p:txBody>
      </p:sp>
      <p:sp>
        <p:nvSpPr>
          <p:cNvPr id="67803" name="Line 316"/>
          <p:cNvSpPr>
            <a:spLocks noChangeShapeType="1"/>
          </p:cNvSpPr>
          <p:nvPr/>
        </p:nvSpPr>
        <p:spPr bwMode="auto">
          <a:xfrm>
            <a:off x="871538" y="2614613"/>
            <a:ext cx="315912" cy="0"/>
          </a:xfrm>
          <a:prstGeom prst="line">
            <a:avLst/>
          </a:prstGeom>
          <a:noFill/>
          <a:ln w="17463" cap="rnd">
            <a:solidFill>
              <a:srgbClr val="000000"/>
            </a:solidFill>
            <a:round/>
            <a:headEnd/>
            <a:tailEnd/>
          </a:ln>
        </p:spPr>
        <p:txBody>
          <a:bodyPr/>
          <a:lstStyle/>
          <a:p>
            <a:pPr>
              <a:defRPr/>
            </a:pPr>
            <a:endParaRPr lang="zh-CN" altLang="en-US">
              <a:latin typeface="+mj-lt"/>
              <a:ea typeface="宋体" pitchFamily="2" charset="-122"/>
            </a:endParaRPr>
          </a:p>
        </p:txBody>
      </p:sp>
      <p:sp>
        <p:nvSpPr>
          <p:cNvPr id="67804" name="Line 317"/>
          <p:cNvSpPr>
            <a:spLocks noChangeShapeType="1"/>
          </p:cNvSpPr>
          <p:nvPr/>
        </p:nvSpPr>
        <p:spPr bwMode="auto">
          <a:xfrm>
            <a:off x="871538" y="2659063"/>
            <a:ext cx="315912" cy="0"/>
          </a:xfrm>
          <a:prstGeom prst="line">
            <a:avLst/>
          </a:prstGeom>
          <a:noFill/>
          <a:ln w="17463" cap="rnd">
            <a:solidFill>
              <a:srgbClr val="000000"/>
            </a:solidFill>
            <a:round/>
            <a:headEnd/>
            <a:tailEnd/>
          </a:ln>
        </p:spPr>
        <p:txBody>
          <a:bodyPr/>
          <a:lstStyle/>
          <a:p>
            <a:pPr>
              <a:defRPr/>
            </a:pPr>
            <a:endParaRPr lang="zh-CN" altLang="en-US">
              <a:latin typeface="+mj-lt"/>
              <a:ea typeface="宋体" pitchFamily="2" charset="-122"/>
            </a:endParaRPr>
          </a:p>
        </p:txBody>
      </p:sp>
      <p:sp>
        <p:nvSpPr>
          <p:cNvPr id="67805" name="Rectangle 318"/>
          <p:cNvSpPr>
            <a:spLocks noChangeArrowheads="1"/>
          </p:cNvSpPr>
          <p:nvPr/>
        </p:nvSpPr>
        <p:spPr bwMode="auto">
          <a:xfrm>
            <a:off x="4021138" y="4845050"/>
            <a:ext cx="555625"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ZXMP S385</a:t>
            </a:r>
            <a:endParaRPr lang="en-US" altLang="zh-CN" sz="1800" b="0">
              <a:solidFill>
                <a:schemeClr val="bg1"/>
              </a:solidFill>
              <a:latin typeface="+mj-lt"/>
              <a:ea typeface="华文细黑" pitchFamily="2" charset="-122"/>
            </a:endParaRPr>
          </a:p>
        </p:txBody>
      </p:sp>
      <p:sp>
        <p:nvSpPr>
          <p:cNvPr id="67806" name="Rectangle 320"/>
          <p:cNvSpPr>
            <a:spLocks noChangeArrowheads="1"/>
          </p:cNvSpPr>
          <p:nvPr/>
        </p:nvSpPr>
        <p:spPr bwMode="auto">
          <a:xfrm>
            <a:off x="4181475" y="4959350"/>
            <a:ext cx="365125"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STM-16</a:t>
            </a:r>
            <a:endParaRPr lang="en-US" altLang="zh-CN" sz="1800" b="0">
              <a:solidFill>
                <a:schemeClr val="bg1"/>
              </a:solidFill>
              <a:latin typeface="+mj-lt"/>
              <a:ea typeface="华文细黑" pitchFamily="2" charset="-122"/>
            </a:endParaRPr>
          </a:p>
        </p:txBody>
      </p:sp>
      <p:sp>
        <p:nvSpPr>
          <p:cNvPr id="67809" name="Rectangle 323"/>
          <p:cNvSpPr>
            <a:spLocks noChangeArrowheads="1"/>
          </p:cNvSpPr>
          <p:nvPr/>
        </p:nvSpPr>
        <p:spPr bwMode="auto">
          <a:xfrm>
            <a:off x="285750" y="3429000"/>
            <a:ext cx="571500" cy="276225"/>
          </a:xfrm>
          <a:prstGeom prst="rect">
            <a:avLst/>
          </a:prstGeom>
          <a:noFill/>
          <a:ln w="9525">
            <a:noFill/>
            <a:miter lim="800000"/>
            <a:headEnd/>
            <a:tailEnd/>
          </a:ln>
        </p:spPr>
        <p:txBody>
          <a:bodyPr lIns="0" tIns="0" rIns="0" bIns="0">
            <a:spAutoFit/>
          </a:bodyPr>
          <a:lstStyle/>
          <a:p>
            <a:pPr algn="ctr" eaLnBrk="0" hangingPunct="0">
              <a:defRPr/>
            </a:pPr>
            <a:r>
              <a:rPr lang="en-US" altLang="zh-CN" sz="600" b="0" dirty="0">
                <a:latin typeface="+mj-lt"/>
                <a:ea typeface="华文细黑" pitchFamily="2" charset="-122"/>
              </a:rPr>
              <a:t>Dalian Communication Station</a:t>
            </a:r>
            <a:endParaRPr lang="zh-CN" altLang="en-US" sz="1800" b="0" dirty="0">
              <a:latin typeface="+mj-lt"/>
              <a:ea typeface="华文细黑" pitchFamily="2" charset="-122"/>
            </a:endParaRPr>
          </a:p>
        </p:txBody>
      </p:sp>
      <p:sp>
        <p:nvSpPr>
          <p:cNvPr id="67810" name="Rectangle 324"/>
          <p:cNvSpPr>
            <a:spLocks noChangeArrowheads="1"/>
          </p:cNvSpPr>
          <p:nvPr/>
        </p:nvSpPr>
        <p:spPr bwMode="auto">
          <a:xfrm>
            <a:off x="484188" y="3714750"/>
            <a:ext cx="166687" cy="92075"/>
          </a:xfrm>
          <a:prstGeom prst="rect">
            <a:avLst/>
          </a:prstGeom>
          <a:noFill/>
          <a:ln w="9525">
            <a:noFill/>
            <a:miter lim="800000"/>
            <a:headEnd/>
            <a:tailEnd/>
          </a:ln>
        </p:spPr>
        <p:txBody>
          <a:bodyPr wrap="none" lIns="0" tIns="0" rIns="0" bIns="0">
            <a:spAutoFit/>
          </a:bodyPr>
          <a:lstStyle/>
          <a:p>
            <a:pPr algn="ctr" eaLnBrk="0" hangingPunct="0">
              <a:defRPr/>
            </a:pPr>
            <a:r>
              <a:rPr lang="en-US" altLang="zh-CN" sz="600" b="0" dirty="0">
                <a:solidFill>
                  <a:srgbClr val="000000"/>
                </a:solidFill>
                <a:latin typeface="+mj-lt"/>
                <a:ea typeface="华文细黑" pitchFamily="2" charset="-122"/>
              </a:rPr>
              <a:t>2.5G</a:t>
            </a:r>
            <a:endParaRPr lang="en-US" altLang="zh-CN" sz="1800" b="0" dirty="0">
              <a:solidFill>
                <a:schemeClr val="bg1"/>
              </a:solidFill>
              <a:latin typeface="+mj-lt"/>
              <a:ea typeface="华文细黑" pitchFamily="2" charset="-122"/>
            </a:endParaRPr>
          </a:p>
        </p:txBody>
      </p:sp>
      <p:sp>
        <p:nvSpPr>
          <p:cNvPr id="67814" name="Rectangle 328"/>
          <p:cNvSpPr>
            <a:spLocks noChangeArrowheads="1"/>
          </p:cNvSpPr>
          <p:nvPr/>
        </p:nvSpPr>
        <p:spPr bwMode="auto">
          <a:xfrm>
            <a:off x="5316538" y="4845050"/>
            <a:ext cx="555625"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ZXMP S385</a:t>
            </a:r>
            <a:endParaRPr lang="en-US" altLang="zh-CN" sz="1800" b="0">
              <a:solidFill>
                <a:schemeClr val="bg1"/>
              </a:solidFill>
              <a:latin typeface="+mj-lt"/>
              <a:ea typeface="华文细黑" pitchFamily="2" charset="-122"/>
            </a:endParaRPr>
          </a:p>
        </p:txBody>
      </p:sp>
      <p:sp>
        <p:nvSpPr>
          <p:cNvPr id="67815" name="Rectangle 330"/>
          <p:cNvSpPr>
            <a:spLocks noChangeArrowheads="1"/>
          </p:cNvSpPr>
          <p:nvPr/>
        </p:nvSpPr>
        <p:spPr bwMode="auto">
          <a:xfrm>
            <a:off x="5427663" y="4959350"/>
            <a:ext cx="307975"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STM-4</a:t>
            </a:r>
            <a:endParaRPr lang="en-US" altLang="zh-CN" sz="1800" b="0">
              <a:solidFill>
                <a:schemeClr val="bg1"/>
              </a:solidFill>
              <a:latin typeface="+mj-lt"/>
              <a:ea typeface="华文细黑" pitchFamily="2" charset="-122"/>
            </a:endParaRPr>
          </a:p>
        </p:txBody>
      </p:sp>
      <p:sp>
        <p:nvSpPr>
          <p:cNvPr id="67818" name="Line 333"/>
          <p:cNvSpPr>
            <a:spLocks noChangeShapeType="1"/>
          </p:cNvSpPr>
          <p:nvPr/>
        </p:nvSpPr>
        <p:spPr bwMode="auto">
          <a:xfrm>
            <a:off x="5592763" y="1463675"/>
            <a:ext cx="722312" cy="0"/>
          </a:xfrm>
          <a:prstGeom prst="line">
            <a:avLst/>
          </a:pr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819" name="Rectangle 334"/>
          <p:cNvSpPr>
            <a:spLocks noChangeArrowheads="1"/>
          </p:cNvSpPr>
          <p:nvPr/>
        </p:nvSpPr>
        <p:spPr bwMode="auto">
          <a:xfrm>
            <a:off x="4972050" y="1039813"/>
            <a:ext cx="1028700" cy="246062"/>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Branch of Changchun </a:t>
            </a:r>
          </a:p>
          <a:p>
            <a:pPr algn="ctr" eaLnBrk="0" hangingPunct="0">
              <a:defRPr/>
            </a:pPr>
            <a:r>
              <a:rPr lang="en-US" altLang="zh-CN" sz="800" b="0">
                <a:solidFill>
                  <a:srgbClr val="000000"/>
                </a:solidFill>
                <a:latin typeface="+mj-lt"/>
                <a:ea typeface="华文细黑" pitchFamily="2" charset="-122"/>
              </a:rPr>
              <a:t>Institute of Electronics</a:t>
            </a:r>
            <a:endParaRPr lang="zh-CN" altLang="en-US" sz="1800" b="0">
              <a:solidFill>
                <a:schemeClr val="bg1"/>
              </a:solidFill>
              <a:latin typeface="+mj-lt"/>
              <a:ea typeface="华文细黑" pitchFamily="2" charset="-122"/>
            </a:endParaRPr>
          </a:p>
        </p:txBody>
      </p:sp>
      <p:sp>
        <p:nvSpPr>
          <p:cNvPr id="68186" name="Rectangle 338"/>
          <p:cNvSpPr>
            <a:spLocks noChangeArrowheads="1"/>
          </p:cNvSpPr>
          <p:nvPr/>
        </p:nvSpPr>
        <p:spPr bwMode="auto">
          <a:xfrm>
            <a:off x="5643563" y="1304925"/>
            <a:ext cx="223837"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2.5G</a:t>
            </a:r>
            <a:endParaRPr lang="en-US" altLang="zh-CN" sz="1800" b="0">
              <a:solidFill>
                <a:schemeClr val="bg1"/>
              </a:solidFill>
              <a:latin typeface="+mj-lt"/>
              <a:ea typeface="华文细黑" pitchFamily="2" charset="-122"/>
            </a:endParaRPr>
          </a:p>
        </p:txBody>
      </p:sp>
      <p:sp>
        <p:nvSpPr>
          <p:cNvPr id="67821" name="Line 340"/>
          <p:cNvSpPr>
            <a:spLocks noChangeShapeType="1"/>
          </p:cNvSpPr>
          <p:nvPr/>
        </p:nvSpPr>
        <p:spPr bwMode="auto">
          <a:xfrm>
            <a:off x="5522913" y="1982788"/>
            <a:ext cx="757237" cy="0"/>
          </a:xfrm>
          <a:prstGeom prst="line">
            <a:avLst/>
          </a:pr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822" name="Line 341"/>
          <p:cNvSpPr>
            <a:spLocks noChangeShapeType="1"/>
          </p:cNvSpPr>
          <p:nvPr/>
        </p:nvSpPr>
        <p:spPr bwMode="auto">
          <a:xfrm>
            <a:off x="8456613" y="2749550"/>
            <a:ext cx="0" cy="450850"/>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823" name="Freeform 342"/>
          <p:cNvSpPr>
            <a:spLocks/>
          </p:cNvSpPr>
          <p:nvPr/>
        </p:nvSpPr>
        <p:spPr bwMode="auto">
          <a:xfrm>
            <a:off x="5305425" y="3459163"/>
            <a:ext cx="179388" cy="642937"/>
          </a:xfrm>
          <a:custGeom>
            <a:avLst/>
            <a:gdLst>
              <a:gd name="T0" fmla="*/ 0 w 113"/>
              <a:gd name="T1" fmla="*/ 0 h 405"/>
              <a:gd name="T2" fmla="*/ 0 w 113"/>
              <a:gd name="T3" fmla="*/ 2147483647 h 405"/>
              <a:gd name="T4" fmla="*/ 2147483647 w 113"/>
              <a:gd name="T5" fmla="*/ 2147483647 h 405"/>
              <a:gd name="T6" fmla="*/ 0 60000 65536"/>
              <a:gd name="T7" fmla="*/ 0 60000 65536"/>
              <a:gd name="T8" fmla="*/ 0 60000 65536"/>
              <a:gd name="T9" fmla="*/ 0 w 113"/>
              <a:gd name="T10" fmla="*/ 0 h 405"/>
              <a:gd name="T11" fmla="*/ 113 w 113"/>
              <a:gd name="T12" fmla="*/ 405 h 405"/>
            </a:gdLst>
            <a:ahLst/>
            <a:cxnLst>
              <a:cxn ang="T6">
                <a:pos x="T0" y="T1"/>
              </a:cxn>
              <a:cxn ang="T7">
                <a:pos x="T2" y="T3"/>
              </a:cxn>
              <a:cxn ang="T8">
                <a:pos x="T4" y="T5"/>
              </a:cxn>
            </a:cxnLst>
            <a:rect l="T9" t="T10" r="T11" b="T12"/>
            <a:pathLst>
              <a:path w="113" h="405">
                <a:moveTo>
                  <a:pt x="0" y="0"/>
                </a:moveTo>
                <a:lnTo>
                  <a:pt x="0" y="405"/>
                </a:lnTo>
                <a:lnTo>
                  <a:pt x="113" y="405"/>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824" name="Freeform 343"/>
          <p:cNvSpPr>
            <a:spLocks/>
          </p:cNvSpPr>
          <p:nvPr/>
        </p:nvSpPr>
        <p:spPr bwMode="auto">
          <a:xfrm>
            <a:off x="5349875" y="3438525"/>
            <a:ext cx="715963" cy="309563"/>
          </a:xfrm>
          <a:custGeom>
            <a:avLst/>
            <a:gdLst>
              <a:gd name="T0" fmla="*/ 0 w 451"/>
              <a:gd name="T1" fmla="*/ 0 h 195"/>
              <a:gd name="T2" fmla="*/ 0 w 451"/>
              <a:gd name="T3" fmla="*/ 2147483647 h 195"/>
              <a:gd name="T4" fmla="*/ 2147483647 w 451"/>
              <a:gd name="T5" fmla="*/ 2147483647 h 195"/>
              <a:gd name="T6" fmla="*/ 0 60000 65536"/>
              <a:gd name="T7" fmla="*/ 0 60000 65536"/>
              <a:gd name="T8" fmla="*/ 0 60000 65536"/>
              <a:gd name="T9" fmla="*/ 0 w 451"/>
              <a:gd name="T10" fmla="*/ 0 h 195"/>
              <a:gd name="T11" fmla="*/ 451 w 451"/>
              <a:gd name="T12" fmla="*/ 195 h 195"/>
            </a:gdLst>
            <a:ahLst/>
            <a:cxnLst>
              <a:cxn ang="T6">
                <a:pos x="T0" y="T1"/>
              </a:cxn>
              <a:cxn ang="T7">
                <a:pos x="T2" y="T3"/>
              </a:cxn>
              <a:cxn ang="T8">
                <a:pos x="T4" y="T5"/>
              </a:cxn>
            </a:cxnLst>
            <a:rect l="T9" t="T10" r="T11" b="T12"/>
            <a:pathLst>
              <a:path w="451" h="195">
                <a:moveTo>
                  <a:pt x="0" y="0"/>
                </a:moveTo>
                <a:lnTo>
                  <a:pt x="0" y="195"/>
                </a:lnTo>
                <a:lnTo>
                  <a:pt x="451" y="195"/>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825" name="Freeform 344"/>
          <p:cNvSpPr>
            <a:spLocks/>
          </p:cNvSpPr>
          <p:nvPr/>
        </p:nvSpPr>
        <p:spPr bwMode="auto">
          <a:xfrm>
            <a:off x="6297613" y="3438525"/>
            <a:ext cx="112712" cy="314325"/>
          </a:xfrm>
          <a:custGeom>
            <a:avLst/>
            <a:gdLst>
              <a:gd name="T0" fmla="*/ 2147483647 w 71"/>
              <a:gd name="T1" fmla="*/ 0 h 198"/>
              <a:gd name="T2" fmla="*/ 2147483647 w 71"/>
              <a:gd name="T3" fmla="*/ 2147483647 h 198"/>
              <a:gd name="T4" fmla="*/ 0 w 71"/>
              <a:gd name="T5" fmla="*/ 2147483647 h 198"/>
              <a:gd name="T6" fmla="*/ 0 60000 65536"/>
              <a:gd name="T7" fmla="*/ 0 60000 65536"/>
              <a:gd name="T8" fmla="*/ 0 60000 65536"/>
              <a:gd name="T9" fmla="*/ 0 w 71"/>
              <a:gd name="T10" fmla="*/ 0 h 198"/>
              <a:gd name="T11" fmla="*/ 71 w 71"/>
              <a:gd name="T12" fmla="*/ 198 h 198"/>
            </a:gdLst>
            <a:ahLst/>
            <a:cxnLst>
              <a:cxn ang="T6">
                <a:pos x="T0" y="T1"/>
              </a:cxn>
              <a:cxn ang="T7">
                <a:pos x="T2" y="T3"/>
              </a:cxn>
              <a:cxn ang="T8">
                <a:pos x="T4" y="T5"/>
              </a:cxn>
            </a:cxnLst>
            <a:rect l="T9" t="T10" r="T11" b="T12"/>
            <a:pathLst>
              <a:path w="71" h="198">
                <a:moveTo>
                  <a:pt x="71" y="0"/>
                </a:moveTo>
                <a:lnTo>
                  <a:pt x="71" y="198"/>
                </a:lnTo>
                <a:lnTo>
                  <a:pt x="0" y="198"/>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826" name="Freeform 345"/>
          <p:cNvSpPr>
            <a:spLocks/>
          </p:cNvSpPr>
          <p:nvPr/>
        </p:nvSpPr>
        <p:spPr bwMode="auto">
          <a:xfrm>
            <a:off x="5621338" y="3438525"/>
            <a:ext cx="833437" cy="658813"/>
          </a:xfrm>
          <a:custGeom>
            <a:avLst/>
            <a:gdLst>
              <a:gd name="T0" fmla="*/ 2147483647 w 525"/>
              <a:gd name="T1" fmla="*/ 0 h 415"/>
              <a:gd name="T2" fmla="*/ 2147483647 w 525"/>
              <a:gd name="T3" fmla="*/ 2147483647 h 415"/>
              <a:gd name="T4" fmla="*/ 0 w 525"/>
              <a:gd name="T5" fmla="*/ 2147483647 h 415"/>
              <a:gd name="T6" fmla="*/ 0 60000 65536"/>
              <a:gd name="T7" fmla="*/ 0 60000 65536"/>
              <a:gd name="T8" fmla="*/ 0 60000 65536"/>
              <a:gd name="T9" fmla="*/ 0 w 525"/>
              <a:gd name="T10" fmla="*/ 0 h 415"/>
              <a:gd name="T11" fmla="*/ 525 w 525"/>
              <a:gd name="T12" fmla="*/ 415 h 415"/>
            </a:gdLst>
            <a:ahLst/>
            <a:cxnLst>
              <a:cxn ang="T6">
                <a:pos x="T0" y="T1"/>
              </a:cxn>
              <a:cxn ang="T7">
                <a:pos x="T2" y="T3"/>
              </a:cxn>
              <a:cxn ang="T8">
                <a:pos x="T4" y="T5"/>
              </a:cxn>
            </a:cxnLst>
            <a:rect l="T9" t="T10" r="T11" b="T12"/>
            <a:pathLst>
              <a:path w="525" h="415">
                <a:moveTo>
                  <a:pt x="525" y="0"/>
                </a:moveTo>
                <a:lnTo>
                  <a:pt x="525" y="415"/>
                </a:lnTo>
                <a:lnTo>
                  <a:pt x="0" y="415"/>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827" name="Rectangle 346"/>
          <p:cNvSpPr>
            <a:spLocks noChangeArrowheads="1"/>
          </p:cNvSpPr>
          <p:nvPr/>
        </p:nvSpPr>
        <p:spPr bwMode="auto">
          <a:xfrm>
            <a:off x="5351463" y="3425825"/>
            <a:ext cx="811212" cy="246063"/>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Odd base station </a:t>
            </a:r>
          </a:p>
          <a:p>
            <a:pPr algn="ctr" eaLnBrk="0" hangingPunct="0">
              <a:defRPr/>
            </a:pPr>
            <a:r>
              <a:rPr lang="en-US" altLang="zh-CN" sz="800" b="0">
                <a:solidFill>
                  <a:srgbClr val="000000"/>
                </a:solidFill>
                <a:latin typeface="+mj-lt"/>
                <a:ea typeface="华文细黑" pitchFamily="2" charset="-122"/>
              </a:rPr>
              <a:t>and signal node</a:t>
            </a:r>
            <a:endParaRPr lang="zh-CN" altLang="en-US" sz="1800" b="0">
              <a:solidFill>
                <a:schemeClr val="bg1"/>
              </a:solidFill>
              <a:latin typeface="+mj-lt"/>
              <a:ea typeface="华文细黑" pitchFamily="2" charset="-122"/>
            </a:endParaRPr>
          </a:p>
        </p:txBody>
      </p:sp>
      <p:sp>
        <p:nvSpPr>
          <p:cNvPr id="67828" name="Rectangle 348"/>
          <p:cNvSpPr>
            <a:spLocks noChangeArrowheads="1"/>
          </p:cNvSpPr>
          <p:nvPr/>
        </p:nvSpPr>
        <p:spPr bwMode="auto">
          <a:xfrm>
            <a:off x="5364163" y="4213225"/>
            <a:ext cx="850900" cy="246063"/>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Even base station </a:t>
            </a:r>
          </a:p>
          <a:p>
            <a:pPr algn="ctr" eaLnBrk="0" hangingPunct="0">
              <a:defRPr/>
            </a:pPr>
            <a:r>
              <a:rPr lang="en-US" altLang="zh-CN" sz="800" b="0">
                <a:solidFill>
                  <a:srgbClr val="000000"/>
                </a:solidFill>
                <a:latin typeface="+mj-lt"/>
                <a:ea typeface="华文细黑" pitchFamily="2" charset="-122"/>
              </a:rPr>
              <a:t>and signal node</a:t>
            </a:r>
            <a:endParaRPr lang="zh-CN" altLang="en-US" sz="1800" b="0">
              <a:solidFill>
                <a:schemeClr val="bg1"/>
              </a:solidFill>
              <a:latin typeface="+mj-lt"/>
              <a:ea typeface="华文细黑" pitchFamily="2" charset="-122"/>
            </a:endParaRPr>
          </a:p>
        </p:txBody>
      </p:sp>
      <p:sp>
        <p:nvSpPr>
          <p:cNvPr id="67829" name="Freeform 350"/>
          <p:cNvSpPr>
            <a:spLocks/>
          </p:cNvSpPr>
          <p:nvPr/>
        </p:nvSpPr>
        <p:spPr bwMode="auto">
          <a:xfrm>
            <a:off x="6704013" y="3436938"/>
            <a:ext cx="450850" cy="457200"/>
          </a:xfrm>
          <a:custGeom>
            <a:avLst/>
            <a:gdLst>
              <a:gd name="T0" fmla="*/ 0 w 284"/>
              <a:gd name="T1" fmla="*/ 0 h 288"/>
              <a:gd name="T2" fmla="*/ 0 w 284"/>
              <a:gd name="T3" fmla="*/ 2147483647 h 288"/>
              <a:gd name="T4" fmla="*/ 2147483647 w 284"/>
              <a:gd name="T5" fmla="*/ 2147483647 h 288"/>
              <a:gd name="T6" fmla="*/ 0 60000 65536"/>
              <a:gd name="T7" fmla="*/ 0 60000 65536"/>
              <a:gd name="T8" fmla="*/ 0 60000 65536"/>
              <a:gd name="T9" fmla="*/ 0 w 284"/>
              <a:gd name="T10" fmla="*/ 0 h 288"/>
              <a:gd name="T11" fmla="*/ 284 w 284"/>
              <a:gd name="T12" fmla="*/ 288 h 288"/>
            </a:gdLst>
            <a:ahLst/>
            <a:cxnLst>
              <a:cxn ang="T6">
                <a:pos x="T0" y="T1"/>
              </a:cxn>
              <a:cxn ang="T7">
                <a:pos x="T2" y="T3"/>
              </a:cxn>
              <a:cxn ang="T8">
                <a:pos x="T4" y="T5"/>
              </a:cxn>
            </a:cxnLst>
            <a:rect l="T9" t="T10" r="T11" b="T12"/>
            <a:pathLst>
              <a:path w="284" h="288">
                <a:moveTo>
                  <a:pt x="0" y="0"/>
                </a:moveTo>
                <a:lnTo>
                  <a:pt x="0" y="288"/>
                </a:lnTo>
                <a:lnTo>
                  <a:pt x="284" y="288"/>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830" name="Freeform 351"/>
          <p:cNvSpPr>
            <a:spLocks/>
          </p:cNvSpPr>
          <p:nvPr/>
        </p:nvSpPr>
        <p:spPr bwMode="auto">
          <a:xfrm>
            <a:off x="6680200" y="3436938"/>
            <a:ext cx="180975" cy="654050"/>
          </a:xfrm>
          <a:custGeom>
            <a:avLst/>
            <a:gdLst>
              <a:gd name="T0" fmla="*/ 0 w 114"/>
              <a:gd name="T1" fmla="*/ 0 h 412"/>
              <a:gd name="T2" fmla="*/ 0 w 114"/>
              <a:gd name="T3" fmla="*/ 2147483647 h 412"/>
              <a:gd name="T4" fmla="*/ 2147483647 w 114"/>
              <a:gd name="T5" fmla="*/ 2147483647 h 412"/>
              <a:gd name="T6" fmla="*/ 0 60000 65536"/>
              <a:gd name="T7" fmla="*/ 0 60000 65536"/>
              <a:gd name="T8" fmla="*/ 0 60000 65536"/>
              <a:gd name="T9" fmla="*/ 0 w 114"/>
              <a:gd name="T10" fmla="*/ 0 h 412"/>
              <a:gd name="T11" fmla="*/ 114 w 114"/>
              <a:gd name="T12" fmla="*/ 412 h 412"/>
            </a:gdLst>
            <a:ahLst/>
            <a:cxnLst>
              <a:cxn ang="T6">
                <a:pos x="T0" y="T1"/>
              </a:cxn>
              <a:cxn ang="T7">
                <a:pos x="T2" y="T3"/>
              </a:cxn>
              <a:cxn ang="T8">
                <a:pos x="T4" y="T5"/>
              </a:cxn>
            </a:cxnLst>
            <a:rect l="T9" t="T10" r="T11" b="T12"/>
            <a:pathLst>
              <a:path w="114" h="412">
                <a:moveTo>
                  <a:pt x="0" y="0"/>
                </a:moveTo>
                <a:lnTo>
                  <a:pt x="0" y="412"/>
                </a:lnTo>
                <a:lnTo>
                  <a:pt x="114" y="412"/>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831" name="Freeform 352"/>
          <p:cNvSpPr>
            <a:spLocks/>
          </p:cNvSpPr>
          <p:nvPr/>
        </p:nvSpPr>
        <p:spPr bwMode="auto">
          <a:xfrm>
            <a:off x="6731000" y="3414713"/>
            <a:ext cx="625475" cy="304800"/>
          </a:xfrm>
          <a:custGeom>
            <a:avLst/>
            <a:gdLst>
              <a:gd name="T0" fmla="*/ 0 w 394"/>
              <a:gd name="T1" fmla="*/ 0 h 192"/>
              <a:gd name="T2" fmla="*/ 0 w 394"/>
              <a:gd name="T3" fmla="*/ 2147483647 h 192"/>
              <a:gd name="T4" fmla="*/ 2147483647 w 394"/>
              <a:gd name="T5" fmla="*/ 2147483647 h 192"/>
              <a:gd name="T6" fmla="*/ 0 60000 65536"/>
              <a:gd name="T7" fmla="*/ 0 60000 65536"/>
              <a:gd name="T8" fmla="*/ 0 60000 65536"/>
              <a:gd name="T9" fmla="*/ 0 w 394"/>
              <a:gd name="T10" fmla="*/ 0 h 192"/>
              <a:gd name="T11" fmla="*/ 394 w 394"/>
              <a:gd name="T12" fmla="*/ 192 h 192"/>
            </a:gdLst>
            <a:ahLst/>
            <a:cxnLst>
              <a:cxn ang="T6">
                <a:pos x="T0" y="T1"/>
              </a:cxn>
              <a:cxn ang="T7">
                <a:pos x="T2" y="T3"/>
              </a:cxn>
              <a:cxn ang="T8">
                <a:pos x="T4" y="T5"/>
              </a:cxn>
            </a:cxnLst>
            <a:rect l="T9" t="T10" r="T11" b="T12"/>
            <a:pathLst>
              <a:path w="394" h="192">
                <a:moveTo>
                  <a:pt x="0" y="0"/>
                </a:moveTo>
                <a:lnTo>
                  <a:pt x="0" y="192"/>
                </a:lnTo>
                <a:lnTo>
                  <a:pt x="394" y="192"/>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832" name="Rectangle 353"/>
          <p:cNvSpPr>
            <a:spLocks noChangeArrowheads="1"/>
          </p:cNvSpPr>
          <p:nvPr/>
        </p:nvSpPr>
        <p:spPr bwMode="auto">
          <a:xfrm>
            <a:off x="6518275" y="3714750"/>
            <a:ext cx="625475" cy="246063"/>
          </a:xfrm>
          <a:prstGeom prst="rect">
            <a:avLst/>
          </a:prstGeom>
          <a:noFill/>
          <a:ln w="9525">
            <a:noFill/>
            <a:miter lim="800000"/>
            <a:headEnd/>
            <a:tailEnd/>
          </a:ln>
        </p:spPr>
        <p:txBody>
          <a:bodyPr lIns="0" tIns="0" rIns="0" bIns="0">
            <a:spAutoFit/>
          </a:bodyPr>
          <a:lstStyle/>
          <a:p>
            <a:pPr algn="ctr" eaLnBrk="0" hangingPunct="0">
              <a:defRPr/>
            </a:pPr>
            <a:r>
              <a:rPr lang="en-US" altLang="zh-CN" sz="800" b="0">
                <a:solidFill>
                  <a:srgbClr val="000000"/>
                </a:solidFill>
                <a:latin typeface="+mj-lt"/>
                <a:ea typeface="华文细黑" pitchFamily="2" charset="-122"/>
              </a:rPr>
              <a:t>Power traction node</a:t>
            </a:r>
            <a:endParaRPr lang="zh-CN" altLang="en-US" sz="1800" b="0">
              <a:solidFill>
                <a:schemeClr val="bg1"/>
              </a:solidFill>
              <a:latin typeface="+mj-lt"/>
              <a:ea typeface="华文细黑" pitchFamily="2" charset="-122"/>
            </a:endParaRPr>
          </a:p>
        </p:txBody>
      </p:sp>
      <p:sp>
        <p:nvSpPr>
          <p:cNvPr id="67833" name="Freeform 354"/>
          <p:cNvSpPr>
            <a:spLocks/>
          </p:cNvSpPr>
          <p:nvPr/>
        </p:nvSpPr>
        <p:spPr bwMode="auto">
          <a:xfrm>
            <a:off x="7593013" y="3414713"/>
            <a:ext cx="101600" cy="287337"/>
          </a:xfrm>
          <a:custGeom>
            <a:avLst/>
            <a:gdLst>
              <a:gd name="T0" fmla="*/ 2147483647 w 64"/>
              <a:gd name="T1" fmla="*/ 0 h 181"/>
              <a:gd name="T2" fmla="*/ 2147483647 w 64"/>
              <a:gd name="T3" fmla="*/ 2147483647 h 181"/>
              <a:gd name="T4" fmla="*/ 0 w 64"/>
              <a:gd name="T5" fmla="*/ 2147483647 h 181"/>
              <a:gd name="T6" fmla="*/ 0 60000 65536"/>
              <a:gd name="T7" fmla="*/ 0 60000 65536"/>
              <a:gd name="T8" fmla="*/ 0 60000 65536"/>
              <a:gd name="T9" fmla="*/ 0 w 64"/>
              <a:gd name="T10" fmla="*/ 0 h 181"/>
              <a:gd name="T11" fmla="*/ 64 w 64"/>
              <a:gd name="T12" fmla="*/ 181 h 181"/>
            </a:gdLst>
            <a:ahLst/>
            <a:cxnLst>
              <a:cxn ang="T6">
                <a:pos x="T0" y="T1"/>
              </a:cxn>
              <a:cxn ang="T7">
                <a:pos x="T2" y="T3"/>
              </a:cxn>
              <a:cxn ang="T8">
                <a:pos x="T4" y="T5"/>
              </a:cxn>
            </a:cxnLst>
            <a:rect l="T9" t="T10" r="T11" b="T12"/>
            <a:pathLst>
              <a:path w="64" h="181">
                <a:moveTo>
                  <a:pt x="64" y="0"/>
                </a:moveTo>
                <a:lnTo>
                  <a:pt x="64" y="181"/>
                </a:lnTo>
                <a:lnTo>
                  <a:pt x="0" y="181"/>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834" name="Freeform 355"/>
          <p:cNvSpPr>
            <a:spLocks/>
          </p:cNvSpPr>
          <p:nvPr/>
        </p:nvSpPr>
        <p:spPr bwMode="auto">
          <a:xfrm>
            <a:off x="7356475" y="3438525"/>
            <a:ext cx="373063" cy="450850"/>
          </a:xfrm>
          <a:custGeom>
            <a:avLst/>
            <a:gdLst>
              <a:gd name="T0" fmla="*/ 2147483647 w 235"/>
              <a:gd name="T1" fmla="*/ 0 h 284"/>
              <a:gd name="T2" fmla="*/ 2147483647 w 235"/>
              <a:gd name="T3" fmla="*/ 2147483647 h 284"/>
              <a:gd name="T4" fmla="*/ 0 w 235"/>
              <a:gd name="T5" fmla="*/ 2147483647 h 284"/>
              <a:gd name="T6" fmla="*/ 0 60000 65536"/>
              <a:gd name="T7" fmla="*/ 0 60000 65536"/>
              <a:gd name="T8" fmla="*/ 0 60000 65536"/>
              <a:gd name="T9" fmla="*/ 0 w 235"/>
              <a:gd name="T10" fmla="*/ 0 h 284"/>
              <a:gd name="T11" fmla="*/ 235 w 235"/>
              <a:gd name="T12" fmla="*/ 284 h 284"/>
            </a:gdLst>
            <a:ahLst/>
            <a:cxnLst>
              <a:cxn ang="T6">
                <a:pos x="T0" y="T1"/>
              </a:cxn>
              <a:cxn ang="T7">
                <a:pos x="T2" y="T3"/>
              </a:cxn>
              <a:cxn ang="T8">
                <a:pos x="T4" y="T5"/>
              </a:cxn>
            </a:cxnLst>
            <a:rect l="T9" t="T10" r="T11" b="T12"/>
            <a:pathLst>
              <a:path w="235" h="284">
                <a:moveTo>
                  <a:pt x="235" y="0"/>
                </a:moveTo>
                <a:lnTo>
                  <a:pt x="235" y="284"/>
                </a:lnTo>
                <a:lnTo>
                  <a:pt x="0" y="284"/>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835" name="Freeform 356"/>
          <p:cNvSpPr>
            <a:spLocks/>
          </p:cNvSpPr>
          <p:nvPr/>
        </p:nvSpPr>
        <p:spPr bwMode="auto">
          <a:xfrm>
            <a:off x="7018338" y="3414713"/>
            <a:ext cx="744537" cy="646112"/>
          </a:xfrm>
          <a:custGeom>
            <a:avLst/>
            <a:gdLst>
              <a:gd name="T0" fmla="*/ 2147483647 w 469"/>
              <a:gd name="T1" fmla="*/ 0 h 407"/>
              <a:gd name="T2" fmla="*/ 2147483647 w 469"/>
              <a:gd name="T3" fmla="*/ 2147483647 h 407"/>
              <a:gd name="T4" fmla="*/ 0 w 469"/>
              <a:gd name="T5" fmla="*/ 2147483647 h 407"/>
              <a:gd name="T6" fmla="*/ 0 60000 65536"/>
              <a:gd name="T7" fmla="*/ 0 60000 65536"/>
              <a:gd name="T8" fmla="*/ 0 60000 65536"/>
              <a:gd name="T9" fmla="*/ 0 w 469"/>
              <a:gd name="T10" fmla="*/ 0 h 407"/>
              <a:gd name="T11" fmla="*/ 469 w 469"/>
              <a:gd name="T12" fmla="*/ 407 h 407"/>
            </a:gdLst>
            <a:ahLst/>
            <a:cxnLst>
              <a:cxn ang="T6">
                <a:pos x="T0" y="T1"/>
              </a:cxn>
              <a:cxn ang="T7">
                <a:pos x="T2" y="T3"/>
              </a:cxn>
              <a:cxn ang="T8">
                <a:pos x="T4" y="T5"/>
              </a:cxn>
            </a:cxnLst>
            <a:rect l="T9" t="T10" r="T11" b="T12"/>
            <a:pathLst>
              <a:path w="469" h="407">
                <a:moveTo>
                  <a:pt x="469" y="0"/>
                </a:moveTo>
                <a:lnTo>
                  <a:pt x="469" y="407"/>
                </a:lnTo>
                <a:lnTo>
                  <a:pt x="0" y="407"/>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836" name="Rectangle 357"/>
          <p:cNvSpPr>
            <a:spLocks noChangeArrowheads="1"/>
          </p:cNvSpPr>
          <p:nvPr/>
        </p:nvSpPr>
        <p:spPr bwMode="auto">
          <a:xfrm>
            <a:off x="6711950" y="3425825"/>
            <a:ext cx="811213" cy="246063"/>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Odd base station </a:t>
            </a:r>
          </a:p>
          <a:p>
            <a:pPr algn="ctr" eaLnBrk="0" hangingPunct="0">
              <a:defRPr/>
            </a:pPr>
            <a:r>
              <a:rPr lang="en-US" altLang="zh-CN" sz="800" b="0">
                <a:solidFill>
                  <a:srgbClr val="000000"/>
                </a:solidFill>
                <a:latin typeface="+mj-lt"/>
                <a:ea typeface="华文细黑" pitchFamily="2" charset="-122"/>
              </a:rPr>
              <a:t>and signal node</a:t>
            </a:r>
            <a:endParaRPr lang="zh-CN" altLang="en-US" sz="1800" b="0">
              <a:solidFill>
                <a:schemeClr val="bg1"/>
              </a:solidFill>
              <a:latin typeface="+mj-lt"/>
              <a:ea typeface="华文细黑" pitchFamily="2" charset="-122"/>
            </a:endParaRPr>
          </a:p>
        </p:txBody>
      </p:sp>
      <p:sp>
        <p:nvSpPr>
          <p:cNvPr id="67837" name="Rectangle 359"/>
          <p:cNvSpPr>
            <a:spLocks noChangeArrowheads="1"/>
          </p:cNvSpPr>
          <p:nvPr/>
        </p:nvSpPr>
        <p:spPr bwMode="auto">
          <a:xfrm>
            <a:off x="6919913" y="4148138"/>
            <a:ext cx="850900" cy="246062"/>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Even base station </a:t>
            </a:r>
          </a:p>
          <a:p>
            <a:pPr algn="ctr" eaLnBrk="0" hangingPunct="0">
              <a:defRPr/>
            </a:pPr>
            <a:r>
              <a:rPr lang="en-US" altLang="zh-CN" sz="800" b="0">
                <a:solidFill>
                  <a:srgbClr val="000000"/>
                </a:solidFill>
                <a:latin typeface="+mj-lt"/>
                <a:ea typeface="华文细黑" pitchFamily="2" charset="-122"/>
              </a:rPr>
              <a:t>and signal node</a:t>
            </a:r>
            <a:endParaRPr lang="zh-CN" altLang="en-US" sz="1800" b="0">
              <a:solidFill>
                <a:schemeClr val="bg1"/>
              </a:solidFill>
              <a:latin typeface="+mj-lt"/>
              <a:ea typeface="华文细黑" pitchFamily="2" charset="-122"/>
            </a:endParaRPr>
          </a:p>
        </p:txBody>
      </p:sp>
      <p:sp>
        <p:nvSpPr>
          <p:cNvPr id="67838" name="Rectangle 361"/>
          <p:cNvSpPr>
            <a:spLocks noChangeArrowheads="1"/>
          </p:cNvSpPr>
          <p:nvPr/>
        </p:nvSpPr>
        <p:spPr bwMode="auto">
          <a:xfrm>
            <a:off x="5357813" y="3097213"/>
            <a:ext cx="307975"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STM-4</a:t>
            </a:r>
            <a:endParaRPr lang="en-US" altLang="zh-CN" sz="1800" b="0">
              <a:solidFill>
                <a:schemeClr val="bg1"/>
              </a:solidFill>
              <a:latin typeface="+mj-lt"/>
              <a:ea typeface="华文细黑" pitchFamily="2" charset="-122"/>
            </a:endParaRPr>
          </a:p>
        </p:txBody>
      </p:sp>
      <p:sp>
        <p:nvSpPr>
          <p:cNvPr id="67841" name="Rectangle 364"/>
          <p:cNvSpPr>
            <a:spLocks noChangeArrowheads="1"/>
          </p:cNvSpPr>
          <p:nvPr/>
        </p:nvSpPr>
        <p:spPr bwMode="auto">
          <a:xfrm>
            <a:off x="5786438" y="2928938"/>
            <a:ext cx="847725" cy="246062"/>
          </a:xfrm>
          <a:prstGeom prst="rect">
            <a:avLst/>
          </a:prstGeom>
          <a:noFill/>
          <a:ln w="9525">
            <a:noFill/>
            <a:miter lim="800000"/>
            <a:headEnd/>
            <a:tailEnd/>
          </a:ln>
        </p:spPr>
        <p:txBody>
          <a:bodyPr lIns="0" tIns="0" rIns="0" bIns="0">
            <a:spAutoFit/>
          </a:bodyPr>
          <a:lstStyle/>
          <a:p>
            <a:pPr algn="ctr" eaLnBrk="0" hangingPunct="0">
              <a:defRPr/>
            </a:pPr>
            <a:r>
              <a:rPr lang="en-US" altLang="zh-CN" sz="800" b="0">
                <a:solidFill>
                  <a:srgbClr val="000000"/>
                </a:solidFill>
                <a:latin typeface="+mj-lt"/>
                <a:ea typeface="华文细黑" pitchFamily="2" charset="-122"/>
              </a:rPr>
              <a:t>Two-fiber channel protection ring</a:t>
            </a:r>
            <a:endParaRPr lang="zh-CN" altLang="en-US" sz="1800" b="0">
              <a:solidFill>
                <a:schemeClr val="bg1"/>
              </a:solidFill>
              <a:latin typeface="+mj-lt"/>
              <a:ea typeface="华文细黑" pitchFamily="2" charset="-122"/>
            </a:endParaRPr>
          </a:p>
        </p:txBody>
      </p:sp>
      <p:sp>
        <p:nvSpPr>
          <p:cNvPr id="67842" name="Line 365"/>
          <p:cNvSpPr>
            <a:spLocks noChangeShapeType="1"/>
          </p:cNvSpPr>
          <p:nvPr/>
        </p:nvSpPr>
        <p:spPr bwMode="auto">
          <a:xfrm>
            <a:off x="6500813" y="3449638"/>
            <a:ext cx="0" cy="777875"/>
          </a:xfrm>
          <a:prstGeom prst="line">
            <a:avLst/>
          </a:pr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843" name="Line 366"/>
          <p:cNvSpPr>
            <a:spLocks noChangeShapeType="1"/>
          </p:cNvSpPr>
          <p:nvPr/>
        </p:nvSpPr>
        <p:spPr bwMode="auto">
          <a:xfrm>
            <a:off x="6635750" y="3444875"/>
            <a:ext cx="0" cy="760413"/>
          </a:xfrm>
          <a:prstGeom prst="line">
            <a:avLst/>
          </a:pr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844" name="Rectangle 367"/>
          <p:cNvSpPr>
            <a:spLocks noChangeArrowheads="1"/>
          </p:cNvSpPr>
          <p:nvPr/>
        </p:nvSpPr>
        <p:spPr bwMode="auto">
          <a:xfrm>
            <a:off x="6308725" y="4475163"/>
            <a:ext cx="684213"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In-station node</a:t>
            </a:r>
            <a:endParaRPr lang="zh-CN" altLang="en-US" sz="1800" b="0">
              <a:solidFill>
                <a:schemeClr val="bg1"/>
              </a:solidFill>
              <a:latin typeface="+mj-lt"/>
              <a:ea typeface="华文细黑" pitchFamily="2" charset="-122"/>
            </a:endParaRPr>
          </a:p>
        </p:txBody>
      </p:sp>
      <p:sp>
        <p:nvSpPr>
          <p:cNvPr id="67845" name="Line 368"/>
          <p:cNvSpPr>
            <a:spLocks noChangeShapeType="1"/>
          </p:cNvSpPr>
          <p:nvPr/>
        </p:nvSpPr>
        <p:spPr bwMode="auto">
          <a:xfrm>
            <a:off x="7807325" y="3438525"/>
            <a:ext cx="0" cy="776288"/>
          </a:xfrm>
          <a:prstGeom prst="line">
            <a:avLst/>
          </a:pr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846" name="Line 369"/>
          <p:cNvSpPr>
            <a:spLocks noChangeShapeType="1"/>
          </p:cNvSpPr>
          <p:nvPr/>
        </p:nvSpPr>
        <p:spPr bwMode="auto">
          <a:xfrm>
            <a:off x="7908925" y="3429000"/>
            <a:ext cx="0" cy="758825"/>
          </a:xfrm>
          <a:prstGeom prst="line">
            <a:avLst/>
          </a:pr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847" name="Rectangle 370"/>
          <p:cNvSpPr>
            <a:spLocks noChangeArrowheads="1"/>
          </p:cNvSpPr>
          <p:nvPr/>
        </p:nvSpPr>
        <p:spPr bwMode="auto">
          <a:xfrm>
            <a:off x="7597775" y="4451350"/>
            <a:ext cx="684213"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In-station node</a:t>
            </a:r>
            <a:endParaRPr lang="zh-CN" altLang="en-US" sz="1800" b="0">
              <a:solidFill>
                <a:schemeClr val="bg1"/>
              </a:solidFill>
              <a:latin typeface="+mj-lt"/>
              <a:ea typeface="华文细黑" pitchFamily="2" charset="-122"/>
            </a:endParaRPr>
          </a:p>
        </p:txBody>
      </p:sp>
      <p:sp>
        <p:nvSpPr>
          <p:cNvPr id="67848" name="Line 371"/>
          <p:cNvSpPr>
            <a:spLocks noChangeShapeType="1"/>
          </p:cNvSpPr>
          <p:nvPr/>
        </p:nvSpPr>
        <p:spPr bwMode="auto">
          <a:xfrm>
            <a:off x="6602413" y="2800350"/>
            <a:ext cx="0" cy="395288"/>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grpSp>
        <p:nvGrpSpPr>
          <p:cNvPr id="197875" name="Group 372"/>
          <p:cNvGrpSpPr>
            <a:grpSpLocks/>
          </p:cNvGrpSpPr>
          <p:nvPr/>
        </p:nvGrpSpPr>
        <p:grpSpPr bwMode="auto">
          <a:xfrm>
            <a:off x="7085013" y="1547813"/>
            <a:ext cx="614362" cy="163512"/>
            <a:chOff x="4418" y="1157"/>
            <a:chExt cx="387" cy="103"/>
          </a:xfrm>
        </p:grpSpPr>
        <p:pic>
          <p:nvPicPr>
            <p:cNvPr id="198198" name="Picture 373"/>
            <p:cNvPicPr>
              <a:picLocks noChangeAspect="1" noChangeArrowheads="1"/>
            </p:cNvPicPr>
            <p:nvPr/>
          </p:nvPicPr>
          <p:blipFill>
            <a:blip r:embed="rId3"/>
            <a:srcRect/>
            <a:stretch>
              <a:fillRect/>
            </a:stretch>
          </p:blipFill>
          <p:spPr bwMode="auto">
            <a:xfrm>
              <a:off x="4418" y="1157"/>
              <a:ext cx="387" cy="103"/>
            </a:xfrm>
            <a:prstGeom prst="rect">
              <a:avLst/>
            </a:prstGeom>
            <a:noFill/>
            <a:ln w="9525">
              <a:noFill/>
              <a:miter lim="800000"/>
              <a:headEnd/>
              <a:tailEnd/>
            </a:ln>
          </p:spPr>
        </p:pic>
        <p:pic>
          <p:nvPicPr>
            <p:cNvPr id="198199" name="Picture 374"/>
            <p:cNvPicPr>
              <a:picLocks noChangeAspect="1" noChangeArrowheads="1"/>
            </p:cNvPicPr>
            <p:nvPr/>
          </p:nvPicPr>
          <p:blipFill>
            <a:blip r:embed="rId4"/>
            <a:srcRect/>
            <a:stretch>
              <a:fillRect/>
            </a:stretch>
          </p:blipFill>
          <p:spPr bwMode="auto">
            <a:xfrm>
              <a:off x="4418" y="1157"/>
              <a:ext cx="387" cy="103"/>
            </a:xfrm>
            <a:prstGeom prst="rect">
              <a:avLst/>
            </a:prstGeom>
            <a:noFill/>
            <a:ln w="9525">
              <a:noFill/>
              <a:miter lim="800000"/>
              <a:headEnd/>
              <a:tailEnd/>
            </a:ln>
          </p:spPr>
        </p:pic>
      </p:grpSp>
      <p:sp>
        <p:nvSpPr>
          <p:cNvPr id="67850" name="Line 375"/>
          <p:cNvSpPr>
            <a:spLocks noChangeShapeType="1"/>
          </p:cNvSpPr>
          <p:nvPr/>
        </p:nvSpPr>
        <p:spPr bwMode="auto">
          <a:xfrm flipH="1">
            <a:off x="7234238" y="1584325"/>
            <a:ext cx="217487" cy="0"/>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851" name="Line 376"/>
          <p:cNvSpPr>
            <a:spLocks noChangeShapeType="1"/>
          </p:cNvSpPr>
          <p:nvPr/>
        </p:nvSpPr>
        <p:spPr bwMode="auto">
          <a:xfrm flipV="1">
            <a:off x="7286625" y="1539875"/>
            <a:ext cx="0" cy="44450"/>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852" name="Line 377"/>
          <p:cNvSpPr>
            <a:spLocks noChangeShapeType="1"/>
          </p:cNvSpPr>
          <p:nvPr/>
        </p:nvSpPr>
        <p:spPr bwMode="auto">
          <a:xfrm flipV="1">
            <a:off x="7380288" y="1525588"/>
            <a:ext cx="0" cy="58737"/>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853" name="Line 378"/>
          <p:cNvSpPr>
            <a:spLocks noChangeShapeType="1"/>
          </p:cNvSpPr>
          <p:nvPr/>
        </p:nvSpPr>
        <p:spPr bwMode="auto">
          <a:xfrm>
            <a:off x="7326313" y="1584325"/>
            <a:ext cx="0" cy="58738"/>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grpSp>
        <p:nvGrpSpPr>
          <p:cNvPr id="197880" name="Group 379"/>
          <p:cNvGrpSpPr>
            <a:grpSpLocks/>
          </p:cNvGrpSpPr>
          <p:nvPr/>
        </p:nvGrpSpPr>
        <p:grpSpPr bwMode="auto">
          <a:xfrm>
            <a:off x="7356475" y="1485900"/>
            <a:ext cx="65088" cy="71438"/>
            <a:chOff x="4589" y="1118"/>
            <a:chExt cx="41" cy="45"/>
          </a:xfrm>
        </p:grpSpPr>
        <p:pic>
          <p:nvPicPr>
            <p:cNvPr id="198196" name="Picture 380"/>
            <p:cNvPicPr>
              <a:picLocks noChangeAspect="1" noChangeArrowheads="1"/>
            </p:cNvPicPr>
            <p:nvPr/>
          </p:nvPicPr>
          <p:blipFill>
            <a:blip r:embed="rId5"/>
            <a:srcRect/>
            <a:stretch>
              <a:fillRect/>
            </a:stretch>
          </p:blipFill>
          <p:spPr bwMode="auto">
            <a:xfrm>
              <a:off x="4589" y="1118"/>
              <a:ext cx="41" cy="45"/>
            </a:xfrm>
            <a:prstGeom prst="rect">
              <a:avLst/>
            </a:prstGeom>
            <a:noFill/>
            <a:ln w="9525">
              <a:noFill/>
              <a:miter lim="800000"/>
              <a:headEnd/>
              <a:tailEnd/>
            </a:ln>
          </p:spPr>
        </p:pic>
        <p:pic>
          <p:nvPicPr>
            <p:cNvPr id="198197" name="Picture 381"/>
            <p:cNvPicPr>
              <a:picLocks noChangeAspect="1" noChangeArrowheads="1"/>
            </p:cNvPicPr>
            <p:nvPr/>
          </p:nvPicPr>
          <p:blipFill>
            <a:blip r:embed="rId6"/>
            <a:srcRect/>
            <a:stretch>
              <a:fillRect/>
            </a:stretch>
          </p:blipFill>
          <p:spPr bwMode="auto">
            <a:xfrm>
              <a:off x="4589" y="1118"/>
              <a:ext cx="41" cy="45"/>
            </a:xfrm>
            <a:prstGeom prst="rect">
              <a:avLst/>
            </a:prstGeom>
            <a:noFill/>
            <a:ln w="9525">
              <a:noFill/>
              <a:miter lim="800000"/>
              <a:headEnd/>
              <a:tailEnd/>
            </a:ln>
          </p:spPr>
        </p:pic>
      </p:grpSp>
      <p:grpSp>
        <p:nvGrpSpPr>
          <p:cNvPr id="197881" name="Group 382"/>
          <p:cNvGrpSpPr>
            <a:grpSpLocks/>
          </p:cNvGrpSpPr>
          <p:nvPr/>
        </p:nvGrpSpPr>
        <p:grpSpPr bwMode="auto">
          <a:xfrm>
            <a:off x="7424738" y="1482725"/>
            <a:ext cx="176212" cy="201613"/>
            <a:chOff x="4632" y="1116"/>
            <a:chExt cx="111" cy="127"/>
          </a:xfrm>
        </p:grpSpPr>
        <p:grpSp>
          <p:nvGrpSpPr>
            <p:cNvPr id="198188" name="Group 383"/>
            <p:cNvGrpSpPr>
              <a:grpSpLocks/>
            </p:cNvGrpSpPr>
            <p:nvPr/>
          </p:nvGrpSpPr>
          <p:grpSpPr bwMode="auto">
            <a:xfrm>
              <a:off x="4665" y="1116"/>
              <a:ext cx="78" cy="113"/>
              <a:chOff x="4665" y="1116"/>
              <a:chExt cx="78" cy="113"/>
            </a:xfrm>
          </p:grpSpPr>
          <p:pic>
            <p:nvPicPr>
              <p:cNvPr id="198194" name="Picture 384"/>
              <p:cNvPicPr>
                <a:picLocks noChangeAspect="1" noChangeArrowheads="1"/>
              </p:cNvPicPr>
              <p:nvPr/>
            </p:nvPicPr>
            <p:blipFill>
              <a:blip r:embed="rId7"/>
              <a:srcRect/>
              <a:stretch>
                <a:fillRect/>
              </a:stretch>
            </p:blipFill>
            <p:spPr bwMode="auto">
              <a:xfrm>
                <a:off x="4665" y="1116"/>
                <a:ext cx="78" cy="113"/>
              </a:xfrm>
              <a:prstGeom prst="rect">
                <a:avLst/>
              </a:prstGeom>
              <a:noFill/>
              <a:ln w="9525">
                <a:noFill/>
                <a:miter lim="800000"/>
                <a:headEnd/>
                <a:tailEnd/>
              </a:ln>
            </p:spPr>
          </p:pic>
          <p:pic>
            <p:nvPicPr>
              <p:cNvPr id="198195" name="Picture 385"/>
              <p:cNvPicPr>
                <a:picLocks noChangeAspect="1" noChangeArrowheads="1"/>
              </p:cNvPicPr>
              <p:nvPr/>
            </p:nvPicPr>
            <p:blipFill>
              <a:blip r:embed="rId8"/>
              <a:srcRect/>
              <a:stretch>
                <a:fillRect/>
              </a:stretch>
            </p:blipFill>
            <p:spPr bwMode="auto">
              <a:xfrm>
                <a:off x="4665" y="1116"/>
                <a:ext cx="78" cy="113"/>
              </a:xfrm>
              <a:prstGeom prst="rect">
                <a:avLst/>
              </a:prstGeom>
              <a:noFill/>
              <a:ln w="9525">
                <a:noFill/>
                <a:miter lim="800000"/>
                <a:headEnd/>
                <a:tailEnd/>
              </a:ln>
            </p:spPr>
          </p:pic>
        </p:grpSp>
        <p:grpSp>
          <p:nvGrpSpPr>
            <p:cNvPr id="198189" name="Group 386"/>
            <p:cNvGrpSpPr>
              <a:grpSpLocks/>
            </p:cNvGrpSpPr>
            <p:nvPr/>
          </p:nvGrpSpPr>
          <p:grpSpPr bwMode="auto">
            <a:xfrm>
              <a:off x="4632" y="1161"/>
              <a:ext cx="69" cy="82"/>
              <a:chOff x="4632" y="1161"/>
              <a:chExt cx="69" cy="82"/>
            </a:xfrm>
          </p:grpSpPr>
          <p:grpSp>
            <p:nvGrpSpPr>
              <p:cNvPr id="198190" name="Group 387"/>
              <p:cNvGrpSpPr>
                <a:grpSpLocks/>
              </p:cNvGrpSpPr>
              <p:nvPr/>
            </p:nvGrpSpPr>
            <p:grpSpPr bwMode="auto">
              <a:xfrm>
                <a:off x="4632" y="1161"/>
                <a:ext cx="69" cy="82"/>
                <a:chOff x="4632" y="1161"/>
                <a:chExt cx="69" cy="82"/>
              </a:xfrm>
            </p:grpSpPr>
            <p:pic>
              <p:nvPicPr>
                <p:cNvPr id="198192" name="Picture 388"/>
                <p:cNvPicPr>
                  <a:picLocks noChangeAspect="1" noChangeArrowheads="1"/>
                </p:cNvPicPr>
                <p:nvPr/>
              </p:nvPicPr>
              <p:blipFill>
                <a:blip r:embed="rId17"/>
                <a:srcRect/>
                <a:stretch>
                  <a:fillRect/>
                </a:stretch>
              </p:blipFill>
              <p:spPr bwMode="auto">
                <a:xfrm>
                  <a:off x="4632" y="1161"/>
                  <a:ext cx="69" cy="82"/>
                </a:xfrm>
                <a:prstGeom prst="rect">
                  <a:avLst/>
                </a:prstGeom>
                <a:noFill/>
                <a:ln w="9525">
                  <a:noFill/>
                  <a:miter lim="800000"/>
                  <a:headEnd/>
                  <a:tailEnd/>
                </a:ln>
              </p:spPr>
            </p:pic>
            <p:pic>
              <p:nvPicPr>
                <p:cNvPr id="198193" name="Picture 389"/>
                <p:cNvPicPr>
                  <a:picLocks noChangeAspect="1" noChangeArrowheads="1"/>
                </p:cNvPicPr>
                <p:nvPr/>
              </p:nvPicPr>
              <p:blipFill>
                <a:blip r:embed="rId10"/>
                <a:srcRect/>
                <a:stretch>
                  <a:fillRect/>
                </a:stretch>
              </p:blipFill>
              <p:spPr bwMode="auto">
                <a:xfrm>
                  <a:off x="4632" y="1161"/>
                  <a:ext cx="69" cy="82"/>
                </a:xfrm>
                <a:prstGeom prst="rect">
                  <a:avLst/>
                </a:prstGeom>
                <a:noFill/>
                <a:ln w="9525">
                  <a:noFill/>
                  <a:miter lim="800000"/>
                  <a:headEnd/>
                  <a:tailEnd/>
                </a:ln>
              </p:spPr>
            </p:pic>
          </p:grpSp>
          <p:pic>
            <p:nvPicPr>
              <p:cNvPr id="198191" name="Picture 390"/>
              <p:cNvPicPr>
                <a:picLocks noChangeAspect="1" noChangeArrowheads="1"/>
              </p:cNvPicPr>
              <p:nvPr/>
            </p:nvPicPr>
            <p:blipFill>
              <a:blip r:embed="rId11"/>
              <a:srcRect/>
              <a:stretch>
                <a:fillRect/>
              </a:stretch>
            </p:blipFill>
            <p:spPr bwMode="auto">
              <a:xfrm>
                <a:off x="4647" y="1174"/>
                <a:ext cx="35" cy="30"/>
              </a:xfrm>
              <a:prstGeom prst="rect">
                <a:avLst/>
              </a:prstGeom>
              <a:noFill/>
              <a:ln w="9525">
                <a:noFill/>
                <a:miter lim="800000"/>
                <a:headEnd/>
                <a:tailEnd/>
              </a:ln>
            </p:spPr>
          </p:pic>
        </p:grpSp>
      </p:grpSp>
      <p:grpSp>
        <p:nvGrpSpPr>
          <p:cNvPr id="197882" name="Group 391"/>
          <p:cNvGrpSpPr>
            <a:grpSpLocks/>
          </p:cNvGrpSpPr>
          <p:nvPr/>
        </p:nvGrpSpPr>
        <p:grpSpPr bwMode="auto">
          <a:xfrm>
            <a:off x="7258050" y="1482725"/>
            <a:ext cx="65088" cy="71438"/>
            <a:chOff x="4527" y="1116"/>
            <a:chExt cx="41" cy="45"/>
          </a:xfrm>
        </p:grpSpPr>
        <p:pic>
          <p:nvPicPr>
            <p:cNvPr id="198186" name="Picture 392"/>
            <p:cNvPicPr>
              <a:picLocks noChangeAspect="1" noChangeArrowheads="1"/>
            </p:cNvPicPr>
            <p:nvPr/>
          </p:nvPicPr>
          <p:blipFill>
            <a:blip r:embed="rId12"/>
            <a:srcRect/>
            <a:stretch>
              <a:fillRect/>
            </a:stretch>
          </p:blipFill>
          <p:spPr bwMode="auto">
            <a:xfrm>
              <a:off x="4527" y="1116"/>
              <a:ext cx="41" cy="45"/>
            </a:xfrm>
            <a:prstGeom prst="rect">
              <a:avLst/>
            </a:prstGeom>
            <a:noFill/>
            <a:ln w="9525">
              <a:noFill/>
              <a:miter lim="800000"/>
              <a:headEnd/>
              <a:tailEnd/>
            </a:ln>
          </p:spPr>
        </p:pic>
        <p:pic>
          <p:nvPicPr>
            <p:cNvPr id="198187" name="Picture 393"/>
            <p:cNvPicPr>
              <a:picLocks noChangeAspect="1" noChangeArrowheads="1"/>
            </p:cNvPicPr>
            <p:nvPr/>
          </p:nvPicPr>
          <p:blipFill>
            <a:blip r:embed="rId13"/>
            <a:srcRect/>
            <a:stretch>
              <a:fillRect/>
            </a:stretch>
          </p:blipFill>
          <p:spPr bwMode="auto">
            <a:xfrm>
              <a:off x="4527" y="1116"/>
              <a:ext cx="41" cy="45"/>
            </a:xfrm>
            <a:prstGeom prst="rect">
              <a:avLst/>
            </a:prstGeom>
            <a:noFill/>
            <a:ln w="9525">
              <a:noFill/>
              <a:miter lim="800000"/>
              <a:headEnd/>
              <a:tailEnd/>
            </a:ln>
          </p:spPr>
        </p:pic>
      </p:grpSp>
      <p:grpSp>
        <p:nvGrpSpPr>
          <p:cNvPr id="197883" name="Group 394"/>
          <p:cNvGrpSpPr>
            <a:grpSpLocks/>
          </p:cNvGrpSpPr>
          <p:nvPr/>
        </p:nvGrpSpPr>
        <p:grpSpPr bwMode="auto">
          <a:xfrm>
            <a:off x="7291388" y="1609725"/>
            <a:ext cx="65087" cy="71438"/>
            <a:chOff x="4548" y="1196"/>
            <a:chExt cx="41" cy="45"/>
          </a:xfrm>
        </p:grpSpPr>
        <p:pic>
          <p:nvPicPr>
            <p:cNvPr id="198184" name="Picture 395"/>
            <p:cNvPicPr>
              <a:picLocks noChangeAspect="1" noChangeArrowheads="1"/>
            </p:cNvPicPr>
            <p:nvPr/>
          </p:nvPicPr>
          <p:blipFill>
            <a:blip r:embed="rId14"/>
            <a:srcRect/>
            <a:stretch>
              <a:fillRect/>
            </a:stretch>
          </p:blipFill>
          <p:spPr bwMode="auto">
            <a:xfrm>
              <a:off x="4548" y="1196"/>
              <a:ext cx="41" cy="45"/>
            </a:xfrm>
            <a:prstGeom prst="rect">
              <a:avLst/>
            </a:prstGeom>
            <a:noFill/>
            <a:ln w="9525">
              <a:noFill/>
              <a:miter lim="800000"/>
              <a:headEnd/>
              <a:tailEnd/>
            </a:ln>
          </p:spPr>
        </p:pic>
        <p:pic>
          <p:nvPicPr>
            <p:cNvPr id="198185" name="Picture 396"/>
            <p:cNvPicPr>
              <a:picLocks noChangeAspect="1" noChangeArrowheads="1"/>
            </p:cNvPicPr>
            <p:nvPr/>
          </p:nvPicPr>
          <p:blipFill>
            <a:blip r:embed="rId15"/>
            <a:srcRect/>
            <a:stretch>
              <a:fillRect/>
            </a:stretch>
          </p:blipFill>
          <p:spPr bwMode="auto">
            <a:xfrm>
              <a:off x="4548" y="1196"/>
              <a:ext cx="41" cy="45"/>
            </a:xfrm>
            <a:prstGeom prst="rect">
              <a:avLst/>
            </a:prstGeom>
            <a:noFill/>
            <a:ln w="9525">
              <a:noFill/>
              <a:miter lim="800000"/>
              <a:headEnd/>
              <a:tailEnd/>
            </a:ln>
          </p:spPr>
        </p:pic>
      </p:grpSp>
      <p:grpSp>
        <p:nvGrpSpPr>
          <p:cNvPr id="197884" name="Group 397"/>
          <p:cNvGrpSpPr>
            <a:grpSpLocks/>
          </p:cNvGrpSpPr>
          <p:nvPr/>
        </p:nvGrpSpPr>
        <p:grpSpPr bwMode="auto">
          <a:xfrm>
            <a:off x="7085013" y="1547813"/>
            <a:ext cx="614362" cy="163512"/>
            <a:chOff x="4418" y="1157"/>
            <a:chExt cx="387" cy="103"/>
          </a:xfrm>
        </p:grpSpPr>
        <p:pic>
          <p:nvPicPr>
            <p:cNvPr id="198182" name="Picture 398"/>
            <p:cNvPicPr>
              <a:picLocks noChangeAspect="1" noChangeArrowheads="1"/>
            </p:cNvPicPr>
            <p:nvPr/>
          </p:nvPicPr>
          <p:blipFill>
            <a:blip r:embed="rId3"/>
            <a:srcRect/>
            <a:stretch>
              <a:fillRect/>
            </a:stretch>
          </p:blipFill>
          <p:spPr bwMode="auto">
            <a:xfrm>
              <a:off x="4418" y="1157"/>
              <a:ext cx="387" cy="103"/>
            </a:xfrm>
            <a:prstGeom prst="rect">
              <a:avLst/>
            </a:prstGeom>
            <a:noFill/>
            <a:ln w="9525">
              <a:noFill/>
              <a:miter lim="800000"/>
              <a:headEnd/>
              <a:tailEnd/>
            </a:ln>
          </p:spPr>
        </p:pic>
        <p:pic>
          <p:nvPicPr>
            <p:cNvPr id="198183" name="Picture 399"/>
            <p:cNvPicPr>
              <a:picLocks noChangeAspect="1" noChangeArrowheads="1"/>
            </p:cNvPicPr>
            <p:nvPr/>
          </p:nvPicPr>
          <p:blipFill>
            <a:blip r:embed="rId4"/>
            <a:srcRect/>
            <a:stretch>
              <a:fillRect/>
            </a:stretch>
          </p:blipFill>
          <p:spPr bwMode="auto">
            <a:xfrm>
              <a:off x="4418" y="1157"/>
              <a:ext cx="387" cy="103"/>
            </a:xfrm>
            <a:prstGeom prst="rect">
              <a:avLst/>
            </a:prstGeom>
            <a:noFill/>
            <a:ln w="9525">
              <a:noFill/>
              <a:miter lim="800000"/>
              <a:headEnd/>
              <a:tailEnd/>
            </a:ln>
          </p:spPr>
        </p:pic>
      </p:grpSp>
      <p:sp>
        <p:nvSpPr>
          <p:cNvPr id="67859" name="Line 400"/>
          <p:cNvSpPr>
            <a:spLocks noChangeShapeType="1"/>
          </p:cNvSpPr>
          <p:nvPr/>
        </p:nvSpPr>
        <p:spPr bwMode="auto">
          <a:xfrm flipH="1">
            <a:off x="7234238" y="1584325"/>
            <a:ext cx="217487" cy="0"/>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860" name="Line 401"/>
          <p:cNvSpPr>
            <a:spLocks noChangeShapeType="1"/>
          </p:cNvSpPr>
          <p:nvPr/>
        </p:nvSpPr>
        <p:spPr bwMode="auto">
          <a:xfrm flipV="1">
            <a:off x="7286625" y="1539875"/>
            <a:ext cx="0" cy="44450"/>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861" name="Line 402"/>
          <p:cNvSpPr>
            <a:spLocks noChangeShapeType="1"/>
          </p:cNvSpPr>
          <p:nvPr/>
        </p:nvSpPr>
        <p:spPr bwMode="auto">
          <a:xfrm flipV="1">
            <a:off x="7380288" y="1525588"/>
            <a:ext cx="0" cy="58737"/>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862" name="Line 403"/>
          <p:cNvSpPr>
            <a:spLocks noChangeShapeType="1"/>
          </p:cNvSpPr>
          <p:nvPr/>
        </p:nvSpPr>
        <p:spPr bwMode="auto">
          <a:xfrm>
            <a:off x="7326313" y="1584325"/>
            <a:ext cx="0" cy="58738"/>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grpSp>
        <p:nvGrpSpPr>
          <p:cNvPr id="197889" name="Group 404"/>
          <p:cNvGrpSpPr>
            <a:grpSpLocks/>
          </p:cNvGrpSpPr>
          <p:nvPr/>
        </p:nvGrpSpPr>
        <p:grpSpPr bwMode="auto">
          <a:xfrm>
            <a:off x="7356475" y="1485900"/>
            <a:ext cx="65088" cy="71438"/>
            <a:chOff x="4589" y="1118"/>
            <a:chExt cx="41" cy="45"/>
          </a:xfrm>
        </p:grpSpPr>
        <p:pic>
          <p:nvPicPr>
            <p:cNvPr id="198180" name="Picture 405"/>
            <p:cNvPicPr>
              <a:picLocks noChangeAspect="1" noChangeArrowheads="1"/>
            </p:cNvPicPr>
            <p:nvPr/>
          </p:nvPicPr>
          <p:blipFill>
            <a:blip r:embed="rId5"/>
            <a:srcRect/>
            <a:stretch>
              <a:fillRect/>
            </a:stretch>
          </p:blipFill>
          <p:spPr bwMode="auto">
            <a:xfrm>
              <a:off x="4589" y="1118"/>
              <a:ext cx="41" cy="45"/>
            </a:xfrm>
            <a:prstGeom prst="rect">
              <a:avLst/>
            </a:prstGeom>
            <a:noFill/>
            <a:ln w="9525">
              <a:noFill/>
              <a:miter lim="800000"/>
              <a:headEnd/>
              <a:tailEnd/>
            </a:ln>
          </p:spPr>
        </p:pic>
        <p:pic>
          <p:nvPicPr>
            <p:cNvPr id="198181" name="Picture 406"/>
            <p:cNvPicPr>
              <a:picLocks noChangeAspect="1" noChangeArrowheads="1"/>
            </p:cNvPicPr>
            <p:nvPr/>
          </p:nvPicPr>
          <p:blipFill>
            <a:blip r:embed="rId6"/>
            <a:srcRect/>
            <a:stretch>
              <a:fillRect/>
            </a:stretch>
          </p:blipFill>
          <p:spPr bwMode="auto">
            <a:xfrm>
              <a:off x="4589" y="1118"/>
              <a:ext cx="41" cy="45"/>
            </a:xfrm>
            <a:prstGeom prst="rect">
              <a:avLst/>
            </a:prstGeom>
            <a:noFill/>
            <a:ln w="9525">
              <a:noFill/>
              <a:miter lim="800000"/>
              <a:headEnd/>
              <a:tailEnd/>
            </a:ln>
          </p:spPr>
        </p:pic>
      </p:grpSp>
      <p:grpSp>
        <p:nvGrpSpPr>
          <p:cNvPr id="197890" name="Group 407"/>
          <p:cNvGrpSpPr>
            <a:grpSpLocks/>
          </p:cNvGrpSpPr>
          <p:nvPr/>
        </p:nvGrpSpPr>
        <p:grpSpPr bwMode="auto">
          <a:xfrm>
            <a:off x="7477125" y="1482725"/>
            <a:ext cx="123825" cy="179388"/>
            <a:chOff x="4665" y="1116"/>
            <a:chExt cx="78" cy="113"/>
          </a:xfrm>
        </p:grpSpPr>
        <p:pic>
          <p:nvPicPr>
            <p:cNvPr id="198178" name="Picture 408"/>
            <p:cNvPicPr>
              <a:picLocks noChangeAspect="1" noChangeArrowheads="1"/>
            </p:cNvPicPr>
            <p:nvPr/>
          </p:nvPicPr>
          <p:blipFill>
            <a:blip r:embed="rId7"/>
            <a:srcRect/>
            <a:stretch>
              <a:fillRect/>
            </a:stretch>
          </p:blipFill>
          <p:spPr bwMode="auto">
            <a:xfrm>
              <a:off x="4665" y="1116"/>
              <a:ext cx="78" cy="113"/>
            </a:xfrm>
            <a:prstGeom prst="rect">
              <a:avLst/>
            </a:prstGeom>
            <a:noFill/>
            <a:ln w="9525">
              <a:noFill/>
              <a:miter lim="800000"/>
              <a:headEnd/>
              <a:tailEnd/>
            </a:ln>
          </p:spPr>
        </p:pic>
        <p:pic>
          <p:nvPicPr>
            <p:cNvPr id="198179" name="Picture 409"/>
            <p:cNvPicPr>
              <a:picLocks noChangeAspect="1" noChangeArrowheads="1"/>
            </p:cNvPicPr>
            <p:nvPr/>
          </p:nvPicPr>
          <p:blipFill>
            <a:blip r:embed="rId8"/>
            <a:srcRect/>
            <a:stretch>
              <a:fillRect/>
            </a:stretch>
          </p:blipFill>
          <p:spPr bwMode="auto">
            <a:xfrm>
              <a:off x="4665" y="1116"/>
              <a:ext cx="78" cy="113"/>
            </a:xfrm>
            <a:prstGeom prst="rect">
              <a:avLst/>
            </a:prstGeom>
            <a:noFill/>
            <a:ln w="9525">
              <a:noFill/>
              <a:miter lim="800000"/>
              <a:headEnd/>
              <a:tailEnd/>
            </a:ln>
          </p:spPr>
        </p:pic>
      </p:grpSp>
      <p:grpSp>
        <p:nvGrpSpPr>
          <p:cNvPr id="197891" name="Group 410"/>
          <p:cNvGrpSpPr>
            <a:grpSpLocks/>
          </p:cNvGrpSpPr>
          <p:nvPr/>
        </p:nvGrpSpPr>
        <p:grpSpPr bwMode="auto">
          <a:xfrm>
            <a:off x="7424738" y="1554163"/>
            <a:ext cx="109537" cy="130175"/>
            <a:chOff x="4632" y="1161"/>
            <a:chExt cx="69" cy="82"/>
          </a:xfrm>
        </p:grpSpPr>
        <p:grpSp>
          <p:nvGrpSpPr>
            <p:cNvPr id="198174" name="Group 411"/>
            <p:cNvGrpSpPr>
              <a:grpSpLocks/>
            </p:cNvGrpSpPr>
            <p:nvPr/>
          </p:nvGrpSpPr>
          <p:grpSpPr bwMode="auto">
            <a:xfrm>
              <a:off x="4632" y="1161"/>
              <a:ext cx="69" cy="82"/>
              <a:chOff x="4632" y="1161"/>
              <a:chExt cx="69" cy="82"/>
            </a:xfrm>
          </p:grpSpPr>
          <p:pic>
            <p:nvPicPr>
              <p:cNvPr id="198176" name="Picture 412"/>
              <p:cNvPicPr>
                <a:picLocks noChangeAspect="1" noChangeArrowheads="1"/>
              </p:cNvPicPr>
              <p:nvPr/>
            </p:nvPicPr>
            <p:blipFill>
              <a:blip r:embed="rId17"/>
              <a:srcRect/>
              <a:stretch>
                <a:fillRect/>
              </a:stretch>
            </p:blipFill>
            <p:spPr bwMode="auto">
              <a:xfrm>
                <a:off x="4632" y="1161"/>
                <a:ext cx="69" cy="82"/>
              </a:xfrm>
              <a:prstGeom prst="rect">
                <a:avLst/>
              </a:prstGeom>
              <a:noFill/>
              <a:ln w="9525">
                <a:noFill/>
                <a:miter lim="800000"/>
                <a:headEnd/>
                <a:tailEnd/>
              </a:ln>
            </p:spPr>
          </p:pic>
          <p:pic>
            <p:nvPicPr>
              <p:cNvPr id="198177" name="Picture 413"/>
              <p:cNvPicPr>
                <a:picLocks noChangeAspect="1" noChangeArrowheads="1"/>
              </p:cNvPicPr>
              <p:nvPr/>
            </p:nvPicPr>
            <p:blipFill>
              <a:blip r:embed="rId10"/>
              <a:srcRect/>
              <a:stretch>
                <a:fillRect/>
              </a:stretch>
            </p:blipFill>
            <p:spPr bwMode="auto">
              <a:xfrm>
                <a:off x="4632" y="1161"/>
                <a:ext cx="69" cy="82"/>
              </a:xfrm>
              <a:prstGeom prst="rect">
                <a:avLst/>
              </a:prstGeom>
              <a:noFill/>
              <a:ln w="9525">
                <a:noFill/>
                <a:miter lim="800000"/>
                <a:headEnd/>
                <a:tailEnd/>
              </a:ln>
            </p:spPr>
          </p:pic>
        </p:grpSp>
        <p:pic>
          <p:nvPicPr>
            <p:cNvPr id="198175" name="Picture 414"/>
            <p:cNvPicPr>
              <a:picLocks noChangeAspect="1" noChangeArrowheads="1"/>
            </p:cNvPicPr>
            <p:nvPr/>
          </p:nvPicPr>
          <p:blipFill>
            <a:blip r:embed="rId11"/>
            <a:srcRect/>
            <a:stretch>
              <a:fillRect/>
            </a:stretch>
          </p:blipFill>
          <p:spPr bwMode="auto">
            <a:xfrm>
              <a:off x="4647" y="1174"/>
              <a:ext cx="35" cy="30"/>
            </a:xfrm>
            <a:prstGeom prst="rect">
              <a:avLst/>
            </a:prstGeom>
            <a:noFill/>
            <a:ln w="9525">
              <a:noFill/>
              <a:miter lim="800000"/>
              <a:headEnd/>
              <a:tailEnd/>
            </a:ln>
          </p:spPr>
        </p:pic>
      </p:grpSp>
      <p:grpSp>
        <p:nvGrpSpPr>
          <p:cNvPr id="197892" name="Group 415"/>
          <p:cNvGrpSpPr>
            <a:grpSpLocks/>
          </p:cNvGrpSpPr>
          <p:nvPr/>
        </p:nvGrpSpPr>
        <p:grpSpPr bwMode="auto">
          <a:xfrm>
            <a:off x="7477125" y="1482725"/>
            <a:ext cx="123825" cy="179388"/>
            <a:chOff x="4665" y="1116"/>
            <a:chExt cx="78" cy="113"/>
          </a:xfrm>
        </p:grpSpPr>
        <p:pic>
          <p:nvPicPr>
            <p:cNvPr id="198172" name="Picture 416"/>
            <p:cNvPicPr>
              <a:picLocks noChangeAspect="1" noChangeArrowheads="1"/>
            </p:cNvPicPr>
            <p:nvPr/>
          </p:nvPicPr>
          <p:blipFill>
            <a:blip r:embed="rId7"/>
            <a:srcRect/>
            <a:stretch>
              <a:fillRect/>
            </a:stretch>
          </p:blipFill>
          <p:spPr bwMode="auto">
            <a:xfrm>
              <a:off x="4665" y="1116"/>
              <a:ext cx="78" cy="113"/>
            </a:xfrm>
            <a:prstGeom prst="rect">
              <a:avLst/>
            </a:prstGeom>
            <a:noFill/>
            <a:ln w="9525">
              <a:noFill/>
              <a:miter lim="800000"/>
              <a:headEnd/>
              <a:tailEnd/>
            </a:ln>
          </p:spPr>
        </p:pic>
        <p:pic>
          <p:nvPicPr>
            <p:cNvPr id="198173" name="Picture 417"/>
            <p:cNvPicPr>
              <a:picLocks noChangeAspect="1" noChangeArrowheads="1"/>
            </p:cNvPicPr>
            <p:nvPr/>
          </p:nvPicPr>
          <p:blipFill>
            <a:blip r:embed="rId8"/>
            <a:srcRect/>
            <a:stretch>
              <a:fillRect/>
            </a:stretch>
          </p:blipFill>
          <p:spPr bwMode="auto">
            <a:xfrm>
              <a:off x="4665" y="1116"/>
              <a:ext cx="78" cy="113"/>
            </a:xfrm>
            <a:prstGeom prst="rect">
              <a:avLst/>
            </a:prstGeom>
            <a:noFill/>
            <a:ln w="9525">
              <a:noFill/>
              <a:miter lim="800000"/>
              <a:headEnd/>
              <a:tailEnd/>
            </a:ln>
          </p:spPr>
        </p:pic>
      </p:grpSp>
      <p:grpSp>
        <p:nvGrpSpPr>
          <p:cNvPr id="197893" name="Group 418"/>
          <p:cNvGrpSpPr>
            <a:grpSpLocks/>
          </p:cNvGrpSpPr>
          <p:nvPr/>
        </p:nvGrpSpPr>
        <p:grpSpPr bwMode="auto">
          <a:xfrm>
            <a:off x="7258050" y="1482725"/>
            <a:ext cx="276225" cy="201613"/>
            <a:chOff x="4527" y="1116"/>
            <a:chExt cx="174" cy="127"/>
          </a:xfrm>
        </p:grpSpPr>
        <p:grpSp>
          <p:nvGrpSpPr>
            <p:cNvPr id="198158" name="Group 419"/>
            <p:cNvGrpSpPr>
              <a:grpSpLocks/>
            </p:cNvGrpSpPr>
            <p:nvPr/>
          </p:nvGrpSpPr>
          <p:grpSpPr bwMode="auto">
            <a:xfrm>
              <a:off x="4632" y="1161"/>
              <a:ext cx="69" cy="82"/>
              <a:chOff x="4632" y="1161"/>
              <a:chExt cx="69" cy="82"/>
            </a:xfrm>
          </p:grpSpPr>
          <p:pic>
            <p:nvPicPr>
              <p:cNvPr id="198170" name="Picture 420"/>
              <p:cNvPicPr>
                <a:picLocks noChangeAspect="1" noChangeArrowheads="1"/>
              </p:cNvPicPr>
              <p:nvPr/>
            </p:nvPicPr>
            <p:blipFill>
              <a:blip r:embed="rId17"/>
              <a:srcRect/>
              <a:stretch>
                <a:fillRect/>
              </a:stretch>
            </p:blipFill>
            <p:spPr bwMode="auto">
              <a:xfrm>
                <a:off x="4632" y="1161"/>
                <a:ext cx="69" cy="82"/>
              </a:xfrm>
              <a:prstGeom prst="rect">
                <a:avLst/>
              </a:prstGeom>
              <a:noFill/>
              <a:ln w="9525">
                <a:noFill/>
                <a:miter lim="800000"/>
                <a:headEnd/>
                <a:tailEnd/>
              </a:ln>
            </p:spPr>
          </p:pic>
          <p:pic>
            <p:nvPicPr>
              <p:cNvPr id="198171" name="Picture 421"/>
              <p:cNvPicPr>
                <a:picLocks noChangeAspect="1" noChangeArrowheads="1"/>
              </p:cNvPicPr>
              <p:nvPr/>
            </p:nvPicPr>
            <p:blipFill>
              <a:blip r:embed="rId10"/>
              <a:srcRect/>
              <a:stretch>
                <a:fillRect/>
              </a:stretch>
            </p:blipFill>
            <p:spPr bwMode="auto">
              <a:xfrm>
                <a:off x="4632" y="1161"/>
                <a:ext cx="69" cy="82"/>
              </a:xfrm>
              <a:prstGeom prst="rect">
                <a:avLst/>
              </a:prstGeom>
              <a:noFill/>
              <a:ln w="9525">
                <a:noFill/>
                <a:miter lim="800000"/>
                <a:headEnd/>
                <a:tailEnd/>
              </a:ln>
            </p:spPr>
          </p:pic>
        </p:grpSp>
        <p:pic>
          <p:nvPicPr>
            <p:cNvPr id="198159" name="Picture 422"/>
            <p:cNvPicPr>
              <a:picLocks noChangeAspect="1" noChangeArrowheads="1"/>
            </p:cNvPicPr>
            <p:nvPr/>
          </p:nvPicPr>
          <p:blipFill>
            <a:blip r:embed="rId11"/>
            <a:srcRect/>
            <a:stretch>
              <a:fillRect/>
            </a:stretch>
          </p:blipFill>
          <p:spPr bwMode="auto">
            <a:xfrm>
              <a:off x="4647" y="1174"/>
              <a:ext cx="35" cy="30"/>
            </a:xfrm>
            <a:prstGeom prst="rect">
              <a:avLst/>
            </a:prstGeom>
            <a:noFill/>
            <a:ln w="9525">
              <a:noFill/>
              <a:miter lim="800000"/>
              <a:headEnd/>
              <a:tailEnd/>
            </a:ln>
          </p:spPr>
        </p:pic>
        <p:grpSp>
          <p:nvGrpSpPr>
            <p:cNvPr id="198160" name="Group 423"/>
            <p:cNvGrpSpPr>
              <a:grpSpLocks/>
            </p:cNvGrpSpPr>
            <p:nvPr/>
          </p:nvGrpSpPr>
          <p:grpSpPr bwMode="auto">
            <a:xfrm>
              <a:off x="4632" y="1161"/>
              <a:ext cx="69" cy="82"/>
              <a:chOff x="4632" y="1161"/>
              <a:chExt cx="69" cy="82"/>
            </a:xfrm>
          </p:grpSpPr>
          <p:pic>
            <p:nvPicPr>
              <p:cNvPr id="198168" name="Picture 424"/>
              <p:cNvPicPr>
                <a:picLocks noChangeAspect="1" noChangeArrowheads="1"/>
              </p:cNvPicPr>
              <p:nvPr/>
            </p:nvPicPr>
            <p:blipFill>
              <a:blip r:embed="rId17"/>
              <a:srcRect/>
              <a:stretch>
                <a:fillRect/>
              </a:stretch>
            </p:blipFill>
            <p:spPr bwMode="auto">
              <a:xfrm>
                <a:off x="4632" y="1161"/>
                <a:ext cx="69" cy="82"/>
              </a:xfrm>
              <a:prstGeom prst="rect">
                <a:avLst/>
              </a:prstGeom>
              <a:noFill/>
              <a:ln w="9525">
                <a:noFill/>
                <a:miter lim="800000"/>
                <a:headEnd/>
                <a:tailEnd/>
              </a:ln>
            </p:spPr>
          </p:pic>
          <p:pic>
            <p:nvPicPr>
              <p:cNvPr id="198169" name="Picture 425"/>
              <p:cNvPicPr>
                <a:picLocks noChangeAspect="1" noChangeArrowheads="1"/>
              </p:cNvPicPr>
              <p:nvPr/>
            </p:nvPicPr>
            <p:blipFill>
              <a:blip r:embed="rId10"/>
              <a:srcRect/>
              <a:stretch>
                <a:fillRect/>
              </a:stretch>
            </p:blipFill>
            <p:spPr bwMode="auto">
              <a:xfrm>
                <a:off x="4632" y="1161"/>
                <a:ext cx="69" cy="82"/>
              </a:xfrm>
              <a:prstGeom prst="rect">
                <a:avLst/>
              </a:prstGeom>
              <a:noFill/>
              <a:ln w="9525">
                <a:noFill/>
                <a:miter lim="800000"/>
                <a:headEnd/>
                <a:tailEnd/>
              </a:ln>
            </p:spPr>
          </p:pic>
        </p:grpSp>
        <p:pic>
          <p:nvPicPr>
            <p:cNvPr id="198161" name="Picture 426"/>
            <p:cNvPicPr>
              <a:picLocks noChangeAspect="1" noChangeArrowheads="1"/>
            </p:cNvPicPr>
            <p:nvPr/>
          </p:nvPicPr>
          <p:blipFill>
            <a:blip r:embed="rId11"/>
            <a:srcRect/>
            <a:stretch>
              <a:fillRect/>
            </a:stretch>
          </p:blipFill>
          <p:spPr bwMode="auto">
            <a:xfrm>
              <a:off x="4647" y="1174"/>
              <a:ext cx="35" cy="30"/>
            </a:xfrm>
            <a:prstGeom prst="rect">
              <a:avLst/>
            </a:prstGeom>
            <a:noFill/>
            <a:ln w="9525">
              <a:noFill/>
              <a:miter lim="800000"/>
              <a:headEnd/>
              <a:tailEnd/>
            </a:ln>
          </p:spPr>
        </p:pic>
        <p:grpSp>
          <p:nvGrpSpPr>
            <p:cNvPr id="198162" name="Group 427"/>
            <p:cNvGrpSpPr>
              <a:grpSpLocks/>
            </p:cNvGrpSpPr>
            <p:nvPr/>
          </p:nvGrpSpPr>
          <p:grpSpPr bwMode="auto">
            <a:xfrm>
              <a:off x="4527" y="1116"/>
              <a:ext cx="41" cy="45"/>
              <a:chOff x="4527" y="1116"/>
              <a:chExt cx="41" cy="45"/>
            </a:xfrm>
          </p:grpSpPr>
          <p:pic>
            <p:nvPicPr>
              <p:cNvPr id="198166" name="Picture 428"/>
              <p:cNvPicPr>
                <a:picLocks noChangeAspect="1" noChangeArrowheads="1"/>
              </p:cNvPicPr>
              <p:nvPr/>
            </p:nvPicPr>
            <p:blipFill>
              <a:blip r:embed="rId12"/>
              <a:srcRect/>
              <a:stretch>
                <a:fillRect/>
              </a:stretch>
            </p:blipFill>
            <p:spPr bwMode="auto">
              <a:xfrm>
                <a:off x="4527" y="1116"/>
                <a:ext cx="41" cy="45"/>
              </a:xfrm>
              <a:prstGeom prst="rect">
                <a:avLst/>
              </a:prstGeom>
              <a:noFill/>
              <a:ln w="9525">
                <a:noFill/>
                <a:miter lim="800000"/>
                <a:headEnd/>
                <a:tailEnd/>
              </a:ln>
            </p:spPr>
          </p:pic>
          <p:pic>
            <p:nvPicPr>
              <p:cNvPr id="198167" name="Picture 429"/>
              <p:cNvPicPr>
                <a:picLocks noChangeAspect="1" noChangeArrowheads="1"/>
              </p:cNvPicPr>
              <p:nvPr/>
            </p:nvPicPr>
            <p:blipFill>
              <a:blip r:embed="rId13"/>
              <a:srcRect/>
              <a:stretch>
                <a:fillRect/>
              </a:stretch>
            </p:blipFill>
            <p:spPr bwMode="auto">
              <a:xfrm>
                <a:off x="4527" y="1116"/>
                <a:ext cx="41" cy="45"/>
              </a:xfrm>
              <a:prstGeom prst="rect">
                <a:avLst/>
              </a:prstGeom>
              <a:noFill/>
              <a:ln w="9525">
                <a:noFill/>
                <a:miter lim="800000"/>
                <a:headEnd/>
                <a:tailEnd/>
              </a:ln>
            </p:spPr>
          </p:pic>
        </p:grpSp>
        <p:grpSp>
          <p:nvGrpSpPr>
            <p:cNvPr id="198163" name="Group 430"/>
            <p:cNvGrpSpPr>
              <a:grpSpLocks/>
            </p:cNvGrpSpPr>
            <p:nvPr/>
          </p:nvGrpSpPr>
          <p:grpSpPr bwMode="auto">
            <a:xfrm>
              <a:off x="4548" y="1196"/>
              <a:ext cx="41" cy="45"/>
              <a:chOff x="4548" y="1196"/>
              <a:chExt cx="41" cy="45"/>
            </a:xfrm>
          </p:grpSpPr>
          <p:pic>
            <p:nvPicPr>
              <p:cNvPr id="198164" name="Picture 431"/>
              <p:cNvPicPr>
                <a:picLocks noChangeAspect="1" noChangeArrowheads="1"/>
              </p:cNvPicPr>
              <p:nvPr/>
            </p:nvPicPr>
            <p:blipFill>
              <a:blip r:embed="rId14"/>
              <a:srcRect/>
              <a:stretch>
                <a:fillRect/>
              </a:stretch>
            </p:blipFill>
            <p:spPr bwMode="auto">
              <a:xfrm>
                <a:off x="4548" y="1196"/>
                <a:ext cx="41" cy="45"/>
              </a:xfrm>
              <a:prstGeom prst="rect">
                <a:avLst/>
              </a:prstGeom>
              <a:noFill/>
              <a:ln w="9525">
                <a:noFill/>
                <a:miter lim="800000"/>
                <a:headEnd/>
                <a:tailEnd/>
              </a:ln>
            </p:spPr>
          </p:pic>
          <p:pic>
            <p:nvPicPr>
              <p:cNvPr id="198165" name="Picture 432"/>
              <p:cNvPicPr>
                <a:picLocks noChangeAspect="1" noChangeArrowheads="1"/>
              </p:cNvPicPr>
              <p:nvPr/>
            </p:nvPicPr>
            <p:blipFill>
              <a:blip r:embed="rId15"/>
              <a:srcRect/>
              <a:stretch>
                <a:fillRect/>
              </a:stretch>
            </p:blipFill>
            <p:spPr bwMode="auto">
              <a:xfrm>
                <a:off x="4548" y="1196"/>
                <a:ext cx="41" cy="45"/>
              </a:xfrm>
              <a:prstGeom prst="rect">
                <a:avLst/>
              </a:prstGeom>
              <a:noFill/>
              <a:ln w="9525">
                <a:noFill/>
                <a:miter lim="800000"/>
                <a:headEnd/>
                <a:tailEnd/>
              </a:ln>
            </p:spPr>
          </p:pic>
        </p:grpSp>
      </p:grpSp>
      <p:sp>
        <p:nvSpPr>
          <p:cNvPr id="67868" name="Line 433"/>
          <p:cNvSpPr>
            <a:spLocks noChangeShapeType="1"/>
          </p:cNvSpPr>
          <p:nvPr/>
        </p:nvSpPr>
        <p:spPr bwMode="auto">
          <a:xfrm>
            <a:off x="6784975" y="1487488"/>
            <a:ext cx="338138" cy="188912"/>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869" name="Rectangle 434"/>
          <p:cNvSpPr>
            <a:spLocks noChangeArrowheads="1"/>
          </p:cNvSpPr>
          <p:nvPr/>
        </p:nvSpPr>
        <p:spPr bwMode="auto">
          <a:xfrm>
            <a:off x="5214938" y="3786188"/>
            <a:ext cx="592137" cy="246062"/>
          </a:xfrm>
          <a:prstGeom prst="rect">
            <a:avLst/>
          </a:prstGeom>
          <a:noFill/>
          <a:ln w="9525">
            <a:noFill/>
            <a:miter lim="800000"/>
            <a:headEnd/>
            <a:tailEnd/>
          </a:ln>
        </p:spPr>
        <p:txBody>
          <a:bodyPr lIns="0" tIns="0" rIns="0" bIns="0">
            <a:spAutoFit/>
          </a:bodyPr>
          <a:lstStyle/>
          <a:p>
            <a:pPr algn="ctr" eaLnBrk="0" hangingPunct="0">
              <a:defRPr/>
            </a:pPr>
            <a:r>
              <a:rPr lang="en-US" altLang="zh-CN" sz="800" b="0">
                <a:solidFill>
                  <a:srgbClr val="000000"/>
                </a:solidFill>
                <a:latin typeface="+mj-lt"/>
                <a:ea typeface="华文细黑" pitchFamily="2" charset="-122"/>
              </a:rPr>
              <a:t>Power traction node</a:t>
            </a:r>
            <a:endParaRPr lang="zh-CN" altLang="en-US" sz="1800" b="0">
              <a:solidFill>
                <a:schemeClr val="bg1"/>
              </a:solidFill>
              <a:latin typeface="+mj-lt"/>
              <a:ea typeface="华文细黑" pitchFamily="2" charset="-122"/>
            </a:endParaRPr>
          </a:p>
        </p:txBody>
      </p:sp>
      <p:sp>
        <p:nvSpPr>
          <p:cNvPr id="67870" name="Freeform 435"/>
          <p:cNvSpPr>
            <a:spLocks/>
          </p:cNvSpPr>
          <p:nvPr/>
        </p:nvSpPr>
        <p:spPr bwMode="auto">
          <a:xfrm>
            <a:off x="6083300" y="3471863"/>
            <a:ext cx="371475" cy="450850"/>
          </a:xfrm>
          <a:custGeom>
            <a:avLst/>
            <a:gdLst>
              <a:gd name="T0" fmla="*/ 2147483647 w 234"/>
              <a:gd name="T1" fmla="*/ 0 h 284"/>
              <a:gd name="T2" fmla="*/ 2147483647 w 234"/>
              <a:gd name="T3" fmla="*/ 2147483647 h 284"/>
              <a:gd name="T4" fmla="*/ 0 w 234"/>
              <a:gd name="T5" fmla="*/ 2147483647 h 284"/>
              <a:gd name="T6" fmla="*/ 0 60000 65536"/>
              <a:gd name="T7" fmla="*/ 0 60000 65536"/>
              <a:gd name="T8" fmla="*/ 0 60000 65536"/>
              <a:gd name="T9" fmla="*/ 0 w 234"/>
              <a:gd name="T10" fmla="*/ 0 h 284"/>
              <a:gd name="T11" fmla="*/ 234 w 234"/>
              <a:gd name="T12" fmla="*/ 284 h 284"/>
            </a:gdLst>
            <a:ahLst/>
            <a:cxnLst>
              <a:cxn ang="T6">
                <a:pos x="T0" y="T1"/>
              </a:cxn>
              <a:cxn ang="T7">
                <a:pos x="T2" y="T3"/>
              </a:cxn>
              <a:cxn ang="T8">
                <a:pos x="T4" y="T5"/>
              </a:cxn>
            </a:cxnLst>
            <a:rect l="T9" t="T10" r="T11" b="T12"/>
            <a:pathLst>
              <a:path w="234" h="284">
                <a:moveTo>
                  <a:pt x="234" y="0"/>
                </a:moveTo>
                <a:lnTo>
                  <a:pt x="234" y="284"/>
                </a:lnTo>
                <a:lnTo>
                  <a:pt x="0" y="284"/>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871" name="Freeform 436"/>
          <p:cNvSpPr>
            <a:spLocks/>
          </p:cNvSpPr>
          <p:nvPr/>
        </p:nvSpPr>
        <p:spPr bwMode="auto">
          <a:xfrm>
            <a:off x="5327650" y="3465513"/>
            <a:ext cx="450850" cy="457200"/>
          </a:xfrm>
          <a:custGeom>
            <a:avLst/>
            <a:gdLst>
              <a:gd name="T0" fmla="*/ 0 w 284"/>
              <a:gd name="T1" fmla="*/ 0 h 288"/>
              <a:gd name="T2" fmla="*/ 0 w 284"/>
              <a:gd name="T3" fmla="*/ 2147483647 h 288"/>
              <a:gd name="T4" fmla="*/ 2147483647 w 284"/>
              <a:gd name="T5" fmla="*/ 2147483647 h 288"/>
              <a:gd name="T6" fmla="*/ 0 60000 65536"/>
              <a:gd name="T7" fmla="*/ 0 60000 65536"/>
              <a:gd name="T8" fmla="*/ 0 60000 65536"/>
              <a:gd name="T9" fmla="*/ 0 w 284"/>
              <a:gd name="T10" fmla="*/ 0 h 288"/>
              <a:gd name="T11" fmla="*/ 284 w 284"/>
              <a:gd name="T12" fmla="*/ 288 h 288"/>
            </a:gdLst>
            <a:ahLst/>
            <a:cxnLst>
              <a:cxn ang="T6">
                <a:pos x="T0" y="T1"/>
              </a:cxn>
              <a:cxn ang="T7">
                <a:pos x="T2" y="T3"/>
              </a:cxn>
              <a:cxn ang="T8">
                <a:pos x="T4" y="T5"/>
              </a:cxn>
            </a:cxnLst>
            <a:rect l="T9" t="T10" r="T11" b="T12"/>
            <a:pathLst>
              <a:path w="284" h="288">
                <a:moveTo>
                  <a:pt x="0" y="0"/>
                </a:moveTo>
                <a:lnTo>
                  <a:pt x="0" y="288"/>
                </a:lnTo>
                <a:lnTo>
                  <a:pt x="284" y="288"/>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872" name="Rectangle 437"/>
          <p:cNvSpPr>
            <a:spLocks noChangeArrowheads="1"/>
          </p:cNvSpPr>
          <p:nvPr/>
        </p:nvSpPr>
        <p:spPr bwMode="auto">
          <a:xfrm>
            <a:off x="4791075" y="1485900"/>
            <a:ext cx="800100"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Multiplex terminal</a:t>
            </a:r>
            <a:endParaRPr lang="zh-CN" altLang="en-US" sz="1800" b="0">
              <a:solidFill>
                <a:schemeClr val="bg1"/>
              </a:solidFill>
              <a:latin typeface="+mj-lt"/>
              <a:ea typeface="华文细黑" pitchFamily="2" charset="-122"/>
            </a:endParaRPr>
          </a:p>
        </p:txBody>
      </p:sp>
      <p:sp>
        <p:nvSpPr>
          <p:cNvPr id="67873" name="Line 439"/>
          <p:cNvSpPr>
            <a:spLocks noChangeShapeType="1"/>
          </p:cNvSpPr>
          <p:nvPr/>
        </p:nvSpPr>
        <p:spPr bwMode="auto">
          <a:xfrm>
            <a:off x="4089400" y="1489075"/>
            <a:ext cx="573088" cy="312738"/>
          </a:xfrm>
          <a:prstGeom prst="line">
            <a:avLst/>
          </a:pr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874" name="Line 440"/>
          <p:cNvSpPr>
            <a:spLocks noChangeShapeType="1"/>
          </p:cNvSpPr>
          <p:nvPr/>
        </p:nvSpPr>
        <p:spPr bwMode="auto">
          <a:xfrm>
            <a:off x="7951788" y="2697163"/>
            <a:ext cx="93662" cy="323850"/>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875" name="Freeform 441"/>
          <p:cNvSpPr>
            <a:spLocks/>
          </p:cNvSpPr>
          <p:nvPr/>
        </p:nvSpPr>
        <p:spPr bwMode="auto">
          <a:xfrm>
            <a:off x="8128000" y="2935288"/>
            <a:ext cx="36513" cy="17462"/>
          </a:xfrm>
          <a:custGeom>
            <a:avLst/>
            <a:gdLst>
              <a:gd name="T0" fmla="*/ 2147483647 w 96"/>
              <a:gd name="T1" fmla="*/ 2147483647 h 47"/>
              <a:gd name="T2" fmla="*/ 2147483647 w 96"/>
              <a:gd name="T3" fmla="*/ 1538548456 h 47"/>
              <a:gd name="T4" fmla="*/ 2147483647 w 96"/>
              <a:gd name="T5" fmla="*/ 256470720 h 47"/>
              <a:gd name="T6" fmla="*/ 2147483647 w 96"/>
              <a:gd name="T7" fmla="*/ 0 h 47"/>
              <a:gd name="T8" fmla="*/ 2147483647 w 96"/>
              <a:gd name="T9" fmla="*/ 0 h 47"/>
              <a:gd name="T10" fmla="*/ 0 w 96"/>
              <a:gd name="T11" fmla="*/ 2147483647 h 47"/>
              <a:gd name="T12" fmla="*/ 2147483647 w 96"/>
              <a:gd name="T13" fmla="*/ 2147483647 h 47"/>
              <a:gd name="T14" fmla="*/ 0 60000 65536"/>
              <a:gd name="T15" fmla="*/ 0 60000 65536"/>
              <a:gd name="T16" fmla="*/ 0 60000 65536"/>
              <a:gd name="T17" fmla="*/ 0 60000 65536"/>
              <a:gd name="T18" fmla="*/ 0 60000 65536"/>
              <a:gd name="T19" fmla="*/ 0 60000 65536"/>
              <a:gd name="T20" fmla="*/ 0 60000 65536"/>
              <a:gd name="T21" fmla="*/ 0 w 96"/>
              <a:gd name="T22" fmla="*/ 0 h 47"/>
              <a:gd name="T23" fmla="*/ 96 w 96"/>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47">
                <a:moveTo>
                  <a:pt x="43" y="47"/>
                </a:moveTo>
                <a:cubicBezTo>
                  <a:pt x="59" y="46"/>
                  <a:pt x="75" y="40"/>
                  <a:pt x="88" y="30"/>
                </a:cubicBezTo>
                <a:cubicBezTo>
                  <a:pt x="95" y="24"/>
                  <a:pt x="96" y="13"/>
                  <a:pt x="90" y="5"/>
                </a:cubicBezTo>
                <a:cubicBezTo>
                  <a:pt x="89" y="3"/>
                  <a:pt x="87" y="2"/>
                  <a:pt x="84" y="0"/>
                </a:cubicBezTo>
                <a:lnTo>
                  <a:pt x="0" y="47"/>
                </a:lnTo>
                <a:lnTo>
                  <a:pt x="43" y="47"/>
                </a:lnTo>
                <a:close/>
              </a:path>
            </a:pathLst>
          </a:custGeom>
          <a:solidFill>
            <a:srgbClr val="E0E0E0"/>
          </a:solidFill>
          <a:ln w="0">
            <a:solidFill>
              <a:srgbClr val="000000"/>
            </a:solidFill>
            <a:round/>
            <a:headEnd/>
            <a:tailEnd/>
          </a:ln>
        </p:spPr>
        <p:txBody>
          <a:bodyPr/>
          <a:lstStyle/>
          <a:p>
            <a:pPr>
              <a:defRPr/>
            </a:pPr>
            <a:endParaRPr lang="zh-CN" altLang="en-US">
              <a:latin typeface="+mj-lt"/>
              <a:ea typeface="宋体" pitchFamily="2" charset="-122"/>
            </a:endParaRPr>
          </a:p>
        </p:txBody>
      </p:sp>
      <p:sp>
        <p:nvSpPr>
          <p:cNvPr id="67876" name="Rectangle 442"/>
          <p:cNvSpPr>
            <a:spLocks noChangeArrowheads="1"/>
          </p:cNvSpPr>
          <p:nvPr/>
        </p:nvSpPr>
        <p:spPr bwMode="auto">
          <a:xfrm>
            <a:off x="8048625" y="2876550"/>
            <a:ext cx="112713" cy="6350"/>
          </a:xfrm>
          <a:prstGeom prst="rect">
            <a:avLst/>
          </a:prstGeom>
          <a:solidFill>
            <a:srgbClr val="FEFEFE"/>
          </a:solidFill>
          <a:ln w="9525">
            <a:noFill/>
            <a:miter lim="800000"/>
            <a:headEnd/>
            <a:tailEnd/>
          </a:ln>
        </p:spPr>
        <p:txBody>
          <a:bodyPr/>
          <a:lstStyle/>
          <a:p>
            <a:pPr>
              <a:defRPr/>
            </a:pPr>
            <a:endParaRPr lang="zh-CN" altLang="en-US">
              <a:latin typeface="+mj-lt"/>
              <a:ea typeface="宋体" pitchFamily="2" charset="-122"/>
            </a:endParaRPr>
          </a:p>
        </p:txBody>
      </p:sp>
      <p:sp>
        <p:nvSpPr>
          <p:cNvPr id="67877" name="Rectangle 443"/>
          <p:cNvSpPr>
            <a:spLocks noChangeArrowheads="1"/>
          </p:cNvSpPr>
          <p:nvPr/>
        </p:nvSpPr>
        <p:spPr bwMode="auto">
          <a:xfrm>
            <a:off x="8048625" y="2882900"/>
            <a:ext cx="112713" cy="6350"/>
          </a:xfrm>
          <a:prstGeom prst="rect">
            <a:avLst/>
          </a:prstGeom>
          <a:solidFill>
            <a:srgbClr val="E1E1E1"/>
          </a:solidFill>
          <a:ln w="9525">
            <a:noFill/>
            <a:miter lim="800000"/>
            <a:headEnd/>
            <a:tailEnd/>
          </a:ln>
        </p:spPr>
        <p:txBody>
          <a:bodyPr/>
          <a:lstStyle/>
          <a:p>
            <a:pPr>
              <a:defRPr/>
            </a:pPr>
            <a:endParaRPr lang="zh-CN" altLang="en-US">
              <a:latin typeface="+mj-lt"/>
              <a:ea typeface="宋体" pitchFamily="2" charset="-122"/>
            </a:endParaRPr>
          </a:p>
        </p:txBody>
      </p:sp>
      <p:sp>
        <p:nvSpPr>
          <p:cNvPr id="67878" name="Rectangle 444"/>
          <p:cNvSpPr>
            <a:spLocks noChangeArrowheads="1"/>
          </p:cNvSpPr>
          <p:nvPr/>
        </p:nvSpPr>
        <p:spPr bwMode="auto">
          <a:xfrm>
            <a:off x="8048625" y="2889250"/>
            <a:ext cx="112713" cy="6350"/>
          </a:xfrm>
          <a:prstGeom prst="rect">
            <a:avLst/>
          </a:prstGeom>
          <a:solidFill>
            <a:srgbClr val="E3E3E3"/>
          </a:solidFill>
          <a:ln w="9525">
            <a:noFill/>
            <a:miter lim="800000"/>
            <a:headEnd/>
            <a:tailEnd/>
          </a:ln>
        </p:spPr>
        <p:txBody>
          <a:bodyPr/>
          <a:lstStyle/>
          <a:p>
            <a:pPr>
              <a:defRPr/>
            </a:pPr>
            <a:endParaRPr lang="zh-CN" altLang="en-US">
              <a:latin typeface="+mj-lt"/>
              <a:ea typeface="宋体" pitchFamily="2" charset="-122"/>
            </a:endParaRPr>
          </a:p>
        </p:txBody>
      </p:sp>
      <p:sp>
        <p:nvSpPr>
          <p:cNvPr id="67879" name="Rectangle 445"/>
          <p:cNvSpPr>
            <a:spLocks noChangeArrowheads="1"/>
          </p:cNvSpPr>
          <p:nvPr/>
        </p:nvSpPr>
        <p:spPr bwMode="auto">
          <a:xfrm>
            <a:off x="8048625" y="2895600"/>
            <a:ext cx="112713" cy="4763"/>
          </a:xfrm>
          <a:prstGeom prst="rect">
            <a:avLst/>
          </a:prstGeom>
          <a:solidFill>
            <a:srgbClr val="E6E6E6"/>
          </a:solidFill>
          <a:ln w="9525">
            <a:noFill/>
            <a:miter lim="800000"/>
            <a:headEnd/>
            <a:tailEnd/>
          </a:ln>
        </p:spPr>
        <p:txBody>
          <a:bodyPr/>
          <a:lstStyle/>
          <a:p>
            <a:pPr>
              <a:defRPr/>
            </a:pPr>
            <a:endParaRPr lang="zh-CN" altLang="en-US">
              <a:latin typeface="+mj-lt"/>
              <a:ea typeface="宋体" pitchFamily="2" charset="-122"/>
            </a:endParaRPr>
          </a:p>
        </p:txBody>
      </p:sp>
      <p:sp>
        <p:nvSpPr>
          <p:cNvPr id="67880" name="Rectangle 446"/>
          <p:cNvSpPr>
            <a:spLocks noChangeArrowheads="1"/>
          </p:cNvSpPr>
          <p:nvPr/>
        </p:nvSpPr>
        <p:spPr bwMode="auto">
          <a:xfrm>
            <a:off x="8048625" y="2900363"/>
            <a:ext cx="112713" cy="6350"/>
          </a:xfrm>
          <a:prstGeom prst="rect">
            <a:avLst/>
          </a:prstGeom>
          <a:solidFill>
            <a:srgbClr val="E8E8E8"/>
          </a:solidFill>
          <a:ln w="9525">
            <a:noFill/>
            <a:miter lim="800000"/>
            <a:headEnd/>
            <a:tailEnd/>
          </a:ln>
        </p:spPr>
        <p:txBody>
          <a:bodyPr/>
          <a:lstStyle/>
          <a:p>
            <a:pPr>
              <a:defRPr/>
            </a:pPr>
            <a:endParaRPr lang="zh-CN" altLang="en-US">
              <a:latin typeface="+mj-lt"/>
              <a:ea typeface="宋体" pitchFamily="2" charset="-122"/>
            </a:endParaRPr>
          </a:p>
        </p:txBody>
      </p:sp>
      <p:sp>
        <p:nvSpPr>
          <p:cNvPr id="67881" name="Rectangle 447"/>
          <p:cNvSpPr>
            <a:spLocks noChangeArrowheads="1"/>
          </p:cNvSpPr>
          <p:nvPr/>
        </p:nvSpPr>
        <p:spPr bwMode="auto">
          <a:xfrm>
            <a:off x="8048625" y="2906713"/>
            <a:ext cx="112713" cy="6350"/>
          </a:xfrm>
          <a:prstGeom prst="rect">
            <a:avLst/>
          </a:prstGeom>
          <a:solidFill>
            <a:srgbClr val="EBEBEB"/>
          </a:solidFill>
          <a:ln w="9525">
            <a:noFill/>
            <a:miter lim="800000"/>
            <a:headEnd/>
            <a:tailEnd/>
          </a:ln>
        </p:spPr>
        <p:txBody>
          <a:bodyPr/>
          <a:lstStyle/>
          <a:p>
            <a:pPr>
              <a:defRPr/>
            </a:pPr>
            <a:endParaRPr lang="zh-CN" altLang="en-US">
              <a:latin typeface="+mj-lt"/>
              <a:ea typeface="宋体" pitchFamily="2" charset="-122"/>
            </a:endParaRPr>
          </a:p>
        </p:txBody>
      </p:sp>
      <p:sp>
        <p:nvSpPr>
          <p:cNvPr id="67882" name="Rectangle 448"/>
          <p:cNvSpPr>
            <a:spLocks noChangeArrowheads="1"/>
          </p:cNvSpPr>
          <p:nvPr/>
        </p:nvSpPr>
        <p:spPr bwMode="auto">
          <a:xfrm>
            <a:off x="8048625" y="2913063"/>
            <a:ext cx="112713" cy="6350"/>
          </a:xfrm>
          <a:prstGeom prst="rect">
            <a:avLst/>
          </a:prstGeom>
          <a:solidFill>
            <a:srgbClr val="EEEEEE"/>
          </a:solidFill>
          <a:ln w="9525">
            <a:noFill/>
            <a:miter lim="800000"/>
            <a:headEnd/>
            <a:tailEnd/>
          </a:ln>
        </p:spPr>
        <p:txBody>
          <a:bodyPr/>
          <a:lstStyle/>
          <a:p>
            <a:pPr>
              <a:defRPr/>
            </a:pPr>
            <a:endParaRPr lang="zh-CN" altLang="en-US">
              <a:latin typeface="+mj-lt"/>
              <a:ea typeface="宋体" pitchFamily="2" charset="-122"/>
            </a:endParaRPr>
          </a:p>
        </p:txBody>
      </p:sp>
      <p:sp>
        <p:nvSpPr>
          <p:cNvPr id="67883" name="Rectangle 449"/>
          <p:cNvSpPr>
            <a:spLocks noChangeArrowheads="1"/>
          </p:cNvSpPr>
          <p:nvPr/>
        </p:nvSpPr>
        <p:spPr bwMode="auto">
          <a:xfrm>
            <a:off x="8048625" y="2919413"/>
            <a:ext cx="112713" cy="4762"/>
          </a:xfrm>
          <a:prstGeom prst="rect">
            <a:avLst/>
          </a:prstGeom>
          <a:solidFill>
            <a:srgbClr val="F0F0F0"/>
          </a:solidFill>
          <a:ln w="9525">
            <a:noFill/>
            <a:miter lim="800000"/>
            <a:headEnd/>
            <a:tailEnd/>
          </a:ln>
        </p:spPr>
        <p:txBody>
          <a:bodyPr/>
          <a:lstStyle/>
          <a:p>
            <a:pPr>
              <a:defRPr/>
            </a:pPr>
            <a:endParaRPr lang="zh-CN" altLang="en-US">
              <a:latin typeface="+mj-lt"/>
              <a:ea typeface="宋体" pitchFamily="2" charset="-122"/>
            </a:endParaRPr>
          </a:p>
        </p:txBody>
      </p:sp>
      <p:sp>
        <p:nvSpPr>
          <p:cNvPr id="67884" name="Rectangle 450"/>
          <p:cNvSpPr>
            <a:spLocks noChangeArrowheads="1"/>
          </p:cNvSpPr>
          <p:nvPr/>
        </p:nvSpPr>
        <p:spPr bwMode="auto">
          <a:xfrm>
            <a:off x="8048625" y="2924175"/>
            <a:ext cx="112713" cy="6350"/>
          </a:xfrm>
          <a:prstGeom prst="rect">
            <a:avLst/>
          </a:prstGeom>
          <a:solidFill>
            <a:srgbClr val="F3F3F3"/>
          </a:solidFill>
          <a:ln w="9525">
            <a:noFill/>
            <a:miter lim="800000"/>
            <a:headEnd/>
            <a:tailEnd/>
          </a:ln>
        </p:spPr>
        <p:txBody>
          <a:bodyPr/>
          <a:lstStyle/>
          <a:p>
            <a:pPr>
              <a:defRPr/>
            </a:pPr>
            <a:endParaRPr lang="zh-CN" altLang="en-US">
              <a:latin typeface="+mj-lt"/>
              <a:ea typeface="宋体" pitchFamily="2" charset="-122"/>
            </a:endParaRPr>
          </a:p>
        </p:txBody>
      </p:sp>
      <p:sp>
        <p:nvSpPr>
          <p:cNvPr id="67885" name="Rectangle 451"/>
          <p:cNvSpPr>
            <a:spLocks noChangeArrowheads="1"/>
          </p:cNvSpPr>
          <p:nvPr/>
        </p:nvSpPr>
        <p:spPr bwMode="auto">
          <a:xfrm>
            <a:off x="8048625" y="2930525"/>
            <a:ext cx="112713" cy="6350"/>
          </a:xfrm>
          <a:prstGeom prst="rect">
            <a:avLst/>
          </a:prstGeom>
          <a:solidFill>
            <a:srgbClr val="F5F5F5"/>
          </a:solidFill>
          <a:ln w="9525">
            <a:noFill/>
            <a:miter lim="800000"/>
            <a:headEnd/>
            <a:tailEnd/>
          </a:ln>
        </p:spPr>
        <p:txBody>
          <a:bodyPr/>
          <a:lstStyle/>
          <a:p>
            <a:pPr>
              <a:defRPr/>
            </a:pPr>
            <a:endParaRPr lang="zh-CN" altLang="en-US">
              <a:latin typeface="+mj-lt"/>
              <a:ea typeface="宋体" pitchFamily="2" charset="-122"/>
            </a:endParaRPr>
          </a:p>
        </p:txBody>
      </p:sp>
      <p:sp>
        <p:nvSpPr>
          <p:cNvPr id="67886" name="Rectangle 452"/>
          <p:cNvSpPr>
            <a:spLocks noChangeArrowheads="1"/>
          </p:cNvSpPr>
          <p:nvPr/>
        </p:nvSpPr>
        <p:spPr bwMode="auto">
          <a:xfrm>
            <a:off x="8048625" y="2936875"/>
            <a:ext cx="112713" cy="6350"/>
          </a:xfrm>
          <a:prstGeom prst="rect">
            <a:avLst/>
          </a:prstGeom>
          <a:solidFill>
            <a:srgbClr val="F8F8F8"/>
          </a:solidFill>
          <a:ln w="9525">
            <a:noFill/>
            <a:miter lim="800000"/>
            <a:headEnd/>
            <a:tailEnd/>
          </a:ln>
        </p:spPr>
        <p:txBody>
          <a:bodyPr/>
          <a:lstStyle/>
          <a:p>
            <a:pPr>
              <a:defRPr/>
            </a:pPr>
            <a:endParaRPr lang="zh-CN" altLang="en-US">
              <a:latin typeface="+mj-lt"/>
              <a:ea typeface="宋体" pitchFamily="2" charset="-122"/>
            </a:endParaRPr>
          </a:p>
        </p:txBody>
      </p:sp>
      <p:sp>
        <p:nvSpPr>
          <p:cNvPr id="67887" name="Rectangle 453"/>
          <p:cNvSpPr>
            <a:spLocks noChangeArrowheads="1"/>
          </p:cNvSpPr>
          <p:nvPr/>
        </p:nvSpPr>
        <p:spPr bwMode="auto">
          <a:xfrm>
            <a:off x="8048625" y="2943225"/>
            <a:ext cx="112713" cy="6350"/>
          </a:xfrm>
          <a:prstGeom prst="rect">
            <a:avLst/>
          </a:prstGeom>
          <a:solidFill>
            <a:srgbClr val="FBFBFB"/>
          </a:solidFill>
          <a:ln w="9525">
            <a:noFill/>
            <a:miter lim="800000"/>
            <a:headEnd/>
            <a:tailEnd/>
          </a:ln>
        </p:spPr>
        <p:txBody>
          <a:bodyPr/>
          <a:lstStyle/>
          <a:p>
            <a:pPr>
              <a:defRPr/>
            </a:pPr>
            <a:endParaRPr lang="zh-CN" altLang="en-US">
              <a:latin typeface="+mj-lt"/>
              <a:ea typeface="宋体" pitchFamily="2" charset="-122"/>
            </a:endParaRPr>
          </a:p>
        </p:txBody>
      </p:sp>
      <p:sp>
        <p:nvSpPr>
          <p:cNvPr id="67888" name="Rectangle 454"/>
          <p:cNvSpPr>
            <a:spLocks noChangeArrowheads="1"/>
          </p:cNvSpPr>
          <p:nvPr/>
        </p:nvSpPr>
        <p:spPr bwMode="auto">
          <a:xfrm>
            <a:off x="8048625" y="2949575"/>
            <a:ext cx="112713" cy="4763"/>
          </a:xfrm>
          <a:prstGeom prst="rect">
            <a:avLst/>
          </a:prstGeom>
          <a:solidFill>
            <a:srgbClr val="FDFDFD"/>
          </a:solidFill>
          <a:ln w="9525">
            <a:noFill/>
            <a:miter lim="800000"/>
            <a:headEnd/>
            <a:tailEnd/>
          </a:ln>
        </p:spPr>
        <p:txBody>
          <a:bodyPr/>
          <a:lstStyle/>
          <a:p>
            <a:pPr>
              <a:defRPr/>
            </a:pPr>
            <a:endParaRPr lang="zh-CN" altLang="en-US">
              <a:latin typeface="+mj-lt"/>
              <a:ea typeface="宋体" pitchFamily="2" charset="-122"/>
            </a:endParaRPr>
          </a:p>
        </p:txBody>
      </p:sp>
      <p:sp>
        <p:nvSpPr>
          <p:cNvPr id="67889" name="Freeform 455"/>
          <p:cNvSpPr>
            <a:spLocks/>
          </p:cNvSpPr>
          <p:nvPr/>
        </p:nvSpPr>
        <p:spPr bwMode="auto">
          <a:xfrm>
            <a:off x="8058150" y="2886075"/>
            <a:ext cx="101600" cy="61913"/>
          </a:xfrm>
          <a:custGeom>
            <a:avLst/>
            <a:gdLst>
              <a:gd name="T0" fmla="*/ 0 w 64"/>
              <a:gd name="T1" fmla="*/ 2147483647 h 39"/>
              <a:gd name="T2" fmla="*/ 2147483647 w 64"/>
              <a:gd name="T3" fmla="*/ 0 h 39"/>
              <a:gd name="T4" fmla="*/ 2147483647 w 64"/>
              <a:gd name="T5" fmla="*/ 2147483647 h 39"/>
              <a:gd name="T6" fmla="*/ 2147483647 w 64"/>
              <a:gd name="T7" fmla="*/ 2147483647 h 39"/>
              <a:gd name="T8" fmla="*/ 0 w 64"/>
              <a:gd name="T9" fmla="*/ 2147483647 h 39"/>
              <a:gd name="T10" fmla="*/ 0 60000 65536"/>
              <a:gd name="T11" fmla="*/ 0 60000 65536"/>
              <a:gd name="T12" fmla="*/ 0 60000 65536"/>
              <a:gd name="T13" fmla="*/ 0 60000 65536"/>
              <a:gd name="T14" fmla="*/ 0 60000 65536"/>
              <a:gd name="T15" fmla="*/ 0 w 64"/>
              <a:gd name="T16" fmla="*/ 0 h 39"/>
              <a:gd name="T17" fmla="*/ 64 w 64"/>
              <a:gd name="T18" fmla="*/ 39 h 39"/>
            </a:gdLst>
            <a:ahLst/>
            <a:cxnLst>
              <a:cxn ang="T10">
                <a:pos x="T0" y="T1"/>
              </a:cxn>
              <a:cxn ang="T11">
                <a:pos x="T2" y="T3"/>
              </a:cxn>
              <a:cxn ang="T12">
                <a:pos x="T4" y="T5"/>
              </a:cxn>
              <a:cxn ang="T13">
                <a:pos x="T6" y="T7"/>
              </a:cxn>
              <a:cxn ang="T14">
                <a:pos x="T8" y="T9"/>
              </a:cxn>
            </a:cxnLst>
            <a:rect l="T15" t="T16" r="T17" b="T18"/>
            <a:pathLst>
              <a:path w="64" h="39">
                <a:moveTo>
                  <a:pt x="0" y="13"/>
                </a:moveTo>
                <a:lnTo>
                  <a:pt x="19" y="0"/>
                </a:lnTo>
                <a:lnTo>
                  <a:pt x="64" y="25"/>
                </a:lnTo>
                <a:lnTo>
                  <a:pt x="44" y="39"/>
                </a:lnTo>
                <a:lnTo>
                  <a:pt x="0" y="13"/>
                </a:lnTo>
                <a:close/>
              </a:path>
            </a:pathLst>
          </a:custGeom>
          <a:noFill/>
          <a:ln w="6350" cap="rnd">
            <a:solidFill>
              <a:srgbClr val="FFFFFF"/>
            </a:solidFill>
            <a:round/>
            <a:headEnd/>
            <a:tailEnd/>
          </a:ln>
        </p:spPr>
        <p:txBody>
          <a:bodyPr/>
          <a:lstStyle/>
          <a:p>
            <a:pPr>
              <a:defRPr/>
            </a:pPr>
            <a:endParaRPr lang="zh-CN" altLang="en-US">
              <a:latin typeface="+mj-lt"/>
              <a:ea typeface="宋体" pitchFamily="2" charset="-122"/>
            </a:endParaRPr>
          </a:p>
        </p:txBody>
      </p:sp>
      <p:pic>
        <p:nvPicPr>
          <p:cNvPr id="197916" name="Picture 456"/>
          <p:cNvPicPr>
            <a:picLocks noChangeAspect="1" noChangeArrowheads="1"/>
          </p:cNvPicPr>
          <p:nvPr/>
        </p:nvPicPr>
        <p:blipFill>
          <a:blip r:embed="rId32"/>
          <a:srcRect/>
          <a:stretch>
            <a:fillRect/>
          </a:stretch>
        </p:blipFill>
        <p:spPr bwMode="auto">
          <a:xfrm>
            <a:off x="8120063" y="2919413"/>
            <a:ext cx="47625" cy="41275"/>
          </a:xfrm>
          <a:prstGeom prst="rect">
            <a:avLst/>
          </a:prstGeom>
          <a:noFill/>
          <a:ln w="9525">
            <a:noFill/>
            <a:miter lim="800000"/>
            <a:headEnd/>
            <a:tailEnd/>
          </a:ln>
        </p:spPr>
      </p:pic>
      <p:sp>
        <p:nvSpPr>
          <p:cNvPr id="67891" name="Freeform 457"/>
          <p:cNvSpPr>
            <a:spLocks/>
          </p:cNvSpPr>
          <p:nvPr/>
        </p:nvSpPr>
        <p:spPr bwMode="auto">
          <a:xfrm>
            <a:off x="8128000" y="2925763"/>
            <a:ext cx="31750" cy="26987"/>
          </a:xfrm>
          <a:custGeom>
            <a:avLst/>
            <a:gdLst>
              <a:gd name="T0" fmla="*/ 0 w 20"/>
              <a:gd name="T1" fmla="*/ 2147483647 h 17"/>
              <a:gd name="T2" fmla="*/ 0 w 20"/>
              <a:gd name="T3" fmla="*/ 2147483647 h 17"/>
              <a:gd name="T4" fmla="*/ 2147483647 w 20"/>
              <a:gd name="T5" fmla="*/ 0 h 17"/>
              <a:gd name="T6" fmla="*/ 2147483647 w 20"/>
              <a:gd name="T7" fmla="*/ 2147483647 h 17"/>
              <a:gd name="T8" fmla="*/ 0 w 20"/>
              <a:gd name="T9" fmla="*/ 2147483647 h 17"/>
              <a:gd name="T10" fmla="*/ 0 60000 65536"/>
              <a:gd name="T11" fmla="*/ 0 60000 65536"/>
              <a:gd name="T12" fmla="*/ 0 60000 65536"/>
              <a:gd name="T13" fmla="*/ 0 60000 65536"/>
              <a:gd name="T14" fmla="*/ 0 60000 65536"/>
              <a:gd name="T15" fmla="*/ 0 w 20"/>
              <a:gd name="T16" fmla="*/ 0 h 17"/>
              <a:gd name="T17" fmla="*/ 20 w 20"/>
              <a:gd name="T18" fmla="*/ 17 h 17"/>
            </a:gdLst>
            <a:ahLst/>
            <a:cxnLst>
              <a:cxn ang="T10">
                <a:pos x="T0" y="T1"/>
              </a:cxn>
              <a:cxn ang="T11">
                <a:pos x="T2" y="T3"/>
              </a:cxn>
              <a:cxn ang="T12">
                <a:pos x="T4" y="T5"/>
              </a:cxn>
              <a:cxn ang="T13">
                <a:pos x="T6" y="T7"/>
              </a:cxn>
              <a:cxn ang="T14">
                <a:pos x="T8" y="T9"/>
              </a:cxn>
            </a:cxnLst>
            <a:rect l="T15" t="T16" r="T17" b="T18"/>
            <a:pathLst>
              <a:path w="20" h="17">
                <a:moveTo>
                  <a:pt x="0" y="17"/>
                </a:moveTo>
                <a:lnTo>
                  <a:pt x="0" y="14"/>
                </a:lnTo>
                <a:lnTo>
                  <a:pt x="20" y="0"/>
                </a:lnTo>
                <a:lnTo>
                  <a:pt x="20" y="6"/>
                </a:lnTo>
                <a:lnTo>
                  <a:pt x="0" y="17"/>
                </a:lnTo>
                <a:close/>
              </a:path>
            </a:pathLst>
          </a:custGeom>
          <a:noFill/>
          <a:ln w="6350" cap="rnd">
            <a:solidFill>
              <a:srgbClr val="FFFFFF"/>
            </a:solidFill>
            <a:round/>
            <a:headEnd/>
            <a:tailEnd/>
          </a:ln>
        </p:spPr>
        <p:txBody>
          <a:bodyPr/>
          <a:lstStyle/>
          <a:p>
            <a:pPr>
              <a:defRPr/>
            </a:pPr>
            <a:endParaRPr lang="zh-CN" altLang="en-US">
              <a:latin typeface="+mj-lt"/>
              <a:ea typeface="宋体" pitchFamily="2" charset="-122"/>
            </a:endParaRPr>
          </a:p>
        </p:txBody>
      </p:sp>
      <p:sp>
        <p:nvSpPr>
          <p:cNvPr id="67892" name="Freeform 458"/>
          <p:cNvSpPr>
            <a:spLocks/>
          </p:cNvSpPr>
          <p:nvPr/>
        </p:nvSpPr>
        <p:spPr bwMode="auto">
          <a:xfrm>
            <a:off x="8178800" y="2860675"/>
            <a:ext cx="66675" cy="49213"/>
          </a:xfrm>
          <a:custGeom>
            <a:avLst/>
            <a:gdLst>
              <a:gd name="T0" fmla="*/ 2147483647 w 178"/>
              <a:gd name="T1" fmla="*/ 2147483647 h 133"/>
              <a:gd name="T2" fmla="*/ 2147483647 w 178"/>
              <a:gd name="T3" fmla="*/ 2147483647 h 133"/>
              <a:gd name="T4" fmla="*/ 2147483647 w 178"/>
              <a:gd name="T5" fmla="*/ 962524063 h 133"/>
              <a:gd name="T6" fmla="*/ 2147483647 w 178"/>
              <a:gd name="T7" fmla="*/ 0 h 133"/>
              <a:gd name="T8" fmla="*/ 0 w 178"/>
              <a:gd name="T9" fmla="*/ 2147483647 h 133"/>
              <a:gd name="T10" fmla="*/ 2147483647 w 178"/>
              <a:gd name="T11" fmla="*/ 2147483647 h 133"/>
              <a:gd name="T12" fmla="*/ 0 60000 65536"/>
              <a:gd name="T13" fmla="*/ 0 60000 65536"/>
              <a:gd name="T14" fmla="*/ 0 60000 65536"/>
              <a:gd name="T15" fmla="*/ 0 60000 65536"/>
              <a:gd name="T16" fmla="*/ 0 60000 65536"/>
              <a:gd name="T17" fmla="*/ 0 60000 65536"/>
              <a:gd name="T18" fmla="*/ 0 w 178"/>
              <a:gd name="T19" fmla="*/ 0 h 133"/>
              <a:gd name="T20" fmla="*/ 178 w 178"/>
              <a:gd name="T21" fmla="*/ 133 h 133"/>
            </a:gdLst>
            <a:ahLst/>
            <a:cxnLst>
              <a:cxn ang="T12">
                <a:pos x="T0" y="T1"/>
              </a:cxn>
              <a:cxn ang="T13">
                <a:pos x="T2" y="T3"/>
              </a:cxn>
              <a:cxn ang="T14">
                <a:pos x="T4" y="T5"/>
              </a:cxn>
              <a:cxn ang="T15">
                <a:pos x="T6" y="T7"/>
              </a:cxn>
              <a:cxn ang="T16">
                <a:pos x="T8" y="T9"/>
              </a:cxn>
              <a:cxn ang="T17">
                <a:pos x="T10" y="T11"/>
              </a:cxn>
            </a:cxnLst>
            <a:rect l="T18" t="T19" r="T20" b="T21"/>
            <a:pathLst>
              <a:path w="178" h="133">
                <a:moveTo>
                  <a:pt x="71" y="133"/>
                </a:moveTo>
                <a:cubicBezTo>
                  <a:pt x="98" y="133"/>
                  <a:pt x="124" y="124"/>
                  <a:pt x="146" y="107"/>
                </a:cubicBezTo>
                <a:cubicBezTo>
                  <a:pt x="173" y="87"/>
                  <a:pt x="178" y="47"/>
                  <a:pt x="159" y="19"/>
                </a:cubicBezTo>
                <a:cubicBezTo>
                  <a:pt x="153" y="11"/>
                  <a:pt x="146" y="4"/>
                  <a:pt x="138" y="0"/>
                </a:cubicBezTo>
                <a:lnTo>
                  <a:pt x="0" y="133"/>
                </a:lnTo>
                <a:lnTo>
                  <a:pt x="71" y="133"/>
                </a:lnTo>
                <a:close/>
              </a:path>
            </a:pathLst>
          </a:custGeom>
          <a:solidFill>
            <a:srgbClr val="E0E0E0"/>
          </a:solidFill>
          <a:ln w="0">
            <a:solidFill>
              <a:srgbClr val="000000"/>
            </a:solidFill>
            <a:round/>
            <a:headEnd/>
            <a:tailEnd/>
          </a:ln>
        </p:spPr>
        <p:txBody>
          <a:bodyPr/>
          <a:lstStyle/>
          <a:p>
            <a:pPr>
              <a:defRPr/>
            </a:pPr>
            <a:endParaRPr lang="zh-CN" altLang="en-US">
              <a:latin typeface="+mj-lt"/>
              <a:ea typeface="宋体" pitchFamily="2" charset="-122"/>
            </a:endParaRPr>
          </a:p>
        </p:txBody>
      </p:sp>
      <p:pic>
        <p:nvPicPr>
          <p:cNvPr id="197919" name="Picture 459"/>
          <p:cNvPicPr>
            <a:picLocks noChangeAspect="1" noChangeArrowheads="1"/>
          </p:cNvPicPr>
          <p:nvPr/>
        </p:nvPicPr>
        <p:blipFill>
          <a:blip r:embed="rId33"/>
          <a:srcRect/>
          <a:stretch>
            <a:fillRect/>
          </a:stretch>
        </p:blipFill>
        <p:spPr bwMode="auto">
          <a:xfrm>
            <a:off x="8174038" y="2811463"/>
            <a:ext cx="71437" cy="101600"/>
          </a:xfrm>
          <a:prstGeom prst="rect">
            <a:avLst/>
          </a:prstGeom>
          <a:noFill/>
          <a:ln w="9525">
            <a:noFill/>
            <a:miter lim="800000"/>
            <a:headEnd/>
            <a:tailEnd/>
          </a:ln>
        </p:spPr>
      </p:pic>
      <p:pic>
        <p:nvPicPr>
          <p:cNvPr id="197920" name="Picture 460"/>
          <p:cNvPicPr>
            <a:picLocks noChangeAspect="1" noChangeArrowheads="1"/>
          </p:cNvPicPr>
          <p:nvPr/>
        </p:nvPicPr>
        <p:blipFill>
          <a:blip r:embed="rId34"/>
          <a:srcRect/>
          <a:stretch>
            <a:fillRect/>
          </a:stretch>
        </p:blipFill>
        <p:spPr bwMode="auto">
          <a:xfrm>
            <a:off x="8174038" y="2811463"/>
            <a:ext cx="71437" cy="101600"/>
          </a:xfrm>
          <a:prstGeom prst="rect">
            <a:avLst/>
          </a:prstGeom>
          <a:noFill/>
          <a:ln w="9525">
            <a:noFill/>
            <a:miter lim="800000"/>
            <a:headEnd/>
            <a:tailEnd/>
          </a:ln>
        </p:spPr>
      </p:pic>
      <p:sp>
        <p:nvSpPr>
          <p:cNvPr id="67895" name="Freeform 461"/>
          <p:cNvSpPr>
            <a:spLocks/>
          </p:cNvSpPr>
          <p:nvPr/>
        </p:nvSpPr>
        <p:spPr bwMode="auto">
          <a:xfrm>
            <a:off x="8178800" y="2819400"/>
            <a:ext cx="57150" cy="90488"/>
          </a:xfrm>
          <a:custGeom>
            <a:avLst/>
            <a:gdLst>
              <a:gd name="T0" fmla="*/ 0 w 150"/>
              <a:gd name="T1" fmla="*/ 2147483647 h 242"/>
              <a:gd name="T2" fmla="*/ 0 w 150"/>
              <a:gd name="T3" fmla="*/ 156871425 h 242"/>
              <a:gd name="T4" fmla="*/ 2147483647 w 150"/>
              <a:gd name="T5" fmla="*/ 2147483647 h 242"/>
              <a:gd name="T6" fmla="*/ 2147483647 w 150"/>
              <a:gd name="T7" fmla="*/ 2147483647 h 242"/>
              <a:gd name="T8" fmla="*/ 2046334165 w 150"/>
              <a:gd name="T9" fmla="*/ 2147483647 h 242"/>
              <a:gd name="T10" fmla="*/ 0 w 150"/>
              <a:gd name="T11" fmla="*/ 2147483647 h 242"/>
              <a:gd name="T12" fmla="*/ 0 60000 65536"/>
              <a:gd name="T13" fmla="*/ 0 60000 65536"/>
              <a:gd name="T14" fmla="*/ 0 60000 65536"/>
              <a:gd name="T15" fmla="*/ 0 60000 65536"/>
              <a:gd name="T16" fmla="*/ 0 60000 65536"/>
              <a:gd name="T17" fmla="*/ 0 60000 65536"/>
              <a:gd name="T18" fmla="*/ 0 w 150"/>
              <a:gd name="T19" fmla="*/ 0 h 242"/>
              <a:gd name="T20" fmla="*/ 150 w 150"/>
              <a:gd name="T21" fmla="*/ 242 h 242"/>
            </a:gdLst>
            <a:ahLst/>
            <a:cxnLst>
              <a:cxn ang="T12">
                <a:pos x="T0" y="T1"/>
              </a:cxn>
              <a:cxn ang="T13">
                <a:pos x="T2" y="T3"/>
              </a:cxn>
              <a:cxn ang="T14">
                <a:pos x="T4" y="T5"/>
              </a:cxn>
              <a:cxn ang="T15">
                <a:pos x="T6" y="T7"/>
              </a:cxn>
              <a:cxn ang="T16">
                <a:pos x="T8" y="T9"/>
              </a:cxn>
              <a:cxn ang="T17">
                <a:pos x="T10" y="T11"/>
              </a:cxn>
            </a:cxnLst>
            <a:rect l="T18" t="T19" r="T20" b="T21"/>
            <a:pathLst>
              <a:path w="150" h="242">
                <a:moveTo>
                  <a:pt x="0" y="242"/>
                </a:moveTo>
                <a:lnTo>
                  <a:pt x="0" y="3"/>
                </a:lnTo>
                <a:cubicBezTo>
                  <a:pt x="51" y="0"/>
                  <a:pt x="100" y="14"/>
                  <a:pt x="141" y="44"/>
                </a:cubicBezTo>
                <a:cubicBezTo>
                  <a:pt x="150" y="72"/>
                  <a:pt x="146" y="102"/>
                  <a:pt x="132" y="127"/>
                </a:cubicBezTo>
                <a:cubicBezTo>
                  <a:pt x="107" y="165"/>
                  <a:pt x="75" y="196"/>
                  <a:pt x="37" y="218"/>
                </a:cubicBezTo>
                <a:lnTo>
                  <a:pt x="0" y="242"/>
                </a:lnTo>
                <a:close/>
              </a:path>
            </a:pathLst>
          </a:custGeom>
          <a:noFill/>
          <a:ln w="6350" cap="rnd">
            <a:solidFill>
              <a:srgbClr val="FFFFFF"/>
            </a:solidFill>
            <a:round/>
            <a:headEnd/>
            <a:tailEnd/>
          </a:ln>
        </p:spPr>
        <p:txBody>
          <a:bodyPr/>
          <a:lstStyle/>
          <a:p>
            <a:pPr>
              <a:defRPr/>
            </a:pPr>
            <a:endParaRPr lang="zh-CN" altLang="en-US">
              <a:latin typeface="+mj-lt"/>
              <a:ea typeface="宋体" pitchFamily="2" charset="-122"/>
            </a:endParaRPr>
          </a:p>
        </p:txBody>
      </p:sp>
      <p:sp>
        <p:nvSpPr>
          <p:cNvPr id="67896" name="Rectangle 462"/>
          <p:cNvSpPr>
            <a:spLocks noChangeArrowheads="1"/>
          </p:cNvSpPr>
          <p:nvPr/>
        </p:nvSpPr>
        <p:spPr bwMode="auto">
          <a:xfrm>
            <a:off x="8102600" y="2770188"/>
            <a:ext cx="136525" cy="6350"/>
          </a:xfrm>
          <a:prstGeom prst="rect">
            <a:avLst/>
          </a:prstGeom>
          <a:solidFill>
            <a:srgbClr val="FEFEFE"/>
          </a:solidFill>
          <a:ln w="9525">
            <a:noFill/>
            <a:miter lim="800000"/>
            <a:headEnd/>
            <a:tailEnd/>
          </a:ln>
        </p:spPr>
        <p:txBody>
          <a:bodyPr/>
          <a:lstStyle/>
          <a:p>
            <a:pPr>
              <a:defRPr/>
            </a:pPr>
            <a:endParaRPr lang="zh-CN" altLang="en-US">
              <a:latin typeface="+mj-lt"/>
              <a:ea typeface="宋体" pitchFamily="2" charset="-122"/>
            </a:endParaRPr>
          </a:p>
        </p:txBody>
      </p:sp>
      <p:sp>
        <p:nvSpPr>
          <p:cNvPr id="67897" name="Rectangle 463"/>
          <p:cNvSpPr>
            <a:spLocks noChangeArrowheads="1"/>
          </p:cNvSpPr>
          <p:nvPr/>
        </p:nvSpPr>
        <p:spPr bwMode="auto">
          <a:xfrm>
            <a:off x="8102600" y="2776538"/>
            <a:ext cx="136525" cy="4762"/>
          </a:xfrm>
          <a:prstGeom prst="rect">
            <a:avLst/>
          </a:prstGeom>
          <a:solidFill>
            <a:srgbClr val="E1E1E1"/>
          </a:solidFill>
          <a:ln w="9525">
            <a:noFill/>
            <a:miter lim="800000"/>
            <a:headEnd/>
            <a:tailEnd/>
          </a:ln>
        </p:spPr>
        <p:txBody>
          <a:bodyPr/>
          <a:lstStyle/>
          <a:p>
            <a:pPr>
              <a:defRPr/>
            </a:pPr>
            <a:endParaRPr lang="zh-CN" altLang="en-US">
              <a:latin typeface="+mj-lt"/>
              <a:ea typeface="宋体" pitchFamily="2" charset="-122"/>
            </a:endParaRPr>
          </a:p>
        </p:txBody>
      </p:sp>
      <p:sp>
        <p:nvSpPr>
          <p:cNvPr id="67898" name="Rectangle 464"/>
          <p:cNvSpPr>
            <a:spLocks noChangeArrowheads="1"/>
          </p:cNvSpPr>
          <p:nvPr/>
        </p:nvSpPr>
        <p:spPr bwMode="auto">
          <a:xfrm>
            <a:off x="8102600" y="2781300"/>
            <a:ext cx="136525" cy="6350"/>
          </a:xfrm>
          <a:prstGeom prst="rect">
            <a:avLst/>
          </a:prstGeom>
          <a:solidFill>
            <a:srgbClr val="E4E4E4"/>
          </a:solidFill>
          <a:ln w="9525">
            <a:noFill/>
            <a:miter lim="800000"/>
            <a:headEnd/>
            <a:tailEnd/>
          </a:ln>
        </p:spPr>
        <p:txBody>
          <a:bodyPr/>
          <a:lstStyle/>
          <a:p>
            <a:pPr>
              <a:defRPr/>
            </a:pPr>
            <a:endParaRPr lang="zh-CN" altLang="en-US">
              <a:latin typeface="+mj-lt"/>
              <a:ea typeface="宋体" pitchFamily="2" charset="-122"/>
            </a:endParaRPr>
          </a:p>
        </p:txBody>
      </p:sp>
      <p:sp>
        <p:nvSpPr>
          <p:cNvPr id="67899" name="Rectangle 465"/>
          <p:cNvSpPr>
            <a:spLocks noChangeArrowheads="1"/>
          </p:cNvSpPr>
          <p:nvPr/>
        </p:nvSpPr>
        <p:spPr bwMode="auto">
          <a:xfrm>
            <a:off x="8102600" y="2787650"/>
            <a:ext cx="136525" cy="6350"/>
          </a:xfrm>
          <a:prstGeom prst="rect">
            <a:avLst/>
          </a:prstGeom>
          <a:solidFill>
            <a:srgbClr val="E7E7E7"/>
          </a:solidFill>
          <a:ln w="9525">
            <a:noFill/>
            <a:miter lim="800000"/>
            <a:headEnd/>
            <a:tailEnd/>
          </a:ln>
        </p:spPr>
        <p:txBody>
          <a:bodyPr/>
          <a:lstStyle/>
          <a:p>
            <a:pPr>
              <a:defRPr/>
            </a:pPr>
            <a:endParaRPr lang="zh-CN" altLang="en-US">
              <a:latin typeface="+mj-lt"/>
              <a:ea typeface="宋体" pitchFamily="2" charset="-122"/>
            </a:endParaRPr>
          </a:p>
        </p:txBody>
      </p:sp>
      <p:sp>
        <p:nvSpPr>
          <p:cNvPr id="67900" name="Rectangle 466"/>
          <p:cNvSpPr>
            <a:spLocks noChangeArrowheads="1"/>
          </p:cNvSpPr>
          <p:nvPr/>
        </p:nvSpPr>
        <p:spPr bwMode="auto">
          <a:xfrm>
            <a:off x="8102600" y="2794000"/>
            <a:ext cx="136525" cy="6350"/>
          </a:xfrm>
          <a:prstGeom prst="rect">
            <a:avLst/>
          </a:prstGeom>
          <a:solidFill>
            <a:srgbClr val="E9E9E9"/>
          </a:solidFill>
          <a:ln w="9525">
            <a:noFill/>
            <a:miter lim="800000"/>
            <a:headEnd/>
            <a:tailEnd/>
          </a:ln>
        </p:spPr>
        <p:txBody>
          <a:bodyPr/>
          <a:lstStyle/>
          <a:p>
            <a:pPr>
              <a:defRPr/>
            </a:pPr>
            <a:endParaRPr lang="zh-CN" altLang="en-US">
              <a:latin typeface="+mj-lt"/>
              <a:ea typeface="宋体" pitchFamily="2" charset="-122"/>
            </a:endParaRPr>
          </a:p>
        </p:txBody>
      </p:sp>
      <p:sp>
        <p:nvSpPr>
          <p:cNvPr id="67901" name="Rectangle 467"/>
          <p:cNvSpPr>
            <a:spLocks noChangeArrowheads="1"/>
          </p:cNvSpPr>
          <p:nvPr/>
        </p:nvSpPr>
        <p:spPr bwMode="auto">
          <a:xfrm>
            <a:off x="8102600" y="2800350"/>
            <a:ext cx="136525" cy="4763"/>
          </a:xfrm>
          <a:prstGeom prst="rect">
            <a:avLst/>
          </a:prstGeom>
          <a:solidFill>
            <a:srgbClr val="ECECEC"/>
          </a:solidFill>
          <a:ln w="9525">
            <a:noFill/>
            <a:miter lim="800000"/>
            <a:headEnd/>
            <a:tailEnd/>
          </a:ln>
        </p:spPr>
        <p:txBody>
          <a:bodyPr/>
          <a:lstStyle/>
          <a:p>
            <a:pPr>
              <a:defRPr/>
            </a:pPr>
            <a:endParaRPr lang="zh-CN" altLang="en-US">
              <a:latin typeface="+mj-lt"/>
              <a:ea typeface="宋体" pitchFamily="2" charset="-122"/>
            </a:endParaRPr>
          </a:p>
        </p:txBody>
      </p:sp>
      <p:sp>
        <p:nvSpPr>
          <p:cNvPr id="67902" name="Rectangle 468"/>
          <p:cNvSpPr>
            <a:spLocks noChangeArrowheads="1"/>
          </p:cNvSpPr>
          <p:nvPr/>
        </p:nvSpPr>
        <p:spPr bwMode="auto">
          <a:xfrm>
            <a:off x="8102600" y="2805113"/>
            <a:ext cx="136525" cy="6350"/>
          </a:xfrm>
          <a:prstGeom prst="rect">
            <a:avLst/>
          </a:prstGeom>
          <a:solidFill>
            <a:srgbClr val="EFEFEF"/>
          </a:solidFill>
          <a:ln w="9525">
            <a:noFill/>
            <a:miter lim="800000"/>
            <a:headEnd/>
            <a:tailEnd/>
          </a:ln>
        </p:spPr>
        <p:txBody>
          <a:bodyPr/>
          <a:lstStyle/>
          <a:p>
            <a:pPr>
              <a:defRPr/>
            </a:pPr>
            <a:endParaRPr lang="zh-CN" altLang="en-US">
              <a:latin typeface="+mj-lt"/>
              <a:ea typeface="宋体" pitchFamily="2" charset="-122"/>
            </a:endParaRPr>
          </a:p>
        </p:txBody>
      </p:sp>
      <p:sp>
        <p:nvSpPr>
          <p:cNvPr id="67903" name="Rectangle 469"/>
          <p:cNvSpPr>
            <a:spLocks noChangeArrowheads="1"/>
          </p:cNvSpPr>
          <p:nvPr/>
        </p:nvSpPr>
        <p:spPr bwMode="auto">
          <a:xfrm>
            <a:off x="8102600" y="2811463"/>
            <a:ext cx="136525" cy="6350"/>
          </a:xfrm>
          <a:prstGeom prst="rect">
            <a:avLst/>
          </a:prstGeom>
          <a:solidFill>
            <a:srgbClr val="F1F1F1"/>
          </a:solidFill>
          <a:ln w="9525">
            <a:noFill/>
            <a:miter lim="800000"/>
            <a:headEnd/>
            <a:tailEnd/>
          </a:ln>
        </p:spPr>
        <p:txBody>
          <a:bodyPr/>
          <a:lstStyle/>
          <a:p>
            <a:pPr>
              <a:defRPr/>
            </a:pPr>
            <a:endParaRPr lang="zh-CN" altLang="en-US">
              <a:latin typeface="+mj-lt"/>
              <a:ea typeface="宋体" pitchFamily="2" charset="-122"/>
            </a:endParaRPr>
          </a:p>
        </p:txBody>
      </p:sp>
      <p:sp>
        <p:nvSpPr>
          <p:cNvPr id="67904" name="Rectangle 470"/>
          <p:cNvSpPr>
            <a:spLocks noChangeArrowheads="1"/>
          </p:cNvSpPr>
          <p:nvPr/>
        </p:nvSpPr>
        <p:spPr bwMode="auto">
          <a:xfrm>
            <a:off x="8102600" y="2817813"/>
            <a:ext cx="136525" cy="6350"/>
          </a:xfrm>
          <a:prstGeom prst="rect">
            <a:avLst/>
          </a:prstGeom>
          <a:solidFill>
            <a:srgbClr val="F4F4F4"/>
          </a:solidFill>
          <a:ln w="9525">
            <a:noFill/>
            <a:miter lim="800000"/>
            <a:headEnd/>
            <a:tailEnd/>
          </a:ln>
        </p:spPr>
        <p:txBody>
          <a:bodyPr/>
          <a:lstStyle/>
          <a:p>
            <a:pPr>
              <a:defRPr/>
            </a:pPr>
            <a:endParaRPr lang="zh-CN" altLang="en-US">
              <a:latin typeface="+mj-lt"/>
              <a:ea typeface="宋体" pitchFamily="2" charset="-122"/>
            </a:endParaRPr>
          </a:p>
        </p:txBody>
      </p:sp>
      <p:sp>
        <p:nvSpPr>
          <p:cNvPr id="67905" name="Rectangle 471"/>
          <p:cNvSpPr>
            <a:spLocks noChangeArrowheads="1"/>
          </p:cNvSpPr>
          <p:nvPr/>
        </p:nvSpPr>
        <p:spPr bwMode="auto">
          <a:xfrm>
            <a:off x="8102600" y="2824163"/>
            <a:ext cx="136525" cy="4762"/>
          </a:xfrm>
          <a:prstGeom prst="rect">
            <a:avLst/>
          </a:prstGeom>
          <a:solidFill>
            <a:srgbClr val="F7F7F7"/>
          </a:solidFill>
          <a:ln w="9525">
            <a:noFill/>
            <a:miter lim="800000"/>
            <a:headEnd/>
            <a:tailEnd/>
          </a:ln>
        </p:spPr>
        <p:txBody>
          <a:bodyPr/>
          <a:lstStyle/>
          <a:p>
            <a:pPr>
              <a:defRPr/>
            </a:pPr>
            <a:endParaRPr lang="zh-CN" altLang="en-US">
              <a:latin typeface="+mj-lt"/>
              <a:ea typeface="宋体" pitchFamily="2" charset="-122"/>
            </a:endParaRPr>
          </a:p>
        </p:txBody>
      </p:sp>
      <p:sp>
        <p:nvSpPr>
          <p:cNvPr id="67906" name="Rectangle 472"/>
          <p:cNvSpPr>
            <a:spLocks noChangeArrowheads="1"/>
          </p:cNvSpPr>
          <p:nvPr/>
        </p:nvSpPr>
        <p:spPr bwMode="auto">
          <a:xfrm>
            <a:off x="8102600" y="2828925"/>
            <a:ext cx="136525" cy="6350"/>
          </a:xfrm>
          <a:prstGeom prst="rect">
            <a:avLst/>
          </a:prstGeom>
          <a:solidFill>
            <a:srgbClr val="F9F9F9"/>
          </a:solidFill>
          <a:ln w="9525">
            <a:noFill/>
            <a:miter lim="800000"/>
            <a:headEnd/>
            <a:tailEnd/>
          </a:ln>
        </p:spPr>
        <p:txBody>
          <a:bodyPr/>
          <a:lstStyle/>
          <a:p>
            <a:pPr>
              <a:defRPr/>
            </a:pPr>
            <a:endParaRPr lang="zh-CN" altLang="en-US">
              <a:latin typeface="+mj-lt"/>
              <a:ea typeface="宋体" pitchFamily="2" charset="-122"/>
            </a:endParaRPr>
          </a:p>
        </p:txBody>
      </p:sp>
      <p:sp>
        <p:nvSpPr>
          <p:cNvPr id="67907" name="Rectangle 473"/>
          <p:cNvSpPr>
            <a:spLocks noChangeArrowheads="1"/>
          </p:cNvSpPr>
          <p:nvPr/>
        </p:nvSpPr>
        <p:spPr bwMode="auto">
          <a:xfrm>
            <a:off x="8102600" y="2835275"/>
            <a:ext cx="136525" cy="6350"/>
          </a:xfrm>
          <a:prstGeom prst="rect">
            <a:avLst/>
          </a:prstGeom>
          <a:solidFill>
            <a:srgbClr val="FCFCFC"/>
          </a:solidFill>
          <a:ln w="9525">
            <a:noFill/>
            <a:miter lim="800000"/>
            <a:headEnd/>
            <a:tailEnd/>
          </a:ln>
        </p:spPr>
        <p:txBody>
          <a:bodyPr/>
          <a:lstStyle/>
          <a:p>
            <a:pPr>
              <a:defRPr/>
            </a:pPr>
            <a:endParaRPr lang="zh-CN" altLang="en-US">
              <a:latin typeface="+mj-lt"/>
              <a:ea typeface="宋体" pitchFamily="2" charset="-122"/>
            </a:endParaRPr>
          </a:p>
        </p:txBody>
      </p:sp>
      <p:sp>
        <p:nvSpPr>
          <p:cNvPr id="67908" name="Freeform 474"/>
          <p:cNvSpPr>
            <a:spLocks/>
          </p:cNvSpPr>
          <p:nvPr/>
        </p:nvSpPr>
        <p:spPr bwMode="auto">
          <a:xfrm>
            <a:off x="8107363" y="2774950"/>
            <a:ext cx="125412" cy="60325"/>
          </a:xfrm>
          <a:custGeom>
            <a:avLst/>
            <a:gdLst>
              <a:gd name="T0" fmla="*/ 0 w 333"/>
              <a:gd name="T1" fmla="*/ 516385715 h 162"/>
              <a:gd name="T2" fmla="*/ 747906616 w 333"/>
              <a:gd name="T3" fmla="*/ 258192858 h 162"/>
              <a:gd name="T4" fmla="*/ 2147483647 w 333"/>
              <a:gd name="T5" fmla="*/ 2147483647 h 162"/>
              <a:gd name="T6" fmla="*/ 2147483647 w 333"/>
              <a:gd name="T7" fmla="*/ 2147483647 h 162"/>
              <a:gd name="T8" fmla="*/ 0 w 333"/>
              <a:gd name="T9" fmla="*/ 516385715 h 162"/>
              <a:gd name="T10" fmla="*/ 0 60000 65536"/>
              <a:gd name="T11" fmla="*/ 0 60000 65536"/>
              <a:gd name="T12" fmla="*/ 0 60000 65536"/>
              <a:gd name="T13" fmla="*/ 0 60000 65536"/>
              <a:gd name="T14" fmla="*/ 0 60000 65536"/>
              <a:gd name="T15" fmla="*/ 0 w 333"/>
              <a:gd name="T16" fmla="*/ 0 h 162"/>
              <a:gd name="T17" fmla="*/ 333 w 333"/>
              <a:gd name="T18" fmla="*/ 162 h 162"/>
            </a:gdLst>
            <a:ahLst/>
            <a:cxnLst>
              <a:cxn ang="T10">
                <a:pos x="T0" y="T1"/>
              </a:cxn>
              <a:cxn ang="T11">
                <a:pos x="T2" y="T3"/>
              </a:cxn>
              <a:cxn ang="T12">
                <a:pos x="T4" y="T5"/>
              </a:cxn>
              <a:cxn ang="T13">
                <a:pos x="T6" y="T7"/>
              </a:cxn>
              <a:cxn ang="T14">
                <a:pos x="T8" y="T9"/>
              </a:cxn>
            </a:cxnLst>
            <a:rect l="T15" t="T16" r="T17" b="T18"/>
            <a:pathLst>
              <a:path w="333" h="162">
                <a:moveTo>
                  <a:pt x="0" y="10"/>
                </a:moveTo>
                <a:cubicBezTo>
                  <a:pt x="3" y="7"/>
                  <a:pt x="9" y="5"/>
                  <a:pt x="14" y="5"/>
                </a:cubicBezTo>
                <a:cubicBezTo>
                  <a:pt x="157" y="0"/>
                  <a:pt x="280" y="60"/>
                  <a:pt x="333" y="162"/>
                </a:cubicBezTo>
                <a:cubicBezTo>
                  <a:pt x="292" y="132"/>
                  <a:pt x="242" y="118"/>
                  <a:pt x="192" y="121"/>
                </a:cubicBezTo>
                <a:lnTo>
                  <a:pt x="0" y="10"/>
                </a:lnTo>
                <a:close/>
              </a:path>
            </a:pathLst>
          </a:custGeom>
          <a:noFill/>
          <a:ln w="6350" cap="rnd">
            <a:solidFill>
              <a:srgbClr val="FFFFFF"/>
            </a:solidFill>
            <a:round/>
            <a:headEnd/>
            <a:tailEnd/>
          </a:ln>
        </p:spPr>
        <p:txBody>
          <a:bodyPr/>
          <a:lstStyle/>
          <a:p>
            <a:pPr>
              <a:defRPr/>
            </a:pPr>
            <a:endParaRPr lang="zh-CN" altLang="en-US">
              <a:latin typeface="+mj-lt"/>
              <a:ea typeface="宋体" pitchFamily="2" charset="-122"/>
            </a:endParaRPr>
          </a:p>
        </p:txBody>
      </p:sp>
      <p:sp>
        <p:nvSpPr>
          <p:cNvPr id="67909" name="Rectangle 475"/>
          <p:cNvSpPr>
            <a:spLocks noChangeArrowheads="1"/>
          </p:cNvSpPr>
          <p:nvPr/>
        </p:nvSpPr>
        <p:spPr bwMode="auto">
          <a:xfrm>
            <a:off x="8107363" y="2871788"/>
            <a:ext cx="60325" cy="4762"/>
          </a:xfrm>
          <a:prstGeom prst="rect">
            <a:avLst/>
          </a:prstGeom>
          <a:solidFill>
            <a:srgbClr val="FCFCFC"/>
          </a:solidFill>
          <a:ln w="9525">
            <a:noFill/>
            <a:miter lim="800000"/>
            <a:headEnd/>
            <a:tailEnd/>
          </a:ln>
        </p:spPr>
        <p:txBody>
          <a:bodyPr/>
          <a:lstStyle/>
          <a:p>
            <a:pPr>
              <a:defRPr/>
            </a:pPr>
            <a:endParaRPr lang="zh-CN" altLang="en-US">
              <a:latin typeface="+mj-lt"/>
              <a:ea typeface="宋体" pitchFamily="2" charset="-122"/>
            </a:endParaRPr>
          </a:p>
        </p:txBody>
      </p:sp>
      <p:sp>
        <p:nvSpPr>
          <p:cNvPr id="67910" name="Rectangle 476"/>
          <p:cNvSpPr>
            <a:spLocks noChangeArrowheads="1"/>
          </p:cNvSpPr>
          <p:nvPr/>
        </p:nvSpPr>
        <p:spPr bwMode="auto">
          <a:xfrm>
            <a:off x="8107363" y="2876550"/>
            <a:ext cx="60325" cy="6350"/>
          </a:xfrm>
          <a:prstGeom prst="rect">
            <a:avLst/>
          </a:prstGeom>
          <a:solidFill>
            <a:srgbClr val="E1E1E1"/>
          </a:solidFill>
          <a:ln w="9525">
            <a:noFill/>
            <a:miter lim="800000"/>
            <a:headEnd/>
            <a:tailEnd/>
          </a:ln>
        </p:spPr>
        <p:txBody>
          <a:bodyPr/>
          <a:lstStyle/>
          <a:p>
            <a:pPr>
              <a:defRPr/>
            </a:pPr>
            <a:endParaRPr lang="zh-CN" altLang="en-US">
              <a:latin typeface="+mj-lt"/>
              <a:ea typeface="宋体" pitchFamily="2" charset="-122"/>
            </a:endParaRPr>
          </a:p>
        </p:txBody>
      </p:sp>
      <p:sp>
        <p:nvSpPr>
          <p:cNvPr id="67911" name="Rectangle 477"/>
          <p:cNvSpPr>
            <a:spLocks noChangeArrowheads="1"/>
          </p:cNvSpPr>
          <p:nvPr/>
        </p:nvSpPr>
        <p:spPr bwMode="auto">
          <a:xfrm>
            <a:off x="8107363" y="2882900"/>
            <a:ext cx="60325" cy="6350"/>
          </a:xfrm>
          <a:prstGeom prst="rect">
            <a:avLst/>
          </a:prstGeom>
          <a:solidFill>
            <a:srgbClr val="E6E6E6"/>
          </a:solidFill>
          <a:ln w="9525">
            <a:noFill/>
            <a:miter lim="800000"/>
            <a:headEnd/>
            <a:tailEnd/>
          </a:ln>
        </p:spPr>
        <p:txBody>
          <a:bodyPr/>
          <a:lstStyle/>
          <a:p>
            <a:pPr>
              <a:defRPr/>
            </a:pPr>
            <a:endParaRPr lang="zh-CN" altLang="en-US">
              <a:latin typeface="+mj-lt"/>
              <a:ea typeface="宋体" pitchFamily="2" charset="-122"/>
            </a:endParaRPr>
          </a:p>
        </p:txBody>
      </p:sp>
      <p:sp>
        <p:nvSpPr>
          <p:cNvPr id="67912" name="Rectangle 478"/>
          <p:cNvSpPr>
            <a:spLocks noChangeArrowheads="1"/>
          </p:cNvSpPr>
          <p:nvPr/>
        </p:nvSpPr>
        <p:spPr bwMode="auto">
          <a:xfrm>
            <a:off x="8107363" y="2889250"/>
            <a:ext cx="60325" cy="6350"/>
          </a:xfrm>
          <a:prstGeom prst="rect">
            <a:avLst/>
          </a:prstGeom>
          <a:solidFill>
            <a:srgbClr val="EBEBEB"/>
          </a:solidFill>
          <a:ln w="9525">
            <a:noFill/>
            <a:miter lim="800000"/>
            <a:headEnd/>
            <a:tailEnd/>
          </a:ln>
        </p:spPr>
        <p:txBody>
          <a:bodyPr/>
          <a:lstStyle/>
          <a:p>
            <a:pPr>
              <a:defRPr/>
            </a:pPr>
            <a:endParaRPr lang="zh-CN" altLang="en-US">
              <a:latin typeface="+mj-lt"/>
              <a:ea typeface="宋体" pitchFamily="2" charset="-122"/>
            </a:endParaRPr>
          </a:p>
        </p:txBody>
      </p:sp>
      <p:sp>
        <p:nvSpPr>
          <p:cNvPr id="67913" name="Rectangle 479"/>
          <p:cNvSpPr>
            <a:spLocks noChangeArrowheads="1"/>
          </p:cNvSpPr>
          <p:nvPr/>
        </p:nvSpPr>
        <p:spPr bwMode="auto">
          <a:xfrm>
            <a:off x="8107363" y="2895600"/>
            <a:ext cx="60325" cy="4763"/>
          </a:xfrm>
          <a:prstGeom prst="rect">
            <a:avLst/>
          </a:prstGeom>
          <a:solidFill>
            <a:srgbClr val="F0F0F0"/>
          </a:solidFill>
          <a:ln w="9525">
            <a:noFill/>
            <a:miter lim="800000"/>
            <a:headEnd/>
            <a:tailEnd/>
          </a:ln>
        </p:spPr>
        <p:txBody>
          <a:bodyPr/>
          <a:lstStyle/>
          <a:p>
            <a:pPr>
              <a:defRPr/>
            </a:pPr>
            <a:endParaRPr lang="zh-CN" altLang="en-US">
              <a:latin typeface="+mj-lt"/>
              <a:ea typeface="宋体" pitchFamily="2" charset="-122"/>
            </a:endParaRPr>
          </a:p>
        </p:txBody>
      </p:sp>
      <p:sp>
        <p:nvSpPr>
          <p:cNvPr id="67914" name="Rectangle 480"/>
          <p:cNvSpPr>
            <a:spLocks noChangeArrowheads="1"/>
          </p:cNvSpPr>
          <p:nvPr/>
        </p:nvSpPr>
        <p:spPr bwMode="auto">
          <a:xfrm>
            <a:off x="8107363" y="2900363"/>
            <a:ext cx="60325" cy="6350"/>
          </a:xfrm>
          <a:prstGeom prst="rect">
            <a:avLst/>
          </a:prstGeom>
          <a:solidFill>
            <a:srgbClr val="F5F5F5"/>
          </a:solidFill>
          <a:ln w="9525">
            <a:noFill/>
            <a:miter lim="800000"/>
            <a:headEnd/>
            <a:tailEnd/>
          </a:ln>
        </p:spPr>
        <p:txBody>
          <a:bodyPr/>
          <a:lstStyle/>
          <a:p>
            <a:pPr>
              <a:defRPr/>
            </a:pPr>
            <a:endParaRPr lang="zh-CN" altLang="en-US">
              <a:latin typeface="+mj-lt"/>
              <a:ea typeface="宋体" pitchFamily="2" charset="-122"/>
            </a:endParaRPr>
          </a:p>
        </p:txBody>
      </p:sp>
      <p:sp>
        <p:nvSpPr>
          <p:cNvPr id="67915" name="Rectangle 481"/>
          <p:cNvSpPr>
            <a:spLocks noChangeArrowheads="1"/>
          </p:cNvSpPr>
          <p:nvPr/>
        </p:nvSpPr>
        <p:spPr bwMode="auto">
          <a:xfrm>
            <a:off x="8107363" y="2906713"/>
            <a:ext cx="60325" cy="6350"/>
          </a:xfrm>
          <a:prstGeom prst="rect">
            <a:avLst/>
          </a:prstGeom>
          <a:solidFill>
            <a:srgbClr val="FAFAFA"/>
          </a:solidFill>
          <a:ln w="9525">
            <a:noFill/>
            <a:miter lim="800000"/>
            <a:headEnd/>
            <a:tailEnd/>
          </a:ln>
        </p:spPr>
        <p:txBody>
          <a:bodyPr/>
          <a:lstStyle/>
          <a:p>
            <a:pPr>
              <a:defRPr/>
            </a:pPr>
            <a:endParaRPr lang="zh-CN" altLang="en-US">
              <a:latin typeface="+mj-lt"/>
              <a:ea typeface="宋体" pitchFamily="2" charset="-122"/>
            </a:endParaRPr>
          </a:p>
        </p:txBody>
      </p:sp>
      <p:sp>
        <p:nvSpPr>
          <p:cNvPr id="67916" name="Freeform 482"/>
          <p:cNvSpPr>
            <a:spLocks/>
          </p:cNvSpPr>
          <p:nvPr/>
        </p:nvSpPr>
        <p:spPr bwMode="auto">
          <a:xfrm>
            <a:off x="8118475" y="2881313"/>
            <a:ext cx="42863" cy="25400"/>
          </a:xfrm>
          <a:custGeom>
            <a:avLst/>
            <a:gdLst>
              <a:gd name="T0" fmla="*/ 0 w 116"/>
              <a:gd name="T1" fmla="*/ 621065108 h 70"/>
              <a:gd name="T2" fmla="*/ 2147483647 w 116"/>
              <a:gd name="T3" fmla="*/ 2147483647 h 70"/>
              <a:gd name="T4" fmla="*/ 2147483647 w 116"/>
              <a:gd name="T5" fmla="*/ 2147483647 h 70"/>
              <a:gd name="T6" fmla="*/ 807204302 w 116"/>
              <a:gd name="T7" fmla="*/ 0 h 70"/>
              <a:gd name="T8" fmla="*/ 807204302 w 116"/>
              <a:gd name="T9" fmla="*/ 0 h 70"/>
              <a:gd name="T10" fmla="*/ 0 w 116"/>
              <a:gd name="T11" fmla="*/ 621065108 h 70"/>
              <a:gd name="T12" fmla="*/ 0 60000 65536"/>
              <a:gd name="T13" fmla="*/ 0 60000 65536"/>
              <a:gd name="T14" fmla="*/ 0 60000 65536"/>
              <a:gd name="T15" fmla="*/ 0 60000 65536"/>
              <a:gd name="T16" fmla="*/ 0 60000 65536"/>
              <a:gd name="T17" fmla="*/ 0 60000 65536"/>
              <a:gd name="T18" fmla="*/ 0 w 116"/>
              <a:gd name="T19" fmla="*/ 0 h 70"/>
              <a:gd name="T20" fmla="*/ 116 w 116"/>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16" h="70">
                <a:moveTo>
                  <a:pt x="0" y="13"/>
                </a:moveTo>
                <a:cubicBezTo>
                  <a:pt x="29" y="36"/>
                  <a:pt x="62" y="55"/>
                  <a:pt x="96" y="70"/>
                </a:cubicBezTo>
                <a:lnTo>
                  <a:pt x="116" y="58"/>
                </a:lnTo>
                <a:cubicBezTo>
                  <a:pt x="81" y="41"/>
                  <a:pt x="48" y="22"/>
                  <a:pt x="16" y="0"/>
                </a:cubicBezTo>
                <a:lnTo>
                  <a:pt x="0" y="13"/>
                </a:lnTo>
                <a:close/>
              </a:path>
            </a:pathLst>
          </a:custGeom>
          <a:noFill/>
          <a:ln w="6350" cap="rnd">
            <a:solidFill>
              <a:srgbClr val="FFFFFF"/>
            </a:solidFill>
            <a:round/>
            <a:headEnd/>
            <a:tailEnd/>
          </a:ln>
        </p:spPr>
        <p:txBody>
          <a:bodyPr/>
          <a:lstStyle/>
          <a:p>
            <a:pPr>
              <a:defRPr/>
            </a:pPr>
            <a:endParaRPr lang="zh-CN" altLang="en-US">
              <a:latin typeface="+mj-lt"/>
              <a:ea typeface="宋体" pitchFamily="2" charset="-122"/>
            </a:endParaRPr>
          </a:p>
        </p:txBody>
      </p:sp>
      <p:pic>
        <p:nvPicPr>
          <p:cNvPr id="197943" name="Picture 483"/>
          <p:cNvPicPr>
            <a:picLocks noChangeAspect="1" noChangeArrowheads="1"/>
          </p:cNvPicPr>
          <p:nvPr/>
        </p:nvPicPr>
        <p:blipFill>
          <a:blip r:embed="rId35"/>
          <a:srcRect/>
          <a:stretch>
            <a:fillRect/>
          </a:stretch>
        </p:blipFill>
        <p:spPr bwMode="auto">
          <a:xfrm>
            <a:off x="8096250" y="2770188"/>
            <a:ext cx="88900" cy="142875"/>
          </a:xfrm>
          <a:prstGeom prst="rect">
            <a:avLst/>
          </a:prstGeom>
          <a:noFill/>
          <a:ln w="9525">
            <a:noFill/>
            <a:miter lim="800000"/>
            <a:headEnd/>
            <a:tailEnd/>
          </a:ln>
        </p:spPr>
      </p:pic>
      <p:pic>
        <p:nvPicPr>
          <p:cNvPr id="197944" name="Picture 484"/>
          <p:cNvPicPr>
            <a:picLocks noChangeAspect="1" noChangeArrowheads="1"/>
          </p:cNvPicPr>
          <p:nvPr/>
        </p:nvPicPr>
        <p:blipFill>
          <a:blip r:embed="rId36"/>
          <a:srcRect/>
          <a:stretch>
            <a:fillRect/>
          </a:stretch>
        </p:blipFill>
        <p:spPr bwMode="auto">
          <a:xfrm>
            <a:off x="8096250" y="2770188"/>
            <a:ext cx="88900" cy="142875"/>
          </a:xfrm>
          <a:prstGeom prst="rect">
            <a:avLst/>
          </a:prstGeom>
          <a:noFill/>
          <a:ln w="9525">
            <a:noFill/>
            <a:miter lim="800000"/>
            <a:headEnd/>
            <a:tailEnd/>
          </a:ln>
        </p:spPr>
      </p:pic>
      <p:sp>
        <p:nvSpPr>
          <p:cNvPr id="67919" name="Freeform 485"/>
          <p:cNvSpPr>
            <a:spLocks/>
          </p:cNvSpPr>
          <p:nvPr/>
        </p:nvSpPr>
        <p:spPr bwMode="auto">
          <a:xfrm>
            <a:off x="8105775" y="2779713"/>
            <a:ext cx="73025" cy="130175"/>
          </a:xfrm>
          <a:custGeom>
            <a:avLst/>
            <a:gdLst>
              <a:gd name="T0" fmla="*/ 2147483647 w 197"/>
              <a:gd name="T1" fmla="*/ 2147483647 h 350"/>
              <a:gd name="T2" fmla="*/ 0 w 197"/>
              <a:gd name="T3" fmla="*/ 2147483647 h 350"/>
              <a:gd name="T4" fmla="*/ 0 w 197"/>
              <a:gd name="T5" fmla="*/ 2147483647 h 350"/>
              <a:gd name="T6" fmla="*/ 0 w 197"/>
              <a:gd name="T7" fmla="*/ 514452350 h 350"/>
              <a:gd name="T8" fmla="*/ 254616318 w 197"/>
              <a:gd name="T9" fmla="*/ 0 h 350"/>
              <a:gd name="T10" fmla="*/ 2147483647 w 197"/>
              <a:gd name="T11" fmla="*/ 2147483647 h 350"/>
              <a:gd name="T12" fmla="*/ 2147483647 w 197"/>
              <a:gd name="T13" fmla="*/ 2147483647 h 350"/>
              <a:gd name="T14" fmla="*/ 0 60000 65536"/>
              <a:gd name="T15" fmla="*/ 0 60000 65536"/>
              <a:gd name="T16" fmla="*/ 0 60000 65536"/>
              <a:gd name="T17" fmla="*/ 0 60000 65536"/>
              <a:gd name="T18" fmla="*/ 0 60000 65536"/>
              <a:gd name="T19" fmla="*/ 0 60000 65536"/>
              <a:gd name="T20" fmla="*/ 0 60000 65536"/>
              <a:gd name="T21" fmla="*/ 0 w 197"/>
              <a:gd name="T22" fmla="*/ 0 h 350"/>
              <a:gd name="T23" fmla="*/ 197 w 197"/>
              <a:gd name="T24" fmla="*/ 350 h 3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7" h="350">
                <a:moveTo>
                  <a:pt x="197" y="350"/>
                </a:moveTo>
                <a:cubicBezTo>
                  <a:pt x="126" y="325"/>
                  <a:pt x="59" y="286"/>
                  <a:pt x="0" y="236"/>
                </a:cubicBezTo>
                <a:lnTo>
                  <a:pt x="0" y="10"/>
                </a:lnTo>
                <a:cubicBezTo>
                  <a:pt x="0" y="6"/>
                  <a:pt x="2" y="3"/>
                  <a:pt x="5" y="0"/>
                </a:cubicBezTo>
                <a:lnTo>
                  <a:pt x="197" y="111"/>
                </a:lnTo>
                <a:lnTo>
                  <a:pt x="197" y="350"/>
                </a:lnTo>
                <a:close/>
              </a:path>
            </a:pathLst>
          </a:custGeom>
          <a:noFill/>
          <a:ln w="6350" cap="rnd">
            <a:solidFill>
              <a:srgbClr val="000000"/>
            </a:solidFill>
            <a:round/>
            <a:headEnd/>
            <a:tailEnd/>
          </a:ln>
        </p:spPr>
        <p:txBody>
          <a:bodyPr/>
          <a:lstStyle/>
          <a:p>
            <a:pPr>
              <a:defRPr/>
            </a:pPr>
            <a:endParaRPr lang="zh-CN" altLang="en-US">
              <a:latin typeface="+mj-lt"/>
              <a:ea typeface="宋体" pitchFamily="2" charset="-122"/>
            </a:endParaRPr>
          </a:p>
        </p:txBody>
      </p:sp>
      <p:pic>
        <p:nvPicPr>
          <p:cNvPr id="197946" name="Picture 486"/>
          <p:cNvPicPr>
            <a:picLocks noChangeAspect="1" noChangeArrowheads="1"/>
          </p:cNvPicPr>
          <p:nvPr/>
        </p:nvPicPr>
        <p:blipFill>
          <a:blip r:embed="rId37"/>
          <a:srcRect/>
          <a:stretch>
            <a:fillRect/>
          </a:stretch>
        </p:blipFill>
        <p:spPr bwMode="auto">
          <a:xfrm>
            <a:off x="8150225" y="2876550"/>
            <a:ext cx="34925" cy="36513"/>
          </a:xfrm>
          <a:prstGeom prst="rect">
            <a:avLst/>
          </a:prstGeom>
          <a:noFill/>
          <a:ln w="9525">
            <a:noFill/>
            <a:miter lim="800000"/>
            <a:headEnd/>
            <a:tailEnd/>
          </a:ln>
        </p:spPr>
      </p:pic>
      <p:pic>
        <p:nvPicPr>
          <p:cNvPr id="197947" name="Picture 487"/>
          <p:cNvPicPr>
            <a:picLocks noChangeAspect="1" noChangeArrowheads="1"/>
          </p:cNvPicPr>
          <p:nvPr/>
        </p:nvPicPr>
        <p:blipFill>
          <a:blip r:embed="rId38"/>
          <a:srcRect/>
          <a:stretch>
            <a:fillRect/>
          </a:stretch>
        </p:blipFill>
        <p:spPr bwMode="auto">
          <a:xfrm>
            <a:off x="8150225" y="2876550"/>
            <a:ext cx="34925" cy="36513"/>
          </a:xfrm>
          <a:prstGeom prst="rect">
            <a:avLst/>
          </a:prstGeom>
          <a:noFill/>
          <a:ln w="9525">
            <a:noFill/>
            <a:miter lim="800000"/>
            <a:headEnd/>
            <a:tailEnd/>
          </a:ln>
        </p:spPr>
      </p:pic>
      <p:sp>
        <p:nvSpPr>
          <p:cNvPr id="67922" name="Freeform 488"/>
          <p:cNvSpPr>
            <a:spLocks/>
          </p:cNvSpPr>
          <p:nvPr/>
        </p:nvSpPr>
        <p:spPr bwMode="auto">
          <a:xfrm>
            <a:off x="8158163" y="2887663"/>
            <a:ext cx="11112" cy="11112"/>
          </a:xfrm>
          <a:custGeom>
            <a:avLst/>
            <a:gdLst>
              <a:gd name="T0" fmla="*/ 2147483647 w 7"/>
              <a:gd name="T1" fmla="*/ 2147483647 h 7"/>
              <a:gd name="T2" fmla="*/ 2147483647 w 7"/>
              <a:gd name="T3" fmla="*/ 2147483647 h 7"/>
              <a:gd name="T4" fmla="*/ 2147483647 w 7"/>
              <a:gd name="T5" fmla="*/ 2147483647 h 7"/>
              <a:gd name="T6" fmla="*/ 2147483647 w 7"/>
              <a:gd name="T7" fmla="*/ 2147483647 h 7"/>
              <a:gd name="T8" fmla="*/ 2147483647 w 7"/>
              <a:gd name="T9" fmla="*/ 214748364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6" y="3"/>
                </a:moveTo>
                <a:cubicBezTo>
                  <a:pt x="5" y="1"/>
                  <a:pt x="3" y="0"/>
                  <a:pt x="2" y="1"/>
                </a:cubicBezTo>
                <a:cubicBezTo>
                  <a:pt x="1" y="2"/>
                  <a:pt x="0" y="4"/>
                  <a:pt x="1" y="5"/>
                </a:cubicBezTo>
                <a:cubicBezTo>
                  <a:pt x="2" y="7"/>
                  <a:pt x="4" y="7"/>
                  <a:pt x="5" y="7"/>
                </a:cubicBezTo>
                <a:cubicBezTo>
                  <a:pt x="6" y="6"/>
                  <a:pt x="7" y="4"/>
                  <a:pt x="6" y="3"/>
                </a:cubicBez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923" name="Freeform 489"/>
          <p:cNvSpPr>
            <a:spLocks/>
          </p:cNvSpPr>
          <p:nvPr/>
        </p:nvSpPr>
        <p:spPr bwMode="auto">
          <a:xfrm>
            <a:off x="8105775" y="2774950"/>
            <a:ext cx="130175" cy="134938"/>
          </a:xfrm>
          <a:custGeom>
            <a:avLst/>
            <a:gdLst>
              <a:gd name="T0" fmla="*/ 2147483647 w 347"/>
              <a:gd name="T1" fmla="*/ 2147483647 h 360"/>
              <a:gd name="T2" fmla="*/ 2147483647 w 347"/>
              <a:gd name="T3" fmla="*/ 2147483647 h 360"/>
              <a:gd name="T4" fmla="*/ 2147483647 w 347"/>
              <a:gd name="T5" fmla="*/ 2147483647 h 360"/>
              <a:gd name="T6" fmla="*/ 2147483647 w 347"/>
              <a:gd name="T7" fmla="*/ 2147483647 h 360"/>
              <a:gd name="T8" fmla="*/ 1003145079 w 347"/>
              <a:gd name="T9" fmla="*/ 263289156 h 360"/>
              <a:gd name="T10" fmla="*/ 0 w 347"/>
              <a:gd name="T11" fmla="*/ 1053297559 h 360"/>
              <a:gd name="T12" fmla="*/ 0 w 347"/>
              <a:gd name="T13" fmla="*/ 1053297559 h 360"/>
              <a:gd name="T14" fmla="*/ 0 w 347"/>
              <a:gd name="T15" fmla="*/ 2147483647 h 360"/>
              <a:gd name="T16" fmla="*/ 2147483647 w 347"/>
              <a:gd name="T17" fmla="*/ 2147483647 h 360"/>
              <a:gd name="T18" fmla="*/ 1583810532 w 347"/>
              <a:gd name="T19" fmla="*/ 2147483647 h 360"/>
              <a:gd name="T20" fmla="*/ 2147483647 w 347"/>
              <a:gd name="T21" fmla="*/ 2147483647 h 360"/>
              <a:gd name="T22" fmla="*/ 2147483647 w 347"/>
              <a:gd name="T23" fmla="*/ 2147483647 h 360"/>
              <a:gd name="T24" fmla="*/ 2147483647 w 347"/>
              <a:gd name="T25" fmla="*/ 2147483647 h 3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47"/>
              <a:gd name="T40" fmla="*/ 0 h 360"/>
              <a:gd name="T41" fmla="*/ 347 w 347"/>
              <a:gd name="T42" fmla="*/ 360 h 3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47" h="360">
                <a:moveTo>
                  <a:pt x="197" y="360"/>
                </a:moveTo>
                <a:lnTo>
                  <a:pt x="229" y="340"/>
                </a:lnTo>
                <a:cubicBezTo>
                  <a:pt x="269" y="317"/>
                  <a:pt x="303" y="285"/>
                  <a:pt x="329" y="245"/>
                </a:cubicBezTo>
                <a:cubicBezTo>
                  <a:pt x="343" y="220"/>
                  <a:pt x="347" y="190"/>
                  <a:pt x="338" y="162"/>
                </a:cubicBezTo>
                <a:cubicBezTo>
                  <a:pt x="285" y="60"/>
                  <a:pt x="162" y="0"/>
                  <a:pt x="19" y="5"/>
                </a:cubicBezTo>
                <a:cubicBezTo>
                  <a:pt x="7" y="6"/>
                  <a:pt x="1" y="11"/>
                  <a:pt x="0" y="20"/>
                </a:cubicBezTo>
                <a:lnTo>
                  <a:pt x="0" y="246"/>
                </a:lnTo>
                <a:cubicBezTo>
                  <a:pt x="15" y="259"/>
                  <a:pt x="31" y="272"/>
                  <a:pt x="48" y="283"/>
                </a:cubicBezTo>
                <a:cubicBezTo>
                  <a:pt x="42" y="287"/>
                  <a:pt x="36" y="291"/>
                  <a:pt x="30" y="295"/>
                </a:cubicBezTo>
                <a:cubicBezTo>
                  <a:pt x="61" y="318"/>
                  <a:pt x="93" y="337"/>
                  <a:pt x="126" y="354"/>
                </a:cubicBezTo>
                <a:cubicBezTo>
                  <a:pt x="133" y="350"/>
                  <a:pt x="140" y="346"/>
                  <a:pt x="147" y="342"/>
                </a:cubicBezTo>
                <a:cubicBezTo>
                  <a:pt x="163" y="349"/>
                  <a:pt x="180" y="355"/>
                  <a:pt x="197" y="360"/>
                </a:cubicBezTo>
                <a:close/>
              </a:path>
            </a:pathLst>
          </a:custGeom>
          <a:noFill/>
          <a:ln w="12700" cap="rnd">
            <a:solidFill>
              <a:srgbClr val="000000"/>
            </a:solidFill>
            <a:round/>
            <a:headEnd/>
            <a:tailEnd/>
          </a:ln>
        </p:spPr>
        <p:txBody>
          <a:bodyPr/>
          <a:lstStyle/>
          <a:p>
            <a:pPr>
              <a:defRPr/>
            </a:pPr>
            <a:endParaRPr lang="zh-CN" altLang="en-US">
              <a:latin typeface="+mj-lt"/>
              <a:ea typeface="宋体" pitchFamily="2" charset="-122"/>
            </a:endParaRPr>
          </a:p>
        </p:txBody>
      </p:sp>
      <p:sp>
        <p:nvSpPr>
          <p:cNvPr id="67924" name="Freeform 490"/>
          <p:cNvSpPr>
            <a:spLocks/>
          </p:cNvSpPr>
          <p:nvPr/>
        </p:nvSpPr>
        <p:spPr bwMode="auto">
          <a:xfrm>
            <a:off x="8112125" y="2792413"/>
            <a:ext cx="61913" cy="96837"/>
          </a:xfrm>
          <a:custGeom>
            <a:avLst/>
            <a:gdLst>
              <a:gd name="T0" fmla="*/ 0 w 39"/>
              <a:gd name="T1" fmla="*/ 0 h 61"/>
              <a:gd name="T2" fmla="*/ 0 w 39"/>
              <a:gd name="T3" fmla="*/ 2147483647 h 61"/>
              <a:gd name="T4" fmla="*/ 2147483647 w 39"/>
              <a:gd name="T5" fmla="*/ 2147483647 h 61"/>
              <a:gd name="T6" fmla="*/ 0 60000 65536"/>
              <a:gd name="T7" fmla="*/ 0 60000 65536"/>
              <a:gd name="T8" fmla="*/ 0 60000 65536"/>
              <a:gd name="T9" fmla="*/ 0 w 39"/>
              <a:gd name="T10" fmla="*/ 0 h 61"/>
              <a:gd name="T11" fmla="*/ 39 w 39"/>
              <a:gd name="T12" fmla="*/ 61 h 61"/>
            </a:gdLst>
            <a:ahLst/>
            <a:cxnLst>
              <a:cxn ang="T6">
                <a:pos x="T0" y="T1"/>
              </a:cxn>
              <a:cxn ang="T7">
                <a:pos x="T2" y="T3"/>
              </a:cxn>
              <a:cxn ang="T8">
                <a:pos x="T4" y="T5"/>
              </a:cxn>
            </a:cxnLst>
            <a:rect l="T9" t="T10" r="T11" b="T12"/>
            <a:pathLst>
              <a:path w="39" h="61">
                <a:moveTo>
                  <a:pt x="0" y="0"/>
                </a:moveTo>
                <a:lnTo>
                  <a:pt x="0" y="37"/>
                </a:lnTo>
                <a:lnTo>
                  <a:pt x="39" y="61"/>
                </a:lnTo>
              </a:path>
            </a:pathLst>
          </a:custGeom>
          <a:noFill/>
          <a:ln w="6350" cap="rnd">
            <a:solidFill>
              <a:srgbClr val="FFFFFF"/>
            </a:solidFill>
            <a:round/>
            <a:headEnd/>
            <a:tailEnd/>
          </a:ln>
        </p:spPr>
        <p:txBody>
          <a:bodyPr/>
          <a:lstStyle/>
          <a:p>
            <a:pPr>
              <a:defRPr/>
            </a:pPr>
            <a:endParaRPr lang="zh-CN" altLang="en-US">
              <a:latin typeface="+mj-lt"/>
              <a:ea typeface="宋体" pitchFamily="2" charset="-122"/>
            </a:endParaRPr>
          </a:p>
        </p:txBody>
      </p:sp>
      <p:pic>
        <p:nvPicPr>
          <p:cNvPr id="197951" name="Picture 491"/>
          <p:cNvPicPr>
            <a:picLocks noChangeAspect="1" noChangeArrowheads="1"/>
          </p:cNvPicPr>
          <p:nvPr/>
        </p:nvPicPr>
        <p:blipFill>
          <a:blip r:embed="rId39"/>
          <a:srcRect/>
          <a:stretch>
            <a:fillRect/>
          </a:stretch>
        </p:blipFill>
        <p:spPr bwMode="auto">
          <a:xfrm>
            <a:off x="8102600" y="2847975"/>
            <a:ext cx="34925" cy="34925"/>
          </a:xfrm>
          <a:prstGeom prst="rect">
            <a:avLst/>
          </a:prstGeom>
          <a:noFill/>
          <a:ln w="9525">
            <a:noFill/>
            <a:miter lim="800000"/>
            <a:headEnd/>
            <a:tailEnd/>
          </a:ln>
        </p:spPr>
      </p:pic>
      <p:pic>
        <p:nvPicPr>
          <p:cNvPr id="197952" name="Picture 492"/>
          <p:cNvPicPr>
            <a:picLocks noChangeAspect="1" noChangeArrowheads="1"/>
          </p:cNvPicPr>
          <p:nvPr/>
        </p:nvPicPr>
        <p:blipFill>
          <a:blip r:embed="rId40"/>
          <a:srcRect/>
          <a:stretch>
            <a:fillRect/>
          </a:stretch>
        </p:blipFill>
        <p:spPr bwMode="auto">
          <a:xfrm>
            <a:off x="8102600" y="2847975"/>
            <a:ext cx="34925" cy="34925"/>
          </a:xfrm>
          <a:prstGeom prst="rect">
            <a:avLst/>
          </a:prstGeom>
          <a:noFill/>
          <a:ln w="9525">
            <a:noFill/>
            <a:miter lim="800000"/>
            <a:headEnd/>
            <a:tailEnd/>
          </a:ln>
        </p:spPr>
      </p:pic>
      <p:sp>
        <p:nvSpPr>
          <p:cNvPr id="67927" name="Freeform 493"/>
          <p:cNvSpPr>
            <a:spLocks/>
          </p:cNvSpPr>
          <p:nvPr/>
        </p:nvSpPr>
        <p:spPr bwMode="auto">
          <a:xfrm>
            <a:off x="8113713" y="2862263"/>
            <a:ext cx="9525" cy="11112"/>
          </a:xfrm>
          <a:custGeom>
            <a:avLst/>
            <a:gdLst>
              <a:gd name="T0" fmla="*/ 2147483647 w 6"/>
              <a:gd name="T1" fmla="*/ 2147483647 h 7"/>
              <a:gd name="T2" fmla="*/ 2147483647 w 6"/>
              <a:gd name="T3" fmla="*/ 0 h 7"/>
              <a:gd name="T4" fmla="*/ 2147483647 w 6"/>
              <a:gd name="T5" fmla="*/ 2147483647 h 7"/>
              <a:gd name="T6" fmla="*/ 2147483647 w 6"/>
              <a:gd name="T7" fmla="*/ 2147483647 h 7"/>
              <a:gd name="T8" fmla="*/ 2147483647 w 6"/>
              <a:gd name="T9" fmla="*/ 2147483647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5" y="2"/>
                </a:moveTo>
                <a:cubicBezTo>
                  <a:pt x="4" y="0"/>
                  <a:pt x="2" y="0"/>
                  <a:pt x="1" y="0"/>
                </a:cubicBezTo>
                <a:cubicBezTo>
                  <a:pt x="0" y="1"/>
                  <a:pt x="0" y="3"/>
                  <a:pt x="1" y="4"/>
                </a:cubicBezTo>
                <a:cubicBezTo>
                  <a:pt x="2" y="6"/>
                  <a:pt x="3" y="7"/>
                  <a:pt x="5" y="6"/>
                </a:cubicBezTo>
                <a:cubicBezTo>
                  <a:pt x="6" y="5"/>
                  <a:pt x="6" y="3"/>
                  <a:pt x="5" y="2"/>
                </a:cubicBez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928" name="Freeform 494"/>
          <p:cNvSpPr>
            <a:spLocks noEditPoints="1"/>
          </p:cNvSpPr>
          <p:nvPr/>
        </p:nvSpPr>
        <p:spPr bwMode="auto">
          <a:xfrm>
            <a:off x="8067675" y="2890838"/>
            <a:ext cx="82550" cy="50800"/>
          </a:xfrm>
          <a:custGeom>
            <a:avLst/>
            <a:gdLst>
              <a:gd name="T0" fmla="*/ 2147483647 w 52"/>
              <a:gd name="T1" fmla="*/ 2147483647 h 32"/>
              <a:gd name="T2" fmla="*/ 2147483647 w 52"/>
              <a:gd name="T3" fmla="*/ 2147483647 h 32"/>
              <a:gd name="T4" fmla="*/ 2147483647 w 52"/>
              <a:gd name="T5" fmla="*/ 2147483647 h 32"/>
              <a:gd name="T6" fmla="*/ 2147483647 w 52"/>
              <a:gd name="T7" fmla="*/ 2147483647 h 32"/>
              <a:gd name="T8" fmla="*/ 2147483647 w 52"/>
              <a:gd name="T9" fmla="*/ 2147483647 h 32"/>
              <a:gd name="T10" fmla="*/ 2147483647 w 52"/>
              <a:gd name="T11" fmla="*/ 2147483647 h 32"/>
              <a:gd name="T12" fmla="*/ 2147483647 w 52"/>
              <a:gd name="T13" fmla="*/ 2147483647 h 32"/>
              <a:gd name="T14" fmla="*/ 2147483647 w 52"/>
              <a:gd name="T15" fmla="*/ 2147483647 h 32"/>
              <a:gd name="T16" fmla="*/ 2147483647 w 52"/>
              <a:gd name="T17" fmla="*/ 2147483647 h 32"/>
              <a:gd name="T18" fmla="*/ 2147483647 w 52"/>
              <a:gd name="T19" fmla="*/ 2147483647 h 32"/>
              <a:gd name="T20" fmla="*/ 2147483647 w 52"/>
              <a:gd name="T21" fmla="*/ 2147483647 h 32"/>
              <a:gd name="T22" fmla="*/ 2147483647 w 52"/>
              <a:gd name="T23" fmla="*/ 2147483647 h 32"/>
              <a:gd name="T24" fmla="*/ 2147483647 w 52"/>
              <a:gd name="T25" fmla="*/ 2147483647 h 32"/>
              <a:gd name="T26" fmla="*/ 2147483647 w 52"/>
              <a:gd name="T27" fmla="*/ 2147483647 h 32"/>
              <a:gd name="T28" fmla="*/ 2147483647 w 52"/>
              <a:gd name="T29" fmla="*/ 2147483647 h 32"/>
              <a:gd name="T30" fmla="*/ 2147483647 w 52"/>
              <a:gd name="T31" fmla="*/ 2147483647 h 32"/>
              <a:gd name="T32" fmla="*/ 2147483647 w 52"/>
              <a:gd name="T33" fmla="*/ 2147483647 h 32"/>
              <a:gd name="T34" fmla="*/ 2147483647 w 52"/>
              <a:gd name="T35" fmla="*/ 2147483647 h 32"/>
              <a:gd name="T36" fmla="*/ 2147483647 w 52"/>
              <a:gd name="T37" fmla="*/ 2147483647 h 32"/>
              <a:gd name="T38" fmla="*/ 2147483647 w 52"/>
              <a:gd name="T39" fmla="*/ 2147483647 h 32"/>
              <a:gd name="T40" fmla="*/ 2147483647 w 52"/>
              <a:gd name="T41" fmla="*/ 2147483647 h 32"/>
              <a:gd name="T42" fmla="*/ 2147483647 w 52"/>
              <a:gd name="T43" fmla="*/ 2147483647 h 32"/>
              <a:gd name="T44" fmla="*/ 2147483647 w 52"/>
              <a:gd name="T45" fmla="*/ 2147483647 h 32"/>
              <a:gd name="T46" fmla="*/ 2147483647 w 52"/>
              <a:gd name="T47" fmla="*/ 2147483647 h 32"/>
              <a:gd name="T48" fmla="*/ 2147483647 w 52"/>
              <a:gd name="T49" fmla="*/ 2147483647 h 32"/>
              <a:gd name="T50" fmla="*/ 2147483647 w 52"/>
              <a:gd name="T51" fmla="*/ 2147483647 h 32"/>
              <a:gd name="T52" fmla="*/ 2147483647 w 52"/>
              <a:gd name="T53" fmla="*/ 2147483647 h 32"/>
              <a:gd name="T54" fmla="*/ 2147483647 w 52"/>
              <a:gd name="T55" fmla="*/ 2147483647 h 32"/>
              <a:gd name="T56" fmla="*/ 2147483647 w 52"/>
              <a:gd name="T57" fmla="*/ 2147483647 h 32"/>
              <a:gd name="T58" fmla="*/ 2147483647 w 52"/>
              <a:gd name="T59" fmla="*/ 2147483647 h 32"/>
              <a:gd name="T60" fmla="*/ 2147483647 w 52"/>
              <a:gd name="T61" fmla="*/ 2147483647 h 32"/>
              <a:gd name="T62" fmla="*/ 2147483647 w 52"/>
              <a:gd name="T63" fmla="*/ 2147483647 h 32"/>
              <a:gd name="T64" fmla="*/ 2147483647 w 52"/>
              <a:gd name="T65" fmla="*/ 2147483647 h 32"/>
              <a:gd name="T66" fmla="*/ 2147483647 w 52"/>
              <a:gd name="T67" fmla="*/ 2147483647 h 32"/>
              <a:gd name="T68" fmla="*/ 2147483647 w 52"/>
              <a:gd name="T69" fmla="*/ 2147483647 h 32"/>
              <a:gd name="T70" fmla="*/ 2147483647 w 52"/>
              <a:gd name="T71" fmla="*/ 2147483647 h 32"/>
              <a:gd name="T72" fmla="*/ 2147483647 w 52"/>
              <a:gd name="T73" fmla="*/ 2147483647 h 32"/>
              <a:gd name="T74" fmla="*/ 2147483647 w 52"/>
              <a:gd name="T75" fmla="*/ 2147483647 h 32"/>
              <a:gd name="T76" fmla="*/ 2147483647 w 52"/>
              <a:gd name="T77" fmla="*/ 2147483647 h 32"/>
              <a:gd name="T78" fmla="*/ 2147483647 w 52"/>
              <a:gd name="T79" fmla="*/ 2147483647 h 32"/>
              <a:gd name="T80" fmla="*/ 2147483647 w 52"/>
              <a:gd name="T81" fmla="*/ 2147483647 h 32"/>
              <a:gd name="T82" fmla="*/ 2147483647 w 52"/>
              <a:gd name="T83" fmla="*/ 2147483647 h 32"/>
              <a:gd name="T84" fmla="*/ 2147483647 w 52"/>
              <a:gd name="T85" fmla="*/ 2147483647 h 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2"/>
              <a:gd name="T130" fmla="*/ 0 h 32"/>
              <a:gd name="T131" fmla="*/ 52 w 52"/>
              <a:gd name="T132" fmla="*/ 32 h 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2" h="32">
                <a:moveTo>
                  <a:pt x="0" y="10"/>
                </a:moveTo>
                <a:lnTo>
                  <a:pt x="3" y="11"/>
                </a:lnTo>
                <a:lnTo>
                  <a:pt x="6" y="10"/>
                </a:lnTo>
                <a:lnTo>
                  <a:pt x="3" y="8"/>
                </a:lnTo>
                <a:lnTo>
                  <a:pt x="0" y="10"/>
                </a:lnTo>
                <a:close/>
                <a:moveTo>
                  <a:pt x="4" y="7"/>
                </a:moveTo>
                <a:lnTo>
                  <a:pt x="7" y="9"/>
                </a:lnTo>
                <a:lnTo>
                  <a:pt x="9" y="7"/>
                </a:lnTo>
                <a:lnTo>
                  <a:pt x="6" y="5"/>
                </a:lnTo>
                <a:lnTo>
                  <a:pt x="4" y="7"/>
                </a:lnTo>
                <a:close/>
                <a:moveTo>
                  <a:pt x="7" y="5"/>
                </a:moveTo>
                <a:lnTo>
                  <a:pt x="11" y="6"/>
                </a:lnTo>
                <a:lnTo>
                  <a:pt x="13" y="5"/>
                </a:lnTo>
                <a:lnTo>
                  <a:pt x="10" y="3"/>
                </a:lnTo>
                <a:lnTo>
                  <a:pt x="7" y="5"/>
                </a:lnTo>
                <a:close/>
                <a:moveTo>
                  <a:pt x="11" y="2"/>
                </a:moveTo>
                <a:lnTo>
                  <a:pt x="15" y="4"/>
                </a:lnTo>
                <a:lnTo>
                  <a:pt x="17" y="2"/>
                </a:lnTo>
                <a:lnTo>
                  <a:pt x="14" y="0"/>
                </a:lnTo>
                <a:lnTo>
                  <a:pt x="11" y="2"/>
                </a:lnTo>
                <a:close/>
                <a:moveTo>
                  <a:pt x="17" y="5"/>
                </a:moveTo>
                <a:lnTo>
                  <a:pt x="20" y="7"/>
                </a:lnTo>
                <a:lnTo>
                  <a:pt x="23" y="6"/>
                </a:lnTo>
                <a:lnTo>
                  <a:pt x="20" y="4"/>
                </a:lnTo>
                <a:lnTo>
                  <a:pt x="17" y="5"/>
                </a:lnTo>
                <a:close/>
                <a:moveTo>
                  <a:pt x="23" y="9"/>
                </a:moveTo>
                <a:lnTo>
                  <a:pt x="26" y="10"/>
                </a:lnTo>
                <a:lnTo>
                  <a:pt x="29" y="9"/>
                </a:lnTo>
                <a:lnTo>
                  <a:pt x="26" y="7"/>
                </a:lnTo>
                <a:lnTo>
                  <a:pt x="23" y="9"/>
                </a:lnTo>
                <a:close/>
                <a:moveTo>
                  <a:pt x="29" y="12"/>
                </a:moveTo>
                <a:lnTo>
                  <a:pt x="32" y="14"/>
                </a:lnTo>
                <a:lnTo>
                  <a:pt x="34" y="12"/>
                </a:lnTo>
                <a:lnTo>
                  <a:pt x="31" y="10"/>
                </a:lnTo>
                <a:lnTo>
                  <a:pt x="29" y="12"/>
                </a:lnTo>
                <a:close/>
                <a:moveTo>
                  <a:pt x="40" y="19"/>
                </a:moveTo>
                <a:lnTo>
                  <a:pt x="43" y="21"/>
                </a:lnTo>
                <a:lnTo>
                  <a:pt x="46" y="19"/>
                </a:lnTo>
                <a:lnTo>
                  <a:pt x="43" y="17"/>
                </a:lnTo>
                <a:lnTo>
                  <a:pt x="40" y="19"/>
                </a:lnTo>
                <a:close/>
                <a:moveTo>
                  <a:pt x="46" y="22"/>
                </a:moveTo>
                <a:lnTo>
                  <a:pt x="49" y="24"/>
                </a:lnTo>
                <a:lnTo>
                  <a:pt x="52" y="22"/>
                </a:lnTo>
                <a:lnTo>
                  <a:pt x="49" y="21"/>
                </a:lnTo>
                <a:lnTo>
                  <a:pt x="46" y="22"/>
                </a:lnTo>
                <a:close/>
                <a:moveTo>
                  <a:pt x="42" y="25"/>
                </a:moveTo>
                <a:lnTo>
                  <a:pt x="45" y="26"/>
                </a:lnTo>
                <a:lnTo>
                  <a:pt x="48" y="25"/>
                </a:lnTo>
                <a:lnTo>
                  <a:pt x="45" y="23"/>
                </a:lnTo>
                <a:lnTo>
                  <a:pt x="42" y="25"/>
                </a:lnTo>
                <a:close/>
                <a:moveTo>
                  <a:pt x="36" y="21"/>
                </a:moveTo>
                <a:lnTo>
                  <a:pt x="39" y="23"/>
                </a:lnTo>
                <a:lnTo>
                  <a:pt x="42" y="21"/>
                </a:lnTo>
                <a:lnTo>
                  <a:pt x="39" y="20"/>
                </a:lnTo>
                <a:lnTo>
                  <a:pt x="36" y="21"/>
                </a:lnTo>
                <a:close/>
                <a:moveTo>
                  <a:pt x="34" y="15"/>
                </a:moveTo>
                <a:lnTo>
                  <a:pt x="38" y="17"/>
                </a:lnTo>
                <a:lnTo>
                  <a:pt x="40" y="16"/>
                </a:lnTo>
                <a:lnTo>
                  <a:pt x="37" y="14"/>
                </a:lnTo>
                <a:lnTo>
                  <a:pt x="34" y="15"/>
                </a:lnTo>
                <a:close/>
                <a:moveTo>
                  <a:pt x="31" y="18"/>
                </a:moveTo>
                <a:lnTo>
                  <a:pt x="34" y="20"/>
                </a:lnTo>
                <a:lnTo>
                  <a:pt x="36" y="18"/>
                </a:lnTo>
                <a:lnTo>
                  <a:pt x="33" y="16"/>
                </a:lnTo>
                <a:lnTo>
                  <a:pt x="31" y="18"/>
                </a:lnTo>
                <a:close/>
                <a:moveTo>
                  <a:pt x="25" y="15"/>
                </a:moveTo>
                <a:lnTo>
                  <a:pt x="28" y="16"/>
                </a:lnTo>
                <a:lnTo>
                  <a:pt x="30" y="15"/>
                </a:lnTo>
                <a:lnTo>
                  <a:pt x="27" y="13"/>
                </a:lnTo>
                <a:lnTo>
                  <a:pt x="25" y="15"/>
                </a:lnTo>
                <a:close/>
                <a:moveTo>
                  <a:pt x="19" y="11"/>
                </a:moveTo>
                <a:lnTo>
                  <a:pt x="22" y="13"/>
                </a:lnTo>
                <a:lnTo>
                  <a:pt x="25" y="11"/>
                </a:lnTo>
                <a:lnTo>
                  <a:pt x="22" y="10"/>
                </a:lnTo>
                <a:lnTo>
                  <a:pt x="19" y="11"/>
                </a:lnTo>
                <a:close/>
                <a:moveTo>
                  <a:pt x="13" y="8"/>
                </a:moveTo>
                <a:lnTo>
                  <a:pt x="16" y="10"/>
                </a:lnTo>
                <a:lnTo>
                  <a:pt x="19" y="8"/>
                </a:lnTo>
                <a:lnTo>
                  <a:pt x="16" y="6"/>
                </a:lnTo>
                <a:lnTo>
                  <a:pt x="13" y="8"/>
                </a:lnTo>
                <a:close/>
                <a:moveTo>
                  <a:pt x="9" y="10"/>
                </a:moveTo>
                <a:lnTo>
                  <a:pt x="13" y="12"/>
                </a:lnTo>
                <a:lnTo>
                  <a:pt x="15" y="10"/>
                </a:lnTo>
                <a:lnTo>
                  <a:pt x="12" y="9"/>
                </a:lnTo>
                <a:lnTo>
                  <a:pt x="9" y="10"/>
                </a:lnTo>
                <a:close/>
                <a:moveTo>
                  <a:pt x="15" y="14"/>
                </a:moveTo>
                <a:lnTo>
                  <a:pt x="18" y="16"/>
                </a:lnTo>
                <a:lnTo>
                  <a:pt x="21" y="14"/>
                </a:lnTo>
                <a:lnTo>
                  <a:pt x="18" y="12"/>
                </a:lnTo>
                <a:lnTo>
                  <a:pt x="15" y="14"/>
                </a:lnTo>
                <a:close/>
                <a:moveTo>
                  <a:pt x="21" y="17"/>
                </a:moveTo>
                <a:lnTo>
                  <a:pt x="24" y="19"/>
                </a:lnTo>
                <a:lnTo>
                  <a:pt x="27" y="17"/>
                </a:lnTo>
                <a:lnTo>
                  <a:pt x="24" y="15"/>
                </a:lnTo>
                <a:lnTo>
                  <a:pt x="21" y="17"/>
                </a:lnTo>
                <a:close/>
                <a:moveTo>
                  <a:pt x="27" y="21"/>
                </a:moveTo>
                <a:lnTo>
                  <a:pt x="30" y="22"/>
                </a:lnTo>
                <a:lnTo>
                  <a:pt x="32" y="21"/>
                </a:lnTo>
                <a:lnTo>
                  <a:pt x="29" y="19"/>
                </a:lnTo>
                <a:lnTo>
                  <a:pt x="27" y="21"/>
                </a:lnTo>
                <a:close/>
                <a:moveTo>
                  <a:pt x="33" y="24"/>
                </a:moveTo>
                <a:lnTo>
                  <a:pt x="36" y="26"/>
                </a:lnTo>
                <a:lnTo>
                  <a:pt x="38" y="24"/>
                </a:lnTo>
                <a:lnTo>
                  <a:pt x="35" y="22"/>
                </a:lnTo>
                <a:lnTo>
                  <a:pt x="33" y="24"/>
                </a:lnTo>
                <a:close/>
                <a:moveTo>
                  <a:pt x="38" y="27"/>
                </a:moveTo>
                <a:lnTo>
                  <a:pt x="42" y="29"/>
                </a:lnTo>
                <a:lnTo>
                  <a:pt x="44" y="27"/>
                </a:lnTo>
                <a:lnTo>
                  <a:pt x="41" y="26"/>
                </a:lnTo>
                <a:lnTo>
                  <a:pt x="38" y="27"/>
                </a:lnTo>
                <a:close/>
                <a:moveTo>
                  <a:pt x="34" y="30"/>
                </a:moveTo>
                <a:lnTo>
                  <a:pt x="38" y="32"/>
                </a:lnTo>
                <a:lnTo>
                  <a:pt x="40" y="30"/>
                </a:lnTo>
                <a:lnTo>
                  <a:pt x="37" y="28"/>
                </a:lnTo>
                <a:lnTo>
                  <a:pt x="34" y="30"/>
                </a:lnTo>
                <a:close/>
                <a:moveTo>
                  <a:pt x="29" y="26"/>
                </a:moveTo>
                <a:lnTo>
                  <a:pt x="32" y="28"/>
                </a:lnTo>
                <a:lnTo>
                  <a:pt x="34" y="26"/>
                </a:lnTo>
                <a:lnTo>
                  <a:pt x="31" y="25"/>
                </a:lnTo>
                <a:lnTo>
                  <a:pt x="29" y="26"/>
                </a:lnTo>
                <a:close/>
                <a:moveTo>
                  <a:pt x="11" y="16"/>
                </a:moveTo>
                <a:lnTo>
                  <a:pt x="26" y="25"/>
                </a:lnTo>
                <a:lnTo>
                  <a:pt x="29" y="23"/>
                </a:lnTo>
                <a:lnTo>
                  <a:pt x="14" y="15"/>
                </a:lnTo>
                <a:lnTo>
                  <a:pt x="11" y="16"/>
                </a:lnTo>
                <a:close/>
                <a:moveTo>
                  <a:pt x="6" y="13"/>
                </a:moveTo>
                <a:lnTo>
                  <a:pt x="9" y="15"/>
                </a:lnTo>
                <a:lnTo>
                  <a:pt x="11" y="13"/>
                </a:lnTo>
                <a:lnTo>
                  <a:pt x="8" y="11"/>
                </a:lnTo>
                <a:lnTo>
                  <a:pt x="6" y="1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7929" name="Freeform 495"/>
          <p:cNvSpPr>
            <a:spLocks noEditPoints="1"/>
          </p:cNvSpPr>
          <p:nvPr/>
        </p:nvSpPr>
        <p:spPr bwMode="auto">
          <a:xfrm>
            <a:off x="8067675" y="2894013"/>
            <a:ext cx="82550" cy="47625"/>
          </a:xfrm>
          <a:custGeom>
            <a:avLst/>
            <a:gdLst>
              <a:gd name="T0" fmla="*/ 2147483647 w 52"/>
              <a:gd name="T1" fmla="*/ 2147483647 h 30"/>
              <a:gd name="T2" fmla="*/ 2147483647 w 52"/>
              <a:gd name="T3" fmla="*/ 2147483647 h 30"/>
              <a:gd name="T4" fmla="*/ 2147483647 w 52"/>
              <a:gd name="T5" fmla="*/ 2147483647 h 30"/>
              <a:gd name="T6" fmla="*/ 2147483647 w 52"/>
              <a:gd name="T7" fmla="*/ 2147483647 h 30"/>
              <a:gd name="T8" fmla="*/ 2147483647 w 52"/>
              <a:gd name="T9" fmla="*/ 2147483647 h 30"/>
              <a:gd name="T10" fmla="*/ 2147483647 w 52"/>
              <a:gd name="T11" fmla="*/ 2147483647 h 30"/>
              <a:gd name="T12" fmla="*/ 2147483647 w 52"/>
              <a:gd name="T13" fmla="*/ 2147483647 h 30"/>
              <a:gd name="T14" fmla="*/ 2147483647 w 52"/>
              <a:gd name="T15" fmla="*/ 2147483647 h 30"/>
              <a:gd name="T16" fmla="*/ 2147483647 w 52"/>
              <a:gd name="T17" fmla="*/ 2147483647 h 30"/>
              <a:gd name="T18" fmla="*/ 2147483647 w 52"/>
              <a:gd name="T19" fmla="*/ 2147483647 h 30"/>
              <a:gd name="T20" fmla="*/ 2147483647 w 52"/>
              <a:gd name="T21" fmla="*/ 2147483647 h 30"/>
              <a:gd name="T22" fmla="*/ 2147483647 w 52"/>
              <a:gd name="T23" fmla="*/ 2147483647 h 30"/>
              <a:gd name="T24" fmla="*/ 2147483647 w 52"/>
              <a:gd name="T25" fmla="*/ 2147483647 h 30"/>
              <a:gd name="T26" fmla="*/ 2147483647 w 52"/>
              <a:gd name="T27" fmla="*/ 2147483647 h 30"/>
              <a:gd name="T28" fmla="*/ 2147483647 w 52"/>
              <a:gd name="T29" fmla="*/ 2147483647 h 30"/>
              <a:gd name="T30" fmla="*/ 2147483647 w 52"/>
              <a:gd name="T31" fmla="*/ 2147483647 h 30"/>
              <a:gd name="T32" fmla="*/ 2147483647 w 52"/>
              <a:gd name="T33" fmla="*/ 2147483647 h 30"/>
              <a:gd name="T34" fmla="*/ 2147483647 w 52"/>
              <a:gd name="T35" fmla="*/ 2147483647 h 30"/>
              <a:gd name="T36" fmla="*/ 2147483647 w 52"/>
              <a:gd name="T37" fmla="*/ 2147483647 h 30"/>
              <a:gd name="T38" fmla="*/ 2147483647 w 52"/>
              <a:gd name="T39" fmla="*/ 2147483647 h 30"/>
              <a:gd name="T40" fmla="*/ 2147483647 w 52"/>
              <a:gd name="T41" fmla="*/ 2147483647 h 30"/>
              <a:gd name="T42" fmla="*/ 2147483647 w 52"/>
              <a:gd name="T43" fmla="*/ 2147483647 h 30"/>
              <a:gd name="T44" fmla="*/ 2147483647 w 52"/>
              <a:gd name="T45" fmla="*/ 2147483647 h 30"/>
              <a:gd name="T46" fmla="*/ 2147483647 w 52"/>
              <a:gd name="T47" fmla="*/ 2147483647 h 30"/>
              <a:gd name="T48" fmla="*/ 2147483647 w 52"/>
              <a:gd name="T49" fmla="*/ 2147483647 h 30"/>
              <a:gd name="T50" fmla="*/ 2147483647 w 52"/>
              <a:gd name="T51" fmla="*/ 2147483647 h 30"/>
              <a:gd name="T52" fmla="*/ 2147483647 w 52"/>
              <a:gd name="T53" fmla="*/ 2147483647 h 30"/>
              <a:gd name="T54" fmla="*/ 2147483647 w 52"/>
              <a:gd name="T55" fmla="*/ 2147483647 h 30"/>
              <a:gd name="T56" fmla="*/ 2147483647 w 52"/>
              <a:gd name="T57" fmla="*/ 2147483647 h 30"/>
              <a:gd name="T58" fmla="*/ 2147483647 w 52"/>
              <a:gd name="T59" fmla="*/ 2147483647 h 30"/>
              <a:gd name="T60" fmla="*/ 2147483647 w 52"/>
              <a:gd name="T61" fmla="*/ 2147483647 h 30"/>
              <a:gd name="T62" fmla="*/ 2147483647 w 52"/>
              <a:gd name="T63" fmla="*/ 2147483647 h 30"/>
              <a:gd name="T64" fmla="*/ 2147483647 w 52"/>
              <a:gd name="T65" fmla="*/ 2147483647 h 30"/>
              <a:gd name="T66" fmla="*/ 2147483647 w 52"/>
              <a:gd name="T67" fmla="*/ 2147483647 h 30"/>
              <a:gd name="T68" fmla="*/ 2147483647 w 52"/>
              <a:gd name="T69" fmla="*/ 2147483647 h 30"/>
              <a:gd name="T70" fmla="*/ 2147483647 w 52"/>
              <a:gd name="T71" fmla="*/ 2147483647 h 30"/>
              <a:gd name="T72" fmla="*/ 2147483647 w 52"/>
              <a:gd name="T73" fmla="*/ 2147483647 h 30"/>
              <a:gd name="T74" fmla="*/ 2147483647 w 52"/>
              <a:gd name="T75" fmla="*/ 2147483647 h 30"/>
              <a:gd name="T76" fmla="*/ 2147483647 w 52"/>
              <a:gd name="T77" fmla="*/ 2147483647 h 30"/>
              <a:gd name="T78" fmla="*/ 2147483647 w 52"/>
              <a:gd name="T79" fmla="*/ 2147483647 h 30"/>
              <a:gd name="T80" fmla="*/ 2147483647 w 52"/>
              <a:gd name="T81" fmla="*/ 2147483647 h 30"/>
              <a:gd name="T82" fmla="*/ 2147483647 w 52"/>
              <a:gd name="T83" fmla="*/ 2147483647 h 30"/>
              <a:gd name="T84" fmla="*/ 0 w 52"/>
              <a:gd name="T85" fmla="*/ 2147483647 h 30"/>
              <a:gd name="T86" fmla="*/ 2147483647 w 52"/>
              <a:gd name="T87" fmla="*/ 2147483647 h 30"/>
              <a:gd name="T88" fmla="*/ 2147483647 w 52"/>
              <a:gd name="T89" fmla="*/ 2147483647 h 30"/>
              <a:gd name="T90" fmla="*/ 2147483647 w 52"/>
              <a:gd name="T91" fmla="*/ 2147483647 h 30"/>
              <a:gd name="T92" fmla="*/ 2147483647 w 52"/>
              <a:gd name="T93" fmla="*/ 2147483647 h 30"/>
              <a:gd name="T94" fmla="*/ 2147483647 w 52"/>
              <a:gd name="T95" fmla="*/ 2147483647 h 30"/>
              <a:gd name="T96" fmla="*/ 2147483647 w 52"/>
              <a:gd name="T97" fmla="*/ 2147483647 h 30"/>
              <a:gd name="T98" fmla="*/ 2147483647 w 52"/>
              <a:gd name="T99" fmla="*/ 2147483647 h 30"/>
              <a:gd name="T100" fmla="*/ 2147483647 w 52"/>
              <a:gd name="T101" fmla="*/ 2147483647 h 30"/>
              <a:gd name="T102" fmla="*/ 2147483647 w 52"/>
              <a:gd name="T103" fmla="*/ 2147483647 h 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2"/>
              <a:gd name="T157" fmla="*/ 0 h 30"/>
              <a:gd name="T158" fmla="*/ 52 w 52"/>
              <a:gd name="T159" fmla="*/ 30 h 3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2" h="30">
                <a:moveTo>
                  <a:pt x="11" y="1"/>
                </a:moveTo>
                <a:lnTo>
                  <a:pt x="15" y="3"/>
                </a:lnTo>
                <a:lnTo>
                  <a:pt x="15" y="2"/>
                </a:lnTo>
                <a:lnTo>
                  <a:pt x="11" y="0"/>
                </a:lnTo>
                <a:lnTo>
                  <a:pt x="11" y="1"/>
                </a:lnTo>
                <a:close/>
                <a:moveTo>
                  <a:pt x="17" y="4"/>
                </a:moveTo>
                <a:lnTo>
                  <a:pt x="20" y="6"/>
                </a:lnTo>
                <a:lnTo>
                  <a:pt x="20" y="5"/>
                </a:lnTo>
                <a:lnTo>
                  <a:pt x="17" y="3"/>
                </a:lnTo>
                <a:lnTo>
                  <a:pt x="17" y="4"/>
                </a:lnTo>
                <a:close/>
                <a:moveTo>
                  <a:pt x="23" y="8"/>
                </a:moveTo>
                <a:lnTo>
                  <a:pt x="26" y="9"/>
                </a:lnTo>
                <a:lnTo>
                  <a:pt x="26" y="8"/>
                </a:lnTo>
                <a:lnTo>
                  <a:pt x="23" y="7"/>
                </a:lnTo>
                <a:lnTo>
                  <a:pt x="23" y="8"/>
                </a:lnTo>
                <a:close/>
                <a:moveTo>
                  <a:pt x="29" y="11"/>
                </a:moveTo>
                <a:lnTo>
                  <a:pt x="32" y="13"/>
                </a:lnTo>
                <a:lnTo>
                  <a:pt x="32" y="12"/>
                </a:lnTo>
                <a:lnTo>
                  <a:pt x="29" y="10"/>
                </a:lnTo>
                <a:lnTo>
                  <a:pt x="29" y="11"/>
                </a:lnTo>
                <a:close/>
                <a:moveTo>
                  <a:pt x="34" y="14"/>
                </a:moveTo>
                <a:lnTo>
                  <a:pt x="38" y="16"/>
                </a:lnTo>
                <a:lnTo>
                  <a:pt x="38" y="15"/>
                </a:lnTo>
                <a:lnTo>
                  <a:pt x="34" y="13"/>
                </a:lnTo>
                <a:lnTo>
                  <a:pt x="34" y="14"/>
                </a:lnTo>
                <a:close/>
                <a:moveTo>
                  <a:pt x="40" y="18"/>
                </a:moveTo>
                <a:lnTo>
                  <a:pt x="43" y="19"/>
                </a:lnTo>
                <a:lnTo>
                  <a:pt x="40" y="17"/>
                </a:lnTo>
                <a:lnTo>
                  <a:pt x="40" y="18"/>
                </a:lnTo>
                <a:close/>
                <a:moveTo>
                  <a:pt x="15" y="2"/>
                </a:moveTo>
                <a:lnTo>
                  <a:pt x="15" y="3"/>
                </a:lnTo>
                <a:lnTo>
                  <a:pt x="17" y="1"/>
                </a:lnTo>
                <a:lnTo>
                  <a:pt x="17" y="0"/>
                </a:lnTo>
                <a:lnTo>
                  <a:pt x="15" y="2"/>
                </a:lnTo>
                <a:close/>
                <a:moveTo>
                  <a:pt x="20" y="5"/>
                </a:moveTo>
                <a:lnTo>
                  <a:pt x="20" y="6"/>
                </a:lnTo>
                <a:lnTo>
                  <a:pt x="23" y="4"/>
                </a:lnTo>
                <a:lnTo>
                  <a:pt x="20" y="5"/>
                </a:lnTo>
                <a:close/>
                <a:moveTo>
                  <a:pt x="26" y="8"/>
                </a:moveTo>
                <a:lnTo>
                  <a:pt x="26" y="9"/>
                </a:lnTo>
                <a:lnTo>
                  <a:pt x="29" y="8"/>
                </a:lnTo>
                <a:lnTo>
                  <a:pt x="29" y="7"/>
                </a:lnTo>
                <a:lnTo>
                  <a:pt x="26" y="8"/>
                </a:lnTo>
                <a:close/>
                <a:moveTo>
                  <a:pt x="32" y="12"/>
                </a:moveTo>
                <a:lnTo>
                  <a:pt x="32" y="13"/>
                </a:lnTo>
                <a:lnTo>
                  <a:pt x="34" y="11"/>
                </a:lnTo>
                <a:lnTo>
                  <a:pt x="34" y="10"/>
                </a:lnTo>
                <a:lnTo>
                  <a:pt x="32" y="12"/>
                </a:lnTo>
                <a:close/>
                <a:moveTo>
                  <a:pt x="38" y="15"/>
                </a:moveTo>
                <a:lnTo>
                  <a:pt x="38" y="16"/>
                </a:lnTo>
                <a:lnTo>
                  <a:pt x="40" y="14"/>
                </a:lnTo>
                <a:lnTo>
                  <a:pt x="38" y="15"/>
                </a:lnTo>
                <a:close/>
                <a:moveTo>
                  <a:pt x="43" y="19"/>
                </a:moveTo>
                <a:lnTo>
                  <a:pt x="43" y="19"/>
                </a:lnTo>
                <a:lnTo>
                  <a:pt x="46" y="18"/>
                </a:lnTo>
                <a:lnTo>
                  <a:pt x="46" y="17"/>
                </a:lnTo>
                <a:lnTo>
                  <a:pt x="43" y="19"/>
                </a:lnTo>
                <a:close/>
                <a:moveTo>
                  <a:pt x="46" y="21"/>
                </a:moveTo>
                <a:lnTo>
                  <a:pt x="49" y="23"/>
                </a:lnTo>
                <a:lnTo>
                  <a:pt x="49" y="22"/>
                </a:lnTo>
                <a:lnTo>
                  <a:pt x="46" y="20"/>
                </a:lnTo>
                <a:lnTo>
                  <a:pt x="46" y="21"/>
                </a:lnTo>
                <a:close/>
                <a:moveTo>
                  <a:pt x="49" y="22"/>
                </a:moveTo>
                <a:lnTo>
                  <a:pt x="49" y="23"/>
                </a:lnTo>
                <a:lnTo>
                  <a:pt x="52" y="21"/>
                </a:lnTo>
                <a:lnTo>
                  <a:pt x="52" y="20"/>
                </a:lnTo>
                <a:lnTo>
                  <a:pt x="49" y="22"/>
                </a:lnTo>
                <a:close/>
                <a:moveTo>
                  <a:pt x="7" y="3"/>
                </a:moveTo>
                <a:lnTo>
                  <a:pt x="11" y="5"/>
                </a:lnTo>
                <a:lnTo>
                  <a:pt x="11" y="4"/>
                </a:lnTo>
                <a:lnTo>
                  <a:pt x="7" y="3"/>
                </a:lnTo>
                <a:close/>
                <a:moveTo>
                  <a:pt x="13" y="7"/>
                </a:moveTo>
                <a:lnTo>
                  <a:pt x="16" y="8"/>
                </a:lnTo>
                <a:lnTo>
                  <a:pt x="13" y="6"/>
                </a:lnTo>
                <a:lnTo>
                  <a:pt x="13" y="7"/>
                </a:lnTo>
                <a:close/>
                <a:moveTo>
                  <a:pt x="19" y="10"/>
                </a:moveTo>
                <a:lnTo>
                  <a:pt x="22" y="12"/>
                </a:lnTo>
                <a:lnTo>
                  <a:pt x="22" y="11"/>
                </a:lnTo>
                <a:lnTo>
                  <a:pt x="19" y="9"/>
                </a:lnTo>
                <a:lnTo>
                  <a:pt x="19" y="10"/>
                </a:lnTo>
                <a:close/>
                <a:moveTo>
                  <a:pt x="25" y="13"/>
                </a:moveTo>
                <a:lnTo>
                  <a:pt x="28" y="15"/>
                </a:lnTo>
                <a:lnTo>
                  <a:pt x="28" y="14"/>
                </a:lnTo>
                <a:lnTo>
                  <a:pt x="25" y="13"/>
                </a:lnTo>
                <a:close/>
                <a:moveTo>
                  <a:pt x="31" y="17"/>
                </a:moveTo>
                <a:lnTo>
                  <a:pt x="34" y="19"/>
                </a:lnTo>
                <a:lnTo>
                  <a:pt x="34" y="18"/>
                </a:lnTo>
                <a:lnTo>
                  <a:pt x="31" y="16"/>
                </a:lnTo>
                <a:lnTo>
                  <a:pt x="31" y="17"/>
                </a:lnTo>
                <a:close/>
                <a:moveTo>
                  <a:pt x="36" y="20"/>
                </a:moveTo>
                <a:lnTo>
                  <a:pt x="39" y="22"/>
                </a:lnTo>
                <a:lnTo>
                  <a:pt x="39" y="21"/>
                </a:lnTo>
                <a:lnTo>
                  <a:pt x="36" y="19"/>
                </a:lnTo>
                <a:lnTo>
                  <a:pt x="36" y="20"/>
                </a:lnTo>
                <a:close/>
                <a:moveTo>
                  <a:pt x="11" y="4"/>
                </a:moveTo>
                <a:lnTo>
                  <a:pt x="11" y="5"/>
                </a:lnTo>
                <a:lnTo>
                  <a:pt x="13" y="3"/>
                </a:lnTo>
                <a:lnTo>
                  <a:pt x="11" y="4"/>
                </a:lnTo>
                <a:close/>
                <a:moveTo>
                  <a:pt x="16" y="8"/>
                </a:moveTo>
                <a:lnTo>
                  <a:pt x="16" y="8"/>
                </a:lnTo>
                <a:lnTo>
                  <a:pt x="19" y="7"/>
                </a:lnTo>
                <a:lnTo>
                  <a:pt x="19" y="6"/>
                </a:lnTo>
                <a:lnTo>
                  <a:pt x="16" y="8"/>
                </a:lnTo>
                <a:close/>
                <a:moveTo>
                  <a:pt x="22" y="11"/>
                </a:moveTo>
                <a:lnTo>
                  <a:pt x="22" y="12"/>
                </a:lnTo>
                <a:lnTo>
                  <a:pt x="25" y="10"/>
                </a:lnTo>
                <a:lnTo>
                  <a:pt x="25" y="9"/>
                </a:lnTo>
                <a:lnTo>
                  <a:pt x="22" y="11"/>
                </a:lnTo>
                <a:close/>
                <a:moveTo>
                  <a:pt x="28" y="14"/>
                </a:moveTo>
                <a:lnTo>
                  <a:pt x="28" y="15"/>
                </a:lnTo>
                <a:lnTo>
                  <a:pt x="30" y="13"/>
                </a:lnTo>
                <a:lnTo>
                  <a:pt x="28" y="14"/>
                </a:lnTo>
                <a:close/>
                <a:moveTo>
                  <a:pt x="34" y="18"/>
                </a:moveTo>
                <a:lnTo>
                  <a:pt x="34" y="19"/>
                </a:lnTo>
                <a:lnTo>
                  <a:pt x="36" y="17"/>
                </a:lnTo>
                <a:lnTo>
                  <a:pt x="36" y="16"/>
                </a:lnTo>
                <a:lnTo>
                  <a:pt x="34" y="18"/>
                </a:lnTo>
                <a:close/>
                <a:moveTo>
                  <a:pt x="39" y="21"/>
                </a:moveTo>
                <a:lnTo>
                  <a:pt x="39" y="22"/>
                </a:lnTo>
                <a:lnTo>
                  <a:pt x="42" y="20"/>
                </a:lnTo>
                <a:lnTo>
                  <a:pt x="42" y="19"/>
                </a:lnTo>
                <a:lnTo>
                  <a:pt x="39" y="21"/>
                </a:lnTo>
                <a:close/>
                <a:moveTo>
                  <a:pt x="42" y="23"/>
                </a:moveTo>
                <a:lnTo>
                  <a:pt x="45" y="25"/>
                </a:lnTo>
                <a:lnTo>
                  <a:pt x="45" y="24"/>
                </a:lnTo>
                <a:lnTo>
                  <a:pt x="42" y="23"/>
                </a:lnTo>
                <a:close/>
                <a:moveTo>
                  <a:pt x="45" y="24"/>
                </a:moveTo>
                <a:lnTo>
                  <a:pt x="45" y="25"/>
                </a:lnTo>
                <a:lnTo>
                  <a:pt x="48" y="24"/>
                </a:lnTo>
                <a:lnTo>
                  <a:pt x="48" y="23"/>
                </a:lnTo>
                <a:lnTo>
                  <a:pt x="45" y="24"/>
                </a:lnTo>
                <a:close/>
                <a:moveTo>
                  <a:pt x="4" y="6"/>
                </a:moveTo>
                <a:lnTo>
                  <a:pt x="7" y="8"/>
                </a:lnTo>
                <a:lnTo>
                  <a:pt x="7" y="7"/>
                </a:lnTo>
                <a:lnTo>
                  <a:pt x="4" y="5"/>
                </a:lnTo>
                <a:lnTo>
                  <a:pt x="4" y="6"/>
                </a:lnTo>
                <a:close/>
                <a:moveTo>
                  <a:pt x="9" y="9"/>
                </a:moveTo>
                <a:lnTo>
                  <a:pt x="13" y="11"/>
                </a:lnTo>
                <a:lnTo>
                  <a:pt x="13" y="10"/>
                </a:lnTo>
                <a:lnTo>
                  <a:pt x="9" y="8"/>
                </a:lnTo>
                <a:lnTo>
                  <a:pt x="9" y="9"/>
                </a:lnTo>
                <a:close/>
                <a:moveTo>
                  <a:pt x="15" y="12"/>
                </a:moveTo>
                <a:lnTo>
                  <a:pt x="18" y="14"/>
                </a:lnTo>
                <a:lnTo>
                  <a:pt x="15" y="12"/>
                </a:lnTo>
                <a:close/>
                <a:moveTo>
                  <a:pt x="21" y="16"/>
                </a:moveTo>
                <a:lnTo>
                  <a:pt x="24" y="18"/>
                </a:lnTo>
                <a:lnTo>
                  <a:pt x="24" y="17"/>
                </a:lnTo>
                <a:lnTo>
                  <a:pt x="21" y="15"/>
                </a:lnTo>
                <a:lnTo>
                  <a:pt x="21" y="16"/>
                </a:lnTo>
                <a:close/>
                <a:moveTo>
                  <a:pt x="27" y="19"/>
                </a:moveTo>
                <a:lnTo>
                  <a:pt x="30" y="21"/>
                </a:lnTo>
                <a:lnTo>
                  <a:pt x="30" y="20"/>
                </a:lnTo>
                <a:lnTo>
                  <a:pt x="27" y="19"/>
                </a:lnTo>
                <a:close/>
                <a:moveTo>
                  <a:pt x="33" y="23"/>
                </a:moveTo>
                <a:lnTo>
                  <a:pt x="36" y="24"/>
                </a:lnTo>
                <a:lnTo>
                  <a:pt x="33" y="22"/>
                </a:lnTo>
                <a:lnTo>
                  <a:pt x="33" y="23"/>
                </a:lnTo>
                <a:close/>
                <a:moveTo>
                  <a:pt x="7" y="7"/>
                </a:moveTo>
                <a:lnTo>
                  <a:pt x="7" y="8"/>
                </a:lnTo>
                <a:lnTo>
                  <a:pt x="9" y="6"/>
                </a:lnTo>
                <a:lnTo>
                  <a:pt x="9" y="5"/>
                </a:lnTo>
                <a:lnTo>
                  <a:pt x="7" y="7"/>
                </a:lnTo>
                <a:close/>
                <a:moveTo>
                  <a:pt x="13" y="10"/>
                </a:moveTo>
                <a:lnTo>
                  <a:pt x="13" y="11"/>
                </a:lnTo>
                <a:lnTo>
                  <a:pt x="15" y="9"/>
                </a:lnTo>
                <a:lnTo>
                  <a:pt x="15" y="8"/>
                </a:lnTo>
                <a:lnTo>
                  <a:pt x="13" y="10"/>
                </a:lnTo>
                <a:close/>
                <a:moveTo>
                  <a:pt x="18" y="14"/>
                </a:moveTo>
                <a:lnTo>
                  <a:pt x="18" y="14"/>
                </a:lnTo>
                <a:lnTo>
                  <a:pt x="21" y="13"/>
                </a:lnTo>
                <a:lnTo>
                  <a:pt x="21" y="12"/>
                </a:lnTo>
                <a:lnTo>
                  <a:pt x="18" y="14"/>
                </a:lnTo>
                <a:close/>
                <a:moveTo>
                  <a:pt x="24" y="17"/>
                </a:moveTo>
                <a:lnTo>
                  <a:pt x="24" y="18"/>
                </a:lnTo>
                <a:lnTo>
                  <a:pt x="27" y="16"/>
                </a:lnTo>
                <a:lnTo>
                  <a:pt x="27" y="15"/>
                </a:lnTo>
                <a:lnTo>
                  <a:pt x="24" y="17"/>
                </a:lnTo>
                <a:close/>
                <a:moveTo>
                  <a:pt x="30" y="20"/>
                </a:moveTo>
                <a:lnTo>
                  <a:pt x="30" y="21"/>
                </a:lnTo>
                <a:lnTo>
                  <a:pt x="32" y="19"/>
                </a:lnTo>
                <a:lnTo>
                  <a:pt x="30" y="20"/>
                </a:lnTo>
                <a:close/>
                <a:moveTo>
                  <a:pt x="36" y="24"/>
                </a:moveTo>
                <a:lnTo>
                  <a:pt x="36" y="24"/>
                </a:lnTo>
                <a:lnTo>
                  <a:pt x="38" y="23"/>
                </a:lnTo>
                <a:lnTo>
                  <a:pt x="38" y="22"/>
                </a:lnTo>
                <a:lnTo>
                  <a:pt x="36" y="24"/>
                </a:lnTo>
                <a:close/>
                <a:moveTo>
                  <a:pt x="38" y="26"/>
                </a:moveTo>
                <a:lnTo>
                  <a:pt x="42" y="28"/>
                </a:lnTo>
                <a:lnTo>
                  <a:pt x="42" y="27"/>
                </a:lnTo>
                <a:lnTo>
                  <a:pt x="38" y="25"/>
                </a:lnTo>
                <a:lnTo>
                  <a:pt x="38" y="26"/>
                </a:lnTo>
                <a:close/>
                <a:moveTo>
                  <a:pt x="42" y="27"/>
                </a:moveTo>
                <a:lnTo>
                  <a:pt x="42" y="28"/>
                </a:lnTo>
                <a:lnTo>
                  <a:pt x="44" y="26"/>
                </a:lnTo>
                <a:lnTo>
                  <a:pt x="44" y="25"/>
                </a:lnTo>
                <a:lnTo>
                  <a:pt x="42" y="27"/>
                </a:lnTo>
                <a:close/>
                <a:moveTo>
                  <a:pt x="0" y="8"/>
                </a:moveTo>
                <a:lnTo>
                  <a:pt x="3" y="10"/>
                </a:lnTo>
                <a:lnTo>
                  <a:pt x="3" y="9"/>
                </a:lnTo>
                <a:lnTo>
                  <a:pt x="0" y="8"/>
                </a:lnTo>
                <a:close/>
                <a:moveTo>
                  <a:pt x="6" y="12"/>
                </a:moveTo>
                <a:lnTo>
                  <a:pt x="9" y="13"/>
                </a:lnTo>
                <a:lnTo>
                  <a:pt x="6" y="11"/>
                </a:lnTo>
                <a:lnTo>
                  <a:pt x="6" y="12"/>
                </a:lnTo>
                <a:close/>
                <a:moveTo>
                  <a:pt x="11" y="15"/>
                </a:moveTo>
                <a:lnTo>
                  <a:pt x="26" y="23"/>
                </a:lnTo>
                <a:lnTo>
                  <a:pt x="11" y="14"/>
                </a:lnTo>
                <a:lnTo>
                  <a:pt x="11" y="15"/>
                </a:lnTo>
                <a:close/>
                <a:moveTo>
                  <a:pt x="29" y="25"/>
                </a:moveTo>
                <a:lnTo>
                  <a:pt x="32" y="27"/>
                </a:lnTo>
                <a:lnTo>
                  <a:pt x="32" y="26"/>
                </a:lnTo>
                <a:lnTo>
                  <a:pt x="29" y="24"/>
                </a:lnTo>
                <a:lnTo>
                  <a:pt x="29" y="25"/>
                </a:lnTo>
                <a:close/>
                <a:moveTo>
                  <a:pt x="3" y="9"/>
                </a:moveTo>
                <a:lnTo>
                  <a:pt x="3" y="10"/>
                </a:lnTo>
                <a:lnTo>
                  <a:pt x="6" y="8"/>
                </a:lnTo>
                <a:lnTo>
                  <a:pt x="3" y="9"/>
                </a:lnTo>
                <a:close/>
                <a:moveTo>
                  <a:pt x="9" y="13"/>
                </a:moveTo>
                <a:lnTo>
                  <a:pt x="9" y="13"/>
                </a:lnTo>
                <a:lnTo>
                  <a:pt x="11" y="12"/>
                </a:lnTo>
                <a:lnTo>
                  <a:pt x="11" y="11"/>
                </a:lnTo>
                <a:lnTo>
                  <a:pt x="9" y="13"/>
                </a:lnTo>
                <a:close/>
                <a:moveTo>
                  <a:pt x="26" y="23"/>
                </a:moveTo>
                <a:lnTo>
                  <a:pt x="26" y="23"/>
                </a:lnTo>
                <a:lnTo>
                  <a:pt x="29" y="22"/>
                </a:lnTo>
                <a:lnTo>
                  <a:pt x="29" y="21"/>
                </a:lnTo>
                <a:lnTo>
                  <a:pt x="26" y="23"/>
                </a:lnTo>
                <a:close/>
                <a:moveTo>
                  <a:pt x="32" y="26"/>
                </a:moveTo>
                <a:lnTo>
                  <a:pt x="32" y="27"/>
                </a:lnTo>
                <a:lnTo>
                  <a:pt x="34" y="25"/>
                </a:lnTo>
                <a:lnTo>
                  <a:pt x="34" y="24"/>
                </a:lnTo>
                <a:lnTo>
                  <a:pt x="32" y="26"/>
                </a:lnTo>
                <a:close/>
                <a:moveTo>
                  <a:pt x="34" y="28"/>
                </a:moveTo>
                <a:lnTo>
                  <a:pt x="38" y="30"/>
                </a:lnTo>
                <a:lnTo>
                  <a:pt x="34" y="28"/>
                </a:lnTo>
                <a:close/>
                <a:moveTo>
                  <a:pt x="38" y="30"/>
                </a:moveTo>
                <a:lnTo>
                  <a:pt x="38" y="30"/>
                </a:lnTo>
                <a:lnTo>
                  <a:pt x="40" y="29"/>
                </a:lnTo>
                <a:lnTo>
                  <a:pt x="40" y="28"/>
                </a:lnTo>
                <a:lnTo>
                  <a:pt x="38" y="30"/>
                </a:lnTo>
                <a:close/>
              </a:path>
            </a:pathLst>
          </a:custGeom>
          <a:solidFill>
            <a:srgbClr val="969696"/>
          </a:solidFill>
          <a:ln w="9525">
            <a:noFill/>
            <a:round/>
            <a:headEnd/>
            <a:tailEnd/>
          </a:ln>
        </p:spPr>
        <p:txBody>
          <a:bodyPr/>
          <a:lstStyle/>
          <a:p>
            <a:pPr>
              <a:defRPr/>
            </a:pPr>
            <a:endParaRPr lang="zh-CN" altLang="en-US">
              <a:latin typeface="+mj-lt"/>
              <a:ea typeface="宋体" pitchFamily="2" charset="-122"/>
            </a:endParaRPr>
          </a:p>
        </p:txBody>
      </p:sp>
      <p:pic>
        <p:nvPicPr>
          <p:cNvPr id="197956" name="Picture 496"/>
          <p:cNvPicPr>
            <a:picLocks noChangeAspect="1" noChangeArrowheads="1"/>
          </p:cNvPicPr>
          <p:nvPr/>
        </p:nvPicPr>
        <p:blipFill>
          <a:blip r:embed="rId41"/>
          <a:srcRect/>
          <a:stretch>
            <a:fillRect/>
          </a:stretch>
        </p:blipFill>
        <p:spPr bwMode="auto">
          <a:xfrm>
            <a:off x="8048625" y="2900363"/>
            <a:ext cx="82550" cy="60325"/>
          </a:xfrm>
          <a:prstGeom prst="rect">
            <a:avLst/>
          </a:prstGeom>
          <a:noFill/>
          <a:ln w="9525">
            <a:noFill/>
            <a:miter lim="800000"/>
            <a:headEnd/>
            <a:tailEnd/>
          </a:ln>
        </p:spPr>
      </p:pic>
      <p:pic>
        <p:nvPicPr>
          <p:cNvPr id="197957" name="Picture 497"/>
          <p:cNvPicPr>
            <a:picLocks noChangeAspect="1" noChangeArrowheads="1"/>
          </p:cNvPicPr>
          <p:nvPr/>
        </p:nvPicPr>
        <p:blipFill>
          <a:blip r:embed="rId42"/>
          <a:srcRect/>
          <a:stretch>
            <a:fillRect/>
          </a:stretch>
        </p:blipFill>
        <p:spPr bwMode="auto">
          <a:xfrm>
            <a:off x="8048625" y="2900363"/>
            <a:ext cx="82550" cy="60325"/>
          </a:xfrm>
          <a:prstGeom prst="rect">
            <a:avLst/>
          </a:prstGeom>
          <a:noFill/>
          <a:ln w="9525">
            <a:noFill/>
            <a:miter lim="800000"/>
            <a:headEnd/>
            <a:tailEnd/>
          </a:ln>
        </p:spPr>
      </p:pic>
      <p:sp>
        <p:nvSpPr>
          <p:cNvPr id="67932" name="Freeform 498"/>
          <p:cNvSpPr>
            <a:spLocks/>
          </p:cNvSpPr>
          <p:nvPr/>
        </p:nvSpPr>
        <p:spPr bwMode="auto">
          <a:xfrm>
            <a:off x="8058150" y="2906713"/>
            <a:ext cx="69850" cy="46037"/>
          </a:xfrm>
          <a:custGeom>
            <a:avLst/>
            <a:gdLst>
              <a:gd name="T0" fmla="*/ 0 w 44"/>
              <a:gd name="T1" fmla="*/ 2147483647 h 29"/>
              <a:gd name="T2" fmla="*/ 2147483647 w 44"/>
              <a:gd name="T3" fmla="*/ 2147483647 h 29"/>
              <a:gd name="T4" fmla="*/ 2147483647 w 44"/>
              <a:gd name="T5" fmla="*/ 2147483647 h 29"/>
              <a:gd name="T6" fmla="*/ 0 w 44"/>
              <a:gd name="T7" fmla="*/ 0 h 29"/>
              <a:gd name="T8" fmla="*/ 0 w 44"/>
              <a:gd name="T9" fmla="*/ 2147483647 h 29"/>
              <a:gd name="T10" fmla="*/ 0 60000 65536"/>
              <a:gd name="T11" fmla="*/ 0 60000 65536"/>
              <a:gd name="T12" fmla="*/ 0 60000 65536"/>
              <a:gd name="T13" fmla="*/ 0 60000 65536"/>
              <a:gd name="T14" fmla="*/ 0 60000 65536"/>
              <a:gd name="T15" fmla="*/ 0 w 44"/>
              <a:gd name="T16" fmla="*/ 0 h 29"/>
              <a:gd name="T17" fmla="*/ 44 w 44"/>
              <a:gd name="T18" fmla="*/ 29 h 29"/>
            </a:gdLst>
            <a:ahLst/>
            <a:cxnLst>
              <a:cxn ang="T10">
                <a:pos x="T0" y="T1"/>
              </a:cxn>
              <a:cxn ang="T11">
                <a:pos x="T2" y="T3"/>
              </a:cxn>
              <a:cxn ang="T12">
                <a:pos x="T4" y="T5"/>
              </a:cxn>
              <a:cxn ang="T13">
                <a:pos x="T6" y="T7"/>
              </a:cxn>
              <a:cxn ang="T14">
                <a:pos x="T8" y="T9"/>
              </a:cxn>
            </a:cxnLst>
            <a:rect l="T15" t="T16" r="T17" b="T18"/>
            <a:pathLst>
              <a:path w="44" h="29">
                <a:moveTo>
                  <a:pt x="0" y="4"/>
                </a:moveTo>
                <a:lnTo>
                  <a:pt x="44" y="29"/>
                </a:lnTo>
                <a:lnTo>
                  <a:pt x="44" y="26"/>
                </a:lnTo>
                <a:lnTo>
                  <a:pt x="0" y="0"/>
                </a:lnTo>
                <a:lnTo>
                  <a:pt x="0" y="4"/>
                </a:lnTo>
                <a:close/>
              </a:path>
            </a:pathLst>
          </a:cu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933" name="Freeform 499"/>
          <p:cNvSpPr>
            <a:spLocks/>
          </p:cNvSpPr>
          <p:nvPr/>
        </p:nvSpPr>
        <p:spPr bwMode="auto">
          <a:xfrm>
            <a:off x="8058150" y="2886075"/>
            <a:ext cx="101600" cy="66675"/>
          </a:xfrm>
          <a:custGeom>
            <a:avLst/>
            <a:gdLst>
              <a:gd name="T0" fmla="*/ 0 w 64"/>
              <a:gd name="T1" fmla="*/ 2147483647 h 42"/>
              <a:gd name="T2" fmla="*/ 2147483647 w 64"/>
              <a:gd name="T3" fmla="*/ 0 h 42"/>
              <a:gd name="T4" fmla="*/ 2147483647 w 64"/>
              <a:gd name="T5" fmla="*/ 2147483647 h 42"/>
              <a:gd name="T6" fmla="*/ 2147483647 w 64"/>
              <a:gd name="T7" fmla="*/ 2147483647 h 42"/>
              <a:gd name="T8" fmla="*/ 2147483647 w 64"/>
              <a:gd name="T9" fmla="*/ 2147483647 h 42"/>
              <a:gd name="T10" fmla="*/ 0 w 64"/>
              <a:gd name="T11" fmla="*/ 2147483647 h 42"/>
              <a:gd name="T12" fmla="*/ 0 w 64"/>
              <a:gd name="T13" fmla="*/ 2147483647 h 42"/>
              <a:gd name="T14" fmla="*/ 0 60000 65536"/>
              <a:gd name="T15" fmla="*/ 0 60000 65536"/>
              <a:gd name="T16" fmla="*/ 0 60000 65536"/>
              <a:gd name="T17" fmla="*/ 0 60000 65536"/>
              <a:gd name="T18" fmla="*/ 0 60000 65536"/>
              <a:gd name="T19" fmla="*/ 0 60000 65536"/>
              <a:gd name="T20" fmla="*/ 0 60000 65536"/>
              <a:gd name="T21" fmla="*/ 0 w 64"/>
              <a:gd name="T22" fmla="*/ 0 h 42"/>
              <a:gd name="T23" fmla="*/ 64 w 64"/>
              <a:gd name="T24" fmla="*/ 42 h 4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42">
                <a:moveTo>
                  <a:pt x="0" y="13"/>
                </a:moveTo>
                <a:lnTo>
                  <a:pt x="19" y="0"/>
                </a:lnTo>
                <a:lnTo>
                  <a:pt x="64" y="25"/>
                </a:lnTo>
                <a:lnTo>
                  <a:pt x="64" y="31"/>
                </a:lnTo>
                <a:lnTo>
                  <a:pt x="44" y="42"/>
                </a:lnTo>
                <a:lnTo>
                  <a:pt x="0" y="17"/>
                </a:lnTo>
                <a:lnTo>
                  <a:pt x="0" y="13"/>
                </a:lnTo>
                <a:close/>
              </a:path>
            </a:pathLst>
          </a:custGeom>
          <a:noFill/>
          <a:ln w="12700" cap="rnd">
            <a:solidFill>
              <a:srgbClr val="000000"/>
            </a:solidFill>
            <a:round/>
            <a:headEnd/>
            <a:tailEnd/>
          </a:ln>
        </p:spPr>
        <p:txBody>
          <a:bodyPr/>
          <a:lstStyle/>
          <a:p>
            <a:pPr>
              <a:defRPr/>
            </a:pPr>
            <a:endParaRPr lang="zh-CN" altLang="en-US">
              <a:latin typeface="+mj-lt"/>
              <a:ea typeface="宋体" pitchFamily="2" charset="-122"/>
            </a:endParaRPr>
          </a:p>
        </p:txBody>
      </p:sp>
      <p:pic>
        <p:nvPicPr>
          <p:cNvPr id="197960" name="Picture 500"/>
          <p:cNvPicPr>
            <a:picLocks noChangeAspect="1" noChangeArrowheads="1"/>
          </p:cNvPicPr>
          <p:nvPr/>
        </p:nvPicPr>
        <p:blipFill>
          <a:blip r:embed="rId43"/>
          <a:srcRect/>
          <a:stretch>
            <a:fillRect/>
          </a:stretch>
        </p:blipFill>
        <p:spPr bwMode="auto">
          <a:xfrm>
            <a:off x="8102600" y="2781300"/>
            <a:ext cx="76200" cy="114300"/>
          </a:xfrm>
          <a:prstGeom prst="rect">
            <a:avLst/>
          </a:prstGeom>
          <a:noFill/>
          <a:ln w="9525">
            <a:noFill/>
            <a:miter lim="800000"/>
            <a:headEnd/>
            <a:tailEnd/>
          </a:ln>
        </p:spPr>
      </p:pic>
      <p:pic>
        <p:nvPicPr>
          <p:cNvPr id="197961" name="Picture 501"/>
          <p:cNvPicPr>
            <a:picLocks noChangeAspect="1" noChangeArrowheads="1"/>
          </p:cNvPicPr>
          <p:nvPr/>
        </p:nvPicPr>
        <p:blipFill>
          <a:blip r:embed="rId44"/>
          <a:srcRect/>
          <a:stretch>
            <a:fillRect/>
          </a:stretch>
        </p:blipFill>
        <p:spPr bwMode="auto">
          <a:xfrm>
            <a:off x="8102600" y="2781300"/>
            <a:ext cx="76200" cy="114300"/>
          </a:xfrm>
          <a:prstGeom prst="rect">
            <a:avLst/>
          </a:prstGeom>
          <a:noFill/>
          <a:ln w="9525">
            <a:noFill/>
            <a:miter lim="800000"/>
            <a:headEnd/>
            <a:tailEnd/>
          </a:ln>
        </p:spPr>
      </p:pic>
      <p:sp>
        <p:nvSpPr>
          <p:cNvPr id="67936" name="Freeform 502"/>
          <p:cNvSpPr>
            <a:spLocks/>
          </p:cNvSpPr>
          <p:nvPr/>
        </p:nvSpPr>
        <p:spPr bwMode="auto">
          <a:xfrm>
            <a:off x="8112125" y="2792413"/>
            <a:ext cx="61913" cy="96837"/>
          </a:xfrm>
          <a:custGeom>
            <a:avLst/>
            <a:gdLst>
              <a:gd name="T0" fmla="*/ 2147483647 w 39"/>
              <a:gd name="T1" fmla="*/ 2147483647 h 61"/>
              <a:gd name="T2" fmla="*/ 2147483647 w 39"/>
              <a:gd name="T3" fmla="*/ 2147483647 h 61"/>
              <a:gd name="T4" fmla="*/ 0 w 39"/>
              <a:gd name="T5" fmla="*/ 0 h 61"/>
              <a:gd name="T6" fmla="*/ 2147483647 w 39"/>
              <a:gd name="T7" fmla="*/ 2147483647 h 61"/>
              <a:gd name="T8" fmla="*/ 2147483647 w 39"/>
              <a:gd name="T9" fmla="*/ 2147483647 h 61"/>
              <a:gd name="T10" fmla="*/ 2147483647 w 39"/>
              <a:gd name="T11" fmla="*/ 2147483647 h 61"/>
              <a:gd name="T12" fmla="*/ 2147483647 w 39"/>
              <a:gd name="T13" fmla="*/ 2147483647 h 61"/>
              <a:gd name="T14" fmla="*/ 0 60000 65536"/>
              <a:gd name="T15" fmla="*/ 0 60000 65536"/>
              <a:gd name="T16" fmla="*/ 0 60000 65536"/>
              <a:gd name="T17" fmla="*/ 0 60000 65536"/>
              <a:gd name="T18" fmla="*/ 0 60000 65536"/>
              <a:gd name="T19" fmla="*/ 0 60000 65536"/>
              <a:gd name="T20" fmla="*/ 0 60000 65536"/>
              <a:gd name="T21" fmla="*/ 0 w 39"/>
              <a:gd name="T22" fmla="*/ 0 h 61"/>
              <a:gd name="T23" fmla="*/ 39 w 39"/>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 h="61">
                <a:moveTo>
                  <a:pt x="1" y="37"/>
                </a:moveTo>
                <a:lnTo>
                  <a:pt x="1" y="1"/>
                </a:lnTo>
                <a:lnTo>
                  <a:pt x="0" y="0"/>
                </a:lnTo>
                <a:lnTo>
                  <a:pt x="39" y="23"/>
                </a:lnTo>
                <a:lnTo>
                  <a:pt x="39" y="61"/>
                </a:lnTo>
                <a:lnTo>
                  <a:pt x="39" y="60"/>
                </a:lnTo>
                <a:lnTo>
                  <a:pt x="1" y="37"/>
                </a:lnTo>
                <a:close/>
              </a:path>
            </a:pathLst>
          </a:cu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937" name="Rectangle 503"/>
          <p:cNvSpPr>
            <a:spLocks noChangeArrowheads="1"/>
          </p:cNvSpPr>
          <p:nvPr/>
        </p:nvSpPr>
        <p:spPr bwMode="auto">
          <a:xfrm>
            <a:off x="8143875" y="2786063"/>
            <a:ext cx="642938" cy="246062"/>
          </a:xfrm>
          <a:prstGeom prst="rect">
            <a:avLst/>
          </a:prstGeom>
          <a:noFill/>
          <a:ln w="9525">
            <a:noFill/>
            <a:miter lim="800000"/>
            <a:headEnd/>
            <a:tailEnd/>
          </a:ln>
        </p:spPr>
        <p:txBody>
          <a:bodyPr lIns="0" tIns="0" rIns="0" bIns="0">
            <a:spAutoFit/>
          </a:bodyPr>
          <a:lstStyle/>
          <a:p>
            <a:pPr algn="ctr" eaLnBrk="0" hangingPunct="0">
              <a:defRPr/>
            </a:pPr>
            <a:r>
              <a:rPr lang="en-US" altLang="zh-CN" sz="800" b="0">
                <a:solidFill>
                  <a:srgbClr val="000000"/>
                </a:solidFill>
                <a:latin typeface="+mj-lt"/>
                <a:ea typeface="华文细黑" pitchFamily="2" charset="-122"/>
              </a:rPr>
              <a:t>Multiplex terminal</a:t>
            </a:r>
            <a:endParaRPr lang="zh-CN" altLang="en-US" sz="1800" b="0">
              <a:solidFill>
                <a:schemeClr val="bg1"/>
              </a:solidFill>
              <a:latin typeface="+mj-lt"/>
              <a:ea typeface="华文细黑" pitchFamily="2" charset="-122"/>
            </a:endParaRPr>
          </a:p>
        </p:txBody>
      </p:sp>
      <p:sp>
        <p:nvSpPr>
          <p:cNvPr id="67938" name="Rectangle 505"/>
          <p:cNvSpPr>
            <a:spLocks noChangeArrowheads="1"/>
          </p:cNvSpPr>
          <p:nvPr/>
        </p:nvSpPr>
        <p:spPr bwMode="auto">
          <a:xfrm>
            <a:off x="1071563" y="3403600"/>
            <a:ext cx="428625" cy="276225"/>
          </a:xfrm>
          <a:prstGeom prst="rect">
            <a:avLst/>
          </a:prstGeom>
          <a:noFill/>
          <a:ln w="9525">
            <a:noFill/>
            <a:miter lim="800000"/>
            <a:headEnd/>
            <a:tailEnd/>
          </a:ln>
        </p:spPr>
        <p:txBody>
          <a:bodyPr lIns="0" tIns="0" rIns="0" bIns="0">
            <a:spAutoFit/>
          </a:bodyPr>
          <a:lstStyle/>
          <a:p>
            <a:pPr algn="ctr" eaLnBrk="0" hangingPunct="0">
              <a:defRPr/>
            </a:pPr>
            <a:r>
              <a:rPr lang="en-US" altLang="zh-CN" sz="600" b="0" dirty="0">
                <a:latin typeface="+mj-lt"/>
                <a:ea typeface="华文细黑" pitchFamily="2" charset="-122"/>
              </a:rPr>
              <a:t>Dalian Signal Cabin</a:t>
            </a:r>
            <a:endParaRPr lang="zh-CN" altLang="en-US" sz="1800" b="0" dirty="0">
              <a:latin typeface="+mj-lt"/>
              <a:ea typeface="华文细黑" pitchFamily="2" charset="-122"/>
            </a:endParaRPr>
          </a:p>
        </p:txBody>
      </p:sp>
      <p:sp>
        <p:nvSpPr>
          <p:cNvPr id="67943" name="Line 510"/>
          <p:cNvSpPr>
            <a:spLocks noChangeShapeType="1"/>
          </p:cNvSpPr>
          <p:nvPr/>
        </p:nvSpPr>
        <p:spPr bwMode="auto">
          <a:xfrm>
            <a:off x="2655888" y="2000250"/>
            <a:ext cx="0" cy="490538"/>
          </a:xfrm>
          <a:prstGeom prst="line">
            <a:avLst/>
          </a:pr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7944" name="Rectangle 511"/>
          <p:cNvSpPr>
            <a:spLocks noChangeArrowheads="1"/>
          </p:cNvSpPr>
          <p:nvPr/>
        </p:nvSpPr>
        <p:spPr bwMode="auto">
          <a:xfrm>
            <a:off x="2000250" y="1766888"/>
            <a:ext cx="525463"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dirty="0">
                <a:solidFill>
                  <a:srgbClr val="000000"/>
                </a:solidFill>
                <a:latin typeface="+mj-lt"/>
                <a:ea typeface="华文细黑" pitchFamily="2" charset="-122"/>
              </a:rPr>
              <a:t>New Dalian</a:t>
            </a:r>
            <a:endParaRPr lang="zh-CN" altLang="en-US" sz="1800" b="0" dirty="0">
              <a:solidFill>
                <a:schemeClr val="bg1"/>
              </a:solidFill>
              <a:latin typeface="+mj-lt"/>
              <a:ea typeface="华文细黑" pitchFamily="2" charset="-122"/>
            </a:endParaRPr>
          </a:p>
        </p:txBody>
      </p:sp>
      <p:sp>
        <p:nvSpPr>
          <p:cNvPr id="67945" name="Rectangle 512"/>
          <p:cNvSpPr>
            <a:spLocks noChangeArrowheads="1"/>
          </p:cNvSpPr>
          <p:nvPr/>
        </p:nvSpPr>
        <p:spPr bwMode="auto">
          <a:xfrm>
            <a:off x="2725738" y="1766888"/>
            <a:ext cx="173037"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622</a:t>
            </a:r>
            <a:endParaRPr lang="en-US" altLang="zh-CN" sz="1800" b="0">
              <a:solidFill>
                <a:schemeClr val="bg1"/>
              </a:solidFill>
              <a:latin typeface="+mj-lt"/>
              <a:ea typeface="华文细黑" pitchFamily="2" charset="-122"/>
            </a:endParaRPr>
          </a:p>
        </p:txBody>
      </p:sp>
      <p:sp>
        <p:nvSpPr>
          <p:cNvPr id="67946" name="Rectangle 513"/>
          <p:cNvSpPr>
            <a:spLocks noChangeArrowheads="1"/>
          </p:cNvSpPr>
          <p:nvPr/>
        </p:nvSpPr>
        <p:spPr bwMode="auto">
          <a:xfrm>
            <a:off x="2914650" y="1766888"/>
            <a:ext cx="85725"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M</a:t>
            </a:r>
            <a:endParaRPr lang="en-US" altLang="zh-CN" sz="1800" b="0">
              <a:solidFill>
                <a:schemeClr val="bg1"/>
              </a:solidFill>
              <a:latin typeface="+mj-lt"/>
              <a:ea typeface="华文细黑" pitchFamily="2" charset="-122"/>
            </a:endParaRPr>
          </a:p>
        </p:txBody>
      </p:sp>
      <p:sp>
        <p:nvSpPr>
          <p:cNvPr id="67947" name="Freeform 514"/>
          <p:cNvSpPr>
            <a:spLocks noEditPoints="1"/>
          </p:cNvSpPr>
          <p:nvPr/>
        </p:nvSpPr>
        <p:spPr bwMode="auto">
          <a:xfrm>
            <a:off x="2986088" y="2244725"/>
            <a:ext cx="549275" cy="17463"/>
          </a:xfrm>
          <a:custGeom>
            <a:avLst/>
            <a:gdLst>
              <a:gd name="T0" fmla="*/ 2147483647 w 1475"/>
              <a:gd name="T1" fmla="*/ 0 h 46"/>
              <a:gd name="T2" fmla="*/ 2147483647 w 1475"/>
              <a:gd name="T3" fmla="*/ 2147483647 h 46"/>
              <a:gd name="T4" fmla="*/ 0 w 1475"/>
              <a:gd name="T5" fmla="*/ 1258449039 h 46"/>
              <a:gd name="T6" fmla="*/ 2147483647 w 1475"/>
              <a:gd name="T7" fmla="*/ 0 h 46"/>
              <a:gd name="T8" fmla="*/ 2147483647 w 1475"/>
              <a:gd name="T9" fmla="*/ 1258449039 h 46"/>
              <a:gd name="T10" fmla="*/ 2147483647 w 1475"/>
              <a:gd name="T11" fmla="*/ 2147483647 h 46"/>
              <a:gd name="T12" fmla="*/ 2147483647 w 1475"/>
              <a:gd name="T13" fmla="*/ 0 h 46"/>
              <a:gd name="T14" fmla="*/ 2147483647 w 1475"/>
              <a:gd name="T15" fmla="*/ 0 h 46"/>
              <a:gd name="T16" fmla="*/ 2147483647 w 1475"/>
              <a:gd name="T17" fmla="*/ 2147483647 h 46"/>
              <a:gd name="T18" fmla="*/ 2147483647 w 1475"/>
              <a:gd name="T19" fmla="*/ 1258449039 h 46"/>
              <a:gd name="T20" fmla="*/ 2147483647 w 1475"/>
              <a:gd name="T21" fmla="*/ 0 h 46"/>
              <a:gd name="T22" fmla="*/ 2147483647 w 1475"/>
              <a:gd name="T23" fmla="*/ 1258449039 h 46"/>
              <a:gd name="T24" fmla="*/ 2147483647 w 1475"/>
              <a:gd name="T25" fmla="*/ 2147483647 h 46"/>
              <a:gd name="T26" fmla="*/ 2147483647 w 1475"/>
              <a:gd name="T27" fmla="*/ 0 h 46"/>
              <a:gd name="T28" fmla="*/ 2147483647 w 1475"/>
              <a:gd name="T29" fmla="*/ 0 h 46"/>
              <a:gd name="T30" fmla="*/ 2147483647 w 1475"/>
              <a:gd name="T31" fmla="*/ 2147483647 h 46"/>
              <a:gd name="T32" fmla="*/ 2147483647 w 1475"/>
              <a:gd name="T33" fmla="*/ 1258449039 h 46"/>
              <a:gd name="T34" fmla="*/ 2147483647 w 1475"/>
              <a:gd name="T35" fmla="*/ 0 h 46"/>
              <a:gd name="T36" fmla="*/ 2147483647 w 1475"/>
              <a:gd name="T37" fmla="*/ 1258449039 h 46"/>
              <a:gd name="T38" fmla="*/ 2147483647 w 1475"/>
              <a:gd name="T39" fmla="*/ 2147483647 h 46"/>
              <a:gd name="T40" fmla="*/ 2147483647 w 1475"/>
              <a:gd name="T41" fmla="*/ 0 h 46"/>
              <a:gd name="T42" fmla="*/ 2147483647 w 1475"/>
              <a:gd name="T43" fmla="*/ 0 h 46"/>
              <a:gd name="T44" fmla="*/ 2147483647 w 1475"/>
              <a:gd name="T45" fmla="*/ 2147483647 h 46"/>
              <a:gd name="T46" fmla="*/ 2147483647 w 1475"/>
              <a:gd name="T47" fmla="*/ 1258449039 h 46"/>
              <a:gd name="T48" fmla="*/ 2147483647 w 1475"/>
              <a:gd name="T49" fmla="*/ 0 h 46"/>
              <a:gd name="T50" fmla="*/ 2147483647 w 1475"/>
              <a:gd name="T51" fmla="*/ 1258449039 h 46"/>
              <a:gd name="T52" fmla="*/ 2147483647 w 1475"/>
              <a:gd name="T53" fmla="*/ 2147483647 h 46"/>
              <a:gd name="T54" fmla="*/ 2147483647 w 1475"/>
              <a:gd name="T55" fmla="*/ 0 h 46"/>
              <a:gd name="T56" fmla="*/ 2147483647 w 1475"/>
              <a:gd name="T57" fmla="*/ 0 h 46"/>
              <a:gd name="T58" fmla="*/ 2147483647 w 1475"/>
              <a:gd name="T59" fmla="*/ 2147483647 h 46"/>
              <a:gd name="T60" fmla="*/ 2147483647 w 1475"/>
              <a:gd name="T61" fmla="*/ 1258449039 h 46"/>
              <a:gd name="T62" fmla="*/ 2147483647 w 1475"/>
              <a:gd name="T63" fmla="*/ 0 h 46"/>
              <a:gd name="T64" fmla="*/ 2147483647 w 1475"/>
              <a:gd name="T65" fmla="*/ 1258449039 h 46"/>
              <a:gd name="T66" fmla="*/ 2147483647 w 1475"/>
              <a:gd name="T67" fmla="*/ 2147483647 h 46"/>
              <a:gd name="T68" fmla="*/ 2147483647 w 1475"/>
              <a:gd name="T69" fmla="*/ 0 h 46"/>
              <a:gd name="T70" fmla="*/ 2147483647 w 1475"/>
              <a:gd name="T71" fmla="*/ 0 h 46"/>
              <a:gd name="T72" fmla="*/ 2147483647 w 1475"/>
              <a:gd name="T73" fmla="*/ 2147483647 h 46"/>
              <a:gd name="T74" fmla="*/ 2147483647 w 1475"/>
              <a:gd name="T75" fmla="*/ 1258449039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475"/>
              <a:gd name="T115" fmla="*/ 0 h 46"/>
              <a:gd name="T116" fmla="*/ 1475 w 1475"/>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475" h="46">
                <a:moveTo>
                  <a:pt x="23" y="0"/>
                </a:moveTo>
                <a:lnTo>
                  <a:pt x="69" y="0"/>
                </a:lnTo>
                <a:cubicBezTo>
                  <a:pt x="82" y="0"/>
                  <a:pt x="92" y="10"/>
                  <a:pt x="92" y="23"/>
                </a:cubicBezTo>
                <a:cubicBezTo>
                  <a:pt x="92" y="35"/>
                  <a:pt x="82" y="46"/>
                  <a:pt x="69" y="46"/>
                </a:cubicBezTo>
                <a:lnTo>
                  <a:pt x="23" y="46"/>
                </a:lnTo>
                <a:cubicBezTo>
                  <a:pt x="10" y="46"/>
                  <a:pt x="0" y="35"/>
                  <a:pt x="0" y="23"/>
                </a:cubicBezTo>
                <a:cubicBezTo>
                  <a:pt x="0" y="10"/>
                  <a:pt x="10" y="0"/>
                  <a:pt x="23" y="0"/>
                </a:cubicBezTo>
                <a:close/>
                <a:moveTo>
                  <a:pt x="161" y="0"/>
                </a:moveTo>
                <a:lnTo>
                  <a:pt x="207" y="0"/>
                </a:lnTo>
                <a:cubicBezTo>
                  <a:pt x="220" y="0"/>
                  <a:pt x="230" y="10"/>
                  <a:pt x="230" y="23"/>
                </a:cubicBezTo>
                <a:cubicBezTo>
                  <a:pt x="230" y="35"/>
                  <a:pt x="220" y="46"/>
                  <a:pt x="207" y="46"/>
                </a:cubicBezTo>
                <a:lnTo>
                  <a:pt x="161" y="46"/>
                </a:lnTo>
                <a:cubicBezTo>
                  <a:pt x="149" y="46"/>
                  <a:pt x="138" y="35"/>
                  <a:pt x="138" y="23"/>
                </a:cubicBezTo>
                <a:cubicBezTo>
                  <a:pt x="138" y="10"/>
                  <a:pt x="149" y="0"/>
                  <a:pt x="161" y="0"/>
                </a:cubicBezTo>
                <a:close/>
                <a:moveTo>
                  <a:pt x="299" y="0"/>
                </a:moveTo>
                <a:lnTo>
                  <a:pt x="346" y="0"/>
                </a:lnTo>
                <a:cubicBezTo>
                  <a:pt x="358" y="0"/>
                  <a:pt x="369" y="10"/>
                  <a:pt x="369" y="23"/>
                </a:cubicBezTo>
                <a:cubicBezTo>
                  <a:pt x="369" y="35"/>
                  <a:pt x="358" y="46"/>
                  <a:pt x="346" y="46"/>
                </a:cubicBezTo>
                <a:lnTo>
                  <a:pt x="299" y="46"/>
                </a:lnTo>
                <a:cubicBezTo>
                  <a:pt x="287" y="46"/>
                  <a:pt x="276" y="35"/>
                  <a:pt x="276" y="23"/>
                </a:cubicBezTo>
                <a:cubicBezTo>
                  <a:pt x="276" y="10"/>
                  <a:pt x="287" y="0"/>
                  <a:pt x="299" y="0"/>
                </a:cubicBezTo>
                <a:close/>
                <a:moveTo>
                  <a:pt x="438" y="0"/>
                </a:moveTo>
                <a:lnTo>
                  <a:pt x="484" y="0"/>
                </a:lnTo>
                <a:cubicBezTo>
                  <a:pt x="497" y="0"/>
                  <a:pt x="507" y="10"/>
                  <a:pt x="507" y="23"/>
                </a:cubicBezTo>
                <a:cubicBezTo>
                  <a:pt x="507" y="35"/>
                  <a:pt x="497" y="46"/>
                  <a:pt x="484" y="46"/>
                </a:cubicBezTo>
                <a:lnTo>
                  <a:pt x="438" y="46"/>
                </a:lnTo>
                <a:cubicBezTo>
                  <a:pt x="425" y="46"/>
                  <a:pt x="415" y="35"/>
                  <a:pt x="415" y="23"/>
                </a:cubicBezTo>
                <a:cubicBezTo>
                  <a:pt x="415" y="10"/>
                  <a:pt x="425" y="0"/>
                  <a:pt x="438" y="0"/>
                </a:cubicBezTo>
                <a:close/>
                <a:moveTo>
                  <a:pt x="576" y="0"/>
                </a:moveTo>
                <a:lnTo>
                  <a:pt x="622" y="0"/>
                </a:lnTo>
                <a:cubicBezTo>
                  <a:pt x="635" y="0"/>
                  <a:pt x="645" y="10"/>
                  <a:pt x="645" y="23"/>
                </a:cubicBezTo>
                <a:cubicBezTo>
                  <a:pt x="645" y="35"/>
                  <a:pt x="635" y="46"/>
                  <a:pt x="622" y="46"/>
                </a:cubicBezTo>
                <a:lnTo>
                  <a:pt x="576" y="46"/>
                </a:lnTo>
                <a:cubicBezTo>
                  <a:pt x="563" y="46"/>
                  <a:pt x="553" y="35"/>
                  <a:pt x="553" y="23"/>
                </a:cubicBezTo>
                <a:cubicBezTo>
                  <a:pt x="553" y="10"/>
                  <a:pt x="563" y="0"/>
                  <a:pt x="576" y="0"/>
                </a:cubicBezTo>
                <a:close/>
                <a:moveTo>
                  <a:pt x="714" y="0"/>
                </a:moveTo>
                <a:lnTo>
                  <a:pt x="760" y="0"/>
                </a:lnTo>
                <a:cubicBezTo>
                  <a:pt x="773" y="0"/>
                  <a:pt x="783" y="10"/>
                  <a:pt x="783" y="23"/>
                </a:cubicBezTo>
                <a:cubicBezTo>
                  <a:pt x="783" y="35"/>
                  <a:pt x="773" y="46"/>
                  <a:pt x="760" y="46"/>
                </a:cubicBezTo>
                <a:lnTo>
                  <a:pt x="714" y="46"/>
                </a:lnTo>
                <a:cubicBezTo>
                  <a:pt x="701" y="46"/>
                  <a:pt x="691" y="35"/>
                  <a:pt x="691" y="23"/>
                </a:cubicBezTo>
                <a:cubicBezTo>
                  <a:pt x="691" y="10"/>
                  <a:pt x="701" y="0"/>
                  <a:pt x="714" y="0"/>
                </a:cubicBezTo>
                <a:close/>
                <a:moveTo>
                  <a:pt x="852" y="0"/>
                </a:moveTo>
                <a:lnTo>
                  <a:pt x="899" y="0"/>
                </a:lnTo>
                <a:cubicBezTo>
                  <a:pt x="911" y="0"/>
                  <a:pt x="922" y="10"/>
                  <a:pt x="922" y="23"/>
                </a:cubicBezTo>
                <a:cubicBezTo>
                  <a:pt x="922" y="35"/>
                  <a:pt x="911" y="46"/>
                  <a:pt x="899" y="46"/>
                </a:cubicBezTo>
                <a:lnTo>
                  <a:pt x="852" y="46"/>
                </a:lnTo>
                <a:cubicBezTo>
                  <a:pt x="840" y="46"/>
                  <a:pt x="829" y="35"/>
                  <a:pt x="829" y="23"/>
                </a:cubicBezTo>
                <a:cubicBezTo>
                  <a:pt x="829" y="10"/>
                  <a:pt x="840" y="0"/>
                  <a:pt x="852" y="0"/>
                </a:cubicBezTo>
                <a:close/>
                <a:moveTo>
                  <a:pt x="991" y="0"/>
                </a:moveTo>
                <a:lnTo>
                  <a:pt x="1037" y="0"/>
                </a:lnTo>
                <a:cubicBezTo>
                  <a:pt x="1049" y="0"/>
                  <a:pt x="1060" y="10"/>
                  <a:pt x="1060" y="23"/>
                </a:cubicBezTo>
                <a:cubicBezTo>
                  <a:pt x="1060" y="35"/>
                  <a:pt x="1049" y="46"/>
                  <a:pt x="1037" y="46"/>
                </a:cubicBezTo>
                <a:lnTo>
                  <a:pt x="991" y="46"/>
                </a:lnTo>
                <a:cubicBezTo>
                  <a:pt x="978" y="46"/>
                  <a:pt x="968" y="35"/>
                  <a:pt x="968" y="23"/>
                </a:cubicBezTo>
                <a:cubicBezTo>
                  <a:pt x="968" y="10"/>
                  <a:pt x="978" y="0"/>
                  <a:pt x="991" y="0"/>
                </a:cubicBezTo>
                <a:close/>
                <a:moveTo>
                  <a:pt x="1129" y="0"/>
                </a:moveTo>
                <a:lnTo>
                  <a:pt x="1175" y="0"/>
                </a:lnTo>
                <a:cubicBezTo>
                  <a:pt x="1188" y="0"/>
                  <a:pt x="1198" y="10"/>
                  <a:pt x="1198" y="23"/>
                </a:cubicBezTo>
                <a:cubicBezTo>
                  <a:pt x="1198" y="35"/>
                  <a:pt x="1188" y="46"/>
                  <a:pt x="1175" y="46"/>
                </a:cubicBezTo>
                <a:lnTo>
                  <a:pt x="1129" y="46"/>
                </a:lnTo>
                <a:cubicBezTo>
                  <a:pt x="1116" y="46"/>
                  <a:pt x="1106" y="35"/>
                  <a:pt x="1106" y="23"/>
                </a:cubicBezTo>
                <a:cubicBezTo>
                  <a:pt x="1106" y="10"/>
                  <a:pt x="1116" y="0"/>
                  <a:pt x="1129" y="0"/>
                </a:cubicBezTo>
                <a:close/>
                <a:moveTo>
                  <a:pt x="1267" y="0"/>
                </a:moveTo>
                <a:lnTo>
                  <a:pt x="1313" y="0"/>
                </a:lnTo>
                <a:cubicBezTo>
                  <a:pt x="1326" y="0"/>
                  <a:pt x="1336" y="10"/>
                  <a:pt x="1336" y="23"/>
                </a:cubicBezTo>
                <a:cubicBezTo>
                  <a:pt x="1336" y="35"/>
                  <a:pt x="1326" y="46"/>
                  <a:pt x="1313" y="46"/>
                </a:cubicBezTo>
                <a:lnTo>
                  <a:pt x="1267" y="46"/>
                </a:lnTo>
                <a:cubicBezTo>
                  <a:pt x="1254" y="46"/>
                  <a:pt x="1244" y="35"/>
                  <a:pt x="1244" y="23"/>
                </a:cubicBezTo>
                <a:cubicBezTo>
                  <a:pt x="1244" y="10"/>
                  <a:pt x="1254" y="0"/>
                  <a:pt x="1267" y="0"/>
                </a:cubicBezTo>
                <a:close/>
                <a:moveTo>
                  <a:pt x="1405" y="0"/>
                </a:moveTo>
                <a:lnTo>
                  <a:pt x="1451" y="0"/>
                </a:lnTo>
                <a:cubicBezTo>
                  <a:pt x="1464" y="0"/>
                  <a:pt x="1475" y="10"/>
                  <a:pt x="1475" y="23"/>
                </a:cubicBezTo>
                <a:cubicBezTo>
                  <a:pt x="1475" y="35"/>
                  <a:pt x="1464" y="46"/>
                  <a:pt x="1451" y="46"/>
                </a:cubicBezTo>
                <a:lnTo>
                  <a:pt x="1405" y="46"/>
                </a:lnTo>
                <a:cubicBezTo>
                  <a:pt x="1393" y="46"/>
                  <a:pt x="1382" y="35"/>
                  <a:pt x="1382" y="23"/>
                </a:cubicBezTo>
                <a:cubicBezTo>
                  <a:pt x="1382" y="10"/>
                  <a:pt x="1393" y="0"/>
                  <a:pt x="1405" y="0"/>
                </a:cubicBezTo>
                <a:close/>
              </a:path>
            </a:pathLst>
          </a:custGeom>
          <a:solidFill>
            <a:srgbClr val="000000"/>
          </a:solidFill>
          <a:ln w="6350">
            <a:solidFill>
              <a:srgbClr val="000000"/>
            </a:solidFill>
            <a:bevel/>
            <a:headEnd/>
            <a:tailEnd/>
          </a:ln>
        </p:spPr>
        <p:txBody>
          <a:bodyPr/>
          <a:lstStyle/>
          <a:p>
            <a:pPr>
              <a:defRPr/>
            </a:pPr>
            <a:endParaRPr lang="zh-CN" altLang="en-US">
              <a:latin typeface="+mj-lt"/>
              <a:ea typeface="宋体" pitchFamily="2" charset="-122"/>
            </a:endParaRPr>
          </a:p>
        </p:txBody>
      </p:sp>
      <p:sp>
        <p:nvSpPr>
          <p:cNvPr id="67948" name="Line 515"/>
          <p:cNvSpPr>
            <a:spLocks noChangeShapeType="1"/>
          </p:cNvSpPr>
          <p:nvPr/>
        </p:nvSpPr>
        <p:spPr bwMode="auto">
          <a:xfrm>
            <a:off x="4008438" y="1339850"/>
            <a:ext cx="450850" cy="0"/>
          </a:xfrm>
          <a:prstGeom prst="line">
            <a:avLst/>
          </a:prstGeom>
          <a:noFill/>
          <a:ln w="17463" cap="rnd">
            <a:solidFill>
              <a:srgbClr val="000000"/>
            </a:solidFill>
            <a:round/>
            <a:headEnd/>
            <a:tailEnd/>
          </a:ln>
        </p:spPr>
        <p:txBody>
          <a:bodyPr/>
          <a:lstStyle/>
          <a:p>
            <a:pPr>
              <a:defRPr/>
            </a:pPr>
            <a:endParaRPr lang="zh-CN" altLang="en-US">
              <a:latin typeface="+mj-lt"/>
              <a:ea typeface="宋体" pitchFamily="2" charset="-122"/>
            </a:endParaRPr>
          </a:p>
        </p:txBody>
      </p:sp>
      <p:sp>
        <p:nvSpPr>
          <p:cNvPr id="67949" name="Line 516"/>
          <p:cNvSpPr>
            <a:spLocks noChangeShapeType="1"/>
          </p:cNvSpPr>
          <p:nvPr/>
        </p:nvSpPr>
        <p:spPr bwMode="auto">
          <a:xfrm>
            <a:off x="4008438" y="1419225"/>
            <a:ext cx="450850" cy="0"/>
          </a:xfrm>
          <a:prstGeom prst="line">
            <a:avLst/>
          </a:prstGeom>
          <a:noFill/>
          <a:ln w="17463" cap="rnd">
            <a:solidFill>
              <a:srgbClr val="000000"/>
            </a:solidFill>
            <a:round/>
            <a:headEnd/>
            <a:tailEnd/>
          </a:ln>
        </p:spPr>
        <p:txBody>
          <a:bodyPr/>
          <a:lstStyle/>
          <a:p>
            <a:pPr>
              <a:defRPr/>
            </a:pPr>
            <a:endParaRPr lang="zh-CN" altLang="en-US">
              <a:latin typeface="+mj-lt"/>
              <a:ea typeface="宋体" pitchFamily="2" charset="-122"/>
            </a:endParaRPr>
          </a:p>
        </p:txBody>
      </p:sp>
      <p:sp>
        <p:nvSpPr>
          <p:cNvPr id="67950" name="Rectangle 517"/>
          <p:cNvSpPr>
            <a:spLocks noChangeArrowheads="1"/>
          </p:cNvSpPr>
          <p:nvPr/>
        </p:nvSpPr>
        <p:spPr bwMode="auto">
          <a:xfrm>
            <a:off x="3786188" y="785813"/>
            <a:ext cx="1068387" cy="369887"/>
          </a:xfrm>
          <a:prstGeom prst="rect">
            <a:avLst/>
          </a:prstGeom>
          <a:noFill/>
          <a:ln w="9525">
            <a:noFill/>
            <a:miter lim="800000"/>
            <a:headEnd/>
            <a:tailEnd/>
          </a:ln>
        </p:spPr>
        <p:txBody>
          <a:bodyPr lIns="0" tIns="0" rIns="0" bIns="0">
            <a:spAutoFit/>
          </a:bodyPr>
          <a:lstStyle/>
          <a:p>
            <a:pPr algn="ctr" eaLnBrk="0" hangingPunct="0">
              <a:defRPr/>
            </a:pPr>
            <a:r>
              <a:rPr lang="en-US" altLang="zh-CN" sz="800" b="0" dirty="0">
                <a:solidFill>
                  <a:srgbClr val="000000"/>
                </a:solidFill>
                <a:latin typeface="+mj-lt"/>
                <a:ea typeface="华文细黑" pitchFamily="2" charset="-122"/>
              </a:rPr>
              <a:t>Shenyang Railway Bureau Dispatching and Machinery Room</a:t>
            </a:r>
            <a:endParaRPr lang="zh-CN" altLang="en-US" sz="1800" b="0" dirty="0">
              <a:solidFill>
                <a:schemeClr val="bg1"/>
              </a:solidFill>
              <a:latin typeface="+mj-lt"/>
              <a:ea typeface="华文细黑" pitchFamily="2" charset="-122"/>
            </a:endParaRPr>
          </a:p>
        </p:txBody>
      </p:sp>
      <p:sp>
        <p:nvSpPr>
          <p:cNvPr id="67951" name="Freeform 519"/>
          <p:cNvSpPr>
            <a:spLocks/>
          </p:cNvSpPr>
          <p:nvPr/>
        </p:nvSpPr>
        <p:spPr bwMode="auto">
          <a:xfrm>
            <a:off x="4481513" y="2840038"/>
            <a:ext cx="373062" cy="39687"/>
          </a:xfrm>
          <a:custGeom>
            <a:avLst/>
            <a:gdLst>
              <a:gd name="T0" fmla="*/ 0 w 235"/>
              <a:gd name="T1" fmla="*/ 0 h 25"/>
              <a:gd name="T2" fmla="*/ 0 w 235"/>
              <a:gd name="T3" fmla="*/ 2147483647 h 25"/>
              <a:gd name="T4" fmla="*/ 2147483647 w 235"/>
              <a:gd name="T5" fmla="*/ 2147483647 h 25"/>
              <a:gd name="T6" fmla="*/ 0 60000 65536"/>
              <a:gd name="T7" fmla="*/ 0 60000 65536"/>
              <a:gd name="T8" fmla="*/ 0 60000 65536"/>
              <a:gd name="T9" fmla="*/ 0 w 235"/>
              <a:gd name="T10" fmla="*/ 0 h 25"/>
              <a:gd name="T11" fmla="*/ 235 w 235"/>
              <a:gd name="T12" fmla="*/ 25 h 25"/>
            </a:gdLst>
            <a:ahLst/>
            <a:cxnLst>
              <a:cxn ang="T6">
                <a:pos x="T0" y="T1"/>
              </a:cxn>
              <a:cxn ang="T7">
                <a:pos x="T2" y="T3"/>
              </a:cxn>
              <a:cxn ang="T8">
                <a:pos x="T4" y="T5"/>
              </a:cxn>
            </a:cxnLst>
            <a:rect l="T9" t="T10" r="T11" b="T12"/>
            <a:pathLst>
              <a:path w="235" h="25">
                <a:moveTo>
                  <a:pt x="0" y="0"/>
                </a:moveTo>
                <a:lnTo>
                  <a:pt x="0" y="25"/>
                </a:lnTo>
                <a:lnTo>
                  <a:pt x="235" y="25"/>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7952" name="Freeform 520"/>
          <p:cNvSpPr>
            <a:spLocks/>
          </p:cNvSpPr>
          <p:nvPr/>
        </p:nvSpPr>
        <p:spPr bwMode="auto">
          <a:xfrm>
            <a:off x="4633913" y="1911350"/>
            <a:ext cx="55562" cy="26988"/>
          </a:xfrm>
          <a:custGeom>
            <a:avLst/>
            <a:gdLst>
              <a:gd name="T0" fmla="*/ 2147483647 w 148"/>
              <a:gd name="T1" fmla="*/ 2147483647 h 72"/>
              <a:gd name="T2" fmla="*/ 2147483647 w 148"/>
              <a:gd name="T3" fmla="*/ 2147483647 h 72"/>
              <a:gd name="T4" fmla="*/ 2147483647 w 148"/>
              <a:gd name="T5" fmla="*/ 368672135 h 72"/>
              <a:gd name="T6" fmla="*/ 2147483647 w 148"/>
              <a:gd name="T7" fmla="*/ 0 h 72"/>
              <a:gd name="T8" fmla="*/ 2147483647 w 148"/>
              <a:gd name="T9" fmla="*/ 0 h 72"/>
              <a:gd name="T10" fmla="*/ 0 w 148"/>
              <a:gd name="T11" fmla="*/ 2147483647 h 72"/>
              <a:gd name="T12" fmla="*/ 2147483647 w 148"/>
              <a:gd name="T13" fmla="*/ 2147483647 h 72"/>
              <a:gd name="T14" fmla="*/ 0 60000 65536"/>
              <a:gd name="T15" fmla="*/ 0 60000 65536"/>
              <a:gd name="T16" fmla="*/ 0 60000 65536"/>
              <a:gd name="T17" fmla="*/ 0 60000 65536"/>
              <a:gd name="T18" fmla="*/ 0 60000 65536"/>
              <a:gd name="T19" fmla="*/ 0 60000 65536"/>
              <a:gd name="T20" fmla="*/ 0 60000 65536"/>
              <a:gd name="T21" fmla="*/ 0 w 148"/>
              <a:gd name="T22" fmla="*/ 0 h 72"/>
              <a:gd name="T23" fmla="*/ 148 w 148"/>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8" h="72">
                <a:moveTo>
                  <a:pt x="66" y="71"/>
                </a:moveTo>
                <a:cubicBezTo>
                  <a:pt x="91" y="70"/>
                  <a:pt x="115" y="61"/>
                  <a:pt x="135" y="46"/>
                </a:cubicBezTo>
                <a:cubicBezTo>
                  <a:pt x="146" y="36"/>
                  <a:pt x="148" y="19"/>
                  <a:pt x="139" y="7"/>
                </a:cubicBezTo>
                <a:cubicBezTo>
                  <a:pt x="136" y="4"/>
                  <a:pt x="133" y="1"/>
                  <a:pt x="129" y="0"/>
                </a:cubicBezTo>
                <a:lnTo>
                  <a:pt x="0" y="72"/>
                </a:lnTo>
                <a:lnTo>
                  <a:pt x="66" y="71"/>
                </a:lnTo>
                <a:close/>
              </a:path>
            </a:pathLst>
          </a:custGeom>
          <a:solidFill>
            <a:srgbClr val="E0E0E0"/>
          </a:solidFill>
          <a:ln w="0">
            <a:solidFill>
              <a:srgbClr val="000000"/>
            </a:solidFill>
            <a:round/>
            <a:headEnd/>
            <a:tailEnd/>
          </a:ln>
        </p:spPr>
        <p:txBody>
          <a:bodyPr/>
          <a:lstStyle/>
          <a:p>
            <a:pPr>
              <a:defRPr/>
            </a:pPr>
            <a:endParaRPr lang="zh-CN" altLang="en-US">
              <a:latin typeface="+mj-lt"/>
              <a:ea typeface="宋体" pitchFamily="2" charset="-122"/>
            </a:endParaRPr>
          </a:p>
        </p:txBody>
      </p:sp>
      <p:sp>
        <p:nvSpPr>
          <p:cNvPr id="67953" name="Rectangle 521"/>
          <p:cNvSpPr>
            <a:spLocks noChangeArrowheads="1"/>
          </p:cNvSpPr>
          <p:nvPr/>
        </p:nvSpPr>
        <p:spPr bwMode="auto">
          <a:xfrm>
            <a:off x="4516438" y="1827213"/>
            <a:ext cx="173037" cy="6350"/>
          </a:xfrm>
          <a:prstGeom prst="rect">
            <a:avLst/>
          </a:prstGeom>
          <a:solidFill>
            <a:srgbClr val="FFFFFF"/>
          </a:solidFill>
          <a:ln w="9525">
            <a:noFill/>
            <a:miter lim="800000"/>
            <a:headEnd/>
            <a:tailEnd/>
          </a:ln>
        </p:spPr>
        <p:txBody>
          <a:bodyPr/>
          <a:lstStyle/>
          <a:p>
            <a:pPr>
              <a:defRPr/>
            </a:pPr>
            <a:endParaRPr lang="zh-CN" altLang="en-US">
              <a:latin typeface="+mj-lt"/>
              <a:ea typeface="宋体" pitchFamily="2" charset="-122"/>
            </a:endParaRPr>
          </a:p>
        </p:txBody>
      </p:sp>
      <p:sp>
        <p:nvSpPr>
          <p:cNvPr id="67954" name="Rectangle 522"/>
          <p:cNvSpPr>
            <a:spLocks noChangeArrowheads="1"/>
          </p:cNvSpPr>
          <p:nvPr/>
        </p:nvSpPr>
        <p:spPr bwMode="auto">
          <a:xfrm>
            <a:off x="4516438" y="1833563"/>
            <a:ext cx="173037" cy="4762"/>
          </a:xfrm>
          <a:prstGeom prst="rect">
            <a:avLst/>
          </a:prstGeom>
          <a:solidFill>
            <a:srgbClr val="E0E0E0"/>
          </a:solidFill>
          <a:ln w="9525">
            <a:noFill/>
            <a:miter lim="800000"/>
            <a:headEnd/>
            <a:tailEnd/>
          </a:ln>
        </p:spPr>
        <p:txBody>
          <a:bodyPr/>
          <a:lstStyle/>
          <a:p>
            <a:pPr>
              <a:defRPr/>
            </a:pPr>
            <a:endParaRPr lang="zh-CN" altLang="en-US">
              <a:latin typeface="+mj-lt"/>
              <a:ea typeface="宋体" pitchFamily="2" charset="-122"/>
            </a:endParaRPr>
          </a:p>
        </p:txBody>
      </p:sp>
      <p:sp>
        <p:nvSpPr>
          <p:cNvPr id="67955" name="Rectangle 523"/>
          <p:cNvSpPr>
            <a:spLocks noChangeArrowheads="1"/>
          </p:cNvSpPr>
          <p:nvPr/>
        </p:nvSpPr>
        <p:spPr bwMode="auto">
          <a:xfrm>
            <a:off x="4516438" y="1838325"/>
            <a:ext cx="173037" cy="6350"/>
          </a:xfrm>
          <a:prstGeom prst="rect">
            <a:avLst/>
          </a:prstGeom>
          <a:solidFill>
            <a:srgbClr val="E2E2E2"/>
          </a:solidFill>
          <a:ln w="9525">
            <a:noFill/>
            <a:miter lim="800000"/>
            <a:headEnd/>
            <a:tailEnd/>
          </a:ln>
        </p:spPr>
        <p:txBody>
          <a:bodyPr/>
          <a:lstStyle/>
          <a:p>
            <a:pPr>
              <a:defRPr/>
            </a:pPr>
            <a:endParaRPr lang="zh-CN" altLang="en-US">
              <a:latin typeface="+mj-lt"/>
              <a:ea typeface="宋体" pitchFamily="2" charset="-122"/>
            </a:endParaRPr>
          </a:p>
        </p:txBody>
      </p:sp>
      <p:sp>
        <p:nvSpPr>
          <p:cNvPr id="67956" name="Rectangle 524"/>
          <p:cNvSpPr>
            <a:spLocks noChangeArrowheads="1"/>
          </p:cNvSpPr>
          <p:nvPr/>
        </p:nvSpPr>
        <p:spPr bwMode="auto">
          <a:xfrm>
            <a:off x="4516438" y="1844675"/>
            <a:ext cx="173037" cy="6350"/>
          </a:xfrm>
          <a:prstGeom prst="rect">
            <a:avLst/>
          </a:prstGeom>
          <a:solidFill>
            <a:srgbClr val="E4E4E4"/>
          </a:solidFill>
          <a:ln w="9525">
            <a:noFill/>
            <a:miter lim="800000"/>
            <a:headEnd/>
            <a:tailEnd/>
          </a:ln>
        </p:spPr>
        <p:txBody>
          <a:bodyPr/>
          <a:lstStyle/>
          <a:p>
            <a:pPr>
              <a:defRPr/>
            </a:pPr>
            <a:endParaRPr lang="zh-CN" altLang="en-US">
              <a:latin typeface="+mj-lt"/>
              <a:ea typeface="宋体" pitchFamily="2" charset="-122"/>
            </a:endParaRPr>
          </a:p>
        </p:txBody>
      </p:sp>
      <p:sp>
        <p:nvSpPr>
          <p:cNvPr id="67957" name="Rectangle 525"/>
          <p:cNvSpPr>
            <a:spLocks noChangeArrowheads="1"/>
          </p:cNvSpPr>
          <p:nvPr/>
        </p:nvSpPr>
        <p:spPr bwMode="auto">
          <a:xfrm>
            <a:off x="4516438" y="1851025"/>
            <a:ext cx="173037" cy="6350"/>
          </a:xfrm>
          <a:prstGeom prst="rect">
            <a:avLst/>
          </a:prstGeom>
          <a:solidFill>
            <a:srgbClr val="E6E6E6"/>
          </a:solidFill>
          <a:ln w="9525">
            <a:noFill/>
            <a:miter lim="800000"/>
            <a:headEnd/>
            <a:tailEnd/>
          </a:ln>
        </p:spPr>
        <p:txBody>
          <a:bodyPr/>
          <a:lstStyle/>
          <a:p>
            <a:pPr>
              <a:defRPr/>
            </a:pPr>
            <a:endParaRPr lang="zh-CN" altLang="en-US">
              <a:latin typeface="+mj-lt"/>
              <a:ea typeface="宋体" pitchFamily="2" charset="-122"/>
            </a:endParaRPr>
          </a:p>
        </p:txBody>
      </p:sp>
      <p:sp>
        <p:nvSpPr>
          <p:cNvPr id="67958" name="Rectangle 526"/>
          <p:cNvSpPr>
            <a:spLocks noChangeArrowheads="1"/>
          </p:cNvSpPr>
          <p:nvPr/>
        </p:nvSpPr>
        <p:spPr bwMode="auto">
          <a:xfrm>
            <a:off x="4516438" y="1857375"/>
            <a:ext cx="173037" cy="4763"/>
          </a:xfrm>
          <a:prstGeom prst="rect">
            <a:avLst/>
          </a:prstGeom>
          <a:solidFill>
            <a:srgbClr val="E8E8E8"/>
          </a:solidFill>
          <a:ln w="9525">
            <a:noFill/>
            <a:miter lim="800000"/>
            <a:headEnd/>
            <a:tailEnd/>
          </a:ln>
        </p:spPr>
        <p:txBody>
          <a:bodyPr/>
          <a:lstStyle/>
          <a:p>
            <a:pPr>
              <a:defRPr/>
            </a:pPr>
            <a:endParaRPr lang="zh-CN" altLang="en-US">
              <a:latin typeface="+mj-lt"/>
              <a:ea typeface="宋体" pitchFamily="2" charset="-122"/>
            </a:endParaRPr>
          </a:p>
        </p:txBody>
      </p:sp>
      <p:sp>
        <p:nvSpPr>
          <p:cNvPr id="67959" name="Rectangle 527"/>
          <p:cNvSpPr>
            <a:spLocks noChangeArrowheads="1"/>
          </p:cNvSpPr>
          <p:nvPr/>
        </p:nvSpPr>
        <p:spPr bwMode="auto">
          <a:xfrm>
            <a:off x="4516438" y="1862138"/>
            <a:ext cx="173037" cy="6350"/>
          </a:xfrm>
          <a:prstGeom prst="rect">
            <a:avLst/>
          </a:prstGeom>
          <a:solidFill>
            <a:srgbClr val="E9E9E9"/>
          </a:solidFill>
          <a:ln w="9525">
            <a:noFill/>
            <a:miter lim="800000"/>
            <a:headEnd/>
            <a:tailEnd/>
          </a:ln>
        </p:spPr>
        <p:txBody>
          <a:bodyPr/>
          <a:lstStyle/>
          <a:p>
            <a:pPr>
              <a:defRPr/>
            </a:pPr>
            <a:endParaRPr lang="zh-CN" altLang="en-US">
              <a:latin typeface="+mj-lt"/>
              <a:ea typeface="宋体" pitchFamily="2" charset="-122"/>
            </a:endParaRPr>
          </a:p>
        </p:txBody>
      </p:sp>
      <p:sp>
        <p:nvSpPr>
          <p:cNvPr id="67960" name="Rectangle 528"/>
          <p:cNvSpPr>
            <a:spLocks noChangeArrowheads="1"/>
          </p:cNvSpPr>
          <p:nvPr/>
        </p:nvSpPr>
        <p:spPr bwMode="auto">
          <a:xfrm>
            <a:off x="4516438" y="1868488"/>
            <a:ext cx="173037" cy="6350"/>
          </a:xfrm>
          <a:prstGeom prst="rect">
            <a:avLst/>
          </a:prstGeom>
          <a:solidFill>
            <a:srgbClr val="EBEBEB"/>
          </a:solidFill>
          <a:ln w="9525">
            <a:noFill/>
            <a:miter lim="800000"/>
            <a:headEnd/>
            <a:tailEnd/>
          </a:ln>
        </p:spPr>
        <p:txBody>
          <a:bodyPr/>
          <a:lstStyle/>
          <a:p>
            <a:pPr>
              <a:defRPr/>
            </a:pPr>
            <a:endParaRPr lang="zh-CN" altLang="en-US">
              <a:latin typeface="+mj-lt"/>
              <a:ea typeface="宋体" pitchFamily="2" charset="-122"/>
            </a:endParaRPr>
          </a:p>
        </p:txBody>
      </p:sp>
      <p:sp>
        <p:nvSpPr>
          <p:cNvPr id="67961" name="Rectangle 529"/>
          <p:cNvSpPr>
            <a:spLocks noChangeArrowheads="1"/>
          </p:cNvSpPr>
          <p:nvPr/>
        </p:nvSpPr>
        <p:spPr bwMode="auto">
          <a:xfrm>
            <a:off x="4516438" y="1874838"/>
            <a:ext cx="173037" cy="6350"/>
          </a:xfrm>
          <a:prstGeom prst="rect">
            <a:avLst/>
          </a:prstGeom>
          <a:solidFill>
            <a:srgbClr val="EDEDED"/>
          </a:solidFill>
          <a:ln w="9525">
            <a:noFill/>
            <a:miter lim="800000"/>
            <a:headEnd/>
            <a:tailEnd/>
          </a:ln>
        </p:spPr>
        <p:txBody>
          <a:bodyPr/>
          <a:lstStyle/>
          <a:p>
            <a:pPr>
              <a:defRPr/>
            </a:pPr>
            <a:endParaRPr lang="zh-CN" altLang="en-US">
              <a:latin typeface="+mj-lt"/>
              <a:ea typeface="宋体" pitchFamily="2" charset="-122"/>
            </a:endParaRPr>
          </a:p>
        </p:txBody>
      </p:sp>
      <p:sp>
        <p:nvSpPr>
          <p:cNvPr id="67962" name="Rectangle 530"/>
          <p:cNvSpPr>
            <a:spLocks noChangeArrowheads="1"/>
          </p:cNvSpPr>
          <p:nvPr/>
        </p:nvSpPr>
        <p:spPr bwMode="auto">
          <a:xfrm>
            <a:off x="4516438" y="1881188"/>
            <a:ext cx="173037" cy="4762"/>
          </a:xfrm>
          <a:prstGeom prst="rect">
            <a:avLst/>
          </a:prstGeom>
          <a:solidFill>
            <a:srgbClr val="EFEFEF"/>
          </a:solidFill>
          <a:ln w="9525">
            <a:noFill/>
            <a:miter lim="800000"/>
            <a:headEnd/>
            <a:tailEnd/>
          </a:ln>
        </p:spPr>
        <p:txBody>
          <a:bodyPr/>
          <a:lstStyle/>
          <a:p>
            <a:pPr>
              <a:defRPr/>
            </a:pPr>
            <a:endParaRPr lang="zh-CN" altLang="en-US">
              <a:latin typeface="+mj-lt"/>
              <a:ea typeface="宋体" pitchFamily="2" charset="-122"/>
            </a:endParaRPr>
          </a:p>
        </p:txBody>
      </p:sp>
      <p:sp>
        <p:nvSpPr>
          <p:cNvPr id="67963" name="Rectangle 531"/>
          <p:cNvSpPr>
            <a:spLocks noChangeArrowheads="1"/>
          </p:cNvSpPr>
          <p:nvPr/>
        </p:nvSpPr>
        <p:spPr bwMode="auto">
          <a:xfrm>
            <a:off x="4516438" y="1885950"/>
            <a:ext cx="173037" cy="6350"/>
          </a:xfrm>
          <a:prstGeom prst="rect">
            <a:avLst/>
          </a:prstGeom>
          <a:solidFill>
            <a:srgbClr val="F0F0F0"/>
          </a:solidFill>
          <a:ln w="9525">
            <a:noFill/>
            <a:miter lim="800000"/>
            <a:headEnd/>
            <a:tailEnd/>
          </a:ln>
        </p:spPr>
        <p:txBody>
          <a:bodyPr/>
          <a:lstStyle/>
          <a:p>
            <a:pPr>
              <a:defRPr/>
            </a:pPr>
            <a:endParaRPr lang="zh-CN" altLang="en-US">
              <a:latin typeface="+mj-lt"/>
              <a:ea typeface="宋体" pitchFamily="2" charset="-122"/>
            </a:endParaRPr>
          </a:p>
        </p:txBody>
      </p:sp>
      <p:sp>
        <p:nvSpPr>
          <p:cNvPr id="67964" name="Rectangle 532"/>
          <p:cNvSpPr>
            <a:spLocks noChangeArrowheads="1"/>
          </p:cNvSpPr>
          <p:nvPr/>
        </p:nvSpPr>
        <p:spPr bwMode="auto">
          <a:xfrm>
            <a:off x="4516438" y="1892300"/>
            <a:ext cx="173037" cy="6350"/>
          </a:xfrm>
          <a:prstGeom prst="rect">
            <a:avLst/>
          </a:prstGeom>
          <a:solidFill>
            <a:srgbClr val="F2F2F2"/>
          </a:solidFill>
          <a:ln w="9525">
            <a:noFill/>
            <a:miter lim="800000"/>
            <a:headEnd/>
            <a:tailEnd/>
          </a:ln>
        </p:spPr>
        <p:txBody>
          <a:bodyPr/>
          <a:lstStyle/>
          <a:p>
            <a:pPr>
              <a:defRPr/>
            </a:pPr>
            <a:endParaRPr lang="zh-CN" altLang="en-US">
              <a:latin typeface="+mj-lt"/>
              <a:ea typeface="宋体" pitchFamily="2" charset="-122"/>
            </a:endParaRPr>
          </a:p>
        </p:txBody>
      </p:sp>
      <p:sp>
        <p:nvSpPr>
          <p:cNvPr id="67965" name="Rectangle 533"/>
          <p:cNvSpPr>
            <a:spLocks noChangeArrowheads="1"/>
          </p:cNvSpPr>
          <p:nvPr/>
        </p:nvSpPr>
        <p:spPr bwMode="auto">
          <a:xfrm>
            <a:off x="4516438" y="1898650"/>
            <a:ext cx="173037" cy="6350"/>
          </a:xfrm>
          <a:prstGeom prst="rect">
            <a:avLst/>
          </a:prstGeom>
          <a:solidFill>
            <a:srgbClr val="F4F4F4"/>
          </a:solidFill>
          <a:ln w="9525">
            <a:noFill/>
            <a:miter lim="800000"/>
            <a:headEnd/>
            <a:tailEnd/>
          </a:ln>
        </p:spPr>
        <p:txBody>
          <a:bodyPr/>
          <a:lstStyle/>
          <a:p>
            <a:pPr>
              <a:defRPr/>
            </a:pPr>
            <a:endParaRPr lang="zh-CN" altLang="en-US">
              <a:latin typeface="+mj-lt"/>
              <a:ea typeface="宋体" pitchFamily="2" charset="-122"/>
            </a:endParaRPr>
          </a:p>
        </p:txBody>
      </p:sp>
      <p:sp>
        <p:nvSpPr>
          <p:cNvPr id="67966" name="Rectangle 534"/>
          <p:cNvSpPr>
            <a:spLocks noChangeArrowheads="1"/>
          </p:cNvSpPr>
          <p:nvPr/>
        </p:nvSpPr>
        <p:spPr bwMode="auto">
          <a:xfrm>
            <a:off x="4516438" y="1905000"/>
            <a:ext cx="173037" cy="4763"/>
          </a:xfrm>
          <a:prstGeom prst="rect">
            <a:avLst/>
          </a:prstGeom>
          <a:solidFill>
            <a:srgbClr val="F6F6F6"/>
          </a:solidFill>
          <a:ln w="9525">
            <a:noFill/>
            <a:miter lim="800000"/>
            <a:headEnd/>
            <a:tailEnd/>
          </a:ln>
        </p:spPr>
        <p:txBody>
          <a:bodyPr/>
          <a:lstStyle/>
          <a:p>
            <a:pPr>
              <a:defRPr/>
            </a:pPr>
            <a:endParaRPr lang="zh-CN" altLang="en-US">
              <a:latin typeface="+mj-lt"/>
              <a:ea typeface="宋体" pitchFamily="2" charset="-122"/>
            </a:endParaRPr>
          </a:p>
        </p:txBody>
      </p:sp>
      <p:sp>
        <p:nvSpPr>
          <p:cNvPr id="67967" name="Rectangle 535"/>
          <p:cNvSpPr>
            <a:spLocks noChangeArrowheads="1"/>
          </p:cNvSpPr>
          <p:nvPr/>
        </p:nvSpPr>
        <p:spPr bwMode="auto">
          <a:xfrm>
            <a:off x="4516438" y="1909763"/>
            <a:ext cx="173037" cy="6350"/>
          </a:xfrm>
          <a:prstGeom prst="rect">
            <a:avLst/>
          </a:prstGeom>
          <a:solidFill>
            <a:srgbClr val="F8F8F8"/>
          </a:solidFill>
          <a:ln w="9525">
            <a:noFill/>
            <a:miter lim="800000"/>
            <a:headEnd/>
            <a:tailEnd/>
          </a:ln>
        </p:spPr>
        <p:txBody>
          <a:bodyPr/>
          <a:lstStyle/>
          <a:p>
            <a:pPr>
              <a:defRPr/>
            </a:pPr>
            <a:endParaRPr lang="zh-CN" altLang="en-US">
              <a:latin typeface="+mj-lt"/>
              <a:ea typeface="宋体" pitchFamily="2" charset="-122"/>
            </a:endParaRPr>
          </a:p>
        </p:txBody>
      </p:sp>
      <p:sp>
        <p:nvSpPr>
          <p:cNvPr id="67968" name="Rectangle 536"/>
          <p:cNvSpPr>
            <a:spLocks noChangeArrowheads="1"/>
          </p:cNvSpPr>
          <p:nvPr/>
        </p:nvSpPr>
        <p:spPr bwMode="auto">
          <a:xfrm>
            <a:off x="4516438" y="1916113"/>
            <a:ext cx="173037" cy="6350"/>
          </a:xfrm>
          <a:prstGeom prst="rect">
            <a:avLst/>
          </a:prstGeom>
          <a:solidFill>
            <a:srgbClr val="F9F9F9"/>
          </a:solidFill>
          <a:ln w="9525">
            <a:noFill/>
            <a:miter lim="800000"/>
            <a:headEnd/>
            <a:tailEnd/>
          </a:ln>
        </p:spPr>
        <p:txBody>
          <a:bodyPr/>
          <a:lstStyle/>
          <a:p>
            <a:pPr>
              <a:defRPr/>
            </a:pPr>
            <a:endParaRPr lang="zh-CN" altLang="en-US">
              <a:latin typeface="+mj-lt"/>
              <a:ea typeface="宋体" pitchFamily="2" charset="-122"/>
            </a:endParaRPr>
          </a:p>
        </p:txBody>
      </p:sp>
      <p:sp>
        <p:nvSpPr>
          <p:cNvPr id="67969" name="Rectangle 537"/>
          <p:cNvSpPr>
            <a:spLocks noChangeArrowheads="1"/>
          </p:cNvSpPr>
          <p:nvPr/>
        </p:nvSpPr>
        <p:spPr bwMode="auto">
          <a:xfrm>
            <a:off x="4516438" y="1922463"/>
            <a:ext cx="173037" cy="6350"/>
          </a:xfrm>
          <a:prstGeom prst="rect">
            <a:avLst/>
          </a:prstGeom>
          <a:solidFill>
            <a:srgbClr val="FBFBFB"/>
          </a:solidFill>
          <a:ln w="9525">
            <a:noFill/>
            <a:miter lim="800000"/>
            <a:headEnd/>
            <a:tailEnd/>
          </a:ln>
        </p:spPr>
        <p:txBody>
          <a:bodyPr/>
          <a:lstStyle/>
          <a:p>
            <a:pPr>
              <a:defRPr/>
            </a:pPr>
            <a:endParaRPr lang="zh-CN" altLang="en-US">
              <a:latin typeface="+mj-lt"/>
              <a:ea typeface="宋体" pitchFamily="2" charset="-122"/>
            </a:endParaRPr>
          </a:p>
        </p:txBody>
      </p:sp>
      <p:sp>
        <p:nvSpPr>
          <p:cNvPr id="67970" name="Rectangle 538"/>
          <p:cNvSpPr>
            <a:spLocks noChangeArrowheads="1"/>
          </p:cNvSpPr>
          <p:nvPr/>
        </p:nvSpPr>
        <p:spPr bwMode="auto">
          <a:xfrm>
            <a:off x="4516438" y="1928813"/>
            <a:ext cx="173037" cy="6350"/>
          </a:xfrm>
          <a:prstGeom prst="rect">
            <a:avLst/>
          </a:prstGeom>
          <a:solidFill>
            <a:srgbClr val="FDFDFD"/>
          </a:solidFill>
          <a:ln w="9525">
            <a:noFill/>
            <a:miter lim="800000"/>
            <a:headEnd/>
            <a:tailEnd/>
          </a:ln>
        </p:spPr>
        <p:txBody>
          <a:bodyPr/>
          <a:lstStyle/>
          <a:p>
            <a:pPr>
              <a:defRPr/>
            </a:pPr>
            <a:endParaRPr lang="zh-CN" altLang="en-US">
              <a:latin typeface="+mj-lt"/>
              <a:ea typeface="宋体" pitchFamily="2" charset="-122"/>
            </a:endParaRPr>
          </a:p>
        </p:txBody>
      </p:sp>
      <p:sp>
        <p:nvSpPr>
          <p:cNvPr id="67971" name="Freeform 539"/>
          <p:cNvSpPr>
            <a:spLocks/>
          </p:cNvSpPr>
          <p:nvPr/>
        </p:nvSpPr>
        <p:spPr bwMode="auto">
          <a:xfrm>
            <a:off x="4527550" y="1835150"/>
            <a:ext cx="155575" cy="93663"/>
          </a:xfrm>
          <a:custGeom>
            <a:avLst/>
            <a:gdLst>
              <a:gd name="T0" fmla="*/ 0 w 98"/>
              <a:gd name="T1" fmla="*/ 2147483647 h 59"/>
              <a:gd name="T2" fmla="*/ 2147483647 w 98"/>
              <a:gd name="T3" fmla="*/ 0 h 59"/>
              <a:gd name="T4" fmla="*/ 2147483647 w 98"/>
              <a:gd name="T5" fmla="*/ 2147483647 h 59"/>
              <a:gd name="T6" fmla="*/ 2147483647 w 98"/>
              <a:gd name="T7" fmla="*/ 2147483647 h 59"/>
              <a:gd name="T8" fmla="*/ 0 w 98"/>
              <a:gd name="T9" fmla="*/ 2147483647 h 59"/>
              <a:gd name="T10" fmla="*/ 0 60000 65536"/>
              <a:gd name="T11" fmla="*/ 0 60000 65536"/>
              <a:gd name="T12" fmla="*/ 0 60000 65536"/>
              <a:gd name="T13" fmla="*/ 0 60000 65536"/>
              <a:gd name="T14" fmla="*/ 0 60000 65536"/>
              <a:gd name="T15" fmla="*/ 0 w 98"/>
              <a:gd name="T16" fmla="*/ 0 h 59"/>
              <a:gd name="T17" fmla="*/ 98 w 98"/>
              <a:gd name="T18" fmla="*/ 59 h 59"/>
            </a:gdLst>
            <a:ahLst/>
            <a:cxnLst>
              <a:cxn ang="T10">
                <a:pos x="T0" y="T1"/>
              </a:cxn>
              <a:cxn ang="T11">
                <a:pos x="T2" y="T3"/>
              </a:cxn>
              <a:cxn ang="T12">
                <a:pos x="T4" y="T5"/>
              </a:cxn>
              <a:cxn ang="T13">
                <a:pos x="T6" y="T7"/>
              </a:cxn>
              <a:cxn ang="T14">
                <a:pos x="T8" y="T9"/>
              </a:cxn>
            </a:cxnLst>
            <a:rect l="T15" t="T16" r="T17" b="T18"/>
            <a:pathLst>
              <a:path w="98" h="59">
                <a:moveTo>
                  <a:pt x="0" y="20"/>
                </a:moveTo>
                <a:lnTo>
                  <a:pt x="29" y="0"/>
                </a:lnTo>
                <a:lnTo>
                  <a:pt x="98" y="39"/>
                </a:lnTo>
                <a:lnTo>
                  <a:pt x="68" y="59"/>
                </a:lnTo>
                <a:lnTo>
                  <a:pt x="0" y="20"/>
                </a:lnTo>
                <a:close/>
              </a:path>
            </a:pathLst>
          </a:custGeom>
          <a:noFill/>
          <a:ln w="6350" cap="rnd">
            <a:solidFill>
              <a:srgbClr val="FFFFFF"/>
            </a:solidFill>
            <a:round/>
            <a:headEnd/>
            <a:tailEnd/>
          </a:ln>
        </p:spPr>
        <p:txBody>
          <a:bodyPr/>
          <a:lstStyle/>
          <a:p>
            <a:pPr>
              <a:defRPr/>
            </a:pPr>
            <a:endParaRPr lang="zh-CN" altLang="en-US">
              <a:latin typeface="+mj-lt"/>
              <a:ea typeface="宋体" pitchFamily="2" charset="-122"/>
            </a:endParaRPr>
          </a:p>
        </p:txBody>
      </p:sp>
      <p:pic>
        <p:nvPicPr>
          <p:cNvPr id="197994" name="Picture 540"/>
          <p:cNvPicPr>
            <a:picLocks noChangeAspect="1" noChangeArrowheads="1"/>
          </p:cNvPicPr>
          <p:nvPr/>
        </p:nvPicPr>
        <p:blipFill>
          <a:blip r:embed="rId45"/>
          <a:srcRect/>
          <a:stretch>
            <a:fillRect/>
          </a:stretch>
        </p:blipFill>
        <p:spPr bwMode="auto">
          <a:xfrm>
            <a:off x="4624388" y="1885950"/>
            <a:ext cx="58737" cy="53975"/>
          </a:xfrm>
          <a:prstGeom prst="rect">
            <a:avLst/>
          </a:prstGeom>
          <a:noFill/>
          <a:ln w="9525">
            <a:noFill/>
            <a:miter lim="800000"/>
            <a:headEnd/>
            <a:tailEnd/>
          </a:ln>
        </p:spPr>
      </p:pic>
      <p:pic>
        <p:nvPicPr>
          <p:cNvPr id="197995" name="Picture 541"/>
          <p:cNvPicPr>
            <a:picLocks noChangeAspect="1" noChangeArrowheads="1"/>
          </p:cNvPicPr>
          <p:nvPr/>
        </p:nvPicPr>
        <p:blipFill>
          <a:blip r:embed="rId46"/>
          <a:srcRect/>
          <a:stretch>
            <a:fillRect/>
          </a:stretch>
        </p:blipFill>
        <p:spPr bwMode="auto">
          <a:xfrm>
            <a:off x="4624388" y="1885950"/>
            <a:ext cx="58737" cy="53975"/>
          </a:xfrm>
          <a:prstGeom prst="rect">
            <a:avLst/>
          </a:prstGeom>
          <a:noFill/>
          <a:ln w="9525">
            <a:noFill/>
            <a:miter lim="800000"/>
            <a:headEnd/>
            <a:tailEnd/>
          </a:ln>
        </p:spPr>
      </p:pic>
      <p:sp>
        <p:nvSpPr>
          <p:cNvPr id="67974" name="Freeform 542"/>
          <p:cNvSpPr>
            <a:spLocks/>
          </p:cNvSpPr>
          <p:nvPr/>
        </p:nvSpPr>
        <p:spPr bwMode="auto">
          <a:xfrm>
            <a:off x="4635500" y="1897063"/>
            <a:ext cx="47625" cy="41275"/>
          </a:xfrm>
          <a:custGeom>
            <a:avLst/>
            <a:gdLst>
              <a:gd name="T0" fmla="*/ 0 w 30"/>
              <a:gd name="T1" fmla="*/ 2147483647 h 26"/>
              <a:gd name="T2" fmla="*/ 0 w 30"/>
              <a:gd name="T3" fmla="*/ 2147483647 h 26"/>
              <a:gd name="T4" fmla="*/ 2147483647 w 30"/>
              <a:gd name="T5" fmla="*/ 0 h 26"/>
              <a:gd name="T6" fmla="*/ 2147483647 w 30"/>
              <a:gd name="T7" fmla="*/ 2147483647 h 26"/>
              <a:gd name="T8" fmla="*/ 0 w 30"/>
              <a:gd name="T9" fmla="*/ 2147483647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0" y="26"/>
                </a:moveTo>
                <a:lnTo>
                  <a:pt x="0" y="20"/>
                </a:lnTo>
                <a:lnTo>
                  <a:pt x="30" y="0"/>
                </a:lnTo>
                <a:lnTo>
                  <a:pt x="30" y="9"/>
                </a:lnTo>
                <a:lnTo>
                  <a:pt x="0" y="26"/>
                </a:lnTo>
                <a:close/>
              </a:path>
            </a:pathLst>
          </a:custGeom>
          <a:noFill/>
          <a:ln w="6350" cap="rnd">
            <a:solidFill>
              <a:srgbClr val="FFFFFF"/>
            </a:solidFill>
            <a:round/>
            <a:headEnd/>
            <a:tailEnd/>
          </a:ln>
        </p:spPr>
        <p:txBody>
          <a:bodyPr/>
          <a:lstStyle/>
          <a:p>
            <a:pPr>
              <a:defRPr/>
            </a:pPr>
            <a:endParaRPr lang="zh-CN" altLang="en-US">
              <a:latin typeface="+mj-lt"/>
              <a:ea typeface="宋体" pitchFamily="2" charset="-122"/>
            </a:endParaRPr>
          </a:p>
        </p:txBody>
      </p:sp>
      <p:sp>
        <p:nvSpPr>
          <p:cNvPr id="67975" name="Freeform 543"/>
          <p:cNvSpPr>
            <a:spLocks/>
          </p:cNvSpPr>
          <p:nvPr/>
        </p:nvSpPr>
        <p:spPr bwMode="auto">
          <a:xfrm>
            <a:off x="4713288" y="1795463"/>
            <a:ext cx="103187" cy="76200"/>
          </a:xfrm>
          <a:custGeom>
            <a:avLst/>
            <a:gdLst>
              <a:gd name="T0" fmla="*/ 2147483647 w 275"/>
              <a:gd name="T1" fmla="*/ 2147483647 h 205"/>
              <a:gd name="T2" fmla="*/ 2147483647 w 275"/>
              <a:gd name="T3" fmla="*/ 2147483647 h 205"/>
              <a:gd name="T4" fmla="*/ 2147483647 w 275"/>
              <a:gd name="T5" fmla="*/ 1438035192 h 205"/>
              <a:gd name="T6" fmla="*/ 2147483647 w 275"/>
              <a:gd name="T7" fmla="*/ 0 h 205"/>
              <a:gd name="T8" fmla="*/ 0 w 275"/>
              <a:gd name="T9" fmla="*/ 2147483647 h 205"/>
              <a:gd name="T10" fmla="*/ 2147483647 w 275"/>
              <a:gd name="T11" fmla="*/ 2147483647 h 205"/>
              <a:gd name="T12" fmla="*/ 0 60000 65536"/>
              <a:gd name="T13" fmla="*/ 0 60000 65536"/>
              <a:gd name="T14" fmla="*/ 0 60000 65536"/>
              <a:gd name="T15" fmla="*/ 0 60000 65536"/>
              <a:gd name="T16" fmla="*/ 0 60000 65536"/>
              <a:gd name="T17" fmla="*/ 0 60000 65536"/>
              <a:gd name="T18" fmla="*/ 0 w 275"/>
              <a:gd name="T19" fmla="*/ 0 h 205"/>
              <a:gd name="T20" fmla="*/ 275 w 275"/>
              <a:gd name="T21" fmla="*/ 205 h 205"/>
            </a:gdLst>
            <a:ahLst/>
            <a:cxnLst>
              <a:cxn ang="T12">
                <a:pos x="T0" y="T1"/>
              </a:cxn>
              <a:cxn ang="T13">
                <a:pos x="T2" y="T3"/>
              </a:cxn>
              <a:cxn ang="T14">
                <a:pos x="T4" y="T5"/>
              </a:cxn>
              <a:cxn ang="T15">
                <a:pos x="T6" y="T7"/>
              </a:cxn>
              <a:cxn ang="T16">
                <a:pos x="T8" y="T9"/>
              </a:cxn>
              <a:cxn ang="T17">
                <a:pos x="T10" y="T11"/>
              </a:cxn>
            </a:cxnLst>
            <a:rect l="T18" t="T19" r="T20" b="T21"/>
            <a:pathLst>
              <a:path w="275" h="205">
                <a:moveTo>
                  <a:pt x="109" y="205"/>
                </a:moveTo>
                <a:cubicBezTo>
                  <a:pt x="150" y="204"/>
                  <a:pt x="191" y="191"/>
                  <a:pt x="225" y="165"/>
                </a:cubicBezTo>
                <a:cubicBezTo>
                  <a:pt x="266" y="133"/>
                  <a:pt x="275" y="72"/>
                  <a:pt x="244" y="28"/>
                </a:cubicBezTo>
                <a:cubicBezTo>
                  <a:pt x="236" y="16"/>
                  <a:pt x="225" y="6"/>
                  <a:pt x="212" y="0"/>
                </a:cubicBezTo>
                <a:lnTo>
                  <a:pt x="0" y="205"/>
                </a:lnTo>
                <a:lnTo>
                  <a:pt x="109" y="205"/>
                </a:lnTo>
                <a:close/>
              </a:path>
            </a:pathLst>
          </a:custGeom>
          <a:solidFill>
            <a:srgbClr val="E0E0E0"/>
          </a:solidFill>
          <a:ln w="0">
            <a:solidFill>
              <a:srgbClr val="000000"/>
            </a:solidFill>
            <a:round/>
            <a:headEnd/>
            <a:tailEnd/>
          </a:ln>
        </p:spPr>
        <p:txBody>
          <a:bodyPr/>
          <a:lstStyle/>
          <a:p>
            <a:pPr>
              <a:defRPr/>
            </a:pPr>
            <a:endParaRPr lang="zh-CN" altLang="en-US">
              <a:latin typeface="+mj-lt"/>
              <a:ea typeface="宋体" pitchFamily="2" charset="-122"/>
            </a:endParaRPr>
          </a:p>
        </p:txBody>
      </p:sp>
      <p:pic>
        <p:nvPicPr>
          <p:cNvPr id="197998" name="Picture 544"/>
          <p:cNvPicPr>
            <a:picLocks noChangeAspect="1" noChangeArrowheads="1"/>
          </p:cNvPicPr>
          <p:nvPr/>
        </p:nvPicPr>
        <p:blipFill>
          <a:blip r:embed="rId47"/>
          <a:srcRect/>
          <a:stretch>
            <a:fillRect/>
          </a:stretch>
        </p:blipFill>
        <p:spPr bwMode="auto">
          <a:xfrm>
            <a:off x="4706938" y="1725613"/>
            <a:ext cx="101600" cy="155575"/>
          </a:xfrm>
          <a:prstGeom prst="rect">
            <a:avLst/>
          </a:prstGeom>
          <a:noFill/>
          <a:ln w="9525">
            <a:noFill/>
            <a:miter lim="800000"/>
            <a:headEnd/>
            <a:tailEnd/>
          </a:ln>
        </p:spPr>
      </p:pic>
      <p:pic>
        <p:nvPicPr>
          <p:cNvPr id="197999" name="Picture 545"/>
          <p:cNvPicPr>
            <a:picLocks noChangeAspect="1" noChangeArrowheads="1"/>
          </p:cNvPicPr>
          <p:nvPr/>
        </p:nvPicPr>
        <p:blipFill>
          <a:blip r:embed="rId48"/>
          <a:srcRect/>
          <a:stretch>
            <a:fillRect/>
          </a:stretch>
        </p:blipFill>
        <p:spPr bwMode="auto">
          <a:xfrm>
            <a:off x="4706938" y="1725613"/>
            <a:ext cx="101600" cy="155575"/>
          </a:xfrm>
          <a:prstGeom prst="rect">
            <a:avLst/>
          </a:prstGeom>
          <a:noFill/>
          <a:ln w="9525">
            <a:noFill/>
            <a:miter lim="800000"/>
            <a:headEnd/>
            <a:tailEnd/>
          </a:ln>
        </p:spPr>
      </p:pic>
      <p:sp>
        <p:nvSpPr>
          <p:cNvPr id="67978" name="Freeform 546"/>
          <p:cNvSpPr>
            <a:spLocks/>
          </p:cNvSpPr>
          <p:nvPr/>
        </p:nvSpPr>
        <p:spPr bwMode="auto">
          <a:xfrm>
            <a:off x="4713288" y="1731963"/>
            <a:ext cx="87312" cy="139700"/>
          </a:xfrm>
          <a:custGeom>
            <a:avLst/>
            <a:gdLst>
              <a:gd name="T0" fmla="*/ 0 w 231"/>
              <a:gd name="T1" fmla="*/ 2147483647 h 374"/>
              <a:gd name="T2" fmla="*/ 0 w 231"/>
              <a:gd name="T3" fmla="*/ 260631276 h 374"/>
              <a:gd name="T4" fmla="*/ 2147483647 w 231"/>
              <a:gd name="T5" fmla="*/ 2147483647 h 374"/>
              <a:gd name="T6" fmla="*/ 2147483647 w 231"/>
              <a:gd name="T7" fmla="*/ 2147483647 h 374"/>
              <a:gd name="T8" fmla="*/ 2147483647 w 231"/>
              <a:gd name="T9" fmla="*/ 2147483647 h 374"/>
              <a:gd name="T10" fmla="*/ 2147483647 w 231"/>
              <a:gd name="T11" fmla="*/ 2147483647 h 374"/>
              <a:gd name="T12" fmla="*/ 0 w 231"/>
              <a:gd name="T13" fmla="*/ 2147483647 h 374"/>
              <a:gd name="T14" fmla="*/ 0 60000 65536"/>
              <a:gd name="T15" fmla="*/ 0 60000 65536"/>
              <a:gd name="T16" fmla="*/ 0 60000 65536"/>
              <a:gd name="T17" fmla="*/ 0 60000 65536"/>
              <a:gd name="T18" fmla="*/ 0 60000 65536"/>
              <a:gd name="T19" fmla="*/ 0 60000 65536"/>
              <a:gd name="T20" fmla="*/ 0 60000 65536"/>
              <a:gd name="T21" fmla="*/ 0 w 231"/>
              <a:gd name="T22" fmla="*/ 0 h 374"/>
              <a:gd name="T23" fmla="*/ 231 w 231"/>
              <a:gd name="T24" fmla="*/ 374 h 3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1" h="374">
                <a:moveTo>
                  <a:pt x="0" y="374"/>
                </a:moveTo>
                <a:lnTo>
                  <a:pt x="0" y="5"/>
                </a:lnTo>
                <a:cubicBezTo>
                  <a:pt x="78" y="0"/>
                  <a:pt x="154" y="22"/>
                  <a:pt x="218" y="69"/>
                </a:cubicBezTo>
                <a:cubicBezTo>
                  <a:pt x="231" y="111"/>
                  <a:pt x="226" y="158"/>
                  <a:pt x="203" y="197"/>
                </a:cubicBezTo>
                <a:cubicBezTo>
                  <a:pt x="165" y="255"/>
                  <a:pt x="115" y="303"/>
                  <a:pt x="56" y="338"/>
                </a:cubicBezTo>
                <a:lnTo>
                  <a:pt x="0" y="374"/>
                </a:lnTo>
                <a:close/>
              </a:path>
            </a:pathLst>
          </a:custGeom>
          <a:noFill/>
          <a:ln w="6350" cap="rnd">
            <a:solidFill>
              <a:srgbClr val="FFFFFF"/>
            </a:solidFill>
            <a:round/>
            <a:headEnd/>
            <a:tailEnd/>
          </a:ln>
        </p:spPr>
        <p:txBody>
          <a:bodyPr/>
          <a:lstStyle/>
          <a:p>
            <a:pPr>
              <a:defRPr/>
            </a:pPr>
            <a:endParaRPr lang="zh-CN" altLang="en-US">
              <a:latin typeface="+mj-lt"/>
              <a:ea typeface="宋体" pitchFamily="2" charset="-122"/>
            </a:endParaRPr>
          </a:p>
        </p:txBody>
      </p:sp>
      <p:sp>
        <p:nvSpPr>
          <p:cNvPr id="67979" name="Rectangle 547"/>
          <p:cNvSpPr>
            <a:spLocks noChangeArrowheads="1"/>
          </p:cNvSpPr>
          <p:nvPr/>
        </p:nvSpPr>
        <p:spPr bwMode="auto">
          <a:xfrm>
            <a:off x="4594225" y="1660525"/>
            <a:ext cx="207963" cy="4763"/>
          </a:xfrm>
          <a:prstGeom prst="rect">
            <a:avLst/>
          </a:prstGeom>
          <a:solidFill>
            <a:srgbClr val="FFFFFF"/>
          </a:solidFill>
          <a:ln w="9525">
            <a:noFill/>
            <a:miter lim="800000"/>
            <a:headEnd/>
            <a:tailEnd/>
          </a:ln>
        </p:spPr>
        <p:txBody>
          <a:bodyPr/>
          <a:lstStyle/>
          <a:p>
            <a:pPr>
              <a:defRPr/>
            </a:pPr>
            <a:endParaRPr lang="zh-CN" altLang="en-US">
              <a:latin typeface="+mj-lt"/>
              <a:ea typeface="宋体" pitchFamily="2" charset="-122"/>
            </a:endParaRPr>
          </a:p>
        </p:txBody>
      </p:sp>
      <p:sp>
        <p:nvSpPr>
          <p:cNvPr id="67980" name="Rectangle 548"/>
          <p:cNvSpPr>
            <a:spLocks noChangeArrowheads="1"/>
          </p:cNvSpPr>
          <p:nvPr/>
        </p:nvSpPr>
        <p:spPr bwMode="auto">
          <a:xfrm>
            <a:off x="4594225" y="1665288"/>
            <a:ext cx="207963" cy="6350"/>
          </a:xfrm>
          <a:prstGeom prst="rect">
            <a:avLst/>
          </a:prstGeom>
          <a:solidFill>
            <a:srgbClr val="E1E1E1"/>
          </a:solidFill>
          <a:ln w="9525">
            <a:noFill/>
            <a:miter lim="800000"/>
            <a:headEnd/>
            <a:tailEnd/>
          </a:ln>
        </p:spPr>
        <p:txBody>
          <a:bodyPr/>
          <a:lstStyle/>
          <a:p>
            <a:pPr>
              <a:defRPr/>
            </a:pPr>
            <a:endParaRPr lang="zh-CN" altLang="en-US">
              <a:latin typeface="+mj-lt"/>
              <a:ea typeface="宋体" pitchFamily="2" charset="-122"/>
            </a:endParaRPr>
          </a:p>
        </p:txBody>
      </p:sp>
      <p:sp>
        <p:nvSpPr>
          <p:cNvPr id="67981" name="Rectangle 549"/>
          <p:cNvSpPr>
            <a:spLocks noChangeArrowheads="1"/>
          </p:cNvSpPr>
          <p:nvPr/>
        </p:nvSpPr>
        <p:spPr bwMode="auto">
          <a:xfrm>
            <a:off x="4594225" y="1671638"/>
            <a:ext cx="207963" cy="6350"/>
          </a:xfrm>
          <a:prstGeom prst="rect">
            <a:avLst/>
          </a:prstGeom>
          <a:solidFill>
            <a:srgbClr val="E2E2E2"/>
          </a:solidFill>
          <a:ln w="9525">
            <a:noFill/>
            <a:miter lim="800000"/>
            <a:headEnd/>
            <a:tailEnd/>
          </a:ln>
        </p:spPr>
        <p:txBody>
          <a:bodyPr/>
          <a:lstStyle/>
          <a:p>
            <a:pPr>
              <a:defRPr/>
            </a:pPr>
            <a:endParaRPr lang="zh-CN" altLang="en-US">
              <a:latin typeface="+mj-lt"/>
              <a:ea typeface="宋体" pitchFamily="2" charset="-122"/>
            </a:endParaRPr>
          </a:p>
        </p:txBody>
      </p:sp>
      <p:sp>
        <p:nvSpPr>
          <p:cNvPr id="67982" name="Rectangle 550"/>
          <p:cNvSpPr>
            <a:spLocks noChangeArrowheads="1"/>
          </p:cNvSpPr>
          <p:nvPr/>
        </p:nvSpPr>
        <p:spPr bwMode="auto">
          <a:xfrm>
            <a:off x="4594225" y="1677988"/>
            <a:ext cx="207963" cy="6350"/>
          </a:xfrm>
          <a:prstGeom prst="rect">
            <a:avLst/>
          </a:prstGeom>
          <a:solidFill>
            <a:srgbClr val="E4E4E4"/>
          </a:solidFill>
          <a:ln w="9525">
            <a:noFill/>
            <a:miter lim="800000"/>
            <a:headEnd/>
            <a:tailEnd/>
          </a:ln>
        </p:spPr>
        <p:txBody>
          <a:bodyPr/>
          <a:lstStyle/>
          <a:p>
            <a:pPr>
              <a:defRPr/>
            </a:pPr>
            <a:endParaRPr lang="zh-CN" altLang="en-US">
              <a:latin typeface="+mj-lt"/>
              <a:ea typeface="宋体" pitchFamily="2" charset="-122"/>
            </a:endParaRPr>
          </a:p>
        </p:txBody>
      </p:sp>
      <p:sp>
        <p:nvSpPr>
          <p:cNvPr id="67983" name="Rectangle 551"/>
          <p:cNvSpPr>
            <a:spLocks noChangeArrowheads="1"/>
          </p:cNvSpPr>
          <p:nvPr/>
        </p:nvSpPr>
        <p:spPr bwMode="auto">
          <a:xfrm>
            <a:off x="4594225" y="1684338"/>
            <a:ext cx="207963" cy="4762"/>
          </a:xfrm>
          <a:prstGeom prst="rect">
            <a:avLst/>
          </a:prstGeom>
          <a:solidFill>
            <a:srgbClr val="E6E6E6"/>
          </a:solidFill>
          <a:ln w="9525">
            <a:noFill/>
            <a:miter lim="800000"/>
            <a:headEnd/>
            <a:tailEnd/>
          </a:ln>
        </p:spPr>
        <p:txBody>
          <a:bodyPr/>
          <a:lstStyle/>
          <a:p>
            <a:pPr>
              <a:defRPr/>
            </a:pPr>
            <a:endParaRPr lang="zh-CN" altLang="en-US">
              <a:latin typeface="+mj-lt"/>
              <a:ea typeface="宋体" pitchFamily="2" charset="-122"/>
            </a:endParaRPr>
          </a:p>
        </p:txBody>
      </p:sp>
      <p:sp>
        <p:nvSpPr>
          <p:cNvPr id="67984" name="Rectangle 552"/>
          <p:cNvSpPr>
            <a:spLocks noChangeArrowheads="1"/>
          </p:cNvSpPr>
          <p:nvPr/>
        </p:nvSpPr>
        <p:spPr bwMode="auto">
          <a:xfrm>
            <a:off x="4594225" y="1689100"/>
            <a:ext cx="207963" cy="6350"/>
          </a:xfrm>
          <a:prstGeom prst="rect">
            <a:avLst/>
          </a:prstGeom>
          <a:solidFill>
            <a:srgbClr val="E8E8E8"/>
          </a:solidFill>
          <a:ln w="9525">
            <a:noFill/>
            <a:miter lim="800000"/>
            <a:headEnd/>
            <a:tailEnd/>
          </a:ln>
        </p:spPr>
        <p:txBody>
          <a:bodyPr/>
          <a:lstStyle/>
          <a:p>
            <a:pPr>
              <a:defRPr/>
            </a:pPr>
            <a:endParaRPr lang="zh-CN" altLang="en-US">
              <a:latin typeface="+mj-lt"/>
              <a:ea typeface="宋体" pitchFamily="2" charset="-122"/>
            </a:endParaRPr>
          </a:p>
        </p:txBody>
      </p:sp>
      <p:sp>
        <p:nvSpPr>
          <p:cNvPr id="67985" name="Rectangle 553"/>
          <p:cNvSpPr>
            <a:spLocks noChangeArrowheads="1"/>
          </p:cNvSpPr>
          <p:nvPr/>
        </p:nvSpPr>
        <p:spPr bwMode="auto">
          <a:xfrm>
            <a:off x="4594225" y="1695450"/>
            <a:ext cx="207963" cy="6350"/>
          </a:xfrm>
          <a:prstGeom prst="rect">
            <a:avLst/>
          </a:prstGeom>
          <a:solidFill>
            <a:srgbClr val="EAEAEA"/>
          </a:solidFill>
          <a:ln w="9525">
            <a:noFill/>
            <a:miter lim="800000"/>
            <a:headEnd/>
            <a:tailEnd/>
          </a:ln>
        </p:spPr>
        <p:txBody>
          <a:bodyPr/>
          <a:lstStyle/>
          <a:p>
            <a:pPr>
              <a:defRPr/>
            </a:pPr>
            <a:endParaRPr lang="zh-CN" altLang="en-US">
              <a:latin typeface="+mj-lt"/>
              <a:ea typeface="宋体" pitchFamily="2" charset="-122"/>
            </a:endParaRPr>
          </a:p>
        </p:txBody>
      </p:sp>
      <p:sp>
        <p:nvSpPr>
          <p:cNvPr id="67986" name="Rectangle 554"/>
          <p:cNvSpPr>
            <a:spLocks noChangeArrowheads="1"/>
          </p:cNvSpPr>
          <p:nvPr/>
        </p:nvSpPr>
        <p:spPr bwMode="auto">
          <a:xfrm>
            <a:off x="4594225" y="1701800"/>
            <a:ext cx="207963" cy="6350"/>
          </a:xfrm>
          <a:prstGeom prst="rect">
            <a:avLst/>
          </a:prstGeom>
          <a:solidFill>
            <a:srgbClr val="ECECEC"/>
          </a:solidFill>
          <a:ln w="9525">
            <a:noFill/>
            <a:miter lim="800000"/>
            <a:headEnd/>
            <a:tailEnd/>
          </a:ln>
        </p:spPr>
        <p:txBody>
          <a:bodyPr/>
          <a:lstStyle/>
          <a:p>
            <a:pPr>
              <a:defRPr/>
            </a:pPr>
            <a:endParaRPr lang="zh-CN" altLang="en-US">
              <a:latin typeface="+mj-lt"/>
              <a:ea typeface="宋体" pitchFamily="2" charset="-122"/>
            </a:endParaRPr>
          </a:p>
        </p:txBody>
      </p:sp>
      <p:sp>
        <p:nvSpPr>
          <p:cNvPr id="67987" name="Rectangle 555"/>
          <p:cNvSpPr>
            <a:spLocks noChangeArrowheads="1"/>
          </p:cNvSpPr>
          <p:nvPr/>
        </p:nvSpPr>
        <p:spPr bwMode="auto">
          <a:xfrm>
            <a:off x="4594225" y="1708150"/>
            <a:ext cx="207963" cy="4763"/>
          </a:xfrm>
          <a:prstGeom prst="rect">
            <a:avLst/>
          </a:prstGeom>
          <a:solidFill>
            <a:srgbClr val="EEEEEE"/>
          </a:solidFill>
          <a:ln w="9525">
            <a:noFill/>
            <a:miter lim="800000"/>
            <a:headEnd/>
            <a:tailEnd/>
          </a:ln>
        </p:spPr>
        <p:txBody>
          <a:bodyPr/>
          <a:lstStyle/>
          <a:p>
            <a:pPr>
              <a:defRPr/>
            </a:pPr>
            <a:endParaRPr lang="zh-CN" altLang="en-US">
              <a:latin typeface="+mj-lt"/>
              <a:ea typeface="宋体" pitchFamily="2" charset="-122"/>
            </a:endParaRPr>
          </a:p>
        </p:txBody>
      </p:sp>
      <p:sp>
        <p:nvSpPr>
          <p:cNvPr id="67988" name="Rectangle 556"/>
          <p:cNvSpPr>
            <a:spLocks noChangeArrowheads="1"/>
          </p:cNvSpPr>
          <p:nvPr/>
        </p:nvSpPr>
        <p:spPr bwMode="auto">
          <a:xfrm>
            <a:off x="4594225" y="1712913"/>
            <a:ext cx="207963" cy="6350"/>
          </a:xfrm>
          <a:prstGeom prst="rect">
            <a:avLst/>
          </a:prstGeom>
          <a:solidFill>
            <a:srgbClr val="EFEFEF"/>
          </a:solidFill>
          <a:ln w="9525">
            <a:noFill/>
            <a:miter lim="800000"/>
            <a:headEnd/>
            <a:tailEnd/>
          </a:ln>
        </p:spPr>
        <p:txBody>
          <a:bodyPr/>
          <a:lstStyle/>
          <a:p>
            <a:pPr>
              <a:defRPr/>
            </a:pPr>
            <a:endParaRPr lang="zh-CN" altLang="en-US">
              <a:latin typeface="+mj-lt"/>
              <a:ea typeface="宋体" pitchFamily="2" charset="-122"/>
            </a:endParaRPr>
          </a:p>
        </p:txBody>
      </p:sp>
      <p:sp>
        <p:nvSpPr>
          <p:cNvPr id="67989" name="Rectangle 557"/>
          <p:cNvSpPr>
            <a:spLocks noChangeArrowheads="1"/>
          </p:cNvSpPr>
          <p:nvPr/>
        </p:nvSpPr>
        <p:spPr bwMode="auto">
          <a:xfrm>
            <a:off x="4594225" y="1719263"/>
            <a:ext cx="207963" cy="6350"/>
          </a:xfrm>
          <a:prstGeom prst="rect">
            <a:avLst/>
          </a:prstGeom>
          <a:solidFill>
            <a:srgbClr val="F1F1F1"/>
          </a:solidFill>
          <a:ln w="9525">
            <a:noFill/>
            <a:miter lim="800000"/>
            <a:headEnd/>
            <a:tailEnd/>
          </a:ln>
        </p:spPr>
        <p:txBody>
          <a:bodyPr/>
          <a:lstStyle/>
          <a:p>
            <a:pPr>
              <a:defRPr/>
            </a:pPr>
            <a:endParaRPr lang="zh-CN" altLang="en-US">
              <a:latin typeface="+mj-lt"/>
              <a:ea typeface="宋体" pitchFamily="2" charset="-122"/>
            </a:endParaRPr>
          </a:p>
        </p:txBody>
      </p:sp>
      <p:sp>
        <p:nvSpPr>
          <p:cNvPr id="67990" name="Rectangle 558"/>
          <p:cNvSpPr>
            <a:spLocks noChangeArrowheads="1"/>
          </p:cNvSpPr>
          <p:nvPr/>
        </p:nvSpPr>
        <p:spPr bwMode="auto">
          <a:xfrm>
            <a:off x="4594225" y="1725613"/>
            <a:ext cx="207963" cy="6350"/>
          </a:xfrm>
          <a:prstGeom prst="rect">
            <a:avLst/>
          </a:prstGeom>
          <a:solidFill>
            <a:srgbClr val="F3F3F3"/>
          </a:solidFill>
          <a:ln w="9525">
            <a:noFill/>
            <a:miter lim="800000"/>
            <a:headEnd/>
            <a:tailEnd/>
          </a:ln>
        </p:spPr>
        <p:txBody>
          <a:bodyPr/>
          <a:lstStyle/>
          <a:p>
            <a:pPr>
              <a:defRPr/>
            </a:pPr>
            <a:endParaRPr lang="zh-CN" altLang="en-US">
              <a:latin typeface="+mj-lt"/>
              <a:ea typeface="宋体" pitchFamily="2" charset="-122"/>
            </a:endParaRPr>
          </a:p>
        </p:txBody>
      </p:sp>
      <p:sp>
        <p:nvSpPr>
          <p:cNvPr id="67991" name="Rectangle 559"/>
          <p:cNvSpPr>
            <a:spLocks noChangeArrowheads="1"/>
          </p:cNvSpPr>
          <p:nvPr/>
        </p:nvSpPr>
        <p:spPr bwMode="auto">
          <a:xfrm>
            <a:off x="4594225" y="1731963"/>
            <a:ext cx="207963" cy="4762"/>
          </a:xfrm>
          <a:prstGeom prst="rect">
            <a:avLst/>
          </a:prstGeom>
          <a:solidFill>
            <a:srgbClr val="F5F5F5"/>
          </a:solidFill>
          <a:ln w="9525">
            <a:noFill/>
            <a:miter lim="800000"/>
            <a:headEnd/>
            <a:tailEnd/>
          </a:ln>
        </p:spPr>
        <p:txBody>
          <a:bodyPr/>
          <a:lstStyle/>
          <a:p>
            <a:pPr>
              <a:defRPr/>
            </a:pPr>
            <a:endParaRPr lang="zh-CN" altLang="en-US">
              <a:latin typeface="+mj-lt"/>
              <a:ea typeface="宋体" pitchFamily="2" charset="-122"/>
            </a:endParaRPr>
          </a:p>
        </p:txBody>
      </p:sp>
      <p:sp>
        <p:nvSpPr>
          <p:cNvPr id="67992" name="Rectangle 560"/>
          <p:cNvSpPr>
            <a:spLocks noChangeArrowheads="1"/>
          </p:cNvSpPr>
          <p:nvPr/>
        </p:nvSpPr>
        <p:spPr bwMode="auto">
          <a:xfrm>
            <a:off x="4594225" y="1736725"/>
            <a:ext cx="207963" cy="6350"/>
          </a:xfrm>
          <a:prstGeom prst="rect">
            <a:avLst/>
          </a:prstGeom>
          <a:solidFill>
            <a:srgbClr val="F7F7F7"/>
          </a:solidFill>
          <a:ln w="9525">
            <a:noFill/>
            <a:miter lim="800000"/>
            <a:headEnd/>
            <a:tailEnd/>
          </a:ln>
        </p:spPr>
        <p:txBody>
          <a:bodyPr/>
          <a:lstStyle/>
          <a:p>
            <a:pPr>
              <a:defRPr/>
            </a:pPr>
            <a:endParaRPr lang="zh-CN" altLang="en-US">
              <a:latin typeface="+mj-lt"/>
              <a:ea typeface="宋体" pitchFamily="2" charset="-122"/>
            </a:endParaRPr>
          </a:p>
        </p:txBody>
      </p:sp>
      <p:sp>
        <p:nvSpPr>
          <p:cNvPr id="67993" name="Rectangle 561"/>
          <p:cNvSpPr>
            <a:spLocks noChangeArrowheads="1"/>
          </p:cNvSpPr>
          <p:nvPr/>
        </p:nvSpPr>
        <p:spPr bwMode="auto">
          <a:xfrm>
            <a:off x="4594225" y="1743075"/>
            <a:ext cx="207963" cy="6350"/>
          </a:xfrm>
          <a:prstGeom prst="rect">
            <a:avLst/>
          </a:prstGeom>
          <a:solidFill>
            <a:srgbClr val="F9F9F9"/>
          </a:solidFill>
          <a:ln w="9525">
            <a:noFill/>
            <a:miter lim="800000"/>
            <a:headEnd/>
            <a:tailEnd/>
          </a:ln>
        </p:spPr>
        <p:txBody>
          <a:bodyPr/>
          <a:lstStyle/>
          <a:p>
            <a:pPr>
              <a:defRPr/>
            </a:pPr>
            <a:endParaRPr lang="zh-CN" altLang="en-US">
              <a:latin typeface="+mj-lt"/>
              <a:ea typeface="宋体" pitchFamily="2" charset="-122"/>
            </a:endParaRPr>
          </a:p>
        </p:txBody>
      </p:sp>
      <p:sp>
        <p:nvSpPr>
          <p:cNvPr id="67994" name="Rectangle 562"/>
          <p:cNvSpPr>
            <a:spLocks noChangeArrowheads="1"/>
          </p:cNvSpPr>
          <p:nvPr/>
        </p:nvSpPr>
        <p:spPr bwMode="auto">
          <a:xfrm>
            <a:off x="4594225" y="1749425"/>
            <a:ext cx="207963" cy="6350"/>
          </a:xfrm>
          <a:prstGeom prst="rect">
            <a:avLst/>
          </a:prstGeom>
          <a:solidFill>
            <a:srgbClr val="FBFBFB"/>
          </a:solidFill>
          <a:ln w="9525">
            <a:noFill/>
            <a:miter lim="800000"/>
            <a:headEnd/>
            <a:tailEnd/>
          </a:ln>
        </p:spPr>
        <p:txBody>
          <a:bodyPr/>
          <a:lstStyle/>
          <a:p>
            <a:pPr>
              <a:defRPr/>
            </a:pPr>
            <a:endParaRPr lang="zh-CN" altLang="en-US">
              <a:latin typeface="+mj-lt"/>
              <a:ea typeface="宋体" pitchFamily="2" charset="-122"/>
            </a:endParaRPr>
          </a:p>
        </p:txBody>
      </p:sp>
      <p:sp>
        <p:nvSpPr>
          <p:cNvPr id="67995" name="Rectangle 563"/>
          <p:cNvSpPr>
            <a:spLocks noChangeArrowheads="1"/>
          </p:cNvSpPr>
          <p:nvPr/>
        </p:nvSpPr>
        <p:spPr bwMode="auto">
          <a:xfrm>
            <a:off x="4594225" y="1755775"/>
            <a:ext cx="207963" cy="6350"/>
          </a:xfrm>
          <a:prstGeom prst="rect">
            <a:avLst/>
          </a:prstGeom>
          <a:solidFill>
            <a:srgbClr val="FDFDFD"/>
          </a:solidFill>
          <a:ln w="9525">
            <a:noFill/>
            <a:miter lim="800000"/>
            <a:headEnd/>
            <a:tailEnd/>
          </a:ln>
        </p:spPr>
        <p:txBody>
          <a:bodyPr/>
          <a:lstStyle/>
          <a:p>
            <a:pPr>
              <a:defRPr/>
            </a:pPr>
            <a:endParaRPr lang="zh-CN" altLang="en-US">
              <a:latin typeface="+mj-lt"/>
              <a:ea typeface="宋体" pitchFamily="2" charset="-122"/>
            </a:endParaRPr>
          </a:p>
        </p:txBody>
      </p:sp>
      <p:sp>
        <p:nvSpPr>
          <p:cNvPr id="67996" name="Rectangle 564"/>
          <p:cNvSpPr>
            <a:spLocks noChangeArrowheads="1"/>
          </p:cNvSpPr>
          <p:nvPr/>
        </p:nvSpPr>
        <p:spPr bwMode="auto">
          <a:xfrm>
            <a:off x="4594225" y="1762125"/>
            <a:ext cx="207963" cy="4763"/>
          </a:xfrm>
          <a:prstGeom prst="rect">
            <a:avLst/>
          </a:prstGeom>
          <a:solidFill>
            <a:srgbClr val="FEFEFE"/>
          </a:solidFill>
          <a:ln w="9525">
            <a:noFill/>
            <a:miter lim="800000"/>
            <a:headEnd/>
            <a:tailEnd/>
          </a:ln>
        </p:spPr>
        <p:txBody>
          <a:bodyPr/>
          <a:lstStyle/>
          <a:p>
            <a:pPr>
              <a:defRPr/>
            </a:pPr>
            <a:endParaRPr lang="zh-CN" altLang="en-US">
              <a:latin typeface="+mj-lt"/>
              <a:ea typeface="宋体" pitchFamily="2" charset="-122"/>
            </a:endParaRPr>
          </a:p>
        </p:txBody>
      </p:sp>
      <p:sp>
        <p:nvSpPr>
          <p:cNvPr id="67997" name="Freeform 565"/>
          <p:cNvSpPr>
            <a:spLocks/>
          </p:cNvSpPr>
          <p:nvPr/>
        </p:nvSpPr>
        <p:spPr bwMode="auto">
          <a:xfrm>
            <a:off x="4602163" y="1663700"/>
            <a:ext cx="193675" cy="93663"/>
          </a:xfrm>
          <a:custGeom>
            <a:avLst/>
            <a:gdLst>
              <a:gd name="T0" fmla="*/ 0 w 516"/>
              <a:gd name="T1" fmla="*/ 831449234 h 251"/>
              <a:gd name="T2" fmla="*/ 1163241151 w 516"/>
              <a:gd name="T3" fmla="*/ 415655209 h 251"/>
              <a:gd name="T4" fmla="*/ 2147483647 w 516"/>
              <a:gd name="T5" fmla="*/ 2147483647 h 251"/>
              <a:gd name="T6" fmla="*/ 2147483647 w 516"/>
              <a:gd name="T7" fmla="*/ 2147483647 h 251"/>
              <a:gd name="T8" fmla="*/ 0 w 516"/>
              <a:gd name="T9" fmla="*/ 831449234 h 251"/>
              <a:gd name="T10" fmla="*/ 0 60000 65536"/>
              <a:gd name="T11" fmla="*/ 0 60000 65536"/>
              <a:gd name="T12" fmla="*/ 0 60000 65536"/>
              <a:gd name="T13" fmla="*/ 0 60000 65536"/>
              <a:gd name="T14" fmla="*/ 0 60000 65536"/>
              <a:gd name="T15" fmla="*/ 0 w 516"/>
              <a:gd name="T16" fmla="*/ 0 h 251"/>
              <a:gd name="T17" fmla="*/ 516 w 516"/>
              <a:gd name="T18" fmla="*/ 251 h 251"/>
            </a:gdLst>
            <a:ahLst/>
            <a:cxnLst>
              <a:cxn ang="T10">
                <a:pos x="T0" y="T1"/>
              </a:cxn>
              <a:cxn ang="T11">
                <a:pos x="T2" y="T3"/>
              </a:cxn>
              <a:cxn ang="T12">
                <a:pos x="T4" y="T5"/>
              </a:cxn>
              <a:cxn ang="T13">
                <a:pos x="T6" y="T7"/>
              </a:cxn>
              <a:cxn ang="T14">
                <a:pos x="T8" y="T9"/>
              </a:cxn>
            </a:cxnLst>
            <a:rect l="T15" t="T16" r="T17" b="T18"/>
            <a:pathLst>
              <a:path w="516" h="251">
                <a:moveTo>
                  <a:pt x="0" y="16"/>
                </a:moveTo>
                <a:cubicBezTo>
                  <a:pt x="6" y="10"/>
                  <a:pt x="14" y="8"/>
                  <a:pt x="22" y="8"/>
                </a:cubicBezTo>
                <a:cubicBezTo>
                  <a:pt x="243" y="0"/>
                  <a:pt x="434" y="93"/>
                  <a:pt x="516" y="251"/>
                </a:cubicBezTo>
                <a:cubicBezTo>
                  <a:pt x="452" y="204"/>
                  <a:pt x="375" y="182"/>
                  <a:pt x="298" y="187"/>
                </a:cubicBezTo>
                <a:lnTo>
                  <a:pt x="0" y="16"/>
                </a:lnTo>
                <a:close/>
              </a:path>
            </a:pathLst>
          </a:custGeom>
          <a:noFill/>
          <a:ln w="6350" cap="rnd">
            <a:solidFill>
              <a:srgbClr val="FFFFFF"/>
            </a:solidFill>
            <a:round/>
            <a:headEnd/>
            <a:tailEnd/>
          </a:ln>
        </p:spPr>
        <p:txBody>
          <a:bodyPr/>
          <a:lstStyle/>
          <a:p>
            <a:pPr>
              <a:defRPr/>
            </a:pPr>
            <a:endParaRPr lang="zh-CN" altLang="en-US">
              <a:latin typeface="+mj-lt"/>
              <a:ea typeface="宋体" pitchFamily="2" charset="-122"/>
            </a:endParaRPr>
          </a:p>
        </p:txBody>
      </p:sp>
      <p:sp>
        <p:nvSpPr>
          <p:cNvPr id="67998" name="Rectangle 566"/>
          <p:cNvSpPr>
            <a:spLocks noChangeArrowheads="1"/>
          </p:cNvSpPr>
          <p:nvPr/>
        </p:nvSpPr>
        <p:spPr bwMode="auto">
          <a:xfrm>
            <a:off x="4611688" y="1820863"/>
            <a:ext cx="84137" cy="6350"/>
          </a:xfrm>
          <a:prstGeom prst="rect">
            <a:avLst/>
          </a:prstGeom>
          <a:solidFill>
            <a:srgbClr val="DFDFDF"/>
          </a:solidFill>
          <a:ln w="9525">
            <a:noFill/>
            <a:miter lim="800000"/>
            <a:headEnd/>
            <a:tailEnd/>
          </a:ln>
        </p:spPr>
        <p:txBody>
          <a:bodyPr/>
          <a:lstStyle/>
          <a:p>
            <a:pPr>
              <a:defRPr/>
            </a:pPr>
            <a:endParaRPr lang="zh-CN" altLang="en-US">
              <a:latin typeface="+mj-lt"/>
              <a:ea typeface="宋体" pitchFamily="2" charset="-122"/>
            </a:endParaRPr>
          </a:p>
        </p:txBody>
      </p:sp>
      <p:sp>
        <p:nvSpPr>
          <p:cNvPr id="67999" name="Rectangle 567"/>
          <p:cNvSpPr>
            <a:spLocks noChangeArrowheads="1"/>
          </p:cNvSpPr>
          <p:nvPr/>
        </p:nvSpPr>
        <p:spPr bwMode="auto">
          <a:xfrm>
            <a:off x="4611688" y="1827213"/>
            <a:ext cx="84137" cy="6350"/>
          </a:xfrm>
          <a:prstGeom prst="rect">
            <a:avLst/>
          </a:prstGeom>
          <a:solidFill>
            <a:srgbClr val="E3E3E3"/>
          </a:solidFill>
          <a:ln w="9525">
            <a:noFill/>
            <a:miter lim="800000"/>
            <a:headEnd/>
            <a:tailEnd/>
          </a:ln>
        </p:spPr>
        <p:txBody>
          <a:bodyPr/>
          <a:lstStyle/>
          <a:p>
            <a:pPr>
              <a:defRPr/>
            </a:pPr>
            <a:endParaRPr lang="zh-CN" altLang="en-US">
              <a:latin typeface="+mj-lt"/>
              <a:ea typeface="宋体" pitchFamily="2" charset="-122"/>
            </a:endParaRPr>
          </a:p>
        </p:txBody>
      </p:sp>
      <p:sp>
        <p:nvSpPr>
          <p:cNvPr id="68000" name="Rectangle 568"/>
          <p:cNvSpPr>
            <a:spLocks noChangeArrowheads="1"/>
          </p:cNvSpPr>
          <p:nvPr/>
        </p:nvSpPr>
        <p:spPr bwMode="auto">
          <a:xfrm>
            <a:off x="4611688" y="1833563"/>
            <a:ext cx="84137" cy="4762"/>
          </a:xfrm>
          <a:prstGeom prst="rect">
            <a:avLst/>
          </a:prstGeom>
          <a:solidFill>
            <a:srgbClr val="E6E6E6"/>
          </a:solidFill>
          <a:ln w="9525">
            <a:noFill/>
            <a:miter lim="800000"/>
            <a:headEnd/>
            <a:tailEnd/>
          </a:ln>
        </p:spPr>
        <p:txBody>
          <a:bodyPr/>
          <a:lstStyle/>
          <a:p>
            <a:pPr>
              <a:defRPr/>
            </a:pPr>
            <a:endParaRPr lang="zh-CN" altLang="en-US">
              <a:latin typeface="+mj-lt"/>
              <a:ea typeface="宋体" pitchFamily="2" charset="-122"/>
            </a:endParaRPr>
          </a:p>
        </p:txBody>
      </p:sp>
      <p:sp>
        <p:nvSpPr>
          <p:cNvPr id="68001" name="Rectangle 569"/>
          <p:cNvSpPr>
            <a:spLocks noChangeArrowheads="1"/>
          </p:cNvSpPr>
          <p:nvPr/>
        </p:nvSpPr>
        <p:spPr bwMode="auto">
          <a:xfrm>
            <a:off x="4611688" y="1838325"/>
            <a:ext cx="84137" cy="6350"/>
          </a:xfrm>
          <a:prstGeom prst="rect">
            <a:avLst/>
          </a:prstGeom>
          <a:solidFill>
            <a:srgbClr val="EAEAEA"/>
          </a:solidFill>
          <a:ln w="9525">
            <a:noFill/>
            <a:miter lim="800000"/>
            <a:headEnd/>
            <a:tailEnd/>
          </a:ln>
        </p:spPr>
        <p:txBody>
          <a:bodyPr/>
          <a:lstStyle/>
          <a:p>
            <a:pPr>
              <a:defRPr/>
            </a:pPr>
            <a:endParaRPr lang="zh-CN" altLang="en-US">
              <a:latin typeface="+mj-lt"/>
              <a:ea typeface="宋体" pitchFamily="2" charset="-122"/>
            </a:endParaRPr>
          </a:p>
        </p:txBody>
      </p:sp>
      <p:sp>
        <p:nvSpPr>
          <p:cNvPr id="68002" name="Rectangle 570"/>
          <p:cNvSpPr>
            <a:spLocks noChangeArrowheads="1"/>
          </p:cNvSpPr>
          <p:nvPr/>
        </p:nvSpPr>
        <p:spPr bwMode="auto">
          <a:xfrm>
            <a:off x="4611688" y="1844675"/>
            <a:ext cx="84137" cy="6350"/>
          </a:xfrm>
          <a:prstGeom prst="rect">
            <a:avLst/>
          </a:prstGeom>
          <a:solidFill>
            <a:srgbClr val="EEEEEE"/>
          </a:solidFill>
          <a:ln w="9525">
            <a:noFill/>
            <a:miter lim="800000"/>
            <a:headEnd/>
            <a:tailEnd/>
          </a:ln>
        </p:spPr>
        <p:txBody>
          <a:bodyPr/>
          <a:lstStyle/>
          <a:p>
            <a:pPr>
              <a:defRPr/>
            </a:pPr>
            <a:endParaRPr lang="zh-CN" altLang="en-US">
              <a:latin typeface="+mj-lt"/>
              <a:ea typeface="宋体" pitchFamily="2" charset="-122"/>
            </a:endParaRPr>
          </a:p>
        </p:txBody>
      </p:sp>
      <p:sp>
        <p:nvSpPr>
          <p:cNvPr id="68003" name="Rectangle 571"/>
          <p:cNvSpPr>
            <a:spLocks noChangeArrowheads="1"/>
          </p:cNvSpPr>
          <p:nvPr/>
        </p:nvSpPr>
        <p:spPr bwMode="auto">
          <a:xfrm>
            <a:off x="4611688" y="1851025"/>
            <a:ext cx="84137" cy="6350"/>
          </a:xfrm>
          <a:prstGeom prst="rect">
            <a:avLst/>
          </a:prstGeom>
          <a:solidFill>
            <a:srgbClr val="F1F1F1"/>
          </a:solidFill>
          <a:ln w="9525">
            <a:noFill/>
            <a:miter lim="800000"/>
            <a:headEnd/>
            <a:tailEnd/>
          </a:ln>
        </p:spPr>
        <p:txBody>
          <a:bodyPr/>
          <a:lstStyle/>
          <a:p>
            <a:pPr>
              <a:defRPr/>
            </a:pPr>
            <a:endParaRPr lang="zh-CN" altLang="en-US">
              <a:latin typeface="+mj-lt"/>
              <a:ea typeface="宋体" pitchFamily="2" charset="-122"/>
            </a:endParaRPr>
          </a:p>
        </p:txBody>
      </p:sp>
      <p:sp>
        <p:nvSpPr>
          <p:cNvPr id="68004" name="Rectangle 572"/>
          <p:cNvSpPr>
            <a:spLocks noChangeArrowheads="1"/>
          </p:cNvSpPr>
          <p:nvPr/>
        </p:nvSpPr>
        <p:spPr bwMode="auto">
          <a:xfrm>
            <a:off x="4611688" y="1857375"/>
            <a:ext cx="84137" cy="4763"/>
          </a:xfrm>
          <a:prstGeom prst="rect">
            <a:avLst/>
          </a:prstGeom>
          <a:solidFill>
            <a:srgbClr val="F5F5F5"/>
          </a:solidFill>
          <a:ln w="9525">
            <a:noFill/>
            <a:miter lim="800000"/>
            <a:headEnd/>
            <a:tailEnd/>
          </a:ln>
        </p:spPr>
        <p:txBody>
          <a:bodyPr/>
          <a:lstStyle/>
          <a:p>
            <a:pPr>
              <a:defRPr/>
            </a:pPr>
            <a:endParaRPr lang="zh-CN" altLang="en-US">
              <a:latin typeface="+mj-lt"/>
              <a:ea typeface="宋体" pitchFamily="2" charset="-122"/>
            </a:endParaRPr>
          </a:p>
        </p:txBody>
      </p:sp>
      <p:sp>
        <p:nvSpPr>
          <p:cNvPr id="68005" name="Rectangle 573"/>
          <p:cNvSpPr>
            <a:spLocks noChangeArrowheads="1"/>
          </p:cNvSpPr>
          <p:nvPr/>
        </p:nvSpPr>
        <p:spPr bwMode="auto">
          <a:xfrm>
            <a:off x="4611688" y="1862138"/>
            <a:ext cx="84137" cy="6350"/>
          </a:xfrm>
          <a:prstGeom prst="rect">
            <a:avLst/>
          </a:prstGeom>
          <a:solidFill>
            <a:srgbClr val="F9F9F9"/>
          </a:solidFill>
          <a:ln w="9525">
            <a:noFill/>
            <a:miter lim="800000"/>
            <a:headEnd/>
            <a:tailEnd/>
          </a:ln>
        </p:spPr>
        <p:txBody>
          <a:bodyPr/>
          <a:lstStyle/>
          <a:p>
            <a:pPr>
              <a:defRPr/>
            </a:pPr>
            <a:endParaRPr lang="zh-CN" altLang="en-US">
              <a:latin typeface="+mj-lt"/>
              <a:ea typeface="宋体" pitchFamily="2" charset="-122"/>
            </a:endParaRPr>
          </a:p>
        </p:txBody>
      </p:sp>
      <p:sp>
        <p:nvSpPr>
          <p:cNvPr id="68006" name="Rectangle 574"/>
          <p:cNvSpPr>
            <a:spLocks noChangeArrowheads="1"/>
          </p:cNvSpPr>
          <p:nvPr/>
        </p:nvSpPr>
        <p:spPr bwMode="auto">
          <a:xfrm>
            <a:off x="4611688" y="1868488"/>
            <a:ext cx="84137" cy="6350"/>
          </a:xfrm>
          <a:prstGeom prst="rect">
            <a:avLst/>
          </a:prstGeom>
          <a:solidFill>
            <a:srgbClr val="FCFCFC"/>
          </a:solidFill>
          <a:ln w="9525">
            <a:noFill/>
            <a:miter lim="800000"/>
            <a:headEnd/>
            <a:tailEnd/>
          </a:ln>
        </p:spPr>
        <p:txBody>
          <a:bodyPr/>
          <a:lstStyle/>
          <a:p>
            <a:pPr>
              <a:defRPr/>
            </a:pPr>
            <a:endParaRPr lang="zh-CN" altLang="en-US">
              <a:latin typeface="+mj-lt"/>
              <a:ea typeface="宋体" pitchFamily="2" charset="-122"/>
            </a:endParaRPr>
          </a:p>
        </p:txBody>
      </p:sp>
      <p:sp>
        <p:nvSpPr>
          <p:cNvPr id="68007" name="Freeform 575"/>
          <p:cNvSpPr>
            <a:spLocks/>
          </p:cNvSpPr>
          <p:nvPr/>
        </p:nvSpPr>
        <p:spPr bwMode="auto">
          <a:xfrm>
            <a:off x="4618038" y="1827213"/>
            <a:ext cx="68262" cy="39687"/>
          </a:xfrm>
          <a:custGeom>
            <a:avLst/>
            <a:gdLst>
              <a:gd name="T0" fmla="*/ 0 w 180"/>
              <a:gd name="T1" fmla="*/ 1013626450 h 109"/>
              <a:gd name="T2" fmla="*/ 2147483647 w 180"/>
              <a:gd name="T3" fmla="*/ 2147483647 h 109"/>
              <a:gd name="T4" fmla="*/ 2147483647 w 180"/>
              <a:gd name="T5" fmla="*/ 2147483647 h 109"/>
              <a:gd name="T6" fmla="*/ 1363537159 w 180"/>
              <a:gd name="T7" fmla="*/ 0 h 109"/>
              <a:gd name="T8" fmla="*/ 1363537159 w 180"/>
              <a:gd name="T9" fmla="*/ 0 h 109"/>
              <a:gd name="T10" fmla="*/ 0 w 180"/>
              <a:gd name="T11" fmla="*/ 1013626450 h 109"/>
              <a:gd name="T12" fmla="*/ 0 60000 65536"/>
              <a:gd name="T13" fmla="*/ 0 60000 65536"/>
              <a:gd name="T14" fmla="*/ 0 60000 65536"/>
              <a:gd name="T15" fmla="*/ 0 60000 65536"/>
              <a:gd name="T16" fmla="*/ 0 60000 65536"/>
              <a:gd name="T17" fmla="*/ 0 60000 65536"/>
              <a:gd name="T18" fmla="*/ 0 w 180"/>
              <a:gd name="T19" fmla="*/ 0 h 109"/>
              <a:gd name="T20" fmla="*/ 180 w 180"/>
              <a:gd name="T21" fmla="*/ 109 h 109"/>
            </a:gdLst>
            <a:ahLst/>
            <a:cxnLst>
              <a:cxn ang="T12">
                <a:pos x="T0" y="T1"/>
              </a:cxn>
              <a:cxn ang="T13">
                <a:pos x="T2" y="T3"/>
              </a:cxn>
              <a:cxn ang="T14">
                <a:pos x="T4" y="T5"/>
              </a:cxn>
              <a:cxn ang="T15">
                <a:pos x="T6" y="T7"/>
              </a:cxn>
              <a:cxn ang="T16">
                <a:pos x="T8" y="T9"/>
              </a:cxn>
              <a:cxn ang="T17">
                <a:pos x="T10" y="T11"/>
              </a:cxn>
            </a:cxnLst>
            <a:rect l="T18" t="T19" r="T20" b="T21"/>
            <a:pathLst>
              <a:path w="180" h="109">
                <a:moveTo>
                  <a:pt x="0" y="21"/>
                </a:moveTo>
                <a:cubicBezTo>
                  <a:pt x="46" y="56"/>
                  <a:pt x="96" y="85"/>
                  <a:pt x="148" y="109"/>
                </a:cubicBezTo>
                <a:lnTo>
                  <a:pt x="180" y="90"/>
                </a:lnTo>
                <a:cubicBezTo>
                  <a:pt x="126" y="63"/>
                  <a:pt x="75" y="33"/>
                  <a:pt x="25" y="0"/>
                </a:cubicBezTo>
                <a:lnTo>
                  <a:pt x="0" y="21"/>
                </a:lnTo>
                <a:close/>
              </a:path>
            </a:pathLst>
          </a:custGeom>
          <a:noFill/>
          <a:ln w="6350" cap="rnd">
            <a:solidFill>
              <a:srgbClr val="FFFFFF"/>
            </a:solidFill>
            <a:round/>
            <a:headEnd/>
            <a:tailEnd/>
          </a:ln>
        </p:spPr>
        <p:txBody>
          <a:bodyPr/>
          <a:lstStyle/>
          <a:p>
            <a:pPr>
              <a:defRPr/>
            </a:pPr>
            <a:endParaRPr lang="zh-CN" altLang="en-US">
              <a:latin typeface="+mj-lt"/>
              <a:ea typeface="宋体" pitchFamily="2" charset="-122"/>
            </a:endParaRPr>
          </a:p>
        </p:txBody>
      </p:sp>
      <p:pic>
        <p:nvPicPr>
          <p:cNvPr id="198030" name="Picture 576"/>
          <p:cNvPicPr>
            <a:picLocks noChangeAspect="1" noChangeArrowheads="1"/>
          </p:cNvPicPr>
          <p:nvPr/>
        </p:nvPicPr>
        <p:blipFill>
          <a:blip r:embed="rId49"/>
          <a:srcRect/>
          <a:stretch>
            <a:fillRect/>
          </a:stretch>
        </p:blipFill>
        <p:spPr bwMode="auto">
          <a:xfrm>
            <a:off x="4594225" y="1660525"/>
            <a:ext cx="131763" cy="214313"/>
          </a:xfrm>
          <a:prstGeom prst="rect">
            <a:avLst/>
          </a:prstGeom>
          <a:noFill/>
          <a:ln w="9525">
            <a:noFill/>
            <a:miter lim="800000"/>
            <a:headEnd/>
            <a:tailEnd/>
          </a:ln>
        </p:spPr>
      </p:pic>
      <p:pic>
        <p:nvPicPr>
          <p:cNvPr id="198031" name="Picture 577"/>
          <p:cNvPicPr>
            <a:picLocks noChangeAspect="1" noChangeArrowheads="1"/>
          </p:cNvPicPr>
          <p:nvPr/>
        </p:nvPicPr>
        <p:blipFill>
          <a:blip r:embed="rId50"/>
          <a:srcRect/>
          <a:stretch>
            <a:fillRect/>
          </a:stretch>
        </p:blipFill>
        <p:spPr bwMode="auto">
          <a:xfrm>
            <a:off x="4594225" y="1660525"/>
            <a:ext cx="131763" cy="214313"/>
          </a:xfrm>
          <a:prstGeom prst="rect">
            <a:avLst/>
          </a:prstGeom>
          <a:noFill/>
          <a:ln w="9525">
            <a:noFill/>
            <a:miter lim="800000"/>
            <a:headEnd/>
            <a:tailEnd/>
          </a:ln>
        </p:spPr>
      </p:pic>
      <p:sp>
        <p:nvSpPr>
          <p:cNvPr id="68010" name="Freeform 578"/>
          <p:cNvSpPr>
            <a:spLocks/>
          </p:cNvSpPr>
          <p:nvPr/>
        </p:nvSpPr>
        <p:spPr bwMode="auto">
          <a:xfrm>
            <a:off x="4600575" y="1670050"/>
            <a:ext cx="112713" cy="201613"/>
          </a:xfrm>
          <a:custGeom>
            <a:avLst/>
            <a:gdLst>
              <a:gd name="T0" fmla="*/ 2147483647 w 305"/>
              <a:gd name="T1" fmla="*/ 2147483647 h 540"/>
              <a:gd name="T2" fmla="*/ 0 w 305"/>
              <a:gd name="T3" fmla="*/ 2147483647 h 540"/>
              <a:gd name="T4" fmla="*/ 0 w 305"/>
              <a:gd name="T5" fmla="*/ 728621399 h 540"/>
              <a:gd name="T6" fmla="*/ 353300882 w 305"/>
              <a:gd name="T7" fmla="*/ 0 h 540"/>
              <a:gd name="T8" fmla="*/ 353300882 w 305"/>
              <a:gd name="T9" fmla="*/ 0 h 540"/>
              <a:gd name="T10" fmla="*/ 2147483647 w 305"/>
              <a:gd name="T11" fmla="*/ 2147483647 h 540"/>
              <a:gd name="T12" fmla="*/ 2147483647 w 305"/>
              <a:gd name="T13" fmla="*/ 2147483647 h 540"/>
              <a:gd name="T14" fmla="*/ 0 60000 65536"/>
              <a:gd name="T15" fmla="*/ 0 60000 65536"/>
              <a:gd name="T16" fmla="*/ 0 60000 65536"/>
              <a:gd name="T17" fmla="*/ 0 60000 65536"/>
              <a:gd name="T18" fmla="*/ 0 60000 65536"/>
              <a:gd name="T19" fmla="*/ 0 60000 65536"/>
              <a:gd name="T20" fmla="*/ 0 60000 65536"/>
              <a:gd name="T21" fmla="*/ 0 w 305"/>
              <a:gd name="T22" fmla="*/ 0 h 540"/>
              <a:gd name="T23" fmla="*/ 305 w 305"/>
              <a:gd name="T24" fmla="*/ 540 h 5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5" h="540">
                <a:moveTo>
                  <a:pt x="305" y="540"/>
                </a:moveTo>
                <a:cubicBezTo>
                  <a:pt x="194" y="501"/>
                  <a:pt x="91" y="441"/>
                  <a:pt x="0" y="364"/>
                </a:cubicBezTo>
                <a:lnTo>
                  <a:pt x="0" y="14"/>
                </a:lnTo>
                <a:cubicBezTo>
                  <a:pt x="0" y="9"/>
                  <a:pt x="3" y="3"/>
                  <a:pt x="7" y="0"/>
                </a:cubicBezTo>
                <a:lnTo>
                  <a:pt x="305" y="171"/>
                </a:lnTo>
                <a:lnTo>
                  <a:pt x="305" y="540"/>
                </a:lnTo>
                <a:close/>
              </a:path>
            </a:pathLst>
          </a:custGeom>
          <a:noFill/>
          <a:ln w="6350" cap="rnd">
            <a:solidFill>
              <a:srgbClr val="000000"/>
            </a:solidFill>
            <a:round/>
            <a:headEnd/>
            <a:tailEnd/>
          </a:ln>
        </p:spPr>
        <p:txBody>
          <a:bodyPr/>
          <a:lstStyle/>
          <a:p>
            <a:pPr>
              <a:defRPr/>
            </a:pPr>
            <a:endParaRPr lang="zh-CN" altLang="en-US">
              <a:latin typeface="+mj-lt"/>
              <a:ea typeface="宋体" pitchFamily="2" charset="-122"/>
            </a:endParaRPr>
          </a:p>
        </p:txBody>
      </p:sp>
      <p:pic>
        <p:nvPicPr>
          <p:cNvPr id="198033" name="Picture 579"/>
          <p:cNvPicPr>
            <a:picLocks noChangeAspect="1" noChangeArrowheads="1"/>
          </p:cNvPicPr>
          <p:nvPr/>
        </p:nvPicPr>
        <p:blipFill>
          <a:blip r:embed="rId51"/>
          <a:srcRect/>
          <a:stretch>
            <a:fillRect/>
          </a:stretch>
        </p:blipFill>
        <p:spPr bwMode="auto">
          <a:xfrm>
            <a:off x="4672013" y="1827213"/>
            <a:ext cx="41275" cy="47625"/>
          </a:xfrm>
          <a:prstGeom prst="rect">
            <a:avLst/>
          </a:prstGeom>
          <a:noFill/>
          <a:ln w="9525">
            <a:noFill/>
            <a:miter lim="800000"/>
            <a:headEnd/>
            <a:tailEnd/>
          </a:ln>
        </p:spPr>
      </p:pic>
      <p:pic>
        <p:nvPicPr>
          <p:cNvPr id="198034" name="Picture 580"/>
          <p:cNvPicPr>
            <a:picLocks noChangeAspect="1" noChangeArrowheads="1"/>
          </p:cNvPicPr>
          <p:nvPr/>
        </p:nvPicPr>
        <p:blipFill>
          <a:blip r:embed="rId52"/>
          <a:srcRect/>
          <a:stretch>
            <a:fillRect/>
          </a:stretch>
        </p:blipFill>
        <p:spPr bwMode="auto">
          <a:xfrm>
            <a:off x="4672013" y="1827213"/>
            <a:ext cx="41275" cy="47625"/>
          </a:xfrm>
          <a:prstGeom prst="rect">
            <a:avLst/>
          </a:prstGeom>
          <a:noFill/>
          <a:ln w="9525">
            <a:noFill/>
            <a:miter lim="800000"/>
            <a:headEnd/>
            <a:tailEnd/>
          </a:ln>
        </p:spPr>
      </p:pic>
      <p:sp>
        <p:nvSpPr>
          <p:cNvPr id="68013" name="Freeform 581"/>
          <p:cNvSpPr>
            <a:spLocks/>
          </p:cNvSpPr>
          <p:nvPr/>
        </p:nvSpPr>
        <p:spPr bwMode="auto">
          <a:xfrm>
            <a:off x="4683125" y="1838325"/>
            <a:ext cx="14288" cy="17463"/>
          </a:xfrm>
          <a:custGeom>
            <a:avLst/>
            <a:gdLst>
              <a:gd name="T0" fmla="*/ 2147483647 w 9"/>
              <a:gd name="T1" fmla="*/ 2147483647 h 11"/>
              <a:gd name="T2" fmla="*/ 2147483647 w 9"/>
              <a:gd name="T3" fmla="*/ 2147483647 h 11"/>
              <a:gd name="T4" fmla="*/ 2147483647 w 9"/>
              <a:gd name="T5" fmla="*/ 2147483647 h 11"/>
              <a:gd name="T6" fmla="*/ 2147483647 w 9"/>
              <a:gd name="T7" fmla="*/ 2147483647 h 11"/>
              <a:gd name="T8" fmla="*/ 2147483647 w 9"/>
              <a:gd name="T9" fmla="*/ 2147483647 h 11"/>
              <a:gd name="T10" fmla="*/ 0 60000 65536"/>
              <a:gd name="T11" fmla="*/ 0 60000 65536"/>
              <a:gd name="T12" fmla="*/ 0 60000 65536"/>
              <a:gd name="T13" fmla="*/ 0 60000 65536"/>
              <a:gd name="T14" fmla="*/ 0 60000 65536"/>
              <a:gd name="T15" fmla="*/ 0 w 9"/>
              <a:gd name="T16" fmla="*/ 0 h 11"/>
              <a:gd name="T17" fmla="*/ 9 w 9"/>
              <a:gd name="T18" fmla="*/ 11 h 11"/>
            </a:gdLst>
            <a:ahLst/>
            <a:cxnLst>
              <a:cxn ang="T10">
                <a:pos x="T0" y="T1"/>
              </a:cxn>
              <a:cxn ang="T11">
                <a:pos x="T2" y="T3"/>
              </a:cxn>
              <a:cxn ang="T12">
                <a:pos x="T4" y="T5"/>
              </a:cxn>
              <a:cxn ang="T13">
                <a:pos x="T6" y="T7"/>
              </a:cxn>
              <a:cxn ang="T14">
                <a:pos x="T8" y="T9"/>
              </a:cxn>
            </a:cxnLst>
            <a:rect l="T15" t="T16" r="T17" b="T18"/>
            <a:pathLst>
              <a:path w="9" h="11">
                <a:moveTo>
                  <a:pt x="7" y="3"/>
                </a:moveTo>
                <a:cubicBezTo>
                  <a:pt x="6" y="1"/>
                  <a:pt x="3" y="0"/>
                  <a:pt x="2" y="1"/>
                </a:cubicBezTo>
                <a:cubicBezTo>
                  <a:pt x="0" y="2"/>
                  <a:pt x="0" y="5"/>
                  <a:pt x="1" y="7"/>
                </a:cubicBezTo>
                <a:cubicBezTo>
                  <a:pt x="2" y="10"/>
                  <a:pt x="5" y="11"/>
                  <a:pt x="7" y="10"/>
                </a:cubicBezTo>
                <a:cubicBezTo>
                  <a:pt x="9" y="9"/>
                  <a:pt x="9" y="6"/>
                  <a:pt x="7" y="3"/>
                </a:cubicBez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8014" name="Freeform 582"/>
          <p:cNvSpPr>
            <a:spLocks/>
          </p:cNvSpPr>
          <p:nvPr/>
        </p:nvSpPr>
        <p:spPr bwMode="auto">
          <a:xfrm>
            <a:off x="4600575" y="1663700"/>
            <a:ext cx="200025" cy="207963"/>
          </a:xfrm>
          <a:custGeom>
            <a:avLst/>
            <a:gdLst>
              <a:gd name="T0" fmla="*/ 2147483647 w 536"/>
              <a:gd name="T1" fmla="*/ 2147483647 h 556"/>
              <a:gd name="T2" fmla="*/ 2147483647 w 536"/>
              <a:gd name="T3" fmla="*/ 2147483647 h 556"/>
              <a:gd name="T4" fmla="*/ 2147483647 w 536"/>
              <a:gd name="T5" fmla="*/ 2147483647 h 556"/>
              <a:gd name="T6" fmla="*/ 2147483647 w 536"/>
              <a:gd name="T7" fmla="*/ 2147483647 h 556"/>
              <a:gd name="T8" fmla="*/ 1507114918 w 536"/>
              <a:gd name="T9" fmla="*/ 418585386 h 556"/>
              <a:gd name="T10" fmla="*/ 0 w 536"/>
              <a:gd name="T11" fmla="*/ 1569834947 h 556"/>
              <a:gd name="T12" fmla="*/ 0 w 536"/>
              <a:gd name="T13" fmla="*/ 2147483647 h 556"/>
              <a:gd name="T14" fmla="*/ 2147483647 w 536"/>
              <a:gd name="T15" fmla="*/ 2147483647 h 556"/>
              <a:gd name="T16" fmla="*/ 2147483647 w 536"/>
              <a:gd name="T17" fmla="*/ 2147483647 h 556"/>
              <a:gd name="T18" fmla="*/ 2147483647 w 536"/>
              <a:gd name="T19" fmla="*/ 2147483647 h 556"/>
              <a:gd name="T20" fmla="*/ 2147483647 w 536"/>
              <a:gd name="T21" fmla="*/ 2147483647 h 556"/>
              <a:gd name="T22" fmla="*/ 2147483647 w 536"/>
              <a:gd name="T23" fmla="*/ 2147483647 h 5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36"/>
              <a:gd name="T37" fmla="*/ 0 h 556"/>
              <a:gd name="T38" fmla="*/ 536 w 536"/>
              <a:gd name="T39" fmla="*/ 556 h 5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36" h="556">
                <a:moveTo>
                  <a:pt x="305" y="556"/>
                </a:moveTo>
                <a:lnTo>
                  <a:pt x="353" y="526"/>
                </a:lnTo>
                <a:cubicBezTo>
                  <a:pt x="415" y="490"/>
                  <a:pt x="468" y="440"/>
                  <a:pt x="508" y="379"/>
                </a:cubicBezTo>
                <a:cubicBezTo>
                  <a:pt x="531" y="340"/>
                  <a:pt x="536" y="293"/>
                  <a:pt x="523" y="251"/>
                </a:cubicBezTo>
                <a:cubicBezTo>
                  <a:pt x="441" y="93"/>
                  <a:pt x="250" y="0"/>
                  <a:pt x="29" y="8"/>
                </a:cubicBezTo>
                <a:cubicBezTo>
                  <a:pt x="11" y="10"/>
                  <a:pt x="1" y="17"/>
                  <a:pt x="0" y="30"/>
                </a:cubicBezTo>
                <a:lnTo>
                  <a:pt x="0" y="380"/>
                </a:lnTo>
                <a:cubicBezTo>
                  <a:pt x="24" y="401"/>
                  <a:pt x="49" y="420"/>
                  <a:pt x="74" y="437"/>
                </a:cubicBezTo>
                <a:cubicBezTo>
                  <a:pt x="65" y="443"/>
                  <a:pt x="56" y="450"/>
                  <a:pt x="47" y="456"/>
                </a:cubicBezTo>
                <a:cubicBezTo>
                  <a:pt x="94" y="491"/>
                  <a:pt x="143" y="521"/>
                  <a:pt x="195" y="546"/>
                </a:cubicBezTo>
                <a:cubicBezTo>
                  <a:pt x="206" y="540"/>
                  <a:pt x="217" y="534"/>
                  <a:pt x="227" y="527"/>
                </a:cubicBezTo>
                <a:cubicBezTo>
                  <a:pt x="252" y="539"/>
                  <a:pt x="278" y="548"/>
                  <a:pt x="305" y="556"/>
                </a:cubicBezTo>
                <a:close/>
              </a:path>
            </a:pathLst>
          </a:custGeom>
          <a:noFill/>
          <a:ln w="12700" cap="rnd">
            <a:solidFill>
              <a:srgbClr val="000000"/>
            </a:solidFill>
            <a:round/>
            <a:headEnd/>
            <a:tailEnd/>
          </a:ln>
        </p:spPr>
        <p:txBody>
          <a:bodyPr/>
          <a:lstStyle/>
          <a:p>
            <a:pPr>
              <a:defRPr/>
            </a:pPr>
            <a:endParaRPr lang="zh-CN" altLang="en-US">
              <a:latin typeface="+mj-lt"/>
              <a:ea typeface="宋体" pitchFamily="2" charset="-122"/>
            </a:endParaRPr>
          </a:p>
        </p:txBody>
      </p:sp>
      <p:sp>
        <p:nvSpPr>
          <p:cNvPr id="68015" name="Freeform 583"/>
          <p:cNvSpPr>
            <a:spLocks/>
          </p:cNvSpPr>
          <p:nvPr/>
        </p:nvSpPr>
        <p:spPr bwMode="auto">
          <a:xfrm>
            <a:off x="4608513" y="1689100"/>
            <a:ext cx="96837" cy="150813"/>
          </a:xfrm>
          <a:custGeom>
            <a:avLst/>
            <a:gdLst>
              <a:gd name="T0" fmla="*/ 0 w 61"/>
              <a:gd name="T1" fmla="*/ 0 h 95"/>
              <a:gd name="T2" fmla="*/ 2147483647 w 61"/>
              <a:gd name="T3" fmla="*/ 2147483647 h 95"/>
              <a:gd name="T4" fmla="*/ 2147483647 w 61"/>
              <a:gd name="T5" fmla="*/ 2147483647 h 95"/>
              <a:gd name="T6" fmla="*/ 0 60000 65536"/>
              <a:gd name="T7" fmla="*/ 0 60000 65536"/>
              <a:gd name="T8" fmla="*/ 0 60000 65536"/>
              <a:gd name="T9" fmla="*/ 0 w 61"/>
              <a:gd name="T10" fmla="*/ 0 h 95"/>
              <a:gd name="T11" fmla="*/ 61 w 61"/>
              <a:gd name="T12" fmla="*/ 95 h 95"/>
            </a:gdLst>
            <a:ahLst/>
            <a:cxnLst>
              <a:cxn ang="T6">
                <a:pos x="T0" y="T1"/>
              </a:cxn>
              <a:cxn ang="T7">
                <a:pos x="T2" y="T3"/>
              </a:cxn>
              <a:cxn ang="T8">
                <a:pos x="T4" y="T5"/>
              </a:cxn>
            </a:cxnLst>
            <a:rect l="T9" t="T10" r="T11" b="T12"/>
            <a:pathLst>
              <a:path w="61" h="95">
                <a:moveTo>
                  <a:pt x="0" y="0"/>
                </a:moveTo>
                <a:lnTo>
                  <a:pt x="1" y="59"/>
                </a:lnTo>
                <a:lnTo>
                  <a:pt x="61" y="95"/>
                </a:lnTo>
              </a:path>
            </a:pathLst>
          </a:custGeom>
          <a:noFill/>
          <a:ln w="6350" cap="rnd">
            <a:solidFill>
              <a:srgbClr val="FFFFFF"/>
            </a:solidFill>
            <a:round/>
            <a:headEnd/>
            <a:tailEnd/>
          </a:ln>
        </p:spPr>
        <p:txBody>
          <a:bodyPr/>
          <a:lstStyle/>
          <a:p>
            <a:pPr>
              <a:defRPr/>
            </a:pPr>
            <a:endParaRPr lang="zh-CN" altLang="en-US">
              <a:latin typeface="+mj-lt"/>
              <a:ea typeface="宋体" pitchFamily="2" charset="-122"/>
            </a:endParaRPr>
          </a:p>
        </p:txBody>
      </p:sp>
      <p:pic>
        <p:nvPicPr>
          <p:cNvPr id="198038" name="Picture 584"/>
          <p:cNvPicPr>
            <a:picLocks noChangeAspect="1" noChangeArrowheads="1"/>
          </p:cNvPicPr>
          <p:nvPr/>
        </p:nvPicPr>
        <p:blipFill>
          <a:blip r:embed="rId53"/>
          <a:srcRect/>
          <a:stretch>
            <a:fillRect/>
          </a:stretch>
        </p:blipFill>
        <p:spPr bwMode="auto">
          <a:xfrm>
            <a:off x="4600575" y="1785938"/>
            <a:ext cx="41275" cy="47625"/>
          </a:xfrm>
          <a:prstGeom prst="rect">
            <a:avLst/>
          </a:prstGeom>
          <a:noFill/>
          <a:ln w="9525">
            <a:noFill/>
            <a:miter lim="800000"/>
            <a:headEnd/>
            <a:tailEnd/>
          </a:ln>
        </p:spPr>
      </p:pic>
      <p:pic>
        <p:nvPicPr>
          <p:cNvPr id="198039" name="Picture 585"/>
          <p:cNvPicPr>
            <a:picLocks noChangeAspect="1" noChangeArrowheads="1"/>
          </p:cNvPicPr>
          <p:nvPr/>
        </p:nvPicPr>
        <p:blipFill>
          <a:blip r:embed="rId54"/>
          <a:srcRect/>
          <a:stretch>
            <a:fillRect/>
          </a:stretch>
        </p:blipFill>
        <p:spPr bwMode="auto">
          <a:xfrm>
            <a:off x="4600575" y="1785938"/>
            <a:ext cx="41275" cy="47625"/>
          </a:xfrm>
          <a:prstGeom prst="rect">
            <a:avLst/>
          </a:prstGeom>
          <a:noFill/>
          <a:ln w="9525">
            <a:noFill/>
            <a:miter lim="800000"/>
            <a:headEnd/>
            <a:tailEnd/>
          </a:ln>
        </p:spPr>
      </p:pic>
      <p:sp>
        <p:nvSpPr>
          <p:cNvPr id="68018" name="Freeform 586"/>
          <p:cNvSpPr>
            <a:spLocks/>
          </p:cNvSpPr>
          <p:nvPr/>
        </p:nvSpPr>
        <p:spPr bwMode="auto">
          <a:xfrm>
            <a:off x="4611688" y="1797050"/>
            <a:ext cx="15875" cy="17463"/>
          </a:xfrm>
          <a:custGeom>
            <a:avLst/>
            <a:gdLst>
              <a:gd name="T0" fmla="*/ 2147483647 w 10"/>
              <a:gd name="T1" fmla="*/ 2147483647 h 11"/>
              <a:gd name="T2" fmla="*/ 2147483647 w 10"/>
              <a:gd name="T3" fmla="*/ 2147483647 h 11"/>
              <a:gd name="T4" fmla="*/ 2147483647 w 10"/>
              <a:gd name="T5" fmla="*/ 2147483647 h 11"/>
              <a:gd name="T6" fmla="*/ 2147483647 w 10"/>
              <a:gd name="T7" fmla="*/ 2147483647 h 11"/>
              <a:gd name="T8" fmla="*/ 2147483647 w 10"/>
              <a:gd name="T9" fmla="*/ 2147483647 h 11"/>
              <a:gd name="T10" fmla="*/ 0 60000 65536"/>
              <a:gd name="T11" fmla="*/ 0 60000 65536"/>
              <a:gd name="T12" fmla="*/ 0 60000 65536"/>
              <a:gd name="T13" fmla="*/ 0 60000 65536"/>
              <a:gd name="T14" fmla="*/ 0 60000 65536"/>
              <a:gd name="T15" fmla="*/ 0 w 10"/>
              <a:gd name="T16" fmla="*/ 0 h 11"/>
              <a:gd name="T17" fmla="*/ 10 w 10"/>
              <a:gd name="T18" fmla="*/ 11 h 11"/>
            </a:gdLst>
            <a:ahLst/>
            <a:cxnLst>
              <a:cxn ang="T10">
                <a:pos x="T0" y="T1"/>
              </a:cxn>
              <a:cxn ang="T11">
                <a:pos x="T2" y="T3"/>
              </a:cxn>
              <a:cxn ang="T12">
                <a:pos x="T4" y="T5"/>
              </a:cxn>
              <a:cxn ang="T13">
                <a:pos x="T6" y="T7"/>
              </a:cxn>
              <a:cxn ang="T14">
                <a:pos x="T8" y="T9"/>
              </a:cxn>
            </a:cxnLst>
            <a:rect l="T15" t="T16" r="T17" b="T18"/>
            <a:pathLst>
              <a:path w="10" h="11">
                <a:moveTo>
                  <a:pt x="8" y="4"/>
                </a:moveTo>
                <a:cubicBezTo>
                  <a:pt x="7" y="1"/>
                  <a:pt x="4" y="0"/>
                  <a:pt x="2" y="1"/>
                </a:cubicBezTo>
                <a:cubicBezTo>
                  <a:pt x="0" y="2"/>
                  <a:pt x="0" y="5"/>
                  <a:pt x="2" y="7"/>
                </a:cubicBezTo>
                <a:cubicBezTo>
                  <a:pt x="3" y="10"/>
                  <a:pt x="6" y="11"/>
                  <a:pt x="7" y="10"/>
                </a:cubicBezTo>
                <a:cubicBezTo>
                  <a:pt x="9" y="9"/>
                  <a:pt x="10" y="6"/>
                  <a:pt x="8" y="4"/>
                </a:cubicBez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8019" name="Freeform 587"/>
          <p:cNvSpPr>
            <a:spLocks noEditPoints="1"/>
          </p:cNvSpPr>
          <p:nvPr/>
        </p:nvSpPr>
        <p:spPr bwMode="auto">
          <a:xfrm>
            <a:off x="4540250" y="1843088"/>
            <a:ext cx="127000" cy="76200"/>
          </a:xfrm>
          <a:custGeom>
            <a:avLst/>
            <a:gdLst>
              <a:gd name="T0" fmla="*/ 2147483647 w 80"/>
              <a:gd name="T1" fmla="*/ 2147483647 h 48"/>
              <a:gd name="T2" fmla="*/ 2147483647 w 80"/>
              <a:gd name="T3" fmla="*/ 2147483647 h 48"/>
              <a:gd name="T4" fmla="*/ 2147483647 w 80"/>
              <a:gd name="T5" fmla="*/ 2147483647 h 48"/>
              <a:gd name="T6" fmla="*/ 2147483647 w 80"/>
              <a:gd name="T7" fmla="*/ 2147483647 h 48"/>
              <a:gd name="T8" fmla="*/ 2147483647 w 80"/>
              <a:gd name="T9" fmla="*/ 2147483647 h 48"/>
              <a:gd name="T10" fmla="*/ 2147483647 w 80"/>
              <a:gd name="T11" fmla="*/ 2147483647 h 48"/>
              <a:gd name="T12" fmla="*/ 2147483647 w 80"/>
              <a:gd name="T13" fmla="*/ 2147483647 h 48"/>
              <a:gd name="T14" fmla="*/ 2147483647 w 80"/>
              <a:gd name="T15" fmla="*/ 2147483647 h 48"/>
              <a:gd name="T16" fmla="*/ 2147483647 w 80"/>
              <a:gd name="T17" fmla="*/ 2147483647 h 48"/>
              <a:gd name="T18" fmla="*/ 2147483647 w 80"/>
              <a:gd name="T19" fmla="*/ 2147483647 h 48"/>
              <a:gd name="T20" fmla="*/ 2147483647 w 80"/>
              <a:gd name="T21" fmla="*/ 2147483647 h 48"/>
              <a:gd name="T22" fmla="*/ 2147483647 w 80"/>
              <a:gd name="T23" fmla="*/ 2147483647 h 48"/>
              <a:gd name="T24" fmla="*/ 2147483647 w 80"/>
              <a:gd name="T25" fmla="*/ 2147483647 h 48"/>
              <a:gd name="T26" fmla="*/ 2147483647 w 80"/>
              <a:gd name="T27" fmla="*/ 2147483647 h 48"/>
              <a:gd name="T28" fmla="*/ 2147483647 w 80"/>
              <a:gd name="T29" fmla="*/ 2147483647 h 48"/>
              <a:gd name="T30" fmla="*/ 2147483647 w 80"/>
              <a:gd name="T31" fmla="*/ 2147483647 h 48"/>
              <a:gd name="T32" fmla="*/ 2147483647 w 80"/>
              <a:gd name="T33" fmla="*/ 2147483647 h 48"/>
              <a:gd name="T34" fmla="*/ 2147483647 w 80"/>
              <a:gd name="T35" fmla="*/ 2147483647 h 48"/>
              <a:gd name="T36" fmla="*/ 2147483647 w 80"/>
              <a:gd name="T37" fmla="*/ 2147483647 h 48"/>
              <a:gd name="T38" fmla="*/ 2147483647 w 80"/>
              <a:gd name="T39" fmla="*/ 2147483647 h 48"/>
              <a:gd name="T40" fmla="*/ 2147483647 w 80"/>
              <a:gd name="T41" fmla="*/ 2147483647 h 48"/>
              <a:gd name="T42" fmla="*/ 2147483647 w 80"/>
              <a:gd name="T43" fmla="*/ 2147483647 h 48"/>
              <a:gd name="T44" fmla="*/ 2147483647 w 80"/>
              <a:gd name="T45" fmla="*/ 2147483647 h 48"/>
              <a:gd name="T46" fmla="*/ 2147483647 w 80"/>
              <a:gd name="T47" fmla="*/ 2147483647 h 48"/>
              <a:gd name="T48" fmla="*/ 2147483647 w 80"/>
              <a:gd name="T49" fmla="*/ 2147483647 h 48"/>
              <a:gd name="T50" fmla="*/ 2147483647 w 80"/>
              <a:gd name="T51" fmla="*/ 2147483647 h 48"/>
              <a:gd name="T52" fmla="*/ 2147483647 w 80"/>
              <a:gd name="T53" fmla="*/ 2147483647 h 48"/>
              <a:gd name="T54" fmla="*/ 2147483647 w 80"/>
              <a:gd name="T55" fmla="*/ 2147483647 h 48"/>
              <a:gd name="T56" fmla="*/ 2147483647 w 80"/>
              <a:gd name="T57" fmla="*/ 2147483647 h 48"/>
              <a:gd name="T58" fmla="*/ 2147483647 w 80"/>
              <a:gd name="T59" fmla="*/ 2147483647 h 48"/>
              <a:gd name="T60" fmla="*/ 2147483647 w 80"/>
              <a:gd name="T61" fmla="*/ 2147483647 h 48"/>
              <a:gd name="T62" fmla="*/ 2147483647 w 80"/>
              <a:gd name="T63" fmla="*/ 2147483647 h 48"/>
              <a:gd name="T64" fmla="*/ 2147483647 w 80"/>
              <a:gd name="T65" fmla="*/ 2147483647 h 48"/>
              <a:gd name="T66" fmla="*/ 2147483647 w 80"/>
              <a:gd name="T67" fmla="*/ 2147483647 h 48"/>
              <a:gd name="T68" fmla="*/ 2147483647 w 80"/>
              <a:gd name="T69" fmla="*/ 2147483647 h 48"/>
              <a:gd name="T70" fmla="*/ 2147483647 w 80"/>
              <a:gd name="T71" fmla="*/ 2147483647 h 48"/>
              <a:gd name="T72" fmla="*/ 2147483647 w 80"/>
              <a:gd name="T73" fmla="*/ 2147483647 h 48"/>
              <a:gd name="T74" fmla="*/ 2147483647 w 80"/>
              <a:gd name="T75" fmla="*/ 2147483647 h 48"/>
              <a:gd name="T76" fmla="*/ 2147483647 w 80"/>
              <a:gd name="T77" fmla="*/ 2147483647 h 48"/>
              <a:gd name="T78" fmla="*/ 2147483647 w 80"/>
              <a:gd name="T79" fmla="*/ 2147483647 h 48"/>
              <a:gd name="T80" fmla="*/ 2147483647 w 80"/>
              <a:gd name="T81" fmla="*/ 2147483647 h 48"/>
              <a:gd name="T82" fmla="*/ 2147483647 w 80"/>
              <a:gd name="T83" fmla="*/ 2147483647 h 48"/>
              <a:gd name="T84" fmla="*/ 2147483647 w 80"/>
              <a:gd name="T85" fmla="*/ 2147483647 h 4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0"/>
              <a:gd name="T130" fmla="*/ 0 h 48"/>
              <a:gd name="T131" fmla="*/ 80 w 80"/>
              <a:gd name="T132" fmla="*/ 48 h 4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0" h="48">
                <a:moveTo>
                  <a:pt x="0" y="14"/>
                </a:moveTo>
                <a:lnTo>
                  <a:pt x="5" y="17"/>
                </a:lnTo>
                <a:lnTo>
                  <a:pt x="9" y="14"/>
                </a:lnTo>
                <a:lnTo>
                  <a:pt x="4" y="12"/>
                </a:lnTo>
                <a:lnTo>
                  <a:pt x="0" y="14"/>
                </a:lnTo>
                <a:close/>
                <a:moveTo>
                  <a:pt x="6" y="10"/>
                </a:moveTo>
                <a:lnTo>
                  <a:pt x="11" y="13"/>
                </a:lnTo>
                <a:lnTo>
                  <a:pt x="15" y="11"/>
                </a:lnTo>
                <a:lnTo>
                  <a:pt x="10" y="8"/>
                </a:lnTo>
                <a:lnTo>
                  <a:pt x="6" y="10"/>
                </a:lnTo>
                <a:close/>
                <a:moveTo>
                  <a:pt x="12" y="6"/>
                </a:moveTo>
                <a:lnTo>
                  <a:pt x="17" y="9"/>
                </a:lnTo>
                <a:lnTo>
                  <a:pt x="21" y="7"/>
                </a:lnTo>
                <a:lnTo>
                  <a:pt x="16" y="4"/>
                </a:lnTo>
                <a:lnTo>
                  <a:pt x="12" y="6"/>
                </a:lnTo>
                <a:close/>
                <a:moveTo>
                  <a:pt x="18" y="3"/>
                </a:moveTo>
                <a:lnTo>
                  <a:pt x="23" y="5"/>
                </a:lnTo>
                <a:lnTo>
                  <a:pt x="27" y="3"/>
                </a:lnTo>
                <a:lnTo>
                  <a:pt x="22" y="0"/>
                </a:lnTo>
                <a:lnTo>
                  <a:pt x="18" y="3"/>
                </a:lnTo>
                <a:close/>
                <a:moveTo>
                  <a:pt x="27" y="8"/>
                </a:moveTo>
                <a:lnTo>
                  <a:pt x="32" y="11"/>
                </a:lnTo>
                <a:lnTo>
                  <a:pt x="36" y="8"/>
                </a:lnTo>
                <a:lnTo>
                  <a:pt x="31" y="5"/>
                </a:lnTo>
                <a:lnTo>
                  <a:pt x="27" y="8"/>
                </a:lnTo>
                <a:close/>
                <a:moveTo>
                  <a:pt x="36" y="13"/>
                </a:moveTo>
                <a:lnTo>
                  <a:pt x="41" y="16"/>
                </a:lnTo>
                <a:lnTo>
                  <a:pt x="45" y="13"/>
                </a:lnTo>
                <a:lnTo>
                  <a:pt x="40" y="10"/>
                </a:lnTo>
                <a:lnTo>
                  <a:pt x="36" y="13"/>
                </a:lnTo>
                <a:close/>
                <a:moveTo>
                  <a:pt x="45" y="18"/>
                </a:moveTo>
                <a:lnTo>
                  <a:pt x="50" y="21"/>
                </a:lnTo>
                <a:lnTo>
                  <a:pt x="54" y="18"/>
                </a:lnTo>
                <a:lnTo>
                  <a:pt x="49" y="16"/>
                </a:lnTo>
                <a:lnTo>
                  <a:pt x="45" y="18"/>
                </a:lnTo>
                <a:close/>
                <a:moveTo>
                  <a:pt x="63" y="29"/>
                </a:moveTo>
                <a:lnTo>
                  <a:pt x="67" y="31"/>
                </a:lnTo>
                <a:lnTo>
                  <a:pt x="72" y="29"/>
                </a:lnTo>
                <a:lnTo>
                  <a:pt x="67" y="26"/>
                </a:lnTo>
                <a:lnTo>
                  <a:pt x="63" y="29"/>
                </a:lnTo>
                <a:close/>
                <a:moveTo>
                  <a:pt x="72" y="34"/>
                </a:moveTo>
                <a:lnTo>
                  <a:pt x="76" y="37"/>
                </a:lnTo>
                <a:lnTo>
                  <a:pt x="80" y="34"/>
                </a:lnTo>
                <a:lnTo>
                  <a:pt x="76" y="31"/>
                </a:lnTo>
                <a:lnTo>
                  <a:pt x="72" y="34"/>
                </a:lnTo>
                <a:close/>
                <a:moveTo>
                  <a:pt x="66" y="38"/>
                </a:moveTo>
                <a:lnTo>
                  <a:pt x="70" y="40"/>
                </a:lnTo>
                <a:lnTo>
                  <a:pt x="74" y="38"/>
                </a:lnTo>
                <a:lnTo>
                  <a:pt x="70" y="35"/>
                </a:lnTo>
                <a:lnTo>
                  <a:pt x="66" y="38"/>
                </a:lnTo>
                <a:close/>
                <a:moveTo>
                  <a:pt x="57" y="32"/>
                </a:moveTo>
                <a:lnTo>
                  <a:pt x="62" y="35"/>
                </a:lnTo>
                <a:lnTo>
                  <a:pt x="66" y="33"/>
                </a:lnTo>
                <a:lnTo>
                  <a:pt x="61" y="30"/>
                </a:lnTo>
                <a:lnTo>
                  <a:pt x="57" y="32"/>
                </a:lnTo>
                <a:close/>
                <a:moveTo>
                  <a:pt x="54" y="23"/>
                </a:moveTo>
                <a:lnTo>
                  <a:pt x="59" y="26"/>
                </a:lnTo>
                <a:lnTo>
                  <a:pt x="63" y="24"/>
                </a:lnTo>
                <a:lnTo>
                  <a:pt x="58" y="21"/>
                </a:lnTo>
                <a:lnTo>
                  <a:pt x="54" y="23"/>
                </a:lnTo>
                <a:close/>
                <a:moveTo>
                  <a:pt x="48" y="27"/>
                </a:moveTo>
                <a:lnTo>
                  <a:pt x="53" y="30"/>
                </a:lnTo>
                <a:lnTo>
                  <a:pt x="57" y="27"/>
                </a:lnTo>
                <a:lnTo>
                  <a:pt x="52" y="25"/>
                </a:lnTo>
                <a:lnTo>
                  <a:pt x="48" y="27"/>
                </a:lnTo>
                <a:close/>
                <a:moveTo>
                  <a:pt x="39" y="22"/>
                </a:moveTo>
                <a:lnTo>
                  <a:pt x="44" y="25"/>
                </a:lnTo>
                <a:lnTo>
                  <a:pt x="48" y="22"/>
                </a:lnTo>
                <a:lnTo>
                  <a:pt x="43" y="19"/>
                </a:lnTo>
                <a:lnTo>
                  <a:pt x="39" y="22"/>
                </a:lnTo>
                <a:close/>
                <a:moveTo>
                  <a:pt x="30" y="17"/>
                </a:moveTo>
                <a:lnTo>
                  <a:pt x="35" y="20"/>
                </a:lnTo>
                <a:lnTo>
                  <a:pt x="39" y="17"/>
                </a:lnTo>
                <a:lnTo>
                  <a:pt x="34" y="14"/>
                </a:lnTo>
                <a:lnTo>
                  <a:pt x="30" y="17"/>
                </a:lnTo>
                <a:close/>
                <a:moveTo>
                  <a:pt x="21" y="12"/>
                </a:moveTo>
                <a:lnTo>
                  <a:pt x="26" y="14"/>
                </a:lnTo>
                <a:lnTo>
                  <a:pt x="30" y="12"/>
                </a:lnTo>
                <a:lnTo>
                  <a:pt x="25" y="9"/>
                </a:lnTo>
                <a:lnTo>
                  <a:pt x="21" y="12"/>
                </a:lnTo>
                <a:close/>
                <a:moveTo>
                  <a:pt x="15" y="15"/>
                </a:moveTo>
                <a:lnTo>
                  <a:pt x="20" y="18"/>
                </a:lnTo>
                <a:lnTo>
                  <a:pt x="24" y="16"/>
                </a:lnTo>
                <a:lnTo>
                  <a:pt x="19" y="13"/>
                </a:lnTo>
                <a:lnTo>
                  <a:pt x="15" y="15"/>
                </a:lnTo>
                <a:close/>
                <a:moveTo>
                  <a:pt x="24" y="21"/>
                </a:moveTo>
                <a:lnTo>
                  <a:pt x="29" y="23"/>
                </a:lnTo>
                <a:lnTo>
                  <a:pt x="33" y="21"/>
                </a:lnTo>
                <a:lnTo>
                  <a:pt x="28" y="18"/>
                </a:lnTo>
                <a:lnTo>
                  <a:pt x="24" y="21"/>
                </a:lnTo>
                <a:close/>
                <a:moveTo>
                  <a:pt x="33" y="26"/>
                </a:moveTo>
                <a:lnTo>
                  <a:pt x="38" y="29"/>
                </a:lnTo>
                <a:lnTo>
                  <a:pt x="42" y="26"/>
                </a:lnTo>
                <a:lnTo>
                  <a:pt x="37" y="23"/>
                </a:lnTo>
                <a:lnTo>
                  <a:pt x="33" y="26"/>
                </a:lnTo>
                <a:close/>
                <a:moveTo>
                  <a:pt x="42" y="31"/>
                </a:moveTo>
                <a:lnTo>
                  <a:pt x="47" y="34"/>
                </a:lnTo>
                <a:lnTo>
                  <a:pt x="51" y="31"/>
                </a:lnTo>
                <a:lnTo>
                  <a:pt x="46" y="29"/>
                </a:lnTo>
                <a:lnTo>
                  <a:pt x="42" y="31"/>
                </a:lnTo>
                <a:close/>
                <a:moveTo>
                  <a:pt x="51" y="36"/>
                </a:moveTo>
                <a:lnTo>
                  <a:pt x="56" y="39"/>
                </a:lnTo>
                <a:lnTo>
                  <a:pt x="60" y="37"/>
                </a:lnTo>
                <a:lnTo>
                  <a:pt x="55" y="34"/>
                </a:lnTo>
                <a:lnTo>
                  <a:pt x="51" y="36"/>
                </a:lnTo>
                <a:close/>
                <a:moveTo>
                  <a:pt x="60" y="42"/>
                </a:moveTo>
                <a:lnTo>
                  <a:pt x="65" y="44"/>
                </a:lnTo>
                <a:lnTo>
                  <a:pt x="69" y="42"/>
                </a:lnTo>
                <a:lnTo>
                  <a:pt x="64" y="39"/>
                </a:lnTo>
                <a:lnTo>
                  <a:pt x="60" y="42"/>
                </a:lnTo>
                <a:close/>
                <a:moveTo>
                  <a:pt x="54" y="46"/>
                </a:moveTo>
                <a:lnTo>
                  <a:pt x="59" y="48"/>
                </a:lnTo>
                <a:lnTo>
                  <a:pt x="63" y="46"/>
                </a:lnTo>
                <a:lnTo>
                  <a:pt x="58" y="43"/>
                </a:lnTo>
                <a:lnTo>
                  <a:pt x="54" y="46"/>
                </a:lnTo>
                <a:close/>
                <a:moveTo>
                  <a:pt x="45" y="40"/>
                </a:moveTo>
                <a:lnTo>
                  <a:pt x="50" y="43"/>
                </a:lnTo>
                <a:lnTo>
                  <a:pt x="54" y="40"/>
                </a:lnTo>
                <a:lnTo>
                  <a:pt x="49" y="38"/>
                </a:lnTo>
                <a:lnTo>
                  <a:pt x="45" y="40"/>
                </a:lnTo>
                <a:close/>
                <a:moveTo>
                  <a:pt x="18" y="25"/>
                </a:moveTo>
                <a:lnTo>
                  <a:pt x="41" y="38"/>
                </a:lnTo>
                <a:lnTo>
                  <a:pt x="45" y="35"/>
                </a:lnTo>
                <a:lnTo>
                  <a:pt x="22" y="22"/>
                </a:lnTo>
                <a:lnTo>
                  <a:pt x="18" y="25"/>
                </a:lnTo>
                <a:close/>
                <a:moveTo>
                  <a:pt x="9" y="19"/>
                </a:moveTo>
                <a:lnTo>
                  <a:pt x="14" y="22"/>
                </a:lnTo>
                <a:lnTo>
                  <a:pt x="18" y="20"/>
                </a:lnTo>
                <a:lnTo>
                  <a:pt x="13" y="17"/>
                </a:lnTo>
                <a:lnTo>
                  <a:pt x="9" y="19"/>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020" name="Freeform 588"/>
          <p:cNvSpPr>
            <a:spLocks noEditPoints="1"/>
          </p:cNvSpPr>
          <p:nvPr/>
        </p:nvSpPr>
        <p:spPr bwMode="auto">
          <a:xfrm>
            <a:off x="4540250" y="1847850"/>
            <a:ext cx="127000" cy="73025"/>
          </a:xfrm>
          <a:custGeom>
            <a:avLst/>
            <a:gdLst>
              <a:gd name="T0" fmla="*/ 2147483647 w 80"/>
              <a:gd name="T1" fmla="*/ 2147483647 h 46"/>
              <a:gd name="T2" fmla="*/ 2147483647 w 80"/>
              <a:gd name="T3" fmla="*/ 2147483647 h 46"/>
              <a:gd name="T4" fmla="*/ 2147483647 w 80"/>
              <a:gd name="T5" fmla="*/ 2147483647 h 46"/>
              <a:gd name="T6" fmla="*/ 2147483647 w 80"/>
              <a:gd name="T7" fmla="*/ 2147483647 h 46"/>
              <a:gd name="T8" fmla="*/ 2147483647 w 80"/>
              <a:gd name="T9" fmla="*/ 2147483647 h 46"/>
              <a:gd name="T10" fmla="*/ 2147483647 w 80"/>
              <a:gd name="T11" fmla="*/ 2147483647 h 46"/>
              <a:gd name="T12" fmla="*/ 2147483647 w 80"/>
              <a:gd name="T13" fmla="*/ 2147483647 h 46"/>
              <a:gd name="T14" fmla="*/ 2147483647 w 80"/>
              <a:gd name="T15" fmla="*/ 2147483647 h 46"/>
              <a:gd name="T16" fmla="*/ 2147483647 w 80"/>
              <a:gd name="T17" fmla="*/ 2147483647 h 46"/>
              <a:gd name="T18" fmla="*/ 2147483647 w 80"/>
              <a:gd name="T19" fmla="*/ 2147483647 h 46"/>
              <a:gd name="T20" fmla="*/ 2147483647 w 80"/>
              <a:gd name="T21" fmla="*/ 2147483647 h 46"/>
              <a:gd name="T22" fmla="*/ 2147483647 w 80"/>
              <a:gd name="T23" fmla="*/ 2147483647 h 46"/>
              <a:gd name="T24" fmla="*/ 2147483647 w 80"/>
              <a:gd name="T25" fmla="*/ 2147483647 h 46"/>
              <a:gd name="T26" fmla="*/ 2147483647 w 80"/>
              <a:gd name="T27" fmla="*/ 2147483647 h 46"/>
              <a:gd name="T28" fmla="*/ 2147483647 w 80"/>
              <a:gd name="T29" fmla="*/ 2147483647 h 46"/>
              <a:gd name="T30" fmla="*/ 2147483647 w 80"/>
              <a:gd name="T31" fmla="*/ 2147483647 h 46"/>
              <a:gd name="T32" fmla="*/ 2147483647 w 80"/>
              <a:gd name="T33" fmla="*/ 2147483647 h 46"/>
              <a:gd name="T34" fmla="*/ 2147483647 w 80"/>
              <a:gd name="T35" fmla="*/ 2147483647 h 46"/>
              <a:gd name="T36" fmla="*/ 2147483647 w 80"/>
              <a:gd name="T37" fmla="*/ 2147483647 h 46"/>
              <a:gd name="T38" fmla="*/ 2147483647 w 80"/>
              <a:gd name="T39" fmla="*/ 2147483647 h 46"/>
              <a:gd name="T40" fmla="*/ 2147483647 w 80"/>
              <a:gd name="T41" fmla="*/ 2147483647 h 46"/>
              <a:gd name="T42" fmla="*/ 2147483647 w 80"/>
              <a:gd name="T43" fmla="*/ 2147483647 h 46"/>
              <a:gd name="T44" fmla="*/ 2147483647 w 80"/>
              <a:gd name="T45" fmla="*/ 2147483647 h 46"/>
              <a:gd name="T46" fmla="*/ 2147483647 w 80"/>
              <a:gd name="T47" fmla="*/ 2147483647 h 46"/>
              <a:gd name="T48" fmla="*/ 2147483647 w 80"/>
              <a:gd name="T49" fmla="*/ 2147483647 h 46"/>
              <a:gd name="T50" fmla="*/ 2147483647 w 80"/>
              <a:gd name="T51" fmla="*/ 2147483647 h 46"/>
              <a:gd name="T52" fmla="*/ 2147483647 w 80"/>
              <a:gd name="T53" fmla="*/ 2147483647 h 46"/>
              <a:gd name="T54" fmla="*/ 2147483647 w 80"/>
              <a:gd name="T55" fmla="*/ 2147483647 h 46"/>
              <a:gd name="T56" fmla="*/ 2147483647 w 80"/>
              <a:gd name="T57" fmla="*/ 2147483647 h 46"/>
              <a:gd name="T58" fmla="*/ 2147483647 w 80"/>
              <a:gd name="T59" fmla="*/ 2147483647 h 46"/>
              <a:gd name="T60" fmla="*/ 2147483647 w 80"/>
              <a:gd name="T61" fmla="*/ 2147483647 h 46"/>
              <a:gd name="T62" fmla="*/ 2147483647 w 80"/>
              <a:gd name="T63" fmla="*/ 2147483647 h 46"/>
              <a:gd name="T64" fmla="*/ 2147483647 w 80"/>
              <a:gd name="T65" fmla="*/ 2147483647 h 46"/>
              <a:gd name="T66" fmla="*/ 2147483647 w 80"/>
              <a:gd name="T67" fmla="*/ 2147483647 h 46"/>
              <a:gd name="T68" fmla="*/ 2147483647 w 80"/>
              <a:gd name="T69" fmla="*/ 2147483647 h 46"/>
              <a:gd name="T70" fmla="*/ 2147483647 w 80"/>
              <a:gd name="T71" fmla="*/ 2147483647 h 46"/>
              <a:gd name="T72" fmla="*/ 2147483647 w 80"/>
              <a:gd name="T73" fmla="*/ 2147483647 h 46"/>
              <a:gd name="T74" fmla="*/ 2147483647 w 80"/>
              <a:gd name="T75" fmla="*/ 2147483647 h 46"/>
              <a:gd name="T76" fmla="*/ 2147483647 w 80"/>
              <a:gd name="T77" fmla="*/ 2147483647 h 46"/>
              <a:gd name="T78" fmla="*/ 2147483647 w 80"/>
              <a:gd name="T79" fmla="*/ 2147483647 h 46"/>
              <a:gd name="T80" fmla="*/ 2147483647 w 80"/>
              <a:gd name="T81" fmla="*/ 2147483647 h 46"/>
              <a:gd name="T82" fmla="*/ 2147483647 w 80"/>
              <a:gd name="T83" fmla="*/ 2147483647 h 46"/>
              <a:gd name="T84" fmla="*/ 0 w 80"/>
              <a:gd name="T85" fmla="*/ 2147483647 h 46"/>
              <a:gd name="T86" fmla="*/ 2147483647 w 80"/>
              <a:gd name="T87" fmla="*/ 2147483647 h 46"/>
              <a:gd name="T88" fmla="*/ 2147483647 w 80"/>
              <a:gd name="T89" fmla="*/ 2147483647 h 46"/>
              <a:gd name="T90" fmla="*/ 2147483647 w 80"/>
              <a:gd name="T91" fmla="*/ 2147483647 h 46"/>
              <a:gd name="T92" fmla="*/ 2147483647 w 80"/>
              <a:gd name="T93" fmla="*/ 2147483647 h 46"/>
              <a:gd name="T94" fmla="*/ 2147483647 w 80"/>
              <a:gd name="T95" fmla="*/ 2147483647 h 46"/>
              <a:gd name="T96" fmla="*/ 2147483647 w 80"/>
              <a:gd name="T97" fmla="*/ 2147483647 h 46"/>
              <a:gd name="T98" fmla="*/ 2147483647 w 80"/>
              <a:gd name="T99" fmla="*/ 2147483647 h 46"/>
              <a:gd name="T100" fmla="*/ 2147483647 w 80"/>
              <a:gd name="T101" fmla="*/ 2147483647 h 46"/>
              <a:gd name="T102" fmla="*/ 2147483647 w 80"/>
              <a:gd name="T103" fmla="*/ 2147483647 h 4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0"/>
              <a:gd name="T157" fmla="*/ 0 h 46"/>
              <a:gd name="T158" fmla="*/ 80 w 80"/>
              <a:gd name="T159" fmla="*/ 46 h 4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0" h="46">
                <a:moveTo>
                  <a:pt x="18" y="1"/>
                </a:moveTo>
                <a:lnTo>
                  <a:pt x="23" y="3"/>
                </a:lnTo>
                <a:lnTo>
                  <a:pt x="23" y="2"/>
                </a:lnTo>
                <a:lnTo>
                  <a:pt x="18" y="0"/>
                </a:lnTo>
                <a:lnTo>
                  <a:pt x="18" y="1"/>
                </a:lnTo>
                <a:close/>
                <a:moveTo>
                  <a:pt x="27" y="6"/>
                </a:moveTo>
                <a:lnTo>
                  <a:pt x="32" y="9"/>
                </a:lnTo>
                <a:lnTo>
                  <a:pt x="32" y="8"/>
                </a:lnTo>
                <a:lnTo>
                  <a:pt x="27" y="5"/>
                </a:lnTo>
                <a:lnTo>
                  <a:pt x="27" y="6"/>
                </a:lnTo>
                <a:close/>
                <a:moveTo>
                  <a:pt x="36" y="11"/>
                </a:moveTo>
                <a:lnTo>
                  <a:pt x="41" y="14"/>
                </a:lnTo>
                <a:lnTo>
                  <a:pt x="41" y="13"/>
                </a:lnTo>
                <a:lnTo>
                  <a:pt x="36" y="10"/>
                </a:lnTo>
                <a:lnTo>
                  <a:pt x="36" y="11"/>
                </a:lnTo>
                <a:close/>
                <a:moveTo>
                  <a:pt x="45" y="16"/>
                </a:moveTo>
                <a:lnTo>
                  <a:pt x="50" y="19"/>
                </a:lnTo>
                <a:lnTo>
                  <a:pt x="50" y="18"/>
                </a:lnTo>
                <a:lnTo>
                  <a:pt x="45" y="15"/>
                </a:lnTo>
                <a:lnTo>
                  <a:pt x="45" y="16"/>
                </a:lnTo>
                <a:close/>
                <a:moveTo>
                  <a:pt x="54" y="21"/>
                </a:moveTo>
                <a:lnTo>
                  <a:pt x="59" y="24"/>
                </a:lnTo>
                <a:lnTo>
                  <a:pt x="59" y="23"/>
                </a:lnTo>
                <a:lnTo>
                  <a:pt x="54" y="20"/>
                </a:lnTo>
                <a:lnTo>
                  <a:pt x="54" y="21"/>
                </a:lnTo>
                <a:close/>
                <a:moveTo>
                  <a:pt x="63" y="27"/>
                </a:moveTo>
                <a:lnTo>
                  <a:pt x="67" y="29"/>
                </a:lnTo>
                <a:lnTo>
                  <a:pt x="67" y="28"/>
                </a:lnTo>
                <a:lnTo>
                  <a:pt x="63" y="26"/>
                </a:lnTo>
                <a:lnTo>
                  <a:pt x="63" y="27"/>
                </a:lnTo>
                <a:close/>
                <a:moveTo>
                  <a:pt x="23" y="2"/>
                </a:moveTo>
                <a:lnTo>
                  <a:pt x="23" y="3"/>
                </a:lnTo>
                <a:lnTo>
                  <a:pt x="27" y="1"/>
                </a:lnTo>
                <a:lnTo>
                  <a:pt x="27" y="0"/>
                </a:lnTo>
                <a:lnTo>
                  <a:pt x="23" y="2"/>
                </a:lnTo>
                <a:close/>
                <a:moveTo>
                  <a:pt x="32" y="8"/>
                </a:moveTo>
                <a:lnTo>
                  <a:pt x="32" y="9"/>
                </a:lnTo>
                <a:lnTo>
                  <a:pt x="36" y="6"/>
                </a:lnTo>
                <a:lnTo>
                  <a:pt x="36" y="5"/>
                </a:lnTo>
                <a:lnTo>
                  <a:pt x="32" y="8"/>
                </a:lnTo>
                <a:close/>
                <a:moveTo>
                  <a:pt x="41" y="13"/>
                </a:moveTo>
                <a:lnTo>
                  <a:pt x="41" y="14"/>
                </a:lnTo>
                <a:lnTo>
                  <a:pt x="45" y="11"/>
                </a:lnTo>
                <a:lnTo>
                  <a:pt x="45" y="10"/>
                </a:lnTo>
                <a:lnTo>
                  <a:pt x="41" y="13"/>
                </a:lnTo>
                <a:close/>
                <a:moveTo>
                  <a:pt x="50" y="18"/>
                </a:moveTo>
                <a:lnTo>
                  <a:pt x="50" y="19"/>
                </a:lnTo>
                <a:lnTo>
                  <a:pt x="54" y="16"/>
                </a:lnTo>
                <a:lnTo>
                  <a:pt x="54" y="15"/>
                </a:lnTo>
                <a:lnTo>
                  <a:pt x="50" y="18"/>
                </a:lnTo>
                <a:close/>
                <a:moveTo>
                  <a:pt x="59" y="23"/>
                </a:moveTo>
                <a:lnTo>
                  <a:pt x="59" y="24"/>
                </a:lnTo>
                <a:lnTo>
                  <a:pt x="63" y="22"/>
                </a:lnTo>
                <a:lnTo>
                  <a:pt x="63" y="21"/>
                </a:lnTo>
                <a:lnTo>
                  <a:pt x="59" y="23"/>
                </a:lnTo>
                <a:close/>
                <a:moveTo>
                  <a:pt x="67" y="28"/>
                </a:moveTo>
                <a:lnTo>
                  <a:pt x="67" y="29"/>
                </a:lnTo>
                <a:lnTo>
                  <a:pt x="72" y="27"/>
                </a:lnTo>
                <a:lnTo>
                  <a:pt x="72" y="26"/>
                </a:lnTo>
                <a:lnTo>
                  <a:pt x="67" y="28"/>
                </a:lnTo>
                <a:close/>
                <a:moveTo>
                  <a:pt x="72" y="32"/>
                </a:moveTo>
                <a:lnTo>
                  <a:pt x="76" y="35"/>
                </a:lnTo>
                <a:lnTo>
                  <a:pt x="76" y="34"/>
                </a:lnTo>
                <a:lnTo>
                  <a:pt x="72" y="31"/>
                </a:lnTo>
                <a:lnTo>
                  <a:pt x="72" y="32"/>
                </a:lnTo>
                <a:close/>
                <a:moveTo>
                  <a:pt x="76" y="34"/>
                </a:moveTo>
                <a:lnTo>
                  <a:pt x="76" y="35"/>
                </a:lnTo>
                <a:lnTo>
                  <a:pt x="80" y="32"/>
                </a:lnTo>
                <a:lnTo>
                  <a:pt x="80" y="31"/>
                </a:lnTo>
                <a:lnTo>
                  <a:pt x="76" y="34"/>
                </a:lnTo>
                <a:close/>
                <a:moveTo>
                  <a:pt x="12" y="4"/>
                </a:moveTo>
                <a:lnTo>
                  <a:pt x="17" y="7"/>
                </a:lnTo>
                <a:lnTo>
                  <a:pt x="17" y="6"/>
                </a:lnTo>
                <a:lnTo>
                  <a:pt x="12" y="3"/>
                </a:lnTo>
                <a:lnTo>
                  <a:pt x="12" y="4"/>
                </a:lnTo>
                <a:close/>
                <a:moveTo>
                  <a:pt x="21" y="10"/>
                </a:moveTo>
                <a:lnTo>
                  <a:pt x="26" y="12"/>
                </a:lnTo>
                <a:lnTo>
                  <a:pt x="26" y="11"/>
                </a:lnTo>
                <a:lnTo>
                  <a:pt x="21" y="9"/>
                </a:lnTo>
                <a:lnTo>
                  <a:pt x="21" y="10"/>
                </a:lnTo>
                <a:close/>
                <a:moveTo>
                  <a:pt x="30" y="15"/>
                </a:moveTo>
                <a:lnTo>
                  <a:pt x="35" y="18"/>
                </a:lnTo>
                <a:lnTo>
                  <a:pt x="35" y="17"/>
                </a:lnTo>
                <a:lnTo>
                  <a:pt x="30" y="14"/>
                </a:lnTo>
                <a:lnTo>
                  <a:pt x="30" y="15"/>
                </a:lnTo>
                <a:close/>
                <a:moveTo>
                  <a:pt x="39" y="20"/>
                </a:moveTo>
                <a:lnTo>
                  <a:pt x="44" y="23"/>
                </a:lnTo>
                <a:lnTo>
                  <a:pt x="44" y="22"/>
                </a:lnTo>
                <a:lnTo>
                  <a:pt x="39" y="19"/>
                </a:lnTo>
                <a:lnTo>
                  <a:pt x="39" y="20"/>
                </a:lnTo>
                <a:close/>
                <a:moveTo>
                  <a:pt x="48" y="25"/>
                </a:moveTo>
                <a:lnTo>
                  <a:pt x="53" y="28"/>
                </a:lnTo>
                <a:lnTo>
                  <a:pt x="53" y="27"/>
                </a:lnTo>
                <a:lnTo>
                  <a:pt x="48" y="24"/>
                </a:lnTo>
                <a:lnTo>
                  <a:pt x="48" y="25"/>
                </a:lnTo>
                <a:close/>
                <a:moveTo>
                  <a:pt x="57" y="31"/>
                </a:moveTo>
                <a:lnTo>
                  <a:pt x="62" y="33"/>
                </a:lnTo>
                <a:lnTo>
                  <a:pt x="62" y="32"/>
                </a:lnTo>
                <a:lnTo>
                  <a:pt x="57" y="29"/>
                </a:lnTo>
                <a:lnTo>
                  <a:pt x="57" y="31"/>
                </a:lnTo>
                <a:close/>
                <a:moveTo>
                  <a:pt x="17" y="6"/>
                </a:moveTo>
                <a:lnTo>
                  <a:pt x="17" y="7"/>
                </a:lnTo>
                <a:lnTo>
                  <a:pt x="21" y="5"/>
                </a:lnTo>
                <a:lnTo>
                  <a:pt x="21" y="4"/>
                </a:lnTo>
                <a:lnTo>
                  <a:pt x="17" y="6"/>
                </a:lnTo>
                <a:close/>
                <a:moveTo>
                  <a:pt x="26" y="11"/>
                </a:moveTo>
                <a:lnTo>
                  <a:pt x="26" y="12"/>
                </a:lnTo>
                <a:lnTo>
                  <a:pt x="30" y="10"/>
                </a:lnTo>
                <a:lnTo>
                  <a:pt x="30" y="9"/>
                </a:lnTo>
                <a:lnTo>
                  <a:pt x="26" y="11"/>
                </a:lnTo>
                <a:close/>
                <a:moveTo>
                  <a:pt x="35" y="17"/>
                </a:moveTo>
                <a:lnTo>
                  <a:pt x="35" y="18"/>
                </a:lnTo>
                <a:lnTo>
                  <a:pt x="39" y="15"/>
                </a:lnTo>
                <a:lnTo>
                  <a:pt x="39" y="14"/>
                </a:lnTo>
                <a:lnTo>
                  <a:pt x="35" y="17"/>
                </a:lnTo>
                <a:close/>
                <a:moveTo>
                  <a:pt x="44" y="22"/>
                </a:moveTo>
                <a:lnTo>
                  <a:pt x="44" y="23"/>
                </a:lnTo>
                <a:lnTo>
                  <a:pt x="48" y="20"/>
                </a:lnTo>
                <a:lnTo>
                  <a:pt x="48" y="19"/>
                </a:lnTo>
                <a:lnTo>
                  <a:pt x="44" y="22"/>
                </a:lnTo>
                <a:close/>
                <a:moveTo>
                  <a:pt x="53" y="27"/>
                </a:moveTo>
                <a:lnTo>
                  <a:pt x="53" y="28"/>
                </a:lnTo>
                <a:lnTo>
                  <a:pt x="57" y="26"/>
                </a:lnTo>
                <a:lnTo>
                  <a:pt x="57" y="24"/>
                </a:lnTo>
                <a:lnTo>
                  <a:pt x="53" y="27"/>
                </a:lnTo>
                <a:close/>
                <a:moveTo>
                  <a:pt x="62" y="32"/>
                </a:moveTo>
                <a:lnTo>
                  <a:pt x="62" y="33"/>
                </a:lnTo>
                <a:lnTo>
                  <a:pt x="66" y="31"/>
                </a:lnTo>
                <a:lnTo>
                  <a:pt x="66" y="30"/>
                </a:lnTo>
                <a:lnTo>
                  <a:pt x="62" y="32"/>
                </a:lnTo>
                <a:close/>
                <a:moveTo>
                  <a:pt x="66" y="36"/>
                </a:moveTo>
                <a:lnTo>
                  <a:pt x="70" y="39"/>
                </a:lnTo>
                <a:lnTo>
                  <a:pt x="70" y="37"/>
                </a:lnTo>
                <a:lnTo>
                  <a:pt x="66" y="35"/>
                </a:lnTo>
                <a:lnTo>
                  <a:pt x="66" y="36"/>
                </a:lnTo>
                <a:close/>
                <a:moveTo>
                  <a:pt x="70" y="37"/>
                </a:moveTo>
                <a:lnTo>
                  <a:pt x="70" y="39"/>
                </a:lnTo>
                <a:lnTo>
                  <a:pt x="74" y="36"/>
                </a:lnTo>
                <a:lnTo>
                  <a:pt x="74" y="35"/>
                </a:lnTo>
                <a:lnTo>
                  <a:pt x="70" y="37"/>
                </a:lnTo>
                <a:close/>
                <a:moveTo>
                  <a:pt x="6" y="8"/>
                </a:moveTo>
                <a:lnTo>
                  <a:pt x="11" y="11"/>
                </a:lnTo>
                <a:lnTo>
                  <a:pt x="11" y="10"/>
                </a:lnTo>
                <a:lnTo>
                  <a:pt x="6" y="7"/>
                </a:lnTo>
                <a:lnTo>
                  <a:pt x="6" y="8"/>
                </a:lnTo>
                <a:close/>
                <a:moveTo>
                  <a:pt x="15" y="14"/>
                </a:moveTo>
                <a:lnTo>
                  <a:pt x="20" y="16"/>
                </a:lnTo>
                <a:lnTo>
                  <a:pt x="20" y="15"/>
                </a:lnTo>
                <a:lnTo>
                  <a:pt x="15" y="12"/>
                </a:lnTo>
                <a:lnTo>
                  <a:pt x="15" y="14"/>
                </a:lnTo>
                <a:close/>
                <a:moveTo>
                  <a:pt x="24" y="19"/>
                </a:moveTo>
                <a:lnTo>
                  <a:pt x="29" y="22"/>
                </a:lnTo>
                <a:lnTo>
                  <a:pt x="29" y="20"/>
                </a:lnTo>
                <a:lnTo>
                  <a:pt x="24" y="18"/>
                </a:lnTo>
                <a:lnTo>
                  <a:pt x="24" y="19"/>
                </a:lnTo>
                <a:close/>
                <a:moveTo>
                  <a:pt x="33" y="24"/>
                </a:moveTo>
                <a:lnTo>
                  <a:pt x="38" y="27"/>
                </a:lnTo>
                <a:lnTo>
                  <a:pt x="38" y="26"/>
                </a:lnTo>
                <a:lnTo>
                  <a:pt x="33" y="23"/>
                </a:lnTo>
                <a:lnTo>
                  <a:pt x="33" y="24"/>
                </a:lnTo>
                <a:close/>
                <a:moveTo>
                  <a:pt x="42" y="29"/>
                </a:moveTo>
                <a:lnTo>
                  <a:pt x="47" y="32"/>
                </a:lnTo>
                <a:lnTo>
                  <a:pt x="47" y="31"/>
                </a:lnTo>
                <a:lnTo>
                  <a:pt x="42" y="28"/>
                </a:lnTo>
                <a:lnTo>
                  <a:pt x="42" y="29"/>
                </a:lnTo>
                <a:close/>
                <a:moveTo>
                  <a:pt x="51" y="35"/>
                </a:moveTo>
                <a:lnTo>
                  <a:pt x="56" y="37"/>
                </a:lnTo>
                <a:lnTo>
                  <a:pt x="56" y="36"/>
                </a:lnTo>
                <a:lnTo>
                  <a:pt x="51" y="33"/>
                </a:lnTo>
                <a:lnTo>
                  <a:pt x="51" y="35"/>
                </a:lnTo>
                <a:close/>
                <a:moveTo>
                  <a:pt x="11" y="10"/>
                </a:moveTo>
                <a:lnTo>
                  <a:pt x="11" y="11"/>
                </a:lnTo>
                <a:lnTo>
                  <a:pt x="15" y="9"/>
                </a:lnTo>
                <a:lnTo>
                  <a:pt x="15" y="8"/>
                </a:lnTo>
                <a:lnTo>
                  <a:pt x="11" y="10"/>
                </a:lnTo>
                <a:close/>
                <a:moveTo>
                  <a:pt x="20" y="15"/>
                </a:moveTo>
                <a:lnTo>
                  <a:pt x="20" y="16"/>
                </a:lnTo>
                <a:lnTo>
                  <a:pt x="24" y="14"/>
                </a:lnTo>
                <a:lnTo>
                  <a:pt x="24" y="13"/>
                </a:lnTo>
                <a:lnTo>
                  <a:pt x="20" y="15"/>
                </a:lnTo>
                <a:close/>
                <a:moveTo>
                  <a:pt x="29" y="20"/>
                </a:moveTo>
                <a:lnTo>
                  <a:pt x="29" y="22"/>
                </a:lnTo>
                <a:lnTo>
                  <a:pt x="33" y="19"/>
                </a:lnTo>
                <a:lnTo>
                  <a:pt x="33" y="18"/>
                </a:lnTo>
                <a:lnTo>
                  <a:pt x="29" y="20"/>
                </a:lnTo>
                <a:close/>
                <a:moveTo>
                  <a:pt x="38" y="26"/>
                </a:moveTo>
                <a:lnTo>
                  <a:pt x="38" y="27"/>
                </a:lnTo>
                <a:lnTo>
                  <a:pt x="42" y="24"/>
                </a:lnTo>
                <a:lnTo>
                  <a:pt x="42" y="23"/>
                </a:lnTo>
                <a:lnTo>
                  <a:pt x="38" y="26"/>
                </a:lnTo>
                <a:close/>
                <a:moveTo>
                  <a:pt x="47" y="31"/>
                </a:moveTo>
                <a:lnTo>
                  <a:pt x="47" y="32"/>
                </a:lnTo>
                <a:lnTo>
                  <a:pt x="51" y="29"/>
                </a:lnTo>
                <a:lnTo>
                  <a:pt x="51" y="28"/>
                </a:lnTo>
                <a:lnTo>
                  <a:pt x="47" y="31"/>
                </a:lnTo>
                <a:close/>
                <a:moveTo>
                  <a:pt x="56" y="36"/>
                </a:moveTo>
                <a:lnTo>
                  <a:pt x="56" y="37"/>
                </a:lnTo>
                <a:lnTo>
                  <a:pt x="60" y="35"/>
                </a:lnTo>
                <a:lnTo>
                  <a:pt x="60" y="34"/>
                </a:lnTo>
                <a:lnTo>
                  <a:pt x="56" y="36"/>
                </a:lnTo>
                <a:close/>
                <a:moveTo>
                  <a:pt x="60" y="40"/>
                </a:moveTo>
                <a:lnTo>
                  <a:pt x="65" y="43"/>
                </a:lnTo>
                <a:lnTo>
                  <a:pt x="65" y="41"/>
                </a:lnTo>
                <a:lnTo>
                  <a:pt x="60" y="39"/>
                </a:lnTo>
                <a:lnTo>
                  <a:pt x="60" y="40"/>
                </a:lnTo>
                <a:close/>
                <a:moveTo>
                  <a:pt x="65" y="41"/>
                </a:moveTo>
                <a:lnTo>
                  <a:pt x="65" y="43"/>
                </a:lnTo>
                <a:lnTo>
                  <a:pt x="69" y="40"/>
                </a:lnTo>
                <a:lnTo>
                  <a:pt x="69" y="39"/>
                </a:lnTo>
                <a:lnTo>
                  <a:pt x="65" y="41"/>
                </a:lnTo>
                <a:close/>
                <a:moveTo>
                  <a:pt x="0" y="12"/>
                </a:moveTo>
                <a:lnTo>
                  <a:pt x="5" y="15"/>
                </a:lnTo>
                <a:lnTo>
                  <a:pt x="5" y="14"/>
                </a:lnTo>
                <a:lnTo>
                  <a:pt x="0" y="11"/>
                </a:lnTo>
                <a:lnTo>
                  <a:pt x="0" y="12"/>
                </a:lnTo>
                <a:close/>
                <a:moveTo>
                  <a:pt x="9" y="17"/>
                </a:moveTo>
                <a:lnTo>
                  <a:pt x="14" y="20"/>
                </a:lnTo>
                <a:lnTo>
                  <a:pt x="14" y="19"/>
                </a:lnTo>
                <a:lnTo>
                  <a:pt x="9" y="16"/>
                </a:lnTo>
                <a:lnTo>
                  <a:pt x="9" y="17"/>
                </a:lnTo>
                <a:close/>
                <a:moveTo>
                  <a:pt x="18" y="23"/>
                </a:moveTo>
                <a:lnTo>
                  <a:pt x="41" y="36"/>
                </a:lnTo>
                <a:lnTo>
                  <a:pt x="41" y="35"/>
                </a:lnTo>
                <a:lnTo>
                  <a:pt x="18" y="22"/>
                </a:lnTo>
                <a:lnTo>
                  <a:pt x="18" y="23"/>
                </a:lnTo>
                <a:close/>
                <a:moveTo>
                  <a:pt x="45" y="38"/>
                </a:moveTo>
                <a:lnTo>
                  <a:pt x="50" y="41"/>
                </a:lnTo>
                <a:lnTo>
                  <a:pt x="50" y="40"/>
                </a:lnTo>
                <a:lnTo>
                  <a:pt x="45" y="37"/>
                </a:lnTo>
                <a:lnTo>
                  <a:pt x="45" y="38"/>
                </a:lnTo>
                <a:close/>
                <a:moveTo>
                  <a:pt x="5" y="14"/>
                </a:moveTo>
                <a:lnTo>
                  <a:pt x="5" y="15"/>
                </a:lnTo>
                <a:lnTo>
                  <a:pt x="9" y="12"/>
                </a:lnTo>
                <a:lnTo>
                  <a:pt x="9" y="11"/>
                </a:lnTo>
                <a:lnTo>
                  <a:pt x="5" y="14"/>
                </a:lnTo>
                <a:close/>
                <a:moveTo>
                  <a:pt x="14" y="19"/>
                </a:moveTo>
                <a:lnTo>
                  <a:pt x="14" y="20"/>
                </a:lnTo>
                <a:lnTo>
                  <a:pt x="18" y="18"/>
                </a:lnTo>
                <a:lnTo>
                  <a:pt x="18" y="17"/>
                </a:lnTo>
                <a:lnTo>
                  <a:pt x="14" y="19"/>
                </a:lnTo>
                <a:close/>
                <a:moveTo>
                  <a:pt x="41" y="35"/>
                </a:moveTo>
                <a:lnTo>
                  <a:pt x="41" y="36"/>
                </a:lnTo>
                <a:lnTo>
                  <a:pt x="45" y="33"/>
                </a:lnTo>
                <a:lnTo>
                  <a:pt x="45" y="32"/>
                </a:lnTo>
                <a:lnTo>
                  <a:pt x="41" y="35"/>
                </a:lnTo>
                <a:close/>
                <a:moveTo>
                  <a:pt x="50" y="40"/>
                </a:moveTo>
                <a:lnTo>
                  <a:pt x="50" y="41"/>
                </a:lnTo>
                <a:lnTo>
                  <a:pt x="54" y="39"/>
                </a:lnTo>
                <a:lnTo>
                  <a:pt x="54" y="37"/>
                </a:lnTo>
                <a:lnTo>
                  <a:pt x="50" y="40"/>
                </a:lnTo>
                <a:close/>
                <a:moveTo>
                  <a:pt x="54" y="43"/>
                </a:moveTo>
                <a:lnTo>
                  <a:pt x="59" y="46"/>
                </a:lnTo>
                <a:lnTo>
                  <a:pt x="59" y="45"/>
                </a:lnTo>
                <a:lnTo>
                  <a:pt x="54" y="43"/>
                </a:lnTo>
                <a:close/>
                <a:moveTo>
                  <a:pt x="59" y="45"/>
                </a:moveTo>
                <a:lnTo>
                  <a:pt x="59" y="46"/>
                </a:lnTo>
                <a:lnTo>
                  <a:pt x="63" y="44"/>
                </a:lnTo>
                <a:lnTo>
                  <a:pt x="63" y="43"/>
                </a:lnTo>
                <a:lnTo>
                  <a:pt x="59" y="45"/>
                </a:lnTo>
                <a:close/>
              </a:path>
            </a:pathLst>
          </a:custGeom>
          <a:solidFill>
            <a:srgbClr val="969696"/>
          </a:solidFill>
          <a:ln w="9525">
            <a:noFill/>
            <a:round/>
            <a:headEnd/>
            <a:tailEnd/>
          </a:ln>
        </p:spPr>
        <p:txBody>
          <a:bodyPr/>
          <a:lstStyle/>
          <a:p>
            <a:pPr>
              <a:defRPr/>
            </a:pPr>
            <a:endParaRPr lang="zh-CN" altLang="en-US">
              <a:latin typeface="+mj-lt"/>
              <a:ea typeface="宋体" pitchFamily="2" charset="-122"/>
            </a:endParaRPr>
          </a:p>
        </p:txBody>
      </p:sp>
      <p:pic>
        <p:nvPicPr>
          <p:cNvPr id="198043" name="Picture 589"/>
          <p:cNvPicPr>
            <a:picLocks noChangeAspect="1" noChangeArrowheads="1"/>
          </p:cNvPicPr>
          <p:nvPr/>
        </p:nvPicPr>
        <p:blipFill>
          <a:blip r:embed="rId55"/>
          <a:srcRect/>
          <a:stretch>
            <a:fillRect/>
          </a:stretch>
        </p:blipFill>
        <p:spPr bwMode="auto">
          <a:xfrm>
            <a:off x="4516438" y="1857375"/>
            <a:ext cx="125412" cy="82550"/>
          </a:xfrm>
          <a:prstGeom prst="rect">
            <a:avLst/>
          </a:prstGeom>
          <a:noFill/>
          <a:ln w="9525">
            <a:noFill/>
            <a:miter lim="800000"/>
            <a:headEnd/>
            <a:tailEnd/>
          </a:ln>
        </p:spPr>
      </p:pic>
      <p:pic>
        <p:nvPicPr>
          <p:cNvPr id="198044" name="Picture 590"/>
          <p:cNvPicPr>
            <a:picLocks noChangeAspect="1" noChangeArrowheads="1"/>
          </p:cNvPicPr>
          <p:nvPr/>
        </p:nvPicPr>
        <p:blipFill>
          <a:blip r:embed="rId56"/>
          <a:srcRect/>
          <a:stretch>
            <a:fillRect/>
          </a:stretch>
        </p:blipFill>
        <p:spPr bwMode="auto">
          <a:xfrm>
            <a:off x="4516438" y="1857375"/>
            <a:ext cx="125412" cy="82550"/>
          </a:xfrm>
          <a:prstGeom prst="rect">
            <a:avLst/>
          </a:prstGeom>
          <a:noFill/>
          <a:ln w="9525">
            <a:noFill/>
            <a:miter lim="800000"/>
            <a:headEnd/>
            <a:tailEnd/>
          </a:ln>
        </p:spPr>
      </p:pic>
      <p:sp>
        <p:nvSpPr>
          <p:cNvPr id="68023" name="Freeform 591"/>
          <p:cNvSpPr>
            <a:spLocks/>
          </p:cNvSpPr>
          <p:nvPr/>
        </p:nvSpPr>
        <p:spPr bwMode="auto">
          <a:xfrm>
            <a:off x="4527550" y="1866900"/>
            <a:ext cx="107950" cy="71438"/>
          </a:xfrm>
          <a:custGeom>
            <a:avLst/>
            <a:gdLst>
              <a:gd name="T0" fmla="*/ 0 w 68"/>
              <a:gd name="T1" fmla="*/ 2147483647 h 45"/>
              <a:gd name="T2" fmla="*/ 2147483647 w 68"/>
              <a:gd name="T3" fmla="*/ 2147483647 h 45"/>
              <a:gd name="T4" fmla="*/ 2147483647 w 68"/>
              <a:gd name="T5" fmla="*/ 2147483647 h 45"/>
              <a:gd name="T6" fmla="*/ 0 w 68"/>
              <a:gd name="T7" fmla="*/ 0 h 45"/>
              <a:gd name="T8" fmla="*/ 0 w 68"/>
              <a:gd name="T9" fmla="*/ 2147483647 h 45"/>
              <a:gd name="T10" fmla="*/ 0 60000 65536"/>
              <a:gd name="T11" fmla="*/ 0 60000 65536"/>
              <a:gd name="T12" fmla="*/ 0 60000 65536"/>
              <a:gd name="T13" fmla="*/ 0 60000 65536"/>
              <a:gd name="T14" fmla="*/ 0 60000 65536"/>
              <a:gd name="T15" fmla="*/ 0 w 68"/>
              <a:gd name="T16" fmla="*/ 0 h 45"/>
              <a:gd name="T17" fmla="*/ 68 w 68"/>
              <a:gd name="T18" fmla="*/ 45 h 45"/>
            </a:gdLst>
            <a:ahLst/>
            <a:cxnLst>
              <a:cxn ang="T10">
                <a:pos x="T0" y="T1"/>
              </a:cxn>
              <a:cxn ang="T11">
                <a:pos x="T2" y="T3"/>
              </a:cxn>
              <a:cxn ang="T12">
                <a:pos x="T4" y="T5"/>
              </a:cxn>
              <a:cxn ang="T13">
                <a:pos x="T6" y="T7"/>
              </a:cxn>
              <a:cxn ang="T14">
                <a:pos x="T8" y="T9"/>
              </a:cxn>
            </a:cxnLst>
            <a:rect l="T15" t="T16" r="T17" b="T18"/>
            <a:pathLst>
              <a:path w="68" h="45">
                <a:moveTo>
                  <a:pt x="0" y="5"/>
                </a:moveTo>
                <a:lnTo>
                  <a:pt x="68" y="45"/>
                </a:lnTo>
                <a:lnTo>
                  <a:pt x="68" y="39"/>
                </a:lnTo>
                <a:lnTo>
                  <a:pt x="0" y="0"/>
                </a:lnTo>
                <a:lnTo>
                  <a:pt x="0" y="5"/>
                </a:lnTo>
                <a:close/>
              </a:path>
            </a:pathLst>
          </a:cu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8024" name="Freeform 592"/>
          <p:cNvSpPr>
            <a:spLocks/>
          </p:cNvSpPr>
          <p:nvPr/>
        </p:nvSpPr>
        <p:spPr bwMode="auto">
          <a:xfrm>
            <a:off x="4527550" y="1835150"/>
            <a:ext cx="155575" cy="103188"/>
          </a:xfrm>
          <a:custGeom>
            <a:avLst/>
            <a:gdLst>
              <a:gd name="T0" fmla="*/ 0 w 98"/>
              <a:gd name="T1" fmla="*/ 2147483647 h 65"/>
              <a:gd name="T2" fmla="*/ 2147483647 w 98"/>
              <a:gd name="T3" fmla="*/ 0 h 65"/>
              <a:gd name="T4" fmla="*/ 2147483647 w 98"/>
              <a:gd name="T5" fmla="*/ 2147483647 h 65"/>
              <a:gd name="T6" fmla="*/ 2147483647 w 98"/>
              <a:gd name="T7" fmla="*/ 2147483647 h 65"/>
              <a:gd name="T8" fmla="*/ 2147483647 w 98"/>
              <a:gd name="T9" fmla="*/ 2147483647 h 65"/>
              <a:gd name="T10" fmla="*/ 0 w 98"/>
              <a:gd name="T11" fmla="*/ 2147483647 h 65"/>
              <a:gd name="T12" fmla="*/ 0 w 98"/>
              <a:gd name="T13" fmla="*/ 2147483647 h 65"/>
              <a:gd name="T14" fmla="*/ 0 60000 65536"/>
              <a:gd name="T15" fmla="*/ 0 60000 65536"/>
              <a:gd name="T16" fmla="*/ 0 60000 65536"/>
              <a:gd name="T17" fmla="*/ 0 60000 65536"/>
              <a:gd name="T18" fmla="*/ 0 60000 65536"/>
              <a:gd name="T19" fmla="*/ 0 60000 65536"/>
              <a:gd name="T20" fmla="*/ 0 60000 65536"/>
              <a:gd name="T21" fmla="*/ 0 w 98"/>
              <a:gd name="T22" fmla="*/ 0 h 65"/>
              <a:gd name="T23" fmla="*/ 98 w 98"/>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65">
                <a:moveTo>
                  <a:pt x="0" y="20"/>
                </a:moveTo>
                <a:lnTo>
                  <a:pt x="29" y="0"/>
                </a:lnTo>
                <a:lnTo>
                  <a:pt x="98" y="39"/>
                </a:lnTo>
                <a:lnTo>
                  <a:pt x="98" y="48"/>
                </a:lnTo>
                <a:lnTo>
                  <a:pt x="68" y="65"/>
                </a:lnTo>
                <a:lnTo>
                  <a:pt x="0" y="25"/>
                </a:lnTo>
                <a:lnTo>
                  <a:pt x="0" y="20"/>
                </a:lnTo>
                <a:close/>
              </a:path>
            </a:pathLst>
          </a:custGeom>
          <a:noFill/>
          <a:ln w="12700" cap="rnd">
            <a:solidFill>
              <a:srgbClr val="000000"/>
            </a:solidFill>
            <a:round/>
            <a:headEnd/>
            <a:tailEnd/>
          </a:ln>
        </p:spPr>
        <p:txBody>
          <a:bodyPr/>
          <a:lstStyle/>
          <a:p>
            <a:pPr>
              <a:defRPr/>
            </a:pPr>
            <a:endParaRPr lang="zh-CN" altLang="en-US">
              <a:latin typeface="+mj-lt"/>
              <a:ea typeface="宋体" pitchFamily="2" charset="-122"/>
            </a:endParaRPr>
          </a:p>
        </p:txBody>
      </p:sp>
      <p:pic>
        <p:nvPicPr>
          <p:cNvPr id="198047" name="Picture 593"/>
          <p:cNvPicPr>
            <a:picLocks noChangeAspect="1" noChangeArrowheads="1"/>
          </p:cNvPicPr>
          <p:nvPr/>
        </p:nvPicPr>
        <p:blipFill>
          <a:blip r:embed="rId57"/>
          <a:srcRect/>
          <a:stretch>
            <a:fillRect/>
          </a:stretch>
        </p:blipFill>
        <p:spPr bwMode="auto">
          <a:xfrm>
            <a:off x="4600575" y="1677988"/>
            <a:ext cx="112713" cy="166687"/>
          </a:xfrm>
          <a:prstGeom prst="rect">
            <a:avLst/>
          </a:prstGeom>
          <a:noFill/>
          <a:ln w="9525">
            <a:noFill/>
            <a:miter lim="800000"/>
            <a:headEnd/>
            <a:tailEnd/>
          </a:ln>
        </p:spPr>
      </p:pic>
      <p:pic>
        <p:nvPicPr>
          <p:cNvPr id="198048" name="Picture 594"/>
          <p:cNvPicPr>
            <a:picLocks noChangeAspect="1" noChangeArrowheads="1"/>
          </p:cNvPicPr>
          <p:nvPr/>
        </p:nvPicPr>
        <p:blipFill>
          <a:blip r:embed="rId58"/>
          <a:srcRect/>
          <a:stretch>
            <a:fillRect/>
          </a:stretch>
        </p:blipFill>
        <p:spPr bwMode="auto">
          <a:xfrm>
            <a:off x="4600575" y="1677988"/>
            <a:ext cx="112713" cy="166687"/>
          </a:xfrm>
          <a:prstGeom prst="rect">
            <a:avLst/>
          </a:prstGeom>
          <a:noFill/>
          <a:ln w="9525">
            <a:noFill/>
            <a:miter lim="800000"/>
            <a:headEnd/>
            <a:tailEnd/>
          </a:ln>
        </p:spPr>
      </p:pic>
      <p:sp>
        <p:nvSpPr>
          <p:cNvPr id="68027" name="Freeform 595"/>
          <p:cNvSpPr>
            <a:spLocks/>
          </p:cNvSpPr>
          <p:nvPr/>
        </p:nvSpPr>
        <p:spPr bwMode="auto">
          <a:xfrm>
            <a:off x="4608513" y="1689100"/>
            <a:ext cx="96837" cy="150813"/>
          </a:xfrm>
          <a:custGeom>
            <a:avLst/>
            <a:gdLst>
              <a:gd name="T0" fmla="*/ 2147483647 w 61"/>
              <a:gd name="T1" fmla="*/ 2147483647 h 95"/>
              <a:gd name="T2" fmla="*/ 2147483647 w 61"/>
              <a:gd name="T3" fmla="*/ 2147483647 h 95"/>
              <a:gd name="T4" fmla="*/ 0 w 61"/>
              <a:gd name="T5" fmla="*/ 0 h 95"/>
              <a:gd name="T6" fmla="*/ 2147483647 w 61"/>
              <a:gd name="T7" fmla="*/ 2147483647 h 95"/>
              <a:gd name="T8" fmla="*/ 2147483647 w 61"/>
              <a:gd name="T9" fmla="*/ 2147483647 h 95"/>
              <a:gd name="T10" fmla="*/ 2147483647 w 61"/>
              <a:gd name="T11" fmla="*/ 2147483647 h 95"/>
              <a:gd name="T12" fmla="*/ 2147483647 w 61"/>
              <a:gd name="T13" fmla="*/ 2147483647 h 95"/>
              <a:gd name="T14" fmla="*/ 0 60000 65536"/>
              <a:gd name="T15" fmla="*/ 0 60000 65536"/>
              <a:gd name="T16" fmla="*/ 0 60000 65536"/>
              <a:gd name="T17" fmla="*/ 0 60000 65536"/>
              <a:gd name="T18" fmla="*/ 0 60000 65536"/>
              <a:gd name="T19" fmla="*/ 0 60000 65536"/>
              <a:gd name="T20" fmla="*/ 0 60000 65536"/>
              <a:gd name="T21" fmla="*/ 0 w 61"/>
              <a:gd name="T22" fmla="*/ 0 h 95"/>
              <a:gd name="T23" fmla="*/ 61 w 61"/>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1" h="95">
                <a:moveTo>
                  <a:pt x="2" y="58"/>
                </a:moveTo>
                <a:lnTo>
                  <a:pt x="2" y="2"/>
                </a:lnTo>
                <a:lnTo>
                  <a:pt x="0" y="0"/>
                </a:lnTo>
                <a:lnTo>
                  <a:pt x="61" y="36"/>
                </a:lnTo>
                <a:lnTo>
                  <a:pt x="61" y="95"/>
                </a:lnTo>
                <a:lnTo>
                  <a:pt x="61" y="93"/>
                </a:lnTo>
                <a:lnTo>
                  <a:pt x="2" y="58"/>
                </a:lnTo>
                <a:close/>
              </a:path>
            </a:pathLst>
          </a:custGeom>
          <a:noFill/>
          <a:ln w="6350" cap="rnd">
            <a:solidFill>
              <a:srgbClr val="000000"/>
            </a:solidFill>
            <a:round/>
            <a:headEnd/>
            <a:tailEnd/>
          </a:ln>
        </p:spPr>
        <p:txBody>
          <a:bodyPr/>
          <a:lstStyle/>
          <a:p>
            <a:pPr>
              <a:defRPr/>
            </a:pPr>
            <a:endParaRPr lang="zh-CN" altLang="en-US">
              <a:latin typeface="+mj-lt"/>
              <a:ea typeface="宋体" pitchFamily="2" charset="-122"/>
            </a:endParaRPr>
          </a:p>
        </p:txBody>
      </p:sp>
      <p:sp>
        <p:nvSpPr>
          <p:cNvPr id="68028" name="Rectangle 596"/>
          <p:cNvSpPr>
            <a:spLocks noChangeArrowheads="1"/>
          </p:cNvSpPr>
          <p:nvPr/>
        </p:nvSpPr>
        <p:spPr bwMode="auto">
          <a:xfrm>
            <a:off x="3843338" y="2197100"/>
            <a:ext cx="636587" cy="169863"/>
          </a:xfrm>
          <a:prstGeom prst="rect">
            <a:avLst/>
          </a:prstGeom>
          <a:noFill/>
          <a:ln w="9525">
            <a:noFill/>
            <a:miter lim="800000"/>
            <a:headEnd/>
            <a:tailEnd/>
          </a:ln>
        </p:spPr>
        <p:txBody>
          <a:bodyPr wrap="none" lIns="0" tIns="0" rIns="0" bIns="0">
            <a:spAutoFit/>
          </a:bodyPr>
          <a:lstStyle/>
          <a:p>
            <a:pPr algn="ctr" eaLnBrk="0" hangingPunct="0">
              <a:defRPr/>
            </a:pPr>
            <a:r>
              <a:rPr lang="en-US" altLang="zh-CN" sz="1100" b="0">
                <a:solidFill>
                  <a:srgbClr val="000000"/>
                </a:solidFill>
                <a:latin typeface="+mj-lt"/>
                <a:ea typeface="华文细黑" pitchFamily="2" charset="-122"/>
              </a:rPr>
              <a:t>Shenyang</a:t>
            </a:r>
            <a:endParaRPr lang="zh-CN" altLang="en-US" sz="1800" b="0">
              <a:solidFill>
                <a:schemeClr val="bg1"/>
              </a:solidFill>
              <a:latin typeface="+mj-lt"/>
              <a:ea typeface="华文细黑" pitchFamily="2" charset="-122"/>
            </a:endParaRPr>
          </a:p>
        </p:txBody>
      </p:sp>
      <p:sp>
        <p:nvSpPr>
          <p:cNvPr id="68029" name="Rectangle 597"/>
          <p:cNvSpPr>
            <a:spLocks noChangeArrowheads="1"/>
          </p:cNvSpPr>
          <p:nvPr/>
        </p:nvSpPr>
        <p:spPr bwMode="auto">
          <a:xfrm>
            <a:off x="6715125" y="3097213"/>
            <a:ext cx="307975"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STM-4</a:t>
            </a:r>
            <a:endParaRPr lang="en-US" altLang="zh-CN" sz="1800" b="0">
              <a:solidFill>
                <a:schemeClr val="bg1"/>
              </a:solidFill>
              <a:latin typeface="+mj-lt"/>
              <a:ea typeface="华文细黑" pitchFamily="2" charset="-122"/>
            </a:endParaRPr>
          </a:p>
        </p:txBody>
      </p:sp>
      <p:sp>
        <p:nvSpPr>
          <p:cNvPr id="68032" name="Rectangle 600"/>
          <p:cNvSpPr>
            <a:spLocks noChangeArrowheads="1"/>
          </p:cNvSpPr>
          <p:nvPr/>
        </p:nvSpPr>
        <p:spPr bwMode="auto">
          <a:xfrm>
            <a:off x="7072313" y="2897188"/>
            <a:ext cx="971550" cy="246062"/>
          </a:xfrm>
          <a:prstGeom prst="rect">
            <a:avLst/>
          </a:prstGeom>
          <a:noFill/>
          <a:ln w="9525">
            <a:noFill/>
            <a:miter lim="800000"/>
            <a:headEnd/>
            <a:tailEnd/>
          </a:ln>
        </p:spPr>
        <p:txBody>
          <a:bodyPr lIns="0" tIns="0" rIns="0" bIns="0">
            <a:spAutoFit/>
          </a:bodyPr>
          <a:lstStyle/>
          <a:p>
            <a:pPr algn="ctr" eaLnBrk="0" hangingPunct="0">
              <a:defRPr/>
            </a:pPr>
            <a:r>
              <a:rPr lang="en-US" altLang="zh-CN" sz="800" b="0">
                <a:solidFill>
                  <a:srgbClr val="000000"/>
                </a:solidFill>
                <a:latin typeface="+mj-lt"/>
                <a:ea typeface="华文细黑" pitchFamily="2" charset="-122"/>
              </a:rPr>
              <a:t>Two-fiber channel protection ring</a:t>
            </a:r>
            <a:endParaRPr lang="zh-CN" altLang="en-US" sz="1800" b="0">
              <a:solidFill>
                <a:schemeClr val="bg1"/>
              </a:solidFill>
              <a:latin typeface="+mj-lt"/>
              <a:ea typeface="华文细黑" pitchFamily="2" charset="-122"/>
            </a:endParaRPr>
          </a:p>
        </p:txBody>
      </p:sp>
      <p:sp>
        <p:nvSpPr>
          <p:cNvPr id="68033" name="Rectangle 601"/>
          <p:cNvSpPr>
            <a:spLocks noChangeArrowheads="1"/>
          </p:cNvSpPr>
          <p:nvPr/>
        </p:nvSpPr>
        <p:spPr bwMode="auto">
          <a:xfrm>
            <a:off x="6472238" y="4881563"/>
            <a:ext cx="555625" cy="123825"/>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ZXMP S330</a:t>
            </a:r>
            <a:endParaRPr lang="en-US" altLang="zh-CN" sz="1800" b="0">
              <a:solidFill>
                <a:schemeClr val="bg1"/>
              </a:solidFill>
              <a:latin typeface="+mj-lt"/>
              <a:ea typeface="华文细黑" pitchFamily="2" charset="-122"/>
            </a:endParaRPr>
          </a:p>
        </p:txBody>
      </p:sp>
      <p:sp>
        <p:nvSpPr>
          <p:cNvPr id="68034" name="Freeform 602"/>
          <p:cNvSpPr>
            <a:spLocks/>
          </p:cNvSpPr>
          <p:nvPr/>
        </p:nvSpPr>
        <p:spPr bwMode="auto">
          <a:xfrm>
            <a:off x="2647950" y="1993900"/>
            <a:ext cx="7938" cy="180975"/>
          </a:xfrm>
          <a:custGeom>
            <a:avLst/>
            <a:gdLst>
              <a:gd name="T0" fmla="*/ 0 w 5"/>
              <a:gd name="T1" fmla="*/ 2147483647 h 114"/>
              <a:gd name="T2" fmla="*/ 0 w 5"/>
              <a:gd name="T3" fmla="*/ 2147483647 h 114"/>
              <a:gd name="T4" fmla="*/ 2147483647 w 5"/>
              <a:gd name="T5" fmla="*/ 2147483647 h 114"/>
              <a:gd name="T6" fmla="*/ 2147483647 w 5"/>
              <a:gd name="T7" fmla="*/ 0 h 114"/>
              <a:gd name="T8" fmla="*/ 0 60000 65536"/>
              <a:gd name="T9" fmla="*/ 0 60000 65536"/>
              <a:gd name="T10" fmla="*/ 0 60000 65536"/>
              <a:gd name="T11" fmla="*/ 0 60000 65536"/>
              <a:gd name="T12" fmla="*/ 0 w 5"/>
              <a:gd name="T13" fmla="*/ 0 h 114"/>
              <a:gd name="T14" fmla="*/ 5 w 5"/>
              <a:gd name="T15" fmla="*/ 114 h 114"/>
            </a:gdLst>
            <a:ahLst/>
            <a:cxnLst>
              <a:cxn ang="T8">
                <a:pos x="T0" y="T1"/>
              </a:cxn>
              <a:cxn ang="T9">
                <a:pos x="T2" y="T3"/>
              </a:cxn>
              <a:cxn ang="T10">
                <a:pos x="T4" y="T5"/>
              </a:cxn>
              <a:cxn ang="T11">
                <a:pos x="T6" y="T7"/>
              </a:cxn>
            </a:cxnLst>
            <a:rect l="T12" t="T13" r="T14" b="T15"/>
            <a:pathLst>
              <a:path w="5" h="114">
                <a:moveTo>
                  <a:pt x="0" y="78"/>
                </a:moveTo>
                <a:lnTo>
                  <a:pt x="0" y="114"/>
                </a:lnTo>
                <a:lnTo>
                  <a:pt x="5" y="114"/>
                </a:lnTo>
                <a:lnTo>
                  <a:pt x="5" y="0"/>
                </a:lnTo>
              </a:path>
            </a:pathLst>
          </a:custGeom>
          <a:noFill/>
          <a:ln w="1588" cap="rnd">
            <a:solidFill>
              <a:srgbClr val="000000"/>
            </a:solidFill>
            <a:round/>
            <a:headEnd/>
            <a:tailEnd/>
          </a:ln>
        </p:spPr>
        <p:txBody>
          <a:bodyPr/>
          <a:lstStyle/>
          <a:p>
            <a:pPr>
              <a:defRPr/>
            </a:pPr>
            <a:endParaRPr lang="zh-CN" altLang="en-US">
              <a:latin typeface="+mj-lt"/>
              <a:ea typeface="宋体" pitchFamily="2" charset="-122"/>
            </a:endParaRPr>
          </a:p>
        </p:txBody>
      </p:sp>
      <p:sp>
        <p:nvSpPr>
          <p:cNvPr id="68035" name="Rectangle 603"/>
          <p:cNvSpPr>
            <a:spLocks noChangeArrowheads="1"/>
          </p:cNvSpPr>
          <p:nvPr/>
        </p:nvSpPr>
        <p:spPr bwMode="auto">
          <a:xfrm>
            <a:off x="4005263" y="2454275"/>
            <a:ext cx="987425" cy="369888"/>
          </a:xfrm>
          <a:prstGeom prst="rect">
            <a:avLst/>
          </a:prstGeom>
          <a:noFill/>
          <a:ln w="9525">
            <a:noFill/>
            <a:miter lim="800000"/>
            <a:headEnd/>
            <a:tailEnd/>
          </a:ln>
        </p:spPr>
        <p:txBody>
          <a:bodyPr lIns="0" tIns="0" rIns="0" bIns="0">
            <a:spAutoFit/>
          </a:bodyPr>
          <a:lstStyle/>
          <a:p>
            <a:pPr algn="ctr" eaLnBrk="0" hangingPunct="0">
              <a:defRPr/>
            </a:pPr>
            <a:r>
              <a:rPr lang="en-US" altLang="zh-CN" sz="800" b="0">
                <a:solidFill>
                  <a:srgbClr val="000000"/>
                </a:solidFill>
                <a:latin typeface="+mj-lt"/>
                <a:ea typeface="华文细黑" pitchFamily="2" charset="-122"/>
              </a:rPr>
              <a:t>Shenyang Communication Station</a:t>
            </a:r>
            <a:endParaRPr lang="zh-CN" altLang="en-US" sz="1800" b="0">
              <a:solidFill>
                <a:schemeClr val="bg1"/>
              </a:solidFill>
              <a:latin typeface="+mj-lt"/>
              <a:ea typeface="华文细黑" pitchFamily="2" charset="-122"/>
            </a:endParaRPr>
          </a:p>
        </p:txBody>
      </p:sp>
      <p:sp>
        <p:nvSpPr>
          <p:cNvPr id="68036" name="Rectangle 604"/>
          <p:cNvSpPr>
            <a:spLocks noChangeArrowheads="1"/>
          </p:cNvSpPr>
          <p:nvPr/>
        </p:nvSpPr>
        <p:spPr bwMode="auto">
          <a:xfrm>
            <a:off x="4445000" y="2841625"/>
            <a:ext cx="841375" cy="246063"/>
          </a:xfrm>
          <a:prstGeom prst="rect">
            <a:avLst/>
          </a:prstGeom>
          <a:noFill/>
          <a:ln w="9525">
            <a:noFill/>
            <a:miter lim="800000"/>
            <a:headEnd/>
            <a:tailEnd/>
          </a:ln>
        </p:spPr>
        <p:txBody>
          <a:bodyPr lIns="0" tIns="0" rIns="0" bIns="0">
            <a:spAutoFit/>
          </a:bodyPr>
          <a:lstStyle/>
          <a:p>
            <a:pPr algn="ctr" eaLnBrk="0" hangingPunct="0">
              <a:defRPr/>
            </a:pPr>
            <a:r>
              <a:rPr lang="en-US" altLang="zh-CN" sz="800" b="0">
                <a:solidFill>
                  <a:srgbClr val="000000"/>
                </a:solidFill>
                <a:latin typeface="+mj-lt"/>
                <a:ea typeface="华文细黑" pitchFamily="2" charset="-122"/>
              </a:rPr>
              <a:t>To the existing 2.5G equipment</a:t>
            </a:r>
            <a:endParaRPr lang="zh-CN" altLang="en-US" sz="1800" b="0">
              <a:solidFill>
                <a:schemeClr val="bg1"/>
              </a:solidFill>
              <a:latin typeface="+mj-lt"/>
              <a:ea typeface="华文细黑" pitchFamily="2" charset="-122"/>
            </a:endParaRPr>
          </a:p>
        </p:txBody>
      </p:sp>
      <p:grpSp>
        <p:nvGrpSpPr>
          <p:cNvPr id="198057" name="Group 54"/>
          <p:cNvGrpSpPr>
            <a:grpSpLocks/>
          </p:cNvGrpSpPr>
          <p:nvPr/>
        </p:nvGrpSpPr>
        <p:grpSpPr bwMode="auto">
          <a:xfrm>
            <a:off x="2339975" y="4724400"/>
            <a:ext cx="287338" cy="360363"/>
            <a:chOff x="4354513" y="1244600"/>
            <a:chExt cx="488950" cy="533400"/>
          </a:xfrm>
        </p:grpSpPr>
        <p:sp>
          <p:nvSpPr>
            <p:cNvPr id="68140"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141" name="Freeform 20"/>
            <p:cNvSpPr>
              <a:spLocks noEditPoints="1"/>
            </p:cNvSpPr>
            <p:nvPr/>
          </p:nvSpPr>
          <p:spPr bwMode="auto">
            <a:xfrm>
              <a:off x="4354513" y="1244600"/>
              <a:ext cx="488950" cy="53104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sp>
        <p:nvSpPr>
          <p:cNvPr id="68043" name="Freeform 20"/>
          <p:cNvSpPr>
            <a:spLocks noEditPoints="1"/>
          </p:cNvSpPr>
          <p:nvPr/>
        </p:nvSpPr>
        <p:spPr bwMode="auto">
          <a:xfrm>
            <a:off x="3706813" y="4724400"/>
            <a:ext cx="288925" cy="360363"/>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grpSp>
        <p:nvGrpSpPr>
          <p:cNvPr id="198059" name="Group 54"/>
          <p:cNvGrpSpPr>
            <a:grpSpLocks/>
          </p:cNvGrpSpPr>
          <p:nvPr/>
        </p:nvGrpSpPr>
        <p:grpSpPr bwMode="auto">
          <a:xfrm>
            <a:off x="5075238" y="4795838"/>
            <a:ext cx="215900" cy="287337"/>
            <a:chOff x="4354513" y="1244600"/>
            <a:chExt cx="488950" cy="533400"/>
          </a:xfrm>
        </p:grpSpPr>
        <p:sp>
          <p:nvSpPr>
            <p:cNvPr id="68138"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139" name="Freeform 20"/>
            <p:cNvSpPr>
              <a:spLocks noEditPoints="1"/>
            </p:cNvSpPr>
            <p:nvPr/>
          </p:nvSpPr>
          <p:spPr bwMode="auto">
            <a:xfrm>
              <a:off x="4354513" y="1244600"/>
              <a:ext cx="488950" cy="530454"/>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8060" name="Group 54"/>
          <p:cNvGrpSpPr>
            <a:grpSpLocks/>
          </p:cNvGrpSpPr>
          <p:nvPr/>
        </p:nvGrpSpPr>
        <p:grpSpPr bwMode="auto">
          <a:xfrm>
            <a:off x="539750" y="2492375"/>
            <a:ext cx="287338" cy="360363"/>
            <a:chOff x="4354513" y="1244600"/>
            <a:chExt cx="488950" cy="533400"/>
          </a:xfrm>
        </p:grpSpPr>
        <p:sp>
          <p:nvSpPr>
            <p:cNvPr id="68136"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137" name="Freeform 20"/>
            <p:cNvSpPr>
              <a:spLocks noEditPoints="1"/>
            </p:cNvSpPr>
            <p:nvPr/>
          </p:nvSpPr>
          <p:spPr bwMode="auto">
            <a:xfrm>
              <a:off x="4354513" y="1244600"/>
              <a:ext cx="488950" cy="53104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8061" name="Group 54"/>
          <p:cNvGrpSpPr>
            <a:grpSpLocks/>
          </p:cNvGrpSpPr>
          <p:nvPr/>
        </p:nvGrpSpPr>
        <p:grpSpPr bwMode="auto">
          <a:xfrm>
            <a:off x="1187450" y="2492375"/>
            <a:ext cx="287338" cy="360363"/>
            <a:chOff x="4354513" y="1244600"/>
            <a:chExt cx="488950" cy="533400"/>
          </a:xfrm>
        </p:grpSpPr>
        <p:sp>
          <p:nvSpPr>
            <p:cNvPr id="68134"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135" name="Freeform 20"/>
            <p:cNvSpPr>
              <a:spLocks noEditPoints="1"/>
            </p:cNvSpPr>
            <p:nvPr/>
          </p:nvSpPr>
          <p:spPr bwMode="auto">
            <a:xfrm>
              <a:off x="4354513" y="1244600"/>
              <a:ext cx="488950" cy="53104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8062" name="Group 54"/>
          <p:cNvGrpSpPr>
            <a:grpSpLocks/>
          </p:cNvGrpSpPr>
          <p:nvPr/>
        </p:nvGrpSpPr>
        <p:grpSpPr bwMode="auto">
          <a:xfrm>
            <a:off x="2482850" y="2492375"/>
            <a:ext cx="287338" cy="360363"/>
            <a:chOff x="4354513" y="1244600"/>
            <a:chExt cx="488950" cy="533400"/>
          </a:xfrm>
        </p:grpSpPr>
        <p:sp>
          <p:nvSpPr>
            <p:cNvPr id="68132"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133" name="Freeform 20"/>
            <p:cNvSpPr>
              <a:spLocks noEditPoints="1"/>
            </p:cNvSpPr>
            <p:nvPr/>
          </p:nvSpPr>
          <p:spPr bwMode="auto">
            <a:xfrm>
              <a:off x="4354513" y="1244600"/>
              <a:ext cx="488950" cy="53104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8063" name="Group 54"/>
          <p:cNvGrpSpPr>
            <a:grpSpLocks/>
          </p:cNvGrpSpPr>
          <p:nvPr/>
        </p:nvGrpSpPr>
        <p:grpSpPr bwMode="auto">
          <a:xfrm>
            <a:off x="2843213" y="1843088"/>
            <a:ext cx="287337" cy="360362"/>
            <a:chOff x="4354513" y="1244600"/>
            <a:chExt cx="488950" cy="533400"/>
          </a:xfrm>
        </p:grpSpPr>
        <p:sp>
          <p:nvSpPr>
            <p:cNvPr id="68130"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131" name="Freeform 20"/>
            <p:cNvSpPr>
              <a:spLocks noEditPoints="1"/>
            </p:cNvSpPr>
            <p:nvPr/>
          </p:nvSpPr>
          <p:spPr bwMode="auto">
            <a:xfrm>
              <a:off x="4354513" y="1244600"/>
              <a:ext cx="488950" cy="531051"/>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8064" name="Group 54"/>
          <p:cNvGrpSpPr>
            <a:grpSpLocks/>
          </p:cNvGrpSpPr>
          <p:nvPr/>
        </p:nvGrpSpPr>
        <p:grpSpPr bwMode="auto">
          <a:xfrm>
            <a:off x="3563938" y="1844675"/>
            <a:ext cx="287337" cy="360363"/>
            <a:chOff x="4354513" y="1244600"/>
            <a:chExt cx="488950" cy="533400"/>
          </a:xfrm>
        </p:grpSpPr>
        <p:sp>
          <p:nvSpPr>
            <p:cNvPr id="68128"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129" name="Freeform 20"/>
            <p:cNvSpPr>
              <a:spLocks noEditPoints="1"/>
            </p:cNvSpPr>
            <p:nvPr/>
          </p:nvSpPr>
          <p:spPr bwMode="auto">
            <a:xfrm>
              <a:off x="4354513" y="1244600"/>
              <a:ext cx="488950" cy="53104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8065" name="Group 54"/>
          <p:cNvGrpSpPr>
            <a:grpSpLocks/>
          </p:cNvGrpSpPr>
          <p:nvPr/>
        </p:nvGrpSpPr>
        <p:grpSpPr bwMode="auto">
          <a:xfrm>
            <a:off x="3779838" y="1266825"/>
            <a:ext cx="287337" cy="360363"/>
            <a:chOff x="4354513" y="1244600"/>
            <a:chExt cx="488950" cy="533400"/>
          </a:xfrm>
        </p:grpSpPr>
        <p:sp>
          <p:nvSpPr>
            <p:cNvPr id="68126"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127" name="Freeform 20"/>
            <p:cNvSpPr>
              <a:spLocks noEditPoints="1"/>
            </p:cNvSpPr>
            <p:nvPr/>
          </p:nvSpPr>
          <p:spPr bwMode="auto">
            <a:xfrm>
              <a:off x="4354513" y="1244600"/>
              <a:ext cx="488950" cy="53104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8066" name="Group 54"/>
          <p:cNvGrpSpPr>
            <a:grpSpLocks/>
          </p:cNvGrpSpPr>
          <p:nvPr/>
        </p:nvGrpSpPr>
        <p:grpSpPr bwMode="auto">
          <a:xfrm>
            <a:off x="4498975" y="1195388"/>
            <a:ext cx="287338" cy="360362"/>
            <a:chOff x="4354513" y="1244600"/>
            <a:chExt cx="488950" cy="533400"/>
          </a:xfrm>
        </p:grpSpPr>
        <p:sp>
          <p:nvSpPr>
            <p:cNvPr id="68124"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125" name="Freeform 20"/>
            <p:cNvSpPr>
              <a:spLocks noEditPoints="1"/>
            </p:cNvSpPr>
            <p:nvPr/>
          </p:nvSpPr>
          <p:spPr bwMode="auto">
            <a:xfrm>
              <a:off x="4354513" y="1244600"/>
              <a:ext cx="488950" cy="531051"/>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8067" name="Group 54"/>
          <p:cNvGrpSpPr>
            <a:grpSpLocks/>
          </p:cNvGrpSpPr>
          <p:nvPr/>
        </p:nvGrpSpPr>
        <p:grpSpPr bwMode="auto">
          <a:xfrm>
            <a:off x="3708400" y="2419350"/>
            <a:ext cx="358775" cy="360363"/>
            <a:chOff x="4354513" y="1244600"/>
            <a:chExt cx="488950" cy="533400"/>
          </a:xfrm>
        </p:grpSpPr>
        <p:sp>
          <p:nvSpPr>
            <p:cNvPr id="68122"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123" name="Freeform 20"/>
            <p:cNvSpPr>
              <a:spLocks noEditPoints="1"/>
            </p:cNvSpPr>
            <p:nvPr/>
          </p:nvSpPr>
          <p:spPr bwMode="auto">
            <a:xfrm>
              <a:off x="4354513" y="1244600"/>
              <a:ext cx="488950" cy="53104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8068" name="Group 54"/>
          <p:cNvGrpSpPr>
            <a:grpSpLocks/>
          </p:cNvGrpSpPr>
          <p:nvPr/>
        </p:nvGrpSpPr>
        <p:grpSpPr bwMode="auto">
          <a:xfrm>
            <a:off x="4930775" y="2492375"/>
            <a:ext cx="358775" cy="360363"/>
            <a:chOff x="4354513" y="1244600"/>
            <a:chExt cx="488950" cy="533400"/>
          </a:xfrm>
        </p:grpSpPr>
        <p:sp>
          <p:nvSpPr>
            <p:cNvPr id="68120"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121" name="Freeform 20"/>
            <p:cNvSpPr>
              <a:spLocks noEditPoints="1"/>
            </p:cNvSpPr>
            <p:nvPr/>
          </p:nvSpPr>
          <p:spPr bwMode="auto">
            <a:xfrm>
              <a:off x="4354513" y="1244600"/>
              <a:ext cx="488950" cy="53104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8069" name="Group 54"/>
          <p:cNvGrpSpPr>
            <a:grpSpLocks/>
          </p:cNvGrpSpPr>
          <p:nvPr/>
        </p:nvGrpSpPr>
        <p:grpSpPr bwMode="auto">
          <a:xfrm>
            <a:off x="6372225" y="2419350"/>
            <a:ext cx="358775" cy="360363"/>
            <a:chOff x="4354513" y="1244600"/>
            <a:chExt cx="488950" cy="533400"/>
          </a:xfrm>
        </p:grpSpPr>
        <p:sp>
          <p:nvSpPr>
            <p:cNvPr id="68118"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119" name="Freeform 20"/>
            <p:cNvSpPr>
              <a:spLocks noEditPoints="1"/>
            </p:cNvSpPr>
            <p:nvPr/>
          </p:nvSpPr>
          <p:spPr bwMode="auto">
            <a:xfrm>
              <a:off x="4354513" y="1244600"/>
              <a:ext cx="488950" cy="53104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8070" name="Group 54"/>
          <p:cNvGrpSpPr>
            <a:grpSpLocks/>
          </p:cNvGrpSpPr>
          <p:nvPr/>
        </p:nvGrpSpPr>
        <p:grpSpPr bwMode="auto">
          <a:xfrm>
            <a:off x="6372225" y="1843088"/>
            <a:ext cx="358775" cy="360362"/>
            <a:chOff x="4354513" y="1244600"/>
            <a:chExt cx="488950" cy="533400"/>
          </a:xfrm>
        </p:grpSpPr>
        <p:sp>
          <p:nvSpPr>
            <p:cNvPr id="68116"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117" name="Freeform 20"/>
            <p:cNvSpPr>
              <a:spLocks noEditPoints="1"/>
            </p:cNvSpPr>
            <p:nvPr/>
          </p:nvSpPr>
          <p:spPr bwMode="auto">
            <a:xfrm>
              <a:off x="4354513" y="1244600"/>
              <a:ext cx="488950" cy="531051"/>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8071" name="Group 54"/>
          <p:cNvGrpSpPr>
            <a:grpSpLocks/>
          </p:cNvGrpSpPr>
          <p:nvPr/>
        </p:nvGrpSpPr>
        <p:grpSpPr bwMode="auto">
          <a:xfrm>
            <a:off x="6372225" y="1266825"/>
            <a:ext cx="358775" cy="360363"/>
            <a:chOff x="4354513" y="1244600"/>
            <a:chExt cx="488950" cy="533400"/>
          </a:xfrm>
        </p:grpSpPr>
        <p:sp>
          <p:nvSpPr>
            <p:cNvPr id="68114"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115" name="Freeform 20"/>
            <p:cNvSpPr>
              <a:spLocks noEditPoints="1"/>
            </p:cNvSpPr>
            <p:nvPr/>
          </p:nvSpPr>
          <p:spPr bwMode="auto">
            <a:xfrm>
              <a:off x="4354513" y="1244600"/>
              <a:ext cx="488950" cy="53104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8072" name="Group 54"/>
          <p:cNvGrpSpPr>
            <a:grpSpLocks/>
          </p:cNvGrpSpPr>
          <p:nvPr/>
        </p:nvGrpSpPr>
        <p:grpSpPr bwMode="auto">
          <a:xfrm>
            <a:off x="7524750" y="2419350"/>
            <a:ext cx="358775" cy="360363"/>
            <a:chOff x="4354513" y="1244600"/>
            <a:chExt cx="488950" cy="533400"/>
          </a:xfrm>
        </p:grpSpPr>
        <p:sp>
          <p:nvSpPr>
            <p:cNvPr id="68112"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113" name="Freeform 20"/>
            <p:cNvSpPr>
              <a:spLocks noEditPoints="1"/>
            </p:cNvSpPr>
            <p:nvPr/>
          </p:nvSpPr>
          <p:spPr bwMode="auto">
            <a:xfrm>
              <a:off x="4354513" y="1244600"/>
              <a:ext cx="488950" cy="53104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8073" name="Group 54"/>
          <p:cNvGrpSpPr>
            <a:grpSpLocks/>
          </p:cNvGrpSpPr>
          <p:nvPr/>
        </p:nvGrpSpPr>
        <p:grpSpPr bwMode="auto">
          <a:xfrm>
            <a:off x="8243888" y="2419350"/>
            <a:ext cx="358775" cy="360363"/>
            <a:chOff x="4354513" y="1244600"/>
            <a:chExt cx="488950" cy="533400"/>
          </a:xfrm>
        </p:grpSpPr>
        <p:sp>
          <p:nvSpPr>
            <p:cNvPr id="68110"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111" name="Freeform 20"/>
            <p:cNvSpPr>
              <a:spLocks noEditPoints="1"/>
            </p:cNvSpPr>
            <p:nvPr/>
          </p:nvSpPr>
          <p:spPr bwMode="auto">
            <a:xfrm>
              <a:off x="4354513" y="1244600"/>
              <a:ext cx="488950" cy="53104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sp>
        <p:nvSpPr>
          <p:cNvPr id="68059" name="Freeform 20"/>
          <p:cNvSpPr>
            <a:spLocks noEditPoints="1"/>
          </p:cNvSpPr>
          <p:nvPr/>
        </p:nvSpPr>
        <p:spPr bwMode="auto">
          <a:xfrm>
            <a:off x="539750" y="3068638"/>
            <a:ext cx="288925" cy="360362"/>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060" name="Freeform 20"/>
          <p:cNvSpPr>
            <a:spLocks noEditPoints="1"/>
          </p:cNvSpPr>
          <p:nvPr/>
        </p:nvSpPr>
        <p:spPr bwMode="auto">
          <a:xfrm>
            <a:off x="1185863" y="3068638"/>
            <a:ext cx="288925" cy="360362"/>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061" name="Freeform 20"/>
          <p:cNvSpPr>
            <a:spLocks noEditPoints="1"/>
          </p:cNvSpPr>
          <p:nvPr/>
        </p:nvSpPr>
        <p:spPr bwMode="auto">
          <a:xfrm>
            <a:off x="5291138" y="1339850"/>
            <a:ext cx="288925" cy="360363"/>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grpSp>
        <p:nvGrpSpPr>
          <p:cNvPr id="198077" name="Group 54"/>
          <p:cNvGrpSpPr>
            <a:grpSpLocks/>
          </p:cNvGrpSpPr>
          <p:nvPr/>
        </p:nvGrpSpPr>
        <p:grpSpPr bwMode="auto">
          <a:xfrm>
            <a:off x="2555875" y="1844675"/>
            <a:ext cx="215900" cy="287338"/>
            <a:chOff x="4354513" y="1244600"/>
            <a:chExt cx="488950" cy="533400"/>
          </a:xfrm>
        </p:grpSpPr>
        <p:sp>
          <p:nvSpPr>
            <p:cNvPr id="68108"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109" name="Freeform 20"/>
            <p:cNvSpPr>
              <a:spLocks noEditPoints="1"/>
            </p:cNvSpPr>
            <p:nvPr/>
          </p:nvSpPr>
          <p:spPr bwMode="auto">
            <a:xfrm>
              <a:off x="4354513" y="1244600"/>
              <a:ext cx="488950" cy="530452"/>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8078" name="Group 54"/>
          <p:cNvGrpSpPr>
            <a:grpSpLocks/>
          </p:cNvGrpSpPr>
          <p:nvPr/>
        </p:nvGrpSpPr>
        <p:grpSpPr bwMode="auto">
          <a:xfrm>
            <a:off x="2555875" y="3140075"/>
            <a:ext cx="215900" cy="287338"/>
            <a:chOff x="4354513" y="1244600"/>
            <a:chExt cx="488950" cy="533400"/>
          </a:xfrm>
        </p:grpSpPr>
        <p:sp>
          <p:nvSpPr>
            <p:cNvPr id="68106"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107" name="Freeform 20"/>
            <p:cNvSpPr>
              <a:spLocks noEditPoints="1"/>
            </p:cNvSpPr>
            <p:nvPr/>
          </p:nvSpPr>
          <p:spPr bwMode="auto">
            <a:xfrm>
              <a:off x="4354513" y="1244600"/>
              <a:ext cx="488950" cy="530452"/>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8079" name="Group 54"/>
          <p:cNvGrpSpPr>
            <a:grpSpLocks/>
          </p:cNvGrpSpPr>
          <p:nvPr/>
        </p:nvGrpSpPr>
        <p:grpSpPr bwMode="auto">
          <a:xfrm>
            <a:off x="4283075" y="2779713"/>
            <a:ext cx="215900" cy="287337"/>
            <a:chOff x="4354513" y="1244600"/>
            <a:chExt cx="488950" cy="533400"/>
          </a:xfrm>
        </p:grpSpPr>
        <p:sp>
          <p:nvSpPr>
            <p:cNvPr id="68104"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105" name="Freeform 20"/>
            <p:cNvSpPr>
              <a:spLocks noEditPoints="1"/>
            </p:cNvSpPr>
            <p:nvPr/>
          </p:nvSpPr>
          <p:spPr bwMode="auto">
            <a:xfrm>
              <a:off x="4354513" y="1244600"/>
              <a:ext cx="488950" cy="530454"/>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8080" name="Group 54"/>
          <p:cNvGrpSpPr>
            <a:grpSpLocks/>
          </p:cNvGrpSpPr>
          <p:nvPr/>
        </p:nvGrpSpPr>
        <p:grpSpPr bwMode="auto">
          <a:xfrm>
            <a:off x="3851275" y="3140075"/>
            <a:ext cx="215900" cy="287338"/>
            <a:chOff x="4354513" y="1244600"/>
            <a:chExt cx="488950" cy="533400"/>
          </a:xfrm>
        </p:grpSpPr>
        <p:sp>
          <p:nvSpPr>
            <p:cNvPr id="68102"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103" name="Freeform 20"/>
            <p:cNvSpPr>
              <a:spLocks noEditPoints="1"/>
            </p:cNvSpPr>
            <p:nvPr/>
          </p:nvSpPr>
          <p:spPr bwMode="auto">
            <a:xfrm>
              <a:off x="4354513" y="1244600"/>
              <a:ext cx="488950" cy="530452"/>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8081" name="Group 54"/>
          <p:cNvGrpSpPr>
            <a:grpSpLocks/>
          </p:cNvGrpSpPr>
          <p:nvPr/>
        </p:nvGrpSpPr>
        <p:grpSpPr bwMode="auto">
          <a:xfrm>
            <a:off x="5075238" y="3140075"/>
            <a:ext cx="215900" cy="287338"/>
            <a:chOff x="4354513" y="1244600"/>
            <a:chExt cx="488950" cy="533400"/>
          </a:xfrm>
        </p:grpSpPr>
        <p:sp>
          <p:nvSpPr>
            <p:cNvPr id="68100"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101" name="Freeform 20"/>
            <p:cNvSpPr>
              <a:spLocks noEditPoints="1"/>
            </p:cNvSpPr>
            <p:nvPr/>
          </p:nvSpPr>
          <p:spPr bwMode="auto">
            <a:xfrm>
              <a:off x="4354513" y="1244600"/>
              <a:ext cx="488950" cy="530452"/>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8082" name="Group 54"/>
          <p:cNvGrpSpPr>
            <a:grpSpLocks/>
          </p:cNvGrpSpPr>
          <p:nvPr/>
        </p:nvGrpSpPr>
        <p:grpSpPr bwMode="auto">
          <a:xfrm>
            <a:off x="5364163" y="1844675"/>
            <a:ext cx="215900" cy="287338"/>
            <a:chOff x="4354513" y="1244600"/>
            <a:chExt cx="488950" cy="533400"/>
          </a:xfrm>
        </p:grpSpPr>
        <p:sp>
          <p:nvSpPr>
            <p:cNvPr id="68098"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099" name="Freeform 20"/>
            <p:cNvSpPr>
              <a:spLocks noEditPoints="1"/>
            </p:cNvSpPr>
            <p:nvPr/>
          </p:nvSpPr>
          <p:spPr bwMode="auto">
            <a:xfrm>
              <a:off x="4354513" y="1244600"/>
              <a:ext cx="488950" cy="530452"/>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8083" name="Group 54"/>
          <p:cNvGrpSpPr>
            <a:grpSpLocks/>
          </p:cNvGrpSpPr>
          <p:nvPr/>
        </p:nvGrpSpPr>
        <p:grpSpPr bwMode="auto">
          <a:xfrm>
            <a:off x="6515100" y="3140075"/>
            <a:ext cx="215900" cy="287338"/>
            <a:chOff x="4354513" y="1244600"/>
            <a:chExt cx="488950" cy="533400"/>
          </a:xfrm>
        </p:grpSpPr>
        <p:sp>
          <p:nvSpPr>
            <p:cNvPr id="68096"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097" name="Freeform 20"/>
            <p:cNvSpPr>
              <a:spLocks noEditPoints="1"/>
            </p:cNvSpPr>
            <p:nvPr/>
          </p:nvSpPr>
          <p:spPr bwMode="auto">
            <a:xfrm>
              <a:off x="4354513" y="1244600"/>
              <a:ext cx="488950" cy="530452"/>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8084" name="Group 54"/>
          <p:cNvGrpSpPr>
            <a:grpSpLocks/>
          </p:cNvGrpSpPr>
          <p:nvPr/>
        </p:nvGrpSpPr>
        <p:grpSpPr bwMode="auto">
          <a:xfrm>
            <a:off x="7667625" y="3140075"/>
            <a:ext cx="215900" cy="287338"/>
            <a:chOff x="4354513" y="1244600"/>
            <a:chExt cx="488950" cy="533400"/>
          </a:xfrm>
        </p:grpSpPr>
        <p:sp>
          <p:nvSpPr>
            <p:cNvPr id="68094"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095" name="Freeform 20"/>
            <p:cNvSpPr>
              <a:spLocks noEditPoints="1"/>
            </p:cNvSpPr>
            <p:nvPr/>
          </p:nvSpPr>
          <p:spPr bwMode="auto">
            <a:xfrm>
              <a:off x="4354513" y="1244600"/>
              <a:ext cx="488950" cy="530452"/>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8085" name="Group 54"/>
          <p:cNvGrpSpPr>
            <a:grpSpLocks/>
          </p:cNvGrpSpPr>
          <p:nvPr/>
        </p:nvGrpSpPr>
        <p:grpSpPr bwMode="auto">
          <a:xfrm>
            <a:off x="8315325" y="3140075"/>
            <a:ext cx="215900" cy="287338"/>
            <a:chOff x="4354513" y="1244600"/>
            <a:chExt cx="488950" cy="533400"/>
          </a:xfrm>
        </p:grpSpPr>
        <p:sp>
          <p:nvSpPr>
            <p:cNvPr id="68092"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093" name="Freeform 20"/>
            <p:cNvSpPr>
              <a:spLocks noEditPoints="1"/>
            </p:cNvSpPr>
            <p:nvPr/>
          </p:nvSpPr>
          <p:spPr bwMode="auto">
            <a:xfrm>
              <a:off x="4354513" y="1244600"/>
              <a:ext cx="488950" cy="530452"/>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sp>
        <p:nvSpPr>
          <p:cNvPr id="68071" name="Freeform 20"/>
          <p:cNvSpPr>
            <a:spLocks noEditPoints="1"/>
          </p:cNvSpPr>
          <p:nvPr/>
        </p:nvSpPr>
        <p:spPr bwMode="auto">
          <a:xfrm>
            <a:off x="2122488" y="3571875"/>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072" name="Freeform 20"/>
          <p:cNvSpPr>
            <a:spLocks noEditPoints="1"/>
          </p:cNvSpPr>
          <p:nvPr/>
        </p:nvSpPr>
        <p:spPr bwMode="auto">
          <a:xfrm>
            <a:off x="1547813" y="3932238"/>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073" name="Freeform 20"/>
          <p:cNvSpPr>
            <a:spLocks noEditPoints="1"/>
          </p:cNvSpPr>
          <p:nvPr/>
        </p:nvSpPr>
        <p:spPr bwMode="auto">
          <a:xfrm>
            <a:off x="2555875" y="4148138"/>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074" name="Freeform 20"/>
          <p:cNvSpPr>
            <a:spLocks noEditPoints="1"/>
          </p:cNvSpPr>
          <p:nvPr/>
        </p:nvSpPr>
        <p:spPr bwMode="auto">
          <a:xfrm>
            <a:off x="3490913" y="3571875"/>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075" name="Freeform 20"/>
          <p:cNvSpPr>
            <a:spLocks noEditPoints="1"/>
          </p:cNvSpPr>
          <p:nvPr/>
        </p:nvSpPr>
        <p:spPr bwMode="auto">
          <a:xfrm>
            <a:off x="3275013" y="3787775"/>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076" name="Freeform 20"/>
          <p:cNvSpPr>
            <a:spLocks noEditPoints="1"/>
          </p:cNvSpPr>
          <p:nvPr/>
        </p:nvSpPr>
        <p:spPr bwMode="auto">
          <a:xfrm>
            <a:off x="2914650" y="3932238"/>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077" name="Freeform 20"/>
          <p:cNvSpPr>
            <a:spLocks noEditPoints="1"/>
          </p:cNvSpPr>
          <p:nvPr/>
        </p:nvSpPr>
        <p:spPr bwMode="auto">
          <a:xfrm>
            <a:off x="6156325" y="4868863"/>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078" name="Freeform 20"/>
          <p:cNvSpPr>
            <a:spLocks noEditPoints="1"/>
          </p:cNvSpPr>
          <p:nvPr/>
        </p:nvSpPr>
        <p:spPr bwMode="auto">
          <a:xfrm>
            <a:off x="4214813" y="3929063"/>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079" name="Freeform 20"/>
          <p:cNvSpPr>
            <a:spLocks noEditPoints="1"/>
          </p:cNvSpPr>
          <p:nvPr/>
        </p:nvSpPr>
        <p:spPr bwMode="auto">
          <a:xfrm>
            <a:off x="3851275" y="4148138"/>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080" name="Freeform 20"/>
          <p:cNvSpPr>
            <a:spLocks noEditPoints="1"/>
          </p:cNvSpPr>
          <p:nvPr/>
        </p:nvSpPr>
        <p:spPr bwMode="auto">
          <a:xfrm>
            <a:off x="4714875" y="3571875"/>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081" name="Freeform 20"/>
          <p:cNvSpPr>
            <a:spLocks noEditPoints="1"/>
          </p:cNvSpPr>
          <p:nvPr/>
        </p:nvSpPr>
        <p:spPr bwMode="auto">
          <a:xfrm>
            <a:off x="6083300" y="3644900"/>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082" name="Freeform 20"/>
          <p:cNvSpPr>
            <a:spLocks noEditPoints="1"/>
          </p:cNvSpPr>
          <p:nvPr/>
        </p:nvSpPr>
        <p:spPr bwMode="auto">
          <a:xfrm>
            <a:off x="5795963" y="3787775"/>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083" name="Freeform 20"/>
          <p:cNvSpPr>
            <a:spLocks noEditPoints="1"/>
          </p:cNvSpPr>
          <p:nvPr/>
        </p:nvSpPr>
        <p:spPr bwMode="auto">
          <a:xfrm>
            <a:off x="5435600" y="4003675"/>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084" name="Freeform 20"/>
          <p:cNvSpPr>
            <a:spLocks noEditPoints="1"/>
          </p:cNvSpPr>
          <p:nvPr/>
        </p:nvSpPr>
        <p:spPr bwMode="auto">
          <a:xfrm>
            <a:off x="5075238" y="4148138"/>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085" name="Freeform 20"/>
          <p:cNvSpPr>
            <a:spLocks noEditPoints="1"/>
          </p:cNvSpPr>
          <p:nvPr/>
        </p:nvSpPr>
        <p:spPr bwMode="auto">
          <a:xfrm>
            <a:off x="6443663" y="4148138"/>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086" name="Freeform 20"/>
          <p:cNvSpPr>
            <a:spLocks noEditPoints="1"/>
          </p:cNvSpPr>
          <p:nvPr/>
        </p:nvSpPr>
        <p:spPr bwMode="auto">
          <a:xfrm>
            <a:off x="7380288" y="3571875"/>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087" name="Freeform 20"/>
          <p:cNvSpPr>
            <a:spLocks noEditPoints="1"/>
          </p:cNvSpPr>
          <p:nvPr/>
        </p:nvSpPr>
        <p:spPr bwMode="auto">
          <a:xfrm>
            <a:off x="7164388" y="3787775"/>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088" name="Freeform 20"/>
          <p:cNvSpPr>
            <a:spLocks noEditPoints="1"/>
          </p:cNvSpPr>
          <p:nvPr/>
        </p:nvSpPr>
        <p:spPr bwMode="auto">
          <a:xfrm>
            <a:off x="6804025" y="3932238"/>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089" name="Freeform 20"/>
          <p:cNvSpPr>
            <a:spLocks noEditPoints="1"/>
          </p:cNvSpPr>
          <p:nvPr/>
        </p:nvSpPr>
        <p:spPr bwMode="auto">
          <a:xfrm>
            <a:off x="7740650" y="4148138"/>
            <a:ext cx="215900" cy="215900"/>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090" name="Rectangle 709"/>
          <p:cNvSpPr>
            <a:spLocks noChangeArrowheads="1"/>
          </p:cNvSpPr>
          <p:nvPr/>
        </p:nvSpPr>
        <p:spPr bwMode="auto">
          <a:xfrm>
            <a:off x="6616700" y="5013325"/>
            <a:ext cx="304800" cy="122238"/>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STM-1</a:t>
            </a:r>
            <a:endParaRPr lang="en-US" altLang="zh-CN" sz="1800" b="0">
              <a:solidFill>
                <a:schemeClr val="bg1"/>
              </a:solidFill>
              <a:latin typeface="+mj-lt"/>
              <a:ea typeface="华文细黑" pitchFamily="2" charset="-122"/>
            </a:endParaRPr>
          </a:p>
        </p:txBody>
      </p:sp>
      <p:sp>
        <p:nvSpPr>
          <p:cNvPr id="68091" name="Text Box 4"/>
          <p:cNvSpPr txBox="1">
            <a:spLocks noChangeArrowheads="1"/>
          </p:cNvSpPr>
          <p:nvPr/>
        </p:nvSpPr>
        <p:spPr bwMode="auto">
          <a:xfrm>
            <a:off x="755650" y="5445125"/>
            <a:ext cx="7777163" cy="523875"/>
          </a:xfrm>
          <a:prstGeom prst="rect">
            <a:avLst/>
          </a:prstGeom>
          <a:noFill/>
          <a:ln w="19050" algn="ctr">
            <a:noFill/>
            <a:miter lim="800000"/>
            <a:headEnd/>
            <a:tailEnd/>
          </a:ln>
        </p:spPr>
        <p:txBody>
          <a:bodyPr>
            <a:spAutoFit/>
          </a:bodyPr>
          <a:lstStyle/>
          <a:p>
            <a:pPr>
              <a:defRPr/>
            </a:pPr>
            <a:r>
              <a:rPr kumimoji="0" lang="en-US" altLang="zh-CN" sz="1400" b="0" dirty="0">
                <a:solidFill>
                  <a:schemeClr val="tx2"/>
                </a:solidFill>
                <a:latin typeface="+mj-lt"/>
                <a:ea typeface="华文细黑" pitchFamily="2" charset="-122"/>
              </a:rPr>
              <a:t>This project uses the MSTP technology for </a:t>
            </a:r>
            <a:r>
              <a:rPr kumimoji="0" lang="en-US" altLang="zh-CN" sz="1400" b="0" dirty="0" smtClean="0">
                <a:solidFill>
                  <a:schemeClr val="tx2"/>
                </a:solidFill>
                <a:latin typeface="+mj-lt"/>
                <a:ea typeface="华文细黑" pitchFamily="2" charset="-122"/>
              </a:rPr>
              <a:t>transport of railway </a:t>
            </a:r>
            <a:r>
              <a:rPr kumimoji="0" lang="en-US" altLang="zh-CN" sz="1400" b="0" dirty="0">
                <a:solidFill>
                  <a:schemeClr val="tx2"/>
                </a:solidFill>
                <a:latin typeface="+mj-lt"/>
                <a:ea typeface="华文细黑" pitchFamily="2" charset="-122"/>
              </a:rPr>
              <a:t>communication services </a:t>
            </a:r>
            <a:r>
              <a:rPr kumimoji="0" lang="en-US" altLang="zh-CN" sz="1400" b="0" dirty="0" smtClean="0">
                <a:solidFill>
                  <a:schemeClr val="tx2"/>
                </a:solidFill>
                <a:latin typeface="+mj-lt"/>
                <a:ea typeface="华文细黑" pitchFamily="2" charset="-122"/>
              </a:rPr>
              <a:t>-Delivery </a:t>
            </a:r>
            <a:r>
              <a:rPr kumimoji="0" lang="en-US" altLang="zh-CN" sz="1400" b="0" dirty="0">
                <a:solidFill>
                  <a:schemeClr val="tx2"/>
                </a:solidFill>
                <a:latin typeface="+mj-lt"/>
                <a:ea typeface="华文细黑" pitchFamily="2" charset="-122"/>
              </a:rPr>
              <a:t>services, office system services and monitoring services.</a:t>
            </a:r>
            <a:endParaRPr kumimoji="0" lang="zh-CN" altLang="en-US" sz="1400" b="0" dirty="0">
              <a:solidFill>
                <a:schemeClr val="tx2"/>
              </a:solidFill>
              <a:latin typeface="+mj-lt"/>
              <a:ea typeface="华文细黑" pitchFamily="2" charset="-122"/>
            </a:endParaRPr>
          </a:p>
        </p:txBody>
      </p:sp>
      <p:sp>
        <p:nvSpPr>
          <p:cNvPr id="689" name="Rectangle 324"/>
          <p:cNvSpPr>
            <a:spLocks noChangeArrowheads="1"/>
          </p:cNvSpPr>
          <p:nvPr/>
        </p:nvSpPr>
        <p:spPr bwMode="auto">
          <a:xfrm>
            <a:off x="1214438" y="3714750"/>
            <a:ext cx="166687" cy="92075"/>
          </a:xfrm>
          <a:prstGeom prst="rect">
            <a:avLst/>
          </a:prstGeom>
          <a:noFill/>
          <a:ln w="9525">
            <a:noFill/>
            <a:miter lim="800000"/>
            <a:headEnd/>
            <a:tailEnd/>
          </a:ln>
        </p:spPr>
        <p:txBody>
          <a:bodyPr wrap="none" lIns="0" tIns="0" rIns="0" bIns="0">
            <a:spAutoFit/>
          </a:bodyPr>
          <a:lstStyle/>
          <a:p>
            <a:pPr algn="ctr" eaLnBrk="0" hangingPunct="0">
              <a:defRPr/>
            </a:pPr>
            <a:r>
              <a:rPr lang="en-US" altLang="zh-CN" sz="600" b="0" dirty="0">
                <a:solidFill>
                  <a:srgbClr val="000000"/>
                </a:solidFill>
                <a:latin typeface="+mj-lt"/>
                <a:ea typeface="华文细黑" pitchFamily="2" charset="-122"/>
              </a:rPr>
              <a:t>2.5G</a:t>
            </a:r>
            <a:endParaRPr lang="en-US" altLang="zh-CN" sz="1800" b="0" dirty="0">
              <a:solidFill>
                <a:schemeClr val="bg1"/>
              </a:solidFill>
              <a:latin typeface="+mj-lt"/>
              <a:ea typeface="华文细黑" pitchFamily="2" charset="-122"/>
            </a:endParaRPr>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Line 3"/>
          <p:cNvSpPr>
            <a:spLocks noChangeShapeType="1"/>
          </p:cNvSpPr>
          <p:nvPr/>
        </p:nvSpPr>
        <p:spPr bwMode="auto">
          <a:xfrm>
            <a:off x="8383588" y="2276475"/>
            <a:ext cx="1587" cy="1341438"/>
          </a:xfrm>
          <a:prstGeom prst="line">
            <a:avLst/>
          </a:prstGeom>
          <a:noFill/>
          <a:ln w="28575">
            <a:solidFill>
              <a:srgbClr val="0000FF"/>
            </a:solidFill>
            <a:round/>
            <a:headEnd/>
            <a:tailEnd/>
          </a:ln>
        </p:spPr>
        <p:txBody>
          <a:bodyPr wrap="none" anchor="ctr"/>
          <a:lstStyle/>
          <a:p>
            <a:pPr>
              <a:defRPr/>
            </a:pPr>
            <a:endParaRPr lang="zh-CN" altLang="en-US">
              <a:latin typeface="+mj-lt"/>
              <a:ea typeface="宋体" pitchFamily="2" charset="-122"/>
            </a:endParaRPr>
          </a:p>
        </p:txBody>
      </p:sp>
      <p:sp>
        <p:nvSpPr>
          <p:cNvPr id="68611" name="Line 4"/>
          <p:cNvSpPr>
            <a:spLocks noChangeShapeType="1"/>
          </p:cNvSpPr>
          <p:nvPr/>
        </p:nvSpPr>
        <p:spPr bwMode="auto">
          <a:xfrm>
            <a:off x="687388" y="2276475"/>
            <a:ext cx="1587" cy="1341438"/>
          </a:xfrm>
          <a:prstGeom prst="line">
            <a:avLst/>
          </a:prstGeom>
          <a:noFill/>
          <a:ln w="28575">
            <a:solidFill>
              <a:srgbClr val="0000FF"/>
            </a:solidFill>
            <a:round/>
            <a:headEnd/>
            <a:tailEnd/>
          </a:ln>
        </p:spPr>
        <p:txBody>
          <a:bodyPr wrap="none" anchor="ctr"/>
          <a:lstStyle/>
          <a:p>
            <a:pPr>
              <a:defRPr/>
            </a:pPr>
            <a:endParaRPr lang="zh-CN" altLang="en-US">
              <a:latin typeface="+mj-lt"/>
              <a:ea typeface="宋体" pitchFamily="2" charset="-122"/>
            </a:endParaRPr>
          </a:p>
        </p:txBody>
      </p:sp>
      <p:sp>
        <p:nvSpPr>
          <p:cNvPr id="68612" name="Line 6"/>
          <p:cNvSpPr>
            <a:spLocks noChangeShapeType="1"/>
          </p:cNvSpPr>
          <p:nvPr/>
        </p:nvSpPr>
        <p:spPr bwMode="auto">
          <a:xfrm>
            <a:off x="687388" y="2276475"/>
            <a:ext cx="7696200" cy="1588"/>
          </a:xfrm>
          <a:prstGeom prst="line">
            <a:avLst/>
          </a:prstGeom>
          <a:noFill/>
          <a:ln w="28575">
            <a:solidFill>
              <a:srgbClr val="0000FF"/>
            </a:solidFill>
            <a:round/>
            <a:headEnd/>
            <a:tailEnd/>
          </a:ln>
        </p:spPr>
        <p:txBody>
          <a:bodyPr wrap="none" anchor="ctr"/>
          <a:lstStyle/>
          <a:p>
            <a:pPr>
              <a:defRPr/>
            </a:pPr>
            <a:endParaRPr lang="zh-CN" altLang="en-US">
              <a:latin typeface="+mj-lt"/>
              <a:ea typeface="宋体" pitchFamily="2" charset="-122"/>
            </a:endParaRPr>
          </a:p>
        </p:txBody>
      </p:sp>
      <p:sp>
        <p:nvSpPr>
          <p:cNvPr id="68613" name="Line 18"/>
          <p:cNvSpPr>
            <a:spLocks noChangeShapeType="1"/>
          </p:cNvSpPr>
          <p:nvPr/>
        </p:nvSpPr>
        <p:spPr bwMode="auto">
          <a:xfrm>
            <a:off x="687388" y="3617913"/>
            <a:ext cx="7696200" cy="1587"/>
          </a:xfrm>
          <a:prstGeom prst="line">
            <a:avLst/>
          </a:prstGeom>
          <a:noFill/>
          <a:ln w="28575">
            <a:solidFill>
              <a:srgbClr val="0000FF"/>
            </a:solidFill>
            <a:round/>
            <a:headEnd/>
            <a:tailEnd/>
          </a:ln>
        </p:spPr>
        <p:txBody>
          <a:bodyPr wrap="none" anchor="ctr"/>
          <a:lstStyle/>
          <a:p>
            <a:pPr>
              <a:defRPr/>
            </a:pPr>
            <a:endParaRPr lang="zh-CN" altLang="en-US">
              <a:latin typeface="+mj-lt"/>
              <a:ea typeface="宋体" pitchFamily="2" charset="-122"/>
            </a:endParaRPr>
          </a:p>
        </p:txBody>
      </p:sp>
      <p:sp>
        <p:nvSpPr>
          <p:cNvPr id="68614" name="Rectangle 29"/>
          <p:cNvSpPr>
            <a:spLocks noChangeArrowheads="1"/>
          </p:cNvSpPr>
          <p:nvPr/>
        </p:nvSpPr>
        <p:spPr bwMode="auto">
          <a:xfrm>
            <a:off x="915988" y="1941513"/>
            <a:ext cx="685800" cy="1927225"/>
          </a:xfrm>
          <a:prstGeom prst="rect">
            <a:avLst/>
          </a:prstGeom>
          <a:noFill/>
          <a:ln w="9525">
            <a:solidFill>
              <a:schemeClr val="tx1"/>
            </a:solidFill>
            <a:prstDash val="dash"/>
            <a:miter lim="800000"/>
            <a:headEnd/>
            <a:tailEnd/>
          </a:ln>
        </p:spPr>
        <p:txBody>
          <a:bodyPr wrap="none" anchor="ctr"/>
          <a:lstStyle/>
          <a:p>
            <a:pPr>
              <a:defRPr/>
            </a:pPr>
            <a:endParaRPr lang="zh-CN" altLang="zh-CN">
              <a:latin typeface="+mj-lt"/>
              <a:ea typeface="宋体" pitchFamily="2" charset="-122"/>
            </a:endParaRPr>
          </a:p>
        </p:txBody>
      </p:sp>
      <p:sp>
        <p:nvSpPr>
          <p:cNvPr id="68615" name="Rectangle 30"/>
          <p:cNvSpPr>
            <a:spLocks noChangeArrowheads="1"/>
          </p:cNvSpPr>
          <p:nvPr/>
        </p:nvSpPr>
        <p:spPr bwMode="auto">
          <a:xfrm>
            <a:off x="1665288" y="1941513"/>
            <a:ext cx="685800" cy="1927225"/>
          </a:xfrm>
          <a:prstGeom prst="rect">
            <a:avLst/>
          </a:prstGeom>
          <a:noFill/>
          <a:ln w="9525">
            <a:solidFill>
              <a:schemeClr val="tx1"/>
            </a:solidFill>
            <a:prstDash val="dash"/>
            <a:miter lim="800000"/>
            <a:headEnd/>
            <a:tailEnd/>
          </a:ln>
        </p:spPr>
        <p:txBody>
          <a:bodyPr wrap="none" anchor="ctr"/>
          <a:lstStyle/>
          <a:p>
            <a:pPr>
              <a:defRPr/>
            </a:pPr>
            <a:endParaRPr lang="zh-CN" altLang="zh-CN">
              <a:latin typeface="+mj-lt"/>
              <a:ea typeface="宋体" pitchFamily="2" charset="-122"/>
            </a:endParaRPr>
          </a:p>
        </p:txBody>
      </p:sp>
      <p:sp>
        <p:nvSpPr>
          <p:cNvPr id="68616" name="Rectangle 31"/>
          <p:cNvSpPr>
            <a:spLocks noChangeArrowheads="1"/>
          </p:cNvSpPr>
          <p:nvPr/>
        </p:nvSpPr>
        <p:spPr bwMode="auto">
          <a:xfrm>
            <a:off x="2389188" y="1941513"/>
            <a:ext cx="685800" cy="1927225"/>
          </a:xfrm>
          <a:prstGeom prst="rect">
            <a:avLst/>
          </a:prstGeom>
          <a:noFill/>
          <a:ln w="9525">
            <a:solidFill>
              <a:schemeClr val="tx1"/>
            </a:solidFill>
            <a:prstDash val="dash"/>
            <a:miter lim="800000"/>
            <a:headEnd/>
            <a:tailEnd/>
          </a:ln>
        </p:spPr>
        <p:txBody>
          <a:bodyPr wrap="none" anchor="ctr"/>
          <a:lstStyle/>
          <a:p>
            <a:pPr>
              <a:defRPr/>
            </a:pPr>
            <a:endParaRPr lang="zh-CN" altLang="zh-CN">
              <a:latin typeface="+mj-lt"/>
              <a:ea typeface="宋体" pitchFamily="2" charset="-122"/>
            </a:endParaRPr>
          </a:p>
        </p:txBody>
      </p:sp>
      <p:sp>
        <p:nvSpPr>
          <p:cNvPr id="68617" name="Rectangle 32"/>
          <p:cNvSpPr>
            <a:spLocks noChangeArrowheads="1"/>
          </p:cNvSpPr>
          <p:nvPr/>
        </p:nvSpPr>
        <p:spPr bwMode="auto">
          <a:xfrm>
            <a:off x="3125788" y="1941513"/>
            <a:ext cx="685800" cy="1927225"/>
          </a:xfrm>
          <a:prstGeom prst="rect">
            <a:avLst/>
          </a:prstGeom>
          <a:noFill/>
          <a:ln w="9525">
            <a:solidFill>
              <a:schemeClr val="tx1"/>
            </a:solidFill>
            <a:prstDash val="dash"/>
            <a:miter lim="800000"/>
            <a:headEnd/>
            <a:tailEnd/>
          </a:ln>
        </p:spPr>
        <p:txBody>
          <a:bodyPr wrap="none" anchor="ctr"/>
          <a:lstStyle/>
          <a:p>
            <a:pPr>
              <a:defRPr/>
            </a:pPr>
            <a:endParaRPr lang="zh-CN" altLang="zh-CN">
              <a:latin typeface="+mj-lt"/>
              <a:ea typeface="宋体" pitchFamily="2" charset="-122"/>
            </a:endParaRPr>
          </a:p>
        </p:txBody>
      </p:sp>
      <p:sp>
        <p:nvSpPr>
          <p:cNvPr id="68618" name="Rectangle 33"/>
          <p:cNvSpPr>
            <a:spLocks noChangeArrowheads="1"/>
          </p:cNvSpPr>
          <p:nvPr/>
        </p:nvSpPr>
        <p:spPr bwMode="auto">
          <a:xfrm>
            <a:off x="3849688" y="1941513"/>
            <a:ext cx="685800" cy="1927225"/>
          </a:xfrm>
          <a:prstGeom prst="rect">
            <a:avLst/>
          </a:prstGeom>
          <a:noFill/>
          <a:ln w="9525">
            <a:solidFill>
              <a:schemeClr val="tx1"/>
            </a:solidFill>
            <a:prstDash val="dash"/>
            <a:miter lim="800000"/>
            <a:headEnd/>
            <a:tailEnd/>
          </a:ln>
        </p:spPr>
        <p:txBody>
          <a:bodyPr wrap="none" anchor="ctr"/>
          <a:lstStyle/>
          <a:p>
            <a:pPr>
              <a:defRPr/>
            </a:pPr>
            <a:endParaRPr lang="zh-CN" altLang="zh-CN">
              <a:latin typeface="+mj-lt"/>
              <a:ea typeface="宋体" pitchFamily="2" charset="-122"/>
            </a:endParaRPr>
          </a:p>
        </p:txBody>
      </p:sp>
      <p:sp>
        <p:nvSpPr>
          <p:cNvPr id="68619" name="Rectangle 34"/>
          <p:cNvSpPr>
            <a:spLocks noChangeArrowheads="1"/>
          </p:cNvSpPr>
          <p:nvPr/>
        </p:nvSpPr>
        <p:spPr bwMode="auto">
          <a:xfrm>
            <a:off x="4573588" y="1941513"/>
            <a:ext cx="685800" cy="1927225"/>
          </a:xfrm>
          <a:prstGeom prst="rect">
            <a:avLst/>
          </a:prstGeom>
          <a:noFill/>
          <a:ln w="9525">
            <a:solidFill>
              <a:schemeClr val="tx1"/>
            </a:solidFill>
            <a:prstDash val="dash"/>
            <a:miter lim="800000"/>
            <a:headEnd/>
            <a:tailEnd/>
          </a:ln>
        </p:spPr>
        <p:txBody>
          <a:bodyPr wrap="none" anchor="ctr"/>
          <a:lstStyle/>
          <a:p>
            <a:pPr>
              <a:defRPr/>
            </a:pPr>
            <a:endParaRPr lang="zh-CN" altLang="zh-CN">
              <a:latin typeface="+mj-lt"/>
              <a:ea typeface="宋体" pitchFamily="2" charset="-122"/>
            </a:endParaRPr>
          </a:p>
        </p:txBody>
      </p:sp>
      <p:sp>
        <p:nvSpPr>
          <p:cNvPr id="68620" name="Rectangle 35"/>
          <p:cNvSpPr>
            <a:spLocks noChangeArrowheads="1"/>
          </p:cNvSpPr>
          <p:nvPr/>
        </p:nvSpPr>
        <p:spPr bwMode="auto">
          <a:xfrm>
            <a:off x="5297488" y="1941513"/>
            <a:ext cx="685800" cy="1927225"/>
          </a:xfrm>
          <a:prstGeom prst="rect">
            <a:avLst/>
          </a:prstGeom>
          <a:noFill/>
          <a:ln w="9525">
            <a:solidFill>
              <a:schemeClr val="tx1"/>
            </a:solidFill>
            <a:prstDash val="dash"/>
            <a:miter lim="800000"/>
            <a:headEnd/>
            <a:tailEnd/>
          </a:ln>
        </p:spPr>
        <p:txBody>
          <a:bodyPr wrap="none" anchor="ctr"/>
          <a:lstStyle/>
          <a:p>
            <a:pPr>
              <a:defRPr/>
            </a:pPr>
            <a:endParaRPr lang="zh-CN" altLang="zh-CN">
              <a:latin typeface="+mj-lt"/>
              <a:ea typeface="宋体" pitchFamily="2" charset="-122"/>
            </a:endParaRPr>
          </a:p>
        </p:txBody>
      </p:sp>
      <p:sp>
        <p:nvSpPr>
          <p:cNvPr id="68621" name="Rectangle 36"/>
          <p:cNvSpPr>
            <a:spLocks noChangeArrowheads="1"/>
          </p:cNvSpPr>
          <p:nvPr/>
        </p:nvSpPr>
        <p:spPr bwMode="auto">
          <a:xfrm>
            <a:off x="6021388" y="1941513"/>
            <a:ext cx="685800" cy="1927225"/>
          </a:xfrm>
          <a:prstGeom prst="rect">
            <a:avLst/>
          </a:prstGeom>
          <a:noFill/>
          <a:ln w="9525">
            <a:solidFill>
              <a:schemeClr val="tx1"/>
            </a:solidFill>
            <a:prstDash val="dash"/>
            <a:miter lim="800000"/>
            <a:headEnd/>
            <a:tailEnd/>
          </a:ln>
        </p:spPr>
        <p:txBody>
          <a:bodyPr wrap="none" anchor="ctr"/>
          <a:lstStyle/>
          <a:p>
            <a:pPr>
              <a:defRPr/>
            </a:pPr>
            <a:endParaRPr lang="zh-CN" altLang="zh-CN">
              <a:latin typeface="+mj-lt"/>
              <a:ea typeface="宋体" pitchFamily="2" charset="-122"/>
            </a:endParaRPr>
          </a:p>
        </p:txBody>
      </p:sp>
      <p:sp>
        <p:nvSpPr>
          <p:cNvPr id="68622" name="Rectangle 37"/>
          <p:cNvSpPr>
            <a:spLocks noChangeArrowheads="1"/>
          </p:cNvSpPr>
          <p:nvPr/>
        </p:nvSpPr>
        <p:spPr bwMode="auto">
          <a:xfrm>
            <a:off x="6745288" y="1941513"/>
            <a:ext cx="685800" cy="1927225"/>
          </a:xfrm>
          <a:prstGeom prst="rect">
            <a:avLst/>
          </a:prstGeom>
          <a:noFill/>
          <a:ln w="9525">
            <a:solidFill>
              <a:schemeClr val="tx1"/>
            </a:solidFill>
            <a:prstDash val="dash"/>
            <a:miter lim="800000"/>
            <a:headEnd/>
            <a:tailEnd/>
          </a:ln>
        </p:spPr>
        <p:txBody>
          <a:bodyPr wrap="none" anchor="ctr"/>
          <a:lstStyle/>
          <a:p>
            <a:pPr>
              <a:defRPr/>
            </a:pPr>
            <a:endParaRPr lang="zh-CN" altLang="zh-CN">
              <a:latin typeface="+mj-lt"/>
              <a:ea typeface="宋体" pitchFamily="2" charset="-122"/>
            </a:endParaRPr>
          </a:p>
        </p:txBody>
      </p:sp>
      <p:sp>
        <p:nvSpPr>
          <p:cNvPr id="68623" name="Rectangle 38"/>
          <p:cNvSpPr>
            <a:spLocks noChangeArrowheads="1"/>
          </p:cNvSpPr>
          <p:nvPr/>
        </p:nvSpPr>
        <p:spPr bwMode="auto">
          <a:xfrm>
            <a:off x="7469188" y="1941513"/>
            <a:ext cx="685800" cy="1927225"/>
          </a:xfrm>
          <a:prstGeom prst="rect">
            <a:avLst/>
          </a:prstGeom>
          <a:noFill/>
          <a:ln w="9525">
            <a:solidFill>
              <a:schemeClr val="tx1"/>
            </a:solidFill>
            <a:prstDash val="dash"/>
            <a:miter lim="800000"/>
            <a:headEnd/>
            <a:tailEnd/>
          </a:ln>
        </p:spPr>
        <p:txBody>
          <a:bodyPr wrap="none" anchor="ctr"/>
          <a:lstStyle/>
          <a:p>
            <a:pPr>
              <a:defRPr/>
            </a:pPr>
            <a:endParaRPr lang="zh-CN" altLang="zh-CN">
              <a:latin typeface="+mj-lt"/>
              <a:ea typeface="宋体" pitchFamily="2" charset="-122"/>
            </a:endParaRPr>
          </a:p>
        </p:txBody>
      </p:sp>
      <p:sp>
        <p:nvSpPr>
          <p:cNvPr id="68624" name="Text Box 39"/>
          <p:cNvSpPr txBox="1">
            <a:spLocks noChangeArrowheads="1"/>
          </p:cNvSpPr>
          <p:nvPr/>
        </p:nvSpPr>
        <p:spPr bwMode="auto">
          <a:xfrm>
            <a:off x="992188" y="1484313"/>
            <a:ext cx="609600" cy="230187"/>
          </a:xfrm>
          <a:prstGeom prst="rect">
            <a:avLst/>
          </a:prstGeom>
          <a:noFill/>
          <a:ln w="9525">
            <a:noFill/>
            <a:miter lim="800000"/>
            <a:headEnd/>
            <a:tailEnd/>
          </a:ln>
        </p:spPr>
        <p:txBody>
          <a:bodyPr>
            <a:spAutoFit/>
          </a:bodyPr>
          <a:lstStyle/>
          <a:p>
            <a:pPr algn="ctr">
              <a:spcBef>
                <a:spcPct val="50000"/>
              </a:spcBef>
              <a:defRPr/>
            </a:pPr>
            <a:r>
              <a:rPr lang="en-US" altLang="zh-CN" sz="900" dirty="0">
                <a:latin typeface="+mj-lt"/>
                <a:ea typeface="宋体" pitchFamily="2" charset="-122"/>
              </a:rPr>
              <a:t>Baoji</a:t>
            </a:r>
            <a:endParaRPr lang="zh-CN" altLang="en-US" sz="900" dirty="0">
              <a:latin typeface="+mj-lt"/>
              <a:ea typeface="宋体" pitchFamily="2" charset="-122"/>
            </a:endParaRPr>
          </a:p>
        </p:txBody>
      </p:sp>
      <p:sp>
        <p:nvSpPr>
          <p:cNvPr id="68625" name="Text Box 40"/>
          <p:cNvSpPr txBox="1">
            <a:spLocks noChangeArrowheads="1"/>
          </p:cNvSpPr>
          <p:nvPr/>
        </p:nvSpPr>
        <p:spPr bwMode="auto">
          <a:xfrm>
            <a:off x="1643063" y="1484313"/>
            <a:ext cx="746125" cy="230187"/>
          </a:xfrm>
          <a:prstGeom prst="rect">
            <a:avLst/>
          </a:prstGeom>
          <a:noFill/>
          <a:ln w="9525">
            <a:noFill/>
            <a:miter lim="800000"/>
            <a:headEnd/>
            <a:tailEnd/>
          </a:ln>
        </p:spPr>
        <p:txBody>
          <a:bodyPr>
            <a:spAutoFit/>
          </a:bodyPr>
          <a:lstStyle/>
          <a:p>
            <a:pPr algn="ctr">
              <a:spcBef>
                <a:spcPct val="50000"/>
              </a:spcBef>
              <a:defRPr/>
            </a:pPr>
            <a:r>
              <a:rPr lang="en-US" altLang="zh-CN" sz="900" dirty="0" err="1">
                <a:latin typeface="+mj-lt"/>
                <a:ea typeface="宋体" pitchFamily="2" charset="-122"/>
              </a:rPr>
              <a:t>Fengzhou</a:t>
            </a:r>
            <a:endParaRPr lang="zh-CN" altLang="en-US" sz="900" dirty="0">
              <a:latin typeface="+mj-lt"/>
              <a:ea typeface="宋体" pitchFamily="2" charset="-122"/>
            </a:endParaRPr>
          </a:p>
        </p:txBody>
      </p:sp>
      <p:sp>
        <p:nvSpPr>
          <p:cNvPr id="68626" name="Text Box 41"/>
          <p:cNvSpPr txBox="1">
            <a:spLocks noChangeArrowheads="1"/>
          </p:cNvSpPr>
          <p:nvPr/>
        </p:nvSpPr>
        <p:spPr bwMode="auto">
          <a:xfrm>
            <a:off x="2357438" y="1484313"/>
            <a:ext cx="774700" cy="230187"/>
          </a:xfrm>
          <a:prstGeom prst="rect">
            <a:avLst/>
          </a:prstGeom>
          <a:noFill/>
          <a:ln w="9525">
            <a:noFill/>
            <a:miter lim="800000"/>
            <a:headEnd/>
            <a:tailEnd/>
          </a:ln>
        </p:spPr>
        <p:txBody>
          <a:bodyPr>
            <a:spAutoFit/>
          </a:bodyPr>
          <a:lstStyle/>
          <a:p>
            <a:pPr algn="ctr">
              <a:spcBef>
                <a:spcPct val="50000"/>
              </a:spcBef>
              <a:defRPr/>
            </a:pPr>
            <a:r>
              <a:rPr lang="en-US" altLang="zh-CN" sz="900" dirty="0" err="1">
                <a:latin typeface="+mj-lt"/>
                <a:ea typeface="宋体" pitchFamily="2" charset="-122"/>
              </a:rPr>
              <a:t>Huixian</a:t>
            </a:r>
            <a:endParaRPr lang="zh-CN" altLang="en-US" sz="900" dirty="0">
              <a:latin typeface="+mj-lt"/>
              <a:ea typeface="宋体" pitchFamily="2" charset="-122"/>
            </a:endParaRPr>
          </a:p>
        </p:txBody>
      </p:sp>
      <p:sp>
        <p:nvSpPr>
          <p:cNvPr id="68627" name="Text Box 42"/>
          <p:cNvSpPr txBox="1">
            <a:spLocks noChangeArrowheads="1"/>
          </p:cNvSpPr>
          <p:nvPr/>
        </p:nvSpPr>
        <p:spPr bwMode="auto">
          <a:xfrm>
            <a:off x="3071813" y="1498600"/>
            <a:ext cx="811212" cy="230188"/>
          </a:xfrm>
          <a:prstGeom prst="rect">
            <a:avLst/>
          </a:prstGeom>
          <a:noFill/>
          <a:ln w="9525">
            <a:noFill/>
            <a:miter lim="800000"/>
            <a:headEnd/>
            <a:tailEnd/>
          </a:ln>
        </p:spPr>
        <p:txBody>
          <a:bodyPr>
            <a:spAutoFit/>
          </a:bodyPr>
          <a:lstStyle/>
          <a:p>
            <a:pPr algn="ctr">
              <a:spcBef>
                <a:spcPct val="50000"/>
              </a:spcBef>
              <a:defRPr/>
            </a:pPr>
            <a:r>
              <a:rPr lang="en-US" altLang="zh-CN" sz="900" dirty="0" err="1">
                <a:latin typeface="+mj-lt"/>
                <a:ea typeface="宋体" pitchFamily="2" charset="-122"/>
              </a:rPr>
              <a:t>Lueyang</a:t>
            </a:r>
            <a:endParaRPr lang="zh-CN" altLang="en-US" sz="900" dirty="0">
              <a:latin typeface="+mj-lt"/>
              <a:ea typeface="宋体" pitchFamily="2" charset="-122"/>
            </a:endParaRPr>
          </a:p>
        </p:txBody>
      </p:sp>
      <p:sp>
        <p:nvSpPr>
          <p:cNvPr id="68628" name="Text Box 43"/>
          <p:cNvSpPr txBox="1">
            <a:spLocks noChangeArrowheads="1"/>
          </p:cNvSpPr>
          <p:nvPr/>
        </p:nvSpPr>
        <p:spPr bwMode="auto">
          <a:xfrm>
            <a:off x="3643313" y="1484313"/>
            <a:ext cx="1112837" cy="230187"/>
          </a:xfrm>
          <a:prstGeom prst="rect">
            <a:avLst/>
          </a:prstGeom>
          <a:noFill/>
          <a:ln w="9525">
            <a:noFill/>
            <a:miter lim="800000"/>
            <a:headEnd/>
            <a:tailEnd/>
          </a:ln>
        </p:spPr>
        <p:txBody>
          <a:bodyPr>
            <a:spAutoFit/>
          </a:bodyPr>
          <a:lstStyle/>
          <a:p>
            <a:pPr algn="ctr">
              <a:spcBef>
                <a:spcPct val="50000"/>
              </a:spcBef>
              <a:defRPr/>
            </a:pPr>
            <a:r>
              <a:rPr lang="en-US" altLang="zh-CN" sz="900" dirty="0" err="1">
                <a:latin typeface="+mj-lt"/>
                <a:ea typeface="宋体" pitchFamily="2" charset="-122"/>
              </a:rPr>
              <a:t>Yangpingguan</a:t>
            </a:r>
            <a:endParaRPr lang="zh-CN" altLang="en-US" sz="900" dirty="0">
              <a:latin typeface="+mj-lt"/>
              <a:ea typeface="宋体" pitchFamily="2" charset="-122"/>
            </a:endParaRPr>
          </a:p>
        </p:txBody>
      </p:sp>
      <p:sp>
        <p:nvSpPr>
          <p:cNvPr id="68629" name="Text Box 44"/>
          <p:cNvSpPr txBox="1">
            <a:spLocks noChangeArrowheads="1"/>
          </p:cNvSpPr>
          <p:nvPr/>
        </p:nvSpPr>
        <p:spPr bwMode="auto">
          <a:xfrm>
            <a:off x="4578350" y="1484313"/>
            <a:ext cx="850900" cy="230187"/>
          </a:xfrm>
          <a:prstGeom prst="rect">
            <a:avLst/>
          </a:prstGeom>
          <a:noFill/>
          <a:ln w="9525">
            <a:noFill/>
            <a:miter lim="800000"/>
            <a:headEnd/>
            <a:tailEnd/>
          </a:ln>
        </p:spPr>
        <p:txBody>
          <a:bodyPr>
            <a:spAutoFit/>
          </a:bodyPr>
          <a:lstStyle/>
          <a:p>
            <a:pPr algn="ctr">
              <a:spcBef>
                <a:spcPct val="50000"/>
              </a:spcBef>
              <a:defRPr/>
            </a:pPr>
            <a:r>
              <a:rPr lang="en-US" altLang="zh-CN" sz="900" dirty="0" err="1">
                <a:latin typeface="+mj-lt"/>
                <a:ea typeface="宋体" pitchFamily="2" charset="-122"/>
              </a:rPr>
              <a:t>Guangyuan</a:t>
            </a:r>
            <a:endParaRPr lang="zh-CN" altLang="en-US" sz="900" dirty="0">
              <a:latin typeface="+mj-lt"/>
              <a:ea typeface="宋体" pitchFamily="2" charset="-122"/>
            </a:endParaRPr>
          </a:p>
        </p:txBody>
      </p:sp>
      <p:sp>
        <p:nvSpPr>
          <p:cNvPr id="68630" name="Text Box 45"/>
          <p:cNvSpPr txBox="1">
            <a:spLocks noChangeArrowheads="1"/>
          </p:cNvSpPr>
          <p:nvPr/>
        </p:nvSpPr>
        <p:spPr bwMode="auto">
          <a:xfrm>
            <a:off x="5286375" y="1484313"/>
            <a:ext cx="874713" cy="230187"/>
          </a:xfrm>
          <a:prstGeom prst="rect">
            <a:avLst/>
          </a:prstGeom>
          <a:noFill/>
          <a:ln w="9525">
            <a:noFill/>
            <a:miter lim="800000"/>
            <a:headEnd/>
            <a:tailEnd/>
          </a:ln>
        </p:spPr>
        <p:txBody>
          <a:bodyPr>
            <a:spAutoFit/>
          </a:bodyPr>
          <a:lstStyle/>
          <a:p>
            <a:pPr algn="ctr">
              <a:spcBef>
                <a:spcPct val="50000"/>
              </a:spcBef>
              <a:defRPr/>
            </a:pPr>
            <a:r>
              <a:rPr lang="en-US" altLang="zh-CN" sz="900" dirty="0" err="1">
                <a:latin typeface="+mj-lt"/>
                <a:ea typeface="宋体" pitchFamily="2" charset="-122"/>
              </a:rPr>
              <a:t>Banzhuyuan</a:t>
            </a:r>
            <a:endParaRPr lang="zh-CN" altLang="en-US" sz="900" dirty="0">
              <a:latin typeface="+mj-lt"/>
              <a:ea typeface="宋体" pitchFamily="2" charset="-122"/>
            </a:endParaRPr>
          </a:p>
        </p:txBody>
      </p:sp>
      <p:sp>
        <p:nvSpPr>
          <p:cNvPr id="68631" name="Text Box 46"/>
          <p:cNvSpPr txBox="1">
            <a:spLocks noChangeArrowheads="1"/>
          </p:cNvSpPr>
          <p:nvPr/>
        </p:nvSpPr>
        <p:spPr bwMode="auto">
          <a:xfrm>
            <a:off x="6026150" y="1484313"/>
            <a:ext cx="831850" cy="230187"/>
          </a:xfrm>
          <a:prstGeom prst="rect">
            <a:avLst/>
          </a:prstGeom>
          <a:noFill/>
          <a:ln w="9525">
            <a:noFill/>
            <a:miter lim="800000"/>
            <a:headEnd/>
            <a:tailEnd/>
          </a:ln>
        </p:spPr>
        <p:txBody>
          <a:bodyPr>
            <a:spAutoFit/>
          </a:bodyPr>
          <a:lstStyle/>
          <a:p>
            <a:pPr algn="ctr">
              <a:spcBef>
                <a:spcPct val="50000"/>
              </a:spcBef>
              <a:defRPr/>
            </a:pPr>
            <a:r>
              <a:rPr lang="en-US" altLang="zh-CN" sz="900" dirty="0" err="1">
                <a:latin typeface="+mj-lt"/>
                <a:ea typeface="宋体" pitchFamily="2" charset="-122"/>
              </a:rPr>
              <a:t>Jiangyou</a:t>
            </a:r>
            <a:endParaRPr lang="zh-CN" altLang="en-US" sz="900" dirty="0">
              <a:latin typeface="+mj-lt"/>
              <a:ea typeface="宋体" pitchFamily="2" charset="-122"/>
            </a:endParaRPr>
          </a:p>
        </p:txBody>
      </p:sp>
      <p:sp>
        <p:nvSpPr>
          <p:cNvPr id="68632" name="Text Box 47"/>
          <p:cNvSpPr txBox="1">
            <a:spLocks noChangeArrowheads="1"/>
          </p:cNvSpPr>
          <p:nvPr/>
        </p:nvSpPr>
        <p:spPr bwMode="auto">
          <a:xfrm>
            <a:off x="6715125" y="1484313"/>
            <a:ext cx="788988" cy="230187"/>
          </a:xfrm>
          <a:prstGeom prst="rect">
            <a:avLst/>
          </a:prstGeom>
          <a:noFill/>
          <a:ln w="9525">
            <a:noFill/>
            <a:miter lim="800000"/>
            <a:headEnd/>
            <a:tailEnd/>
          </a:ln>
        </p:spPr>
        <p:txBody>
          <a:bodyPr>
            <a:spAutoFit/>
          </a:bodyPr>
          <a:lstStyle/>
          <a:p>
            <a:pPr algn="ctr">
              <a:spcBef>
                <a:spcPct val="50000"/>
              </a:spcBef>
              <a:defRPr/>
            </a:pPr>
            <a:r>
              <a:rPr lang="en-US" altLang="zh-CN" sz="900" dirty="0" err="1">
                <a:latin typeface="+mj-lt"/>
                <a:ea typeface="宋体" pitchFamily="2" charset="-122"/>
              </a:rPr>
              <a:t>Mianyang</a:t>
            </a:r>
            <a:endParaRPr lang="zh-CN" altLang="en-US" sz="900" dirty="0">
              <a:latin typeface="+mj-lt"/>
              <a:ea typeface="宋体" pitchFamily="2" charset="-122"/>
            </a:endParaRPr>
          </a:p>
        </p:txBody>
      </p:sp>
      <p:sp>
        <p:nvSpPr>
          <p:cNvPr id="68633" name="Text Box 48"/>
          <p:cNvSpPr txBox="1">
            <a:spLocks noChangeArrowheads="1"/>
          </p:cNvSpPr>
          <p:nvPr/>
        </p:nvSpPr>
        <p:spPr bwMode="auto">
          <a:xfrm>
            <a:off x="7429500" y="1484313"/>
            <a:ext cx="741363" cy="230187"/>
          </a:xfrm>
          <a:prstGeom prst="rect">
            <a:avLst/>
          </a:prstGeom>
          <a:noFill/>
          <a:ln w="9525">
            <a:noFill/>
            <a:miter lim="800000"/>
            <a:headEnd/>
            <a:tailEnd/>
          </a:ln>
        </p:spPr>
        <p:txBody>
          <a:bodyPr>
            <a:spAutoFit/>
          </a:bodyPr>
          <a:lstStyle/>
          <a:p>
            <a:pPr algn="ctr">
              <a:spcBef>
                <a:spcPct val="50000"/>
              </a:spcBef>
              <a:defRPr/>
            </a:pPr>
            <a:r>
              <a:rPr lang="en-US" altLang="zh-CN" sz="900" dirty="0" err="1">
                <a:latin typeface="+mj-lt"/>
                <a:ea typeface="宋体" pitchFamily="2" charset="-122"/>
              </a:rPr>
              <a:t>Deyang</a:t>
            </a:r>
            <a:endParaRPr lang="zh-CN" altLang="en-US" sz="900" dirty="0">
              <a:latin typeface="+mj-lt"/>
              <a:ea typeface="宋体" pitchFamily="2" charset="-122"/>
            </a:endParaRPr>
          </a:p>
        </p:txBody>
      </p:sp>
      <p:sp>
        <p:nvSpPr>
          <p:cNvPr id="68634" name="Rectangle 50"/>
          <p:cNvSpPr>
            <a:spLocks noChangeArrowheads="1"/>
          </p:cNvSpPr>
          <p:nvPr/>
        </p:nvSpPr>
        <p:spPr bwMode="auto">
          <a:xfrm>
            <a:off x="179388" y="4357688"/>
            <a:ext cx="8569325" cy="1938337"/>
          </a:xfrm>
          <a:prstGeom prst="rect">
            <a:avLst/>
          </a:prstGeom>
          <a:noFill/>
          <a:ln w="19050" algn="ctr">
            <a:noFill/>
            <a:miter lim="800000"/>
            <a:headEnd/>
            <a:tailEnd/>
          </a:ln>
        </p:spPr>
        <p:txBody>
          <a:bodyPr>
            <a:spAutoFit/>
          </a:bodyPr>
          <a:lstStyle/>
          <a:p>
            <a:pPr>
              <a:defRPr/>
            </a:pPr>
            <a:r>
              <a:rPr kumimoji="0" lang="en-US" altLang="zh-CN" b="0" dirty="0">
                <a:solidFill>
                  <a:schemeClr val="tx2"/>
                </a:solidFill>
                <a:latin typeface="+mj-lt"/>
                <a:ea typeface="华文细黑" pitchFamily="2" charset="-122"/>
              </a:rPr>
              <a:t>After reconstructing five major high-speed ring networks in 2001, China </a:t>
            </a:r>
            <a:r>
              <a:rPr kumimoji="0" lang="en-US" altLang="zh-CN" b="0" dirty="0" err="1">
                <a:solidFill>
                  <a:schemeClr val="tx2"/>
                </a:solidFill>
                <a:latin typeface="+mj-lt"/>
                <a:ea typeface="华文细黑" pitchFamily="2" charset="-122"/>
              </a:rPr>
              <a:t>Railcom</a:t>
            </a:r>
            <a:r>
              <a:rPr kumimoji="0" lang="en-US" altLang="zh-CN" b="0" dirty="0">
                <a:solidFill>
                  <a:schemeClr val="tx2"/>
                </a:solidFill>
                <a:latin typeface="+mj-lt"/>
                <a:ea typeface="华文细黑" pitchFamily="2" charset="-122"/>
              </a:rPr>
              <a:t> launched the optical cable communication project for 6 major trunk lines in 2002 and “Baoji-Chengdu Line Access Network Project” was part of that project. For Baoji-Chengdu Line Access Network Project, 11 communication stations and 60 intermediate stations were arranged and the project includes the “long-distance network ” and “access network”; wherein, within Xi’an-Chengdu Section the SDH STM-16 long-distance network, including 6 STM-16 ADMs and 6 REGs, was put into operation. ZTE adopted the MSTP technology to build the long-distance network and this showed that it took into full consideration service scalability, smooth upgrade ability, reliability and protective actions. At the same time, it constructed the STM-4 access network by using the ZXA10 access network device at each station to provide such services as automatic telephoning, 2/4-line audio channels, N*64Kbit/s</a:t>
            </a:r>
            <a:r>
              <a:rPr kumimoji="0" lang="zh-CN" altLang="en-US" b="0" dirty="0">
                <a:solidFill>
                  <a:schemeClr val="tx2"/>
                </a:solidFill>
                <a:latin typeface="+mj-lt"/>
                <a:ea typeface="华文细黑" pitchFamily="2" charset="-122"/>
              </a:rPr>
              <a:t> </a:t>
            </a:r>
            <a:r>
              <a:rPr kumimoji="0" lang="en-US" altLang="zh-CN" b="0" dirty="0">
                <a:solidFill>
                  <a:schemeClr val="tx2"/>
                </a:solidFill>
                <a:latin typeface="+mj-lt"/>
                <a:ea typeface="华文细黑" pitchFamily="2" charset="-122"/>
              </a:rPr>
              <a:t>(V.35), 2B+D, etc, and at the same time it provided a 2Mb/s digital channel for the dedicated digital railway </a:t>
            </a:r>
            <a:r>
              <a:rPr kumimoji="0" lang="en-US" altLang="zh-CN" b="0" dirty="0" smtClean="0">
                <a:solidFill>
                  <a:schemeClr val="tx2"/>
                </a:solidFill>
                <a:latin typeface="+mj-lt"/>
                <a:ea typeface="华文细黑" pitchFamily="2" charset="-122"/>
              </a:rPr>
              <a:t>Delivery </a:t>
            </a:r>
            <a:r>
              <a:rPr kumimoji="0" lang="en-US" altLang="zh-CN" b="0" dirty="0">
                <a:solidFill>
                  <a:schemeClr val="tx2"/>
                </a:solidFill>
                <a:latin typeface="+mj-lt"/>
                <a:ea typeface="华文细黑" pitchFamily="2" charset="-122"/>
              </a:rPr>
              <a:t>system. </a:t>
            </a:r>
            <a:endParaRPr kumimoji="0" lang="zh-CN" altLang="en-US" b="0" dirty="0">
              <a:solidFill>
                <a:schemeClr val="tx2"/>
              </a:solidFill>
              <a:latin typeface="+mj-lt"/>
              <a:ea typeface="华文细黑" pitchFamily="2" charset="-122"/>
            </a:endParaRPr>
          </a:p>
        </p:txBody>
      </p:sp>
      <p:sp>
        <p:nvSpPr>
          <p:cNvPr id="591922" name="Rectangle 2"/>
          <p:cNvSpPr>
            <a:spLocks noChangeArrowheads="1"/>
          </p:cNvSpPr>
          <p:nvPr/>
        </p:nvSpPr>
        <p:spPr bwMode="auto">
          <a:xfrm>
            <a:off x="282575" y="325438"/>
            <a:ext cx="7932738" cy="830262"/>
          </a:xfrm>
          <a:prstGeom prst="rect">
            <a:avLst/>
          </a:prstGeom>
          <a:noFill/>
          <a:ln w="12700">
            <a:noFill/>
            <a:miter lim="800000"/>
            <a:headEnd/>
            <a:tailEnd/>
          </a:ln>
        </p:spPr>
        <p:txBody>
          <a:bodyPr lIns="0" rIns="0">
            <a:spAutoFit/>
          </a:bodyPr>
          <a:lstStyle/>
          <a:p>
            <a:pPr>
              <a:defRPr/>
            </a:pPr>
            <a:r>
              <a:rPr lang="en-US" altLang="zh-CN" sz="2400" dirty="0">
                <a:solidFill>
                  <a:schemeClr val="tx2"/>
                </a:solidFill>
                <a:latin typeface="+mj-lt"/>
                <a:ea typeface="+mj-ea"/>
                <a:cs typeface="+mj-cs"/>
              </a:rPr>
              <a:t>National trunk line: communications network for Baoji-Chengdu Railway Line</a:t>
            </a:r>
            <a:endParaRPr lang="zh-CN" altLang="en-US" sz="2400" dirty="0">
              <a:solidFill>
                <a:schemeClr val="tx2"/>
              </a:solidFill>
              <a:latin typeface="+mj-lt"/>
              <a:ea typeface="+mj-ea"/>
              <a:cs typeface="+mj-cs"/>
            </a:endParaRPr>
          </a:p>
        </p:txBody>
      </p:sp>
      <p:grpSp>
        <p:nvGrpSpPr>
          <p:cNvPr id="199707" name="Group 54"/>
          <p:cNvGrpSpPr>
            <a:grpSpLocks/>
          </p:cNvGrpSpPr>
          <p:nvPr/>
        </p:nvGrpSpPr>
        <p:grpSpPr bwMode="auto">
          <a:xfrm>
            <a:off x="469900" y="2854325"/>
            <a:ext cx="358775" cy="360363"/>
            <a:chOff x="4354513" y="1244600"/>
            <a:chExt cx="488950" cy="533400"/>
          </a:xfrm>
        </p:grpSpPr>
        <p:sp>
          <p:nvSpPr>
            <p:cNvPr id="68688"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689" name="Freeform 20"/>
            <p:cNvSpPr>
              <a:spLocks noEditPoints="1"/>
            </p:cNvSpPr>
            <p:nvPr/>
          </p:nvSpPr>
          <p:spPr bwMode="auto">
            <a:xfrm>
              <a:off x="4354513" y="1244600"/>
              <a:ext cx="488950" cy="53104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sp>
        <p:nvSpPr>
          <p:cNvPr id="68637" name="Freeform 20"/>
          <p:cNvSpPr>
            <a:spLocks noEditPoints="1"/>
          </p:cNvSpPr>
          <p:nvPr/>
        </p:nvSpPr>
        <p:spPr bwMode="auto">
          <a:xfrm>
            <a:off x="7669213" y="2060575"/>
            <a:ext cx="360362" cy="360363"/>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grpSp>
        <p:nvGrpSpPr>
          <p:cNvPr id="199709" name="Group 54"/>
          <p:cNvGrpSpPr>
            <a:grpSpLocks/>
          </p:cNvGrpSpPr>
          <p:nvPr/>
        </p:nvGrpSpPr>
        <p:grpSpPr bwMode="auto">
          <a:xfrm>
            <a:off x="8245475" y="2781300"/>
            <a:ext cx="358775" cy="360363"/>
            <a:chOff x="4354513" y="1244600"/>
            <a:chExt cx="488950" cy="533400"/>
          </a:xfrm>
        </p:grpSpPr>
        <p:sp>
          <p:nvSpPr>
            <p:cNvPr id="68686"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687" name="Freeform 20"/>
            <p:cNvSpPr>
              <a:spLocks noEditPoints="1"/>
            </p:cNvSpPr>
            <p:nvPr/>
          </p:nvSpPr>
          <p:spPr bwMode="auto">
            <a:xfrm>
              <a:off x="4354513" y="1244600"/>
              <a:ext cx="488950" cy="53104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sp>
        <p:nvSpPr>
          <p:cNvPr id="68639" name="Freeform 20"/>
          <p:cNvSpPr>
            <a:spLocks noEditPoints="1"/>
          </p:cNvSpPr>
          <p:nvPr/>
        </p:nvSpPr>
        <p:spPr bwMode="auto">
          <a:xfrm>
            <a:off x="7669213" y="3430588"/>
            <a:ext cx="360362" cy="360362"/>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grpSp>
        <p:nvGrpSpPr>
          <p:cNvPr id="199711" name="Group 54"/>
          <p:cNvGrpSpPr>
            <a:grpSpLocks/>
          </p:cNvGrpSpPr>
          <p:nvPr/>
        </p:nvGrpSpPr>
        <p:grpSpPr bwMode="auto">
          <a:xfrm>
            <a:off x="6950075" y="2060575"/>
            <a:ext cx="358775" cy="360363"/>
            <a:chOff x="4354513" y="1244600"/>
            <a:chExt cx="488950" cy="533400"/>
          </a:xfrm>
        </p:grpSpPr>
        <p:sp>
          <p:nvSpPr>
            <p:cNvPr id="68684"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685" name="Freeform 20"/>
            <p:cNvSpPr>
              <a:spLocks noEditPoints="1"/>
            </p:cNvSpPr>
            <p:nvPr/>
          </p:nvSpPr>
          <p:spPr bwMode="auto">
            <a:xfrm>
              <a:off x="4354513" y="1244600"/>
              <a:ext cx="488950" cy="53104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9712" name="Group 54"/>
          <p:cNvGrpSpPr>
            <a:grpSpLocks/>
          </p:cNvGrpSpPr>
          <p:nvPr/>
        </p:nvGrpSpPr>
        <p:grpSpPr bwMode="auto">
          <a:xfrm>
            <a:off x="6950075" y="3430588"/>
            <a:ext cx="358775" cy="360362"/>
            <a:chOff x="4354513" y="1244600"/>
            <a:chExt cx="488950" cy="533400"/>
          </a:xfrm>
        </p:grpSpPr>
        <p:sp>
          <p:nvSpPr>
            <p:cNvPr id="68682"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683" name="Freeform 20"/>
            <p:cNvSpPr>
              <a:spLocks noEditPoints="1"/>
            </p:cNvSpPr>
            <p:nvPr/>
          </p:nvSpPr>
          <p:spPr bwMode="auto">
            <a:xfrm>
              <a:off x="4354513" y="1244600"/>
              <a:ext cx="488950" cy="531051"/>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sp>
        <p:nvSpPr>
          <p:cNvPr id="68642" name="Freeform 20"/>
          <p:cNvSpPr>
            <a:spLocks noEditPoints="1"/>
          </p:cNvSpPr>
          <p:nvPr/>
        </p:nvSpPr>
        <p:spPr bwMode="auto">
          <a:xfrm>
            <a:off x="6229350" y="2062163"/>
            <a:ext cx="360363" cy="360362"/>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643" name="Freeform 20"/>
          <p:cNvSpPr>
            <a:spLocks noEditPoints="1"/>
          </p:cNvSpPr>
          <p:nvPr/>
        </p:nvSpPr>
        <p:spPr bwMode="auto">
          <a:xfrm>
            <a:off x="6229350" y="3430588"/>
            <a:ext cx="360363" cy="360362"/>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644" name="Freeform 20"/>
          <p:cNvSpPr>
            <a:spLocks noEditPoints="1"/>
          </p:cNvSpPr>
          <p:nvPr/>
        </p:nvSpPr>
        <p:spPr bwMode="auto">
          <a:xfrm>
            <a:off x="5510213" y="2062163"/>
            <a:ext cx="360362" cy="360362"/>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645" name="Freeform 20"/>
          <p:cNvSpPr>
            <a:spLocks noEditPoints="1"/>
          </p:cNvSpPr>
          <p:nvPr/>
        </p:nvSpPr>
        <p:spPr bwMode="auto">
          <a:xfrm>
            <a:off x="5510213" y="3430588"/>
            <a:ext cx="360362" cy="360362"/>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grpSp>
        <p:nvGrpSpPr>
          <p:cNvPr id="199717" name="Group 54"/>
          <p:cNvGrpSpPr>
            <a:grpSpLocks/>
          </p:cNvGrpSpPr>
          <p:nvPr/>
        </p:nvGrpSpPr>
        <p:grpSpPr bwMode="auto">
          <a:xfrm>
            <a:off x="4719638" y="2060575"/>
            <a:ext cx="358775" cy="360363"/>
            <a:chOff x="4354513" y="1244600"/>
            <a:chExt cx="488950" cy="533400"/>
          </a:xfrm>
        </p:grpSpPr>
        <p:sp>
          <p:nvSpPr>
            <p:cNvPr id="68680"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681" name="Freeform 20"/>
            <p:cNvSpPr>
              <a:spLocks noEditPoints="1"/>
            </p:cNvSpPr>
            <p:nvPr/>
          </p:nvSpPr>
          <p:spPr bwMode="auto">
            <a:xfrm>
              <a:off x="4354513" y="1244600"/>
              <a:ext cx="488950" cy="53104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9718" name="Group 54"/>
          <p:cNvGrpSpPr>
            <a:grpSpLocks/>
          </p:cNvGrpSpPr>
          <p:nvPr/>
        </p:nvGrpSpPr>
        <p:grpSpPr bwMode="auto">
          <a:xfrm>
            <a:off x="4719638" y="3430588"/>
            <a:ext cx="358775" cy="360362"/>
            <a:chOff x="4354513" y="1244600"/>
            <a:chExt cx="488950" cy="533400"/>
          </a:xfrm>
        </p:grpSpPr>
        <p:sp>
          <p:nvSpPr>
            <p:cNvPr id="68678"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679" name="Freeform 20"/>
            <p:cNvSpPr>
              <a:spLocks noEditPoints="1"/>
            </p:cNvSpPr>
            <p:nvPr/>
          </p:nvSpPr>
          <p:spPr bwMode="auto">
            <a:xfrm>
              <a:off x="4354513" y="1244600"/>
              <a:ext cx="488950" cy="531051"/>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sp>
        <p:nvSpPr>
          <p:cNvPr id="68648" name="Freeform 20"/>
          <p:cNvSpPr>
            <a:spLocks noEditPoints="1"/>
          </p:cNvSpPr>
          <p:nvPr/>
        </p:nvSpPr>
        <p:spPr bwMode="auto">
          <a:xfrm>
            <a:off x="3997325" y="2062163"/>
            <a:ext cx="360363" cy="360362"/>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649" name="Freeform 20"/>
          <p:cNvSpPr>
            <a:spLocks noEditPoints="1"/>
          </p:cNvSpPr>
          <p:nvPr/>
        </p:nvSpPr>
        <p:spPr bwMode="auto">
          <a:xfrm>
            <a:off x="3997325" y="3430588"/>
            <a:ext cx="360363" cy="360362"/>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650" name="Freeform 20"/>
          <p:cNvSpPr>
            <a:spLocks noEditPoints="1"/>
          </p:cNvSpPr>
          <p:nvPr/>
        </p:nvSpPr>
        <p:spPr bwMode="auto">
          <a:xfrm>
            <a:off x="3278188" y="2062163"/>
            <a:ext cx="360362" cy="360362"/>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651" name="Freeform 20"/>
          <p:cNvSpPr>
            <a:spLocks noEditPoints="1"/>
          </p:cNvSpPr>
          <p:nvPr/>
        </p:nvSpPr>
        <p:spPr bwMode="auto">
          <a:xfrm>
            <a:off x="3278188" y="3430588"/>
            <a:ext cx="360362" cy="360362"/>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652" name="Freeform 20"/>
          <p:cNvSpPr>
            <a:spLocks noEditPoints="1"/>
          </p:cNvSpPr>
          <p:nvPr/>
        </p:nvSpPr>
        <p:spPr bwMode="auto">
          <a:xfrm>
            <a:off x="2557463" y="2062163"/>
            <a:ext cx="360362" cy="360362"/>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68653" name="Freeform 20"/>
          <p:cNvSpPr>
            <a:spLocks noEditPoints="1"/>
          </p:cNvSpPr>
          <p:nvPr/>
        </p:nvSpPr>
        <p:spPr bwMode="auto">
          <a:xfrm>
            <a:off x="2557463" y="3430588"/>
            <a:ext cx="360362" cy="360362"/>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grpSp>
        <p:nvGrpSpPr>
          <p:cNvPr id="199725" name="Group 54"/>
          <p:cNvGrpSpPr>
            <a:grpSpLocks/>
          </p:cNvGrpSpPr>
          <p:nvPr/>
        </p:nvGrpSpPr>
        <p:grpSpPr bwMode="auto">
          <a:xfrm>
            <a:off x="1836738" y="2060575"/>
            <a:ext cx="358775" cy="360363"/>
            <a:chOff x="4354513" y="1244600"/>
            <a:chExt cx="488950" cy="533400"/>
          </a:xfrm>
        </p:grpSpPr>
        <p:sp>
          <p:nvSpPr>
            <p:cNvPr id="68676"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677" name="Freeform 20"/>
            <p:cNvSpPr>
              <a:spLocks noEditPoints="1"/>
            </p:cNvSpPr>
            <p:nvPr/>
          </p:nvSpPr>
          <p:spPr bwMode="auto">
            <a:xfrm>
              <a:off x="4354513" y="1244600"/>
              <a:ext cx="488950" cy="53104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9726" name="Group 54"/>
          <p:cNvGrpSpPr>
            <a:grpSpLocks/>
          </p:cNvGrpSpPr>
          <p:nvPr/>
        </p:nvGrpSpPr>
        <p:grpSpPr bwMode="auto">
          <a:xfrm>
            <a:off x="1836738" y="3430588"/>
            <a:ext cx="358775" cy="360362"/>
            <a:chOff x="4354513" y="1244600"/>
            <a:chExt cx="488950" cy="533400"/>
          </a:xfrm>
        </p:grpSpPr>
        <p:sp>
          <p:nvSpPr>
            <p:cNvPr id="68674"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675" name="Freeform 20"/>
            <p:cNvSpPr>
              <a:spLocks noEditPoints="1"/>
            </p:cNvSpPr>
            <p:nvPr/>
          </p:nvSpPr>
          <p:spPr bwMode="auto">
            <a:xfrm>
              <a:off x="4354513" y="1244600"/>
              <a:ext cx="488950" cy="531051"/>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9727" name="Group 54"/>
          <p:cNvGrpSpPr>
            <a:grpSpLocks/>
          </p:cNvGrpSpPr>
          <p:nvPr/>
        </p:nvGrpSpPr>
        <p:grpSpPr bwMode="auto">
          <a:xfrm>
            <a:off x="1046163" y="2060575"/>
            <a:ext cx="358775" cy="360363"/>
            <a:chOff x="4354513" y="1244600"/>
            <a:chExt cx="488950" cy="533400"/>
          </a:xfrm>
        </p:grpSpPr>
        <p:sp>
          <p:nvSpPr>
            <p:cNvPr id="68672"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673" name="Freeform 20"/>
            <p:cNvSpPr>
              <a:spLocks noEditPoints="1"/>
            </p:cNvSpPr>
            <p:nvPr/>
          </p:nvSpPr>
          <p:spPr bwMode="auto">
            <a:xfrm>
              <a:off x="4354513" y="1244600"/>
              <a:ext cx="488950" cy="53104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99728" name="Group 54"/>
          <p:cNvGrpSpPr>
            <a:grpSpLocks/>
          </p:cNvGrpSpPr>
          <p:nvPr/>
        </p:nvGrpSpPr>
        <p:grpSpPr bwMode="auto">
          <a:xfrm>
            <a:off x="1046163" y="3430588"/>
            <a:ext cx="358775" cy="360362"/>
            <a:chOff x="4354513" y="1244600"/>
            <a:chExt cx="488950" cy="533400"/>
          </a:xfrm>
        </p:grpSpPr>
        <p:sp>
          <p:nvSpPr>
            <p:cNvPr id="68670"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8671" name="Freeform 20"/>
            <p:cNvSpPr>
              <a:spLocks noEditPoints="1"/>
            </p:cNvSpPr>
            <p:nvPr/>
          </p:nvSpPr>
          <p:spPr bwMode="auto">
            <a:xfrm>
              <a:off x="4354513" y="1244600"/>
              <a:ext cx="488950" cy="531051"/>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sp>
        <p:nvSpPr>
          <p:cNvPr id="558181" name="Rectangle 101"/>
          <p:cNvSpPr>
            <a:spLocks noChangeArrowheads="1"/>
          </p:cNvSpPr>
          <p:nvPr/>
        </p:nvSpPr>
        <p:spPr bwMode="auto">
          <a:xfrm>
            <a:off x="973138" y="2571750"/>
            <a:ext cx="530225"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a:solidFill>
                  <a:srgbClr val="0033CC"/>
                </a:solidFill>
                <a:latin typeface="+mj-lt"/>
                <a:ea typeface="宋体" pitchFamily="2" charset="-122"/>
              </a:rPr>
              <a:t>ADM</a:t>
            </a:r>
          </a:p>
        </p:txBody>
      </p:sp>
      <p:sp>
        <p:nvSpPr>
          <p:cNvPr id="558182" name="Rectangle 102"/>
          <p:cNvSpPr>
            <a:spLocks noChangeArrowheads="1"/>
          </p:cNvSpPr>
          <p:nvPr/>
        </p:nvSpPr>
        <p:spPr bwMode="auto">
          <a:xfrm>
            <a:off x="1739900" y="2571750"/>
            <a:ext cx="530225"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a:solidFill>
                  <a:srgbClr val="0033CC"/>
                </a:solidFill>
                <a:latin typeface="+mj-lt"/>
                <a:ea typeface="宋体" pitchFamily="2" charset="-122"/>
              </a:rPr>
              <a:t>ADM</a:t>
            </a:r>
          </a:p>
        </p:txBody>
      </p:sp>
      <p:sp>
        <p:nvSpPr>
          <p:cNvPr id="558183" name="Rectangle 103"/>
          <p:cNvSpPr>
            <a:spLocks noChangeArrowheads="1"/>
          </p:cNvSpPr>
          <p:nvPr/>
        </p:nvSpPr>
        <p:spPr bwMode="auto">
          <a:xfrm>
            <a:off x="2459038" y="2571750"/>
            <a:ext cx="514350"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a:solidFill>
                  <a:srgbClr val="0033CC"/>
                </a:solidFill>
                <a:latin typeface="+mj-lt"/>
                <a:ea typeface="宋体" pitchFamily="2" charset="-122"/>
              </a:rPr>
              <a:t>REG</a:t>
            </a:r>
          </a:p>
        </p:txBody>
      </p:sp>
      <p:sp>
        <p:nvSpPr>
          <p:cNvPr id="558184" name="Rectangle 104"/>
          <p:cNvSpPr>
            <a:spLocks noChangeArrowheads="1"/>
          </p:cNvSpPr>
          <p:nvPr/>
        </p:nvSpPr>
        <p:spPr bwMode="auto">
          <a:xfrm>
            <a:off x="3195638" y="2571750"/>
            <a:ext cx="514350"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a:solidFill>
                  <a:srgbClr val="0033CC"/>
                </a:solidFill>
                <a:latin typeface="+mj-lt"/>
                <a:ea typeface="宋体" pitchFamily="2" charset="-122"/>
              </a:rPr>
              <a:t>REG</a:t>
            </a:r>
          </a:p>
        </p:txBody>
      </p:sp>
      <p:sp>
        <p:nvSpPr>
          <p:cNvPr id="558185" name="Rectangle 105"/>
          <p:cNvSpPr>
            <a:spLocks noChangeArrowheads="1"/>
          </p:cNvSpPr>
          <p:nvPr/>
        </p:nvSpPr>
        <p:spPr bwMode="auto">
          <a:xfrm>
            <a:off x="3916363" y="2571750"/>
            <a:ext cx="514350"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a:solidFill>
                  <a:srgbClr val="0033CC"/>
                </a:solidFill>
                <a:latin typeface="+mj-lt"/>
                <a:ea typeface="宋体" pitchFamily="2" charset="-122"/>
              </a:rPr>
              <a:t>REG</a:t>
            </a:r>
          </a:p>
        </p:txBody>
      </p:sp>
      <p:sp>
        <p:nvSpPr>
          <p:cNvPr id="558186" name="Rectangle 106"/>
          <p:cNvSpPr>
            <a:spLocks noChangeArrowheads="1"/>
          </p:cNvSpPr>
          <p:nvPr/>
        </p:nvSpPr>
        <p:spPr bwMode="auto">
          <a:xfrm>
            <a:off x="4635500" y="2571750"/>
            <a:ext cx="530225"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a:solidFill>
                  <a:srgbClr val="0033CC"/>
                </a:solidFill>
                <a:latin typeface="+mj-lt"/>
                <a:ea typeface="宋体" pitchFamily="2" charset="-122"/>
              </a:rPr>
              <a:t>ADM</a:t>
            </a:r>
          </a:p>
        </p:txBody>
      </p:sp>
      <p:sp>
        <p:nvSpPr>
          <p:cNvPr id="558187" name="Rectangle 107"/>
          <p:cNvSpPr>
            <a:spLocks noChangeArrowheads="1"/>
          </p:cNvSpPr>
          <p:nvPr/>
        </p:nvSpPr>
        <p:spPr bwMode="auto">
          <a:xfrm>
            <a:off x="5411788" y="2571750"/>
            <a:ext cx="514350"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a:solidFill>
                  <a:srgbClr val="0033CC"/>
                </a:solidFill>
                <a:latin typeface="+mj-lt"/>
                <a:ea typeface="宋体" pitchFamily="2" charset="-122"/>
              </a:rPr>
              <a:t>REG</a:t>
            </a:r>
          </a:p>
        </p:txBody>
      </p:sp>
      <p:sp>
        <p:nvSpPr>
          <p:cNvPr id="558188" name="Rectangle 108"/>
          <p:cNvSpPr>
            <a:spLocks noChangeArrowheads="1"/>
          </p:cNvSpPr>
          <p:nvPr/>
        </p:nvSpPr>
        <p:spPr bwMode="auto">
          <a:xfrm>
            <a:off x="6148388" y="2571750"/>
            <a:ext cx="514350"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a:solidFill>
                  <a:srgbClr val="0033CC"/>
                </a:solidFill>
                <a:latin typeface="+mj-lt"/>
                <a:ea typeface="宋体" pitchFamily="2" charset="-122"/>
              </a:rPr>
              <a:t>REG</a:t>
            </a:r>
          </a:p>
        </p:txBody>
      </p:sp>
      <p:sp>
        <p:nvSpPr>
          <p:cNvPr id="558189" name="Rectangle 109"/>
          <p:cNvSpPr>
            <a:spLocks noChangeArrowheads="1"/>
          </p:cNvSpPr>
          <p:nvPr/>
        </p:nvSpPr>
        <p:spPr bwMode="auto">
          <a:xfrm>
            <a:off x="6867525" y="2571750"/>
            <a:ext cx="530225"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a:solidFill>
                  <a:srgbClr val="0033CC"/>
                </a:solidFill>
                <a:latin typeface="+mj-lt"/>
                <a:ea typeface="宋体" pitchFamily="2" charset="-122"/>
              </a:rPr>
              <a:t>ADM</a:t>
            </a:r>
          </a:p>
        </p:txBody>
      </p:sp>
      <p:sp>
        <p:nvSpPr>
          <p:cNvPr id="558190" name="Rectangle 110"/>
          <p:cNvSpPr>
            <a:spLocks noChangeArrowheads="1"/>
          </p:cNvSpPr>
          <p:nvPr/>
        </p:nvSpPr>
        <p:spPr bwMode="auto">
          <a:xfrm>
            <a:off x="7588250" y="2571750"/>
            <a:ext cx="514350"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a:solidFill>
                  <a:srgbClr val="0033CC"/>
                </a:solidFill>
                <a:latin typeface="+mj-lt"/>
                <a:ea typeface="宋体" pitchFamily="2" charset="-122"/>
              </a:rPr>
              <a:t>REG</a:t>
            </a:r>
          </a:p>
        </p:txBody>
      </p:sp>
      <p:sp>
        <p:nvSpPr>
          <p:cNvPr id="558191" name="Rectangle 111"/>
          <p:cNvSpPr>
            <a:spLocks noChangeArrowheads="1"/>
          </p:cNvSpPr>
          <p:nvPr/>
        </p:nvSpPr>
        <p:spPr bwMode="auto">
          <a:xfrm>
            <a:off x="225425" y="2584450"/>
            <a:ext cx="530225"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a:solidFill>
                  <a:srgbClr val="0033CC"/>
                </a:solidFill>
                <a:latin typeface="+mj-lt"/>
                <a:ea typeface="宋体" pitchFamily="2" charset="-122"/>
              </a:rPr>
              <a:t>ADM</a:t>
            </a:r>
          </a:p>
        </p:txBody>
      </p:sp>
      <p:sp>
        <p:nvSpPr>
          <p:cNvPr id="558192" name="Rectangle 112"/>
          <p:cNvSpPr>
            <a:spLocks noChangeArrowheads="1"/>
          </p:cNvSpPr>
          <p:nvPr/>
        </p:nvSpPr>
        <p:spPr bwMode="auto">
          <a:xfrm>
            <a:off x="8362950" y="2500313"/>
            <a:ext cx="530225"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a:solidFill>
                  <a:srgbClr val="0033CC"/>
                </a:solidFill>
                <a:latin typeface="+mj-lt"/>
                <a:ea typeface="宋体" pitchFamily="2" charset="-122"/>
              </a:rPr>
              <a:t>ADM</a:t>
            </a:r>
          </a:p>
        </p:txBody>
      </p:sp>
    </p:spTree>
  </p:cSld>
  <p:clrMapOvr>
    <a:masterClrMapping/>
  </p:clrMapOvr>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Grp="1" noChangeArrowheads="1"/>
          </p:cNvSpPr>
          <p:nvPr>
            <p:ph type="title" idx="4294967295"/>
          </p:nvPr>
        </p:nvSpPr>
        <p:spPr>
          <a:xfrm>
            <a:off x="179388" y="285750"/>
            <a:ext cx="8893175" cy="792163"/>
          </a:xfrm>
        </p:spPr>
        <p:txBody>
          <a:bodyPr/>
          <a:lstStyle/>
          <a:p>
            <a:pPr>
              <a:defRPr/>
            </a:pPr>
            <a:r>
              <a:rPr kumimoji="1" lang="en-US" altLang="zh-CN" sz="2400" dirty="0" smtClean="0">
                <a:latin typeface="+mj-lt"/>
              </a:rPr>
              <a:t>E-MSTP video transmission system for Lanzhou-Xinjiang Railway Line</a:t>
            </a:r>
            <a:endParaRPr lang="zh-CN" altLang="en-US" sz="2400" dirty="0" smtClean="0">
              <a:latin typeface="+mj-lt"/>
            </a:endParaRPr>
          </a:p>
        </p:txBody>
      </p:sp>
      <p:sp>
        <p:nvSpPr>
          <p:cNvPr id="69635" name="Text Box 4"/>
          <p:cNvSpPr txBox="1">
            <a:spLocks noChangeArrowheads="1"/>
          </p:cNvSpPr>
          <p:nvPr/>
        </p:nvSpPr>
        <p:spPr bwMode="auto">
          <a:xfrm>
            <a:off x="900113" y="5084763"/>
            <a:ext cx="7416800" cy="954087"/>
          </a:xfrm>
          <a:prstGeom prst="rect">
            <a:avLst/>
          </a:prstGeom>
          <a:noFill/>
          <a:ln w="19050" algn="ctr">
            <a:noFill/>
            <a:miter lim="800000"/>
            <a:headEnd/>
            <a:tailEnd/>
          </a:ln>
        </p:spPr>
        <p:txBody>
          <a:bodyPr>
            <a:spAutoFit/>
          </a:bodyPr>
          <a:lstStyle/>
          <a:p>
            <a:pPr>
              <a:defRPr/>
            </a:pPr>
            <a:r>
              <a:rPr kumimoji="0" lang="en-US" altLang="zh-CN" sz="1400" b="0" dirty="0">
                <a:solidFill>
                  <a:schemeClr val="tx2"/>
                </a:solidFill>
                <a:latin typeface="+mj-lt"/>
                <a:ea typeface="华文细黑" pitchFamily="2" charset="-122"/>
              </a:rPr>
              <a:t>In this project, an E-MSTP system was newly provided for 8 stations to transmit video information between such 8 stations. The system uses the RPR technology based on the RPR over SDH, and thus has the advantages of statistical multiplexing, spatial reuse, flexible bandwidth allocation, short transmission latency, etc. </a:t>
            </a:r>
            <a:endParaRPr kumimoji="0" lang="zh-CN" altLang="en-US" sz="1400" b="0" dirty="0">
              <a:solidFill>
                <a:schemeClr val="tx2"/>
              </a:solidFill>
              <a:latin typeface="+mj-lt"/>
              <a:ea typeface="华文细黑" pitchFamily="2" charset="-122"/>
            </a:endParaRPr>
          </a:p>
        </p:txBody>
      </p:sp>
      <p:sp>
        <p:nvSpPr>
          <p:cNvPr id="560133" name="Oval 5"/>
          <p:cNvSpPr>
            <a:spLocks noChangeArrowheads="1"/>
          </p:cNvSpPr>
          <p:nvPr/>
        </p:nvSpPr>
        <p:spPr bwMode="auto">
          <a:xfrm>
            <a:off x="1044575" y="1684338"/>
            <a:ext cx="6553200" cy="2592387"/>
          </a:xfrm>
          <a:prstGeom prst="ellipse">
            <a:avLst/>
          </a:prstGeom>
          <a:noFill/>
          <a:ln w="28575" algn="ctr">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nvGrpSpPr>
          <p:cNvPr id="201732" name="Group 54"/>
          <p:cNvGrpSpPr>
            <a:grpSpLocks/>
          </p:cNvGrpSpPr>
          <p:nvPr/>
        </p:nvGrpSpPr>
        <p:grpSpPr bwMode="auto">
          <a:xfrm>
            <a:off x="3995738" y="1395413"/>
            <a:ext cx="504825" cy="503237"/>
            <a:chOff x="4354513" y="1244600"/>
            <a:chExt cx="488950" cy="533400"/>
          </a:xfrm>
        </p:grpSpPr>
        <p:sp>
          <p:nvSpPr>
            <p:cNvPr id="69670"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9671" name="Freeform 20"/>
            <p:cNvSpPr>
              <a:spLocks noEditPoints="1"/>
            </p:cNvSpPr>
            <p:nvPr/>
          </p:nvSpPr>
          <p:spPr bwMode="auto">
            <a:xfrm>
              <a:off x="4354513" y="1244600"/>
              <a:ext cx="488950" cy="530035"/>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201733" name="Group 54"/>
          <p:cNvGrpSpPr>
            <a:grpSpLocks/>
          </p:cNvGrpSpPr>
          <p:nvPr/>
        </p:nvGrpSpPr>
        <p:grpSpPr bwMode="auto">
          <a:xfrm>
            <a:off x="2484438" y="1612900"/>
            <a:ext cx="504825" cy="503238"/>
            <a:chOff x="4354513" y="1244600"/>
            <a:chExt cx="488950" cy="533400"/>
          </a:xfrm>
        </p:grpSpPr>
        <p:sp>
          <p:nvSpPr>
            <p:cNvPr id="69668"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9669" name="Freeform 20"/>
            <p:cNvSpPr>
              <a:spLocks noEditPoints="1"/>
            </p:cNvSpPr>
            <p:nvPr/>
          </p:nvSpPr>
          <p:spPr bwMode="auto">
            <a:xfrm>
              <a:off x="4354513" y="1244600"/>
              <a:ext cx="488950" cy="530035"/>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201734" name="Group 54"/>
          <p:cNvGrpSpPr>
            <a:grpSpLocks/>
          </p:cNvGrpSpPr>
          <p:nvPr/>
        </p:nvGrpSpPr>
        <p:grpSpPr bwMode="auto">
          <a:xfrm>
            <a:off x="898525" y="2692400"/>
            <a:ext cx="504825" cy="503238"/>
            <a:chOff x="4354513" y="1244600"/>
            <a:chExt cx="488950" cy="533400"/>
          </a:xfrm>
        </p:grpSpPr>
        <p:sp>
          <p:nvSpPr>
            <p:cNvPr id="69666"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9667" name="Freeform 20"/>
            <p:cNvSpPr>
              <a:spLocks noEditPoints="1"/>
            </p:cNvSpPr>
            <p:nvPr/>
          </p:nvSpPr>
          <p:spPr bwMode="auto">
            <a:xfrm>
              <a:off x="4354513" y="1244600"/>
              <a:ext cx="488950" cy="530035"/>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201735" name="Group 54"/>
          <p:cNvGrpSpPr>
            <a:grpSpLocks/>
          </p:cNvGrpSpPr>
          <p:nvPr/>
        </p:nvGrpSpPr>
        <p:grpSpPr bwMode="auto">
          <a:xfrm>
            <a:off x="1906588" y="3700463"/>
            <a:ext cx="504825" cy="503237"/>
            <a:chOff x="4354513" y="1244600"/>
            <a:chExt cx="488950" cy="533400"/>
          </a:xfrm>
        </p:grpSpPr>
        <p:sp>
          <p:nvSpPr>
            <p:cNvPr id="69664"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9665" name="Freeform 20"/>
            <p:cNvSpPr>
              <a:spLocks noEditPoints="1"/>
            </p:cNvSpPr>
            <p:nvPr/>
          </p:nvSpPr>
          <p:spPr bwMode="auto">
            <a:xfrm>
              <a:off x="4354513" y="1244600"/>
              <a:ext cx="488950" cy="530035"/>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201736" name="Group 54"/>
          <p:cNvGrpSpPr>
            <a:grpSpLocks/>
          </p:cNvGrpSpPr>
          <p:nvPr/>
        </p:nvGrpSpPr>
        <p:grpSpPr bwMode="auto">
          <a:xfrm>
            <a:off x="4140200" y="3987800"/>
            <a:ext cx="504825" cy="503238"/>
            <a:chOff x="4354513" y="1244600"/>
            <a:chExt cx="488950" cy="533400"/>
          </a:xfrm>
        </p:grpSpPr>
        <p:sp>
          <p:nvSpPr>
            <p:cNvPr id="69662"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9663" name="Freeform 20"/>
            <p:cNvSpPr>
              <a:spLocks noEditPoints="1"/>
            </p:cNvSpPr>
            <p:nvPr/>
          </p:nvSpPr>
          <p:spPr bwMode="auto">
            <a:xfrm>
              <a:off x="4354513" y="1244600"/>
              <a:ext cx="488950" cy="530035"/>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201737" name="Group 54"/>
          <p:cNvGrpSpPr>
            <a:grpSpLocks/>
          </p:cNvGrpSpPr>
          <p:nvPr/>
        </p:nvGrpSpPr>
        <p:grpSpPr bwMode="auto">
          <a:xfrm>
            <a:off x="6156325" y="3700463"/>
            <a:ext cx="504825" cy="503237"/>
            <a:chOff x="4354513" y="1244600"/>
            <a:chExt cx="488950" cy="533400"/>
          </a:xfrm>
        </p:grpSpPr>
        <p:sp>
          <p:nvSpPr>
            <p:cNvPr id="69660"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9661" name="Freeform 20"/>
            <p:cNvSpPr>
              <a:spLocks noEditPoints="1"/>
            </p:cNvSpPr>
            <p:nvPr/>
          </p:nvSpPr>
          <p:spPr bwMode="auto">
            <a:xfrm>
              <a:off x="4354513" y="1244600"/>
              <a:ext cx="488950" cy="530035"/>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201738" name="Group 54"/>
          <p:cNvGrpSpPr>
            <a:grpSpLocks/>
          </p:cNvGrpSpPr>
          <p:nvPr/>
        </p:nvGrpSpPr>
        <p:grpSpPr bwMode="auto">
          <a:xfrm>
            <a:off x="7308850" y="2763838"/>
            <a:ext cx="504825" cy="503237"/>
            <a:chOff x="4354513" y="1244600"/>
            <a:chExt cx="488950" cy="533400"/>
          </a:xfrm>
        </p:grpSpPr>
        <p:sp>
          <p:nvSpPr>
            <p:cNvPr id="69658"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9659" name="Freeform 20"/>
            <p:cNvSpPr>
              <a:spLocks noEditPoints="1"/>
            </p:cNvSpPr>
            <p:nvPr/>
          </p:nvSpPr>
          <p:spPr bwMode="auto">
            <a:xfrm>
              <a:off x="4354513" y="1244600"/>
              <a:ext cx="488950" cy="530035"/>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201739" name="Group 54"/>
          <p:cNvGrpSpPr>
            <a:grpSpLocks/>
          </p:cNvGrpSpPr>
          <p:nvPr/>
        </p:nvGrpSpPr>
        <p:grpSpPr bwMode="auto">
          <a:xfrm>
            <a:off x="6227763" y="1755775"/>
            <a:ext cx="504825" cy="503238"/>
            <a:chOff x="4354513" y="1244600"/>
            <a:chExt cx="488950" cy="533400"/>
          </a:xfrm>
        </p:grpSpPr>
        <p:sp>
          <p:nvSpPr>
            <p:cNvPr id="69656"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69657" name="Freeform 20"/>
            <p:cNvSpPr>
              <a:spLocks noEditPoints="1"/>
            </p:cNvSpPr>
            <p:nvPr/>
          </p:nvSpPr>
          <p:spPr bwMode="auto">
            <a:xfrm>
              <a:off x="4354513" y="1244600"/>
              <a:ext cx="488950" cy="530035"/>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sp>
        <p:nvSpPr>
          <p:cNvPr id="560160" name="Oval 32"/>
          <p:cNvSpPr>
            <a:spLocks noChangeArrowheads="1"/>
          </p:cNvSpPr>
          <p:nvPr/>
        </p:nvSpPr>
        <p:spPr bwMode="auto">
          <a:xfrm>
            <a:off x="1044575" y="1755775"/>
            <a:ext cx="6553200" cy="2447925"/>
          </a:xfrm>
          <a:prstGeom prst="ellipse">
            <a:avLst/>
          </a:prstGeom>
          <a:noFill/>
          <a:ln w="28575" algn="ctr">
            <a:solidFill>
              <a:srgbClr val="00CCFF"/>
            </a:solidFill>
            <a:prstDash val="dashDot"/>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0161" name="Oval 33"/>
          <p:cNvSpPr>
            <a:spLocks noChangeArrowheads="1"/>
          </p:cNvSpPr>
          <p:nvPr/>
        </p:nvSpPr>
        <p:spPr bwMode="auto">
          <a:xfrm>
            <a:off x="1187450" y="1900238"/>
            <a:ext cx="6265863" cy="2160587"/>
          </a:xfrm>
          <a:prstGeom prst="ellipse">
            <a:avLst/>
          </a:prstGeom>
          <a:noFill/>
          <a:ln w="28575" algn="ctr">
            <a:solidFill>
              <a:srgbClr val="FF00FF"/>
            </a:solidFill>
            <a:prstDash val="dashDot"/>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69647" name="Text Box 39"/>
          <p:cNvSpPr txBox="1">
            <a:spLocks noChangeArrowheads="1"/>
          </p:cNvSpPr>
          <p:nvPr/>
        </p:nvSpPr>
        <p:spPr bwMode="auto">
          <a:xfrm>
            <a:off x="2268538" y="1252538"/>
            <a:ext cx="609600" cy="307975"/>
          </a:xfrm>
          <a:prstGeom prst="rect">
            <a:avLst/>
          </a:prstGeom>
          <a:noFill/>
          <a:ln w="9525">
            <a:noFill/>
            <a:miter lim="800000"/>
            <a:headEnd/>
            <a:tailEnd/>
          </a:ln>
        </p:spPr>
        <p:txBody>
          <a:bodyPr>
            <a:spAutoFit/>
          </a:bodyPr>
          <a:lstStyle/>
          <a:p>
            <a:pPr>
              <a:spcBef>
                <a:spcPct val="50000"/>
              </a:spcBef>
              <a:defRPr/>
            </a:pPr>
            <a:r>
              <a:rPr lang="en-US" altLang="zh-CN" sz="1400" b="0">
                <a:latin typeface="+mj-lt"/>
                <a:ea typeface="华文细黑" pitchFamily="2" charset="-122"/>
              </a:rPr>
              <a:t>Bage</a:t>
            </a:r>
            <a:endParaRPr lang="zh-CN" altLang="en-US" sz="1400" b="0">
              <a:latin typeface="+mj-lt"/>
              <a:ea typeface="华文细黑" pitchFamily="2" charset="-122"/>
            </a:endParaRPr>
          </a:p>
        </p:txBody>
      </p:sp>
      <p:sp>
        <p:nvSpPr>
          <p:cNvPr id="69648" name="Text Box 39"/>
          <p:cNvSpPr txBox="1">
            <a:spLocks noChangeArrowheads="1"/>
          </p:cNvSpPr>
          <p:nvPr/>
        </p:nvSpPr>
        <p:spPr bwMode="auto">
          <a:xfrm>
            <a:off x="3924300" y="1108075"/>
            <a:ext cx="1076325" cy="307975"/>
          </a:xfrm>
          <a:prstGeom prst="rect">
            <a:avLst/>
          </a:prstGeom>
          <a:noFill/>
          <a:ln w="9525">
            <a:noFill/>
            <a:miter lim="800000"/>
            <a:headEnd/>
            <a:tailEnd/>
          </a:ln>
        </p:spPr>
        <p:txBody>
          <a:bodyPr>
            <a:spAutoFit/>
          </a:bodyPr>
          <a:lstStyle/>
          <a:p>
            <a:pPr>
              <a:spcBef>
                <a:spcPct val="50000"/>
              </a:spcBef>
              <a:defRPr/>
            </a:pPr>
            <a:r>
              <a:rPr lang="en-US" altLang="zh-CN" sz="1400" b="0" dirty="0" err="1">
                <a:latin typeface="+mj-lt"/>
                <a:ea typeface="华文细黑" pitchFamily="2" charset="-122"/>
              </a:rPr>
              <a:t>Qiquanhu</a:t>
            </a:r>
            <a:endParaRPr lang="zh-CN" altLang="en-US" sz="1400" b="0" dirty="0">
              <a:latin typeface="+mj-lt"/>
              <a:ea typeface="华文细黑" pitchFamily="2" charset="-122"/>
            </a:endParaRPr>
          </a:p>
        </p:txBody>
      </p:sp>
      <p:sp>
        <p:nvSpPr>
          <p:cNvPr id="69649" name="Text Box 39"/>
          <p:cNvSpPr txBox="1">
            <a:spLocks noChangeArrowheads="1"/>
          </p:cNvSpPr>
          <p:nvPr/>
        </p:nvSpPr>
        <p:spPr bwMode="auto">
          <a:xfrm>
            <a:off x="6300788" y="1539875"/>
            <a:ext cx="1009650" cy="304800"/>
          </a:xfrm>
          <a:prstGeom prst="rect">
            <a:avLst/>
          </a:prstGeom>
          <a:noFill/>
          <a:ln w="9525">
            <a:noFill/>
            <a:miter lim="800000"/>
            <a:headEnd/>
            <a:tailEnd/>
          </a:ln>
        </p:spPr>
        <p:txBody>
          <a:bodyPr>
            <a:spAutoFit/>
          </a:bodyPr>
          <a:lstStyle/>
          <a:p>
            <a:pPr>
              <a:spcBef>
                <a:spcPct val="50000"/>
              </a:spcBef>
              <a:defRPr/>
            </a:pPr>
            <a:r>
              <a:rPr lang="en-US" altLang="zh-CN" sz="1400" b="0">
                <a:latin typeface="+mj-lt"/>
                <a:ea typeface="华文细黑" pitchFamily="2" charset="-122"/>
              </a:rPr>
              <a:t>Xiaputule</a:t>
            </a:r>
            <a:endParaRPr lang="zh-CN" altLang="en-US" sz="1400" b="0">
              <a:latin typeface="+mj-lt"/>
              <a:ea typeface="华文细黑" pitchFamily="2" charset="-122"/>
            </a:endParaRPr>
          </a:p>
        </p:txBody>
      </p:sp>
      <p:sp>
        <p:nvSpPr>
          <p:cNvPr id="69650" name="Text Box 39"/>
          <p:cNvSpPr txBox="1">
            <a:spLocks noChangeArrowheads="1"/>
          </p:cNvSpPr>
          <p:nvPr/>
        </p:nvSpPr>
        <p:spPr bwMode="auto">
          <a:xfrm>
            <a:off x="7596188" y="2619375"/>
            <a:ext cx="1009650" cy="304800"/>
          </a:xfrm>
          <a:prstGeom prst="rect">
            <a:avLst/>
          </a:prstGeom>
          <a:noFill/>
          <a:ln w="9525">
            <a:noFill/>
            <a:miter lim="800000"/>
            <a:headEnd/>
            <a:tailEnd/>
          </a:ln>
        </p:spPr>
        <p:txBody>
          <a:bodyPr>
            <a:spAutoFit/>
          </a:bodyPr>
          <a:lstStyle/>
          <a:p>
            <a:pPr>
              <a:spcBef>
                <a:spcPct val="50000"/>
              </a:spcBef>
              <a:defRPr/>
            </a:pPr>
            <a:r>
              <a:rPr lang="en-US" altLang="zh-CN" sz="1400" b="0">
                <a:latin typeface="+mj-lt"/>
                <a:ea typeface="华文细黑" pitchFamily="2" charset="-122"/>
              </a:rPr>
              <a:t>Turpan</a:t>
            </a:r>
            <a:endParaRPr lang="zh-CN" altLang="en-US" sz="1400" b="0">
              <a:latin typeface="+mj-lt"/>
              <a:ea typeface="华文细黑" pitchFamily="2" charset="-122"/>
            </a:endParaRPr>
          </a:p>
        </p:txBody>
      </p:sp>
      <p:sp>
        <p:nvSpPr>
          <p:cNvPr id="69651" name="Text Box 39"/>
          <p:cNvSpPr txBox="1">
            <a:spLocks noChangeArrowheads="1"/>
          </p:cNvSpPr>
          <p:nvPr/>
        </p:nvSpPr>
        <p:spPr bwMode="auto">
          <a:xfrm>
            <a:off x="6300788" y="4132263"/>
            <a:ext cx="1343025" cy="307975"/>
          </a:xfrm>
          <a:prstGeom prst="rect">
            <a:avLst/>
          </a:prstGeom>
          <a:noFill/>
          <a:ln w="9525">
            <a:noFill/>
            <a:miter lim="800000"/>
            <a:headEnd/>
            <a:tailEnd/>
          </a:ln>
        </p:spPr>
        <p:txBody>
          <a:bodyPr>
            <a:spAutoFit/>
          </a:bodyPr>
          <a:lstStyle/>
          <a:p>
            <a:pPr>
              <a:spcBef>
                <a:spcPct val="50000"/>
              </a:spcBef>
              <a:defRPr/>
            </a:pPr>
            <a:r>
              <a:rPr lang="en-US" altLang="zh-CN" sz="1400" b="0" dirty="0" err="1">
                <a:latin typeface="+mj-lt"/>
                <a:ea typeface="华文细黑" pitchFamily="2" charset="-122"/>
              </a:rPr>
              <a:t>Meiyaogou</a:t>
            </a:r>
            <a:endParaRPr lang="en-US" altLang="zh-CN" sz="1400" b="0" dirty="0">
              <a:latin typeface="+mj-lt"/>
              <a:ea typeface="华文细黑" pitchFamily="2" charset="-122"/>
            </a:endParaRPr>
          </a:p>
        </p:txBody>
      </p:sp>
      <p:sp>
        <p:nvSpPr>
          <p:cNvPr id="69652" name="Text Box 39"/>
          <p:cNvSpPr txBox="1">
            <a:spLocks noChangeArrowheads="1"/>
          </p:cNvSpPr>
          <p:nvPr/>
        </p:nvSpPr>
        <p:spPr bwMode="auto">
          <a:xfrm>
            <a:off x="4068763" y="4492625"/>
            <a:ext cx="1503362" cy="523875"/>
          </a:xfrm>
          <a:prstGeom prst="rect">
            <a:avLst/>
          </a:prstGeom>
          <a:noFill/>
          <a:ln w="9525">
            <a:noFill/>
            <a:miter lim="800000"/>
            <a:headEnd/>
            <a:tailEnd/>
          </a:ln>
        </p:spPr>
        <p:txBody>
          <a:bodyPr>
            <a:spAutoFit/>
          </a:bodyPr>
          <a:lstStyle/>
          <a:p>
            <a:pPr>
              <a:spcBef>
                <a:spcPct val="50000"/>
              </a:spcBef>
              <a:defRPr/>
            </a:pPr>
            <a:r>
              <a:rPr lang="en-US" altLang="zh-CN" sz="1400" b="0" dirty="0">
                <a:latin typeface="+mj-lt"/>
                <a:ea typeface="华文细黑" pitchFamily="2" charset="-122"/>
              </a:rPr>
              <a:t>The Mountain of Flames</a:t>
            </a:r>
          </a:p>
        </p:txBody>
      </p:sp>
      <p:sp>
        <p:nvSpPr>
          <p:cNvPr id="69653" name="Text Box 39"/>
          <p:cNvSpPr txBox="1">
            <a:spLocks noChangeArrowheads="1"/>
          </p:cNvSpPr>
          <p:nvPr/>
        </p:nvSpPr>
        <p:spPr bwMode="auto">
          <a:xfrm>
            <a:off x="1714500" y="4276725"/>
            <a:ext cx="1306513" cy="307975"/>
          </a:xfrm>
          <a:prstGeom prst="rect">
            <a:avLst/>
          </a:prstGeom>
          <a:noFill/>
          <a:ln w="9525">
            <a:noFill/>
            <a:miter lim="800000"/>
            <a:headEnd/>
            <a:tailEnd/>
          </a:ln>
        </p:spPr>
        <p:txBody>
          <a:bodyPr>
            <a:spAutoFit/>
          </a:bodyPr>
          <a:lstStyle/>
          <a:p>
            <a:pPr>
              <a:spcBef>
                <a:spcPct val="50000"/>
              </a:spcBef>
              <a:defRPr/>
            </a:pPr>
            <a:r>
              <a:rPr lang="en-US" altLang="zh-CN" sz="1400" b="0" dirty="0" err="1">
                <a:latin typeface="+mj-lt"/>
                <a:ea typeface="华文细黑" pitchFamily="2" charset="-122"/>
              </a:rPr>
              <a:t>Hongshankou</a:t>
            </a:r>
            <a:endParaRPr lang="en-US" altLang="zh-CN" sz="1400" b="0" dirty="0">
              <a:latin typeface="+mj-lt"/>
              <a:ea typeface="华文细黑" pitchFamily="2" charset="-122"/>
            </a:endParaRPr>
          </a:p>
        </p:txBody>
      </p:sp>
      <p:sp>
        <p:nvSpPr>
          <p:cNvPr id="69654" name="Text Box 39"/>
          <p:cNvSpPr txBox="1">
            <a:spLocks noChangeArrowheads="1"/>
          </p:cNvSpPr>
          <p:nvPr/>
        </p:nvSpPr>
        <p:spPr bwMode="auto">
          <a:xfrm>
            <a:off x="285750" y="2403475"/>
            <a:ext cx="1046163" cy="307975"/>
          </a:xfrm>
          <a:prstGeom prst="rect">
            <a:avLst/>
          </a:prstGeom>
          <a:noFill/>
          <a:ln w="9525">
            <a:noFill/>
            <a:miter lim="800000"/>
            <a:headEnd/>
            <a:tailEnd/>
          </a:ln>
        </p:spPr>
        <p:txBody>
          <a:bodyPr>
            <a:spAutoFit/>
          </a:bodyPr>
          <a:lstStyle/>
          <a:p>
            <a:pPr>
              <a:spcBef>
                <a:spcPct val="50000"/>
              </a:spcBef>
              <a:defRPr/>
            </a:pPr>
            <a:r>
              <a:rPr lang="en-US" altLang="zh-CN" sz="1400" b="0" dirty="0" err="1">
                <a:latin typeface="+mj-lt"/>
                <a:ea typeface="华文细黑" pitchFamily="2" charset="-122"/>
              </a:rPr>
              <a:t>Shanshan</a:t>
            </a:r>
            <a:endParaRPr lang="en-US" altLang="zh-CN" sz="1400" b="0" dirty="0">
              <a:latin typeface="+mj-lt"/>
              <a:ea typeface="华文细黑" pitchFamily="2" charset="-122"/>
            </a:endParaRPr>
          </a:p>
        </p:txBody>
      </p:sp>
      <p:sp>
        <p:nvSpPr>
          <p:cNvPr id="201750" name="Text Box 165"/>
          <p:cNvSpPr txBox="1">
            <a:spLocks noChangeArrowheads="1"/>
          </p:cNvSpPr>
          <p:nvPr/>
        </p:nvSpPr>
        <p:spPr bwMode="auto">
          <a:xfrm>
            <a:off x="1692275" y="2708275"/>
            <a:ext cx="4587875" cy="457200"/>
          </a:xfrm>
          <a:prstGeom prst="rect">
            <a:avLst/>
          </a:prstGeom>
          <a:noFill/>
          <a:ln w="9525" algn="ctr">
            <a:noFill/>
            <a:miter lim="800000"/>
            <a:headEnd/>
            <a:tailEnd/>
          </a:ln>
        </p:spPr>
        <p:txBody>
          <a:bodyPr>
            <a:spAutoFit/>
          </a:bodyPr>
          <a:lstStyle/>
          <a:p>
            <a:pPr algn="ctr"/>
            <a:r>
              <a:rPr kumimoji="0" lang="en-US" altLang="zh-CN" sz="2400">
                <a:solidFill>
                  <a:srgbClr val="0033CC"/>
                </a:solidFill>
                <a:ea typeface="华文细黑" pitchFamily="2" charset="-122"/>
              </a:rPr>
              <a:t>Bi-direction 1.25G RPR</a:t>
            </a:r>
            <a:r>
              <a:rPr kumimoji="0" lang="zh-CN" altLang="en-US" sz="2400">
                <a:solidFill>
                  <a:srgbClr val="0033CC"/>
                </a:solidFill>
                <a:ea typeface="华文细黑" pitchFamily="2" charset="-122"/>
              </a:rPr>
              <a:t> </a:t>
            </a:r>
            <a:r>
              <a:rPr kumimoji="0" lang="en-US" altLang="zh-CN" sz="2400">
                <a:solidFill>
                  <a:srgbClr val="0033CC"/>
                </a:solidFill>
                <a:ea typeface="华文细黑" pitchFamily="2" charset="-122"/>
              </a:rPr>
              <a:t>ring</a:t>
            </a:r>
            <a:endParaRPr kumimoji="0" lang="zh-CN" altLang="en-US" sz="2400">
              <a:solidFill>
                <a:srgbClr val="0033CC"/>
              </a:solidFill>
              <a:ea typeface="华文细黑" pitchFamily="2" charset="-122"/>
            </a:endParaRPr>
          </a:p>
        </p:txBody>
      </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206" name="Line 149"/>
          <p:cNvSpPr>
            <a:spLocks noChangeShapeType="1"/>
          </p:cNvSpPr>
          <p:nvPr/>
        </p:nvSpPr>
        <p:spPr bwMode="auto">
          <a:xfrm flipH="1">
            <a:off x="900113" y="2062163"/>
            <a:ext cx="7345362" cy="0"/>
          </a:xfrm>
          <a:prstGeom prst="line">
            <a:avLst/>
          </a:prstGeom>
          <a:noFill/>
          <a:ln w="28575">
            <a:solidFill>
              <a:srgbClr val="FF6600"/>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2205" name="Line 149"/>
          <p:cNvSpPr>
            <a:spLocks noChangeShapeType="1"/>
          </p:cNvSpPr>
          <p:nvPr/>
        </p:nvSpPr>
        <p:spPr bwMode="auto">
          <a:xfrm flipH="1">
            <a:off x="900113" y="1917700"/>
            <a:ext cx="7345362" cy="0"/>
          </a:xfrm>
          <a:prstGeom prst="line">
            <a:avLst/>
          </a:prstGeom>
          <a:noFill/>
          <a:ln w="28575">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3204" name="Rectangle 4"/>
          <p:cNvSpPr>
            <a:spLocks noGrp="1" noChangeArrowheads="1"/>
          </p:cNvSpPr>
          <p:nvPr>
            <p:ph type="title" idx="4294967295"/>
          </p:nvPr>
        </p:nvSpPr>
        <p:spPr/>
        <p:txBody>
          <a:bodyPr/>
          <a:lstStyle/>
          <a:p>
            <a:pPr>
              <a:defRPr/>
            </a:pPr>
            <a:r>
              <a:rPr kumimoji="1" lang="en-US" altLang="zh-CN" sz="3000" kern="1200" dirty="0" err="1" smtClean="0">
                <a:latin typeface="+mj-lt"/>
              </a:rPr>
              <a:t>Hankou-Yichang</a:t>
            </a:r>
            <a:r>
              <a:rPr kumimoji="1" lang="en-US" altLang="zh-CN" sz="3000" kern="1200" dirty="0" smtClean="0">
                <a:latin typeface="+mj-lt"/>
              </a:rPr>
              <a:t> Passenger Transport Line </a:t>
            </a:r>
            <a:endParaRPr kumimoji="1" lang="zh-CN" altLang="en-US" sz="3000" kern="1200" dirty="0" smtClean="0">
              <a:latin typeface="+mj-lt"/>
            </a:endParaRPr>
          </a:p>
        </p:txBody>
      </p:sp>
      <p:sp>
        <p:nvSpPr>
          <p:cNvPr id="70661" name="Text Box 6"/>
          <p:cNvSpPr txBox="1">
            <a:spLocks noChangeArrowheads="1"/>
          </p:cNvSpPr>
          <p:nvPr/>
        </p:nvSpPr>
        <p:spPr bwMode="auto">
          <a:xfrm>
            <a:off x="500063" y="4929188"/>
            <a:ext cx="8001000" cy="1077912"/>
          </a:xfrm>
          <a:prstGeom prst="rect">
            <a:avLst/>
          </a:prstGeom>
          <a:noFill/>
          <a:ln w="19050" algn="ctr">
            <a:noFill/>
            <a:miter lim="800000"/>
            <a:headEnd/>
            <a:tailEnd/>
          </a:ln>
        </p:spPr>
        <p:txBody>
          <a:bodyPr>
            <a:spAutoFit/>
          </a:bodyPr>
          <a:lstStyle/>
          <a:p>
            <a:pPr>
              <a:spcBef>
                <a:spcPct val="50000"/>
              </a:spcBef>
              <a:defRPr/>
            </a:pPr>
            <a:r>
              <a:rPr kumimoji="0" lang="en-US" altLang="zh-CN" sz="1600" b="0" dirty="0">
                <a:solidFill>
                  <a:srgbClr val="55BAFF"/>
                </a:solidFill>
                <a:latin typeface="+mj-lt"/>
                <a:ea typeface="华文细黑" pitchFamily="2" charset="-122"/>
              </a:rPr>
              <a:t>For this project, the STM-16 optical synchronization digital transport devices are arranged in signal cabins at the stations along the line and such devices are mainly used for </a:t>
            </a:r>
            <a:r>
              <a:rPr kumimoji="0" lang="en-US" altLang="zh-CN" sz="1600" b="0" dirty="0" smtClean="0">
                <a:solidFill>
                  <a:srgbClr val="55BAFF"/>
                </a:solidFill>
                <a:latin typeface="+mj-lt"/>
                <a:ea typeface="华文细黑" pitchFamily="2" charset="-122"/>
              </a:rPr>
              <a:t>transporting Delivery </a:t>
            </a:r>
            <a:r>
              <a:rPr kumimoji="0" lang="en-US" altLang="zh-CN" sz="1600" b="0" dirty="0">
                <a:solidFill>
                  <a:srgbClr val="55BAFF"/>
                </a:solidFill>
                <a:latin typeface="+mj-lt"/>
                <a:ea typeface="华文细黑" pitchFamily="2" charset="-122"/>
              </a:rPr>
              <a:t>services and monitoring services and also can provide transmission channels for integrated information services.</a:t>
            </a:r>
            <a:endParaRPr kumimoji="0" lang="zh-CN" altLang="en-US" sz="1600" b="0" dirty="0">
              <a:solidFill>
                <a:srgbClr val="55BAFF"/>
              </a:solidFill>
              <a:latin typeface="+mj-lt"/>
              <a:ea typeface="华文细黑" pitchFamily="2" charset="-122"/>
            </a:endParaRPr>
          </a:p>
        </p:txBody>
      </p:sp>
      <p:grpSp>
        <p:nvGrpSpPr>
          <p:cNvPr id="203781" name="Group 54"/>
          <p:cNvGrpSpPr>
            <a:grpSpLocks/>
          </p:cNvGrpSpPr>
          <p:nvPr/>
        </p:nvGrpSpPr>
        <p:grpSpPr bwMode="auto">
          <a:xfrm>
            <a:off x="395288" y="1773238"/>
            <a:ext cx="504825" cy="503237"/>
            <a:chOff x="4354513" y="1244600"/>
            <a:chExt cx="488950" cy="533400"/>
          </a:xfrm>
        </p:grpSpPr>
        <p:sp>
          <p:nvSpPr>
            <p:cNvPr id="70701"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0702" name="Freeform 20"/>
            <p:cNvSpPr>
              <a:spLocks noEditPoints="1"/>
            </p:cNvSpPr>
            <p:nvPr/>
          </p:nvSpPr>
          <p:spPr bwMode="auto">
            <a:xfrm>
              <a:off x="4354513" y="1244600"/>
              <a:ext cx="488950" cy="530035"/>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203782" name="Group 54"/>
          <p:cNvGrpSpPr>
            <a:grpSpLocks/>
          </p:cNvGrpSpPr>
          <p:nvPr/>
        </p:nvGrpSpPr>
        <p:grpSpPr bwMode="auto">
          <a:xfrm>
            <a:off x="1476375" y="1739900"/>
            <a:ext cx="504825" cy="503238"/>
            <a:chOff x="4354513" y="1244600"/>
            <a:chExt cx="488950" cy="533400"/>
          </a:xfrm>
        </p:grpSpPr>
        <p:sp>
          <p:nvSpPr>
            <p:cNvPr id="70699"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0700" name="Freeform 20"/>
            <p:cNvSpPr>
              <a:spLocks noEditPoints="1"/>
            </p:cNvSpPr>
            <p:nvPr/>
          </p:nvSpPr>
          <p:spPr bwMode="auto">
            <a:xfrm>
              <a:off x="4354513" y="1244600"/>
              <a:ext cx="488950" cy="530035"/>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203783" name="Group 54"/>
          <p:cNvGrpSpPr>
            <a:grpSpLocks/>
          </p:cNvGrpSpPr>
          <p:nvPr/>
        </p:nvGrpSpPr>
        <p:grpSpPr bwMode="auto">
          <a:xfrm>
            <a:off x="2627313" y="1739900"/>
            <a:ext cx="504825" cy="503238"/>
            <a:chOff x="4354513" y="1244600"/>
            <a:chExt cx="488950" cy="533400"/>
          </a:xfrm>
        </p:grpSpPr>
        <p:sp>
          <p:nvSpPr>
            <p:cNvPr id="70697"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0698" name="Freeform 20"/>
            <p:cNvSpPr>
              <a:spLocks noEditPoints="1"/>
            </p:cNvSpPr>
            <p:nvPr/>
          </p:nvSpPr>
          <p:spPr bwMode="auto">
            <a:xfrm>
              <a:off x="4354513" y="1244600"/>
              <a:ext cx="488950" cy="530035"/>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203784" name="Group 54"/>
          <p:cNvGrpSpPr>
            <a:grpSpLocks/>
          </p:cNvGrpSpPr>
          <p:nvPr/>
        </p:nvGrpSpPr>
        <p:grpSpPr bwMode="auto">
          <a:xfrm>
            <a:off x="3779838" y="1701800"/>
            <a:ext cx="504825" cy="503238"/>
            <a:chOff x="4354513" y="1244600"/>
            <a:chExt cx="488950" cy="533400"/>
          </a:xfrm>
        </p:grpSpPr>
        <p:sp>
          <p:nvSpPr>
            <p:cNvPr id="70695"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0696" name="Freeform 20"/>
            <p:cNvSpPr>
              <a:spLocks noEditPoints="1"/>
            </p:cNvSpPr>
            <p:nvPr/>
          </p:nvSpPr>
          <p:spPr bwMode="auto">
            <a:xfrm>
              <a:off x="4354513" y="1244600"/>
              <a:ext cx="488950" cy="530035"/>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203785" name="Group 54"/>
          <p:cNvGrpSpPr>
            <a:grpSpLocks/>
          </p:cNvGrpSpPr>
          <p:nvPr/>
        </p:nvGrpSpPr>
        <p:grpSpPr bwMode="auto">
          <a:xfrm>
            <a:off x="4932363" y="1701800"/>
            <a:ext cx="504825" cy="503238"/>
            <a:chOff x="4354513" y="1244600"/>
            <a:chExt cx="488950" cy="533400"/>
          </a:xfrm>
        </p:grpSpPr>
        <p:sp>
          <p:nvSpPr>
            <p:cNvPr id="70693"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0694" name="Freeform 20"/>
            <p:cNvSpPr>
              <a:spLocks noEditPoints="1"/>
            </p:cNvSpPr>
            <p:nvPr/>
          </p:nvSpPr>
          <p:spPr bwMode="auto">
            <a:xfrm>
              <a:off x="4354513" y="1244600"/>
              <a:ext cx="488950" cy="530035"/>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203786" name="Group 54"/>
          <p:cNvGrpSpPr>
            <a:grpSpLocks/>
          </p:cNvGrpSpPr>
          <p:nvPr/>
        </p:nvGrpSpPr>
        <p:grpSpPr bwMode="auto">
          <a:xfrm>
            <a:off x="6156325" y="1701800"/>
            <a:ext cx="504825" cy="503238"/>
            <a:chOff x="4354513" y="1244600"/>
            <a:chExt cx="488950" cy="533400"/>
          </a:xfrm>
        </p:grpSpPr>
        <p:sp>
          <p:nvSpPr>
            <p:cNvPr id="70691"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0692" name="Freeform 20"/>
            <p:cNvSpPr>
              <a:spLocks noEditPoints="1"/>
            </p:cNvSpPr>
            <p:nvPr/>
          </p:nvSpPr>
          <p:spPr bwMode="auto">
            <a:xfrm>
              <a:off x="4354513" y="1244600"/>
              <a:ext cx="488950" cy="530035"/>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203787" name="Group 54"/>
          <p:cNvGrpSpPr>
            <a:grpSpLocks/>
          </p:cNvGrpSpPr>
          <p:nvPr/>
        </p:nvGrpSpPr>
        <p:grpSpPr bwMode="auto">
          <a:xfrm>
            <a:off x="7308850" y="1701800"/>
            <a:ext cx="504825" cy="503238"/>
            <a:chOff x="4354513" y="1244600"/>
            <a:chExt cx="488950" cy="533400"/>
          </a:xfrm>
        </p:grpSpPr>
        <p:sp>
          <p:nvSpPr>
            <p:cNvPr id="70689"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0690" name="Freeform 20"/>
            <p:cNvSpPr>
              <a:spLocks noEditPoints="1"/>
            </p:cNvSpPr>
            <p:nvPr/>
          </p:nvSpPr>
          <p:spPr bwMode="auto">
            <a:xfrm>
              <a:off x="4354513" y="1244600"/>
              <a:ext cx="488950" cy="530035"/>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203788" name="Group 54"/>
          <p:cNvGrpSpPr>
            <a:grpSpLocks/>
          </p:cNvGrpSpPr>
          <p:nvPr/>
        </p:nvGrpSpPr>
        <p:grpSpPr bwMode="auto">
          <a:xfrm>
            <a:off x="8243888" y="1701800"/>
            <a:ext cx="504825" cy="503238"/>
            <a:chOff x="4354513" y="1244600"/>
            <a:chExt cx="488950" cy="533400"/>
          </a:xfrm>
        </p:grpSpPr>
        <p:sp>
          <p:nvSpPr>
            <p:cNvPr id="70687"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0688" name="Freeform 20"/>
            <p:cNvSpPr>
              <a:spLocks noEditPoints="1"/>
            </p:cNvSpPr>
            <p:nvPr/>
          </p:nvSpPr>
          <p:spPr bwMode="auto">
            <a:xfrm>
              <a:off x="4354513" y="1244600"/>
              <a:ext cx="488950" cy="530035"/>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sp>
        <p:nvSpPr>
          <p:cNvPr id="70670" name="Text Box 39"/>
          <p:cNvSpPr txBox="1">
            <a:spLocks noChangeArrowheads="1"/>
          </p:cNvSpPr>
          <p:nvPr/>
        </p:nvSpPr>
        <p:spPr bwMode="auto">
          <a:xfrm>
            <a:off x="323850" y="2278063"/>
            <a:ext cx="819150" cy="307975"/>
          </a:xfrm>
          <a:prstGeom prst="rect">
            <a:avLst/>
          </a:prstGeom>
          <a:noFill/>
          <a:ln w="9525">
            <a:noFill/>
            <a:miter lim="800000"/>
            <a:headEnd/>
            <a:tailEnd/>
          </a:ln>
        </p:spPr>
        <p:txBody>
          <a:bodyPr>
            <a:spAutoFit/>
          </a:bodyPr>
          <a:lstStyle/>
          <a:p>
            <a:pPr>
              <a:spcBef>
                <a:spcPct val="50000"/>
              </a:spcBef>
              <a:defRPr/>
            </a:pPr>
            <a:r>
              <a:rPr lang="en-US" altLang="zh-CN" sz="1400" b="0" dirty="0" err="1">
                <a:latin typeface="+mj-lt"/>
                <a:ea typeface="华文细黑" pitchFamily="2" charset="-122"/>
              </a:rPr>
              <a:t>Hankou</a:t>
            </a:r>
            <a:endParaRPr lang="zh-CN" altLang="en-US" sz="1400" b="0" dirty="0">
              <a:latin typeface="+mj-lt"/>
              <a:ea typeface="华文细黑" pitchFamily="2" charset="-122"/>
            </a:endParaRPr>
          </a:p>
        </p:txBody>
      </p:sp>
      <p:sp>
        <p:nvSpPr>
          <p:cNvPr id="70671" name="Text Box 39"/>
          <p:cNvSpPr txBox="1">
            <a:spLocks noChangeArrowheads="1"/>
          </p:cNvSpPr>
          <p:nvPr/>
        </p:nvSpPr>
        <p:spPr bwMode="auto">
          <a:xfrm>
            <a:off x="1403350" y="2278063"/>
            <a:ext cx="865188" cy="307975"/>
          </a:xfrm>
          <a:prstGeom prst="rect">
            <a:avLst/>
          </a:prstGeom>
          <a:noFill/>
          <a:ln w="9525">
            <a:noFill/>
            <a:miter lim="800000"/>
            <a:headEnd/>
            <a:tailEnd/>
          </a:ln>
        </p:spPr>
        <p:txBody>
          <a:bodyPr>
            <a:spAutoFit/>
          </a:bodyPr>
          <a:lstStyle/>
          <a:p>
            <a:pPr>
              <a:spcBef>
                <a:spcPct val="50000"/>
              </a:spcBef>
              <a:defRPr/>
            </a:pPr>
            <a:r>
              <a:rPr lang="en-US" altLang="zh-CN" sz="1400" b="0" dirty="0" err="1">
                <a:latin typeface="+mj-lt"/>
                <a:ea typeface="华文细黑" pitchFamily="2" charset="-122"/>
              </a:rPr>
              <a:t>Zhujiatai</a:t>
            </a:r>
            <a:endParaRPr lang="zh-CN" altLang="en-US" sz="1400" b="0" dirty="0">
              <a:latin typeface="+mj-lt"/>
              <a:ea typeface="华文细黑" pitchFamily="2" charset="-122"/>
            </a:endParaRPr>
          </a:p>
        </p:txBody>
      </p:sp>
      <p:sp>
        <p:nvSpPr>
          <p:cNvPr id="70672" name="Text Box 39"/>
          <p:cNvSpPr txBox="1">
            <a:spLocks noChangeArrowheads="1"/>
          </p:cNvSpPr>
          <p:nvPr/>
        </p:nvSpPr>
        <p:spPr bwMode="auto">
          <a:xfrm>
            <a:off x="2554288" y="2278063"/>
            <a:ext cx="1017587" cy="307975"/>
          </a:xfrm>
          <a:prstGeom prst="rect">
            <a:avLst/>
          </a:prstGeom>
          <a:noFill/>
          <a:ln w="9525">
            <a:noFill/>
            <a:miter lim="800000"/>
            <a:headEnd/>
            <a:tailEnd/>
          </a:ln>
        </p:spPr>
        <p:txBody>
          <a:bodyPr>
            <a:spAutoFit/>
          </a:bodyPr>
          <a:lstStyle/>
          <a:p>
            <a:pPr>
              <a:spcBef>
                <a:spcPct val="50000"/>
              </a:spcBef>
              <a:defRPr/>
            </a:pPr>
            <a:r>
              <a:rPr lang="en-US" altLang="zh-CN" sz="1400" b="0" dirty="0" err="1">
                <a:latin typeface="+mj-lt"/>
                <a:ea typeface="华文细黑" pitchFamily="2" charset="-122"/>
              </a:rPr>
              <a:t>Hanchuan</a:t>
            </a:r>
            <a:endParaRPr lang="zh-CN" altLang="en-US" sz="1400" b="0" dirty="0">
              <a:latin typeface="+mj-lt"/>
              <a:ea typeface="华文细黑" pitchFamily="2" charset="-122"/>
            </a:endParaRPr>
          </a:p>
        </p:txBody>
      </p:sp>
      <p:sp>
        <p:nvSpPr>
          <p:cNvPr id="70673" name="Text Box 39"/>
          <p:cNvSpPr txBox="1">
            <a:spLocks noChangeArrowheads="1"/>
          </p:cNvSpPr>
          <p:nvPr/>
        </p:nvSpPr>
        <p:spPr bwMode="auto">
          <a:xfrm>
            <a:off x="3779838" y="2278063"/>
            <a:ext cx="865187" cy="304800"/>
          </a:xfrm>
          <a:prstGeom prst="rect">
            <a:avLst/>
          </a:prstGeom>
          <a:noFill/>
          <a:ln w="9525">
            <a:noFill/>
            <a:miter lim="800000"/>
            <a:headEnd/>
            <a:tailEnd/>
          </a:ln>
        </p:spPr>
        <p:txBody>
          <a:bodyPr>
            <a:spAutoFit/>
          </a:bodyPr>
          <a:lstStyle/>
          <a:p>
            <a:pPr>
              <a:spcBef>
                <a:spcPct val="50000"/>
              </a:spcBef>
              <a:defRPr/>
            </a:pPr>
            <a:r>
              <a:rPr lang="en-US" altLang="zh-CN" sz="1400" b="0" dirty="0" err="1">
                <a:latin typeface="+mj-lt"/>
                <a:ea typeface="华文细黑" pitchFamily="2" charset="-122"/>
              </a:rPr>
              <a:t>Xiantao</a:t>
            </a:r>
            <a:endParaRPr lang="zh-CN" altLang="en-US" sz="1400" b="0" dirty="0">
              <a:latin typeface="+mj-lt"/>
              <a:ea typeface="华文细黑" pitchFamily="2" charset="-122"/>
            </a:endParaRPr>
          </a:p>
        </p:txBody>
      </p:sp>
      <p:sp>
        <p:nvSpPr>
          <p:cNvPr id="70674" name="Text Box 39"/>
          <p:cNvSpPr txBox="1">
            <a:spLocks noChangeArrowheads="1"/>
          </p:cNvSpPr>
          <p:nvPr/>
        </p:nvSpPr>
        <p:spPr bwMode="auto">
          <a:xfrm>
            <a:off x="4932363" y="2260600"/>
            <a:ext cx="996950" cy="307975"/>
          </a:xfrm>
          <a:prstGeom prst="rect">
            <a:avLst/>
          </a:prstGeom>
          <a:noFill/>
          <a:ln w="9525">
            <a:noFill/>
            <a:miter lim="800000"/>
            <a:headEnd/>
            <a:tailEnd/>
          </a:ln>
        </p:spPr>
        <p:txBody>
          <a:bodyPr>
            <a:spAutoFit/>
          </a:bodyPr>
          <a:lstStyle/>
          <a:p>
            <a:pPr>
              <a:spcBef>
                <a:spcPct val="50000"/>
              </a:spcBef>
              <a:defRPr/>
            </a:pPr>
            <a:r>
              <a:rPr lang="en-US" altLang="zh-CN" sz="1400" b="0" dirty="0" err="1">
                <a:latin typeface="+mj-lt"/>
                <a:ea typeface="华文细黑" pitchFamily="2" charset="-122"/>
              </a:rPr>
              <a:t>Qianjiang</a:t>
            </a:r>
            <a:endParaRPr lang="zh-CN" altLang="en-US" sz="1400" b="0" dirty="0">
              <a:latin typeface="+mj-lt"/>
              <a:ea typeface="华文细黑" pitchFamily="2" charset="-122"/>
            </a:endParaRPr>
          </a:p>
        </p:txBody>
      </p:sp>
      <p:sp>
        <p:nvSpPr>
          <p:cNvPr id="70675" name="Text Box 39"/>
          <p:cNvSpPr txBox="1">
            <a:spLocks noChangeArrowheads="1"/>
          </p:cNvSpPr>
          <p:nvPr/>
        </p:nvSpPr>
        <p:spPr bwMode="auto">
          <a:xfrm>
            <a:off x="6156325" y="2260600"/>
            <a:ext cx="915988" cy="307975"/>
          </a:xfrm>
          <a:prstGeom prst="rect">
            <a:avLst/>
          </a:prstGeom>
          <a:noFill/>
          <a:ln w="9525">
            <a:noFill/>
            <a:miter lim="800000"/>
            <a:headEnd/>
            <a:tailEnd/>
          </a:ln>
        </p:spPr>
        <p:txBody>
          <a:bodyPr>
            <a:spAutoFit/>
          </a:bodyPr>
          <a:lstStyle/>
          <a:p>
            <a:pPr>
              <a:spcBef>
                <a:spcPct val="50000"/>
              </a:spcBef>
              <a:defRPr/>
            </a:pPr>
            <a:r>
              <a:rPr lang="en-US" altLang="zh-CN" sz="1400" b="0" dirty="0" err="1">
                <a:latin typeface="+mj-lt"/>
                <a:ea typeface="华文细黑" pitchFamily="2" charset="-122"/>
              </a:rPr>
              <a:t>Jingzhou</a:t>
            </a:r>
            <a:endParaRPr lang="zh-CN" altLang="en-US" sz="1400" b="0" dirty="0">
              <a:latin typeface="+mj-lt"/>
              <a:ea typeface="华文细黑" pitchFamily="2" charset="-122"/>
            </a:endParaRPr>
          </a:p>
        </p:txBody>
      </p:sp>
      <p:sp>
        <p:nvSpPr>
          <p:cNvPr id="70676" name="Text Box 39"/>
          <p:cNvSpPr txBox="1">
            <a:spLocks noChangeArrowheads="1"/>
          </p:cNvSpPr>
          <p:nvPr/>
        </p:nvSpPr>
        <p:spPr bwMode="auto">
          <a:xfrm>
            <a:off x="7215188" y="2260600"/>
            <a:ext cx="836612" cy="307975"/>
          </a:xfrm>
          <a:prstGeom prst="rect">
            <a:avLst/>
          </a:prstGeom>
          <a:noFill/>
          <a:ln w="9525">
            <a:noFill/>
            <a:miter lim="800000"/>
            <a:headEnd/>
            <a:tailEnd/>
          </a:ln>
        </p:spPr>
        <p:txBody>
          <a:bodyPr>
            <a:spAutoFit/>
          </a:bodyPr>
          <a:lstStyle/>
          <a:p>
            <a:pPr>
              <a:spcBef>
                <a:spcPct val="50000"/>
              </a:spcBef>
              <a:defRPr/>
            </a:pPr>
            <a:r>
              <a:rPr lang="en-US" altLang="zh-CN" sz="1400" b="0" dirty="0" err="1">
                <a:latin typeface="+mj-lt"/>
                <a:ea typeface="华文细黑" pitchFamily="2" charset="-122"/>
              </a:rPr>
              <a:t>Zhijiang</a:t>
            </a:r>
            <a:endParaRPr lang="zh-CN" altLang="en-US" sz="1400" b="0" dirty="0">
              <a:latin typeface="+mj-lt"/>
              <a:ea typeface="华文细黑" pitchFamily="2" charset="-122"/>
            </a:endParaRPr>
          </a:p>
        </p:txBody>
      </p:sp>
      <p:sp>
        <p:nvSpPr>
          <p:cNvPr id="70677" name="Text Box 39"/>
          <p:cNvSpPr txBox="1">
            <a:spLocks noChangeArrowheads="1"/>
          </p:cNvSpPr>
          <p:nvPr/>
        </p:nvSpPr>
        <p:spPr bwMode="auto">
          <a:xfrm>
            <a:off x="8172450" y="2259013"/>
            <a:ext cx="900113" cy="523875"/>
          </a:xfrm>
          <a:prstGeom prst="rect">
            <a:avLst/>
          </a:prstGeom>
          <a:noFill/>
          <a:ln w="9525">
            <a:noFill/>
            <a:miter lim="800000"/>
            <a:headEnd/>
            <a:tailEnd/>
          </a:ln>
        </p:spPr>
        <p:txBody>
          <a:bodyPr>
            <a:spAutoFit/>
          </a:bodyPr>
          <a:lstStyle/>
          <a:p>
            <a:pPr>
              <a:spcBef>
                <a:spcPct val="50000"/>
              </a:spcBef>
              <a:defRPr/>
            </a:pPr>
            <a:r>
              <a:rPr lang="en-US" altLang="zh-CN" sz="1400" b="0" dirty="0">
                <a:latin typeface="+mj-lt"/>
                <a:ea typeface="华文细黑" pitchFamily="2" charset="-122"/>
              </a:rPr>
              <a:t>East </a:t>
            </a:r>
            <a:r>
              <a:rPr lang="en-US" altLang="zh-CN" sz="1400" b="0" dirty="0" err="1">
                <a:latin typeface="+mj-lt"/>
                <a:ea typeface="华文细黑" pitchFamily="2" charset="-122"/>
              </a:rPr>
              <a:t>Yichang</a:t>
            </a:r>
            <a:endParaRPr lang="zh-CN" altLang="en-US" sz="1400" b="0" dirty="0">
              <a:latin typeface="+mj-lt"/>
              <a:ea typeface="华文细黑" pitchFamily="2" charset="-122"/>
            </a:endParaRPr>
          </a:p>
        </p:txBody>
      </p:sp>
      <p:grpSp>
        <p:nvGrpSpPr>
          <p:cNvPr id="203797" name="Group 54"/>
          <p:cNvGrpSpPr>
            <a:grpSpLocks/>
          </p:cNvGrpSpPr>
          <p:nvPr/>
        </p:nvGrpSpPr>
        <p:grpSpPr bwMode="auto">
          <a:xfrm>
            <a:off x="7092950" y="3573463"/>
            <a:ext cx="504825" cy="503237"/>
            <a:chOff x="4354513" y="1244600"/>
            <a:chExt cx="488950" cy="533400"/>
          </a:xfrm>
        </p:grpSpPr>
        <p:sp>
          <p:nvSpPr>
            <p:cNvPr id="70685"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0686" name="Freeform 20"/>
            <p:cNvSpPr>
              <a:spLocks noEditPoints="1"/>
            </p:cNvSpPr>
            <p:nvPr/>
          </p:nvSpPr>
          <p:spPr bwMode="auto">
            <a:xfrm>
              <a:off x="4354513" y="1244600"/>
              <a:ext cx="488950" cy="530035"/>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sp>
        <p:nvSpPr>
          <p:cNvPr id="70679" name="Text Box 154"/>
          <p:cNvSpPr txBox="1">
            <a:spLocks noChangeArrowheads="1"/>
          </p:cNvSpPr>
          <p:nvPr/>
        </p:nvSpPr>
        <p:spPr bwMode="auto">
          <a:xfrm>
            <a:off x="7596188" y="3668713"/>
            <a:ext cx="1547812" cy="336550"/>
          </a:xfrm>
          <a:prstGeom prst="rect">
            <a:avLst/>
          </a:prstGeom>
          <a:noFill/>
          <a:ln w="9525">
            <a:noFill/>
            <a:miter lim="800000"/>
            <a:headEnd/>
            <a:tailEnd/>
          </a:ln>
        </p:spPr>
        <p:txBody>
          <a:bodyPr>
            <a:spAutoFit/>
          </a:bodyPr>
          <a:lstStyle/>
          <a:p>
            <a:pPr>
              <a:defRPr/>
            </a:pPr>
            <a:r>
              <a:rPr kumimoji="0" lang="en-US" altLang="zh-CN" sz="1600">
                <a:solidFill>
                  <a:srgbClr val="0033CC"/>
                </a:solidFill>
                <a:latin typeface="+mj-lt"/>
                <a:ea typeface="华文细黑" pitchFamily="2" charset="-122"/>
              </a:rPr>
              <a:t>ZXMP S385</a:t>
            </a:r>
            <a:endParaRPr kumimoji="0" lang="zh-CN" altLang="en-US" sz="1600">
              <a:solidFill>
                <a:srgbClr val="0033CC"/>
              </a:solidFill>
              <a:latin typeface="+mj-lt"/>
              <a:ea typeface="华文细黑" pitchFamily="2" charset="-122"/>
            </a:endParaRPr>
          </a:p>
        </p:txBody>
      </p:sp>
      <p:sp>
        <p:nvSpPr>
          <p:cNvPr id="70680" name="Text Box 154"/>
          <p:cNvSpPr txBox="1">
            <a:spLocks noChangeArrowheads="1"/>
          </p:cNvSpPr>
          <p:nvPr/>
        </p:nvSpPr>
        <p:spPr bwMode="auto">
          <a:xfrm>
            <a:off x="2357438" y="2708275"/>
            <a:ext cx="4370387" cy="338138"/>
          </a:xfrm>
          <a:prstGeom prst="rect">
            <a:avLst/>
          </a:prstGeom>
          <a:noFill/>
          <a:ln w="9525">
            <a:noFill/>
            <a:miter lim="800000"/>
            <a:headEnd/>
            <a:tailEnd/>
          </a:ln>
        </p:spPr>
        <p:txBody>
          <a:bodyPr>
            <a:spAutoFit/>
          </a:bodyPr>
          <a:lstStyle/>
          <a:p>
            <a:pPr algn="ctr">
              <a:defRPr/>
            </a:pPr>
            <a:r>
              <a:rPr kumimoji="0" lang="en-US" altLang="zh-CN" sz="1600" dirty="0" smtClean="0">
                <a:solidFill>
                  <a:srgbClr val="0033CC"/>
                </a:solidFill>
                <a:latin typeface="+mj-lt"/>
                <a:ea typeface="华文细黑" pitchFamily="2" charset="-122"/>
              </a:rPr>
              <a:t>2.5G </a:t>
            </a:r>
            <a:r>
              <a:rPr kumimoji="0" lang="en-US" altLang="zh-CN" sz="1600" dirty="0">
                <a:solidFill>
                  <a:srgbClr val="0033CC"/>
                </a:solidFill>
                <a:latin typeface="+mj-lt"/>
                <a:ea typeface="华文细黑" pitchFamily="2" charset="-122"/>
              </a:rPr>
              <a:t>linear multiplex section protection</a:t>
            </a:r>
            <a:endParaRPr kumimoji="0" lang="zh-CN" altLang="en-US" sz="1600" dirty="0">
              <a:solidFill>
                <a:srgbClr val="0033CC"/>
              </a:solidFill>
              <a:latin typeface="+mj-lt"/>
              <a:ea typeface="华文细黑" pitchFamily="2" charset="-122"/>
            </a:endParaRPr>
          </a:p>
        </p:txBody>
      </p:sp>
      <p:sp>
        <p:nvSpPr>
          <p:cNvPr id="562220" name="Line 149"/>
          <p:cNvSpPr>
            <a:spLocks noChangeShapeType="1"/>
          </p:cNvSpPr>
          <p:nvPr/>
        </p:nvSpPr>
        <p:spPr bwMode="auto">
          <a:xfrm flipH="1">
            <a:off x="4572000" y="3789363"/>
            <a:ext cx="1008063" cy="0"/>
          </a:xfrm>
          <a:prstGeom prst="line">
            <a:avLst/>
          </a:prstGeom>
          <a:noFill/>
          <a:ln w="28575">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2221" name="Line 149"/>
          <p:cNvSpPr>
            <a:spLocks noChangeShapeType="1"/>
          </p:cNvSpPr>
          <p:nvPr/>
        </p:nvSpPr>
        <p:spPr bwMode="auto">
          <a:xfrm flipH="1">
            <a:off x="4572000" y="3933825"/>
            <a:ext cx="1008063" cy="0"/>
          </a:xfrm>
          <a:prstGeom prst="line">
            <a:avLst/>
          </a:prstGeom>
          <a:noFill/>
          <a:ln w="28575">
            <a:solidFill>
              <a:srgbClr val="FF6600"/>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70683" name="Text Box 154"/>
          <p:cNvSpPr txBox="1">
            <a:spLocks noChangeArrowheads="1"/>
          </p:cNvSpPr>
          <p:nvPr/>
        </p:nvSpPr>
        <p:spPr bwMode="auto">
          <a:xfrm>
            <a:off x="5653088" y="3717925"/>
            <a:ext cx="1366837" cy="336550"/>
          </a:xfrm>
          <a:prstGeom prst="rect">
            <a:avLst/>
          </a:prstGeom>
          <a:noFill/>
          <a:ln w="9525">
            <a:noFill/>
            <a:miter lim="800000"/>
            <a:headEnd/>
            <a:tailEnd/>
          </a:ln>
        </p:spPr>
        <p:txBody>
          <a:bodyPr>
            <a:spAutoFit/>
          </a:bodyPr>
          <a:lstStyle/>
          <a:p>
            <a:pPr>
              <a:defRPr/>
            </a:pPr>
            <a:r>
              <a:rPr kumimoji="0" lang="en-US" altLang="zh-CN" sz="1600" dirty="0" smtClean="0">
                <a:solidFill>
                  <a:srgbClr val="0033CC"/>
                </a:solidFill>
                <a:latin typeface="+mj-lt"/>
                <a:ea typeface="华文细黑" pitchFamily="2" charset="-122"/>
              </a:rPr>
              <a:t>2.5G (1+1</a:t>
            </a:r>
            <a:r>
              <a:rPr kumimoji="0" lang="en-US" altLang="zh-CN" sz="1600" dirty="0">
                <a:solidFill>
                  <a:srgbClr val="0033CC"/>
                </a:solidFill>
                <a:latin typeface="+mj-lt"/>
                <a:ea typeface="华文细黑" pitchFamily="2" charset="-122"/>
              </a:rPr>
              <a:t>)</a:t>
            </a:r>
          </a:p>
        </p:txBody>
      </p:sp>
      <p:sp>
        <p:nvSpPr>
          <p:cNvPr id="70684" name="Rectangle 47"/>
          <p:cNvSpPr>
            <a:spLocks noChangeArrowheads="1"/>
          </p:cNvSpPr>
          <p:nvPr/>
        </p:nvSpPr>
        <p:spPr bwMode="auto">
          <a:xfrm>
            <a:off x="3714750" y="3716338"/>
            <a:ext cx="811213" cy="307975"/>
          </a:xfrm>
          <a:prstGeom prst="rect">
            <a:avLst/>
          </a:prstGeom>
          <a:noFill/>
          <a:ln w="9525" algn="ctr">
            <a:noFill/>
            <a:miter lim="800000"/>
            <a:headEnd/>
            <a:tailEnd/>
          </a:ln>
        </p:spPr>
        <p:txBody>
          <a:bodyPr>
            <a:spAutoFit/>
          </a:bodyPr>
          <a:lstStyle/>
          <a:p>
            <a:pPr>
              <a:spcBef>
                <a:spcPct val="50000"/>
              </a:spcBef>
              <a:defRPr/>
            </a:pPr>
            <a:r>
              <a:rPr lang="en-US" altLang="zh-CN" sz="1400" b="0" dirty="0">
                <a:latin typeface="+mj-lt"/>
                <a:ea typeface="华文细黑" pitchFamily="2" charset="-122"/>
              </a:rPr>
              <a:t>Legend:</a:t>
            </a:r>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302" name="Line 149"/>
          <p:cNvSpPr>
            <a:spLocks noChangeShapeType="1"/>
          </p:cNvSpPr>
          <p:nvPr/>
        </p:nvSpPr>
        <p:spPr bwMode="auto">
          <a:xfrm flipH="1">
            <a:off x="1314450" y="3046413"/>
            <a:ext cx="6192838" cy="0"/>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303" name="Line 149"/>
          <p:cNvSpPr>
            <a:spLocks noChangeShapeType="1"/>
          </p:cNvSpPr>
          <p:nvPr/>
        </p:nvSpPr>
        <p:spPr bwMode="auto">
          <a:xfrm flipH="1">
            <a:off x="1314450" y="3189288"/>
            <a:ext cx="6192838" cy="0"/>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77540" name="Rectangle 4"/>
          <p:cNvSpPr>
            <a:spLocks noGrp="1" noChangeArrowheads="1"/>
          </p:cNvSpPr>
          <p:nvPr>
            <p:ph type="title" idx="4294967295"/>
          </p:nvPr>
        </p:nvSpPr>
        <p:spPr>
          <a:xfrm>
            <a:off x="312738" y="214313"/>
            <a:ext cx="8496300" cy="647700"/>
          </a:xfrm>
        </p:spPr>
        <p:txBody>
          <a:bodyPr/>
          <a:lstStyle/>
          <a:p>
            <a:pPr>
              <a:defRPr/>
            </a:pPr>
            <a:r>
              <a:rPr kumimoji="1" lang="en-US" altLang="zh-CN" sz="2400" kern="1200" dirty="0" smtClean="0">
                <a:latin typeface="+mj-lt"/>
              </a:rPr>
              <a:t>Transmission network for Zhengzhou-Xi’an Passenger Transport Line </a:t>
            </a:r>
            <a:endParaRPr kumimoji="1" lang="zh-CN" altLang="en-US" sz="2400" kern="1200" dirty="0" smtClean="0">
              <a:latin typeface="+mj-lt"/>
            </a:endParaRPr>
          </a:p>
        </p:txBody>
      </p:sp>
      <p:sp>
        <p:nvSpPr>
          <p:cNvPr id="71685" name="Text Box 6"/>
          <p:cNvSpPr txBox="1">
            <a:spLocks noChangeArrowheads="1"/>
          </p:cNvSpPr>
          <p:nvPr/>
        </p:nvSpPr>
        <p:spPr bwMode="auto">
          <a:xfrm>
            <a:off x="395288" y="4911725"/>
            <a:ext cx="8172450" cy="1446213"/>
          </a:xfrm>
          <a:prstGeom prst="rect">
            <a:avLst/>
          </a:prstGeom>
          <a:noFill/>
          <a:ln w="19050" algn="ctr">
            <a:noFill/>
            <a:miter lim="800000"/>
            <a:headEnd/>
            <a:tailEnd/>
          </a:ln>
        </p:spPr>
        <p:txBody>
          <a:bodyPr>
            <a:spAutoFit/>
          </a:bodyPr>
          <a:lstStyle/>
          <a:p>
            <a:pPr>
              <a:spcBef>
                <a:spcPct val="50000"/>
              </a:spcBef>
              <a:defRPr/>
            </a:pPr>
            <a:r>
              <a:rPr kumimoji="0" lang="en-US" altLang="zh-CN" sz="1600" b="0" dirty="0">
                <a:solidFill>
                  <a:srgbClr val="55BAFF"/>
                </a:solidFill>
                <a:latin typeface="+mj-lt"/>
                <a:ea typeface="华文细黑" pitchFamily="2" charset="-122"/>
              </a:rPr>
              <a:t>For the backbone layer of the transmission network in this project, the STM-64 ADM devices were adopted, and at stations and within sections at the access layer 224 sets of 622Mb/s MSTP devices and 20 sets of 155Mb/s MSTP devices in total were mounted. </a:t>
            </a:r>
            <a:endParaRPr kumimoji="0" lang="zh-CN" altLang="en-US" sz="1600" b="0" dirty="0">
              <a:solidFill>
                <a:srgbClr val="55BAFF"/>
              </a:solidFill>
              <a:latin typeface="+mj-lt"/>
              <a:ea typeface="华文细黑" pitchFamily="2" charset="-122"/>
            </a:endParaRPr>
          </a:p>
          <a:p>
            <a:pPr>
              <a:spcBef>
                <a:spcPct val="50000"/>
              </a:spcBef>
              <a:defRPr/>
            </a:pPr>
            <a:r>
              <a:rPr kumimoji="0" lang="en-US" altLang="zh-CN" sz="1600" b="0" dirty="0">
                <a:solidFill>
                  <a:srgbClr val="55BAFF"/>
                </a:solidFill>
                <a:latin typeface="+mj-lt"/>
                <a:ea typeface="华文细黑" pitchFamily="2" charset="-122"/>
              </a:rPr>
              <a:t>The main services borne by such network are </a:t>
            </a:r>
            <a:r>
              <a:rPr kumimoji="0" lang="en-US" altLang="zh-CN" sz="1600" b="0" dirty="0" smtClean="0">
                <a:solidFill>
                  <a:srgbClr val="55BAFF"/>
                </a:solidFill>
                <a:latin typeface="+mj-lt"/>
                <a:ea typeface="华文细黑" pitchFamily="2" charset="-122"/>
              </a:rPr>
              <a:t>Delivery, </a:t>
            </a:r>
            <a:r>
              <a:rPr kumimoji="0" lang="en-US" altLang="zh-CN" sz="1600" b="0" dirty="0">
                <a:solidFill>
                  <a:srgbClr val="55BAFF"/>
                </a:solidFill>
                <a:latin typeface="+mj-lt"/>
                <a:ea typeface="华文细黑" pitchFamily="2" charset="-122"/>
              </a:rPr>
              <a:t>integrated information and monitoring services. </a:t>
            </a:r>
            <a:endParaRPr kumimoji="0" lang="zh-CN" altLang="en-US" sz="1600" b="0" dirty="0">
              <a:solidFill>
                <a:srgbClr val="55BAFF"/>
              </a:solidFill>
              <a:latin typeface="+mj-lt"/>
              <a:ea typeface="华文细黑" pitchFamily="2" charset="-122"/>
            </a:endParaRPr>
          </a:p>
        </p:txBody>
      </p:sp>
      <p:sp>
        <p:nvSpPr>
          <p:cNvPr id="71686" name="Rectangle 5"/>
          <p:cNvSpPr>
            <a:spLocks noChangeArrowheads="1"/>
          </p:cNvSpPr>
          <p:nvPr/>
        </p:nvSpPr>
        <p:spPr bwMode="auto">
          <a:xfrm>
            <a:off x="6732588" y="4437063"/>
            <a:ext cx="361950" cy="122237"/>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STM-64</a:t>
            </a:r>
            <a:endParaRPr lang="en-US" altLang="zh-CN" sz="1800" b="0">
              <a:solidFill>
                <a:schemeClr val="bg1"/>
              </a:solidFill>
              <a:latin typeface="+mj-lt"/>
              <a:ea typeface="华文细黑" pitchFamily="2" charset="-122"/>
            </a:endParaRPr>
          </a:p>
        </p:txBody>
      </p:sp>
      <p:sp>
        <p:nvSpPr>
          <p:cNvPr id="71687" name="Rectangle 9"/>
          <p:cNvSpPr>
            <a:spLocks noChangeArrowheads="1"/>
          </p:cNvSpPr>
          <p:nvPr/>
        </p:nvSpPr>
        <p:spPr bwMode="auto">
          <a:xfrm>
            <a:off x="5786438" y="4414838"/>
            <a:ext cx="509587" cy="169862"/>
          </a:xfrm>
          <a:prstGeom prst="rect">
            <a:avLst/>
          </a:prstGeom>
          <a:noFill/>
          <a:ln w="9525">
            <a:noFill/>
            <a:miter lim="800000"/>
            <a:headEnd/>
            <a:tailEnd/>
          </a:ln>
        </p:spPr>
        <p:txBody>
          <a:bodyPr wrap="none" lIns="0" tIns="0" rIns="0" bIns="0">
            <a:spAutoFit/>
          </a:bodyPr>
          <a:lstStyle/>
          <a:p>
            <a:pPr algn="ctr" eaLnBrk="0" hangingPunct="0">
              <a:defRPr/>
            </a:pPr>
            <a:r>
              <a:rPr lang="en-US" altLang="zh-CN" sz="1100" b="0" dirty="0">
                <a:solidFill>
                  <a:srgbClr val="000000"/>
                </a:solidFill>
                <a:latin typeface="+mj-lt"/>
                <a:ea typeface="华文细黑" pitchFamily="2" charset="-122"/>
              </a:rPr>
              <a:t>Legend:</a:t>
            </a:r>
            <a:endParaRPr lang="zh-CN" altLang="en-US" sz="1800" b="0" dirty="0">
              <a:solidFill>
                <a:schemeClr val="bg1"/>
              </a:solidFill>
              <a:latin typeface="+mj-lt"/>
              <a:ea typeface="华文细黑" pitchFamily="2" charset="-122"/>
            </a:endParaRPr>
          </a:p>
        </p:txBody>
      </p:sp>
      <p:sp>
        <p:nvSpPr>
          <p:cNvPr id="71688" name="Rectangle 10"/>
          <p:cNvSpPr>
            <a:spLocks noChangeArrowheads="1"/>
          </p:cNvSpPr>
          <p:nvPr/>
        </p:nvSpPr>
        <p:spPr bwMode="auto">
          <a:xfrm>
            <a:off x="6116638" y="4414838"/>
            <a:ext cx="38100" cy="168275"/>
          </a:xfrm>
          <a:prstGeom prst="rect">
            <a:avLst/>
          </a:prstGeom>
          <a:noFill/>
          <a:ln w="9525">
            <a:noFill/>
            <a:miter lim="800000"/>
            <a:headEnd/>
            <a:tailEnd/>
          </a:ln>
        </p:spPr>
        <p:txBody>
          <a:bodyPr wrap="none" lIns="0" tIns="0" rIns="0" bIns="0">
            <a:spAutoFit/>
          </a:bodyPr>
          <a:lstStyle/>
          <a:p>
            <a:pPr algn="ctr" eaLnBrk="0" hangingPunct="0">
              <a:defRPr/>
            </a:pPr>
            <a:r>
              <a:rPr lang="en-US" altLang="zh-CN" sz="1100" b="0" dirty="0">
                <a:solidFill>
                  <a:srgbClr val="000000"/>
                </a:solidFill>
                <a:latin typeface="+mj-lt"/>
                <a:ea typeface="华文细黑" pitchFamily="2" charset="-122"/>
              </a:rPr>
              <a:t>:</a:t>
            </a:r>
            <a:endParaRPr lang="en-US" altLang="zh-CN" sz="1800" b="0" dirty="0">
              <a:solidFill>
                <a:schemeClr val="bg1"/>
              </a:solidFill>
              <a:latin typeface="+mj-lt"/>
              <a:ea typeface="华文细黑" pitchFamily="2" charset="-122"/>
            </a:endParaRPr>
          </a:p>
        </p:txBody>
      </p:sp>
      <p:sp>
        <p:nvSpPr>
          <p:cNvPr id="71689" name="Rectangle 11"/>
          <p:cNvSpPr>
            <a:spLocks noChangeArrowheads="1"/>
          </p:cNvSpPr>
          <p:nvPr/>
        </p:nvSpPr>
        <p:spPr bwMode="auto">
          <a:xfrm>
            <a:off x="8040688" y="4414838"/>
            <a:ext cx="390525" cy="122237"/>
          </a:xfrm>
          <a:prstGeom prst="rect">
            <a:avLst/>
          </a:prstGeom>
          <a:noFill/>
          <a:ln w="9525">
            <a:noFill/>
            <a:miter lim="800000"/>
            <a:headEnd/>
            <a:tailEnd/>
          </a:ln>
        </p:spPr>
        <p:txBody>
          <a:bodyPr wrap="none" lIns="0" tIns="0" rIns="0" bIns="0">
            <a:spAutoFit/>
          </a:bodyPr>
          <a:lstStyle/>
          <a:p>
            <a:pPr algn="ctr" eaLnBrk="0" hangingPunct="0">
              <a:defRPr/>
            </a:pPr>
            <a:r>
              <a:rPr lang="en-US" altLang="zh-CN" sz="800" b="0">
                <a:solidFill>
                  <a:srgbClr val="000000"/>
                </a:solidFill>
                <a:latin typeface="+mj-lt"/>
                <a:ea typeface="华文细黑" pitchFamily="2" charset="-122"/>
              </a:rPr>
              <a:t>STM-1/4</a:t>
            </a:r>
            <a:endParaRPr lang="en-US" altLang="zh-CN" sz="1800" b="0">
              <a:solidFill>
                <a:schemeClr val="bg1"/>
              </a:solidFill>
              <a:latin typeface="+mj-lt"/>
              <a:ea typeface="华文细黑" pitchFamily="2" charset="-122"/>
            </a:endParaRPr>
          </a:p>
        </p:txBody>
      </p:sp>
      <p:grpSp>
        <p:nvGrpSpPr>
          <p:cNvPr id="205833" name="Group 54"/>
          <p:cNvGrpSpPr>
            <a:grpSpLocks/>
          </p:cNvGrpSpPr>
          <p:nvPr/>
        </p:nvGrpSpPr>
        <p:grpSpPr bwMode="auto">
          <a:xfrm>
            <a:off x="6369050" y="4292600"/>
            <a:ext cx="287338" cy="360363"/>
            <a:chOff x="4354513" y="1244600"/>
            <a:chExt cx="488950" cy="533400"/>
          </a:xfrm>
        </p:grpSpPr>
        <p:sp>
          <p:nvSpPr>
            <p:cNvPr id="71856"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857" name="Freeform 20"/>
            <p:cNvSpPr>
              <a:spLocks noEditPoints="1"/>
            </p:cNvSpPr>
            <p:nvPr/>
          </p:nvSpPr>
          <p:spPr bwMode="auto">
            <a:xfrm>
              <a:off x="4354513" y="1244600"/>
              <a:ext cx="488950" cy="53104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sp>
        <p:nvSpPr>
          <p:cNvPr id="71691" name="Freeform 20"/>
          <p:cNvSpPr>
            <a:spLocks noEditPoints="1"/>
          </p:cNvSpPr>
          <p:nvPr/>
        </p:nvSpPr>
        <p:spPr bwMode="auto">
          <a:xfrm>
            <a:off x="7735888" y="4292600"/>
            <a:ext cx="288925" cy="360363"/>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grpSp>
        <p:nvGrpSpPr>
          <p:cNvPr id="205835" name="Group 54"/>
          <p:cNvGrpSpPr>
            <a:grpSpLocks/>
          </p:cNvGrpSpPr>
          <p:nvPr/>
        </p:nvGrpSpPr>
        <p:grpSpPr bwMode="auto">
          <a:xfrm>
            <a:off x="1028700" y="1389063"/>
            <a:ext cx="360363" cy="431800"/>
            <a:chOff x="4354513" y="1244600"/>
            <a:chExt cx="488950" cy="533400"/>
          </a:xfrm>
        </p:grpSpPr>
        <p:sp>
          <p:nvSpPr>
            <p:cNvPr id="71854"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855" name="Freeform 20"/>
            <p:cNvSpPr>
              <a:spLocks noEditPoints="1"/>
            </p:cNvSpPr>
            <p:nvPr/>
          </p:nvSpPr>
          <p:spPr bwMode="auto">
            <a:xfrm>
              <a:off x="4354513" y="1244600"/>
              <a:ext cx="488950" cy="529478"/>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205836" name="Group 54"/>
          <p:cNvGrpSpPr>
            <a:grpSpLocks/>
          </p:cNvGrpSpPr>
          <p:nvPr/>
        </p:nvGrpSpPr>
        <p:grpSpPr bwMode="auto">
          <a:xfrm>
            <a:off x="7435850" y="1389063"/>
            <a:ext cx="360363" cy="431800"/>
            <a:chOff x="4354513" y="1244600"/>
            <a:chExt cx="488950" cy="533400"/>
          </a:xfrm>
        </p:grpSpPr>
        <p:sp>
          <p:nvSpPr>
            <p:cNvPr id="71852"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853" name="Freeform 20"/>
            <p:cNvSpPr>
              <a:spLocks noEditPoints="1"/>
            </p:cNvSpPr>
            <p:nvPr/>
          </p:nvSpPr>
          <p:spPr bwMode="auto">
            <a:xfrm>
              <a:off x="4354513" y="1244600"/>
              <a:ext cx="488950" cy="529478"/>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sp>
        <p:nvSpPr>
          <p:cNvPr id="564300" name="Line 149"/>
          <p:cNvSpPr>
            <a:spLocks noChangeShapeType="1"/>
          </p:cNvSpPr>
          <p:nvPr/>
        </p:nvSpPr>
        <p:spPr bwMode="auto">
          <a:xfrm flipH="1">
            <a:off x="1314450" y="1533525"/>
            <a:ext cx="6192838" cy="0"/>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301" name="Line 149"/>
          <p:cNvSpPr>
            <a:spLocks noChangeShapeType="1"/>
          </p:cNvSpPr>
          <p:nvPr/>
        </p:nvSpPr>
        <p:spPr bwMode="auto">
          <a:xfrm flipH="1">
            <a:off x="1314450" y="1676400"/>
            <a:ext cx="6192838" cy="0"/>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nvGrpSpPr>
          <p:cNvPr id="205839" name="Group 54"/>
          <p:cNvGrpSpPr>
            <a:grpSpLocks/>
          </p:cNvGrpSpPr>
          <p:nvPr/>
        </p:nvGrpSpPr>
        <p:grpSpPr bwMode="auto">
          <a:xfrm>
            <a:off x="4340225" y="1389063"/>
            <a:ext cx="360363" cy="431800"/>
            <a:chOff x="4354513" y="1244600"/>
            <a:chExt cx="488950" cy="533400"/>
          </a:xfrm>
        </p:grpSpPr>
        <p:sp>
          <p:nvSpPr>
            <p:cNvPr id="71850" name="Freeform 19"/>
            <p:cNvSpPr>
              <a:spLocks/>
            </p:cNvSpPr>
            <p:nvPr/>
          </p:nvSpPr>
          <p:spPr bwMode="auto">
            <a:xfrm>
              <a:off x="4354513" y="1244600"/>
              <a:ext cx="488950" cy="533400"/>
            </a:xfrm>
            <a:custGeom>
              <a:avLst/>
              <a:gdLst>
                <a:gd name="T0" fmla="*/ 0 w 308"/>
                <a:gd name="T1" fmla="*/ 2147483647 h 336"/>
                <a:gd name="T2" fmla="*/ 0 w 308"/>
                <a:gd name="T3" fmla="*/ 2147483647 h 336"/>
                <a:gd name="T4" fmla="*/ 2147483647 w 308"/>
                <a:gd name="T5" fmla="*/ 2147483647 h 336"/>
                <a:gd name="T6" fmla="*/ 2147483647 w 308"/>
                <a:gd name="T7" fmla="*/ 2147483647 h 336"/>
                <a:gd name="T8" fmla="*/ 2147483647 w 308"/>
                <a:gd name="T9" fmla="*/ 2147483647 h 336"/>
                <a:gd name="T10" fmla="*/ 2147483647 w 308"/>
                <a:gd name="T11" fmla="*/ 0 h 336"/>
                <a:gd name="T12" fmla="*/ 0 w 308"/>
                <a:gd name="T13" fmla="*/ 2147483647 h 336"/>
                <a:gd name="T14" fmla="*/ 0 60000 65536"/>
                <a:gd name="T15" fmla="*/ 0 60000 65536"/>
                <a:gd name="T16" fmla="*/ 0 60000 65536"/>
                <a:gd name="T17" fmla="*/ 0 60000 65536"/>
                <a:gd name="T18" fmla="*/ 0 60000 65536"/>
                <a:gd name="T19" fmla="*/ 0 60000 65536"/>
                <a:gd name="T20" fmla="*/ 0 60000 65536"/>
                <a:gd name="T21" fmla="*/ 0 w 308"/>
                <a:gd name="T22" fmla="*/ 0 h 336"/>
                <a:gd name="T23" fmla="*/ 308 w 308"/>
                <a:gd name="T24" fmla="*/ 336 h 3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8" h="336">
                  <a:moveTo>
                    <a:pt x="0" y="28"/>
                  </a:moveTo>
                  <a:lnTo>
                    <a:pt x="0" y="271"/>
                  </a:lnTo>
                  <a:lnTo>
                    <a:pt x="205" y="336"/>
                  </a:lnTo>
                  <a:lnTo>
                    <a:pt x="308" y="304"/>
                  </a:lnTo>
                  <a:lnTo>
                    <a:pt x="308" y="61"/>
                  </a:lnTo>
                  <a:lnTo>
                    <a:pt x="103" y="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851" name="Freeform 20"/>
            <p:cNvSpPr>
              <a:spLocks noEditPoints="1"/>
            </p:cNvSpPr>
            <p:nvPr/>
          </p:nvSpPr>
          <p:spPr bwMode="auto">
            <a:xfrm>
              <a:off x="4354513" y="1244600"/>
              <a:ext cx="488950" cy="529478"/>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sp>
        <p:nvSpPr>
          <p:cNvPr id="564304" name="Line 149"/>
          <p:cNvSpPr>
            <a:spLocks noChangeShapeType="1"/>
          </p:cNvSpPr>
          <p:nvPr/>
        </p:nvSpPr>
        <p:spPr bwMode="auto">
          <a:xfrm flipH="1" flipV="1">
            <a:off x="1171575" y="1749425"/>
            <a:ext cx="0" cy="1150938"/>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305" name="Line 149"/>
          <p:cNvSpPr>
            <a:spLocks noChangeShapeType="1"/>
          </p:cNvSpPr>
          <p:nvPr/>
        </p:nvSpPr>
        <p:spPr bwMode="auto">
          <a:xfrm flipH="1" flipV="1">
            <a:off x="4556125" y="1820863"/>
            <a:ext cx="0" cy="1150937"/>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306" name="Line 149"/>
          <p:cNvSpPr>
            <a:spLocks noChangeShapeType="1"/>
          </p:cNvSpPr>
          <p:nvPr/>
        </p:nvSpPr>
        <p:spPr bwMode="auto">
          <a:xfrm flipH="1" flipV="1">
            <a:off x="7651750" y="1820863"/>
            <a:ext cx="0" cy="1150937"/>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nvGrpSpPr>
          <p:cNvPr id="205843" name="Group 99"/>
          <p:cNvGrpSpPr>
            <a:grpSpLocks/>
          </p:cNvGrpSpPr>
          <p:nvPr/>
        </p:nvGrpSpPr>
        <p:grpSpPr bwMode="auto">
          <a:xfrm>
            <a:off x="1531938" y="885825"/>
            <a:ext cx="431800" cy="360363"/>
            <a:chOff x="1111" y="844"/>
            <a:chExt cx="436" cy="267"/>
          </a:xfrm>
        </p:grpSpPr>
        <p:grpSp>
          <p:nvGrpSpPr>
            <p:cNvPr id="205977" name="Group 253"/>
            <p:cNvGrpSpPr>
              <a:grpSpLocks/>
            </p:cNvGrpSpPr>
            <p:nvPr/>
          </p:nvGrpSpPr>
          <p:grpSpPr bwMode="auto">
            <a:xfrm>
              <a:off x="1111" y="844"/>
              <a:ext cx="228" cy="254"/>
              <a:chOff x="2557463" y="5356226"/>
              <a:chExt cx="569913" cy="681038"/>
            </a:xfrm>
          </p:grpSpPr>
          <p:sp>
            <p:nvSpPr>
              <p:cNvPr id="71842" name="Freeform 98"/>
              <p:cNvSpPr>
                <a:spLocks/>
              </p:cNvSpPr>
              <p:nvPr/>
            </p:nvSpPr>
            <p:spPr bwMode="auto">
              <a:xfrm>
                <a:off x="2557463" y="5356226"/>
                <a:ext cx="568956" cy="681203"/>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71843" name="Freeform 99"/>
              <p:cNvSpPr>
                <a:spLocks/>
              </p:cNvSpPr>
              <p:nvPr/>
            </p:nvSpPr>
            <p:spPr bwMode="auto">
              <a:xfrm>
                <a:off x="2641603" y="5778824"/>
                <a:ext cx="40067" cy="66229"/>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844" name="Oval 100"/>
              <p:cNvSpPr>
                <a:spLocks noChangeArrowheads="1"/>
              </p:cNvSpPr>
              <p:nvPr/>
            </p:nvSpPr>
            <p:spPr bwMode="auto">
              <a:xfrm>
                <a:off x="2629584" y="5791439"/>
                <a:ext cx="28046" cy="37845"/>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71845" name="Freeform 101"/>
              <p:cNvSpPr>
                <a:spLocks/>
              </p:cNvSpPr>
              <p:nvPr/>
            </p:nvSpPr>
            <p:spPr bwMode="auto">
              <a:xfrm>
                <a:off x="3026250" y="5769364"/>
                <a:ext cx="16027" cy="119841"/>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846" name="Freeform 102"/>
              <p:cNvSpPr>
                <a:spLocks/>
              </p:cNvSpPr>
              <p:nvPr/>
            </p:nvSpPr>
            <p:spPr bwMode="auto">
              <a:xfrm>
                <a:off x="3058304" y="5756749"/>
                <a:ext cx="16027" cy="119841"/>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847" name="Freeform 103"/>
              <p:cNvSpPr>
                <a:spLocks/>
              </p:cNvSpPr>
              <p:nvPr/>
            </p:nvSpPr>
            <p:spPr bwMode="auto">
              <a:xfrm>
                <a:off x="2998204" y="5781979"/>
                <a:ext cx="8013" cy="119841"/>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848" name="Oval 104"/>
              <p:cNvSpPr>
                <a:spLocks noChangeArrowheads="1"/>
              </p:cNvSpPr>
              <p:nvPr/>
            </p:nvSpPr>
            <p:spPr bwMode="auto">
              <a:xfrm>
                <a:off x="2641603" y="5933357"/>
                <a:ext cx="16027" cy="15768"/>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71849" name="Freeform 105"/>
              <p:cNvSpPr>
                <a:spLocks noEditPoints="1"/>
              </p:cNvSpPr>
              <p:nvPr/>
            </p:nvSpPr>
            <p:spPr bwMode="auto">
              <a:xfrm>
                <a:off x="2557463" y="5403533"/>
                <a:ext cx="568956" cy="633896"/>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205978" name="Group 239"/>
            <p:cNvGrpSpPr>
              <a:grpSpLocks/>
            </p:cNvGrpSpPr>
            <p:nvPr/>
          </p:nvGrpSpPr>
          <p:grpSpPr bwMode="auto">
            <a:xfrm>
              <a:off x="1247" y="845"/>
              <a:ext cx="300" cy="266"/>
              <a:chOff x="4265613" y="1200150"/>
              <a:chExt cx="663575" cy="623888"/>
            </a:xfrm>
          </p:grpSpPr>
          <p:sp>
            <p:nvSpPr>
              <p:cNvPr id="71836" name="Freeform 39"/>
              <p:cNvSpPr>
                <a:spLocks/>
              </p:cNvSpPr>
              <p:nvPr/>
            </p:nvSpPr>
            <p:spPr bwMode="auto">
              <a:xfrm>
                <a:off x="4266165" y="1200564"/>
                <a:ext cx="663023" cy="623474"/>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71837" name="Freeform 40"/>
              <p:cNvSpPr>
                <a:spLocks/>
              </p:cNvSpPr>
              <p:nvPr/>
            </p:nvSpPr>
            <p:spPr bwMode="auto">
              <a:xfrm>
                <a:off x="4386714" y="1710929"/>
                <a:ext cx="340375" cy="110349"/>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71838" name="Freeform 41"/>
              <p:cNvSpPr>
                <a:spLocks/>
              </p:cNvSpPr>
              <p:nvPr/>
            </p:nvSpPr>
            <p:spPr bwMode="auto">
              <a:xfrm>
                <a:off x="4308712" y="1305396"/>
                <a:ext cx="368740" cy="40553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839" name="Freeform 42"/>
              <p:cNvSpPr>
                <a:spLocks/>
              </p:cNvSpPr>
              <p:nvPr/>
            </p:nvSpPr>
            <p:spPr bwMode="auto">
              <a:xfrm>
                <a:off x="4326441" y="1352293"/>
                <a:ext cx="120549" cy="273116"/>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71840" name="Oval 43"/>
              <p:cNvSpPr>
                <a:spLocks noChangeArrowheads="1"/>
              </p:cNvSpPr>
              <p:nvPr/>
            </p:nvSpPr>
            <p:spPr bwMode="auto">
              <a:xfrm>
                <a:off x="4638451" y="1732999"/>
                <a:ext cx="31909" cy="30347"/>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71841" name="Freeform 44"/>
              <p:cNvSpPr>
                <a:spLocks/>
              </p:cNvSpPr>
              <p:nvPr/>
            </p:nvSpPr>
            <p:spPr bwMode="auto">
              <a:xfrm>
                <a:off x="4266165" y="1225391"/>
                <a:ext cx="560201" cy="598647"/>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sp>
        <p:nvSpPr>
          <p:cNvPr id="564324" name="Line 149"/>
          <p:cNvSpPr>
            <a:spLocks noChangeShapeType="1"/>
          </p:cNvSpPr>
          <p:nvPr/>
        </p:nvSpPr>
        <p:spPr bwMode="auto">
          <a:xfrm flipV="1">
            <a:off x="1314450" y="1101725"/>
            <a:ext cx="288925" cy="360363"/>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nvGrpSpPr>
          <p:cNvPr id="205845" name="Group 101"/>
          <p:cNvGrpSpPr>
            <a:grpSpLocks/>
          </p:cNvGrpSpPr>
          <p:nvPr/>
        </p:nvGrpSpPr>
        <p:grpSpPr bwMode="auto">
          <a:xfrm>
            <a:off x="6499225" y="957263"/>
            <a:ext cx="431800" cy="360362"/>
            <a:chOff x="1111" y="844"/>
            <a:chExt cx="436" cy="267"/>
          </a:xfrm>
        </p:grpSpPr>
        <p:grpSp>
          <p:nvGrpSpPr>
            <p:cNvPr id="205961" name="Group 253"/>
            <p:cNvGrpSpPr>
              <a:grpSpLocks/>
            </p:cNvGrpSpPr>
            <p:nvPr/>
          </p:nvGrpSpPr>
          <p:grpSpPr bwMode="auto">
            <a:xfrm>
              <a:off x="1111" y="844"/>
              <a:ext cx="228" cy="254"/>
              <a:chOff x="2557463" y="5356226"/>
              <a:chExt cx="569913" cy="681038"/>
            </a:xfrm>
          </p:grpSpPr>
          <p:sp>
            <p:nvSpPr>
              <p:cNvPr id="71826" name="Freeform 98"/>
              <p:cNvSpPr>
                <a:spLocks/>
              </p:cNvSpPr>
              <p:nvPr/>
            </p:nvSpPr>
            <p:spPr bwMode="auto">
              <a:xfrm>
                <a:off x="2557463" y="5356226"/>
                <a:ext cx="568956" cy="681205"/>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71827" name="Freeform 99"/>
              <p:cNvSpPr>
                <a:spLocks/>
              </p:cNvSpPr>
              <p:nvPr/>
            </p:nvSpPr>
            <p:spPr bwMode="auto">
              <a:xfrm>
                <a:off x="2641606" y="5778825"/>
                <a:ext cx="40067" cy="66227"/>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828" name="Oval 100"/>
              <p:cNvSpPr>
                <a:spLocks noChangeArrowheads="1"/>
              </p:cNvSpPr>
              <p:nvPr/>
            </p:nvSpPr>
            <p:spPr bwMode="auto">
              <a:xfrm>
                <a:off x="2629584" y="5791440"/>
                <a:ext cx="28048" cy="37845"/>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71829" name="Freeform 101"/>
              <p:cNvSpPr>
                <a:spLocks/>
              </p:cNvSpPr>
              <p:nvPr/>
            </p:nvSpPr>
            <p:spPr bwMode="auto">
              <a:xfrm>
                <a:off x="3026252" y="5769363"/>
                <a:ext cx="16027" cy="119842"/>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830" name="Freeform 102"/>
              <p:cNvSpPr>
                <a:spLocks/>
              </p:cNvSpPr>
              <p:nvPr/>
            </p:nvSpPr>
            <p:spPr bwMode="auto">
              <a:xfrm>
                <a:off x="3058306" y="5756748"/>
                <a:ext cx="16027" cy="119842"/>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831" name="Freeform 103"/>
              <p:cNvSpPr>
                <a:spLocks/>
              </p:cNvSpPr>
              <p:nvPr/>
            </p:nvSpPr>
            <p:spPr bwMode="auto">
              <a:xfrm>
                <a:off x="2998204" y="5781978"/>
                <a:ext cx="8013" cy="119842"/>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832" name="Oval 104"/>
              <p:cNvSpPr>
                <a:spLocks noChangeArrowheads="1"/>
              </p:cNvSpPr>
              <p:nvPr/>
            </p:nvSpPr>
            <p:spPr bwMode="auto">
              <a:xfrm>
                <a:off x="2641606" y="5933357"/>
                <a:ext cx="16027" cy="15770"/>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71833" name="Freeform 105"/>
              <p:cNvSpPr>
                <a:spLocks noEditPoints="1"/>
              </p:cNvSpPr>
              <p:nvPr/>
            </p:nvSpPr>
            <p:spPr bwMode="auto">
              <a:xfrm>
                <a:off x="2557463" y="5403531"/>
                <a:ext cx="568956" cy="633900"/>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205962" name="Group 239"/>
            <p:cNvGrpSpPr>
              <a:grpSpLocks/>
            </p:cNvGrpSpPr>
            <p:nvPr/>
          </p:nvGrpSpPr>
          <p:grpSpPr bwMode="auto">
            <a:xfrm>
              <a:off x="1247" y="845"/>
              <a:ext cx="300" cy="266"/>
              <a:chOff x="4265613" y="1200150"/>
              <a:chExt cx="663575" cy="623888"/>
            </a:xfrm>
          </p:grpSpPr>
          <p:sp>
            <p:nvSpPr>
              <p:cNvPr id="71820" name="Freeform 39"/>
              <p:cNvSpPr>
                <a:spLocks/>
              </p:cNvSpPr>
              <p:nvPr/>
            </p:nvSpPr>
            <p:spPr bwMode="auto">
              <a:xfrm>
                <a:off x="4266167" y="1200562"/>
                <a:ext cx="663021" cy="623476"/>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71821" name="Freeform 40"/>
              <p:cNvSpPr>
                <a:spLocks/>
              </p:cNvSpPr>
              <p:nvPr/>
            </p:nvSpPr>
            <p:spPr bwMode="auto">
              <a:xfrm>
                <a:off x="4386716" y="1710930"/>
                <a:ext cx="340375" cy="110350"/>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71822" name="Freeform 41"/>
              <p:cNvSpPr>
                <a:spLocks/>
              </p:cNvSpPr>
              <p:nvPr/>
            </p:nvSpPr>
            <p:spPr bwMode="auto">
              <a:xfrm>
                <a:off x="4308714" y="1305394"/>
                <a:ext cx="368740" cy="405536"/>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823" name="Freeform 42"/>
              <p:cNvSpPr>
                <a:spLocks/>
              </p:cNvSpPr>
              <p:nvPr/>
            </p:nvSpPr>
            <p:spPr bwMode="auto">
              <a:xfrm>
                <a:off x="4326441" y="1352294"/>
                <a:ext cx="120549" cy="273115"/>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71824" name="Oval 43"/>
              <p:cNvSpPr>
                <a:spLocks noChangeArrowheads="1"/>
              </p:cNvSpPr>
              <p:nvPr/>
            </p:nvSpPr>
            <p:spPr bwMode="auto">
              <a:xfrm>
                <a:off x="4638451" y="1733000"/>
                <a:ext cx="31911" cy="30345"/>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71825" name="Freeform 44"/>
              <p:cNvSpPr>
                <a:spLocks/>
              </p:cNvSpPr>
              <p:nvPr/>
            </p:nvSpPr>
            <p:spPr bwMode="auto">
              <a:xfrm>
                <a:off x="4266167" y="1225391"/>
                <a:ext cx="560201" cy="598647"/>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sp>
        <p:nvSpPr>
          <p:cNvPr id="564342" name="Line 149"/>
          <p:cNvSpPr>
            <a:spLocks noChangeShapeType="1"/>
          </p:cNvSpPr>
          <p:nvPr/>
        </p:nvSpPr>
        <p:spPr bwMode="auto">
          <a:xfrm flipH="1" flipV="1">
            <a:off x="6859588" y="1173163"/>
            <a:ext cx="576262" cy="217487"/>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nvGrpSpPr>
          <p:cNvPr id="205847" name="Group 123"/>
          <p:cNvGrpSpPr>
            <a:grpSpLocks/>
          </p:cNvGrpSpPr>
          <p:nvPr/>
        </p:nvGrpSpPr>
        <p:grpSpPr bwMode="auto">
          <a:xfrm>
            <a:off x="595313" y="2397125"/>
            <a:ext cx="1079500" cy="1512888"/>
            <a:chOff x="340" y="1343"/>
            <a:chExt cx="680" cy="953"/>
          </a:xfrm>
        </p:grpSpPr>
        <p:sp>
          <p:nvSpPr>
            <p:cNvPr id="71809" name="Freeform 20"/>
            <p:cNvSpPr>
              <a:spLocks noEditPoints="1"/>
            </p:cNvSpPr>
            <p:nvPr/>
          </p:nvSpPr>
          <p:spPr bwMode="auto">
            <a:xfrm>
              <a:off x="605" y="1648"/>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71810" name="Freeform 20"/>
            <p:cNvSpPr>
              <a:spLocks noEditPoints="1"/>
            </p:cNvSpPr>
            <p:nvPr/>
          </p:nvSpPr>
          <p:spPr bwMode="auto">
            <a:xfrm>
              <a:off x="340" y="1343"/>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71811" name="Freeform 20"/>
            <p:cNvSpPr>
              <a:spLocks noEditPoints="1"/>
            </p:cNvSpPr>
            <p:nvPr/>
          </p:nvSpPr>
          <p:spPr bwMode="auto">
            <a:xfrm>
              <a:off x="831" y="1343"/>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71812" name="Freeform 20"/>
            <p:cNvSpPr>
              <a:spLocks noEditPoints="1"/>
            </p:cNvSpPr>
            <p:nvPr/>
          </p:nvSpPr>
          <p:spPr bwMode="auto">
            <a:xfrm>
              <a:off x="340" y="2067"/>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71813" name="Freeform 20"/>
            <p:cNvSpPr>
              <a:spLocks noEditPoints="1"/>
            </p:cNvSpPr>
            <p:nvPr/>
          </p:nvSpPr>
          <p:spPr bwMode="auto">
            <a:xfrm>
              <a:off x="831" y="2067"/>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564343" name="Line 149"/>
            <p:cNvSpPr>
              <a:spLocks noChangeShapeType="1"/>
            </p:cNvSpPr>
            <p:nvPr/>
          </p:nvSpPr>
          <p:spPr bwMode="auto">
            <a:xfrm flipH="1" flipV="1">
              <a:off x="476" y="1525"/>
              <a:ext cx="136" cy="227"/>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344" name="Line 149"/>
            <p:cNvSpPr>
              <a:spLocks noChangeShapeType="1"/>
            </p:cNvSpPr>
            <p:nvPr/>
          </p:nvSpPr>
          <p:spPr bwMode="auto">
            <a:xfrm flipV="1">
              <a:off x="793" y="1525"/>
              <a:ext cx="91" cy="181"/>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345" name="Line 149"/>
            <p:cNvSpPr>
              <a:spLocks noChangeShapeType="1"/>
            </p:cNvSpPr>
            <p:nvPr/>
          </p:nvSpPr>
          <p:spPr bwMode="auto">
            <a:xfrm flipH="1" flipV="1">
              <a:off x="748" y="1888"/>
              <a:ext cx="136" cy="181"/>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346" name="Line 149"/>
            <p:cNvSpPr>
              <a:spLocks noChangeShapeType="1"/>
            </p:cNvSpPr>
            <p:nvPr/>
          </p:nvSpPr>
          <p:spPr bwMode="auto">
            <a:xfrm flipV="1">
              <a:off x="476" y="1842"/>
              <a:ext cx="136" cy="227"/>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grpSp>
        <p:nvGrpSpPr>
          <p:cNvPr id="205848" name="Group 124"/>
          <p:cNvGrpSpPr>
            <a:grpSpLocks/>
          </p:cNvGrpSpPr>
          <p:nvPr/>
        </p:nvGrpSpPr>
        <p:grpSpPr bwMode="auto">
          <a:xfrm>
            <a:off x="7075488" y="2468563"/>
            <a:ext cx="1079500" cy="1512887"/>
            <a:chOff x="340" y="1343"/>
            <a:chExt cx="680" cy="953"/>
          </a:xfrm>
        </p:grpSpPr>
        <p:sp>
          <p:nvSpPr>
            <p:cNvPr id="71800" name="Freeform 20"/>
            <p:cNvSpPr>
              <a:spLocks noEditPoints="1"/>
            </p:cNvSpPr>
            <p:nvPr/>
          </p:nvSpPr>
          <p:spPr bwMode="auto">
            <a:xfrm>
              <a:off x="605" y="1648"/>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71801" name="Freeform 20"/>
            <p:cNvSpPr>
              <a:spLocks noEditPoints="1"/>
            </p:cNvSpPr>
            <p:nvPr/>
          </p:nvSpPr>
          <p:spPr bwMode="auto">
            <a:xfrm>
              <a:off x="340" y="1343"/>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71802" name="Freeform 20"/>
            <p:cNvSpPr>
              <a:spLocks noEditPoints="1"/>
            </p:cNvSpPr>
            <p:nvPr/>
          </p:nvSpPr>
          <p:spPr bwMode="auto">
            <a:xfrm>
              <a:off x="831" y="1343"/>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71803" name="Freeform 20"/>
            <p:cNvSpPr>
              <a:spLocks noEditPoints="1"/>
            </p:cNvSpPr>
            <p:nvPr/>
          </p:nvSpPr>
          <p:spPr bwMode="auto">
            <a:xfrm>
              <a:off x="340" y="2067"/>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71804" name="Freeform 20"/>
            <p:cNvSpPr>
              <a:spLocks noEditPoints="1"/>
            </p:cNvSpPr>
            <p:nvPr/>
          </p:nvSpPr>
          <p:spPr bwMode="auto">
            <a:xfrm>
              <a:off x="831" y="2067"/>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564354" name="Line 149"/>
            <p:cNvSpPr>
              <a:spLocks noChangeShapeType="1"/>
            </p:cNvSpPr>
            <p:nvPr/>
          </p:nvSpPr>
          <p:spPr bwMode="auto">
            <a:xfrm flipH="1" flipV="1">
              <a:off x="476" y="1525"/>
              <a:ext cx="136" cy="227"/>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355" name="Line 149"/>
            <p:cNvSpPr>
              <a:spLocks noChangeShapeType="1"/>
            </p:cNvSpPr>
            <p:nvPr/>
          </p:nvSpPr>
          <p:spPr bwMode="auto">
            <a:xfrm flipV="1">
              <a:off x="793" y="1525"/>
              <a:ext cx="91" cy="181"/>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356" name="Line 149"/>
            <p:cNvSpPr>
              <a:spLocks noChangeShapeType="1"/>
            </p:cNvSpPr>
            <p:nvPr/>
          </p:nvSpPr>
          <p:spPr bwMode="auto">
            <a:xfrm flipH="1" flipV="1">
              <a:off x="748" y="1888"/>
              <a:ext cx="136" cy="181"/>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357" name="Line 149"/>
            <p:cNvSpPr>
              <a:spLocks noChangeShapeType="1"/>
            </p:cNvSpPr>
            <p:nvPr/>
          </p:nvSpPr>
          <p:spPr bwMode="auto">
            <a:xfrm flipV="1">
              <a:off x="476" y="1842"/>
              <a:ext cx="136" cy="227"/>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grpSp>
        <p:nvGrpSpPr>
          <p:cNvPr id="205849" name="Group 134"/>
          <p:cNvGrpSpPr>
            <a:grpSpLocks/>
          </p:cNvGrpSpPr>
          <p:nvPr/>
        </p:nvGrpSpPr>
        <p:grpSpPr bwMode="auto">
          <a:xfrm>
            <a:off x="3979863" y="2470150"/>
            <a:ext cx="1079500" cy="1512888"/>
            <a:chOff x="340" y="1343"/>
            <a:chExt cx="680" cy="953"/>
          </a:xfrm>
        </p:grpSpPr>
        <p:sp>
          <p:nvSpPr>
            <p:cNvPr id="71791" name="Freeform 20"/>
            <p:cNvSpPr>
              <a:spLocks noEditPoints="1"/>
            </p:cNvSpPr>
            <p:nvPr/>
          </p:nvSpPr>
          <p:spPr bwMode="auto">
            <a:xfrm>
              <a:off x="605" y="1648"/>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71792" name="Freeform 20"/>
            <p:cNvSpPr>
              <a:spLocks noEditPoints="1"/>
            </p:cNvSpPr>
            <p:nvPr/>
          </p:nvSpPr>
          <p:spPr bwMode="auto">
            <a:xfrm>
              <a:off x="340" y="1343"/>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71793" name="Freeform 20"/>
            <p:cNvSpPr>
              <a:spLocks noEditPoints="1"/>
            </p:cNvSpPr>
            <p:nvPr/>
          </p:nvSpPr>
          <p:spPr bwMode="auto">
            <a:xfrm>
              <a:off x="831" y="1343"/>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71794" name="Freeform 20"/>
            <p:cNvSpPr>
              <a:spLocks noEditPoints="1"/>
            </p:cNvSpPr>
            <p:nvPr/>
          </p:nvSpPr>
          <p:spPr bwMode="auto">
            <a:xfrm>
              <a:off x="340" y="2067"/>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71795" name="Freeform 20"/>
            <p:cNvSpPr>
              <a:spLocks noEditPoints="1"/>
            </p:cNvSpPr>
            <p:nvPr/>
          </p:nvSpPr>
          <p:spPr bwMode="auto">
            <a:xfrm>
              <a:off x="831" y="2067"/>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564364" name="Line 149"/>
            <p:cNvSpPr>
              <a:spLocks noChangeShapeType="1"/>
            </p:cNvSpPr>
            <p:nvPr/>
          </p:nvSpPr>
          <p:spPr bwMode="auto">
            <a:xfrm flipH="1" flipV="1">
              <a:off x="476" y="1525"/>
              <a:ext cx="136" cy="227"/>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365" name="Line 149"/>
            <p:cNvSpPr>
              <a:spLocks noChangeShapeType="1"/>
            </p:cNvSpPr>
            <p:nvPr/>
          </p:nvSpPr>
          <p:spPr bwMode="auto">
            <a:xfrm flipV="1">
              <a:off x="793" y="1525"/>
              <a:ext cx="91" cy="181"/>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366" name="Line 149"/>
            <p:cNvSpPr>
              <a:spLocks noChangeShapeType="1"/>
            </p:cNvSpPr>
            <p:nvPr/>
          </p:nvSpPr>
          <p:spPr bwMode="auto">
            <a:xfrm flipH="1" flipV="1">
              <a:off x="748" y="1888"/>
              <a:ext cx="136" cy="181"/>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367" name="Line 149"/>
            <p:cNvSpPr>
              <a:spLocks noChangeShapeType="1"/>
            </p:cNvSpPr>
            <p:nvPr/>
          </p:nvSpPr>
          <p:spPr bwMode="auto">
            <a:xfrm flipV="1">
              <a:off x="476" y="1842"/>
              <a:ext cx="136" cy="227"/>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grpSp>
        <p:nvGrpSpPr>
          <p:cNvPr id="205850" name="Group 144"/>
          <p:cNvGrpSpPr>
            <a:grpSpLocks/>
          </p:cNvGrpSpPr>
          <p:nvPr/>
        </p:nvGrpSpPr>
        <p:grpSpPr bwMode="auto">
          <a:xfrm>
            <a:off x="2251075" y="2470150"/>
            <a:ext cx="1079500" cy="1512888"/>
            <a:chOff x="340" y="1343"/>
            <a:chExt cx="680" cy="953"/>
          </a:xfrm>
        </p:grpSpPr>
        <p:sp>
          <p:nvSpPr>
            <p:cNvPr id="71782" name="Freeform 20"/>
            <p:cNvSpPr>
              <a:spLocks noEditPoints="1"/>
            </p:cNvSpPr>
            <p:nvPr/>
          </p:nvSpPr>
          <p:spPr bwMode="auto">
            <a:xfrm>
              <a:off x="605" y="1648"/>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71783" name="Freeform 20"/>
            <p:cNvSpPr>
              <a:spLocks noEditPoints="1"/>
            </p:cNvSpPr>
            <p:nvPr/>
          </p:nvSpPr>
          <p:spPr bwMode="auto">
            <a:xfrm>
              <a:off x="340" y="1343"/>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71784" name="Freeform 20"/>
            <p:cNvSpPr>
              <a:spLocks noEditPoints="1"/>
            </p:cNvSpPr>
            <p:nvPr/>
          </p:nvSpPr>
          <p:spPr bwMode="auto">
            <a:xfrm>
              <a:off x="831" y="1343"/>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71785" name="Freeform 20"/>
            <p:cNvSpPr>
              <a:spLocks noEditPoints="1"/>
            </p:cNvSpPr>
            <p:nvPr/>
          </p:nvSpPr>
          <p:spPr bwMode="auto">
            <a:xfrm>
              <a:off x="340" y="2067"/>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71786" name="Freeform 20"/>
            <p:cNvSpPr>
              <a:spLocks noEditPoints="1"/>
            </p:cNvSpPr>
            <p:nvPr/>
          </p:nvSpPr>
          <p:spPr bwMode="auto">
            <a:xfrm>
              <a:off x="831" y="2067"/>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564374" name="Line 149"/>
            <p:cNvSpPr>
              <a:spLocks noChangeShapeType="1"/>
            </p:cNvSpPr>
            <p:nvPr/>
          </p:nvSpPr>
          <p:spPr bwMode="auto">
            <a:xfrm flipH="1" flipV="1">
              <a:off x="476" y="1525"/>
              <a:ext cx="136" cy="227"/>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375" name="Line 149"/>
            <p:cNvSpPr>
              <a:spLocks noChangeShapeType="1"/>
            </p:cNvSpPr>
            <p:nvPr/>
          </p:nvSpPr>
          <p:spPr bwMode="auto">
            <a:xfrm flipV="1">
              <a:off x="793" y="1525"/>
              <a:ext cx="91" cy="181"/>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376" name="Line 149"/>
            <p:cNvSpPr>
              <a:spLocks noChangeShapeType="1"/>
            </p:cNvSpPr>
            <p:nvPr/>
          </p:nvSpPr>
          <p:spPr bwMode="auto">
            <a:xfrm flipH="1" flipV="1">
              <a:off x="748" y="1888"/>
              <a:ext cx="136" cy="181"/>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377" name="Line 149"/>
            <p:cNvSpPr>
              <a:spLocks noChangeShapeType="1"/>
            </p:cNvSpPr>
            <p:nvPr/>
          </p:nvSpPr>
          <p:spPr bwMode="auto">
            <a:xfrm flipV="1">
              <a:off x="476" y="1842"/>
              <a:ext cx="136" cy="227"/>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grpSp>
        <p:nvGrpSpPr>
          <p:cNvPr id="205851" name="Group 154"/>
          <p:cNvGrpSpPr>
            <a:grpSpLocks/>
          </p:cNvGrpSpPr>
          <p:nvPr/>
        </p:nvGrpSpPr>
        <p:grpSpPr bwMode="auto">
          <a:xfrm>
            <a:off x="5564188" y="2468563"/>
            <a:ext cx="1079500" cy="1512887"/>
            <a:chOff x="340" y="1343"/>
            <a:chExt cx="680" cy="953"/>
          </a:xfrm>
        </p:grpSpPr>
        <p:sp>
          <p:nvSpPr>
            <p:cNvPr id="71773" name="Freeform 20"/>
            <p:cNvSpPr>
              <a:spLocks noEditPoints="1"/>
            </p:cNvSpPr>
            <p:nvPr/>
          </p:nvSpPr>
          <p:spPr bwMode="auto">
            <a:xfrm>
              <a:off x="605" y="1648"/>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71774" name="Freeform 20"/>
            <p:cNvSpPr>
              <a:spLocks noEditPoints="1"/>
            </p:cNvSpPr>
            <p:nvPr/>
          </p:nvSpPr>
          <p:spPr bwMode="auto">
            <a:xfrm>
              <a:off x="340" y="1343"/>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71775" name="Freeform 20"/>
            <p:cNvSpPr>
              <a:spLocks noEditPoints="1"/>
            </p:cNvSpPr>
            <p:nvPr/>
          </p:nvSpPr>
          <p:spPr bwMode="auto">
            <a:xfrm>
              <a:off x="831" y="1343"/>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71776" name="Freeform 20"/>
            <p:cNvSpPr>
              <a:spLocks noEditPoints="1"/>
            </p:cNvSpPr>
            <p:nvPr/>
          </p:nvSpPr>
          <p:spPr bwMode="auto">
            <a:xfrm>
              <a:off x="340" y="2067"/>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71777" name="Freeform 20"/>
            <p:cNvSpPr>
              <a:spLocks noEditPoints="1"/>
            </p:cNvSpPr>
            <p:nvPr/>
          </p:nvSpPr>
          <p:spPr bwMode="auto">
            <a:xfrm>
              <a:off x="831" y="2067"/>
              <a:ext cx="189" cy="229"/>
            </a:xfrm>
            <a:custGeom>
              <a:avLst/>
              <a:gdLst>
                <a:gd name="T0" fmla="*/ 2147483647 w 153"/>
                <a:gd name="T1" fmla="*/ 0 h 166"/>
                <a:gd name="T2" fmla="*/ 2147483647 w 153"/>
                <a:gd name="T3" fmla="*/ 2147483647 h 166"/>
                <a:gd name="T4" fmla="*/ 2147483647 w 153"/>
                <a:gd name="T5" fmla="*/ 2147483647 h 166"/>
                <a:gd name="T6" fmla="*/ 2147483647 w 153"/>
                <a:gd name="T7" fmla="*/ 2147483647 h 166"/>
                <a:gd name="T8" fmla="*/ 2147483647 w 153"/>
                <a:gd name="T9" fmla="*/ 0 h 166"/>
                <a:gd name="T10" fmla="*/ 2147483647 w 153"/>
                <a:gd name="T11" fmla="*/ 2147483647 h 166"/>
                <a:gd name="T12" fmla="*/ 2147483647 w 153"/>
                <a:gd name="T13" fmla="*/ 2147483647 h 166"/>
                <a:gd name="T14" fmla="*/ 2147483647 w 153"/>
                <a:gd name="T15" fmla="*/ 2147483647 h 166"/>
                <a:gd name="T16" fmla="*/ 2147483647 w 153"/>
                <a:gd name="T17" fmla="*/ 2147483647 h 166"/>
                <a:gd name="T18" fmla="*/ 2147483647 w 153"/>
                <a:gd name="T19" fmla="*/ 2147483647 h 166"/>
                <a:gd name="T20" fmla="*/ 0 w 153"/>
                <a:gd name="T21" fmla="*/ 2147483647 h 166"/>
                <a:gd name="T22" fmla="*/ 2147483647 w 153"/>
                <a:gd name="T23" fmla="*/ 2147483647 h 166"/>
                <a:gd name="T24" fmla="*/ 2147483647 w 153"/>
                <a:gd name="T25" fmla="*/ 2147483647 h 166"/>
                <a:gd name="T26" fmla="*/ 0 w 153"/>
                <a:gd name="T27" fmla="*/ 2147483647 h 166"/>
                <a:gd name="T28" fmla="*/ 0 w 153"/>
                <a:gd name="T29" fmla="*/ 2147483647 h 166"/>
                <a:gd name="T30" fmla="*/ 2147483647 w 153"/>
                <a:gd name="T31" fmla="*/ 2147483647 h 166"/>
                <a:gd name="T32" fmla="*/ 2147483647 w 153"/>
                <a:gd name="T33" fmla="*/ 2147483647 h 166"/>
                <a:gd name="T34" fmla="*/ 2147483647 w 153"/>
                <a:gd name="T35" fmla="*/ 2147483647 h 166"/>
                <a:gd name="T36" fmla="*/ 2147483647 w 153"/>
                <a:gd name="T37" fmla="*/ 2147483647 h 166"/>
                <a:gd name="T38" fmla="*/ 2147483647 w 153"/>
                <a:gd name="T39" fmla="*/ 2147483647 h 166"/>
                <a:gd name="T40" fmla="*/ 2147483647 w 153"/>
                <a:gd name="T41" fmla="*/ 2147483647 h 166"/>
                <a:gd name="T42" fmla="*/ 2147483647 w 153"/>
                <a:gd name="T43" fmla="*/ 2147483647 h 166"/>
                <a:gd name="T44" fmla="*/ 2147483647 w 153"/>
                <a:gd name="T45" fmla="*/ 2147483647 h 166"/>
                <a:gd name="T46" fmla="*/ 2147483647 w 153"/>
                <a:gd name="T47" fmla="*/ 2147483647 h 166"/>
                <a:gd name="T48" fmla="*/ 2147483647 w 153"/>
                <a:gd name="T49" fmla="*/ 2147483647 h 166"/>
                <a:gd name="T50" fmla="*/ 2147483647 w 153"/>
                <a:gd name="T51" fmla="*/ 2147483647 h 166"/>
                <a:gd name="T52" fmla="*/ 2147483647 w 153"/>
                <a:gd name="T53" fmla="*/ 2147483647 h 166"/>
                <a:gd name="T54" fmla="*/ 2147483647 w 153"/>
                <a:gd name="T55" fmla="*/ 2147483647 h 166"/>
                <a:gd name="T56" fmla="*/ 2147483647 w 153"/>
                <a:gd name="T57" fmla="*/ 2147483647 h 166"/>
                <a:gd name="T58" fmla="*/ 2147483647 w 153"/>
                <a:gd name="T59" fmla="*/ 2147483647 h 166"/>
                <a:gd name="T60" fmla="*/ 2147483647 w 153"/>
                <a:gd name="T61" fmla="*/ 2147483647 h 166"/>
                <a:gd name="T62" fmla="*/ 2147483647 w 153"/>
                <a:gd name="T63" fmla="*/ 2147483647 h 166"/>
                <a:gd name="T64" fmla="*/ 2147483647 w 153"/>
                <a:gd name="T65" fmla="*/ 2147483647 h 166"/>
                <a:gd name="T66" fmla="*/ 2147483647 w 153"/>
                <a:gd name="T67" fmla="*/ 2147483647 h 166"/>
                <a:gd name="T68" fmla="*/ 2147483647 w 153"/>
                <a:gd name="T69" fmla="*/ 2147483647 h 166"/>
                <a:gd name="T70" fmla="*/ 2147483647 w 153"/>
                <a:gd name="T71" fmla="*/ 2147483647 h 166"/>
                <a:gd name="T72" fmla="*/ 2147483647 w 153"/>
                <a:gd name="T73" fmla="*/ 2147483647 h 166"/>
                <a:gd name="T74" fmla="*/ 2147483647 w 153"/>
                <a:gd name="T75" fmla="*/ 2147483647 h 166"/>
                <a:gd name="T76" fmla="*/ 2147483647 w 153"/>
                <a:gd name="T77" fmla="*/ 2147483647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3"/>
                <a:gd name="T118" fmla="*/ 0 h 166"/>
                <a:gd name="T119" fmla="*/ 153 w 153"/>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3" h="166">
                  <a:moveTo>
                    <a:pt x="51" y="0"/>
                  </a:moveTo>
                  <a:cubicBezTo>
                    <a:pt x="3" y="13"/>
                    <a:pt x="3" y="13"/>
                    <a:pt x="3" y="13"/>
                  </a:cubicBezTo>
                  <a:cubicBezTo>
                    <a:pt x="23" y="19"/>
                    <a:pt x="101" y="44"/>
                    <a:pt x="102" y="44"/>
                  </a:cubicBezTo>
                  <a:cubicBezTo>
                    <a:pt x="103" y="44"/>
                    <a:pt x="137" y="33"/>
                    <a:pt x="149" y="29"/>
                  </a:cubicBezTo>
                  <a:lnTo>
                    <a:pt x="51" y="0"/>
                  </a:lnTo>
                  <a:close/>
                  <a:moveTo>
                    <a:pt x="104" y="47"/>
                  </a:moveTo>
                  <a:cubicBezTo>
                    <a:pt x="104" y="166"/>
                    <a:pt x="104" y="166"/>
                    <a:pt x="104" y="166"/>
                  </a:cubicBezTo>
                  <a:cubicBezTo>
                    <a:pt x="153" y="151"/>
                    <a:pt x="153" y="151"/>
                    <a:pt x="153" y="151"/>
                  </a:cubicBezTo>
                  <a:cubicBezTo>
                    <a:pt x="153" y="32"/>
                    <a:pt x="153" y="32"/>
                    <a:pt x="153" y="32"/>
                  </a:cubicBezTo>
                  <a:lnTo>
                    <a:pt x="104" y="47"/>
                  </a:lnTo>
                  <a:close/>
                  <a:moveTo>
                    <a:pt x="0" y="135"/>
                  </a:moveTo>
                  <a:cubicBezTo>
                    <a:pt x="100" y="166"/>
                    <a:pt x="100" y="166"/>
                    <a:pt x="100" y="166"/>
                  </a:cubicBezTo>
                  <a:cubicBezTo>
                    <a:pt x="100" y="47"/>
                    <a:pt x="100" y="47"/>
                    <a:pt x="100" y="47"/>
                  </a:cubicBezTo>
                  <a:cubicBezTo>
                    <a:pt x="0" y="16"/>
                    <a:pt x="0" y="16"/>
                    <a:pt x="0" y="16"/>
                  </a:cubicBezTo>
                  <a:lnTo>
                    <a:pt x="0" y="135"/>
                  </a:lnTo>
                  <a:close/>
                  <a:moveTo>
                    <a:pt x="21" y="36"/>
                  </a:moveTo>
                  <a:cubicBezTo>
                    <a:pt x="26" y="37"/>
                    <a:pt x="26" y="37"/>
                    <a:pt x="26" y="37"/>
                  </a:cubicBezTo>
                  <a:cubicBezTo>
                    <a:pt x="18" y="46"/>
                    <a:pt x="18" y="46"/>
                    <a:pt x="18" y="46"/>
                  </a:cubicBezTo>
                  <a:cubicBezTo>
                    <a:pt x="84" y="67"/>
                    <a:pt x="84" y="67"/>
                    <a:pt x="84" y="67"/>
                  </a:cubicBezTo>
                  <a:cubicBezTo>
                    <a:pt x="76" y="53"/>
                    <a:pt x="76" y="53"/>
                    <a:pt x="76" y="53"/>
                  </a:cubicBezTo>
                  <a:cubicBezTo>
                    <a:pt x="82" y="55"/>
                    <a:pt x="82" y="55"/>
                    <a:pt x="82" y="55"/>
                  </a:cubicBezTo>
                  <a:cubicBezTo>
                    <a:pt x="92" y="73"/>
                    <a:pt x="92" y="73"/>
                    <a:pt x="92" y="73"/>
                  </a:cubicBezTo>
                  <a:cubicBezTo>
                    <a:pt x="82" y="85"/>
                    <a:pt x="82" y="85"/>
                    <a:pt x="82" y="85"/>
                  </a:cubicBezTo>
                  <a:cubicBezTo>
                    <a:pt x="76" y="83"/>
                    <a:pt x="76" y="83"/>
                    <a:pt x="76" y="83"/>
                  </a:cubicBezTo>
                  <a:cubicBezTo>
                    <a:pt x="84" y="74"/>
                    <a:pt x="84" y="74"/>
                    <a:pt x="84" y="74"/>
                  </a:cubicBezTo>
                  <a:cubicBezTo>
                    <a:pt x="55" y="65"/>
                    <a:pt x="55" y="65"/>
                    <a:pt x="55" y="65"/>
                  </a:cubicBezTo>
                  <a:cubicBezTo>
                    <a:pt x="55" y="124"/>
                    <a:pt x="55" y="124"/>
                    <a:pt x="55" y="124"/>
                  </a:cubicBezTo>
                  <a:cubicBezTo>
                    <a:pt x="66" y="116"/>
                    <a:pt x="66" y="116"/>
                    <a:pt x="66" y="116"/>
                  </a:cubicBezTo>
                  <a:cubicBezTo>
                    <a:pt x="66" y="125"/>
                    <a:pt x="66" y="125"/>
                    <a:pt x="66" y="125"/>
                  </a:cubicBezTo>
                  <a:cubicBezTo>
                    <a:pt x="51" y="135"/>
                    <a:pt x="51" y="135"/>
                    <a:pt x="51" y="135"/>
                  </a:cubicBezTo>
                  <a:cubicBezTo>
                    <a:pt x="36" y="116"/>
                    <a:pt x="36" y="116"/>
                    <a:pt x="36" y="116"/>
                  </a:cubicBezTo>
                  <a:cubicBezTo>
                    <a:pt x="36" y="108"/>
                    <a:pt x="36" y="108"/>
                    <a:pt x="36" y="108"/>
                  </a:cubicBezTo>
                  <a:cubicBezTo>
                    <a:pt x="48" y="122"/>
                    <a:pt x="48" y="122"/>
                    <a:pt x="48" y="122"/>
                  </a:cubicBezTo>
                  <a:cubicBezTo>
                    <a:pt x="48" y="63"/>
                    <a:pt x="48" y="63"/>
                    <a:pt x="48" y="63"/>
                  </a:cubicBezTo>
                  <a:cubicBezTo>
                    <a:pt x="18" y="54"/>
                    <a:pt x="18" y="54"/>
                    <a:pt x="18" y="54"/>
                  </a:cubicBezTo>
                  <a:cubicBezTo>
                    <a:pt x="26" y="68"/>
                    <a:pt x="26" y="68"/>
                    <a:pt x="26" y="68"/>
                  </a:cubicBezTo>
                  <a:cubicBezTo>
                    <a:pt x="21" y="66"/>
                    <a:pt x="21" y="66"/>
                    <a:pt x="21" y="66"/>
                  </a:cubicBezTo>
                  <a:cubicBezTo>
                    <a:pt x="10" y="47"/>
                    <a:pt x="10" y="47"/>
                    <a:pt x="10" y="47"/>
                  </a:cubicBezTo>
                  <a:lnTo>
                    <a:pt x="21" y="36"/>
                  </a:lnTo>
                  <a:close/>
                </a:path>
              </a:pathLst>
            </a:custGeom>
            <a:solidFill>
              <a:srgbClr val="993366"/>
            </a:solidFill>
            <a:ln w="9525">
              <a:noFill/>
              <a:round/>
              <a:headEnd/>
              <a:tailEnd/>
            </a:ln>
          </p:spPr>
          <p:txBody>
            <a:bodyPr/>
            <a:lstStyle/>
            <a:p>
              <a:pPr>
                <a:defRPr/>
              </a:pPr>
              <a:endParaRPr lang="zh-CN" altLang="en-US">
                <a:latin typeface="+mj-lt"/>
                <a:ea typeface="宋体" pitchFamily="2" charset="-122"/>
              </a:endParaRPr>
            </a:p>
          </p:txBody>
        </p:sp>
        <p:sp>
          <p:nvSpPr>
            <p:cNvPr id="564384" name="Line 149"/>
            <p:cNvSpPr>
              <a:spLocks noChangeShapeType="1"/>
            </p:cNvSpPr>
            <p:nvPr/>
          </p:nvSpPr>
          <p:spPr bwMode="auto">
            <a:xfrm flipH="1" flipV="1">
              <a:off x="476" y="1525"/>
              <a:ext cx="136" cy="227"/>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385" name="Line 149"/>
            <p:cNvSpPr>
              <a:spLocks noChangeShapeType="1"/>
            </p:cNvSpPr>
            <p:nvPr/>
          </p:nvSpPr>
          <p:spPr bwMode="auto">
            <a:xfrm flipV="1">
              <a:off x="793" y="1525"/>
              <a:ext cx="91" cy="181"/>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386" name="Line 149"/>
            <p:cNvSpPr>
              <a:spLocks noChangeShapeType="1"/>
            </p:cNvSpPr>
            <p:nvPr/>
          </p:nvSpPr>
          <p:spPr bwMode="auto">
            <a:xfrm flipH="1" flipV="1">
              <a:off x="748" y="1888"/>
              <a:ext cx="136" cy="181"/>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387" name="Line 149"/>
            <p:cNvSpPr>
              <a:spLocks noChangeShapeType="1"/>
            </p:cNvSpPr>
            <p:nvPr/>
          </p:nvSpPr>
          <p:spPr bwMode="auto">
            <a:xfrm flipV="1">
              <a:off x="476" y="1842"/>
              <a:ext cx="136" cy="227"/>
            </a:xfrm>
            <a:prstGeom prst="line">
              <a:avLst/>
            </a:prstGeom>
            <a:noFill/>
            <a:ln w="1905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sp>
        <p:nvSpPr>
          <p:cNvPr id="564398" name="Line 149"/>
          <p:cNvSpPr>
            <a:spLocks noChangeShapeType="1"/>
          </p:cNvSpPr>
          <p:nvPr/>
        </p:nvSpPr>
        <p:spPr bwMode="auto">
          <a:xfrm flipH="1">
            <a:off x="1603375" y="2614613"/>
            <a:ext cx="647700" cy="0"/>
          </a:xfrm>
          <a:prstGeom prst="line">
            <a:avLst/>
          </a:prstGeom>
          <a:noFill/>
          <a:ln w="19050">
            <a:solidFill>
              <a:srgbClr val="0065A9"/>
            </a:solidFill>
            <a:prstDash val="dashDot"/>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399" name="Line 149"/>
          <p:cNvSpPr>
            <a:spLocks noChangeShapeType="1"/>
          </p:cNvSpPr>
          <p:nvPr/>
        </p:nvSpPr>
        <p:spPr bwMode="auto">
          <a:xfrm flipH="1">
            <a:off x="1603375" y="3765550"/>
            <a:ext cx="647700" cy="0"/>
          </a:xfrm>
          <a:prstGeom prst="line">
            <a:avLst/>
          </a:prstGeom>
          <a:noFill/>
          <a:ln w="19050">
            <a:solidFill>
              <a:srgbClr val="0065A9"/>
            </a:solidFill>
            <a:prstDash val="dashDot"/>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400" name="Line 149"/>
          <p:cNvSpPr>
            <a:spLocks noChangeShapeType="1"/>
          </p:cNvSpPr>
          <p:nvPr/>
        </p:nvSpPr>
        <p:spPr bwMode="auto">
          <a:xfrm flipH="1">
            <a:off x="3332163" y="3838575"/>
            <a:ext cx="647700" cy="0"/>
          </a:xfrm>
          <a:prstGeom prst="line">
            <a:avLst/>
          </a:prstGeom>
          <a:noFill/>
          <a:ln w="19050">
            <a:solidFill>
              <a:srgbClr val="0065A9"/>
            </a:solidFill>
            <a:prstDash val="dashDot"/>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401" name="Line 149"/>
          <p:cNvSpPr>
            <a:spLocks noChangeShapeType="1"/>
          </p:cNvSpPr>
          <p:nvPr/>
        </p:nvSpPr>
        <p:spPr bwMode="auto">
          <a:xfrm flipH="1">
            <a:off x="3332163" y="2614613"/>
            <a:ext cx="647700" cy="0"/>
          </a:xfrm>
          <a:prstGeom prst="line">
            <a:avLst/>
          </a:prstGeom>
          <a:noFill/>
          <a:ln w="19050">
            <a:solidFill>
              <a:srgbClr val="0065A9"/>
            </a:solidFill>
            <a:prstDash val="dashDot"/>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402" name="Line 149"/>
          <p:cNvSpPr>
            <a:spLocks noChangeShapeType="1"/>
          </p:cNvSpPr>
          <p:nvPr/>
        </p:nvSpPr>
        <p:spPr bwMode="auto">
          <a:xfrm flipH="1">
            <a:off x="4987925" y="2686050"/>
            <a:ext cx="647700" cy="0"/>
          </a:xfrm>
          <a:prstGeom prst="line">
            <a:avLst/>
          </a:prstGeom>
          <a:noFill/>
          <a:ln w="19050">
            <a:solidFill>
              <a:srgbClr val="0065A9"/>
            </a:solidFill>
            <a:prstDash val="dashDot"/>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403" name="Line 149"/>
          <p:cNvSpPr>
            <a:spLocks noChangeShapeType="1"/>
          </p:cNvSpPr>
          <p:nvPr/>
        </p:nvSpPr>
        <p:spPr bwMode="auto">
          <a:xfrm flipH="1">
            <a:off x="6572250" y="2686050"/>
            <a:ext cx="503238" cy="0"/>
          </a:xfrm>
          <a:prstGeom prst="line">
            <a:avLst/>
          </a:prstGeom>
          <a:noFill/>
          <a:ln w="19050">
            <a:solidFill>
              <a:srgbClr val="0065A9"/>
            </a:solidFill>
            <a:prstDash val="dashDot"/>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404" name="Line 149"/>
          <p:cNvSpPr>
            <a:spLocks noChangeShapeType="1"/>
          </p:cNvSpPr>
          <p:nvPr/>
        </p:nvSpPr>
        <p:spPr bwMode="auto">
          <a:xfrm flipH="1">
            <a:off x="5059363" y="3838575"/>
            <a:ext cx="504825" cy="0"/>
          </a:xfrm>
          <a:prstGeom prst="line">
            <a:avLst/>
          </a:prstGeom>
          <a:noFill/>
          <a:ln w="19050">
            <a:solidFill>
              <a:srgbClr val="0065A9"/>
            </a:solidFill>
            <a:prstDash val="dashDot"/>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64405" name="Line 149"/>
          <p:cNvSpPr>
            <a:spLocks noChangeShapeType="1"/>
          </p:cNvSpPr>
          <p:nvPr/>
        </p:nvSpPr>
        <p:spPr bwMode="auto">
          <a:xfrm flipH="1">
            <a:off x="6572250" y="3838575"/>
            <a:ext cx="503238" cy="0"/>
          </a:xfrm>
          <a:prstGeom prst="line">
            <a:avLst/>
          </a:prstGeom>
          <a:noFill/>
          <a:ln w="19050">
            <a:solidFill>
              <a:srgbClr val="0065A9"/>
            </a:solidFill>
            <a:prstDash val="dashDot"/>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nvGrpSpPr>
          <p:cNvPr id="205860" name="Group 237"/>
          <p:cNvGrpSpPr>
            <a:grpSpLocks/>
          </p:cNvGrpSpPr>
          <p:nvPr/>
        </p:nvGrpSpPr>
        <p:grpSpPr bwMode="auto">
          <a:xfrm>
            <a:off x="379413" y="3046413"/>
            <a:ext cx="574675" cy="358775"/>
            <a:chOff x="584200" y="1168400"/>
            <a:chExt cx="1001713" cy="700088"/>
          </a:xfrm>
        </p:grpSpPr>
        <p:sp>
          <p:nvSpPr>
            <p:cNvPr id="71764" name="Freeform 31"/>
            <p:cNvSpPr>
              <a:spLocks/>
            </p:cNvSpPr>
            <p:nvPr/>
          </p:nvSpPr>
          <p:spPr bwMode="auto">
            <a:xfrm>
              <a:off x="584200" y="1168400"/>
              <a:ext cx="1001713" cy="700088"/>
            </a:xfrm>
            <a:custGeom>
              <a:avLst/>
              <a:gdLst>
                <a:gd name="T0" fmla="*/ 0 w 631"/>
                <a:gd name="T1" fmla="*/ 2147483647 h 441"/>
                <a:gd name="T2" fmla="*/ 0 w 631"/>
                <a:gd name="T3" fmla="*/ 2147483647 h 441"/>
                <a:gd name="T4" fmla="*/ 2147483647 w 631"/>
                <a:gd name="T5" fmla="*/ 2147483647 h 441"/>
                <a:gd name="T6" fmla="*/ 2147483647 w 631"/>
                <a:gd name="T7" fmla="*/ 2147483647 h 441"/>
                <a:gd name="T8" fmla="*/ 2147483647 w 631"/>
                <a:gd name="T9" fmla="*/ 2147483647 h 441"/>
                <a:gd name="T10" fmla="*/ 2147483647 w 631"/>
                <a:gd name="T11" fmla="*/ 2147483647 h 441"/>
                <a:gd name="T12" fmla="*/ 2147483647 w 631"/>
                <a:gd name="T13" fmla="*/ 0 h 441"/>
                <a:gd name="T14" fmla="*/ 2147483647 w 631"/>
                <a:gd name="T15" fmla="*/ 2147483647 h 441"/>
                <a:gd name="T16" fmla="*/ 0 w 631"/>
                <a:gd name="T17" fmla="*/ 2147483647 h 4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31"/>
                <a:gd name="T28" fmla="*/ 0 h 441"/>
                <a:gd name="T29" fmla="*/ 631 w 631"/>
                <a:gd name="T30" fmla="*/ 441 h 4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31" h="441">
                  <a:moveTo>
                    <a:pt x="0" y="331"/>
                  </a:moveTo>
                  <a:lnTo>
                    <a:pt x="0" y="345"/>
                  </a:lnTo>
                  <a:lnTo>
                    <a:pt x="308" y="441"/>
                  </a:lnTo>
                  <a:lnTo>
                    <a:pt x="587" y="353"/>
                  </a:lnTo>
                  <a:lnTo>
                    <a:pt x="631" y="88"/>
                  </a:lnTo>
                  <a:lnTo>
                    <a:pt x="617" y="74"/>
                  </a:lnTo>
                  <a:lnTo>
                    <a:pt x="322" y="0"/>
                  </a:lnTo>
                  <a:lnTo>
                    <a:pt x="273" y="245"/>
                  </a:lnTo>
                  <a:lnTo>
                    <a:pt x="0" y="331"/>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71765" name="Freeform 32"/>
            <p:cNvSpPr>
              <a:spLocks/>
            </p:cNvSpPr>
            <p:nvPr/>
          </p:nvSpPr>
          <p:spPr bwMode="auto">
            <a:xfrm>
              <a:off x="586966" y="1286114"/>
              <a:ext cx="982344" cy="557592"/>
            </a:xfrm>
            <a:custGeom>
              <a:avLst/>
              <a:gdLst>
                <a:gd name="T0" fmla="*/ 2147483647 w 619"/>
                <a:gd name="T1" fmla="*/ 0 h 351"/>
                <a:gd name="T2" fmla="*/ 2147483647 w 619"/>
                <a:gd name="T3" fmla="*/ 0 h 351"/>
                <a:gd name="T4" fmla="*/ 2147483647 w 619"/>
                <a:gd name="T5" fmla="*/ 2147483647 h 351"/>
                <a:gd name="T6" fmla="*/ 2147483647 w 619"/>
                <a:gd name="T7" fmla="*/ 2147483647 h 351"/>
                <a:gd name="T8" fmla="*/ 2147483647 w 619"/>
                <a:gd name="T9" fmla="*/ 2147483647 h 351"/>
                <a:gd name="T10" fmla="*/ 2147483647 w 619"/>
                <a:gd name="T11" fmla="*/ 2147483647 h 351"/>
                <a:gd name="T12" fmla="*/ 2147483647 w 619"/>
                <a:gd name="T13" fmla="*/ 2147483647 h 351"/>
                <a:gd name="T14" fmla="*/ 2147483647 w 619"/>
                <a:gd name="T15" fmla="*/ 2147483647 h 351"/>
                <a:gd name="T16" fmla="*/ 2147483647 w 619"/>
                <a:gd name="T17" fmla="*/ 2147483647 h 351"/>
                <a:gd name="T18" fmla="*/ 0 w 619"/>
                <a:gd name="T19" fmla="*/ 2147483647 h 351"/>
                <a:gd name="T20" fmla="*/ 2147483647 w 619"/>
                <a:gd name="T21" fmla="*/ 2147483647 h 351"/>
                <a:gd name="T22" fmla="*/ 2147483647 w 619"/>
                <a:gd name="T23" fmla="*/ 2147483647 h 351"/>
                <a:gd name="T24" fmla="*/ 2147483647 w 619"/>
                <a:gd name="T25" fmla="*/ 2147483647 h 351"/>
                <a:gd name="T26" fmla="*/ 2147483647 w 619"/>
                <a:gd name="T27" fmla="*/ 0 h 3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19"/>
                <a:gd name="T43" fmla="*/ 0 h 351"/>
                <a:gd name="T44" fmla="*/ 619 w 619"/>
                <a:gd name="T45" fmla="*/ 351 h 3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19" h="351">
                  <a:moveTo>
                    <a:pt x="615" y="0"/>
                  </a:moveTo>
                  <a:lnTo>
                    <a:pt x="611" y="0"/>
                  </a:lnTo>
                  <a:lnTo>
                    <a:pt x="567" y="259"/>
                  </a:lnTo>
                  <a:lnTo>
                    <a:pt x="273" y="169"/>
                  </a:lnTo>
                  <a:lnTo>
                    <a:pt x="271" y="171"/>
                  </a:lnTo>
                  <a:lnTo>
                    <a:pt x="263" y="173"/>
                  </a:lnTo>
                  <a:lnTo>
                    <a:pt x="563" y="265"/>
                  </a:lnTo>
                  <a:lnTo>
                    <a:pt x="308" y="343"/>
                  </a:lnTo>
                  <a:lnTo>
                    <a:pt x="10" y="253"/>
                  </a:lnTo>
                  <a:lnTo>
                    <a:pt x="0" y="257"/>
                  </a:lnTo>
                  <a:lnTo>
                    <a:pt x="308" y="351"/>
                  </a:lnTo>
                  <a:lnTo>
                    <a:pt x="573" y="269"/>
                  </a:lnTo>
                  <a:lnTo>
                    <a:pt x="619" y="4"/>
                  </a:lnTo>
                  <a:lnTo>
                    <a:pt x="615"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66" name="Freeform 33"/>
            <p:cNvSpPr>
              <a:spLocks/>
            </p:cNvSpPr>
            <p:nvPr/>
          </p:nvSpPr>
          <p:spPr bwMode="auto">
            <a:xfrm>
              <a:off x="761298" y="1660939"/>
              <a:ext cx="589405" cy="123909"/>
            </a:xfrm>
            <a:custGeom>
              <a:avLst/>
              <a:gdLst>
                <a:gd name="T0" fmla="*/ 0 w 185"/>
                <a:gd name="T1" fmla="*/ 2147483647 h 39"/>
                <a:gd name="T2" fmla="*/ 2147483647 w 185"/>
                <a:gd name="T3" fmla="*/ 2147483647 h 39"/>
                <a:gd name="T4" fmla="*/ 2147483647 w 185"/>
                <a:gd name="T5" fmla="*/ 2147483647 h 39"/>
                <a:gd name="T6" fmla="*/ 2147483647 w 185"/>
                <a:gd name="T7" fmla="*/ 2147483647 h 39"/>
                <a:gd name="T8" fmla="*/ 2147483647 w 185"/>
                <a:gd name="T9" fmla="*/ 2147483647 h 39"/>
                <a:gd name="T10" fmla="*/ 2147483647 w 185"/>
                <a:gd name="T11" fmla="*/ 2147483647 h 39"/>
                <a:gd name="T12" fmla="*/ 2147483647 w 185"/>
                <a:gd name="T13" fmla="*/ 2147483647 h 39"/>
                <a:gd name="T14" fmla="*/ 2147483647 w 185"/>
                <a:gd name="T15" fmla="*/ 2147483647 h 39"/>
                <a:gd name="T16" fmla="*/ 2147483647 w 185"/>
                <a:gd name="T17" fmla="*/ 2147483647 h 39"/>
                <a:gd name="T18" fmla="*/ 2147483647 w 185"/>
                <a:gd name="T19" fmla="*/ 2147483647 h 39"/>
                <a:gd name="T20" fmla="*/ 2147483647 w 185"/>
                <a:gd name="T21" fmla="*/ 2147483647 h 39"/>
                <a:gd name="T22" fmla="*/ 0 w 185"/>
                <a:gd name="T23" fmla="*/ 2147483647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5"/>
                <a:gd name="T37" fmla="*/ 0 h 39"/>
                <a:gd name="T38" fmla="*/ 185 w 185"/>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5" h="39">
                  <a:moveTo>
                    <a:pt x="0" y="2"/>
                  </a:moveTo>
                  <a:cubicBezTo>
                    <a:pt x="0" y="3"/>
                    <a:pt x="1" y="4"/>
                    <a:pt x="2" y="4"/>
                  </a:cubicBezTo>
                  <a:cubicBezTo>
                    <a:pt x="114" y="39"/>
                    <a:pt x="114" y="39"/>
                    <a:pt x="114" y="39"/>
                  </a:cubicBezTo>
                  <a:cubicBezTo>
                    <a:pt x="185" y="17"/>
                    <a:pt x="185" y="17"/>
                    <a:pt x="185" y="17"/>
                  </a:cubicBezTo>
                  <a:cubicBezTo>
                    <a:pt x="141" y="5"/>
                    <a:pt x="141" y="5"/>
                    <a:pt x="141" y="5"/>
                  </a:cubicBezTo>
                  <a:cubicBezTo>
                    <a:pt x="140" y="5"/>
                    <a:pt x="140" y="5"/>
                    <a:pt x="139" y="6"/>
                  </a:cubicBezTo>
                  <a:cubicBezTo>
                    <a:pt x="139" y="6"/>
                    <a:pt x="139" y="6"/>
                    <a:pt x="139" y="7"/>
                  </a:cubicBezTo>
                  <a:cubicBezTo>
                    <a:pt x="139" y="7"/>
                    <a:pt x="140" y="8"/>
                    <a:pt x="141" y="8"/>
                  </a:cubicBezTo>
                  <a:cubicBezTo>
                    <a:pt x="141" y="8"/>
                    <a:pt x="165" y="15"/>
                    <a:pt x="173" y="17"/>
                  </a:cubicBezTo>
                  <a:cubicBezTo>
                    <a:pt x="164" y="20"/>
                    <a:pt x="115" y="35"/>
                    <a:pt x="114" y="36"/>
                  </a:cubicBezTo>
                  <a:cubicBezTo>
                    <a:pt x="113" y="35"/>
                    <a:pt x="3" y="1"/>
                    <a:pt x="3" y="1"/>
                  </a:cubicBezTo>
                  <a:cubicBezTo>
                    <a:pt x="2" y="0"/>
                    <a:pt x="1" y="1"/>
                    <a:pt x="0" y="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67" name="Freeform 34"/>
            <p:cNvSpPr>
              <a:spLocks/>
            </p:cNvSpPr>
            <p:nvPr/>
          </p:nvSpPr>
          <p:spPr bwMode="auto">
            <a:xfrm>
              <a:off x="891354" y="1654743"/>
              <a:ext cx="318225" cy="105323"/>
            </a:xfrm>
            <a:custGeom>
              <a:avLst/>
              <a:gdLst>
                <a:gd name="T0" fmla="*/ 2147483647 w 100"/>
                <a:gd name="T1" fmla="*/ 2147483647 h 33"/>
                <a:gd name="T2" fmla="*/ 2147483647 w 100"/>
                <a:gd name="T3" fmla="*/ 2147483647 h 33"/>
                <a:gd name="T4" fmla="*/ 2147483647 w 100"/>
                <a:gd name="T5" fmla="*/ 2147483647 h 33"/>
                <a:gd name="T6" fmla="*/ 2147483647 w 100"/>
                <a:gd name="T7" fmla="*/ 2147483647 h 33"/>
                <a:gd name="T8" fmla="*/ 2147483647 w 100"/>
                <a:gd name="T9" fmla="*/ 2147483647 h 33"/>
                <a:gd name="T10" fmla="*/ 2147483647 w 100"/>
                <a:gd name="T11" fmla="*/ 2147483647 h 33"/>
                <a:gd name="T12" fmla="*/ 2147483647 w 100"/>
                <a:gd name="T13" fmla="*/ 2147483647 h 33"/>
                <a:gd name="T14" fmla="*/ 0 60000 65536"/>
                <a:gd name="T15" fmla="*/ 0 60000 65536"/>
                <a:gd name="T16" fmla="*/ 0 60000 65536"/>
                <a:gd name="T17" fmla="*/ 0 60000 65536"/>
                <a:gd name="T18" fmla="*/ 0 60000 65536"/>
                <a:gd name="T19" fmla="*/ 0 60000 65536"/>
                <a:gd name="T20" fmla="*/ 0 60000 65536"/>
                <a:gd name="T21" fmla="*/ 0 w 100"/>
                <a:gd name="T22" fmla="*/ 0 h 33"/>
                <a:gd name="T23" fmla="*/ 100 w 100"/>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33">
                  <a:moveTo>
                    <a:pt x="1" y="2"/>
                  </a:moveTo>
                  <a:cubicBezTo>
                    <a:pt x="0" y="3"/>
                    <a:pt x="1" y="4"/>
                    <a:pt x="2" y="4"/>
                  </a:cubicBezTo>
                  <a:cubicBezTo>
                    <a:pt x="97" y="32"/>
                    <a:pt x="97" y="32"/>
                    <a:pt x="97" y="32"/>
                  </a:cubicBezTo>
                  <a:cubicBezTo>
                    <a:pt x="98" y="33"/>
                    <a:pt x="99" y="32"/>
                    <a:pt x="100" y="31"/>
                  </a:cubicBezTo>
                  <a:cubicBezTo>
                    <a:pt x="100" y="30"/>
                    <a:pt x="99" y="30"/>
                    <a:pt x="98" y="29"/>
                  </a:cubicBezTo>
                  <a:cubicBezTo>
                    <a:pt x="3" y="1"/>
                    <a:pt x="3" y="1"/>
                    <a:pt x="3" y="1"/>
                  </a:cubicBezTo>
                  <a:cubicBezTo>
                    <a:pt x="2" y="0"/>
                    <a:pt x="1" y="1"/>
                    <a:pt x="1" y="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68" name="Freeform 35"/>
            <p:cNvSpPr>
              <a:spLocks/>
            </p:cNvSpPr>
            <p:nvPr/>
          </p:nvSpPr>
          <p:spPr bwMode="auto">
            <a:xfrm>
              <a:off x="1032480" y="1660939"/>
              <a:ext cx="235208" cy="77444"/>
            </a:xfrm>
            <a:custGeom>
              <a:avLst/>
              <a:gdLst>
                <a:gd name="T0" fmla="*/ 0 w 73"/>
                <a:gd name="T1" fmla="*/ 2147483647 h 24"/>
                <a:gd name="T2" fmla="*/ 2147483647 w 73"/>
                <a:gd name="T3" fmla="*/ 2147483647 h 24"/>
                <a:gd name="T4" fmla="*/ 2147483647 w 73"/>
                <a:gd name="T5" fmla="*/ 2147483647 h 24"/>
                <a:gd name="T6" fmla="*/ 2147483647 w 73"/>
                <a:gd name="T7" fmla="*/ 2147483647 h 24"/>
                <a:gd name="T8" fmla="*/ 2147483647 w 73"/>
                <a:gd name="T9" fmla="*/ 2147483647 h 24"/>
                <a:gd name="T10" fmla="*/ 2147483647 w 73"/>
                <a:gd name="T11" fmla="*/ 2147483647 h 24"/>
                <a:gd name="T12" fmla="*/ 0 w 73"/>
                <a:gd name="T13" fmla="*/ 2147483647 h 24"/>
                <a:gd name="T14" fmla="*/ 0 60000 65536"/>
                <a:gd name="T15" fmla="*/ 0 60000 65536"/>
                <a:gd name="T16" fmla="*/ 0 60000 65536"/>
                <a:gd name="T17" fmla="*/ 0 60000 65536"/>
                <a:gd name="T18" fmla="*/ 0 60000 65536"/>
                <a:gd name="T19" fmla="*/ 0 60000 65536"/>
                <a:gd name="T20" fmla="*/ 0 60000 65536"/>
                <a:gd name="T21" fmla="*/ 0 w 73"/>
                <a:gd name="T22" fmla="*/ 0 h 24"/>
                <a:gd name="T23" fmla="*/ 73 w 73"/>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 h="24">
                  <a:moveTo>
                    <a:pt x="0" y="2"/>
                  </a:moveTo>
                  <a:cubicBezTo>
                    <a:pt x="0" y="3"/>
                    <a:pt x="1" y="4"/>
                    <a:pt x="2" y="4"/>
                  </a:cubicBezTo>
                  <a:cubicBezTo>
                    <a:pt x="71" y="24"/>
                    <a:pt x="71" y="24"/>
                    <a:pt x="71" y="24"/>
                  </a:cubicBezTo>
                  <a:cubicBezTo>
                    <a:pt x="72" y="24"/>
                    <a:pt x="73" y="24"/>
                    <a:pt x="73" y="23"/>
                  </a:cubicBezTo>
                  <a:cubicBezTo>
                    <a:pt x="73" y="22"/>
                    <a:pt x="73" y="21"/>
                    <a:pt x="72" y="21"/>
                  </a:cubicBezTo>
                  <a:cubicBezTo>
                    <a:pt x="2" y="1"/>
                    <a:pt x="2" y="1"/>
                    <a:pt x="2" y="1"/>
                  </a:cubicBezTo>
                  <a:cubicBezTo>
                    <a:pt x="2" y="0"/>
                    <a:pt x="1" y="1"/>
                    <a:pt x="0" y="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69" name="Freeform 36"/>
            <p:cNvSpPr>
              <a:spLocks/>
            </p:cNvSpPr>
            <p:nvPr/>
          </p:nvSpPr>
          <p:spPr bwMode="auto">
            <a:xfrm>
              <a:off x="1004809" y="1679525"/>
              <a:ext cx="210304" cy="71249"/>
            </a:xfrm>
            <a:custGeom>
              <a:avLst/>
              <a:gdLst>
                <a:gd name="T0" fmla="*/ 2147483647 w 66"/>
                <a:gd name="T1" fmla="*/ 0 h 23"/>
                <a:gd name="T2" fmla="*/ 2147483647 w 66"/>
                <a:gd name="T3" fmla="*/ 2147483647 h 23"/>
                <a:gd name="T4" fmla="*/ 2147483647 w 66"/>
                <a:gd name="T5" fmla="*/ 2147483647 h 23"/>
                <a:gd name="T6" fmla="*/ 2147483647 w 66"/>
                <a:gd name="T7" fmla="*/ 2147483647 h 23"/>
                <a:gd name="T8" fmla="*/ 2147483647 w 66"/>
                <a:gd name="T9" fmla="*/ 2147483647 h 23"/>
                <a:gd name="T10" fmla="*/ 2147483647 w 66"/>
                <a:gd name="T11" fmla="*/ 2147483647 h 23"/>
                <a:gd name="T12" fmla="*/ 2147483647 w 66"/>
                <a:gd name="T13" fmla="*/ 0 h 23"/>
                <a:gd name="T14" fmla="*/ 0 60000 65536"/>
                <a:gd name="T15" fmla="*/ 0 60000 65536"/>
                <a:gd name="T16" fmla="*/ 0 60000 65536"/>
                <a:gd name="T17" fmla="*/ 0 60000 65536"/>
                <a:gd name="T18" fmla="*/ 0 60000 65536"/>
                <a:gd name="T19" fmla="*/ 0 60000 65536"/>
                <a:gd name="T20" fmla="*/ 0 60000 65536"/>
                <a:gd name="T21" fmla="*/ 0 w 66"/>
                <a:gd name="T22" fmla="*/ 0 h 23"/>
                <a:gd name="T23" fmla="*/ 66 w 66"/>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23">
                  <a:moveTo>
                    <a:pt x="63" y="0"/>
                  </a:moveTo>
                  <a:cubicBezTo>
                    <a:pt x="2" y="19"/>
                    <a:pt x="2" y="19"/>
                    <a:pt x="2" y="19"/>
                  </a:cubicBezTo>
                  <a:cubicBezTo>
                    <a:pt x="1" y="20"/>
                    <a:pt x="0" y="21"/>
                    <a:pt x="1" y="22"/>
                  </a:cubicBezTo>
                  <a:cubicBezTo>
                    <a:pt x="1" y="22"/>
                    <a:pt x="2" y="23"/>
                    <a:pt x="3" y="23"/>
                  </a:cubicBezTo>
                  <a:cubicBezTo>
                    <a:pt x="64" y="3"/>
                    <a:pt x="64" y="3"/>
                    <a:pt x="64" y="3"/>
                  </a:cubicBezTo>
                  <a:cubicBezTo>
                    <a:pt x="65" y="3"/>
                    <a:pt x="66" y="2"/>
                    <a:pt x="66" y="1"/>
                  </a:cubicBezTo>
                  <a:cubicBezTo>
                    <a:pt x="65" y="0"/>
                    <a:pt x="64" y="0"/>
                    <a:pt x="63" y="0"/>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70" name="Freeform 37"/>
            <p:cNvSpPr>
              <a:spLocks/>
            </p:cNvSpPr>
            <p:nvPr/>
          </p:nvSpPr>
          <p:spPr bwMode="auto">
            <a:xfrm>
              <a:off x="910725" y="1660939"/>
              <a:ext cx="135590" cy="61955"/>
            </a:xfrm>
            <a:custGeom>
              <a:avLst/>
              <a:gdLst>
                <a:gd name="T0" fmla="*/ 2147483647 w 43"/>
                <a:gd name="T1" fmla="*/ 2147483647 h 19"/>
                <a:gd name="T2" fmla="*/ 2147483647 w 43"/>
                <a:gd name="T3" fmla="*/ 2147483647 h 19"/>
                <a:gd name="T4" fmla="*/ 0 w 43"/>
                <a:gd name="T5" fmla="*/ 2147483647 h 19"/>
                <a:gd name="T6" fmla="*/ 2147483647 w 43"/>
                <a:gd name="T7" fmla="*/ 2147483647 h 19"/>
                <a:gd name="T8" fmla="*/ 2147483647 w 43"/>
                <a:gd name="T9" fmla="*/ 2147483647 h 19"/>
                <a:gd name="T10" fmla="*/ 2147483647 w 43"/>
                <a:gd name="T11" fmla="*/ 2147483647 h 19"/>
                <a:gd name="T12" fmla="*/ 2147483647 w 43"/>
                <a:gd name="T13" fmla="*/ 2147483647 h 19"/>
                <a:gd name="T14" fmla="*/ 0 60000 65536"/>
                <a:gd name="T15" fmla="*/ 0 60000 65536"/>
                <a:gd name="T16" fmla="*/ 0 60000 65536"/>
                <a:gd name="T17" fmla="*/ 0 60000 65536"/>
                <a:gd name="T18" fmla="*/ 0 60000 65536"/>
                <a:gd name="T19" fmla="*/ 0 60000 65536"/>
                <a:gd name="T20" fmla="*/ 0 60000 65536"/>
                <a:gd name="T21" fmla="*/ 0 w 43"/>
                <a:gd name="T22" fmla="*/ 0 h 19"/>
                <a:gd name="T23" fmla="*/ 43 w 4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 h="19">
                  <a:moveTo>
                    <a:pt x="40" y="1"/>
                  </a:moveTo>
                  <a:cubicBezTo>
                    <a:pt x="1" y="15"/>
                    <a:pt x="1" y="15"/>
                    <a:pt x="1" y="15"/>
                  </a:cubicBezTo>
                  <a:cubicBezTo>
                    <a:pt x="0" y="15"/>
                    <a:pt x="0" y="16"/>
                    <a:pt x="0" y="17"/>
                  </a:cubicBezTo>
                  <a:cubicBezTo>
                    <a:pt x="0" y="18"/>
                    <a:pt x="1" y="19"/>
                    <a:pt x="2" y="18"/>
                  </a:cubicBezTo>
                  <a:cubicBezTo>
                    <a:pt x="42" y="4"/>
                    <a:pt x="42" y="4"/>
                    <a:pt x="42" y="4"/>
                  </a:cubicBezTo>
                  <a:cubicBezTo>
                    <a:pt x="42" y="3"/>
                    <a:pt x="43" y="3"/>
                    <a:pt x="43" y="2"/>
                  </a:cubicBezTo>
                  <a:cubicBezTo>
                    <a:pt x="42" y="1"/>
                    <a:pt x="41" y="0"/>
                    <a:pt x="40" y="1"/>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71" name="Freeform 38"/>
            <p:cNvSpPr>
              <a:spLocks/>
            </p:cNvSpPr>
            <p:nvPr/>
          </p:nvSpPr>
          <p:spPr bwMode="auto">
            <a:xfrm>
              <a:off x="1046315" y="1202474"/>
              <a:ext cx="478720" cy="458465"/>
            </a:xfrm>
            <a:custGeom>
              <a:avLst/>
              <a:gdLst>
                <a:gd name="T0" fmla="*/ 2147483647 w 150"/>
                <a:gd name="T1" fmla="*/ 2147483647 h 144"/>
                <a:gd name="T2" fmla="*/ 2147483647 w 150"/>
                <a:gd name="T3" fmla="*/ 2147483647 h 144"/>
                <a:gd name="T4" fmla="*/ 2147483647 w 150"/>
                <a:gd name="T5" fmla="*/ 2147483647 h 144"/>
                <a:gd name="T6" fmla="*/ 2147483647 w 150"/>
                <a:gd name="T7" fmla="*/ 2147483647 h 144"/>
                <a:gd name="T8" fmla="*/ 2147483647 w 150"/>
                <a:gd name="T9" fmla="*/ 2147483647 h 144"/>
                <a:gd name="T10" fmla="*/ 2147483647 w 150"/>
                <a:gd name="T11" fmla="*/ 2147483647 h 144"/>
                <a:gd name="T12" fmla="*/ 2147483647 w 150"/>
                <a:gd name="T13" fmla="*/ 2147483647 h 144"/>
                <a:gd name="T14" fmla="*/ 2147483647 w 150"/>
                <a:gd name="T15" fmla="*/ 2147483647 h 144"/>
                <a:gd name="T16" fmla="*/ 2147483647 w 150"/>
                <a:gd name="T17" fmla="*/ 2147483647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0"/>
                <a:gd name="T28" fmla="*/ 0 h 144"/>
                <a:gd name="T29" fmla="*/ 150 w 150"/>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0" h="144">
                  <a:moveTo>
                    <a:pt x="19" y="8"/>
                  </a:moveTo>
                  <a:cubicBezTo>
                    <a:pt x="18" y="13"/>
                    <a:pt x="3" y="92"/>
                    <a:pt x="2" y="98"/>
                  </a:cubicBezTo>
                  <a:cubicBezTo>
                    <a:pt x="0" y="105"/>
                    <a:pt x="5" y="108"/>
                    <a:pt x="12" y="110"/>
                  </a:cubicBezTo>
                  <a:cubicBezTo>
                    <a:pt x="19" y="113"/>
                    <a:pt x="112" y="140"/>
                    <a:pt x="118" y="142"/>
                  </a:cubicBezTo>
                  <a:cubicBezTo>
                    <a:pt x="125" y="144"/>
                    <a:pt x="130" y="140"/>
                    <a:pt x="132" y="133"/>
                  </a:cubicBezTo>
                  <a:cubicBezTo>
                    <a:pt x="133" y="126"/>
                    <a:pt x="148" y="48"/>
                    <a:pt x="149" y="42"/>
                  </a:cubicBezTo>
                  <a:cubicBezTo>
                    <a:pt x="150" y="36"/>
                    <a:pt x="147" y="32"/>
                    <a:pt x="137" y="29"/>
                  </a:cubicBezTo>
                  <a:cubicBezTo>
                    <a:pt x="128" y="27"/>
                    <a:pt x="37" y="3"/>
                    <a:pt x="34" y="2"/>
                  </a:cubicBezTo>
                  <a:cubicBezTo>
                    <a:pt x="27" y="0"/>
                    <a:pt x="20" y="1"/>
                    <a:pt x="19" y="8"/>
                  </a:cubicBezTo>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72" name="Freeform 231"/>
            <p:cNvSpPr>
              <a:spLocks/>
            </p:cNvSpPr>
            <p:nvPr/>
          </p:nvSpPr>
          <p:spPr bwMode="auto">
            <a:xfrm>
              <a:off x="1073987" y="1255137"/>
              <a:ext cx="177098" cy="331457"/>
            </a:xfrm>
            <a:custGeom>
              <a:avLst/>
              <a:gdLst>
                <a:gd name="T0" fmla="*/ 2147483647 w 56"/>
                <a:gd name="T1" fmla="*/ 2147483647 h 104"/>
                <a:gd name="T2" fmla="*/ 2147483647 w 56"/>
                <a:gd name="T3" fmla="*/ 2147483647 h 104"/>
                <a:gd name="T4" fmla="*/ 2147483647 w 56"/>
                <a:gd name="T5" fmla="*/ 2147483647 h 104"/>
                <a:gd name="T6" fmla="*/ 2147483647 w 56"/>
                <a:gd name="T7" fmla="*/ 2147483647 h 104"/>
                <a:gd name="T8" fmla="*/ 2147483647 w 56"/>
                <a:gd name="T9" fmla="*/ 2147483647 h 104"/>
                <a:gd name="T10" fmla="*/ 2147483647 w 56"/>
                <a:gd name="T11" fmla="*/ 2147483647 h 104"/>
                <a:gd name="T12" fmla="*/ 2147483647 w 56"/>
                <a:gd name="T13" fmla="*/ 2147483647 h 104"/>
                <a:gd name="T14" fmla="*/ 2147483647 w 56"/>
                <a:gd name="T15" fmla="*/ 0 h 104"/>
                <a:gd name="T16" fmla="*/ 2147483647 w 56"/>
                <a:gd name="T17" fmla="*/ 2147483647 h 104"/>
                <a:gd name="T18" fmla="*/ 2147483647 w 56"/>
                <a:gd name="T19" fmla="*/ 0 h 104"/>
                <a:gd name="T20" fmla="*/ 2147483647 w 56"/>
                <a:gd name="T21" fmla="*/ 2147483647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104"/>
                <a:gd name="T35" fmla="*/ 56 w 56"/>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104">
                  <a:moveTo>
                    <a:pt x="1" y="78"/>
                  </a:moveTo>
                  <a:cubicBezTo>
                    <a:pt x="0" y="87"/>
                    <a:pt x="6" y="89"/>
                    <a:pt x="11" y="91"/>
                  </a:cubicBezTo>
                  <a:cubicBezTo>
                    <a:pt x="14" y="92"/>
                    <a:pt x="27" y="96"/>
                    <a:pt x="54" y="104"/>
                  </a:cubicBezTo>
                  <a:cubicBezTo>
                    <a:pt x="54" y="104"/>
                    <a:pt x="55" y="103"/>
                    <a:pt x="56" y="103"/>
                  </a:cubicBezTo>
                  <a:cubicBezTo>
                    <a:pt x="56" y="102"/>
                    <a:pt x="55" y="101"/>
                    <a:pt x="55" y="100"/>
                  </a:cubicBezTo>
                  <a:cubicBezTo>
                    <a:pt x="29" y="93"/>
                    <a:pt x="15" y="89"/>
                    <a:pt x="12" y="88"/>
                  </a:cubicBezTo>
                  <a:cubicBezTo>
                    <a:pt x="6" y="85"/>
                    <a:pt x="4" y="84"/>
                    <a:pt x="5" y="79"/>
                  </a:cubicBezTo>
                  <a:cubicBezTo>
                    <a:pt x="5" y="79"/>
                    <a:pt x="20" y="0"/>
                    <a:pt x="20" y="0"/>
                  </a:cubicBezTo>
                  <a:cubicBezTo>
                    <a:pt x="20" y="1"/>
                    <a:pt x="19" y="2"/>
                    <a:pt x="18" y="2"/>
                  </a:cubicBezTo>
                  <a:cubicBezTo>
                    <a:pt x="17" y="1"/>
                    <a:pt x="16" y="0"/>
                    <a:pt x="16" y="0"/>
                  </a:cubicBezTo>
                  <a:lnTo>
                    <a:pt x="1" y="7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205861" name="Group 237"/>
          <p:cNvGrpSpPr>
            <a:grpSpLocks/>
          </p:cNvGrpSpPr>
          <p:nvPr/>
        </p:nvGrpSpPr>
        <p:grpSpPr bwMode="auto">
          <a:xfrm>
            <a:off x="2035175" y="3117850"/>
            <a:ext cx="574675" cy="358775"/>
            <a:chOff x="584200" y="1168400"/>
            <a:chExt cx="1001713" cy="700088"/>
          </a:xfrm>
        </p:grpSpPr>
        <p:sp>
          <p:nvSpPr>
            <p:cNvPr id="71755" name="Freeform 31"/>
            <p:cNvSpPr>
              <a:spLocks/>
            </p:cNvSpPr>
            <p:nvPr/>
          </p:nvSpPr>
          <p:spPr bwMode="auto">
            <a:xfrm>
              <a:off x="584200" y="1168400"/>
              <a:ext cx="1001713" cy="700088"/>
            </a:xfrm>
            <a:custGeom>
              <a:avLst/>
              <a:gdLst>
                <a:gd name="T0" fmla="*/ 0 w 631"/>
                <a:gd name="T1" fmla="*/ 2147483647 h 441"/>
                <a:gd name="T2" fmla="*/ 0 w 631"/>
                <a:gd name="T3" fmla="*/ 2147483647 h 441"/>
                <a:gd name="T4" fmla="*/ 2147483647 w 631"/>
                <a:gd name="T5" fmla="*/ 2147483647 h 441"/>
                <a:gd name="T6" fmla="*/ 2147483647 w 631"/>
                <a:gd name="T7" fmla="*/ 2147483647 h 441"/>
                <a:gd name="T8" fmla="*/ 2147483647 w 631"/>
                <a:gd name="T9" fmla="*/ 2147483647 h 441"/>
                <a:gd name="T10" fmla="*/ 2147483647 w 631"/>
                <a:gd name="T11" fmla="*/ 2147483647 h 441"/>
                <a:gd name="T12" fmla="*/ 2147483647 w 631"/>
                <a:gd name="T13" fmla="*/ 0 h 441"/>
                <a:gd name="T14" fmla="*/ 2147483647 w 631"/>
                <a:gd name="T15" fmla="*/ 2147483647 h 441"/>
                <a:gd name="T16" fmla="*/ 0 w 631"/>
                <a:gd name="T17" fmla="*/ 2147483647 h 4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31"/>
                <a:gd name="T28" fmla="*/ 0 h 441"/>
                <a:gd name="T29" fmla="*/ 631 w 631"/>
                <a:gd name="T30" fmla="*/ 441 h 4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31" h="441">
                  <a:moveTo>
                    <a:pt x="0" y="331"/>
                  </a:moveTo>
                  <a:lnTo>
                    <a:pt x="0" y="345"/>
                  </a:lnTo>
                  <a:lnTo>
                    <a:pt x="308" y="441"/>
                  </a:lnTo>
                  <a:lnTo>
                    <a:pt x="587" y="353"/>
                  </a:lnTo>
                  <a:lnTo>
                    <a:pt x="631" y="88"/>
                  </a:lnTo>
                  <a:lnTo>
                    <a:pt x="617" y="74"/>
                  </a:lnTo>
                  <a:lnTo>
                    <a:pt x="322" y="0"/>
                  </a:lnTo>
                  <a:lnTo>
                    <a:pt x="273" y="245"/>
                  </a:lnTo>
                  <a:lnTo>
                    <a:pt x="0" y="331"/>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71756" name="Freeform 32"/>
            <p:cNvSpPr>
              <a:spLocks/>
            </p:cNvSpPr>
            <p:nvPr/>
          </p:nvSpPr>
          <p:spPr bwMode="auto">
            <a:xfrm>
              <a:off x="586968" y="1286114"/>
              <a:ext cx="982342" cy="557592"/>
            </a:xfrm>
            <a:custGeom>
              <a:avLst/>
              <a:gdLst>
                <a:gd name="T0" fmla="*/ 2147483647 w 619"/>
                <a:gd name="T1" fmla="*/ 0 h 351"/>
                <a:gd name="T2" fmla="*/ 2147483647 w 619"/>
                <a:gd name="T3" fmla="*/ 0 h 351"/>
                <a:gd name="T4" fmla="*/ 2147483647 w 619"/>
                <a:gd name="T5" fmla="*/ 2147483647 h 351"/>
                <a:gd name="T6" fmla="*/ 2147483647 w 619"/>
                <a:gd name="T7" fmla="*/ 2147483647 h 351"/>
                <a:gd name="T8" fmla="*/ 2147483647 w 619"/>
                <a:gd name="T9" fmla="*/ 2147483647 h 351"/>
                <a:gd name="T10" fmla="*/ 2147483647 w 619"/>
                <a:gd name="T11" fmla="*/ 2147483647 h 351"/>
                <a:gd name="T12" fmla="*/ 2147483647 w 619"/>
                <a:gd name="T13" fmla="*/ 2147483647 h 351"/>
                <a:gd name="T14" fmla="*/ 2147483647 w 619"/>
                <a:gd name="T15" fmla="*/ 2147483647 h 351"/>
                <a:gd name="T16" fmla="*/ 2147483647 w 619"/>
                <a:gd name="T17" fmla="*/ 2147483647 h 351"/>
                <a:gd name="T18" fmla="*/ 0 w 619"/>
                <a:gd name="T19" fmla="*/ 2147483647 h 351"/>
                <a:gd name="T20" fmla="*/ 2147483647 w 619"/>
                <a:gd name="T21" fmla="*/ 2147483647 h 351"/>
                <a:gd name="T22" fmla="*/ 2147483647 w 619"/>
                <a:gd name="T23" fmla="*/ 2147483647 h 351"/>
                <a:gd name="T24" fmla="*/ 2147483647 w 619"/>
                <a:gd name="T25" fmla="*/ 2147483647 h 351"/>
                <a:gd name="T26" fmla="*/ 2147483647 w 619"/>
                <a:gd name="T27" fmla="*/ 0 h 3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19"/>
                <a:gd name="T43" fmla="*/ 0 h 351"/>
                <a:gd name="T44" fmla="*/ 619 w 619"/>
                <a:gd name="T45" fmla="*/ 351 h 3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19" h="351">
                  <a:moveTo>
                    <a:pt x="615" y="0"/>
                  </a:moveTo>
                  <a:lnTo>
                    <a:pt x="611" y="0"/>
                  </a:lnTo>
                  <a:lnTo>
                    <a:pt x="567" y="259"/>
                  </a:lnTo>
                  <a:lnTo>
                    <a:pt x="273" y="169"/>
                  </a:lnTo>
                  <a:lnTo>
                    <a:pt x="271" y="171"/>
                  </a:lnTo>
                  <a:lnTo>
                    <a:pt x="263" y="173"/>
                  </a:lnTo>
                  <a:lnTo>
                    <a:pt x="563" y="265"/>
                  </a:lnTo>
                  <a:lnTo>
                    <a:pt x="308" y="343"/>
                  </a:lnTo>
                  <a:lnTo>
                    <a:pt x="10" y="253"/>
                  </a:lnTo>
                  <a:lnTo>
                    <a:pt x="0" y="257"/>
                  </a:lnTo>
                  <a:lnTo>
                    <a:pt x="308" y="351"/>
                  </a:lnTo>
                  <a:lnTo>
                    <a:pt x="573" y="269"/>
                  </a:lnTo>
                  <a:lnTo>
                    <a:pt x="619" y="4"/>
                  </a:lnTo>
                  <a:lnTo>
                    <a:pt x="615"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57" name="Freeform 33"/>
            <p:cNvSpPr>
              <a:spLocks/>
            </p:cNvSpPr>
            <p:nvPr/>
          </p:nvSpPr>
          <p:spPr bwMode="auto">
            <a:xfrm>
              <a:off x="761298" y="1660941"/>
              <a:ext cx="589407" cy="123909"/>
            </a:xfrm>
            <a:custGeom>
              <a:avLst/>
              <a:gdLst>
                <a:gd name="T0" fmla="*/ 0 w 185"/>
                <a:gd name="T1" fmla="*/ 2147483647 h 39"/>
                <a:gd name="T2" fmla="*/ 2147483647 w 185"/>
                <a:gd name="T3" fmla="*/ 2147483647 h 39"/>
                <a:gd name="T4" fmla="*/ 2147483647 w 185"/>
                <a:gd name="T5" fmla="*/ 2147483647 h 39"/>
                <a:gd name="T6" fmla="*/ 2147483647 w 185"/>
                <a:gd name="T7" fmla="*/ 2147483647 h 39"/>
                <a:gd name="T8" fmla="*/ 2147483647 w 185"/>
                <a:gd name="T9" fmla="*/ 2147483647 h 39"/>
                <a:gd name="T10" fmla="*/ 2147483647 w 185"/>
                <a:gd name="T11" fmla="*/ 2147483647 h 39"/>
                <a:gd name="T12" fmla="*/ 2147483647 w 185"/>
                <a:gd name="T13" fmla="*/ 2147483647 h 39"/>
                <a:gd name="T14" fmla="*/ 2147483647 w 185"/>
                <a:gd name="T15" fmla="*/ 2147483647 h 39"/>
                <a:gd name="T16" fmla="*/ 2147483647 w 185"/>
                <a:gd name="T17" fmla="*/ 2147483647 h 39"/>
                <a:gd name="T18" fmla="*/ 2147483647 w 185"/>
                <a:gd name="T19" fmla="*/ 2147483647 h 39"/>
                <a:gd name="T20" fmla="*/ 2147483647 w 185"/>
                <a:gd name="T21" fmla="*/ 2147483647 h 39"/>
                <a:gd name="T22" fmla="*/ 0 w 185"/>
                <a:gd name="T23" fmla="*/ 2147483647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5"/>
                <a:gd name="T37" fmla="*/ 0 h 39"/>
                <a:gd name="T38" fmla="*/ 185 w 185"/>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5" h="39">
                  <a:moveTo>
                    <a:pt x="0" y="2"/>
                  </a:moveTo>
                  <a:cubicBezTo>
                    <a:pt x="0" y="3"/>
                    <a:pt x="1" y="4"/>
                    <a:pt x="2" y="4"/>
                  </a:cubicBezTo>
                  <a:cubicBezTo>
                    <a:pt x="114" y="39"/>
                    <a:pt x="114" y="39"/>
                    <a:pt x="114" y="39"/>
                  </a:cubicBezTo>
                  <a:cubicBezTo>
                    <a:pt x="185" y="17"/>
                    <a:pt x="185" y="17"/>
                    <a:pt x="185" y="17"/>
                  </a:cubicBezTo>
                  <a:cubicBezTo>
                    <a:pt x="141" y="5"/>
                    <a:pt x="141" y="5"/>
                    <a:pt x="141" y="5"/>
                  </a:cubicBezTo>
                  <a:cubicBezTo>
                    <a:pt x="140" y="5"/>
                    <a:pt x="140" y="5"/>
                    <a:pt x="139" y="6"/>
                  </a:cubicBezTo>
                  <a:cubicBezTo>
                    <a:pt x="139" y="6"/>
                    <a:pt x="139" y="6"/>
                    <a:pt x="139" y="7"/>
                  </a:cubicBezTo>
                  <a:cubicBezTo>
                    <a:pt x="139" y="7"/>
                    <a:pt x="140" y="8"/>
                    <a:pt x="141" y="8"/>
                  </a:cubicBezTo>
                  <a:cubicBezTo>
                    <a:pt x="141" y="8"/>
                    <a:pt x="165" y="15"/>
                    <a:pt x="173" y="17"/>
                  </a:cubicBezTo>
                  <a:cubicBezTo>
                    <a:pt x="164" y="20"/>
                    <a:pt x="115" y="35"/>
                    <a:pt x="114" y="36"/>
                  </a:cubicBezTo>
                  <a:cubicBezTo>
                    <a:pt x="113" y="35"/>
                    <a:pt x="3" y="1"/>
                    <a:pt x="3" y="1"/>
                  </a:cubicBezTo>
                  <a:cubicBezTo>
                    <a:pt x="2" y="0"/>
                    <a:pt x="1" y="1"/>
                    <a:pt x="0" y="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58" name="Freeform 34"/>
            <p:cNvSpPr>
              <a:spLocks/>
            </p:cNvSpPr>
            <p:nvPr/>
          </p:nvSpPr>
          <p:spPr bwMode="auto">
            <a:xfrm>
              <a:off x="891356" y="1654745"/>
              <a:ext cx="318223" cy="105323"/>
            </a:xfrm>
            <a:custGeom>
              <a:avLst/>
              <a:gdLst>
                <a:gd name="T0" fmla="*/ 2147483647 w 100"/>
                <a:gd name="T1" fmla="*/ 2147483647 h 33"/>
                <a:gd name="T2" fmla="*/ 2147483647 w 100"/>
                <a:gd name="T3" fmla="*/ 2147483647 h 33"/>
                <a:gd name="T4" fmla="*/ 2147483647 w 100"/>
                <a:gd name="T5" fmla="*/ 2147483647 h 33"/>
                <a:gd name="T6" fmla="*/ 2147483647 w 100"/>
                <a:gd name="T7" fmla="*/ 2147483647 h 33"/>
                <a:gd name="T8" fmla="*/ 2147483647 w 100"/>
                <a:gd name="T9" fmla="*/ 2147483647 h 33"/>
                <a:gd name="T10" fmla="*/ 2147483647 w 100"/>
                <a:gd name="T11" fmla="*/ 2147483647 h 33"/>
                <a:gd name="T12" fmla="*/ 2147483647 w 100"/>
                <a:gd name="T13" fmla="*/ 2147483647 h 33"/>
                <a:gd name="T14" fmla="*/ 0 60000 65536"/>
                <a:gd name="T15" fmla="*/ 0 60000 65536"/>
                <a:gd name="T16" fmla="*/ 0 60000 65536"/>
                <a:gd name="T17" fmla="*/ 0 60000 65536"/>
                <a:gd name="T18" fmla="*/ 0 60000 65536"/>
                <a:gd name="T19" fmla="*/ 0 60000 65536"/>
                <a:gd name="T20" fmla="*/ 0 60000 65536"/>
                <a:gd name="T21" fmla="*/ 0 w 100"/>
                <a:gd name="T22" fmla="*/ 0 h 33"/>
                <a:gd name="T23" fmla="*/ 100 w 100"/>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33">
                  <a:moveTo>
                    <a:pt x="1" y="2"/>
                  </a:moveTo>
                  <a:cubicBezTo>
                    <a:pt x="0" y="3"/>
                    <a:pt x="1" y="4"/>
                    <a:pt x="2" y="4"/>
                  </a:cubicBezTo>
                  <a:cubicBezTo>
                    <a:pt x="97" y="32"/>
                    <a:pt x="97" y="32"/>
                    <a:pt x="97" y="32"/>
                  </a:cubicBezTo>
                  <a:cubicBezTo>
                    <a:pt x="98" y="33"/>
                    <a:pt x="99" y="32"/>
                    <a:pt x="100" y="31"/>
                  </a:cubicBezTo>
                  <a:cubicBezTo>
                    <a:pt x="100" y="30"/>
                    <a:pt x="99" y="30"/>
                    <a:pt x="98" y="29"/>
                  </a:cubicBezTo>
                  <a:cubicBezTo>
                    <a:pt x="3" y="1"/>
                    <a:pt x="3" y="1"/>
                    <a:pt x="3" y="1"/>
                  </a:cubicBezTo>
                  <a:cubicBezTo>
                    <a:pt x="2" y="0"/>
                    <a:pt x="1" y="1"/>
                    <a:pt x="1" y="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59" name="Freeform 35"/>
            <p:cNvSpPr>
              <a:spLocks/>
            </p:cNvSpPr>
            <p:nvPr/>
          </p:nvSpPr>
          <p:spPr bwMode="auto">
            <a:xfrm>
              <a:off x="1032480" y="1660941"/>
              <a:ext cx="235210" cy="77442"/>
            </a:xfrm>
            <a:custGeom>
              <a:avLst/>
              <a:gdLst>
                <a:gd name="T0" fmla="*/ 0 w 73"/>
                <a:gd name="T1" fmla="*/ 2147483647 h 24"/>
                <a:gd name="T2" fmla="*/ 2147483647 w 73"/>
                <a:gd name="T3" fmla="*/ 2147483647 h 24"/>
                <a:gd name="T4" fmla="*/ 2147483647 w 73"/>
                <a:gd name="T5" fmla="*/ 2147483647 h 24"/>
                <a:gd name="T6" fmla="*/ 2147483647 w 73"/>
                <a:gd name="T7" fmla="*/ 2147483647 h 24"/>
                <a:gd name="T8" fmla="*/ 2147483647 w 73"/>
                <a:gd name="T9" fmla="*/ 2147483647 h 24"/>
                <a:gd name="T10" fmla="*/ 2147483647 w 73"/>
                <a:gd name="T11" fmla="*/ 2147483647 h 24"/>
                <a:gd name="T12" fmla="*/ 0 w 73"/>
                <a:gd name="T13" fmla="*/ 2147483647 h 24"/>
                <a:gd name="T14" fmla="*/ 0 60000 65536"/>
                <a:gd name="T15" fmla="*/ 0 60000 65536"/>
                <a:gd name="T16" fmla="*/ 0 60000 65536"/>
                <a:gd name="T17" fmla="*/ 0 60000 65536"/>
                <a:gd name="T18" fmla="*/ 0 60000 65536"/>
                <a:gd name="T19" fmla="*/ 0 60000 65536"/>
                <a:gd name="T20" fmla="*/ 0 60000 65536"/>
                <a:gd name="T21" fmla="*/ 0 w 73"/>
                <a:gd name="T22" fmla="*/ 0 h 24"/>
                <a:gd name="T23" fmla="*/ 73 w 73"/>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 h="24">
                  <a:moveTo>
                    <a:pt x="0" y="2"/>
                  </a:moveTo>
                  <a:cubicBezTo>
                    <a:pt x="0" y="3"/>
                    <a:pt x="1" y="4"/>
                    <a:pt x="2" y="4"/>
                  </a:cubicBezTo>
                  <a:cubicBezTo>
                    <a:pt x="71" y="24"/>
                    <a:pt x="71" y="24"/>
                    <a:pt x="71" y="24"/>
                  </a:cubicBezTo>
                  <a:cubicBezTo>
                    <a:pt x="72" y="24"/>
                    <a:pt x="73" y="24"/>
                    <a:pt x="73" y="23"/>
                  </a:cubicBezTo>
                  <a:cubicBezTo>
                    <a:pt x="73" y="22"/>
                    <a:pt x="73" y="21"/>
                    <a:pt x="72" y="21"/>
                  </a:cubicBezTo>
                  <a:cubicBezTo>
                    <a:pt x="2" y="1"/>
                    <a:pt x="2" y="1"/>
                    <a:pt x="2" y="1"/>
                  </a:cubicBezTo>
                  <a:cubicBezTo>
                    <a:pt x="2" y="0"/>
                    <a:pt x="1" y="1"/>
                    <a:pt x="0" y="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60" name="Freeform 36"/>
            <p:cNvSpPr>
              <a:spLocks/>
            </p:cNvSpPr>
            <p:nvPr/>
          </p:nvSpPr>
          <p:spPr bwMode="auto">
            <a:xfrm>
              <a:off x="1004809" y="1679527"/>
              <a:ext cx="210304" cy="71247"/>
            </a:xfrm>
            <a:custGeom>
              <a:avLst/>
              <a:gdLst>
                <a:gd name="T0" fmla="*/ 2147483647 w 66"/>
                <a:gd name="T1" fmla="*/ 0 h 23"/>
                <a:gd name="T2" fmla="*/ 2147483647 w 66"/>
                <a:gd name="T3" fmla="*/ 2147483647 h 23"/>
                <a:gd name="T4" fmla="*/ 2147483647 w 66"/>
                <a:gd name="T5" fmla="*/ 2147483647 h 23"/>
                <a:gd name="T6" fmla="*/ 2147483647 w 66"/>
                <a:gd name="T7" fmla="*/ 2147483647 h 23"/>
                <a:gd name="T8" fmla="*/ 2147483647 w 66"/>
                <a:gd name="T9" fmla="*/ 2147483647 h 23"/>
                <a:gd name="T10" fmla="*/ 2147483647 w 66"/>
                <a:gd name="T11" fmla="*/ 2147483647 h 23"/>
                <a:gd name="T12" fmla="*/ 2147483647 w 66"/>
                <a:gd name="T13" fmla="*/ 0 h 23"/>
                <a:gd name="T14" fmla="*/ 0 60000 65536"/>
                <a:gd name="T15" fmla="*/ 0 60000 65536"/>
                <a:gd name="T16" fmla="*/ 0 60000 65536"/>
                <a:gd name="T17" fmla="*/ 0 60000 65536"/>
                <a:gd name="T18" fmla="*/ 0 60000 65536"/>
                <a:gd name="T19" fmla="*/ 0 60000 65536"/>
                <a:gd name="T20" fmla="*/ 0 60000 65536"/>
                <a:gd name="T21" fmla="*/ 0 w 66"/>
                <a:gd name="T22" fmla="*/ 0 h 23"/>
                <a:gd name="T23" fmla="*/ 66 w 66"/>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23">
                  <a:moveTo>
                    <a:pt x="63" y="0"/>
                  </a:moveTo>
                  <a:cubicBezTo>
                    <a:pt x="2" y="19"/>
                    <a:pt x="2" y="19"/>
                    <a:pt x="2" y="19"/>
                  </a:cubicBezTo>
                  <a:cubicBezTo>
                    <a:pt x="1" y="20"/>
                    <a:pt x="0" y="21"/>
                    <a:pt x="1" y="22"/>
                  </a:cubicBezTo>
                  <a:cubicBezTo>
                    <a:pt x="1" y="22"/>
                    <a:pt x="2" y="23"/>
                    <a:pt x="3" y="23"/>
                  </a:cubicBezTo>
                  <a:cubicBezTo>
                    <a:pt x="64" y="3"/>
                    <a:pt x="64" y="3"/>
                    <a:pt x="64" y="3"/>
                  </a:cubicBezTo>
                  <a:cubicBezTo>
                    <a:pt x="65" y="3"/>
                    <a:pt x="66" y="2"/>
                    <a:pt x="66" y="1"/>
                  </a:cubicBezTo>
                  <a:cubicBezTo>
                    <a:pt x="65" y="0"/>
                    <a:pt x="64" y="0"/>
                    <a:pt x="63" y="0"/>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61" name="Freeform 37"/>
            <p:cNvSpPr>
              <a:spLocks/>
            </p:cNvSpPr>
            <p:nvPr/>
          </p:nvSpPr>
          <p:spPr bwMode="auto">
            <a:xfrm>
              <a:off x="910725" y="1660941"/>
              <a:ext cx="135592" cy="61955"/>
            </a:xfrm>
            <a:custGeom>
              <a:avLst/>
              <a:gdLst>
                <a:gd name="T0" fmla="*/ 2147483647 w 43"/>
                <a:gd name="T1" fmla="*/ 2147483647 h 19"/>
                <a:gd name="T2" fmla="*/ 2147483647 w 43"/>
                <a:gd name="T3" fmla="*/ 2147483647 h 19"/>
                <a:gd name="T4" fmla="*/ 0 w 43"/>
                <a:gd name="T5" fmla="*/ 2147483647 h 19"/>
                <a:gd name="T6" fmla="*/ 2147483647 w 43"/>
                <a:gd name="T7" fmla="*/ 2147483647 h 19"/>
                <a:gd name="T8" fmla="*/ 2147483647 w 43"/>
                <a:gd name="T9" fmla="*/ 2147483647 h 19"/>
                <a:gd name="T10" fmla="*/ 2147483647 w 43"/>
                <a:gd name="T11" fmla="*/ 2147483647 h 19"/>
                <a:gd name="T12" fmla="*/ 2147483647 w 43"/>
                <a:gd name="T13" fmla="*/ 2147483647 h 19"/>
                <a:gd name="T14" fmla="*/ 0 60000 65536"/>
                <a:gd name="T15" fmla="*/ 0 60000 65536"/>
                <a:gd name="T16" fmla="*/ 0 60000 65536"/>
                <a:gd name="T17" fmla="*/ 0 60000 65536"/>
                <a:gd name="T18" fmla="*/ 0 60000 65536"/>
                <a:gd name="T19" fmla="*/ 0 60000 65536"/>
                <a:gd name="T20" fmla="*/ 0 60000 65536"/>
                <a:gd name="T21" fmla="*/ 0 w 43"/>
                <a:gd name="T22" fmla="*/ 0 h 19"/>
                <a:gd name="T23" fmla="*/ 43 w 4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 h="19">
                  <a:moveTo>
                    <a:pt x="40" y="1"/>
                  </a:moveTo>
                  <a:cubicBezTo>
                    <a:pt x="1" y="15"/>
                    <a:pt x="1" y="15"/>
                    <a:pt x="1" y="15"/>
                  </a:cubicBezTo>
                  <a:cubicBezTo>
                    <a:pt x="0" y="15"/>
                    <a:pt x="0" y="16"/>
                    <a:pt x="0" y="17"/>
                  </a:cubicBezTo>
                  <a:cubicBezTo>
                    <a:pt x="0" y="18"/>
                    <a:pt x="1" y="19"/>
                    <a:pt x="2" y="18"/>
                  </a:cubicBezTo>
                  <a:cubicBezTo>
                    <a:pt x="42" y="4"/>
                    <a:pt x="42" y="4"/>
                    <a:pt x="42" y="4"/>
                  </a:cubicBezTo>
                  <a:cubicBezTo>
                    <a:pt x="42" y="3"/>
                    <a:pt x="43" y="3"/>
                    <a:pt x="43" y="2"/>
                  </a:cubicBezTo>
                  <a:cubicBezTo>
                    <a:pt x="42" y="1"/>
                    <a:pt x="41" y="0"/>
                    <a:pt x="40" y="1"/>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62" name="Freeform 38"/>
            <p:cNvSpPr>
              <a:spLocks/>
            </p:cNvSpPr>
            <p:nvPr/>
          </p:nvSpPr>
          <p:spPr bwMode="auto">
            <a:xfrm>
              <a:off x="1046317" y="1202476"/>
              <a:ext cx="478718" cy="458465"/>
            </a:xfrm>
            <a:custGeom>
              <a:avLst/>
              <a:gdLst>
                <a:gd name="T0" fmla="*/ 2147483647 w 150"/>
                <a:gd name="T1" fmla="*/ 2147483647 h 144"/>
                <a:gd name="T2" fmla="*/ 2147483647 w 150"/>
                <a:gd name="T3" fmla="*/ 2147483647 h 144"/>
                <a:gd name="T4" fmla="*/ 2147483647 w 150"/>
                <a:gd name="T5" fmla="*/ 2147483647 h 144"/>
                <a:gd name="T6" fmla="*/ 2147483647 w 150"/>
                <a:gd name="T7" fmla="*/ 2147483647 h 144"/>
                <a:gd name="T8" fmla="*/ 2147483647 w 150"/>
                <a:gd name="T9" fmla="*/ 2147483647 h 144"/>
                <a:gd name="T10" fmla="*/ 2147483647 w 150"/>
                <a:gd name="T11" fmla="*/ 2147483647 h 144"/>
                <a:gd name="T12" fmla="*/ 2147483647 w 150"/>
                <a:gd name="T13" fmla="*/ 2147483647 h 144"/>
                <a:gd name="T14" fmla="*/ 2147483647 w 150"/>
                <a:gd name="T15" fmla="*/ 2147483647 h 144"/>
                <a:gd name="T16" fmla="*/ 2147483647 w 150"/>
                <a:gd name="T17" fmla="*/ 2147483647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0"/>
                <a:gd name="T28" fmla="*/ 0 h 144"/>
                <a:gd name="T29" fmla="*/ 150 w 150"/>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0" h="144">
                  <a:moveTo>
                    <a:pt x="19" y="8"/>
                  </a:moveTo>
                  <a:cubicBezTo>
                    <a:pt x="18" y="13"/>
                    <a:pt x="3" y="92"/>
                    <a:pt x="2" y="98"/>
                  </a:cubicBezTo>
                  <a:cubicBezTo>
                    <a:pt x="0" y="105"/>
                    <a:pt x="5" y="108"/>
                    <a:pt x="12" y="110"/>
                  </a:cubicBezTo>
                  <a:cubicBezTo>
                    <a:pt x="19" y="113"/>
                    <a:pt x="112" y="140"/>
                    <a:pt x="118" y="142"/>
                  </a:cubicBezTo>
                  <a:cubicBezTo>
                    <a:pt x="125" y="144"/>
                    <a:pt x="130" y="140"/>
                    <a:pt x="132" y="133"/>
                  </a:cubicBezTo>
                  <a:cubicBezTo>
                    <a:pt x="133" y="126"/>
                    <a:pt x="148" y="48"/>
                    <a:pt x="149" y="42"/>
                  </a:cubicBezTo>
                  <a:cubicBezTo>
                    <a:pt x="150" y="36"/>
                    <a:pt x="147" y="32"/>
                    <a:pt x="137" y="29"/>
                  </a:cubicBezTo>
                  <a:cubicBezTo>
                    <a:pt x="128" y="27"/>
                    <a:pt x="37" y="3"/>
                    <a:pt x="34" y="2"/>
                  </a:cubicBezTo>
                  <a:cubicBezTo>
                    <a:pt x="27" y="0"/>
                    <a:pt x="20" y="1"/>
                    <a:pt x="19" y="8"/>
                  </a:cubicBezTo>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63" name="Freeform 231"/>
            <p:cNvSpPr>
              <a:spLocks/>
            </p:cNvSpPr>
            <p:nvPr/>
          </p:nvSpPr>
          <p:spPr bwMode="auto">
            <a:xfrm>
              <a:off x="1073989" y="1255137"/>
              <a:ext cx="177098" cy="331459"/>
            </a:xfrm>
            <a:custGeom>
              <a:avLst/>
              <a:gdLst>
                <a:gd name="T0" fmla="*/ 2147483647 w 56"/>
                <a:gd name="T1" fmla="*/ 2147483647 h 104"/>
                <a:gd name="T2" fmla="*/ 2147483647 w 56"/>
                <a:gd name="T3" fmla="*/ 2147483647 h 104"/>
                <a:gd name="T4" fmla="*/ 2147483647 w 56"/>
                <a:gd name="T5" fmla="*/ 2147483647 h 104"/>
                <a:gd name="T6" fmla="*/ 2147483647 w 56"/>
                <a:gd name="T7" fmla="*/ 2147483647 h 104"/>
                <a:gd name="T8" fmla="*/ 2147483647 w 56"/>
                <a:gd name="T9" fmla="*/ 2147483647 h 104"/>
                <a:gd name="T10" fmla="*/ 2147483647 w 56"/>
                <a:gd name="T11" fmla="*/ 2147483647 h 104"/>
                <a:gd name="T12" fmla="*/ 2147483647 w 56"/>
                <a:gd name="T13" fmla="*/ 2147483647 h 104"/>
                <a:gd name="T14" fmla="*/ 2147483647 w 56"/>
                <a:gd name="T15" fmla="*/ 0 h 104"/>
                <a:gd name="T16" fmla="*/ 2147483647 w 56"/>
                <a:gd name="T17" fmla="*/ 2147483647 h 104"/>
                <a:gd name="T18" fmla="*/ 2147483647 w 56"/>
                <a:gd name="T19" fmla="*/ 0 h 104"/>
                <a:gd name="T20" fmla="*/ 2147483647 w 56"/>
                <a:gd name="T21" fmla="*/ 2147483647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104"/>
                <a:gd name="T35" fmla="*/ 56 w 56"/>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104">
                  <a:moveTo>
                    <a:pt x="1" y="78"/>
                  </a:moveTo>
                  <a:cubicBezTo>
                    <a:pt x="0" y="87"/>
                    <a:pt x="6" y="89"/>
                    <a:pt x="11" y="91"/>
                  </a:cubicBezTo>
                  <a:cubicBezTo>
                    <a:pt x="14" y="92"/>
                    <a:pt x="27" y="96"/>
                    <a:pt x="54" y="104"/>
                  </a:cubicBezTo>
                  <a:cubicBezTo>
                    <a:pt x="54" y="104"/>
                    <a:pt x="55" y="103"/>
                    <a:pt x="56" y="103"/>
                  </a:cubicBezTo>
                  <a:cubicBezTo>
                    <a:pt x="56" y="102"/>
                    <a:pt x="55" y="101"/>
                    <a:pt x="55" y="100"/>
                  </a:cubicBezTo>
                  <a:cubicBezTo>
                    <a:pt x="29" y="93"/>
                    <a:pt x="15" y="89"/>
                    <a:pt x="12" y="88"/>
                  </a:cubicBezTo>
                  <a:cubicBezTo>
                    <a:pt x="6" y="85"/>
                    <a:pt x="4" y="84"/>
                    <a:pt x="5" y="79"/>
                  </a:cubicBezTo>
                  <a:cubicBezTo>
                    <a:pt x="5" y="79"/>
                    <a:pt x="20" y="0"/>
                    <a:pt x="20" y="0"/>
                  </a:cubicBezTo>
                  <a:cubicBezTo>
                    <a:pt x="20" y="1"/>
                    <a:pt x="19" y="2"/>
                    <a:pt x="18" y="2"/>
                  </a:cubicBezTo>
                  <a:cubicBezTo>
                    <a:pt x="17" y="1"/>
                    <a:pt x="16" y="0"/>
                    <a:pt x="16" y="0"/>
                  </a:cubicBezTo>
                  <a:lnTo>
                    <a:pt x="1" y="7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205862" name="Group 237"/>
          <p:cNvGrpSpPr>
            <a:grpSpLocks/>
          </p:cNvGrpSpPr>
          <p:nvPr/>
        </p:nvGrpSpPr>
        <p:grpSpPr bwMode="auto">
          <a:xfrm>
            <a:off x="3763963" y="3117850"/>
            <a:ext cx="574675" cy="358775"/>
            <a:chOff x="584200" y="1168400"/>
            <a:chExt cx="1001713" cy="700088"/>
          </a:xfrm>
        </p:grpSpPr>
        <p:sp>
          <p:nvSpPr>
            <p:cNvPr id="71746" name="Freeform 31"/>
            <p:cNvSpPr>
              <a:spLocks/>
            </p:cNvSpPr>
            <p:nvPr/>
          </p:nvSpPr>
          <p:spPr bwMode="auto">
            <a:xfrm>
              <a:off x="584200" y="1168400"/>
              <a:ext cx="1001713" cy="700088"/>
            </a:xfrm>
            <a:custGeom>
              <a:avLst/>
              <a:gdLst>
                <a:gd name="T0" fmla="*/ 0 w 631"/>
                <a:gd name="T1" fmla="*/ 2147483647 h 441"/>
                <a:gd name="T2" fmla="*/ 0 w 631"/>
                <a:gd name="T3" fmla="*/ 2147483647 h 441"/>
                <a:gd name="T4" fmla="*/ 2147483647 w 631"/>
                <a:gd name="T5" fmla="*/ 2147483647 h 441"/>
                <a:gd name="T6" fmla="*/ 2147483647 w 631"/>
                <a:gd name="T7" fmla="*/ 2147483647 h 441"/>
                <a:gd name="T8" fmla="*/ 2147483647 w 631"/>
                <a:gd name="T9" fmla="*/ 2147483647 h 441"/>
                <a:gd name="T10" fmla="*/ 2147483647 w 631"/>
                <a:gd name="T11" fmla="*/ 2147483647 h 441"/>
                <a:gd name="T12" fmla="*/ 2147483647 w 631"/>
                <a:gd name="T13" fmla="*/ 0 h 441"/>
                <a:gd name="T14" fmla="*/ 2147483647 w 631"/>
                <a:gd name="T15" fmla="*/ 2147483647 h 441"/>
                <a:gd name="T16" fmla="*/ 0 w 631"/>
                <a:gd name="T17" fmla="*/ 2147483647 h 4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31"/>
                <a:gd name="T28" fmla="*/ 0 h 441"/>
                <a:gd name="T29" fmla="*/ 631 w 631"/>
                <a:gd name="T30" fmla="*/ 441 h 4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31" h="441">
                  <a:moveTo>
                    <a:pt x="0" y="331"/>
                  </a:moveTo>
                  <a:lnTo>
                    <a:pt x="0" y="345"/>
                  </a:lnTo>
                  <a:lnTo>
                    <a:pt x="308" y="441"/>
                  </a:lnTo>
                  <a:lnTo>
                    <a:pt x="587" y="353"/>
                  </a:lnTo>
                  <a:lnTo>
                    <a:pt x="631" y="88"/>
                  </a:lnTo>
                  <a:lnTo>
                    <a:pt x="617" y="74"/>
                  </a:lnTo>
                  <a:lnTo>
                    <a:pt x="322" y="0"/>
                  </a:lnTo>
                  <a:lnTo>
                    <a:pt x="273" y="245"/>
                  </a:lnTo>
                  <a:lnTo>
                    <a:pt x="0" y="331"/>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71747" name="Freeform 32"/>
            <p:cNvSpPr>
              <a:spLocks/>
            </p:cNvSpPr>
            <p:nvPr/>
          </p:nvSpPr>
          <p:spPr bwMode="auto">
            <a:xfrm>
              <a:off x="586966" y="1286114"/>
              <a:ext cx="982344" cy="557592"/>
            </a:xfrm>
            <a:custGeom>
              <a:avLst/>
              <a:gdLst>
                <a:gd name="T0" fmla="*/ 2147483647 w 619"/>
                <a:gd name="T1" fmla="*/ 0 h 351"/>
                <a:gd name="T2" fmla="*/ 2147483647 w 619"/>
                <a:gd name="T3" fmla="*/ 0 h 351"/>
                <a:gd name="T4" fmla="*/ 2147483647 w 619"/>
                <a:gd name="T5" fmla="*/ 2147483647 h 351"/>
                <a:gd name="T6" fmla="*/ 2147483647 w 619"/>
                <a:gd name="T7" fmla="*/ 2147483647 h 351"/>
                <a:gd name="T8" fmla="*/ 2147483647 w 619"/>
                <a:gd name="T9" fmla="*/ 2147483647 h 351"/>
                <a:gd name="T10" fmla="*/ 2147483647 w 619"/>
                <a:gd name="T11" fmla="*/ 2147483647 h 351"/>
                <a:gd name="T12" fmla="*/ 2147483647 w 619"/>
                <a:gd name="T13" fmla="*/ 2147483647 h 351"/>
                <a:gd name="T14" fmla="*/ 2147483647 w 619"/>
                <a:gd name="T15" fmla="*/ 2147483647 h 351"/>
                <a:gd name="T16" fmla="*/ 2147483647 w 619"/>
                <a:gd name="T17" fmla="*/ 2147483647 h 351"/>
                <a:gd name="T18" fmla="*/ 0 w 619"/>
                <a:gd name="T19" fmla="*/ 2147483647 h 351"/>
                <a:gd name="T20" fmla="*/ 2147483647 w 619"/>
                <a:gd name="T21" fmla="*/ 2147483647 h 351"/>
                <a:gd name="T22" fmla="*/ 2147483647 w 619"/>
                <a:gd name="T23" fmla="*/ 2147483647 h 351"/>
                <a:gd name="T24" fmla="*/ 2147483647 w 619"/>
                <a:gd name="T25" fmla="*/ 2147483647 h 351"/>
                <a:gd name="T26" fmla="*/ 2147483647 w 619"/>
                <a:gd name="T27" fmla="*/ 0 h 3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19"/>
                <a:gd name="T43" fmla="*/ 0 h 351"/>
                <a:gd name="T44" fmla="*/ 619 w 619"/>
                <a:gd name="T45" fmla="*/ 351 h 3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19" h="351">
                  <a:moveTo>
                    <a:pt x="615" y="0"/>
                  </a:moveTo>
                  <a:lnTo>
                    <a:pt x="611" y="0"/>
                  </a:lnTo>
                  <a:lnTo>
                    <a:pt x="567" y="259"/>
                  </a:lnTo>
                  <a:lnTo>
                    <a:pt x="273" y="169"/>
                  </a:lnTo>
                  <a:lnTo>
                    <a:pt x="271" y="171"/>
                  </a:lnTo>
                  <a:lnTo>
                    <a:pt x="263" y="173"/>
                  </a:lnTo>
                  <a:lnTo>
                    <a:pt x="563" y="265"/>
                  </a:lnTo>
                  <a:lnTo>
                    <a:pt x="308" y="343"/>
                  </a:lnTo>
                  <a:lnTo>
                    <a:pt x="10" y="253"/>
                  </a:lnTo>
                  <a:lnTo>
                    <a:pt x="0" y="257"/>
                  </a:lnTo>
                  <a:lnTo>
                    <a:pt x="308" y="351"/>
                  </a:lnTo>
                  <a:lnTo>
                    <a:pt x="573" y="269"/>
                  </a:lnTo>
                  <a:lnTo>
                    <a:pt x="619" y="4"/>
                  </a:lnTo>
                  <a:lnTo>
                    <a:pt x="615"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48" name="Freeform 33"/>
            <p:cNvSpPr>
              <a:spLocks/>
            </p:cNvSpPr>
            <p:nvPr/>
          </p:nvSpPr>
          <p:spPr bwMode="auto">
            <a:xfrm>
              <a:off x="761298" y="1660941"/>
              <a:ext cx="589405" cy="123909"/>
            </a:xfrm>
            <a:custGeom>
              <a:avLst/>
              <a:gdLst>
                <a:gd name="T0" fmla="*/ 0 w 185"/>
                <a:gd name="T1" fmla="*/ 2147483647 h 39"/>
                <a:gd name="T2" fmla="*/ 2147483647 w 185"/>
                <a:gd name="T3" fmla="*/ 2147483647 h 39"/>
                <a:gd name="T4" fmla="*/ 2147483647 w 185"/>
                <a:gd name="T5" fmla="*/ 2147483647 h 39"/>
                <a:gd name="T6" fmla="*/ 2147483647 w 185"/>
                <a:gd name="T7" fmla="*/ 2147483647 h 39"/>
                <a:gd name="T8" fmla="*/ 2147483647 w 185"/>
                <a:gd name="T9" fmla="*/ 2147483647 h 39"/>
                <a:gd name="T10" fmla="*/ 2147483647 w 185"/>
                <a:gd name="T11" fmla="*/ 2147483647 h 39"/>
                <a:gd name="T12" fmla="*/ 2147483647 w 185"/>
                <a:gd name="T13" fmla="*/ 2147483647 h 39"/>
                <a:gd name="T14" fmla="*/ 2147483647 w 185"/>
                <a:gd name="T15" fmla="*/ 2147483647 h 39"/>
                <a:gd name="T16" fmla="*/ 2147483647 w 185"/>
                <a:gd name="T17" fmla="*/ 2147483647 h 39"/>
                <a:gd name="T18" fmla="*/ 2147483647 w 185"/>
                <a:gd name="T19" fmla="*/ 2147483647 h 39"/>
                <a:gd name="T20" fmla="*/ 2147483647 w 185"/>
                <a:gd name="T21" fmla="*/ 2147483647 h 39"/>
                <a:gd name="T22" fmla="*/ 0 w 185"/>
                <a:gd name="T23" fmla="*/ 2147483647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5"/>
                <a:gd name="T37" fmla="*/ 0 h 39"/>
                <a:gd name="T38" fmla="*/ 185 w 185"/>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5" h="39">
                  <a:moveTo>
                    <a:pt x="0" y="2"/>
                  </a:moveTo>
                  <a:cubicBezTo>
                    <a:pt x="0" y="3"/>
                    <a:pt x="1" y="4"/>
                    <a:pt x="2" y="4"/>
                  </a:cubicBezTo>
                  <a:cubicBezTo>
                    <a:pt x="114" y="39"/>
                    <a:pt x="114" y="39"/>
                    <a:pt x="114" y="39"/>
                  </a:cubicBezTo>
                  <a:cubicBezTo>
                    <a:pt x="185" y="17"/>
                    <a:pt x="185" y="17"/>
                    <a:pt x="185" y="17"/>
                  </a:cubicBezTo>
                  <a:cubicBezTo>
                    <a:pt x="141" y="5"/>
                    <a:pt x="141" y="5"/>
                    <a:pt x="141" y="5"/>
                  </a:cubicBezTo>
                  <a:cubicBezTo>
                    <a:pt x="140" y="5"/>
                    <a:pt x="140" y="5"/>
                    <a:pt x="139" y="6"/>
                  </a:cubicBezTo>
                  <a:cubicBezTo>
                    <a:pt x="139" y="6"/>
                    <a:pt x="139" y="6"/>
                    <a:pt x="139" y="7"/>
                  </a:cubicBezTo>
                  <a:cubicBezTo>
                    <a:pt x="139" y="7"/>
                    <a:pt x="140" y="8"/>
                    <a:pt x="141" y="8"/>
                  </a:cubicBezTo>
                  <a:cubicBezTo>
                    <a:pt x="141" y="8"/>
                    <a:pt x="165" y="15"/>
                    <a:pt x="173" y="17"/>
                  </a:cubicBezTo>
                  <a:cubicBezTo>
                    <a:pt x="164" y="20"/>
                    <a:pt x="115" y="35"/>
                    <a:pt x="114" y="36"/>
                  </a:cubicBezTo>
                  <a:cubicBezTo>
                    <a:pt x="113" y="35"/>
                    <a:pt x="3" y="1"/>
                    <a:pt x="3" y="1"/>
                  </a:cubicBezTo>
                  <a:cubicBezTo>
                    <a:pt x="2" y="0"/>
                    <a:pt x="1" y="1"/>
                    <a:pt x="0" y="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49" name="Freeform 34"/>
            <p:cNvSpPr>
              <a:spLocks/>
            </p:cNvSpPr>
            <p:nvPr/>
          </p:nvSpPr>
          <p:spPr bwMode="auto">
            <a:xfrm>
              <a:off x="891354" y="1654745"/>
              <a:ext cx="318225" cy="105323"/>
            </a:xfrm>
            <a:custGeom>
              <a:avLst/>
              <a:gdLst>
                <a:gd name="T0" fmla="*/ 2147483647 w 100"/>
                <a:gd name="T1" fmla="*/ 2147483647 h 33"/>
                <a:gd name="T2" fmla="*/ 2147483647 w 100"/>
                <a:gd name="T3" fmla="*/ 2147483647 h 33"/>
                <a:gd name="T4" fmla="*/ 2147483647 w 100"/>
                <a:gd name="T5" fmla="*/ 2147483647 h 33"/>
                <a:gd name="T6" fmla="*/ 2147483647 w 100"/>
                <a:gd name="T7" fmla="*/ 2147483647 h 33"/>
                <a:gd name="T8" fmla="*/ 2147483647 w 100"/>
                <a:gd name="T9" fmla="*/ 2147483647 h 33"/>
                <a:gd name="T10" fmla="*/ 2147483647 w 100"/>
                <a:gd name="T11" fmla="*/ 2147483647 h 33"/>
                <a:gd name="T12" fmla="*/ 2147483647 w 100"/>
                <a:gd name="T13" fmla="*/ 2147483647 h 33"/>
                <a:gd name="T14" fmla="*/ 0 60000 65536"/>
                <a:gd name="T15" fmla="*/ 0 60000 65536"/>
                <a:gd name="T16" fmla="*/ 0 60000 65536"/>
                <a:gd name="T17" fmla="*/ 0 60000 65536"/>
                <a:gd name="T18" fmla="*/ 0 60000 65536"/>
                <a:gd name="T19" fmla="*/ 0 60000 65536"/>
                <a:gd name="T20" fmla="*/ 0 60000 65536"/>
                <a:gd name="T21" fmla="*/ 0 w 100"/>
                <a:gd name="T22" fmla="*/ 0 h 33"/>
                <a:gd name="T23" fmla="*/ 100 w 100"/>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33">
                  <a:moveTo>
                    <a:pt x="1" y="2"/>
                  </a:moveTo>
                  <a:cubicBezTo>
                    <a:pt x="0" y="3"/>
                    <a:pt x="1" y="4"/>
                    <a:pt x="2" y="4"/>
                  </a:cubicBezTo>
                  <a:cubicBezTo>
                    <a:pt x="97" y="32"/>
                    <a:pt x="97" y="32"/>
                    <a:pt x="97" y="32"/>
                  </a:cubicBezTo>
                  <a:cubicBezTo>
                    <a:pt x="98" y="33"/>
                    <a:pt x="99" y="32"/>
                    <a:pt x="100" y="31"/>
                  </a:cubicBezTo>
                  <a:cubicBezTo>
                    <a:pt x="100" y="30"/>
                    <a:pt x="99" y="30"/>
                    <a:pt x="98" y="29"/>
                  </a:cubicBezTo>
                  <a:cubicBezTo>
                    <a:pt x="3" y="1"/>
                    <a:pt x="3" y="1"/>
                    <a:pt x="3" y="1"/>
                  </a:cubicBezTo>
                  <a:cubicBezTo>
                    <a:pt x="2" y="0"/>
                    <a:pt x="1" y="1"/>
                    <a:pt x="1" y="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50" name="Freeform 35"/>
            <p:cNvSpPr>
              <a:spLocks/>
            </p:cNvSpPr>
            <p:nvPr/>
          </p:nvSpPr>
          <p:spPr bwMode="auto">
            <a:xfrm>
              <a:off x="1032480" y="1660941"/>
              <a:ext cx="235208" cy="77442"/>
            </a:xfrm>
            <a:custGeom>
              <a:avLst/>
              <a:gdLst>
                <a:gd name="T0" fmla="*/ 0 w 73"/>
                <a:gd name="T1" fmla="*/ 2147483647 h 24"/>
                <a:gd name="T2" fmla="*/ 2147483647 w 73"/>
                <a:gd name="T3" fmla="*/ 2147483647 h 24"/>
                <a:gd name="T4" fmla="*/ 2147483647 w 73"/>
                <a:gd name="T5" fmla="*/ 2147483647 h 24"/>
                <a:gd name="T6" fmla="*/ 2147483647 w 73"/>
                <a:gd name="T7" fmla="*/ 2147483647 h 24"/>
                <a:gd name="T8" fmla="*/ 2147483647 w 73"/>
                <a:gd name="T9" fmla="*/ 2147483647 h 24"/>
                <a:gd name="T10" fmla="*/ 2147483647 w 73"/>
                <a:gd name="T11" fmla="*/ 2147483647 h 24"/>
                <a:gd name="T12" fmla="*/ 0 w 73"/>
                <a:gd name="T13" fmla="*/ 2147483647 h 24"/>
                <a:gd name="T14" fmla="*/ 0 60000 65536"/>
                <a:gd name="T15" fmla="*/ 0 60000 65536"/>
                <a:gd name="T16" fmla="*/ 0 60000 65536"/>
                <a:gd name="T17" fmla="*/ 0 60000 65536"/>
                <a:gd name="T18" fmla="*/ 0 60000 65536"/>
                <a:gd name="T19" fmla="*/ 0 60000 65536"/>
                <a:gd name="T20" fmla="*/ 0 60000 65536"/>
                <a:gd name="T21" fmla="*/ 0 w 73"/>
                <a:gd name="T22" fmla="*/ 0 h 24"/>
                <a:gd name="T23" fmla="*/ 73 w 73"/>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 h="24">
                  <a:moveTo>
                    <a:pt x="0" y="2"/>
                  </a:moveTo>
                  <a:cubicBezTo>
                    <a:pt x="0" y="3"/>
                    <a:pt x="1" y="4"/>
                    <a:pt x="2" y="4"/>
                  </a:cubicBezTo>
                  <a:cubicBezTo>
                    <a:pt x="71" y="24"/>
                    <a:pt x="71" y="24"/>
                    <a:pt x="71" y="24"/>
                  </a:cubicBezTo>
                  <a:cubicBezTo>
                    <a:pt x="72" y="24"/>
                    <a:pt x="73" y="24"/>
                    <a:pt x="73" y="23"/>
                  </a:cubicBezTo>
                  <a:cubicBezTo>
                    <a:pt x="73" y="22"/>
                    <a:pt x="73" y="21"/>
                    <a:pt x="72" y="21"/>
                  </a:cubicBezTo>
                  <a:cubicBezTo>
                    <a:pt x="2" y="1"/>
                    <a:pt x="2" y="1"/>
                    <a:pt x="2" y="1"/>
                  </a:cubicBezTo>
                  <a:cubicBezTo>
                    <a:pt x="2" y="0"/>
                    <a:pt x="1" y="1"/>
                    <a:pt x="0" y="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51" name="Freeform 36"/>
            <p:cNvSpPr>
              <a:spLocks/>
            </p:cNvSpPr>
            <p:nvPr/>
          </p:nvSpPr>
          <p:spPr bwMode="auto">
            <a:xfrm>
              <a:off x="1004809" y="1679527"/>
              <a:ext cx="210304" cy="71247"/>
            </a:xfrm>
            <a:custGeom>
              <a:avLst/>
              <a:gdLst>
                <a:gd name="T0" fmla="*/ 2147483647 w 66"/>
                <a:gd name="T1" fmla="*/ 0 h 23"/>
                <a:gd name="T2" fmla="*/ 2147483647 w 66"/>
                <a:gd name="T3" fmla="*/ 2147483647 h 23"/>
                <a:gd name="T4" fmla="*/ 2147483647 w 66"/>
                <a:gd name="T5" fmla="*/ 2147483647 h 23"/>
                <a:gd name="T6" fmla="*/ 2147483647 w 66"/>
                <a:gd name="T7" fmla="*/ 2147483647 h 23"/>
                <a:gd name="T8" fmla="*/ 2147483647 w 66"/>
                <a:gd name="T9" fmla="*/ 2147483647 h 23"/>
                <a:gd name="T10" fmla="*/ 2147483647 w 66"/>
                <a:gd name="T11" fmla="*/ 2147483647 h 23"/>
                <a:gd name="T12" fmla="*/ 2147483647 w 66"/>
                <a:gd name="T13" fmla="*/ 0 h 23"/>
                <a:gd name="T14" fmla="*/ 0 60000 65536"/>
                <a:gd name="T15" fmla="*/ 0 60000 65536"/>
                <a:gd name="T16" fmla="*/ 0 60000 65536"/>
                <a:gd name="T17" fmla="*/ 0 60000 65536"/>
                <a:gd name="T18" fmla="*/ 0 60000 65536"/>
                <a:gd name="T19" fmla="*/ 0 60000 65536"/>
                <a:gd name="T20" fmla="*/ 0 60000 65536"/>
                <a:gd name="T21" fmla="*/ 0 w 66"/>
                <a:gd name="T22" fmla="*/ 0 h 23"/>
                <a:gd name="T23" fmla="*/ 66 w 66"/>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23">
                  <a:moveTo>
                    <a:pt x="63" y="0"/>
                  </a:moveTo>
                  <a:cubicBezTo>
                    <a:pt x="2" y="19"/>
                    <a:pt x="2" y="19"/>
                    <a:pt x="2" y="19"/>
                  </a:cubicBezTo>
                  <a:cubicBezTo>
                    <a:pt x="1" y="20"/>
                    <a:pt x="0" y="21"/>
                    <a:pt x="1" y="22"/>
                  </a:cubicBezTo>
                  <a:cubicBezTo>
                    <a:pt x="1" y="22"/>
                    <a:pt x="2" y="23"/>
                    <a:pt x="3" y="23"/>
                  </a:cubicBezTo>
                  <a:cubicBezTo>
                    <a:pt x="64" y="3"/>
                    <a:pt x="64" y="3"/>
                    <a:pt x="64" y="3"/>
                  </a:cubicBezTo>
                  <a:cubicBezTo>
                    <a:pt x="65" y="3"/>
                    <a:pt x="66" y="2"/>
                    <a:pt x="66" y="1"/>
                  </a:cubicBezTo>
                  <a:cubicBezTo>
                    <a:pt x="65" y="0"/>
                    <a:pt x="64" y="0"/>
                    <a:pt x="63" y="0"/>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52" name="Freeform 37"/>
            <p:cNvSpPr>
              <a:spLocks/>
            </p:cNvSpPr>
            <p:nvPr/>
          </p:nvSpPr>
          <p:spPr bwMode="auto">
            <a:xfrm>
              <a:off x="910725" y="1660941"/>
              <a:ext cx="135590" cy="61955"/>
            </a:xfrm>
            <a:custGeom>
              <a:avLst/>
              <a:gdLst>
                <a:gd name="T0" fmla="*/ 2147483647 w 43"/>
                <a:gd name="T1" fmla="*/ 2147483647 h 19"/>
                <a:gd name="T2" fmla="*/ 2147483647 w 43"/>
                <a:gd name="T3" fmla="*/ 2147483647 h 19"/>
                <a:gd name="T4" fmla="*/ 0 w 43"/>
                <a:gd name="T5" fmla="*/ 2147483647 h 19"/>
                <a:gd name="T6" fmla="*/ 2147483647 w 43"/>
                <a:gd name="T7" fmla="*/ 2147483647 h 19"/>
                <a:gd name="T8" fmla="*/ 2147483647 w 43"/>
                <a:gd name="T9" fmla="*/ 2147483647 h 19"/>
                <a:gd name="T10" fmla="*/ 2147483647 w 43"/>
                <a:gd name="T11" fmla="*/ 2147483647 h 19"/>
                <a:gd name="T12" fmla="*/ 2147483647 w 43"/>
                <a:gd name="T13" fmla="*/ 2147483647 h 19"/>
                <a:gd name="T14" fmla="*/ 0 60000 65536"/>
                <a:gd name="T15" fmla="*/ 0 60000 65536"/>
                <a:gd name="T16" fmla="*/ 0 60000 65536"/>
                <a:gd name="T17" fmla="*/ 0 60000 65536"/>
                <a:gd name="T18" fmla="*/ 0 60000 65536"/>
                <a:gd name="T19" fmla="*/ 0 60000 65536"/>
                <a:gd name="T20" fmla="*/ 0 60000 65536"/>
                <a:gd name="T21" fmla="*/ 0 w 43"/>
                <a:gd name="T22" fmla="*/ 0 h 19"/>
                <a:gd name="T23" fmla="*/ 43 w 4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 h="19">
                  <a:moveTo>
                    <a:pt x="40" y="1"/>
                  </a:moveTo>
                  <a:cubicBezTo>
                    <a:pt x="1" y="15"/>
                    <a:pt x="1" y="15"/>
                    <a:pt x="1" y="15"/>
                  </a:cubicBezTo>
                  <a:cubicBezTo>
                    <a:pt x="0" y="15"/>
                    <a:pt x="0" y="16"/>
                    <a:pt x="0" y="17"/>
                  </a:cubicBezTo>
                  <a:cubicBezTo>
                    <a:pt x="0" y="18"/>
                    <a:pt x="1" y="19"/>
                    <a:pt x="2" y="18"/>
                  </a:cubicBezTo>
                  <a:cubicBezTo>
                    <a:pt x="42" y="4"/>
                    <a:pt x="42" y="4"/>
                    <a:pt x="42" y="4"/>
                  </a:cubicBezTo>
                  <a:cubicBezTo>
                    <a:pt x="42" y="3"/>
                    <a:pt x="43" y="3"/>
                    <a:pt x="43" y="2"/>
                  </a:cubicBezTo>
                  <a:cubicBezTo>
                    <a:pt x="42" y="1"/>
                    <a:pt x="41" y="0"/>
                    <a:pt x="40" y="1"/>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53" name="Freeform 38"/>
            <p:cNvSpPr>
              <a:spLocks/>
            </p:cNvSpPr>
            <p:nvPr/>
          </p:nvSpPr>
          <p:spPr bwMode="auto">
            <a:xfrm>
              <a:off x="1046315" y="1202476"/>
              <a:ext cx="478720" cy="458465"/>
            </a:xfrm>
            <a:custGeom>
              <a:avLst/>
              <a:gdLst>
                <a:gd name="T0" fmla="*/ 2147483647 w 150"/>
                <a:gd name="T1" fmla="*/ 2147483647 h 144"/>
                <a:gd name="T2" fmla="*/ 2147483647 w 150"/>
                <a:gd name="T3" fmla="*/ 2147483647 h 144"/>
                <a:gd name="T4" fmla="*/ 2147483647 w 150"/>
                <a:gd name="T5" fmla="*/ 2147483647 h 144"/>
                <a:gd name="T6" fmla="*/ 2147483647 w 150"/>
                <a:gd name="T7" fmla="*/ 2147483647 h 144"/>
                <a:gd name="T8" fmla="*/ 2147483647 w 150"/>
                <a:gd name="T9" fmla="*/ 2147483647 h 144"/>
                <a:gd name="T10" fmla="*/ 2147483647 w 150"/>
                <a:gd name="T11" fmla="*/ 2147483647 h 144"/>
                <a:gd name="T12" fmla="*/ 2147483647 w 150"/>
                <a:gd name="T13" fmla="*/ 2147483647 h 144"/>
                <a:gd name="T14" fmla="*/ 2147483647 w 150"/>
                <a:gd name="T15" fmla="*/ 2147483647 h 144"/>
                <a:gd name="T16" fmla="*/ 2147483647 w 150"/>
                <a:gd name="T17" fmla="*/ 2147483647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0"/>
                <a:gd name="T28" fmla="*/ 0 h 144"/>
                <a:gd name="T29" fmla="*/ 150 w 150"/>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0" h="144">
                  <a:moveTo>
                    <a:pt x="19" y="8"/>
                  </a:moveTo>
                  <a:cubicBezTo>
                    <a:pt x="18" y="13"/>
                    <a:pt x="3" y="92"/>
                    <a:pt x="2" y="98"/>
                  </a:cubicBezTo>
                  <a:cubicBezTo>
                    <a:pt x="0" y="105"/>
                    <a:pt x="5" y="108"/>
                    <a:pt x="12" y="110"/>
                  </a:cubicBezTo>
                  <a:cubicBezTo>
                    <a:pt x="19" y="113"/>
                    <a:pt x="112" y="140"/>
                    <a:pt x="118" y="142"/>
                  </a:cubicBezTo>
                  <a:cubicBezTo>
                    <a:pt x="125" y="144"/>
                    <a:pt x="130" y="140"/>
                    <a:pt x="132" y="133"/>
                  </a:cubicBezTo>
                  <a:cubicBezTo>
                    <a:pt x="133" y="126"/>
                    <a:pt x="148" y="48"/>
                    <a:pt x="149" y="42"/>
                  </a:cubicBezTo>
                  <a:cubicBezTo>
                    <a:pt x="150" y="36"/>
                    <a:pt x="147" y="32"/>
                    <a:pt x="137" y="29"/>
                  </a:cubicBezTo>
                  <a:cubicBezTo>
                    <a:pt x="128" y="27"/>
                    <a:pt x="37" y="3"/>
                    <a:pt x="34" y="2"/>
                  </a:cubicBezTo>
                  <a:cubicBezTo>
                    <a:pt x="27" y="0"/>
                    <a:pt x="20" y="1"/>
                    <a:pt x="19" y="8"/>
                  </a:cubicBezTo>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54" name="Freeform 231"/>
            <p:cNvSpPr>
              <a:spLocks/>
            </p:cNvSpPr>
            <p:nvPr/>
          </p:nvSpPr>
          <p:spPr bwMode="auto">
            <a:xfrm>
              <a:off x="1073987" y="1255137"/>
              <a:ext cx="177098" cy="331459"/>
            </a:xfrm>
            <a:custGeom>
              <a:avLst/>
              <a:gdLst>
                <a:gd name="T0" fmla="*/ 2147483647 w 56"/>
                <a:gd name="T1" fmla="*/ 2147483647 h 104"/>
                <a:gd name="T2" fmla="*/ 2147483647 w 56"/>
                <a:gd name="T3" fmla="*/ 2147483647 h 104"/>
                <a:gd name="T4" fmla="*/ 2147483647 w 56"/>
                <a:gd name="T5" fmla="*/ 2147483647 h 104"/>
                <a:gd name="T6" fmla="*/ 2147483647 w 56"/>
                <a:gd name="T7" fmla="*/ 2147483647 h 104"/>
                <a:gd name="T8" fmla="*/ 2147483647 w 56"/>
                <a:gd name="T9" fmla="*/ 2147483647 h 104"/>
                <a:gd name="T10" fmla="*/ 2147483647 w 56"/>
                <a:gd name="T11" fmla="*/ 2147483647 h 104"/>
                <a:gd name="T12" fmla="*/ 2147483647 w 56"/>
                <a:gd name="T13" fmla="*/ 2147483647 h 104"/>
                <a:gd name="T14" fmla="*/ 2147483647 w 56"/>
                <a:gd name="T15" fmla="*/ 0 h 104"/>
                <a:gd name="T16" fmla="*/ 2147483647 w 56"/>
                <a:gd name="T17" fmla="*/ 2147483647 h 104"/>
                <a:gd name="T18" fmla="*/ 2147483647 w 56"/>
                <a:gd name="T19" fmla="*/ 0 h 104"/>
                <a:gd name="T20" fmla="*/ 2147483647 w 56"/>
                <a:gd name="T21" fmla="*/ 2147483647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104"/>
                <a:gd name="T35" fmla="*/ 56 w 56"/>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104">
                  <a:moveTo>
                    <a:pt x="1" y="78"/>
                  </a:moveTo>
                  <a:cubicBezTo>
                    <a:pt x="0" y="87"/>
                    <a:pt x="6" y="89"/>
                    <a:pt x="11" y="91"/>
                  </a:cubicBezTo>
                  <a:cubicBezTo>
                    <a:pt x="14" y="92"/>
                    <a:pt x="27" y="96"/>
                    <a:pt x="54" y="104"/>
                  </a:cubicBezTo>
                  <a:cubicBezTo>
                    <a:pt x="54" y="104"/>
                    <a:pt x="55" y="103"/>
                    <a:pt x="56" y="103"/>
                  </a:cubicBezTo>
                  <a:cubicBezTo>
                    <a:pt x="56" y="102"/>
                    <a:pt x="55" y="101"/>
                    <a:pt x="55" y="100"/>
                  </a:cubicBezTo>
                  <a:cubicBezTo>
                    <a:pt x="29" y="93"/>
                    <a:pt x="15" y="89"/>
                    <a:pt x="12" y="88"/>
                  </a:cubicBezTo>
                  <a:cubicBezTo>
                    <a:pt x="6" y="85"/>
                    <a:pt x="4" y="84"/>
                    <a:pt x="5" y="79"/>
                  </a:cubicBezTo>
                  <a:cubicBezTo>
                    <a:pt x="5" y="79"/>
                    <a:pt x="20" y="0"/>
                    <a:pt x="20" y="0"/>
                  </a:cubicBezTo>
                  <a:cubicBezTo>
                    <a:pt x="20" y="1"/>
                    <a:pt x="19" y="2"/>
                    <a:pt x="18" y="2"/>
                  </a:cubicBezTo>
                  <a:cubicBezTo>
                    <a:pt x="17" y="1"/>
                    <a:pt x="16" y="0"/>
                    <a:pt x="16" y="0"/>
                  </a:cubicBezTo>
                  <a:lnTo>
                    <a:pt x="1" y="7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205863" name="Group 237"/>
          <p:cNvGrpSpPr>
            <a:grpSpLocks/>
          </p:cNvGrpSpPr>
          <p:nvPr/>
        </p:nvGrpSpPr>
        <p:grpSpPr bwMode="auto">
          <a:xfrm>
            <a:off x="5348288" y="3119438"/>
            <a:ext cx="574675" cy="358775"/>
            <a:chOff x="584200" y="1168400"/>
            <a:chExt cx="1001713" cy="700088"/>
          </a:xfrm>
        </p:grpSpPr>
        <p:sp>
          <p:nvSpPr>
            <p:cNvPr id="71737" name="Freeform 31"/>
            <p:cNvSpPr>
              <a:spLocks/>
            </p:cNvSpPr>
            <p:nvPr/>
          </p:nvSpPr>
          <p:spPr bwMode="auto">
            <a:xfrm>
              <a:off x="584200" y="1168400"/>
              <a:ext cx="1001713" cy="700088"/>
            </a:xfrm>
            <a:custGeom>
              <a:avLst/>
              <a:gdLst>
                <a:gd name="T0" fmla="*/ 0 w 631"/>
                <a:gd name="T1" fmla="*/ 2147483647 h 441"/>
                <a:gd name="T2" fmla="*/ 0 w 631"/>
                <a:gd name="T3" fmla="*/ 2147483647 h 441"/>
                <a:gd name="T4" fmla="*/ 2147483647 w 631"/>
                <a:gd name="T5" fmla="*/ 2147483647 h 441"/>
                <a:gd name="T6" fmla="*/ 2147483647 w 631"/>
                <a:gd name="T7" fmla="*/ 2147483647 h 441"/>
                <a:gd name="T8" fmla="*/ 2147483647 w 631"/>
                <a:gd name="T9" fmla="*/ 2147483647 h 441"/>
                <a:gd name="T10" fmla="*/ 2147483647 w 631"/>
                <a:gd name="T11" fmla="*/ 2147483647 h 441"/>
                <a:gd name="T12" fmla="*/ 2147483647 w 631"/>
                <a:gd name="T13" fmla="*/ 0 h 441"/>
                <a:gd name="T14" fmla="*/ 2147483647 w 631"/>
                <a:gd name="T15" fmla="*/ 2147483647 h 441"/>
                <a:gd name="T16" fmla="*/ 0 w 631"/>
                <a:gd name="T17" fmla="*/ 2147483647 h 4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31"/>
                <a:gd name="T28" fmla="*/ 0 h 441"/>
                <a:gd name="T29" fmla="*/ 631 w 631"/>
                <a:gd name="T30" fmla="*/ 441 h 4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31" h="441">
                  <a:moveTo>
                    <a:pt x="0" y="331"/>
                  </a:moveTo>
                  <a:lnTo>
                    <a:pt x="0" y="345"/>
                  </a:lnTo>
                  <a:lnTo>
                    <a:pt x="308" y="441"/>
                  </a:lnTo>
                  <a:lnTo>
                    <a:pt x="587" y="353"/>
                  </a:lnTo>
                  <a:lnTo>
                    <a:pt x="631" y="88"/>
                  </a:lnTo>
                  <a:lnTo>
                    <a:pt x="617" y="74"/>
                  </a:lnTo>
                  <a:lnTo>
                    <a:pt x="322" y="0"/>
                  </a:lnTo>
                  <a:lnTo>
                    <a:pt x="273" y="245"/>
                  </a:lnTo>
                  <a:lnTo>
                    <a:pt x="0" y="331"/>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71738" name="Freeform 32"/>
            <p:cNvSpPr>
              <a:spLocks/>
            </p:cNvSpPr>
            <p:nvPr/>
          </p:nvSpPr>
          <p:spPr bwMode="auto">
            <a:xfrm>
              <a:off x="586966" y="1286114"/>
              <a:ext cx="982344" cy="557592"/>
            </a:xfrm>
            <a:custGeom>
              <a:avLst/>
              <a:gdLst>
                <a:gd name="T0" fmla="*/ 2147483647 w 619"/>
                <a:gd name="T1" fmla="*/ 0 h 351"/>
                <a:gd name="T2" fmla="*/ 2147483647 w 619"/>
                <a:gd name="T3" fmla="*/ 0 h 351"/>
                <a:gd name="T4" fmla="*/ 2147483647 w 619"/>
                <a:gd name="T5" fmla="*/ 2147483647 h 351"/>
                <a:gd name="T6" fmla="*/ 2147483647 w 619"/>
                <a:gd name="T7" fmla="*/ 2147483647 h 351"/>
                <a:gd name="T8" fmla="*/ 2147483647 w 619"/>
                <a:gd name="T9" fmla="*/ 2147483647 h 351"/>
                <a:gd name="T10" fmla="*/ 2147483647 w 619"/>
                <a:gd name="T11" fmla="*/ 2147483647 h 351"/>
                <a:gd name="T12" fmla="*/ 2147483647 w 619"/>
                <a:gd name="T13" fmla="*/ 2147483647 h 351"/>
                <a:gd name="T14" fmla="*/ 2147483647 w 619"/>
                <a:gd name="T15" fmla="*/ 2147483647 h 351"/>
                <a:gd name="T16" fmla="*/ 2147483647 w 619"/>
                <a:gd name="T17" fmla="*/ 2147483647 h 351"/>
                <a:gd name="T18" fmla="*/ 0 w 619"/>
                <a:gd name="T19" fmla="*/ 2147483647 h 351"/>
                <a:gd name="T20" fmla="*/ 2147483647 w 619"/>
                <a:gd name="T21" fmla="*/ 2147483647 h 351"/>
                <a:gd name="T22" fmla="*/ 2147483647 w 619"/>
                <a:gd name="T23" fmla="*/ 2147483647 h 351"/>
                <a:gd name="T24" fmla="*/ 2147483647 w 619"/>
                <a:gd name="T25" fmla="*/ 2147483647 h 351"/>
                <a:gd name="T26" fmla="*/ 2147483647 w 619"/>
                <a:gd name="T27" fmla="*/ 0 h 3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19"/>
                <a:gd name="T43" fmla="*/ 0 h 351"/>
                <a:gd name="T44" fmla="*/ 619 w 619"/>
                <a:gd name="T45" fmla="*/ 351 h 3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19" h="351">
                  <a:moveTo>
                    <a:pt x="615" y="0"/>
                  </a:moveTo>
                  <a:lnTo>
                    <a:pt x="611" y="0"/>
                  </a:lnTo>
                  <a:lnTo>
                    <a:pt x="567" y="259"/>
                  </a:lnTo>
                  <a:lnTo>
                    <a:pt x="273" y="169"/>
                  </a:lnTo>
                  <a:lnTo>
                    <a:pt x="271" y="171"/>
                  </a:lnTo>
                  <a:lnTo>
                    <a:pt x="263" y="173"/>
                  </a:lnTo>
                  <a:lnTo>
                    <a:pt x="563" y="265"/>
                  </a:lnTo>
                  <a:lnTo>
                    <a:pt x="308" y="343"/>
                  </a:lnTo>
                  <a:lnTo>
                    <a:pt x="10" y="253"/>
                  </a:lnTo>
                  <a:lnTo>
                    <a:pt x="0" y="257"/>
                  </a:lnTo>
                  <a:lnTo>
                    <a:pt x="308" y="351"/>
                  </a:lnTo>
                  <a:lnTo>
                    <a:pt x="573" y="269"/>
                  </a:lnTo>
                  <a:lnTo>
                    <a:pt x="619" y="4"/>
                  </a:lnTo>
                  <a:lnTo>
                    <a:pt x="615"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39" name="Freeform 33"/>
            <p:cNvSpPr>
              <a:spLocks/>
            </p:cNvSpPr>
            <p:nvPr/>
          </p:nvSpPr>
          <p:spPr bwMode="auto">
            <a:xfrm>
              <a:off x="761298" y="1660939"/>
              <a:ext cx="589405" cy="123909"/>
            </a:xfrm>
            <a:custGeom>
              <a:avLst/>
              <a:gdLst>
                <a:gd name="T0" fmla="*/ 0 w 185"/>
                <a:gd name="T1" fmla="*/ 2147483647 h 39"/>
                <a:gd name="T2" fmla="*/ 2147483647 w 185"/>
                <a:gd name="T3" fmla="*/ 2147483647 h 39"/>
                <a:gd name="T4" fmla="*/ 2147483647 w 185"/>
                <a:gd name="T5" fmla="*/ 2147483647 h 39"/>
                <a:gd name="T6" fmla="*/ 2147483647 w 185"/>
                <a:gd name="T7" fmla="*/ 2147483647 h 39"/>
                <a:gd name="T8" fmla="*/ 2147483647 w 185"/>
                <a:gd name="T9" fmla="*/ 2147483647 h 39"/>
                <a:gd name="T10" fmla="*/ 2147483647 w 185"/>
                <a:gd name="T11" fmla="*/ 2147483647 h 39"/>
                <a:gd name="T12" fmla="*/ 2147483647 w 185"/>
                <a:gd name="T13" fmla="*/ 2147483647 h 39"/>
                <a:gd name="T14" fmla="*/ 2147483647 w 185"/>
                <a:gd name="T15" fmla="*/ 2147483647 h 39"/>
                <a:gd name="T16" fmla="*/ 2147483647 w 185"/>
                <a:gd name="T17" fmla="*/ 2147483647 h 39"/>
                <a:gd name="T18" fmla="*/ 2147483647 w 185"/>
                <a:gd name="T19" fmla="*/ 2147483647 h 39"/>
                <a:gd name="T20" fmla="*/ 2147483647 w 185"/>
                <a:gd name="T21" fmla="*/ 2147483647 h 39"/>
                <a:gd name="T22" fmla="*/ 0 w 185"/>
                <a:gd name="T23" fmla="*/ 2147483647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5"/>
                <a:gd name="T37" fmla="*/ 0 h 39"/>
                <a:gd name="T38" fmla="*/ 185 w 185"/>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5" h="39">
                  <a:moveTo>
                    <a:pt x="0" y="2"/>
                  </a:moveTo>
                  <a:cubicBezTo>
                    <a:pt x="0" y="3"/>
                    <a:pt x="1" y="4"/>
                    <a:pt x="2" y="4"/>
                  </a:cubicBezTo>
                  <a:cubicBezTo>
                    <a:pt x="114" y="39"/>
                    <a:pt x="114" y="39"/>
                    <a:pt x="114" y="39"/>
                  </a:cubicBezTo>
                  <a:cubicBezTo>
                    <a:pt x="185" y="17"/>
                    <a:pt x="185" y="17"/>
                    <a:pt x="185" y="17"/>
                  </a:cubicBezTo>
                  <a:cubicBezTo>
                    <a:pt x="141" y="5"/>
                    <a:pt x="141" y="5"/>
                    <a:pt x="141" y="5"/>
                  </a:cubicBezTo>
                  <a:cubicBezTo>
                    <a:pt x="140" y="5"/>
                    <a:pt x="140" y="5"/>
                    <a:pt x="139" y="6"/>
                  </a:cubicBezTo>
                  <a:cubicBezTo>
                    <a:pt x="139" y="6"/>
                    <a:pt x="139" y="6"/>
                    <a:pt x="139" y="7"/>
                  </a:cubicBezTo>
                  <a:cubicBezTo>
                    <a:pt x="139" y="7"/>
                    <a:pt x="140" y="8"/>
                    <a:pt x="141" y="8"/>
                  </a:cubicBezTo>
                  <a:cubicBezTo>
                    <a:pt x="141" y="8"/>
                    <a:pt x="165" y="15"/>
                    <a:pt x="173" y="17"/>
                  </a:cubicBezTo>
                  <a:cubicBezTo>
                    <a:pt x="164" y="20"/>
                    <a:pt x="115" y="35"/>
                    <a:pt x="114" y="36"/>
                  </a:cubicBezTo>
                  <a:cubicBezTo>
                    <a:pt x="113" y="35"/>
                    <a:pt x="3" y="1"/>
                    <a:pt x="3" y="1"/>
                  </a:cubicBezTo>
                  <a:cubicBezTo>
                    <a:pt x="2" y="0"/>
                    <a:pt x="1" y="1"/>
                    <a:pt x="0" y="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40" name="Freeform 34"/>
            <p:cNvSpPr>
              <a:spLocks/>
            </p:cNvSpPr>
            <p:nvPr/>
          </p:nvSpPr>
          <p:spPr bwMode="auto">
            <a:xfrm>
              <a:off x="891354" y="1654743"/>
              <a:ext cx="318225" cy="105323"/>
            </a:xfrm>
            <a:custGeom>
              <a:avLst/>
              <a:gdLst>
                <a:gd name="T0" fmla="*/ 2147483647 w 100"/>
                <a:gd name="T1" fmla="*/ 2147483647 h 33"/>
                <a:gd name="T2" fmla="*/ 2147483647 w 100"/>
                <a:gd name="T3" fmla="*/ 2147483647 h 33"/>
                <a:gd name="T4" fmla="*/ 2147483647 w 100"/>
                <a:gd name="T5" fmla="*/ 2147483647 h 33"/>
                <a:gd name="T6" fmla="*/ 2147483647 w 100"/>
                <a:gd name="T7" fmla="*/ 2147483647 h 33"/>
                <a:gd name="T8" fmla="*/ 2147483647 w 100"/>
                <a:gd name="T9" fmla="*/ 2147483647 h 33"/>
                <a:gd name="T10" fmla="*/ 2147483647 w 100"/>
                <a:gd name="T11" fmla="*/ 2147483647 h 33"/>
                <a:gd name="T12" fmla="*/ 2147483647 w 100"/>
                <a:gd name="T13" fmla="*/ 2147483647 h 33"/>
                <a:gd name="T14" fmla="*/ 0 60000 65536"/>
                <a:gd name="T15" fmla="*/ 0 60000 65536"/>
                <a:gd name="T16" fmla="*/ 0 60000 65536"/>
                <a:gd name="T17" fmla="*/ 0 60000 65536"/>
                <a:gd name="T18" fmla="*/ 0 60000 65536"/>
                <a:gd name="T19" fmla="*/ 0 60000 65536"/>
                <a:gd name="T20" fmla="*/ 0 60000 65536"/>
                <a:gd name="T21" fmla="*/ 0 w 100"/>
                <a:gd name="T22" fmla="*/ 0 h 33"/>
                <a:gd name="T23" fmla="*/ 100 w 100"/>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33">
                  <a:moveTo>
                    <a:pt x="1" y="2"/>
                  </a:moveTo>
                  <a:cubicBezTo>
                    <a:pt x="0" y="3"/>
                    <a:pt x="1" y="4"/>
                    <a:pt x="2" y="4"/>
                  </a:cubicBezTo>
                  <a:cubicBezTo>
                    <a:pt x="97" y="32"/>
                    <a:pt x="97" y="32"/>
                    <a:pt x="97" y="32"/>
                  </a:cubicBezTo>
                  <a:cubicBezTo>
                    <a:pt x="98" y="33"/>
                    <a:pt x="99" y="32"/>
                    <a:pt x="100" y="31"/>
                  </a:cubicBezTo>
                  <a:cubicBezTo>
                    <a:pt x="100" y="30"/>
                    <a:pt x="99" y="30"/>
                    <a:pt x="98" y="29"/>
                  </a:cubicBezTo>
                  <a:cubicBezTo>
                    <a:pt x="3" y="1"/>
                    <a:pt x="3" y="1"/>
                    <a:pt x="3" y="1"/>
                  </a:cubicBezTo>
                  <a:cubicBezTo>
                    <a:pt x="2" y="0"/>
                    <a:pt x="1" y="1"/>
                    <a:pt x="1" y="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41" name="Freeform 35"/>
            <p:cNvSpPr>
              <a:spLocks/>
            </p:cNvSpPr>
            <p:nvPr/>
          </p:nvSpPr>
          <p:spPr bwMode="auto">
            <a:xfrm>
              <a:off x="1032480" y="1660939"/>
              <a:ext cx="235208" cy="77444"/>
            </a:xfrm>
            <a:custGeom>
              <a:avLst/>
              <a:gdLst>
                <a:gd name="T0" fmla="*/ 0 w 73"/>
                <a:gd name="T1" fmla="*/ 2147483647 h 24"/>
                <a:gd name="T2" fmla="*/ 2147483647 w 73"/>
                <a:gd name="T3" fmla="*/ 2147483647 h 24"/>
                <a:gd name="T4" fmla="*/ 2147483647 w 73"/>
                <a:gd name="T5" fmla="*/ 2147483647 h 24"/>
                <a:gd name="T6" fmla="*/ 2147483647 w 73"/>
                <a:gd name="T7" fmla="*/ 2147483647 h 24"/>
                <a:gd name="T8" fmla="*/ 2147483647 w 73"/>
                <a:gd name="T9" fmla="*/ 2147483647 h 24"/>
                <a:gd name="T10" fmla="*/ 2147483647 w 73"/>
                <a:gd name="T11" fmla="*/ 2147483647 h 24"/>
                <a:gd name="T12" fmla="*/ 0 w 73"/>
                <a:gd name="T13" fmla="*/ 2147483647 h 24"/>
                <a:gd name="T14" fmla="*/ 0 60000 65536"/>
                <a:gd name="T15" fmla="*/ 0 60000 65536"/>
                <a:gd name="T16" fmla="*/ 0 60000 65536"/>
                <a:gd name="T17" fmla="*/ 0 60000 65536"/>
                <a:gd name="T18" fmla="*/ 0 60000 65536"/>
                <a:gd name="T19" fmla="*/ 0 60000 65536"/>
                <a:gd name="T20" fmla="*/ 0 60000 65536"/>
                <a:gd name="T21" fmla="*/ 0 w 73"/>
                <a:gd name="T22" fmla="*/ 0 h 24"/>
                <a:gd name="T23" fmla="*/ 73 w 73"/>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 h="24">
                  <a:moveTo>
                    <a:pt x="0" y="2"/>
                  </a:moveTo>
                  <a:cubicBezTo>
                    <a:pt x="0" y="3"/>
                    <a:pt x="1" y="4"/>
                    <a:pt x="2" y="4"/>
                  </a:cubicBezTo>
                  <a:cubicBezTo>
                    <a:pt x="71" y="24"/>
                    <a:pt x="71" y="24"/>
                    <a:pt x="71" y="24"/>
                  </a:cubicBezTo>
                  <a:cubicBezTo>
                    <a:pt x="72" y="24"/>
                    <a:pt x="73" y="24"/>
                    <a:pt x="73" y="23"/>
                  </a:cubicBezTo>
                  <a:cubicBezTo>
                    <a:pt x="73" y="22"/>
                    <a:pt x="73" y="21"/>
                    <a:pt x="72" y="21"/>
                  </a:cubicBezTo>
                  <a:cubicBezTo>
                    <a:pt x="2" y="1"/>
                    <a:pt x="2" y="1"/>
                    <a:pt x="2" y="1"/>
                  </a:cubicBezTo>
                  <a:cubicBezTo>
                    <a:pt x="2" y="0"/>
                    <a:pt x="1" y="1"/>
                    <a:pt x="0" y="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42" name="Freeform 36"/>
            <p:cNvSpPr>
              <a:spLocks/>
            </p:cNvSpPr>
            <p:nvPr/>
          </p:nvSpPr>
          <p:spPr bwMode="auto">
            <a:xfrm>
              <a:off x="1004809" y="1679525"/>
              <a:ext cx="210304" cy="71249"/>
            </a:xfrm>
            <a:custGeom>
              <a:avLst/>
              <a:gdLst>
                <a:gd name="T0" fmla="*/ 2147483647 w 66"/>
                <a:gd name="T1" fmla="*/ 0 h 23"/>
                <a:gd name="T2" fmla="*/ 2147483647 w 66"/>
                <a:gd name="T3" fmla="*/ 2147483647 h 23"/>
                <a:gd name="T4" fmla="*/ 2147483647 w 66"/>
                <a:gd name="T5" fmla="*/ 2147483647 h 23"/>
                <a:gd name="T6" fmla="*/ 2147483647 w 66"/>
                <a:gd name="T7" fmla="*/ 2147483647 h 23"/>
                <a:gd name="T8" fmla="*/ 2147483647 w 66"/>
                <a:gd name="T9" fmla="*/ 2147483647 h 23"/>
                <a:gd name="T10" fmla="*/ 2147483647 w 66"/>
                <a:gd name="T11" fmla="*/ 2147483647 h 23"/>
                <a:gd name="T12" fmla="*/ 2147483647 w 66"/>
                <a:gd name="T13" fmla="*/ 0 h 23"/>
                <a:gd name="T14" fmla="*/ 0 60000 65536"/>
                <a:gd name="T15" fmla="*/ 0 60000 65536"/>
                <a:gd name="T16" fmla="*/ 0 60000 65536"/>
                <a:gd name="T17" fmla="*/ 0 60000 65536"/>
                <a:gd name="T18" fmla="*/ 0 60000 65536"/>
                <a:gd name="T19" fmla="*/ 0 60000 65536"/>
                <a:gd name="T20" fmla="*/ 0 60000 65536"/>
                <a:gd name="T21" fmla="*/ 0 w 66"/>
                <a:gd name="T22" fmla="*/ 0 h 23"/>
                <a:gd name="T23" fmla="*/ 66 w 66"/>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23">
                  <a:moveTo>
                    <a:pt x="63" y="0"/>
                  </a:moveTo>
                  <a:cubicBezTo>
                    <a:pt x="2" y="19"/>
                    <a:pt x="2" y="19"/>
                    <a:pt x="2" y="19"/>
                  </a:cubicBezTo>
                  <a:cubicBezTo>
                    <a:pt x="1" y="20"/>
                    <a:pt x="0" y="21"/>
                    <a:pt x="1" y="22"/>
                  </a:cubicBezTo>
                  <a:cubicBezTo>
                    <a:pt x="1" y="22"/>
                    <a:pt x="2" y="23"/>
                    <a:pt x="3" y="23"/>
                  </a:cubicBezTo>
                  <a:cubicBezTo>
                    <a:pt x="64" y="3"/>
                    <a:pt x="64" y="3"/>
                    <a:pt x="64" y="3"/>
                  </a:cubicBezTo>
                  <a:cubicBezTo>
                    <a:pt x="65" y="3"/>
                    <a:pt x="66" y="2"/>
                    <a:pt x="66" y="1"/>
                  </a:cubicBezTo>
                  <a:cubicBezTo>
                    <a:pt x="65" y="0"/>
                    <a:pt x="64" y="0"/>
                    <a:pt x="63" y="0"/>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43" name="Freeform 37"/>
            <p:cNvSpPr>
              <a:spLocks/>
            </p:cNvSpPr>
            <p:nvPr/>
          </p:nvSpPr>
          <p:spPr bwMode="auto">
            <a:xfrm>
              <a:off x="910725" y="1660939"/>
              <a:ext cx="135590" cy="61955"/>
            </a:xfrm>
            <a:custGeom>
              <a:avLst/>
              <a:gdLst>
                <a:gd name="T0" fmla="*/ 2147483647 w 43"/>
                <a:gd name="T1" fmla="*/ 2147483647 h 19"/>
                <a:gd name="T2" fmla="*/ 2147483647 w 43"/>
                <a:gd name="T3" fmla="*/ 2147483647 h 19"/>
                <a:gd name="T4" fmla="*/ 0 w 43"/>
                <a:gd name="T5" fmla="*/ 2147483647 h 19"/>
                <a:gd name="T6" fmla="*/ 2147483647 w 43"/>
                <a:gd name="T7" fmla="*/ 2147483647 h 19"/>
                <a:gd name="T8" fmla="*/ 2147483647 w 43"/>
                <a:gd name="T9" fmla="*/ 2147483647 h 19"/>
                <a:gd name="T10" fmla="*/ 2147483647 w 43"/>
                <a:gd name="T11" fmla="*/ 2147483647 h 19"/>
                <a:gd name="T12" fmla="*/ 2147483647 w 43"/>
                <a:gd name="T13" fmla="*/ 2147483647 h 19"/>
                <a:gd name="T14" fmla="*/ 0 60000 65536"/>
                <a:gd name="T15" fmla="*/ 0 60000 65536"/>
                <a:gd name="T16" fmla="*/ 0 60000 65536"/>
                <a:gd name="T17" fmla="*/ 0 60000 65536"/>
                <a:gd name="T18" fmla="*/ 0 60000 65536"/>
                <a:gd name="T19" fmla="*/ 0 60000 65536"/>
                <a:gd name="T20" fmla="*/ 0 60000 65536"/>
                <a:gd name="T21" fmla="*/ 0 w 43"/>
                <a:gd name="T22" fmla="*/ 0 h 19"/>
                <a:gd name="T23" fmla="*/ 43 w 4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 h="19">
                  <a:moveTo>
                    <a:pt x="40" y="1"/>
                  </a:moveTo>
                  <a:cubicBezTo>
                    <a:pt x="1" y="15"/>
                    <a:pt x="1" y="15"/>
                    <a:pt x="1" y="15"/>
                  </a:cubicBezTo>
                  <a:cubicBezTo>
                    <a:pt x="0" y="15"/>
                    <a:pt x="0" y="16"/>
                    <a:pt x="0" y="17"/>
                  </a:cubicBezTo>
                  <a:cubicBezTo>
                    <a:pt x="0" y="18"/>
                    <a:pt x="1" y="19"/>
                    <a:pt x="2" y="18"/>
                  </a:cubicBezTo>
                  <a:cubicBezTo>
                    <a:pt x="42" y="4"/>
                    <a:pt x="42" y="4"/>
                    <a:pt x="42" y="4"/>
                  </a:cubicBezTo>
                  <a:cubicBezTo>
                    <a:pt x="42" y="3"/>
                    <a:pt x="43" y="3"/>
                    <a:pt x="43" y="2"/>
                  </a:cubicBezTo>
                  <a:cubicBezTo>
                    <a:pt x="42" y="1"/>
                    <a:pt x="41" y="0"/>
                    <a:pt x="40" y="1"/>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44" name="Freeform 38"/>
            <p:cNvSpPr>
              <a:spLocks/>
            </p:cNvSpPr>
            <p:nvPr/>
          </p:nvSpPr>
          <p:spPr bwMode="auto">
            <a:xfrm>
              <a:off x="1046315" y="1202474"/>
              <a:ext cx="478720" cy="458465"/>
            </a:xfrm>
            <a:custGeom>
              <a:avLst/>
              <a:gdLst>
                <a:gd name="T0" fmla="*/ 2147483647 w 150"/>
                <a:gd name="T1" fmla="*/ 2147483647 h 144"/>
                <a:gd name="T2" fmla="*/ 2147483647 w 150"/>
                <a:gd name="T3" fmla="*/ 2147483647 h 144"/>
                <a:gd name="T4" fmla="*/ 2147483647 w 150"/>
                <a:gd name="T5" fmla="*/ 2147483647 h 144"/>
                <a:gd name="T6" fmla="*/ 2147483647 w 150"/>
                <a:gd name="T7" fmla="*/ 2147483647 h 144"/>
                <a:gd name="T8" fmla="*/ 2147483647 w 150"/>
                <a:gd name="T9" fmla="*/ 2147483647 h 144"/>
                <a:gd name="T10" fmla="*/ 2147483647 w 150"/>
                <a:gd name="T11" fmla="*/ 2147483647 h 144"/>
                <a:gd name="T12" fmla="*/ 2147483647 w 150"/>
                <a:gd name="T13" fmla="*/ 2147483647 h 144"/>
                <a:gd name="T14" fmla="*/ 2147483647 w 150"/>
                <a:gd name="T15" fmla="*/ 2147483647 h 144"/>
                <a:gd name="T16" fmla="*/ 2147483647 w 150"/>
                <a:gd name="T17" fmla="*/ 2147483647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0"/>
                <a:gd name="T28" fmla="*/ 0 h 144"/>
                <a:gd name="T29" fmla="*/ 150 w 150"/>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0" h="144">
                  <a:moveTo>
                    <a:pt x="19" y="8"/>
                  </a:moveTo>
                  <a:cubicBezTo>
                    <a:pt x="18" y="13"/>
                    <a:pt x="3" y="92"/>
                    <a:pt x="2" y="98"/>
                  </a:cubicBezTo>
                  <a:cubicBezTo>
                    <a:pt x="0" y="105"/>
                    <a:pt x="5" y="108"/>
                    <a:pt x="12" y="110"/>
                  </a:cubicBezTo>
                  <a:cubicBezTo>
                    <a:pt x="19" y="113"/>
                    <a:pt x="112" y="140"/>
                    <a:pt x="118" y="142"/>
                  </a:cubicBezTo>
                  <a:cubicBezTo>
                    <a:pt x="125" y="144"/>
                    <a:pt x="130" y="140"/>
                    <a:pt x="132" y="133"/>
                  </a:cubicBezTo>
                  <a:cubicBezTo>
                    <a:pt x="133" y="126"/>
                    <a:pt x="148" y="48"/>
                    <a:pt x="149" y="42"/>
                  </a:cubicBezTo>
                  <a:cubicBezTo>
                    <a:pt x="150" y="36"/>
                    <a:pt x="147" y="32"/>
                    <a:pt x="137" y="29"/>
                  </a:cubicBezTo>
                  <a:cubicBezTo>
                    <a:pt x="128" y="27"/>
                    <a:pt x="37" y="3"/>
                    <a:pt x="34" y="2"/>
                  </a:cubicBezTo>
                  <a:cubicBezTo>
                    <a:pt x="27" y="0"/>
                    <a:pt x="20" y="1"/>
                    <a:pt x="19" y="8"/>
                  </a:cubicBezTo>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45" name="Freeform 231"/>
            <p:cNvSpPr>
              <a:spLocks/>
            </p:cNvSpPr>
            <p:nvPr/>
          </p:nvSpPr>
          <p:spPr bwMode="auto">
            <a:xfrm>
              <a:off x="1073987" y="1255137"/>
              <a:ext cx="177098" cy="331457"/>
            </a:xfrm>
            <a:custGeom>
              <a:avLst/>
              <a:gdLst>
                <a:gd name="T0" fmla="*/ 2147483647 w 56"/>
                <a:gd name="T1" fmla="*/ 2147483647 h 104"/>
                <a:gd name="T2" fmla="*/ 2147483647 w 56"/>
                <a:gd name="T3" fmla="*/ 2147483647 h 104"/>
                <a:gd name="T4" fmla="*/ 2147483647 w 56"/>
                <a:gd name="T5" fmla="*/ 2147483647 h 104"/>
                <a:gd name="T6" fmla="*/ 2147483647 w 56"/>
                <a:gd name="T7" fmla="*/ 2147483647 h 104"/>
                <a:gd name="T8" fmla="*/ 2147483647 w 56"/>
                <a:gd name="T9" fmla="*/ 2147483647 h 104"/>
                <a:gd name="T10" fmla="*/ 2147483647 w 56"/>
                <a:gd name="T11" fmla="*/ 2147483647 h 104"/>
                <a:gd name="T12" fmla="*/ 2147483647 w 56"/>
                <a:gd name="T13" fmla="*/ 2147483647 h 104"/>
                <a:gd name="T14" fmla="*/ 2147483647 w 56"/>
                <a:gd name="T15" fmla="*/ 0 h 104"/>
                <a:gd name="T16" fmla="*/ 2147483647 w 56"/>
                <a:gd name="T17" fmla="*/ 2147483647 h 104"/>
                <a:gd name="T18" fmla="*/ 2147483647 w 56"/>
                <a:gd name="T19" fmla="*/ 0 h 104"/>
                <a:gd name="T20" fmla="*/ 2147483647 w 56"/>
                <a:gd name="T21" fmla="*/ 2147483647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104"/>
                <a:gd name="T35" fmla="*/ 56 w 56"/>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104">
                  <a:moveTo>
                    <a:pt x="1" y="78"/>
                  </a:moveTo>
                  <a:cubicBezTo>
                    <a:pt x="0" y="87"/>
                    <a:pt x="6" y="89"/>
                    <a:pt x="11" y="91"/>
                  </a:cubicBezTo>
                  <a:cubicBezTo>
                    <a:pt x="14" y="92"/>
                    <a:pt x="27" y="96"/>
                    <a:pt x="54" y="104"/>
                  </a:cubicBezTo>
                  <a:cubicBezTo>
                    <a:pt x="54" y="104"/>
                    <a:pt x="55" y="103"/>
                    <a:pt x="56" y="103"/>
                  </a:cubicBezTo>
                  <a:cubicBezTo>
                    <a:pt x="56" y="102"/>
                    <a:pt x="55" y="101"/>
                    <a:pt x="55" y="100"/>
                  </a:cubicBezTo>
                  <a:cubicBezTo>
                    <a:pt x="29" y="93"/>
                    <a:pt x="15" y="89"/>
                    <a:pt x="12" y="88"/>
                  </a:cubicBezTo>
                  <a:cubicBezTo>
                    <a:pt x="6" y="85"/>
                    <a:pt x="4" y="84"/>
                    <a:pt x="5" y="79"/>
                  </a:cubicBezTo>
                  <a:cubicBezTo>
                    <a:pt x="5" y="79"/>
                    <a:pt x="20" y="0"/>
                    <a:pt x="20" y="0"/>
                  </a:cubicBezTo>
                  <a:cubicBezTo>
                    <a:pt x="20" y="1"/>
                    <a:pt x="19" y="2"/>
                    <a:pt x="18" y="2"/>
                  </a:cubicBezTo>
                  <a:cubicBezTo>
                    <a:pt x="17" y="1"/>
                    <a:pt x="16" y="0"/>
                    <a:pt x="16" y="0"/>
                  </a:cubicBezTo>
                  <a:lnTo>
                    <a:pt x="1" y="7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205864" name="Group 237"/>
          <p:cNvGrpSpPr>
            <a:grpSpLocks/>
          </p:cNvGrpSpPr>
          <p:nvPr/>
        </p:nvGrpSpPr>
        <p:grpSpPr bwMode="auto">
          <a:xfrm>
            <a:off x="6859588" y="3117850"/>
            <a:ext cx="574675" cy="358775"/>
            <a:chOff x="584200" y="1168400"/>
            <a:chExt cx="1001713" cy="700088"/>
          </a:xfrm>
        </p:grpSpPr>
        <p:sp>
          <p:nvSpPr>
            <p:cNvPr id="71728" name="Freeform 31"/>
            <p:cNvSpPr>
              <a:spLocks/>
            </p:cNvSpPr>
            <p:nvPr/>
          </p:nvSpPr>
          <p:spPr bwMode="auto">
            <a:xfrm>
              <a:off x="584200" y="1168400"/>
              <a:ext cx="1001713" cy="700088"/>
            </a:xfrm>
            <a:custGeom>
              <a:avLst/>
              <a:gdLst>
                <a:gd name="T0" fmla="*/ 0 w 631"/>
                <a:gd name="T1" fmla="*/ 2147483647 h 441"/>
                <a:gd name="T2" fmla="*/ 0 w 631"/>
                <a:gd name="T3" fmla="*/ 2147483647 h 441"/>
                <a:gd name="T4" fmla="*/ 2147483647 w 631"/>
                <a:gd name="T5" fmla="*/ 2147483647 h 441"/>
                <a:gd name="T6" fmla="*/ 2147483647 w 631"/>
                <a:gd name="T7" fmla="*/ 2147483647 h 441"/>
                <a:gd name="T8" fmla="*/ 2147483647 w 631"/>
                <a:gd name="T9" fmla="*/ 2147483647 h 441"/>
                <a:gd name="T10" fmla="*/ 2147483647 w 631"/>
                <a:gd name="T11" fmla="*/ 2147483647 h 441"/>
                <a:gd name="T12" fmla="*/ 2147483647 w 631"/>
                <a:gd name="T13" fmla="*/ 0 h 441"/>
                <a:gd name="T14" fmla="*/ 2147483647 w 631"/>
                <a:gd name="T15" fmla="*/ 2147483647 h 441"/>
                <a:gd name="T16" fmla="*/ 0 w 631"/>
                <a:gd name="T17" fmla="*/ 2147483647 h 4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31"/>
                <a:gd name="T28" fmla="*/ 0 h 441"/>
                <a:gd name="T29" fmla="*/ 631 w 631"/>
                <a:gd name="T30" fmla="*/ 441 h 4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31" h="441">
                  <a:moveTo>
                    <a:pt x="0" y="331"/>
                  </a:moveTo>
                  <a:lnTo>
                    <a:pt x="0" y="345"/>
                  </a:lnTo>
                  <a:lnTo>
                    <a:pt x="308" y="441"/>
                  </a:lnTo>
                  <a:lnTo>
                    <a:pt x="587" y="353"/>
                  </a:lnTo>
                  <a:lnTo>
                    <a:pt x="631" y="88"/>
                  </a:lnTo>
                  <a:lnTo>
                    <a:pt x="617" y="74"/>
                  </a:lnTo>
                  <a:lnTo>
                    <a:pt x="322" y="0"/>
                  </a:lnTo>
                  <a:lnTo>
                    <a:pt x="273" y="245"/>
                  </a:lnTo>
                  <a:lnTo>
                    <a:pt x="0" y="331"/>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71729" name="Freeform 32"/>
            <p:cNvSpPr>
              <a:spLocks/>
            </p:cNvSpPr>
            <p:nvPr/>
          </p:nvSpPr>
          <p:spPr bwMode="auto">
            <a:xfrm>
              <a:off x="586966" y="1286114"/>
              <a:ext cx="982344" cy="557592"/>
            </a:xfrm>
            <a:custGeom>
              <a:avLst/>
              <a:gdLst>
                <a:gd name="T0" fmla="*/ 2147483647 w 619"/>
                <a:gd name="T1" fmla="*/ 0 h 351"/>
                <a:gd name="T2" fmla="*/ 2147483647 w 619"/>
                <a:gd name="T3" fmla="*/ 0 h 351"/>
                <a:gd name="T4" fmla="*/ 2147483647 w 619"/>
                <a:gd name="T5" fmla="*/ 2147483647 h 351"/>
                <a:gd name="T6" fmla="*/ 2147483647 w 619"/>
                <a:gd name="T7" fmla="*/ 2147483647 h 351"/>
                <a:gd name="T8" fmla="*/ 2147483647 w 619"/>
                <a:gd name="T9" fmla="*/ 2147483647 h 351"/>
                <a:gd name="T10" fmla="*/ 2147483647 w 619"/>
                <a:gd name="T11" fmla="*/ 2147483647 h 351"/>
                <a:gd name="T12" fmla="*/ 2147483647 w 619"/>
                <a:gd name="T13" fmla="*/ 2147483647 h 351"/>
                <a:gd name="T14" fmla="*/ 2147483647 w 619"/>
                <a:gd name="T15" fmla="*/ 2147483647 h 351"/>
                <a:gd name="T16" fmla="*/ 2147483647 w 619"/>
                <a:gd name="T17" fmla="*/ 2147483647 h 351"/>
                <a:gd name="T18" fmla="*/ 0 w 619"/>
                <a:gd name="T19" fmla="*/ 2147483647 h 351"/>
                <a:gd name="T20" fmla="*/ 2147483647 w 619"/>
                <a:gd name="T21" fmla="*/ 2147483647 h 351"/>
                <a:gd name="T22" fmla="*/ 2147483647 w 619"/>
                <a:gd name="T23" fmla="*/ 2147483647 h 351"/>
                <a:gd name="T24" fmla="*/ 2147483647 w 619"/>
                <a:gd name="T25" fmla="*/ 2147483647 h 351"/>
                <a:gd name="T26" fmla="*/ 2147483647 w 619"/>
                <a:gd name="T27" fmla="*/ 0 h 3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19"/>
                <a:gd name="T43" fmla="*/ 0 h 351"/>
                <a:gd name="T44" fmla="*/ 619 w 619"/>
                <a:gd name="T45" fmla="*/ 351 h 3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19" h="351">
                  <a:moveTo>
                    <a:pt x="615" y="0"/>
                  </a:moveTo>
                  <a:lnTo>
                    <a:pt x="611" y="0"/>
                  </a:lnTo>
                  <a:lnTo>
                    <a:pt x="567" y="259"/>
                  </a:lnTo>
                  <a:lnTo>
                    <a:pt x="273" y="169"/>
                  </a:lnTo>
                  <a:lnTo>
                    <a:pt x="271" y="171"/>
                  </a:lnTo>
                  <a:lnTo>
                    <a:pt x="263" y="173"/>
                  </a:lnTo>
                  <a:lnTo>
                    <a:pt x="563" y="265"/>
                  </a:lnTo>
                  <a:lnTo>
                    <a:pt x="308" y="343"/>
                  </a:lnTo>
                  <a:lnTo>
                    <a:pt x="10" y="253"/>
                  </a:lnTo>
                  <a:lnTo>
                    <a:pt x="0" y="257"/>
                  </a:lnTo>
                  <a:lnTo>
                    <a:pt x="308" y="351"/>
                  </a:lnTo>
                  <a:lnTo>
                    <a:pt x="573" y="269"/>
                  </a:lnTo>
                  <a:lnTo>
                    <a:pt x="619" y="4"/>
                  </a:lnTo>
                  <a:lnTo>
                    <a:pt x="615"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30" name="Freeform 33"/>
            <p:cNvSpPr>
              <a:spLocks/>
            </p:cNvSpPr>
            <p:nvPr/>
          </p:nvSpPr>
          <p:spPr bwMode="auto">
            <a:xfrm>
              <a:off x="761298" y="1660941"/>
              <a:ext cx="589405" cy="123909"/>
            </a:xfrm>
            <a:custGeom>
              <a:avLst/>
              <a:gdLst>
                <a:gd name="T0" fmla="*/ 0 w 185"/>
                <a:gd name="T1" fmla="*/ 2147483647 h 39"/>
                <a:gd name="T2" fmla="*/ 2147483647 w 185"/>
                <a:gd name="T3" fmla="*/ 2147483647 h 39"/>
                <a:gd name="T4" fmla="*/ 2147483647 w 185"/>
                <a:gd name="T5" fmla="*/ 2147483647 h 39"/>
                <a:gd name="T6" fmla="*/ 2147483647 w 185"/>
                <a:gd name="T7" fmla="*/ 2147483647 h 39"/>
                <a:gd name="T8" fmla="*/ 2147483647 w 185"/>
                <a:gd name="T9" fmla="*/ 2147483647 h 39"/>
                <a:gd name="T10" fmla="*/ 2147483647 w 185"/>
                <a:gd name="T11" fmla="*/ 2147483647 h 39"/>
                <a:gd name="T12" fmla="*/ 2147483647 w 185"/>
                <a:gd name="T13" fmla="*/ 2147483647 h 39"/>
                <a:gd name="T14" fmla="*/ 2147483647 w 185"/>
                <a:gd name="T15" fmla="*/ 2147483647 h 39"/>
                <a:gd name="T16" fmla="*/ 2147483647 w 185"/>
                <a:gd name="T17" fmla="*/ 2147483647 h 39"/>
                <a:gd name="T18" fmla="*/ 2147483647 w 185"/>
                <a:gd name="T19" fmla="*/ 2147483647 h 39"/>
                <a:gd name="T20" fmla="*/ 2147483647 w 185"/>
                <a:gd name="T21" fmla="*/ 2147483647 h 39"/>
                <a:gd name="T22" fmla="*/ 0 w 185"/>
                <a:gd name="T23" fmla="*/ 2147483647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5"/>
                <a:gd name="T37" fmla="*/ 0 h 39"/>
                <a:gd name="T38" fmla="*/ 185 w 185"/>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5" h="39">
                  <a:moveTo>
                    <a:pt x="0" y="2"/>
                  </a:moveTo>
                  <a:cubicBezTo>
                    <a:pt x="0" y="3"/>
                    <a:pt x="1" y="4"/>
                    <a:pt x="2" y="4"/>
                  </a:cubicBezTo>
                  <a:cubicBezTo>
                    <a:pt x="114" y="39"/>
                    <a:pt x="114" y="39"/>
                    <a:pt x="114" y="39"/>
                  </a:cubicBezTo>
                  <a:cubicBezTo>
                    <a:pt x="185" y="17"/>
                    <a:pt x="185" y="17"/>
                    <a:pt x="185" y="17"/>
                  </a:cubicBezTo>
                  <a:cubicBezTo>
                    <a:pt x="141" y="5"/>
                    <a:pt x="141" y="5"/>
                    <a:pt x="141" y="5"/>
                  </a:cubicBezTo>
                  <a:cubicBezTo>
                    <a:pt x="140" y="5"/>
                    <a:pt x="140" y="5"/>
                    <a:pt x="139" y="6"/>
                  </a:cubicBezTo>
                  <a:cubicBezTo>
                    <a:pt x="139" y="6"/>
                    <a:pt x="139" y="6"/>
                    <a:pt x="139" y="7"/>
                  </a:cubicBezTo>
                  <a:cubicBezTo>
                    <a:pt x="139" y="7"/>
                    <a:pt x="140" y="8"/>
                    <a:pt x="141" y="8"/>
                  </a:cubicBezTo>
                  <a:cubicBezTo>
                    <a:pt x="141" y="8"/>
                    <a:pt x="165" y="15"/>
                    <a:pt x="173" y="17"/>
                  </a:cubicBezTo>
                  <a:cubicBezTo>
                    <a:pt x="164" y="20"/>
                    <a:pt x="115" y="35"/>
                    <a:pt x="114" y="36"/>
                  </a:cubicBezTo>
                  <a:cubicBezTo>
                    <a:pt x="113" y="35"/>
                    <a:pt x="3" y="1"/>
                    <a:pt x="3" y="1"/>
                  </a:cubicBezTo>
                  <a:cubicBezTo>
                    <a:pt x="2" y="0"/>
                    <a:pt x="1" y="1"/>
                    <a:pt x="0" y="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31" name="Freeform 34"/>
            <p:cNvSpPr>
              <a:spLocks/>
            </p:cNvSpPr>
            <p:nvPr/>
          </p:nvSpPr>
          <p:spPr bwMode="auto">
            <a:xfrm>
              <a:off x="891354" y="1654745"/>
              <a:ext cx="318225" cy="105323"/>
            </a:xfrm>
            <a:custGeom>
              <a:avLst/>
              <a:gdLst>
                <a:gd name="T0" fmla="*/ 2147483647 w 100"/>
                <a:gd name="T1" fmla="*/ 2147483647 h 33"/>
                <a:gd name="T2" fmla="*/ 2147483647 w 100"/>
                <a:gd name="T3" fmla="*/ 2147483647 h 33"/>
                <a:gd name="T4" fmla="*/ 2147483647 w 100"/>
                <a:gd name="T5" fmla="*/ 2147483647 h 33"/>
                <a:gd name="T6" fmla="*/ 2147483647 w 100"/>
                <a:gd name="T7" fmla="*/ 2147483647 h 33"/>
                <a:gd name="T8" fmla="*/ 2147483647 w 100"/>
                <a:gd name="T9" fmla="*/ 2147483647 h 33"/>
                <a:gd name="T10" fmla="*/ 2147483647 w 100"/>
                <a:gd name="T11" fmla="*/ 2147483647 h 33"/>
                <a:gd name="T12" fmla="*/ 2147483647 w 100"/>
                <a:gd name="T13" fmla="*/ 2147483647 h 33"/>
                <a:gd name="T14" fmla="*/ 0 60000 65536"/>
                <a:gd name="T15" fmla="*/ 0 60000 65536"/>
                <a:gd name="T16" fmla="*/ 0 60000 65536"/>
                <a:gd name="T17" fmla="*/ 0 60000 65536"/>
                <a:gd name="T18" fmla="*/ 0 60000 65536"/>
                <a:gd name="T19" fmla="*/ 0 60000 65536"/>
                <a:gd name="T20" fmla="*/ 0 60000 65536"/>
                <a:gd name="T21" fmla="*/ 0 w 100"/>
                <a:gd name="T22" fmla="*/ 0 h 33"/>
                <a:gd name="T23" fmla="*/ 100 w 100"/>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33">
                  <a:moveTo>
                    <a:pt x="1" y="2"/>
                  </a:moveTo>
                  <a:cubicBezTo>
                    <a:pt x="0" y="3"/>
                    <a:pt x="1" y="4"/>
                    <a:pt x="2" y="4"/>
                  </a:cubicBezTo>
                  <a:cubicBezTo>
                    <a:pt x="97" y="32"/>
                    <a:pt x="97" y="32"/>
                    <a:pt x="97" y="32"/>
                  </a:cubicBezTo>
                  <a:cubicBezTo>
                    <a:pt x="98" y="33"/>
                    <a:pt x="99" y="32"/>
                    <a:pt x="100" y="31"/>
                  </a:cubicBezTo>
                  <a:cubicBezTo>
                    <a:pt x="100" y="30"/>
                    <a:pt x="99" y="30"/>
                    <a:pt x="98" y="29"/>
                  </a:cubicBezTo>
                  <a:cubicBezTo>
                    <a:pt x="3" y="1"/>
                    <a:pt x="3" y="1"/>
                    <a:pt x="3" y="1"/>
                  </a:cubicBezTo>
                  <a:cubicBezTo>
                    <a:pt x="2" y="0"/>
                    <a:pt x="1" y="1"/>
                    <a:pt x="1" y="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32" name="Freeform 35"/>
            <p:cNvSpPr>
              <a:spLocks/>
            </p:cNvSpPr>
            <p:nvPr/>
          </p:nvSpPr>
          <p:spPr bwMode="auto">
            <a:xfrm>
              <a:off x="1032480" y="1660941"/>
              <a:ext cx="235208" cy="77442"/>
            </a:xfrm>
            <a:custGeom>
              <a:avLst/>
              <a:gdLst>
                <a:gd name="T0" fmla="*/ 0 w 73"/>
                <a:gd name="T1" fmla="*/ 2147483647 h 24"/>
                <a:gd name="T2" fmla="*/ 2147483647 w 73"/>
                <a:gd name="T3" fmla="*/ 2147483647 h 24"/>
                <a:gd name="T4" fmla="*/ 2147483647 w 73"/>
                <a:gd name="T5" fmla="*/ 2147483647 h 24"/>
                <a:gd name="T6" fmla="*/ 2147483647 w 73"/>
                <a:gd name="T7" fmla="*/ 2147483647 h 24"/>
                <a:gd name="T8" fmla="*/ 2147483647 w 73"/>
                <a:gd name="T9" fmla="*/ 2147483647 h 24"/>
                <a:gd name="T10" fmla="*/ 2147483647 w 73"/>
                <a:gd name="T11" fmla="*/ 2147483647 h 24"/>
                <a:gd name="T12" fmla="*/ 0 w 73"/>
                <a:gd name="T13" fmla="*/ 2147483647 h 24"/>
                <a:gd name="T14" fmla="*/ 0 60000 65536"/>
                <a:gd name="T15" fmla="*/ 0 60000 65536"/>
                <a:gd name="T16" fmla="*/ 0 60000 65536"/>
                <a:gd name="T17" fmla="*/ 0 60000 65536"/>
                <a:gd name="T18" fmla="*/ 0 60000 65536"/>
                <a:gd name="T19" fmla="*/ 0 60000 65536"/>
                <a:gd name="T20" fmla="*/ 0 60000 65536"/>
                <a:gd name="T21" fmla="*/ 0 w 73"/>
                <a:gd name="T22" fmla="*/ 0 h 24"/>
                <a:gd name="T23" fmla="*/ 73 w 73"/>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 h="24">
                  <a:moveTo>
                    <a:pt x="0" y="2"/>
                  </a:moveTo>
                  <a:cubicBezTo>
                    <a:pt x="0" y="3"/>
                    <a:pt x="1" y="4"/>
                    <a:pt x="2" y="4"/>
                  </a:cubicBezTo>
                  <a:cubicBezTo>
                    <a:pt x="71" y="24"/>
                    <a:pt x="71" y="24"/>
                    <a:pt x="71" y="24"/>
                  </a:cubicBezTo>
                  <a:cubicBezTo>
                    <a:pt x="72" y="24"/>
                    <a:pt x="73" y="24"/>
                    <a:pt x="73" y="23"/>
                  </a:cubicBezTo>
                  <a:cubicBezTo>
                    <a:pt x="73" y="22"/>
                    <a:pt x="73" y="21"/>
                    <a:pt x="72" y="21"/>
                  </a:cubicBezTo>
                  <a:cubicBezTo>
                    <a:pt x="2" y="1"/>
                    <a:pt x="2" y="1"/>
                    <a:pt x="2" y="1"/>
                  </a:cubicBezTo>
                  <a:cubicBezTo>
                    <a:pt x="2" y="0"/>
                    <a:pt x="1" y="1"/>
                    <a:pt x="0" y="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33" name="Freeform 36"/>
            <p:cNvSpPr>
              <a:spLocks/>
            </p:cNvSpPr>
            <p:nvPr/>
          </p:nvSpPr>
          <p:spPr bwMode="auto">
            <a:xfrm>
              <a:off x="1004809" y="1679527"/>
              <a:ext cx="210304" cy="71247"/>
            </a:xfrm>
            <a:custGeom>
              <a:avLst/>
              <a:gdLst>
                <a:gd name="T0" fmla="*/ 2147483647 w 66"/>
                <a:gd name="T1" fmla="*/ 0 h 23"/>
                <a:gd name="T2" fmla="*/ 2147483647 w 66"/>
                <a:gd name="T3" fmla="*/ 2147483647 h 23"/>
                <a:gd name="T4" fmla="*/ 2147483647 w 66"/>
                <a:gd name="T5" fmla="*/ 2147483647 h 23"/>
                <a:gd name="T6" fmla="*/ 2147483647 w 66"/>
                <a:gd name="T7" fmla="*/ 2147483647 h 23"/>
                <a:gd name="T8" fmla="*/ 2147483647 w 66"/>
                <a:gd name="T9" fmla="*/ 2147483647 h 23"/>
                <a:gd name="T10" fmla="*/ 2147483647 w 66"/>
                <a:gd name="T11" fmla="*/ 2147483647 h 23"/>
                <a:gd name="T12" fmla="*/ 2147483647 w 66"/>
                <a:gd name="T13" fmla="*/ 0 h 23"/>
                <a:gd name="T14" fmla="*/ 0 60000 65536"/>
                <a:gd name="T15" fmla="*/ 0 60000 65536"/>
                <a:gd name="T16" fmla="*/ 0 60000 65536"/>
                <a:gd name="T17" fmla="*/ 0 60000 65536"/>
                <a:gd name="T18" fmla="*/ 0 60000 65536"/>
                <a:gd name="T19" fmla="*/ 0 60000 65536"/>
                <a:gd name="T20" fmla="*/ 0 60000 65536"/>
                <a:gd name="T21" fmla="*/ 0 w 66"/>
                <a:gd name="T22" fmla="*/ 0 h 23"/>
                <a:gd name="T23" fmla="*/ 66 w 66"/>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23">
                  <a:moveTo>
                    <a:pt x="63" y="0"/>
                  </a:moveTo>
                  <a:cubicBezTo>
                    <a:pt x="2" y="19"/>
                    <a:pt x="2" y="19"/>
                    <a:pt x="2" y="19"/>
                  </a:cubicBezTo>
                  <a:cubicBezTo>
                    <a:pt x="1" y="20"/>
                    <a:pt x="0" y="21"/>
                    <a:pt x="1" y="22"/>
                  </a:cubicBezTo>
                  <a:cubicBezTo>
                    <a:pt x="1" y="22"/>
                    <a:pt x="2" y="23"/>
                    <a:pt x="3" y="23"/>
                  </a:cubicBezTo>
                  <a:cubicBezTo>
                    <a:pt x="64" y="3"/>
                    <a:pt x="64" y="3"/>
                    <a:pt x="64" y="3"/>
                  </a:cubicBezTo>
                  <a:cubicBezTo>
                    <a:pt x="65" y="3"/>
                    <a:pt x="66" y="2"/>
                    <a:pt x="66" y="1"/>
                  </a:cubicBezTo>
                  <a:cubicBezTo>
                    <a:pt x="65" y="0"/>
                    <a:pt x="64" y="0"/>
                    <a:pt x="63" y="0"/>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34" name="Freeform 37"/>
            <p:cNvSpPr>
              <a:spLocks/>
            </p:cNvSpPr>
            <p:nvPr/>
          </p:nvSpPr>
          <p:spPr bwMode="auto">
            <a:xfrm>
              <a:off x="910725" y="1660941"/>
              <a:ext cx="135590" cy="61955"/>
            </a:xfrm>
            <a:custGeom>
              <a:avLst/>
              <a:gdLst>
                <a:gd name="T0" fmla="*/ 2147483647 w 43"/>
                <a:gd name="T1" fmla="*/ 2147483647 h 19"/>
                <a:gd name="T2" fmla="*/ 2147483647 w 43"/>
                <a:gd name="T3" fmla="*/ 2147483647 h 19"/>
                <a:gd name="T4" fmla="*/ 0 w 43"/>
                <a:gd name="T5" fmla="*/ 2147483647 h 19"/>
                <a:gd name="T6" fmla="*/ 2147483647 w 43"/>
                <a:gd name="T7" fmla="*/ 2147483647 h 19"/>
                <a:gd name="T8" fmla="*/ 2147483647 w 43"/>
                <a:gd name="T9" fmla="*/ 2147483647 h 19"/>
                <a:gd name="T10" fmla="*/ 2147483647 w 43"/>
                <a:gd name="T11" fmla="*/ 2147483647 h 19"/>
                <a:gd name="T12" fmla="*/ 2147483647 w 43"/>
                <a:gd name="T13" fmla="*/ 2147483647 h 19"/>
                <a:gd name="T14" fmla="*/ 0 60000 65536"/>
                <a:gd name="T15" fmla="*/ 0 60000 65536"/>
                <a:gd name="T16" fmla="*/ 0 60000 65536"/>
                <a:gd name="T17" fmla="*/ 0 60000 65536"/>
                <a:gd name="T18" fmla="*/ 0 60000 65536"/>
                <a:gd name="T19" fmla="*/ 0 60000 65536"/>
                <a:gd name="T20" fmla="*/ 0 60000 65536"/>
                <a:gd name="T21" fmla="*/ 0 w 43"/>
                <a:gd name="T22" fmla="*/ 0 h 19"/>
                <a:gd name="T23" fmla="*/ 43 w 4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 h="19">
                  <a:moveTo>
                    <a:pt x="40" y="1"/>
                  </a:moveTo>
                  <a:cubicBezTo>
                    <a:pt x="1" y="15"/>
                    <a:pt x="1" y="15"/>
                    <a:pt x="1" y="15"/>
                  </a:cubicBezTo>
                  <a:cubicBezTo>
                    <a:pt x="0" y="15"/>
                    <a:pt x="0" y="16"/>
                    <a:pt x="0" y="17"/>
                  </a:cubicBezTo>
                  <a:cubicBezTo>
                    <a:pt x="0" y="18"/>
                    <a:pt x="1" y="19"/>
                    <a:pt x="2" y="18"/>
                  </a:cubicBezTo>
                  <a:cubicBezTo>
                    <a:pt x="42" y="4"/>
                    <a:pt x="42" y="4"/>
                    <a:pt x="42" y="4"/>
                  </a:cubicBezTo>
                  <a:cubicBezTo>
                    <a:pt x="42" y="3"/>
                    <a:pt x="43" y="3"/>
                    <a:pt x="43" y="2"/>
                  </a:cubicBezTo>
                  <a:cubicBezTo>
                    <a:pt x="42" y="1"/>
                    <a:pt x="41" y="0"/>
                    <a:pt x="40" y="1"/>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35" name="Freeform 38"/>
            <p:cNvSpPr>
              <a:spLocks/>
            </p:cNvSpPr>
            <p:nvPr/>
          </p:nvSpPr>
          <p:spPr bwMode="auto">
            <a:xfrm>
              <a:off x="1046315" y="1202476"/>
              <a:ext cx="478720" cy="458465"/>
            </a:xfrm>
            <a:custGeom>
              <a:avLst/>
              <a:gdLst>
                <a:gd name="T0" fmla="*/ 2147483647 w 150"/>
                <a:gd name="T1" fmla="*/ 2147483647 h 144"/>
                <a:gd name="T2" fmla="*/ 2147483647 w 150"/>
                <a:gd name="T3" fmla="*/ 2147483647 h 144"/>
                <a:gd name="T4" fmla="*/ 2147483647 w 150"/>
                <a:gd name="T5" fmla="*/ 2147483647 h 144"/>
                <a:gd name="T6" fmla="*/ 2147483647 w 150"/>
                <a:gd name="T7" fmla="*/ 2147483647 h 144"/>
                <a:gd name="T8" fmla="*/ 2147483647 w 150"/>
                <a:gd name="T9" fmla="*/ 2147483647 h 144"/>
                <a:gd name="T10" fmla="*/ 2147483647 w 150"/>
                <a:gd name="T11" fmla="*/ 2147483647 h 144"/>
                <a:gd name="T12" fmla="*/ 2147483647 w 150"/>
                <a:gd name="T13" fmla="*/ 2147483647 h 144"/>
                <a:gd name="T14" fmla="*/ 2147483647 w 150"/>
                <a:gd name="T15" fmla="*/ 2147483647 h 144"/>
                <a:gd name="T16" fmla="*/ 2147483647 w 150"/>
                <a:gd name="T17" fmla="*/ 2147483647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0"/>
                <a:gd name="T28" fmla="*/ 0 h 144"/>
                <a:gd name="T29" fmla="*/ 150 w 150"/>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0" h="144">
                  <a:moveTo>
                    <a:pt x="19" y="8"/>
                  </a:moveTo>
                  <a:cubicBezTo>
                    <a:pt x="18" y="13"/>
                    <a:pt x="3" y="92"/>
                    <a:pt x="2" y="98"/>
                  </a:cubicBezTo>
                  <a:cubicBezTo>
                    <a:pt x="0" y="105"/>
                    <a:pt x="5" y="108"/>
                    <a:pt x="12" y="110"/>
                  </a:cubicBezTo>
                  <a:cubicBezTo>
                    <a:pt x="19" y="113"/>
                    <a:pt x="112" y="140"/>
                    <a:pt x="118" y="142"/>
                  </a:cubicBezTo>
                  <a:cubicBezTo>
                    <a:pt x="125" y="144"/>
                    <a:pt x="130" y="140"/>
                    <a:pt x="132" y="133"/>
                  </a:cubicBezTo>
                  <a:cubicBezTo>
                    <a:pt x="133" y="126"/>
                    <a:pt x="148" y="48"/>
                    <a:pt x="149" y="42"/>
                  </a:cubicBezTo>
                  <a:cubicBezTo>
                    <a:pt x="150" y="36"/>
                    <a:pt x="147" y="32"/>
                    <a:pt x="137" y="29"/>
                  </a:cubicBezTo>
                  <a:cubicBezTo>
                    <a:pt x="128" y="27"/>
                    <a:pt x="37" y="3"/>
                    <a:pt x="34" y="2"/>
                  </a:cubicBezTo>
                  <a:cubicBezTo>
                    <a:pt x="27" y="0"/>
                    <a:pt x="20" y="1"/>
                    <a:pt x="19" y="8"/>
                  </a:cubicBezTo>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71736" name="Freeform 231"/>
            <p:cNvSpPr>
              <a:spLocks/>
            </p:cNvSpPr>
            <p:nvPr/>
          </p:nvSpPr>
          <p:spPr bwMode="auto">
            <a:xfrm>
              <a:off x="1073987" y="1255137"/>
              <a:ext cx="177098" cy="331459"/>
            </a:xfrm>
            <a:custGeom>
              <a:avLst/>
              <a:gdLst>
                <a:gd name="T0" fmla="*/ 2147483647 w 56"/>
                <a:gd name="T1" fmla="*/ 2147483647 h 104"/>
                <a:gd name="T2" fmla="*/ 2147483647 w 56"/>
                <a:gd name="T3" fmla="*/ 2147483647 h 104"/>
                <a:gd name="T4" fmla="*/ 2147483647 w 56"/>
                <a:gd name="T5" fmla="*/ 2147483647 h 104"/>
                <a:gd name="T6" fmla="*/ 2147483647 w 56"/>
                <a:gd name="T7" fmla="*/ 2147483647 h 104"/>
                <a:gd name="T8" fmla="*/ 2147483647 w 56"/>
                <a:gd name="T9" fmla="*/ 2147483647 h 104"/>
                <a:gd name="T10" fmla="*/ 2147483647 w 56"/>
                <a:gd name="T11" fmla="*/ 2147483647 h 104"/>
                <a:gd name="T12" fmla="*/ 2147483647 w 56"/>
                <a:gd name="T13" fmla="*/ 2147483647 h 104"/>
                <a:gd name="T14" fmla="*/ 2147483647 w 56"/>
                <a:gd name="T15" fmla="*/ 0 h 104"/>
                <a:gd name="T16" fmla="*/ 2147483647 w 56"/>
                <a:gd name="T17" fmla="*/ 2147483647 h 104"/>
                <a:gd name="T18" fmla="*/ 2147483647 w 56"/>
                <a:gd name="T19" fmla="*/ 0 h 104"/>
                <a:gd name="T20" fmla="*/ 2147483647 w 56"/>
                <a:gd name="T21" fmla="*/ 2147483647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104"/>
                <a:gd name="T35" fmla="*/ 56 w 56"/>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104">
                  <a:moveTo>
                    <a:pt x="1" y="78"/>
                  </a:moveTo>
                  <a:cubicBezTo>
                    <a:pt x="0" y="87"/>
                    <a:pt x="6" y="89"/>
                    <a:pt x="11" y="91"/>
                  </a:cubicBezTo>
                  <a:cubicBezTo>
                    <a:pt x="14" y="92"/>
                    <a:pt x="27" y="96"/>
                    <a:pt x="54" y="104"/>
                  </a:cubicBezTo>
                  <a:cubicBezTo>
                    <a:pt x="54" y="104"/>
                    <a:pt x="55" y="103"/>
                    <a:pt x="56" y="103"/>
                  </a:cubicBezTo>
                  <a:cubicBezTo>
                    <a:pt x="56" y="102"/>
                    <a:pt x="55" y="101"/>
                    <a:pt x="55" y="100"/>
                  </a:cubicBezTo>
                  <a:cubicBezTo>
                    <a:pt x="29" y="93"/>
                    <a:pt x="15" y="89"/>
                    <a:pt x="12" y="88"/>
                  </a:cubicBezTo>
                  <a:cubicBezTo>
                    <a:pt x="6" y="85"/>
                    <a:pt x="4" y="84"/>
                    <a:pt x="5" y="79"/>
                  </a:cubicBezTo>
                  <a:cubicBezTo>
                    <a:pt x="5" y="79"/>
                    <a:pt x="20" y="0"/>
                    <a:pt x="20" y="0"/>
                  </a:cubicBezTo>
                  <a:cubicBezTo>
                    <a:pt x="20" y="1"/>
                    <a:pt x="19" y="2"/>
                    <a:pt x="18" y="2"/>
                  </a:cubicBezTo>
                  <a:cubicBezTo>
                    <a:pt x="17" y="1"/>
                    <a:pt x="16" y="0"/>
                    <a:pt x="16" y="0"/>
                  </a:cubicBezTo>
                  <a:lnTo>
                    <a:pt x="1" y="7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sp>
        <p:nvSpPr>
          <p:cNvPr id="71722" name="Text Box 154"/>
          <p:cNvSpPr txBox="1">
            <a:spLocks noChangeArrowheads="1"/>
          </p:cNvSpPr>
          <p:nvPr/>
        </p:nvSpPr>
        <p:spPr bwMode="auto">
          <a:xfrm>
            <a:off x="1963738" y="957263"/>
            <a:ext cx="2520950" cy="336550"/>
          </a:xfrm>
          <a:prstGeom prst="rect">
            <a:avLst/>
          </a:prstGeom>
          <a:noFill/>
          <a:ln w="9525">
            <a:noFill/>
            <a:miter lim="800000"/>
            <a:headEnd/>
            <a:tailEnd/>
          </a:ln>
        </p:spPr>
        <p:txBody>
          <a:bodyPr>
            <a:spAutoFit/>
          </a:bodyPr>
          <a:lstStyle/>
          <a:p>
            <a:pPr>
              <a:defRPr/>
            </a:pPr>
            <a:r>
              <a:rPr kumimoji="0" lang="en-US" altLang="zh-CN" sz="1600" dirty="0">
                <a:solidFill>
                  <a:srgbClr val="0033CC"/>
                </a:solidFill>
                <a:latin typeface="+mj-lt"/>
                <a:ea typeface="华文细黑" pitchFamily="2" charset="-122"/>
              </a:rPr>
              <a:t>EMS (Active)</a:t>
            </a:r>
            <a:endParaRPr kumimoji="0" lang="zh-CN" altLang="en-US" sz="1600" dirty="0">
              <a:solidFill>
                <a:srgbClr val="0033CC"/>
              </a:solidFill>
              <a:latin typeface="+mj-lt"/>
              <a:ea typeface="华文细黑" pitchFamily="2" charset="-122"/>
            </a:endParaRPr>
          </a:p>
        </p:txBody>
      </p:sp>
      <p:sp>
        <p:nvSpPr>
          <p:cNvPr id="71723" name="Text Box 154"/>
          <p:cNvSpPr txBox="1">
            <a:spLocks noChangeArrowheads="1"/>
          </p:cNvSpPr>
          <p:nvPr/>
        </p:nvSpPr>
        <p:spPr bwMode="auto">
          <a:xfrm>
            <a:off x="4857750" y="1000125"/>
            <a:ext cx="2520950" cy="336550"/>
          </a:xfrm>
          <a:prstGeom prst="rect">
            <a:avLst/>
          </a:prstGeom>
          <a:noFill/>
          <a:ln w="9525">
            <a:noFill/>
            <a:miter lim="800000"/>
            <a:headEnd/>
            <a:tailEnd/>
          </a:ln>
        </p:spPr>
        <p:txBody>
          <a:bodyPr>
            <a:spAutoFit/>
          </a:bodyPr>
          <a:lstStyle/>
          <a:p>
            <a:pPr>
              <a:defRPr/>
            </a:pPr>
            <a:r>
              <a:rPr kumimoji="0" lang="en-US" altLang="zh-CN" sz="1600" dirty="0">
                <a:solidFill>
                  <a:srgbClr val="0033CC"/>
                </a:solidFill>
                <a:latin typeface="+mj-lt"/>
                <a:ea typeface="华文细黑" pitchFamily="2" charset="-122"/>
              </a:rPr>
              <a:t>EMS (Standby)</a:t>
            </a:r>
            <a:endParaRPr kumimoji="0" lang="zh-CN" altLang="en-US" sz="1600" dirty="0">
              <a:solidFill>
                <a:srgbClr val="0033CC"/>
              </a:solidFill>
              <a:latin typeface="+mj-lt"/>
              <a:ea typeface="华文细黑" pitchFamily="2" charset="-122"/>
            </a:endParaRPr>
          </a:p>
        </p:txBody>
      </p:sp>
      <p:sp>
        <p:nvSpPr>
          <p:cNvPr id="71724" name="Text Box 154"/>
          <p:cNvSpPr txBox="1">
            <a:spLocks noChangeArrowheads="1"/>
          </p:cNvSpPr>
          <p:nvPr/>
        </p:nvSpPr>
        <p:spPr bwMode="auto">
          <a:xfrm>
            <a:off x="5003800" y="3225800"/>
            <a:ext cx="792163" cy="274638"/>
          </a:xfrm>
          <a:prstGeom prst="rect">
            <a:avLst/>
          </a:prstGeom>
          <a:noFill/>
          <a:ln w="9525">
            <a:noFill/>
            <a:miter lim="800000"/>
            <a:headEnd/>
            <a:tailEnd/>
          </a:ln>
        </p:spPr>
        <p:txBody>
          <a:bodyPr>
            <a:spAutoFit/>
          </a:bodyPr>
          <a:lstStyle/>
          <a:p>
            <a:pPr>
              <a:defRPr/>
            </a:pPr>
            <a:r>
              <a:rPr kumimoji="0" lang="en-US" altLang="zh-CN" b="0">
                <a:solidFill>
                  <a:srgbClr val="0033CC"/>
                </a:solidFill>
                <a:latin typeface="+mj-lt"/>
                <a:ea typeface="华文细黑" pitchFamily="2" charset="-122"/>
              </a:rPr>
              <a:t>LCT</a:t>
            </a:r>
            <a:endParaRPr kumimoji="0" lang="zh-CN" altLang="en-US" b="0">
              <a:solidFill>
                <a:srgbClr val="0033CC"/>
              </a:solidFill>
              <a:latin typeface="+mj-lt"/>
              <a:ea typeface="华文细黑" pitchFamily="2" charset="-122"/>
            </a:endParaRPr>
          </a:p>
        </p:txBody>
      </p:sp>
      <p:sp>
        <p:nvSpPr>
          <p:cNvPr id="71725" name="Text Box 154"/>
          <p:cNvSpPr txBox="1">
            <a:spLocks noChangeArrowheads="1"/>
          </p:cNvSpPr>
          <p:nvPr/>
        </p:nvSpPr>
        <p:spPr bwMode="auto">
          <a:xfrm>
            <a:off x="5059363" y="2411413"/>
            <a:ext cx="792162" cy="274637"/>
          </a:xfrm>
          <a:prstGeom prst="rect">
            <a:avLst/>
          </a:prstGeom>
          <a:noFill/>
          <a:ln w="9525">
            <a:noFill/>
            <a:miter lim="800000"/>
            <a:headEnd/>
            <a:tailEnd/>
          </a:ln>
        </p:spPr>
        <p:txBody>
          <a:bodyPr>
            <a:spAutoFit/>
          </a:bodyPr>
          <a:lstStyle/>
          <a:p>
            <a:pPr>
              <a:defRPr/>
            </a:pPr>
            <a:r>
              <a:rPr kumimoji="0" lang="en-US" altLang="zh-CN" b="0">
                <a:solidFill>
                  <a:srgbClr val="0033CC"/>
                </a:solidFill>
                <a:latin typeface="+mj-lt"/>
                <a:ea typeface="华文细黑" pitchFamily="2" charset="-122"/>
              </a:rPr>
              <a:t>DCN</a:t>
            </a:r>
            <a:endParaRPr kumimoji="0" lang="zh-CN" altLang="en-US" b="0">
              <a:solidFill>
                <a:srgbClr val="0033CC"/>
              </a:solidFill>
              <a:latin typeface="+mj-lt"/>
              <a:ea typeface="华文细黑" pitchFamily="2" charset="-122"/>
            </a:endParaRPr>
          </a:p>
        </p:txBody>
      </p:sp>
      <p:sp>
        <p:nvSpPr>
          <p:cNvPr id="71726" name="Rectangle 236"/>
          <p:cNvSpPr>
            <a:spLocks noChangeArrowheads="1"/>
          </p:cNvSpPr>
          <p:nvPr/>
        </p:nvSpPr>
        <p:spPr bwMode="auto">
          <a:xfrm>
            <a:off x="2705053" y="1700213"/>
            <a:ext cx="338234" cy="215444"/>
          </a:xfrm>
          <a:prstGeom prst="rect">
            <a:avLst/>
          </a:prstGeom>
          <a:noFill/>
          <a:ln w="9525">
            <a:noFill/>
            <a:miter lim="800000"/>
            <a:headEnd/>
            <a:tailEnd/>
          </a:ln>
        </p:spPr>
        <p:txBody>
          <a:bodyPr wrap="none" lIns="0" tIns="0" rIns="0" bIns="0">
            <a:spAutoFit/>
          </a:bodyPr>
          <a:lstStyle/>
          <a:p>
            <a:pPr algn="ctr" eaLnBrk="0" hangingPunct="0">
              <a:defRPr/>
            </a:pPr>
            <a:r>
              <a:rPr lang="en-US" altLang="zh-CN" sz="1400" dirty="0" smtClean="0">
                <a:solidFill>
                  <a:srgbClr val="000000"/>
                </a:solidFill>
                <a:latin typeface="+mj-lt"/>
                <a:ea typeface="华文细黑" pitchFamily="2" charset="-122"/>
              </a:rPr>
              <a:t>10G</a:t>
            </a:r>
            <a:endParaRPr lang="en-US" altLang="zh-CN" sz="1400" dirty="0">
              <a:solidFill>
                <a:schemeClr val="bg1"/>
              </a:solidFill>
              <a:latin typeface="+mj-lt"/>
              <a:ea typeface="华文细黑" pitchFamily="2" charset="-122"/>
            </a:endParaRPr>
          </a:p>
        </p:txBody>
      </p:sp>
      <p:sp>
        <p:nvSpPr>
          <p:cNvPr id="71727" name="Rectangle 237"/>
          <p:cNvSpPr>
            <a:spLocks noChangeArrowheads="1"/>
          </p:cNvSpPr>
          <p:nvPr/>
        </p:nvSpPr>
        <p:spPr bwMode="auto">
          <a:xfrm>
            <a:off x="6016578" y="1700213"/>
            <a:ext cx="338234" cy="215444"/>
          </a:xfrm>
          <a:prstGeom prst="rect">
            <a:avLst/>
          </a:prstGeom>
          <a:noFill/>
          <a:ln w="9525">
            <a:noFill/>
            <a:miter lim="800000"/>
            <a:headEnd/>
            <a:tailEnd/>
          </a:ln>
        </p:spPr>
        <p:txBody>
          <a:bodyPr wrap="none" lIns="0" tIns="0" rIns="0" bIns="0">
            <a:spAutoFit/>
          </a:bodyPr>
          <a:lstStyle/>
          <a:p>
            <a:pPr algn="ctr" eaLnBrk="0" hangingPunct="0">
              <a:defRPr/>
            </a:pPr>
            <a:r>
              <a:rPr lang="en-US" altLang="zh-CN" sz="1400" dirty="0" smtClean="0">
                <a:solidFill>
                  <a:srgbClr val="000000"/>
                </a:solidFill>
                <a:latin typeface="+mj-lt"/>
                <a:ea typeface="华文细黑" pitchFamily="2" charset="-122"/>
              </a:rPr>
              <a:t>10G</a:t>
            </a:r>
            <a:endParaRPr lang="en-US" altLang="zh-CN" sz="1400" dirty="0">
              <a:solidFill>
                <a:schemeClr val="bg1"/>
              </a:solidFill>
              <a:latin typeface="+mj-lt"/>
              <a:ea typeface="华文细黑" pitchFamily="2" charset="-122"/>
            </a:endParaRPr>
          </a:p>
        </p:txBody>
      </p:sp>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idx="4294967295"/>
          </p:nvPr>
        </p:nvSpPr>
        <p:spPr>
          <a:xfrm>
            <a:off x="250825" y="333375"/>
            <a:ext cx="8178800" cy="317500"/>
          </a:xfrm>
        </p:spPr>
        <p:txBody>
          <a:bodyPr/>
          <a:lstStyle/>
          <a:p>
            <a:pPr>
              <a:defRPr/>
            </a:pPr>
            <a:r>
              <a:rPr kumimoji="1" lang="en-US" altLang="zh-CN" sz="2400" smtClean="0">
                <a:latin typeface="+mj-lt"/>
              </a:rPr>
              <a:t>Application cases in railway communication industry</a:t>
            </a:r>
            <a:endParaRPr kumimoji="1" lang="zh-CN" altLang="en-US" sz="2400" smtClean="0">
              <a:latin typeface="+mj-lt"/>
            </a:endParaRPr>
          </a:p>
        </p:txBody>
      </p:sp>
      <p:sp>
        <p:nvSpPr>
          <p:cNvPr id="72707" name="Rectangle 3"/>
          <p:cNvSpPr>
            <a:spLocks noChangeArrowheads="1"/>
          </p:cNvSpPr>
          <p:nvPr/>
        </p:nvSpPr>
        <p:spPr bwMode="auto">
          <a:xfrm>
            <a:off x="5292725" y="1671638"/>
            <a:ext cx="3527425" cy="3814762"/>
          </a:xfrm>
          <a:prstGeom prst="rect">
            <a:avLst/>
          </a:prstGeom>
          <a:noFill/>
          <a:ln w="9525">
            <a:noFill/>
            <a:miter lim="800000"/>
            <a:headEnd/>
            <a:tailEnd/>
          </a:ln>
        </p:spPr>
        <p:txBody>
          <a:bodyPr/>
          <a:lstStyle/>
          <a:p>
            <a:pPr marL="342900" indent="-342900">
              <a:spcBef>
                <a:spcPct val="20000"/>
              </a:spcBef>
              <a:buClr>
                <a:schemeClr val="tx2"/>
              </a:buClr>
              <a:buSzPct val="80000"/>
              <a:buFont typeface="Wingdings" pitchFamily="2" charset="2"/>
              <a:buChar char="n"/>
              <a:defRPr/>
            </a:pPr>
            <a:r>
              <a:rPr kumimoji="0" lang="en-US" altLang="zh-CN" sz="1400" dirty="0">
                <a:latin typeface="+mj-lt"/>
                <a:ea typeface="华文细黑" pitchFamily="2" charset="-122"/>
              </a:rPr>
              <a:t>Harbin-Dalian Passenger Transport Line </a:t>
            </a:r>
            <a:endParaRPr kumimoji="0" lang="zh-CN" altLang="en-US" sz="1400" dirty="0">
              <a:latin typeface="+mj-lt"/>
              <a:ea typeface="华文细黑" pitchFamily="2" charset="-122"/>
            </a:endParaRPr>
          </a:p>
          <a:p>
            <a:pPr marL="342900" indent="-342900">
              <a:spcBef>
                <a:spcPct val="20000"/>
              </a:spcBef>
              <a:buClr>
                <a:schemeClr val="tx2"/>
              </a:buClr>
              <a:buSzPct val="80000"/>
              <a:buFont typeface="Wingdings" pitchFamily="2" charset="2"/>
              <a:buChar char="n"/>
              <a:defRPr/>
            </a:pPr>
            <a:r>
              <a:rPr kumimoji="0" lang="en-US" altLang="zh-CN" sz="1400" dirty="0" err="1">
                <a:latin typeface="+mj-lt"/>
                <a:ea typeface="华文细黑" pitchFamily="2" charset="-122"/>
              </a:rPr>
              <a:t>Xiangpu</a:t>
            </a:r>
            <a:r>
              <a:rPr kumimoji="0" lang="en-US" altLang="zh-CN" sz="1400" dirty="0">
                <a:latin typeface="+mj-lt"/>
                <a:ea typeface="华文细黑" pitchFamily="2" charset="-122"/>
              </a:rPr>
              <a:t> Passenger Transport Line</a:t>
            </a:r>
            <a:endParaRPr kumimoji="0" lang="zh-CN" altLang="en-US" sz="1400" dirty="0">
              <a:latin typeface="+mj-lt"/>
              <a:ea typeface="华文细黑" pitchFamily="2" charset="-122"/>
            </a:endParaRPr>
          </a:p>
          <a:p>
            <a:pPr marL="342900" indent="-342900">
              <a:spcBef>
                <a:spcPct val="20000"/>
              </a:spcBef>
              <a:buClr>
                <a:schemeClr val="tx2"/>
              </a:buClr>
              <a:buSzPct val="80000"/>
              <a:buFont typeface="Wingdings" pitchFamily="2" charset="2"/>
              <a:buChar char="n"/>
              <a:defRPr/>
            </a:pPr>
            <a:r>
              <a:rPr kumimoji="0" lang="en-US" altLang="zh-CN" sz="1400" dirty="0">
                <a:latin typeface="+mj-lt"/>
                <a:ea typeface="华文细黑" pitchFamily="2" charset="-122"/>
              </a:rPr>
              <a:t>Changchun-Jilin Passenger Transport Line</a:t>
            </a:r>
            <a:endParaRPr kumimoji="0" lang="zh-CN" altLang="en-US" sz="1400" dirty="0">
              <a:latin typeface="+mj-lt"/>
              <a:ea typeface="华文细黑" pitchFamily="2" charset="-122"/>
            </a:endParaRPr>
          </a:p>
          <a:p>
            <a:pPr marL="342900" indent="-342900">
              <a:spcBef>
                <a:spcPct val="20000"/>
              </a:spcBef>
              <a:buClr>
                <a:schemeClr val="tx2"/>
              </a:buClr>
              <a:buSzPct val="80000"/>
              <a:buFont typeface="Wingdings" pitchFamily="2" charset="2"/>
              <a:buChar char="n"/>
              <a:defRPr/>
            </a:pPr>
            <a:r>
              <a:rPr kumimoji="0" lang="en-US" altLang="zh-CN" sz="1400" dirty="0">
                <a:latin typeface="+mj-lt"/>
                <a:ea typeface="华文细黑" pitchFamily="2" charset="-122"/>
              </a:rPr>
              <a:t>Hainan East Ring Passenger Transport Line</a:t>
            </a:r>
            <a:endParaRPr kumimoji="0" lang="zh-CN" altLang="en-US" sz="1400" dirty="0">
              <a:latin typeface="+mj-lt"/>
              <a:ea typeface="华文细黑" pitchFamily="2" charset="-122"/>
            </a:endParaRPr>
          </a:p>
          <a:p>
            <a:pPr marL="342900" indent="-342900">
              <a:spcBef>
                <a:spcPct val="20000"/>
              </a:spcBef>
              <a:buClr>
                <a:schemeClr val="tx2"/>
              </a:buClr>
              <a:buSzPct val="80000"/>
              <a:buFont typeface="Wingdings" pitchFamily="2" charset="2"/>
              <a:buChar char="n"/>
              <a:defRPr/>
            </a:pPr>
            <a:r>
              <a:rPr kumimoji="0" lang="en-US" altLang="zh-CN" sz="1400" dirty="0">
                <a:latin typeface="+mj-lt"/>
                <a:ea typeface="华文细黑" pitchFamily="2" charset="-122"/>
              </a:rPr>
              <a:t>Shanghai-Ningbo Passenger Transport Line</a:t>
            </a:r>
            <a:endParaRPr kumimoji="0" lang="zh-CN" altLang="en-US" sz="1400" dirty="0">
              <a:latin typeface="+mj-lt"/>
              <a:ea typeface="华文细黑" pitchFamily="2" charset="-122"/>
            </a:endParaRPr>
          </a:p>
          <a:p>
            <a:pPr marL="342900" indent="-342900">
              <a:spcBef>
                <a:spcPct val="20000"/>
              </a:spcBef>
              <a:buClr>
                <a:schemeClr val="tx2"/>
              </a:buClr>
              <a:buSzPct val="80000"/>
              <a:buFont typeface="Wingdings" pitchFamily="2" charset="2"/>
              <a:buChar char="n"/>
              <a:defRPr/>
            </a:pPr>
            <a:r>
              <a:rPr kumimoji="0" lang="en-US" altLang="zh-CN" sz="1400" dirty="0">
                <a:latin typeface="+mj-lt"/>
                <a:ea typeface="华文细黑" pitchFamily="2" charset="-122"/>
              </a:rPr>
              <a:t>Inner Mongolia Section of Baotou-Xi’an Railway Line </a:t>
            </a:r>
            <a:endParaRPr kumimoji="0" lang="zh-CN" altLang="en-US" sz="1400" dirty="0">
              <a:latin typeface="+mj-lt"/>
              <a:ea typeface="华文细黑" pitchFamily="2" charset="-122"/>
            </a:endParaRPr>
          </a:p>
          <a:p>
            <a:pPr marL="342900" indent="-342900">
              <a:spcBef>
                <a:spcPct val="20000"/>
              </a:spcBef>
              <a:buClr>
                <a:schemeClr val="tx2"/>
              </a:buClr>
              <a:buSzPct val="80000"/>
              <a:buFont typeface="Wingdings" pitchFamily="2" charset="2"/>
              <a:buChar char="n"/>
              <a:defRPr/>
            </a:pPr>
            <a:r>
              <a:rPr kumimoji="0" lang="en-US" altLang="zh-CN" sz="1400" dirty="0">
                <a:latin typeface="+mj-lt"/>
                <a:ea typeface="华文细黑" pitchFamily="2" charset="-122"/>
              </a:rPr>
              <a:t>Communications system for South </a:t>
            </a:r>
            <a:r>
              <a:rPr kumimoji="0" lang="en-US" altLang="zh-CN" sz="1400" dirty="0" err="1">
                <a:latin typeface="+mj-lt"/>
                <a:ea typeface="华文细黑" pitchFamily="2" charset="-122"/>
              </a:rPr>
              <a:t>Tongpu</a:t>
            </a:r>
            <a:r>
              <a:rPr kumimoji="0" lang="en-US" altLang="zh-CN" sz="1400" dirty="0">
                <a:latin typeface="+mj-lt"/>
                <a:ea typeface="华文细黑" pitchFamily="2" charset="-122"/>
              </a:rPr>
              <a:t> </a:t>
            </a:r>
            <a:r>
              <a:rPr kumimoji="0" lang="en-US" altLang="zh-CN" sz="1400" dirty="0" err="1">
                <a:latin typeface="+mj-lt"/>
                <a:ea typeface="华文细黑" pitchFamily="2" charset="-122"/>
              </a:rPr>
              <a:t>Rialway</a:t>
            </a:r>
            <a:r>
              <a:rPr kumimoji="0" lang="en-US" altLang="zh-CN" sz="1400" dirty="0">
                <a:latin typeface="+mj-lt"/>
                <a:ea typeface="华文细黑" pitchFamily="2" charset="-122"/>
              </a:rPr>
              <a:t> Dedicated Line </a:t>
            </a:r>
            <a:endParaRPr kumimoji="0" lang="zh-CN" altLang="en-US" sz="1400" dirty="0">
              <a:latin typeface="+mj-lt"/>
              <a:ea typeface="华文细黑" pitchFamily="2" charset="-122"/>
            </a:endParaRPr>
          </a:p>
          <a:p>
            <a:pPr marL="342900" indent="-342900">
              <a:spcBef>
                <a:spcPct val="20000"/>
              </a:spcBef>
              <a:buClr>
                <a:schemeClr val="tx2"/>
              </a:buClr>
              <a:buSzPct val="80000"/>
              <a:buFont typeface="Wingdings" pitchFamily="2" charset="2"/>
              <a:buChar char="n"/>
              <a:defRPr/>
            </a:pPr>
            <a:r>
              <a:rPr kumimoji="0" lang="en-US" altLang="zh-CN" sz="1400" dirty="0">
                <a:latin typeface="+mj-lt"/>
                <a:ea typeface="华文细黑" pitchFamily="2" charset="-122"/>
              </a:rPr>
              <a:t>Project of Communications system for </a:t>
            </a:r>
            <a:r>
              <a:rPr kumimoji="0" lang="en-US" altLang="zh-CN" sz="1400" dirty="0" err="1">
                <a:latin typeface="+mj-lt"/>
                <a:ea typeface="华文细黑" pitchFamily="2" charset="-122"/>
              </a:rPr>
              <a:t>Heyanri</a:t>
            </a:r>
            <a:r>
              <a:rPr kumimoji="0" lang="en-US" altLang="zh-CN" sz="1400" dirty="0">
                <a:latin typeface="+mj-lt"/>
                <a:ea typeface="华文细黑" pitchFamily="2" charset="-122"/>
              </a:rPr>
              <a:t> Branch Line </a:t>
            </a:r>
            <a:endParaRPr kumimoji="0" lang="zh-CN" altLang="en-US" sz="1400" dirty="0">
              <a:latin typeface="+mj-lt"/>
              <a:ea typeface="华文细黑" pitchFamily="2" charset="-122"/>
            </a:endParaRPr>
          </a:p>
          <a:p>
            <a:pPr marL="342900" indent="-342900">
              <a:spcBef>
                <a:spcPct val="20000"/>
              </a:spcBef>
              <a:buClr>
                <a:schemeClr val="tx2"/>
              </a:buClr>
              <a:buSzPct val="80000"/>
              <a:buFont typeface="Wingdings" pitchFamily="2" charset="2"/>
              <a:buChar char="n"/>
              <a:defRPr/>
            </a:pPr>
            <a:r>
              <a:rPr kumimoji="0" lang="en-US" altLang="zh-CN" sz="1400" dirty="0">
                <a:latin typeface="+mj-lt"/>
                <a:ea typeface="华文细黑" pitchFamily="2" charset="-122"/>
              </a:rPr>
              <a:t>Communications system for Inner Mongolia </a:t>
            </a:r>
            <a:r>
              <a:rPr kumimoji="0" lang="en-US" altLang="zh-CN" sz="1400" dirty="0" err="1">
                <a:latin typeface="+mj-lt"/>
                <a:ea typeface="华文细黑" pitchFamily="2" charset="-122"/>
              </a:rPr>
              <a:t>Lince</a:t>
            </a:r>
            <a:r>
              <a:rPr kumimoji="0" lang="en-US" altLang="zh-CN" sz="1400" dirty="0">
                <a:latin typeface="+mj-lt"/>
                <a:ea typeface="华文细黑" pitchFamily="2" charset="-122"/>
              </a:rPr>
              <a:t> Railway Line </a:t>
            </a:r>
            <a:endParaRPr kumimoji="0" lang="zh-CN" altLang="en-US" sz="1400" dirty="0">
              <a:latin typeface="+mj-lt"/>
              <a:ea typeface="华文细黑" pitchFamily="2" charset="-122"/>
            </a:endParaRPr>
          </a:p>
          <a:p>
            <a:pPr marL="342900" indent="-342900">
              <a:spcBef>
                <a:spcPct val="20000"/>
              </a:spcBef>
              <a:buClr>
                <a:schemeClr val="tx2"/>
              </a:buClr>
              <a:buSzPct val="80000"/>
              <a:buFont typeface="Wingdings" pitchFamily="2" charset="2"/>
              <a:buChar char="n"/>
              <a:defRPr/>
            </a:pPr>
            <a:r>
              <a:rPr kumimoji="0" lang="en-US" altLang="zh-CN" sz="1400">
                <a:latin typeface="+mj-lt"/>
                <a:ea typeface="华文细黑" pitchFamily="2" charset="-122"/>
              </a:rPr>
              <a:t>… …</a:t>
            </a:r>
            <a:endParaRPr kumimoji="0" lang="en-US" altLang="zh-CN" sz="1400" dirty="0">
              <a:latin typeface="+mj-lt"/>
              <a:ea typeface="华文细黑" pitchFamily="2" charset="-122"/>
            </a:endParaRPr>
          </a:p>
          <a:p>
            <a:pPr marL="342900" indent="-342900">
              <a:spcBef>
                <a:spcPct val="20000"/>
              </a:spcBef>
              <a:buClr>
                <a:schemeClr val="tx2"/>
              </a:buClr>
              <a:buSzPct val="80000"/>
              <a:buFont typeface="Wingdings" pitchFamily="2" charset="2"/>
              <a:buNone/>
              <a:defRPr/>
            </a:pPr>
            <a:endParaRPr kumimoji="0" lang="en-US" altLang="zh-CN" sz="1400" dirty="0">
              <a:latin typeface="+mj-lt"/>
              <a:ea typeface="楷体_GB2312" pitchFamily="49" charset="-122"/>
            </a:endParaRPr>
          </a:p>
        </p:txBody>
      </p:sp>
      <p:grpSp>
        <p:nvGrpSpPr>
          <p:cNvPr id="207875" name="Group 40"/>
          <p:cNvGrpSpPr>
            <a:grpSpLocks/>
          </p:cNvGrpSpPr>
          <p:nvPr/>
        </p:nvGrpSpPr>
        <p:grpSpPr bwMode="auto">
          <a:xfrm>
            <a:off x="179388" y="1557338"/>
            <a:ext cx="4895850" cy="4032250"/>
            <a:chOff x="113" y="981"/>
            <a:chExt cx="3084" cy="2540"/>
          </a:xfrm>
        </p:grpSpPr>
        <p:sp>
          <p:nvSpPr>
            <p:cNvPr id="72709" name="Freeform 8"/>
            <p:cNvSpPr>
              <a:spLocks noChangeAspect="1"/>
            </p:cNvSpPr>
            <p:nvPr/>
          </p:nvSpPr>
          <p:spPr bwMode="auto">
            <a:xfrm>
              <a:off x="916" y="1998"/>
              <a:ext cx="777" cy="572"/>
            </a:xfrm>
            <a:custGeom>
              <a:avLst/>
              <a:gdLst>
                <a:gd name="T0" fmla="*/ 1 w 4959"/>
                <a:gd name="T1" fmla="*/ 5 h 3580"/>
                <a:gd name="T2" fmla="*/ 2 w 4959"/>
                <a:gd name="T3" fmla="*/ 5 h 3580"/>
                <a:gd name="T4" fmla="*/ 2 w 4959"/>
                <a:gd name="T5" fmla="*/ 4 h 3580"/>
                <a:gd name="T6" fmla="*/ 2 w 4959"/>
                <a:gd name="T7" fmla="*/ 4 h 3580"/>
                <a:gd name="T8" fmla="*/ 3 w 4959"/>
                <a:gd name="T9" fmla="*/ 3 h 3580"/>
                <a:gd name="T10" fmla="*/ 2 w 4959"/>
                <a:gd name="T11" fmla="*/ 3 h 3580"/>
                <a:gd name="T12" fmla="*/ 2 w 4959"/>
                <a:gd name="T13" fmla="*/ 2 h 3580"/>
                <a:gd name="T14" fmla="*/ 2 w 4959"/>
                <a:gd name="T15" fmla="*/ 1 h 3580"/>
                <a:gd name="T16" fmla="*/ 3 w 4959"/>
                <a:gd name="T17" fmla="*/ 1 h 3580"/>
                <a:gd name="T18" fmla="*/ 5 w 4959"/>
                <a:gd name="T19" fmla="*/ 0 h 3580"/>
                <a:gd name="T20" fmla="*/ 7 w 4959"/>
                <a:gd name="T21" fmla="*/ 0 h 3580"/>
                <a:gd name="T22" fmla="*/ 9 w 4959"/>
                <a:gd name="T23" fmla="*/ 1 h 3580"/>
                <a:gd name="T24" fmla="*/ 10 w 4959"/>
                <a:gd name="T25" fmla="*/ 1 h 3580"/>
                <a:gd name="T26" fmla="*/ 11 w 4959"/>
                <a:gd name="T27" fmla="*/ 2 h 3580"/>
                <a:gd name="T28" fmla="*/ 12 w 4959"/>
                <a:gd name="T29" fmla="*/ 1 h 3580"/>
                <a:gd name="T30" fmla="*/ 13 w 4959"/>
                <a:gd name="T31" fmla="*/ 1 h 3580"/>
                <a:gd name="T32" fmla="*/ 14 w 4959"/>
                <a:gd name="T33" fmla="*/ 1 h 3580"/>
                <a:gd name="T34" fmla="*/ 15 w 4959"/>
                <a:gd name="T35" fmla="*/ 2 h 3580"/>
                <a:gd name="T36" fmla="*/ 16 w 4959"/>
                <a:gd name="T37" fmla="*/ 3 h 3580"/>
                <a:gd name="T38" fmla="*/ 17 w 4959"/>
                <a:gd name="T39" fmla="*/ 4 h 3580"/>
                <a:gd name="T40" fmla="*/ 18 w 4959"/>
                <a:gd name="T41" fmla="*/ 4 h 3580"/>
                <a:gd name="T42" fmla="*/ 18 w 4959"/>
                <a:gd name="T43" fmla="*/ 6 h 3580"/>
                <a:gd name="T44" fmla="*/ 19 w 4959"/>
                <a:gd name="T45" fmla="*/ 6 h 3580"/>
                <a:gd name="T46" fmla="*/ 19 w 4959"/>
                <a:gd name="T47" fmla="*/ 7 h 3580"/>
                <a:gd name="T48" fmla="*/ 18 w 4959"/>
                <a:gd name="T49" fmla="*/ 8 h 3580"/>
                <a:gd name="T50" fmla="*/ 18 w 4959"/>
                <a:gd name="T51" fmla="*/ 9 h 3580"/>
                <a:gd name="T52" fmla="*/ 17 w 4959"/>
                <a:gd name="T53" fmla="*/ 10 h 3580"/>
                <a:gd name="T54" fmla="*/ 17 w 4959"/>
                <a:gd name="T55" fmla="*/ 10 h 3580"/>
                <a:gd name="T56" fmla="*/ 16 w 4959"/>
                <a:gd name="T57" fmla="*/ 10 h 3580"/>
                <a:gd name="T58" fmla="*/ 16 w 4959"/>
                <a:gd name="T59" fmla="*/ 11 h 3580"/>
                <a:gd name="T60" fmla="*/ 17 w 4959"/>
                <a:gd name="T61" fmla="*/ 11 h 3580"/>
                <a:gd name="T62" fmla="*/ 17 w 4959"/>
                <a:gd name="T63" fmla="*/ 12 h 3580"/>
                <a:gd name="T64" fmla="*/ 17 w 4959"/>
                <a:gd name="T65" fmla="*/ 12 h 3580"/>
                <a:gd name="T66" fmla="*/ 16 w 4959"/>
                <a:gd name="T67" fmla="*/ 13 h 3580"/>
                <a:gd name="T68" fmla="*/ 15 w 4959"/>
                <a:gd name="T69" fmla="*/ 13 h 3580"/>
                <a:gd name="T70" fmla="*/ 14 w 4959"/>
                <a:gd name="T71" fmla="*/ 13 h 3580"/>
                <a:gd name="T72" fmla="*/ 13 w 4959"/>
                <a:gd name="T73" fmla="*/ 12 h 3580"/>
                <a:gd name="T74" fmla="*/ 12 w 4959"/>
                <a:gd name="T75" fmla="*/ 11 h 3580"/>
                <a:gd name="T76" fmla="*/ 11 w 4959"/>
                <a:gd name="T77" fmla="*/ 11 h 3580"/>
                <a:gd name="T78" fmla="*/ 11 w 4959"/>
                <a:gd name="T79" fmla="*/ 13 h 3580"/>
                <a:gd name="T80" fmla="*/ 11 w 4959"/>
                <a:gd name="T81" fmla="*/ 14 h 3580"/>
                <a:gd name="T82" fmla="*/ 10 w 4959"/>
                <a:gd name="T83" fmla="*/ 14 h 3580"/>
                <a:gd name="T84" fmla="*/ 8 w 4959"/>
                <a:gd name="T85" fmla="*/ 14 h 3580"/>
                <a:gd name="T86" fmla="*/ 8 w 4959"/>
                <a:gd name="T87" fmla="*/ 13 h 3580"/>
                <a:gd name="T88" fmla="*/ 7 w 4959"/>
                <a:gd name="T89" fmla="*/ 13 h 3580"/>
                <a:gd name="T90" fmla="*/ 6 w 4959"/>
                <a:gd name="T91" fmla="*/ 12 h 3580"/>
                <a:gd name="T92" fmla="*/ 5 w 4959"/>
                <a:gd name="T93" fmla="*/ 12 h 3580"/>
                <a:gd name="T94" fmla="*/ 4 w 4959"/>
                <a:gd name="T95" fmla="*/ 12 h 3580"/>
                <a:gd name="T96" fmla="*/ 3 w 4959"/>
                <a:gd name="T97" fmla="*/ 11 h 3580"/>
                <a:gd name="T98" fmla="*/ 1 w 4959"/>
                <a:gd name="T99" fmla="*/ 11 h 3580"/>
                <a:gd name="T100" fmla="*/ 0 w 4959"/>
                <a:gd name="T101" fmla="*/ 9 h 3580"/>
                <a:gd name="T102" fmla="*/ 0 w 4959"/>
                <a:gd name="T103" fmla="*/ 7 h 3580"/>
                <a:gd name="T104" fmla="*/ 0 w 4959"/>
                <a:gd name="T105" fmla="*/ 6 h 35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959"/>
                <a:gd name="T160" fmla="*/ 0 h 3580"/>
                <a:gd name="T161" fmla="*/ 4959 w 4959"/>
                <a:gd name="T162" fmla="*/ 3580 h 35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959" h="3580">
                  <a:moveTo>
                    <a:pt x="171" y="1201"/>
                  </a:moveTo>
                  <a:cubicBezTo>
                    <a:pt x="201" y="1211"/>
                    <a:pt x="225" y="1218"/>
                    <a:pt x="257" y="1223"/>
                  </a:cubicBezTo>
                  <a:cubicBezTo>
                    <a:pt x="289" y="1230"/>
                    <a:pt x="323" y="1223"/>
                    <a:pt x="366" y="1225"/>
                  </a:cubicBezTo>
                  <a:cubicBezTo>
                    <a:pt x="409" y="1227"/>
                    <a:pt x="484" y="1244"/>
                    <a:pt x="515" y="1237"/>
                  </a:cubicBezTo>
                  <a:cubicBezTo>
                    <a:pt x="550" y="1215"/>
                    <a:pt x="534" y="1231"/>
                    <a:pt x="551" y="1180"/>
                  </a:cubicBezTo>
                  <a:cubicBezTo>
                    <a:pt x="553" y="1173"/>
                    <a:pt x="558" y="1158"/>
                    <a:pt x="558" y="1158"/>
                  </a:cubicBezTo>
                  <a:cubicBezTo>
                    <a:pt x="551" y="1153"/>
                    <a:pt x="545" y="1148"/>
                    <a:pt x="537" y="1144"/>
                  </a:cubicBezTo>
                  <a:cubicBezTo>
                    <a:pt x="530" y="1141"/>
                    <a:pt x="519" y="1143"/>
                    <a:pt x="515" y="1137"/>
                  </a:cubicBezTo>
                  <a:cubicBezTo>
                    <a:pt x="508" y="1127"/>
                    <a:pt x="513" y="1112"/>
                    <a:pt x="508" y="1101"/>
                  </a:cubicBezTo>
                  <a:cubicBezTo>
                    <a:pt x="503" y="1092"/>
                    <a:pt x="502" y="1064"/>
                    <a:pt x="495" y="1057"/>
                  </a:cubicBezTo>
                  <a:cubicBezTo>
                    <a:pt x="480" y="1013"/>
                    <a:pt x="484" y="995"/>
                    <a:pt x="508" y="958"/>
                  </a:cubicBezTo>
                  <a:cubicBezTo>
                    <a:pt x="510" y="951"/>
                    <a:pt x="510" y="942"/>
                    <a:pt x="515" y="936"/>
                  </a:cubicBezTo>
                  <a:cubicBezTo>
                    <a:pt x="527" y="921"/>
                    <a:pt x="583" y="885"/>
                    <a:pt x="601" y="879"/>
                  </a:cubicBezTo>
                  <a:cubicBezTo>
                    <a:pt x="617" y="862"/>
                    <a:pt x="634" y="851"/>
                    <a:pt x="651" y="836"/>
                  </a:cubicBezTo>
                  <a:cubicBezTo>
                    <a:pt x="678" y="812"/>
                    <a:pt x="691" y="787"/>
                    <a:pt x="716" y="764"/>
                  </a:cubicBezTo>
                  <a:cubicBezTo>
                    <a:pt x="704" y="729"/>
                    <a:pt x="679" y="711"/>
                    <a:pt x="644" y="700"/>
                  </a:cubicBezTo>
                  <a:cubicBezTo>
                    <a:pt x="601" y="632"/>
                    <a:pt x="656" y="715"/>
                    <a:pt x="615" y="664"/>
                  </a:cubicBezTo>
                  <a:cubicBezTo>
                    <a:pt x="578" y="619"/>
                    <a:pt x="620" y="665"/>
                    <a:pt x="594" y="621"/>
                  </a:cubicBezTo>
                  <a:cubicBezTo>
                    <a:pt x="588" y="611"/>
                    <a:pt x="572" y="601"/>
                    <a:pt x="565" y="592"/>
                  </a:cubicBezTo>
                  <a:cubicBezTo>
                    <a:pt x="550" y="574"/>
                    <a:pt x="565" y="550"/>
                    <a:pt x="548" y="534"/>
                  </a:cubicBezTo>
                  <a:cubicBezTo>
                    <a:pt x="537" y="501"/>
                    <a:pt x="529" y="470"/>
                    <a:pt x="505" y="448"/>
                  </a:cubicBezTo>
                  <a:cubicBezTo>
                    <a:pt x="485" y="388"/>
                    <a:pt x="466" y="338"/>
                    <a:pt x="451" y="277"/>
                  </a:cubicBezTo>
                  <a:cubicBezTo>
                    <a:pt x="461" y="226"/>
                    <a:pt x="461" y="216"/>
                    <a:pt x="501" y="184"/>
                  </a:cubicBezTo>
                  <a:cubicBezTo>
                    <a:pt x="523" y="166"/>
                    <a:pt x="506" y="168"/>
                    <a:pt x="537" y="155"/>
                  </a:cubicBezTo>
                  <a:cubicBezTo>
                    <a:pt x="551" y="149"/>
                    <a:pt x="566" y="146"/>
                    <a:pt x="580" y="141"/>
                  </a:cubicBezTo>
                  <a:cubicBezTo>
                    <a:pt x="587" y="139"/>
                    <a:pt x="601" y="134"/>
                    <a:pt x="601" y="134"/>
                  </a:cubicBezTo>
                  <a:cubicBezTo>
                    <a:pt x="687" y="142"/>
                    <a:pt x="660" y="147"/>
                    <a:pt x="723" y="162"/>
                  </a:cubicBezTo>
                  <a:cubicBezTo>
                    <a:pt x="760" y="169"/>
                    <a:pt x="790" y="161"/>
                    <a:pt x="836" y="155"/>
                  </a:cubicBezTo>
                  <a:cubicBezTo>
                    <a:pt x="882" y="149"/>
                    <a:pt x="939" y="144"/>
                    <a:pt x="1002" y="126"/>
                  </a:cubicBezTo>
                  <a:cubicBezTo>
                    <a:pt x="1063" y="87"/>
                    <a:pt x="1147" y="65"/>
                    <a:pt x="1215" y="45"/>
                  </a:cubicBezTo>
                  <a:cubicBezTo>
                    <a:pt x="1267" y="30"/>
                    <a:pt x="1308" y="29"/>
                    <a:pt x="1361" y="19"/>
                  </a:cubicBezTo>
                  <a:cubicBezTo>
                    <a:pt x="1416" y="15"/>
                    <a:pt x="1501" y="0"/>
                    <a:pt x="1561" y="1"/>
                  </a:cubicBezTo>
                  <a:cubicBezTo>
                    <a:pt x="1621" y="2"/>
                    <a:pt x="1643" y="20"/>
                    <a:pt x="1719" y="25"/>
                  </a:cubicBezTo>
                  <a:cubicBezTo>
                    <a:pt x="1795" y="30"/>
                    <a:pt x="1939" y="21"/>
                    <a:pt x="2020" y="33"/>
                  </a:cubicBezTo>
                  <a:cubicBezTo>
                    <a:pt x="2052" y="35"/>
                    <a:pt x="2161" y="84"/>
                    <a:pt x="2206" y="98"/>
                  </a:cubicBezTo>
                  <a:cubicBezTo>
                    <a:pt x="2237" y="129"/>
                    <a:pt x="2275" y="143"/>
                    <a:pt x="2313" y="162"/>
                  </a:cubicBezTo>
                  <a:cubicBezTo>
                    <a:pt x="2355" y="183"/>
                    <a:pt x="2372" y="225"/>
                    <a:pt x="2421" y="241"/>
                  </a:cubicBezTo>
                  <a:cubicBezTo>
                    <a:pt x="2442" y="255"/>
                    <a:pt x="2464" y="263"/>
                    <a:pt x="2485" y="277"/>
                  </a:cubicBezTo>
                  <a:cubicBezTo>
                    <a:pt x="2509" y="297"/>
                    <a:pt x="2572" y="332"/>
                    <a:pt x="2602" y="352"/>
                  </a:cubicBezTo>
                  <a:cubicBezTo>
                    <a:pt x="2632" y="372"/>
                    <a:pt x="2642" y="385"/>
                    <a:pt x="2664" y="399"/>
                  </a:cubicBezTo>
                  <a:cubicBezTo>
                    <a:pt x="2715" y="432"/>
                    <a:pt x="2691" y="422"/>
                    <a:pt x="2736" y="435"/>
                  </a:cubicBezTo>
                  <a:cubicBezTo>
                    <a:pt x="2770" y="439"/>
                    <a:pt x="2822" y="431"/>
                    <a:pt x="2847" y="419"/>
                  </a:cubicBezTo>
                  <a:cubicBezTo>
                    <a:pt x="2872" y="407"/>
                    <a:pt x="2877" y="402"/>
                    <a:pt x="2887" y="363"/>
                  </a:cubicBezTo>
                  <a:cubicBezTo>
                    <a:pt x="2882" y="307"/>
                    <a:pt x="2851" y="222"/>
                    <a:pt x="2908" y="184"/>
                  </a:cubicBezTo>
                  <a:cubicBezTo>
                    <a:pt x="2953" y="191"/>
                    <a:pt x="3030" y="191"/>
                    <a:pt x="3063" y="222"/>
                  </a:cubicBezTo>
                  <a:cubicBezTo>
                    <a:pt x="3137" y="220"/>
                    <a:pt x="3191" y="233"/>
                    <a:pt x="3265" y="227"/>
                  </a:cubicBezTo>
                  <a:cubicBezTo>
                    <a:pt x="3324" y="222"/>
                    <a:pt x="3354" y="180"/>
                    <a:pt x="3410" y="162"/>
                  </a:cubicBezTo>
                  <a:cubicBezTo>
                    <a:pt x="3435" y="173"/>
                    <a:pt x="3444" y="172"/>
                    <a:pt x="3460" y="191"/>
                  </a:cubicBezTo>
                  <a:cubicBezTo>
                    <a:pt x="3469" y="202"/>
                    <a:pt x="3475" y="218"/>
                    <a:pt x="3488" y="227"/>
                  </a:cubicBezTo>
                  <a:cubicBezTo>
                    <a:pt x="3505" y="238"/>
                    <a:pt x="3521" y="242"/>
                    <a:pt x="3539" y="248"/>
                  </a:cubicBezTo>
                  <a:cubicBezTo>
                    <a:pt x="3572" y="298"/>
                    <a:pt x="3553" y="281"/>
                    <a:pt x="3589" y="306"/>
                  </a:cubicBezTo>
                  <a:cubicBezTo>
                    <a:pt x="3633" y="372"/>
                    <a:pt x="3664" y="377"/>
                    <a:pt x="3732" y="399"/>
                  </a:cubicBezTo>
                  <a:cubicBezTo>
                    <a:pt x="3732" y="399"/>
                    <a:pt x="3853" y="383"/>
                    <a:pt x="3882" y="399"/>
                  </a:cubicBezTo>
                  <a:cubicBezTo>
                    <a:pt x="3894" y="406"/>
                    <a:pt x="3894" y="425"/>
                    <a:pt x="3904" y="435"/>
                  </a:cubicBezTo>
                  <a:cubicBezTo>
                    <a:pt x="3914" y="465"/>
                    <a:pt x="3919" y="539"/>
                    <a:pt x="3933" y="556"/>
                  </a:cubicBezTo>
                  <a:cubicBezTo>
                    <a:pt x="3951" y="578"/>
                    <a:pt x="4000" y="591"/>
                    <a:pt x="4026" y="599"/>
                  </a:cubicBezTo>
                  <a:cubicBezTo>
                    <a:pt x="4055" y="630"/>
                    <a:pt x="4077" y="644"/>
                    <a:pt x="4114" y="664"/>
                  </a:cubicBezTo>
                  <a:cubicBezTo>
                    <a:pt x="4131" y="713"/>
                    <a:pt x="4145" y="710"/>
                    <a:pt x="4183" y="743"/>
                  </a:cubicBezTo>
                  <a:cubicBezTo>
                    <a:pt x="4213" y="770"/>
                    <a:pt x="4220" y="789"/>
                    <a:pt x="4255" y="800"/>
                  </a:cubicBezTo>
                  <a:cubicBezTo>
                    <a:pt x="4288" y="850"/>
                    <a:pt x="4341" y="859"/>
                    <a:pt x="4398" y="872"/>
                  </a:cubicBezTo>
                  <a:cubicBezTo>
                    <a:pt x="4446" y="917"/>
                    <a:pt x="4510" y="892"/>
                    <a:pt x="4570" y="904"/>
                  </a:cubicBezTo>
                  <a:cubicBezTo>
                    <a:pt x="4582" y="936"/>
                    <a:pt x="4648" y="988"/>
                    <a:pt x="4678" y="1008"/>
                  </a:cubicBezTo>
                  <a:cubicBezTo>
                    <a:pt x="4689" y="1015"/>
                    <a:pt x="4739" y="1027"/>
                    <a:pt x="4748" y="1038"/>
                  </a:cubicBezTo>
                  <a:cubicBezTo>
                    <a:pt x="4784" y="1086"/>
                    <a:pt x="4732" y="1089"/>
                    <a:pt x="4792" y="1101"/>
                  </a:cubicBezTo>
                  <a:cubicBezTo>
                    <a:pt x="4809" y="1152"/>
                    <a:pt x="4800" y="1207"/>
                    <a:pt x="4771" y="1251"/>
                  </a:cubicBezTo>
                  <a:cubicBezTo>
                    <a:pt x="4755" y="1301"/>
                    <a:pt x="4749" y="1298"/>
                    <a:pt x="4764" y="1359"/>
                  </a:cubicBezTo>
                  <a:cubicBezTo>
                    <a:pt x="4766" y="1368"/>
                    <a:pt x="4785" y="1388"/>
                    <a:pt x="4792" y="1395"/>
                  </a:cubicBezTo>
                  <a:cubicBezTo>
                    <a:pt x="4804" y="1407"/>
                    <a:pt x="4828" y="1430"/>
                    <a:pt x="4828" y="1430"/>
                  </a:cubicBezTo>
                  <a:cubicBezTo>
                    <a:pt x="4859" y="1525"/>
                    <a:pt x="4829" y="1436"/>
                    <a:pt x="4850" y="1495"/>
                  </a:cubicBezTo>
                  <a:cubicBezTo>
                    <a:pt x="4852" y="1502"/>
                    <a:pt x="4857" y="1516"/>
                    <a:pt x="4857" y="1516"/>
                  </a:cubicBezTo>
                  <a:cubicBezTo>
                    <a:pt x="4859" y="1540"/>
                    <a:pt x="4857" y="1565"/>
                    <a:pt x="4864" y="1588"/>
                  </a:cubicBezTo>
                  <a:cubicBezTo>
                    <a:pt x="4869" y="1605"/>
                    <a:pt x="4887" y="1615"/>
                    <a:pt x="4893" y="1631"/>
                  </a:cubicBezTo>
                  <a:cubicBezTo>
                    <a:pt x="4904" y="1710"/>
                    <a:pt x="4959" y="1830"/>
                    <a:pt x="4882" y="1869"/>
                  </a:cubicBezTo>
                  <a:cubicBezTo>
                    <a:pt x="4849" y="1893"/>
                    <a:pt x="4858" y="1915"/>
                    <a:pt x="4807" y="1932"/>
                  </a:cubicBezTo>
                  <a:cubicBezTo>
                    <a:pt x="4786" y="1939"/>
                    <a:pt x="4767" y="1963"/>
                    <a:pt x="4749" y="1975"/>
                  </a:cubicBezTo>
                  <a:cubicBezTo>
                    <a:pt x="4735" y="1997"/>
                    <a:pt x="4718" y="2036"/>
                    <a:pt x="4699" y="2054"/>
                  </a:cubicBezTo>
                  <a:cubicBezTo>
                    <a:pt x="4692" y="2091"/>
                    <a:pt x="4695" y="2105"/>
                    <a:pt x="4663" y="2125"/>
                  </a:cubicBezTo>
                  <a:cubicBezTo>
                    <a:pt x="4646" y="2152"/>
                    <a:pt x="4619" y="2172"/>
                    <a:pt x="4592" y="2190"/>
                  </a:cubicBezTo>
                  <a:cubicBezTo>
                    <a:pt x="4580" y="2225"/>
                    <a:pt x="4549" y="2252"/>
                    <a:pt x="4527" y="2283"/>
                  </a:cubicBezTo>
                  <a:cubicBezTo>
                    <a:pt x="4516" y="2318"/>
                    <a:pt x="4482" y="2338"/>
                    <a:pt x="4534" y="2355"/>
                  </a:cubicBezTo>
                  <a:cubicBezTo>
                    <a:pt x="4540" y="2370"/>
                    <a:pt x="4550" y="2382"/>
                    <a:pt x="4534" y="2398"/>
                  </a:cubicBezTo>
                  <a:cubicBezTo>
                    <a:pt x="4523" y="2409"/>
                    <a:pt x="4504" y="2410"/>
                    <a:pt x="4491" y="2419"/>
                  </a:cubicBezTo>
                  <a:cubicBezTo>
                    <a:pt x="4462" y="2438"/>
                    <a:pt x="4438" y="2459"/>
                    <a:pt x="4405" y="2469"/>
                  </a:cubicBezTo>
                  <a:cubicBezTo>
                    <a:pt x="4366" y="2461"/>
                    <a:pt x="4367" y="2452"/>
                    <a:pt x="4334" y="2441"/>
                  </a:cubicBezTo>
                  <a:cubicBezTo>
                    <a:pt x="4305" y="2443"/>
                    <a:pt x="4276" y="2443"/>
                    <a:pt x="4248" y="2448"/>
                  </a:cubicBezTo>
                  <a:cubicBezTo>
                    <a:pt x="4239" y="2450"/>
                    <a:pt x="4232" y="2468"/>
                    <a:pt x="4226" y="2462"/>
                  </a:cubicBezTo>
                  <a:cubicBezTo>
                    <a:pt x="4207" y="2443"/>
                    <a:pt x="4296" y="2428"/>
                    <a:pt x="4212" y="2448"/>
                  </a:cubicBezTo>
                  <a:cubicBezTo>
                    <a:pt x="4182" y="2493"/>
                    <a:pt x="4171" y="2524"/>
                    <a:pt x="4162" y="2577"/>
                  </a:cubicBezTo>
                  <a:cubicBezTo>
                    <a:pt x="4180" y="2670"/>
                    <a:pt x="4153" y="2566"/>
                    <a:pt x="4191" y="2634"/>
                  </a:cubicBezTo>
                  <a:cubicBezTo>
                    <a:pt x="4198" y="2647"/>
                    <a:pt x="4205" y="2677"/>
                    <a:pt x="4205" y="2677"/>
                  </a:cubicBezTo>
                  <a:cubicBezTo>
                    <a:pt x="4207" y="2691"/>
                    <a:pt x="4199" y="2713"/>
                    <a:pt x="4212" y="2720"/>
                  </a:cubicBezTo>
                  <a:cubicBezTo>
                    <a:pt x="4237" y="2734"/>
                    <a:pt x="4269" y="2723"/>
                    <a:pt x="4298" y="2727"/>
                  </a:cubicBezTo>
                  <a:cubicBezTo>
                    <a:pt x="4327" y="2731"/>
                    <a:pt x="4341" y="2750"/>
                    <a:pt x="4369" y="2757"/>
                  </a:cubicBezTo>
                  <a:cubicBezTo>
                    <a:pt x="4411" y="2799"/>
                    <a:pt x="4411" y="2771"/>
                    <a:pt x="4434" y="2806"/>
                  </a:cubicBezTo>
                  <a:cubicBezTo>
                    <a:pt x="4436" y="2813"/>
                    <a:pt x="4442" y="2820"/>
                    <a:pt x="4441" y="2828"/>
                  </a:cubicBezTo>
                  <a:cubicBezTo>
                    <a:pt x="4439" y="2843"/>
                    <a:pt x="4427" y="2871"/>
                    <a:pt x="4427" y="2871"/>
                  </a:cubicBezTo>
                  <a:cubicBezTo>
                    <a:pt x="4451" y="2887"/>
                    <a:pt x="4461" y="2893"/>
                    <a:pt x="4470" y="2921"/>
                  </a:cubicBezTo>
                  <a:cubicBezTo>
                    <a:pt x="4461" y="2969"/>
                    <a:pt x="4451" y="2977"/>
                    <a:pt x="4405" y="2992"/>
                  </a:cubicBezTo>
                  <a:cubicBezTo>
                    <a:pt x="4385" y="3008"/>
                    <a:pt x="4364" y="2991"/>
                    <a:pt x="4345" y="2997"/>
                  </a:cubicBezTo>
                  <a:cubicBezTo>
                    <a:pt x="4326" y="3003"/>
                    <a:pt x="4307" y="3013"/>
                    <a:pt x="4291" y="3028"/>
                  </a:cubicBezTo>
                  <a:cubicBezTo>
                    <a:pt x="4251" y="3060"/>
                    <a:pt x="4311" y="3025"/>
                    <a:pt x="4248" y="3086"/>
                  </a:cubicBezTo>
                  <a:cubicBezTo>
                    <a:pt x="4229" y="3105"/>
                    <a:pt x="4201" y="3128"/>
                    <a:pt x="4183" y="3150"/>
                  </a:cubicBezTo>
                  <a:cubicBezTo>
                    <a:pt x="4168" y="3168"/>
                    <a:pt x="4172" y="3199"/>
                    <a:pt x="4155" y="3215"/>
                  </a:cubicBezTo>
                  <a:cubicBezTo>
                    <a:pt x="4120" y="3248"/>
                    <a:pt x="4066" y="3259"/>
                    <a:pt x="4026" y="3286"/>
                  </a:cubicBezTo>
                  <a:cubicBezTo>
                    <a:pt x="3990" y="3284"/>
                    <a:pt x="3957" y="3264"/>
                    <a:pt x="3922" y="3256"/>
                  </a:cubicBezTo>
                  <a:cubicBezTo>
                    <a:pt x="3898" y="3250"/>
                    <a:pt x="3900" y="3230"/>
                    <a:pt x="3889" y="3208"/>
                  </a:cubicBezTo>
                  <a:cubicBezTo>
                    <a:pt x="3874" y="3185"/>
                    <a:pt x="3856" y="3127"/>
                    <a:pt x="3826" y="3121"/>
                  </a:cubicBezTo>
                  <a:cubicBezTo>
                    <a:pt x="3780" y="3127"/>
                    <a:pt x="3756" y="3135"/>
                    <a:pt x="3716" y="3150"/>
                  </a:cubicBezTo>
                  <a:cubicBezTo>
                    <a:pt x="3681" y="3152"/>
                    <a:pt x="3675" y="3199"/>
                    <a:pt x="3630" y="3193"/>
                  </a:cubicBezTo>
                  <a:cubicBezTo>
                    <a:pt x="3589" y="3182"/>
                    <a:pt x="3513" y="3127"/>
                    <a:pt x="3466" y="3083"/>
                  </a:cubicBezTo>
                  <a:cubicBezTo>
                    <a:pt x="3439" y="3042"/>
                    <a:pt x="3383" y="2998"/>
                    <a:pt x="3345" y="2928"/>
                  </a:cubicBezTo>
                  <a:cubicBezTo>
                    <a:pt x="3318" y="2844"/>
                    <a:pt x="3316" y="2724"/>
                    <a:pt x="3216" y="2692"/>
                  </a:cubicBezTo>
                  <a:cubicBezTo>
                    <a:pt x="3209" y="2687"/>
                    <a:pt x="3203" y="2681"/>
                    <a:pt x="3195" y="2677"/>
                  </a:cubicBezTo>
                  <a:cubicBezTo>
                    <a:pt x="3181" y="2671"/>
                    <a:pt x="3145" y="2632"/>
                    <a:pt x="3145" y="2632"/>
                  </a:cubicBezTo>
                  <a:cubicBezTo>
                    <a:pt x="3113" y="2602"/>
                    <a:pt x="3086" y="2623"/>
                    <a:pt x="3044" y="2613"/>
                  </a:cubicBezTo>
                  <a:cubicBezTo>
                    <a:pt x="3028" y="2617"/>
                    <a:pt x="3010" y="2617"/>
                    <a:pt x="3001" y="2634"/>
                  </a:cubicBezTo>
                  <a:cubicBezTo>
                    <a:pt x="2994" y="2647"/>
                    <a:pt x="2987" y="2677"/>
                    <a:pt x="2987" y="2677"/>
                  </a:cubicBezTo>
                  <a:cubicBezTo>
                    <a:pt x="2983" y="2780"/>
                    <a:pt x="3000" y="2870"/>
                    <a:pt x="2922" y="2942"/>
                  </a:cubicBezTo>
                  <a:cubicBezTo>
                    <a:pt x="2909" y="2984"/>
                    <a:pt x="2886" y="3007"/>
                    <a:pt x="2844" y="3021"/>
                  </a:cubicBezTo>
                  <a:cubicBezTo>
                    <a:pt x="2817" y="3046"/>
                    <a:pt x="2793" y="3076"/>
                    <a:pt x="2772" y="3107"/>
                  </a:cubicBezTo>
                  <a:cubicBezTo>
                    <a:pt x="2774" y="3143"/>
                    <a:pt x="2773" y="3179"/>
                    <a:pt x="2779" y="3215"/>
                  </a:cubicBezTo>
                  <a:cubicBezTo>
                    <a:pt x="2780" y="3223"/>
                    <a:pt x="2793" y="3228"/>
                    <a:pt x="2793" y="3236"/>
                  </a:cubicBezTo>
                  <a:cubicBezTo>
                    <a:pt x="2796" y="3292"/>
                    <a:pt x="2804" y="3353"/>
                    <a:pt x="2765" y="3394"/>
                  </a:cubicBezTo>
                  <a:cubicBezTo>
                    <a:pt x="2753" y="3431"/>
                    <a:pt x="2745" y="3427"/>
                    <a:pt x="2707" y="3437"/>
                  </a:cubicBezTo>
                  <a:cubicBezTo>
                    <a:pt x="2692" y="3441"/>
                    <a:pt x="2664" y="3451"/>
                    <a:pt x="2664" y="3451"/>
                  </a:cubicBezTo>
                  <a:cubicBezTo>
                    <a:pt x="2651" y="3459"/>
                    <a:pt x="2637" y="3467"/>
                    <a:pt x="2629" y="3480"/>
                  </a:cubicBezTo>
                  <a:cubicBezTo>
                    <a:pt x="2620" y="3495"/>
                    <a:pt x="2625" y="3507"/>
                    <a:pt x="2607" y="3516"/>
                  </a:cubicBezTo>
                  <a:cubicBezTo>
                    <a:pt x="2545" y="3548"/>
                    <a:pt x="2450" y="3564"/>
                    <a:pt x="2386" y="3568"/>
                  </a:cubicBezTo>
                  <a:cubicBezTo>
                    <a:pt x="2320" y="3580"/>
                    <a:pt x="2265" y="3546"/>
                    <a:pt x="2199" y="3537"/>
                  </a:cubicBezTo>
                  <a:cubicBezTo>
                    <a:pt x="2174" y="3513"/>
                    <a:pt x="2154" y="3491"/>
                    <a:pt x="2120" y="3480"/>
                  </a:cubicBezTo>
                  <a:cubicBezTo>
                    <a:pt x="2097" y="3455"/>
                    <a:pt x="2054" y="3403"/>
                    <a:pt x="2041" y="3372"/>
                  </a:cubicBezTo>
                  <a:cubicBezTo>
                    <a:pt x="2029" y="3345"/>
                    <a:pt x="2022" y="3314"/>
                    <a:pt x="2012" y="3286"/>
                  </a:cubicBezTo>
                  <a:cubicBezTo>
                    <a:pt x="2009" y="3278"/>
                    <a:pt x="1997" y="3278"/>
                    <a:pt x="1991" y="3272"/>
                  </a:cubicBezTo>
                  <a:cubicBezTo>
                    <a:pt x="1976" y="3259"/>
                    <a:pt x="1959" y="3246"/>
                    <a:pt x="1948" y="3229"/>
                  </a:cubicBezTo>
                  <a:cubicBezTo>
                    <a:pt x="1925" y="3193"/>
                    <a:pt x="1901" y="3180"/>
                    <a:pt x="1869" y="3157"/>
                  </a:cubicBezTo>
                  <a:cubicBezTo>
                    <a:pt x="1861" y="3151"/>
                    <a:pt x="1856" y="3141"/>
                    <a:pt x="1848" y="3136"/>
                  </a:cubicBezTo>
                  <a:cubicBezTo>
                    <a:pt x="1816" y="3115"/>
                    <a:pt x="1768" y="3118"/>
                    <a:pt x="1733" y="3107"/>
                  </a:cubicBezTo>
                  <a:cubicBezTo>
                    <a:pt x="1680" y="3072"/>
                    <a:pt x="1711" y="3073"/>
                    <a:pt x="1585" y="3059"/>
                  </a:cubicBezTo>
                  <a:cubicBezTo>
                    <a:pt x="1516" y="3051"/>
                    <a:pt x="1465" y="3060"/>
                    <a:pt x="1396" y="3050"/>
                  </a:cubicBezTo>
                  <a:cubicBezTo>
                    <a:pt x="1389" y="3048"/>
                    <a:pt x="1382" y="3044"/>
                    <a:pt x="1375" y="3043"/>
                  </a:cubicBezTo>
                  <a:cubicBezTo>
                    <a:pt x="1315" y="3039"/>
                    <a:pt x="1255" y="3045"/>
                    <a:pt x="1196" y="3035"/>
                  </a:cubicBezTo>
                  <a:cubicBezTo>
                    <a:pt x="1179" y="3032"/>
                    <a:pt x="1169" y="3012"/>
                    <a:pt x="1153" y="3007"/>
                  </a:cubicBezTo>
                  <a:cubicBezTo>
                    <a:pt x="1106" y="2992"/>
                    <a:pt x="1139" y="3001"/>
                    <a:pt x="1052" y="2992"/>
                  </a:cubicBezTo>
                  <a:cubicBezTo>
                    <a:pt x="1014" y="2954"/>
                    <a:pt x="968" y="2939"/>
                    <a:pt x="916" y="2928"/>
                  </a:cubicBezTo>
                  <a:cubicBezTo>
                    <a:pt x="892" y="2923"/>
                    <a:pt x="845" y="2914"/>
                    <a:pt x="845" y="2914"/>
                  </a:cubicBezTo>
                  <a:cubicBezTo>
                    <a:pt x="817" y="2886"/>
                    <a:pt x="774" y="2883"/>
                    <a:pt x="737" y="2871"/>
                  </a:cubicBezTo>
                  <a:cubicBezTo>
                    <a:pt x="719" y="2851"/>
                    <a:pt x="682" y="2803"/>
                    <a:pt x="658" y="2792"/>
                  </a:cubicBezTo>
                  <a:cubicBezTo>
                    <a:pt x="644" y="2785"/>
                    <a:pt x="615" y="2778"/>
                    <a:pt x="615" y="2778"/>
                  </a:cubicBezTo>
                  <a:cubicBezTo>
                    <a:pt x="590" y="2751"/>
                    <a:pt x="488" y="2686"/>
                    <a:pt x="447" y="2680"/>
                  </a:cubicBezTo>
                  <a:cubicBezTo>
                    <a:pt x="371" y="2669"/>
                    <a:pt x="312" y="2654"/>
                    <a:pt x="236" y="2649"/>
                  </a:cubicBezTo>
                  <a:cubicBezTo>
                    <a:pt x="154" y="2626"/>
                    <a:pt x="155" y="2604"/>
                    <a:pt x="121" y="2541"/>
                  </a:cubicBezTo>
                  <a:cubicBezTo>
                    <a:pt x="98" y="2498"/>
                    <a:pt x="93" y="2415"/>
                    <a:pt x="58" y="2382"/>
                  </a:cubicBezTo>
                  <a:cubicBezTo>
                    <a:pt x="44" y="2323"/>
                    <a:pt x="49" y="2254"/>
                    <a:pt x="20" y="2200"/>
                  </a:cubicBezTo>
                  <a:cubicBezTo>
                    <a:pt x="16" y="2140"/>
                    <a:pt x="20" y="2075"/>
                    <a:pt x="20" y="2017"/>
                  </a:cubicBezTo>
                  <a:cubicBezTo>
                    <a:pt x="20" y="1959"/>
                    <a:pt x="13" y="1922"/>
                    <a:pt x="20" y="1854"/>
                  </a:cubicBezTo>
                  <a:cubicBezTo>
                    <a:pt x="26" y="1764"/>
                    <a:pt x="0" y="1670"/>
                    <a:pt x="64" y="1610"/>
                  </a:cubicBezTo>
                  <a:cubicBezTo>
                    <a:pt x="74" y="1577"/>
                    <a:pt x="95" y="1559"/>
                    <a:pt x="114" y="1531"/>
                  </a:cubicBezTo>
                  <a:cubicBezTo>
                    <a:pt x="131" y="1479"/>
                    <a:pt x="124" y="1503"/>
                    <a:pt x="135" y="1459"/>
                  </a:cubicBezTo>
                  <a:cubicBezTo>
                    <a:pt x="126" y="1431"/>
                    <a:pt x="106" y="1408"/>
                    <a:pt x="85" y="1387"/>
                  </a:cubicBezTo>
                  <a:cubicBezTo>
                    <a:pt x="77" y="1319"/>
                    <a:pt x="50" y="1256"/>
                    <a:pt x="128" y="1230"/>
                  </a:cubicBezTo>
                  <a:cubicBezTo>
                    <a:pt x="142" y="1217"/>
                    <a:pt x="158" y="1214"/>
                    <a:pt x="171" y="1201"/>
                  </a:cubicBezTo>
                  <a:close/>
                </a:path>
              </a:pathLst>
            </a:custGeom>
            <a:solidFill>
              <a:srgbClr val="00CCFF"/>
            </a:solid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10" name="Freeform 9"/>
            <p:cNvSpPr>
              <a:spLocks noChangeAspect="1"/>
            </p:cNvSpPr>
            <p:nvPr/>
          </p:nvSpPr>
          <p:spPr bwMode="auto">
            <a:xfrm>
              <a:off x="113" y="1245"/>
              <a:ext cx="1268" cy="961"/>
            </a:xfrm>
            <a:custGeom>
              <a:avLst/>
              <a:gdLst>
                <a:gd name="T0" fmla="*/ 115 w 3629"/>
                <a:gd name="T1" fmla="*/ 9 h 2700"/>
                <a:gd name="T2" fmla="*/ 116 w 3629"/>
                <a:gd name="T3" fmla="*/ 11 h 2700"/>
                <a:gd name="T4" fmla="*/ 122 w 3629"/>
                <a:gd name="T5" fmla="*/ 17 h 2700"/>
                <a:gd name="T6" fmla="*/ 126 w 3629"/>
                <a:gd name="T7" fmla="*/ 27 h 2700"/>
                <a:gd name="T8" fmla="*/ 126 w 3629"/>
                <a:gd name="T9" fmla="*/ 41 h 2700"/>
                <a:gd name="T10" fmla="*/ 138 w 3629"/>
                <a:gd name="T11" fmla="*/ 44 h 2700"/>
                <a:gd name="T12" fmla="*/ 143 w 3629"/>
                <a:gd name="T13" fmla="*/ 49 h 2700"/>
                <a:gd name="T14" fmla="*/ 148 w 3629"/>
                <a:gd name="T15" fmla="*/ 52 h 2700"/>
                <a:gd name="T16" fmla="*/ 150 w 3629"/>
                <a:gd name="T17" fmla="*/ 56 h 2700"/>
                <a:gd name="T18" fmla="*/ 154 w 3629"/>
                <a:gd name="T19" fmla="*/ 67 h 2700"/>
                <a:gd name="T20" fmla="*/ 153 w 3629"/>
                <a:gd name="T21" fmla="*/ 70 h 2700"/>
                <a:gd name="T22" fmla="*/ 148 w 3629"/>
                <a:gd name="T23" fmla="*/ 75 h 2700"/>
                <a:gd name="T24" fmla="*/ 137 w 3629"/>
                <a:gd name="T25" fmla="*/ 80 h 2700"/>
                <a:gd name="T26" fmla="*/ 135 w 3629"/>
                <a:gd name="T27" fmla="*/ 86 h 2700"/>
                <a:gd name="T28" fmla="*/ 124 w 3629"/>
                <a:gd name="T29" fmla="*/ 98 h 2700"/>
                <a:gd name="T30" fmla="*/ 112 w 3629"/>
                <a:gd name="T31" fmla="*/ 99 h 2700"/>
                <a:gd name="T32" fmla="*/ 110 w 3629"/>
                <a:gd name="T33" fmla="*/ 105 h 2700"/>
                <a:gd name="T34" fmla="*/ 113 w 3629"/>
                <a:gd name="T35" fmla="*/ 111 h 2700"/>
                <a:gd name="T36" fmla="*/ 110 w 3629"/>
                <a:gd name="T37" fmla="*/ 116 h 2700"/>
                <a:gd name="T38" fmla="*/ 111 w 3629"/>
                <a:gd name="T39" fmla="*/ 120 h 2700"/>
                <a:gd name="T40" fmla="*/ 102 w 3629"/>
                <a:gd name="T41" fmla="*/ 120 h 2700"/>
                <a:gd name="T42" fmla="*/ 91 w 3629"/>
                <a:gd name="T43" fmla="*/ 115 h 2700"/>
                <a:gd name="T44" fmla="*/ 68 w 3629"/>
                <a:gd name="T45" fmla="*/ 119 h 2700"/>
                <a:gd name="T46" fmla="*/ 61 w 3629"/>
                <a:gd name="T47" fmla="*/ 120 h 2700"/>
                <a:gd name="T48" fmla="*/ 50 w 3629"/>
                <a:gd name="T49" fmla="*/ 116 h 2700"/>
                <a:gd name="T50" fmla="*/ 40 w 3629"/>
                <a:gd name="T51" fmla="*/ 115 h 2700"/>
                <a:gd name="T52" fmla="*/ 31 w 3629"/>
                <a:gd name="T53" fmla="*/ 121 h 2700"/>
                <a:gd name="T54" fmla="*/ 26 w 3629"/>
                <a:gd name="T55" fmla="*/ 121 h 2700"/>
                <a:gd name="T56" fmla="*/ 21 w 3629"/>
                <a:gd name="T57" fmla="*/ 116 h 2700"/>
                <a:gd name="T58" fmla="*/ 14 w 3629"/>
                <a:gd name="T59" fmla="*/ 106 h 2700"/>
                <a:gd name="T60" fmla="*/ 10 w 3629"/>
                <a:gd name="T61" fmla="*/ 103 h 2700"/>
                <a:gd name="T62" fmla="*/ 7 w 3629"/>
                <a:gd name="T63" fmla="*/ 93 h 2700"/>
                <a:gd name="T64" fmla="*/ 3 w 3629"/>
                <a:gd name="T65" fmla="*/ 89 h 2700"/>
                <a:gd name="T66" fmla="*/ 5 w 3629"/>
                <a:gd name="T67" fmla="*/ 85 h 2700"/>
                <a:gd name="T68" fmla="*/ 6 w 3629"/>
                <a:gd name="T69" fmla="*/ 78 h 2700"/>
                <a:gd name="T70" fmla="*/ 1 w 3629"/>
                <a:gd name="T71" fmla="*/ 74 h 2700"/>
                <a:gd name="T72" fmla="*/ 1 w 3629"/>
                <a:gd name="T73" fmla="*/ 67 h 2700"/>
                <a:gd name="T74" fmla="*/ 7 w 3629"/>
                <a:gd name="T75" fmla="*/ 61 h 2700"/>
                <a:gd name="T76" fmla="*/ 17 w 3629"/>
                <a:gd name="T77" fmla="*/ 59 h 2700"/>
                <a:gd name="T78" fmla="*/ 20 w 3629"/>
                <a:gd name="T79" fmla="*/ 62 h 2700"/>
                <a:gd name="T80" fmla="*/ 26 w 3629"/>
                <a:gd name="T81" fmla="*/ 58 h 2700"/>
                <a:gd name="T82" fmla="*/ 36 w 3629"/>
                <a:gd name="T83" fmla="*/ 54 h 2700"/>
                <a:gd name="T84" fmla="*/ 49 w 3629"/>
                <a:gd name="T85" fmla="*/ 53 h 2700"/>
                <a:gd name="T86" fmla="*/ 55 w 3629"/>
                <a:gd name="T87" fmla="*/ 44 h 2700"/>
                <a:gd name="T88" fmla="*/ 57 w 3629"/>
                <a:gd name="T89" fmla="*/ 28 h 2700"/>
                <a:gd name="T90" fmla="*/ 60 w 3629"/>
                <a:gd name="T91" fmla="*/ 28 h 2700"/>
                <a:gd name="T92" fmla="*/ 71 w 3629"/>
                <a:gd name="T93" fmla="*/ 29 h 2700"/>
                <a:gd name="T94" fmla="*/ 73 w 3629"/>
                <a:gd name="T95" fmla="*/ 24 h 2700"/>
                <a:gd name="T96" fmla="*/ 78 w 3629"/>
                <a:gd name="T97" fmla="*/ 17 h 2700"/>
                <a:gd name="T98" fmla="*/ 84 w 3629"/>
                <a:gd name="T99" fmla="*/ 14 h 2700"/>
                <a:gd name="T100" fmla="*/ 96 w 3629"/>
                <a:gd name="T101" fmla="*/ 14 h 2700"/>
                <a:gd name="T102" fmla="*/ 96 w 3629"/>
                <a:gd name="T103" fmla="*/ 8 h 2700"/>
                <a:gd name="T104" fmla="*/ 105 w 3629"/>
                <a:gd name="T105" fmla="*/ 4 h 27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29"/>
                <a:gd name="T160" fmla="*/ 0 h 2700"/>
                <a:gd name="T161" fmla="*/ 3629 w 3629"/>
                <a:gd name="T162" fmla="*/ 2700 h 27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29" h="2700">
                  <a:moveTo>
                    <a:pt x="2582" y="0"/>
                  </a:moveTo>
                  <a:cubicBezTo>
                    <a:pt x="2599" y="11"/>
                    <a:pt x="2602" y="23"/>
                    <a:pt x="2621" y="29"/>
                  </a:cubicBezTo>
                  <a:cubicBezTo>
                    <a:pt x="2634" y="89"/>
                    <a:pt x="2633" y="175"/>
                    <a:pt x="2697" y="206"/>
                  </a:cubicBezTo>
                  <a:cubicBezTo>
                    <a:pt x="2700" y="211"/>
                    <a:pt x="2703" y="217"/>
                    <a:pt x="2707" y="221"/>
                  </a:cubicBezTo>
                  <a:cubicBezTo>
                    <a:pt x="2711" y="225"/>
                    <a:pt x="2718" y="226"/>
                    <a:pt x="2721" y="230"/>
                  </a:cubicBezTo>
                  <a:cubicBezTo>
                    <a:pt x="2724" y="234"/>
                    <a:pt x="2723" y="241"/>
                    <a:pt x="2726" y="245"/>
                  </a:cubicBezTo>
                  <a:cubicBezTo>
                    <a:pt x="2734" y="257"/>
                    <a:pt x="2745" y="260"/>
                    <a:pt x="2755" y="269"/>
                  </a:cubicBezTo>
                  <a:cubicBezTo>
                    <a:pt x="2775" y="286"/>
                    <a:pt x="2785" y="307"/>
                    <a:pt x="2808" y="322"/>
                  </a:cubicBezTo>
                  <a:cubicBezTo>
                    <a:pt x="2822" y="344"/>
                    <a:pt x="2845" y="354"/>
                    <a:pt x="2861" y="374"/>
                  </a:cubicBezTo>
                  <a:cubicBezTo>
                    <a:pt x="2911" y="436"/>
                    <a:pt x="2865" y="388"/>
                    <a:pt x="2899" y="422"/>
                  </a:cubicBezTo>
                  <a:cubicBezTo>
                    <a:pt x="2907" y="447"/>
                    <a:pt x="2918" y="473"/>
                    <a:pt x="2933" y="494"/>
                  </a:cubicBezTo>
                  <a:cubicBezTo>
                    <a:pt x="2941" y="533"/>
                    <a:pt x="2937" y="572"/>
                    <a:pt x="2947" y="610"/>
                  </a:cubicBezTo>
                  <a:cubicBezTo>
                    <a:pt x="2946" y="624"/>
                    <a:pt x="2941" y="736"/>
                    <a:pt x="2923" y="754"/>
                  </a:cubicBezTo>
                  <a:cubicBezTo>
                    <a:pt x="2910" y="767"/>
                    <a:pt x="2889" y="797"/>
                    <a:pt x="2889" y="797"/>
                  </a:cubicBezTo>
                  <a:cubicBezTo>
                    <a:pt x="2872" y="876"/>
                    <a:pt x="2886" y="885"/>
                    <a:pt x="2947" y="907"/>
                  </a:cubicBezTo>
                  <a:cubicBezTo>
                    <a:pt x="2974" y="936"/>
                    <a:pt x="3006" y="935"/>
                    <a:pt x="3043" y="941"/>
                  </a:cubicBezTo>
                  <a:cubicBezTo>
                    <a:pt x="3080" y="954"/>
                    <a:pt x="3112" y="952"/>
                    <a:pt x="3153" y="955"/>
                  </a:cubicBezTo>
                  <a:cubicBezTo>
                    <a:pt x="3207" y="963"/>
                    <a:pt x="3191" y="962"/>
                    <a:pt x="3230" y="989"/>
                  </a:cubicBezTo>
                  <a:cubicBezTo>
                    <a:pt x="3247" y="1000"/>
                    <a:pt x="3270" y="1001"/>
                    <a:pt x="3288" y="1013"/>
                  </a:cubicBezTo>
                  <a:cubicBezTo>
                    <a:pt x="3322" y="1065"/>
                    <a:pt x="3269" y="988"/>
                    <a:pt x="3312" y="1037"/>
                  </a:cubicBezTo>
                  <a:cubicBezTo>
                    <a:pt x="3323" y="1050"/>
                    <a:pt x="3335" y="1082"/>
                    <a:pt x="3350" y="1094"/>
                  </a:cubicBezTo>
                  <a:cubicBezTo>
                    <a:pt x="3361" y="1103"/>
                    <a:pt x="3376" y="1108"/>
                    <a:pt x="3389" y="1114"/>
                  </a:cubicBezTo>
                  <a:cubicBezTo>
                    <a:pt x="3400" y="1118"/>
                    <a:pt x="3422" y="1123"/>
                    <a:pt x="3422" y="1123"/>
                  </a:cubicBezTo>
                  <a:cubicBezTo>
                    <a:pt x="3448" y="1163"/>
                    <a:pt x="3430" y="1151"/>
                    <a:pt x="3480" y="1157"/>
                  </a:cubicBezTo>
                  <a:cubicBezTo>
                    <a:pt x="3483" y="1167"/>
                    <a:pt x="3484" y="1177"/>
                    <a:pt x="3489" y="1186"/>
                  </a:cubicBezTo>
                  <a:cubicBezTo>
                    <a:pt x="3495" y="1196"/>
                    <a:pt x="3509" y="1214"/>
                    <a:pt x="3509" y="1214"/>
                  </a:cubicBezTo>
                  <a:cubicBezTo>
                    <a:pt x="3520" y="1255"/>
                    <a:pt x="3504" y="1202"/>
                    <a:pt x="3523" y="1243"/>
                  </a:cubicBezTo>
                  <a:cubicBezTo>
                    <a:pt x="3533" y="1265"/>
                    <a:pt x="3534" y="1281"/>
                    <a:pt x="3547" y="1301"/>
                  </a:cubicBezTo>
                  <a:cubicBezTo>
                    <a:pt x="3560" y="1350"/>
                    <a:pt x="3550" y="1377"/>
                    <a:pt x="3595" y="1406"/>
                  </a:cubicBezTo>
                  <a:cubicBezTo>
                    <a:pt x="3598" y="1416"/>
                    <a:pt x="3606" y="1464"/>
                    <a:pt x="3609" y="1474"/>
                  </a:cubicBezTo>
                  <a:cubicBezTo>
                    <a:pt x="3611" y="1479"/>
                    <a:pt x="3629" y="1474"/>
                    <a:pt x="3629" y="1474"/>
                  </a:cubicBezTo>
                  <a:cubicBezTo>
                    <a:pt x="3622" y="1492"/>
                    <a:pt x="3608" y="1499"/>
                    <a:pt x="3600" y="1517"/>
                  </a:cubicBezTo>
                  <a:cubicBezTo>
                    <a:pt x="3594" y="1531"/>
                    <a:pt x="3590" y="1546"/>
                    <a:pt x="3585" y="1560"/>
                  </a:cubicBezTo>
                  <a:cubicBezTo>
                    <a:pt x="3580" y="1574"/>
                    <a:pt x="3571" y="1603"/>
                    <a:pt x="3571" y="1603"/>
                  </a:cubicBezTo>
                  <a:cubicBezTo>
                    <a:pt x="3563" y="1619"/>
                    <a:pt x="3579" y="1644"/>
                    <a:pt x="3561" y="1656"/>
                  </a:cubicBezTo>
                  <a:cubicBezTo>
                    <a:pt x="3543" y="1668"/>
                    <a:pt x="3495" y="1670"/>
                    <a:pt x="3465" y="1675"/>
                  </a:cubicBezTo>
                  <a:cubicBezTo>
                    <a:pt x="3435" y="1680"/>
                    <a:pt x="3416" y="1674"/>
                    <a:pt x="3379" y="1685"/>
                  </a:cubicBezTo>
                  <a:cubicBezTo>
                    <a:pt x="3329" y="1698"/>
                    <a:pt x="3289" y="1728"/>
                    <a:pt x="3240" y="1742"/>
                  </a:cubicBezTo>
                  <a:cubicBezTo>
                    <a:pt x="3206" y="1765"/>
                    <a:pt x="3218" y="1752"/>
                    <a:pt x="3201" y="1776"/>
                  </a:cubicBezTo>
                  <a:cubicBezTo>
                    <a:pt x="3193" y="1803"/>
                    <a:pt x="3184" y="1831"/>
                    <a:pt x="3177" y="1858"/>
                  </a:cubicBezTo>
                  <a:cubicBezTo>
                    <a:pt x="3174" y="1869"/>
                    <a:pt x="3171" y="1880"/>
                    <a:pt x="3168" y="1891"/>
                  </a:cubicBezTo>
                  <a:cubicBezTo>
                    <a:pt x="3165" y="1901"/>
                    <a:pt x="3158" y="1920"/>
                    <a:pt x="3158" y="1920"/>
                  </a:cubicBezTo>
                  <a:cubicBezTo>
                    <a:pt x="3155" y="1992"/>
                    <a:pt x="3180" y="2071"/>
                    <a:pt x="3134" y="2136"/>
                  </a:cubicBezTo>
                  <a:cubicBezTo>
                    <a:pt x="3085" y="2128"/>
                    <a:pt x="3049" y="2146"/>
                    <a:pt x="3009" y="2122"/>
                  </a:cubicBezTo>
                  <a:cubicBezTo>
                    <a:pt x="2974" y="2132"/>
                    <a:pt x="2939" y="2148"/>
                    <a:pt x="2904" y="2160"/>
                  </a:cubicBezTo>
                  <a:cubicBezTo>
                    <a:pt x="2884" y="2167"/>
                    <a:pt x="2862" y="2168"/>
                    <a:pt x="2841" y="2174"/>
                  </a:cubicBezTo>
                  <a:cubicBezTo>
                    <a:pt x="2821" y="2180"/>
                    <a:pt x="2800" y="2202"/>
                    <a:pt x="2779" y="2203"/>
                  </a:cubicBezTo>
                  <a:cubicBezTo>
                    <a:pt x="2721" y="2206"/>
                    <a:pt x="2679" y="2192"/>
                    <a:pt x="2621" y="2194"/>
                  </a:cubicBezTo>
                  <a:cubicBezTo>
                    <a:pt x="2596" y="2212"/>
                    <a:pt x="2564" y="2212"/>
                    <a:pt x="2553" y="2242"/>
                  </a:cubicBezTo>
                  <a:cubicBezTo>
                    <a:pt x="2555" y="2260"/>
                    <a:pt x="2553" y="2306"/>
                    <a:pt x="2558" y="2323"/>
                  </a:cubicBezTo>
                  <a:cubicBezTo>
                    <a:pt x="2560" y="2329"/>
                    <a:pt x="2570" y="2328"/>
                    <a:pt x="2573" y="2333"/>
                  </a:cubicBezTo>
                  <a:cubicBezTo>
                    <a:pt x="2582" y="2346"/>
                    <a:pt x="2579" y="2372"/>
                    <a:pt x="2587" y="2386"/>
                  </a:cubicBezTo>
                  <a:cubicBezTo>
                    <a:pt x="2588" y="2388"/>
                    <a:pt x="2619" y="2430"/>
                    <a:pt x="2625" y="2438"/>
                  </a:cubicBezTo>
                  <a:cubicBezTo>
                    <a:pt x="2632" y="2447"/>
                    <a:pt x="2654" y="2458"/>
                    <a:pt x="2654" y="2458"/>
                  </a:cubicBezTo>
                  <a:cubicBezTo>
                    <a:pt x="2658" y="2468"/>
                    <a:pt x="2667" y="2476"/>
                    <a:pt x="2669" y="2486"/>
                  </a:cubicBezTo>
                  <a:cubicBezTo>
                    <a:pt x="2673" y="2512"/>
                    <a:pt x="2626" y="2532"/>
                    <a:pt x="2606" y="2539"/>
                  </a:cubicBezTo>
                  <a:cubicBezTo>
                    <a:pt x="2584" y="2555"/>
                    <a:pt x="2594" y="2543"/>
                    <a:pt x="2582" y="2578"/>
                  </a:cubicBezTo>
                  <a:cubicBezTo>
                    <a:pt x="2580" y="2583"/>
                    <a:pt x="2577" y="2592"/>
                    <a:pt x="2577" y="2592"/>
                  </a:cubicBezTo>
                  <a:cubicBezTo>
                    <a:pt x="2579" y="2606"/>
                    <a:pt x="2579" y="2621"/>
                    <a:pt x="2582" y="2635"/>
                  </a:cubicBezTo>
                  <a:cubicBezTo>
                    <a:pt x="2584" y="2645"/>
                    <a:pt x="2589" y="2654"/>
                    <a:pt x="2592" y="2664"/>
                  </a:cubicBezTo>
                  <a:cubicBezTo>
                    <a:pt x="2594" y="2669"/>
                    <a:pt x="2597" y="2678"/>
                    <a:pt x="2597" y="2678"/>
                  </a:cubicBezTo>
                  <a:cubicBezTo>
                    <a:pt x="2566" y="2699"/>
                    <a:pt x="2427" y="2678"/>
                    <a:pt x="2424" y="2678"/>
                  </a:cubicBezTo>
                  <a:cubicBezTo>
                    <a:pt x="2416" y="2654"/>
                    <a:pt x="2424" y="2666"/>
                    <a:pt x="2390" y="2659"/>
                  </a:cubicBezTo>
                  <a:cubicBezTo>
                    <a:pt x="2339" y="2649"/>
                    <a:pt x="2304" y="2639"/>
                    <a:pt x="2251" y="2635"/>
                  </a:cubicBezTo>
                  <a:cubicBezTo>
                    <a:pt x="2247" y="2624"/>
                    <a:pt x="2247" y="2612"/>
                    <a:pt x="2241" y="2602"/>
                  </a:cubicBezTo>
                  <a:cubicBezTo>
                    <a:pt x="2223" y="2570"/>
                    <a:pt x="2157" y="2554"/>
                    <a:pt x="2126" y="2549"/>
                  </a:cubicBezTo>
                  <a:cubicBezTo>
                    <a:pt x="2016" y="2552"/>
                    <a:pt x="1949" y="2585"/>
                    <a:pt x="1843" y="2592"/>
                  </a:cubicBezTo>
                  <a:cubicBezTo>
                    <a:pt x="1807" y="2605"/>
                    <a:pt x="1749" y="2632"/>
                    <a:pt x="1713" y="2635"/>
                  </a:cubicBezTo>
                  <a:cubicBezTo>
                    <a:pt x="1672" y="2638"/>
                    <a:pt x="1630" y="2638"/>
                    <a:pt x="1589" y="2640"/>
                  </a:cubicBezTo>
                  <a:cubicBezTo>
                    <a:pt x="1571" y="2646"/>
                    <a:pt x="1558" y="2657"/>
                    <a:pt x="1541" y="2664"/>
                  </a:cubicBezTo>
                  <a:cubicBezTo>
                    <a:pt x="1532" y="2668"/>
                    <a:pt x="1512" y="2674"/>
                    <a:pt x="1512" y="2674"/>
                  </a:cubicBezTo>
                  <a:cubicBezTo>
                    <a:pt x="1480" y="2669"/>
                    <a:pt x="1452" y="2659"/>
                    <a:pt x="1421" y="2650"/>
                  </a:cubicBezTo>
                  <a:cubicBezTo>
                    <a:pt x="1372" y="2617"/>
                    <a:pt x="1374" y="2589"/>
                    <a:pt x="1315" y="2582"/>
                  </a:cubicBezTo>
                  <a:cubicBezTo>
                    <a:pt x="1307" y="2577"/>
                    <a:pt x="1257" y="2579"/>
                    <a:pt x="1248" y="2578"/>
                  </a:cubicBezTo>
                  <a:cubicBezTo>
                    <a:pt x="1242" y="2577"/>
                    <a:pt x="1176" y="2571"/>
                    <a:pt x="1171" y="2573"/>
                  </a:cubicBezTo>
                  <a:cubicBezTo>
                    <a:pt x="1147" y="2582"/>
                    <a:pt x="1106" y="2602"/>
                    <a:pt x="1080" y="2606"/>
                  </a:cubicBezTo>
                  <a:cubicBezTo>
                    <a:pt x="1017" y="2603"/>
                    <a:pt x="1043" y="2597"/>
                    <a:pt x="984" y="2582"/>
                  </a:cubicBezTo>
                  <a:cubicBezTo>
                    <a:pt x="967" y="2572"/>
                    <a:pt x="955" y="2559"/>
                    <a:pt x="936" y="2554"/>
                  </a:cubicBezTo>
                  <a:cubicBezTo>
                    <a:pt x="888" y="2556"/>
                    <a:pt x="908" y="2534"/>
                    <a:pt x="869" y="2544"/>
                  </a:cubicBezTo>
                  <a:cubicBezTo>
                    <a:pt x="851" y="2549"/>
                    <a:pt x="773" y="2587"/>
                    <a:pt x="773" y="2587"/>
                  </a:cubicBezTo>
                  <a:cubicBezTo>
                    <a:pt x="752" y="2617"/>
                    <a:pt x="740" y="2650"/>
                    <a:pt x="725" y="2683"/>
                  </a:cubicBezTo>
                  <a:cubicBezTo>
                    <a:pt x="708" y="2698"/>
                    <a:pt x="690" y="2691"/>
                    <a:pt x="677" y="2693"/>
                  </a:cubicBezTo>
                  <a:cubicBezTo>
                    <a:pt x="664" y="2695"/>
                    <a:pt x="661" y="2700"/>
                    <a:pt x="648" y="2698"/>
                  </a:cubicBezTo>
                  <a:cubicBezTo>
                    <a:pt x="613" y="2686"/>
                    <a:pt x="629" y="2691"/>
                    <a:pt x="600" y="2683"/>
                  </a:cubicBezTo>
                  <a:cubicBezTo>
                    <a:pt x="591" y="2684"/>
                    <a:pt x="567" y="2693"/>
                    <a:pt x="557" y="2683"/>
                  </a:cubicBezTo>
                  <a:cubicBezTo>
                    <a:pt x="543" y="2669"/>
                    <a:pt x="542" y="2642"/>
                    <a:pt x="533" y="2626"/>
                  </a:cubicBezTo>
                  <a:cubicBezTo>
                    <a:pt x="516" y="2596"/>
                    <a:pt x="514" y="2597"/>
                    <a:pt x="494" y="2578"/>
                  </a:cubicBezTo>
                  <a:cubicBezTo>
                    <a:pt x="483" y="2516"/>
                    <a:pt x="506" y="2463"/>
                    <a:pt x="437" y="2438"/>
                  </a:cubicBezTo>
                  <a:cubicBezTo>
                    <a:pt x="410" y="2413"/>
                    <a:pt x="379" y="2401"/>
                    <a:pt x="350" y="2381"/>
                  </a:cubicBezTo>
                  <a:cubicBezTo>
                    <a:pt x="339" y="2373"/>
                    <a:pt x="317" y="2357"/>
                    <a:pt x="317" y="2357"/>
                  </a:cubicBezTo>
                  <a:cubicBezTo>
                    <a:pt x="310" y="2347"/>
                    <a:pt x="304" y="2338"/>
                    <a:pt x="297" y="2328"/>
                  </a:cubicBezTo>
                  <a:cubicBezTo>
                    <a:pt x="283" y="2307"/>
                    <a:pt x="295" y="2289"/>
                    <a:pt x="269" y="2270"/>
                  </a:cubicBezTo>
                  <a:cubicBezTo>
                    <a:pt x="247" y="2277"/>
                    <a:pt x="248" y="2271"/>
                    <a:pt x="225" y="2275"/>
                  </a:cubicBezTo>
                  <a:cubicBezTo>
                    <a:pt x="228" y="2235"/>
                    <a:pt x="192" y="2210"/>
                    <a:pt x="225" y="2189"/>
                  </a:cubicBezTo>
                  <a:cubicBezTo>
                    <a:pt x="234" y="2161"/>
                    <a:pt x="226" y="2137"/>
                    <a:pt x="201" y="2122"/>
                  </a:cubicBezTo>
                  <a:cubicBezTo>
                    <a:pt x="193" y="2093"/>
                    <a:pt x="183" y="2071"/>
                    <a:pt x="158" y="2054"/>
                  </a:cubicBezTo>
                  <a:cubicBezTo>
                    <a:pt x="151" y="2035"/>
                    <a:pt x="154" y="2028"/>
                    <a:pt x="134" y="2021"/>
                  </a:cubicBezTo>
                  <a:cubicBezTo>
                    <a:pt x="124" y="2014"/>
                    <a:pt x="110" y="2011"/>
                    <a:pt x="101" y="2002"/>
                  </a:cubicBezTo>
                  <a:cubicBezTo>
                    <a:pt x="72" y="1973"/>
                    <a:pt x="109" y="1987"/>
                    <a:pt x="77" y="1978"/>
                  </a:cubicBezTo>
                  <a:cubicBezTo>
                    <a:pt x="67" y="1949"/>
                    <a:pt x="65" y="1938"/>
                    <a:pt x="33" y="1930"/>
                  </a:cubicBezTo>
                  <a:cubicBezTo>
                    <a:pt x="54" y="1916"/>
                    <a:pt x="77" y="1911"/>
                    <a:pt x="101" y="1906"/>
                  </a:cubicBezTo>
                  <a:cubicBezTo>
                    <a:pt x="119" y="1903"/>
                    <a:pt x="120" y="1902"/>
                    <a:pt x="125" y="1896"/>
                  </a:cubicBezTo>
                  <a:cubicBezTo>
                    <a:pt x="130" y="1890"/>
                    <a:pt x="133" y="1889"/>
                    <a:pt x="134" y="1872"/>
                  </a:cubicBezTo>
                  <a:cubicBezTo>
                    <a:pt x="142" y="1841"/>
                    <a:pt x="142" y="1826"/>
                    <a:pt x="134" y="1795"/>
                  </a:cubicBezTo>
                  <a:cubicBezTo>
                    <a:pt x="136" y="1776"/>
                    <a:pt x="139" y="1757"/>
                    <a:pt x="139" y="1738"/>
                  </a:cubicBezTo>
                  <a:cubicBezTo>
                    <a:pt x="139" y="1725"/>
                    <a:pt x="137" y="1712"/>
                    <a:pt x="134" y="1699"/>
                  </a:cubicBezTo>
                  <a:cubicBezTo>
                    <a:pt x="128" y="1685"/>
                    <a:pt x="142" y="1643"/>
                    <a:pt x="125" y="1632"/>
                  </a:cubicBezTo>
                  <a:cubicBezTo>
                    <a:pt x="108" y="1621"/>
                    <a:pt x="54" y="1638"/>
                    <a:pt x="33" y="1632"/>
                  </a:cubicBezTo>
                  <a:cubicBezTo>
                    <a:pt x="11" y="1624"/>
                    <a:pt x="6" y="1616"/>
                    <a:pt x="0" y="1594"/>
                  </a:cubicBezTo>
                  <a:cubicBezTo>
                    <a:pt x="5" y="1540"/>
                    <a:pt x="0" y="1535"/>
                    <a:pt x="48" y="1522"/>
                  </a:cubicBezTo>
                  <a:cubicBezTo>
                    <a:pt x="63" y="1496"/>
                    <a:pt x="48" y="1501"/>
                    <a:pt x="33" y="1478"/>
                  </a:cubicBezTo>
                  <a:cubicBezTo>
                    <a:pt x="34" y="1464"/>
                    <a:pt x="43" y="1448"/>
                    <a:pt x="53" y="1435"/>
                  </a:cubicBezTo>
                  <a:cubicBezTo>
                    <a:pt x="69" y="1427"/>
                    <a:pt x="83" y="1414"/>
                    <a:pt x="96" y="1402"/>
                  </a:cubicBezTo>
                  <a:cubicBezTo>
                    <a:pt x="108" y="1366"/>
                    <a:pt x="125" y="1367"/>
                    <a:pt x="158" y="1358"/>
                  </a:cubicBezTo>
                  <a:cubicBezTo>
                    <a:pt x="174" y="1349"/>
                    <a:pt x="184" y="1332"/>
                    <a:pt x="201" y="1325"/>
                  </a:cubicBezTo>
                  <a:cubicBezTo>
                    <a:pt x="245" y="1307"/>
                    <a:pt x="303" y="1293"/>
                    <a:pt x="350" y="1286"/>
                  </a:cubicBezTo>
                  <a:cubicBezTo>
                    <a:pt x="383" y="1291"/>
                    <a:pt x="387" y="1295"/>
                    <a:pt x="413" y="1310"/>
                  </a:cubicBezTo>
                  <a:cubicBezTo>
                    <a:pt x="423" y="1346"/>
                    <a:pt x="408" y="1305"/>
                    <a:pt x="432" y="1334"/>
                  </a:cubicBezTo>
                  <a:cubicBezTo>
                    <a:pt x="435" y="1338"/>
                    <a:pt x="434" y="1345"/>
                    <a:pt x="437" y="1349"/>
                  </a:cubicBezTo>
                  <a:cubicBezTo>
                    <a:pt x="441" y="1355"/>
                    <a:pt x="470" y="1373"/>
                    <a:pt x="475" y="1378"/>
                  </a:cubicBezTo>
                  <a:cubicBezTo>
                    <a:pt x="510" y="1376"/>
                    <a:pt x="524" y="1368"/>
                    <a:pt x="557" y="1354"/>
                  </a:cubicBezTo>
                  <a:cubicBezTo>
                    <a:pt x="579" y="1345"/>
                    <a:pt x="567" y="1316"/>
                    <a:pt x="585" y="1301"/>
                  </a:cubicBezTo>
                  <a:cubicBezTo>
                    <a:pt x="597" y="1291"/>
                    <a:pt x="637" y="1279"/>
                    <a:pt x="609" y="1286"/>
                  </a:cubicBezTo>
                  <a:cubicBezTo>
                    <a:pt x="615" y="1264"/>
                    <a:pt x="627" y="1281"/>
                    <a:pt x="638" y="1262"/>
                  </a:cubicBezTo>
                  <a:cubicBezTo>
                    <a:pt x="681" y="1271"/>
                    <a:pt x="702" y="1281"/>
                    <a:pt x="744" y="1267"/>
                  </a:cubicBezTo>
                  <a:cubicBezTo>
                    <a:pt x="789" y="1222"/>
                    <a:pt x="756" y="1216"/>
                    <a:pt x="835" y="1210"/>
                  </a:cubicBezTo>
                  <a:cubicBezTo>
                    <a:pt x="863" y="1204"/>
                    <a:pt x="892" y="1221"/>
                    <a:pt x="926" y="1219"/>
                  </a:cubicBezTo>
                  <a:cubicBezTo>
                    <a:pt x="979" y="1215"/>
                    <a:pt x="1085" y="1210"/>
                    <a:pt x="1085" y="1210"/>
                  </a:cubicBezTo>
                  <a:cubicBezTo>
                    <a:pt x="1110" y="1201"/>
                    <a:pt x="1132" y="1189"/>
                    <a:pt x="1157" y="1181"/>
                  </a:cubicBezTo>
                  <a:cubicBezTo>
                    <a:pt x="1172" y="1170"/>
                    <a:pt x="1184" y="1157"/>
                    <a:pt x="1200" y="1147"/>
                  </a:cubicBezTo>
                  <a:cubicBezTo>
                    <a:pt x="1196" y="1109"/>
                    <a:pt x="1175" y="1031"/>
                    <a:pt x="1224" y="1018"/>
                  </a:cubicBezTo>
                  <a:cubicBezTo>
                    <a:pt x="1245" y="1004"/>
                    <a:pt x="1266" y="991"/>
                    <a:pt x="1281" y="970"/>
                  </a:cubicBezTo>
                  <a:cubicBezTo>
                    <a:pt x="1288" y="960"/>
                    <a:pt x="1301" y="941"/>
                    <a:pt x="1301" y="941"/>
                  </a:cubicBezTo>
                  <a:cubicBezTo>
                    <a:pt x="1312" y="888"/>
                    <a:pt x="1323" y="824"/>
                    <a:pt x="1353" y="778"/>
                  </a:cubicBezTo>
                  <a:cubicBezTo>
                    <a:pt x="1350" y="731"/>
                    <a:pt x="1352" y="675"/>
                    <a:pt x="1325" y="634"/>
                  </a:cubicBezTo>
                  <a:cubicBezTo>
                    <a:pt x="1330" y="591"/>
                    <a:pt x="1331" y="588"/>
                    <a:pt x="1373" y="595"/>
                  </a:cubicBezTo>
                  <a:cubicBezTo>
                    <a:pt x="1376" y="600"/>
                    <a:pt x="1377" y="607"/>
                    <a:pt x="1382" y="610"/>
                  </a:cubicBezTo>
                  <a:cubicBezTo>
                    <a:pt x="1392" y="616"/>
                    <a:pt x="1416" y="619"/>
                    <a:pt x="1416" y="619"/>
                  </a:cubicBezTo>
                  <a:cubicBezTo>
                    <a:pt x="1446" y="614"/>
                    <a:pt x="1473" y="606"/>
                    <a:pt x="1502" y="600"/>
                  </a:cubicBezTo>
                  <a:cubicBezTo>
                    <a:pt x="1531" y="599"/>
                    <a:pt x="1548" y="584"/>
                    <a:pt x="1574" y="590"/>
                  </a:cubicBezTo>
                  <a:cubicBezTo>
                    <a:pt x="1600" y="596"/>
                    <a:pt x="1634" y="631"/>
                    <a:pt x="1656" y="638"/>
                  </a:cubicBezTo>
                  <a:cubicBezTo>
                    <a:pt x="1676" y="652"/>
                    <a:pt x="1689" y="647"/>
                    <a:pt x="1709" y="634"/>
                  </a:cubicBezTo>
                  <a:cubicBezTo>
                    <a:pt x="1698" y="619"/>
                    <a:pt x="1714" y="587"/>
                    <a:pt x="1704" y="571"/>
                  </a:cubicBezTo>
                  <a:cubicBezTo>
                    <a:pt x="1706" y="565"/>
                    <a:pt x="1714" y="543"/>
                    <a:pt x="1718" y="538"/>
                  </a:cubicBezTo>
                  <a:cubicBezTo>
                    <a:pt x="1726" y="526"/>
                    <a:pt x="1731" y="490"/>
                    <a:pt x="1742" y="485"/>
                  </a:cubicBezTo>
                  <a:cubicBezTo>
                    <a:pt x="1759" y="478"/>
                    <a:pt x="1760" y="442"/>
                    <a:pt x="1776" y="432"/>
                  </a:cubicBezTo>
                  <a:cubicBezTo>
                    <a:pt x="1789" y="384"/>
                    <a:pt x="1785" y="416"/>
                    <a:pt x="1819" y="379"/>
                  </a:cubicBezTo>
                  <a:cubicBezTo>
                    <a:pt x="1831" y="345"/>
                    <a:pt x="1819" y="353"/>
                    <a:pt x="1843" y="346"/>
                  </a:cubicBezTo>
                  <a:cubicBezTo>
                    <a:pt x="1868" y="328"/>
                    <a:pt x="1870" y="300"/>
                    <a:pt x="1896" y="283"/>
                  </a:cubicBezTo>
                  <a:cubicBezTo>
                    <a:pt x="1923" y="288"/>
                    <a:pt x="1937" y="298"/>
                    <a:pt x="1963" y="302"/>
                  </a:cubicBezTo>
                  <a:cubicBezTo>
                    <a:pt x="1987" y="311"/>
                    <a:pt x="2010" y="319"/>
                    <a:pt x="2035" y="326"/>
                  </a:cubicBezTo>
                  <a:cubicBezTo>
                    <a:pt x="2090" y="372"/>
                    <a:pt x="2155" y="379"/>
                    <a:pt x="2227" y="379"/>
                  </a:cubicBezTo>
                  <a:cubicBezTo>
                    <a:pt x="2235" y="357"/>
                    <a:pt x="2242" y="334"/>
                    <a:pt x="2251" y="312"/>
                  </a:cubicBezTo>
                  <a:cubicBezTo>
                    <a:pt x="2253" y="307"/>
                    <a:pt x="2261" y="304"/>
                    <a:pt x="2261" y="298"/>
                  </a:cubicBezTo>
                  <a:cubicBezTo>
                    <a:pt x="2261" y="281"/>
                    <a:pt x="2250" y="266"/>
                    <a:pt x="2246" y="250"/>
                  </a:cubicBezTo>
                  <a:cubicBezTo>
                    <a:pt x="2248" y="228"/>
                    <a:pt x="2248" y="194"/>
                    <a:pt x="2261" y="173"/>
                  </a:cubicBezTo>
                  <a:cubicBezTo>
                    <a:pt x="2283" y="137"/>
                    <a:pt x="2336" y="115"/>
                    <a:pt x="2376" y="106"/>
                  </a:cubicBezTo>
                  <a:cubicBezTo>
                    <a:pt x="2392" y="130"/>
                    <a:pt x="2400" y="125"/>
                    <a:pt x="2429" y="120"/>
                  </a:cubicBezTo>
                  <a:cubicBezTo>
                    <a:pt x="2449" y="113"/>
                    <a:pt x="2442" y="103"/>
                    <a:pt x="2462" y="96"/>
                  </a:cubicBezTo>
                  <a:cubicBezTo>
                    <a:pt x="2487" y="73"/>
                    <a:pt x="2473" y="88"/>
                    <a:pt x="2501" y="48"/>
                  </a:cubicBezTo>
                  <a:cubicBezTo>
                    <a:pt x="2525" y="14"/>
                    <a:pt x="2560" y="22"/>
                    <a:pt x="2582" y="0"/>
                  </a:cubicBezTo>
                  <a:close/>
                </a:path>
              </a:pathLst>
            </a:custGeom>
            <a:solidFill>
              <a:srgbClr val="00CCFF"/>
            </a:solid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11" name="Freeform 10"/>
            <p:cNvSpPr>
              <a:spLocks noChangeAspect="1"/>
            </p:cNvSpPr>
            <p:nvPr/>
          </p:nvSpPr>
          <p:spPr bwMode="auto">
            <a:xfrm>
              <a:off x="1207" y="1772"/>
              <a:ext cx="811" cy="737"/>
            </a:xfrm>
            <a:custGeom>
              <a:avLst/>
              <a:gdLst>
                <a:gd name="T0" fmla="*/ 6 w 4128"/>
                <a:gd name="T1" fmla="*/ 0 h 3684"/>
                <a:gd name="T2" fmla="*/ 4 w 4128"/>
                <a:gd name="T3" fmla="*/ 3 h 3684"/>
                <a:gd name="T4" fmla="*/ 1 w 4128"/>
                <a:gd name="T5" fmla="*/ 4 h 3684"/>
                <a:gd name="T6" fmla="*/ 0 w 4128"/>
                <a:gd name="T7" fmla="*/ 7 h 3684"/>
                <a:gd name="T8" fmla="*/ 0 w 4128"/>
                <a:gd name="T9" fmla="*/ 9 h 3684"/>
                <a:gd name="T10" fmla="*/ 3 w 4128"/>
                <a:gd name="T11" fmla="*/ 10 h 3684"/>
                <a:gd name="T12" fmla="*/ 5 w 4128"/>
                <a:gd name="T13" fmla="*/ 11 h 3684"/>
                <a:gd name="T14" fmla="*/ 6 w 4128"/>
                <a:gd name="T15" fmla="*/ 11 h 3684"/>
                <a:gd name="T16" fmla="*/ 9 w 4128"/>
                <a:gd name="T17" fmla="*/ 10 h 3684"/>
                <a:gd name="T18" fmla="*/ 11 w 4128"/>
                <a:gd name="T19" fmla="*/ 11 h 3684"/>
                <a:gd name="T20" fmla="*/ 12 w 4128"/>
                <a:gd name="T21" fmla="*/ 11 h 3684"/>
                <a:gd name="T22" fmla="*/ 13 w 4128"/>
                <a:gd name="T23" fmla="*/ 12 h 3684"/>
                <a:gd name="T24" fmla="*/ 14 w 4128"/>
                <a:gd name="T25" fmla="*/ 13 h 3684"/>
                <a:gd name="T26" fmla="*/ 15 w 4128"/>
                <a:gd name="T27" fmla="*/ 14 h 3684"/>
                <a:gd name="T28" fmla="*/ 17 w 4128"/>
                <a:gd name="T29" fmla="*/ 15 h 3684"/>
                <a:gd name="T30" fmla="*/ 18 w 4128"/>
                <a:gd name="T31" fmla="*/ 18 h 3684"/>
                <a:gd name="T32" fmla="*/ 18 w 4128"/>
                <a:gd name="T33" fmla="*/ 21 h 3684"/>
                <a:gd name="T34" fmla="*/ 16 w 4128"/>
                <a:gd name="T35" fmla="*/ 23 h 3684"/>
                <a:gd name="T36" fmla="*/ 15 w 4128"/>
                <a:gd name="T37" fmla="*/ 24 h 3684"/>
                <a:gd name="T38" fmla="*/ 14 w 4128"/>
                <a:gd name="T39" fmla="*/ 25 h 3684"/>
                <a:gd name="T40" fmla="*/ 16 w 4128"/>
                <a:gd name="T41" fmla="*/ 26 h 3684"/>
                <a:gd name="T42" fmla="*/ 17 w 4128"/>
                <a:gd name="T43" fmla="*/ 27 h 3684"/>
                <a:gd name="T44" fmla="*/ 19 w 4128"/>
                <a:gd name="T45" fmla="*/ 25 h 3684"/>
                <a:gd name="T46" fmla="*/ 19 w 4128"/>
                <a:gd name="T47" fmla="*/ 26 h 3684"/>
                <a:gd name="T48" fmla="*/ 21 w 4128"/>
                <a:gd name="T49" fmla="*/ 27 h 3684"/>
                <a:gd name="T50" fmla="*/ 24 w 4128"/>
                <a:gd name="T51" fmla="*/ 29 h 3684"/>
                <a:gd name="T52" fmla="*/ 25 w 4128"/>
                <a:gd name="T53" fmla="*/ 28 h 3684"/>
                <a:gd name="T54" fmla="*/ 25 w 4128"/>
                <a:gd name="T55" fmla="*/ 27 h 3684"/>
                <a:gd name="T56" fmla="*/ 26 w 4128"/>
                <a:gd name="T57" fmla="*/ 26 h 3684"/>
                <a:gd name="T58" fmla="*/ 26 w 4128"/>
                <a:gd name="T59" fmla="*/ 23 h 3684"/>
                <a:gd name="T60" fmla="*/ 29 w 4128"/>
                <a:gd name="T61" fmla="*/ 22 h 3684"/>
                <a:gd name="T62" fmla="*/ 31 w 4128"/>
                <a:gd name="T63" fmla="*/ 20 h 3684"/>
                <a:gd name="T64" fmla="*/ 29 w 4128"/>
                <a:gd name="T65" fmla="*/ 18 h 3684"/>
                <a:gd name="T66" fmla="*/ 27 w 4128"/>
                <a:gd name="T67" fmla="*/ 17 h 3684"/>
                <a:gd name="T68" fmla="*/ 28 w 4128"/>
                <a:gd name="T69" fmla="*/ 20 h 3684"/>
                <a:gd name="T70" fmla="*/ 26 w 4128"/>
                <a:gd name="T71" fmla="*/ 22 h 3684"/>
                <a:gd name="T72" fmla="*/ 25 w 4128"/>
                <a:gd name="T73" fmla="*/ 21 h 3684"/>
                <a:gd name="T74" fmla="*/ 24 w 4128"/>
                <a:gd name="T75" fmla="*/ 20 h 3684"/>
                <a:gd name="T76" fmla="*/ 23 w 4128"/>
                <a:gd name="T77" fmla="*/ 17 h 3684"/>
                <a:gd name="T78" fmla="*/ 21 w 4128"/>
                <a:gd name="T79" fmla="*/ 16 h 3684"/>
                <a:gd name="T80" fmla="*/ 20 w 4128"/>
                <a:gd name="T81" fmla="*/ 14 h 3684"/>
                <a:gd name="T82" fmla="*/ 21 w 4128"/>
                <a:gd name="T83" fmla="*/ 12 h 3684"/>
                <a:gd name="T84" fmla="*/ 21 w 4128"/>
                <a:gd name="T85" fmla="*/ 10 h 3684"/>
                <a:gd name="T86" fmla="*/ 19 w 4128"/>
                <a:gd name="T87" fmla="*/ 11 h 3684"/>
                <a:gd name="T88" fmla="*/ 17 w 4128"/>
                <a:gd name="T89" fmla="*/ 12 h 3684"/>
                <a:gd name="T90" fmla="*/ 16 w 4128"/>
                <a:gd name="T91" fmla="*/ 12 h 3684"/>
                <a:gd name="T92" fmla="*/ 15 w 4128"/>
                <a:gd name="T93" fmla="*/ 11 h 3684"/>
                <a:gd name="T94" fmla="*/ 14 w 4128"/>
                <a:gd name="T95" fmla="*/ 10 h 3684"/>
                <a:gd name="T96" fmla="*/ 12 w 4128"/>
                <a:gd name="T97" fmla="*/ 8 h 3684"/>
                <a:gd name="T98" fmla="*/ 13 w 4128"/>
                <a:gd name="T99" fmla="*/ 7 h 3684"/>
                <a:gd name="T100" fmla="*/ 11 w 4128"/>
                <a:gd name="T101" fmla="*/ 6 h 3684"/>
                <a:gd name="T102" fmla="*/ 9 w 4128"/>
                <a:gd name="T103" fmla="*/ 6 h 3684"/>
                <a:gd name="T104" fmla="*/ 8 w 4128"/>
                <a:gd name="T105" fmla="*/ 4 h 3684"/>
                <a:gd name="T106" fmla="*/ 8 w 4128"/>
                <a:gd name="T107" fmla="*/ 1 h 3684"/>
                <a:gd name="T108" fmla="*/ 7 w 4128"/>
                <a:gd name="T109" fmla="*/ 0 h 36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28"/>
                <a:gd name="T166" fmla="*/ 0 h 3684"/>
                <a:gd name="T167" fmla="*/ 4128 w 4128"/>
                <a:gd name="T168" fmla="*/ 3684 h 36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28" h="3684">
                  <a:moveTo>
                    <a:pt x="853" y="0"/>
                  </a:moveTo>
                  <a:cubicBezTo>
                    <a:pt x="846" y="2"/>
                    <a:pt x="838" y="3"/>
                    <a:pt x="832" y="7"/>
                  </a:cubicBezTo>
                  <a:cubicBezTo>
                    <a:pt x="826" y="11"/>
                    <a:pt x="823" y="19"/>
                    <a:pt x="817" y="22"/>
                  </a:cubicBezTo>
                  <a:cubicBezTo>
                    <a:pt x="804" y="29"/>
                    <a:pt x="777" y="48"/>
                    <a:pt x="777" y="48"/>
                  </a:cubicBezTo>
                  <a:cubicBezTo>
                    <a:pt x="769" y="74"/>
                    <a:pt x="761" y="89"/>
                    <a:pt x="753" y="115"/>
                  </a:cubicBezTo>
                  <a:cubicBezTo>
                    <a:pt x="748" y="256"/>
                    <a:pt x="797" y="319"/>
                    <a:pt x="688" y="359"/>
                  </a:cubicBezTo>
                  <a:cubicBezTo>
                    <a:pt x="654" y="346"/>
                    <a:pt x="630" y="362"/>
                    <a:pt x="602" y="380"/>
                  </a:cubicBezTo>
                  <a:cubicBezTo>
                    <a:pt x="578" y="372"/>
                    <a:pt x="555" y="367"/>
                    <a:pt x="531" y="359"/>
                  </a:cubicBezTo>
                  <a:cubicBezTo>
                    <a:pt x="475" y="377"/>
                    <a:pt x="427" y="376"/>
                    <a:pt x="366" y="380"/>
                  </a:cubicBezTo>
                  <a:cubicBezTo>
                    <a:pt x="337" y="398"/>
                    <a:pt x="312" y="419"/>
                    <a:pt x="280" y="430"/>
                  </a:cubicBezTo>
                  <a:cubicBezTo>
                    <a:pt x="258" y="453"/>
                    <a:pt x="230" y="456"/>
                    <a:pt x="201" y="466"/>
                  </a:cubicBezTo>
                  <a:cubicBezTo>
                    <a:pt x="187" y="471"/>
                    <a:pt x="172" y="502"/>
                    <a:pt x="172" y="502"/>
                  </a:cubicBezTo>
                  <a:cubicBezTo>
                    <a:pt x="145" y="531"/>
                    <a:pt x="148" y="537"/>
                    <a:pt x="121" y="566"/>
                  </a:cubicBezTo>
                  <a:cubicBezTo>
                    <a:pt x="107" y="588"/>
                    <a:pt x="89" y="600"/>
                    <a:pt x="76" y="627"/>
                  </a:cubicBezTo>
                  <a:cubicBezTo>
                    <a:pt x="63" y="654"/>
                    <a:pt x="51" y="694"/>
                    <a:pt x="43" y="731"/>
                  </a:cubicBezTo>
                  <a:cubicBezTo>
                    <a:pt x="36" y="803"/>
                    <a:pt x="25" y="779"/>
                    <a:pt x="31" y="851"/>
                  </a:cubicBezTo>
                  <a:cubicBezTo>
                    <a:pt x="35" y="883"/>
                    <a:pt x="50" y="938"/>
                    <a:pt x="47" y="963"/>
                  </a:cubicBezTo>
                  <a:cubicBezTo>
                    <a:pt x="33" y="1000"/>
                    <a:pt x="42" y="1001"/>
                    <a:pt x="29" y="1039"/>
                  </a:cubicBezTo>
                  <a:cubicBezTo>
                    <a:pt x="20" y="1093"/>
                    <a:pt x="26" y="1072"/>
                    <a:pt x="8" y="1125"/>
                  </a:cubicBezTo>
                  <a:cubicBezTo>
                    <a:pt x="5" y="1132"/>
                    <a:pt x="0" y="1147"/>
                    <a:pt x="0" y="1147"/>
                  </a:cubicBezTo>
                  <a:cubicBezTo>
                    <a:pt x="20" y="1154"/>
                    <a:pt x="107" y="1152"/>
                    <a:pt x="150" y="1158"/>
                  </a:cubicBezTo>
                  <a:cubicBezTo>
                    <a:pt x="193" y="1164"/>
                    <a:pt x="221" y="1173"/>
                    <a:pt x="258" y="1183"/>
                  </a:cubicBezTo>
                  <a:cubicBezTo>
                    <a:pt x="296" y="1195"/>
                    <a:pt x="334" y="1209"/>
                    <a:pt x="373" y="1218"/>
                  </a:cubicBezTo>
                  <a:cubicBezTo>
                    <a:pt x="394" y="1240"/>
                    <a:pt x="427" y="1249"/>
                    <a:pt x="451" y="1267"/>
                  </a:cubicBezTo>
                  <a:cubicBezTo>
                    <a:pt x="465" y="1277"/>
                    <a:pt x="505" y="1292"/>
                    <a:pt x="505" y="1292"/>
                  </a:cubicBezTo>
                  <a:cubicBezTo>
                    <a:pt x="521" y="1317"/>
                    <a:pt x="534" y="1337"/>
                    <a:pt x="563" y="1347"/>
                  </a:cubicBezTo>
                  <a:cubicBezTo>
                    <a:pt x="577" y="1352"/>
                    <a:pt x="588" y="1369"/>
                    <a:pt x="588" y="1369"/>
                  </a:cubicBezTo>
                  <a:cubicBezTo>
                    <a:pt x="593" y="1377"/>
                    <a:pt x="607" y="1400"/>
                    <a:pt x="617" y="1405"/>
                  </a:cubicBezTo>
                  <a:cubicBezTo>
                    <a:pt x="630" y="1412"/>
                    <a:pt x="660" y="1419"/>
                    <a:pt x="660" y="1419"/>
                  </a:cubicBezTo>
                  <a:cubicBezTo>
                    <a:pt x="679" y="1427"/>
                    <a:pt x="704" y="1442"/>
                    <a:pt x="729" y="1452"/>
                  </a:cubicBezTo>
                  <a:cubicBezTo>
                    <a:pt x="754" y="1462"/>
                    <a:pt x="792" y="1481"/>
                    <a:pt x="810" y="1476"/>
                  </a:cubicBezTo>
                  <a:cubicBezTo>
                    <a:pt x="840" y="1467"/>
                    <a:pt x="829" y="1453"/>
                    <a:pt x="838" y="1424"/>
                  </a:cubicBezTo>
                  <a:cubicBezTo>
                    <a:pt x="843" y="1352"/>
                    <a:pt x="827" y="1303"/>
                    <a:pt x="895" y="1280"/>
                  </a:cubicBezTo>
                  <a:cubicBezTo>
                    <a:pt x="931" y="1287"/>
                    <a:pt x="984" y="1289"/>
                    <a:pt x="1018" y="1297"/>
                  </a:cubicBezTo>
                  <a:cubicBezTo>
                    <a:pt x="1054" y="1298"/>
                    <a:pt x="1130" y="1297"/>
                    <a:pt x="1164" y="1292"/>
                  </a:cubicBezTo>
                  <a:cubicBezTo>
                    <a:pt x="1198" y="1287"/>
                    <a:pt x="1206" y="1270"/>
                    <a:pt x="1225" y="1267"/>
                  </a:cubicBezTo>
                  <a:cubicBezTo>
                    <a:pt x="1265" y="1264"/>
                    <a:pt x="1259" y="1268"/>
                    <a:pt x="1279" y="1273"/>
                  </a:cubicBezTo>
                  <a:cubicBezTo>
                    <a:pt x="1299" y="1278"/>
                    <a:pt x="1328" y="1285"/>
                    <a:pt x="1347" y="1296"/>
                  </a:cubicBezTo>
                  <a:cubicBezTo>
                    <a:pt x="1366" y="1307"/>
                    <a:pt x="1381" y="1325"/>
                    <a:pt x="1391" y="1337"/>
                  </a:cubicBezTo>
                  <a:cubicBezTo>
                    <a:pt x="1409" y="1394"/>
                    <a:pt x="1367" y="1332"/>
                    <a:pt x="1405" y="1369"/>
                  </a:cubicBezTo>
                  <a:cubicBezTo>
                    <a:pt x="1430" y="1393"/>
                    <a:pt x="1393" y="1388"/>
                    <a:pt x="1426" y="1405"/>
                  </a:cubicBezTo>
                  <a:cubicBezTo>
                    <a:pt x="1439" y="1412"/>
                    <a:pt x="1455" y="1414"/>
                    <a:pt x="1469" y="1419"/>
                  </a:cubicBezTo>
                  <a:cubicBezTo>
                    <a:pt x="1476" y="1421"/>
                    <a:pt x="1491" y="1426"/>
                    <a:pt x="1491" y="1426"/>
                  </a:cubicBezTo>
                  <a:cubicBezTo>
                    <a:pt x="1510" y="1439"/>
                    <a:pt x="1519" y="1435"/>
                    <a:pt x="1545" y="1433"/>
                  </a:cubicBezTo>
                  <a:cubicBezTo>
                    <a:pt x="1560" y="1432"/>
                    <a:pt x="1577" y="1438"/>
                    <a:pt x="1591" y="1433"/>
                  </a:cubicBezTo>
                  <a:cubicBezTo>
                    <a:pt x="1598" y="1431"/>
                    <a:pt x="1613" y="1426"/>
                    <a:pt x="1613" y="1426"/>
                  </a:cubicBezTo>
                  <a:cubicBezTo>
                    <a:pt x="1622" y="1430"/>
                    <a:pt x="1648" y="1415"/>
                    <a:pt x="1657" y="1427"/>
                  </a:cubicBezTo>
                  <a:cubicBezTo>
                    <a:pt x="1666" y="1439"/>
                    <a:pt x="1665" y="1480"/>
                    <a:pt x="1670" y="1497"/>
                  </a:cubicBezTo>
                  <a:cubicBezTo>
                    <a:pt x="1675" y="1514"/>
                    <a:pt x="1685" y="1521"/>
                    <a:pt x="1686" y="1532"/>
                  </a:cubicBezTo>
                  <a:cubicBezTo>
                    <a:pt x="1687" y="1539"/>
                    <a:pt x="1671" y="1558"/>
                    <a:pt x="1677" y="1562"/>
                  </a:cubicBezTo>
                  <a:cubicBezTo>
                    <a:pt x="1689" y="1571"/>
                    <a:pt x="1720" y="1577"/>
                    <a:pt x="1720" y="1577"/>
                  </a:cubicBezTo>
                  <a:cubicBezTo>
                    <a:pt x="1733" y="1615"/>
                    <a:pt x="1746" y="1596"/>
                    <a:pt x="1785" y="1606"/>
                  </a:cubicBezTo>
                  <a:cubicBezTo>
                    <a:pt x="1804" y="1624"/>
                    <a:pt x="1794" y="1632"/>
                    <a:pt x="1820" y="1641"/>
                  </a:cubicBezTo>
                  <a:cubicBezTo>
                    <a:pt x="1834" y="1646"/>
                    <a:pt x="1863" y="1677"/>
                    <a:pt x="1863" y="1677"/>
                  </a:cubicBezTo>
                  <a:cubicBezTo>
                    <a:pt x="1869" y="1696"/>
                    <a:pt x="1880" y="1717"/>
                    <a:pt x="1903" y="1724"/>
                  </a:cubicBezTo>
                  <a:cubicBezTo>
                    <a:pt x="1983" y="1763"/>
                    <a:pt x="1916" y="1741"/>
                    <a:pt x="1978" y="1763"/>
                  </a:cubicBezTo>
                  <a:cubicBezTo>
                    <a:pt x="2004" y="1772"/>
                    <a:pt x="2010" y="1781"/>
                    <a:pt x="2035" y="1792"/>
                  </a:cubicBezTo>
                  <a:cubicBezTo>
                    <a:pt x="2058" y="1802"/>
                    <a:pt x="2083" y="1806"/>
                    <a:pt x="2107" y="1813"/>
                  </a:cubicBezTo>
                  <a:cubicBezTo>
                    <a:pt x="2123" y="1838"/>
                    <a:pt x="2134" y="1826"/>
                    <a:pt x="2159" y="1843"/>
                  </a:cubicBezTo>
                  <a:cubicBezTo>
                    <a:pt x="2200" y="1805"/>
                    <a:pt x="2222" y="1892"/>
                    <a:pt x="2264" y="1906"/>
                  </a:cubicBezTo>
                  <a:cubicBezTo>
                    <a:pt x="2308" y="1936"/>
                    <a:pt x="2340" y="1971"/>
                    <a:pt x="2358" y="2021"/>
                  </a:cubicBezTo>
                  <a:cubicBezTo>
                    <a:pt x="2355" y="2054"/>
                    <a:pt x="2328" y="2072"/>
                    <a:pt x="2323" y="2105"/>
                  </a:cubicBezTo>
                  <a:cubicBezTo>
                    <a:pt x="2321" y="2120"/>
                    <a:pt x="2319" y="2169"/>
                    <a:pt x="2319" y="2169"/>
                  </a:cubicBezTo>
                  <a:cubicBezTo>
                    <a:pt x="2323" y="2189"/>
                    <a:pt x="2344" y="2204"/>
                    <a:pt x="2358" y="2217"/>
                  </a:cubicBezTo>
                  <a:cubicBezTo>
                    <a:pt x="2370" y="2234"/>
                    <a:pt x="2379" y="2237"/>
                    <a:pt x="2390" y="2268"/>
                  </a:cubicBezTo>
                  <a:cubicBezTo>
                    <a:pt x="2429" y="2330"/>
                    <a:pt x="2403" y="2245"/>
                    <a:pt x="2422" y="2401"/>
                  </a:cubicBezTo>
                  <a:cubicBezTo>
                    <a:pt x="2424" y="2416"/>
                    <a:pt x="2436" y="2444"/>
                    <a:pt x="2436" y="2444"/>
                  </a:cubicBezTo>
                  <a:cubicBezTo>
                    <a:pt x="2442" y="2488"/>
                    <a:pt x="2456" y="2537"/>
                    <a:pt x="2422" y="2573"/>
                  </a:cubicBezTo>
                  <a:cubicBezTo>
                    <a:pt x="2411" y="2606"/>
                    <a:pt x="2363" y="2622"/>
                    <a:pt x="2329" y="2633"/>
                  </a:cubicBezTo>
                  <a:cubicBezTo>
                    <a:pt x="2310" y="2651"/>
                    <a:pt x="2326" y="2669"/>
                    <a:pt x="2307" y="2687"/>
                  </a:cubicBezTo>
                  <a:cubicBezTo>
                    <a:pt x="2306" y="2696"/>
                    <a:pt x="2268" y="2742"/>
                    <a:pt x="2262" y="2755"/>
                  </a:cubicBezTo>
                  <a:cubicBezTo>
                    <a:pt x="2207" y="2806"/>
                    <a:pt x="2203" y="2823"/>
                    <a:pt x="2164" y="2859"/>
                  </a:cubicBezTo>
                  <a:cubicBezTo>
                    <a:pt x="2146" y="2889"/>
                    <a:pt x="2154" y="2889"/>
                    <a:pt x="2137" y="2921"/>
                  </a:cubicBezTo>
                  <a:cubicBezTo>
                    <a:pt x="2133" y="2943"/>
                    <a:pt x="2152" y="2970"/>
                    <a:pt x="2140" y="2992"/>
                  </a:cubicBezTo>
                  <a:cubicBezTo>
                    <a:pt x="2128" y="3014"/>
                    <a:pt x="2084" y="3044"/>
                    <a:pt x="2064" y="3053"/>
                  </a:cubicBezTo>
                  <a:cubicBezTo>
                    <a:pt x="2050" y="3050"/>
                    <a:pt x="2034" y="3052"/>
                    <a:pt x="2021" y="3045"/>
                  </a:cubicBezTo>
                  <a:cubicBezTo>
                    <a:pt x="2015" y="3041"/>
                    <a:pt x="2018" y="3030"/>
                    <a:pt x="2014" y="3024"/>
                  </a:cubicBezTo>
                  <a:cubicBezTo>
                    <a:pt x="2007" y="3012"/>
                    <a:pt x="1986" y="3034"/>
                    <a:pt x="1977" y="3024"/>
                  </a:cubicBezTo>
                  <a:cubicBezTo>
                    <a:pt x="1948" y="3027"/>
                    <a:pt x="1926" y="3022"/>
                    <a:pt x="1900" y="3033"/>
                  </a:cubicBezTo>
                  <a:cubicBezTo>
                    <a:pt x="1887" y="3039"/>
                    <a:pt x="1879" y="3049"/>
                    <a:pt x="1871" y="3065"/>
                  </a:cubicBezTo>
                  <a:cubicBezTo>
                    <a:pt x="1876" y="3077"/>
                    <a:pt x="1870" y="3110"/>
                    <a:pt x="1870" y="3110"/>
                  </a:cubicBezTo>
                  <a:lnTo>
                    <a:pt x="1881" y="3174"/>
                  </a:lnTo>
                  <a:lnTo>
                    <a:pt x="1929" y="3222"/>
                  </a:lnTo>
                  <a:cubicBezTo>
                    <a:pt x="1969" y="3242"/>
                    <a:pt x="2010" y="3262"/>
                    <a:pt x="2050" y="3282"/>
                  </a:cubicBezTo>
                  <a:cubicBezTo>
                    <a:pt x="2057" y="3285"/>
                    <a:pt x="2053" y="3297"/>
                    <a:pt x="2057" y="3303"/>
                  </a:cubicBezTo>
                  <a:cubicBezTo>
                    <a:pt x="2067" y="3320"/>
                    <a:pt x="2082" y="3323"/>
                    <a:pt x="2100" y="3332"/>
                  </a:cubicBezTo>
                  <a:cubicBezTo>
                    <a:pt x="2112" y="3370"/>
                    <a:pt x="2138" y="3369"/>
                    <a:pt x="2175" y="3376"/>
                  </a:cubicBezTo>
                  <a:cubicBezTo>
                    <a:pt x="2213" y="3368"/>
                    <a:pt x="2225" y="3382"/>
                    <a:pt x="2236" y="3346"/>
                  </a:cubicBezTo>
                  <a:cubicBezTo>
                    <a:pt x="2248" y="3308"/>
                    <a:pt x="2210" y="3191"/>
                    <a:pt x="2230" y="3148"/>
                  </a:cubicBezTo>
                  <a:cubicBezTo>
                    <a:pt x="2250" y="3105"/>
                    <a:pt x="2325" y="3101"/>
                    <a:pt x="2358" y="3088"/>
                  </a:cubicBezTo>
                  <a:cubicBezTo>
                    <a:pt x="2388" y="3079"/>
                    <a:pt x="2401" y="3076"/>
                    <a:pt x="2429" y="3067"/>
                  </a:cubicBezTo>
                  <a:cubicBezTo>
                    <a:pt x="2446" y="3069"/>
                    <a:pt x="2466" y="3064"/>
                    <a:pt x="2479" y="3074"/>
                  </a:cubicBezTo>
                  <a:cubicBezTo>
                    <a:pt x="2491" y="3083"/>
                    <a:pt x="2494" y="3117"/>
                    <a:pt x="2494" y="3117"/>
                  </a:cubicBezTo>
                  <a:cubicBezTo>
                    <a:pt x="2496" y="3150"/>
                    <a:pt x="2493" y="3185"/>
                    <a:pt x="2501" y="3217"/>
                  </a:cubicBezTo>
                  <a:cubicBezTo>
                    <a:pt x="2503" y="3224"/>
                    <a:pt x="2516" y="3221"/>
                    <a:pt x="2522" y="3225"/>
                  </a:cubicBezTo>
                  <a:cubicBezTo>
                    <a:pt x="2528" y="3229"/>
                    <a:pt x="2531" y="3237"/>
                    <a:pt x="2537" y="3239"/>
                  </a:cubicBezTo>
                  <a:cubicBezTo>
                    <a:pt x="2553" y="3245"/>
                    <a:pt x="2571" y="3265"/>
                    <a:pt x="2607" y="3273"/>
                  </a:cubicBezTo>
                  <a:cubicBezTo>
                    <a:pt x="2643" y="3281"/>
                    <a:pt x="2723" y="3280"/>
                    <a:pt x="2752" y="3289"/>
                  </a:cubicBezTo>
                  <a:cubicBezTo>
                    <a:pt x="2769" y="3341"/>
                    <a:pt x="2745" y="3283"/>
                    <a:pt x="2780" y="3325"/>
                  </a:cubicBezTo>
                  <a:cubicBezTo>
                    <a:pt x="2784" y="3329"/>
                    <a:pt x="2817" y="3348"/>
                    <a:pt x="2819" y="3353"/>
                  </a:cubicBezTo>
                  <a:cubicBezTo>
                    <a:pt x="2830" y="3379"/>
                    <a:pt x="2808" y="3396"/>
                    <a:pt x="2823" y="3418"/>
                  </a:cubicBezTo>
                  <a:cubicBezTo>
                    <a:pt x="2830" y="3498"/>
                    <a:pt x="2827" y="3532"/>
                    <a:pt x="2881" y="3583"/>
                  </a:cubicBezTo>
                  <a:cubicBezTo>
                    <a:pt x="2904" y="3652"/>
                    <a:pt x="2960" y="3657"/>
                    <a:pt x="3024" y="3669"/>
                  </a:cubicBezTo>
                  <a:cubicBezTo>
                    <a:pt x="3065" y="3666"/>
                    <a:pt x="3117" y="3684"/>
                    <a:pt x="3146" y="3655"/>
                  </a:cubicBezTo>
                  <a:cubicBezTo>
                    <a:pt x="3185" y="3616"/>
                    <a:pt x="3117" y="3645"/>
                    <a:pt x="3174" y="3626"/>
                  </a:cubicBezTo>
                  <a:cubicBezTo>
                    <a:pt x="3192" y="3609"/>
                    <a:pt x="3208" y="3605"/>
                    <a:pt x="3232" y="3597"/>
                  </a:cubicBezTo>
                  <a:cubicBezTo>
                    <a:pt x="3273" y="3535"/>
                    <a:pt x="3217" y="3610"/>
                    <a:pt x="3268" y="3569"/>
                  </a:cubicBezTo>
                  <a:cubicBezTo>
                    <a:pt x="3292" y="3550"/>
                    <a:pt x="3296" y="3504"/>
                    <a:pt x="3303" y="3475"/>
                  </a:cubicBezTo>
                  <a:cubicBezTo>
                    <a:pt x="3306" y="3450"/>
                    <a:pt x="3279" y="3442"/>
                    <a:pt x="3273" y="3427"/>
                  </a:cubicBezTo>
                  <a:cubicBezTo>
                    <a:pt x="3267" y="3412"/>
                    <a:pt x="3269" y="3398"/>
                    <a:pt x="3268" y="3382"/>
                  </a:cubicBezTo>
                  <a:cubicBezTo>
                    <a:pt x="3262" y="3367"/>
                    <a:pt x="3250" y="3347"/>
                    <a:pt x="3268" y="3332"/>
                  </a:cubicBezTo>
                  <a:cubicBezTo>
                    <a:pt x="3280" y="3322"/>
                    <a:pt x="3311" y="3318"/>
                    <a:pt x="3311" y="3318"/>
                  </a:cubicBezTo>
                  <a:cubicBezTo>
                    <a:pt x="3339" y="3320"/>
                    <a:pt x="3368" y="3322"/>
                    <a:pt x="3396" y="3325"/>
                  </a:cubicBezTo>
                  <a:cubicBezTo>
                    <a:pt x="3406" y="3326"/>
                    <a:pt x="3416" y="3335"/>
                    <a:pt x="3425" y="3332"/>
                  </a:cubicBezTo>
                  <a:cubicBezTo>
                    <a:pt x="3433" y="3329"/>
                    <a:pt x="3454" y="3282"/>
                    <a:pt x="3468" y="3268"/>
                  </a:cubicBezTo>
                  <a:cubicBezTo>
                    <a:pt x="3473" y="3254"/>
                    <a:pt x="3477" y="3239"/>
                    <a:pt x="3482" y="3225"/>
                  </a:cubicBezTo>
                  <a:cubicBezTo>
                    <a:pt x="3485" y="3218"/>
                    <a:pt x="3490" y="3203"/>
                    <a:pt x="3490" y="3203"/>
                  </a:cubicBezTo>
                  <a:cubicBezTo>
                    <a:pt x="3499" y="3097"/>
                    <a:pt x="3484" y="3137"/>
                    <a:pt x="3533" y="3088"/>
                  </a:cubicBezTo>
                  <a:cubicBezTo>
                    <a:pt x="3557" y="3017"/>
                    <a:pt x="3501" y="3030"/>
                    <a:pt x="3447" y="3024"/>
                  </a:cubicBezTo>
                  <a:cubicBezTo>
                    <a:pt x="3426" y="2969"/>
                    <a:pt x="3444" y="2926"/>
                    <a:pt x="3482" y="2888"/>
                  </a:cubicBezTo>
                  <a:cubicBezTo>
                    <a:pt x="3492" y="2854"/>
                    <a:pt x="3483" y="2832"/>
                    <a:pt x="3494" y="2816"/>
                  </a:cubicBezTo>
                  <a:cubicBezTo>
                    <a:pt x="3505" y="2800"/>
                    <a:pt x="3502" y="2798"/>
                    <a:pt x="3547" y="2795"/>
                  </a:cubicBezTo>
                  <a:cubicBezTo>
                    <a:pt x="3633" y="2804"/>
                    <a:pt x="3673" y="2801"/>
                    <a:pt x="3763" y="2796"/>
                  </a:cubicBezTo>
                  <a:cubicBezTo>
                    <a:pt x="3770" y="2776"/>
                    <a:pt x="3792" y="2747"/>
                    <a:pt x="3805" y="2730"/>
                  </a:cubicBezTo>
                  <a:cubicBezTo>
                    <a:pt x="3829" y="2699"/>
                    <a:pt x="3921" y="2690"/>
                    <a:pt x="3942" y="2688"/>
                  </a:cubicBezTo>
                  <a:cubicBezTo>
                    <a:pt x="3991" y="2674"/>
                    <a:pt x="4046" y="2712"/>
                    <a:pt x="4077" y="2666"/>
                  </a:cubicBezTo>
                  <a:cubicBezTo>
                    <a:pt x="4099" y="2642"/>
                    <a:pt x="4067" y="2577"/>
                    <a:pt x="4073" y="2544"/>
                  </a:cubicBezTo>
                  <a:cubicBezTo>
                    <a:pt x="4073" y="2515"/>
                    <a:pt x="4069" y="2505"/>
                    <a:pt x="4076" y="2492"/>
                  </a:cubicBezTo>
                  <a:cubicBezTo>
                    <a:pt x="4083" y="2479"/>
                    <a:pt x="4119" y="2497"/>
                    <a:pt x="4113" y="2465"/>
                  </a:cubicBezTo>
                  <a:cubicBezTo>
                    <a:pt x="4128" y="2403"/>
                    <a:pt x="4102" y="2330"/>
                    <a:pt x="4041" y="2300"/>
                  </a:cubicBezTo>
                  <a:cubicBezTo>
                    <a:pt x="4014" y="2286"/>
                    <a:pt x="3982" y="2278"/>
                    <a:pt x="3955" y="2264"/>
                  </a:cubicBezTo>
                  <a:cubicBezTo>
                    <a:pt x="3932" y="2252"/>
                    <a:pt x="3919" y="2225"/>
                    <a:pt x="3898" y="2214"/>
                  </a:cubicBezTo>
                  <a:cubicBezTo>
                    <a:pt x="3871" y="2200"/>
                    <a:pt x="3841" y="2195"/>
                    <a:pt x="3812" y="2186"/>
                  </a:cubicBezTo>
                  <a:cubicBezTo>
                    <a:pt x="3805" y="2184"/>
                    <a:pt x="3791" y="2179"/>
                    <a:pt x="3791" y="2179"/>
                  </a:cubicBezTo>
                  <a:cubicBezTo>
                    <a:pt x="3733" y="2139"/>
                    <a:pt x="3712" y="2095"/>
                    <a:pt x="3640" y="2078"/>
                  </a:cubicBezTo>
                  <a:cubicBezTo>
                    <a:pt x="3544" y="2087"/>
                    <a:pt x="3594" y="2109"/>
                    <a:pt x="3539" y="2160"/>
                  </a:cubicBezTo>
                  <a:cubicBezTo>
                    <a:pt x="3528" y="2193"/>
                    <a:pt x="3503" y="2205"/>
                    <a:pt x="3491" y="2236"/>
                  </a:cubicBezTo>
                  <a:cubicBezTo>
                    <a:pt x="3502" y="2312"/>
                    <a:pt x="3491" y="2282"/>
                    <a:pt x="3533" y="2336"/>
                  </a:cubicBezTo>
                  <a:cubicBezTo>
                    <a:pt x="3564" y="2376"/>
                    <a:pt x="3558" y="2383"/>
                    <a:pt x="3604" y="2401"/>
                  </a:cubicBezTo>
                  <a:cubicBezTo>
                    <a:pt x="3626" y="2421"/>
                    <a:pt x="3616" y="2428"/>
                    <a:pt x="3625" y="2457"/>
                  </a:cubicBezTo>
                  <a:cubicBezTo>
                    <a:pt x="3608" y="2529"/>
                    <a:pt x="3573" y="2494"/>
                    <a:pt x="3507" y="2499"/>
                  </a:cubicBezTo>
                  <a:cubicBezTo>
                    <a:pt x="3497" y="2551"/>
                    <a:pt x="3518" y="2637"/>
                    <a:pt x="3461" y="2659"/>
                  </a:cubicBezTo>
                  <a:cubicBezTo>
                    <a:pt x="3459" y="2676"/>
                    <a:pt x="3462" y="2694"/>
                    <a:pt x="3454" y="2709"/>
                  </a:cubicBezTo>
                  <a:cubicBezTo>
                    <a:pt x="3451" y="2716"/>
                    <a:pt x="3439" y="2720"/>
                    <a:pt x="3432" y="2716"/>
                  </a:cubicBezTo>
                  <a:cubicBezTo>
                    <a:pt x="3425" y="2712"/>
                    <a:pt x="3430" y="2700"/>
                    <a:pt x="3425" y="2694"/>
                  </a:cubicBezTo>
                  <a:cubicBezTo>
                    <a:pt x="3408" y="2677"/>
                    <a:pt x="3378" y="2683"/>
                    <a:pt x="3354" y="2680"/>
                  </a:cubicBezTo>
                  <a:cubicBezTo>
                    <a:pt x="3343" y="2669"/>
                    <a:pt x="3339" y="2651"/>
                    <a:pt x="3325" y="2644"/>
                  </a:cubicBezTo>
                  <a:cubicBezTo>
                    <a:pt x="3305" y="2634"/>
                    <a:pt x="3288" y="2618"/>
                    <a:pt x="3267" y="2611"/>
                  </a:cubicBezTo>
                  <a:cubicBezTo>
                    <a:pt x="3251" y="2600"/>
                    <a:pt x="3227" y="2595"/>
                    <a:pt x="3210" y="2587"/>
                  </a:cubicBezTo>
                  <a:cubicBezTo>
                    <a:pt x="3190" y="2577"/>
                    <a:pt x="3188" y="2568"/>
                    <a:pt x="3167" y="2560"/>
                  </a:cubicBezTo>
                  <a:cubicBezTo>
                    <a:pt x="3162" y="2547"/>
                    <a:pt x="3173" y="2542"/>
                    <a:pt x="3177" y="2508"/>
                  </a:cubicBezTo>
                  <a:cubicBezTo>
                    <a:pt x="3177" y="2498"/>
                    <a:pt x="3162" y="2524"/>
                    <a:pt x="3164" y="2499"/>
                  </a:cubicBezTo>
                  <a:cubicBezTo>
                    <a:pt x="3166" y="2474"/>
                    <a:pt x="3190" y="2393"/>
                    <a:pt x="3189" y="2358"/>
                  </a:cubicBezTo>
                  <a:cubicBezTo>
                    <a:pt x="3182" y="2329"/>
                    <a:pt x="3176" y="2310"/>
                    <a:pt x="3160" y="2286"/>
                  </a:cubicBezTo>
                  <a:cubicBezTo>
                    <a:pt x="3151" y="2259"/>
                    <a:pt x="3132" y="2231"/>
                    <a:pt x="3116" y="2204"/>
                  </a:cubicBezTo>
                  <a:cubicBezTo>
                    <a:pt x="3100" y="2177"/>
                    <a:pt x="3077" y="2144"/>
                    <a:pt x="3062" y="2124"/>
                  </a:cubicBezTo>
                  <a:cubicBezTo>
                    <a:pt x="3047" y="2115"/>
                    <a:pt x="3044" y="2089"/>
                    <a:pt x="3027" y="2086"/>
                  </a:cubicBezTo>
                  <a:cubicBezTo>
                    <a:pt x="2984" y="2078"/>
                    <a:pt x="3015" y="2055"/>
                    <a:pt x="2982" y="2044"/>
                  </a:cubicBezTo>
                  <a:cubicBezTo>
                    <a:pt x="2962" y="2014"/>
                    <a:pt x="2906" y="2011"/>
                    <a:pt x="2873" y="1992"/>
                  </a:cubicBezTo>
                  <a:cubicBezTo>
                    <a:pt x="2837" y="1972"/>
                    <a:pt x="2818" y="1960"/>
                    <a:pt x="2780" y="1945"/>
                  </a:cubicBezTo>
                  <a:cubicBezTo>
                    <a:pt x="2760" y="1927"/>
                    <a:pt x="2738" y="1915"/>
                    <a:pt x="2713" y="1907"/>
                  </a:cubicBezTo>
                  <a:cubicBezTo>
                    <a:pt x="2692" y="1885"/>
                    <a:pt x="2647" y="1874"/>
                    <a:pt x="2630" y="1849"/>
                  </a:cubicBezTo>
                  <a:cubicBezTo>
                    <a:pt x="2622" y="1825"/>
                    <a:pt x="2609" y="1816"/>
                    <a:pt x="2601" y="1792"/>
                  </a:cubicBezTo>
                  <a:cubicBezTo>
                    <a:pt x="2603" y="1770"/>
                    <a:pt x="2603" y="1748"/>
                    <a:pt x="2608" y="1727"/>
                  </a:cubicBezTo>
                  <a:cubicBezTo>
                    <a:pt x="2610" y="1716"/>
                    <a:pt x="2619" y="1708"/>
                    <a:pt x="2623" y="1698"/>
                  </a:cubicBezTo>
                  <a:cubicBezTo>
                    <a:pt x="2631" y="1678"/>
                    <a:pt x="2644" y="1664"/>
                    <a:pt x="2659" y="1638"/>
                  </a:cubicBezTo>
                  <a:cubicBezTo>
                    <a:pt x="2674" y="1612"/>
                    <a:pt x="2694" y="1565"/>
                    <a:pt x="2716" y="1541"/>
                  </a:cubicBezTo>
                  <a:cubicBezTo>
                    <a:pt x="2739" y="1517"/>
                    <a:pt x="2764" y="1501"/>
                    <a:pt x="2795" y="1491"/>
                  </a:cubicBezTo>
                  <a:cubicBezTo>
                    <a:pt x="2804" y="1464"/>
                    <a:pt x="2808" y="1453"/>
                    <a:pt x="2828" y="1433"/>
                  </a:cubicBezTo>
                  <a:cubicBezTo>
                    <a:pt x="2836" y="1409"/>
                    <a:pt x="2853" y="1406"/>
                    <a:pt x="2838" y="1376"/>
                  </a:cubicBezTo>
                  <a:cubicBezTo>
                    <a:pt x="2834" y="1368"/>
                    <a:pt x="2823" y="1367"/>
                    <a:pt x="2816" y="1362"/>
                  </a:cubicBezTo>
                  <a:cubicBezTo>
                    <a:pt x="2787" y="1343"/>
                    <a:pt x="2762" y="1316"/>
                    <a:pt x="2730" y="1304"/>
                  </a:cubicBezTo>
                  <a:cubicBezTo>
                    <a:pt x="2712" y="1308"/>
                    <a:pt x="2708" y="1311"/>
                    <a:pt x="2694" y="1328"/>
                  </a:cubicBezTo>
                  <a:cubicBezTo>
                    <a:pt x="2672" y="1355"/>
                    <a:pt x="2683" y="1342"/>
                    <a:pt x="2651" y="1362"/>
                  </a:cubicBezTo>
                  <a:cubicBezTo>
                    <a:pt x="2622" y="1380"/>
                    <a:pt x="2584" y="1389"/>
                    <a:pt x="2550" y="1392"/>
                  </a:cubicBezTo>
                  <a:cubicBezTo>
                    <a:pt x="2529" y="1390"/>
                    <a:pt x="2508" y="1375"/>
                    <a:pt x="2487" y="1369"/>
                  </a:cubicBezTo>
                  <a:cubicBezTo>
                    <a:pt x="2472" y="1365"/>
                    <a:pt x="2443" y="1376"/>
                    <a:pt x="2429" y="1369"/>
                  </a:cubicBezTo>
                  <a:cubicBezTo>
                    <a:pt x="2416" y="1362"/>
                    <a:pt x="2383" y="1349"/>
                    <a:pt x="2372" y="1347"/>
                  </a:cubicBezTo>
                  <a:cubicBezTo>
                    <a:pt x="2340" y="1355"/>
                    <a:pt x="2322" y="1340"/>
                    <a:pt x="2293" y="1355"/>
                  </a:cubicBezTo>
                  <a:cubicBezTo>
                    <a:pt x="2244" y="1380"/>
                    <a:pt x="2314" y="1424"/>
                    <a:pt x="2264" y="1440"/>
                  </a:cubicBezTo>
                  <a:cubicBezTo>
                    <a:pt x="2255" y="1460"/>
                    <a:pt x="2256" y="1461"/>
                    <a:pt x="2249" y="1478"/>
                  </a:cubicBezTo>
                  <a:cubicBezTo>
                    <a:pt x="2241" y="1493"/>
                    <a:pt x="2219" y="1518"/>
                    <a:pt x="2214" y="1529"/>
                  </a:cubicBezTo>
                  <a:cubicBezTo>
                    <a:pt x="2209" y="1540"/>
                    <a:pt x="2233" y="1540"/>
                    <a:pt x="2222" y="1541"/>
                  </a:cubicBezTo>
                  <a:cubicBezTo>
                    <a:pt x="2208" y="1544"/>
                    <a:pt x="2168" y="1539"/>
                    <a:pt x="2147" y="1536"/>
                  </a:cubicBezTo>
                  <a:cubicBezTo>
                    <a:pt x="2126" y="1533"/>
                    <a:pt x="2108" y="1530"/>
                    <a:pt x="2095" y="1520"/>
                  </a:cubicBezTo>
                  <a:cubicBezTo>
                    <a:pt x="2092" y="1508"/>
                    <a:pt x="2076" y="1486"/>
                    <a:pt x="2070" y="1475"/>
                  </a:cubicBezTo>
                  <a:cubicBezTo>
                    <a:pt x="2062" y="1460"/>
                    <a:pt x="2050" y="1454"/>
                    <a:pt x="2035" y="1446"/>
                  </a:cubicBezTo>
                  <a:cubicBezTo>
                    <a:pt x="2022" y="1439"/>
                    <a:pt x="2014" y="1419"/>
                    <a:pt x="2014" y="1419"/>
                  </a:cubicBezTo>
                  <a:cubicBezTo>
                    <a:pt x="1997" y="1403"/>
                    <a:pt x="1984" y="1382"/>
                    <a:pt x="1964" y="1369"/>
                  </a:cubicBezTo>
                  <a:cubicBezTo>
                    <a:pt x="1947" y="1358"/>
                    <a:pt x="1927" y="1353"/>
                    <a:pt x="1913" y="1340"/>
                  </a:cubicBezTo>
                  <a:cubicBezTo>
                    <a:pt x="1886" y="1311"/>
                    <a:pt x="1863" y="1279"/>
                    <a:pt x="1833" y="1254"/>
                  </a:cubicBezTo>
                  <a:cubicBezTo>
                    <a:pt x="1813" y="1234"/>
                    <a:pt x="1810" y="1234"/>
                    <a:pt x="1795" y="1219"/>
                  </a:cubicBezTo>
                  <a:cubicBezTo>
                    <a:pt x="1761" y="1198"/>
                    <a:pt x="1795" y="1200"/>
                    <a:pt x="1743" y="1164"/>
                  </a:cubicBezTo>
                  <a:cubicBezTo>
                    <a:pt x="1729" y="1153"/>
                    <a:pt x="1731" y="1143"/>
                    <a:pt x="1711" y="1129"/>
                  </a:cubicBezTo>
                  <a:cubicBezTo>
                    <a:pt x="1691" y="1115"/>
                    <a:pt x="1638" y="1102"/>
                    <a:pt x="1620" y="1082"/>
                  </a:cubicBezTo>
                  <a:cubicBezTo>
                    <a:pt x="1612" y="1059"/>
                    <a:pt x="1605" y="1011"/>
                    <a:pt x="1605" y="1011"/>
                  </a:cubicBezTo>
                  <a:lnTo>
                    <a:pt x="1593" y="966"/>
                  </a:lnTo>
                  <a:cubicBezTo>
                    <a:pt x="1599" y="958"/>
                    <a:pt x="1624" y="922"/>
                    <a:pt x="1634" y="917"/>
                  </a:cubicBezTo>
                  <a:cubicBezTo>
                    <a:pt x="1651" y="908"/>
                    <a:pt x="1672" y="909"/>
                    <a:pt x="1691" y="903"/>
                  </a:cubicBezTo>
                  <a:cubicBezTo>
                    <a:pt x="1719" y="877"/>
                    <a:pt x="1732" y="868"/>
                    <a:pt x="1749" y="839"/>
                  </a:cubicBezTo>
                  <a:cubicBezTo>
                    <a:pt x="1754" y="830"/>
                    <a:pt x="1763" y="781"/>
                    <a:pt x="1770" y="774"/>
                  </a:cubicBezTo>
                  <a:cubicBezTo>
                    <a:pt x="1782" y="736"/>
                    <a:pt x="1752" y="757"/>
                    <a:pt x="1720" y="738"/>
                  </a:cubicBezTo>
                  <a:cubicBezTo>
                    <a:pt x="1682" y="715"/>
                    <a:pt x="1668" y="709"/>
                    <a:pt x="1627" y="695"/>
                  </a:cubicBezTo>
                  <a:cubicBezTo>
                    <a:pt x="1562" y="706"/>
                    <a:pt x="1506" y="738"/>
                    <a:pt x="1441" y="753"/>
                  </a:cubicBezTo>
                  <a:cubicBezTo>
                    <a:pt x="1390" y="786"/>
                    <a:pt x="1429" y="813"/>
                    <a:pt x="1383" y="824"/>
                  </a:cubicBezTo>
                  <a:cubicBezTo>
                    <a:pt x="1357" y="842"/>
                    <a:pt x="1327" y="831"/>
                    <a:pt x="1304" y="853"/>
                  </a:cubicBezTo>
                  <a:cubicBezTo>
                    <a:pt x="1280" y="854"/>
                    <a:pt x="1246" y="866"/>
                    <a:pt x="1228" y="857"/>
                  </a:cubicBezTo>
                  <a:cubicBezTo>
                    <a:pt x="1210" y="848"/>
                    <a:pt x="1212" y="826"/>
                    <a:pt x="1197" y="796"/>
                  </a:cubicBezTo>
                  <a:cubicBezTo>
                    <a:pt x="1189" y="771"/>
                    <a:pt x="1162" y="693"/>
                    <a:pt x="1139" y="678"/>
                  </a:cubicBezTo>
                  <a:cubicBezTo>
                    <a:pt x="1104" y="656"/>
                    <a:pt x="1105" y="646"/>
                    <a:pt x="1075" y="616"/>
                  </a:cubicBezTo>
                  <a:cubicBezTo>
                    <a:pt x="1073" y="592"/>
                    <a:pt x="1056" y="583"/>
                    <a:pt x="1049" y="560"/>
                  </a:cubicBezTo>
                  <a:cubicBezTo>
                    <a:pt x="1046" y="552"/>
                    <a:pt x="1048" y="539"/>
                    <a:pt x="1047" y="531"/>
                  </a:cubicBezTo>
                  <a:cubicBezTo>
                    <a:pt x="1041" y="491"/>
                    <a:pt x="1037" y="486"/>
                    <a:pt x="1046" y="448"/>
                  </a:cubicBezTo>
                  <a:cubicBezTo>
                    <a:pt x="1048" y="414"/>
                    <a:pt x="1079" y="377"/>
                    <a:pt x="1081" y="336"/>
                  </a:cubicBezTo>
                  <a:cubicBezTo>
                    <a:pt x="1083" y="295"/>
                    <a:pt x="1067" y="231"/>
                    <a:pt x="1061" y="201"/>
                  </a:cubicBezTo>
                  <a:cubicBezTo>
                    <a:pt x="1059" y="186"/>
                    <a:pt x="1052" y="172"/>
                    <a:pt x="1047" y="158"/>
                  </a:cubicBezTo>
                  <a:cubicBezTo>
                    <a:pt x="1044" y="151"/>
                    <a:pt x="1039" y="136"/>
                    <a:pt x="1039" y="136"/>
                  </a:cubicBezTo>
                  <a:cubicBezTo>
                    <a:pt x="1037" y="117"/>
                    <a:pt x="1012" y="100"/>
                    <a:pt x="1004" y="83"/>
                  </a:cubicBezTo>
                  <a:cubicBezTo>
                    <a:pt x="988" y="47"/>
                    <a:pt x="930" y="45"/>
                    <a:pt x="910" y="43"/>
                  </a:cubicBezTo>
                  <a:cubicBezTo>
                    <a:pt x="898" y="36"/>
                    <a:pt x="887" y="28"/>
                    <a:pt x="875" y="22"/>
                  </a:cubicBezTo>
                  <a:cubicBezTo>
                    <a:pt x="868" y="19"/>
                    <a:pt x="857" y="21"/>
                    <a:pt x="853" y="15"/>
                  </a:cubicBezTo>
                  <a:cubicBezTo>
                    <a:pt x="849" y="11"/>
                    <a:pt x="856" y="1"/>
                    <a:pt x="853" y="0"/>
                  </a:cubicBezTo>
                  <a:close/>
                </a:path>
              </a:pathLst>
            </a:custGeom>
            <a:solidFill>
              <a:srgbClr val="00CCFF"/>
            </a:solid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12" name="Freeform 11"/>
            <p:cNvSpPr>
              <a:spLocks noChangeAspect="1"/>
            </p:cNvSpPr>
            <p:nvPr/>
          </p:nvSpPr>
          <p:spPr bwMode="auto">
            <a:xfrm>
              <a:off x="2270" y="1767"/>
              <a:ext cx="357" cy="494"/>
            </a:xfrm>
            <a:custGeom>
              <a:avLst/>
              <a:gdLst>
                <a:gd name="T0" fmla="*/ 4 w 2434"/>
                <a:gd name="T1" fmla="*/ 0 h 3311"/>
                <a:gd name="T2" fmla="*/ 4 w 2434"/>
                <a:gd name="T3" fmla="*/ 0 h 3311"/>
                <a:gd name="T4" fmla="*/ 3 w 2434"/>
                <a:gd name="T5" fmla="*/ 1 h 3311"/>
                <a:gd name="T6" fmla="*/ 2 w 2434"/>
                <a:gd name="T7" fmla="*/ 1 h 3311"/>
                <a:gd name="T8" fmla="*/ 2 w 2434"/>
                <a:gd name="T9" fmla="*/ 2 h 3311"/>
                <a:gd name="T10" fmla="*/ 1 w 2434"/>
                <a:gd name="T11" fmla="*/ 2 h 3311"/>
                <a:gd name="T12" fmla="*/ 1 w 2434"/>
                <a:gd name="T13" fmla="*/ 1 h 3311"/>
                <a:gd name="T14" fmla="*/ 1 w 2434"/>
                <a:gd name="T15" fmla="*/ 1 h 3311"/>
                <a:gd name="T16" fmla="*/ 0 w 2434"/>
                <a:gd name="T17" fmla="*/ 2 h 3311"/>
                <a:gd name="T18" fmla="*/ 0 w 2434"/>
                <a:gd name="T19" fmla="*/ 3 h 3311"/>
                <a:gd name="T20" fmla="*/ 0 w 2434"/>
                <a:gd name="T21" fmla="*/ 3 h 3311"/>
                <a:gd name="T22" fmla="*/ 1 w 2434"/>
                <a:gd name="T23" fmla="*/ 4 h 3311"/>
                <a:gd name="T24" fmla="*/ 1 w 2434"/>
                <a:gd name="T25" fmla="*/ 4 h 3311"/>
                <a:gd name="T26" fmla="*/ 1 w 2434"/>
                <a:gd name="T27" fmla="*/ 4 h 3311"/>
                <a:gd name="T28" fmla="*/ 1 w 2434"/>
                <a:gd name="T29" fmla="*/ 5 h 3311"/>
                <a:gd name="T30" fmla="*/ 1 w 2434"/>
                <a:gd name="T31" fmla="*/ 5 h 3311"/>
                <a:gd name="T32" fmla="*/ 1 w 2434"/>
                <a:gd name="T33" fmla="*/ 6 h 3311"/>
                <a:gd name="T34" fmla="*/ 0 w 2434"/>
                <a:gd name="T35" fmla="*/ 6 h 3311"/>
                <a:gd name="T36" fmla="*/ 0 w 2434"/>
                <a:gd name="T37" fmla="*/ 7 h 3311"/>
                <a:gd name="T38" fmla="*/ 1 w 2434"/>
                <a:gd name="T39" fmla="*/ 8 h 3311"/>
                <a:gd name="T40" fmla="*/ 1 w 2434"/>
                <a:gd name="T41" fmla="*/ 9 h 3311"/>
                <a:gd name="T42" fmla="*/ 1 w 2434"/>
                <a:gd name="T43" fmla="*/ 9 h 3311"/>
                <a:gd name="T44" fmla="*/ 0 w 2434"/>
                <a:gd name="T45" fmla="*/ 9 h 3311"/>
                <a:gd name="T46" fmla="*/ 0 w 2434"/>
                <a:gd name="T47" fmla="*/ 10 h 3311"/>
                <a:gd name="T48" fmla="*/ 1 w 2434"/>
                <a:gd name="T49" fmla="*/ 11 h 3311"/>
                <a:gd name="T50" fmla="*/ 2 w 2434"/>
                <a:gd name="T51" fmla="*/ 11 h 3311"/>
                <a:gd name="T52" fmla="*/ 3 w 2434"/>
                <a:gd name="T53" fmla="*/ 10 h 3311"/>
                <a:gd name="T54" fmla="*/ 3 w 2434"/>
                <a:gd name="T55" fmla="*/ 9 h 3311"/>
                <a:gd name="T56" fmla="*/ 4 w 2434"/>
                <a:gd name="T57" fmla="*/ 8 h 3311"/>
                <a:gd name="T58" fmla="*/ 4 w 2434"/>
                <a:gd name="T59" fmla="*/ 8 h 3311"/>
                <a:gd name="T60" fmla="*/ 5 w 2434"/>
                <a:gd name="T61" fmla="*/ 7 h 3311"/>
                <a:gd name="T62" fmla="*/ 5 w 2434"/>
                <a:gd name="T63" fmla="*/ 7 h 3311"/>
                <a:gd name="T64" fmla="*/ 5 w 2434"/>
                <a:gd name="T65" fmla="*/ 7 h 3311"/>
                <a:gd name="T66" fmla="*/ 5 w 2434"/>
                <a:gd name="T67" fmla="*/ 6 h 3311"/>
                <a:gd name="T68" fmla="*/ 5 w 2434"/>
                <a:gd name="T69" fmla="*/ 6 h 3311"/>
                <a:gd name="T70" fmla="*/ 6 w 2434"/>
                <a:gd name="T71" fmla="*/ 6 h 3311"/>
                <a:gd name="T72" fmla="*/ 7 w 2434"/>
                <a:gd name="T73" fmla="*/ 5 h 3311"/>
                <a:gd name="T74" fmla="*/ 7 w 2434"/>
                <a:gd name="T75" fmla="*/ 4 h 3311"/>
                <a:gd name="T76" fmla="*/ 7 w 2434"/>
                <a:gd name="T77" fmla="*/ 4 h 3311"/>
                <a:gd name="T78" fmla="*/ 7 w 2434"/>
                <a:gd name="T79" fmla="*/ 3 h 3311"/>
                <a:gd name="T80" fmla="*/ 6 w 2434"/>
                <a:gd name="T81" fmla="*/ 3 h 3311"/>
                <a:gd name="T82" fmla="*/ 6 w 2434"/>
                <a:gd name="T83" fmla="*/ 2 h 3311"/>
                <a:gd name="T84" fmla="*/ 6 w 2434"/>
                <a:gd name="T85" fmla="*/ 2 h 3311"/>
                <a:gd name="T86" fmla="*/ 6 w 2434"/>
                <a:gd name="T87" fmla="*/ 2 h 3311"/>
                <a:gd name="T88" fmla="*/ 5 w 2434"/>
                <a:gd name="T89" fmla="*/ 2 h 3311"/>
                <a:gd name="T90" fmla="*/ 5 w 2434"/>
                <a:gd name="T91" fmla="*/ 1 h 3311"/>
                <a:gd name="T92" fmla="*/ 5 w 2434"/>
                <a:gd name="T93" fmla="*/ 1 h 3311"/>
                <a:gd name="T94" fmla="*/ 5 w 2434"/>
                <a:gd name="T95" fmla="*/ 0 h 3311"/>
                <a:gd name="T96" fmla="*/ 4 w 2434"/>
                <a:gd name="T97" fmla="*/ 0 h 33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34"/>
                <a:gd name="T148" fmla="*/ 0 h 3311"/>
                <a:gd name="T149" fmla="*/ 2434 w 2434"/>
                <a:gd name="T150" fmla="*/ 3311 h 33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34" h="3311">
                  <a:moveTo>
                    <a:pt x="1316" y="0"/>
                  </a:moveTo>
                  <a:cubicBezTo>
                    <a:pt x="1309" y="2"/>
                    <a:pt x="1301" y="4"/>
                    <a:pt x="1294" y="7"/>
                  </a:cubicBezTo>
                  <a:cubicBezTo>
                    <a:pt x="1286" y="11"/>
                    <a:pt x="1281" y="18"/>
                    <a:pt x="1273" y="21"/>
                  </a:cubicBezTo>
                  <a:cubicBezTo>
                    <a:pt x="1259" y="27"/>
                    <a:pt x="1232" y="45"/>
                    <a:pt x="1232" y="45"/>
                  </a:cubicBezTo>
                  <a:cubicBezTo>
                    <a:pt x="1220" y="77"/>
                    <a:pt x="1198" y="87"/>
                    <a:pt x="1179" y="114"/>
                  </a:cubicBezTo>
                  <a:cubicBezTo>
                    <a:pt x="1174" y="128"/>
                    <a:pt x="1158" y="141"/>
                    <a:pt x="1146" y="150"/>
                  </a:cubicBezTo>
                  <a:cubicBezTo>
                    <a:pt x="1132" y="165"/>
                    <a:pt x="1118" y="198"/>
                    <a:pt x="1102" y="213"/>
                  </a:cubicBezTo>
                  <a:cubicBezTo>
                    <a:pt x="1086" y="228"/>
                    <a:pt x="1074" y="225"/>
                    <a:pt x="1051" y="243"/>
                  </a:cubicBezTo>
                  <a:cubicBezTo>
                    <a:pt x="1016" y="278"/>
                    <a:pt x="1013" y="306"/>
                    <a:pt x="965" y="322"/>
                  </a:cubicBezTo>
                  <a:cubicBezTo>
                    <a:pt x="941" y="344"/>
                    <a:pt x="927" y="354"/>
                    <a:pt x="896" y="364"/>
                  </a:cubicBezTo>
                  <a:cubicBezTo>
                    <a:pt x="889" y="366"/>
                    <a:pt x="834" y="371"/>
                    <a:pt x="834" y="371"/>
                  </a:cubicBezTo>
                  <a:cubicBezTo>
                    <a:pt x="813" y="392"/>
                    <a:pt x="821" y="399"/>
                    <a:pt x="793" y="408"/>
                  </a:cubicBezTo>
                  <a:cubicBezTo>
                    <a:pt x="769" y="423"/>
                    <a:pt x="740" y="413"/>
                    <a:pt x="709" y="426"/>
                  </a:cubicBezTo>
                  <a:cubicBezTo>
                    <a:pt x="679" y="441"/>
                    <a:pt x="640" y="480"/>
                    <a:pt x="613" y="496"/>
                  </a:cubicBezTo>
                  <a:cubicBezTo>
                    <a:pt x="587" y="503"/>
                    <a:pt x="570" y="512"/>
                    <a:pt x="549" y="523"/>
                  </a:cubicBezTo>
                  <a:cubicBezTo>
                    <a:pt x="536" y="530"/>
                    <a:pt x="506" y="537"/>
                    <a:pt x="506" y="537"/>
                  </a:cubicBezTo>
                  <a:cubicBezTo>
                    <a:pt x="482" y="535"/>
                    <a:pt x="457" y="536"/>
                    <a:pt x="434" y="530"/>
                  </a:cubicBezTo>
                  <a:cubicBezTo>
                    <a:pt x="420" y="526"/>
                    <a:pt x="402" y="490"/>
                    <a:pt x="391" y="480"/>
                  </a:cubicBezTo>
                  <a:cubicBezTo>
                    <a:pt x="389" y="473"/>
                    <a:pt x="385" y="466"/>
                    <a:pt x="384" y="458"/>
                  </a:cubicBezTo>
                  <a:cubicBezTo>
                    <a:pt x="380" y="425"/>
                    <a:pt x="370" y="390"/>
                    <a:pt x="363" y="357"/>
                  </a:cubicBezTo>
                  <a:cubicBezTo>
                    <a:pt x="357" y="331"/>
                    <a:pt x="344" y="333"/>
                    <a:pt x="325" y="314"/>
                  </a:cubicBezTo>
                  <a:cubicBezTo>
                    <a:pt x="314" y="303"/>
                    <a:pt x="272" y="309"/>
                    <a:pt x="272" y="309"/>
                  </a:cubicBezTo>
                  <a:cubicBezTo>
                    <a:pt x="229" y="323"/>
                    <a:pt x="255" y="321"/>
                    <a:pt x="227" y="351"/>
                  </a:cubicBezTo>
                  <a:cubicBezTo>
                    <a:pt x="219" y="373"/>
                    <a:pt x="217" y="402"/>
                    <a:pt x="205" y="422"/>
                  </a:cubicBezTo>
                  <a:cubicBezTo>
                    <a:pt x="194" y="440"/>
                    <a:pt x="174" y="454"/>
                    <a:pt x="162" y="472"/>
                  </a:cubicBezTo>
                  <a:cubicBezTo>
                    <a:pt x="150" y="511"/>
                    <a:pt x="120" y="539"/>
                    <a:pt x="98" y="573"/>
                  </a:cubicBezTo>
                  <a:cubicBezTo>
                    <a:pt x="79" y="606"/>
                    <a:pt x="56" y="682"/>
                    <a:pt x="46" y="700"/>
                  </a:cubicBezTo>
                  <a:cubicBezTo>
                    <a:pt x="36" y="718"/>
                    <a:pt x="43" y="676"/>
                    <a:pt x="40" y="680"/>
                  </a:cubicBezTo>
                  <a:cubicBezTo>
                    <a:pt x="35" y="694"/>
                    <a:pt x="31" y="709"/>
                    <a:pt x="26" y="723"/>
                  </a:cubicBezTo>
                  <a:cubicBezTo>
                    <a:pt x="24" y="730"/>
                    <a:pt x="25" y="770"/>
                    <a:pt x="25" y="770"/>
                  </a:cubicBezTo>
                  <a:cubicBezTo>
                    <a:pt x="25" y="793"/>
                    <a:pt x="0" y="831"/>
                    <a:pt x="1" y="861"/>
                  </a:cubicBezTo>
                  <a:cubicBezTo>
                    <a:pt x="2" y="891"/>
                    <a:pt x="23" y="929"/>
                    <a:pt x="34" y="950"/>
                  </a:cubicBezTo>
                  <a:cubicBezTo>
                    <a:pt x="35" y="960"/>
                    <a:pt x="60" y="980"/>
                    <a:pt x="66" y="988"/>
                  </a:cubicBezTo>
                  <a:cubicBezTo>
                    <a:pt x="76" y="1000"/>
                    <a:pt x="100" y="1030"/>
                    <a:pt x="114" y="1036"/>
                  </a:cubicBezTo>
                  <a:cubicBezTo>
                    <a:pt x="128" y="1041"/>
                    <a:pt x="148" y="1067"/>
                    <a:pt x="148" y="1067"/>
                  </a:cubicBezTo>
                  <a:cubicBezTo>
                    <a:pt x="154" y="1072"/>
                    <a:pt x="179" y="1088"/>
                    <a:pt x="184" y="1096"/>
                  </a:cubicBezTo>
                  <a:cubicBezTo>
                    <a:pt x="218" y="1150"/>
                    <a:pt x="165" y="1073"/>
                    <a:pt x="207" y="1118"/>
                  </a:cubicBezTo>
                  <a:cubicBezTo>
                    <a:pt x="214" y="1140"/>
                    <a:pt x="227" y="1137"/>
                    <a:pt x="243" y="1156"/>
                  </a:cubicBezTo>
                  <a:cubicBezTo>
                    <a:pt x="249" y="1164"/>
                    <a:pt x="267" y="1187"/>
                    <a:pt x="267" y="1187"/>
                  </a:cubicBezTo>
                  <a:cubicBezTo>
                    <a:pt x="272" y="1197"/>
                    <a:pt x="262" y="1214"/>
                    <a:pt x="262" y="1225"/>
                  </a:cubicBezTo>
                  <a:cubicBezTo>
                    <a:pt x="262" y="1233"/>
                    <a:pt x="252" y="1238"/>
                    <a:pt x="248" y="1246"/>
                  </a:cubicBezTo>
                  <a:cubicBezTo>
                    <a:pt x="245" y="1253"/>
                    <a:pt x="246" y="1263"/>
                    <a:pt x="241" y="1268"/>
                  </a:cubicBezTo>
                  <a:cubicBezTo>
                    <a:pt x="232" y="1277"/>
                    <a:pt x="185" y="1310"/>
                    <a:pt x="169" y="1325"/>
                  </a:cubicBezTo>
                  <a:cubicBezTo>
                    <a:pt x="152" y="1376"/>
                    <a:pt x="163" y="1355"/>
                    <a:pt x="141" y="1390"/>
                  </a:cubicBezTo>
                  <a:cubicBezTo>
                    <a:pt x="167" y="1429"/>
                    <a:pt x="154" y="1469"/>
                    <a:pt x="198" y="1483"/>
                  </a:cubicBezTo>
                  <a:cubicBezTo>
                    <a:pt x="208" y="1514"/>
                    <a:pt x="228" y="1533"/>
                    <a:pt x="250" y="1557"/>
                  </a:cubicBezTo>
                  <a:cubicBezTo>
                    <a:pt x="262" y="1578"/>
                    <a:pt x="264" y="1577"/>
                    <a:pt x="277" y="1590"/>
                  </a:cubicBezTo>
                  <a:cubicBezTo>
                    <a:pt x="290" y="1603"/>
                    <a:pt x="318" y="1597"/>
                    <a:pt x="327" y="1633"/>
                  </a:cubicBezTo>
                  <a:cubicBezTo>
                    <a:pt x="375" y="1685"/>
                    <a:pt x="353" y="1653"/>
                    <a:pt x="334" y="1805"/>
                  </a:cubicBezTo>
                  <a:cubicBezTo>
                    <a:pt x="331" y="1833"/>
                    <a:pt x="262" y="1848"/>
                    <a:pt x="262" y="1848"/>
                  </a:cubicBezTo>
                  <a:cubicBezTo>
                    <a:pt x="257" y="1853"/>
                    <a:pt x="255" y="1862"/>
                    <a:pt x="248" y="1863"/>
                  </a:cubicBezTo>
                  <a:cubicBezTo>
                    <a:pt x="231" y="1866"/>
                    <a:pt x="204" y="1851"/>
                    <a:pt x="193" y="1845"/>
                  </a:cubicBezTo>
                  <a:cubicBezTo>
                    <a:pt x="174" y="1834"/>
                    <a:pt x="173" y="1836"/>
                    <a:pt x="152" y="1828"/>
                  </a:cubicBezTo>
                  <a:cubicBezTo>
                    <a:pt x="144" y="1853"/>
                    <a:pt x="107" y="1850"/>
                    <a:pt x="90" y="1869"/>
                  </a:cubicBezTo>
                  <a:cubicBezTo>
                    <a:pt x="80" y="1898"/>
                    <a:pt x="90" y="1911"/>
                    <a:pt x="73" y="1936"/>
                  </a:cubicBezTo>
                  <a:cubicBezTo>
                    <a:pt x="74" y="1954"/>
                    <a:pt x="78" y="2024"/>
                    <a:pt x="62" y="2056"/>
                  </a:cubicBezTo>
                  <a:cubicBezTo>
                    <a:pt x="51" y="2077"/>
                    <a:pt x="12" y="2106"/>
                    <a:pt x="12" y="2106"/>
                  </a:cubicBezTo>
                  <a:cubicBezTo>
                    <a:pt x="15" y="2159"/>
                    <a:pt x="0" y="2184"/>
                    <a:pt x="32" y="2226"/>
                  </a:cubicBezTo>
                  <a:cubicBezTo>
                    <a:pt x="37" y="2233"/>
                    <a:pt x="66" y="2260"/>
                    <a:pt x="73" y="2265"/>
                  </a:cubicBezTo>
                  <a:cubicBezTo>
                    <a:pt x="116" y="2299"/>
                    <a:pt x="130" y="2354"/>
                    <a:pt x="184" y="2371"/>
                  </a:cubicBezTo>
                  <a:cubicBezTo>
                    <a:pt x="193" y="2399"/>
                    <a:pt x="211" y="2405"/>
                    <a:pt x="227" y="2429"/>
                  </a:cubicBezTo>
                  <a:cubicBezTo>
                    <a:pt x="236" y="2455"/>
                    <a:pt x="260" y="2442"/>
                    <a:pt x="265" y="2469"/>
                  </a:cubicBezTo>
                  <a:cubicBezTo>
                    <a:pt x="274" y="2522"/>
                    <a:pt x="257" y="2541"/>
                    <a:pt x="282" y="2541"/>
                  </a:cubicBezTo>
                  <a:cubicBezTo>
                    <a:pt x="291" y="2560"/>
                    <a:pt x="284" y="2561"/>
                    <a:pt x="284" y="2582"/>
                  </a:cubicBezTo>
                  <a:cubicBezTo>
                    <a:pt x="284" y="2592"/>
                    <a:pt x="280" y="2591"/>
                    <a:pt x="270" y="2593"/>
                  </a:cubicBezTo>
                  <a:cubicBezTo>
                    <a:pt x="265" y="2594"/>
                    <a:pt x="259" y="2629"/>
                    <a:pt x="255" y="2644"/>
                  </a:cubicBezTo>
                  <a:cubicBezTo>
                    <a:pt x="251" y="2658"/>
                    <a:pt x="254" y="2679"/>
                    <a:pt x="241" y="2687"/>
                  </a:cubicBezTo>
                  <a:cubicBezTo>
                    <a:pt x="227" y="2696"/>
                    <a:pt x="198" y="2715"/>
                    <a:pt x="198" y="2715"/>
                  </a:cubicBezTo>
                  <a:cubicBezTo>
                    <a:pt x="188" y="2747"/>
                    <a:pt x="171" y="2778"/>
                    <a:pt x="148" y="2801"/>
                  </a:cubicBezTo>
                  <a:cubicBezTo>
                    <a:pt x="143" y="2863"/>
                    <a:pt x="137" y="2934"/>
                    <a:pt x="126" y="2995"/>
                  </a:cubicBezTo>
                  <a:cubicBezTo>
                    <a:pt x="123" y="3010"/>
                    <a:pt x="112" y="3038"/>
                    <a:pt x="112" y="3038"/>
                  </a:cubicBezTo>
                  <a:cubicBezTo>
                    <a:pt x="110" y="3053"/>
                    <a:pt x="120" y="3059"/>
                    <a:pt x="126" y="3078"/>
                  </a:cubicBezTo>
                  <a:cubicBezTo>
                    <a:pt x="130" y="3098"/>
                    <a:pt x="118" y="3129"/>
                    <a:pt x="133" y="3158"/>
                  </a:cubicBezTo>
                  <a:cubicBezTo>
                    <a:pt x="130" y="3234"/>
                    <a:pt x="103" y="3241"/>
                    <a:pt x="214" y="3251"/>
                  </a:cubicBezTo>
                  <a:cubicBezTo>
                    <a:pt x="282" y="3237"/>
                    <a:pt x="308" y="3246"/>
                    <a:pt x="391" y="3253"/>
                  </a:cubicBezTo>
                  <a:cubicBezTo>
                    <a:pt x="433" y="3260"/>
                    <a:pt x="424" y="3294"/>
                    <a:pt x="447" y="3304"/>
                  </a:cubicBezTo>
                  <a:cubicBezTo>
                    <a:pt x="469" y="3311"/>
                    <a:pt x="481" y="3300"/>
                    <a:pt x="522" y="3297"/>
                  </a:cubicBezTo>
                  <a:cubicBezTo>
                    <a:pt x="578" y="3288"/>
                    <a:pt x="637" y="3299"/>
                    <a:pt x="692" y="3285"/>
                  </a:cubicBezTo>
                  <a:cubicBezTo>
                    <a:pt x="738" y="3256"/>
                    <a:pt x="748" y="3194"/>
                    <a:pt x="764" y="3145"/>
                  </a:cubicBezTo>
                  <a:cubicBezTo>
                    <a:pt x="769" y="3130"/>
                    <a:pt x="774" y="3092"/>
                    <a:pt x="785" y="3081"/>
                  </a:cubicBezTo>
                  <a:cubicBezTo>
                    <a:pt x="819" y="3047"/>
                    <a:pt x="829" y="3010"/>
                    <a:pt x="870" y="2982"/>
                  </a:cubicBezTo>
                  <a:cubicBezTo>
                    <a:pt x="885" y="2959"/>
                    <a:pt x="934" y="2945"/>
                    <a:pt x="949" y="2922"/>
                  </a:cubicBezTo>
                  <a:cubicBezTo>
                    <a:pt x="950" y="2898"/>
                    <a:pt x="933" y="2790"/>
                    <a:pt x="957" y="2751"/>
                  </a:cubicBezTo>
                  <a:cubicBezTo>
                    <a:pt x="974" y="2724"/>
                    <a:pt x="1011" y="2684"/>
                    <a:pt x="1038" y="2658"/>
                  </a:cubicBezTo>
                  <a:cubicBezTo>
                    <a:pt x="1061" y="2628"/>
                    <a:pt x="1085" y="2606"/>
                    <a:pt x="1105" y="2584"/>
                  </a:cubicBezTo>
                  <a:cubicBezTo>
                    <a:pt x="1125" y="2562"/>
                    <a:pt x="1138" y="2553"/>
                    <a:pt x="1158" y="2529"/>
                  </a:cubicBezTo>
                  <a:cubicBezTo>
                    <a:pt x="1182" y="2504"/>
                    <a:pt x="1205" y="2465"/>
                    <a:pt x="1227" y="2438"/>
                  </a:cubicBezTo>
                  <a:cubicBezTo>
                    <a:pt x="1246" y="2416"/>
                    <a:pt x="1263" y="2419"/>
                    <a:pt x="1278" y="2406"/>
                  </a:cubicBezTo>
                  <a:cubicBezTo>
                    <a:pt x="1293" y="2393"/>
                    <a:pt x="1298" y="2373"/>
                    <a:pt x="1316" y="2357"/>
                  </a:cubicBezTo>
                  <a:cubicBezTo>
                    <a:pt x="1339" y="2338"/>
                    <a:pt x="1356" y="2319"/>
                    <a:pt x="1388" y="2308"/>
                  </a:cubicBezTo>
                  <a:cubicBezTo>
                    <a:pt x="1396" y="2305"/>
                    <a:pt x="1411" y="2292"/>
                    <a:pt x="1419" y="2289"/>
                  </a:cubicBezTo>
                  <a:cubicBezTo>
                    <a:pt x="1420" y="2288"/>
                    <a:pt x="1455" y="2298"/>
                    <a:pt x="1466" y="2292"/>
                  </a:cubicBezTo>
                  <a:cubicBezTo>
                    <a:pt x="1485" y="2284"/>
                    <a:pt x="1479" y="2262"/>
                    <a:pt x="1494" y="2255"/>
                  </a:cubicBezTo>
                  <a:cubicBezTo>
                    <a:pt x="1509" y="2248"/>
                    <a:pt x="1539" y="2255"/>
                    <a:pt x="1559" y="2249"/>
                  </a:cubicBezTo>
                  <a:cubicBezTo>
                    <a:pt x="1585" y="2225"/>
                    <a:pt x="1567" y="2237"/>
                    <a:pt x="1617" y="2221"/>
                  </a:cubicBezTo>
                  <a:cubicBezTo>
                    <a:pt x="1624" y="2219"/>
                    <a:pt x="1638" y="2214"/>
                    <a:pt x="1638" y="2214"/>
                  </a:cubicBezTo>
                  <a:cubicBezTo>
                    <a:pt x="1669" y="2173"/>
                    <a:pt x="1656" y="2196"/>
                    <a:pt x="1674" y="2142"/>
                  </a:cubicBezTo>
                  <a:cubicBezTo>
                    <a:pt x="1676" y="2135"/>
                    <a:pt x="1681" y="2120"/>
                    <a:pt x="1681" y="2120"/>
                  </a:cubicBezTo>
                  <a:cubicBezTo>
                    <a:pt x="1686" y="2076"/>
                    <a:pt x="1691" y="2041"/>
                    <a:pt x="1703" y="1999"/>
                  </a:cubicBezTo>
                  <a:cubicBezTo>
                    <a:pt x="1700" y="1982"/>
                    <a:pt x="1703" y="1964"/>
                    <a:pt x="1695" y="1949"/>
                  </a:cubicBezTo>
                  <a:cubicBezTo>
                    <a:pt x="1692" y="1942"/>
                    <a:pt x="1680" y="1945"/>
                    <a:pt x="1674" y="1941"/>
                  </a:cubicBezTo>
                  <a:cubicBezTo>
                    <a:pt x="1641" y="1919"/>
                    <a:pt x="1612" y="1895"/>
                    <a:pt x="1588" y="1863"/>
                  </a:cubicBezTo>
                  <a:cubicBezTo>
                    <a:pt x="1571" y="1842"/>
                    <a:pt x="1568" y="1822"/>
                    <a:pt x="1561" y="1806"/>
                  </a:cubicBezTo>
                  <a:cubicBezTo>
                    <a:pt x="1554" y="1790"/>
                    <a:pt x="1546" y="1782"/>
                    <a:pt x="1545" y="1769"/>
                  </a:cubicBezTo>
                  <a:cubicBezTo>
                    <a:pt x="1547" y="1755"/>
                    <a:pt x="1545" y="1739"/>
                    <a:pt x="1552" y="1726"/>
                  </a:cubicBezTo>
                  <a:cubicBezTo>
                    <a:pt x="1556" y="1718"/>
                    <a:pt x="1586" y="1707"/>
                    <a:pt x="1595" y="1705"/>
                  </a:cubicBezTo>
                  <a:cubicBezTo>
                    <a:pt x="1628" y="1699"/>
                    <a:pt x="1629" y="1684"/>
                    <a:pt x="1662" y="1679"/>
                  </a:cubicBezTo>
                  <a:cubicBezTo>
                    <a:pt x="1678" y="1673"/>
                    <a:pt x="1796" y="1670"/>
                    <a:pt x="1798" y="1670"/>
                  </a:cubicBezTo>
                  <a:cubicBezTo>
                    <a:pt x="1843" y="1663"/>
                    <a:pt x="1885" y="1652"/>
                    <a:pt x="1930" y="1650"/>
                  </a:cubicBezTo>
                  <a:cubicBezTo>
                    <a:pt x="1966" y="1641"/>
                    <a:pt x="1974" y="1642"/>
                    <a:pt x="2007" y="1631"/>
                  </a:cubicBezTo>
                  <a:cubicBezTo>
                    <a:pt x="2074" y="1647"/>
                    <a:pt x="1999" y="1616"/>
                    <a:pt x="2089" y="1605"/>
                  </a:cubicBezTo>
                  <a:cubicBezTo>
                    <a:pt x="2122" y="1572"/>
                    <a:pt x="2157" y="1535"/>
                    <a:pt x="2183" y="1497"/>
                  </a:cubicBezTo>
                  <a:cubicBezTo>
                    <a:pt x="2203" y="1435"/>
                    <a:pt x="2216" y="1381"/>
                    <a:pt x="2261" y="1332"/>
                  </a:cubicBezTo>
                  <a:cubicBezTo>
                    <a:pt x="2274" y="1297"/>
                    <a:pt x="2311" y="1264"/>
                    <a:pt x="2333" y="1232"/>
                  </a:cubicBezTo>
                  <a:cubicBezTo>
                    <a:pt x="2346" y="1213"/>
                    <a:pt x="2376" y="1218"/>
                    <a:pt x="2397" y="1210"/>
                  </a:cubicBezTo>
                  <a:cubicBezTo>
                    <a:pt x="2405" y="1203"/>
                    <a:pt x="2425" y="1186"/>
                    <a:pt x="2426" y="1175"/>
                  </a:cubicBezTo>
                  <a:cubicBezTo>
                    <a:pt x="2434" y="1103"/>
                    <a:pt x="2381" y="1116"/>
                    <a:pt x="2347" y="1082"/>
                  </a:cubicBezTo>
                  <a:cubicBezTo>
                    <a:pt x="2318" y="1033"/>
                    <a:pt x="2316" y="1017"/>
                    <a:pt x="2269" y="996"/>
                  </a:cubicBezTo>
                  <a:cubicBezTo>
                    <a:pt x="2257" y="991"/>
                    <a:pt x="2245" y="985"/>
                    <a:pt x="2233" y="981"/>
                  </a:cubicBezTo>
                  <a:cubicBezTo>
                    <a:pt x="2219" y="976"/>
                    <a:pt x="2190" y="967"/>
                    <a:pt x="2190" y="967"/>
                  </a:cubicBezTo>
                  <a:cubicBezTo>
                    <a:pt x="2173" y="958"/>
                    <a:pt x="2143" y="953"/>
                    <a:pt x="2118" y="942"/>
                  </a:cubicBezTo>
                  <a:cubicBezTo>
                    <a:pt x="2093" y="931"/>
                    <a:pt x="2066" y="914"/>
                    <a:pt x="2039" y="902"/>
                  </a:cubicBezTo>
                  <a:cubicBezTo>
                    <a:pt x="2009" y="893"/>
                    <a:pt x="1953" y="867"/>
                    <a:pt x="1953" y="867"/>
                  </a:cubicBezTo>
                  <a:cubicBezTo>
                    <a:pt x="1937" y="817"/>
                    <a:pt x="1949" y="835"/>
                    <a:pt x="1925" y="809"/>
                  </a:cubicBezTo>
                  <a:cubicBezTo>
                    <a:pt x="1931" y="681"/>
                    <a:pt x="1919" y="616"/>
                    <a:pt x="2032" y="558"/>
                  </a:cubicBezTo>
                  <a:cubicBezTo>
                    <a:pt x="2044" y="540"/>
                    <a:pt x="2075" y="503"/>
                    <a:pt x="2039" y="480"/>
                  </a:cubicBezTo>
                  <a:cubicBezTo>
                    <a:pt x="2019" y="467"/>
                    <a:pt x="2007" y="487"/>
                    <a:pt x="1983" y="489"/>
                  </a:cubicBezTo>
                  <a:cubicBezTo>
                    <a:pt x="1976" y="491"/>
                    <a:pt x="1965" y="496"/>
                    <a:pt x="1959" y="501"/>
                  </a:cubicBezTo>
                  <a:cubicBezTo>
                    <a:pt x="1954" y="506"/>
                    <a:pt x="1945" y="511"/>
                    <a:pt x="1939" y="515"/>
                  </a:cubicBezTo>
                  <a:cubicBezTo>
                    <a:pt x="1927" y="524"/>
                    <a:pt x="1896" y="530"/>
                    <a:pt x="1896" y="530"/>
                  </a:cubicBezTo>
                  <a:cubicBezTo>
                    <a:pt x="1874" y="551"/>
                    <a:pt x="1860" y="564"/>
                    <a:pt x="1831" y="573"/>
                  </a:cubicBezTo>
                  <a:cubicBezTo>
                    <a:pt x="1824" y="571"/>
                    <a:pt x="1815" y="571"/>
                    <a:pt x="1810" y="566"/>
                  </a:cubicBezTo>
                  <a:cubicBezTo>
                    <a:pt x="1805" y="560"/>
                    <a:pt x="1809" y="549"/>
                    <a:pt x="1803" y="544"/>
                  </a:cubicBezTo>
                  <a:cubicBezTo>
                    <a:pt x="1791" y="534"/>
                    <a:pt x="1740" y="527"/>
                    <a:pt x="1724" y="523"/>
                  </a:cubicBezTo>
                  <a:cubicBezTo>
                    <a:pt x="1719" y="518"/>
                    <a:pt x="1716" y="512"/>
                    <a:pt x="1710" y="508"/>
                  </a:cubicBezTo>
                  <a:cubicBezTo>
                    <a:pt x="1703" y="504"/>
                    <a:pt x="1694" y="506"/>
                    <a:pt x="1688" y="501"/>
                  </a:cubicBezTo>
                  <a:cubicBezTo>
                    <a:pt x="1683" y="496"/>
                    <a:pt x="1686" y="486"/>
                    <a:pt x="1681" y="480"/>
                  </a:cubicBezTo>
                  <a:cubicBezTo>
                    <a:pt x="1676" y="473"/>
                    <a:pt x="1667" y="470"/>
                    <a:pt x="1660" y="465"/>
                  </a:cubicBezTo>
                  <a:cubicBezTo>
                    <a:pt x="1654" y="455"/>
                    <a:pt x="1635" y="437"/>
                    <a:pt x="1635" y="414"/>
                  </a:cubicBezTo>
                  <a:cubicBezTo>
                    <a:pt x="1635" y="391"/>
                    <a:pt x="1656" y="351"/>
                    <a:pt x="1660" y="329"/>
                  </a:cubicBezTo>
                  <a:cubicBezTo>
                    <a:pt x="1662" y="314"/>
                    <a:pt x="1662" y="282"/>
                    <a:pt x="1662" y="282"/>
                  </a:cubicBezTo>
                  <a:cubicBezTo>
                    <a:pt x="1618" y="240"/>
                    <a:pt x="1661" y="212"/>
                    <a:pt x="1602" y="193"/>
                  </a:cubicBezTo>
                  <a:cubicBezTo>
                    <a:pt x="1581" y="172"/>
                    <a:pt x="1580" y="177"/>
                    <a:pt x="1574" y="150"/>
                  </a:cubicBezTo>
                  <a:cubicBezTo>
                    <a:pt x="1571" y="133"/>
                    <a:pt x="1555" y="142"/>
                    <a:pt x="1544" y="129"/>
                  </a:cubicBezTo>
                  <a:cubicBezTo>
                    <a:pt x="1535" y="117"/>
                    <a:pt x="1527" y="91"/>
                    <a:pt x="1513" y="86"/>
                  </a:cubicBezTo>
                  <a:cubicBezTo>
                    <a:pt x="1448" y="32"/>
                    <a:pt x="1425" y="28"/>
                    <a:pt x="1337" y="21"/>
                  </a:cubicBezTo>
                  <a:cubicBezTo>
                    <a:pt x="1314" y="6"/>
                    <a:pt x="1316" y="15"/>
                    <a:pt x="1316" y="0"/>
                  </a:cubicBezTo>
                  <a:close/>
                </a:path>
              </a:pathLst>
            </a:custGeom>
            <a:no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13" name="Freeform 12"/>
            <p:cNvSpPr>
              <a:spLocks noChangeAspect="1"/>
            </p:cNvSpPr>
            <p:nvPr/>
          </p:nvSpPr>
          <p:spPr bwMode="auto">
            <a:xfrm>
              <a:off x="2536" y="1663"/>
              <a:ext cx="376" cy="348"/>
            </a:xfrm>
            <a:custGeom>
              <a:avLst/>
              <a:gdLst>
                <a:gd name="T0" fmla="*/ 0 w 3952"/>
                <a:gd name="T1" fmla="*/ 1 h 3625"/>
                <a:gd name="T2" fmla="*/ 0 w 3952"/>
                <a:gd name="T3" fmla="*/ 1 h 3625"/>
                <a:gd name="T4" fmla="*/ 0 w 3952"/>
                <a:gd name="T5" fmla="*/ 1 h 3625"/>
                <a:gd name="T6" fmla="*/ 1 w 3952"/>
                <a:gd name="T7" fmla="*/ 1 h 3625"/>
                <a:gd name="T8" fmla="*/ 1 w 3952"/>
                <a:gd name="T9" fmla="*/ 1 h 3625"/>
                <a:gd name="T10" fmla="*/ 1 w 3952"/>
                <a:gd name="T11" fmla="*/ 1 h 3625"/>
                <a:gd name="T12" fmla="*/ 1 w 3952"/>
                <a:gd name="T13" fmla="*/ 1 h 3625"/>
                <a:gd name="T14" fmla="*/ 1 w 3952"/>
                <a:gd name="T15" fmla="*/ 1 h 3625"/>
                <a:gd name="T16" fmla="*/ 2 w 3952"/>
                <a:gd name="T17" fmla="*/ 1 h 3625"/>
                <a:gd name="T18" fmla="*/ 2 w 3952"/>
                <a:gd name="T19" fmla="*/ 0 h 3625"/>
                <a:gd name="T20" fmla="*/ 2 w 3952"/>
                <a:gd name="T21" fmla="*/ 0 h 3625"/>
                <a:gd name="T22" fmla="*/ 2 w 3952"/>
                <a:gd name="T23" fmla="*/ 0 h 3625"/>
                <a:gd name="T24" fmla="*/ 2 w 3952"/>
                <a:gd name="T25" fmla="*/ 0 h 3625"/>
                <a:gd name="T26" fmla="*/ 2 w 3952"/>
                <a:gd name="T27" fmla="*/ 0 h 3625"/>
                <a:gd name="T28" fmla="*/ 3 w 3952"/>
                <a:gd name="T29" fmla="*/ 0 h 3625"/>
                <a:gd name="T30" fmla="*/ 3 w 3952"/>
                <a:gd name="T31" fmla="*/ 0 h 3625"/>
                <a:gd name="T32" fmla="*/ 3 w 3952"/>
                <a:gd name="T33" fmla="*/ 0 h 3625"/>
                <a:gd name="T34" fmla="*/ 3 w 3952"/>
                <a:gd name="T35" fmla="*/ 1 h 3625"/>
                <a:gd name="T36" fmla="*/ 3 w 3952"/>
                <a:gd name="T37" fmla="*/ 1 h 3625"/>
                <a:gd name="T38" fmla="*/ 3 w 3952"/>
                <a:gd name="T39" fmla="*/ 1 h 3625"/>
                <a:gd name="T40" fmla="*/ 3 w 3952"/>
                <a:gd name="T41" fmla="*/ 1 h 3625"/>
                <a:gd name="T42" fmla="*/ 3 w 3952"/>
                <a:gd name="T43" fmla="*/ 1 h 3625"/>
                <a:gd name="T44" fmla="*/ 3 w 3952"/>
                <a:gd name="T45" fmla="*/ 2 h 3625"/>
                <a:gd name="T46" fmla="*/ 3 w 3952"/>
                <a:gd name="T47" fmla="*/ 2 h 3625"/>
                <a:gd name="T48" fmla="*/ 3 w 3952"/>
                <a:gd name="T49" fmla="*/ 2 h 3625"/>
                <a:gd name="T50" fmla="*/ 3 w 3952"/>
                <a:gd name="T51" fmla="*/ 2 h 3625"/>
                <a:gd name="T52" fmla="*/ 3 w 3952"/>
                <a:gd name="T53" fmla="*/ 2 h 3625"/>
                <a:gd name="T54" fmla="*/ 3 w 3952"/>
                <a:gd name="T55" fmla="*/ 2 h 3625"/>
                <a:gd name="T56" fmla="*/ 3 w 3952"/>
                <a:gd name="T57" fmla="*/ 2 h 3625"/>
                <a:gd name="T58" fmla="*/ 2 w 3952"/>
                <a:gd name="T59" fmla="*/ 2 h 3625"/>
                <a:gd name="T60" fmla="*/ 2 w 3952"/>
                <a:gd name="T61" fmla="*/ 2 h 3625"/>
                <a:gd name="T62" fmla="*/ 2 w 3952"/>
                <a:gd name="T63" fmla="*/ 3 h 3625"/>
                <a:gd name="T64" fmla="*/ 2 w 3952"/>
                <a:gd name="T65" fmla="*/ 3 h 3625"/>
                <a:gd name="T66" fmla="*/ 2 w 3952"/>
                <a:gd name="T67" fmla="*/ 3 h 3625"/>
                <a:gd name="T68" fmla="*/ 2 w 3952"/>
                <a:gd name="T69" fmla="*/ 3 h 3625"/>
                <a:gd name="T70" fmla="*/ 2 w 3952"/>
                <a:gd name="T71" fmla="*/ 3 h 3625"/>
                <a:gd name="T72" fmla="*/ 2 w 3952"/>
                <a:gd name="T73" fmla="*/ 3 h 3625"/>
                <a:gd name="T74" fmla="*/ 2 w 3952"/>
                <a:gd name="T75" fmla="*/ 3 h 3625"/>
                <a:gd name="T76" fmla="*/ 2 w 3952"/>
                <a:gd name="T77" fmla="*/ 3 h 3625"/>
                <a:gd name="T78" fmla="*/ 2 w 3952"/>
                <a:gd name="T79" fmla="*/ 2 h 3625"/>
                <a:gd name="T80" fmla="*/ 2 w 3952"/>
                <a:gd name="T81" fmla="*/ 2 h 3625"/>
                <a:gd name="T82" fmla="*/ 2 w 3952"/>
                <a:gd name="T83" fmla="*/ 2 h 3625"/>
                <a:gd name="T84" fmla="*/ 2 w 3952"/>
                <a:gd name="T85" fmla="*/ 2 h 3625"/>
                <a:gd name="T86" fmla="*/ 1 w 3952"/>
                <a:gd name="T87" fmla="*/ 2 h 3625"/>
                <a:gd name="T88" fmla="*/ 1 w 3952"/>
                <a:gd name="T89" fmla="*/ 2 h 3625"/>
                <a:gd name="T90" fmla="*/ 1 w 3952"/>
                <a:gd name="T91" fmla="*/ 2 h 3625"/>
                <a:gd name="T92" fmla="*/ 1 w 3952"/>
                <a:gd name="T93" fmla="*/ 2 h 3625"/>
                <a:gd name="T94" fmla="*/ 1 w 3952"/>
                <a:gd name="T95" fmla="*/ 2 h 3625"/>
                <a:gd name="T96" fmla="*/ 0 w 3952"/>
                <a:gd name="T97" fmla="*/ 2 h 3625"/>
                <a:gd name="T98" fmla="*/ 0 w 3952"/>
                <a:gd name="T99" fmla="*/ 2 h 3625"/>
                <a:gd name="T100" fmla="*/ 0 w 3952"/>
                <a:gd name="T101" fmla="*/ 2 h 3625"/>
                <a:gd name="T102" fmla="*/ 0 w 3952"/>
                <a:gd name="T103" fmla="*/ 2 h 3625"/>
                <a:gd name="T104" fmla="*/ 0 w 3952"/>
                <a:gd name="T105" fmla="*/ 2 h 3625"/>
                <a:gd name="T106" fmla="*/ 0 w 3952"/>
                <a:gd name="T107" fmla="*/ 2 h 3625"/>
                <a:gd name="T108" fmla="*/ 0 w 3952"/>
                <a:gd name="T109" fmla="*/ 2 h 3625"/>
                <a:gd name="T110" fmla="*/ 0 w 3952"/>
                <a:gd name="T111" fmla="*/ 1 h 3625"/>
                <a:gd name="T112" fmla="*/ 0 w 3952"/>
                <a:gd name="T113" fmla="*/ 1 h 36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952"/>
                <a:gd name="T172" fmla="*/ 0 h 3625"/>
                <a:gd name="T173" fmla="*/ 3952 w 3952"/>
                <a:gd name="T174" fmla="*/ 3625 h 362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952" h="3625">
                  <a:moveTo>
                    <a:pt x="181" y="1187"/>
                  </a:moveTo>
                  <a:cubicBezTo>
                    <a:pt x="194" y="1176"/>
                    <a:pt x="195" y="1229"/>
                    <a:pt x="203" y="1235"/>
                  </a:cubicBezTo>
                  <a:cubicBezTo>
                    <a:pt x="211" y="1241"/>
                    <a:pt x="221" y="1220"/>
                    <a:pt x="230" y="1225"/>
                  </a:cubicBezTo>
                  <a:cubicBezTo>
                    <a:pt x="272" y="1253"/>
                    <a:pt x="234" y="1221"/>
                    <a:pt x="258" y="1268"/>
                  </a:cubicBezTo>
                  <a:cubicBezTo>
                    <a:pt x="263" y="1278"/>
                    <a:pt x="287" y="1290"/>
                    <a:pt x="294" y="1296"/>
                  </a:cubicBezTo>
                  <a:cubicBezTo>
                    <a:pt x="312" y="1311"/>
                    <a:pt x="321" y="1331"/>
                    <a:pt x="337" y="1347"/>
                  </a:cubicBezTo>
                  <a:cubicBezTo>
                    <a:pt x="353" y="1363"/>
                    <a:pt x="364" y="1370"/>
                    <a:pt x="383" y="1376"/>
                  </a:cubicBezTo>
                  <a:cubicBezTo>
                    <a:pt x="390" y="1378"/>
                    <a:pt x="424" y="1393"/>
                    <a:pt x="424" y="1393"/>
                  </a:cubicBezTo>
                  <a:cubicBezTo>
                    <a:pt x="434" y="1401"/>
                    <a:pt x="429" y="1428"/>
                    <a:pt x="441" y="1436"/>
                  </a:cubicBezTo>
                  <a:cubicBezTo>
                    <a:pt x="453" y="1444"/>
                    <a:pt x="486" y="1435"/>
                    <a:pt x="495" y="1440"/>
                  </a:cubicBezTo>
                  <a:cubicBezTo>
                    <a:pt x="508" y="1444"/>
                    <a:pt x="483" y="1461"/>
                    <a:pt x="493" y="1468"/>
                  </a:cubicBezTo>
                  <a:cubicBezTo>
                    <a:pt x="503" y="1475"/>
                    <a:pt x="540" y="1474"/>
                    <a:pt x="552" y="1483"/>
                  </a:cubicBezTo>
                  <a:cubicBezTo>
                    <a:pt x="566" y="1490"/>
                    <a:pt x="556" y="1514"/>
                    <a:pt x="565" y="1523"/>
                  </a:cubicBezTo>
                  <a:cubicBezTo>
                    <a:pt x="574" y="1532"/>
                    <a:pt x="594" y="1529"/>
                    <a:pt x="604" y="1537"/>
                  </a:cubicBezTo>
                  <a:cubicBezTo>
                    <a:pt x="614" y="1545"/>
                    <a:pt x="615" y="1564"/>
                    <a:pt x="625" y="1571"/>
                  </a:cubicBezTo>
                  <a:cubicBezTo>
                    <a:pt x="635" y="1578"/>
                    <a:pt x="651" y="1570"/>
                    <a:pt x="667" y="1576"/>
                  </a:cubicBezTo>
                  <a:cubicBezTo>
                    <a:pt x="706" y="1602"/>
                    <a:pt x="671" y="1597"/>
                    <a:pt x="719" y="1609"/>
                  </a:cubicBezTo>
                  <a:cubicBezTo>
                    <a:pt x="764" y="1598"/>
                    <a:pt x="778" y="1598"/>
                    <a:pt x="793" y="1552"/>
                  </a:cubicBezTo>
                  <a:cubicBezTo>
                    <a:pt x="798" y="1538"/>
                    <a:pt x="824" y="1511"/>
                    <a:pt x="824" y="1511"/>
                  </a:cubicBezTo>
                  <a:cubicBezTo>
                    <a:pt x="831" y="1463"/>
                    <a:pt x="836" y="1457"/>
                    <a:pt x="853" y="1418"/>
                  </a:cubicBezTo>
                  <a:cubicBezTo>
                    <a:pt x="872" y="1373"/>
                    <a:pt x="881" y="1322"/>
                    <a:pt x="896" y="1275"/>
                  </a:cubicBezTo>
                  <a:cubicBezTo>
                    <a:pt x="905" y="1248"/>
                    <a:pt x="911" y="1217"/>
                    <a:pt x="939" y="1203"/>
                  </a:cubicBezTo>
                  <a:cubicBezTo>
                    <a:pt x="1012" y="1166"/>
                    <a:pt x="1096" y="1172"/>
                    <a:pt x="1175" y="1168"/>
                  </a:cubicBezTo>
                  <a:cubicBezTo>
                    <a:pt x="1198" y="1145"/>
                    <a:pt x="1224" y="1129"/>
                    <a:pt x="1254" y="1117"/>
                  </a:cubicBezTo>
                  <a:cubicBezTo>
                    <a:pt x="1267" y="1104"/>
                    <a:pt x="1286" y="1097"/>
                    <a:pt x="1297" y="1082"/>
                  </a:cubicBezTo>
                  <a:cubicBezTo>
                    <a:pt x="1302" y="1076"/>
                    <a:pt x="1300" y="1067"/>
                    <a:pt x="1304" y="1060"/>
                  </a:cubicBezTo>
                  <a:cubicBezTo>
                    <a:pt x="1317" y="1039"/>
                    <a:pt x="1344" y="1013"/>
                    <a:pt x="1362" y="996"/>
                  </a:cubicBezTo>
                  <a:cubicBezTo>
                    <a:pt x="1374" y="958"/>
                    <a:pt x="1408" y="926"/>
                    <a:pt x="1433" y="895"/>
                  </a:cubicBezTo>
                  <a:cubicBezTo>
                    <a:pt x="1444" y="882"/>
                    <a:pt x="1450" y="864"/>
                    <a:pt x="1462" y="852"/>
                  </a:cubicBezTo>
                  <a:cubicBezTo>
                    <a:pt x="1473" y="841"/>
                    <a:pt x="1487" y="835"/>
                    <a:pt x="1498" y="824"/>
                  </a:cubicBezTo>
                  <a:cubicBezTo>
                    <a:pt x="1545" y="777"/>
                    <a:pt x="1475" y="846"/>
                    <a:pt x="1526" y="788"/>
                  </a:cubicBezTo>
                  <a:cubicBezTo>
                    <a:pt x="1548" y="763"/>
                    <a:pt x="1587" y="738"/>
                    <a:pt x="1605" y="709"/>
                  </a:cubicBezTo>
                  <a:cubicBezTo>
                    <a:pt x="1624" y="688"/>
                    <a:pt x="1630" y="701"/>
                    <a:pt x="1641" y="688"/>
                  </a:cubicBezTo>
                  <a:cubicBezTo>
                    <a:pt x="1651" y="678"/>
                    <a:pt x="1661" y="665"/>
                    <a:pt x="1667" y="652"/>
                  </a:cubicBezTo>
                  <a:cubicBezTo>
                    <a:pt x="1679" y="641"/>
                    <a:pt x="1657" y="622"/>
                    <a:pt x="1677" y="611"/>
                  </a:cubicBezTo>
                  <a:cubicBezTo>
                    <a:pt x="1692" y="604"/>
                    <a:pt x="1737" y="614"/>
                    <a:pt x="1758" y="608"/>
                  </a:cubicBezTo>
                  <a:cubicBezTo>
                    <a:pt x="1766" y="605"/>
                    <a:pt x="1798" y="577"/>
                    <a:pt x="1806" y="573"/>
                  </a:cubicBezTo>
                  <a:cubicBezTo>
                    <a:pt x="1828" y="562"/>
                    <a:pt x="1854" y="559"/>
                    <a:pt x="1877" y="551"/>
                  </a:cubicBezTo>
                  <a:cubicBezTo>
                    <a:pt x="1940" y="559"/>
                    <a:pt x="1954" y="570"/>
                    <a:pt x="2014" y="551"/>
                  </a:cubicBezTo>
                  <a:cubicBezTo>
                    <a:pt x="2051" y="527"/>
                    <a:pt x="2065" y="530"/>
                    <a:pt x="2109" y="522"/>
                  </a:cubicBezTo>
                  <a:cubicBezTo>
                    <a:pt x="2142" y="506"/>
                    <a:pt x="2171" y="473"/>
                    <a:pt x="2200" y="451"/>
                  </a:cubicBezTo>
                  <a:cubicBezTo>
                    <a:pt x="2214" y="441"/>
                    <a:pt x="2243" y="422"/>
                    <a:pt x="2243" y="422"/>
                  </a:cubicBezTo>
                  <a:cubicBezTo>
                    <a:pt x="2270" y="380"/>
                    <a:pt x="2300" y="342"/>
                    <a:pt x="2329" y="301"/>
                  </a:cubicBezTo>
                  <a:cubicBezTo>
                    <a:pt x="2351" y="262"/>
                    <a:pt x="2371" y="232"/>
                    <a:pt x="2385" y="205"/>
                  </a:cubicBezTo>
                  <a:cubicBezTo>
                    <a:pt x="2399" y="178"/>
                    <a:pt x="2401" y="152"/>
                    <a:pt x="2411" y="140"/>
                  </a:cubicBezTo>
                  <a:cubicBezTo>
                    <a:pt x="2420" y="124"/>
                    <a:pt x="2438" y="140"/>
                    <a:pt x="2445" y="131"/>
                  </a:cubicBezTo>
                  <a:cubicBezTo>
                    <a:pt x="2452" y="122"/>
                    <a:pt x="2446" y="101"/>
                    <a:pt x="2454" y="85"/>
                  </a:cubicBezTo>
                  <a:cubicBezTo>
                    <a:pt x="2463" y="58"/>
                    <a:pt x="2477" y="57"/>
                    <a:pt x="2494" y="35"/>
                  </a:cubicBezTo>
                  <a:cubicBezTo>
                    <a:pt x="2499" y="28"/>
                    <a:pt x="2501" y="18"/>
                    <a:pt x="2508" y="14"/>
                  </a:cubicBezTo>
                  <a:cubicBezTo>
                    <a:pt x="2521" y="6"/>
                    <a:pt x="2551" y="0"/>
                    <a:pt x="2551" y="0"/>
                  </a:cubicBezTo>
                  <a:cubicBezTo>
                    <a:pt x="2566" y="1"/>
                    <a:pt x="2574" y="10"/>
                    <a:pt x="2598" y="18"/>
                  </a:cubicBezTo>
                  <a:cubicBezTo>
                    <a:pt x="2609" y="27"/>
                    <a:pt x="2599" y="47"/>
                    <a:pt x="2615" y="52"/>
                  </a:cubicBezTo>
                  <a:cubicBezTo>
                    <a:pt x="2631" y="57"/>
                    <a:pt x="2680" y="42"/>
                    <a:pt x="2694" y="50"/>
                  </a:cubicBezTo>
                  <a:cubicBezTo>
                    <a:pt x="2696" y="67"/>
                    <a:pt x="2694" y="85"/>
                    <a:pt x="2701" y="100"/>
                  </a:cubicBezTo>
                  <a:cubicBezTo>
                    <a:pt x="2705" y="108"/>
                    <a:pt x="2716" y="109"/>
                    <a:pt x="2723" y="114"/>
                  </a:cubicBezTo>
                  <a:cubicBezTo>
                    <a:pt x="2742" y="129"/>
                    <a:pt x="2751" y="150"/>
                    <a:pt x="2759" y="172"/>
                  </a:cubicBezTo>
                  <a:cubicBezTo>
                    <a:pt x="2761" y="196"/>
                    <a:pt x="2760" y="220"/>
                    <a:pt x="2766" y="243"/>
                  </a:cubicBezTo>
                  <a:cubicBezTo>
                    <a:pt x="2768" y="250"/>
                    <a:pt x="2768" y="274"/>
                    <a:pt x="2771" y="280"/>
                  </a:cubicBezTo>
                  <a:cubicBezTo>
                    <a:pt x="2797" y="335"/>
                    <a:pt x="2776" y="313"/>
                    <a:pt x="2826" y="325"/>
                  </a:cubicBezTo>
                  <a:cubicBezTo>
                    <a:pt x="2879" y="359"/>
                    <a:pt x="2886" y="328"/>
                    <a:pt x="2966" y="322"/>
                  </a:cubicBezTo>
                  <a:cubicBezTo>
                    <a:pt x="2970" y="321"/>
                    <a:pt x="3010" y="312"/>
                    <a:pt x="3017" y="308"/>
                  </a:cubicBezTo>
                  <a:cubicBezTo>
                    <a:pt x="3068" y="277"/>
                    <a:pt x="2990" y="307"/>
                    <a:pt x="3052" y="286"/>
                  </a:cubicBezTo>
                  <a:cubicBezTo>
                    <a:pt x="3063" y="280"/>
                    <a:pt x="3058" y="287"/>
                    <a:pt x="3076" y="287"/>
                  </a:cubicBezTo>
                  <a:cubicBezTo>
                    <a:pt x="3097" y="288"/>
                    <a:pt x="3161" y="285"/>
                    <a:pt x="3179" y="294"/>
                  </a:cubicBezTo>
                  <a:cubicBezTo>
                    <a:pt x="3199" y="298"/>
                    <a:pt x="3176" y="328"/>
                    <a:pt x="3181" y="340"/>
                  </a:cubicBezTo>
                  <a:cubicBezTo>
                    <a:pt x="3187" y="349"/>
                    <a:pt x="3204" y="339"/>
                    <a:pt x="3213" y="349"/>
                  </a:cubicBezTo>
                  <a:cubicBezTo>
                    <a:pt x="3222" y="359"/>
                    <a:pt x="3231" y="385"/>
                    <a:pt x="3234" y="400"/>
                  </a:cubicBezTo>
                  <a:cubicBezTo>
                    <a:pt x="3239" y="416"/>
                    <a:pt x="3227" y="423"/>
                    <a:pt x="3234" y="440"/>
                  </a:cubicBezTo>
                  <a:cubicBezTo>
                    <a:pt x="3242" y="453"/>
                    <a:pt x="3269" y="459"/>
                    <a:pt x="3280" y="479"/>
                  </a:cubicBezTo>
                  <a:cubicBezTo>
                    <a:pt x="3294" y="499"/>
                    <a:pt x="3290" y="544"/>
                    <a:pt x="3301" y="560"/>
                  </a:cubicBezTo>
                  <a:cubicBezTo>
                    <a:pt x="3313" y="580"/>
                    <a:pt x="3334" y="583"/>
                    <a:pt x="3349" y="599"/>
                  </a:cubicBezTo>
                  <a:cubicBezTo>
                    <a:pt x="3388" y="625"/>
                    <a:pt x="3351" y="632"/>
                    <a:pt x="3389" y="659"/>
                  </a:cubicBezTo>
                  <a:cubicBezTo>
                    <a:pt x="3403" y="679"/>
                    <a:pt x="3411" y="678"/>
                    <a:pt x="3424" y="692"/>
                  </a:cubicBezTo>
                  <a:cubicBezTo>
                    <a:pt x="3437" y="706"/>
                    <a:pt x="3452" y="723"/>
                    <a:pt x="3468" y="745"/>
                  </a:cubicBezTo>
                  <a:cubicBezTo>
                    <a:pt x="3520" y="780"/>
                    <a:pt x="3463" y="803"/>
                    <a:pt x="3518" y="824"/>
                  </a:cubicBezTo>
                  <a:cubicBezTo>
                    <a:pt x="3520" y="838"/>
                    <a:pt x="3514" y="857"/>
                    <a:pt x="3525" y="867"/>
                  </a:cubicBezTo>
                  <a:cubicBezTo>
                    <a:pt x="3538" y="878"/>
                    <a:pt x="3564" y="861"/>
                    <a:pt x="3575" y="874"/>
                  </a:cubicBezTo>
                  <a:cubicBezTo>
                    <a:pt x="3588" y="880"/>
                    <a:pt x="3575" y="920"/>
                    <a:pt x="3582" y="932"/>
                  </a:cubicBezTo>
                  <a:cubicBezTo>
                    <a:pt x="3589" y="944"/>
                    <a:pt x="3612" y="919"/>
                    <a:pt x="3618" y="944"/>
                  </a:cubicBezTo>
                  <a:cubicBezTo>
                    <a:pt x="3624" y="969"/>
                    <a:pt x="3615" y="1046"/>
                    <a:pt x="3621" y="1084"/>
                  </a:cubicBezTo>
                  <a:cubicBezTo>
                    <a:pt x="3627" y="1122"/>
                    <a:pt x="3641" y="1146"/>
                    <a:pt x="3654" y="1175"/>
                  </a:cubicBezTo>
                  <a:cubicBezTo>
                    <a:pt x="3666" y="1211"/>
                    <a:pt x="3658" y="1248"/>
                    <a:pt x="3697" y="1261"/>
                  </a:cubicBezTo>
                  <a:cubicBezTo>
                    <a:pt x="3708" y="1271"/>
                    <a:pt x="3710" y="1286"/>
                    <a:pt x="3721" y="1297"/>
                  </a:cubicBezTo>
                  <a:cubicBezTo>
                    <a:pt x="3737" y="1314"/>
                    <a:pt x="3744" y="1334"/>
                    <a:pt x="3760" y="1352"/>
                  </a:cubicBezTo>
                  <a:cubicBezTo>
                    <a:pt x="3768" y="1384"/>
                    <a:pt x="3785" y="1368"/>
                    <a:pt x="3808" y="1393"/>
                  </a:cubicBezTo>
                  <a:cubicBezTo>
                    <a:pt x="3819" y="1409"/>
                    <a:pt x="3809" y="1456"/>
                    <a:pt x="3817" y="1470"/>
                  </a:cubicBezTo>
                  <a:cubicBezTo>
                    <a:pt x="3825" y="1484"/>
                    <a:pt x="3850" y="1467"/>
                    <a:pt x="3856" y="1477"/>
                  </a:cubicBezTo>
                  <a:cubicBezTo>
                    <a:pt x="3865" y="1484"/>
                    <a:pt x="3848" y="1520"/>
                    <a:pt x="3853" y="1532"/>
                  </a:cubicBezTo>
                  <a:cubicBezTo>
                    <a:pt x="3858" y="1544"/>
                    <a:pt x="3879" y="1537"/>
                    <a:pt x="3885" y="1549"/>
                  </a:cubicBezTo>
                  <a:cubicBezTo>
                    <a:pt x="3891" y="1558"/>
                    <a:pt x="3885" y="1597"/>
                    <a:pt x="3891" y="1605"/>
                  </a:cubicBezTo>
                  <a:cubicBezTo>
                    <a:pt x="3943" y="1673"/>
                    <a:pt x="3898" y="1629"/>
                    <a:pt x="3934" y="1662"/>
                  </a:cubicBezTo>
                  <a:cubicBezTo>
                    <a:pt x="3931" y="1683"/>
                    <a:pt x="3952" y="1678"/>
                    <a:pt x="3945" y="1698"/>
                  </a:cubicBezTo>
                  <a:cubicBezTo>
                    <a:pt x="3942" y="1706"/>
                    <a:pt x="3899" y="1729"/>
                    <a:pt x="3892" y="1734"/>
                  </a:cubicBezTo>
                  <a:cubicBezTo>
                    <a:pt x="3869" y="1750"/>
                    <a:pt x="3864" y="1776"/>
                    <a:pt x="3840" y="1791"/>
                  </a:cubicBezTo>
                  <a:cubicBezTo>
                    <a:pt x="3823" y="1808"/>
                    <a:pt x="3804" y="1809"/>
                    <a:pt x="3789" y="1818"/>
                  </a:cubicBezTo>
                  <a:cubicBezTo>
                    <a:pt x="3773" y="1825"/>
                    <a:pt x="3757" y="1828"/>
                    <a:pt x="3743" y="1835"/>
                  </a:cubicBezTo>
                  <a:cubicBezTo>
                    <a:pt x="3707" y="1847"/>
                    <a:pt x="3741" y="1850"/>
                    <a:pt x="3704" y="1863"/>
                  </a:cubicBezTo>
                  <a:cubicBezTo>
                    <a:pt x="3697" y="1865"/>
                    <a:pt x="3683" y="1870"/>
                    <a:pt x="3683" y="1870"/>
                  </a:cubicBezTo>
                  <a:cubicBezTo>
                    <a:pt x="3647" y="1925"/>
                    <a:pt x="3694" y="1859"/>
                    <a:pt x="3647" y="1906"/>
                  </a:cubicBezTo>
                  <a:cubicBezTo>
                    <a:pt x="3631" y="1922"/>
                    <a:pt x="3628" y="1969"/>
                    <a:pt x="3613" y="1986"/>
                  </a:cubicBezTo>
                  <a:cubicBezTo>
                    <a:pt x="3602" y="1999"/>
                    <a:pt x="3568" y="2034"/>
                    <a:pt x="3568" y="2034"/>
                  </a:cubicBezTo>
                  <a:cubicBezTo>
                    <a:pt x="3555" y="2050"/>
                    <a:pt x="3551" y="2037"/>
                    <a:pt x="3527" y="2056"/>
                  </a:cubicBezTo>
                  <a:cubicBezTo>
                    <a:pt x="3511" y="2070"/>
                    <a:pt x="3495" y="2097"/>
                    <a:pt x="3474" y="2116"/>
                  </a:cubicBezTo>
                  <a:cubicBezTo>
                    <a:pt x="3467" y="2123"/>
                    <a:pt x="3412" y="2165"/>
                    <a:pt x="3403" y="2171"/>
                  </a:cubicBezTo>
                  <a:cubicBezTo>
                    <a:pt x="3389" y="2180"/>
                    <a:pt x="3378" y="2243"/>
                    <a:pt x="3378" y="2243"/>
                  </a:cubicBezTo>
                  <a:cubicBezTo>
                    <a:pt x="3372" y="2261"/>
                    <a:pt x="3361" y="2236"/>
                    <a:pt x="3345" y="2260"/>
                  </a:cubicBezTo>
                  <a:cubicBezTo>
                    <a:pt x="3339" y="2275"/>
                    <a:pt x="3351" y="2313"/>
                    <a:pt x="3340" y="2334"/>
                  </a:cubicBezTo>
                  <a:cubicBezTo>
                    <a:pt x="3329" y="2355"/>
                    <a:pt x="3291" y="2347"/>
                    <a:pt x="3282" y="2386"/>
                  </a:cubicBezTo>
                  <a:cubicBezTo>
                    <a:pt x="3273" y="2425"/>
                    <a:pt x="3290" y="2532"/>
                    <a:pt x="3285" y="2569"/>
                  </a:cubicBezTo>
                  <a:cubicBezTo>
                    <a:pt x="3285" y="2604"/>
                    <a:pt x="3291" y="2592"/>
                    <a:pt x="3285" y="2598"/>
                  </a:cubicBezTo>
                  <a:cubicBezTo>
                    <a:pt x="3279" y="2604"/>
                    <a:pt x="3261" y="2600"/>
                    <a:pt x="3251" y="2608"/>
                  </a:cubicBezTo>
                  <a:cubicBezTo>
                    <a:pt x="3248" y="2615"/>
                    <a:pt x="3230" y="2640"/>
                    <a:pt x="3224" y="2644"/>
                  </a:cubicBezTo>
                  <a:cubicBezTo>
                    <a:pt x="3212" y="2653"/>
                    <a:pt x="3184" y="2639"/>
                    <a:pt x="3184" y="2639"/>
                  </a:cubicBezTo>
                  <a:cubicBezTo>
                    <a:pt x="3146" y="2614"/>
                    <a:pt x="3181" y="2620"/>
                    <a:pt x="3133" y="2608"/>
                  </a:cubicBezTo>
                  <a:cubicBezTo>
                    <a:pt x="3104" y="2610"/>
                    <a:pt x="3068" y="2603"/>
                    <a:pt x="3040" y="2608"/>
                  </a:cubicBezTo>
                  <a:cubicBezTo>
                    <a:pt x="3036" y="2609"/>
                    <a:pt x="2960" y="2655"/>
                    <a:pt x="2949" y="2656"/>
                  </a:cubicBezTo>
                  <a:cubicBezTo>
                    <a:pt x="2906" y="2660"/>
                    <a:pt x="2880" y="2649"/>
                    <a:pt x="2837" y="2651"/>
                  </a:cubicBezTo>
                  <a:cubicBezTo>
                    <a:pt x="2812" y="2657"/>
                    <a:pt x="2853" y="2661"/>
                    <a:pt x="2838" y="2680"/>
                  </a:cubicBezTo>
                  <a:cubicBezTo>
                    <a:pt x="2833" y="2687"/>
                    <a:pt x="2803" y="2677"/>
                    <a:pt x="2790" y="2680"/>
                  </a:cubicBezTo>
                  <a:cubicBezTo>
                    <a:pt x="2777" y="2683"/>
                    <a:pt x="2771" y="2693"/>
                    <a:pt x="2759" y="2701"/>
                  </a:cubicBezTo>
                  <a:cubicBezTo>
                    <a:pt x="2751" y="2708"/>
                    <a:pt x="2728" y="2715"/>
                    <a:pt x="2716" y="2730"/>
                  </a:cubicBezTo>
                  <a:cubicBezTo>
                    <a:pt x="2711" y="2742"/>
                    <a:pt x="2733" y="2762"/>
                    <a:pt x="2728" y="2773"/>
                  </a:cubicBezTo>
                  <a:cubicBezTo>
                    <a:pt x="2723" y="2784"/>
                    <a:pt x="2709" y="2782"/>
                    <a:pt x="2687" y="2794"/>
                  </a:cubicBezTo>
                  <a:cubicBezTo>
                    <a:pt x="2673" y="2837"/>
                    <a:pt x="2635" y="2831"/>
                    <a:pt x="2596" y="2843"/>
                  </a:cubicBezTo>
                  <a:cubicBezTo>
                    <a:pt x="2583" y="2852"/>
                    <a:pt x="2573" y="2874"/>
                    <a:pt x="2560" y="2884"/>
                  </a:cubicBezTo>
                  <a:cubicBezTo>
                    <a:pt x="2540" y="2899"/>
                    <a:pt x="2498" y="2889"/>
                    <a:pt x="2473" y="2893"/>
                  </a:cubicBezTo>
                  <a:cubicBezTo>
                    <a:pt x="2453" y="2898"/>
                    <a:pt x="2463" y="2926"/>
                    <a:pt x="2454" y="2932"/>
                  </a:cubicBezTo>
                  <a:cubicBezTo>
                    <a:pt x="2445" y="2938"/>
                    <a:pt x="2433" y="2929"/>
                    <a:pt x="2421" y="2932"/>
                  </a:cubicBezTo>
                  <a:cubicBezTo>
                    <a:pt x="2409" y="2935"/>
                    <a:pt x="2397" y="2942"/>
                    <a:pt x="2382" y="2948"/>
                  </a:cubicBezTo>
                  <a:cubicBezTo>
                    <a:pt x="2365" y="2957"/>
                    <a:pt x="2350" y="2959"/>
                    <a:pt x="2332" y="2970"/>
                  </a:cubicBezTo>
                  <a:cubicBezTo>
                    <a:pt x="2314" y="2981"/>
                    <a:pt x="2293" y="2999"/>
                    <a:pt x="2271" y="3016"/>
                  </a:cubicBezTo>
                  <a:cubicBezTo>
                    <a:pt x="2245" y="3033"/>
                    <a:pt x="2226" y="3056"/>
                    <a:pt x="2200" y="3073"/>
                  </a:cubicBezTo>
                  <a:cubicBezTo>
                    <a:pt x="2192" y="3098"/>
                    <a:pt x="2181" y="3105"/>
                    <a:pt x="2164" y="3124"/>
                  </a:cubicBezTo>
                  <a:cubicBezTo>
                    <a:pt x="2155" y="3152"/>
                    <a:pt x="2142" y="3167"/>
                    <a:pt x="2121" y="3188"/>
                  </a:cubicBezTo>
                  <a:cubicBezTo>
                    <a:pt x="2116" y="3208"/>
                    <a:pt x="2108" y="3236"/>
                    <a:pt x="2113" y="3251"/>
                  </a:cubicBezTo>
                  <a:cubicBezTo>
                    <a:pt x="2116" y="3267"/>
                    <a:pt x="2140" y="3259"/>
                    <a:pt x="2137" y="3284"/>
                  </a:cubicBezTo>
                  <a:cubicBezTo>
                    <a:pt x="2129" y="3335"/>
                    <a:pt x="2130" y="3368"/>
                    <a:pt x="2092" y="3403"/>
                  </a:cubicBezTo>
                  <a:cubicBezTo>
                    <a:pt x="2076" y="3453"/>
                    <a:pt x="2092" y="3441"/>
                    <a:pt x="2057" y="3453"/>
                  </a:cubicBezTo>
                  <a:cubicBezTo>
                    <a:pt x="2045" y="3464"/>
                    <a:pt x="2014" y="3457"/>
                    <a:pt x="1996" y="3462"/>
                  </a:cubicBezTo>
                  <a:cubicBezTo>
                    <a:pt x="1978" y="3467"/>
                    <a:pt x="1963" y="3474"/>
                    <a:pt x="1949" y="3482"/>
                  </a:cubicBezTo>
                  <a:cubicBezTo>
                    <a:pt x="1936" y="3491"/>
                    <a:pt x="1927" y="3504"/>
                    <a:pt x="1913" y="3511"/>
                  </a:cubicBezTo>
                  <a:cubicBezTo>
                    <a:pt x="1900" y="3518"/>
                    <a:pt x="1870" y="3525"/>
                    <a:pt x="1870" y="3525"/>
                  </a:cubicBezTo>
                  <a:cubicBezTo>
                    <a:pt x="1824" y="3556"/>
                    <a:pt x="1860" y="3530"/>
                    <a:pt x="1823" y="3587"/>
                  </a:cubicBezTo>
                  <a:cubicBezTo>
                    <a:pt x="1814" y="3601"/>
                    <a:pt x="1763" y="3625"/>
                    <a:pt x="1763" y="3625"/>
                  </a:cubicBezTo>
                  <a:cubicBezTo>
                    <a:pt x="1734" y="3616"/>
                    <a:pt x="1736" y="3622"/>
                    <a:pt x="1727" y="3592"/>
                  </a:cubicBezTo>
                  <a:cubicBezTo>
                    <a:pt x="1740" y="3553"/>
                    <a:pt x="1709" y="3574"/>
                    <a:pt x="1748" y="3554"/>
                  </a:cubicBezTo>
                  <a:cubicBezTo>
                    <a:pt x="1762" y="3547"/>
                    <a:pt x="1771" y="3534"/>
                    <a:pt x="1784" y="3525"/>
                  </a:cubicBezTo>
                  <a:cubicBezTo>
                    <a:pt x="1800" y="3503"/>
                    <a:pt x="1831" y="3479"/>
                    <a:pt x="1847" y="3440"/>
                  </a:cubicBezTo>
                  <a:cubicBezTo>
                    <a:pt x="1863" y="3405"/>
                    <a:pt x="1871" y="3339"/>
                    <a:pt x="1881" y="3313"/>
                  </a:cubicBezTo>
                  <a:cubicBezTo>
                    <a:pt x="1891" y="3287"/>
                    <a:pt x="1901" y="3296"/>
                    <a:pt x="1909" y="3282"/>
                  </a:cubicBezTo>
                  <a:cubicBezTo>
                    <a:pt x="1914" y="3267"/>
                    <a:pt x="1918" y="3243"/>
                    <a:pt x="1928" y="3231"/>
                  </a:cubicBezTo>
                  <a:cubicBezTo>
                    <a:pt x="1962" y="3190"/>
                    <a:pt x="2007" y="3160"/>
                    <a:pt x="2035" y="3116"/>
                  </a:cubicBezTo>
                  <a:cubicBezTo>
                    <a:pt x="2025" y="3052"/>
                    <a:pt x="2032" y="3077"/>
                    <a:pt x="1978" y="3059"/>
                  </a:cubicBezTo>
                  <a:cubicBezTo>
                    <a:pt x="1959" y="3061"/>
                    <a:pt x="1939" y="3063"/>
                    <a:pt x="1920" y="3066"/>
                  </a:cubicBezTo>
                  <a:cubicBezTo>
                    <a:pt x="1913" y="3067"/>
                    <a:pt x="1892" y="3050"/>
                    <a:pt x="1885" y="3049"/>
                  </a:cubicBezTo>
                  <a:cubicBezTo>
                    <a:pt x="1865" y="3046"/>
                    <a:pt x="1862" y="3057"/>
                    <a:pt x="1842" y="3052"/>
                  </a:cubicBezTo>
                  <a:cubicBezTo>
                    <a:pt x="1827" y="3030"/>
                    <a:pt x="1820" y="3009"/>
                    <a:pt x="1806" y="2987"/>
                  </a:cubicBezTo>
                  <a:cubicBezTo>
                    <a:pt x="1800" y="2925"/>
                    <a:pt x="1794" y="2917"/>
                    <a:pt x="1806" y="2859"/>
                  </a:cubicBezTo>
                  <a:cubicBezTo>
                    <a:pt x="1809" y="2844"/>
                    <a:pt x="1820" y="2816"/>
                    <a:pt x="1820" y="2816"/>
                  </a:cubicBezTo>
                  <a:cubicBezTo>
                    <a:pt x="1822" y="2794"/>
                    <a:pt x="1823" y="2772"/>
                    <a:pt x="1827" y="2751"/>
                  </a:cubicBezTo>
                  <a:cubicBezTo>
                    <a:pt x="1830" y="2736"/>
                    <a:pt x="1842" y="2708"/>
                    <a:pt x="1842" y="2708"/>
                  </a:cubicBezTo>
                  <a:cubicBezTo>
                    <a:pt x="1849" y="2676"/>
                    <a:pt x="1845" y="2581"/>
                    <a:pt x="1857" y="2552"/>
                  </a:cubicBezTo>
                  <a:cubicBezTo>
                    <a:pt x="1869" y="2523"/>
                    <a:pt x="1895" y="2547"/>
                    <a:pt x="1913" y="2536"/>
                  </a:cubicBezTo>
                  <a:cubicBezTo>
                    <a:pt x="1930" y="2520"/>
                    <a:pt x="1963" y="2486"/>
                    <a:pt x="1963" y="2486"/>
                  </a:cubicBezTo>
                  <a:cubicBezTo>
                    <a:pt x="1975" y="2466"/>
                    <a:pt x="1997" y="2428"/>
                    <a:pt x="1998" y="2411"/>
                  </a:cubicBezTo>
                  <a:cubicBezTo>
                    <a:pt x="1999" y="2394"/>
                    <a:pt x="1973" y="2396"/>
                    <a:pt x="1967" y="2384"/>
                  </a:cubicBezTo>
                  <a:cubicBezTo>
                    <a:pt x="1961" y="2372"/>
                    <a:pt x="1973" y="2350"/>
                    <a:pt x="1965" y="2339"/>
                  </a:cubicBezTo>
                  <a:cubicBezTo>
                    <a:pt x="1957" y="2328"/>
                    <a:pt x="1931" y="2331"/>
                    <a:pt x="1920" y="2321"/>
                  </a:cubicBezTo>
                  <a:cubicBezTo>
                    <a:pt x="1880" y="2280"/>
                    <a:pt x="1924" y="2306"/>
                    <a:pt x="1897" y="2281"/>
                  </a:cubicBezTo>
                  <a:cubicBezTo>
                    <a:pt x="1885" y="2267"/>
                    <a:pt x="1872" y="2238"/>
                    <a:pt x="1859" y="2226"/>
                  </a:cubicBezTo>
                  <a:cubicBezTo>
                    <a:pt x="1846" y="2214"/>
                    <a:pt x="1830" y="2243"/>
                    <a:pt x="1821" y="2209"/>
                  </a:cubicBezTo>
                  <a:cubicBezTo>
                    <a:pt x="1805" y="2159"/>
                    <a:pt x="1836" y="2050"/>
                    <a:pt x="1806" y="2020"/>
                  </a:cubicBezTo>
                  <a:cubicBezTo>
                    <a:pt x="1794" y="1989"/>
                    <a:pt x="1794" y="1982"/>
                    <a:pt x="1780" y="1976"/>
                  </a:cubicBezTo>
                  <a:cubicBezTo>
                    <a:pt x="1766" y="1970"/>
                    <a:pt x="1738" y="1978"/>
                    <a:pt x="1720" y="1984"/>
                  </a:cubicBezTo>
                  <a:cubicBezTo>
                    <a:pt x="1706" y="1979"/>
                    <a:pt x="1674" y="2010"/>
                    <a:pt x="1674" y="2010"/>
                  </a:cubicBezTo>
                  <a:cubicBezTo>
                    <a:pt x="1658" y="2017"/>
                    <a:pt x="1626" y="2009"/>
                    <a:pt x="1607" y="2015"/>
                  </a:cubicBezTo>
                  <a:cubicBezTo>
                    <a:pt x="1588" y="2021"/>
                    <a:pt x="1595" y="2045"/>
                    <a:pt x="1561" y="2048"/>
                  </a:cubicBezTo>
                  <a:cubicBezTo>
                    <a:pt x="1527" y="2051"/>
                    <a:pt x="1445" y="2032"/>
                    <a:pt x="1405" y="2032"/>
                  </a:cubicBezTo>
                  <a:cubicBezTo>
                    <a:pt x="1365" y="2032"/>
                    <a:pt x="1344" y="2042"/>
                    <a:pt x="1319" y="2049"/>
                  </a:cubicBezTo>
                  <a:cubicBezTo>
                    <a:pt x="1295" y="2057"/>
                    <a:pt x="1278" y="2069"/>
                    <a:pt x="1254" y="2077"/>
                  </a:cubicBezTo>
                  <a:cubicBezTo>
                    <a:pt x="1235" y="2108"/>
                    <a:pt x="1235" y="2145"/>
                    <a:pt x="1211" y="2171"/>
                  </a:cubicBezTo>
                  <a:cubicBezTo>
                    <a:pt x="1198" y="2212"/>
                    <a:pt x="1187" y="2268"/>
                    <a:pt x="1168" y="2307"/>
                  </a:cubicBezTo>
                  <a:cubicBezTo>
                    <a:pt x="1158" y="2328"/>
                    <a:pt x="1138" y="2344"/>
                    <a:pt x="1125" y="2364"/>
                  </a:cubicBezTo>
                  <a:cubicBezTo>
                    <a:pt x="1110" y="2412"/>
                    <a:pt x="1052" y="2436"/>
                    <a:pt x="1018" y="2472"/>
                  </a:cubicBezTo>
                  <a:cubicBezTo>
                    <a:pt x="995" y="2502"/>
                    <a:pt x="1015" y="2558"/>
                    <a:pt x="1007" y="2576"/>
                  </a:cubicBezTo>
                  <a:cubicBezTo>
                    <a:pt x="999" y="2594"/>
                    <a:pt x="976" y="2563"/>
                    <a:pt x="969" y="2581"/>
                  </a:cubicBezTo>
                  <a:cubicBezTo>
                    <a:pt x="965" y="2599"/>
                    <a:pt x="967" y="2658"/>
                    <a:pt x="966" y="2687"/>
                  </a:cubicBezTo>
                  <a:cubicBezTo>
                    <a:pt x="965" y="2716"/>
                    <a:pt x="971" y="2746"/>
                    <a:pt x="961" y="2756"/>
                  </a:cubicBezTo>
                  <a:cubicBezTo>
                    <a:pt x="958" y="2766"/>
                    <a:pt x="917" y="2742"/>
                    <a:pt x="906" y="2747"/>
                  </a:cubicBezTo>
                  <a:cubicBezTo>
                    <a:pt x="886" y="2756"/>
                    <a:pt x="867" y="2773"/>
                    <a:pt x="867" y="2773"/>
                  </a:cubicBezTo>
                  <a:cubicBezTo>
                    <a:pt x="830" y="2798"/>
                    <a:pt x="857" y="2783"/>
                    <a:pt x="808" y="2788"/>
                  </a:cubicBezTo>
                  <a:cubicBezTo>
                    <a:pt x="793" y="2796"/>
                    <a:pt x="784" y="2829"/>
                    <a:pt x="774" y="2838"/>
                  </a:cubicBezTo>
                  <a:cubicBezTo>
                    <a:pt x="761" y="2847"/>
                    <a:pt x="736" y="2847"/>
                    <a:pt x="729" y="2840"/>
                  </a:cubicBezTo>
                  <a:cubicBezTo>
                    <a:pt x="719" y="2836"/>
                    <a:pt x="736" y="2808"/>
                    <a:pt x="731" y="2797"/>
                  </a:cubicBezTo>
                  <a:cubicBezTo>
                    <a:pt x="726" y="2786"/>
                    <a:pt x="721" y="2791"/>
                    <a:pt x="700" y="2773"/>
                  </a:cubicBezTo>
                  <a:cubicBezTo>
                    <a:pt x="687" y="2733"/>
                    <a:pt x="639" y="2709"/>
                    <a:pt x="604" y="2687"/>
                  </a:cubicBezTo>
                  <a:cubicBezTo>
                    <a:pt x="583" y="2671"/>
                    <a:pt x="597" y="2663"/>
                    <a:pt x="587" y="2658"/>
                  </a:cubicBezTo>
                  <a:cubicBezTo>
                    <a:pt x="577" y="2653"/>
                    <a:pt x="556" y="2664"/>
                    <a:pt x="546" y="2656"/>
                  </a:cubicBezTo>
                  <a:cubicBezTo>
                    <a:pt x="536" y="2648"/>
                    <a:pt x="545" y="2621"/>
                    <a:pt x="529" y="2612"/>
                  </a:cubicBezTo>
                  <a:cubicBezTo>
                    <a:pt x="513" y="2603"/>
                    <a:pt x="483" y="2610"/>
                    <a:pt x="452" y="2601"/>
                  </a:cubicBezTo>
                  <a:cubicBezTo>
                    <a:pt x="406" y="2555"/>
                    <a:pt x="441" y="2567"/>
                    <a:pt x="344" y="2558"/>
                  </a:cubicBezTo>
                  <a:cubicBezTo>
                    <a:pt x="322" y="2535"/>
                    <a:pt x="317" y="2522"/>
                    <a:pt x="287" y="2507"/>
                  </a:cubicBezTo>
                  <a:cubicBezTo>
                    <a:pt x="266" y="2499"/>
                    <a:pt x="252" y="2502"/>
                    <a:pt x="241" y="2497"/>
                  </a:cubicBezTo>
                  <a:cubicBezTo>
                    <a:pt x="230" y="2492"/>
                    <a:pt x="230" y="2480"/>
                    <a:pt x="222" y="2478"/>
                  </a:cubicBezTo>
                  <a:cubicBezTo>
                    <a:pt x="214" y="2476"/>
                    <a:pt x="207" y="2490"/>
                    <a:pt x="193" y="2483"/>
                  </a:cubicBezTo>
                  <a:cubicBezTo>
                    <a:pt x="183" y="2443"/>
                    <a:pt x="164" y="2462"/>
                    <a:pt x="136" y="2436"/>
                  </a:cubicBezTo>
                  <a:cubicBezTo>
                    <a:pt x="127" y="2438"/>
                    <a:pt x="117" y="2445"/>
                    <a:pt x="108" y="2443"/>
                  </a:cubicBezTo>
                  <a:cubicBezTo>
                    <a:pt x="98" y="2441"/>
                    <a:pt x="83" y="2412"/>
                    <a:pt x="79" y="2407"/>
                  </a:cubicBezTo>
                  <a:cubicBezTo>
                    <a:pt x="59" y="2383"/>
                    <a:pt x="62" y="2387"/>
                    <a:pt x="36" y="2378"/>
                  </a:cubicBezTo>
                  <a:cubicBezTo>
                    <a:pt x="27" y="2352"/>
                    <a:pt x="9" y="2340"/>
                    <a:pt x="0" y="2314"/>
                  </a:cubicBezTo>
                  <a:cubicBezTo>
                    <a:pt x="9" y="2258"/>
                    <a:pt x="10" y="2276"/>
                    <a:pt x="36" y="2235"/>
                  </a:cubicBezTo>
                  <a:cubicBezTo>
                    <a:pt x="44" y="2216"/>
                    <a:pt x="27" y="2192"/>
                    <a:pt x="33" y="2183"/>
                  </a:cubicBezTo>
                  <a:cubicBezTo>
                    <a:pt x="39" y="2174"/>
                    <a:pt x="61" y="2190"/>
                    <a:pt x="69" y="2183"/>
                  </a:cubicBezTo>
                  <a:cubicBezTo>
                    <a:pt x="77" y="2176"/>
                    <a:pt x="74" y="2151"/>
                    <a:pt x="79" y="2142"/>
                  </a:cubicBezTo>
                  <a:cubicBezTo>
                    <a:pt x="87" y="2125"/>
                    <a:pt x="90" y="2141"/>
                    <a:pt x="100" y="2128"/>
                  </a:cubicBezTo>
                  <a:cubicBezTo>
                    <a:pt x="105" y="2118"/>
                    <a:pt x="101" y="2093"/>
                    <a:pt x="107" y="2082"/>
                  </a:cubicBezTo>
                  <a:cubicBezTo>
                    <a:pt x="113" y="2071"/>
                    <a:pt x="125" y="2076"/>
                    <a:pt x="136" y="2063"/>
                  </a:cubicBezTo>
                  <a:cubicBezTo>
                    <a:pt x="145" y="2040"/>
                    <a:pt x="158" y="2027"/>
                    <a:pt x="172" y="2006"/>
                  </a:cubicBezTo>
                  <a:cubicBezTo>
                    <a:pt x="180" y="1980"/>
                    <a:pt x="188" y="1954"/>
                    <a:pt x="194" y="1927"/>
                  </a:cubicBezTo>
                  <a:cubicBezTo>
                    <a:pt x="190" y="1886"/>
                    <a:pt x="208" y="1829"/>
                    <a:pt x="174" y="1799"/>
                  </a:cubicBezTo>
                  <a:cubicBezTo>
                    <a:pt x="161" y="1788"/>
                    <a:pt x="131" y="1789"/>
                    <a:pt x="131" y="1789"/>
                  </a:cubicBezTo>
                  <a:cubicBezTo>
                    <a:pt x="121" y="1757"/>
                    <a:pt x="109" y="1745"/>
                    <a:pt x="136" y="1726"/>
                  </a:cubicBezTo>
                  <a:cubicBezTo>
                    <a:pt x="149" y="1691"/>
                    <a:pt x="153" y="1654"/>
                    <a:pt x="165" y="1619"/>
                  </a:cubicBezTo>
                  <a:cubicBezTo>
                    <a:pt x="163" y="1590"/>
                    <a:pt x="163" y="1561"/>
                    <a:pt x="158" y="1533"/>
                  </a:cubicBezTo>
                  <a:cubicBezTo>
                    <a:pt x="155" y="1510"/>
                    <a:pt x="170" y="1491"/>
                    <a:pt x="165" y="1477"/>
                  </a:cubicBezTo>
                  <a:cubicBezTo>
                    <a:pt x="161" y="1466"/>
                    <a:pt x="137" y="1482"/>
                    <a:pt x="131" y="1465"/>
                  </a:cubicBezTo>
                  <a:cubicBezTo>
                    <a:pt x="131" y="1441"/>
                    <a:pt x="129" y="1399"/>
                    <a:pt x="129" y="1375"/>
                  </a:cubicBezTo>
                  <a:cubicBezTo>
                    <a:pt x="129" y="1357"/>
                    <a:pt x="127" y="1354"/>
                    <a:pt x="129" y="1339"/>
                  </a:cubicBezTo>
                  <a:cubicBezTo>
                    <a:pt x="142" y="1324"/>
                    <a:pt x="127" y="1302"/>
                    <a:pt x="131" y="1283"/>
                  </a:cubicBezTo>
                  <a:cubicBezTo>
                    <a:pt x="114" y="1237"/>
                    <a:pt x="145" y="1223"/>
                    <a:pt x="181" y="1187"/>
                  </a:cubicBezTo>
                  <a:close/>
                </a:path>
              </a:pathLst>
            </a:custGeom>
            <a:solidFill>
              <a:srgbClr val="00CCFF"/>
            </a:solid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14" name="Freeform 13"/>
            <p:cNvSpPr>
              <a:spLocks noChangeAspect="1"/>
            </p:cNvSpPr>
            <p:nvPr/>
          </p:nvSpPr>
          <p:spPr bwMode="auto">
            <a:xfrm>
              <a:off x="1402" y="1006"/>
              <a:ext cx="1368" cy="1157"/>
            </a:xfrm>
            <a:custGeom>
              <a:avLst/>
              <a:gdLst>
                <a:gd name="T0" fmla="*/ 78 w 4746"/>
                <a:gd name="T1" fmla="*/ 24 h 3980"/>
                <a:gd name="T2" fmla="*/ 87 w 4746"/>
                <a:gd name="T3" fmla="*/ 21 h 3980"/>
                <a:gd name="T4" fmla="*/ 89 w 4746"/>
                <a:gd name="T5" fmla="*/ 14 h 3980"/>
                <a:gd name="T6" fmla="*/ 91 w 4746"/>
                <a:gd name="T7" fmla="*/ 6 h 3980"/>
                <a:gd name="T8" fmla="*/ 91 w 4746"/>
                <a:gd name="T9" fmla="*/ 1 h 3980"/>
                <a:gd name="T10" fmla="*/ 98 w 4746"/>
                <a:gd name="T11" fmla="*/ 7 h 3980"/>
                <a:gd name="T12" fmla="*/ 101 w 4746"/>
                <a:gd name="T13" fmla="*/ 12 h 3980"/>
                <a:gd name="T14" fmla="*/ 107 w 4746"/>
                <a:gd name="T15" fmla="*/ 10 h 3980"/>
                <a:gd name="T16" fmla="*/ 112 w 4746"/>
                <a:gd name="T17" fmla="*/ 12 h 3980"/>
                <a:gd name="T18" fmla="*/ 111 w 4746"/>
                <a:gd name="T19" fmla="*/ 19 h 3980"/>
                <a:gd name="T20" fmla="*/ 109 w 4746"/>
                <a:gd name="T21" fmla="*/ 26 h 3980"/>
                <a:gd name="T22" fmla="*/ 104 w 4746"/>
                <a:gd name="T23" fmla="*/ 33 h 3980"/>
                <a:gd name="T24" fmla="*/ 106 w 4746"/>
                <a:gd name="T25" fmla="*/ 37 h 3980"/>
                <a:gd name="T26" fmla="*/ 107 w 4746"/>
                <a:gd name="T27" fmla="*/ 41 h 3980"/>
                <a:gd name="T28" fmla="*/ 102 w 4746"/>
                <a:gd name="T29" fmla="*/ 43 h 3980"/>
                <a:gd name="T30" fmla="*/ 105 w 4746"/>
                <a:gd name="T31" fmla="*/ 50 h 3980"/>
                <a:gd name="T32" fmla="*/ 112 w 4746"/>
                <a:gd name="T33" fmla="*/ 54 h 3980"/>
                <a:gd name="T34" fmla="*/ 111 w 4746"/>
                <a:gd name="T35" fmla="*/ 59 h 3980"/>
                <a:gd name="T36" fmla="*/ 106 w 4746"/>
                <a:gd name="T37" fmla="*/ 61 h 3980"/>
                <a:gd name="T38" fmla="*/ 100 w 4746"/>
                <a:gd name="T39" fmla="*/ 68 h 3980"/>
                <a:gd name="T40" fmla="*/ 94 w 4746"/>
                <a:gd name="T41" fmla="*/ 71 h 3980"/>
                <a:gd name="T42" fmla="*/ 90 w 4746"/>
                <a:gd name="T43" fmla="*/ 66 h 3980"/>
                <a:gd name="T44" fmla="*/ 81 w 4746"/>
                <a:gd name="T45" fmla="*/ 69 h 3980"/>
                <a:gd name="T46" fmla="*/ 75 w 4746"/>
                <a:gd name="T47" fmla="*/ 69 h 3980"/>
                <a:gd name="T48" fmla="*/ 74 w 4746"/>
                <a:gd name="T49" fmla="*/ 78 h 3980"/>
                <a:gd name="T50" fmla="*/ 65 w 4746"/>
                <a:gd name="T51" fmla="*/ 83 h 3980"/>
                <a:gd name="T52" fmla="*/ 56 w 4746"/>
                <a:gd name="T53" fmla="*/ 87 h 3980"/>
                <a:gd name="T54" fmla="*/ 52 w 4746"/>
                <a:gd name="T55" fmla="*/ 92 h 3980"/>
                <a:gd name="T56" fmla="*/ 46 w 4746"/>
                <a:gd name="T57" fmla="*/ 95 h 3980"/>
                <a:gd name="T58" fmla="*/ 42 w 4746"/>
                <a:gd name="T59" fmla="*/ 90 h 3980"/>
                <a:gd name="T60" fmla="*/ 38 w 4746"/>
                <a:gd name="T61" fmla="*/ 89 h 3980"/>
                <a:gd name="T62" fmla="*/ 33 w 4746"/>
                <a:gd name="T63" fmla="*/ 97 h 3980"/>
                <a:gd name="T64" fmla="*/ 27 w 4746"/>
                <a:gd name="T65" fmla="*/ 96 h 3980"/>
                <a:gd name="T66" fmla="*/ 28 w 4746"/>
                <a:gd name="T67" fmla="*/ 91 h 3980"/>
                <a:gd name="T68" fmla="*/ 26 w 4746"/>
                <a:gd name="T69" fmla="*/ 88 h 3980"/>
                <a:gd name="T70" fmla="*/ 19 w 4746"/>
                <a:gd name="T71" fmla="*/ 90 h 3980"/>
                <a:gd name="T72" fmla="*/ 14 w 4746"/>
                <a:gd name="T73" fmla="*/ 86 h 3980"/>
                <a:gd name="T74" fmla="*/ 11 w 4746"/>
                <a:gd name="T75" fmla="*/ 80 h 3980"/>
                <a:gd name="T76" fmla="*/ 10 w 4746"/>
                <a:gd name="T77" fmla="*/ 76 h 3980"/>
                <a:gd name="T78" fmla="*/ 3 w 4746"/>
                <a:gd name="T79" fmla="*/ 76 h 3980"/>
                <a:gd name="T80" fmla="*/ 1 w 4746"/>
                <a:gd name="T81" fmla="*/ 73 h 3980"/>
                <a:gd name="T82" fmla="*/ 3 w 4746"/>
                <a:gd name="T83" fmla="*/ 66 h 3980"/>
                <a:gd name="T84" fmla="*/ 18 w 4746"/>
                <a:gd name="T85" fmla="*/ 67 h 3980"/>
                <a:gd name="T86" fmla="*/ 30 w 4746"/>
                <a:gd name="T87" fmla="*/ 73 h 3980"/>
                <a:gd name="T88" fmla="*/ 40 w 4746"/>
                <a:gd name="T89" fmla="*/ 70 h 3980"/>
                <a:gd name="T90" fmla="*/ 50 w 4746"/>
                <a:gd name="T91" fmla="*/ 68 h 3980"/>
                <a:gd name="T92" fmla="*/ 56 w 4746"/>
                <a:gd name="T93" fmla="*/ 66 h 3980"/>
                <a:gd name="T94" fmla="*/ 61 w 4746"/>
                <a:gd name="T95" fmla="*/ 59 h 3980"/>
                <a:gd name="T96" fmla="*/ 66 w 4746"/>
                <a:gd name="T97" fmla="*/ 52 h 3980"/>
                <a:gd name="T98" fmla="*/ 73 w 4746"/>
                <a:gd name="T99" fmla="*/ 49 h 3980"/>
                <a:gd name="T100" fmla="*/ 80 w 4746"/>
                <a:gd name="T101" fmla="*/ 46 h 3980"/>
                <a:gd name="T102" fmla="*/ 89 w 4746"/>
                <a:gd name="T103" fmla="*/ 39 h 3980"/>
                <a:gd name="T104" fmla="*/ 93 w 4746"/>
                <a:gd name="T105" fmla="*/ 38 h 3980"/>
                <a:gd name="T106" fmla="*/ 89 w 4746"/>
                <a:gd name="T107" fmla="*/ 34 h 3980"/>
                <a:gd name="T108" fmla="*/ 83 w 4746"/>
                <a:gd name="T109" fmla="*/ 34 h 398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746"/>
                <a:gd name="T166" fmla="*/ 0 h 3980"/>
                <a:gd name="T167" fmla="*/ 4746 w 4746"/>
                <a:gd name="T168" fmla="*/ 3980 h 398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746" h="3980">
                  <a:moveTo>
                    <a:pt x="3140" y="1337"/>
                  </a:moveTo>
                  <a:cubicBezTo>
                    <a:pt x="3149" y="1307"/>
                    <a:pt x="3155" y="1286"/>
                    <a:pt x="3172" y="1260"/>
                  </a:cubicBezTo>
                  <a:cubicBezTo>
                    <a:pt x="3179" y="1154"/>
                    <a:pt x="3179" y="1186"/>
                    <a:pt x="3204" y="1113"/>
                  </a:cubicBezTo>
                  <a:cubicBezTo>
                    <a:pt x="3211" y="1092"/>
                    <a:pt x="3236" y="1056"/>
                    <a:pt x="3236" y="1056"/>
                  </a:cubicBezTo>
                  <a:cubicBezTo>
                    <a:pt x="3246" y="1023"/>
                    <a:pt x="3246" y="1004"/>
                    <a:pt x="3274" y="985"/>
                  </a:cubicBezTo>
                  <a:cubicBezTo>
                    <a:pt x="3295" y="955"/>
                    <a:pt x="3306" y="914"/>
                    <a:pt x="3344" y="902"/>
                  </a:cubicBezTo>
                  <a:cubicBezTo>
                    <a:pt x="3393" y="870"/>
                    <a:pt x="3421" y="903"/>
                    <a:pt x="3460" y="928"/>
                  </a:cubicBezTo>
                  <a:cubicBezTo>
                    <a:pt x="3541" y="920"/>
                    <a:pt x="3519" y="926"/>
                    <a:pt x="3568" y="889"/>
                  </a:cubicBezTo>
                  <a:cubicBezTo>
                    <a:pt x="3580" y="880"/>
                    <a:pt x="3594" y="872"/>
                    <a:pt x="3607" y="864"/>
                  </a:cubicBezTo>
                  <a:cubicBezTo>
                    <a:pt x="3613" y="860"/>
                    <a:pt x="3626" y="851"/>
                    <a:pt x="3626" y="851"/>
                  </a:cubicBezTo>
                  <a:cubicBezTo>
                    <a:pt x="3644" y="824"/>
                    <a:pt x="3654" y="799"/>
                    <a:pt x="3671" y="774"/>
                  </a:cubicBezTo>
                  <a:cubicBezTo>
                    <a:pt x="3665" y="772"/>
                    <a:pt x="3657" y="773"/>
                    <a:pt x="3652" y="768"/>
                  </a:cubicBezTo>
                  <a:cubicBezTo>
                    <a:pt x="3644" y="760"/>
                    <a:pt x="3646" y="710"/>
                    <a:pt x="3642" y="697"/>
                  </a:cubicBezTo>
                  <a:cubicBezTo>
                    <a:pt x="3644" y="672"/>
                    <a:pt x="3661" y="670"/>
                    <a:pt x="3671" y="646"/>
                  </a:cubicBezTo>
                  <a:cubicBezTo>
                    <a:pt x="3681" y="622"/>
                    <a:pt x="3694" y="576"/>
                    <a:pt x="3703" y="550"/>
                  </a:cubicBezTo>
                  <a:cubicBezTo>
                    <a:pt x="3710" y="529"/>
                    <a:pt x="3724" y="514"/>
                    <a:pt x="3728" y="492"/>
                  </a:cubicBezTo>
                  <a:cubicBezTo>
                    <a:pt x="3732" y="471"/>
                    <a:pt x="3729" y="446"/>
                    <a:pt x="3741" y="428"/>
                  </a:cubicBezTo>
                  <a:cubicBezTo>
                    <a:pt x="3778" y="370"/>
                    <a:pt x="3744" y="446"/>
                    <a:pt x="3773" y="390"/>
                  </a:cubicBezTo>
                  <a:cubicBezTo>
                    <a:pt x="3788" y="362"/>
                    <a:pt x="3795" y="325"/>
                    <a:pt x="3805" y="294"/>
                  </a:cubicBezTo>
                  <a:cubicBezTo>
                    <a:pt x="3803" y="277"/>
                    <a:pt x="3805" y="259"/>
                    <a:pt x="3799" y="243"/>
                  </a:cubicBezTo>
                  <a:cubicBezTo>
                    <a:pt x="3790" y="220"/>
                    <a:pt x="3710" y="218"/>
                    <a:pt x="3703" y="217"/>
                  </a:cubicBezTo>
                  <a:cubicBezTo>
                    <a:pt x="3676" y="203"/>
                    <a:pt x="3687" y="220"/>
                    <a:pt x="3671" y="195"/>
                  </a:cubicBezTo>
                  <a:cubicBezTo>
                    <a:pt x="3683" y="183"/>
                    <a:pt x="3678" y="165"/>
                    <a:pt x="3690" y="153"/>
                  </a:cubicBezTo>
                  <a:cubicBezTo>
                    <a:pt x="3706" y="137"/>
                    <a:pt x="3721" y="107"/>
                    <a:pt x="3738" y="92"/>
                  </a:cubicBezTo>
                  <a:cubicBezTo>
                    <a:pt x="3756" y="76"/>
                    <a:pt x="3767" y="54"/>
                    <a:pt x="3786" y="38"/>
                  </a:cubicBezTo>
                  <a:cubicBezTo>
                    <a:pt x="3806" y="22"/>
                    <a:pt x="3826" y="19"/>
                    <a:pt x="3850" y="12"/>
                  </a:cubicBezTo>
                  <a:cubicBezTo>
                    <a:pt x="3863" y="8"/>
                    <a:pt x="3888" y="0"/>
                    <a:pt x="3888" y="0"/>
                  </a:cubicBezTo>
                  <a:cubicBezTo>
                    <a:pt x="3890" y="6"/>
                    <a:pt x="3895" y="12"/>
                    <a:pt x="3895" y="19"/>
                  </a:cubicBezTo>
                  <a:cubicBezTo>
                    <a:pt x="3909" y="281"/>
                    <a:pt x="3838" y="245"/>
                    <a:pt x="4068" y="256"/>
                  </a:cubicBezTo>
                  <a:cubicBezTo>
                    <a:pt x="4076" y="269"/>
                    <a:pt x="4085" y="281"/>
                    <a:pt x="4093" y="294"/>
                  </a:cubicBezTo>
                  <a:cubicBezTo>
                    <a:pt x="4097" y="300"/>
                    <a:pt x="4106" y="313"/>
                    <a:pt x="4106" y="313"/>
                  </a:cubicBezTo>
                  <a:cubicBezTo>
                    <a:pt x="4112" y="332"/>
                    <a:pt x="4115" y="353"/>
                    <a:pt x="4125" y="371"/>
                  </a:cubicBezTo>
                  <a:cubicBezTo>
                    <a:pt x="4133" y="384"/>
                    <a:pt x="4151" y="409"/>
                    <a:pt x="4151" y="409"/>
                  </a:cubicBezTo>
                  <a:cubicBezTo>
                    <a:pt x="4160" y="450"/>
                    <a:pt x="4152" y="428"/>
                    <a:pt x="4183" y="473"/>
                  </a:cubicBezTo>
                  <a:cubicBezTo>
                    <a:pt x="4190" y="484"/>
                    <a:pt x="4208" y="477"/>
                    <a:pt x="4221" y="480"/>
                  </a:cubicBezTo>
                  <a:cubicBezTo>
                    <a:pt x="4238" y="484"/>
                    <a:pt x="4288" y="460"/>
                    <a:pt x="4288" y="460"/>
                  </a:cubicBezTo>
                  <a:cubicBezTo>
                    <a:pt x="4321" y="450"/>
                    <a:pt x="4334" y="433"/>
                    <a:pt x="4368" y="422"/>
                  </a:cubicBezTo>
                  <a:cubicBezTo>
                    <a:pt x="4383" y="411"/>
                    <a:pt x="4398" y="420"/>
                    <a:pt x="4413" y="409"/>
                  </a:cubicBezTo>
                  <a:cubicBezTo>
                    <a:pt x="4420" y="404"/>
                    <a:pt x="4424" y="407"/>
                    <a:pt x="4432" y="403"/>
                  </a:cubicBezTo>
                  <a:cubicBezTo>
                    <a:pt x="4444" y="396"/>
                    <a:pt x="4471" y="390"/>
                    <a:pt x="4471" y="390"/>
                  </a:cubicBezTo>
                  <a:cubicBezTo>
                    <a:pt x="4487" y="367"/>
                    <a:pt x="4480" y="353"/>
                    <a:pt x="4506" y="345"/>
                  </a:cubicBezTo>
                  <a:cubicBezTo>
                    <a:pt x="4520" y="339"/>
                    <a:pt x="4552" y="341"/>
                    <a:pt x="4564" y="345"/>
                  </a:cubicBezTo>
                  <a:cubicBezTo>
                    <a:pt x="4576" y="349"/>
                    <a:pt x="4568" y="359"/>
                    <a:pt x="4580" y="371"/>
                  </a:cubicBezTo>
                  <a:cubicBezTo>
                    <a:pt x="4620" y="427"/>
                    <a:pt x="4552" y="403"/>
                    <a:pt x="4637" y="416"/>
                  </a:cubicBezTo>
                  <a:cubicBezTo>
                    <a:pt x="4649" y="447"/>
                    <a:pt x="4660" y="437"/>
                    <a:pt x="4669" y="473"/>
                  </a:cubicBezTo>
                  <a:cubicBezTo>
                    <a:pt x="4667" y="488"/>
                    <a:pt x="4669" y="504"/>
                    <a:pt x="4663" y="518"/>
                  </a:cubicBezTo>
                  <a:cubicBezTo>
                    <a:pt x="4660" y="526"/>
                    <a:pt x="4649" y="530"/>
                    <a:pt x="4644" y="537"/>
                  </a:cubicBezTo>
                  <a:cubicBezTo>
                    <a:pt x="4640" y="543"/>
                    <a:pt x="4639" y="550"/>
                    <a:pt x="4637" y="556"/>
                  </a:cubicBezTo>
                  <a:cubicBezTo>
                    <a:pt x="4627" y="589"/>
                    <a:pt x="4623" y="612"/>
                    <a:pt x="4605" y="640"/>
                  </a:cubicBezTo>
                  <a:cubicBezTo>
                    <a:pt x="4608" y="678"/>
                    <a:pt x="4599" y="721"/>
                    <a:pt x="4618" y="755"/>
                  </a:cubicBezTo>
                  <a:cubicBezTo>
                    <a:pt x="4629" y="775"/>
                    <a:pt x="4644" y="793"/>
                    <a:pt x="4656" y="812"/>
                  </a:cubicBezTo>
                  <a:cubicBezTo>
                    <a:pt x="4660" y="819"/>
                    <a:pt x="4669" y="832"/>
                    <a:pt x="4669" y="832"/>
                  </a:cubicBezTo>
                  <a:cubicBezTo>
                    <a:pt x="4660" y="870"/>
                    <a:pt x="4655" y="857"/>
                    <a:pt x="4624" y="876"/>
                  </a:cubicBezTo>
                  <a:cubicBezTo>
                    <a:pt x="4613" y="911"/>
                    <a:pt x="4607" y="948"/>
                    <a:pt x="4586" y="979"/>
                  </a:cubicBezTo>
                  <a:cubicBezTo>
                    <a:pt x="4580" y="1013"/>
                    <a:pt x="4598" y="1070"/>
                    <a:pt x="4554" y="1056"/>
                  </a:cubicBezTo>
                  <a:cubicBezTo>
                    <a:pt x="4539" y="1058"/>
                    <a:pt x="4522" y="1054"/>
                    <a:pt x="4509" y="1062"/>
                  </a:cubicBezTo>
                  <a:cubicBezTo>
                    <a:pt x="4496" y="1070"/>
                    <a:pt x="4501" y="1092"/>
                    <a:pt x="4496" y="1107"/>
                  </a:cubicBezTo>
                  <a:cubicBezTo>
                    <a:pt x="4485" y="1140"/>
                    <a:pt x="4479" y="1178"/>
                    <a:pt x="4464" y="1209"/>
                  </a:cubicBezTo>
                  <a:cubicBezTo>
                    <a:pt x="4452" y="1232"/>
                    <a:pt x="4413" y="1267"/>
                    <a:pt x="4413" y="1267"/>
                  </a:cubicBezTo>
                  <a:cubicBezTo>
                    <a:pt x="4403" y="1299"/>
                    <a:pt x="4384" y="1318"/>
                    <a:pt x="4356" y="1337"/>
                  </a:cubicBezTo>
                  <a:cubicBezTo>
                    <a:pt x="4352" y="1343"/>
                    <a:pt x="4348" y="1351"/>
                    <a:pt x="4343" y="1356"/>
                  </a:cubicBezTo>
                  <a:cubicBezTo>
                    <a:pt x="4338" y="1361"/>
                    <a:pt x="4325" y="1361"/>
                    <a:pt x="4324" y="1369"/>
                  </a:cubicBezTo>
                  <a:cubicBezTo>
                    <a:pt x="4323" y="1377"/>
                    <a:pt x="4349" y="1439"/>
                    <a:pt x="4356" y="1446"/>
                  </a:cubicBezTo>
                  <a:cubicBezTo>
                    <a:pt x="4361" y="1451"/>
                    <a:pt x="4369" y="1450"/>
                    <a:pt x="4375" y="1452"/>
                  </a:cubicBezTo>
                  <a:cubicBezTo>
                    <a:pt x="4396" y="1485"/>
                    <a:pt x="4409" y="1481"/>
                    <a:pt x="4445" y="1497"/>
                  </a:cubicBezTo>
                  <a:cubicBezTo>
                    <a:pt x="4506" y="1525"/>
                    <a:pt x="4424" y="1498"/>
                    <a:pt x="4484" y="1516"/>
                  </a:cubicBezTo>
                  <a:cubicBezTo>
                    <a:pt x="4482" y="1523"/>
                    <a:pt x="4480" y="1530"/>
                    <a:pt x="4477" y="1536"/>
                  </a:cubicBezTo>
                  <a:cubicBezTo>
                    <a:pt x="4473" y="1543"/>
                    <a:pt x="4458" y="1541"/>
                    <a:pt x="4455" y="1548"/>
                  </a:cubicBezTo>
                  <a:cubicBezTo>
                    <a:pt x="4450" y="1560"/>
                    <a:pt x="4452" y="1593"/>
                    <a:pt x="4452" y="1593"/>
                  </a:cubicBezTo>
                  <a:cubicBezTo>
                    <a:pt x="4458" y="1612"/>
                    <a:pt x="4474" y="1643"/>
                    <a:pt x="4458" y="1664"/>
                  </a:cubicBezTo>
                  <a:cubicBezTo>
                    <a:pt x="4449" y="1676"/>
                    <a:pt x="4433" y="1681"/>
                    <a:pt x="4420" y="1689"/>
                  </a:cubicBezTo>
                  <a:cubicBezTo>
                    <a:pt x="4413" y="1693"/>
                    <a:pt x="4400" y="1702"/>
                    <a:pt x="4400" y="1702"/>
                  </a:cubicBezTo>
                  <a:cubicBezTo>
                    <a:pt x="4389" y="1707"/>
                    <a:pt x="4365" y="1729"/>
                    <a:pt x="4349" y="1734"/>
                  </a:cubicBezTo>
                  <a:cubicBezTo>
                    <a:pt x="4333" y="1739"/>
                    <a:pt x="4321" y="1730"/>
                    <a:pt x="4304" y="1734"/>
                  </a:cubicBezTo>
                  <a:cubicBezTo>
                    <a:pt x="4287" y="1738"/>
                    <a:pt x="4254" y="1747"/>
                    <a:pt x="4247" y="1760"/>
                  </a:cubicBezTo>
                  <a:cubicBezTo>
                    <a:pt x="4227" y="1789"/>
                    <a:pt x="4250" y="1767"/>
                    <a:pt x="4260" y="1811"/>
                  </a:cubicBezTo>
                  <a:cubicBezTo>
                    <a:pt x="4268" y="1848"/>
                    <a:pt x="4296" y="1844"/>
                    <a:pt x="4330" y="1849"/>
                  </a:cubicBezTo>
                  <a:cubicBezTo>
                    <a:pt x="4338" y="1876"/>
                    <a:pt x="4353" y="1902"/>
                    <a:pt x="4368" y="1926"/>
                  </a:cubicBezTo>
                  <a:cubicBezTo>
                    <a:pt x="4374" y="1946"/>
                    <a:pt x="4358" y="1954"/>
                    <a:pt x="4362" y="1974"/>
                  </a:cubicBezTo>
                  <a:cubicBezTo>
                    <a:pt x="4366" y="1994"/>
                    <a:pt x="4386" y="2020"/>
                    <a:pt x="4394" y="2044"/>
                  </a:cubicBezTo>
                  <a:cubicBezTo>
                    <a:pt x="4402" y="2068"/>
                    <a:pt x="4383" y="2112"/>
                    <a:pt x="4413" y="2118"/>
                  </a:cubicBezTo>
                  <a:cubicBezTo>
                    <a:pt x="4470" y="2111"/>
                    <a:pt x="4514" y="2087"/>
                    <a:pt x="4573" y="2080"/>
                  </a:cubicBezTo>
                  <a:cubicBezTo>
                    <a:pt x="4626" y="2114"/>
                    <a:pt x="4602" y="2091"/>
                    <a:pt x="4637" y="2144"/>
                  </a:cubicBezTo>
                  <a:cubicBezTo>
                    <a:pt x="4641" y="2150"/>
                    <a:pt x="4650" y="2163"/>
                    <a:pt x="4650" y="2163"/>
                  </a:cubicBezTo>
                  <a:cubicBezTo>
                    <a:pt x="4657" y="2184"/>
                    <a:pt x="4656" y="2191"/>
                    <a:pt x="4676" y="2208"/>
                  </a:cubicBezTo>
                  <a:cubicBezTo>
                    <a:pt x="4687" y="2218"/>
                    <a:pt x="4714" y="2233"/>
                    <a:pt x="4714" y="2233"/>
                  </a:cubicBezTo>
                  <a:cubicBezTo>
                    <a:pt x="4723" y="2246"/>
                    <a:pt x="4731" y="2259"/>
                    <a:pt x="4740" y="2272"/>
                  </a:cubicBezTo>
                  <a:cubicBezTo>
                    <a:pt x="4746" y="2281"/>
                    <a:pt x="4695" y="2318"/>
                    <a:pt x="4688" y="2323"/>
                  </a:cubicBezTo>
                  <a:cubicBezTo>
                    <a:pt x="4682" y="2342"/>
                    <a:pt x="4687" y="2364"/>
                    <a:pt x="4676" y="2380"/>
                  </a:cubicBezTo>
                  <a:cubicBezTo>
                    <a:pt x="4667" y="2393"/>
                    <a:pt x="4650" y="2397"/>
                    <a:pt x="4637" y="2406"/>
                  </a:cubicBezTo>
                  <a:cubicBezTo>
                    <a:pt x="4631" y="2410"/>
                    <a:pt x="4618" y="2419"/>
                    <a:pt x="4618" y="2419"/>
                  </a:cubicBezTo>
                  <a:cubicBezTo>
                    <a:pt x="4599" y="2447"/>
                    <a:pt x="4614" y="2434"/>
                    <a:pt x="4580" y="2444"/>
                  </a:cubicBezTo>
                  <a:cubicBezTo>
                    <a:pt x="4567" y="2448"/>
                    <a:pt x="4532" y="2448"/>
                    <a:pt x="4532" y="2448"/>
                  </a:cubicBezTo>
                  <a:cubicBezTo>
                    <a:pt x="4493" y="2474"/>
                    <a:pt x="4541" y="2464"/>
                    <a:pt x="4503" y="2464"/>
                  </a:cubicBezTo>
                  <a:cubicBezTo>
                    <a:pt x="4486" y="2464"/>
                    <a:pt x="4457" y="2472"/>
                    <a:pt x="4439" y="2476"/>
                  </a:cubicBezTo>
                  <a:cubicBezTo>
                    <a:pt x="4419" y="2532"/>
                    <a:pt x="4444" y="2543"/>
                    <a:pt x="4381" y="2560"/>
                  </a:cubicBezTo>
                  <a:cubicBezTo>
                    <a:pt x="4377" y="2566"/>
                    <a:pt x="4371" y="2572"/>
                    <a:pt x="4368" y="2579"/>
                  </a:cubicBezTo>
                  <a:cubicBezTo>
                    <a:pt x="4365" y="2587"/>
                    <a:pt x="4367" y="2597"/>
                    <a:pt x="4362" y="2604"/>
                  </a:cubicBezTo>
                  <a:cubicBezTo>
                    <a:pt x="4352" y="2617"/>
                    <a:pt x="4289" y="2631"/>
                    <a:pt x="4272" y="2636"/>
                  </a:cubicBezTo>
                  <a:cubicBezTo>
                    <a:pt x="4222" y="2670"/>
                    <a:pt x="4231" y="2729"/>
                    <a:pt x="4189" y="2758"/>
                  </a:cubicBezTo>
                  <a:cubicBezTo>
                    <a:pt x="4160" y="2753"/>
                    <a:pt x="4139" y="2742"/>
                    <a:pt x="4112" y="2732"/>
                  </a:cubicBezTo>
                  <a:cubicBezTo>
                    <a:pt x="4104" y="2706"/>
                    <a:pt x="4090" y="2696"/>
                    <a:pt x="4068" y="2681"/>
                  </a:cubicBezTo>
                  <a:cubicBezTo>
                    <a:pt x="4063" y="2673"/>
                    <a:pt x="4049" y="2649"/>
                    <a:pt x="4036" y="2649"/>
                  </a:cubicBezTo>
                  <a:cubicBezTo>
                    <a:pt x="4022" y="2649"/>
                    <a:pt x="3997" y="2662"/>
                    <a:pt x="3997" y="2662"/>
                  </a:cubicBezTo>
                  <a:cubicBezTo>
                    <a:pt x="3973" y="2739"/>
                    <a:pt x="4030" y="2861"/>
                    <a:pt x="3933" y="2892"/>
                  </a:cubicBezTo>
                  <a:cubicBezTo>
                    <a:pt x="3845" y="2885"/>
                    <a:pt x="3871" y="2890"/>
                    <a:pt x="3818" y="2854"/>
                  </a:cubicBezTo>
                  <a:cubicBezTo>
                    <a:pt x="3824" y="2835"/>
                    <a:pt x="3831" y="2816"/>
                    <a:pt x="3837" y="2796"/>
                  </a:cubicBezTo>
                  <a:cubicBezTo>
                    <a:pt x="3835" y="2779"/>
                    <a:pt x="3837" y="2761"/>
                    <a:pt x="3831" y="2745"/>
                  </a:cubicBezTo>
                  <a:cubicBezTo>
                    <a:pt x="3828" y="2738"/>
                    <a:pt x="3817" y="2737"/>
                    <a:pt x="3812" y="2732"/>
                  </a:cubicBezTo>
                  <a:cubicBezTo>
                    <a:pt x="3792" y="2712"/>
                    <a:pt x="3789" y="2697"/>
                    <a:pt x="3760" y="2688"/>
                  </a:cubicBezTo>
                  <a:cubicBezTo>
                    <a:pt x="3732" y="2642"/>
                    <a:pt x="3724" y="2636"/>
                    <a:pt x="3664" y="2630"/>
                  </a:cubicBezTo>
                  <a:cubicBezTo>
                    <a:pt x="3659" y="2631"/>
                    <a:pt x="3621" y="2649"/>
                    <a:pt x="3613" y="2656"/>
                  </a:cubicBezTo>
                  <a:cubicBezTo>
                    <a:pt x="3590" y="2674"/>
                    <a:pt x="3595" y="2684"/>
                    <a:pt x="3562" y="2694"/>
                  </a:cubicBezTo>
                  <a:cubicBezTo>
                    <a:pt x="3552" y="2726"/>
                    <a:pt x="3482" y="2785"/>
                    <a:pt x="3447" y="2796"/>
                  </a:cubicBezTo>
                  <a:cubicBezTo>
                    <a:pt x="3422" y="2813"/>
                    <a:pt x="3406" y="2816"/>
                    <a:pt x="3376" y="2822"/>
                  </a:cubicBezTo>
                  <a:cubicBezTo>
                    <a:pt x="3343" y="2845"/>
                    <a:pt x="3308" y="2863"/>
                    <a:pt x="3274" y="2886"/>
                  </a:cubicBezTo>
                  <a:cubicBezTo>
                    <a:pt x="3263" y="2884"/>
                    <a:pt x="3250" y="2887"/>
                    <a:pt x="3242" y="2880"/>
                  </a:cubicBezTo>
                  <a:cubicBezTo>
                    <a:pt x="3230" y="2870"/>
                    <a:pt x="3234" y="2850"/>
                    <a:pt x="3229" y="2835"/>
                  </a:cubicBezTo>
                  <a:cubicBezTo>
                    <a:pt x="3220" y="2809"/>
                    <a:pt x="3210" y="2796"/>
                    <a:pt x="3191" y="2777"/>
                  </a:cubicBezTo>
                  <a:cubicBezTo>
                    <a:pt x="3168" y="2781"/>
                    <a:pt x="3133" y="2779"/>
                    <a:pt x="3133" y="2809"/>
                  </a:cubicBezTo>
                  <a:cubicBezTo>
                    <a:pt x="3108" y="2841"/>
                    <a:pt x="3090" y="2859"/>
                    <a:pt x="3063" y="2886"/>
                  </a:cubicBezTo>
                  <a:cubicBezTo>
                    <a:pt x="3056" y="2905"/>
                    <a:pt x="3055" y="2934"/>
                    <a:pt x="3044" y="2950"/>
                  </a:cubicBezTo>
                  <a:cubicBezTo>
                    <a:pt x="3028" y="2973"/>
                    <a:pt x="3031" y="2976"/>
                    <a:pt x="3021" y="3004"/>
                  </a:cubicBezTo>
                  <a:cubicBezTo>
                    <a:pt x="3029" y="3045"/>
                    <a:pt x="3017" y="3114"/>
                    <a:pt x="3063" y="3129"/>
                  </a:cubicBezTo>
                  <a:cubicBezTo>
                    <a:pt x="3065" y="3142"/>
                    <a:pt x="3076" y="3157"/>
                    <a:pt x="3069" y="3168"/>
                  </a:cubicBezTo>
                  <a:cubicBezTo>
                    <a:pt x="3062" y="3179"/>
                    <a:pt x="3031" y="3180"/>
                    <a:pt x="3031" y="3180"/>
                  </a:cubicBezTo>
                  <a:cubicBezTo>
                    <a:pt x="2997" y="3203"/>
                    <a:pt x="2980" y="3201"/>
                    <a:pt x="2935" y="3206"/>
                  </a:cubicBezTo>
                  <a:cubicBezTo>
                    <a:pt x="2880" y="3243"/>
                    <a:pt x="2880" y="3238"/>
                    <a:pt x="2820" y="3257"/>
                  </a:cubicBezTo>
                  <a:cubicBezTo>
                    <a:pt x="2791" y="3276"/>
                    <a:pt x="2766" y="3300"/>
                    <a:pt x="2736" y="3315"/>
                  </a:cubicBezTo>
                  <a:cubicBezTo>
                    <a:pt x="2707" y="3359"/>
                    <a:pt x="2725" y="3348"/>
                    <a:pt x="2692" y="3360"/>
                  </a:cubicBezTo>
                  <a:cubicBezTo>
                    <a:pt x="2683" y="3385"/>
                    <a:pt x="2672" y="3390"/>
                    <a:pt x="2647" y="3398"/>
                  </a:cubicBezTo>
                  <a:cubicBezTo>
                    <a:pt x="2592" y="3435"/>
                    <a:pt x="2592" y="3430"/>
                    <a:pt x="2532" y="3449"/>
                  </a:cubicBezTo>
                  <a:cubicBezTo>
                    <a:pt x="2498" y="3481"/>
                    <a:pt x="2482" y="3501"/>
                    <a:pt x="2436" y="3513"/>
                  </a:cubicBezTo>
                  <a:cubicBezTo>
                    <a:pt x="2425" y="3516"/>
                    <a:pt x="2415" y="3517"/>
                    <a:pt x="2404" y="3520"/>
                  </a:cubicBezTo>
                  <a:cubicBezTo>
                    <a:pt x="2391" y="3524"/>
                    <a:pt x="2356" y="3526"/>
                    <a:pt x="2356" y="3526"/>
                  </a:cubicBezTo>
                  <a:cubicBezTo>
                    <a:pt x="2346" y="3533"/>
                    <a:pt x="2327" y="3547"/>
                    <a:pt x="2320" y="3552"/>
                  </a:cubicBezTo>
                  <a:cubicBezTo>
                    <a:pt x="2301" y="3565"/>
                    <a:pt x="2311" y="3583"/>
                    <a:pt x="2282" y="3603"/>
                  </a:cubicBezTo>
                  <a:cubicBezTo>
                    <a:pt x="2262" y="3632"/>
                    <a:pt x="2234" y="3654"/>
                    <a:pt x="2205" y="3673"/>
                  </a:cubicBezTo>
                  <a:cubicBezTo>
                    <a:pt x="2191" y="3695"/>
                    <a:pt x="2180" y="3704"/>
                    <a:pt x="2180" y="3731"/>
                  </a:cubicBezTo>
                  <a:cubicBezTo>
                    <a:pt x="2176" y="3749"/>
                    <a:pt x="2171" y="3749"/>
                    <a:pt x="2167" y="3760"/>
                  </a:cubicBezTo>
                  <a:cubicBezTo>
                    <a:pt x="2163" y="3771"/>
                    <a:pt x="2161" y="3770"/>
                    <a:pt x="2154" y="3795"/>
                  </a:cubicBezTo>
                  <a:cubicBezTo>
                    <a:pt x="2149" y="3840"/>
                    <a:pt x="2147" y="3873"/>
                    <a:pt x="2122" y="3910"/>
                  </a:cubicBezTo>
                  <a:cubicBezTo>
                    <a:pt x="2107" y="3928"/>
                    <a:pt x="2072" y="3917"/>
                    <a:pt x="2055" y="3916"/>
                  </a:cubicBezTo>
                  <a:cubicBezTo>
                    <a:pt x="2038" y="3915"/>
                    <a:pt x="2044" y="3913"/>
                    <a:pt x="2020" y="3904"/>
                  </a:cubicBezTo>
                  <a:cubicBezTo>
                    <a:pt x="1980" y="3895"/>
                    <a:pt x="1950" y="3871"/>
                    <a:pt x="1911" y="3859"/>
                  </a:cubicBezTo>
                  <a:cubicBezTo>
                    <a:pt x="1905" y="3853"/>
                    <a:pt x="1900" y="3844"/>
                    <a:pt x="1892" y="3840"/>
                  </a:cubicBezTo>
                  <a:cubicBezTo>
                    <a:pt x="1880" y="3833"/>
                    <a:pt x="1853" y="3827"/>
                    <a:pt x="1853" y="3827"/>
                  </a:cubicBezTo>
                  <a:cubicBezTo>
                    <a:pt x="1802" y="3791"/>
                    <a:pt x="1818" y="3811"/>
                    <a:pt x="1796" y="3776"/>
                  </a:cubicBezTo>
                  <a:cubicBezTo>
                    <a:pt x="1783" y="3727"/>
                    <a:pt x="1792" y="3746"/>
                    <a:pt x="1764" y="3705"/>
                  </a:cubicBezTo>
                  <a:cubicBezTo>
                    <a:pt x="1771" y="3699"/>
                    <a:pt x="1763" y="3676"/>
                    <a:pt x="1764" y="3667"/>
                  </a:cubicBezTo>
                  <a:cubicBezTo>
                    <a:pt x="1764" y="3665"/>
                    <a:pt x="1761" y="3532"/>
                    <a:pt x="1744" y="3507"/>
                  </a:cubicBezTo>
                  <a:cubicBezTo>
                    <a:pt x="1740" y="3501"/>
                    <a:pt x="1731" y="3506"/>
                    <a:pt x="1725" y="3504"/>
                  </a:cubicBezTo>
                  <a:cubicBezTo>
                    <a:pt x="1682" y="3512"/>
                    <a:pt x="1650" y="3537"/>
                    <a:pt x="1610" y="3552"/>
                  </a:cubicBezTo>
                  <a:cubicBezTo>
                    <a:pt x="1601" y="3565"/>
                    <a:pt x="1593" y="3577"/>
                    <a:pt x="1584" y="3590"/>
                  </a:cubicBezTo>
                  <a:cubicBezTo>
                    <a:pt x="1580" y="3596"/>
                    <a:pt x="1572" y="3609"/>
                    <a:pt x="1572" y="3609"/>
                  </a:cubicBezTo>
                  <a:cubicBezTo>
                    <a:pt x="1566" y="3649"/>
                    <a:pt x="1562" y="3697"/>
                    <a:pt x="1540" y="3731"/>
                  </a:cubicBezTo>
                  <a:cubicBezTo>
                    <a:pt x="1534" y="3766"/>
                    <a:pt x="1556" y="3786"/>
                    <a:pt x="1549" y="3814"/>
                  </a:cubicBezTo>
                  <a:cubicBezTo>
                    <a:pt x="1542" y="3842"/>
                    <a:pt x="1522" y="3877"/>
                    <a:pt x="1501" y="3897"/>
                  </a:cubicBezTo>
                  <a:cubicBezTo>
                    <a:pt x="1490" y="3912"/>
                    <a:pt x="1441" y="3929"/>
                    <a:pt x="1424" y="3936"/>
                  </a:cubicBezTo>
                  <a:cubicBezTo>
                    <a:pt x="1412" y="3941"/>
                    <a:pt x="1386" y="3948"/>
                    <a:pt x="1386" y="3948"/>
                  </a:cubicBezTo>
                  <a:cubicBezTo>
                    <a:pt x="1342" y="3978"/>
                    <a:pt x="1363" y="3970"/>
                    <a:pt x="1328" y="3980"/>
                  </a:cubicBezTo>
                  <a:cubicBezTo>
                    <a:pt x="1311" y="3978"/>
                    <a:pt x="1293" y="3980"/>
                    <a:pt x="1277" y="3974"/>
                  </a:cubicBezTo>
                  <a:cubicBezTo>
                    <a:pt x="1270" y="3971"/>
                    <a:pt x="1250" y="3960"/>
                    <a:pt x="1245" y="3955"/>
                  </a:cubicBezTo>
                  <a:cubicBezTo>
                    <a:pt x="1224" y="3934"/>
                    <a:pt x="1226" y="3940"/>
                    <a:pt x="1194" y="3936"/>
                  </a:cubicBezTo>
                  <a:cubicBezTo>
                    <a:pt x="1186" y="3909"/>
                    <a:pt x="1171" y="3906"/>
                    <a:pt x="1149" y="3891"/>
                  </a:cubicBezTo>
                  <a:cubicBezTo>
                    <a:pt x="1138" y="3879"/>
                    <a:pt x="1122" y="3882"/>
                    <a:pt x="1117" y="3872"/>
                  </a:cubicBezTo>
                  <a:cubicBezTo>
                    <a:pt x="1112" y="3862"/>
                    <a:pt x="1116" y="3845"/>
                    <a:pt x="1117" y="3833"/>
                  </a:cubicBezTo>
                  <a:cubicBezTo>
                    <a:pt x="1119" y="3822"/>
                    <a:pt x="1119" y="3811"/>
                    <a:pt x="1124" y="3801"/>
                  </a:cubicBezTo>
                  <a:cubicBezTo>
                    <a:pt x="1130" y="3787"/>
                    <a:pt x="1149" y="3763"/>
                    <a:pt x="1149" y="3763"/>
                  </a:cubicBezTo>
                  <a:cubicBezTo>
                    <a:pt x="1153" y="3741"/>
                    <a:pt x="1151" y="3722"/>
                    <a:pt x="1168" y="3705"/>
                  </a:cubicBezTo>
                  <a:cubicBezTo>
                    <a:pt x="1183" y="3690"/>
                    <a:pt x="1226" y="3680"/>
                    <a:pt x="1226" y="3680"/>
                  </a:cubicBezTo>
                  <a:cubicBezTo>
                    <a:pt x="1234" y="3654"/>
                    <a:pt x="1245" y="3641"/>
                    <a:pt x="1264" y="3622"/>
                  </a:cubicBezTo>
                  <a:cubicBezTo>
                    <a:pt x="1256" y="3524"/>
                    <a:pt x="1267" y="3532"/>
                    <a:pt x="1188" y="3507"/>
                  </a:cubicBezTo>
                  <a:cubicBezTo>
                    <a:pt x="1147" y="3519"/>
                    <a:pt x="1177" y="3529"/>
                    <a:pt x="1149" y="3552"/>
                  </a:cubicBezTo>
                  <a:cubicBezTo>
                    <a:pt x="1132" y="3566"/>
                    <a:pt x="1107" y="3561"/>
                    <a:pt x="1085" y="3564"/>
                  </a:cubicBezTo>
                  <a:cubicBezTo>
                    <a:pt x="1045" y="3579"/>
                    <a:pt x="985" y="3559"/>
                    <a:pt x="944" y="3545"/>
                  </a:cubicBezTo>
                  <a:cubicBezTo>
                    <a:pt x="927" y="3547"/>
                    <a:pt x="909" y="3546"/>
                    <a:pt x="893" y="3552"/>
                  </a:cubicBezTo>
                  <a:cubicBezTo>
                    <a:pt x="876" y="3559"/>
                    <a:pt x="880" y="3560"/>
                    <a:pt x="871" y="3571"/>
                  </a:cubicBezTo>
                  <a:cubicBezTo>
                    <a:pt x="866" y="3577"/>
                    <a:pt x="861" y="3599"/>
                    <a:pt x="855" y="3603"/>
                  </a:cubicBezTo>
                  <a:cubicBezTo>
                    <a:pt x="837" y="3629"/>
                    <a:pt x="836" y="3655"/>
                    <a:pt x="804" y="3667"/>
                  </a:cubicBezTo>
                  <a:cubicBezTo>
                    <a:pt x="791" y="3665"/>
                    <a:pt x="776" y="3667"/>
                    <a:pt x="765" y="3660"/>
                  </a:cubicBezTo>
                  <a:cubicBezTo>
                    <a:pt x="753" y="3653"/>
                    <a:pt x="757" y="3631"/>
                    <a:pt x="746" y="3622"/>
                  </a:cubicBezTo>
                  <a:cubicBezTo>
                    <a:pt x="724" y="3602"/>
                    <a:pt x="694" y="3588"/>
                    <a:pt x="669" y="3571"/>
                  </a:cubicBezTo>
                  <a:cubicBezTo>
                    <a:pt x="640" y="3529"/>
                    <a:pt x="674" y="3570"/>
                    <a:pt x="637" y="3545"/>
                  </a:cubicBezTo>
                  <a:cubicBezTo>
                    <a:pt x="620" y="3533"/>
                    <a:pt x="604" y="3497"/>
                    <a:pt x="592" y="3488"/>
                  </a:cubicBezTo>
                  <a:cubicBezTo>
                    <a:pt x="573" y="3475"/>
                    <a:pt x="567" y="3458"/>
                    <a:pt x="548" y="3446"/>
                  </a:cubicBezTo>
                  <a:cubicBezTo>
                    <a:pt x="528" y="3416"/>
                    <a:pt x="506" y="3403"/>
                    <a:pt x="471" y="3392"/>
                  </a:cubicBezTo>
                  <a:cubicBezTo>
                    <a:pt x="456" y="3368"/>
                    <a:pt x="434" y="3361"/>
                    <a:pt x="426" y="3334"/>
                  </a:cubicBezTo>
                  <a:cubicBezTo>
                    <a:pt x="438" y="3242"/>
                    <a:pt x="415" y="3312"/>
                    <a:pt x="452" y="3283"/>
                  </a:cubicBezTo>
                  <a:cubicBezTo>
                    <a:pt x="458" y="3278"/>
                    <a:pt x="458" y="3269"/>
                    <a:pt x="464" y="3264"/>
                  </a:cubicBezTo>
                  <a:cubicBezTo>
                    <a:pt x="476" y="3254"/>
                    <a:pt x="503" y="3238"/>
                    <a:pt x="503" y="3238"/>
                  </a:cubicBezTo>
                  <a:cubicBezTo>
                    <a:pt x="511" y="3225"/>
                    <a:pt x="520" y="3213"/>
                    <a:pt x="528" y="3200"/>
                  </a:cubicBezTo>
                  <a:cubicBezTo>
                    <a:pt x="532" y="3193"/>
                    <a:pt x="541" y="3180"/>
                    <a:pt x="541" y="3180"/>
                  </a:cubicBezTo>
                  <a:cubicBezTo>
                    <a:pt x="533" y="3155"/>
                    <a:pt x="538" y="3138"/>
                    <a:pt x="516" y="3123"/>
                  </a:cubicBezTo>
                  <a:cubicBezTo>
                    <a:pt x="500" y="3099"/>
                    <a:pt x="459" y="3094"/>
                    <a:pt x="432" y="3084"/>
                  </a:cubicBezTo>
                  <a:cubicBezTo>
                    <a:pt x="389" y="3100"/>
                    <a:pt x="400" y="3103"/>
                    <a:pt x="343" y="3110"/>
                  </a:cubicBezTo>
                  <a:cubicBezTo>
                    <a:pt x="299" y="3124"/>
                    <a:pt x="348" y="3104"/>
                    <a:pt x="311" y="3136"/>
                  </a:cubicBezTo>
                  <a:cubicBezTo>
                    <a:pt x="286" y="3157"/>
                    <a:pt x="264" y="3165"/>
                    <a:pt x="234" y="3174"/>
                  </a:cubicBezTo>
                  <a:cubicBezTo>
                    <a:pt x="201" y="3197"/>
                    <a:pt x="195" y="3193"/>
                    <a:pt x="151" y="3187"/>
                  </a:cubicBezTo>
                  <a:cubicBezTo>
                    <a:pt x="134" y="3163"/>
                    <a:pt x="142" y="3132"/>
                    <a:pt x="125" y="3110"/>
                  </a:cubicBezTo>
                  <a:cubicBezTo>
                    <a:pt x="114" y="3096"/>
                    <a:pt x="97" y="3087"/>
                    <a:pt x="87" y="3072"/>
                  </a:cubicBezTo>
                  <a:cubicBezTo>
                    <a:pt x="78" y="3059"/>
                    <a:pt x="70" y="3046"/>
                    <a:pt x="61" y="3033"/>
                  </a:cubicBezTo>
                  <a:cubicBezTo>
                    <a:pt x="57" y="3027"/>
                    <a:pt x="52" y="3020"/>
                    <a:pt x="48" y="3014"/>
                  </a:cubicBezTo>
                  <a:cubicBezTo>
                    <a:pt x="44" y="3008"/>
                    <a:pt x="40" y="3001"/>
                    <a:pt x="36" y="2995"/>
                  </a:cubicBezTo>
                  <a:cubicBezTo>
                    <a:pt x="32" y="2989"/>
                    <a:pt x="23" y="2976"/>
                    <a:pt x="23" y="2976"/>
                  </a:cubicBezTo>
                  <a:cubicBezTo>
                    <a:pt x="31" y="2948"/>
                    <a:pt x="46" y="2926"/>
                    <a:pt x="55" y="2899"/>
                  </a:cubicBezTo>
                  <a:cubicBezTo>
                    <a:pt x="59" y="2886"/>
                    <a:pt x="68" y="2860"/>
                    <a:pt x="68" y="2860"/>
                  </a:cubicBezTo>
                  <a:cubicBezTo>
                    <a:pt x="64" y="2805"/>
                    <a:pt x="78" y="2768"/>
                    <a:pt x="36" y="2739"/>
                  </a:cubicBezTo>
                  <a:cubicBezTo>
                    <a:pt x="23" y="2720"/>
                    <a:pt x="7" y="2694"/>
                    <a:pt x="0" y="2672"/>
                  </a:cubicBezTo>
                  <a:cubicBezTo>
                    <a:pt x="14" y="2664"/>
                    <a:pt x="89" y="2666"/>
                    <a:pt x="132" y="2672"/>
                  </a:cubicBezTo>
                  <a:cubicBezTo>
                    <a:pt x="175" y="2678"/>
                    <a:pt x="233" y="2697"/>
                    <a:pt x="260" y="2707"/>
                  </a:cubicBezTo>
                  <a:cubicBezTo>
                    <a:pt x="275" y="2730"/>
                    <a:pt x="266" y="2726"/>
                    <a:pt x="292" y="2732"/>
                  </a:cubicBezTo>
                  <a:cubicBezTo>
                    <a:pt x="311" y="2737"/>
                    <a:pt x="349" y="2745"/>
                    <a:pt x="349" y="2745"/>
                  </a:cubicBezTo>
                  <a:cubicBezTo>
                    <a:pt x="476" y="2740"/>
                    <a:pt x="569" y="2731"/>
                    <a:pt x="695" y="2726"/>
                  </a:cubicBezTo>
                  <a:cubicBezTo>
                    <a:pt x="712" y="2728"/>
                    <a:pt x="730" y="2728"/>
                    <a:pt x="749" y="2739"/>
                  </a:cubicBezTo>
                  <a:cubicBezTo>
                    <a:pt x="774" y="2753"/>
                    <a:pt x="828" y="2774"/>
                    <a:pt x="855" y="2784"/>
                  </a:cubicBezTo>
                  <a:cubicBezTo>
                    <a:pt x="879" y="2800"/>
                    <a:pt x="868" y="2845"/>
                    <a:pt x="906" y="2860"/>
                  </a:cubicBezTo>
                  <a:cubicBezTo>
                    <a:pt x="944" y="2875"/>
                    <a:pt x="1039" y="2862"/>
                    <a:pt x="1085" y="2873"/>
                  </a:cubicBezTo>
                  <a:cubicBezTo>
                    <a:pt x="1119" y="2886"/>
                    <a:pt x="1149" y="2908"/>
                    <a:pt x="1181" y="2924"/>
                  </a:cubicBezTo>
                  <a:cubicBezTo>
                    <a:pt x="1206" y="2937"/>
                    <a:pt x="1234" y="2953"/>
                    <a:pt x="1261" y="2960"/>
                  </a:cubicBezTo>
                  <a:cubicBezTo>
                    <a:pt x="1274" y="2964"/>
                    <a:pt x="1287" y="2963"/>
                    <a:pt x="1300" y="2966"/>
                  </a:cubicBezTo>
                  <a:cubicBezTo>
                    <a:pt x="1319" y="2970"/>
                    <a:pt x="1360" y="2969"/>
                    <a:pt x="1360" y="2969"/>
                  </a:cubicBezTo>
                  <a:cubicBezTo>
                    <a:pt x="1399" y="2967"/>
                    <a:pt x="1437" y="2967"/>
                    <a:pt x="1476" y="2963"/>
                  </a:cubicBezTo>
                  <a:cubicBezTo>
                    <a:pt x="1527" y="2958"/>
                    <a:pt x="1572" y="2922"/>
                    <a:pt x="1616" y="2899"/>
                  </a:cubicBezTo>
                  <a:cubicBezTo>
                    <a:pt x="1634" y="2872"/>
                    <a:pt x="1641" y="2850"/>
                    <a:pt x="1671" y="2841"/>
                  </a:cubicBezTo>
                  <a:cubicBezTo>
                    <a:pt x="1690" y="2828"/>
                    <a:pt x="1719" y="2813"/>
                    <a:pt x="1741" y="2806"/>
                  </a:cubicBezTo>
                  <a:cubicBezTo>
                    <a:pt x="1776" y="2783"/>
                    <a:pt x="1821" y="2791"/>
                    <a:pt x="1860" y="2777"/>
                  </a:cubicBezTo>
                  <a:cubicBezTo>
                    <a:pt x="1890" y="2771"/>
                    <a:pt x="1908" y="2773"/>
                    <a:pt x="1930" y="2774"/>
                  </a:cubicBezTo>
                  <a:cubicBezTo>
                    <a:pt x="1952" y="2775"/>
                    <a:pt x="1972" y="2784"/>
                    <a:pt x="1994" y="2784"/>
                  </a:cubicBezTo>
                  <a:cubicBezTo>
                    <a:pt x="2028" y="2784"/>
                    <a:pt x="2041" y="2780"/>
                    <a:pt x="2064" y="2777"/>
                  </a:cubicBezTo>
                  <a:cubicBezTo>
                    <a:pt x="2085" y="2782"/>
                    <a:pt x="2114" y="2774"/>
                    <a:pt x="2135" y="2768"/>
                  </a:cubicBezTo>
                  <a:cubicBezTo>
                    <a:pt x="2152" y="2764"/>
                    <a:pt x="2156" y="2770"/>
                    <a:pt x="2167" y="2771"/>
                  </a:cubicBezTo>
                  <a:cubicBezTo>
                    <a:pt x="2178" y="2772"/>
                    <a:pt x="2177" y="2778"/>
                    <a:pt x="2199" y="2771"/>
                  </a:cubicBezTo>
                  <a:cubicBezTo>
                    <a:pt x="2226" y="2769"/>
                    <a:pt x="2271" y="2739"/>
                    <a:pt x="2298" y="2726"/>
                  </a:cubicBezTo>
                  <a:cubicBezTo>
                    <a:pt x="2325" y="2713"/>
                    <a:pt x="2342" y="2710"/>
                    <a:pt x="2362" y="2694"/>
                  </a:cubicBezTo>
                  <a:cubicBezTo>
                    <a:pt x="2380" y="2671"/>
                    <a:pt x="2394" y="2651"/>
                    <a:pt x="2416" y="2633"/>
                  </a:cubicBezTo>
                  <a:cubicBezTo>
                    <a:pt x="2419" y="2631"/>
                    <a:pt x="2465" y="2573"/>
                    <a:pt x="2468" y="2572"/>
                  </a:cubicBezTo>
                  <a:cubicBezTo>
                    <a:pt x="2488" y="2543"/>
                    <a:pt x="2490" y="2546"/>
                    <a:pt x="2519" y="2528"/>
                  </a:cubicBezTo>
                  <a:cubicBezTo>
                    <a:pt x="2538" y="2499"/>
                    <a:pt x="2557" y="2493"/>
                    <a:pt x="2589" y="2483"/>
                  </a:cubicBezTo>
                  <a:cubicBezTo>
                    <a:pt x="2632" y="2440"/>
                    <a:pt x="2611" y="2417"/>
                    <a:pt x="2557" y="2400"/>
                  </a:cubicBezTo>
                  <a:cubicBezTo>
                    <a:pt x="2551" y="2396"/>
                    <a:pt x="2543" y="2393"/>
                    <a:pt x="2538" y="2387"/>
                  </a:cubicBezTo>
                  <a:cubicBezTo>
                    <a:pt x="2528" y="2375"/>
                    <a:pt x="2512" y="2348"/>
                    <a:pt x="2512" y="2348"/>
                  </a:cubicBezTo>
                  <a:cubicBezTo>
                    <a:pt x="2514" y="2314"/>
                    <a:pt x="2515" y="2280"/>
                    <a:pt x="2519" y="2246"/>
                  </a:cubicBezTo>
                  <a:cubicBezTo>
                    <a:pt x="2526" y="2177"/>
                    <a:pt x="2585" y="2155"/>
                    <a:pt x="2628" y="2112"/>
                  </a:cubicBezTo>
                  <a:cubicBezTo>
                    <a:pt x="2673" y="2116"/>
                    <a:pt x="2719" y="2114"/>
                    <a:pt x="2762" y="2124"/>
                  </a:cubicBezTo>
                  <a:cubicBezTo>
                    <a:pt x="2795" y="2159"/>
                    <a:pt x="2838" y="2171"/>
                    <a:pt x="2884" y="2182"/>
                  </a:cubicBezTo>
                  <a:cubicBezTo>
                    <a:pt x="2921" y="2176"/>
                    <a:pt x="2948" y="2163"/>
                    <a:pt x="2980" y="2144"/>
                  </a:cubicBezTo>
                  <a:cubicBezTo>
                    <a:pt x="2996" y="2118"/>
                    <a:pt x="3007" y="2090"/>
                    <a:pt x="3031" y="2073"/>
                  </a:cubicBezTo>
                  <a:cubicBezTo>
                    <a:pt x="3035" y="2067"/>
                    <a:pt x="3041" y="2061"/>
                    <a:pt x="3044" y="2054"/>
                  </a:cubicBezTo>
                  <a:cubicBezTo>
                    <a:pt x="3049" y="2042"/>
                    <a:pt x="3045" y="2023"/>
                    <a:pt x="3056" y="2016"/>
                  </a:cubicBezTo>
                  <a:cubicBezTo>
                    <a:pt x="3089" y="1994"/>
                    <a:pt x="3099" y="1990"/>
                    <a:pt x="3133" y="1977"/>
                  </a:cubicBezTo>
                  <a:cubicBezTo>
                    <a:pt x="3180" y="1983"/>
                    <a:pt x="3205" y="1985"/>
                    <a:pt x="3248" y="1971"/>
                  </a:cubicBezTo>
                  <a:cubicBezTo>
                    <a:pt x="3252" y="1965"/>
                    <a:pt x="3256" y="1957"/>
                    <a:pt x="3261" y="1952"/>
                  </a:cubicBezTo>
                  <a:cubicBezTo>
                    <a:pt x="3266" y="1947"/>
                    <a:pt x="3277" y="1946"/>
                    <a:pt x="3280" y="1939"/>
                  </a:cubicBezTo>
                  <a:cubicBezTo>
                    <a:pt x="3291" y="1915"/>
                    <a:pt x="3311" y="1891"/>
                    <a:pt x="3322" y="1868"/>
                  </a:cubicBezTo>
                  <a:cubicBezTo>
                    <a:pt x="3331" y="1850"/>
                    <a:pt x="3319" y="1842"/>
                    <a:pt x="3332" y="1830"/>
                  </a:cubicBezTo>
                  <a:cubicBezTo>
                    <a:pt x="3432" y="1742"/>
                    <a:pt x="3332" y="1815"/>
                    <a:pt x="3389" y="1785"/>
                  </a:cubicBezTo>
                  <a:cubicBezTo>
                    <a:pt x="3438" y="1759"/>
                    <a:pt x="3478" y="1719"/>
                    <a:pt x="3524" y="1689"/>
                  </a:cubicBezTo>
                  <a:cubicBezTo>
                    <a:pt x="3537" y="1680"/>
                    <a:pt x="3572" y="1675"/>
                    <a:pt x="3588" y="1670"/>
                  </a:cubicBezTo>
                  <a:cubicBezTo>
                    <a:pt x="3638" y="1636"/>
                    <a:pt x="3676" y="1606"/>
                    <a:pt x="3735" y="1593"/>
                  </a:cubicBezTo>
                  <a:cubicBezTo>
                    <a:pt x="3761" y="1595"/>
                    <a:pt x="3786" y="1597"/>
                    <a:pt x="3812" y="1600"/>
                  </a:cubicBezTo>
                  <a:cubicBezTo>
                    <a:pt x="3841" y="1604"/>
                    <a:pt x="3850" y="1619"/>
                    <a:pt x="3888" y="1625"/>
                  </a:cubicBezTo>
                  <a:cubicBezTo>
                    <a:pt x="3903" y="1623"/>
                    <a:pt x="3921" y="1628"/>
                    <a:pt x="3930" y="1616"/>
                  </a:cubicBezTo>
                  <a:cubicBezTo>
                    <a:pt x="3960" y="1576"/>
                    <a:pt x="3925" y="1573"/>
                    <a:pt x="3908" y="1568"/>
                  </a:cubicBezTo>
                  <a:cubicBezTo>
                    <a:pt x="3904" y="1557"/>
                    <a:pt x="3901" y="1546"/>
                    <a:pt x="3895" y="1536"/>
                  </a:cubicBezTo>
                  <a:cubicBezTo>
                    <a:pt x="3887" y="1522"/>
                    <a:pt x="3869" y="1497"/>
                    <a:pt x="3869" y="1497"/>
                  </a:cubicBezTo>
                  <a:cubicBezTo>
                    <a:pt x="3857" y="1458"/>
                    <a:pt x="3857" y="1460"/>
                    <a:pt x="3818" y="1433"/>
                  </a:cubicBezTo>
                  <a:cubicBezTo>
                    <a:pt x="3812" y="1429"/>
                    <a:pt x="3806" y="1422"/>
                    <a:pt x="3799" y="1420"/>
                  </a:cubicBezTo>
                  <a:cubicBezTo>
                    <a:pt x="3786" y="1416"/>
                    <a:pt x="3773" y="1412"/>
                    <a:pt x="3760" y="1408"/>
                  </a:cubicBezTo>
                  <a:cubicBezTo>
                    <a:pt x="3752" y="1406"/>
                    <a:pt x="3735" y="1401"/>
                    <a:pt x="3735" y="1401"/>
                  </a:cubicBezTo>
                  <a:cubicBezTo>
                    <a:pt x="3706" y="1381"/>
                    <a:pt x="3713" y="1371"/>
                    <a:pt x="3677" y="1363"/>
                  </a:cubicBezTo>
                  <a:cubicBezTo>
                    <a:pt x="3666" y="1329"/>
                    <a:pt x="3663" y="1325"/>
                    <a:pt x="3626" y="1318"/>
                  </a:cubicBezTo>
                  <a:cubicBezTo>
                    <a:pt x="3598" y="1320"/>
                    <a:pt x="3570" y="1317"/>
                    <a:pt x="3543" y="1324"/>
                  </a:cubicBezTo>
                  <a:cubicBezTo>
                    <a:pt x="3528" y="1328"/>
                    <a:pt x="3535" y="1359"/>
                    <a:pt x="3520" y="1363"/>
                  </a:cubicBezTo>
                  <a:cubicBezTo>
                    <a:pt x="3512" y="1365"/>
                    <a:pt x="3487" y="1383"/>
                    <a:pt x="3479" y="1385"/>
                  </a:cubicBezTo>
                  <a:cubicBezTo>
                    <a:pt x="3450" y="1405"/>
                    <a:pt x="3416" y="1383"/>
                    <a:pt x="3383" y="1395"/>
                  </a:cubicBezTo>
                  <a:cubicBezTo>
                    <a:pt x="3330" y="1381"/>
                    <a:pt x="3330" y="1383"/>
                    <a:pt x="3261" y="1388"/>
                  </a:cubicBezTo>
                  <a:cubicBezTo>
                    <a:pt x="3227" y="1411"/>
                    <a:pt x="3223" y="1408"/>
                    <a:pt x="3178" y="1401"/>
                  </a:cubicBezTo>
                  <a:cubicBezTo>
                    <a:pt x="3143" y="1390"/>
                    <a:pt x="3145" y="1373"/>
                    <a:pt x="3140" y="1337"/>
                  </a:cubicBezTo>
                  <a:close/>
                </a:path>
              </a:pathLst>
            </a:custGeom>
            <a:solidFill>
              <a:srgbClr val="00CCFF"/>
            </a:solid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15" name="Freeform 14"/>
            <p:cNvSpPr>
              <a:spLocks noChangeAspect="1"/>
            </p:cNvSpPr>
            <p:nvPr/>
          </p:nvSpPr>
          <p:spPr bwMode="auto">
            <a:xfrm>
              <a:off x="2109" y="1931"/>
              <a:ext cx="204" cy="429"/>
            </a:xfrm>
            <a:custGeom>
              <a:avLst/>
              <a:gdLst>
                <a:gd name="T0" fmla="*/ 4 w 1392"/>
                <a:gd name="T1" fmla="*/ 0 h 2876"/>
                <a:gd name="T2" fmla="*/ 4 w 1392"/>
                <a:gd name="T3" fmla="*/ 0 h 2876"/>
                <a:gd name="T4" fmla="*/ 3 w 1392"/>
                <a:gd name="T5" fmla="*/ 0 h 2876"/>
                <a:gd name="T6" fmla="*/ 3 w 1392"/>
                <a:gd name="T7" fmla="*/ 1 h 2876"/>
                <a:gd name="T8" fmla="*/ 2 w 1392"/>
                <a:gd name="T9" fmla="*/ 1 h 2876"/>
                <a:gd name="T10" fmla="*/ 2 w 1392"/>
                <a:gd name="T11" fmla="*/ 1 h 2876"/>
                <a:gd name="T12" fmla="*/ 2 w 1392"/>
                <a:gd name="T13" fmla="*/ 1 h 2876"/>
                <a:gd name="T14" fmla="*/ 2 w 1392"/>
                <a:gd name="T15" fmla="*/ 1 h 2876"/>
                <a:gd name="T16" fmla="*/ 2 w 1392"/>
                <a:gd name="T17" fmla="*/ 1 h 2876"/>
                <a:gd name="T18" fmla="*/ 1 w 1392"/>
                <a:gd name="T19" fmla="*/ 1 h 2876"/>
                <a:gd name="T20" fmla="*/ 1 w 1392"/>
                <a:gd name="T21" fmla="*/ 2 h 2876"/>
                <a:gd name="T22" fmla="*/ 1 w 1392"/>
                <a:gd name="T23" fmla="*/ 2 h 2876"/>
                <a:gd name="T24" fmla="*/ 1 w 1392"/>
                <a:gd name="T25" fmla="*/ 2 h 2876"/>
                <a:gd name="T26" fmla="*/ 1 w 1392"/>
                <a:gd name="T27" fmla="*/ 3 h 2876"/>
                <a:gd name="T28" fmla="*/ 1 w 1392"/>
                <a:gd name="T29" fmla="*/ 3 h 2876"/>
                <a:gd name="T30" fmla="*/ 0 w 1392"/>
                <a:gd name="T31" fmla="*/ 4 h 2876"/>
                <a:gd name="T32" fmla="*/ 0 w 1392"/>
                <a:gd name="T33" fmla="*/ 4 h 2876"/>
                <a:gd name="T34" fmla="*/ 0 w 1392"/>
                <a:gd name="T35" fmla="*/ 4 h 2876"/>
                <a:gd name="T36" fmla="*/ 0 w 1392"/>
                <a:gd name="T37" fmla="*/ 5 h 2876"/>
                <a:gd name="T38" fmla="*/ 0 w 1392"/>
                <a:gd name="T39" fmla="*/ 6 h 2876"/>
                <a:gd name="T40" fmla="*/ 0 w 1392"/>
                <a:gd name="T41" fmla="*/ 6 h 2876"/>
                <a:gd name="T42" fmla="*/ 0 w 1392"/>
                <a:gd name="T43" fmla="*/ 6 h 2876"/>
                <a:gd name="T44" fmla="*/ 0 w 1392"/>
                <a:gd name="T45" fmla="*/ 7 h 2876"/>
                <a:gd name="T46" fmla="*/ 0 w 1392"/>
                <a:gd name="T47" fmla="*/ 8 h 2876"/>
                <a:gd name="T48" fmla="*/ 0 w 1392"/>
                <a:gd name="T49" fmla="*/ 8 h 2876"/>
                <a:gd name="T50" fmla="*/ 0 w 1392"/>
                <a:gd name="T51" fmla="*/ 9 h 2876"/>
                <a:gd name="T52" fmla="*/ 0 w 1392"/>
                <a:gd name="T53" fmla="*/ 9 h 2876"/>
                <a:gd name="T54" fmla="*/ 1 w 1392"/>
                <a:gd name="T55" fmla="*/ 10 h 2876"/>
                <a:gd name="T56" fmla="*/ 1 w 1392"/>
                <a:gd name="T57" fmla="*/ 9 h 2876"/>
                <a:gd name="T58" fmla="*/ 2 w 1392"/>
                <a:gd name="T59" fmla="*/ 9 h 2876"/>
                <a:gd name="T60" fmla="*/ 2 w 1392"/>
                <a:gd name="T61" fmla="*/ 9 h 2876"/>
                <a:gd name="T62" fmla="*/ 3 w 1392"/>
                <a:gd name="T63" fmla="*/ 8 h 2876"/>
                <a:gd name="T64" fmla="*/ 3 w 1392"/>
                <a:gd name="T65" fmla="*/ 8 h 2876"/>
                <a:gd name="T66" fmla="*/ 4 w 1392"/>
                <a:gd name="T67" fmla="*/ 8 h 2876"/>
                <a:gd name="T68" fmla="*/ 4 w 1392"/>
                <a:gd name="T69" fmla="*/ 8 h 2876"/>
                <a:gd name="T70" fmla="*/ 4 w 1392"/>
                <a:gd name="T71" fmla="*/ 7 h 2876"/>
                <a:gd name="T72" fmla="*/ 4 w 1392"/>
                <a:gd name="T73" fmla="*/ 7 h 2876"/>
                <a:gd name="T74" fmla="*/ 4 w 1392"/>
                <a:gd name="T75" fmla="*/ 6 h 2876"/>
                <a:gd name="T76" fmla="*/ 4 w 1392"/>
                <a:gd name="T77" fmla="*/ 5 h 2876"/>
                <a:gd name="T78" fmla="*/ 4 w 1392"/>
                <a:gd name="T79" fmla="*/ 5 h 2876"/>
                <a:gd name="T80" fmla="*/ 4 w 1392"/>
                <a:gd name="T81" fmla="*/ 4 h 2876"/>
                <a:gd name="T82" fmla="*/ 4 w 1392"/>
                <a:gd name="T83" fmla="*/ 4 h 2876"/>
                <a:gd name="T84" fmla="*/ 4 w 1392"/>
                <a:gd name="T85" fmla="*/ 4 h 2876"/>
                <a:gd name="T86" fmla="*/ 3 w 1392"/>
                <a:gd name="T87" fmla="*/ 3 h 2876"/>
                <a:gd name="T88" fmla="*/ 3 w 1392"/>
                <a:gd name="T89" fmla="*/ 3 h 2876"/>
                <a:gd name="T90" fmla="*/ 4 w 1392"/>
                <a:gd name="T91" fmla="*/ 3 h 2876"/>
                <a:gd name="T92" fmla="*/ 4 w 1392"/>
                <a:gd name="T93" fmla="*/ 2 h 2876"/>
                <a:gd name="T94" fmla="*/ 4 w 1392"/>
                <a:gd name="T95" fmla="*/ 2 h 2876"/>
                <a:gd name="T96" fmla="*/ 4 w 1392"/>
                <a:gd name="T97" fmla="*/ 2 h 2876"/>
                <a:gd name="T98" fmla="*/ 4 w 1392"/>
                <a:gd name="T99" fmla="*/ 2 h 2876"/>
                <a:gd name="T100" fmla="*/ 4 w 1392"/>
                <a:gd name="T101" fmla="*/ 2 h 2876"/>
                <a:gd name="T102" fmla="*/ 4 w 1392"/>
                <a:gd name="T103" fmla="*/ 1 h 2876"/>
                <a:gd name="T104" fmla="*/ 4 w 1392"/>
                <a:gd name="T105" fmla="*/ 1 h 2876"/>
                <a:gd name="T106" fmla="*/ 4 w 1392"/>
                <a:gd name="T107" fmla="*/ 1 h 2876"/>
                <a:gd name="T108" fmla="*/ 4 w 1392"/>
                <a:gd name="T109" fmla="*/ 0 h 287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392"/>
                <a:gd name="T166" fmla="*/ 0 h 2876"/>
                <a:gd name="T167" fmla="*/ 1392 w 1392"/>
                <a:gd name="T168" fmla="*/ 2876 h 287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392" h="2876">
                  <a:moveTo>
                    <a:pt x="1210" y="5"/>
                  </a:moveTo>
                  <a:cubicBezTo>
                    <a:pt x="1175" y="17"/>
                    <a:pt x="1211" y="0"/>
                    <a:pt x="1191" y="25"/>
                  </a:cubicBezTo>
                  <a:cubicBezTo>
                    <a:pt x="1186" y="31"/>
                    <a:pt x="1155" y="43"/>
                    <a:pt x="1152" y="44"/>
                  </a:cubicBezTo>
                  <a:cubicBezTo>
                    <a:pt x="1148" y="56"/>
                    <a:pt x="1151" y="72"/>
                    <a:pt x="1143" y="82"/>
                  </a:cubicBezTo>
                  <a:cubicBezTo>
                    <a:pt x="1139" y="87"/>
                    <a:pt x="1130" y="85"/>
                    <a:pt x="1123" y="87"/>
                  </a:cubicBezTo>
                  <a:cubicBezTo>
                    <a:pt x="1114" y="90"/>
                    <a:pt x="1104" y="94"/>
                    <a:pt x="1095" y="97"/>
                  </a:cubicBezTo>
                  <a:cubicBezTo>
                    <a:pt x="1042" y="116"/>
                    <a:pt x="990" y="138"/>
                    <a:pt x="936" y="154"/>
                  </a:cubicBezTo>
                  <a:cubicBezTo>
                    <a:pt x="900" y="165"/>
                    <a:pt x="953" y="154"/>
                    <a:pt x="883" y="164"/>
                  </a:cubicBezTo>
                  <a:cubicBezTo>
                    <a:pt x="862" y="167"/>
                    <a:pt x="821" y="173"/>
                    <a:pt x="821" y="173"/>
                  </a:cubicBezTo>
                  <a:cubicBezTo>
                    <a:pt x="816" y="175"/>
                    <a:pt x="812" y="177"/>
                    <a:pt x="807" y="178"/>
                  </a:cubicBezTo>
                  <a:cubicBezTo>
                    <a:pt x="784" y="181"/>
                    <a:pt x="761" y="177"/>
                    <a:pt x="739" y="183"/>
                  </a:cubicBezTo>
                  <a:cubicBezTo>
                    <a:pt x="735" y="184"/>
                    <a:pt x="727" y="218"/>
                    <a:pt x="711" y="221"/>
                  </a:cubicBezTo>
                  <a:cubicBezTo>
                    <a:pt x="692" y="225"/>
                    <a:pt x="672" y="224"/>
                    <a:pt x="653" y="226"/>
                  </a:cubicBezTo>
                  <a:cubicBezTo>
                    <a:pt x="631" y="234"/>
                    <a:pt x="620" y="256"/>
                    <a:pt x="600" y="269"/>
                  </a:cubicBezTo>
                  <a:cubicBezTo>
                    <a:pt x="590" y="275"/>
                    <a:pt x="581" y="282"/>
                    <a:pt x="571" y="289"/>
                  </a:cubicBezTo>
                  <a:cubicBezTo>
                    <a:pt x="566" y="292"/>
                    <a:pt x="557" y="298"/>
                    <a:pt x="557" y="298"/>
                  </a:cubicBezTo>
                  <a:cubicBezTo>
                    <a:pt x="551" y="308"/>
                    <a:pt x="544" y="317"/>
                    <a:pt x="538" y="327"/>
                  </a:cubicBezTo>
                  <a:cubicBezTo>
                    <a:pt x="530" y="340"/>
                    <a:pt x="532" y="359"/>
                    <a:pt x="519" y="370"/>
                  </a:cubicBezTo>
                  <a:cubicBezTo>
                    <a:pt x="492" y="393"/>
                    <a:pt x="471" y="398"/>
                    <a:pt x="451" y="428"/>
                  </a:cubicBezTo>
                  <a:cubicBezTo>
                    <a:pt x="450" y="439"/>
                    <a:pt x="450" y="450"/>
                    <a:pt x="447" y="461"/>
                  </a:cubicBezTo>
                  <a:cubicBezTo>
                    <a:pt x="437" y="494"/>
                    <a:pt x="364" y="516"/>
                    <a:pt x="336" y="533"/>
                  </a:cubicBezTo>
                  <a:cubicBezTo>
                    <a:pt x="323" y="555"/>
                    <a:pt x="301" y="555"/>
                    <a:pt x="279" y="567"/>
                  </a:cubicBezTo>
                  <a:cubicBezTo>
                    <a:pt x="271" y="590"/>
                    <a:pt x="262" y="587"/>
                    <a:pt x="240" y="581"/>
                  </a:cubicBezTo>
                  <a:cubicBezTo>
                    <a:pt x="227" y="583"/>
                    <a:pt x="213" y="579"/>
                    <a:pt x="202" y="586"/>
                  </a:cubicBezTo>
                  <a:cubicBezTo>
                    <a:pt x="197" y="589"/>
                    <a:pt x="205" y="596"/>
                    <a:pt x="207" y="601"/>
                  </a:cubicBezTo>
                  <a:cubicBezTo>
                    <a:pt x="219" y="638"/>
                    <a:pt x="199" y="582"/>
                    <a:pt x="221" y="644"/>
                  </a:cubicBezTo>
                  <a:cubicBezTo>
                    <a:pt x="223" y="649"/>
                    <a:pt x="226" y="658"/>
                    <a:pt x="226" y="658"/>
                  </a:cubicBezTo>
                  <a:cubicBezTo>
                    <a:pt x="220" y="709"/>
                    <a:pt x="215" y="765"/>
                    <a:pt x="178" y="802"/>
                  </a:cubicBezTo>
                  <a:cubicBezTo>
                    <a:pt x="176" y="810"/>
                    <a:pt x="174" y="818"/>
                    <a:pt x="173" y="826"/>
                  </a:cubicBezTo>
                  <a:cubicBezTo>
                    <a:pt x="170" y="866"/>
                    <a:pt x="172" y="906"/>
                    <a:pt x="168" y="946"/>
                  </a:cubicBezTo>
                  <a:cubicBezTo>
                    <a:pt x="166" y="962"/>
                    <a:pt x="140" y="992"/>
                    <a:pt x="130" y="1004"/>
                  </a:cubicBezTo>
                  <a:cubicBezTo>
                    <a:pt x="111" y="1027"/>
                    <a:pt x="106" y="1059"/>
                    <a:pt x="87" y="1081"/>
                  </a:cubicBezTo>
                  <a:cubicBezTo>
                    <a:pt x="73" y="1097"/>
                    <a:pt x="71" y="1090"/>
                    <a:pt x="63" y="1109"/>
                  </a:cubicBezTo>
                  <a:cubicBezTo>
                    <a:pt x="44" y="1153"/>
                    <a:pt x="44" y="1198"/>
                    <a:pt x="34" y="1244"/>
                  </a:cubicBezTo>
                  <a:cubicBezTo>
                    <a:pt x="44" y="1303"/>
                    <a:pt x="28" y="1254"/>
                    <a:pt x="53" y="1282"/>
                  </a:cubicBezTo>
                  <a:cubicBezTo>
                    <a:pt x="82" y="1316"/>
                    <a:pt x="62" y="1317"/>
                    <a:pt x="111" y="1325"/>
                  </a:cubicBezTo>
                  <a:cubicBezTo>
                    <a:pt x="116" y="1342"/>
                    <a:pt x="120" y="1354"/>
                    <a:pt x="130" y="1369"/>
                  </a:cubicBezTo>
                  <a:cubicBezTo>
                    <a:pt x="145" y="1469"/>
                    <a:pt x="120" y="1549"/>
                    <a:pt x="67" y="1628"/>
                  </a:cubicBezTo>
                  <a:cubicBezTo>
                    <a:pt x="66" y="1631"/>
                    <a:pt x="59" y="1655"/>
                    <a:pt x="58" y="1657"/>
                  </a:cubicBezTo>
                  <a:cubicBezTo>
                    <a:pt x="47" y="1670"/>
                    <a:pt x="30" y="1674"/>
                    <a:pt x="19" y="1690"/>
                  </a:cubicBezTo>
                  <a:cubicBezTo>
                    <a:pt x="5" y="1741"/>
                    <a:pt x="11" y="1712"/>
                    <a:pt x="5" y="1777"/>
                  </a:cubicBezTo>
                  <a:cubicBezTo>
                    <a:pt x="8" y="1803"/>
                    <a:pt x="13" y="1820"/>
                    <a:pt x="19" y="1844"/>
                  </a:cubicBezTo>
                  <a:cubicBezTo>
                    <a:pt x="25" y="1898"/>
                    <a:pt x="17" y="1881"/>
                    <a:pt x="43" y="1911"/>
                  </a:cubicBezTo>
                  <a:cubicBezTo>
                    <a:pt x="51" y="1920"/>
                    <a:pt x="56" y="1930"/>
                    <a:pt x="63" y="1940"/>
                  </a:cubicBezTo>
                  <a:cubicBezTo>
                    <a:pt x="66" y="1945"/>
                    <a:pt x="72" y="1954"/>
                    <a:pt x="72" y="1954"/>
                  </a:cubicBezTo>
                  <a:cubicBezTo>
                    <a:pt x="81" y="2035"/>
                    <a:pt x="101" y="2117"/>
                    <a:pt x="72" y="2199"/>
                  </a:cubicBezTo>
                  <a:cubicBezTo>
                    <a:pt x="74" y="2213"/>
                    <a:pt x="74" y="2228"/>
                    <a:pt x="77" y="2242"/>
                  </a:cubicBezTo>
                  <a:cubicBezTo>
                    <a:pt x="79" y="2252"/>
                    <a:pt x="87" y="2271"/>
                    <a:pt x="87" y="2271"/>
                  </a:cubicBezTo>
                  <a:cubicBezTo>
                    <a:pt x="85" y="2337"/>
                    <a:pt x="88" y="2403"/>
                    <a:pt x="82" y="2468"/>
                  </a:cubicBezTo>
                  <a:cubicBezTo>
                    <a:pt x="81" y="2473"/>
                    <a:pt x="70" y="2469"/>
                    <a:pt x="67" y="2473"/>
                  </a:cubicBezTo>
                  <a:cubicBezTo>
                    <a:pt x="55" y="2492"/>
                    <a:pt x="64" y="2518"/>
                    <a:pt x="58" y="2540"/>
                  </a:cubicBezTo>
                  <a:cubicBezTo>
                    <a:pt x="54" y="2554"/>
                    <a:pt x="39" y="2568"/>
                    <a:pt x="34" y="2583"/>
                  </a:cubicBezTo>
                  <a:cubicBezTo>
                    <a:pt x="29" y="2613"/>
                    <a:pt x="23" y="2644"/>
                    <a:pt x="5" y="2669"/>
                  </a:cubicBezTo>
                  <a:cubicBezTo>
                    <a:pt x="3" y="2676"/>
                    <a:pt x="0" y="2682"/>
                    <a:pt x="0" y="2689"/>
                  </a:cubicBezTo>
                  <a:cubicBezTo>
                    <a:pt x="0" y="2729"/>
                    <a:pt x="1" y="2769"/>
                    <a:pt x="5" y="2809"/>
                  </a:cubicBezTo>
                  <a:cubicBezTo>
                    <a:pt x="12" y="2874"/>
                    <a:pt x="135" y="2871"/>
                    <a:pt x="173" y="2876"/>
                  </a:cubicBezTo>
                  <a:cubicBezTo>
                    <a:pt x="217" y="2874"/>
                    <a:pt x="315" y="2874"/>
                    <a:pt x="365" y="2847"/>
                  </a:cubicBezTo>
                  <a:cubicBezTo>
                    <a:pt x="388" y="2835"/>
                    <a:pt x="398" y="2812"/>
                    <a:pt x="423" y="2804"/>
                  </a:cubicBezTo>
                  <a:cubicBezTo>
                    <a:pt x="453" y="2772"/>
                    <a:pt x="491" y="2761"/>
                    <a:pt x="528" y="2737"/>
                  </a:cubicBezTo>
                  <a:cubicBezTo>
                    <a:pt x="545" y="2712"/>
                    <a:pt x="545" y="2697"/>
                    <a:pt x="552" y="2665"/>
                  </a:cubicBezTo>
                  <a:cubicBezTo>
                    <a:pt x="557" y="2643"/>
                    <a:pt x="598" y="2625"/>
                    <a:pt x="615" y="2617"/>
                  </a:cubicBezTo>
                  <a:cubicBezTo>
                    <a:pt x="639" y="2591"/>
                    <a:pt x="650" y="2561"/>
                    <a:pt x="687" y="2549"/>
                  </a:cubicBezTo>
                  <a:cubicBezTo>
                    <a:pt x="714" y="2529"/>
                    <a:pt x="794" y="2551"/>
                    <a:pt x="826" y="2540"/>
                  </a:cubicBezTo>
                  <a:cubicBezTo>
                    <a:pt x="872" y="2550"/>
                    <a:pt x="863" y="2522"/>
                    <a:pt x="912" y="2525"/>
                  </a:cubicBezTo>
                  <a:cubicBezTo>
                    <a:pt x="956" y="2531"/>
                    <a:pt x="973" y="2535"/>
                    <a:pt x="1018" y="2530"/>
                  </a:cubicBezTo>
                  <a:cubicBezTo>
                    <a:pt x="1026" y="2506"/>
                    <a:pt x="1043" y="2503"/>
                    <a:pt x="1066" y="2497"/>
                  </a:cubicBezTo>
                  <a:cubicBezTo>
                    <a:pt x="1081" y="2481"/>
                    <a:pt x="1087" y="2471"/>
                    <a:pt x="1109" y="2477"/>
                  </a:cubicBezTo>
                  <a:cubicBezTo>
                    <a:pt x="1132" y="2472"/>
                    <a:pt x="1162" y="2444"/>
                    <a:pt x="1181" y="2425"/>
                  </a:cubicBezTo>
                  <a:cubicBezTo>
                    <a:pt x="1186" y="2403"/>
                    <a:pt x="1183" y="2378"/>
                    <a:pt x="1191" y="2357"/>
                  </a:cubicBezTo>
                  <a:cubicBezTo>
                    <a:pt x="1195" y="2348"/>
                    <a:pt x="1210" y="2351"/>
                    <a:pt x="1219" y="2348"/>
                  </a:cubicBezTo>
                  <a:cubicBezTo>
                    <a:pt x="1215" y="2322"/>
                    <a:pt x="1214" y="2296"/>
                    <a:pt x="1191" y="2281"/>
                  </a:cubicBezTo>
                  <a:cubicBezTo>
                    <a:pt x="1193" y="2249"/>
                    <a:pt x="1191" y="2172"/>
                    <a:pt x="1234" y="2161"/>
                  </a:cubicBezTo>
                  <a:cubicBezTo>
                    <a:pt x="1227" y="2141"/>
                    <a:pt x="1228" y="2134"/>
                    <a:pt x="1248" y="2127"/>
                  </a:cubicBezTo>
                  <a:cubicBezTo>
                    <a:pt x="1243" y="2103"/>
                    <a:pt x="1247" y="2092"/>
                    <a:pt x="1224" y="2084"/>
                  </a:cubicBezTo>
                  <a:cubicBezTo>
                    <a:pt x="1216" y="2055"/>
                    <a:pt x="1218" y="2026"/>
                    <a:pt x="1210" y="1997"/>
                  </a:cubicBezTo>
                  <a:cubicBezTo>
                    <a:pt x="1202" y="1966"/>
                    <a:pt x="1189" y="1937"/>
                    <a:pt x="1181" y="1906"/>
                  </a:cubicBezTo>
                  <a:cubicBezTo>
                    <a:pt x="1178" y="1824"/>
                    <a:pt x="1155" y="1717"/>
                    <a:pt x="1205" y="1642"/>
                  </a:cubicBezTo>
                  <a:cubicBezTo>
                    <a:pt x="1210" y="1604"/>
                    <a:pt x="1212" y="1568"/>
                    <a:pt x="1239" y="1541"/>
                  </a:cubicBezTo>
                  <a:cubicBezTo>
                    <a:pt x="1241" y="1527"/>
                    <a:pt x="1241" y="1490"/>
                    <a:pt x="1258" y="1479"/>
                  </a:cubicBezTo>
                  <a:cubicBezTo>
                    <a:pt x="1285" y="1462"/>
                    <a:pt x="1292" y="1469"/>
                    <a:pt x="1315" y="1445"/>
                  </a:cubicBezTo>
                  <a:cubicBezTo>
                    <a:pt x="1324" y="1421"/>
                    <a:pt x="1330" y="1399"/>
                    <a:pt x="1335" y="1373"/>
                  </a:cubicBezTo>
                  <a:cubicBezTo>
                    <a:pt x="1330" y="1346"/>
                    <a:pt x="1325" y="1324"/>
                    <a:pt x="1311" y="1301"/>
                  </a:cubicBezTo>
                  <a:cubicBezTo>
                    <a:pt x="1302" y="1268"/>
                    <a:pt x="1297" y="1262"/>
                    <a:pt x="1263" y="1253"/>
                  </a:cubicBezTo>
                  <a:cubicBezTo>
                    <a:pt x="1249" y="1234"/>
                    <a:pt x="1241" y="1211"/>
                    <a:pt x="1224" y="1196"/>
                  </a:cubicBezTo>
                  <a:cubicBezTo>
                    <a:pt x="1210" y="1153"/>
                    <a:pt x="1172" y="1146"/>
                    <a:pt x="1138" y="1124"/>
                  </a:cubicBezTo>
                  <a:cubicBezTo>
                    <a:pt x="1132" y="1114"/>
                    <a:pt x="1123" y="1106"/>
                    <a:pt x="1119" y="1095"/>
                  </a:cubicBezTo>
                  <a:cubicBezTo>
                    <a:pt x="1117" y="1090"/>
                    <a:pt x="1117" y="1085"/>
                    <a:pt x="1114" y="1081"/>
                  </a:cubicBezTo>
                  <a:cubicBezTo>
                    <a:pt x="1107" y="1069"/>
                    <a:pt x="1098" y="1058"/>
                    <a:pt x="1090" y="1047"/>
                  </a:cubicBezTo>
                  <a:cubicBezTo>
                    <a:pt x="1087" y="1042"/>
                    <a:pt x="1080" y="1033"/>
                    <a:pt x="1080" y="1033"/>
                  </a:cubicBezTo>
                  <a:cubicBezTo>
                    <a:pt x="1075" y="1018"/>
                    <a:pt x="1071" y="1004"/>
                    <a:pt x="1066" y="989"/>
                  </a:cubicBezTo>
                  <a:cubicBezTo>
                    <a:pt x="1073" y="952"/>
                    <a:pt x="1073" y="964"/>
                    <a:pt x="1099" y="946"/>
                  </a:cubicBezTo>
                  <a:cubicBezTo>
                    <a:pt x="1108" y="922"/>
                    <a:pt x="1102" y="934"/>
                    <a:pt x="1123" y="903"/>
                  </a:cubicBezTo>
                  <a:cubicBezTo>
                    <a:pt x="1126" y="898"/>
                    <a:pt x="1133" y="889"/>
                    <a:pt x="1133" y="889"/>
                  </a:cubicBezTo>
                  <a:cubicBezTo>
                    <a:pt x="1134" y="873"/>
                    <a:pt x="1132" y="769"/>
                    <a:pt x="1152" y="735"/>
                  </a:cubicBezTo>
                  <a:cubicBezTo>
                    <a:pt x="1157" y="726"/>
                    <a:pt x="1172" y="723"/>
                    <a:pt x="1181" y="721"/>
                  </a:cubicBezTo>
                  <a:cubicBezTo>
                    <a:pt x="1207" y="703"/>
                    <a:pt x="1212" y="701"/>
                    <a:pt x="1239" y="692"/>
                  </a:cubicBezTo>
                  <a:cubicBezTo>
                    <a:pt x="1270" y="698"/>
                    <a:pt x="1283" y="721"/>
                    <a:pt x="1311" y="735"/>
                  </a:cubicBezTo>
                  <a:cubicBezTo>
                    <a:pt x="1335" y="726"/>
                    <a:pt x="1323" y="732"/>
                    <a:pt x="1354" y="711"/>
                  </a:cubicBezTo>
                  <a:cubicBezTo>
                    <a:pt x="1359" y="708"/>
                    <a:pt x="1368" y="701"/>
                    <a:pt x="1368" y="701"/>
                  </a:cubicBezTo>
                  <a:cubicBezTo>
                    <a:pt x="1374" y="684"/>
                    <a:pt x="1386" y="676"/>
                    <a:pt x="1392" y="658"/>
                  </a:cubicBezTo>
                  <a:cubicBezTo>
                    <a:pt x="1390" y="616"/>
                    <a:pt x="1391" y="574"/>
                    <a:pt x="1387" y="533"/>
                  </a:cubicBezTo>
                  <a:cubicBezTo>
                    <a:pt x="1385" y="517"/>
                    <a:pt x="1368" y="517"/>
                    <a:pt x="1359" y="509"/>
                  </a:cubicBezTo>
                  <a:cubicBezTo>
                    <a:pt x="1328" y="484"/>
                    <a:pt x="1312" y="448"/>
                    <a:pt x="1272" y="437"/>
                  </a:cubicBezTo>
                  <a:cubicBezTo>
                    <a:pt x="1258" y="423"/>
                    <a:pt x="1249" y="411"/>
                    <a:pt x="1239" y="394"/>
                  </a:cubicBezTo>
                  <a:cubicBezTo>
                    <a:pt x="1229" y="338"/>
                    <a:pt x="1223" y="388"/>
                    <a:pt x="1215" y="332"/>
                  </a:cubicBezTo>
                  <a:cubicBezTo>
                    <a:pt x="1218" y="270"/>
                    <a:pt x="1198" y="232"/>
                    <a:pt x="1253" y="212"/>
                  </a:cubicBezTo>
                  <a:cubicBezTo>
                    <a:pt x="1256" y="207"/>
                    <a:pt x="1259" y="201"/>
                    <a:pt x="1263" y="197"/>
                  </a:cubicBezTo>
                  <a:cubicBezTo>
                    <a:pt x="1267" y="193"/>
                    <a:pt x="1273" y="192"/>
                    <a:pt x="1277" y="188"/>
                  </a:cubicBezTo>
                  <a:cubicBezTo>
                    <a:pt x="1317" y="142"/>
                    <a:pt x="1277" y="171"/>
                    <a:pt x="1311" y="149"/>
                  </a:cubicBezTo>
                  <a:cubicBezTo>
                    <a:pt x="1323" y="106"/>
                    <a:pt x="1306" y="80"/>
                    <a:pt x="1272" y="58"/>
                  </a:cubicBezTo>
                  <a:cubicBezTo>
                    <a:pt x="1257" y="35"/>
                    <a:pt x="1210" y="31"/>
                    <a:pt x="1210" y="5"/>
                  </a:cubicBezTo>
                  <a:close/>
                </a:path>
              </a:pathLst>
            </a:custGeom>
            <a:solidFill>
              <a:srgbClr val="00CCFF"/>
            </a:solid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16" name="Freeform 15"/>
            <p:cNvSpPr>
              <a:spLocks noChangeAspect="1"/>
            </p:cNvSpPr>
            <p:nvPr/>
          </p:nvSpPr>
          <p:spPr bwMode="auto">
            <a:xfrm>
              <a:off x="2373" y="2068"/>
              <a:ext cx="429" cy="271"/>
            </a:xfrm>
            <a:custGeom>
              <a:avLst/>
              <a:gdLst>
                <a:gd name="T0" fmla="*/ 2 w 4032"/>
                <a:gd name="T1" fmla="*/ 0 h 2543"/>
                <a:gd name="T2" fmla="*/ 2 w 4032"/>
                <a:gd name="T3" fmla="*/ 0 h 2543"/>
                <a:gd name="T4" fmla="*/ 2 w 4032"/>
                <a:gd name="T5" fmla="*/ 0 h 2543"/>
                <a:gd name="T6" fmla="*/ 2 w 4032"/>
                <a:gd name="T7" fmla="*/ 0 h 2543"/>
                <a:gd name="T8" fmla="*/ 2 w 4032"/>
                <a:gd name="T9" fmla="*/ 0 h 2543"/>
                <a:gd name="T10" fmla="*/ 1 w 4032"/>
                <a:gd name="T11" fmla="*/ 0 h 2543"/>
                <a:gd name="T12" fmla="*/ 1 w 4032"/>
                <a:gd name="T13" fmla="*/ 0 h 2543"/>
                <a:gd name="T14" fmla="*/ 1 w 4032"/>
                <a:gd name="T15" fmla="*/ 0 h 2543"/>
                <a:gd name="T16" fmla="*/ 1 w 4032"/>
                <a:gd name="T17" fmla="*/ 0 h 2543"/>
                <a:gd name="T18" fmla="*/ 1 w 4032"/>
                <a:gd name="T19" fmla="*/ 0 h 2543"/>
                <a:gd name="T20" fmla="*/ 1 w 4032"/>
                <a:gd name="T21" fmla="*/ 1 h 2543"/>
                <a:gd name="T22" fmla="*/ 1 w 4032"/>
                <a:gd name="T23" fmla="*/ 1 h 2543"/>
                <a:gd name="T24" fmla="*/ 1 w 4032"/>
                <a:gd name="T25" fmla="*/ 1 h 2543"/>
                <a:gd name="T26" fmla="*/ 1 w 4032"/>
                <a:gd name="T27" fmla="*/ 1 h 2543"/>
                <a:gd name="T28" fmla="*/ 0 w 4032"/>
                <a:gd name="T29" fmla="*/ 1 h 2543"/>
                <a:gd name="T30" fmla="*/ 0 w 4032"/>
                <a:gd name="T31" fmla="*/ 1 h 2543"/>
                <a:gd name="T32" fmla="*/ 0 w 4032"/>
                <a:gd name="T33" fmla="*/ 1 h 2543"/>
                <a:gd name="T34" fmla="*/ 0 w 4032"/>
                <a:gd name="T35" fmla="*/ 2 h 2543"/>
                <a:gd name="T36" fmla="*/ 0 w 4032"/>
                <a:gd name="T37" fmla="*/ 2 h 2543"/>
                <a:gd name="T38" fmla="*/ 0 w 4032"/>
                <a:gd name="T39" fmla="*/ 2 h 2543"/>
                <a:gd name="T40" fmla="*/ 0 w 4032"/>
                <a:gd name="T41" fmla="*/ 2 h 2543"/>
                <a:gd name="T42" fmla="*/ 1 w 4032"/>
                <a:gd name="T43" fmla="*/ 2 h 2543"/>
                <a:gd name="T44" fmla="*/ 0 w 4032"/>
                <a:gd name="T45" fmla="*/ 2 h 2543"/>
                <a:gd name="T46" fmla="*/ 0 w 4032"/>
                <a:gd name="T47" fmla="*/ 2 h 2543"/>
                <a:gd name="T48" fmla="*/ 0 w 4032"/>
                <a:gd name="T49" fmla="*/ 3 h 2543"/>
                <a:gd name="T50" fmla="*/ 0 w 4032"/>
                <a:gd name="T51" fmla="*/ 3 h 2543"/>
                <a:gd name="T52" fmla="*/ 0 w 4032"/>
                <a:gd name="T53" fmla="*/ 3 h 2543"/>
                <a:gd name="T54" fmla="*/ 1 w 4032"/>
                <a:gd name="T55" fmla="*/ 3 h 2543"/>
                <a:gd name="T56" fmla="*/ 1 w 4032"/>
                <a:gd name="T57" fmla="*/ 3 h 2543"/>
                <a:gd name="T58" fmla="*/ 1 w 4032"/>
                <a:gd name="T59" fmla="*/ 3 h 2543"/>
                <a:gd name="T60" fmla="*/ 1 w 4032"/>
                <a:gd name="T61" fmla="*/ 3 h 2543"/>
                <a:gd name="T62" fmla="*/ 2 w 4032"/>
                <a:gd name="T63" fmla="*/ 3 h 2543"/>
                <a:gd name="T64" fmla="*/ 2 w 4032"/>
                <a:gd name="T65" fmla="*/ 3 h 2543"/>
                <a:gd name="T66" fmla="*/ 3 w 4032"/>
                <a:gd name="T67" fmla="*/ 3 h 2543"/>
                <a:gd name="T68" fmla="*/ 3 w 4032"/>
                <a:gd name="T69" fmla="*/ 3 h 2543"/>
                <a:gd name="T70" fmla="*/ 3 w 4032"/>
                <a:gd name="T71" fmla="*/ 2 h 2543"/>
                <a:gd name="T72" fmla="*/ 3 w 4032"/>
                <a:gd name="T73" fmla="*/ 2 h 2543"/>
                <a:gd name="T74" fmla="*/ 3 w 4032"/>
                <a:gd name="T75" fmla="*/ 2 h 2543"/>
                <a:gd name="T76" fmla="*/ 3 w 4032"/>
                <a:gd name="T77" fmla="*/ 2 h 2543"/>
                <a:gd name="T78" fmla="*/ 3 w 4032"/>
                <a:gd name="T79" fmla="*/ 2 h 2543"/>
                <a:gd name="T80" fmla="*/ 3 w 4032"/>
                <a:gd name="T81" fmla="*/ 1 h 2543"/>
                <a:gd name="T82" fmla="*/ 4 w 4032"/>
                <a:gd name="T83" fmla="*/ 1 h 2543"/>
                <a:gd name="T84" fmla="*/ 4 w 4032"/>
                <a:gd name="T85" fmla="*/ 1 h 2543"/>
                <a:gd name="T86" fmla="*/ 4 w 4032"/>
                <a:gd name="T87" fmla="*/ 1 h 2543"/>
                <a:gd name="T88" fmla="*/ 4 w 4032"/>
                <a:gd name="T89" fmla="*/ 1 h 2543"/>
                <a:gd name="T90" fmla="*/ 4 w 4032"/>
                <a:gd name="T91" fmla="*/ 1 h 2543"/>
                <a:gd name="T92" fmla="*/ 5 w 4032"/>
                <a:gd name="T93" fmla="*/ 1 h 2543"/>
                <a:gd name="T94" fmla="*/ 5 w 4032"/>
                <a:gd name="T95" fmla="*/ 1 h 2543"/>
                <a:gd name="T96" fmla="*/ 5 w 4032"/>
                <a:gd name="T97" fmla="*/ 1 h 2543"/>
                <a:gd name="T98" fmla="*/ 5 w 4032"/>
                <a:gd name="T99" fmla="*/ 0 h 2543"/>
                <a:gd name="T100" fmla="*/ 5 w 4032"/>
                <a:gd name="T101" fmla="*/ 0 h 2543"/>
                <a:gd name="T102" fmla="*/ 4 w 4032"/>
                <a:gd name="T103" fmla="*/ 0 h 2543"/>
                <a:gd name="T104" fmla="*/ 4 w 4032"/>
                <a:gd name="T105" fmla="*/ 0 h 2543"/>
                <a:gd name="T106" fmla="*/ 4 w 4032"/>
                <a:gd name="T107" fmla="*/ 0 h 2543"/>
                <a:gd name="T108" fmla="*/ 4 w 4032"/>
                <a:gd name="T109" fmla="*/ 0 h 2543"/>
                <a:gd name="T110" fmla="*/ 4 w 4032"/>
                <a:gd name="T111" fmla="*/ 0 h 2543"/>
                <a:gd name="T112" fmla="*/ 4 w 4032"/>
                <a:gd name="T113" fmla="*/ 0 h 2543"/>
                <a:gd name="T114" fmla="*/ 3 w 4032"/>
                <a:gd name="T115" fmla="*/ 0 h 2543"/>
                <a:gd name="T116" fmla="*/ 3 w 4032"/>
                <a:gd name="T117" fmla="*/ 0 h 2543"/>
                <a:gd name="T118" fmla="*/ 3 w 4032"/>
                <a:gd name="T119" fmla="*/ 1 h 2543"/>
                <a:gd name="T120" fmla="*/ 2 w 4032"/>
                <a:gd name="T121" fmla="*/ 1 h 2543"/>
                <a:gd name="T122" fmla="*/ 2 w 4032"/>
                <a:gd name="T123" fmla="*/ 1 h 2543"/>
                <a:gd name="T124" fmla="*/ 2 w 4032"/>
                <a:gd name="T125" fmla="*/ 0 h 25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032"/>
                <a:gd name="T190" fmla="*/ 0 h 2543"/>
                <a:gd name="T191" fmla="*/ 4032 w 4032"/>
                <a:gd name="T192" fmla="*/ 2543 h 254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032" h="2543">
                  <a:moveTo>
                    <a:pt x="2070" y="245"/>
                  </a:moveTo>
                  <a:cubicBezTo>
                    <a:pt x="2062" y="233"/>
                    <a:pt x="2048" y="194"/>
                    <a:pt x="2041" y="187"/>
                  </a:cubicBezTo>
                  <a:cubicBezTo>
                    <a:pt x="2034" y="180"/>
                    <a:pt x="2002" y="173"/>
                    <a:pt x="1993" y="168"/>
                  </a:cubicBezTo>
                  <a:cubicBezTo>
                    <a:pt x="1972" y="183"/>
                    <a:pt x="1961" y="182"/>
                    <a:pt x="1935" y="178"/>
                  </a:cubicBezTo>
                  <a:cubicBezTo>
                    <a:pt x="1927" y="130"/>
                    <a:pt x="1895" y="151"/>
                    <a:pt x="1854" y="144"/>
                  </a:cubicBezTo>
                  <a:cubicBezTo>
                    <a:pt x="1819" y="111"/>
                    <a:pt x="1714" y="87"/>
                    <a:pt x="1667" y="82"/>
                  </a:cubicBezTo>
                  <a:cubicBezTo>
                    <a:pt x="1643" y="84"/>
                    <a:pt x="1615" y="77"/>
                    <a:pt x="1595" y="91"/>
                  </a:cubicBezTo>
                  <a:cubicBezTo>
                    <a:pt x="1575" y="105"/>
                    <a:pt x="1585" y="104"/>
                    <a:pt x="1571" y="120"/>
                  </a:cubicBezTo>
                  <a:cubicBezTo>
                    <a:pt x="1557" y="137"/>
                    <a:pt x="1538" y="142"/>
                    <a:pt x="1518" y="149"/>
                  </a:cubicBezTo>
                  <a:cubicBezTo>
                    <a:pt x="1509" y="173"/>
                    <a:pt x="1520" y="203"/>
                    <a:pt x="1508" y="226"/>
                  </a:cubicBezTo>
                  <a:cubicBezTo>
                    <a:pt x="1500" y="241"/>
                    <a:pt x="1476" y="235"/>
                    <a:pt x="1460" y="240"/>
                  </a:cubicBezTo>
                  <a:cubicBezTo>
                    <a:pt x="1440" y="183"/>
                    <a:pt x="1450" y="123"/>
                    <a:pt x="1427" y="67"/>
                  </a:cubicBezTo>
                  <a:cubicBezTo>
                    <a:pt x="1406" y="17"/>
                    <a:pt x="1428" y="28"/>
                    <a:pt x="1393" y="19"/>
                  </a:cubicBezTo>
                  <a:cubicBezTo>
                    <a:pt x="1377" y="9"/>
                    <a:pt x="1362" y="6"/>
                    <a:pt x="1345" y="0"/>
                  </a:cubicBezTo>
                  <a:cubicBezTo>
                    <a:pt x="1340" y="3"/>
                    <a:pt x="1334" y="5"/>
                    <a:pt x="1331" y="10"/>
                  </a:cubicBezTo>
                  <a:cubicBezTo>
                    <a:pt x="1326" y="18"/>
                    <a:pt x="1321" y="38"/>
                    <a:pt x="1321" y="38"/>
                  </a:cubicBezTo>
                  <a:cubicBezTo>
                    <a:pt x="1316" y="71"/>
                    <a:pt x="1318" y="79"/>
                    <a:pt x="1292" y="96"/>
                  </a:cubicBezTo>
                  <a:cubicBezTo>
                    <a:pt x="1287" y="138"/>
                    <a:pt x="1293" y="142"/>
                    <a:pt x="1259" y="154"/>
                  </a:cubicBezTo>
                  <a:cubicBezTo>
                    <a:pt x="1217" y="213"/>
                    <a:pt x="1261" y="195"/>
                    <a:pt x="1148" y="202"/>
                  </a:cubicBezTo>
                  <a:cubicBezTo>
                    <a:pt x="1143" y="203"/>
                    <a:pt x="1138" y="203"/>
                    <a:pt x="1134" y="206"/>
                  </a:cubicBezTo>
                  <a:cubicBezTo>
                    <a:pt x="1129" y="210"/>
                    <a:pt x="1130" y="219"/>
                    <a:pt x="1124" y="221"/>
                  </a:cubicBezTo>
                  <a:cubicBezTo>
                    <a:pt x="1109" y="226"/>
                    <a:pt x="1092" y="224"/>
                    <a:pt x="1076" y="226"/>
                  </a:cubicBezTo>
                  <a:cubicBezTo>
                    <a:pt x="1064" y="232"/>
                    <a:pt x="1049" y="232"/>
                    <a:pt x="1038" y="240"/>
                  </a:cubicBezTo>
                  <a:cubicBezTo>
                    <a:pt x="1009" y="263"/>
                    <a:pt x="1063" y="247"/>
                    <a:pt x="1019" y="264"/>
                  </a:cubicBezTo>
                  <a:cubicBezTo>
                    <a:pt x="1007" y="269"/>
                    <a:pt x="993" y="270"/>
                    <a:pt x="980" y="274"/>
                  </a:cubicBezTo>
                  <a:cubicBezTo>
                    <a:pt x="977" y="279"/>
                    <a:pt x="972" y="282"/>
                    <a:pt x="971" y="288"/>
                  </a:cubicBezTo>
                  <a:cubicBezTo>
                    <a:pt x="970" y="299"/>
                    <a:pt x="980" y="312"/>
                    <a:pt x="975" y="322"/>
                  </a:cubicBezTo>
                  <a:cubicBezTo>
                    <a:pt x="972" y="328"/>
                    <a:pt x="962" y="319"/>
                    <a:pt x="956" y="317"/>
                  </a:cubicBezTo>
                  <a:cubicBezTo>
                    <a:pt x="936" y="309"/>
                    <a:pt x="924" y="302"/>
                    <a:pt x="903" y="298"/>
                  </a:cubicBezTo>
                  <a:cubicBezTo>
                    <a:pt x="882" y="312"/>
                    <a:pt x="867" y="331"/>
                    <a:pt x="846" y="346"/>
                  </a:cubicBezTo>
                  <a:cubicBezTo>
                    <a:pt x="834" y="379"/>
                    <a:pt x="845" y="394"/>
                    <a:pt x="807" y="403"/>
                  </a:cubicBezTo>
                  <a:cubicBezTo>
                    <a:pt x="767" y="432"/>
                    <a:pt x="814" y="394"/>
                    <a:pt x="788" y="427"/>
                  </a:cubicBezTo>
                  <a:cubicBezTo>
                    <a:pt x="784" y="432"/>
                    <a:pt x="764" y="443"/>
                    <a:pt x="759" y="446"/>
                  </a:cubicBezTo>
                  <a:cubicBezTo>
                    <a:pt x="749" y="452"/>
                    <a:pt x="731" y="466"/>
                    <a:pt x="731" y="466"/>
                  </a:cubicBezTo>
                  <a:cubicBezTo>
                    <a:pt x="724" y="511"/>
                    <a:pt x="722" y="502"/>
                    <a:pt x="678" y="509"/>
                  </a:cubicBezTo>
                  <a:cubicBezTo>
                    <a:pt x="675" y="514"/>
                    <a:pt x="662" y="523"/>
                    <a:pt x="668" y="523"/>
                  </a:cubicBezTo>
                  <a:cubicBezTo>
                    <a:pt x="676" y="523"/>
                    <a:pt x="683" y="516"/>
                    <a:pt x="687" y="509"/>
                  </a:cubicBezTo>
                  <a:cubicBezTo>
                    <a:pt x="689" y="505"/>
                    <a:pt x="678" y="512"/>
                    <a:pt x="673" y="514"/>
                  </a:cubicBezTo>
                  <a:cubicBezTo>
                    <a:pt x="659" y="534"/>
                    <a:pt x="642" y="554"/>
                    <a:pt x="625" y="571"/>
                  </a:cubicBezTo>
                  <a:cubicBezTo>
                    <a:pt x="609" y="619"/>
                    <a:pt x="614" y="615"/>
                    <a:pt x="567" y="634"/>
                  </a:cubicBezTo>
                  <a:cubicBezTo>
                    <a:pt x="550" y="651"/>
                    <a:pt x="551" y="676"/>
                    <a:pt x="534" y="691"/>
                  </a:cubicBezTo>
                  <a:cubicBezTo>
                    <a:pt x="525" y="699"/>
                    <a:pt x="515" y="704"/>
                    <a:pt x="505" y="710"/>
                  </a:cubicBezTo>
                  <a:cubicBezTo>
                    <a:pt x="491" y="719"/>
                    <a:pt x="476" y="730"/>
                    <a:pt x="462" y="739"/>
                  </a:cubicBezTo>
                  <a:cubicBezTo>
                    <a:pt x="457" y="742"/>
                    <a:pt x="447" y="749"/>
                    <a:pt x="447" y="749"/>
                  </a:cubicBezTo>
                  <a:cubicBezTo>
                    <a:pt x="422" y="786"/>
                    <a:pt x="401" y="828"/>
                    <a:pt x="375" y="864"/>
                  </a:cubicBezTo>
                  <a:cubicBezTo>
                    <a:pt x="371" y="878"/>
                    <a:pt x="361" y="907"/>
                    <a:pt x="361" y="907"/>
                  </a:cubicBezTo>
                  <a:cubicBezTo>
                    <a:pt x="356" y="955"/>
                    <a:pt x="354" y="1000"/>
                    <a:pt x="342" y="1046"/>
                  </a:cubicBezTo>
                  <a:cubicBezTo>
                    <a:pt x="340" y="1075"/>
                    <a:pt x="343" y="1105"/>
                    <a:pt x="337" y="1133"/>
                  </a:cubicBezTo>
                  <a:cubicBezTo>
                    <a:pt x="335" y="1144"/>
                    <a:pt x="318" y="1142"/>
                    <a:pt x="308" y="1147"/>
                  </a:cubicBezTo>
                  <a:cubicBezTo>
                    <a:pt x="280" y="1161"/>
                    <a:pt x="262" y="1183"/>
                    <a:pt x="236" y="1200"/>
                  </a:cubicBezTo>
                  <a:cubicBezTo>
                    <a:pt x="224" y="1218"/>
                    <a:pt x="206" y="1236"/>
                    <a:pt x="188" y="1248"/>
                  </a:cubicBezTo>
                  <a:cubicBezTo>
                    <a:pt x="178" y="1263"/>
                    <a:pt x="163" y="1274"/>
                    <a:pt x="155" y="1291"/>
                  </a:cubicBezTo>
                  <a:cubicBezTo>
                    <a:pt x="124" y="1355"/>
                    <a:pt x="131" y="1471"/>
                    <a:pt x="54" y="1498"/>
                  </a:cubicBezTo>
                  <a:cubicBezTo>
                    <a:pt x="51" y="1507"/>
                    <a:pt x="47" y="1517"/>
                    <a:pt x="44" y="1526"/>
                  </a:cubicBezTo>
                  <a:cubicBezTo>
                    <a:pt x="42" y="1531"/>
                    <a:pt x="39" y="1541"/>
                    <a:pt x="39" y="1541"/>
                  </a:cubicBezTo>
                  <a:cubicBezTo>
                    <a:pt x="41" y="1552"/>
                    <a:pt x="37" y="1565"/>
                    <a:pt x="44" y="1574"/>
                  </a:cubicBezTo>
                  <a:cubicBezTo>
                    <a:pt x="48" y="1579"/>
                    <a:pt x="57" y="1570"/>
                    <a:pt x="63" y="1570"/>
                  </a:cubicBezTo>
                  <a:cubicBezTo>
                    <a:pt x="86" y="1570"/>
                    <a:pt x="108" y="1573"/>
                    <a:pt x="131" y="1574"/>
                  </a:cubicBezTo>
                  <a:cubicBezTo>
                    <a:pt x="136" y="1576"/>
                    <a:pt x="142" y="1575"/>
                    <a:pt x="145" y="1579"/>
                  </a:cubicBezTo>
                  <a:cubicBezTo>
                    <a:pt x="149" y="1583"/>
                    <a:pt x="146" y="1591"/>
                    <a:pt x="150" y="1594"/>
                  </a:cubicBezTo>
                  <a:cubicBezTo>
                    <a:pt x="156" y="1598"/>
                    <a:pt x="187" y="1606"/>
                    <a:pt x="198" y="1613"/>
                  </a:cubicBezTo>
                  <a:cubicBezTo>
                    <a:pt x="215" y="1639"/>
                    <a:pt x="240" y="1643"/>
                    <a:pt x="265" y="1656"/>
                  </a:cubicBezTo>
                  <a:cubicBezTo>
                    <a:pt x="287" y="1650"/>
                    <a:pt x="310" y="1645"/>
                    <a:pt x="332" y="1637"/>
                  </a:cubicBezTo>
                  <a:cubicBezTo>
                    <a:pt x="357" y="1633"/>
                    <a:pt x="376" y="1608"/>
                    <a:pt x="414" y="1613"/>
                  </a:cubicBezTo>
                  <a:cubicBezTo>
                    <a:pt x="451" y="1614"/>
                    <a:pt x="548" y="1625"/>
                    <a:pt x="553" y="1642"/>
                  </a:cubicBezTo>
                  <a:cubicBezTo>
                    <a:pt x="570" y="1704"/>
                    <a:pt x="476" y="1717"/>
                    <a:pt x="447" y="1718"/>
                  </a:cubicBezTo>
                  <a:cubicBezTo>
                    <a:pt x="427" y="1751"/>
                    <a:pt x="419" y="1787"/>
                    <a:pt x="380" y="1800"/>
                  </a:cubicBezTo>
                  <a:cubicBezTo>
                    <a:pt x="352" y="1820"/>
                    <a:pt x="356" y="1849"/>
                    <a:pt x="332" y="1872"/>
                  </a:cubicBezTo>
                  <a:cubicBezTo>
                    <a:pt x="325" y="1891"/>
                    <a:pt x="321" y="1899"/>
                    <a:pt x="303" y="1910"/>
                  </a:cubicBezTo>
                  <a:cubicBezTo>
                    <a:pt x="298" y="1952"/>
                    <a:pt x="296" y="1942"/>
                    <a:pt x="270" y="1968"/>
                  </a:cubicBezTo>
                  <a:cubicBezTo>
                    <a:pt x="263" y="1999"/>
                    <a:pt x="260" y="1995"/>
                    <a:pt x="231" y="2002"/>
                  </a:cubicBezTo>
                  <a:cubicBezTo>
                    <a:pt x="230" y="2015"/>
                    <a:pt x="232" y="2028"/>
                    <a:pt x="227" y="2040"/>
                  </a:cubicBezTo>
                  <a:cubicBezTo>
                    <a:pt x="225" y="2045"/>
                    <a:pt x="188" y="2048"/>
                    <a:pt x="179" y="2050"/>
                  </a:cubicBezTo>
                  <a:cubicBezTo>
                    <a:pt x="168" y="2052"/>
                    <a:pt x="145" y="2059"/>
                    <a:pt x="145" y="2059"/>
                  </a:cubicBezTo>
                  <a:cubicBezTo>
                    <a:pt x="136" y="2068"/>
                    <a:pt x="131" y="2080"/>
                    <a:pt x="121" y="2088"/>
                  </a:cubicBezTo>
                  <a:cubicBezTo>
                    <a:pt x="113" y="2095"/>
                    <a:pt x="63" y="2087"/>
                    <a:pt x="54" y="2093"/>
                  </a:cubicBezTo>
                  <a:cubicBezTo>
                    <a:pt x="35" y="2106"/>
                    <a:pt x="19" y="2131"/>
                    <a:pt x="6" y="2150"/>
                  </a:cubicBezTo>
                  <a:cubicBezTo>
                    <a:pt x="0" y="2173"/>
                    <a:pt x="27" y="2190"/>
                    <a:pt x="39" y="2218"/>
                  </a:cubicBezTo>
                  <a:cubicBezTo>
                    <a:pt x="53" y="2250"/>
                    <a:pt x="133" y="2288"/>
                    <a:pt x="164" y="2299"/>
                  </a:cubicBezTo>
                  <a:cubicBezTo>
                    <a:pt x="184" y="2319"/>
                    <a:pt x="208" y="2328"/>
                    <a:pt x="227" y="2347"/>
                  </a:cubicBezTo>
                  <a:cubicBezTo>
                    <a:pt x="237" y="2357"/>
                    <a:pt x="255" y="2376"/>
                    <a:pt x="255" y="2376"/>
                  </a:cubicBezTo>
                  <a:cubicBezTo>
                    <a:pt x="271" y="2421"/>
                    <a:pt x="309" y="2439"/>
                    <a:pt x="347" y="2462"/>
                  </a:cubicBezTo>
                  <a:cubicBezTo>
                    <a:pt x="351" y="2468"/>
                    <a:pt x="361" y="2486"/>
                    <a:pt x="366" y="2491"/>
                  </a:cubicBezTo>
                  <a:cubicBezTo>
                    <a:pt x="382" y="2507"/>
                    <a:pt x="390" y="2501"/>
                    <a:pt x="414" y="2510"/>
                  </a:cubicBezTo>
                  <a:cubicBezTo>
                    <a:pt x="446" y="2522"/>
                    <a:pt x="470" y="2533"/>
                    <a:pt x="505" y="2539"/>
                  </a:cubicBezTo>
                  <a:cubicBezTo>
                    <a:pt x="564" y="2537"/>
                    <a:pt x="624" y="2543"/>
                    <a:pt x="683" y="2534"/>
                  </a:cubicBezTo>
                  <a:cubicBezTo>
                    <a:pt x="696" y="2532"/>
                    <a:pt x="699" y="2512"/>
                    <a:pt x="711" y="2506"/>
                  </a:cubicBezTo>
                  <a:cubicBezTo>
                    <a:pt x="735" y="2494"/>
                    <a:pt x="762" y="2488"/>
                    <a:pt x="788" y="2482"/>
                  </a:cubicBezTo>
                  <a:cubicBezTo>
                    <a:pt x="811" y="2459"/>
                    <a:pt x="823" y="2435"/>
                    <a:pt x="855" y="2424"/>
                  </a:cubicBezTo>
                  <a:cubicBezTo>
                    <a:pt x="871" y="2378"/>
                    <a:pt x="934" y="2375"/>
                    <a:pt x="975" y="2366"/>
                  </a:cubicBezTo>
                  <a:cubicBezTo>
                    <a:pt x="990" y="2352"/>
                    <a:pt x="999" y="2343"/>
                    <a:pt x="1019" y="2338"/>
                  </a:cubicBezTo>
                  <a:cubicBezTo>
                    <a:pt x="1028" y="2322"/>
                    <a:pt x="1030" y="2305"/>
                    <a:pt x="1038" y="2290"/>
                  </a:cubicBezTo>
                  <a:cubicBezTo>
                    <a:pt x="1059" y="2252"/>
                    <a:pt x="1113" y="2250"/>
                    <a:pt x="1148" y="2237"/>
                  </a:cubicBezTo>
                  <a:cubicBezTo>
                    <a:pt x="1237" y="2245"/>
                    <a:pt x="1260" y="2239"/>
                    <a:pt x="1307" y="2309"/>
                  </a:cubicBezTo>
                  <a:cubicBezTo>
                    <a:pt x="1316" y="2341"/>
                    <a:pt x="1338" y="2357"/>
                    <a:pt x="1369" y="2366"/>
                  </a:cubicBezTo>
                  <a:cubicBezTo>
                    <a:pt x="1397" y="2381"/>
                    <a:pt x="1453" y="2431"/>
                    <a:pt x="1499" y="2438"/>
                  </a:cubicBezTo>
                  <a:cubicBezTo>
                    <a:pt x="1524" y="2444"/>
                    <a:pt x="1494" y="2405"/>
                    <a:pt x="1518" y="2400"/>
                  </a:cubicBezTo>
                  <a:cubicBezTo>
                    <a:pt x="1542" y="2395"/>
                    <a:pt x="1573" y="2409"/>
                    <a:pt x="1643" y="2410"/>
                  </a:cubicBezTo>
                  <a:cubicBezTo>
                    <a:pt x="1742" y="2408"/>
                    <a:pt x="1841" y="2410"/>
                    <a:pt x="1940" y="2405"/>
                  </a:cubicBezTo>
                  <a:cubicBezTo>
                    <a:pt x="1963" y="2404"/>
                    <a:pt x="2033" y="2379"/>
                    <a:pt x="2065" y="2376"/>
                  </a:cubicBezTo>
                  <a:cubicBezTo>
                    <a:pt x="2099" y="2364"/>
                    <a:pt x="2108" y="2323"/>
                    <a:pt x="2132" y="2299"/>
                  </a:cubicBezTo>
                  <a:cubicBezTo>
                    <a:pt x="2136" y="2295"/>
                    <a:pt x="2143" y="2294"/>
                    <a:pt x="2147" y="2290"/>
                  </a:cubicBezTo>
                  <a:cubicBezTo>
                    <a:pt x="2152" y="2286"/>
                    <a:pt x="2156" y="2280"/>
                    <a:pt x="2161" y="2275"/>
                  </a:cubicBezTo>
                  <a:cubicBezTo>
                    <a:pt x="2164" y="2265"/>
                    <a:pt x="2168" y="2256"/>
                    <a:pt x="2171" y="2246"/>
                  </a:cubicBezTo>
                  <a:cubicBezTo>
                    <a:pt x="2174" y="2235"/>
                    <a:pt x="2180" y="2213"/>
                    <a:pt x="2180" y="2213"/>
                  </a:cubicBezTo>
                  <a:cubicBezTo>
                    <a:pt x="2187" y="2141"/>
                    <a:pt x="2180" y="2131"/>
                    <a:pt x="2228" y="2083"/>
                  </a:cubicBezTo>
                  <a:cubicBezTo>
                    <a:pt x="2240" y="2071"/>
                    <a:pt x="2244" y="2051"/>
                    <a:pt x="2257" y="2040"/>
                  </a:cubicBezTo>
                  <a:cubicBezTo>
                    <a:pt x="2272" y="2028"/>
                    <a:pt x="2302" y="2022"/>
                    <a:pt x="2319" y="2016"/>
                  </a:cubicBezTo>
                  <a:cubicBezTo>
                    <a:pt x="2329" y="2013"/>
                    <a:pt x="2348" y="2006"/>
                    <a:pt x="2348" y="2006"/>
                  </a:cubicBezTo>
                  <a:cubicBezTo>
                    <a:pt x="2401" y="2010"/>
                    <a:pt x="2424" y="2017"/>
                    <a:pt x="2473" y="2011"/>
                  </a:cubicBezTo>
                  <a:cubicBezTo>
                    <a:pt x="2499" y="1975"/>
                    <a:pt x="2474" y="1957"/>
                    <a:pt x="2511" y="1920"/>
                  </a:cubicBezTo>
                  <a:cubicBezTo>
                    <a:pt x="2525" y="1868"/>
                    <a:pt x="2537" y="1797"/>
                    <a:pt x="2569" y="1752"/>
                  </a:cubicBezTo>
                  <a:cubicBezTo>
                    <a:pt x="2571" y="1728"/>
                    <a:pt x="2570" y="1704"/>
                    <a:pt x="2574" y="1680"/>
                  </a:cubicBezTo>
                  <a:cubicBezTo>
                    <a:pt x="2576" y="1671"/>
                    <a:pt x="2593" y="1656"/>
                    <a:pt x="2598" y="1651"/>
                  </a:cubicBezTo>
                  <a:cubicBezTo>
                    <a:pt x="2620" y="1624"/>
                    <a:pt x="2615" y="1602"/>
                    <a:pt x="2655" y="1594"/>
                  </a:cubicBezTo>
                  <a:cubicBezTo>
                    <a:pt x="2669" y="1584"/>
                    <a:pt x="2684" y="1579"/>
                    <a:pt x="2699" y="1570"/>
                  </a:cubicBezTo>
                  <a:cubicBezTo>
                    <a:pt x="2703" y="1554"/>
                    <a:pt x="2723" y="1526"/>
                    <a:pt x="2723" y="1526"/>
                  </a:cubicBezTo>
                  <a:cubicBezTo>
                    <a:pt x="2728" y="1507"/>
                    <a:pt x="2743" y="1501"/>
                    <a:pt x="2751" y="1483"/>
                  </a:cubicBezTo>
                  <a:cubicBezTo>
                    <a:pt x="2770" y="1438"/>
                    <a:pt x="2779" y="1458"/>
                    <a:pt x="2799" y="1430"/>
                  </a:cubicBezTo>
                  <a:cubicBezTo>
                    <a:pt x="2808" y="1398"/>
                    <a:pt x="2788" y="1376"/>
                    <a:pt x="2795" y="1344"/>
                  </a:cubicBezTo>
                  <a:cubicBezTo>
                    <a:pt x="2796" y="1285"/>
                    <a:pt x="2797" y="1225"/>
                    <a:pt x="2799" y="1166"/>
                  </a:cubicBezTo>
                  <a:cubicBezTo>
                    <a:pt x="2801" y="1119"/>
                    <a:pt x="2793" y="1130"/>
                    <a:pt x="2819" y="1114"/>
                  </a:cubicBezTo>
                  <a:cubicBezTo>
                    <a:pt x="2841" y="1120"/>
                    <a:pt x="2850" y="1137"/>
                    <a:pt x="2867" y="1152"/>
                  </a:cubicBezTo>
                  <a:cubicBezTo>
                    <a:pt x="2881" y="1164"/>
                    <a:pt x="2898" y="1170"/>
                    <a:pt x="2915" y="1176"/>
                  </a:cubicBezTo>
                  <a:cubicBezTo>
                    <a:pt x="2937" y="1174"/>
                    <a:pt x="2960" y="1175"/>
                    <a:pt x="2982" y="1171"/>
                  </a:cubicBezTo>
                  <a:cubicBezTo>
                    <a:pt x="3000" y="1168"/>
                    <a:pt x="3010" y="1145"/>
                    <a:pt x="3020" y="1133"/>
                  </a:cubicBezTo>
                  <a:cubicBezTo>
                    <a:pt x="3053" y="1096"/>
                    <a:pt x="3090" y="1059"/>
                    <a:pt x="3131" y="1032"/>
                  </a:cubicBezTo>
                  <a:cubicBezTo>
                    <a:pt x="3126" y="1005"/>
                    <a:pt x="3122" y="983"/>
                    <a:pt x="3107" y="960"/>
                  </a:cubicBezTo>
                  <a:cubicBezTo>
                    <a:pt x="3102" y="920"/>
                    <a:pt x="3106" y="908"/>
                    <a:pt x="3068" y="898"/>
                  </a:cubicBezTo>
                  <a:cubicBezTo>
                    <a:pt x="3075" y="871"/>
                    <a:pt x="3081" y="871"/>
                    <a:pt x="3107" y="864"/>
                  </a:cubicBezTo>
                  <a:cubicBezTo>
                    <a:pt x="3139" y="841"/>
                    <a:pt x="3237" y="858"/>
                    <a:pt x="3275" y="845"/>
                  </a:cubicBezTo>
                  <a:cubicBezTo>
                    <a:pt x="3304" y="824"/>
                    <a:pt x="3327" y="821"/>
                    <a:pt x="3327" y="821"/>
                  </a:cubicBezTo>
                  <a:cubicBezTo>
                    <a:pt x="3360" y="810"/>
                    <a:pt x="3354" y="806"/>
                    <a:pt x="3380" y="787"/>
                  </a:cubicBezTo>
                  <a:cubicBezTo>
                    <a:pt x="3387" y="769"/>
                    <a:pt x="3392" y="760"/>
                    <a:pt x="3409" y="749"/>
                  </a:cubicBezTo>
                  <a:cubicBezTo>
                    <a:pt x="3417" y="751"/>
                    <a:pt x="3440" y="753"/>
                    <a:pt x="3447" y="763"/>
                  </a:cubicBezTo>
                  <a:cubicBezTo>
                    <a:pt x="3471" y="801"/>
                    <a:pt x="3441" y="786"/>
                    <a:pt x="3471" y="797"/>
                  </a:cubicBezTo>
                  <a:cubicBezTo>
                    <a:pt x="3499" y="792"/>
                    <a:pt x="3526" y="786"/>
                    <a:pt x="3553" y="778"/>
                  </a:cubicBezTo>
                  <a:cubicBezTo>
                    <a:pt x="3558" y="764"/>
                    <a:pt x="3563" y="721"/>
                    <a:pt x="3572" y="710"/>
                  </a:cubicBezTo>
                  <a:cubicBezTo>
                    <a:pt x="3586" y="694"/>
                    <a:pt x="3633" y="669"/>
                    <a:pt x="3654" y="662"/>
                  </a:cubicBezTo>
                  <a:cubicBezTo>
                    <a:pt x="3666" y="643"/>
                    <a:pt x="3670" y="623"/>
                    <a:pt x="3683" y="605"/>
                  </a:cubicBezTo>
                  <a:cubicBezTo>
                    <a:pt x="3693" y="567"/>
                    <a:pt x="3719" y="522"/>
                    <a:pt x="3759" y="514"/>
                  </a:cubicBezTo>
                  <a:cubicBezTo>
                    <a:pt x="3766" y="511"/>
                    <a:pt x="3772" y="507"/>
                    <a:pt x="3779" y="504"/>
                  </a:cubicBezTo>
                  <a:cubicBezTo>
                    <a:pt x="3788" y="500"/>
                    <a:pt x="3807" y="494"/>
                    <a:pt x="3807" y="494"/>
                  </a:cubicBezTo>
                  <a:cubicBezTo>
                    <a:pt x="3812" y="509"/>
                    <a:pt x="3817" y="523"/>
                    <a:pt x="3822" y="538"/>
                  </a:cubicBezTo>
                  <a:cubicBezTo>
                    <a:pt x="3824" y="543"/>
                    <a:pt x="3827" y="552"/>
                    <a:pt x="3827" y="552"/>
                  </a:cubicBezTo>
                  <a:cubicBezTo>
                    <a:pt x="3821" y="626"/>
                    <a:pt x="3807" y="618"/>
                    <a:pt x="3860" y="629"/>
                  </a:cubicBezTo>
                  <a:cubicBezTo>
                    <a:pt x="3860" y="629"/>
                    <a:pt x="3892" y="621"/>
                    <a:pt x="3894" y="619"/>
                  </a:cubicBezTo>
                  <a:cubicBezTo>
                    <a:pt x="3907" y="606"/>
                    <a:pt x="3922" y="569"/>
                    <a:pt x="3937" y="547"/>
                  </a:cubicBezTo>
                  <a:cubicBezTo>
                    <a:pt x="3940" y="457"/>
                    <a:pt x="3903" y="431"/>
                    <a:pt x="3966" y="398"/>
                  </a:cubicBezTo>
                  <a:cubicBezTo>
                    <a:pt x="3969" y="393"/>
                    <a:pt x="3971" y="388"/>
                    <a:pt x="3975" y="384"/>
                  </a:cubicBezTo>
                  <a:cubicBezTo>
                    <a:pt x="3979" y="380"/>
                    <a:pt x="3986" y="379"/>
                    <a:pt x="3990" y="374"/>
                  </a:cubicBezTo>
                  <a:cubicBezTo>
                    <a:pt x="4004" y="357"/>
                    <a:pt x="4006" y="334"/>
                    <a:pt x="4023" y="317"/>
                  </a:cubicBezTo>
                  <a:cubicBezTo>
                    <a:pt x="4032" y="291"/>
                    <a:pt x="4028" y="309"/>
                    <a:pt x="4023" y="269"/>
                  </a:cubicBezTo>
                  <a:cubicBezTo>
                    <a:pt x="4010" y="169"/>
                    <a:pt x="3897" y="214"/>
                    <a:pt x="3803" y="211"/>
                  </a:cubicBezTo>
                  <a:cubicBezTo>
                    <a:pt x="3774" y="201"/>
                    <a:pt x="3746" y="196"/>
                    <a:pt x="3716" y="192"/>
                  </a:cubicBezTo>
                  <a:cubicBezTo>
                    <a:pt x="3668" y="195"/>
                    <a:pt x="3619" y="190"/>
                    <a:pt x="3572" y="202"/>
                  </a:cubicBezTo>
                  <a:cubicBezTo>
                    <a:pt x="3571" y="202"/>
                    <a:pt x="3549" y="226"/>
                    <a:pt x="3534" y="230"/>
                  </a:cubicBezTo>
                  <a:cubicBezTo>
                    <a:pt x="3505" y="229"/>
                    <a:pt x="3476" y="229"/>
                    <a:pt x="3447" y="226"/>
                  </a:cubicBezTo>
                  <a:cubicBezTo>
                    <a:pt x="3427" y="224"/>
                    <a:pt x="3426" y="207"/>
                    <a:pt x="3404" y="202"/>
                  </a:cubicBezTo>
                  <a:cubicBezTo>
                    <a:pt x="3398" y="195"/>
                    <a:pt x="3392" y="187"/>
                    <a:pt x="3385" y="182"/>
                  </a:cubicBezTo>
                  <a:cubicBezTo>
                    <a:pt x="3381" y="179"/>
                    <a:pt x="3375" y="181"/>
                    <a:pt x="3371" y="178"/>
                  </a:cubicBezTo>
                  <a:cubicBezTo>
                    <a:pt x="3360" y="170"/>
                    <a:pt x="3355" y="153"/>
                    <a:pt x="3342" y="149"/>
                  </a:cubicBezTo>
                  <a:cubicBezTo>
                    <a:pt x="3332" y="146"/>
                    <a:pt x="3313" y="139"/>
                    <a:pt x="3313" y="139"/>
                  </a:cubicBezTo>
                  <a:cubicBezTo>
                    <a:pt x="3310" y="144"/>
                    <a:pt x="3305" y="148"/>
                    <a:pt x="3303" y="154"/>
                  </a:cubicBezTo>
                  <a:cubicBezTo>
                    <a:pt x="3300" y="166"/>
                    <a:pt x="3305" y="181"/>
                    <a:pt x="3299" y="192"/>
                  </a:cubicBezTo>
                  <a:cubicBezTo>
                    <a:pt x="3296" y="198"/>
                    <a:pt x="3286" y="196"/>
                    <a:pt x="3279" y="197"/>
                  </a:cubicBezTo>
                  <a:cubicBezTo>
                    <a:pt x="3252" y="200"/>
                    <a:pt x="3225" y="200"/>
                    <a:pt x="3198" y="202"/>
                  </a:cubicBezTo>
                  <a:cubicBezTo>
                    <a:pt x="3189" y="189"/>
                    <a:pt x="3185" y="169"/>
                    <a:pt x="3174" y="158"/>
                  </a:cubicBezTo>
                  <a:cubicBezTo>
                    <a:pt x="3156" y="140"/>
                    <a:pt x="3131" y="134"/>
                    <a:pt x="3107" y="130"/>
                  </a:cubicBezTo>
                  <a:cubicBezTo>
                    <a:pt x="3063" y="101"/>
                    <a:pt x="3088" y="113"/>
                    <a:pt x="2982" y="125"/>
                  </a:cubicBezTo>
                  <a:cubicBezTo>
                    <a:pt x="2964" y="127"/>
                    <a:pt x="2944" y="146"/>
                    <a:pt x="2924" y="149"/>
                  </a:cubicBezTo>
                  <a:cubicBezTo>
                    <a:pt x="2867" y="159"/>
                    <a:pt x="2905" y="154"/>
                    <a:pt x="2809" y="158"/>
                  </a:cubicBezTo>
                  <a:cubicBezTo>
                    <a:pt x="2772" y="168"/>
                    <a:pt x="2764" y="177"/>
                    <a:pt x="2742" y="211"/>
                  </a:cubicBezTo>
                  <a:cubicBezTo>
                    <a:pt x="2735" y="222"/>
                    <a:pt x="2718" y="222"/>
                    <a:pt x="2708" y="230"/>
                  </a:cubicBezTo>
                  <a:cubicBezTo>
                    <a:pt x="2698" y="239"/>
                    <a:pt x="2692" y="248"/>
                    <a:pt x="2684" y="259"/>
                  </a:cubicBezTo>
                  <a:cubicBezTo>
                    <a:pt x="2674" y="288"/>
                    <a:pt x="2658" y="289"/>
                    <a:pt x="2631" y="298"/>
                  </a:cubicBezTo>
                  <a:cubicBezTo>
                    <a:pt x="2614" y="315"/>
                    <a:pt x="2581" y="321"/>
                    <a:pt x="2564" y="336"/>
                  </a:cubicBezTo>
                  <a:cubicBezTo>
                    <a:pt x="2536" y="360"/>
                    <a:pt x="2546" y="379"/>
                    <a:pt x="2511" y="384"/>
                  </a:cubicBezTo>
                  <a:cubicBezTo>
                    <a:pt x="2504" y="408"/>
                    <a:pt x="2495" y="428"/>
                    <a:pt x="2487" y="451"/>
                  </a:cubicBezTo>
                  <a:cubicBezTo>
                    <a:pt x="2482" y="483"/>
                    <a:pt x="2500" y="532"/>
                    <a:pt x="2463" y="542"/>
                  </a:cubicBezTo>
                  <a:cubicBezTo>
                    <a:pt x="2433" y="563"/>
                    <a:pt x="2443" y="591"/>
                    <a:pt x="2415" y="600"/>
                  </a:cubicBezTo>
                  <a:cubicBezTo>
                    <a:pt x="2378" y="626"/>
                    <a:pt x="2325" y="612"/>
                    <a:pt x="2281" y="619"/>
                  </a:cubicBezTo>
                  <a:cubicBezTo>
                    <a:pt x="2167" y="615"/>
                    <a:pt x="2112" y="615"/>
                    <a:pt x="2017" y="581"/>
                  </a:cubicBezTo>
                  <a:cubicBezTo>
                    <a:pt x="2011" y="554"/>
                    <a:pt x="2001" y="553"/>
                    <a:pt x="1993" y="528"/>
                  </a:cubicBezTo>
                  <a:cubicBezTo>
                    <a:pt x="1990" y="518"/>
                    <a:pt x="1983" y="499"/>
                    <a:pt x="1983" y="499"/>
                  </a:cubicBezTo>
                  <a:cubicBezTo>
                    <a:pt x="1991" y="468"/>
                    <a:pt x="2009" y="459"/>
                    <a:pt x="2031" y="437"/>
                  </a:cubicBezTo>
                  <a:cubicBezTo>
                    <a:pt x="2038" y="417"/>
                    <a:pt x="2035" y="392"/>
                    <a:pt x="2046" y="374"/>
                  </a:cubicBezTo>
                  <a:cubicBezTo>
                    <a:pt x="2053" y="364"/>
                    <a:pt x="2063" y="356"/>
                    <a:pt x="2070" y="346"/>
                  </a:cubicBezTo>
                  <a:cubicBezTo>
                    <a:pt x="2081" y="313"/>
                    <a:pt x="2070" y="279"/>
                    <a:pt x="2070" y="245"/>
                  </a:cubicBezTo>
                  <a:close/>
                </a:path>
              </a:pathLst>
            </a:custGeom>
            <a:solidFill>
              <a:srgbClr val="00CCFF"/>
            </a:solid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17" name="Freeform 16"/>
            <p:cNvSpPr>
              <a:spLocks noChangeAspect="1"/>
            </p:cNvSpPr>
            <p:nvPr/>
          </p:nvSpPr>
          <p:spPr bwMode="auto">
            <a:xfrm>
              <a:off x="2115" y="2239"/>
              <a:ext cx="355" cy="330"/>
            </a:xfrm>
            <a:custGeom>
              <a:avLst/>
              <a:gdLst>
                <a:gd name="T0" fmla="*/ 4 w 2646"/>
                <a:gd name="T1" fmla="*/ 0 h 2414"/>
                <a:gd name="T2" fmla="*/ 3 w 2646"/>
                <a:gd name="T3" fmla="*/ 0 h 2414"/>
                <a:gd name="T4" fmla="*/ 3 w 2646"/>
                <a:gd name="T5" fmla="*/ 0 h 2414"/>
                <a:gd name="T6" fmla="*/ 3 w 2646"/>
                <a:gd name="T7" fmla="*/ 1 h 2414"/>
                <a:gd name="T8" fmla="*/ 2 w 2646"/>
                <a:gd name="T9" fmla="*/ 2 h 2414"/>
                <a:gd name="T10" fmla="*/ 2 w 2646"/>
                <a:gd name="T11" fmla="*/ 2 h 2414"/>
                <a:gd name="T12" fmla="*/ 1 w 2646"/>
                <a:gd name="T13" fmla="*/ 2 h 2414"/>
                <a:gd name="T14" fmla="*/ 1 w 2646"/>
                <a:gd name="T15" fmla="*/ 2 h 2414"/>
                <a:gd name="T16" fmla="*/ 0 w 2646"/>
                <a:gd name="T17" fmla="*/ 2 h 2414"/>
                <a:gd name="T18" fmla="*/ 0 w 2646"/>
                <a:gd name="T19" fmla="*/ 2 h 2414"/>
                <a:gd name="T20" fmla="*/ 0 w 2646"/>
                <a:gd name="T21" fmla="*/ 3 h 2414"/>
                <a:gd name="T22" fmla="*/ 0 w 2646"/>
                <a:gd name="T23" fmla="*/ 4 h 2414"/>
                <a:gd name="T24" fmla="*/ 1 w 2646"/>
                <a:gd name="T25" fmla="*/ 5 h 2414"/>
                <a:gd name="T26" fmla="*/ 1 w 2646"/>
                <a:gd name="T27" fmla="*/ 5 h 2414"/>
                <a:gd name="T28" fmla="*/ 1 w 2646"/>
                <a:gd name="T29" fmla="*/ 5 h 2414"/>
                <a:gd name="T30" fmla="*/ 2 w 2646"/>
                <a:gd name="T31" fmla="*/ 5 h 2414"/>
                <a:gd name="T32" fmla="*/ 3 w 2646"/>
                <a:gd name="T33" fmla="*/ 5 h 2414"/>
                <a:gd name="T34" fmla="*/ 4 w 2646"/>
                <a:gd name="T35" fmla="*/ 5 h 2414"/>
                <a:gd name="T36" fmla="*/ 4 w 2646"/>
                <a:gd name="T37" fmla="*/ 6 h 2414"/>
                <a:gd name="T38" fmla="*/ 4 w 2646"/>
                <a:gd name="T39" fmla="*/ 6 h 2414"/>
                <a:gd name="T40" fmla="*/ 5 w 2646"/>
                <a:gd name="T41" fmla="*/ 6 h 2414"/>
                <a:gd name="T42" fmla="*/ 6 w 2646"/>
                <a:gd name="T43" fmla="*/ 6 h 2414"/>
                <a:gd name="T44" fmla="*/ 6 w 2646"/>
                <a:gd name="T45" fmla="*/ 5 h 2414"/>
                <a:gd name="T46" fmla="*/ 6 w 2646"/>
                <a:gd name="T47" fmla="*/ 5 h 2414"/>
                <a:gd name="T48" fmla="*/ 6 w 2646"/>
                <a:gd name="T49" fmla="*/ 5 h 2414"/>
                <a:gd name="T50" fmla="*/ 6 w 2646"/>
                <a:gd name="T51" fmla="*/ 5 h 2414"/>
                <a:gd name="T52" fmla="*/ 5 w 2646"/>
                <a:gd name="T53" fmla="*/ 5 h 2414"/>
                <a:gd name="T54" fmla="*/ 5 w 2646"/>
                <a:gd name="T55" fmla="*/ 4 h 2414"/>
                <a:gd name="T56" fmla="*/ 5 w 2646"/>
                <a:gd name="T57" fmla="*/ 4 h 2414"/>
                <a:gd name="T58" fmla="*/ 5 w 2646"/>
                <a:gd name="T59" fmla="*/ 3 h 2414"/>
                <a:gd name="T60" fmla="*/ 6 w 2646"/>
                <a:gd name="T61" fmla="*/ 2 h 2414"/>
                <a:gd name="T62" fmla="*/ 6 w 2646"/>
                <a:gd name="T63" fmla="*/ 3 h 2414"/>
                <a:gd name="T64" fmla="*/ 6 w 2646"/>
                <a:gd name="T65" fmla="*/ 2 h 2414"/>
                <a:gd name="T66" fmla="*/ 6 w 2646"/>
                <a:gd name="T67" fmla="*/ 2 h 2414"/>
                <a:gd name="T68" fmla="*/ 5 w 2646"/>
                <a:gd name="T69" fmla="*/ 2 h 2414"/>
                <a:gd name="T70" fmla="*/ 5 w 2646"/>
                <a:gd name="T71" fmla="*/ 2 h 2414"/>
                <a:gd name="T72" fmla="*/ 5 w 2646"/>
                <a:gd name="T73" fmla="*/ 2 h 2414"/>
                <a:gd name="T74" fmla="*/ 4 w 2646"/>
                <a:gd name="T75" fmla="*/ 1 h 2414"/>
                <a:gd name="T76" fmla="*/ 5 w 2646"/>
                <a:gd name="T77" fmla="*/ 1 h 2414"/>
                <a:gd name="T78" fmla="*/ 5 w 2646"/>
                <a:gd name="T79" fmla="*/ 1 h 2414"/>
                <a:gd name="T80" fmla="*/ 5 w 2646"/>
                <a:gd name="T81" fmla="*/ 0 h 2414"/>
                <a:gd name="T82" fmla="*/ 5 w 2646"/>
                <a:gd name="T83" fmla="*/ 0 h 2414"/>
                <a:gd name="T84" fmla="*/ 4 w 2646"/>
                <a:gd name="T85" fmla="*/ 0 h 24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46"/>
                <a:gd name="T130" fmla="*/ 0 h 2414"/>
                <a:gd name="T131" fmla="*/ 2646 w 2646"/>
                <a:gd name="T132" fmla="*/ 2414 h 24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46" h="2414">
                  <a:moveTo>
                    <a:pt x="1724" y="62"/>
                  </a:moveTo>
                  <a:cubicBezTo>
                    <a:pt x="1688" y="75"/>
                    <a:pt x="1678" y="71"/>
                    <a:pt x="1633" y="67"/>
                  </a:cubicBezTo>
                  <a:cubicBezTo>
                    <a:pt x="1623" y="64"/>
                    <a:pt x="1613" y="63"/>
                    <a:pt x="1604" y="57"/>
                  </a:cubicBezTo>
                  <a:cubicBezTo>
                    <a:pt x="1599" y="54"/>
                    <a:pt x="1595" y="50"/>
                    <a:pt x="1590" y="48"/>
                  </a:cubicBezTo>
                  <a:cubicBezTo>
                    <a:pt x="1581" y="44"/>
                    <a:pt x="1561" y="38"/>
                    <a:pt x="1561" y="38"/>
                  </a:cubicBezTo>
                  <a:cubicBezTo>
                    <a:pt x="1549" y="6"/>
                    <a:pt x="1488" y="5"/>
                    <a:pt x="1456" y="0"/>
                  </a:cubicBezTo>
                  <a:cubicBezTo>
                    <a:pt x="1437" y="2"/>
                    <a:pt x="1417" y="0"/>
                    <a:pt x="1398" y="5"/>
                  </a:cubicBezTo>
                  <a:cubicBezTo>
                    <a:pt x="1382" y="9"/>
                    <a:pt x="1370" y="23"/>
                    <a:pt x="1355" y="29"/>
                  </a:cubicBezTo>
                  <a:cubicBezTo>
                    <a:pt x="1326" y="69"/>
                    <a:pt x="1354" y="24"/>
                    <a:pt x="1340" y="129"/>
                  </a:cubicBezTo>
                  <a:cubicBezTo>
                    <a:pt x="1339" y="140"/>
                    <a:pt x="1330" y="148"/>
                    <a:pt x="1326" y="158"/>
                  </a:cubicBezTo>
                  <a:cubicBezTo>
                    <a:pt x="1322" y="194"/>
                    <a:pt x="1317" y="216"/>
                    <a:pt x="1297" y="245"/>
                  </a:cubicBezTo>
                  <a:cubicBezTo>
                    <a:pt x="1279" y="312"/>
                    <a:pt x="1322" y="402"/>
                    <a:pt x="1249" y="446"/>
                  </a:cubicBezTo>
                  <a:cubicBezTo>
                    <a:pt x="1232" y="498"/>
                    <a:pt x="1168" y="520"/>
                    <a:pt x="1120" y="533"/>
                  </a:cubicBezTo>
                  <a:cubicBezTo>
                    <a:pt x="1084" y="542"/>
                    <a:pt x="1055" y="563"/>
                    <a:pt x="1019" y="571"/>
                  </a:cubicBezTo>
                  <a:cubicBezTo>
                    <a:pt x="945" y="569"/>
                    <a:pt x="872" y="566"/>
                    <a:pt x="798" y="566"/>
                  </a:cubicBezTo>
                  <a:cubicBezTo>
                    <a:pt x="769" y="566"/>
                    <a:pt x="739" y="561"/>
                    <a:pt x="712" y="571"/>
                  </a:cubicBezTo>
                  <a:cubicBezTo>
                    <a:pt x="697" y="576"/>
                    <a:pt x="704" y="604"/>
                    <a:pt x="692" y="614"/>
                  </a:cubicBezTo>
                  <a:cubicBezTo>
                    <a:pt x="679" y="625"/>
                    <a:pt x="649" y="643"/>
                    <a:pt x="649" y="643"/>
                  </a:cubicBezTo>
                  <a:cubicBezTo>
                    <a:pt x="634" y="666"/>
                    <a:pt x="614" y="690"/>
                    <a:pt x="601" y="715"/>
                  </a:cubicBezTo>
                  <a:cubicBezTo>
                    <a:pt x="588" y="740"/>
                    <a:pt x="581" y="764"/>
                    <a:pt x="558" y="782"/>
                  </a:cubicBezTo>
                  <a:cubicBezTo>
                    <a:pt x="545" y="792"/>
                    <a:pt x="529" y="797"/>
                    <a:pt x="515" y="806"/>
                  </a:cubicBezTo>
                  <a:cubicBezTo>
                    <a:pt x="505" y="812"/>
                    <a:pt x="486" y="825"/>
                    <a:pt x="486" y="825"/>
                  </a:cubicBezTo>
                  <a:cubicBezTo>
                    <a:pt x="457" y="868"/>
                    <a:pt x="425" y="865"/>
                    <a:pt x="376" y="869"/>
                  </a:cubicBezTo>
                  <a:cubicBezTo>
                    <a:pt x="345" y="877"/>
                    <a:pt x="378" y="866"/>
                    <a:pt x="342" y="888"/>
                  </a:cubicBezTo>
                  <a:cubicBezTo>
                    <a:pt x="328" y="896"/>
                    <a:pt x="309" y="902"/>
                    <a:pt x="294" y="907"/>
                  </a:cubicBezTo>
                  <a:cubicBezTo>
                    <a:pt x="285" y="941"/>
                    <a:pt x="271" y="931"/>
                    <a:pt x="236" y="926"/>
                  </a:cubicBezTo>
                  <a:cubicBezTo>
                    <a:pt x="214" y="918"/>
                    <a:pt x="221" y="918"/>
                    <a:pt x="188" y="926"/>
                  </a:cubicBezTo>
                  <a:cubicBezTo>
                    <a:pt x="178" y="928"/>
                    <a:pt x="169" y="933"/>
                    <a:pt x="160" y="936"/>
                  </a:cubicBezTo>
                  <a:cubicBezTo>
                    <a:pt x="155" y="938"/>
                    <a:pt x="145" y="941"/>
                    <a:pt x="145" y="941"/>
                  </a:cubicBezTo>
                  <a:cubicBezTo>
                    <a:pt x="113" y="936"/>
                    <a:pt x="94" y="923"/>
                    <a:pt x="64" y="917"/>
                  </a:cubicBezTo>
                  <a:cubicBezTo>
                    <a:pt x="38" y="920"/>
                    <a:pt x="0" y="915"/>
                    <a:pt x="30" y="945"/>
                  </a:cubicBezTo>
                  <a:cubicBezTo>
                    <a:pt x="58" y="1029"/>
                    <a:pt x="4" y="1130"/>
                    <a:pt x="54" y="1205"/>
                  </a:cubicBezTo>
                  <a:cubicBezTo>
                    <a:pt x="59" y="1234"/>
                    <a:pt x="61" y="1262"/>
                    <a:pt x="78" y="1286"/>
                  </a:cubicBezTo>
                  <a:cubicBezTo>
                    <a:pt x="87" y="1313"/>
                    <a:pt x="106" y="1334"/>
                    <a:pt x="121" y="1358"/>
                  </a:cubicBezTo>
                  <a:cubicBezTo>
                    <a:pt x="127" y="1368"/>
                    <a:pt x="150" y="1377"/>
                    <a:pt x="150" y="1377"/>
                  </a:cubicBezTo>
                  <a:cubicBezTo>
                    <a:pt x="158" y="1401"/>
                    <a:pt x="168" y="1431"/>
                    <a:pt x="193" y="1440"/>
                  </a:cubicBezTo>
                  <a:cubicBezTo>
                    <a:pt x="200" y="1458"/>
                    <a:pt x="205" y="1467"/>
                    <a:pt x="222" y="1478"/>
                  </a:cubicBezTo>
                  <a:cubicBezTo>
                    <a:pt x="240" y="1506"/>
                    <a:pt x="251" y="1533"/>
                    <a:pt x="260" y="1565"/>
                  </a:cubicBezTo>
                  <a:cubicBezTo>
                    <a:pt x="264" y="1710"/>
                    <a:pt x="225" y="1754"/>
                    <a:pt x="347" y="1766"/>
                  </a:cubicBezTo>
                  <a:cubicBezTo>
                    <a:pt x="375" y="1786"/>
                    <a:pt x="398" y="1795"/>
                    <a:pt x="428" y="1809"/>
                  </a:cubicBezTo>
                  <a:cubicBezTo>
                    <a:pt x="444" y="1825"/>
                    <a:pt x="451" y="1827"/>
                    <a:pt x="472" y="1833"/>
                  </a:cubicBezTo>
                  <a:cubicBezTo>
                    <a:pt x="478" y="1855"/>
                    <a:pt x="481" y="1874"/>
                    <a:pt x="505" y="1881"/>
                  </a:cubicBezTo>
                  <a:cubicBezTo>
                    <a:pt x="511" y="1888"/>
                    <a:pt x="516" y="1896"/>
                    <a:pt x="524" y="1901"/>
                  </a:cubicBezTo>
                  <a:cubicBezTo>
                    <a:pt x="528" y="1904"/>
                    <a:pt x="535" y="1902"/>
                    <a:pt x="539" y="1905"/>
                  </a:cubicBezTo>
                  <a:cubicBezTo>
                    <a:pt x="544" y="1909"/>
                    <a:pt x="544" y="1916"/>
                    <a:pt x="548" y="1920"/>
                  </a:cubicBezTo>
                  <a:cubicBezTo>
                    <a:pt x="562" y="1934"/>
                    <a:pt x="589" y="1954"/>
                    <a:pt x="606" y="1963"/>
                  </a:cubicBezTo>
                  <a:cubicBezTo>
                    <a:pt x="633" y="1978"/>
                    <a:pt x="662" y="1984"/>
                    <a:pt x="692" y="1992"/>
                  </a:cubicBezTo>
                  <a:cubicBezTo>
                    <a:pt x="713" y="1997"/>
                    <a:pt x="734" y="2009"/>
                    <a:pt x="755" y="2016"/>
                  </a:cubicBezTo>
                  <a:cubicBezTo>
                    <a:pt x="795" y="2030"/>
                    <a:pt x="847" y="2026"/>
                    <a:pt x="889" y="2030"/>
                  </a:cubicBezTo>
                  <a:cubicBezTo>
                    <a:pt x="944" y="2034"/>
                    <a:pt x="1017" y="2012"/>
                    <a:pt x="1067" y="2011"/>
                  </a:cubicBezTo>
                  <a:cubicBezTo>
                    <a:pt x="1117" y="2010"/>
                    <a:pt x="1154" y="2025"/>
                    <a:pt x="1192" y="2025"/>
                  </a:cubicBezTo>
                  <a:cubicBezTo>
                    <a:pt x="1233" y="2022"/>
                    <a:pt x="1259" y="2017"/>
                    <a:pt x="1297" y="2011"/>
                  </a:cubicBezTo>
                  <a:cubicBezTo>
                    <a:pt x="1340" y="2014"/>
                    <a:pt x="1357" y="2017"/>
                    <a:pt x="1393" y="2025"/>
                  </a:cubicBezTo>
                  <a:cubicBezTo>
                    <a:pt x="1435" y="2067"/>
                    <a:pt x="1429" y="2067"/>
                    <a:pt x="1494" y="2073"/>
                  </a:cubicBezTo>
                  <a:cubicBezTo>
                    <a:pt x="1509" y="2096"/>
                    <a:pt x="1514" y="2125"/>
                    <a:pt x="1537" y="2141"/>
                  </a:cubicBezTo>
                  <a:cubicBezTo>
                    <a:pt x="1544" y="2161"/>
                    <a:pt x="1559" y="2164"/>
                    <a:pt x="1566" y="2184"/>
                  </a:cubicBezTo>
                  <a:cubicBezTo>
                    <a:pt x="1575" y="2258"/>
                    <a:pt x="1564" y="2209"/>
                    <a:pt x="1614" y="2241"/>
                  </a:cubicBezTo>
                  <a:cubicBezTo>
                    <a:pt x="1628" y="2262"/>
                    <a:pt x="1644" y="2262"/>
                    <a:pt x="1667" y="2270"/>
                  </a:cubicBezTo>
                  <a:cubicBezTo>
                    <a:pt x="1690" y="2287"/>
                    <a:pt x="1740" y="2306"/>
                    <a:pt x="1763" y="2309"/>
                  </a:cubicBezTo>
                  <a:cubicBezTo>
                    <a:pt x="1793" y="2313"/>
                    <a:pt x="1819" y="2345"/>
                    <a:pt x="1849" y="2347"/>
                  </a:cubicBezTo>
                  <a:cubicBezTo>
                    <a:pt x="1908" y="2368"/>
                    <a:pt x="1951" y="2398"/>
                    <a:pt x="2012" y="2414"/>
                  </a:cubicBezTo>
                  <a:cubicBezTo>
                    <a:pt x="2052" y="2412"/>
                    <a:pt x="2092" y="2413"/>
                    <a:pt x="2132" y="2409"/>
                  </a:cubicBezTo>
                  <a:cubicBezTo>
                    <a:pt x="2150" y="2407"/>
                    <a:pt x="2185" y="2395"/>
                    <a:pt x="2185" y="2395"/>
                  </a:cubicBezTo>
                  <a:cubicBezTo>
                    <a:pt x="2210" y="2378"/>
                    <a:pt x="2194" y="2371"/>
                    <a:pt x="2209" y="2357"/>
                  </a:cubicBezTo>
                  <a:cubicBezTo>
                    <a:pt x="2222" y="2345"/>
                    <a:pt x="2276" y="2343"/>
                    <a:pt x="2286" y="2342"/>
                  </a:cubicBezTo>
                  <a:cubicBezTo>
                    <a:pt x="2303" y="2318"/>
                    <a:pt x="2295" y="2334"/>
                    <a:pt x="2305" y="2294"/>
                  </a:cubicBezTo>
                  <a:cubicBezTo>
                    <a:pt x="2307" y="2287"/>
                    <a:pt x="2329" y="2275"/>
                    <a:pt x="2334" y="2270"/>
                  </a:cubicBezTo>
                  <a:cubicBezTo>
                    <a:pt x="2350" y="2254"/>
                    <a:pt x="2354" y="2233"/>
                    <a:pt x="2363" y="2213"/>
                  </a:cubicBezTo>
                  <a:cubicBezTo>
                    <a:pt x="2376" y="2184"/>
                    <a:pt x="2370" y="2200"/>
                    <a:pt x="2382" y="2165"/>
                  </a:cubicBezTo>
                  <a:cubicBezTo>
                    <a:pt x="2386" y="2154"/>
                    <a:pt x="2411" y="2145"/>
                    <a:pt x="2411" y="2145"/>
                  </a:cubicBezTo>
                  <a:cubicBezTo>
                    <a:pt x="2416" y="2126"/>
                    <a:pt x="2420" y="2107"/>
                    <a:pt x="2425" y="2088"/>
                  </a:cubicBezTo>
                  <a:cubicBezTo>
                    <a:pt x="2428" y="2078"/>
                    <a:pt x="2432" y="2069"/>
                    <a:pt x="2435" y="2059"/>
                  </a:cubicBezTo>
                  <a:cubicBezTo>
                    <a:pt x="2437" y="2054"/>
                    <a:pt x="2440" y="2045"/>
                    <a:pt x="2440" y="2045"/>
                  </a:cubicBezTo>
                  <a:cubicBezTo>
                    <a:pt x="2435" y="2016"/>
                    <a:pt x="2442" y="1969"/>
                    <a:pt x="2411" y="1958"/>
                  </a:cubicBezTo>
                  <a:cubicBezTo>
                    <a:pt x="2400" y="1950"/>
                    <a:pt x="2388" y="1942"/>
                    <a:pt x="2377" y="1934"/>
                  </a:cubicBezTo>
                  <a:cubicBezTo>
                    <a:pt x="2368" y="1928"/>
                    <a:pt x="2371" y="1913"/>
                    <a:pt x="2363" y="1905"/>
                  </a:cubicBezTo>
                  <a:cubicBezTo>
                    <a:pt x="2356" y="1898"/>
                    <a:pt x="2343" y="1894"/>
                    <a:pt x="2334" y="1891"/>
                  </a:cubicBezTo>
                  <a:cubicBezTo>
                    <a:pt x="2329" y="1886"/>
                    <a:pt x="2326" y="1880"/>
                    <a:pt x="2320" y="1877"/>
                  </a:cubicBezTo>
                  <a:cubicBezTo>
                    <a:pt x="2311" y="1872"/>
                    <a:pt x="2291" y="1867"/>
                    <a:pt x="2291" y="1867"/>
                  </a:cubicBezTo>
                  <a:cubicBezTo>
                    <a:pt x="2247" y="1826"/>
                    <a:pt x="2225" y="1824"/>
                    <a:pt x="2161" y="1819"/>
                  </a:cubicBezTo>
                  <a:cubicBezTo>
                    <a:pt x="2141" y="1805"/>
                    <a:pt x="2118" y="1800"/>
                    <a:pt x="2094" y="1795"/>
                  </a:cubicBezTo>
                  <a:cubicBezTo>
                    <a:pt x="2057" y="1775"/>
                    <a:pt x="2034" y="1732"/>
                    <a:pt x="1993" y="1718"/>
                  </a:cubicBezTo>
                  <a:cubicBezTo>
                    <a:pt x="1983" y="1697"/>
                    <a:pt x="1972" y="1675"/>
                    <a:pt x="1960" y="1656"/>
                  </a:cubicBezTo>
                  <a:cubicBezTo>
                    <a:pt x="1954" y="1614"/>
                    <a:pt x="1951" y="1611"/>
                    <a:pt x="1960" y="1560"/>
                  </a:cubicBezTo>
                  <a:cubicBezTo>
                    <a:pt x="1961" y="1554"/>
                    <a:pt x="1967" y="1550"/>
                    <a:pt x="1969" y="1545"/>
                  </a:cubicBezTo>
                  <a:cubicBezTo>
                    <a:pt x="1975" y="1531"/>
                    <a:pt x="1973" y="1513"/>
                    <a:pt x="1984" y="1502"/>
                  </a:cubicBezTo>
                  <a:cubicBezTo>
                    <a:pt x="2022" y="1464"/>
                    <a:pt x="2073" y="1441"/>
                    <a:pt x="2104" y="1397"/>
                  </a:cubicBezTo>
                  <a:cubicBezTo>
                    <a:pt x="2109" y="1370"/>
                    <a:pt x="2109" y="1366"/>
                    <a:pt x="2132" y="1349"/>
                  </a:cubicBezTo>
                  <a:cubicBezTo>
                    <a:pt x="2146" y="1328"/>
                    <a:pt x="2166" y="1317"/>
                    <a:pt x="2180" y="1296"/>
                  </a:cubicBezTo>
                  <a:cubicBezTo>
                    <a:pt x="2186" y="1240"/>
                    <a:pt x="2192" y="1184"/>
                    <a:pt x="2200" y="1128"/>
                  </a:cubicBezTo>
                  <a:cubicBezTo>
                    <a:pt x="2201" y="1077"/>
                    <a:pt x="2197" y="1025"/>
                    <a:pt x="2204" y="974"/>
                  </a:cubicBezTo>
                  <a:cubicBezTo>
                    <a:pt x="2207" y="957"/>
                    <a:pt x="2252" y="955"/>
                    <a:pt x="2252" y="955"/>
                  </a:cubicBezTo>
                  <a:cubicBezTo>
                    <a:pt x="2283" y="958"/>
                    <a:pt x="2314" y="960"/>
                    <a:pt x="2344" y="965"/>
                  </a:cubicBezTo>
                  <a:cubicBezTo>
                    <a:pt x="2362" y="968"/>
                    <a:pt x="2369" y="988"/>
                    <a:pt x="2387" y="993"/>
                  </a:cubicBezTo>
                  <a:cubicBezTo>
                    <a:pt x="2413" y="1009"/>
                    <a:pt x="2457" y="1053"/>
                    <a:pt x="2483" y="1061"/>
                  </a:cubicBezTo>
                  <a:cubicBezTo>
                    <a:pt x="2493" y="1064"/>
                    <a:pt x="2502" y="1068"/>
                    <a:pt x="2512" y="1070"/>
                  </a:cubicBezTo>
                  <a:cubicBezTo>
                    <a:pt x="2528" y="1074"/>
                    <a:pt x="2560" y="1080"/>
                    <a:pt x="2560" y="1080"/>
                  </a:cubicBezTo>
                  <a:cubicBezTo>
                    <a:pt x="2608" y="1076"/>
                    <a:pt x="2631" y="1085"/>
                    <a:pt x="2646" y="1041"/>
                  </a:cubicBezTo>
                  <a:cubicBezTo>
                    <a:pt x="2640" y="997"/>
                    <a:pt x="2641" y="1000"/>
                    <a:pt x="2603" y="989"/>
                  </a:cubicBezTo>
                  <a:cubicBezTo>
                    <a:pt x="2597" y="935"/>
                    <a:pt x="2594" y="922"/>
                    <a:pt x="2550" y="893"/>
                  </a:cubicBezTo>
                  <a:cubicBezTo>
                    <a:pt x="2543" y="873"/>
                    <a:pt x="2536" y="874"/>
                    <a:pt x="2516" y="869"/>
                  </a:cubicBezTo>
                  <a:cubicBezTo>
                    <a:pt x="2489" y="824"/>
                    <a:pt x="2502" y="836"/>
                    <a:pt x="2435" y="830"/>
                  </a:cubicBezTo>
                  <a:cubicBezTo>
                    <a:pt x="2405" y="812"/>
                    <a:pt x="2382" y="818"/>
                    <a:pt x="2348" y="825"/>
                  </a:cubicBezTo>
                  <a:cubicBezTo>
                    <a:pt x="2314" y="821"/>
                    <a:pt x="2301" y="812"/>
                    <a:pt x="2272" y="801"/>
                  </a:cubicBezTo>
                  <a:cubicBezTo>
                    <a:pt x="2248" y="803"/>
                    <a:pt x="2224" y="803"/>
                    <a:pt x="2200" y="806"/>
                  </a:cubicBezTo>
                  <a:cubicBezTo>
                    <a:pt x="2195" y="807"/>
                    <a:pt x="2190" y="812"/>
                    <a:pt x="2185" y="811"/>
                  </a:cubicBezTo>
                  <a:cubicBezTo>
                    <a:pt x="2174" y="809"/>
                    <a:pt x="2166" y="800"/>
                    <a:pt x="2156" y="797"/>
                  </a:cubicBezTo>
                  <a:cubicBezTo>
                    <a:pt x="2138" y="784"/>
                    <a:pt x="2115" y="779"/>
                    <a:pt x="2099" y="763"/>
                  </a:cubicBezTo>
                  <a:cubicBezTo>
                    <a:pt x="2083" y="747"/>
                    <a:pt x="2077" y="725"/>
                    <a:pt x="2070" y="705"/>
                  </a:cubicBezTo>
                  <a:cubicBezTo>
                    <a:pt x="2065" y="689"/>
                    <a:pt x="2033" y="678"/>
                    <a:pt x="2022" y="667"/>
                  </a:cubicBezTo>
                  <a:cubicBezTo>
                    <a:pt x="2009" y="655"/>
                    <a:pt x="2006" y="631"/>
                    <a:pt x="1988" y="624"/>
                  </a:cubicBezTo>
                  <a:cubicBezTo>
                    <a:pt x="1970" y="616"/>
                    <a:pt x="1937" y="611"/>
                    <a:pt x="1916" y="605"/>
                  </a:cubicBezTo>
                  <a:cubicBezTo>
                    <a:pt x="1897" y="574"/>
                    <a:pt x="1904" y="559"/>
                    <a:pt x="1868" y="547"/>
                  </a:cubicBezTo>
                  <a:cubicBezTo>
                    <a:pt x="1842" y="528"/>
                    <a:pt x="1849" y="539"/>
                    <a:pt x="1849" y="485"/>
                  </a:cubicBezTo>
                  <a:cubicBezTo>
                    <a:pt x="1849" y="420"/>
                    <a:pt x="1922" y="415"/>
                    <a:pt x="1969" y="398"/>
                  </a:cubicBezTo>
                  <a:cubicBezTo>
                    <a:pt x="1982" y="380"/>
                    <a:pt x="2014" y="368"/>
                    <a:pt x="2036" y="360"/>
                  </a:cubicBezTo>
                  <a:cubicBezTo>
                    <a:pt x="2048" y="325"/>
                    <a:pt x="2063" y="293"/>
                    <a:pt x="2075" y="259"/>
                  </a:cubicBezTo>
                  <a:cubicBezTo>
                    <a:pt x="2080" y="245"/>
                    <a:pt x="2082" y="225"/>
                    <a:pt x="2094" y="216"/>
                  </a:cubicBezTo>
                  <a:cubicBezTo>
                    <a:pt x="2098" y="213"/>
                    <a:pt x="2104" y="213"/>
                    <a:pt x="2108" y="211"/>
                  </a:cubicBezTo>
                  <a:cubicBezTo>
                    <a:pt x="2118" y="205"/>
                    <a:pt x="2126" y="196"/>
                    <a:pt x="2137" y="192"/>
                  </a:cubicBezTo>
                  <a:cubicBezTo>
                    <a:pt x="2147" y="189"/>
                    <a:pt x="2166" y="182"/>
                    <a:pt x="2166" y="182"/>
                  </a:cubicBezTo>
                  <a:cubicBezTo>
                    <a:pt x="2175" y="148"/>
                    <a:pt x="2205" y="138"/>
                    <a:pt x="2228" y="115"/>
                  </a:cubicBezTo>
                  <a:cubicBezTo>
                    <a:pt x="2236" y="93"/>
                    <a:pt x="2240" y="96"/>
                    <a:pt x="2200" y="96"/>
                  </a:cubicBezTo>
                  <a:cubicBezTo>
                    <a:pt x="2182" y="96"/>
                    <a:pt x="2164" y="106"/>
                    <a:pt x="2147" y="110"/>
                  </a:cubicBezTo>
                  <a:cubicBezTo>
                    <a:pt x="2130" y="114"/>
                    <a:pt x="2095" y="118"/>
                    <a:pt x="2080" y="120"/>
                  </a:cubicBezTo>
                  <a:cubicBezTo>
                    <a:pt x="1999" y="114"/>
                    <a:pt x="2018" y="129"/>
                    <a:pt x="1998" y="72"/>
                  </a:cubicBezTo>
                  <a:cubicBezTo>
                    <a:pt x="1996" y="66"/>
                    <a:pt x="1986" y="68"/>
                    <a:pt x="1979" y="67"/>
                  </a:cubicBezTo>
                  <a:cubicBezTo>
                    <a:pt x="1952" y="64"/>
                    <a:pt x="1924" y="64"/>
                    <a:pt x="1897" y="62"/>
                  </a:cubicBezTo>
                  <a:cubicBezTo>
                    <a:pt x="1833" y="54"/>
                    <a:pt x="1839" y="52"/>
                    <a:pt x="1748" y="62"/>
                  </a:cubicBezTo>
                  <a:cubicBezTo>
                    <a:pt x="1720" y="65"/>
                    <a:pt x="1715" y="84"/>
                    <a:pt x="1724" y="62"/>
                  </a:cubicBezTo>
                  <a:close/>
                </a:path>
              </a:pathLst>
            </a:custGeom>
            <a:solidFill>
              <a:srgbClr val="00CCFF"/>
            </a:solid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18" name="Freeform 17"/>
            <p:cNvSpPr>
              <a:spLocks noChangeAspect="1"/>
            </p:cNvSpPr>
            <p:nvPr/>
          </p:nvSpPr>
          <p:spPr bwMode="auto">
            <a:xfrm>
              <a:off x="2515" y="981"/>
              <a:ext cx="682" cy="627"/>
            </a:xfrm>
            <a:custGeom>
              <a:avLst/>
              <a:gdLst>
                <a:gd name="T0" fmla="*/ 5 w 3128"/>
                <a:gd name="T1" fmla="*/ 0 h 2827"/>
                <a:gd name="T2" fmla="*/ 3 w 3128"/>
                <a:gd name="T3" fmla="*/ 0 h 2827"/>
                <a:gd name="T4" fmla="*/ 0 w 3128"/>
                <a:gd name="T5" fmla="*/ 1 h 2827"/>
                <a:gd name="T6" fmla="*/ 0 w 3128"/>
                <a:gd name="T7" fmla="*/ 3 h 2827"/>
                <a:gd name="T8" fmla="*/ 0 w 3128"/>
                <a:gd name="T9" fmla="*/ 4 h 2827"/>
                <a:gd name="T10" fmla="*/ 2 w 3128"/>
                <a:gd name="T11" fmla="*/ 5 h 2827"/>
                <a:gd name="T12" fmla="*/ 4 w 3128"/>
                <a:gd name="T13" fmla="*/ 6 h 2827"/>
                <a:gd name="T14" fmla="*/ 5 w 3128"/>
                <a:gd name="T15" fmla="*/ 8 h 2827"/>
                <a:gd name="T16" fmla="*/ 6 w 3128"/>
                <a:gd name="T17" fmla="*/ 7 h 2827"/>
                <a:gd name="T18" fmla="*/ 8 w 3128"/>
                <a:gd name="T19" fmla="*/ 6 h 2827"/>
                <a:gd name="T20" fmla="*/ 10 w 3128"/>
                <a:gd name="T21" fmla="*/ 7 h 2827"/>
                <a:gd name="T22" fmla="*/ 10 w 3128"/>
                <a:gd name="T23" fmla="*/ 10 h 2827"/>
                <a:gd name="T24" fmla="*/ 10 w 3128"/>
                <a:gd name="T25" fmla="*/ 12 h 2827"/>
                <a:gd name="T26" fmla="*/ 11 w 3128"/>
                <a:gd name="T27" fmla="*/ 14 h 2827"/>
                <a:gd name="T28" fmla="*/ 10 w 3128"/>
                <a:gd name="T29" fmla="*/ 15 h 2827"/>
                <a:gd name="T30" fmla="*/ 9 w 3128"/>
                <a:gd name="T31" fmla="*/ 17 h 2827"/>
                <a:gd name="T32" fmla="*/ 8 w 3128"/>
                <a:gd name="T33" fmla="*/ 19 h 2827"/>
                <a:gd name="T34" fmla="*/ 7 w 3128"/>
                <a:gd name="T35" fmla="*/ 20 h 2827"/>
                <a:gd name="T36" fmla="*/ 6 w 3128"/>
                <a:gd name="T37" fmla="*/ 21 h 2827"/>
                <a:gd name="T38" fmla="*/ 8 w 3128"/>
                <a:gd name="T39" fmla="*/ 23 h 2827"/>
                <a:gd name="T40" fmla="*/ 8 w 3128"/>
                <a:gd name="T41" fmla="*/ 24 h 2827"/>
                <a:gd name="T42" fmla="*/ 10 w 3128"/>
                <a:gd name="T43" fmla="*/ 24 h 2827"/>
                <a:gd name="T44" fmla="*/ 11 w 3128"/>
                <a:gd name="T45" fmla="*/ 26 h 2827"/>
                <a:gd name="T46" fmla="*/ 15 w 3128"/>
                <a:gd name="T47" fmla="*/ 26 h 2827"/>
                <a:gd name="T48" fmla="*/ 18 w 3128"/>
                <a:gd name="T49" fmla="*/ 27 h 2827"/>
                <a:gd name="T50" fmla="*/ 19 w 3128"/>
                <a:gd name="T51" fmla="*/ 28 h 2827"/>
                <a:gd name="T52" fmla="*/ 20 w 3128"/>
                <a:gd name="T53" fmla="*/ 29 h 2827"/>
                <a:gd name="T54" fmla="*/ 22 w 3128"/>
                <a:gd name="T55" fmla="*/ 28 h 2827"/>
                <a:gd name="T56" fmla="*/ 22 w 3128"/>
                <a:gd name="T57" fmla="*/ 29 h 2827"/>
                <a:gd name="T58" fmla="*/ 24 w 3128"/>
                <a:gd name="T59" fmla="*/ 31 h 2827"/>
                <a:gd name="T60" fmla="*/ 26 w 3128"/>
                <a:gd name="T61" fmla="*/ 29 h 2827"/>
                <a:gd name="T62" fmla="*/ 27 w 3128"/>
                <a:gd name="T63" fmla="*/ 29 h 2827"/>
                <a:gd name="T64" fmla="*/ 29 w 3128"/>
                <a:gd name="T65" fmla="*/ 30 h 2827"/>
                <a:gd name="T66" fmla="*/ 29 w 3128"/>
                <a:gd name="T67" fmla="*/ 28 h 2827"/>
                <a:gd name="T68" fmla="*/ 29 w 3128"/>
                <a:gd name="T69" fmla="*/ 26 h 2827"/>
                <a:gd name="T70" fmla="*/ 28 w 3128"/>
                <a:gd name="T71" fmla="*/ 25 h 2827"/>
                <a:gd name="T72" fmla="*/ 30 w 3128"/>
                <a:gd name="T73" fmla="*/ 24 h 2827"/>
                <a:gd name="T74" fmla="*/ 32 w 3128"/>
                <a:gd name="T75" fmla="*/ 23 h 2827"/>
                <a:gd name="T76" fmla="*/ 32 w 3128"/>
                <a:gd name="T77" fmla="*/ 22 h 2827"/>
                <a:gd name="T78" fmla="*/ 32 w 3128"/>
                <a:gd name="T79" fmla="*/ 21 h 2827"/>
                <a:gd name="T80" fmla="*/ 32 w 3128"/>
                <a:gd name="T81" fmla="*/ 15 h 2827"/>
                <a:gd name="T82" fmla="*/ 32 w 3128"/>
                <a:gd name="T83" fmla="*/ 11 h 2827"/>
                <a:gd name="T84" fmla="*/ 32 w 3128"/>
                <a:gd name="T85" fmla="*/ 10 h 2827"/>
                <a:gd name="T86" fmla="*/ 30 w 3128"/>
                <a:gd name="T87" fmla="*/ 11 h 2827"/>
                <a:gd name="T88" fmla="*/ 28 w 3128"/>
                <a:gd name="T89" fmla="*/ 14 h 2827"/>
                <a:gd name="T90" fmla="*/ 26 w 3128"/>
                <a:gd name="T91" fmla="*/ 15 h 2827"/>
                <a:gd name="T92" fmla="*/ 24 w 3128"/>
                <a:gd name="T93" fmla="*/ 15 h 2827"/>
                <a:gd name="T94" fmla="*/ 24 w 3128"/>
                <a:gd name="T95" fmla="*/ 14 h 2827"/>
                <a:gd name="T96" fmla="*/ 22 w 3128"/>
                <a:gd name="T97" fmla="*/ 12 h 2827"/>
                <a:gd name="T98" fmla="*/ 21 w 3128"/>
                <a:gd name="T99" fmla="*/ 12 h 2827"/>
                <a:gd name="T100" fmla="*/ 20 w 3128"/>
                <a:gd name="T101" fmla="*/ 11 h 2827"/>
                <a:gd name="T102" fmla="*/ 17 w 3128"/>
                <a:gd name="T103" fmla="*/ 11 h 2827"/>
                <a:gd name="T104" fmla="*/ 15 w 3128"/>
                <a:gd name="T105" fmla="*/ 11 h 2827"/>
                <a:gd name="T106" fmla="*/ 14 w 3128"/>
                <a:gd name="T107" fmla="*/ 9 h 2827"/>
                <a:gd name="T108" fmla="*/ 13 w 3128"/>
                <a:gd name="T109" fmla="*/ 6 h 2827"/>
                <a:gd name="T110" fmla="*/ 13 w 3128"/>
                <a:gd name="T111" fmla="*/ 6 h 2827"/>
                <a:gd name="T112" fmla="*/ 12 w 3128"/>
                <a:gd name="T113" fmla="*/ 5 h 2827"/>
                <a:gd name="T114" fmla="*/ 11 w 3128"/>
                <a:gd name="T115" fmla="*/ 4 h 2827"/>
                <a:gd name="T116" fmla="*/ 10 w 3128"/>
                <a:gd name="T117" fmla="*/ 2 h 2827"/>
                <a:gd name="T118" fmla="*/ 8 w 3128"/>
                <a:gd name="T119" fmla="*/ 1 h 28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128"/>
                <a:gd name="T181" fmla="*/ 0 h 2827"/>
                <a:gd name="T182" fmla="*/ 3128 w 3128"/>
                <a:gd name="T183" fmla="*/ 2827 h 28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128" h="2827">
                  <a:moveTo>
                    <a:pt x="669" y="29"/>
                  </a:moveTo>
                  <a:cubicBezTo>
                    <a:pt x="649" y="41"/>
                    <a:pt x="634" y="51"/>
                    <a:pt x="611" y="57"/>
                  </a:cubicBezTo>
                  <a:cubicBezTo>
                    <a:pt x="577" y="54"/>
                    <a:pt x="547" y="49"/>
                    <a:pt x="515" y="38"/>
                  </a:cubicBezTo>
                  <a:cubicBezTo>
                    <a:pt x="476" y="52"/>
                    <a:pt x="456" y="46"/>
                    <a:pt x="409" y="43"/>
                  </a:cubicBezTo>
                  <a:cubicBezTo>
                    <a:pt x="400" y="36"/>
                    <a:pt x="395" y="25"/>
                    <a:pt x="385" y="19"/>
                  </a:cubicBezTo>
                  <a:cubicBezTo>
                    <a:pt x="361" y="4"/>
                    <a:pt x="318" y="3"/>
                    <a:pt x="294" y="0"/>
                  </a:cubicBezTo>
                  <a:cubicBezTo>
                    <a:pt x="271" y="3"/>
                    <a:pt x="253" y="6"/>
                    <a:pt x="232" y="14"/>
                  </a:cubicBezTo>
                  <a:cubicBezTo>
                    <a:pt x="210" y="48"/>
                    <a:pt x="180" y="44"/>
                    <a:pt x="141" y="48"/>
                  </a:cubicBezTo>
                  <a:cubicBezTo>
                    <a:pt x="102" y="61"/>
                    <a:pt x="80" y="68"/>
                    <a:pt x="35" y="72"/>
                  </a:cubicBezTo>
                  <a:cubicBezTo>
                    <a:pt x="13" y="94"/>
                    <a:pt x="23" y="111"/>
                    <a:pt x="40" y="134"/>
                  </a:cubicBezTo>
                  <a:cubicBezTo>
                    <a:pt x="34" y="206"/>
                    <a:pt x="33" y="175"/>
                    <a:pt x="21" y="221"/>
                  </a:cubicBezTo>
                  <a:cubicBezTo>
                    <a:pt x="22" y="235"/>
                    <a:pt x="22" y="250"/>
                    <a:pt x="25" y="264"/>
                  </a:cubicBezTo>
                  <a:cubicBezTo>
                    <a:pt x="27" y="274"/>
                    <a:pt x="35" y="293"/>
                    <a:pt x="35" y="293"/>
                  </a:cubicBezTo>
                  <a:cubicBezTo>
                    <a:pt x="30" y="329"/>
                    <a:pt x="27" y="345"/>
                    <a:pt x="6" y="374"/>
                  </a:cubicBezTo>
                  <a:cubicBezTo>
                    <a:pt x="18" y="409"/>
                    <a:pt x="0" y="370"/>
                    <a:pt x="35" y="393"/>
                  </a:cubicBezTo>
                  <a:cubicBezTo>
                    <a:pt x="39" y="396"/>
                    <a:pt x="35" y="407"/>
                    <a:pt x="40" y="408"/>
                  </a:cubicBezTo>
                  <a:cubicBezTo>
                    <a:pt x="92" y="414"/>
                    <a:pt x="145" y="411"/>
                    <a:pt x="198" y="413"/>
                  </a:cubicBezTo>
                  <a:cubicBezTo>
                    <a:pt x="201" y="414"/>
                    <a:pt x="224" y="419"/>
                    <a:pt x="227" y="422"/>
                  </a:cubicBezTo>
                  <a:cubicBezTo>
                    <a:pt x="248" y="439"/>
                    <a:pt x="239" y="443"/>
                    <a:pt x="270" y="451"/>
                  </a:cubicBezTo>
                  <a:cubicBezTo>
                    <a:pt x="286" y="466"/>
                    <a:pt x="297" y="467"/>
                    <a:pt x="309" y="485"/>
                  </a:cubicBezTo>
                  <a:cubicBezTo>
                    <a:pt x="319" y="521"/>
                    <a:pt x="319" y="559"/>
                    <a:pt x="352" y="581"/>
                  </a:cubicBezTo>
                  <a:cubicBezTo>
                    <a:pt x="374" y="615"/>
                    <a:pt x="359" y="681"/>
                    <a:pt x="400" y="701"/>
                  </a:cubicBezTo>
                  <a:cubicBezTo>
                    <a:pt x="415" y="708"/>
                    <a:pt x="432" y="706"/>
                    <a:pt x="448" y="710"/>
                  </a:cubicBezTo>
                  <a:cubicBezTo>
                    <a:pt x="458" y="713"/>
                    <a:pt x="477" y="720"/>
                    <a:pt x="477" y="720"/>
                  </a:cubicBezTo>
                  <a:cubicBezTo>
                    <a:pt x="488" y="718"/>
                    <a:pt x="499" y="718"/>
                    <a:pt x="510" y="715"/>
                  </a:cubicBezTo>
                  <a:cubicBezTo>
                    <a:pt x="526" y="710"/>
                    <a:pt x="542" y="689"/>
                    <a:pt x="558" y="686"/>
                  </a:cubicBezTo>
                  <a:cubicBezTo>
                    <a:pt x="580" y="682"/>
                    <a:pt x="599" y="669"/>
                    <a:pt x="621" y="667"/>
                  </a:cubicBezTo>
                  <a:cubicBezTo>
                    <a:pt x="648" y="651"/>
                    <a:pt x="644" y="662"/>
                    <a:pt x="664" y="638"/>
                  </a:cubicBezTo>
                  <a:cubicBezTo>
                    <a:pt x="668" y="634"/>
                    <a:pt x="697" y="608"/>
                    <a:pt x="702" y="605"/>
                  </a:cubicBezTo>
                  <a:cubicBezTo>
                    <a:pt x="721" y="593"/>
                    <a:pt x="752" y="587"/>
                    <a:pt x="774" y="581"/>
                  </a:cubicBezTo>
                  <a:cubicBezTo>
                    <a:pt x="803" y="562"/>
                    <a:pt x="806" y="532"/>
                    <a:pt x="841" y="523"/>
                  </a:cubicBezTo>
                  <a:cubicBezTo>
                    <a:pt x="900" y="530"/>
                    <a:pt x="893" y="542"/>
                    <a:pt x="933" y="566"/>
                  </a:cubicBezTo>
                  <a:cubicBezTo>
                    <a:pt x="938" y="585"/>
                    <a:pt x="970" y="617"/>
                    <a:pt x="990" y="624"/>
                  </a:cubicBezTo>
                  <a:cubicBezTo>
                    <a:pt x="1007" y="645"/>
                    <a:pt x="1025" y="649"/>
                    <a:pt x="1043" y="667"/>
                  </a:cubicBezTo>
                  <a:cubicBezTo>
                    <a:pt x="1061" y="717"/>
                    <a:pt x="1063" y="777"/>
                    <a:pt x="1033" y="821"/>
                  </a:cubicBezTo>
                  <a:cubicBezTo>
                    <a:pt x="1026" y="847"/>
                    <a:pt x="1032" y="830"/>
                    <a:pt x="1009" y="864"/>
                  </a:cubicBezTo>
                  <a:cubicBezTo>
                    <a:pt x="1006" y="869"/>
                    <a:pt x="1000" y="878"/>
                    <a:pt x="1000" y="878"/>
                  </a:cubicBezTo>
                  <a:cubicBezTo>
                    <a:pt x="988" y="923"/>
                    <a:pt x="971" y="975"/>
                    <a:pt x="971" y="1022"/>
                  </a:cubicBezTo>
                  <a:cubicBezTo>
                    <a:pt x="979" y="1032"/>
                    <a:pt x="990" y="1039"/>
                    <a:pt x="995" y="1051"/>
                  </a:cubicBezTo>
                  <a:cubicBezTo>
                    <a:pt x="1000" y="1063"/>
                    <a:pt x="997" y="1077"/>
                    <a:pt x="1000" y="1089"/>
                  </a:cubicBezTo>
                  <a:cubicBezTo>
                    <a:pt x="1005" y="1109"/>
                    <a:pt x="1021" y="1131"/>
                    <a:pt x="1038" y="1142"/>
                  </a:cubicBezTo>
                  <a:cubicBezTo>
                    <a:pt x="1056" y="1170"/>
                    <a:pt x="1054" y="1202"/>
                    <a:pt x="1072" y="1229"/>
                  </a:cubicBezTo>
                  <a:cubicBezTo>
                    <a:pt x="1059" y="1247"/>
                    <a:pt x="1049" y="1253"/>
                    <a:pt x="1029" y="1262"/>
                  </a:cubicBezTo>
                  <a:cubicBezTo>
                    <a:pt x="1022" y="1272"/>
                    <a:pt x="1011" y="1280"/>
                    <a:pt x="1005" y="1291"/>
                  </a:cubicBezTo>
                  <a:cubicBezTo>
                    <a:pt x="987" y="1324"/>
                    <a:pt x="982" y="1360"/>
                    <a:pt x="961" y="1392"/>
                  </a:cubicBezTo>
                  <a:cubicBezTo>
                    <a:pt x="949" y="1434"/>
                    <a:pt x="945" y="1479"/>
                    <a:pt x="933" y="1521"/>
                  </a:cubicBezTo>
                  <a:cubicBezTo>
                    <a:pt x="931" y="1534"/>
                    <a:pt x="935" y="1549"/>
                    <a:pt x="928" y="1560"/>
                  </a:cubicBezTo>
                  <a:cubicBezTo>
                    <a:pt x="920" y="1572"/>
                    <a:pt x="913" y="1545"/>
                    <a:pt x="904" y="1536"/>
                  </a:cubicBezTo>
                  <a:cubicBezTo>
                    <a:pt x="886" y="1518"/>
                    <a:pt x="867" y="1524"/>
                    <a:pt x="841" y="1521"/>
                  </a:cubicBezTo>
                  <a:cubicBezTo>
                    <a:pt x="827" y="1538"/>
                    <a:pt x="826" y="1596"/>
                    <a:pt x="813" y="1637"/>
                  </a:cubicBezTo>
                  <a:cubicBezTo>
                    <a:pt x="800" y="1678"/>
                    <a:pt x="778" y="1740"/>
                    <a:pt x="765" y="1766"/>
                  </a:cubicBezTo>
                  <a:cubicBezTo>
                    <a:pt x="758" y="1777"/>
                    <a:pt x="744" y="1784"/>
                    <a:pt x="736" y="1795"/>
                  </a:cubicBezTo>
                  <a:cubicBezTo>
                    <a:pt x="725" y="1811"/>
                    <a:pt x="717" y="1825"/>
                    <a:pt x="702" y="1838"/>
                  </a:cubicBezTo>
                  <a:cubicBezTo>
                    <a:pt x="685" y="1852"/>
                    <a:pt x="663" y="1859"/>
                    <a:pt x="645" y="1872"/>
                  </a:cubicBezTo>
                  <a:cubicBezTo>
                    <a:pt x="633" y="1906"/>
                    <a:pt x="638" y="1891"/>
                    <a:pt x="630" y="1915"/>
                  </a:cubicBezTo>
                  <a:cubicBezTo>
                    <a:pt x="601" y="1931"/>
                    <a:pt x="601" y="1931"/>
                    <a:pt x="601" y="1931"/>
                  </a:cubicBezTo>
                  <a:cubicBezTo>
                    <a:pt x="603" y="1938"/>
                    <a:pt x="610" y="1956"/>
                    <a:pt x="611" y="1963"/>
                  </a:cubicBezTo>
                  <a:cubicBezTo>
                    <a:pt x="614" y="1985"/>
                    <a:pt x="631" y="1994"/>
                    <a:pt x="635" y="2016"/>
                  </a:cubicBezTo>
                  <a:cubicBezTo>
                    <a:pt x="639" y="2039"/>
                    <a:pt x="676" y="2047"/>
                    <a:pt x="697" y="2054"/>
                  </a:cubicBezTo>
                  <a:cubicBezTo>
                    <a:pt x="737" y="2025"/>
                    <a:pt x="775" y="2083"/>
                    <a:pt x="808" y="2093"/>
                  </a:cubicBezTo>
                  <a:cubicBezTo>
                    <a:pt x="823" y="2097"/>
                    <a:pt x="836" y="2097"/>
                    <a:pt x="851" y="2097"/>
                  </a:cubicBezTo>
                  <a:cubicBezTo>
                    <a:pt x="839" y="2122"/>
                    <a:pt x="835" y="2119"/>
                    <a:pt x="813" y="2131"/>
                  </a:cubicBezTo>
                  <a:cubicBezTo>
                    <a:pt x="803" y="2137"/>
                    <a:pt x="784" y="2150"/>
                    <a:pt x="784" y="2150"/>
                  </a:cubicBezTo>
                  <a:cubicBezTo>
                    <a:pt x="776" y="2174"/>
                    <a:pt x="776" y="2193"/>
                    <a:pt x="755" y="2208"/>
                  </a:cubicBezTo>
                  <a:cubicBezTo>
                    <a:pt x="775" y="2236"/>
                    <a:pt x="795" y="2232"/>
                    <a:pt x="827" y="2241"/>
                  </a:cubicBezTo>
                  <a:cubicBezTo>
                    <a:pt x="861" y="2231"/>
                    <a:pt x="888" y="2233"/>
                    <a:pt x="923" y="2237"/>
                  </a:cubicBezTo>
                  <a:cubicBezTo>
                    <a:pt x="941" y="2249"/>
                    <a:pt x="961" y="2268"/>
                    <a:pt x="981" y="2275"/>
                  </a:cubicBezTo>
                  <a:cubicBezTo>
                    <a:pt x="996" y="2299"/>
                    <a:pt x="1004" y="2331"/>
                    <a:pt x="1029" y="2347"/>
                  </a:cubicBezTo>
                  <a:cubicBezTo>
                    <a:pt x="1043" y="2356"/>
                    <a:pt x="1072" y="2371"/>
                    <a:pt x="1072" y="2371"/>
                  </a:cubicBezTo>
                  <a:cubicBezTo>
                    <a:pt x="1100" y="2413"/>
                    <a:pt x="1101" y="2406"/>
                    <a:pt x="1153" y="2414"/>
                  </a:cubicBezTo>
                  <a:cubicBezTo>
                    <a:pt x="1191" y="2427"/>
                    <a:pt x="1217" y="2442"/>
                    <a:pt x="1259" y="2448"/>
                  </a:cubicBezTo>
                  <a:cubicBezTo>
                    <a:pt x="1344" y="2443"/>
                    <a:pt x="1343" y="2441"/>
                    <a:pt x="1408" y="2419"/>
                  </a:cubicBezTo>
                  <a:cubicBezTo>
                    <a:pt x="1427" y="2389"/>
                    <a:pt x="1450" y="2389"/>
                    <a:pt x="1485" y="2385"/>
                  </a:cubicBezTo>
                  <a:cubicBezTo>
                    <a:pt x="1525" y="2374"/>
                    <a:pt x="1479" y="2410"/>
                    <a:pt x="1518" y="2424"/>
                  </a:cubicBezTo>
                  <a:cubicBezTo>
                    <a:pt x="1561" y="2464"/>
                    <a:pt x="1669" y="2437"/>
                    <a:pt x="1744" y="2457"/>
                  </a:cubicBezTo>
                  <a:cubicBezTo>
                    <a:pt x="1760" y="2468"/>
                    <a:pt x="1767" y="2479"/>
                    <a:pt x="1777" y="2496"/>
                  </a:cubicBezTo>
                  <a:cubicBezTo>
                    <a:pt x="1782" y="2517"/>
                    <a:pt x="1798" y="2498"/>
                    <a:pt x="1814" y="2513"/>
                  </a:cubicBezTo>
                  <a:cubicBezTo>
                    <a:pt x="1824" y="2509"/>
                    <a:pt x="1835" y="2541"/>
                    <a:pt x="1845" y="2544"/>
                  </a:cubicBezTo>
                  <a:cubicBezTo>
                    <a:pt x="1850" y="2545"/>
                    <a:pt x="1848" y="2553"/>
                    <a:pt x="1849" y="2558"/>
                  </a:cubicBezTo>
                  <a:cubicBezTo>
                    <a:pt x="1854" y="2573"/>
                    <a:pt x="1856" y="2593"/>
                    <a:pt x="1864" y="2606"/>
                  </a:cubicBezTo>
                  <a:cubicBezTo>
                    <a:pt x="1887" y="2641"/>
                    <a:pt x="1904" y="2656"/>
                    <a:pt x="1941" y="2673"/>
                  </a:cubicBezTo>
                  <a:cubicBezTo>
                    <a:pt x="1962" y="2708"/>
                    <a:pt x="1998" y="2726"/>
                    <a:pt x="2037" y="2736"/>
                  </a:cubicBezTo>
                  <a:cubicBezTo>
                    <a:pt x="2060" y="2720"/>
                    <a:pt x="2051" y="2702"/>
                    <a:pt x="2061" y="2678"/>
                  </a:cubicBezTo>
                  <a:cubicBezTo>
                    <a:pt x="2072" y="2651"/>
                    <a:pt x="2059" y="2632"/>
                    <a:pt x="2080" y="2611"/>
                  </a:cubicBezTo>
                  <a:cubicBezTo>
                    <a:pt x="2088" y="2613"/>
                    <a:pt x="2126" y="2608"/>
                    <a:pt x="2133" y="2611"/>
                  </a:cubicBezTo>
                  <a:cubicBezTo>
                    <a:pt x="2143" y="2616"/>
                    <a:pt x="2144" y="2648"/>
                    <a:pt x="2144" y="2648"/>
                  </a:cubicBezTo>
                  <a:cubicBezTo>
                    <a:pt x="2151" y="2668"/>
                    <a:pt x="2154" y="2676"/>
                    <a:pt x="2166" y="2693"/>
                  </a:cubicBezTo>
                  <a:cubicBezTo>
                    <a:pt x="2178" y="2710"/>
                    <a:pt x="2214" y="2723"/>
                    <a:pt x="2224" y="2741"/>
                  </a:cubicBezTo>
                  <a:cubicBezTo>
                    <a:pt x="2229" y="2750"/>
                    <a:pt x="2226" y="2762"/>
                    <a:pt x="2233" y="2769"/>
                  </a:cubicBezTo>
                  <a:cubicBezTo>
                    <a:pt x="2257" y="2793"/>
                    <a:pt x="2282" y="2816"/>
                    <a:pt x="2313" y="2827"/>
                  </a:cubicBezTo>
                  <a:cubicBezTo>
                    <a:pt x="2347" y="2816"/>
                    <a:pt x="2346" y="2782"/>
                    <a:pt x="2368" y="2760"/>
                  </a:cubicBezTo>
                  <a:cubicBezTo>
                    <a:pt x="2398" y="2730"/>
                    <a:pt x="2433" y="2725"/>
                    <a:pt x="2473" y="2721"/>
                  </a:cubicBezTo>
                  <a:cubicBezTo>
                    <a:pt x="2502" y="2713"/>
                    <a:pt x="2488" y="2701"/>
                    <a:pt x="2507" y="2688"/>
                  </a:cubicBezTo>
                  <a:cubicBezTo>
                    <a:pt x="2520" y="2680"/>
                    <a:pt x="2545" y="2673"/>
                    <a:pt x="2560" y="2669"/>
                  </a:cubicBezTo>
                  <a:cubicBezTo>
                    <a:pt x="2583" y="2676"/>
                    <a:pt x="2588" y="2684"/>
                    <a:pt x="2608" y="2693"/>
                  </a:cubicBezTo>
                  <a:cubicBezTo>
                    <a:pt x="2618" y="2698"/>
                    <a:pt x="2641" y="2702"/>
                    <a:pt x="2641" y="2702"/>
                  </a:cubicBezTo>
                  <a:cubicBezTo>
                    <a:pt x="2656" y="2712"/>
                    <a:pt x="2676" y="2718"/>
                    <a:pt x="2689" y="2731"/>
                  </a:cubicBezTo>
                  <a:cubicBezTo>
                    <a:pt x="2693" y="2735"/>
                    <a:pt x="2694" y="2742"/>
                    <a:pt x="2699" y="2745"/>
                  </a:cubicBezTo>
                  <a:cubicBezTo>
                    <a:pt x="2707" y="2750"/>
                    <a:pt x="2781" y="2775"/>
                    <a:pt x="2795" y="2779"/>
                  </a:cubicBezTo>
                  <a:cubicBezTo>
                    <a:pt x="2808" y="2777"/>
                    <a:pt x="2818" y="2756"/>
                    <a:pt x="2829" y="2750"/>
                  </a:cubicBezTo>
                  <a:cubicBezTo>
                    <a:pt x="2853" y="2738"/>
                    <a:pt x="2845" y="2711"/>
                    <a:pt x="2853" y="2688"/>
                  </a:cubicBezTo>
                  <a:cubicBezTo>
                    <a:pt x="2850" y="2647"/>
                    <a:pt x="2846" y="2580"/>
                    <a:pt x="2824" y="2539"/>
                  </a:cubicBezTo>
                  <a:cubicBezTo>
                    <a:pt x="2803" y="2500"/>
                    <a:pt x="2824" y="2550"/>
                    <a:pt x="2805" y="2510"/>
                  </a:cubicBezTo>
                  <a:cubicBezTo>
                    <a:pt x="2798" y="2495"/>
                    <a:pt x="2799" y="2476"/>
                    <a:pt x="2790" y="2462"/>
                  </a:cubicBezTo>
                  <a:cubicBezTo>
                    <a:pt x="2779" y="2445"/>
                    <a:pt x="2759" y="2440"/>
                    <a:pt x="2747" y="2424"/>
                  </a:cubicBezTo>
                  <a:cubicBezTo>
                    <a:pt x="2730" y="2402"/>
                    <a:pt x="2720" y="2379"/>
                    <a:pt x="2713" y="2352"/>
                  </a:cubicBezTo>
                  <a:cubicBezTo>
                    <a:pt x="2709" y="2337"/>
                    <a:pt x="2699" y="2309"/>
                    <a:pt x="2699" y="2309"/>
                  </a:cubicBezTo>
                  <a:cubicBezTo>
                    <a:pt x="2701" y="2293"/>
                    <a:pt x="2697" y="2275"/>
                    <a:pt x="2704" y="2261"/>
                  </a:cubicBezTo>
                  <a:cubicBezTo>
                    <a:pt x="2705" y="2259"/>
                    <a:pt x="2738" y="2238"/>
                    <a:pt x="2747" y="2232"/>
                  </a:cubicBezTo>
                  <a:cubicBezTo>
                    <a:pt x="2753" y="2228"/>
                    <a:pt x="2755" y="2221"/>
                    <a:pt x="2761" y="2217"/>
                  </a:cubicBezTo>
                  <a:cubicBezTo>
                    <a:pt x="2783" y="2202"/>
                    <a:pt x="2830" y="2195"/>
                    <a:pt x="2857" y="2189"/>
                  </a:cubicBezTo>
                  <a:cubicBezTo>
                    <a:pt x="2874" y="2178"/>
                    <a:pt x="2877" y="2166"/>
                    <a:pt x="2896" y="2160"/>
                  </a:cubicBezTo>
                  <a:cubicBezTo>
                    <a:pt x="2928" y="2137"/>
                    <a:pt x="2966" y="2162"/>
                    <a:pt x="3001" y="2169"/>
                  </a:cubicBezTo>
                  <a:cubicBezTo>
                    <a:pt x="3053" y="2166"/>
                    <a:pt x="3063" y="2176"/>
                    <a:pt x="3088" y="2141"/>
                  </a:cubicBezTo>
                  <a:cubicBezTo>
                    <a:pt x="3093" y="2122"/>
                    <a:pt x="3098" y="2103"/>
                    <a:pt x="3102" y="2083"/>
                  </a:cubicBezTo>
                  <a:cubicBezTo>
                    <a:pt x="3100" y="2070"/>
                    <a:pt x="3104" y="2056"/>
                    <a:pt x="3097" y="2045"/>
                  </a:cubicBezTo>
                  <a:cubicBezTo>
                    <a:pt x="3090" y="2033"/>
                    <a:pt x="3064" y="2021"/>
                    <a:pt x="3064" y="2021"/>
                  </a:cubicBezTo>
                  <a:cubicBezTo>
                    <a:pt x="3057" y="1999"/>
                    <a:pt x="3045" y="1980"/>
                    <a:pt x="3025" y="1968"/>
                  </a:cubicBezTo>
                  <a:cubicBezTo>
                    <a:pt x="3032" y="1946"/>
                    <a:pt x="3025" y="1957"/>
                    <a:pt x="3045" y="1944"/>
                  </a:cubicBezTo>
                  <a:cubicBezTo>
                    <a:pt x="3054" y="1938"/>
                    <a:pt x="3073" y="1925"/>
                    <a:pt x="3073" y="1925"/>
                  </a:cubicBezTo>
                  <a:cubicBezTo>
                    <a:pt x="3088" y="1902"/>
                    <a:pt x="3091" y="1875"/>
                    <a:pt x="3107" y="1853"/>
                  </a:cubicBezTo>
                  <a:cubicBezTo>
                    <a:pt x="3128" y="1791"/>
                    <a:pt x="3112" y="1739"/>
                    <a:pt x="3097" y="1680"/>
                  </a:cubicBezTo>
                  <a:cubicBezTo>
                    <a:pt x="3100" y="1596"/>
                    <a:pt x="3118" y="1470"/>
                    <a:pt x="3088" y="1387"/>
                  </a:cubicBezTo>
                  <a:cubicBezTo>
                    <a:pt x="3090" y="1360"/>
                    <a:pt x="3090" y="1332"/>
                    <a:pt x="3093" y="1305"/>
                  </a:cubicBezTo>
                  <a:cubicBezTo>
                    <a:pt x="3096" y="1272"/>
                    <a:pt x="3115" y="1234"/>
                    <a:pt x="3121" y="1200"/>
                  </a:cubicBezTo>
                  <a:cubicBezTo>
                    <a:pt x="3116" y="1138"/>
                    <a:pt x="3097" y="1080"/>
                    <a:pt x="3078" y="1022"/>
                  </a:cubicBezTo>
                  <a:cubicBezTo>
                    <a:pt x="3080" y="1016"/>
                    <a:pt x="3079" y="1008"/>
                    <a:pt x="3083" y="1003"/>
                  </a:cubicBezTo>
                  <a:cubicBezTo>
                    <a:pt x="3091" y="992"/>
                    <a:pt x="3112" y="974"/>
                    <a:pt x="3112" y="974"/>
                  </a:cubicBezTo>
                  <a:cubicBezTo>
                    <a:pt x="3121" y="948"/>
                    <a:pt x="3100" y="950"/>
                    <a:pt x="3078" y="945"/>
                  </a:cubicBezTo>
                  <a:cubicBezTo>
                    <a:pt x="3060" y="958"/>
                    <a:pt x="3058" y="968"/>
                    <a:pt x="3035" y="974"/>
                  </a:cubicBezTo>
                  <a:cubicBezTo>
                    <a:pt x="3018" y="986"/>
                    <a:pt x="3019" y="998"/>
                    <a:pt x="3001" y="1008"/>
                  </a:cubicBezTo>
                  <a:cubicBezTo>
                    <a:pt x="2978" y="1020"/>
                    <a:pt x="2949" y="1019"/>
                    <a:pt x="2929" y="1037"/>
                  </a:cubicBezTo>
                  <a:cubicBezTo>
                    <a:pt x="2895" y="1067"/>
                    <a:pt x="2881" y="1107"/>
                    <a:pt x="2843" y="1133"/>
                  </a:cubicBezTo>
                  <a:cubicBezTo>
                    <a:pt x="2821" y="1148"/>
                    <a:pt x="2778" y="1154"/>
                    <a:pt x="2752" y="1161"/>
                  </a:cubicBezTo>
                  <a:cubicBezTo>
                    <a:pt x="2724" y="1180"/>
                    <a:pt x="2742" y="1207"/>
                    <a:pt x="2723" y="1233"/>
                  </a:cubicBezTo>
                  <a:cubicBezTo>
                    <a:pt x="2713" y="1263"/>
                    <a:pt x="2700" y="1347"/>
                    <a:pt x="2670" y="1363"/>
                  </a:cubicBezTo>
                  <a:cubicBezTo>
                    <a:pt x="2642" y="1378"/>
                    <a:pt x="2610" y="1375"/>
                    <a:pt x="2579" y="1377"/>
                  </a:cubicBezTo>
                  <a:cubicBezTo>
                    <a:pt x="2504" y="1390"/>
                    <a:pt x="2541" y="1385"/>
                    <a:pt x="2469" y="1392"/>
                  </a:cubicBezTo>
                  <a:cubicBezTo>
                    <a:pt x="2454" y="1397"/>
                    <a:pt x="2440" y="1401"/>
                    <a:pt x="2425" y="1406"/>
                  </a:cubicBezTo>
                  <a:cubicBezTo>
                    <a:pt x="2391" y="1397"/>
                    <a:pt x="2395" y="1398"/>
                    <a:pt x="2368" y="1384"/>
                  </a:cubicBezTo>
                  <a:cubicBezTo>
                    <a:pt x="2349" y="1374"/>
                    <a:pt x="2340" y="1366"/>
                    <a:pt x="2320" y="1363"/>
                  </a:cubicBezTo>
                  <a:cubicBezTo>
                    <a:pt x="2316" y="1352"/>
                    <a:pt x="2309" y="1317"/>
                    <a:pt x="2301" y="1305"/>
                  </a:cubicBezTo>
                  <a:cubicBezTo>
                    <a:pt x="2297" y="1299"/>
                    <a:pt x="2290" y="1296"/>
                    <a:pt x="2286" y="1291"/>
                  </a:cubicBezTo>
                  <a:cubicBezTo>
                    <a:pt x="2279" y="1282"/>
                    <a:pt x="2267" y="1262"/>
                    <a:pt x="2267" y="1262"/>
                  </a:cubicBezTo>
                  <a:cubicBezTo>
                    <a:pt x="2261" y="1196"/>
                    <a:pt x="2262" y="1207"/>
                    <a:pt x="2224" y="1166"/>
                  </a:cubicBezTo>
                  <a:cubicBezTo>
                    <a:pt x="2221" y="1157"/>
                    <a:pt x="2217" y="1144"/>
                    <a:pt x="2209" y="1137"/>
                  </a:cubicBezTo>
                  <a:cubicBezTo>
                    <a:pt x="2202" y="1132"/>
                    <a:pt x="2145" y="1113"/>
                    <a:pt x="2133" y="1109"/>
                  </a:cubicBezTo>
                  <a:cubicBezTo>
                    <a:pt x="2111" y="1111"/>
                    <a:pt x="2068" y="1118"/>
                    <a:pt x="2046" y="1109"/>
                  </a:cubicBezTo>
                  <a:cubicBezTo>
                    <a:pt x="2041" y="1107"/>
                    <a:pt x="2044" y="1098"/>
                    <a:pt x="2041" y="1094"/>
                  </a:cubicBezTo>
                  <a:cubicBezTo>
                    <a:pt x="2037" y="1088"/>
                    <a:pt x="2032" y="1084"/>
                    <a:pt x="2027" y="1080"/>
                  </a:cubicBezTo>
                  <a:cubicBezTo>
                    <a:pt x="2015" y="1070"/>
                    <a:pt x="2013" y="1069"/>
                    <a:pt x="1998" y="1065"/>
                  </a:cubicBezTo>
                  <a:cubicBezTo>
                    <a:pt x="1987" y="1062"/>
                    <a:pt x="1965" y="1056"/>
                    <a:pt x="1965" y="1056"/>
                  </a:cubicBezTo>
                  <a:cubicBezTo>
                    <a:pt x="1948" y="1044"/>
                    <a:pt x="1936" y="1032"/>
                    <a:pt x="1917" y="1022"/>
                  </a:cubicBezTo>
                  <a:cubicBezTo>
                    <a:pt x="1875" y="964"/>
                    <a:pt x="1839" y="987"/>
                    <a:pt x="1753" y="984"/>
                  </a:cubicBezTo>
                  <a:cubicBezTo>
                    <a:pt x="1737" y="980"/>
                    <a:pt x="1705" y="969"/>
                    <a:pt x="1705" y="969"/>
                  </a:cubicBezTo>
                  <a:cubicBezTo>
                    <a:pt x="1686" y="971"/>
                    <a:pt x="1666" y="969"/>
                    <a:pt x="1648" y="974"/>
                  </a:cubicBezTo>
                  <a:cubicBezTo>
                    <a:pt x="1637" y="977"/>
                    <a:pt x="1634" y="993"/>
                    <a:pt x="1624" y="998"/>
                  </a:cubicBezTo>
                  <a:cubicBezTo>
                    <a:pt x="1603" y="1008"/>
                    <a:pt x="1585" y="1014"/>
                    <a:pt x="1561" y="1017"/>
                  </a:cubicBezTo>
                  <a:cubicBezTo>
                    <a:pt x="1533" y="1013"/>
                    <a:pt x="1507" y="1003"/>
                    <a:pt x="1480" y="993"/>
                  </a:cubicBezTo>
                  <a:cubicBezTo>
                    <a:pt x="1470" y="966"/>
                    <a:pt x="1472" y="939"/>
                    <a:pt x="1465" y="912"/>
                  </a:cubicBezTo>
                  <a:cubicBezTo>
                    <a:pt x="1460" y="892"/>
                    <a:pt x="1433" y="855"/>
                    <a:pt x="1417" y="845"/>
                  </a:cubicBezTo>
                  <a:cubicBezTo>
                    <a:pt x="1411" y="823"/>
                    <a:pt x="1391" y="803"/>
                    <a:pt x="1374" y="787"/>
                  </a:cubicBezTo>
                  <a:cubicBezTo>
                    <a:pt x="1364" y="758"/>
                    <a:pt x="1359" y="738"/>
                    <a:pt x="1336" y="715"/>
                  </a:cubicBezTo>
                  <a:cubicBezTo>
                    <a:pt x="1329" y="696"/>
                    <a:pt x="1310" y="679"/>
                    <a:pt x="1293" y="667"/>
                  </a:cubicBezTo>
                  <a:cubicBezTo>
                    <a:pt x="1288" y="652"/>
                    <a:pt x="1277" y="601"/>
                    <a:pt x="1264" y="590"/>
                  </a:cubicBezTo>
                  <a:cubicBezTo>
                    <a:pt x="1252" y="580"/>
                    <a:pt x="1237" y="575"/>
                    <a:pt x="1225" y="566"/>
                  </a:cubicBezTo>
                  <a:cubicBezTo>
                    <a:pt x="1222" y="555"/>
                    <a:pt x="1219" y="544"/>
                    <a:pt x="1216" y="533"/>
                  </a:cubicBezTo>
                  <a:cubicBezTo>
                    <a:pt x="1214" y="526"/>
                    <a:pt x="1209" y="501"/>
                    <a:pt x="1209" y="501"/>
                  </a:cubicBezTo>
                  <a:cubicBezTo>
                    <a:pt x="1163" y="509"/>
                    <a:pt x="1188" y="518"/>
                    <a:pt x="1168" y="552"/>
                  </a:cubicBezTo>
                  <a:cubicBezTo>
                    <a:pt x="1140" y="545"/>
                    <a:pt x="1129" y="531"/>
                    <a:pt x="1120" y="504"/>
                  </a:cubicBezTo>
                  <a:cubicBezTo>
                    <a:pt x="1118" y="494"/>
                    <a:pt x="1118" y="484"/>
                    <a:pt x="1115" y="475"/>
                  </a:cubicBezTo>
                  <a:cubicBezTo>
                    <a:pt x="1113" y="470"/>
                    <a:pt x="1107" y="466"/>
                    <a:pt x="1105" y="461"/>
                  </a:cubicBezTo>
                  <a:cubicBezTo>
                    <a:pt x="1098" y="438"/>
                    <a:pt x="1104" y="419"/>
                    <a:pt x="1086" y="403"/>
                  </a:cubicBezTo>
                  <a:cubicBezTo>
                    <a:pt x="1074" y="392"/>
                    <a:pt x="1059" y="385"/>
                    <a:pt x="1048" y="374"/>
                  </a:cubicBezTo>
                  <a:cubicBezTo>
                    <a:pt x="1046" y="372"/>
                    <a:pt x="1045" y="371"/>
                    <a:pt x="1043" y="369"/>
                  </a:cubicBezTo>
                  <a:cubicBezTo>
                    <a:pt x="1036" y="326"/>
                    <a:pt x="1047" y="298"/>
                    <a:pt x="1009" y="288"/>
                  </a:cubicBezTo>
                  <a:cubicBezTo>
                    <a:pt x="996" y="267"/>
                    <a:pt x="1001" y="236"/>
                    <a:pt x="979" y="229"/>
                  </a:cubicBezTo>
                  <a:cubicBezTo>
                    <a:pt x="957" y="213"/>
                    <a:pt x="908" y="200"/>
                    <a:pt x="880" y="197"/>
                  </a:cubicBezTo>
                  <a:cubicBezTo>
                    <a:pt x="868" y="161"/>
                    <a:pt x="874" y="125"/>
                    <a:pt x="832" y="110"/>
                  </a:cubicBezTo>
                  <a:cubicBezTo>
                    <a:pt x="820" y="101"/>
                    <a:pt x="810" y="90"/>
                    <a:pt x="798" y="81"/>
                  </a:cubicBezTo>
                  <a:cubicBezTo>
                    <a:pt x="775" y="65"/>
                    <a:pt x="739" y="59"/>
                    <a:pt x="712" y="48"/>
                  </a:cubicBezTo>
                  <a:cubicBezTo>
                    <a:pt x="710" y="47"/>
                    <a:pt x="669" y="39"/>
                    <a:pt x="669" y="29"/>
                  </a:cubicBezTo>
                  <a:close/>
                </a:path>
              </a:pathLst>
            </a:custGeom>
            <a:solidFill>
              <a:srgbClr val="00CCFF"/>
            </a:solid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19" name="Freeform 18"/>
            <p:cNvSpPr>
              <a:spLocks noChangeAspect="1"/>
            </p:cNvSpPr>
            <p:nvPr/>
          </p:nvSpPr>
          <p:spPr bwMode="auto">
            <a:xfrm>
              <a:off x="2626" y="1475"/>
              <a:ext cx="518" cy="363"/>
            </a:xfrm>
            <a:custGeom>
              <a:avLst/>
              <a:gdLst>
                <a:gd name="T0" fmla="*/ 1 w 4376"/>
                <a:gd name="T1" fmla="*/ 0 h 3000"/>
                <a:gd name="T2" fmla="*/ 1 w 4376"/>
                <a:gd name="T3" fmla="*/ 0 h 3000"/>
                <a:gd name="T4" fmla="*/ 0 w 4376"/>
                <a:gd name="T5" fmla="*/ 1 h 3000"/>
                <a:gd name="T6" fmla="*/ 0 w 4376"/>
                <a:gd name="T7" fmla="*/ 1 h 3000"/>
                <a:gd name="T8" fmla="*/ 0 w 4376"/>
                <a:gd name="T9" fmla="*/ 1 h 3000"/>
                <a:gd name="T10" fmla="*/ 0 w 4376"/>
                <a:gd name="T11" fmla="*/ 1 h 3000"/>
                <a:gd name="T12" fmla="*/ 0 w 4376"/>
                <a:gd name="T13" fmla="*/ 2 h 3000"/>
                <a:gd name="T14" fmla="*/ 1 w 4376"/>
                <a:gd name="T15" fmla="*/ 2 h 3000"/>
                <a:gd name="T16" fmla="*/ 1 w 4376"/>
                <a:gd name="T17" fmla="*/ 2 h 3000"/>
                <a:gd name="T18" fmla="*/ 1 w 4376"/>
                <a:gd name="T19" fmla="*/ 2 h 3000"/>
                <a:gd name="T20" fmla="*/ 2 w 4376"/>
                <a:gd name="T21" fmla="*/ 3 h 3000"/>
                <a:gd name="T22" fmla="*/ 2 w 4376"/>
                <a:gd name="T23" fmla="*/ 3 h 3000"/>
                <a:gd name="T24" fmla="*/ 2 w 4376"/>
                <a:gd name="T25" fmla="*/ 3 h 3000"/>
                <a:gd name="T26" fmla="*/ 3 w 4376"/>
                <a:gd name="T27" fmla="*/ 3 h 3000"/>
                <a:gd name="T28" fmla="*/ 3 w 4376"/>
                <a:gd name="T29" fmla="*/ 4 h 3000"/>
                <a:gd name="T30" fmla="*/ 3 w 4376"/>
                <a:gd name="T31" fmla="*/ 4 h 3000"/>
                <a:gd name="T32" fmla="*/ 4 w 4376"/>
                <a:gd name="T33" fmla="*/ 4 h 3000"/>
                <a:gd name="T34" fmla="*/ 4 w 4376"/>
                <a:gd name="T35" fmla="*/ 5 h 3000"/>
                <a:gd name="T36" fmla="*/ 4 w 4376"/>
                <a:gd name="T37" fmla="*/ 5 h 3000"/>
                <a:gd name="T38" fmla="*/ 4 w 4376"/>
                <a:gd name="T39" fmla="*/ 5 h 3000"/>
                <a:gd name="T40" fmla="*/ 4 w 4376"/>
                <a:gd name="T41" fmla="*/ 5 h 3000"/>
                <a:gd name="T42" fmla="*/ 4 w 4376"/>
                <a:gd name="T43" fmla="*/ 5 h 3000"/>
                <a:gd name="T44" fmla="*/ 5 w 4376"/>
                <a:gd name="T45" fmla="*/ 4 h 3000"/>
                <a:gd name="T46" fmla="*/ 5 w 4376"/>
                <a:gd name="T47" fmla="*/ 4 h 3000"/>
                <a:gd name="T48" fmla="*/ 5 w 4376"/>
                <a:gd name="T49" fmla="*/ 4 h 3000"/>
                <a:gd name="T50" fmla="*/ 6 w 4376"/>
                <a:gd name="T51" fmla="*/ 4 h 3000"/>
                <a:gd name="T52" fmla="*/ 6 w 4376"/>
                <a:gd name="T53" fmla="*/ 4 h 3000"/>
                <a:gd name="T54" fmla="*/ 5 w 4376"/>
                <a:gd name="T55" fmla="*/ 4 h 3000"/>
                <a:gd name="T56" fmla="*/ 6 w 4376"/>
                <a:gd name="T57" fmla="*/ 4 h 3000"/>
                <a:gd name="T58" fmla="*/ 6 w 4376"/>
                <a:gd name="T59" fmla="*/ 3 h 3000"/>
                <a:gd name="T60" fmla="*/ 6 w 4376"/>
                <a:gd name="T61" fmla="*/ 3 h 3000"/>
                <a:gd name="T62" fmla="*/ 7 w 4376"/>
                <a:gd name="T63" fmla="*/ 2 h 3000"/>
                <a:gd name="T64" fmla="*/ 7 w 4376"/>
                <a:gd name="T65" fmla="*/ 3 h 3000"/>
                <a:gd name="T66" fmla="*/ 7 w 4376"/>
                <a:gd name="T67" fmla="*/ 3 h 3000"/>
                <a:gd name="T68" fmla="*/ 7 w 4376"/>
                <a:gd name="T69" fmla="*/ 3 h 3000"/>
                <a:gd name="T70" fmla="*/ 7 w 4376"/>
                <a:gd name="T71" fmla="*/ 2 h 3000"/>
                <a:gd name="T72" fmla="*/ 7 w 4376"/>
                <a:gd name="T73" fmla="*/ 2 h 3000"/>
                <a:gd name="T74" fmla="*/ 7 w 4376"/>
                <a:gd name="T75" fmla="*/ 2 h 3000"/>
                <a:gd name="T76" fmla="*/ 7 w 4376"/>
                <a:gd name="T77" fmla="*/ 2 h 3000"/>
                <a:gd name="T78" fmla="*/ 6 w 4376"/>
                <a:gd name="T79" fmla="*/ 2 h 3000"/>
                <a:gd name="T80" fmla="*/ 6 w 4376"/>
                <a:gd name="T81" fmla="*/ 2 h 3000"/>
                <a:gd name="T82" fmla="*/ 5 w 4376"/>
                <a:gd name="T83" fmla="*/ 2 h 3000"/>
                <a:gd name="T84" fmla="*/ 5 w 4376"/>
                <a:gd name="T85" fmla="*/ 2 h 3000"/>
                <a:gd name="T86" fmla="*/ 5 w 4376"/>
                <a:gd name="T87" fmla="*/ 1 h 3000"/>
                <a:gd name="T88" fmla="*/ 5 w 4376"/>
                <a:gd name="T89" fmla="*/ 1 h 3000"/>
                <a:gd name="T90" fmla="*/ 5 w 4376"/>
                <a:gd name="T91" fmla="*/ 2 h 3000"/>
                <a:gd name="T92" fmla="*/ 4 w 4376"/>
                <a:gd name="T93" fmla="*/ 2 h 3000"/>
                <a:gd name="T94" fmla="*/ 4 w 4376"/>
                <a:gd name="T95" fmla="*/ 1 h 3000"/>
                <a:gd name="T96" fmla="*/ 4 w 4376"/>
                <a:gd name="T97" fmla="*/ 1 h 3000"/>
                <a:gd name="T98" fmla="*/ 4 w 4376"/>
                <a:gd name="T99" fmla="*/ 1 h 3000"/>
                <a:gd name="T100" fmla="*/ 4 w 4376"/>
                <a:gd name="T101" fmla="*/ 1 h 3000"/>
                <a:gd name="T102" fmla="*/ 3 w 4376"/>
                <a:gd name="T103" fmla="*/ 1 h 3000"/>
                <a:gd name="T104" fmla="*/ 3 w 4376"/>
                <a:gd name="T105" fmla="*/ 0 h 3000"/>
                <a:gd name="T106" fmla="*/ 3 w 4376"/>
                <a:gd name="T107" fmla="*/ 1 h 3000"/>
                <a:gd name="T108" fmla="*/ 2 w 4376"/>
                <a:gd name="T109" fmla="*/ 1 h 3000"/>
                <a:gd name="T110" fmla="*/ 2 w 4376"/>
                <a:gd name="T111" fmla="*/ 0 h 3000"/>
                <a:gd name="T112" fmla="*/ 2 w 4376"/>
                <a:gd name="T113" fmla="*/ 0 h 3000"/>
                <a:gd name="T114" fmla="*/ 1 w 4376"/>
                <a:gd name="T115" fmla="*/ 0 h 3000"/>
                <a:gd name="T116" fmla="*/ 1 w 4376"/>
                <a:gd name="T117" fmla="*/ 0 h 30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76"/>
                <a:gd name="T178" fmla="*/ 0 h 3000"/>
                <a:gd name="T179" fmla="*/ 4376 w 4376"/>
                <a:gd name="T180" fmla="*/ 3000 h 30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76" h="3000">
                  <a:moveTo>
                    <a:pt x="666" y="4"/>
                  </a:moveTo>
                  <a:cubicBezTo>
                    <a:pt x="661" y="5"/>
                    <a:pt x="631" y="9"/>
                    <a:pt x="627" y="17"/>
                  </a:cubicBezTo>
                  <a:cubicBezTo>
                    <a:pt x="620" y="30"/>
                    <a:pt x="572" y="29"/>
                    <a:pt x="569" y="43"/>
                  </a:cubicBezTo>
                  <a:cubicBezTo>
                    <a:pt x="559" y="85"/>
                    <a:pt x="571" y="97"/>
                    <a:pt x="551" y="125"/>
                  </a:cubicBezTo>
                  <a:cubicBezTo>
                    <a:pt x="543" y="149"/>
                    <a:pt x="507" y="163"/>
                    <a:pt x="490" y="182"/>
                  </a:cubicBezTo>
                  <a:cubicBezTo>
                    <a:pt x="472" y="201"/>
                    <a:pt x="449" y="213"/>
                    <a:pt x="430" y="228"/>
                  </a:cubicBezTo>
                  <a:cubicBezTo>
                    <a:pt x="411" y="243"/>
                    <a:pt x="400" y="251"/>
                    <a:pt x="373" y="271"/>
                  </a:cubicBezTo>
                  <a:cubicBezTo>
                    <a:pt x="343" y="316"/>
                    <a:pt x="313" y="326"/>
                    <a:pt x="267" y="346"/>
                  </a:cubicBezTo>
                  <a:cubicBezTo>
                    <a:pt x="245" y="356"/>
                    <a:pt x="179" y="376"/>
                    <a:pt x="179" y="376"/>
                  </a:cubicBezTo>
                  <a:cubicBezTo>
                    <a:pt x="157" y="374"/>
                    <a:pt x="161" y="360"/>
                    <a:pt x="140" y="355"/>
                  </a:cubicBezTo>
                  <a:cubicBezTo>
                    <a:pt x="92" y="343"/>
                    <a:pt x="120" y="346"/>
                    <a:pt x="71" y="362"/>
                  </a:cubicBezTo>
                  <a:cubicBezTo>
                    <a:pt x="39" y="383"/>
                    <a:pt x="41" y="343"/>
                    <a:pt x="17" y="367"/>
                  </a:cubicBezTo>
                  <a:cubicBezTo>
                    <a:pt x="5" y="379"/>
                    <a:pt x="0" y="426"/>
                    <a:pt x="0" y="426"/>
                  </a:cubicBezTo>
                  <a:cubicBezTo>
                    <a:pt x="2" y="443"/>
                    <a:pt x="0" y="461"/>
                    <a:pt x="7" y="477"/>
                  </a:cubicBezTo>
                  <a:cubicBezTo>
                    <a:pt x="15" y="495"/>
                    <a:pt x="51" y="513"/>
                    <a:pt x="68" y="518"/>
                  </a:cubicBezTo>
                  <a:cubicBezTo>
                    <a:pt x="98" y="550"/>
                    <a:pt x="148" y="551"/>
                    <a:pt x="186" y="570"/>
                  </a:cubicBezTo>
                  <a:cubicBezTo>
                    <a:pt x="194" y="582"/>
                    <a:pt x="230" y="596"/>
                    <a:pt x="241" y="605"/>
                  </a:cubicBezTo>
                  <a:cubicBezTo>
                    <a:pt x="273" y="631"/>
                    <a:pt x="262" y="653"/>
                    <a:pt x="293" y="682"/>
                  </a:cubicBezTo>
                  <a:cubicBezTo>
                    <a:pt x="263" y="725"/>
                    <a:pt x="319" y="738"/>
                    <a:pt x="279" y="770"/>
                  </a:cubicBezTo>
                  <a:cubicBezTo>
                    <a:pt x="291" y="806"/>
                    <a:pt x="262" y="839"/>
                    <a:pt x="293" y="859"/>
                  </a:cubicBezTo>
                  <a:cubicBezTo>
                    <a:pt x="309" y="888"/>
                    <a:pt x="299" y="922"/>
                    <a:pt x="308" y="958"/>
                  </a:cubicBezTo>
                  <a:cubicBezTo>
                    <a:pt x="317" y="994"/>
                    <a:pt x="338" y="1037"/>
                    <a:pt x="346" y="1075"/>
                  </a:cubicBezTo>
                  <a:cubicBezTo>
                    <a:pt x="354" y="1113"/>
                    <a:pt x="349" y="1156"/>
                    <a:pt x="358" y="1186"/>
                  </a:cubicBezTo>
                  <a:cubicBezTo>
                    <a:pt x="366" y="1222"/>
                    <a:pt x="374" y="1228"/>
                    <a:pt x="399" y="1253"/>
                  </a:cubicBezTo>
                  <a:cubicBezTo>
                    <a:pt x="437" y="1247"/>
                    <a:pt x="464" y="1259"/>
                    <a:pt x="501" y="1250"/>
                  </a:cubicBezTo>
                  <a:cubicBezTo>
                    <a:pt x="508" y="1248"/>
                    <a:pt x="510" y="1239"/>
                    <a:pt x="516" y="1236"/>
                  </a:cubicBezTo>
                  <a:cubicBezTo>
                    <a:pt x="530" y="1229"/>
                    <a:pt x="562" y="1200"/>
                    <a:pt x="562" y="1200"/>
                  </a:cubicBezTo>
                  <a:cubicBezTo>
                    <a:pt x="614" y="1144"/>
                    <a:pt x="641" y="1155"/>
                    <a:pt x="716" y="1143"/>
                  </a:cubicBezTo>
                  <a:cubicBezTo>
                    <a:pt x="757" y="1145"/>
                    <a:pt x="798" y="1144"/>
                    <a:pt x="838" y="1150"/>
                  </a:cubicBezTo>
                  <a:cubicBezTo>
                    <a:pt x="866" y="1154"/>
                    <a:pt x="876" y="1189"/>
                    <a:pt x="888" y="1207"/>
                  </a:cubicBezTo>
                  <a:cubicBezTo>
                    <a:pt x="909" y="1238"/>
                    <a:pt x="939" y="1262"/>
                    <a:pt x="960" y="1293"/>
                  </a:cubicBezTo>
                  <a:cubicBezTo>
                    <a:pt x="977" y="1346"/>
                    <a:pt x="996" y="1369"/>
                    <a:pt x="1021" y="1418"/>
                  </a:cubicBezTo>
                  <a:cubicBezTo>
                    <a:pt x="1050" y="1437"/>
                    <a:pt x="1062" y="1482"/>
                    <a:pt x="1085" y="1507"/>
                  </a:cubicBezTo>
                  <a:cubicBezTo>
                    <a:pt x="1105" y="1530"/>
                    <a:pt x="1125" y="1525"/>
                    <a:pt x="1148" y="1543"/>
                  </a:cubicBezTo>
                  <a:cubicBezTo>
                    <a:pt x="1171" y="1561"/>
                    <a:pt x="1207" y="1600"/>
                    <a:pt x="1225" y="1616"/>
                  </a:cubicBezTo>
                  <a:cubicBezTo>
                    <a:pt x="1249" y="1642"/>
                    <a:pt x="1243" y="1632"/>
                    <a:pt x="1258" y="1639"/>
                  </a:cubicBezTo>
                  <a:cubicBezTo>
                    <a:pt x="1273" y="1646"/>
                    <a:pt x="1290" y="1648"/>
                    <a:pt x="1316" y="1661"/>
                  </a:cubicBezTo>
                  <a:cubicBezTo>
                    <a:pt x="1345" y="1681"/>
                    <a:pt x="1385" y="1696"/>
                    <a:pt x="1414" y="1716"/>
                  </a:cubicBezTo>
                  <a:cubicBezTo>
                    <a:pt x="1436" y="1746"/>
                    <a:pt x="1427" y="1754"/>
                    <a:pt x="1462" y="1766"/>
                  </a:cubicBezTo>
                  <a:cubicBezTo>
                    <a:pt x="1476" y="1793"/>
                    <a:pt x="1454" y="1875"/>
                    <a:pt x="1481" y="1898"/>
                  </a:cubicBezTo>
                  <a:cubicBezTo>
                    <a:pt x="1505" y="1919"/>
                    <a:pt x="1583" y="1896"/>
                    <a:pt x="1609" y="1891"/>
                  </a:cubicBezTo>
                  <a:cubicBezTo>
                    <a:pt x="1618" y="1889"/>
                    <a:pt x="1632" y="1873"/>
                    <a:pt x="1640" y="1870"/>
                  </a:cubicBezTo>
                  <a:cubicBezTo>
                    <a:pt x="1654" y="1866"/>
                    <a:pt x="1686" y="1862"/>
                    <a:pt x="1700" y="1860"/>
                  </a:cubicBezTo>
                  <a:cubicBezTo>
                    <a:pt x="1742" y="1865"/>
                    <a:pt x="1756" y="1882"/>
                    <a:pt x="1784" y="1910"/>
                  </a:cubicBezTo>
                  <a:cubicBezTo>
                    <a:pt x="1795" y="1944"/>
                    <a:pt x="1830" y="1977"/>
                    <a:pt x="1855" y="2003"/>
                  </a:cubicBezTo>
                  <a:cubicBezTo>
                    <a:pt x="1876" y="2059"/>
                    <a:pt x="1889" y="2104"/>
                    <a:pt x="1941" y="2139"/>
                  </a:cubicBezTo>
                  <a:cubicBezTo>
                    <a:pt x="1951" y="2166"/>
                    <a:pt x="1971" y="2190"/>
                    <a:pt x="1992" y="2211"/>
                  </a:cubicBezTo>
                  <a:cubicBezTo>
                    <a:pt x="2002" y="2240"/>
                    <a:pt x="2030" y="2258"/>
                    <a:pt x="2056" y="2275"/>
                  </a:cubicBezTo>
                  <a:cubicBezTo>
                    <a:pt x="2064" y="2288"/>
                    <a:pt x="2077" y="2298"/>
                    <a:pt x="2085" y="2311"/>
                  </a:cubicBezTo>
                  <a:cubicBezTo>
                    <a:pt x="2103" y="2340"/>
                    <a:pt x="2100" y="2375"/>
                    <a:pt x="2121" y="2404"/>
                  </a:cubicBezTo>
                  <a:cubicBezTo>
                    <a:pt x="2129" y="2436"/>
                    <a:pt x="2137" y="2464"/>
                    <a:pt x="2142" y="2497"/>
                  </a:cubicBezTo>
                  <a:cubicBezTo>
                    <a:pt x="2144" y="2528"/>
                    <a:pt x="2149" y="2590"/>
                    <a:pt x="2149" y="2590"/>
                  </a:cubicBezTo>
                  <a:cubicBezTo>
                    <a:pt x="2167" y="2608"/>
                    <a:pt x="2167" y="2630"/>
                    <a:pt x="2185" y="2648"/>
                  </a:cubicBezTo>
                  <a:cubicBezTo>
                    <a:pt x="2207" y="2670"/>
                    <a:pt x="2235" y="2681"/>
                    <a:pt x="2249" y="2712"/>
                  </a:cubicBezTo>
                  <a:cubicBezTo>
                    <a:pt x="2256" y="2727"/>
                    <a:pt x="2279" y="2786"/>
                    <a:pt x="2285" y="2791"/>
                  </a:cubicBezTo>
                  <a:cubicBezTo>
                    <a:pt x="2290" y="2796"/>
                    <a:pt x="2305" y="2827"/>
                    <a:pt x="2309" y="2832"/>
                  </a:cubicBezTo>
                  <a:cubicBezTo>
                    <a:pt x="2314" y="2839"/>
                    <a:pt x="2308" y="2857"/>
                    <a:pt x="2314" y="2863"/>
                  </a:cubicBezTo>
                  <a:cubicBezTo>
                    <a:pt x="2329" y="2878"/>
                    <a:pt x="2349" y="2890"/>
                    <a:pt x="2364" y="2906"/>
                  </a:cubicBezTo>
                  <a:cubicBezTo>
                    <a:pt x="2376" y="2921"/>
                    <a:pt x="2343" y="2948"/>
                    <a:pt x="2350" y="2962"/>
                  </a:cubicBezTo>
                  <a:cubicBezTo>
                    <a:pt x="2356" y="2972"/>
                    <a:pt x="2389" y="2964"/>
                    <a:pt x="2398" y="2969"/>
                  </a:cubicBezTo>
                  <a:cubicBezTo>
                    <a:pt x="2407" y="2974"/>
                    <a:pt x="2391" y="2992"/>
                    <a:pt x="2407" y="2992"/>
                  </a:cubicBezTo>
                  <a:cubicBezTo>
                    <a:pt x="2429" y="3000"/>
                    <a:pt x="2468" y="2982"/>
                    <a:pt x="2494" y="2969"/>
                  </a:cubicBezTo>
                  <a:cubicBezTo>
                    <a:pt x="2520" y="2956"/>
                    <a:pt x="2549" y="2939"/>
                    <a:pt x="2564" y="2916"/>
                  </a:cubicBezTo>
                  <a:cubicBezTo>
                    <a:pt x="2590" y="2888"/>
                    <a:pt x="2576" y="2870"/>
                    <a:pt x="2585" y="2832"/>
                  </a:cubicBezTo>
                  <a:cubicBezTo>
                    <a:pt x="2593" y="2788"/>
                    <a:pt x="2573" y="2736"/>
                    <a:pt x="2597" y="2676"/>
                  </a:cubicBezTo>
                  <a:cubicBezTo>
                    <a:pt x="2606" y="2634"/>
                    <a:pt x="2619" y="2614"/>
                    <a:pt x="2641" y="2580"/>
                  </a:cubicBezTo>
                  <a:cubicBezTo>
                    <a:pt x="2663" y="2546"/>
                    <a:pt x="2707" y="2495"/>
                    <a:pt x="2730" y="2469"/>
                  </a:cubicBezTo>
                  <a:cubicBezTo>
                    <a:pt x="2739" y="2439"/>
                    <a:pt x="2751" y="2435"/>
                    <a:pt x="2780" y="2426"/>
                  </a:cubicBezTo>
                  <a:cubicBezTo>
                    <a:pt x="2799" y="2428"/>
                    <a:pt x="2820" y="2425"/>
                    <a:pt x="2837" y="2433"/>
                  </a:cubicBezTo>
                  <a:cubicBezTo>
                    <a:pt x="2884" y="2455"/>
                    <a:pt x="2861" y="2465"/>
                    <a:pt x="2887" y="2490"/>
                  </a:cubicBezTo>
                  <a:cubicBezTo>
                    <a:pt x="2913" y="2515"/>
                    <a:pt x="2912" y="2531"/>
                    <a:pt x="2948" y="2537"/>
                  </a:cubicBezTo>
                  <a:cubicBezTo>
                    <a:pt x="2968" y="2546"/>
                    <a:pt x="2988" y="2543"/>
                    <a:pt x="3005" y="2544"/>
                  </a:cubicBezTo>
                  <a:cubicBezTo>
                    <a:pt x="3022" y="2545"/>
                    <a:pt x="3042" y="2550"/>
                    <a:pt x="3051" y="2544"/>
                  </a:cubicBezTo>
                  <a:cubicBezTo>
                    <a:pt x="3060" y="2538"/>
                    <a:pt x="3040" y="2514"/>
                    <a:pt x="3058" y="2508"/>
                  </a:cubicBezTo>
                  <a:cubicBezTo>
                    <a:pt x="3076" y="2502"/>
                    <a:pt x="3133" y="2512"/>
                    <a:pt x="3159" y="2510"/>
                  </a:cubicBezTo>
                  <a:cubicBezTo>
                    <a:pt x="3166" y="2510"/>
                    <a:pt x="3208" y="2498"/>
                    <a:pt x="3217" y="2496"/>
                  </a:cubicBezTo>
                  <a:cubicBezTo>
                    <a:pt x="3238" y="2489"/>
                    <a:pt x="3348" y="2491"/>
                    <a:pt x="3373" y="2486"/>
                  </a:cubicBezTo>
                  <a:cubicBezTo>
                    <a:pt x="3398" y="2481"/>
                    <a:pt x="3361" y="2472"/>
                    <a:pt x="3370" y="2465"/>
                  </a:cubicBezTo>
                  <a:cubicBezTo>
                    <a:pt x="3375" y="2464"/>
                    <a:pt x="3429" y="2456"/>
                    <a:pt x="3430" y="2441"/>
                  </a:cubicBezTo>
                  <a:cubicBezTo>
                    <a:pt x="3433" y="2425"/>
                    <a:pt x="3435" y="2377"/>
                    <a:pt x="3428" y="2357"/>
                  </a:cubicBezTo>
                  <a:cubicBezTo>
                    <a:pt x="3421" y="2337"/>
                    <a:pt x="3396" y="2332"/>
                    <a:pt x="3385" y="2321"/>
                  </a:cubicBezTo>
                  <a:cubicBezTo>
                    <a:pt x="3376" y="2310"/>
                    <a:pt x="3372" y="2294"/>
                    <a:pt x="3360" y="2289"/>
                  </a:cubicBezTo>
                  <a:cubicBezTo>
                    <a:pt x="3351" y="2275"/>
                    <a:pt x="3341" y="2254"/>
                    <a:pt x="3334" y="2239"/>
                  </a:cubicBezTo>
                  <a:cubicBezTo>
                    <a:pt x="3327" y="2224"/>
                    <a:pt x="3320" y="2228"/>
                    <a:pt x="3315" y="2201"/>
                  </a:cubicBezTo>
                  <a:cubicBezTo>
                    <a:pt x="3299" y="2154"/>
                    <a:pt x="3277" y="2120"/>
                    <a:pt x="3303" y="2074"/>
                  </a:cubicBezTo>
                  <a:cubicBezTo>
                    <a:pt x="3314" y="2054"/>
                    <a:pt x="3367" y="2046"/>
                    <a:pt x="3367" y="2046"/>
                  </a:cubicBezTo>
                  <a:cubicBezTo>
                    <a:pt x="3456" y="2051"/>
                    <a:pt x="3497" y="2052"/>
                    <a:pt x="3584" y="2045"/>
                  </a:cubicBezTo>
                  <a:cubicBezTo>
                    <a:pt x="3626" y="2032"/>
                    <a:pt x="3594" y="1999"/>
                    <a:pt x="3610" y="1968"/>
                  </a:cubicBezTo>
                  <a:cubicBezTo>
                    <a:pt x="3626" y="1937"/>
                    <a:pt x="3665" y="1888"/>
                    <a:pt x="3682" y="1859"/>
                  </a:cubicBezTo>
                  <a:cubicBezTo>
                    <a:pt x="3691" y="1835"/>
                    <a:pt x="3697" y="1816"/>
                    <a:pt x="3711" y="1795"/>
                  </a:cubicBezTo>
                  <a:cubicBezTo>
                    <a:pt x="3729" y="1739"/>
                    <a:pt x="3722" y="1722"/>
                    <a:pt x="3783" y="1702"/>
                  </a:cubicBezTo>
                  <a:cubicBezTo>
                    <a:pt x="3798" y="1685"/>
                    <a:pt x="3828" y="1664"/>
                    <a:pt x="3845" y="1649"/>
                  </a:cubicBezTo>
                  <a:cubicBezTo>
                    <a:pt x="3858" y="1623"/>
                    <a:pt x="3847" y="1580"/>
                    <a:pt x="3853" y="1546"/>
                  </a:cubicBezTo>
                  <a:cubicBezTo>
                    <a:pt x="3859" y="1512"/>
                    <a:pt x="3865" y="1474"/>
                    <a:pt x="3883" y="1444"/>
                  </a:cubicBezTo>
                  <a:cubicBezTo>
                    <a:pt x="3899" y="1379"/>
                    <a:pt x="3901" y="1380"/>
                    <a:pt x="3961" y="1368"/>
                  </a:cubicBezTo>
                  <a:cubicBezTo>
                    <a:pt x="3980" y="1370"/>
                    <a:pt x="3994" y="1360"/>
                    <a:pt x="4012" y="1365"/>
                  </a:cubicBezTo>
                  <a:cubicBezTo>
                    <a:pt x="4044" y="1374"/>
                    <a:pt x="4058" y="1432"/>
                    <a:pt x="4076" y="1457"/>
                  </a:cubicBezTo>
                  <a:cubicBezTo>
                    <a:pt x="4088" y="1493"/>
                    <a:pt x="4108" y="1527"/>
                    <a:pt x="4136" y="1553"/>
                  </a:cubicBezTo>
                  <a:cubicBezTo>
                    <a:pt x="4147" y="1587"/>
                    <a:pt x="4177" y="1588"/>
                    <a:pt x="4205" y="1609"/>
                  </a:cubicBezTo>
                  <a:cubicBezTo>
                    <a:pt x="4219" y="1619"/>
                    <a:pt x="4256" y="1622"/>
                    <a:pt x="4256" y="1622"/>
                  </a:cubicBezTo>
                  <a:cubicBezTo>
                    <a:pt x="4273" y="1620"/>
                    <a:pt x="4284" y="1637"/>
                    <a:pt x="4299" y="1630"/>
                  </a:cubicBezTo>
                  <a:cubicBezTo>
                    <a:pt x="4306" y="1627"/>
                    <a:pt x="4306" y="1616"/>
                    <a:pt x="4306" y="1609"/>
                  </a:cubicBezTo>
                  <a:cubicBezTo>
                    <a:pt x="4307" y="1596"/>
                    <a:pt x="4292" y="1579"/>
                    <a:pt x="4287" y="1567"/>
                  </a:cubicBezTo>
                  <a:cubicBezTo>
                    <a:pt x="4282" y="1555"/>
                    <a:pt x="4283" y="1553"/>
                    <a:pt x="4277" y="1537"/>
                  </a:cubicBezTo>
                  <a:cubicBezTo>
                    <a:pt x="4263" y="1516"/>
                    <a:pt x="4257" y="1497"/>
                    <a:pt x="4248" y="1473"/>
                  </a:cubicBezTo>
                  <a:cubicBezTo>
                    <a:pt x="4251" y="1451"/>
                    <a:pt x="4248" y="1428"/>
                    <a:pt x="4256" y="1408"/>
                  </a:cubicBezTo>
                  <a:cubicBezTo>
                    <a:pt x="4259" y="1400"/>
                    <a:pt x="4272" y="1401"/>
                    <a:pt x="4277" y="1394"/>
                  </a:cubicBezTo>
                  <a:cubicBezTo>
                    <a:pt x="4334" y="1321"/>
                    <a:pt x="4236" y="1417"/>
                    <a:pt x="4299" y="1358"/>
                  </a:cubicBezTo>
                  <a:cubicBezTo>
                    <a:pt x="4310" y="1325"/>
                    <a:pt x="4342" y="1324"/>
                    <a:pt x="4361" y="1296"/>
                  </a:cubicBezTo>
                  <a:cubicBezTo>
                    <a:pt x="4368" y="1271"/>
                    <a:pt x="4376" y="1248"/>
                    <a:pt x="4373" y="1222"/>
                  </a:cubicBezTo>
                  <a:cubicBezTo>
                    <a:pt x="4370" y="1196"/>
                    <a:pt x="4346" y="1163"/>
                    <a:pt x="4340" y="1140"/>
                  </a:cubicBezTo>
                  <a:cubicBezTo>
                    <a:pt x="4334" y="1117"/>
                    <a:pt x="4340" y="1093"/>
                    <a:pt x="4335" y="1082"/>
                  </a:cubicBezTo>
                  <a:cubicBezTo>
                    <a:pt x="4330" y="1071"/>
                    <a:pt x="4315" y="1086"/>
                    <a:pt x="4309" y="1073"/>
                  </a:cubicBezTo>
                  <a:cubicBezTo>
                    <a:pt x="4303" y="1031"/>
                    <a:pt x="4314" y="1016"/>
                    <a:pt x="4297" y="1001"/>
                  </a:cubicBezTo>
                  <a:cubicBezTo>
                    <a:pt x="4288" y="989"/>
                    <a:pt x="4272" y="1005"/>
                    <a:pt x="4256" y="1003"/>
                  </a:cubicBezTo>
                  <a:cubicBezTo>
                    <a:pt x="4240" y="1001"/>
                    <a:pt x="4229" y="993"/>
                    <a:pt x="4198" y="989"/>
                  </a:cubicBezTo>
                  <a:cubicBezTo>
                    <a:pt x="4167" y="985"/>
                    <a:pt x="4103" y="988"/>
                    <a:pt x="4069" y="978"/>
                  </a:cubicBezTo>
                  <a:cubicBezTo>
                    <a:pt x="4051" y="951"/>
                    <a:pt x="4021" y="938"/>
                    <a:pt x="3990" y="928"/>
                  </a:cubicBezTo>
                  <a:cubicBezTo>
                    <a:pt x="3973" y="875"/>
                    <a:pt x="3942" y="845"/>
                    <a:pt x="3890" y="828"/>
                  </a:cubicBezTo>
                  <a:cubicBezTo>
                    <a:pt x="3788" y="836"/>
                    <a:pt x="3809" y="850"/>
                    <a:pt x="3725" y="878"/>
                  </a:cubicBezTo>
                  <a:cubicBezTo>
                    <a:pt x="3675" y="938"/>
                    <a:pt x="3658" y="922"/>
                    <a:pt x="3546" y="928"/>
                  </a:cubicBezTo>
                  <a:cubicBezTo>
                    <a:pt x="3482" y="944"/>
                    <a:pt x="3502" y="928"/>
                    <a:pt x="3475" y="957"/>
                  </a:cubicBezTo>
                  <a:cubicBezTo>
                    <a:pt x="3459" y="998"/>
                    <a:pt x="3479" y="1095"/>
                    <a:pt x="3446" y="1107"/>
                  </a:cubicBezTo>
                  <a:cubicBezTo>
                    <a:pt x="3425" y="1114"/>
                    <a:pt x="3403" y="1112"/>
                    <a:pt x="3381" y="1114"/>
                  </a:cubicBezTo>
                  <a:cubicBezTo>
                    <a:pt x="3246" y="1104"/>
                    <a:pt x="3306" y="1137"/>
                    <a:pt x="3281" y="1086"/>
                  </a:cubicBezTo>
                  <a:cubicBezTo>
                    <a:pt x="3277" y="1078"/>
                    <a:pt x="3274" y="1069"/>
                    <a:pt x="3267" y="1064"/>
                  </a:cubicBezTo>
                  <a:cubicBezTo>
                    <a:pt x="3254" y="1056"/>
                    <a:pt x="3224" y="1050"/>
                    <a:pt x="3224" y="1050"/>
                  </a:cubicBezTo>
                  <a:cubicBezTo>
                    <a:pt x="3213" y="1037"/>
                    <a:pt x="3201" y="1015"/>
                    <a:pt x="3193" y="1001"/>
                  </a:cubicBezTo>
                  <a:cubicBezTo>
                    <a:pt x="3185" y="987"/>
                    <a:pt x="3182" y="973"/>
                    <a:pt x="3174" y="964"/>
                  </a:cubicBezTo>
                  <a:cubicBezTo>
                    <a:pt x="3167" y="953"/>
                    <a:pt x="3155" y="956"/>
                    <a:pt x="3147" y="948"/>
                  </a:cubicBezTo>
                  <a:cubicBezTo>
                    <a:pt x="3139" y="940"/>
                    <a:pt x="3136" y="930"/>
                    <a:pt x="3125" y="914"/>
                  </a:cubicBezTo>
                  <a:cubicBezTo>
                    <a:pt x="3113" y="876"/>
                    <a:pt x="3122" y="890"/>
                    <a:pt x="3080" y="850"/>
                  </a:cubicBezTo>
                  <a:cubicBezTo>
                    <a:pt x="3063" y="833"/>
                    <a:pt x="3055" y="824"/>
                    <a:pt x="3038" y="806"/>
                  </a:cubicBezTo>
                  <a:cubicBezTo>
                    <a:pt x="3029" y="791"/>
                    <a:pt x="3013" y="773"/>
                    <a:pt x="3008" y="761"/>
                  </a:cubicBezTo>
                  <a:cubicBezTo>
                    <a:pt x="3003" y="749"/>
                    <a:pt x="3017" y="740"/>
                    <a:pt x="3010" y="734"/>
                  </a:cubicBezTo>
                  <a:cubicBezTo>
                    <a:pt x="3003" y="728"/>
                    <a:pt x="2977" y="709"/>
                    <a:pt x="2966" y="727"/>
                  </a:cubicBezTo>
                  <a:cubicBezTo>
                    <a:pt x="2927" y="769"/>
                    <a:pt x="2962" y="725"/>
                    <a:pt x="2944" y="842"/>
                  </a:cubicBezTo>
                  <a:cubicBezTo>
                    <a:pt x="2935" y="903"/>
                    <a:pt x="2903" y="916"/>
                    <a:pt x="2849" y="926"/>
                  </a:cubicBezTo>
                  <a:cubicBezTo>
                    <a:pt x="2758" y="907"/>
                    <a:pt x="2812" y="927"/>
                    <a:pt x="2744" y="905"/>
                  </a:cubicBezTo>
                  <a:cubicBezTo>
                    <a:pt x="2730" y="900"/>
                    <a:pt x="2701" y="876"/>
                    <a:pt x="2687" y="871"/>
                  </a:cubicBezTo>
                  <a:cubicBezTo>
                    <a:pt x="2680" y="869"/>
                    <a:pt x="2665" y="864"/>
                    <a:pt x="2665" y="864"/>
                  </a:cubicBezTo>
                  <a:cubicBezTo>
                    <a:pt x="2650" y="848"/>
                    <a:pt x="2635" y="830"/>
                    <a:pt x="2615" y="821"/>
                  </a:cubicBezTo>
                  <a:cubicBezTo>
                    <a:pt x="2601" y="815"/>
                    <a:pt x="2586" y="811"/>
                    <a:pt x="2572" y="806"/>
                  </a:cubicBezTo>
                  <a:cubicBezTo>
                    <a:pt x="2565" y="804"/>
                    <a:pt x="2550" y="799"/>
                    <a:pt x="2550" y="799"/>
                  </a:cubicBezTo>
                  <a:cubicBezTo>
                    <a:pt x="2539" y="754"/>
                    <a:pt x="2517" y="690"/>
                    <a:pt x="2477" y="665"/>
                  </a:cubicBezTo>
                  <a:cubicBezTo>
                    <a:pt x="2461" y="617"/>
                    <a:pt x="2457" y="640"/>
                    <a:pt x="2443" y="613"/>
                  </a:cubicBezTo>
                  <a:cubicBezTo>
                    <a:pt x="2438" y="585"/>
                    <a:pt x="2451" y="585"/>
                    <a:pt x="2439" y="559"/>
                  </a:cubicBezTo>
                  <a:cubicBezTo>
                    <a:pt x="2436" y="552"/>
                    <a:pt x="2422" y="547"/>
                    <a:pt x="2414" y="548"/>
                  </a:cubicBezTo>
                  <a:cubicBezTo>
                    <a:pt x="2396" y="551"/>
                    <a:pt x="2415" y="519"/>
                    <a:pt x="2398" y="514"/>
                  </a:cubicBezTo>
                  <a:cubicBezTo>
                    <a:pt x="2372" y="486"/>
                    <a:pt x="2403" y="515"/>
                    <a:pt x="2353" y="482"/>
                  </a:cubicBezTo>
                  <a:cubicBezTo>
                    <a:pt x="2346" y="477"/>
                    <a:pt x="2331" y="459"/>
                    <a:pt x="2324" y="454"/>
                  </a:cubicBezTo>
                  <a:cubicBezTo>
                    <a:pt x="2317" y="449"/>
                    <a:pt x="2293" y="446"/>
                    <a:pt x="2293" y="446"/>
                  </a:cubicBezTo>
                  <a:cubicBezTo>
                    <a:pt x="2277" y="441"/>
                    <a:pt x="2266" y="419"/>
                    <a:pt x="2240" y="413"/>
                  </a:cubicBezTo>
                  <a:cubicBezTo>
                    <a:pt x="2214" y="407"/>
                    <a:pt x="2193" y="409"/>
                    <a:pt x="2139" y="408"/>
                  </a:cubicBezTo>
                  <a:cubicBezTo>
                    <a:pt x="2085" y="407"/>
                    <a:pt x="1963" y="412"/>
                    <a:pt x="1918" y="408"/>
                  </a:cubicBezTo>
                  <a:cubicBezTo>
                    <a:pt x="1901" y="403"/>
                    <a:pt x="1883" y="394"/>
                    <a:pt x="1870" y="383"/>
                  </a:cubicBezTo>
                  <a:cubicBezTo>
                    <a:pt x="1864" y="378"/>
                    <a:pt x="1868" y="368"/>
                    <a:pt x="1863" y="362"/>
                  </a:cubicBezTo>
                  <a:cubicBezTo>
                    <a:pt x="1852" y="349"/>
                    <a:pt x="1838" y="319"/>
                    <a:pt x="1822" y="312"/>
                  </a:cubicBezTo>
                  <a:cubicBezTo>
                    <a:pt x="1808" y="306"/>
                    <a:pt x="1798" y="307"/>
                    <a:pt x="1784" y="302"/>
                  </a:cubicBezTo>
                  <a:cubicBezTo>
                    <a:pt x="1777" y="300"/>
                    <a:pt x="1755" y="312"/>
                    <a:pt x="1755" y="312"/>
                  </a:cubicBezTo>
                  <a:cubicBezTo>
                    <a:pt x="1741" y="317"/>
                    <a:pt x="1734" y="325"/>
                    <a:pt x="1726" y="338"/>
                  </a:cubicBezTo>
                  <a:cubicBezTo>
                    <a:pt x="1721" y="346"/>
                    <a:pt x="1694" y="358"/>
                    <a:pt x="1683" y="362"/>
                  </a:cubicBezTo>
                  <a:cubicBezTo>
                    <a:pt x="1632" y="380"/>
                    <a:pt x="1552" y="393"/>
                    <a:pt x="1508" y="396"/>
                  </a:cubicBezTo>
                  <a:cubicBezTo>
                    <a:pt x="1433" y="425"/>
                    <a:pt x="1307" y="377"/>
                    <a:pt x="1225" y="369"/>
                  </a:cubicBezTo>
                  <a:cubicBezTo>
                    <a:pt x="1159" y="348"/>
                    <a:pt x="1259" y="383"/>
                    <a:pt x="1175" y="340"/>
                  </a:cubicBezTo>
                  <a:cubicBezTo>
                    <a:pt x="1158" y="332"/>
                    <a:pt x="1123" y="324"/>
                    <a:pt x="1103" y="319"/>
                  </a:cubicBezTo>
                  <a:cubicBezTo>
                    <a:pt x="1065" y="259"/>
                    <a:pt x="1115" y="327"/>
                    <a:pt x="1067" y="290"/>
                  </a:cubicBezTo>
                  <a:cubicBezTo>
                    <a:pt x="1060" y="285"/>
                    <a:pt x="1059" y="274"/>
                    <a:pt x="1053" y="269"/>
                  </a:cubicBezTo>
                  <a:cubicBezTo>
                    <a:pt x="1030" y="249"/>
                    <a:pt x="1029" y="237"/>
                    <a:pt x="1006" y="226"/>
                  </a:cubicBezTo>
                  <a:cubicBezTo>
                    <a:pt x="994" y="216"/>
                    <a:pt x="965" y="228"/>
                    <a:pt x="958" y="223"/>
                  </a:cubicBezTo>
                  <a:cubicBezTo>
                    <a:pt x="951" y="218"/>
                    <a:pt x="964" y="204"/>
                    <a:pt x="961" y="194"/>
                  </a:cubicBezTo>
                  <a:cubicBezTo>
                    <a:pt x="946" y="181"/>
                    <a:pt x="952" y="176"/>
                    <a:pt x="939" y="163"/>
                  </a:cubicBezTo>
                  <a:cubicBezTo>
                    <a:pt x="926" y="150"/>
                    <a:pt x="903" y="132"/>
                    <a:pt x="884" y="115"/>
                  </a:cubicBezTo>
                  <a:cubicBezTo>
                    <a:pt x="865" y="98"/>
                    <a:pt x="842" y="73"/>
                    <a:pt x="824" y="61"/>
                  </a:cubicBezTo>
                  <a:cubicBezTo>
                    <a:pt x="800" y="30"/>
                    <a:pt x="788" y="49"/>
                    <a:pt x="778" y="41"/>
                  </a:cubicBezTo>
                  <a:cubicBezTo>
                    <a:pt x="768" y="33"/>
                    <a:pt x="775" y="18"/>
                    <a:pt x="764" y="12"/>
                  </a:cubicBezTo>
                  <a:cubicBezTo>
                    <a:pt x="745" y="0"/>
                    <a:pt x="729" y="6"/>
                    <a:pt x="713" y="5"/>
                  </a:cubicBezTo>
                  <a:cubicBezTo>
                    <a:pt x="697" y="4"/>
                    <a:pt x="676" y="4"/>
                    <a:pt x="666" y="4"/>
                  </a:cubicBezTo>
                  <a:close/>
                </a:path>
              </a:pathLst>
            </a:custGeom>
            <a:solidFill>
              <a:srgbClr val="00CCFF"/>
            </a:solid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20" name="Freeform 19"/>
            <p:cNvSpPr>
              <a:spLocks noChangeAspect="1"/>
            </p:cNvSpPr>
            <p:nvPr/>
          </p:nvSpPr>
          <p:spPr bwMode="auto">
            <a:xfrm>
              <a:off x="1774" y="2024"/>
              <a:ext cx="179" cy="298"/>
            </a:xfrm>
            <a:custGeom>
              <a:avLst/>
              <a:gdLst>
                <a:gd name="T0" fmla="*/ 0 w 2351"/>
                <a:gd name="T1" fmla="*/ 1 h 3851"/>
                <a:gd name="T2" fmla="*/ 0 w 2351"/>
                <a:gd name="T3" fmla="*/ 1 h 3851"/>
                <a:gd name="T4" fmla="*/ 0 w 2351"/>
                <a:gd name="T5" fmla="*/ 1 h 3851"/>
                <a:gd name="T6" fmla="*/ 0 w 2351"/>
                <a:gd name="T7" fmla="*/ 1 h 3851"/>
                <a:gd name="T8" fmla="*/ 0 w 2351"/>
                <a:gd name="T9" fmla="*/ 1 h 3851"/>
                <a:gd name="T10" fmla="*/ 0 w 2351"/>
                <a:gd name="T11" fmla="*/ 1 h 3851"/>
                <a:gd name="T12" fmla="*/ 0 w 2351"/>
                <a:gd name="T13" fmla="*/ 0 h 3851"/>
                <a:gd name="T14" fmla="*/ 0 w 2351"/>
                <a:gd name="T15" fmla="*/ 0 h 3851"/>
                <a:gd name="T16" fmla="*/ 1 w 2351"/>
                <a:gd name="T17" fmla="*/ 0 h 3851"/>
                <a:gd name="T18" fmla="*/ 1 w 2351"/>
                <a:gd name="T19" fmla="*/ 0 h 3851"/>
                <a:gd name="T20" fmla="*/ 1 w 2351"/>
                <a:gd name="T21" fmla="*/ 0 h 3851"/>
                <a:gd name="T22" fmla="*/ 1 w 2351"/>
                <a:gd name="T23" fmla="*/ 0 h 3851"/>
                <a:gd name="T24" fmla="*/ 1 w 2351"/>
                <a:gd name="T25" fmla="*/ 0 h 3851"/>
                <a:gd name="T26" fmla="*/ 1 w 2351"/>
                <a:gd name="T27" fmla="*/ 0 h 3851"/>
                <a:gd name="T28" fmla="*/ 1 w 2351"/>
                <a:gd name="T29" fmla="*/ 0 h 3851"/>
                <a:gd name="T30" fmla="*/ 1 w 2351"/>
                <a:gd name="T31" fmla="*/ 1 h 3851"/>
                <a:gd name="T32" fmla="*/ 1 w 2351"/>
                <a:gd name="T33" fmla="*/ 1 h 3851"/>
                <a:gd name="T34" fmla="*/ 1 w 2351"/>
                <a:gd name="T35" fmla="*/ 1 h 3851"/>
                <a:gd name="T36" fmla="*/ 1 w 2351"/>
                <a:gd name="T37" fmla="*/ 1 h 3851"/>
                <a:gd name="T38" fmla="*/ 1 w 2351"/>
                <a:gd name="T39" fmla="*/ 1 h 3851"/>
                <a:gd name="T40" fmla="*/ 1 w 2351"/>
                <a:gd name="T41" fmla="*/ 1 h 3851"/>
                <a:gd name="T42" fmla="*/ 1 w 2351"/>
                <a:gd name="T43" fmla="*/ 1 h 3851"/>
                <a:gd name="T44" fmla="*/ 1 w 2351"/>
                <a:gd name="T45" fmla="*/ 1 h 3851"/>
                <a:gd name="T46" fmla="*/ 1 w 2351"/>
                <a:gd name="T47" fmla="*/ 1 h 3851"/>
                <a:gd name="T48" fmla="*/ 1 w 2351"/>
                <a:gd name="T49" fmla="*/ 1 h 3851"/>
                <a:gd name="T50" fmla="*/ 1 w 2351"/>
                <a:gd name="T51" fmla="*/ 1 h 3851"/>
                <a:gd name="T52" fmla="*/ 1 w 2351"/>
                <a:gd name="T53" fmla="*/ 1 h 3851"/>
                <a:gd name="T54" fmla="*/ 1 w 2351"/>
                <a:gd name="T55" fmla="*/ 1 h 3851"/>
                <a:gd name="T56" fmla="*/ 1 w 2351"/>
                <a:gd name="T57" fmla="*/ 1 h 3851"/>
                <a:gd name="T58" fmla="*/ 1 w 2351"/>
                <a:gd name="T59" fmla="*/ 1 h 3851"/>
                <a:gd name="T60" fmla="*/ 1 w 2351"/>
                <a:gd name="T61" fmla="*/ 2 h 3851"/>
                <a:gd name="T62" fmla="*/ 1 w 2351"/>
                <a:gd name="T63" fmla="*/ 2 h 3851"/>
                <a:gd name="T64" fmla="*/ 1 w 2351"/>
                <a:gd name="T65" fmla="*/ 2 h 3851"/>
                <a:gd name="T66" fmla="*/ 1 w 2351"/>
                <a:gd name="T67" fmla="*/ 2 h 3851"/>
                <a:gd name="T68" fmla="*/ 1 w 2351"/>
                <a:gd name="T69" fmla="*/ 2 h 3851"/>
                <a:gd name="T70" fmla="*/ 1 w 2351"/>
                <a:gd name="T71" fmla="*/ 2 h 3851"/>
                <a:gd name="T72" fmla="*/ 0 w 2351"/>
                <a:gd name="T73" fmla="*/ 2 h 3851"/>
                <a:gd name="T74" fmla="*/ 0 w 2351"/>
                <a:gd name="T75" fmla="*/ 2 h 3851"/>
                <a:gd name="T76" fmla="*/ 0 w 2351"/>
                <a:gd name="T77" fmla="*/ 2 h 3851"/>
                <a:gd name="T78" fmla="*/ 0 w 2351"/>
                <a:gd name="T79" fmla="*/ 1 h 3851"/>
                <a:gd name="T80" fmla="*/ 0 w 2351"/>
                <a:gd name="T81" fmla="*/ 1 h 3851"/>
                <a:gd name="T82" fmla="*/ 0 w 2351"/>
                <a:gd name="T83" fmla="*/ 1 h 3851"/>
                <a:gd name="T84" fmla="*/ 0 w 2351"/>
                <a:gd name="T85" fmla="*/ 1 h 3851"/>
                <a:gd name="T86" fmla="*/ 0 w 2351"/>
                <a:gd name="T87" fmla="*/ 1 h 3851"/>
                <a:gd name="T88" fmla="*/ 0 w 2351"/>
                <a:gd name="T89" fmla="*/ 1 h 3851"/>
                <a:gd name="T90" fmla="*/ 0 w 2351"/>
                <a:gd name="T91" fmla="*/ 1 h 385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51"/>
                <a:gd name="T139" fmla="*/ 0 h 3851"/>
                <a:gd name="T140" fmla="*/ 2351 w 2351"/>
                <a:gd name="T141" fmla="*/ 3851 h 385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51" h="3851">
                  <a:moveTo>
                    <a:pt x="21" y="2012"/>
                  </a:moveTo>
                  <a:cubicBezTo>
                    <a:pt x="12" y="2010"/>
                    <a:pt x="13" y="2006"/>
                    <a:pt x="9" y="1997"/>
                  </a:cubicBezTo>
                  <a:cubicBezTo>
                    <a:pt x="0" y="1975"/>
                    <a:pt x="9" y="1930"/>
                    <a:pt x="36" y="1926"/>
                  </a:cubicBezTo>
                  <a:cubicBezTo>
                    <a:pt x="109" y="1916"/>
                    <a:pt x="101" y="1932"/>
                    <a:pt x="175" y="1926"/>
                  </a:cubicBezTo>
                  <a:cubicBezTo>
                    <a:pt x="242" y="1909"/>
                    <a:pt x="225" y="1880"/>
                    <a:pt x="262" y="1843"/>
                  </a:cubicBezTo>
                  <a:cubicBezTo>
                    <a:pt x="267" y="1827"/>
                    <a:pt x="301" y="1864"/>
                    <a:pt x="313" y="1856"/>
                  </a:cubicBezTo>
                  <a:cubicBezTo>
                    <a:pt x="325" y="1852"/>
                    <a:pt x="320" y="1825"/>
                    <a:pt x="335" y="1818"/>
                  </a:cubicBezTo>
                  <a:cubicBezTo>
                    <a:pt x="347" y="1806"/>
                    <a:pt x="395" y="1827"/>
                    <a:pt x="401" y="1811"/>
                  </a:cubicBezTo>
                  <a:cubicBezTo>
                    <a:pt x="406" y="1797"/>
                    <a:pt x="399" y="1763"/>
                    <a:pt x="406" y="1750"/>
                  </a:cubicBezTo>
                  <a:cubicBezTo>
                    <a:pt x="409" y="1744"/>
                    <a:pt x="465" y="1755"/>
                    <a:pt x="473" y="1754"/>
                  </a:cubicBezTo>
                  <a:cubicBezTo>
                    <a:pt x="539" y="1710"/>
                    <a:pt x="628" y="1709"/>
                    <a:pt x="702" y="1682"/>
                  </a:cubicBezTo>
                  <a:cubicBezTo>
                    <a:pt x="707" y="1675"/>
                    <a:pt x="712" y="1669"/>
                    <a:pt x="716" y="1661"/>
                  </a:cubicBezTo>
                  <a:cubicBezTo>
                    <a:pt x="719" y="1654"/>
                    <a:pt x="717" y="1643"/>
                    <a:pt x="723" y="1639"/>
                  </a:cubicBezTo>
                  <a:cubicBezTo>
                    <a:pt x="735" y="1630"/>
                    <a:pt x="766" y="1625"/>
                    <a:pt x="766" y="1625"/>
                  </a:cubicBezTo>
                  <a:cubicBezTo>
                    <a:pt x="798" y="1595"/>
                    <a:pt x="808" y="1559"/>
                    <a:pt x="831" y="1525"/>
                  </a:cubicBezTo>
                  <a:cubicBezTo>
                    <a:pt x="833" y="1518"/>
                    <a:pt x="832" y="1507"/>
                    <a:pt x="838" y="1503"/>
                  </a:cubicBezTo>
                  <a:cubicBezTo>
                    <a:pt x="850" y="1494"/>
                    <a:pt x="881" y="1489"/>
                    <a:pt x="881" y="1489"/>
                  </a:cubicBezTo>
                  <a:cubicBezTo>
                    <a:pt x="893" y="1453"/>
                    <a:pt x="906" y="1417"/>
                    <a:pt x="917" y="1381"/>
                  </a:cubicBezTo>
                  <a:cubicBezTo>
                    <a:pt x="933" y="1214"/>
                    <a:pt x="940" y="1047"/>
                    <a:pt x="960" y="880"/>
                  </a:cubicBezTo>
                  <a:cubicBezTo>
                    <a:pt x="957" y="834"/>
                    <a:pt x="934" y="722"/>
                    <a:pt x="974" y="679"/>
                  </a:cubicBezTo>
                  <a:cubicBezTo>
                    <a:pt x="987" y="640"/>
                    <a:pt x="983" y="596"/>
                    <a:pt x="996" y="557"/>
                  </a:cubicBezTo>
                  <a:cubicBezTo>
                    <a:pt x="998" y="550"/>
                    <a:pt x="1010" y="552"/>
                    <a:pt x="1017" y="550"/>
                  </a:cubicBezTo>
                  <a:cubicBezTo>
                    <a:pt x="1019" y="543"/>
                    <a:pt x="1023" y="536"/>
                    <a:pt x="1024" y="529"/>
                  </a:cubicBezTo>
                  <a:cubicBezTo>
                    <a:pt x="1028" y="496"/>
                    <a:pt x="1021" y="471"/>
                    <a:pt x="1027" y="438"/>
                  </a:cubicBezTo>
                  <a:cubicBezTo>
                    <a:pt x="1031" y="420"/>
                    <a:pt x="1056" y="401"/>
                    <a:pt x="1067" y="386"/>
                  </a:cubicBezTo>
                  <a:cubicBezTo>
                    <a:pt x="1075" y="345"/>
                    <a:pt x="1079" y="341"/>
                    <a:pt x="1117" y="328"/>
                  </a:cubicBezTo>
                  <a:cubicBezTo>
                    <a:pt x="1143" y="304"/>
                    <a:pt x="1130" y="321"/>
                    <a:pt x="1146" y="271"/>
                  </a:cubicBezTo>
                  <a:cubicBezTo>
                    <a:pt x="1158" y="234"/>
                    <a:pt x="1184" y="230"/>
                    <a:pt x="1211" y="221"/>
                  </a:cubicBezTo>
                  <a:cubicBezTo>
                    <a:pt x="1225" y="208"/>
                    <a:pt x="1247" y="222"/>
                    <a:pt x="1254" y="214"/>
                  </a:cubicBezTo>
                  <a:cubicBezTo>
                    <a:pt x="1261" y="206"/>
                    <a:pt x="1245" y="178"/>
                    <a:pt x="1254" y="171"/>
                  </a:cubicBezTo>
                  <a:cubicBezTo>
                    <a:pt x="1270" y="158"/>
                    <a:pt x="1286" y="178"/>
                    <a:pt x="1305" y="170"/>
                  </a:cubicBezTo>
                  <a:cubicBezTo>
                    <a:pt x="1325" y="162"/>
                    <a:pt x="1351" y="137"/>
                    <a:pt x="1375" y="125"/>
                  </a:cubicBezTo>
                  <a:cubicBezTo>
                    <a:pt x="1398" y="107"/>
                    <a:pt x="1427" y="110"/>
                    <a:pt x="1449" y="96"/>
                  </a:cubicBezTo>
                  <a:cubicBezTo>
                    <a:pt x="1471" y="82"/>
                    <a:pt x="1484" y="54"/>
                    <a:pt x="1507" y="38"/>
                  </a:cubicBezTo>
                  <a:cubicBezTo>
                    <a:pt x="1536" y="11"/>
                    <a:pt x="1549" y="9"/>
                    <a:pt x="1587" y="0"/>
                  </a:cubicBezTo>
                  <a:cubicBezTo>
                    <a:pt x="1596" y="2"/>
                    <a:pt x="1653" y="12"/>
                    <a:pt x="1654" y="22"/>
                  </a:cubicBezTo>
                  <a:cubicBezTo>
                    <a:pt x="1663" y="40"/>
                    <a:pt x="1642" y="91"/>
                    <a:pt x="1641" y="125"/>
                  </a:cubicBezTo>
                  <a:cubicBezTo>
                    <a:pt x="1640" y="159"/>
                    <a:pt x="1644" y="197"/>
                    <a:pt x="1647" y="227"/>
                  </a:cubicBezTo>
                  <a:cubicBezTo>
                    <a:pt x="1654" y="263"/>
                    <a:pt x="1626" y="295"/>
                    <a:pt x="1662" y="307"/>
                  </a:cubicBezTo>
                  <a:cubicBezTo>
                    <a:pt x="1698" y="360"/>
                    <a:pt x="1656" y="291"/>
                    <a:pt x="1683" y="414"/>
                  </a:cubicBezTo>
                  <a:cubicBezTo>
                    <a:pt x="1685" y="422"/>
                    <a:pt x="1727" y="439"/>
                    <a:pt x="1731" y="442"/>
                  </a:cubicBezTo>
                  <a:cubicBezTo>
                    <a:pt x="1758" y="524"/>
                    <a:pt x="1698" y="619"/>
                    <a:pt x="1734" y="715"/>
                  </a:cubicBezTo>
                  <a:cubicBezTo>
                    <a:pt x="1724" y="801"/>
                    <a:pt x="1722" y="780"/>
                    <a:pt x="1734" y="873"/>
                  </a:cubicBezTo>
                  <a:cubicBezTo>
                    <a:pt x="1736" y="890"/>
                    <a:pt x="1751" y="932"/>
                    <a:pt x="1755" y="944"/>
                  </a:cubicBezTo>
                  <a:cubicBezTo>
                    <a:pt x="1757" y="951"/>
                    <a:pt x="1762" y="966"/>
                    <a:pt x="1762" y="966"/>
                  </a:cubicBezTo>
                  <a:cubicBezTo>
                    <a:pt x="1774" y="1051"/>
                    <a:pt x="1762" y="992"/>
                    <a:pt x="1805" y="1038"/>
                  </a:cubicBezTo>
                  <a:cubicBezTo>
                    <a:pt x="1822" y="1086"/>
                    <a:pt x="1858" y="1123"/>
                    <a:pt x="1903" y="1152"/>
                  </a:cubicBezTo>
                  <a:cubicBezTo>
                    <a:pt x="1945" y="1218"/>
                    <a:pt x="1996" y="1262"/>
                    <a:pt x="2070" y="1274"/>
                  </a:cubicBezTo>
                  <a:cubicBezTo>
                    <a:pt x="2087" y="1327"/>
                    <a:pt x="2135" y="1319"/>
                    <a:pt x="2185" y="1324"/>
                  </a:cubicBezTo>
                  <a:cubicBezTo>
                    <a:pt x="2190" y="1331"/>
                    <a:pt x="2192" y="1341"/>
                    <a:pt x="2199" y="1346"/>
                  </a:cubicBezTo>
                  <a:cubicBezTo>
                    <a:pt x="2212" y="1354"/>
                    <a:pt x="2242" y="1360"/>
                    <a:pt x="2242" y="1360"/>
                  </a:cubicBezTo>
                  <a:cubicBezTo>
                    <a:pt x="2266" y="1382"/>
                    <a:pt x="2320" y="1404"/>
                    <a:pt x="2351" y="1414"/>
                  </a:cubicBezTo>
                  <a:cubicBezTo>
                    <a:pt x="2349" y="1428"/>
                    <a:pt x="2321" y="1440"/>
                    <a:pt x="2314" y="1453"/>
                  </a:cubicBezTo>
                  <a:cubicBezTo>
                    <a:pt x="2310" y="1460"/>
                    <a:pt x="2299" y="1456"/>
                    <a:pt x="2292" y="1460"/>
                  </a:cubicBezTo>
                  <a:cubicBezTo>
                    <a:pt x="2280" y="1466"/>
                    <a:pt x="2257" y="1486"/>
                    <a:pt x="2249" y="1496"/>
                  </a:cubicBezTo>
                  <a:cubicBezTo>
                    <a:pt x="2243" y="1503"/>
                    <a:pt x="2241" y="1512"/>
                    <a:pt x="2235" y="1518"/>
                  </a:cubicBezTo>
                  <a:cubicBezTo>
                    <a:pt x="2201" y="1553"/>
                    <a:pt x="2226" y="1512"/>
                    <a:pt x="2199" y="1546"/>
                  </a:cubicBezTo>
                  <a:cubicBezTo>
                    <a:pt x="2166" y="1587"/>
                    <a:pt x="2181" y="1613"/>
                    <a:pt x="2120" y="1632"/>
                  </a:cubicBezTo>
                  <a:cubicBezTo>
                    <a:pt x="2112" y="1657"/>
                    <a:pt x="2115" y="1686"/>
                    <a:pt x="2106" y="1711"/>
                  </a:cubicBezTo>
                  <a:cubicBezTo>
                    <a:pt x="2096" y="1739"/>
                    <a:pt x="2047" y="1763"/>
                    <a:pt x="2027" y="1783"/>
                  </a:cubicBezTo>
                  <a:cubicBezTo>
                    <a:pt x="2041" y="1785"/>
                    <a:pt x="2063" y="1777"/>
                    <a:pt x="2070" y="1790"/>
                  </a:cubicBezTo>
                  <a:cubicBezTo>
                    <a:pt x="2078" y="1803"/>
                    <a:pt x="2056" y="1833"/>
                    <a:pt x="2056" y="1833"/>
                  </a:cubicBezTo>
                  <a:cubicBezTo>
                    <a:pt x="2060" y="1918"/>
                    <a:pt x="2061" y="1995"/>
                    <a:pt x="2077" y="2077"/>
                  </a:cubicBezTo>
                  <a:cubicBezTo>
                    <a:pt x="2070" y="2158"/>
                    <a:pt x="2098" y="2134"/>
                    <a:pt x="2031" y="2150"/>
                  </a:cubicBezTo>
                  <a:cubicBezTo>
                    <a:pt x="2012" y="2144"/>
                    <a:pt x="1989" y="2152"/>
                    <a:pt x="1971" y="2144"/>
                  </a:cubicBezTo>
                  <a:cubicBezTo>
                    <a:pt x="1955" y="2137"/>
                    <a:pt x="1920" y="2141"/>
                    <a:pt x="1920" y="2141"/>
                  </a:cubicBezTo>
                  <a:cubicBezTo>
                    <a:pt x="1901" y="2142"/>
                    <a:pt x="1878" y="2123"/>
                    <a:pt x="1855" y="2128"/>
                  </a:cubicBezTo>
                  <a:cubicBezTo>
                    <a:pt x="1832" y="2133"/>
                    <a:pt x="1805" y="2152"/>
                    <a:pt x="1784" y="2170"/>
                  </a:cubicBezTo>
                  <a:cubicBezTo>
                    <a:pt x="1778" y="2225"/>
                    <a:pt x="1767" y="2209"/>
                    <a:pt x="1731" y="2237"/>
                  </a:cubicBezTo>
                  <a:cubicBezTo>
                    <a:pt x="1717" y="2247"/>
                    <a:pt x="1679" y="2291"/>
                    <a:pt x="1679" y="2291"/>
                  </a:cubicBezTo>
                  <a:cubicBezTo>
                    <a:pt x="1664" y="2315"/>
                    <a:pt x="1685" y="2318"/>
                    <a:pt x="1662" y="2334"/>
                  </a:cubicBezTo>
                  <a:cubicBezTo>
                    <a:pt x="1656" y="2349"/>
                    <a:pt x="1627" y="2354"/>
                    <a:pt x="1619" y="2374"/>
                  </a:cubicBezTo>
                  <a:cubicBezTo>
                    <a:pt x="1610" y="2392"/>
                    <a:pt x="1617" y="2434"/>
                    <a:pt x="1609" y="2445"/>
                  </a:cubicBezTo>
                  <a:cubicBezTo>
                    <a:pt x="1607" y="2459"/>
                    <a:pt x="1580" y="2429"/>
                    <a:pt x="1574" y="2442"/>
                  </a:cubicBezTo>
                  <a:cubicBezTo>
                    <a:pt x="1567" y="2458"/>
                    <a:pt x="1523" y="2533"/>
                    <a:pt x="1513" y="2547"/>
                  </a:cubicBezTo>
                  <a:cubicBezTo>
                    <a:pt x="1486" y="2587"/>
                    <a:pt x="1497" y="2602"/>
                    <a:pt x="1461" y="2635"/>
                  </a:cubicBezTo>
                  <a:cubicBezTo>
                    <a:pt x="1454" y="2667"/>
                    <a:pt x="1451" y="2725"/>
                    <a:pt x="1455" y="2755"/>
                  </a:cubicBezTo>
                  <a:cubicBezTo>
                    <a:pt x="1459" y="2785"/>
                    <a:pt x="1470" y="2789"/>
                    <a:pt x="1484" y="2816"/>
                  </a:cubicBezTo>
                  <a:cubicBezTo>
                    <a:pt x="1498" y="2843"/>
                    <a:pt x="1526" y="2891"/>
                    <a:pt x="1540" y="2915"/>
                  </a:cubicBezTo>
                  <a:cubicBezTo>
                    <a:pt x="1550" y="2929"/>
                    <a:pt x="1553" y="2953"/>
                    <a:pt x="1569" y="2958"/>
                  </a:cubicBezTo>
                  <a:cubicBezTo>
                    <a:pt x="1583" y="2963"/>
                    <a:pt x="1598" y="2967"/>
                    <a:pt x="1612" y="2972"/>
                  </a:cubicBezTo>
                  <a:cubicBezTo>
                    <a:pt x="1619" y="2974"/>
                    <a:pt x="1633" y="2979"/>
                    <a:pt x="1633" y="2979"/>
                  </a:cubicBezTo>
                  <a:cubicBezTo>
                    <a:pt x="1638" y="2984"/>
                    <a:pt x="1645" y="2988"/>
                    <a:pt x="1648" y="2994"/>
                  </a:cubicBezTo>
                  <a:cubicBezTo>
                    <a:pt x="1653" y="3005"/>
                    <a:pt x="1649" y="3019"/>
                    <a:pt x="1655" y="3029"/>
                  </a:cubicBezTo>
                  <a:cubicBezTo>
                    <a:pt x="1656" y="3031"/>
                    <a:pt x="1696" y="3043"/>
                    <a:pt x="1698" y="3044"/>
                  </a:cubicBezTo>
                  <a:cubicBezTo>
                    <a:pt x="1728" y="3064"/>
                    <a:pt x="1730" y="3094"/>
                    <a:pt x="1762" y="3115"/>
                  </a:cubicBezTo>
                  <a:cubicBezTo>
                    <a:pt x="1764" y="3129"/>
                    <a:pt x="1762" y="3145"/>
                    <a:pt x="1769" y="3158"/>
                  </a:cubicBezTo>
                  <a:cubicBezTo>
                    <a:pt x="1773" y="3165"/>
                    <a:pt x="1787" y="3160"/>
                    <a:pt x="1791" y="3166"/>
                  </a:cubicBezTo>
                  <a:cubicBezTo>
                    <a:pt x="1800" y="3178"/>
                    <a:pt x="1794" y="3199"/>
                    <a:pt x="1805" y="3209"/>
                  </a:cubicBezTo>
                  <a:cubicBezTo>
                    <a:pt x="1824" y="3226"/>
                    <a:pt x="1839" y="3236"/>
                    <a:pt x="1863" y="3244"/>
                  </a:cubicBezTo>
                  <a:cubicBezTo>
                    <a:pt x="1885" y="3267"/>
                    <a:pt x="1883" y="3266"/>
                    <a:pt x="1868" y="3296"/>
                  </a:cubicBezTo>
                  <a:cubicBezTo>
                    <a:pt x="1864" y="3303"/>
                    <a:pt x="1828" y="3293"/>
                    <a:pt x="1823" y="3299"/>
                  </a:cubicBezTo>
                  <a:cubicBezTo>
                    <a:pt x="1802" y="3325"/>
                    <a:pt x="1794" y="3321"/>
                    <a:pt x="1769" y="3338"/>
                  </a:cubicBezTo>
                  <a:cubicBezTo>
                    <a:pt x="1746" y="3353"/>
                    <a:pt x="1737" y="3351"/>
                    <a:pt x="1711" y="3360"/>
                  </a:cubicBezTo>
                  <a:cubicBezTo>
                    <a:pt x="1688" y="3354"/>
                    <a:pt x="1679" y="3380"/>
                    <a:pt x="1667" y="3360"/>
                  </a:cubicBezTo>
                  <a:cubicBezTo>
                    <a:pt x="1663" y="3354"/>
                    <a:pt x="1646" y="3349"/>
                    <a:pt x="1640" y="3345"/>
                  </a:cubicBezTo>
                  <a:cubicBezTo>
                    <a:pt x="1628" y="3336"/>
                    <a:pt x="1597" y="3330"/>
                    <a:pt x="1597" y="3330"/>
                  </a:cubicBezTo>
                  <a:cubicBezTo>
                    <a:pt x="1578" y="3333"/>
                    <a:pt x="1557" y="3330"/>
                    <a:pt x="1540" y="3338"/>
                  </a:cubicBezTo>
                  <a:cubicBezTo>
                    <a:pt x="1533" y="3341"/>
                    <a:pt x="1536" y="3352"/>
                    <a:pt x="1533" y="3359"/>
                  </a:cubicBezTo>
                  <a:cubicBezTo>
                    <a:pt x="1529" y="3367"/>
                    <a:pt x="1524" y="3374"/>
                    <a:pt x="1519" y="3381"/>
                  </a:cubicBezTo>
                  <a:cubicBezTo>
                    <a:pt x="1495" y="3410"/>
                    <a:pt x="1496" y="3413"/>
                    <a:pt x="1465" y="3434"/>
                  </a:cubicBezTo>
                  <a:cubicBezTo>
                    <a:pt x="1453" y="3470"/>
                    <a:pt x="1455" y="3438"/>
                    <a:pt x="1471" y="3488"/>
                  </a:cubicBezTo>
                  <a:cubicBezTo>
                    <a:pt x="1473" y="3495"/>
                    <a:pt x="1454" y="3531"/>
                    <a:pt x="1454" y="3531"/>
                  </a:cubicBezTo>
                  <a:cubicBezTo>
                    <a:pt x="1459" y="3564"/>
                    <a:pt x="1458" y="3594"/>
                    <a:pt x="1483" y="3617"/>
                  </a:cubicBezTo>
                  <a:cubicBezTo>
                    <a:pt x="1488" y="3644"/>
                    <a:pt x="1503" y="3682"/>
                    <a:pt x="1494" y="3706"/>
                  </a:cubicBezTo>
                  <a:cubicBezTo>
                    <a:pt x="1485" y="3730"/>
                    <a:pt x="1442" y="3741"/>
                    <a:pt x="1430" y="3760"/>
                  </a:cubicBezTo>
                  <a:cubicBezTo>
                    <a:pt x="1417" y="3794"/>
                    <a:pt x="1448" y="3811"/>
                    <a:pt x="1420" y="3824"/>
                  </a:cubicBezTo>
                  <a:cubicBezTo>
                    <a:pt x="1392" y="3837"/>
                    <a:pt x="1310" y="3840"/>
                    <a:pt x="1263" y="3837"/>
                  </a:cubicBezTo>
                  <a:cubicBezTo>
                    <a:pt x="1156" y="3828"/>
                    <a:pt x="1202" y="3851"/>
                    <a:pt x="1139" y="3803"/>
                  </a:cubicBezTo>
                  <a:cubicBezTo>
                    <a:pt x="1125" y="3793"/>
                    <a:pt x="1110" y="3784"/>
                    <a:pt x="1096" y="3775"/>
                  </a:cubicBezTo>
                  <a:cubicBezTo>
                    <a:pt x="1089" y="3770"/>
                    <a:pt x="1074" y="3760"/>
                    <a:pt x="1074" y="3760"/>
                  </a:cubicBezTo>
                  <a:cubicBezTo>
                    <a:pt x="1060" y="3738"/>
                    <a:pt x="1059" y="3742"/>
                    <a:pt x="1053" y="3717"/>
                  </a:cubicBezTo>
                  <a:cubicBezTo>
                    <a:pt x="1050" y="3705"/>
                    <a:pt x="1055" y="3689"/>
                    <a:pt x="1046" y="3682"/>
                  </a:cubicBezTo>
                  <a:cubicBezTo>
                    <a:pt x="1028" y="3668"/>
                    <a:pt x="1003" y="3667"/>
                    <a:pt x="981" y="3660"/>
                  </a:cubicBezTo>
                  <a:cubicBezTo>
                    <a:pt x="967" y="3655"/>
                    <a:pt x="938" y="3646"/>
                    <a:pt x="938" y="3646"/>
                  </a:cubicBezTo>
                  <a:cubicBezTo>
                    <a:pt x="917" y="3580"/>
                    <a:pt x="748" y="3597"/>
                    <a:pt x="716" y="3596"/>
                  </a:cubicBezTo>
                  <a:cubicBezTo>
                    <a:pt x="705" y="3561"/>
                    <a:pt x="701" y="3536"/>
                    <a:pt x="673" y="3510"/>
                  </a:cubicBezTo>
                  <a:cubicBezTo>
                    <a:pt x="668" y="3477"/>
                    <a:pt x="673" y="3440"/>
                    <a:pt x="665" y="3408"/>
                  </a:cubicBezTo>
                  <a:cubicBezTo>
                    <a:pt x="675" y="3378"/>
                    <a:pt x="689" y="3349"/>
                    <a:pt x="707" y="3322"/>
                  </a:cubicBezTo>
                  <a:cubicBezTo>
                    <a:pt x="714" y="3245"/>
                    <a:pt x="748" y="3201"/>
                    <a:pt x="716" y="3098"/>
                  </a:cubicBezTo>
                  <a:cubicBezTo>
                    <a:pt x="713" y="3044"/>
                    <a:pt x="720" y="3058"/>
                    <a:pt x="719" y="3037"/>
                  </a:cubicBezTo>
                  <a:cubicBezTo>
                    <a:pt x="718" y="3016"/>
                    <a:pt x="713" y="3011"/>
                    <a:pt x="709" y="2972"/>
                  </a:cubicBezTo>
                  <a:cubicBezTo>
                    <a:pt x="706" y="2915"/>
                    <a:pt x="721" y="2851"/>
                    <a:pt x="695" y="2800"/>
                  </a:cubicBezTo>
                  <a:cubicBezTo>
                    <a:pt x="684" y="2779"/>
                    <a:pt x="652" y="2743"/>
                    <a:pt x="652" y="2743"/>
                  </a:cubicBezTo>
                  <a:cubicBezTo>
                    <a:pt x="638" y="2698"/>
                    <a:pt x="643" y="2654"/>
                    <a:pt x="616" y="2614"/>
                  </a:cubicBezTo>
                  <a:cubicBezTo>
                    <a:pt x="601" y="2569"/>
                    <a:pt x="591" y="2554"/>
                    <a:pt x="551" y="2528"/>
                  </a:cubicBezTo>
                  <a:cubicBezTo>
                    <a:pt x="550" y="2526"/>
                    <a:pt x="526" y="2434"/>
                    <a:pt x="523" y="2428"/>
                  </a:cubicBezTo>
                  <a:cubicBezTo>
                    <a:pt x="514" y="2413"/>
                    <a:pt x="487" y="2409"/>
                    <a:pt x="473" y="2406"/>
                  </a:cubicBezTo>
                  <a:cubicBezTo>
                    <a:pt x="446" y="2381"/>
                    <a:pt x="463" y="2346"/>
                    <a:pt x="437" y="2320"/>
                  </a:cubicBezTo>
                  <a:cubicBezTo>
                    <a:pt x="412" y="2295"/>
                    <a:pt x="386" y="2287"/>
                    <a:pt x="365" y="2256"/>
                  </a:cubicBezTo>
                  <a:cubicBezTo>
                    <a:pt x="347" y="2200"/>
                    <a:pt x="353" y="2206"/>
                    <a:pt x="284" y="2198"/>
                  </a:cubicBezTo>
                  <a:cubicBezTo>
                    <a:pt x="265" y="2186"/>
                    <a:pt x="268" y="2192"/>
                    <a:pt x="262" y="2179"/>
                  </a:cubicBezTo>
                  <a:cubicBezTo>
                    <a:pt x="256" y="2166"/>
                    <a:pt x="262" y="2137"/>
                    <a:pt x="246" y="2122"/>
                  </a:cubicBezTo>
                  <a:cubicBezTo>
                    <a:pt x="236" y="2093"/>
                    <a:pt x="189" y="2096"/>
                    <a:pt x="165" y="2091"/>
                  </a:cubicBezTo>
                  <a:cubicBezTo>
                    <a:pt x="149" y="2080"/>
                    <a:pt x="196" y="2062"/>
                    <a:pt x="182" y="2054"/>
                  </a:cubicBezTo>
                  <a:cubicBezTo>
                    <a:pt x="168" y="2046"/>
                    <a:pt x="96" y="2047"/>
                    <a:pt x="79" y="2041"/>
                  </a:cubicBezTo>
                  <a:cubicBezTo>
                    <a:pt x="57" y="2037"/>
                    <a:pt x="89" y="2024"/>
                    <a:pt x="79" y="2019"/>
                  </a:cubicBezTo>
                  <a:cubicBezTo>
                    <a:pt x="69" y="2014"/>
                    <a:pt x="33" y="2013"/>
                    <a:pt x="21" y="2012"/>
                  </a:cubicBezTo>
                  <a:close/>
                </a:path>
              </a:pathLst>
            </a:custGeom>
            <a:no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21" name="Freeform 20"/>
            <p:cNvSpPr>
              <a:spLocks noChangeAspect="1"/>
            </p:cNvSpPr>
            <p:nvPr/>
          </p:nvSpPr>
          <p:spPr bwMode="auto">
            <a:xfrm>
              <a:off x="1845" y="2011"/>
              <a:ext cx="303" cy="562"/>
            </a:xfrm>
            <a:custGeom>
              <a:avLst/>
              <a:gdLst>
                <a:gd name="T0" fmla="*/ 14 w 1356"/>
                <a:gd name="T1" fmla="*/ 0 h 2448"/>
                <a:gd name="T2" fmla="*/ 13 w 1356"/>
                <a:gd name="T3" fmla="*/ 2 h 2448"/>
                <a:gd name="T4" fmla="*/ 12 w 1356"/>
                <a:gd name="T5" fmla="*/ 1 h 2448"/>
                <a:gd name="T6" fmla="*/ 11 w 1356"/>
                <a:gd name="T7" fmla="*/ 2 h 2448"/>
                <a:gd name="T8" fmla="*/ 10 w 1356"/>
                <a:gd name="T9" fmla="*/ 3 h 2448"/>
                <a:gd name="T10" fmla="*/ 9 w 1356"/>
                <a:gd name="T11" fmla="*/ 4 h 2448"/>
                <a:gd name="T12" fmla="*/ 9 w 1356"/>
                <a:gd name="T13" fmla="*/ 5 h 2448"/>
                <a:gd name="T14" fmla="*/ 8 w 1356"/>
                <a:gd name="T15" fmla="*/ 8 h 2448"/>
                <a:gd name="T16" fmla="*/ 6 w 1356"/>
                <a:gd name="T17" fmla="*/ 7 h 2448"/>
                <a:gd name="T18" fmla="*/ 4 w 1356"/>
                <a:gd name="T19" fmla="*/ 8 h 2448"/>
                <a:gd name="T20" fmla="*/ 5 w 1356"/>
                <a:gd name="T21" fmla="*/ 10 h 2448"/>
                <a:gd name="T22" fmla="*/ 7 w 1356"/>
                <a:gd name="T23" fmla="*/ 11 h 2448"/>
                <a:gd name="T24" fmla="*/ 8 w 1356"/>
                <a:gd name="T25" fmla="*/ 12 h 2448"/>
                <a:gd name="T26" fmla="*/ 8 w 1356"/>
                <a:gd name="T27" fmla="*/ 13 h 2448"/>
                <a:gd name="T28" fmla="*/ 8 w 1356"/>
                <a:gd name="T29" fmla="*/ 15 h 2448"/>
                <a:gd name="T30" fmla="*/ 7 w 1356"/>
                <a:gd name="T31" fmla="*/ 16 h 2448"/>
                <a:gd name="T32" fmla="*/ 6 w 1356"/>
                <a:gd name="T33" fmla="*/ 17 h 2448"/>
                <a:gd name="T34" fmla="*/ 4 w 1356"/>
                <a:gd name="T35" fmla="*/ 18 h 2448"/>
                <a:gd name="T36" fmla="*/ 2 w 1356"/>
                <a:gd name="T37" fmla="*/ 18 h 2448"/>
                <a:gd name="T38" fmla="*/ 2 w 1356"/>
                <a:gd name="T39" fmla="*/ 20 h 2448"/>
                <a:gd name="T40" fmla="*/ 3 w 1356"/>
                <a:gd name="T41" fmla="*/ 20 h 2448"/>
                <a:gd name="T42" fmla="*/ 2 w 1356"/>
                <a:gd name="T43" fmla="*/ 22 h 2448"/>
                <a:gd name="T44" fmla="*/ 2 w 1356"/>
                <a:gd name="T45" fmla="*/ 23 h 2448"/>
                <a:gd name="T46" fmla="*/ 0 w 1356"/>
                <a:gd name="T47" fmla="*/ 23 h 2448"/>
                <a:gd name="T48" fmla="*/ 0 w 1356"/>
                <a:gd name="T49" fmla="*/ 24 h 2448"/>
                <a:gd name="T50" fmla="*/ 0 w 1356"/>
                <a:gd name="T51" fmla="*/ 25 h 2448"/>
                <a:gd name="T52" fmla="*/ 1 w 1356"/>
                <a:gd name="T53" fmla="*/ 26 h 2448"/>
                <a:gd name="T54" fmla="*/ 3 w 1356"/>
                <a:gd name="T55" fmla="*/ 27 h 2448"/>
                <a:gd name="T56" fmla="*/ 4 w 1356"/>
                <a:gd name="T57" fmla="*/ 27 h 2448"/>
                <a:gd name="T58" fmla="*/ 6 w 1356"/>
                <a:gd name="T59" fmla="*/ 28 h 2448"/>
                <a:gd name="T60" fmla="*/ 8 w 1356"/>
                <a:gd name="T61" fmla="*/ 28 h 2448"/>
                <a:gd name="T62" fmla="*/ 10 w 1356"/>
                <a:gd name="T63" fmla="*/ 29 h 2448"/>
                <a:gd name="T64" fmla="*/ 11 w 1356"/>
                <a:gd name="T65" fmla="*/ 29 h 2448"/>
                <a:gd name="T66" fmla="*/ 11 w 1356"/>
                <a:gd name="T67" fmla="*/ 29 h 2448"/>
                <a:gd name="T68" fmla="*/ 11 w 1356"/>
                <a:gd name="T69" fmla="*/ 27 h 2448"/>
                <a:gd name="T70" fmla="*/ 12 w 1356"/>
                <a:gd name="T71" fmla="*/ 26 h 2448"/>
                <a:gd name="T72" fmla="*/ 11 w 1356"/>
                <a:gd name="T73" fmla="*/ 25 h 2448"/>
                <a:gd name="T74" fmla="*/ 12 w 1356"/>
                <a:gd name="T75" fmla="*/ 24 h 2448"/>
                <a:gd name="T76" fmla="*/ 14 w 1356"/>
                <a:gd name="T77" fmla="*/ 24 h 2448"/>
                <a:gd name="T78" fmla="*/ 15 w 1356"/>
                <a:gd name="T79" fmla="*/ 24 h 2448"/>
                <a:gd name="T80" fmla="*/ 15 w 1356"/>
                <a:gd name="T81" fmla="*/ 23 h 2448"/>
                <a:gd name="T82" fmla="*/ 14 w 1356"/>
                <a:gd name="T83" fmla="*/ 22 h 2448"/>
                <a:gd name="T84" fmla="*/ 14 w 1356"/>
                <a:gd name="T85" fmla="*/ 22 h 2448"/>
                <a:gd name="T86" fmla="*/ 14 w 1356"/>
                <a:gd name="T87" fmla="*/ 20 h 2448"/>
                <a:gd name="T88" fmla="*/ 13 w 1356"/>
                <a:gd name="T89" fmla="*/ 17 h 2448"/>
                <a:gd name="T90" fmla="*/ 13 w 1356"/>
                <a:gd name="T91" fmla="*/ 16 h 2448"/>
                <a:gd name="T92" fmla="*/ 14 w 1356"/>
                <a:gd name="T93" fmla="*/ 13 h 2448"/>
                <a:gd name="T94" fmla="*/ 13 w 1356"/>
                <a:gd name="T95" fmla="*/ 9 h 2448"/>
                <a:gd name="T96" fmla="*/ 14 w 1356"/>
                <a:gd name="T97" fmla="*/ 8 h 2448"/>
                <a:gd name="T98" fmla="*/ 13 w 1356"/>
                <a:gd name="T99" fmla="*/ 6 h 2448"/>
                <a:gd name="T100" fmla="*/ 14 w 1356"/>
                <a:gd name="T101" fmla="*/ 3 h 2448"/>
                <a:gd name="T102" fmla="*/ 15 w 1356"/>
                <a:gd name="T103" fmla="*/ 1 h 2448"/>
                <a:gd name="T104" fmla="*/ 15 w 1356"/>
                <a:gd name="T105" fmla="*/ 0 h 24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56"/>
                <a:gd name="T160" fmla="*/ 0 h 2448"/>
                <a:gd name="T161" fmla="*/ 1356 w 1356"/>
                <a:gd name="T162" fmla="*/ 2448 h 24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56" h="2448">
                  <a:moveTo>
                    <a:pt x="1301" y="0"/>
                  </a:moveTo>
                  <a:cubicBezTo>
                    <a:pt x="1290" y="2"/>
                    <a:pt x="1278" y="2"/>
                    <a:pt x="1267" y="5"/>
                  </a:cubicBezTo>
                  <a:cubicBezTo>
                    <a:pt x="1257" y="7"/>
                    <a:pt x="1238" y="15"/>
                    <a:pt x="1238" y="15"/>
                  </a:cubicBezTo>
                  <a:cubicBezTo>
                    <a:pt x="1220" y="65"/>
                    <a:pt x="1207" y="110"/>
                    <a:pt x="1152" y="130"/>
                  </a:cubicBezTo>
                  <a:cubicBezTo>
                    <a:pt x="1115" y="120"/>
                    <a:pt x="1121" y="116"/>
                    <a:pt x="1075" y="120"/>
                  </a:cubicBezTo>
                  <a:cubicBezTo>
                    <a:pt x="1061" y="119"/>
                    <a:pt x="1046" y="113"/>
                    <a:pt x="1032" y="116"/>
                  </a:cubicBezTo>
                  <a:cubicBezTo>
                    <a:pt x="1026" y="117"/>
                    <a:pt x="1025" y="125"/>
                    <a:pt x="1022" y="130"/>
                  </a:cubicBezTo>
                  <a:cubicBezTo>
                    <a:pt x="1013" y="146"/>
                    <a:pt x="1004" y="158"/>
                    <a:pt x="993" y="173"/>
                  </a:cubicBezTo>
                  <a:cubicBezTo>
                    <a:pt x="982" y="215"/>
                    <a:pt x="938" y="253"/>
                    <a:pt x="897" y="264"/>
                  </a:cubicBezTo>
                  <a:cubicBezTo>
                    <a:pt x="891" y="273"/>
                    <a:pt x="890" y="285"/>
                    <a:pt x="883" y="293"/>
                  </a:cubicBezTo>
                  <a:cubicBezTo>
                    <a:pt x="872" y="307"/>
                    <a:pt x="856" y="316"/>
                    <a:pt x="845" y="332"/>
                  </a:cubicBezTo>
                  <a:cubicBezTo>
                    <a:pt x="839" y="342"/>
                    <a:pt x="825" y="360"/>
                    <a:pt x="825" y="360"/>
                  </a:cubicBezTo>
                  <a:cubicBezTo>
                    <a:pt x="818" y="387"/>
                    <a:pt x="824" y="369"/>
                    <a:pt x="801" y="404"/>
                  </a:cubicBezTo>
                  <a:cubicBezTo>
                    <a:pt x="798" y="409"/>
                    <a:pt x="792" y="418"/>
                    <a:pt x="792" y="418"/>
                  </a:cubicBezTo>
                  <a:cubicBezTo>
                    <a:pt x="782" y="467"/>
                    <a:pt x="793" y="556"/>
                    <a:pt x="753" y="596"/>
                  </a:cubicBezTo>
                  <a:cubicBezTo>
                    <a:pt x="734" y="615"/>
                    <a:pt x="706" y="621"/>
                    <a:pt x="681" y="629"/>
                  </a:cubicBezTo>
                  <a:cubicBezTo>
                    <a:pt x="638" y="622"/>
                    <a:pt x="611" y="609"/>
                    <a:pt x="566" y="605"/>
                  </a:cubicBezTo>
                  <a:cubicBezTo>
                    <a:pt x="556" y="576"/>
                    <a:pt x="528" y="556"/>
                    <a:pt x="499" y="548"/>
                  </a:cubicBezTo>
                  <a:cubicBezTo>
                    <a:pt x="486" y="549"/>
                    <a:pt x="473" y="549"/>
                    <a:pt x="461" y="552"/>
                  </a:cubicBezTo>
                  <a:cubicBezTo>
                    <a:pt x="423" y="562"/>
                    <a:pt x="413" y="621"/>
                    <a:pt x="393" y="648"/>
                  </a:cubicBezTo>
                  <a:cubicBezTo>
                    <a:pt x="373" y="722"/>
                    <a:pt x="359" y="627"/>
                    <a:pt x="384" y="802"/>
                  </a:cubicBezTo>
                  <a:cubicBezTo>
                    <a:pt x="385" y="806"/>
                    <a:pt x="454" y="848"/>
                    <a:pt x="461" y="850"/>
                  </a:cubicBezTo>
                  <a:cubicBezTo>
                    <a:pt x="483" y="862"/>
                    <a:pt x="504" y="863"/>
                    <a:pt x="528" y="869"/>
                  </a:cubicBezTo>
                  <a:cubicBezTo>
                    <a:pt x="549" y="905"/>
                    <a:pt x="575" y="922"/>
                    <a:pt x="614" y="932"/>
                  </a:cubicBezTo>
                  <a:cubicBezTo>
                    <a:pt x="647" y="962"/>
                    <a:pt x="674" y="974"/>
                    <a:pt x="715" y="989"/>
                  </a:cubicBezTo>
                  <a:cubicBezTo>
                    <a:pt x="747" y="978"/>
                    <a:pt x="717" y="983"/>
                    <a:pt x="734" y="1028"/>
                  </a:cubicBezTo>
                  <a:cubicBezTo>
                    <a:pt x="736" y="1033"/>
                    <a:pt x="744" y="1034"/>
                    <a:pt x="749" y="1037"/>
                  </a:cubicBezTo>
                  <a:cubicBezTo>
                    <a:pt x="752" y="1060"/>
                    <a:pt x="757" y="1078"/>
                    <a:pt x="763" y="1100"/>
                  </a:cubicBezTo>
                  <a:cubicBezTo>
                    <a:pt x="757" y="1132"/>
                    <a:pt x="746" y="1138"/>
                    <a:pt x="727" y="1164"/>
                  </a:cubicBezTo>
                  <a:cubicBezTo>
                    <a:pt x="717" y="1199"/>
                    <a:pt x="723" y="1230"/>
                    <a:pt x="734" y="1263"/>
                  </a:cubicBezTo>
                  <a:cubicBezTo>
                    <a:pt x="731" y="1282"/>
                    <a:pt x="728" y="1314"/>
                    <a:pt x="715" y="1330"/>
                  </a:cubicBezTo>
                  <a:cubicBezTo>
                    <a:pt x="697" y="1346"/>
                    <a:pt x="653" y="1325"/>
                    <a:pt x="619" y="1330"/>
                  </a:cubicBezTo>
                  <a:cubicBezTo>
                    <a:pt x="585" y="1335"/>
                    <a:pt x="531" y="1347"/>
                    <a:pt x="513" y="1359"/>
                  </a:cubicBezTo>
                  <a:cubicBezTo>
                    <a:pt x="512" y="1373"/>
                    <a:pt x="519" y="1392"/>
                    <a:pt x="509" y="1402"/>
                  </a:cubicBezTo>
                  <a:cubicBezTo>
                    <a:pt x="499" y="1412"/>
                    <a:pt x="479" y="1404"/>
                    <a:pt x="465" y="1407"/>
                  </a:cubicBezTo>
                  <a:cubicBezTo>
                    <a:pt x="440" y="1413"/>
                    <a:pt x="409" y="1458"/>
                    <a:pt x="384" y="1464"/>
                  </a:cubicBezTo>
                  <a:cubicBezTo>
                    <a:pt x="329" y="1462"/>
                    <a:pt x="261" y="1424"/>
                    <a:pt x="201" y="1440"/>
                  </a:cubicBezTo>
                  <a:cubicBezTo>
                    <a:pt x="170" y="1441"/>
                    <a:pt x="202" y="1449"/>
                    <a:pt x="197" y="1469"/>
                  </a:cubicBezTo>
                  <a:cubicBezTo>
                    <a:pt x="200" y="1498"/>
                    <a:pt x="181" y="1532"/>
                    <a:pt x="173" y="1560"/>
                  </a:cubicBezTo>
                  <a:cubicBezTo>
                    <a:pt x="178" y="1642"/>
                    <a:pt x="164" y="1610"/>
                    <a:pt x="206" y="1637"/>
                  </a:cubicBezTo>
                  <a:cubicBezTo>
                    <a:pt x="214" y="1653"/>
                    <a:pt x="225" y="1634"/>
                    <a:pt x="230" y="1642"/>
                  </a:cubicBezTo>
                  <a:cubicBezTo>
                    <a:pt x="235" y="1650"/>
                    <a:pt x="239" y="1671"/>
                    <a:pt x="235" y="1685"/>
                  </a:cubicBezTo>
                  <a:cubicBezTo>
                    <a:pt x="229" y="1703"/>
                    <a:pt x="217" y="1712"/>
                    <a:pt x="206" y="1728"/>
                  </a:cubicBezTo>
                  <a:cubicBezTo>
                    <a:pt x="193" y="1766"/>
                    <a:pt x="207" y="1721"/>
                    <a:pt x="197" y="1800"/>
                  </a:cubicBezTo>
                  <a:cubicBezTo>
                    <a:pt x="195" y="1817"/>
                    <a:pt x="183" y="1832"/>
                    <a:pt x="177" y="1848"/>
                  </a:cubicBezTo>
                  <a:cubicBezTo>
                    <a:pt x="173" y="1870"/>
                    <a:pt x="174" y="1888"/>
                    <a:pt x="153" y="1901"/>
                  </a:cubicBezTo>
                  <a:cubicBezTo>
                    <a:pt x="141" y="1908"/>
                    <a:pt x="115" y="1920"/>
                    <a:pt x="115" y="1920"/>
                  </a:cubicBezTo>
                  <a:cubicBezTo>
                    <a:pt x="94" y="1924"/>
                    <a:pt x="40" y="1904"/>
                    <a:pt x="21" y="1911"/>
                  </a:cubicBezTo>
                  <a:cubicBezTo>
                    <a:pt x="2" y="1918"/>
                    <a:pt x="2" y="1950"/>
                    <a:pt x="0" y="1964"/>
                  </a:cubicBezTo>
                  <a:cubicBezTo>
                    <a:pt x="6" y="1986"/>
                    <a:pt x="0" y="1976"/>
                    <a:pt x="9" y="1997"/>
                  </a:cubicBezTo>
                  <a:cubicBezTo>
                    <a:pt x="15" y="2011"/>
                    <a:pt x="19" y="2026"/>
                    <a:pt x="24" y="2040"/>
                  </a:cubicBezTo>
                  <a:cubicBezTo>
                    <a:pt x="26" y="2045"/>
                    <a:pt x="29" y="2055"/>
                    <a:pt x="29" y="2055"/>
                  </a:cubicBezTo>
                  <a:cubicBezTo>
                    <a:pt x="24" y="2101"/>
                    <a:pt x="11" y="2090"/>
                    <a:pt x="0" y="2124"/>
                  </a:cubicBezTo>
                  <a:cubicBezTo>
                    <a:pt x="16" y="2139"/>
                    <a:pt x="47" y="2145"/>
                    <a:pt x="69" y="2151"/>
                  </a:cubicBezTo>
                  <a:cubicBezTo>
                    <a:pt x="97" y="2170"/>
                    <a:pt x="65" y="2165"/>
                    <a:pt x="115" y="2175"/>
                  </a:cubicBezTo>
                  <a:cubicBezTo>
                    <a:pt x="152" y="2182"/>
                    <a:pt x="206" y="2178"/>
                    <a:pt x="240" y="2194"/>
                  </a:cubicBezTo>
                  <a:cubicBezTo>
                    <a:pt x="266" y="2197"/>
                    <a:pt x="263" y="2181"/>
                    <a:pt x="281" y="2184"/>
                  </a:cubicBezTo>
                  <a:cubicBezTo>
                    <a:pt x="299" y="2187"/>
                    <a:pt x="325" y="2200"/>
                    <a:pt x="350" y="2213"/>
                  </a:cubicBezTo>
                  <a:cubicBezTo>
                    <a:pt x="372" y="2235"/>
                    <a:pt x="402" y="2251"/>
                    <a:pt x="432" y="2261"/>
                  </a:cubicBezTo>
                  <a:cubicBezTo>
                    <a:pt x="454" y="2277"/>
                    <a:pt x="496" y="2278"/>
                    <a:pt x="523" y="2285"/>
                  </a:cubicBezTo>
                  <a:cubicBezTo>
                    <a:pt x="553" y="2303"/>
                    <a:pt x="583" y="2303"/>
                    <a:pt x="617" y="2307"/>
                  </a:cubicBezTo>
                  <a:cubicBezTo>
                    <a:pt x="659" y="2317"/>
                    <a:pt x="693" y="2323"/>
                    <a:pt x="734" y="2338"/>
                  </a:cubicBezTo>
                  <a:cubicBezTo>
                    <a:pt x="750" y="2350"/>
                    <a:pt x="788" y="2356"/>
                    <a:pt x="806" y="2362"/>
                  </a:cubicBezTo>
                  <a:cubicBezTo>
                    <a:pt x="831" y="2381"/>
                    <a:pt x="865" y="2410"/>
                    <a:pt x="893" y="2424"/>
                  </a:cubicBezTo>
                  <a:cubicBezTo>
                    <a:pt x="921" y="2438"/>
                    <a:pt x="939" y="2437"/>
                    <a:pt x="969" y="2448"/>
                  </a:cubicBezTo>
                  <a:cubicBezTo>
                    <a:pt x="977" y="2446"/>
                    <a:pt x="992" y="2426"/>
                    <a:pt x="998" y="2420"/>
                  </a:cubicBezTo>
                  <a:cubicBezTo>
                    <a:pt x="1001" y="2417"/>
                    <a:pt x="995" y="2418"/>
                    <a:pt x="998" y="2410"/>
                  </a:cubicBezTo>
                  <a:cubicBezTo>
                    <a:pt x="995" y="2397"/>
                    <a:pt x="1020" y="2380"/>
                    <a:pt x="1017" y="2367"/>
                  </a:cubicBezTo>
                  <a:cubicBezTo>
                    <a:pt x="1016" y="2362"/>
                    <a:pt x="1013" y="2352"/>
                    <a:pt x="1013" y="2352"/>
                  </a:cubicBezTo>
                  <a:cubicBezTo>
                    <a:pt x="1009" y="2307"/>
                    <a:pt x="998" y="2284"/>
                    <a:pt x="989" y="2247"/>
                  </a:cubicBezTo>
                  <a:cubicBezTo>
                    <a:pt x="998" y="2198"/>
                    <a:pt x="1020" y="2187"/>
                    <a:pt x="1065" y="2180"/>
                  </a:cubicBezTo>
                  <a:cubicBezTo>
                    <a:pt x="1100" y="2168"/>
                    <a:pt x="1105" y="2145"/>
                    <a:pt x="1089" y="2117"/>
                  </a:cubicBezTo>
                  <a:cubicBezTo>
                    <a:pt x="1080" y="2102"/>
                    <a:pt x="1047" y="2102"/>
                    <a:pt x="1032" y="2098"/>
                  </a:cubicBezTo>
                  <a:cubicBezTo>
                    <a:pt x="998" y="2076"/>
                    <a:pt x="1009" y="2089"/>
                    <a:pt x="993" y="2064"/>
                  </a:cubicBezTo>
                  <a:cubicBezTo>
                    <a:pt x="987" y="2043"/>
                    <a:pt x="972" y="2035"/>
                    <a:pt x="955" y="2021"/>
                  </a:cubicBezTo>
                  <a:cubicBezTo>
                    <a:pt x="980" y="2005"/>
                    <a:pt x="1005" y="1994"/>
                    <a:pt x="1034" y="1990"/>
                  </a:cubicBezTo>
                  <a:cubicBezTo>
                    <a:pt x="1074" y="1984"/>
                    <a:pt x="1142" y="1961"/>
                    <a:pt x="1181" y="1959"/>
                  </a:cubicBezTo>
                  <a:cubicBezTo>
                    <a:pt x="1220" y="1957"/>
                    <a:pt x="1247" y="1973"/>
                    <a:pt x="1267" y="1978"/>
                  </a:cubicBezTo>
                  <a:cubicBezTo>
                    <a:pt x="1268" y="1978"/>
                    <a:pt x="1298" y="1986"/>
                    <a:pt x="1301" y="1988"/>
                  </a:cubicBezTo>
                  <a:cubicBezTo>
                    <a:pt x="1305" y="1991"/>
                    <a:pt x="1306" y="1998"/>
                    <a:pt x="1310" y="2002"/>
                  </a:cubicBezTo>
                  <a:cubicBezTo>
                    <a:pt x="1314" y="2006"/>
                    <a:pt x="1320" y="2009"/>
                    <a:pt x="1325" y="2012"/>
                  </a:cubicBezTo>
                  <a:cubicBezTo>
                    <a:pt x="1356" y="2001"/>
                    <a:pt x="1345" y="1937"/>
                    <a:pt x="1329" y="1916"/>
                  </a:cubicBezTo>
                  <a:cubicBezTo>
                    <a:pt x="1321" y="1886"/>
                    <a:pt x="1319" y="1905"/>
                    <a:pt x="1305" y="1877"/>
                  </a:cubicBezTo>
                  <a:cubicBezTo>
                    <a:pt x="1300" y="1866"/>
                    <a:pt x="1301" y="1850"/>
                    <a:pt x="1291" y="1844"/>
                  </a:cubicBezTo>
                  <a:cubicBezTo>
                    <a:pt x="1282" y="1839"/>
                    <a:pt x="1282" y="1812"/>
                    <a:pt x="1272" y="1810"/>
                  </a:cubicBezTo>
                  <a:cubicBezTo>
                    <a:pt x="1255" y="1798"/>
                    <a:pt x="1259" y="1804"/>
                    <a:pt x="1253" y="1784"/>
                  </a:cubicBezTo>
                  <a:cubicBezTo>
                    <a:pt x="1251" y="1755"/>
                    <a:pt x="1223" y="1755"/>
                    <a:pt x="1219" y="1726"/>
                  </a:cubicBezTo>
                  <a:cubicBezTo>
                    <a:pt x="1218" y="1716"/>
                    <a:pt x="1214" y="1680"/>
                    <a:pt x="1214" y="1680"/>
                  </a:cubicBezTo>
                  <a:cubicBezTo>
                    <a:pt x="1209" y="1627"/>
                    <a:pt x="1194" y="1586"/>
                    <a:pt x="1181" y="1536"/>
                  </a:cubicBezTo>
                  <a:cubicBezTo>
                    <a:pt x="1177" y="1501"/>
                    <a:pt x="1173" y="1465"/>
                    <a:pt x="1161" y="1431"/>
                  </a:cubicBezTo>
                  <a:cubicBezTo>
                    <a:pt x="1167" y="1347"/>
                    <a:pt x="1153" y="1379"/>
                    <a:pt x="1185" y="1330"/>
                  </a:cubicBezTo>
                  <a:cubicBezTo>
                    <a:pt x="1193" y="1318"/>
                    <a:pt x="1205" y="1292"/>
                    <a:pt x="1205" y="1292"/>
                  </a:cubicBezTo>
                  <a:cubicBezTo>
                    <a:pt x="1208" y="1272"/>
                    <a:pt x="1214" y="1254"/>
                    <a:pt x="1219" y="1234"/>
                  </a:cubicBezTo>
                  <a:cubicBezTo>
                    <a:pt x="1214" y="1182"/>
                    <a:pt x="1209" y="1153"/>
                    <a:pt x="1214" y="1100"/>
                  </a:cubicBezTo>
                  <a:cubicBezTo>
                    <a:pt x="1204" y="1019"/>
                    <a:pt x="1228" y="933"/>
                    <a:pt x="1181" y="860"/>
                  </a:cubicBezTo>
                  <a:cubicBezTo>
                    <a:pt x="1171" y="818"/>
                    <a:pt x="1169" y="820"/>
                    <a:pt x="1181" y="754"/>
                  </a:cubicBezTo>
                  <a:cubicBezTo>
                    <a:pt x="1185" y="734"/>
                    <a:pt x="1191" y="712"/>
                    <a:pt x="1200" y="692"/>
                  </a:cubicBezTo>
                  <a:cubicBezTo>
                    <a:pt x="1209" y="671"/>
                    <a:pt x="1236" y="651"/>
                    <a:pt x="1243" y="629"/>
                  </a:cubicBezTo>
                  <a:cubicBezTo>
                    <a:pt x="1246" y="591"/>
                    <a:pt x="1263" y="525"/>
                    <a:pt x="1224" y="500"/>
                  </a:cubicBezTo>
                  <a:cubicBezTo>
                    <a:pt x="1213" y="484"/>
                    <a:pt x="1201" y="474"/>
                    <a:pt x="1195" y="456"/>
                  </a:cubicBezTo>
                  <a:cubicBezTo>
                    <a:pt x="1201" y="308"/>
                    <a:pt x="1182" y="351"/>
                    <a:pt x="1248" y="274"/>
                  </a:cubicBezTo>
                  <a:cubicBezTo>
                    <a:pt x="1265" y="254"/>
                    <a:pt x="1246" y="264"/>
                    <a:pt x="1272" y="255"/>
                  </a:cubicBezTo>
                  <a:cubicBezTo>
                    <a:pt x="1298" y="227"/>
                    <a:pt x="1305" y="204"/>
                    <a:pt x="1281" y="168"/>
                  </a:cubicBezTo>
                  <a:cubicBezTo>
                    <a:pt x="1271" y="134"/>
                    <a:pt x="1299" y="122"/>
                    <a:pt x="1310" y="92"/>
                  </a:cubicBezTo>
                  <a:cubicBezTo>
                    <a:pt x="1314" y="58"/>
                    <a:pt x="1319" y="49"/>
                    <a:pt x="1310" y="15"/>
                  </a:cubicBezTo>
                  <a:cubicBezTo>
                    <a:pt x="1309" y="9"/>
                    <a:pt x="1301" y="0"/>
                    <a:pt x="1301" y="0"/>
                  </a:cubicBezTo>
                  <a:close/>
                </a:path>
              </a:pathLst>
            </a:custGeom>
            <a:solidFill>
              <a:srgbClr val="00CCFF"/>
            </a:solid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22" name="Freeform 21"/>
            <p:cNvSpPr>
              <a:spLocks noChangeAspect="1"/>
            </p:cNvSpPr>
            <p:nvPr/>
          </p:nvSpPr>
          <p:spPr bwMode="auto">
            <a:xfrm>
              <a:off x="2451" y="2281"/>
              <a:ext cx="357" cy="284"/>
            </a:xfrm>
            <a:custGeom>
              <a:avLst/>
              <a:gdLst>
                <a:gd name="T0" fmla="*/ 0 w 4423"/>
                <a:gd name="T1" fmla="*/ 0 h 3449"/>
                <a:gd name="T2" fmla="*/ 1 w 4423"/>
                <a:gd name="T3" fmla="*/ 0 h 3449"/>
                <a:gd name="T4" fmla="*/ 1 w 4423"/>
                <a:gd name="T5" fmla="*/ 0 h 3449"/>
                <a:gd name="T6" fmla="*/ 1 w 4423"/>
                <a:gd name="T7" fmla="*/ 0 h 3449"/>
                <a:gd name="T8" fmla="*/ 1 w 4423"/>
                <a:gd name="T9" fmla="*/ 0 h 3449"/>
                <a:gd name="T10" fmla="*/ 1 w 4423"/>
                <a:gd name="T11" fmla="*/ 0 h 3449"/>
                <a:gd name="T12" fmla="*/ 1 w 4423"/>
                <a:gd name="T13" fmla="*/ 0 h 3449"/>
                <a:gd name="T14" fmla="*/ 1 w 4423"/>
                <a:gd name="T15" fmla="*/ 0 h 3449"/>
                <a:gd name="T16" fmla="*/ 1 w 4423"/>
                <a:gd name="T17" fmla="*/ 0 h 3449"/>
                <a:gd name="T18" fmla="*/ 1 w 4423"/>
                <a:gd name="T19" fmla="*/ 0 h 3449"/>
                <a:gd name="T20" fmla="*/ 1 w 4423"/>
                <a:gd name="T21" fmla="*/ 0 h 3449"/>
                <a:gd name="T22" fmla="*/ 2 w 4423"/>
                <a:gd name="T23" fmla="*/ 0 h 3449"/>
                <a:gd name="T24" fmla="*/ 2 w 4423"/>
                <a:gd name="T25" fmla="*/ 1 h 3449"/>
                <a:gd name="T26" fmla="*/ 2 w 4423"/>
                <a:gd name="T27" fmla="*/ 1 h 3449"/>
                <a:gd name="T28" fmla="*/ 2 w 4423"/>
                <a:gd name="T29" fmla="*/ 1 h 3449"/>
                <a:gd name="T30" fmla="*/ 2 w 4423"/>
                <a:gd name="T31" fmla="*/ 1 h 3449"/>
                <a:gd name="T32" fmla="*/ 2 w 4423"/>
                <a:gd name="T33" fmla="*/ 1 h 3449"/>
                <a:gd name="T34" fmla="*/ 2 w 4423"/>
                <a:gd name="T35" fmla="*/ 1 h 3449"/>
                <a:gd name="T36" fmla="*/ 2 w 4423"/>
                <a:gd name="T37" fmla="*/ 1 h 3449"/>
                <a:gd name="T38" fmla="*/ 2 w 4423"/>
                <a:gd name="T39" fmla="*/ 1 h 3449"/>
                <a:gd name="T40" fmla="*/ 2 w 4423"/>
                <a:gd name="T41" fmla="*/ 1 h 3449"/>
                <a:gd name="T42" fmla="*/ 2 w 4423"/>
                <a:gd name="T43" fmla="*/ 1 h 3449"/>
                <a:gd name="T44" fmla="*/ 2 w 4423"/>
                <a:gd name="T45" fmla="*/ 1 h 3449"/>
                <a:gd name="T46" fmla="*/ 2 w 4423"/>
                <a:gd name="T47" fmla="*/ 1 h 3449"/>
                <a:gd name="T48" fmla="*/ 2 w 4423"/>
                <a:gd name="T49" fmla="*/ 1 h 3449"/>
                <a:gd name="T50" fmla="*/ 2 w 4423"/>
                <a:gd name="T51" fmla="*/ 2 h 3449"/>
                <a:gd name="T52" fmla="*/ 2 w 4423"/>
                <a:gd name="T53" fmla="*/ 2 h 3449"/>
                <a:gd name="T54" fmla="*/ 2 w 4423"/>
                <a:gd name="T55" fmla="*/ 2 h 3449"/>
                <a:gd name="T56" fmla="*/ 2 w 4423"/>
                <a:gd name="T57" fmla="*/ 2 h 3449"/>
                <a:gd name="T58" fmla="*/ 2 w 4423"/>
                <a:gd name="T59" fmla="*/ 2 h 3449"/>
                <a:gd name="T60" fmla="*/ 2 w 4423"/>
                <a:gd name="T61" fmla="*/ 2 h 3449"/>
                <a:gd name="T62" fmla="*/ 2 w 4423"/>
                <a:gd name="T63" fmla="*/ 2 h 3449"/>
                <a:gd name="T64" fmla="*/ 2 w 4423"/>
                <a:gd name="T65" fmla="*/ 2 h 3449"/>
                <a:gd name="T66" fmla="*/ 2 w 4423"/>
                <a:gd name="T67" fmla="*/ 2 h 3449"/>
                <a:gd name="T68" fmla="*/ 2 w 4423"/>
                <a:gd name="T69" fmla="*/ 2 h 3449"/>
                <a:gd name="T70" fmla="*/ 1 w 4423"/>
                <a:gd name="T71" fmla="*/ 2 h 3449"/>
                <a:gd name="T72" fmla="*/ 1 w 4423"/>
                <a:gd name="T73" fmla="*/ 2 h 3449"/>
                <a:gd name="T74" fmla="*/ 1 w 4423"/>
                <a:gd name="T75" fmla="*/ 2 h 3449"/>
                <a:gd name="T76" fmla="*/ 1 w 4423"/>
                <a:gd name="T77" fmla="*/ 1 h 3449"/>
                <a:gd name="T78" fmla="*/ 1 w 4423"/>
                <a:gd name="T79" fmla="*/ 1 h 3449"/>
                <a:gd name="T80" fmla="*/ 1 w 4423"/>
                <a:gd name="T81" fmla="*/ 1 h 3449"/>
                <a:gd name="T82" fmla="*/ 1 w 4423"/>
                <a:gd name="T83" fmla="*/ 1 h 3449"/>
                <a:gd name="T84" fmla="*/ 1 w 4423"/>
                <a:gd name="T85" fmla="*/ 1 h 3449"/>
                <a:gd name="T86" fmla="*/ 1 w 4423"/>
                <a:gd name="T87" fmla="*/ 1 h 3449"/>
                <a:gd name="T88" fmla="*/ 1 w 4423"/>
                <a:gd name="T89" fmla="*/ 1 h 3449"/>
                <a:gd name="T90" fmla="*/ 1 w 4423"/>
                <a:gd name="T91" fmla="*/ 1 h 3449"/>
                <a:gd name="T92" fmla="*/ 1 w 4423"/>
                <a:gd name="T93" fmla="*/ 1 h 3449"/>
                <a:gd name="T94" fmla="*/ 1 w 4423"/>
                <a:gd name="T95" fmla="*/ 1 h 3449"/>
                <a:gd name="T96" fmla="*/ 1 w 4423"/>
                <a:gd name="T97" fmla="*/ 1 h 3449"/>
                <a:gd name="T98" fmla="*/ 0 w 4423"/>
                <a:gd name="T99" fmla="*/ 1 h 3449"/>
                <a:gd name="T100" fmla="*/ 0 w 4423"/>
                <a:gd name="T101" fmla="*/ 0 h 3449"/>
                <a:gd name="T102" fmla="*/ 0 w 4423"/>
                <a:gd name="T103" fmla="*/ 0 h 3449"/>
                <a:gd name="T104" fmla="*/ 0 w 4423"/>
                <a:gd name="T105" fmla="*/ 0 h 3449"/>
                <a:gd name="T106" fmla="*/ 0 w 4423"/>
                <a:gd name="T107" fmla="*/ 0 h 344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423"/>
                <a:gd name="T163" fmla="*/ 0 h 3449"/>
                <a:gd name="T164" fmla="*/ 4423 w 4423"/>
                <a:gd name="T165" fmla="*/ 3449 h 344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423" h="3449">
                  <a:moveTo>
                    <a:pt x="391" y="304"/>
                  </a:moveTo>
                  <a:cubicBezTo>
                    <a:pt x="423" y="326"/>
                    <a:pt x="457" y="330"/>
                    <a:pt x="493" y="343"/>
                  </a:cubicBezTo>
                  <a:cubicBezTo>
                    <a:pt x="523" y="373"/>
                    <a:pt x="548" y="400"/>
                    <a:pt x="589" y="413"/>
                  </a:cubicBezTo>
                  <a:cubicBezTo>
                    <a:pt x="611" y="446"/>
                    <a:pt x="627" y="481"/>
                    <a:pt x="659" y="503"/>
                  </a:cubicBezTo>
                  <a:cubicBezTo>
                    <a:pt x="672" y="538"/>
                    <a:pt x="698" y="536"/>
                    <a:pt x="730" y="548"/>
                  </a:cubicBezTo>
                  <a:cubicBezTo>
                    <a:pt x="813" y="611"/>
                    <a:pt x="871" y="570"/>
                    <a:pt x="1005" y="567"/>
                  </a:cubicBezTo>
                  <a:cubicBezTo>
                    <a:pt x="1024" y="565"/>
                    <a:pt x="1045" y="567"/>
                    <a:pt x="1063" y="560"/>
                  </a:cubicBezTo>
                  <a:cubicBezTo>
                    <a:pt x="1069" y="558"/>
                    <a:pt x="1062" y="541"/>
                    <a:pt x="1069" y="541"/>
                  </a:cubicBezTo>
                  <a:cubicBezTo>
                    <a:pt x="1104" y="538"/>
                    <a:pt x="1208" y="524"/>
                    <a:pt x="1275" y="525"/>
                  </a:cubicBezTo>
                  <a:cubicBezTo>
                    <a:pt x="1342" y="526"/>
                    <a:pt x="1429" y="550"/>
                    <a:pt x="1472" y="548"/>
                  </a:cubicBezTo>
                  <a:cubicBezTo>
                    <a:pt x="1502" y="557"/>
                    <a:pt x="1503" y="521"/>
                    <a:pt x="1535" y="516"/>
                  </a:cubicBezTo>
                  <a:cubicBezTo>
                    <a:pt x="1556" y="513"/>
                    <a:pt x="1598" y="525"/>
                    <a:pt x="1619" y="522"/>
                  </a:cubicBezTo>
                  <a:cubicBezTo>
                    <a:pt x="1630" y="521"/>
                    <a:pt x="1634" y="482"/>
                    <a:pt x="1645" y="480"/>
                  </a:cubicBezTo>
                  <a:cubicBezTo>
                    <a:pt x="1685" y="454"/>
                    <a:pt x="1666" y="468"/>
                    <a:pt x="1690" y="439"/>
                  </a:cubicBezTo>
                  <a:cubicBezTo>
                    <a:pt x="1712" y="412"/>
                    <a:pt x="1730" y="417"/>
                    <a:pt x="1758" y="381"/>
                  </a:cubicBezTo>
                  <a:cubicBezTo>
                    <a:pt x="1822" y="298"/>
                    <a:pt x="1768" y="346"/>
                    <a:pt x="1796" y="295"/>
                  </a:cubicBezTo>
                  <a:cubicBezTo>
                    <a:pt x="1803" y="281"/>
                    <a:pt x="1843" y="285"/>
                    <a:pt x="1843" y="285"/>
                  </a:cubicBezTo>
                  <a:cubicBezTo>
                    <a:pt x="1849" y="225"/>
                    <a:pt x="1851" y="169"/>
                    <a:pt x="1859" y="112"/>
                  </a:cubicBezTo>
                  <a:cubicBezTo>
                    <a:pt x="1863" y="77"/>
                    <a:pt x="1890" y="98"/>
                    <a:pt x="1895" y="84"/>
                  </a:cubicBezTo>
                  <a:cubicBezTo>
                    <a:pt x="1900" y="70"/>
                    <a:pt x="1881" y="39"/>
                    <a:pt x="1888" y="29"/>
                  </a:cubicBezTo>
                  <a:cubicBezTo>
                    <a:pt x="1893" y="22"/>
                    <a:pt x="1923" y="17"/>
                    <a:pt x="1938" y="24"/>
                  </a:cubicBezTo>
                  <a:cubicBezTo>
                    <a:pt x="1949" y="31"/>
                    <a:pt x="1947" y="64"/>
                    <a:pt x="1957" y="69"/>
                  </a:cubicBezTo>
                  <a:cubicBezTo>
                    <a:pt x="1963" y="65"/>
                    <a:pt x="1994" y="62"/>
                    <a:pt x="1997" y="55"/>
                  </a:cubicBezTo>
                  <a:cubicBezTo>
                    <a:pt x="2003" y="41"/>
                    <a:pt x="1993" y="21"/>
                    <a:pt x="2003" y="10"/>
                  </a:cubicBezTo>
                  <a:cubicBezTo>
                    <a:pt x="2012" y="0"/>
                    <a:pt x="2029" y="6"/>
                    <a:pt x="2042" y="4"/>
                  </a:cubicBezTo>
                  <a:cubicBezTo>
                    <a:pt x="2113" y="17"/>
                    <a:pt x="2101" y="2"/>
                    <a:pt x="2115" y="12"/>
                  </a:cubicBezTo>
                  <a:cubicBezTo>
                    <a:pt x="2126" y="31"/>
                    <a:pt x="2106" y="64"/>
                    <a:pt x="2111" y="81"/>
                  </a:cubicBezTo>
                  <a:cubicBezTo>
                    <a:pt x="2116" y="98"/>
                    <a:pt x="2132" y="105"/>
                    <a:pt x="2144" y="115"/>
                  </a:cubicBezTo>
                  <a:cubicBezTo>
                    <a:pt x="2159" y="118"/>
                    <a:pt x="2168" y="142"/>
                    <a:pt x="2183" y="144"/>
                  </a:cubicBezTo>
                  <a:cubicBezTo>
                    <a:pt x="2196" y="188"/>
                    <a:pt x="2176" y="141"/>
                    <a:pt x="2234" y="170"/>
                  </a:cubicBezTo>
                  <a:cubicBezTo>
                    <a:pt x="2240" y="173"/>
                    <a:pt x="2235" y="185"/>
                    <a:pt x="2240" y="189"/>
                  </a:cubicBezTo>
                  <a:cubicBezTo>
                    <a:pt x="2247" y="195"/>
                    <a:pt x="2257" y="194"/>
                    <a:pt x="2266" y="196"/>
                  </a:cubicBezTo>
                  <a:cubicBezTo>
                    <a:pt x="2280" y="205"/>
                    <a:pt x="2298" y="206"/>
                    <a:pt x="2311" y="215"/>
                  </a:cubicBezTo>
                  <a:cubicBezTo>
                    <a:pt x="2317" y="219"/>
                    <a:pt x="2347" y="200"/>
                    <a:pt x="2353" y="204"/>
                  </a:cubicBezTo>
                  <a:cubicBezTo>
                    <a:pt x="2366" y="206"/>
                    <a:pt x="2358" y="232"/>
                    <a:pt x="2372" y="240"/>
                  </a:cubicBezTo>
                  <a:cubicBezTo>
                    <a:pt x="2386" y="248"/>
                    <a:pt x="2409" y="248"/>
                    <a:pt x="2435" y="249"/>
                  </a:cubicBezTo>
                  <a:cubicBezTo>
                    <a:pt x="2479" y="243"/>
                    <a:pt x="2487" y="237"/>
                    <a:pt x="2528" y="249"/>
                  </a:cubicBezTo>
                  <a:cubicBezTo>
                    <a:pt x="2548" y="253"/>
                    <a:pt x="2527" y="272"/>
                    <a:pt x="2540" y="280"/>
                  </a:cubicBezTo>
                  <a:cubicBezTo>
                    <a:pt x="2555" y="287"/>
                    <a:pt x="2599" y="281"/>
                    <a:pt x="2617" y="288"/>
                  </a:cubicBezTo>
                  <a:cubicBezTo>
                    <a:pt x="2652" y="339"/>
                    <a:pt x="2605" y="281"/>
                    <a:pt x="2648" y="324"/>
                  </a:cubicBezTo>
                  <a:cubicBezTo>
                    <a:pt x="2693" y="369"/>
                    <a:pt x="2681" y="367"/>
                    <a:pt x="2742" y="376"/>
                  </a:cubicBezTo>
                  <a:cubicBezTo>
                    <a:pt x="2759" y="404"/>
                    <a:pt x="2731" y="410"/>
                    <a:pt x="2765" y="420"/>
                  </a:cubicBezTo>
                  <a:cubicBezTo>
                    <a:pt x="2778" y="424"/>
                    <a:pt x="2803" y="432"/>
                    <a:pt x="2803" y="432"/>
                  </a:cubicBezTo>
                  <a:cubicBezTo>
                    <a:pt x="2805" y="449"/>
                    <a:pt x="2815" y="452"/>
                    <a:pt x="2823" y="468"/>
                  </a:cubicBezTo>
                  <a:cubicBezTo>
                    <a:pt x="2844" y="509"/>
                    <a:pt x="2862" y="503"/>
                    <a:pt x="2898" y="525"/>
                  </a:cubicBezTo>
                  <a:cubicBezTo>
                    <a:pt x="2918" y="545"/>
                    <a:pt x="2952" y="557"/>
                    <a:pt x="2963" y="571"/>
                  </a:cubicBezTo>
                  <a:cubicBezTo>
                    <a:pt x="2974" y="585"/>
                    <a:pt x="2954" y="604"/>
                    <a:pt x="2963" y="612"/>
                  </a:cubicBezTo>
                  <a:cubicBezTo>
                    <a:pt x="2980" y="633"/>
                    <a:pt x="3003" y="606"/>
                    <a:pt x="3020" y="619"/>
                  </a:cubicBezTo>
                  <a:cubicBezTo>
                    <a:pt x="3036" y="635"/>
                    <a:pt x="3038" y="677"/>
                    <a:pt x="3061" y="708"/>
                  </a:cubicBezTo>
                  <a:cubicBezTo>
                    <a:pt x="3098" y="764"/>
                    <a:pt x="3107" y="732"/>
                    <a:pt x="3157" y="804"/>
                  </a:cubicBezTo>
                  <a:cubicBezTo>
                    <a:pt x="3191" y="873"/>
                    <a:pt x="3136" y="939"/>
                    <a:pt x="3176" y="967"/>
                  </a:cubicBezTo>
                  <a:cubicBezTo>
                    <a:pt x="3178" y="993"/>
                    <a:pt x="3187" y="1009"/>
                    <a:pt x="3194" y="1034"/>
                  </a:cubicBezTo>
                  <a:cubicBezTo>
                    <a:pt x="3196" y="1043"/>
                    <a:pt x="3191" y="1092"/>
                    <a:pt x="3193" y="1101"/>
                  </a:cubicBezTo>
                  <a:cubicBezTo>
                    <a:pt x="3196" y="1125"/>
                    <a:pt x="3222" y="1131"/>
                    <a:pt x="3234" y="1152"/>
                  </a:cubicBezTo>
                  <a:cubicBezTo>
                    <a:pt x="3240" y="1169"/>
                    <a:pt x="3226" y="1192"/>
                    <a:pt x="3231" y="1204"/>
                  </a:cubicBezTo>
                  <a:cubicBezTo>
                    <a:pt x="3236" y="1216"/>
                    <a:pt x="3257" y="1217"/>
                    <a:pt x="3265" y="1226"/>
                  </a:cubicBezTo>
                  <a:cubicBezTo>
                    <a:pt x="3279" y="1232"/>
                    <a:pt x="3264" y="1252"/>
                    <a:pt x="3279" y="1257"/>
                  </a:cubicBezTo>
                  <a:cubicBezTo>
                    <a:pt x="3286" y="1282"/>
                    <a:pt x="3287" y="1291"/>
                    <a:pt x="3296" y="1315"/>
                  </a:cubicBezTo>
                  <a:cubicBezTo>
                    <a:pt x="3299" y="1322"/>
                    <a:pt x="3336" y="1322"/>
                    <a:pt x="3342" y="1327"/>
                  </a:cubicBezTo>
                  <a:cubicBezTo>
                    <a:pt x="3335" y="1372"/>
                    <a:pt x="3344" y="1392"/>
                    <a:pt x="3344" y="1392"/>
                  </a:cubicBezTo>
                  <a:cubicBezTo>
                    <a:pt x="3356" y="1427"/>
                    <a:pt x="3384" y="1384"/>
                    <a:pt x="3428" y="1413"/>
                  </a:cubicBezTo>
                  <a:cubicBezTo>
                    <a:pt x="3434" y="1417"/>
                    <a:pt x="3443" y="1450"/>
                    <a:pt x="3443" y="1450"/>
                  </a:cubicBezTo>
                  <a:cubicBezTo>
                    <a:pt x="3452" y="1475"/>
                    <a:pt x="3452" y="1485"/>
                    <a:pt x="3475" y="1501"/>
                  </a:cubicBezTo>
                  <a:cubicBezTo>
                    <a:pt x="3494" y="1530"/>
                    <a:pt x="3497" y="1501"/>
                    <a:pt x="3503" y="1528"/>
                  </a:cubicBezTo>
                  <a:cubicBezTo>
                    <a:pt x="3506" y="1541"/>
                    <a:pt x="3521" y="1541"/>
                    <a:pt x="3527" y="1552"/>
                  </a:cubicBezTo>
                  <a:cubicBezTo>
                    <a:pt x="3530" y="1558"/>
                    <a:pt x="3537" y="1577"/>
                    <a:pt x="3543" y="1579"/>
                  </a:cubicBezTo>
                  <a:cubicBezTo>
                    <a:pt x="3571" y="1620"/>
                    <a:pt x="3575" y="1657"/>
                    <a:pt x="3584" y="1706"/>
                  </a:cubicBezTo>
                  <a:cubicBezTo>
                    <a:pt x="3581" y="1769"/>
                    <a:pt x="3555" y="1873"/>
                    <a:pt x="3577" y="1934"/>
                  </a:cubicBezTo>
                  <a:cubicBezTo>
                    <a:pt x="3575" y="1947"/>
                    <a:pt x="3583" y="1968"/>
                    <a:pt x="3584" y="1981"/>
                  </a:cubicBezTo>
                  <a:cubicBezTo>
                    <a:pt x="3587" y="2009"/>
                    <a:pt x="3648" y="2022"/>
                    <a:pt x="3667" y="2026"/>
                  </a:cubicBezTo>
                  <a:cubicBezTo>
                    <a:pt x="3724" y="2068"/>
                    <a:pt x="3696" y="2021"/>
                    <a:pt x="3735" y="2035"/>
                  </a:cubicBezTo>
                  <a:cubicBezTo>
                    <a:pt x="3752" y="2045"/>
                    <a:pt x="3793" y="2035"/>
                    <a:pt x="3815" y="2039"/>
                  </a:cubicBezTo>
                  <a:cubicBezTo>
                    <a:pt x="3843" y="2058"/>
                    <a:pt x="3833" y="2046"/>
                    <a:pt x="3867" y="2049"/>
                  </a:cubicBezTo>
                  <a:cubicBezTo>
                    <a:pt x="3871" y="2056"/>
                    <a:pt x="3876" y="2085"/>
                    <a:pt x="3879" y="2092"/>
                  </a:cubicBezTo>
                  <a:cubicBezTo>
                    <a:pt x="3882" y="2098"/>
                    <a:pt x="3934" y="2098"/>
                    <a:pt x="3939" y="2102"/>
                  </a:cubicBezTo>
                  <a:cubicBezTo>
                    <a:pt x="3956" y="2115"/>
                    <a:pt x="3954" y="2127"/>
                    <a:pt x="3975" y="2131"/>
                  </a:cubicBezTo>
                  <a:cubicBezTo>
                    <a:pt x="4002" y="2147"/>
                    <a:pt x="3984" y="2203"/>
                    <a:pt x="3995" y="2232"/>
                  </a:cubicBezTo>
                  <a:cubicBezTo>
                    <a:pt x="3997" y="2251"/>
                    <a:pt x="4003" y="2260"/>
                    <a:pt x="4013" y="2276"/>
                  </a:cubicBezTo>
                  <a:cubicBezTo>
                    <a:pt x="4020" y="2287"/>
                    <a:pt x="4051" y="2288"/>
                    <a:pt x="4051" y="2288"/>
                  </a:cubicBezTo>
                  <a:cubicBezTo>
                    <a:pt x="4053" y="2307"/>
                    <a:pt x="4051" y="2328"/>
                    <a:pt x="4058" y="2346"/>
                  </a:cubicBezTo>
                  <a:cubicBezTo>
                    <a:pt x="4060" y="2352"/>
                    <a:pt x="4107" y="2326"/>
                    <a:pt x="4112" y="2330"/>
                  </a:cubicBezTo>
                  <a:cubicBezTo>
                    <a:pt x="4141" y="2354"/>
                    <a:pt x="4099" y="2362"/>
                    <a:pt x="4136" y="2376"/>
                  </a:cubicBezTo>
                  <a:cubicBezTo>
                    <a:pt x="4166" y="2387"/>
                    <a:pt x="4174" y="2400"/>
                    <a:pt x="4205" y="2410"/>
                  </a:cubicBezTo>
                  <a:cubicBezTo>
                    <a:pt x="4219" y="2454"/>
                    <a:pt x="4255" y="2452"/>
                    <a:pt x="4290" y="2474"/>
                  </a:cubicBezTo>
                  <a:cubicBezTo>
                    <a:pt x="4321" y="2521"/>
                    <a:pt x="4351" y="2531"/>
                    <a:pt x="4403" y="2538"/>
                  </a:cubicBezTo>
                  <a:cubicBezTo>
                    <a:pt x="4411" y="2559"/>
                    <a:pt x="4417" y="2580"/>
                    <a:pt x="4423" y="2602"/>
                  </a:cubicBezTo>
                  <a:cubicBezTo>
                    <a:pt x="4418" y="2646"/>
                    <a:pt x="4417" y="2635"/>
                    <a:pt x="4403" y="2672"/>
                  </a:cubicBezTo>
                  <a:cubicBezTo>
                    <a:pt x="4371" y="2652"/>
                    <a:pt x="4371" y="2676"/>
                    <a:pt x="4323" y="2676"/>
                  </a:cubicBezTo>
                  <a:cubicBezTo>
                    <a:pt x="4272" y="2641"/>
                    <a:pt x="4299" y="2673"/>
                    <a:pt x="4173" y="2660"/>
                  </a:cubicBezTo>
                  <a:cubicBezTo>
                    <a:pt x="4153" y="2658"/>
                    <a:pt x="4150" y="2647"/>
                    <a:pt x="4131" y="2640"/>
                  </a:cubicBezTo>
                  <a:cubicBezTo>
                    <a:pt x="4135" y="2634"/>
                    <a:pt x="4117" y="2626"/>
                    <a:pt x="4122" y="2621"/>
                  </a:cubicBezTo>
                  <a:cubicBezTo>
                    <a:pt x="4127" y="2616"/>
                    <a:pt x="4141" y="2616"/>
                    <a:pt x="4141" y="2608"/>
                  </a:cubicBezTo>
                  <a:cubicBezTo>
                    <a:pt x="4141" y="2601"/>
                    <a:pt x="4107" y="2590"/>
                    <a:pt x="4103" y="2589"/>
                  </a:cubicBezTo>
                  <a:cubicBezTo>
                    <a:pt x="4096" y="2591"/>
                    <a:pt x="4088" y="2592"/>
                    <a:pt x="4083" y="2596"/>
                  </a:cubicBezTo>
                  <a:cubicBezTo>
                    <a:pt x="4077" y="2601"/>
                    <a:pt x="4078" y="2614"/>
                    <a:pt x="4071" y="2615"/>
                  </a:cubicBezTo>
                  <a:cubicBezTo>
                    <a:pt x="4057" y="2617"/>
                    <a:pt x="4035" y="2575"/>
                    <a:pt x="4035" y="2575"/>
                  </a:cubicBezTo>
                  <a:cubicBezTo>
                    <a:pt x="4012" y="2581"/>
                    <a:pt x="3984" y="2605"/>
                    <a:pt x="3961" y="2608"/>
                  </a:cubicBezTo>
                  <a:cubicBezTo>
                    <a:pt x="3935" y="2611"/>
                    <a:pt x="3886" y="2645"/>
                    <a:pt x="3860" y="2647"/>
                  </a:cubicBezTo>
                  <a:cubicBezTo>
                    <a:pt x="3833" y="2648"/>
                    <a:pt x="3851" y="2608"/>
                    <a:pt x="3831" y="2601"/>
                  </a:cubicBezTo>
                  <a:cubicBezTo>
                    <a:pt x="3811" y="2594"/>
                    <a:pt x="3778" y="2607"/>
                    <a:pt x="3738" y="2608"/>
                  </a:cubicBezTo>
                  <a:cubicBezTo>
                    <a:pt x="3689" y="2592"/>
                    <a:pt x="3640" y="2593"/>
                    <a:pt x="3591" y="2608"/>
                  </a:cubicBezTo>
                  <a:cubicBezTo>
                    <a:pt x="3576" y="2652"/>
                    <a:pt x="3583" y="2698"/>
                    <a:pt x="3629" y="2724"/>
                  </a:cubicBezTo>
                  <a:cubicBezTo>
                    <a:pt x="3641" y="2731"/>
                    <a:pt x="3655" y="2730"/>
                    <a:pt x="3667" y="2736"/>
                  </a:cubicBezTo>
                  <a:cubicBezTo>
                    <a:pt x="3682" y="2744"/>
                    <a:pt x="3695" y="2760"/>
                    <a:pt x="3712" y="2762"/>
                  </a:cubicBezTo>
                  <a:cubicBezTo>
                    <a:pt x="3778" y="2768"/>
                    <a:pt x="3845" y="2766"/>
                    <a:pt x="3911" y="2768"/>
                  </a:cubicBezTo>
                  <a:cubicBezTo>
                    <a:pt x="3922" y="2766"/>
                    <a:pt x="3928" y="2768"/>
                    <a:pt x="3930" y="2779"/>
                  </a:cubicBezTo>
                  <a:cubicBezTo>
                    <a:pt x="3933" y="2794"/>
                    <a:pt x="3925" y="2812"/>
                    <a:pt x="3925" y="2812"/>
                  </a:cubicBezTo>
                  <a:cubicBezTo>
                    <a:pt x="3927" y="2836"/>
                    <a:pt x="3926" y="2898"/>
                    <a:pt x="3927" y="2930"/>
                  </a:cubicBezTo>
                  <a:cubicBezTo>
                    <a:pt x="3928" y="2962"/>
                    <a:pt x="3933" y="2977"/>
                    <a:pt x="3930" y="3002"/>
                  </a:cubicBezTo>
                  <a:cubicBezTo>
                    <a:pt x="3931" y="3049"/>
                    <a:pt x="3917" y="3054"/>
                    <a:pt x="3911" y="3081"/>
                  </a:cubicBezTo>
                  <a:cubicBezTo>
                    <a:pt x="3905" y="3108"/>
                    <a:pt x="3903" y="3140"/>
                    <a:pt x="3894" y="3165"/>
                  </a:cubicBezTo>
                  <a:cubicBezTo>
                    <a:pt x="3889" y="3206"/>
                    <a:pt x="3862" y="3208"/>
                    <a:pt x="3855" y="3232"/>
                  </a:cubicBezTo>
                  <a:cubicBezTo>
                    <a:pt x="3848" y="3256"/>
                    <a:pt x="3859" y="3298"/>
                    <a:pt x="3851" y="3312"/>
                  </a:cubicBezTo>
                  <a:cubicBezTo>
                    <a:pt x="3843" y="3328"/>
                    <a:pt x="3819" y="3298"/>
                    <a:pt x="3810" y="3314"/>
                  </a:cubicBezTo>
                  <a:cubicBezTo>
                    <a:pt x="3805" y="3323"/>
                    <a:pt x="3803" y="3348"/>
                    <a:pt x="3795" y="3351"/>
                  </a:cubicBezTo>
                  <a:cubicBezTo>
                    <a:pt x="3788" y="3391"/>
                    <a:pt x="3791" y="3377"/>
                    <a:pt x="3752" y="3386"/>
                  </a:cubicBezTo>
                  <a:cubicBezTo>
                    <a:pt x="3742" y="3418"/>
                    <a:pt x="3716" y="3429"/>
                    <a:pt x="3687" y="3421"/>
                  </a:cubicBezTo>
                  <a:cubicBezTo>
                    <a:pt x="3665" y="3418"/>
                    <a:pt x="3601" y="3428"/>
                    <a:pt x="3582" y="3420"/>
                  </a:cubicBezTo>
                  <a:cubicBezTo>
                    <a:pt x="3563" y="3412"/>
                    <a:pt x="3581" y="3380"/>
                    <a:pt x="3570" y="3372"/>
                  </a:cubicBezTo>
                  <a:cubicBezTo>
                    <a:pt x="3574" y="3366"/>
                    <a:pt x="3515" y="3378"/>
                    <a:pt x="3514" y="3370"/>
                  </a:cubicBezTo>
                  <a:cubicBezTo>
                    <a:pt x="3513" y="3362"/>
                    <a:pt x="3502" y="3360"/>
                    <a:pt x="3495" y="3357"/>
                  </a:cubicBezTo>
                  <a:cubicBezTo>
                    <a:pt x="3474" y="3349"/>
                    <a:pt x="3468" y="3323"/>
                    <a:pt x="3447" y="3316"/>
                  </a:cubicBezTo>
                  <a:cubicBezTo>
                    <a:pt x="3411" y="3293"/>
                    <a:pt x="3375" y="3339"/>
                    <a:pt x="3339" y="3352"/>
                  </a:cubicBezTo>
                  <a:cubicBezTo>
                    <a:pt x="3319" y="3371"/>
                    <a:pt x="3333" y="3354"/>
                    <a:pt x="3306" y="3362"/>
                  </a:cubicBezTo>
                  <a:cubicBezTo>
                    <a:pt x="3303" y="3361"/>
                    <a:pt x="3266" y="3378"/>
                    <a:pt x="3264" y="3376"/>
                  </a:cubicBezTo>
                  <a:cubicBezTo>
                    <a:pt x="3249" y="3360"/>
                    <a:pt x="3251" y="3333"/>
                    <a:pt x="3245" y="3312"/>
                  </a:cubicBezTo>
                  <a:cubicBezTo>
                    <a:pt x="3242" y="3302"/>
                    <a:pt x="3220" y="3264"/>
                    <a:pt x="3212" y="3259"/>
                  </a:cubicBezTo>
                  <a:cubicBezTo>
                    <a:pt x="3197" y="3237"/>
                    <a:pt x="3187" y="3242"/>
                    <a:pt x="3181" y="3216"/>
                  </a:cubicBezTo>
                  <a:cubicBezTo>
                    <a:pt x="3191" y="3185"/>
                    <a:pt x="3187" y="3179"/>
                    <a:pt x="3155" y="3172"/>
                  </a:cubicBezTo>
                  <a:cubicBezTo>
                    <a:pt x="3144" y="3167"/>
                    <a:pt x="3129" y="3151"/>
                    <a:pt x="3114" y="3156"/>
                  </a:cubicBezTo>
                  <a:cubicBezTo>
                    <a:pt x="3099" y="3161"/>
                    <a:pt x="3076" y="3193"/>
                    <a:pt x="3066" y="3204"/>
                  </a:cubicBezTo>
                  <a:cubicBezTo>
                    <a:pt x="3062" y="3210"/>
                    <a:pt x="3056" y="3216"/>
                    <a:pt x="3053" y="3223"/>
                  </a:cubicBezTo>
                  <a:cubicBezTo>
                    <a:pt x="3050" y="3231"/>
                    <a:pt x="3033" y="3234"/>
                    <a:pt x="3027" y="3240"/>
                  </a:cubicBezTo>
                  <a:cubicBezTo>
                    <a:pt x="3013" y="3254"/>
                    <a:pt x="3020" y="3276"/>
                    <a:pt x="3006" y="3278"/>
                  </a:cubicBezTo>
                  <a:cubicBezTo>
                    <a:pt x="3020" y="3299"/>
                    <a:pt x="3015" y="3312"/>
                    <a:pt x="3023" y="3336"/>
                  </a:cubicBezTo>
                  <a:cubicBezTo>
                    <a:pt x="3016" y="3395"/>
                    <a:pt x="3004" y="3358"/>
                    <a:pt x="2958" y="3372"/>
                  </a:cubicBezTo>
                  <a:cubicBezTo>
                    <a:pt x="2945" y="3381"/>
                    <a:pt x="2938" y="3406"/>
                    <a:pt x="2925" y="3415"/>
                  </a:cubicBezTo>
                  <a:cubicBezTo>
                    <a:pt x="2920" y="3419"/>
                    <a:pt x="2923" y="3429"/>
                    <a:pt x="2919" y="3434"/>
                  </a:cubicBezTo>
                  <a:cubicBezTo>
                    <a:pt x="2914" y="3442"/>
                    <a:pt x="2906" y="3434"/>
                    <a:pt x="2898" y="3439"/>
                  </a:cubicBezTo>
                  <a:cubicBezTo>
                    <a:pt x="2883" y="3449"/>
                    <a:pt x="2857" y="3445"/>
                    <a:pt x="2847" y="3446"/>
                  </a:cubicBezTo>
                  <a:cubicBezTo>
                    <a:pt x="2824" y="3446"/>
                    <a:pt x="2805" y="3430"/>
                    <a:pt x="2771" y="3429"/>
                  </a:cubicBezTo>
                  <a:cubicBezTo>
                    <a:pt x="2737" y="3428"/>
                    <a:pt x="2697" y="3441"/>
                    <a:pt x="2643" y="3440"/>
                  </a:cubicBezTo>
                  <a:cubicBezTo>
                    <a:pt x="2564" y="3447"/>
                    <a:pt x="2529" y="3428"/>
                    <a:pt x="2449" y="3422"/>
                  </a:cubicBezTo>
                  <a:cubicBezTo>
                    <a:pt x="2390" y="3418"/>
                    <a:pt x="2332" y="3406"/>
                    <a:pt x="2288" y="3405"/>
                  </a:cubicBezTo>
                  <a:cubicBezTo>
                    <a:pt x="2244" y="3404"/>
                    <a:pt x="2209" y="3414"/>
                    <a:pt x="2183" y="3415"/>
                  </a:cubicBezTo>
                  <a:cubicBezTo>
                    <a:pt x="2169" y="3414"/>
                    <a:pt x="2144" y="3414"/>
                    <a:pt x="2130" y="3410"/>
                  </a:cubicBezTo>
                  <a:cubicBezTo>
                    <a:pt x="2114" y="3355"/>
                    <a:pt x="2132" y="3393"/>
                    <a:pt x="2132" y="3340"/>
                  </a:cubicBezTo>
                  <a:cubicBezTo>
                    <a:pt x="2129" y="3307"/>
                    <a:pt x="2145" y="3216"/>
                    <a:pt x="2142" y="3182"/>
                  </a:cubicBezTo>
                  <a:cubicBezTo>
                    <a:pt x="2139" y="3148"/>
                    <a:pt x="2127" y="3152"/>
                    <a:pt x="2115" y="3136"/>
                  </a:cubicBezTo>
                  <a:cubicBezTo>
                    <a:pt x="2103" y="3120"/>
                    <a:pt x="2089" y="3106"/>
                    <a:pt x="2067" y="3088"/>
                  </a:cubicBezTo>
                  <a:cubicBezTo>
                    <a:pt x="2050" y="3042"/>
                    <a:pt x="2022" y="3051"/>
                    <a:pt x="1984" y="3031"/>
                  </a:cubicBezTo>
                  <a:cubicBezTo>
                    <a:pt x="1977" y="3027"/>
                    <a:pt x="1947" y="2998"/>
                    <a:pt x="1940" y="2995"/>
                  </a:cubicBezTo>
                  <a:cubicBezTo>
                    <a:pt x="1928" y="2990"/>
                    <a:pt x="1895" y="2948"/>
                    <a:pt x="1895" y="2948"/>
                  </a:cubicBezTo>
                  <a:cubicBezTo>
                    <a:pt x="1863" y="2916"/>
                    <a:pt x="1850" y="2935"/>
                    <a:pt x="1818" y="2903"/>
                  </a:cubicBezTo>
                  <a:cubicBezTo>
                    <a:pt x="1806" y="2891"/>
                    <a:pt x="1785" y="2857"/>
                    <a:pt x="1773" y="2845"/>
                  </a:cubicBezTo>
                  <a:cubicBezTo>
                    <a:pt x="1748" y="2766"/>
                    <a:pt x="1766" y="2722"/>
                    <a:pt x="1843" y="2698"/>
                  </a:cubicBezTo>
                  <a:cubicBezTo>
                    <a:pt x="1850" y="2688"/>
                    <a:pt x="1865" y="2645"/>
                    <a:pt x="1869" y="2640"/>
                  </a:cubicBezTo>
                  <a:cubicBezTo>
                    <a:pt x="1880" y="2629"/>
                    <a:pt x="1907" y="2615"/>
                    <a:pt x="1907" y="2615"/>
                  </a:cubicBezTo>
                  <a:cubicBezTo>
                    <a:pt x="1922" y="2601"/>
                    <a:pt x="1966" y="2597"/>
                    <a:pt x="1983" y="2584"/>
                  </a:cubicBezTo>
                  <a:cubicBezTo>
                    <a:pt x="2000" y="2571"/>
                    <a:pt x="1997" y="2547"/>
                    <a:pt x="2010" y="2538"/>
                  </a:cubicBezTo>
                  <a:cubicBezTo>
                    <a:pt x="2033" y="2519"/>
                    <a:pt x="2047" y="2542"/>
                    <a:pt x="2060" y="2532"/>
                  </a:cubicBezTo>
                  <a:cubicBezTo>
                    <a:pt x="2070" y="2522"/>
                    <a:pt x="2067" y="2491"/>
                    <a:pt x="2072" y="2479"/>
                  </a:cubicBezTo>
                  <a:cubicBezTo>
                    <a:pt x="2074" y="2463"/>
                    <a:pt x="2090" y="2474"/>
                    <a:pt x="2091" y="2462"/>
                  </a:cubicBezTo>
                  <a:cubicBezTo>
                    <a:pt x="2090" y="2453"/>
                    <a:pt x="2077" y="2442"/>
                    <a:pt x="2067" y="2424"/>
                  </a:cubicBezTo>
                  <a:cubicBezTo>
                    <a:pt x="2040" y="2358"/>
                    <a:pt x="2069" y="2367"/>
                    <a:pt x="2029" y="2352"/>
                  </a:cubicBezTo>
                  <a:cubicBezTo>
                    <a:pt x="1971" y="2391"/>
                    <a:pt x="2019" y="2363"/>
                    <a:pt x="1933" y="2356"/>
                  </a:cubicBezTo>
                  <a:cubicBezTo>
                    <a:pt x="1877" y="2327"/>
                    <a:pt x="1891" y="2302"/>
                    <a:pt x="1907" y="2250"/>
                  </a:cubicBezTo>
                  <a:cubicBezTo>
                    <a:pt x="1912" y="2233"/>
                    <a:pt x="1933" y="2225"/>
                    <a:pt x="1946" y="2212"/>
                  </a:cubicBezTo>
                  <a:cubicBezTo>
                    <a:pt x="1957" y="2201"/>
                    <a:pt x="1984" y="2186"/>
                    <a:pt x="1984" y="2186"/>
                  </a:cubicBezTo>
                  <a:cubicBezTo>
                    <a:pt x="1998" y="2147"/>
                    <a:pt x="1970" y="2122"/>
                    <a:pt x="2007" y="2097"/>
                  </a:cubicBezTo>
                  <a:cubicBezTo>
                    <a:pt x="2011" y="2084"/>
                    <a:pt x="2021" y="2065"/>
                    <a:pt x="2017" y="2052"/>
                  </a:cubicBezTo>
                  <a:cubicBezTo>
                    <a:pt x="2011" y="2034"/>
                    <a:pt x="2017" y="2016"/>
                    <a:pt x="1997" y="2007"/>
                  </a:cubicBezTo>
                  <a:cubicBezTo>
                    <a:pt x="1989" y="2003"/>
                    <a:pt x="1980" y="2003"/>
                    <a:pt x="1971" y="2000"/>
                  </a:cubicBezTo>
                  <a:cubicBezTo>
                    <a:pt x="1958" y="1996"/>
                    <a:pt x="1914" y="2016"/>
                    <a:pt x="1914" y="2016"/>
                  </a:cubicBezTo>
                  <a:cubicBezTo>
                    <a:pt x="1869" y="2021"/>
                    <a:pt x="1871" y="1990"/>
                    <a:pt x="1837" y="2013"/>
                  </a:cubicBezTo>
                  <a:cubicBezTo>
                    <a:pt x="1794" y="2011"/>
                    <a:pt x="1752" y="2011"/>
                    <a:pt x="1709" y="2007"/>
                  </a:cubicBezTo>
                  <a:cubicBezTo>
                    <a:pt x="1671" y="2004"/>
                    <a:pt x="1671" y="1989"/>
                    <a:pt x="1640" y="1977"/>
                  </a:cubicBezTo>
                  <a:cubicBezTo>
                    <a:pt x="1620" y="1968"/>
                    <a:pt x="1595" y="1975"/>
                    <a:pt x="1578" y="1968"/>
                  </a:cubicBezTo>
                  <a:cubicBezTo>
                    <a:pt x="1561" y="1961"/>
                    <a:pt x="1555" y="1951"/>
                    <a:pt x="1535" y="1934"/>
                  </a:cubicBezTo>
                  <a:cubicBezTo>
                    <a:pt x="1511" y="1899"/>
                    <a:pt x="1497" y="1880"/>
                    <a:pt x="1455" y="1867"/>
                  </a:cubicBezTo>
                  <a:cubicBezTo>
                    <a:pt x="1403" y="1834"/>
                    <a:pt x="1359" y="1801"/>
                    <a:pt x="1325" y="1751"/>
                  </a:cubicBezTo>
                  <a:cubicBezTo>
                    <a:pt x="1310" y="1705"/>
                    <a:pt x="1324" y="1719"/>
                    <a:pt x="1293" y="1700"/>
                  </a:cubicBezTo>
                  <a:cubicBezTo>
                    <a:pt x="1281" y="1681"/>
                    <a:pt x="1292" y="1658"/>
                    <a:pt x="1285" y="1636"/>
                  </a:cubicBezTo>
                  <a:cubicBezTo>
                    <a:pt x="1281" y="1623"/>
                    <a:pt x="1255" y="1604"/>
                    <a:pt x="1255" y="1604"/>
                  </a:cubicBezTo>
                  <a:cubicBezTo>
                    <a:pt x="1255" y="1586"/>
                    <a:pt x="1253" y="1524"/>
                    <a:pt x="1259" y="1504"/>
                  </a:cubicBezTo>
                  <a:cubicBezTo>
                    <a:pt x="1265" y="1484"/>
                    <a:pt x="1283" y="1498"/>
                    <a:pt x="1290" y="1483"/>
                  </a:cubicBezTo>
                  <a:cubicBezTo>
                    <a:pt x="1300" y="1453"/>
                    <a:pt x="1284" y="1429"/>
                    <a:pt x="1299" y="1411"/>
                  </a:cubicBezTo>
                  <a:cubicBezTo>
                    <a:pt x="1306" y="1398"/>
                    <a:pt x="1323" y="1415"/>
                    <a:pt x="1331" y="1406"/>
                  </a:cubicBezTo>
                  <a:cubicBezTo>
                    <a:pt x="1339" y="1397"/>
                    <a:pt x="1335" y="1367"/>
                    <a:pt x="1345" y="1358"/>
                  </a:cubicBezTo>
                  <a:cubicBezTo>
                    <a:pt x="1355" y="1349"/>
                    <a:pt x="1384" y="1357"/>
                    <a:pt x="1393" y="1353"/>
                  </a:cubicBezTo>
                  <a:cubicBezTo>
                    <a:pt x="1407" y="1331"/>
                    <a:pt x="1394" y="1359"/>
                    <a:pt x="1402" y="1335"/>
                  </a:cubicBezTo>
                  <a:cubicBezTo>
                    <a:pt x="1406" y="1322"/>
                    <a:pt x="1431" y="1305"/>
                    <a:pt x="1431" y="1305"/>
                  </a:cubicBezTo>
                  <a:cubicBezTo>
                    <a:pt x="1405" y="1266"/>
                    <a:pt x="1421" y="1266"/>
                    <a:pt x="1386" y="1245"/>
                  </a:cubicBezTo>
                  <a:cubicBezTo>
                    <a:pt x="1370" y="1236"/>
                    <a:pt x="1338" y="1239"/>
                    <a:pt x="1338" y="1239"/>
                  </a:cubicBezTo>
                  <a:cubicBezTo>
                    <a:pt x="1301" y="1235"/>
                    <a:pt x="1215" y="1230"/>
                    <a:pt x="1165" y="1231"/>
                  </a:cubicBezTo>
                  <a:cubicBezTo>
                    <a:pt x="1115" y="1229"/>
                    <a:pt x="1083" y="1238"/>
                    <a:pt x="1038" y="1228"/>
                  </a:cubicBezTo>
                  <a:cubicBezTo>
                    <a:pt x="985" y="1216"/>
                    <a:pt x="948" y="1180"/>
                    <a:pt x="894" y="1168"/>
                  </a:cubicBezTo>
                  <a:cubicBezTo>
                    <a:pt x="872" y="1157"/>
                    <a:pt x="847" y="1142"/>
                    <a:pt x="824" y="1135"/>
                  </a:cubicBezTo>
                  <a:cubicBezTo>
                    <a:pt x="795" y="1114"/>
                    <a:pt x="759" y="1097"/>
                    <a:pt x="726" y="1087"/>
                  </a:cubicBezTo>
                  <a:cubicBezTo>
                    <a:pt x="707" y="1059"/>
                    <a:pt x="666" y="1033"/>
                    <a:pt x="632" y="1022"/>
                  </a:cubicBezTo>
                  <a:cubicBezTo>
                    <a:pt x="596" y="970"/>
                    <a:pt x="523" y="948"/>
                    <a:pt x="464" y="931"/>
                  </a:cubicBezTo>
                  <a:cubicBezTo>
                    <a:pt x="438" y="893"/>
                    <a:pt x="390" y="864"/>
                    <a:pt x="346" y="848"/>
                  </a:cubicBezTo>
                  <a:cubicBezTo>
                    <a:pt x="323" y="826"/>
                    <a:pt x="311" y="809"/>
                    <a:pt x="287" y="789"/>
                  </a:cubicBezTo>
                  <a:cubicBezTo>
                    <a:pt x="259" y="766"/>
                    <a:pt x="257" y="745"/>
                    <a:pt x="222" y="734"/>
                  </a:cubicBezTo>
                  <a:cubicBezTo>
                    <a:pt x="188" y="700"/>
                    <a:pt x="213" y="729"/>
                    <a:pt x="157" y="688"/>
                  </a:cubicBezTo>
                  <a:cubicBezTo>
                    <a:pt x="149" y="682"/>
                    <a:pt x="119" y="652"/>
                    <a:pt x="119" y="652"/>
                  </a:cubicBezTo>
                  <a:cubicBezTo>
                    <a:pt x="104" y="629"/>
                    <a:pt x="98" y="624"/>
                    <a:pt x="71" y="616"/>
                  </a:cubicBezTo>
                  <a:cubicBezTo>
                    <a:pt x="48" y="600"/>
                    <a:pt x="10" y="607"/>
                    <a:pt x="0" y="580"/>
                  </a:cubicBezTo>
                  <a:cubicBezTo>
                    <a:pt x="9" y="539"/>
                    <a:pt x="13" y="544"/>
                    <a:pt x="51" y="535"/>
                  </a:cubicBezTo>
                  <a:cubicBezTo>
                    <a:pt x="58" y="531"/>
                    <a:pt x="66" y="528"/>
                    <a:pt x="71" y="522"/>
                  </a:cubicBezTo>
                  <a:cubicBezTo>
                    <a:pt x="81" y="511"/>
                    <a:pt x="81" y="486"/>
                    <a:pt x="96" y="484"/>
                  </a:cubicBezTo>
                  <a:cubicBezTo>
                    <a:pt x="131" y="479"/>
                    <a:pt x="165" y="476"/>
                    <a:pt x="199" y="464"/>
                  </a:cubicBezTo>
                  <a:cubicBezTo>
                    <a:pt x="201" y="441"/>
                    <a:pt x="193" y="414"/>
                    <a:pt x="205" y="394"/>
                  </a:cubicBezTo>
                  <a:cubicBezTo>
                    <a:pt x="211" y="383"/>
                    <a:pt x="231" y="392"/>
                    <a:pt x="243" y="388"/>
                  </a:cubicBezTo>
                  <a:cubicBezTo>
                    <a:pt x="277" y="377"/>
                    <a:pt x="305" y="349"/>
                    <a:pt x="339" y="336"/>
                  </a:cubicBezTo>
                  <a:cubicBezTo>
                    <a:pt x="346" y="318"/>
                    <a:pt x="370" y="286"/>
                    <a:pt x="391" y="304"/>
                  </a:cubicBezTo>
                  <a:close/>
                </a:path>
              </a:pathLst>
            </a:custGeom>
            <a:no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23" name="Freeform 22"/>
            <p:cNvSpPr>
              <a:spLocks noChangeAspect="1"/>
            </p:cNvSpPr>
            <p:nvPr/>
          </p:nvSpPr>
          <p:spPr bwMode="auto">
            <a:xfrm>
              <a:off x="2601" y="2507"/>
              <a:ext cx="245" cy="330"/>
            </a:xfrm>
            <a:custGeom>
              <a:avLst/>
              <a:gdLst>
                <a:gd name="T0" fmla="*/ 1 w 2730"/>
                <a:gd name="T1" fmla="*/ 0 h 3613"/>
                <a:gd name="T2" fmla="*/ 1 w 2730"/>
                <a:gd name="T3" fmla="*/ 0 h 3613"/>
                <a:gd name="T4" fmla="*/ 1 w 2730"/>
                <a:gd name="T5" fmla="*/ 0 h 3613"/>
                <a:gd name="T6" fmla="*/ 1 w 2730"/>
                <a:gd name="T7" fmla="*/ 0 h 3613"/>
                <a:gd name="T8" fmla="*/ 1 w 2730"/>
                <a:gd name="T9" fmla="*/ 0 h 3613"/>
                <a:gd name="T10" fmla="*/ 1 w 2730"/>
                <a:gd name="T11" fmla="*/ 0 h 3613"/>
                <a:gd name="T12" fmla="*/ 1 w 2730"/>
                <a:gd name="T13" fmla="*/ 0 h 3613"/>
                <a:gd name="T14" fmla="*/ 1 w 2730"/>
                <a:gd name="T15" fmla="*/ 1 h 3613"/>
                <a:gd name="T16" fmla="*/ 1 w 2730"/>
                <a:gd name="T17" fmla="*/ 1 h 3613"/>
                <a:gd name="T18" fmla="*/ 0 w 2730"/>
                <a:gd name="T19" fmla="*/ 1 h 3613"/>
                <a:gd name="T20" fmla="*/ 0 w 2730"/>
                <a:gd name="T21" fmla="*/ 1 h 3613"/>
                <a:gd name="T22" fmla="*/ 0 w 2730"/>
                <a:gd name="T23" fmla="*/ 2 h 3613"/>
                <a:gd name="T24" fmla="*/ 0 w 2730"/>
                <a:gd name="T25" fmla="*/ 2 h 3613"/>
                <a:gd name="T26" fmla="*/ 0 w 2730"/>
                <a:gd name="T27" fmla="*/ 2 h 3613"/>
                <a:gd name="T28" fmla="*/ 0 w 2730"/>
                <a:gd name="T29" fmla="*/ 2 h 3613"/>
                <a:gd name="T30" fmla="*/ 0 w 2730"/>
                <a:gd name="T31" fmla="*/ 2 h 3613"/>
                <a:gd name="T32" fmla="*/ 0 w 2730"/>
                <a:gd name="T33" fmla="*/ 2 h 3613"/>
                <a:gd name="T34" fmla="*/ 1 w 2730"/>
                <a:gd name="T35" fmla="*/ 3 h 3613"/>
                <a:gd name="T36" fmla="*/ 1 w 2730"/>
                <a:gd name="T37" fmla="*/ 3 h 3613"/>
                <a:gd name="T38" fmla="*/ 1 w 2730"/>
                <a:gd name="T39" fmla="*/ 3 h 3613"/>
                <a:gd name="T40" fmla="*/ 1 w 2730"/>
                <a:gd name="T41" fmla="*/ 3 h 3613"/>
                <a:gd name="T42" fmla="*/ 1 w 2730"/>
                <a:gd name="T43" fmla="*/ 2 h 3613"/>
                <a:gd name="T44" fmla="*/ 1 w 2730"/>
                <a:gd name="T45" fmla="*/ 2 h 3613"/>
                <a:gd name="T46" fmla="*/ 2 w 2730"/>
                <a:gd name="T47" fmla="*/ 2 h 3613"/>
                <a:gd name="T48" fmla="*/ 2 w 2730"/>
                <a:gd name="T49" fmla="*/ 2 h 3613"/>
                <a:gd name="T50" fmla="*/ 2 w 2730"/>
                <a:gd name="T51" fmla="*/ 2 h 3613"/>
                <a:gd name="T52" fmla="*/ 2 w 2730"/>
                <a:gd name="T53" fmla="*/ 2 h 3613"/>
                <a:gd name="T54" fmla="*/ 2 w 2730"/>
                <a:gd name="T55" fmla="*/ 2 h 3613"/>
                <a:gd name="T56" fmla="*/ 2 w 2730"/>
                <a:gd name="T57" fmla="*/ 2 h 3613"/>
                <a:gd name="T58" fmla="*/ 2 w 2730"/>
                <a:gd name="T59" fmla="*/ 2 h 3613"/>
                <a:gd name="T60" fmla="*/ 2 w 2730"/>
                <a:gd name="T61" fmla="*/ 1 h 3613"/>
                <a:gd name="T62" fmla="*/ 2 w 2730"/>
                <a:gd name="T63" fmla="*/ 1 h 3613"/>
                <a:gd name="T64" fmla="*/ 2 w 2730"/>
                <a:gd name="T65" fmla="*/ 1 h 3613"/>
                <a:gd name="T66" fmla="*/ 2 w 2730"/>
                <a:gd name="T67" fmla="*/ 1 h 3613"/>
                <a:gd name="T68" fmla="*/ 2 w 2730"/>
                <a:gd name="T69" fmla="*/ 1 h 3613"/>
                <a:gd name="T70" fmla="*/ 2 w 2730"/>
                <a:gd name="T71" fmla="*/ 1 h 3613"/>
                <a:gd name="T72" fmla="*/ 2 w 2730"/>
                <a:gd name="T73" fmla="*/ 1 h 3613"/>
                <a:gd name="T74" fmla="*/ 2 w 2730"/>
                <a:gd name="T75" fmla="*/ 1 h 3613"/>
                <a:gd name="T76" fmla="*/ 2 w 2730"/>
                <a:gd name="T77" fmla="*/ 1 h 3613"/>
                <a:gd name="T78" fmla="*/ 2 w 2730"/>
                <a:gd name="T79" fmla="*/ 1 h 3613"/>
                <a:gd name="T80" fmla="*/ 2 w 2730"/>
                <a:gd name="T81" fmla="*/ 1 h 3613"/>
                <a:gd name="T82" fmla="*/ 1 w 2730"/>
                <a:gd name="T83" fmla="*/ 1 h 3613"/>
                <a:gd name="T84" fmla="*/ 1 w 2730"/>
                <a:gd name="T85" fmla="*/ 1 h 3613"/>
                <a:gd name="T86" fmla="*/ 1 w 2730"/>
                <a:gd name="T87" fmla="*/ 1 h 3613"/>
                <a:gd name="T88" fmla="*/ 1 w 2730"/>
                <a:gd name="T89" fmla="*/ 1 h 3613"/>
                <a:gd name="T90" fmla="*/ 2 w 2730"/>
                <a:gd name="T91" fmla="*/ 1 h 3613"/>
                <a:gd name="T92" fmla="*/ 2 w 2730"/>
                <a:gd name="T93" fmla="*/ 1 h 3613"/>
                <a:gd name="T94" fmla="*/ 2 w 2730"/>
                <a:gd name="T95" fmla="*/ 0 h 3613"/>
                <a:gd name="T96" fmla="*/ 2 w 2730"/>
                <a:gd name="T97" fmla="*/ 0 h 3613"/>
                <a:gd name="T98" fmla="*/ 2 w 2730"/>
                <a:gd name="T99" fmla="*/ 0 h 361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730"/>
                <a:gd name="T151" fmla="*/ 0 h 3613"/>
                <a:gd name="T152" fmla="*/ 2730 w 2730"/>
                <a:gd name="T153" fmla="*/ 3613 h 361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730" h="3613">
                  <a:moveTo>
                    <a:pt x="1998" y="22"/>
                  </a:moveTo>
                  <a:cubicBezTo>
                    <a:pt x="1905" y="84"/>
                    <a:pt x="2019" y="0"/>
                    <a:pt x="1969" y="280"/>
                  </a:cubicBezTo>
                  <a:cubicBezTo>
                    <a:pt x="1964" y="308"/>
                    <a:pt x="1928" y="320"/>
                    <a:pt x="1912" y="344"/>
                  </a:cubicBezTo>
                  <a:cubicBezTo>
                    <a:pt x="1905" y="365"/>
                    <a:pt x="1906" y="388"/>
                    <a:pt x="1898" y="409"/>
                  </a:cubicBezTo>
                  <a:cubicBezTo>
                    <a:pt x="1893" y="423"/>
                    <a:pt x="1877" y="431"/>
                    <a:pt x="1869" y="444"/>
                  </a:cubicBezTo>
                  <a:cubicBezTo>
                    <a:pt x="1851" y="502"/>
                    <a:pt x="1859" y="516"/>
                    <a:pt x="1797" y="538"/>
                  </a:cubicBezTo>
                  <a:cubicBezTo>
                    <a:pt x="1765" y="570"/>
                    <a:pt x="1725" y="574"/>
                    <a:pt x="1683" y="588"/>
                  </a:cubicBezTo>
                  <a:cubicBezTo>
                    <a:pt x="1666" y="586"/>
                    <a:pt x="1649" y="585"/>
                    <a:pt x="1633" y="581"/>
                  </a:cubicBezTo>
                  <a:cubicBezTo>
                    <a:pt x="1618" y="578"/>
                    <a:pt x="1590" y="566"/>
                    <a:pt x="1590" y="566"/>
                  </a:cubicBezTo>
                  <a:cubicBezTo>
                    <a:pt x="1578" y="529"/>
                    <a:pt x="1562" y="514"/>
                    <a:pt x="1525" y="502"/>
                  </a:cubicBezTo>
                  <a:cubicBezTo>
                    <a:pt x="1480" y="467"/>
                    <a:pt x="1482" y="458"/>
                    <a:pt x="1396" y="487"/>
                  </a:cubicBezTo>
                  <a:cubicBezTo>
                    <a:pt x="1387" y="490"/>
                    <a:pt x="1395" y="508"/>
                    <a:pt x="1389" y="516"/>
                  </a:cubicBezTo>
                  <a:cubicBezTo>
                    <a:pt x="1384" y="522"/>
                    <a:pt x="1375" y="521"/>
                    <a:pt x="1368" y="523"/>
                  </a:cubicBezTo>
                  <a:cubicBezTo>
                    <a:pt x="1351" y="521"/>
                    <a:pt x="1332" y="523"/>
                    <a:pt x="1317" y="516"/>
                  </a:cubicBezTo>
                  <a:cubicBezTo>
                    <a:pt x="1310" y="513"/>
                    <a:pt x="1314" y="501"/>
                    <a:pt x="1310" y="495"/>
                  </a:cubicBezTo>
                  <a:cubicBezTo>
                    <a:pt x="1307" y="489"/>
                    <a:pt x="1301" y="484"/>
                    <a:pt x="1296" y="480"/>
                  </a:cubicBezTo>
                  <a:cubicBezTo>
                    <a:pt x="1282" y="470"/>
                    <a:pt x="1253" y="452"/>
                    <a:pt x="1253" y="452"/>
                  </a:cubicBezTo>
                  <a:cubicBezTo>
                    <a:pt x="1248" y="433"/>
                    <a:pt x="1255" y="405"/>
                    <a:pt x="1239" y="394"/>
                  </a:cubicBezTo>
                  <a:cubicBezTo>
                    <a:pt x="1204" y="369"/>
                    <a:pt x="1184" y="398"/>
                    <a:pt x="1167" y="416"/>
                  </a:cubicBezTo>
                  <a:cubicBezTo>
                    <a:pt x="1165" y="428"/>
                    <a:pt x="1166" y="442"/>
                    <a:pt x="1160" y="452"/>
                  </a:cubicBezTo>
                  <a:cubicBezTo>
                    <a:pt x="1145" y="477"/>
                    <a:pt x="1113" y="492"/>
                    <a:pt x="1095" y="516"/>
                  </a:cubicBezTo>
                  <a:cubicBezTo>
                    <a:pt x="1085" y="530"/>
                    <a:pt x="1076" y="545"/>
                    <a:pt x="1067" y="559"/>
                  </a:cubicBezTo>
                  <a:cubicBezTo>
                    <a:pt x="1065" y="562"/>
                    <a:pt x="1005" y="578"/>
                    <a:pt x="995" y="581"/>
                  </a:cubicBezTo>
                  <a:cubicBezTo>
                    <a:pt x="943" y="616"/>
                    <a:pt x="976" y="678"/>
                    <a:pt x="945" y="724"/>
                  </a:cubicBezTo>
                  <a:cubicBezTo>
                    <a:pt x="929" y="748"/>
                    <a:pt x="879" y="753"/>
                    <a:pt x="852" y="760"/>
                  </a:cubicBezTo>
                  <a:cubicBezTo>
                    <a:pt x="835" y="810"/>
                    <a:pt x="854" y="750"/>
                    <a:pt x="837" y="846"/>
                  </a:cubicBezTo>
                  <a:cubicBezTo>
                    <a:pt x="833" y="869"/>
                    <a:pt x="816" y="888"/>
                    <a:pt x="809" y="910"/>
                  </a:cubicBezTo>
                  <a:cubicBezTo>
                    <a:pt x="803" y="986"/>
                    <a:pt x="809" y="1000"/>
                    <a:pt x="773" y="1053"/>
                  </a:cubicBezTo>
                  <a:cubicBezTo>
                    <a:pt x="783" y="1115"/>
                    <a:pt x="789" y="1275"/>
                    <a:pt x="716" y="1319"/>
                  </a:cubicBezTo>
                  <a:cubicBezTo>
                    <a:pt x="685" y="1338"/>
                    <a:pt x="617" y="1337"/>
                    <a:pt x="587" y="1340"/>
                  </a:cubicBezTo>
                  <a:cubicBezTo>
                    <a:pt x="550" y="1352"/>
                    <a:pt x="524" y="1312"/>
                    <a:pt x="486" y="1319"/>
                  </a:cubicBezTo>
                  <a:cubicBezTo>
                    <a:pt x="481" y="1368"/>
                    <a:pt x="462" y="1439"/>
                    <a:pt x="451" y="1483"/>
                  </a:cubicBezTo>
                  <a:cubicBezTo>
                    <a:pt x="450" y="1495"/>
                    <a:pt x="448" y="1725"/>
                    <a:pt x="415" y="1784"/>
                  </a:cubicBezTo>
                  <a:cubicBezTo>
                    <a:pt x="394" y="1821"/>
                    <a:pt x="366" y="1843"/>
                    <a:pt x="343" y="1877"/>
                  </a:cubicBezTo>
                  <a:cubicBezTo>
                    <a:pt x="320" y="1948"/>
                    <a:pt x="279" y="1981"/>
                    <a:pt x="200" y="2006"/>
                  </a:cubicBezTo>
                  <a:cubicBezTo>
                    <a:pt x="176" y="2032"/>
                    <a:pt x="115" y="2089"/>
                    <a:pt x="99" y="2121"/>
                  </a:cubicBezTo>
                  <a:cubicBezTo>
                    <a:pt x="81" y="2157"/>
                    <a:pt x="122" y="2188"/>
                    <a:pt x="99" y="2221"/>
                  </a:cubicBezTo>
                  <a:cubicBezTo>
                    <a:pt x="94" y="2237"/>
                    <a:pt x="48" y="2224"/>
                    <a:pt x="35" y="2236"/>
                  </a:cubicBezTo>
                  <a:cubicBezTo>
                    <a:pt x="22" y="2247"/>
                    <a:pt x="35" y="2293"/>
                    <a:pt x="35" y="2293"/>
                  </a:cubicBezTo>
                  <a:cubicBezTo>
                    <a:pt x="27" y="2306"/>
                    <a:pt x="7" y="2314"/>
                    <a:pt x="6" y="2329"/>
                  </a:cubicBezTo>
                  <a:cubicBezTo>
                    <a:pt x="0" y="2361"/>
                    <a:pt x="11" y="2440"/>
                    <a:pt x="28" y="2479"/>
                  </a:cubicBezTo>
                  <a:cubicBezTo>
                    <a:pt x="45" y="2518"/>
                    <a:pt x="90" y="2546"/>
                    <a:pt x="107" y="2565"/>
                  </a:cubicBezTo>
                  <a:cubicBezTo>
                    <a:pt x="114" y="2575"/>
                    <a:pt x="120" y="2585"/>
                    <a:pt x="128" y="2594"/>
                  </a:cubicBezTo>
                  <a:cubicBezTo>
                    <a:pt x="135" y="2602"/>
                    <a:pt x="144" y="2607"/>
                    <a:pt x="150" y="2615"/>
                  </a:cubicBezTo>
                  <a:cubicBezTo>
                    <a:pt x="211" y="2693"/>
                    <a:pt x="154" y="2634"/>
                    <a:pt x="193" y="2673"/>
                  </a:cubicBezTo>
                  <a:cubicBezTo>
                    <a:pt x="210" y="2725"/>
                    <a:pt x="192" y="2720"/>
                    <a:pt x="236" y="2709"/>
                  </a:cubicBezTo>
                  <a:cubicBezTo>
                    <a:pt x="243" y="2711"/>
                    <a:pt x="255" y="2709"/>
                    <a:pt x="257" y="2716"/>
                  </a:cubicBezTo>
                  <a:cubicBezTo>
                    <a:pt x="273" y="2759"/>
                    <a:pt x="254" y="2861"/>
                    <a:pt x="307" y="2881"/>
                  </a:cubicBezTo>
                  <a:cubicBezTo>
                    <a:pt x="323" y="2896"/>
                    <a:pt x="355" y="2913"/>
                    <a:pt x="372" y="2924"/>
                  </a:cubicBezTo>
                  <a:cubicBezTo>
                    <a:pt x="383" y="2931"/>
                    <a:pt x="398" y="2955"/>
                    <a:pt x="415" y="2959"/>
                  </a:cubicBezTo>
                  <a:cubicBezTo>
                    <a:pt x="462" y="2984"/>
                    <a:pt x="492" y="3020"/>
                    <a:pt x="544" y="3031"/>
                  </a:cubicBezTo>
                  <a:cubicBezTo>
                    <a:pt x="563" y="3108"/>
                    <a:pt x="578" y="3021"/>
                    <a:pt x="594" y="3182"/>
                  </a:cubicBezTo>
                  <a:cubicBezTo>
                    <a:pt x="597" y="3209"/>
                    <a:pt x="615" y="3249"/>
                    <a:pt x="622" y="3275"/>
                  </a:cubicBezTo>
                  <a:cubicBezTo>
                    <a:pt x="639" y="3319"/>
                    <a:pt x="668" y="3408"/>
                    <a:pt x="694" y="3447"/>
                  </a:cubicBezTo>
                  <a:cubicBezTo>
                    <a:pt x="720" y="3486"/>
                    <a:pt x="739" y="3488"/>
                    <a:pt x="780" y="3511"/>
                  </a:cubicBezTo>
                  <a:cubicBezTo>
                    <a:pt x="825" y="3556"/>
                    <a:pt x="875" y="3573"/>
                    <a:pt x="938" y="3583"/>
                  </a:cubicBezTo>
                  <a:cubicBezTo>
                    <a:pt x="998" y="3579"/>
                    <a:pt x="1016" y="3554"/>
                    <a:pt x="1074" y="3540"/>
                  </a:cubicBezTo>
                  <a:cubicBezTo>
                    <a:pt x="1090" y="3492"/>
                    <a:pt x="1111" y="3488"/>
                    <a:pt x="1167" y="3475"/>
                  </a:cubicBezTo>
                  <a:cubicBezTo>
                    <a:pt x="1212" y="3477"/>
                    <a:pt x="1258" y="3473"/>
                    <a:pt x="1303" y="3482"/>
                  </a:cubicBezTo>
                  <a:cubicBezTo>
                    <a:pt x="1319" y="3485"/>
                    <a:pt x="1327" y="3536"/>
                    <a:pt x="1332" y="3547"/>
                  </a:cubicBezTo>
                  <a:cubicBezTo>
                    <a:pt x="1348" y="3579"/>
                    <a:pt x="1379" y="3594"/>
                    <a:pt x="1411" y="3604"/>
                  </a:cubicBezTo>
                  <a:cubicBezTo>
                    <a:pt x="1475" y="3613"/>
                    <a:pt x="1599" y="3555"/>
                    <a:pt x="1697" y="3554"/>
                  </a:cubicBezTo>
                  <a:cubicBezTo>
                    <a:pt x="1790" y="3552"/>
                    <a:pt x="1922" y="3607"/>
                    <a:pt x="1969" y="3590"/>
                  </a:cubicBezTo>
                  <a:cubicBezTo>
                    <a:pt x="1964" y="3526"/>
                    <a:pt x="1990" y="3508"/>
                    <a:pt x="1977" y="3454"/>
                  </a:cubicBezTo>
                  <a:cubicBezTo>
                    <a:pt x="1969" y="3381"/>
                    <a:pt x="1968" y="3377"/>
                    <a:pt x="1934" y="3325"/>
                  </a:cubicBezTo>
                  <a:cubicBezTo>
                    <a:pt x="1931" y="3294"/>
                    <a:pt x="1935" y="3262"/>
                    <a:pt x="1926" y="3232"/>
                  </a:cubicBezTo>
                  <a:cubicBezTo>
                    <a:pt x="1922" y="3217"/>
                    <a:pt x="1922" y="3169"/>
                    <a:pt x="1905" y="3153"/>
                  </a:cubicBezTo>
                  <a:cubicBezTo>
                    <a:pt x="1921" y="3130"/>
                    <a:pt x="1848" y="3129"/>
                    <a:pt x="1855" y="3103"/>
                  </a:cubicBezTo>
                  <a:cubicBezTo>
                    <a:pt x="1858" y="3093"/>
                    <a:pt x="1875" y="3030"/>
                    <a:pt x="1883" y="3024"/>
                  </a:cubicBezTo>
                  <a:cubicBezTo>
                    <a:pt x="1903" y="3007"/>
                    <a:pt x="1973" y="3044"/>
                    <a:pt x="1998" y="3038"/>
                  </a:cubicBezTo>
                  <a:cubicBezTo>
                    <a:pt x="2028" y="3019"/>
                    <a:pt x="2062" y="3020"/>
                    <a:pt x="2091" y="3002"/>
                  </a:cubicBezTo>
                  <a:cubicBezTo>
                    <a:pt x="2108" y="2991"/>
                    <a:pt x="2141" y="2967"/>
                    <a:pt x="2141" y="2967"/>
                  </a:cubicBezTo>
                  <a:cubicBezTo>
                    <a:pt x="2155" y="2946"/>
                    <a:pt x="2170" y="2918"/>
                    <a:pt x="2192" y="2902"/>
                  </a:cubicBezTo>
                  <a:cubicBezTo>
                    <a:pt x="2200" y="2896"/>
                    <a:pt x="2212" y="2894"/>
                    <a:pt x="2220" y="2888"/>
                  </a:cubicBezTo>
                  <a:cubicBezTo>
                    <a:pt x="2233" y="2878"/>
                    <a:pt x="2240" y="2857"/>
                    <a:pt x="2256" y="2852"/>
                  </a:cubicBezTo>
                  <a:cubicBezTo>
                    <a:pt x="2306" y="2836"/>
                    <a:pt x="2285" y="2843"/>
                    <a:pt x="2320" y="2830"/>
                  </a:cubicBezTo>
                  <a:cubicBezTo>
                    <a:pt x="2378" y="2851"/>
                    <a:pt x="2328" y="2907"/>
                    <a:pt x="2399" y="2931"/>
                  </a:cubicBezTo>
                  <a:cubicBezTo>
                    <a:pt x="2418" y="2929"/>
                    <a:pt x="2439" y="2932"/>
                    <a:pt x="2457" y="2924"/>
                  </a:cubicBezTo>
                  <a:cubicBezTo>
                    <a:pt x="2474" y="2917"/>
                    <a:pt x="2464" y="2885"/>
                    <a:pt x="2478" y="2873"/>
                  </a:cubicBezTo>
                  <a:cubicBezTo>
                    <a:pt x="2486" y="2867"/>
                    <a:pt x="2497" y="2868"/>
                    <a:pt x="2507" y="2866"/>
                  </a:cubicBezTo>
                  <a:cubicBezTo>
                    <a:pt x="2518" y="2859"/>
                    <a:pt x="2534" y="2849"/>
                    <a:pt x="2543" y="2838"/>
                  </a:cubicBezTo>
                  <a:cubicBezTo>
                    <a:pt x="2553" y="2824"/>
                    <a:pt x="2571" y="2795"/>
                    <a:pt x="2571" y="2795"/>
                  </a:cubicBezTo>
                  <a:cubicBezTo>
                    <a:pt x="2579" y="2770"/>
                    <a:pt x="2590" y="2763"/>
                    <a:pt x="2607" y="2744"/>
                  </a:cubicBezTo>
                  <a:cubicBezTo>
                    <a:pt x="2620" y="2703"/>
                    <a:pt x="2637" y="2648"/>
                    <a:pt x="2607" y="2608"/>
                  </a:cubicBezTo>
                  <a:cubicBezTo>
                    <a:pt x="2578" y="2569"/>
                    <a:pt x="2524" y="2526"/>
                    <a:pt x="2478" y="2515"/>
                  </a:cubicBezTo>
                  <a:cubicBezTo>
                    <a:pt x="2452" y="2496"/>
                    <a:pt x="2431" y="2494"/>
                    <a:pt x="2421" y="2465"/>
                  </a:cubicBezTo>
                  <a:cubicBezTo>
                    <a:pt x="2434" y="2396"/>
                    <a:pt x="2454" y="2405"/>
                    <a:pt x="2514" y="2386"/>
                  </a:cubicBezTo>
                  <a:cubicBezTo>
                    <a:pt x="2552" y="2329"/>
                    <a:pt x="2497" y="2254"/>
                    <a:pt x="2571" y="2229"/>
                  </a:cubicBezTo>
                  <a:cubicBezTo>
                    <a:pt x="2595" y="2205"/>
                    <a:pt x="2593" y="2213"/>
                    <a:pt x="2593" y="2164"/>
                  </a:cubicBezTo>
                  <a:cubicBezTo>
                    <a:pt x="2593" y="2128"/>
                    <a:pt x="2595" y="2092"/>
                    <a:pt x="2586" y="2057"/>
                  </a:cubicBezTo>
                  <a:cubicBezTo>
                    <a:pt x="2584" y="2049"/>
                    <a:pt x="2571" y="2053"/>
                    <a:pt x="2564" y="2049"/>
                  </a:cubicBezTo>
                  <a:cubicBezTo>
                    <a:pt x="2522" y="2028"/>
                    <a:pt x="2490" y="2014"/>
                    <a:pt x="2442" y="2006"/>
                  </a:cubicBezTo>
                  <a:cubicBezTo>
                    <a:pt x="2423" y="1948"/>
                    <a:pt x="2519" y="1948"/>
                    <a:pt x="2557" y="1942"/>
                  </a:cubicBezTo>
                  <a:cubicBezTo>
                    <a:pt x="2597" y="1915"/>
                    <a:pt x="2640" y="1907"/>
                    <a:pt x="2686" y="1899"/>
                  </a:cubicBezTo>
                  <a:cubicBezTo>
                    <a:pt x="2711" y="1882"/>
                    <a:pt x="2677" y="1852"/>
                    <a:pt x="2693" y="1827"/>
                  </a:cubicBezTo>
                  <a:cubicBezTo>
                    <a:pt x="2691" y="1805"/>
                    <a:pt x="2730" y="1797"/>
                    <a:pt x="2722" y="1777"/>
                  </a:cubicBezTo>
                  <a:cubicBezTo>
                    <a:pt x="2719" y="1770"/>
                    <a:pt x="2705" y="1775"/>
                    <a:pt x="2700" y="1770"/>
                  </a:cubicBezTo>
                  <a:cubicBezTo>
                    <a:pt x="2686" y="1756"/>
                    <a:pt x="2692" y="1729"/>
                    <a:pt x="2679" y="1713"/>
                  </a:cubicBezTo>
                  <a:cubicBezTo>
                    <a:pt x="2673" y="1706"/>
                    <a:pt x="2621" y="1698"/>
                    <a:pt x="2621" y="1698"/>
                  </a:cubicBezTo>
                  <a:cubicBezTo>
                    <a:pt x="2613" y="1673"/>
                    <a:pt x="2617" y="1662"/>
                    <a:pt x="2578" y="1684"/>
                  </a:cubicBezTo>
                  <a:cubicBezTo>
                    <a:pt x="2571" y="1688"/>
                    <a:pt x="2570" y="1700"/>
                    <a:pt x="2564" y="1705"/>
                  </a:cubicBezTo>
                  <a:cubicBezTo>
                    <a:pt x="2554" y="1713"/>
                    <a:pt x="2514" y="1718"/>
                    <a:pt x="2507" y="1720"/>
                  </a:cubicBezTo>
                  <a:cubicBezTo>
                    <a:pt x="2463" y="1732"/>
                    <a:pt x="2423" y="1748"/>
                    <a:pt x="2378" y="1756"/>
                  </a:cubicBezTo>
                  <a:cubicBezTo>
                    <a:pt x="2359" y="1753"/>
                    <a:pt x="2339" y="1752"/>
                    <a:pt x="2320" y="1748"/>
                  </a:cubicBezTo>
                  <a:cubicBezTo>
                    <a:pt x="2313" y="1747"/>
                    <a:pt x="2303" y="1747"/>
                    <a:pt x="2299" y="1741"/>
                  </a:cubicBezTo>
                  <a:cubicBezTo>
                    <a:pt x="2290" y="1729"/>
                    <a:pt x="2285" y="1698"/>
                    <a:pt x="2285" y="1698"/>
                  </a:cubicBezTo>
                  <a:cubicBezTo>
                    <a:pt x="2315" y="1688"/>
                    <a:pt x="2342" y="1684"/>
                    <a:pt x="2371" y="1670"/>
                  </a:cubicBezTo>
                  <a:cubicBezTo>
                    <a:pt x="2371" y="1670"/>
                    <a:pt x="2400" y="1619"/>
                    <a:pt x="2414" y="1612"/>
                  </a:cubicBezTo>
                  <a:cubicBezTo>
                    <a:pt x="2460" y="1589"/>
                    <a:pt x="2448" y="1609"/>
                    <a:pt x="2485" y="1584"/>
                  </a:cubicBezTo>
                  <a:cubicBezTo>
                    <a:pt x="2520" y="1560"/>
                    <a:pt x="2527" y="1552"/>
                    <a:pt x="2571" y="1541"/>
                  </a:cubicBezTo>
                  <a:cubicBezTo>
                    <a:pt x="2576" y="1534"/>
                    <a:pt x="2580" y="1525"/>
                    <a:pt x="2586" y="1519"/>
                  </a:cubicBezTo>
                  <a:cubicBezTo>
                    <a:pt x="2592" y="1513"/>
                    <a:pt x="2602" y="1512"/>
                    <a:pt x="2607" y="1505"/>
                  </a:cubicBezTo>
                  <a:cubicBezTo>
                    <a:pt x="2612" y="1499"/>
                    <a:pt x="2608" y="1487"/>
                    <a:pt x="2614" y="1483"/>
                  </a:cubicBezTo>
                  <a:cubicBezTo>
                    <a:pt x="2624" y="1476"/>
                    <a:pt x="2638" y="1479"/>
                    <a:pt x="2650" y="1476"/>
                  </a:cubicBezTo>
                  <a:cubicBezTo>
                    <a:pt x="2665" y="1472"/>
                    <a:pt x="2693" y="1462"/>
                    <a:pt x="2693" y="1462"/>
                  </a:cubicBezTo>
                  <a:cubicBezTo>
                    <a:pt x="2702" y="1433"/>
                    <a:pt x="2717" y="1398"/>
                    <a:pt x="2693" y="1369"/>
                  </a:cubicBezTo>
                  <a:cubicBezTo>
                    <a:pt x="2681" y="1354"/>
                    <a:pt x="2655" y="1364"/>
                    <a:pt x="2636" y="1362"/>
                  </a:cubicBezTo>
                  <a:cubicBezTo>
                    <a:pt x="2604" y="1330"/>
                    <a:pt x="2557" y="1326"/>
                    <a:pt x="2514" y="1319"/>
                  </a:cubicBezTo>
                  <a:cubicBezTo>
                    <a:pt x="2507" y="1316"/>
                    <a:pt x="2499" y="1315"/>
                    <a:pt x="2492" y="1311"/>
                  </a:cubicBezTo>
                  <a:cubicBezTo>
                    <a:pt x="2482" y="1305"/>
                    <a:pt x="2474" y="1295"/>
                    <a:pt x="2464" y="1290"/>
                  </a:cubicBezTo>
                  <a:cubicBezTo>
                    <a:pt x="2450" y="1283"/>
                    <a:pt x="2421" y="1276"/>
                    <a:pt x="2421" y="1276"/>
                  </a:cubicBezTo>
                  <a:cubicBezTo>
                    <a:pt x="2410" y="1243"/>
                    <a:pt x="2397" y="1252"/>
                    <a:pt x="2371" y="1225"/>
                  </a:cubicBezTo>
                  <a:cubicBezTo>
                    <a:pt x="2366" y="1213"/>
                    <a:pt x="2360" y="1191"/>
                    <a:pt x="2349" y="1182"/>
                  </a:cubicBezTo>
                  <a:cubicBezTo>
                    <a:pt x="2303" y="1143"/>
                    <a:pt x="2214" y="1099"/>
                    <a:pt x="2156" y="1089"/>
                  </a:cubicBezTo>
                  <a:cubicBezTo>
                    <a:pt x="2089" y="1093"/>
                    <a:pt x="2054" y="1114"/>
                    <a:pt x="1998" y="1132"/>
                  </a:cubicBezTo>
                  <a:cubicBezTo>
                    <a:pt x="1982" y="1181"/>
                    <a:pt x="1926" y="1161"/>
                    <a:pt x="1883" y="1175"/>
                  </a:cubicBezTo>
                  <a:cubicBezTo>
                    <a:pt x="1858" y="1193"/>
                    <a:pt x="1863" y="1225"/>
                    <a:pt x="1848" y="1240"/>
                  </a:cubicBezTo>
                  <a:cubicBezTo>
                    <a:pt x="1836" y="1260"/>
                    <a:pt x="1810" y="1261"/>
                    <a:pt x="1790" y="1268"/>
                  </a:cubicBezTo>
                  <a:cubicBezTo>
                    <a:pt x="1742" y="1286"/>
                    <a:pt x="1712" y="1291"/>
                    <a:pt x="1661" y="1297"/>
                  </a:cubicBezTo>
                  <a:cubicBezTo>
                    <a:pt x="1637" y="1295"/>
                    <a:pt x="1613" y="1296"/>
                    <a:pt x="1590" y="1290"/>
                  </a:cubicBezTo>
                  <a:cubicBezTo>
                    <a:pt x="1568" y="1285"/>
                    <a:pt x="1547" y="1240"/>
                    <a:pt x="1532" y="1225"/>
                  </a:cubicBezTo>
                  <a:cubicBezTo>
                    <a:pt x="1530" y="1218"/>
                    <a:pt x="1523" y="1211"/>
                    <a:pt x="1525" y="1204"/>
                  </a:cubicBezTo>
                  <a:cubicBezTo>
                    <a:pt x="1527" y="1197"/>
                    <a:pt x="1536" y="1195"/>
                    <a:pt x="1540" y="1190"/>
                  </a:cubicBezTo>
                  <a:cubicBezTo>
                    <a:pt x="1565" y="1159"/>
                    <a:pt x="1587" y="1135"/>
                    <a:pt x="1626" y="1125"/>
                  </a:cubicBezTo>
                  <a:cubicBezTo>
                    <a:pt x="1671" y="1103"/>
                    <a:pt x="1695" y="1074"/>
                    <a:pt x="1747" y="1068"/>
                  </a:cubicBezTo>
                  <a:cubicBezTo>
                    <a:pt x="1785" y="1059"/>
                    <a:pt x="1818" y="1065"/>
                    <a:pt x="1855" y="1053"/>
                  </a:cubicBezTo>
                  <a:cubicBezTo>
                    <a:pt x="1870" y="1006"/>
                    <a:pt x="1914" y="1005"/>
                    <a:pt x="1955" y="989"/>
                  </a:cubicBezTo>
                  <a:cubicBezTo>
                    <a:pt x="1977" y="926"/>
                    <a:pt x="2000" y="886"/>
                    <a:pt x="2048" y="838"/>
                  </a:cubicBezTo>
                  <a:cubicBezTo>
                    <a:pt x="2066" y="820"/>
                    <a:pt x="2087" y="820"/>
                    <a:pt x="2106" y="803"/>
                  </a:cubicBezTo>
                  <a:cubicBezTo>
                    <a:pt x="2157" y="758"/>
                    <a:pt x="2120" y="774"/>
                    <a:pt x="2163" y="760"/>
                  </a:cubicBezTo>
                  <a:cubicBezTo>
                    <a:pt x="2184" y="745"/>
                    <a:pt x="2227" y="717"/>
                    <a:pt x="2227" y="717"/>
                  </a:cubicBezTo>
                  <a:cubicBezTo>
                    <a:pt x="2258" y="657"/>
                    <a:pt x="2296" y="588"/>
                    <a:pt x="2363" y="566"/>
                  </a:cubicBezTo>
                  <a:cubicBezTo>
                    <a:pt x="2392" y="539"/>
                    <a:pt x="2408" y="496"/>
                    <a:pt x="2421" y="459"/>
                  </a:cubicBezTo>
                  <a:cubicBezTo>
                    <a:pt x="2426" y="445"/>
                    <a:pt x="2430" y="430"/>
                    <a:pt x="2435" y="416"/>
                  </a:cubicBezTo>
                  <a:cubicBezTo>
                    <a:pt x="2437" y="409"/>
                    <a:pt x="2442" y="394"/>
                    <a:pt x="2442" y="394"/>
                  </a:cubicBezTo>
                  <a:cubicBezTo>
                    <a:pt x="2440" y="375"/>
                    <a:pt x="2440" y="356"/>
                    <a:pt x="2435" y="337"/>
                  </a:cubicBezTo>
                  <a:cubicBezTo>
                    <a:pt x="2413" y="249"/>
                    <a:pt x="2306" y="198"/>
                    <a:pt x="2227" y="179"/>
                  </a:cubicBezTo>
                  <a:cubicBezTo>
                    <a:pt x="2205" y="164"/>
                    <a:pt x="2198" y="143"/>
                    <a:pt x="2177" y="129"/>
                  </a:cubicBezTo>
                  <a:cubicBezTo>
                    <a:pt x="2168" y="123"/>
                    <a:pt x="2158" y="120"/>
                    <a:pt x="2149" y="115"/>
                  </a:cubicBezTo>
                  <a:cubicBezTo>
                    <a:pt x="2141" y="111"/>
                    <a:pt x="2134" y="105"/>
                    <a:pt x="2127" y="100"/>
                  </a:cubicBezTo>
                  <a:cubicBezTo>
                    <a:pt x="2106" y="57"/>
                    <a:pt x="2048" y="22"/>
                    <a:pt x="1998" y="22"/>
                  </a:cubicBezTo>
                  <a:close/>
                </a:path>
              </a:pathLst>
            </a:custGeom>
            <a:solidFill>
              <a:srgbClr val="00CCFF"/>
            </a:solid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24" name="Freeform 23"/>
            <p:cNvSpPr>
              <a:spLocks noChangeAspect="1"/>
            </p:cNvSpPr>
            <p:nvPr/>
          </p:nvSpPr>
          <p:spPr bwMode="auto">
            <a:xfrm>
              <a:off x="1344" y="2387"/>
              <a:ext cx="778" cy="601"/>
            </a:xfrm>
            <a:custGeom>
              <a:avLst/>
              <a:gdLst>
                <a:gd name="T0" fmla="*/ 4 w 4790"/>
                <a:gd name="T1" fmla="*/ 3 h 3626"/>
                <a:gd name="T2" fmla="*/ 2 w 4790"/>
                <a:gd name="T3" fmla="*/ 2 h 3626"/>
                <a:gd name="T4" fmla="*/ 2 w 4790"/>
                <a:gd name="T5" fmla="*/ 1 h 3626"/>
                <a:gd name="T6" fmla="*/ 0 w 4790"/>
                <a:gd name="T7" fmla="*/ 2 h 3626"/>
                <a:gd name="T8" fmla="*/ 0 w 4790"/>
                <a:gd name="T9" fmla="*/ 3 h 3626"/>
                <a:gd name="T10" fmla="*/ 1 w 4790"/>
                <a:gd name="T11" fmla="*/ 3 h 3626"/>
                <a:gd name="T12" fmla="*/ 1 w 4790"/>
                <a:gd name="T13" fmla="*/ 4 h 3626"/>
                <a:gd name="T14" fmla="*/ 2 w 4790"/>
                <a:gd name="T15" fmla="*/ 5 h 3626"/>
                <a:gd name="T16" fmla="*/ 2 w 4790"/>
                <a:gd name="T17" fmla="*/ 7 h 3626"/>
                <a:gd name="T18" fmla="*/ 3 w 4790"/>
                <a:gd name="T19" fmla="*/ 11 h 3626"/>
                <a:gd name="T20" fmla="*/ 4 w 4790"/>
                <a:gd name="T21" fmla="*/ 11 h 3626"/>
                <a:gd name="T22" fmla="*/ 4 w 4790"/>
                <a:gd name="T23" fmla="*/ 12 h 3626"/>
                <a:gd name="T24" fmla="*/ 5 w 4790"/>
                <a:gd name="T25" fmla="*/ 14 h 3626"/>
                <a:gd name="T26" fmla="*/ 6 w 4790"/>
                <a:gd name="T27" fmla="*/ 15 h 3626"/>
                <a:gd name="T28" fmla="*/ 6 w 4790"/>
                <a:gd name="T29" fmla="*/ 16 h 3626"/>
                <a:gd name="T30" fmla="*/ 7 w 4790"/>
                <a:gd name="T31" fmla="*/ 16 h 3626"/>
                <a:gd name="T32" fmla="*/ 9 w 4790"/>
                <a:gd name="T33" fmla="*/ 16 h 3626"/>
                <a:gd name="T34" fmla="*/ 8 w 4790"/>
                <a:gd name="T35" fmla="*/ 14 h 3626"/>
                <a:gd name="T36" fmla="*/ 9 w 4790"/>
                <a:gd name="T37" fmla="*/ 13 h 3626"/>
                <a:gd name="T38" fmla="*/ 9 w 4790"/>
                <a:gd name="T39" fmla="*/ 12 h 3626"/>
                <a:gd name="T40" fmla="*/ 10 w 4790"/>
                <a:gd name="T41" fmla="*/ 12 h 3626"/>
                <a:gd name="T42" fmla="*/ 11 w 4790"/>
                <a:gd name="T43" fmla="*/ 12 h 3626"/>
                <a:gd name="T44" fmla="*/ 12 w 4790"/>
                <a:gd name="T45" fmla="*/ 13 h 3626"/>
                <a:gd name="T46" fmla="*/ 13 w 4790"/>
                <a:gd name="T47" fmla="*/ 13 h 3626"/>
                <a:gd name="T48" fmla="*/ 14 w 4790"/>
                <a:gd name="T49" fmla="*/ 13 h 3626"/>
                <a:gd name="T50" fmla="*/ 14 w 4790"/>
                <a:gd name="T51" fmla="*/ 12 h 3626"/>
                <a:gd name="T52" fmla="*/ 14 w 4790"/>
                <a:gd name="T53" fmla="*/ 11 h 3626"/>
                <a:gd name="T54" fmla="*/ 15 w 4790"/>
                <a:gd name="T55" fmla="*/ 11 h 3626"/>
                <a:gd name="T56" fmla="*/ 16 w 4790"/>
                <a:gd name="T57" fmla="*/ 10 h 3626"/>
                <a:gd name="T58" fmla="*/ 18 w 4790"/>
                <a:gd name="T59" fmla="*/ 10 h 3626"/>
                <a:gd name="T60" fmla="*/ 18 w 4790"/>
                <a:gd name="T61" fmla="*/ 12 h 3626"/>
                <a:gd name="T62" fmla="*/ 19 w 4790"/>
                <a:gd name="T63" fmla="*/ 12 h 3626"/>
                <a:gd name="T64" fmla="*/ 19 w 4790"/>
                <a:gd name="T65" fmla="*/ 10 h 3626"/>
                <a:gd name="T66" fmla="*/ 18 w 4790"/>
                <a:gd name="T67" fmla="*/ 9 h 3626"/>
                <a:gd name="T68" fmla="*/ 18 w 4790"/>
                <a:gd name="T69" fmla="*/ 8 h 3626"/>
                <a:gd name="T70" fmla="*/ 19 w 4790"/>
                <a:gd name="T71" fmla="*/ 7 h 3626"/>
                <a:gd name="T72" fmla="*/ 20 w 4790"/>
                <a:gd name="T73" fmla="*/ 7 h 3626"/>
                <a:gd name="T74" fmla="*/ 20 w 4790"/>
                <a:gd name="T75" fmla="*/ 6 h 3626"/>
                <a:gd name="T76" fmla="*/ 19 w 4790"/>
                <a:gd name="T77" fmla="*/ 5 h 3626"/>
                <a:gd name="T78" fmla="*/ 17 w 4790"/>
                <a:gd name="T79" fmla="*/ 4 h 3626"/>
                <a:gd name="T80" fmla="*/ 15 w 4790"/>
                <a:gd name="T81" fmla="*/ 3 h 3626"/>
                <a:gd name="T82" fmla="*/ 13 w 4790"/>
                <a:gd name="T83" fmla="*/ 3 h 3626"/>
                <a:gd name="T84" fmla="*/ 12 w 4790"/>
                <a:gd name="T85" fmla="*/ 3 h 3626"/>
                <a:gd name="T86" fmla="*/ 12 w 4790"/>
                <a:gd name="T87" fmla="*/ 3 h 3626"/>
                <a:gd name="T88" fmla="*/ 11 w 4790"/>
                <a:gd name="T89" fmla="*/ 2 h 3626"/>
                <a:gd name="T90" fmla="*/ 9 w 4790"/>
                <a:gd name="T91" fmla="*/ 1 h 3626"/>
                <a:gd name="T92" fmla="*/ 8 w 4790"/>
                <a:gd name="T93" fmla="*/ 0 h 3626"/>
                <a:gd name="T94" fmla="*/ 8 w 4790"/>
                <a:gd name="T95" fmla="*/ 0 h 3626"/>
                <a:gd name="T96" fmla="*/ 7 w 4790"/>
                <a:gd name="T97" fmla="*/ 1 h 3626"/>
                <a:gd name="T98" fmla="*/ 7 w 4790"/>
                <a:gd name="T99" fmla="*/ 2 h 3626"/>
                <a:gd name="T100" fmla="*/ 6 w 4790"/>
                <a:gd name="T101" fmla="*/ 3 h 3626"/>
                <a:gd name="T102" fmla="*/ 6 w 4790"/>
                <a:gd name="T103" fmla="*/ 3 h 3626"/>
                <a:gd name="T104" fmla="*/ 4 w 4790"/>
                <a:gd name="T105" fmla="*/ 3 h 362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790"/>
                <a:gd name="T160" fmla="*/ 0 h 3626"/>
                <a:gd name="T161" fmla="*/ 4790 w 4790"/>
                <a:gd name="T162" fmla="*/ 3626 h 362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790" h="3626">
                  <a:moveTo>
                    <a:pt x="1026" y="595"/>
                  </a:moveTo>
                  <a:cubicBezTo>
                    <a:pt x="954" y="619"/>
                    <a:pt x="949" y="602"/>
                    <a:pt x="883" y="645"/>
                  </a:cubicBezTo>
                  <a:cubicBezTo>
                    <a:pt x="870" y="653"/>
                    <a:pt x="854" y="655"/>
                    <a:pt x="840" y="660"/>
                  </a:cubicBezTo>
                  <a:cubicBezTo>
                    <a:pt x="833" y="662"/>
                    <a:pt x="819" y="667"/>
                    <a:pt x="819" y="667"/>
                  </a:cubicBezTo>
                  <a:cubicBezTo>
                    <a:pt x="786" y="657"/>
                    <a:pt x="769" y="633"/>
                    <a:pt x="733" y="624"/>
                  </a:cubicBezTo>
                  <a:cubicBezTo>
                    <a:pt x="709" y="600"/>
                    <a:pt x="678" y="583"/>
                    <a:pt x="654" y="559"/>
                  </a:cubicBezTo>
                  <a:cubicBezTo>
                    <a:pt x="635" y="540"/>
                    <a:pt x="624" y="515"/>
                    <a:pt x="604" y="495"/>
                  </a:cubicBezTo>
                  <a:cubicBezTo>
                    <a:pt x="583" y="436"/>
                    <a:pt x="597" y="465"/>
                    <a:pt x="561" y="409"/>
                  </a:cubicBezTo>
                  <a:cubicBezTo>
                    <a:pt x="544" y="382"/>
                    <a:pt x="543" y="350"/>
                    <a:pt x="525" y="323"/>
                  </a:cubicBezTo>
                  <a:cubicBezTo>
                    <a:pt x="516" y="294"/>
                    <a:pt x="515" y="283"/>
                    <a:pt x="489" y="266"/>
                  </a:cubicBezTo>
                  <a:cubicBezTo>
                    <a:pt x="478" y="232"/>
                    <a:pt x="486" y="201"/>
                    <a:pt x="456" y="177"/>
                  </a:cubicBezTo>
                  <a:cubicBezTo>
                    <a:pt x="451" y="173"/>
                    <a:pt x="398" y="138"/>
                    <a:pt x="396" y="137"/>
                  </a:cubicBezTo>
                  <a:cubicBezTo>
                    <a:pt x="354" y="124"/>
                    <a:pt x="324" y="125"/>
                    <a:pt x="283" y="110"/>
                  </a:cubicBezTo>
                  <a:cubicBezTo>
                    <a:pt x="256" y="120"/>
                    <a:pt x="240" y="104"/>
                    <a:pt x="224" y="129"/>
                  </a:cubicBezTo>
                  <a:cubicBezTo>
                    <a:pt x="228" y="149"/>
                    <a:pt x="238" y="167"/>
                    <a:pt x="238" y="187"/>
                  </a:cubicBezTo>
                  <a:cubicBezTo>
                    <a:pt x="238" y="270"/>
                    <a:pt x="219" y="420"/>
                    <a:pt x="124" y="452"/>
                  </a:cubicBezTo>
                  <a:cubicBezTo>
                    <a:pt x="85" y="489"/>
                    <a:pt x="39" y="521"/>
                    <a:pt x="9" y="566"/>
                  </a:cubicBezTo>
                  <a:cubicBezTo>
                    <a:pt x="7" y="573"/>
                    <a:pt x="0" y="581"/>
                    <a:pt x="2" y="588"/>
                  </a:cubicBezTo>
                  <a:cubicBezTo>
                    <a:pt x="5" y="597"/>
                    <a:pt x="18" y="601"/>
                    <a:pt x="23" y="609"/>
                  </a:cubicBezTo>
                  <a:cubicBezTo>
                    <a:pt x="27" y="615"/>
                    <a:pt x="26" y="624"/>
                    <a:pt x="30" y="631"/>
                  </a:cubicBezTo>
                  <a:cubicBezTo>
                    <a:pt x="39" y="645"/>
                    <a:pt x="54" y="655"/>
                    <a:pt x="66" y="667"/>
                  </a:cubicBezTo>
                  <a:cubicBezTo>
                    <a:pt x="83" y="719"/>
                    <a:pt x="104" y="722"/>
                    <a:pt x="152" y="738"/>
                  </a:cubicBezTo>
                  <a:cubicBezTo>
                    <a:pt x="157" y="745"/>
                    <a:pt x="161" y="754"/>
                    <a:pt x="167" y="760"/>
                  </a:cubicBezTo>
                  <a:cubicBezTo>
                    <a:pt x="173" y="766"/>
                    <a:pt x="183" y="767"/>
                    <a:pt x="188" y="774"/>
                  </a:cubicBezTo>
                  <a:cubicBezTo>
                    <a:pt x="223" y="819"/>
                    <a:pt x="166" y="776"/>
                    <a:pt x="210" y="810"/>
                  </a:cubicBezTo>
                  <a:cubicBezTo>
                    <a:pt x="230" y="826"/>
                    <a:pt x="253" y="832"/>
                    <a:pt x="274" y="846"/>
                  </a:cubicBezTo>
                  <a:cubicBezTo>
                    <a:pt x="279" y="853"/>
                    <a:pt x="281" y="862"/>
                    <a:pt x="288" y="867"/>
                  </a:cubicBezTo>
                  <a:cubicBezTo>
                    <a:pt x="294" y="872"/>
                    <a:pt x="306" y="869"/>
                    <a:pt x="310" y="875"/>
                  </a:cubicBezTo>
                  <a:cubicBezTo>
                    <a:pt x="332" y="906"/>
                    <a:pt x="320" y="928"/>
                    <a:pt x="346" y="953"/>
                  </a:cubicBezTo>
                  <a:cubicBezTo>
                    <a:pt x="352" y="971"/>
                    <a:pt x="376" y="1004"/>
                    <a:pt x="389" y="1017"/>
                  </a:cubicBezTo>
                  <a:cubicBezTo>
                    <a:pt x="399" y="1026"/>
                    <a:pt x="424" y="1059"/>
                    <a:pt x="439" y="1068"/>
                  </a:cubicBezTo>
                  <a:cubicBezTo>
                    <a:pt x="457" y="1096"/>
                    <a:pt x="464" y="1126"/>
                    <a:pt x="482" y="1154"/>
                  </a:cubicBezTo>
                  <a:cubicBezTo>
                    <a:pt x="487" y="1176"/>
                    <a:pt x="528" y="1195"/>
                    <a:pt x="519" y="1214"/>
                  </a:cubicBezTo>
                  <a:cubicBezTo>
                    <a:pt x="510" y="1233"/>
                    <a:pt x="427" y="1220"/>
                    <a:pt x="427" y="1266"/>
                  </a:cubicBezTo>
                  <a:cubicBezTo>
                    <a:pt x="429" y="1300"/>
                    <a:pt x="449" y="1469"/>
                    <a:pt x="518" y="1491"/>
                  </a:cubicBezTo>
                  <a:cubicBezTo>
                    <a:pt x="529" y="1523"/>
                    <a:pt x="531" y="1546"/>
                    <a:pt x="553" y="1570"/>
                  </a:cubicBezTo>
                  <a:cubicBezTo>
                    <a:pt x="562" y="1595"/>
                    <a:pt x="570" y="1617"/>
                    <a:pt x="582" y="1641"/>
                  </a:cubicBezTo>
                  <a:cubicBezTo>
                    <a:pt x="589" y="1670"/>
                    <a:pt x="598" y="1684"/>
                    <a:pt x="589" y="1713"/>
                  </a:cubicBezTo>
                  <a:cubicBezTo>
                    <a:pt x="593" y="1793"/>
                    <a:pt x="600" y="1852"/>
                    <a:pt x="611" y="1928"/>
                  </a:cubicBezTo>
                  <a:cubicBezTo>
                    <a:pt x="598" y="2064"/>
                    <a:pt x="606" y="2201"/>
                    <a:pt x="589" y="2336"/>
                  </a:cubicBezTo>
                  <a:cubicBezTo>
                    <a:pt x="592" y="2383"/>
                    <a:pt x="573" y="2493"/>
                    <a:pt x="639" y="2515"/>
                  </a:cubicBezTo>
                  <a:cubicBezTo>
                    <a:pt x="715" y="2497"/>
                    <a:pt x="706" y="2415"/>
                    <a:pt x="768" y="2394"/>
                  </a:cubicBezTo>
                  <a:cubicBezTo>
                    <a:pt x="802" y="2396"/>
                    <a:pt x="800" y="2392"/>
                    <a:pt x="831" y="2404"/>
                  </a:cubicBezTo>
                  <a:cubicBezTo>
                    <a:pt x="859" y="2415"/>
                    <a:pt x="893" y="2445"/>
                    <a:pt x="905" y="2465"/>
                  </a:cubicBezTo>
                  <a:cubicBezTo>
                    <a:pt x="920" y="2489"/>
                    <a:pt x="943" y="2509"/>
                    <a:pt x="962" y="2530"/>
                  </a:cubicBezTo>
                  <a:cubicBezTo>
                    <a:pt x="964" y="2585"/>
                    <a:pt x="965" y="2640"/>
                    <a:pt x="969" y="2695"/>
                  </a:cubicBezTo>
                  <a:cubicBezTo>
                    <a:pt x="974" y="2728"/>
                    <a:pt x="992" y="2704"/>
                    <a:pt x="1003" y="2711"/>
                  </a:cubicBezTo>
                  <a:cubicBezTo>
                    <a:pt x="1014" y="2718"/>
                    <a:pt x="1016" y="2726"/>
                    <a:pt x="1034" y="2738"/>
                  </a:cubicBezTo>
                  <a:cubicBezTo>
                    <a:pt x="1068" y="2747"/>
                    <a:pt x="1088" y="2755"/>
                    <a:pt x="1112" y="2781"/>
                  </a:cubicBezTo>
                  <a:cubicBezTo>
                    <a:pt x="1140" y="2771"/>
                    <a:pt x="1148" y="2775"/>
                    <a:pt x="1170" y="2795"/>
                  </a:cubicBezTo>
                  <a:cubicBezTo>
                    <a:pt x="1179" y="2831"/>
                    <a:pt x="1186" y="2856"/>
                    <a:pt x="1213" y="2881"/>
                  </a:cubicBezTo>
                  <a:cubicBezTo>
                    <a:pt x="1224" y="2913"/>
                    <a:pt x="1240" y="2945"/>
                    <a:pt x="1256" y="2974"/>
                  </a:cubicBezTo>
                  <a:cubicBezTo>
                    <a:pt x="1264" y="2989"/>
                    <a:pt x="1278" y="3001"/>
                    <a:pt x="1284" y="3017"/>
                  </a:cubicBezTo>
                  <a:cubicBezTo>
                    <a:pt x="1302" y="3068"/>
                    <a:pt x="1291" y="3047"/>
                    <a:pt x="1313" y="3081"/>
                  </a:cubicBezTo>
                  <a:cubicBezTo>
                    <a:pt x="1322" y="3110"/>
                    <a:pt x="1327" y="3121"/>
                    <a:pt x="1356" y="3132"/>
                  </a:cubicBezTo>
                  <a:cubicBezTo>
                    <a:pt x="1373" y="3157"/>
                    <a:pt x="1374" y="3182"/>
                    <a:pt x="1385" y="3210"/>
                  </a:cubicBezTo>
                  <a:cubicBezTo>
                    <a:pt x="1390" y="3236"/>
                    <a:pt x="1406" y="3258"/>
                    <a:pt x="1411" y="3282"/>
                  </a:cubicBezTo>
                  <a:cubicBezTo>
                    <a:pt x="1416" y="3306"/>
                    <a:pt x="1422" y="3328"/>
                    <a:pt x="1413" y="3354"/>
                  </a:cubicBezTo>
                  <a:cubicBezTo>
                    <a:pt x="1408" y="3392"/>
                    <a:pt x="1384" y="3414"/>
                    <a:pt x="1359" y="3441"/>
                  </a:cubicBezTo>
                  <a:cubicBezTo>
                    <a:pt x="1325" y="3531"/>
                    <a:pt x="1427" y="3553"/>
                    <a:pt x="1492" y="3569"/>
                  </a:cubicBezTo>
                  <a:cubicBezTo>
                    <a:pt x="1529" y="3599"/>
                    <a:pt x="1549" y="3576"/>
                    <a:pt x="1575" y="3585"/>
                  </a:cubicBezTo>
                  <a:cubicBezTo>
                    <a:pt x="1601" y="3594"/>
                    <a:pt x="1629" y="3624"/>
                    <a:pt x="1650" y="3626"/>
                  </a:cubicBezTo>
                  <a:cubicBezTo>
                    <a:pt x="1685" y="3619"/>
                    <a:pt x="1673" y="3614"/>
                    <a:pt x="1699" y="3594"/>
                  </a:cubicBezTo>
                  <a:cubicBezTo>
                    <a:pt x="1713" y="3584"/>
                    <a:pt x="1733" y="3537"/>
                    <a:pt x="1733" y="3537"/>
                  </a:cubicBezTo>
                  <a:cubicBezTo>
                    <a:pt x="1750" y="3512"/>
                    <a:pt x="1786" y="3507"/>
                    <a:pt x="1815" y="3498"/>
                  </a:cubicBezTo>
                  <a:cubicBezTo>
                    <a:pt x="1852" y="3504"/>
                    <a:pt x="1874" y="3543"/>
                    <a:pt x="1908" y="3554"/>
                  </a:cubicBezTo>
                  <a:cubicBezTo>
                    <a:pt x="1972" y="3544"/>
                    <a:pt x="1957" y="3551"/>
                    <a:pt x="1992" y="3498"/>
                  </a:cubicBezTo>
                  <a:cubicBezTo>
                    <a:pt x="1997" y="3484"/>
                    <a:pt x="2006" y="3455"/>
                    <a:pt x="2011" y="3441"/>
                  </a:cubicBezTo>
                  <a:cubicBezTo>
                    <a:pt x="2014" y="3434"/>
                    <a:pt x="2021" y="3402"/>
                    <a:pt x="2021" y="3402"/>
                  </a:cubicBezTo>
                  <a:cubicBezTo>
                    <a:pt x="2015" y="3358"/>
                    <a:pt x="2022" y="3332"/>
                    <a:pt x="2015" y="3289"/>
                  </a:cubicBezTo>
                  <a:cubicBezTo>
                    <a:pt x="2013" y="3241"/>
                    <a:pt x="2012" y="3194"/>
                    <a:pt x="2008" y="3146"/>
                  </a:cubicBezTo>
                  <a:cubicBezTo>
                    <a:pt x="2006" y="3121"/>
                    <a:pt x="1986" y="3074"/>
                    <a:pt x="1986" y="3074"/>
                  </a:cubicBezTo>
                  <a:cubicBezTo>
                    <a:pt x="1989" y="3067"/>
                    <a:pt x="1989" y="3058"/>
                    <a:pt x="1994" y="3053"/>
                  </a:cubicBezTo>
                  <a:cubicBezTo>
                    <a:pt x="2001" y="3047"/>
                    <a:pt x="2029" y="3013"/>
                    <a:pt x="2040" y="3009"/>
                  </a:cubicBezTo>
                  <a:cubicBezTo>
                    <a:pt x="2055" y="2986"/>
                    <a:pt x="2060" y="2976"/>
                    <a:pt x="2083" y="2961"/>
                  </a:cubicBezTo>
                  <a:cubicBezTo>
                    <a:pt x="2111" y="2921"/>
                    <a:pt x="2111" y="2970"/>
                    <a:pt x="2151" y="2910"/>
                  </a:cubicBezTo>
                  <a:cubicBezTo>
                    <a:pt x="2156" y="2903"/>
                    <a:pt x="2161" y="2895"/>
                    <a:pt x="2166" y="2888"/>
                  </a:cubicBezTo>
                  <a:cubicBezTo>
                    <a:pt x="2171" y="2881"/>
                    <a:pt x="2180" y="2867"/>
                    <a:pt x="2180" y="2867"/>
                  </a:cubicBezTo>
                  <a:cubicBezTo>
                    <a:pt x="2182" y="2860"/>
                    <a:pt x="2186" y="2853"/>
                    <a:pt x="2187" y="2845"/>
                  </a:cubicBezTo>
                  <a:cubicBezTo>
                    <a:pt x="2191" y="2812"/>
                    <a:pt x="2186" y="2777"/>
                    <a:pt x="2194" y="2745"/>
                  </a:cubicBezTo>
                  <a:cubicBezTo>
                    <a:pt x="2197" y="2732"/>
                    <a:pt x="2228" y="2728"/>
                    <a:pt x="2237" y="2723"/>
                  </a:cubicBezTo>
                  <a:cubicBezTo>
                    <a:pt x="2252" y="2715"/>
                    <a:pt x="2266" y="2704"/>
                    <a:pt x="2280" y="2695"/>
                  </a:cubicBezTo>
                  <a:cubicBezTo>
                    <a:pt x="2309" y="2676"/>
                    <a:pt x="2336" y="2667"/>
                    <a:pt x="2359" y="2637"/>
                  </a:cubicBezTo>
                  <a:cubicBezTo>
                    <a:pt x="2376" y="2615"/>
                    <a:pt x="2398" y="2575"/>
                    <a:pt x="2416" y="2558"/>
                  </a:cubicBezTo>
                  <a:cubicBezTo>
                    <a:pt x="2437" y="2539"/>
                    <a:pt x="2468" y="2524"/>
                    <a:pt x="2495" y="2515"/>
                  </a:cubicBezTo>
                  <a:cubicBezTo>
                    <a:pt x="2509" y="2510"/>
                    <a:pt x="2538" y="2501"/>
                    <a:pt x="2538" y="2501"/>
                  </a:cubicBezTo>
                  <a:cubicBezTo>
                    <a:pt x="2539" y="2524"/>
                    <a:pt x="2526" y="2624"/>
                    <a:pt x="2567" y="2652"/>
                  </a:cubicBezTo>
                  <a:cubicBezTo>
                    <a:pt x="2624" y="2691"/>
                    <a:pt x="2572" y="2645"/>
                    <a:pt x="2610" y="2680"/>
                  </a:cubicBezTo>
                  <a:cubicBezTo>
                    <a:pt x="2623" y="2873"/>
                    <a:pt x="2591" y="2733"/>
                    <a:pt x="2638" y="2802"/>
                  </a:cubicBezTo>
                  <a:cubicBezTo>
                    <a:pt x="2642" y="2808"/>
                    <a:pt x="2640" y="2819"/>
                    <a:pt x="2646" y="2824"/>
                  </a:cubicBezTo>
                  <a:cubicBezTo>
                    <a:pt x="2662" y="2837"/>
                    <a:pt x="2704" y="2789"/>
                    <a:pt x="2722" y="2798"/>
                  </a:cubicBezTo>
                  <a:cubicBezTo>
                    <a:pt x="2774" y="2793"/>
                    <a:pt x="2770" y="2811"/>
                    <a:pt x="2818" y="2793"/>
                  </a:cubicBezTo>
                  <a:cubicBezTo>
                    <a:pt x="2828" y="2798"/>
                    <a:pt x="2867" y="2824"/>
                    <a:pt x="2875" y="2831"/>
                  </a:cubicBezTo>
                  <a:cubicBezTo>
                    <a:pt x="2891" y="2844"/>
                    <a:pt x="2918" y="2874"/>
                    <a:pt x="2918" y="2874"/>
                  </a:cubicBezTo>
                  <a:cubicBezTo>
                    <a:pt x="2913" y="2911"/>
                    <a:pt x="2907" y="2933"/>
                    <a:pt x="2896" y="2967"/>
                  </a:cubicBezTo>
                  <a:cubicBezTo>
                    <a:pt x="2950" y="3018"/>
                    <a:pt x="2927" y="2892"/>
                    <a:pt x="2976" y="2889"/>
                  </a:cubicBezTo>
                  <a:cubicBezTo>
                    <a:pt x="3007" y="2878"/>
                    <a:pt x="3049" y="2906"/>
                    <a:pt x="3087" y="2908"/>
                  </a:cubicBezTo>
                  <a:cubicBezTo>
                    <a:pt x="3125" y="2910"/>
                    <a:pt x="3169" y="2908"/>
                    <a:pt x="3204" y="2902"/>
                  </a:cubicBezTo>
                  <a:cubicBezTo>
                    <a:pt x="3235" y="2892"/>
                    <a:pt x="3267" y="2884"/>
                    <a:pt x="3298" y="2874"/>
                  </a:cubicBezTo>
                  <a:cubicBezTo>
                    <a:pt x="3305" y="2872"/>
                    <a:pt x="3328" y="2913"/>
                    <a:pt x="3319" y="2867"/>
                  </a:cubicBezTo>
                  <a:cubicBezTo>
                    <a:pt x="3310" y="2841"/>
                    <a:pt x="3307" y="2812"/>
                    <a:pt x="3293" y="2788"/>
                  </a:cubicBezTo>
                  <a:cubicBezTo>
                    <a:pt x="3289" y="2781"/>
                    <a:pt x="3275" y="2787"/>
                    <a:pt x="3269" y="2781"/>
                  </a:cubicBezTo>
                  <a:cubicBezTo>
                    <a:pt x="3263" y="2776"/>
                    <a:pt x="3264" y="2766"/>
                    <a:pt x="3262" y="2759"/>
                  </a:cubicBezTo>
                  <a:cubicBezTo>
                    <a:pt x="3260" y="2740"/>
                    <a:pt x="3259" y="2721"/>
                    <a:pt x="3255" y="2702"/>
                  </a:cubicBezTo>
                  <a:cubicBezTo>
                    <a:pt x="3242" y="2635"/>
                    <a:pt x="3164" y="2626"/>
                    <a:pt x="3111" y="2609"/>
                  </a:cubicBezTo>
                  <a:cubicBezTo>
                    <a:pt x="3068" y="2578"/>
                    <a:pt x="3061" y="2573"/>
                    <a:pt x="3104" y="2530"/>
                  </a:cubicBezTo>
                  <a:cubicBezTo>
                    <a:pt x="3106" y="2516"/>
                    <a:pt x="3104" y="2500"/>
                    <a:pt x="3111" y="2487"/>
                  </a:cubicBezTo>
                  <a:cubicBezTo>
                    <a:pt x="3120" y="2472"/>
                    <a:pt x="3212" y="2492"/>
                    <a:pt x="3226" y="2494"/>
                  </a:cubicBezTo>
                  <a:cubicBezTo>
                    <a:pt x="3266" y="2507"/>
                    <a:pt x="3258" y="2477"/>
                    <a:pt x="3283" y="2515"/>
                  </a:cubicBezTo>
                  <a:cubicBezTo>
                    <a:pt x="3295" y="2513"/>
                    <a:pt x="3307" y="2511"/>
                    <a:pt x="3319" y="2508"/>
                  </a:cubicBezTo>
                  <a:cubicBezTo>
                    <a:pt x="3334" y="2504"/>
                    <a:pt x="3362" y="2494"/>
                    <a:pt x="3362" y="2494"/>
                  </a:cubicBezTo>
                  <a:cubicBezTo>
                    <a:pt x="3380" y="2486"/>
                    <a:pt x="3391" y="2464"/>
                    <a:pt x="3427" y="2457"/>
                  </a:cubicBezTo>
                  <a:cubicBezTo>
                    <a:pt x="3451" y="2454"/>
                    <a:pt x="3484" y="2477"/>
                    <a:pt x="3509" y="2476"/>
                  </a:cubicBezTo>
                  <a:cubicBezTo>
                    <a:pt x="3534" y="2475"/>
                    <a:pt x="3546" y="2462"/>
                    <a:pt x="3577" y="2451"/>
                  </a:cubicBezTo>
                  <a:cubicBezTo>
                    <a:pt x="3610" y="2399"/>
                    <a:pt x="3612" y="2415"/>
                    <a:pt x="3692" y="2408"/>
                  </a:cubicBezTo>
                  <a:cubicBezTo>
                    <a:pt x="3731" y="2386"/>
                    <a:pt x="3746" y="2317"/>
                    <a:pt x="3783" y="2298"/>
                  </a:cubicBezTo>
                  <a:cubicBezTo>
                    <a:pt x="3813" y="2280"/>
                    <a:pt x="3846" y="2294"/>
                    <a:pt x="3874" y="2298"/>
                  </a:cubicBezTo>
                  <a:cubicBezTo>
                    <a:pt x="3936" y="2277"/>
                    <a:pt x="3907" y="2305"/>
                    <a:pt x="3951" y="2322"/>
                  </a:cubicBezTo>
                  <a:cubicBezTo>
                    <a:pt x="3957" y="2324"/>
                    <a:pt x="4009" y="2309"/>
                    <a:pt x="4018" y="2308"/>
                  </a:cubicBezTo>
                  <a:cubicBezTo>
                    <a:pt x="4049" y="2304"/>
                    <a:pt x="4055" y="2288"/>
                    <a:pt x="4086" y="2286"/>
                  </a:cubicBezTo>
                  <a:cubicBezTo>
                    <a:pt x="4095" y="2300"/>
                    <a:pt x="4105" y="2315"/>
                    <a:pt x="4114" y="2329"/>
                  </a:cubicBezTo>
                  <a:cubicBezTo>
                    <a:pt x="4119" y="2336"/>
                    <a:pt x="4129" y="2351"/>
                    <a:pt x="4129" y="2351"/>
                  </a:cubicBezTo>
                  <a:cubicBezTo>
                    <a:pt x="4147" y="2404"/>
                    <a:pt x="4140" y="2441"/>
                    <a:pt x="4150" y="2501"/>
                  </a:cubicBezTo>
                  <a:cubicBezTo>
                    <a:pt x="4153" y="2516"/>
                    <a:pt x="4203" y="2574"/>
                    <a:pt x="4207" y="2580"/>
                  </a:cubicBezTo>
                  <a:cubicBezTo>
                    <a:pt x="4221" y="2601"/>
                    <a:pt x="4241" y="2620"/>
                    <a:pt x="4265" y="2630"/>
                  </a:cubicBezTo>
                  <a:cubicBezTo>
                    <a:pt x="4279" y="2636"/>
                    <a:pt x="4308" y="2644"/>
                    <a:pt x="4308" y="2644"/>
                  </a:cubicBezTo>
                  <a:cubicBezTo>
                    <a:pt x="4349" y="2673"/>
                    <a:pt x="4334" y="2674"/>
                    <a:pt x="4394" y="2666"/>
                  </a:cubicBezTo>
                  <a:cubicBezTo>
                    <a:pt x="4408" y="2636"/>
                    <a:pt x="4412" y="2619"/>
                    <a:pt x="4444" y="2609"/>
                  </a:cubicBezTo>
                  <a:cubicBezTo>
                    <a:pt x="4468" y="2583"/>
                    <a:pt x="4462" y="2552"/>
                    <a:pt x="4480" y="2523"/>
                  </a:cubicBezTo>
                  <a:cubicBezTo>
                    <a:pt x="4488" y="2510"/>
                    <a:pt x="4500" y="2500"/>
                    <a:pt x="4508" y="2487"/>
                  </a:cubicBezTo>
                  <a:cubicBezTo>
                    <a:pt x="4527" y="2428"/>
                    <a:pt x="4518" y="2378"/>
                    <a:pt x="4472" y="2343"/>
                  </a:cubicBezTo>
                  <a:cubicBezTo>
                    <a:pt x="4467" y="2329"/>
                    <a:pt x="4460" y="2315"/>
                    <a:pt x="4458" y="2300"/>
                  </a:cubicBezTo>
                  <a:cubicBezTo>
                    <a:pt x="4456" y="2283"/>
                    <a:pt x="4456" y="2266"/>
                    <a:pt x="4451" y="2250"/>
                  </a:cubicBezTo>
                  <a:cubicBezTo>
                    <a:pt x="4444" y="2226"/>
                    <a:pt x="4394" y="2200"/>
                    <a:pt x="4394" y="2200"/>
                  </a:cubicBezTo>
                  <a:cubicBezTo>
                    <a:pt x="4381" y="2162"/>
                    <a:pt x="4347" y="2137"/>
                    <a:pt x="4315" y="2114"/>
                  </a:cubicBezTo>
                  <a:cubicBezTo>
                    <a:pt x="4312" y="2104"/>
                    <a:pt x="4279" y="2040"/>
                    <a:pt x="4272" y="2035"/>
                  </a:cubicBezTo>
                  <a:cubicBezTo>
                    <a:pt x="4257" y="2025"/>
                    <a:pt x="4211" y="2018"/>
                    <a:pt x="4193" y="2014"/>
                  </a:cubicBezTo>
                  <a:cubicBezTo>
                    <a:pt x="4180" y="1993"/>
                    <a:pt x="4175" y="1974"/>
                    <a:pt x="4157" y="1957"/>
                  </a:cubicBezTo>
                  <a:cubicBezTo>
                    <a:pt x="4145" y="1919"/>
                    <a:pt x="4147" y="1961"/>
                    <a:pt x="4157" y="1919"/>
                  </a:cubicBezTo>
                  <a:cubicBezTo>
                    <a:pt x="4155" y="1900"/>
                    <a:pt x="4172" y="1869"/>
                    <a:pt x="4171" y="1842"/>
                  </a:cubicBezTo>
                  <a:cubicBezTo>
                    <a:pt x="4170" y="1815"/>
                    <a:pt x="4151" y="1777"/>
                    <a:pt x="4150" y="1756"/>
                  </a:cubicBezTo>
                  <a:cubicBezTo>
                    <a:pt x="4152" y="1741"/>
                    <a:pt x="4164" y="1713"/>
                    <a:pt x="4164" y="1713"/>
                  </a:cubicBezTo>
                  <a:cubicBezTo>
                    <a:pt x="4167" y="1689"/>
                    <a:pt x="4161" y="1663"/>
                    <a:pt x="4172" y="1641"/>
                  </a:cubicBezTo>
                  <a:cubicBezTo>
                    <a:pt x="4205" y="1576"/>
                    <a:pt x="4449" y="1584"/>
                    <a:pt x="4458" y="1584"/>
                  </a:cubicBezTo>
                  <a:cubicBezTo>
                    <a:pt x="4503" y="1577"/>
                    <a:pt x="4549" y="1572"/>
                    <a:pt x="4594" y="1562"/>
                  </a:cubicBezTo>
                  <a:cubicBezTo>
                    <a:pt x="4613" y="1544"/>
                    <a:pt x="4618" y="1528"/>
                    <a:pt x="4644" y="1519"/>
                  </a:cubicBezTo>
                  <a:cubicBezTo>
                    <a:pt x="4658" y="1514"/>
                    <a:pt x="4687" y="1505"/>
                    <a:pt x="4687" y="1505"/>
                  </a:cubicBezTo>
                  <a:cubicBezTo>
                    <a:pt x="4706" y="1487"/>
                    <a:pt x="4726" y="1488"/>
                    <a:pt x="4745" y="1469"/>
                  </a:cubicBezTo>
                  <a:cubicBezTo>
                    <a:pt x="4747" y="1462"/>
                    <a:pt x="4748" y="1454"/>
                    <a:pt x="4752" y="1448"/>
                  </a:cubicBezTo>
                  <a:cubicBezTo>
                    <a:pt x="4755" y="1442"/>
                    <a:pt x="4763" y="1439"/>
                    <a:pt x="4766" y="1433"/>
                  </a:cubicBezTo>
                  <a:cubicBezTo>
                    <a:pt x="4777" y="1407"/>
                    <a:pt x="4781" y="1368"/>
                    <a:pt x="4788" y="1340"/>
                  </a:cubicBezTo>
                  <a:cubicBezTo>
                    <a:pt x="4783" y="1294"/>
                    <a:pt x="4790" y="1259"/>
                    <a:pt x="4752" y="1233"/>
                  </a:cubicBezTo>
                  <a:cubicBezTo>
                    <a:pt x="4730" y="1199"/>
                    <a:pt x="4655" y="1153"/>
                    <a:pt x="4616" y="1140"/>
                  </a:cubicBezTo>
                  <a:cubicBezTo>
                    <a:pt x="4581" y="1105"/>
                    <a:pt x="4507" y="1097"/>
                    <a:pt x="4458" y="1082"/>
                  </a:cubicBezTo>
                  <a:cubicBezTo>
                    <a:pt x="4449" y="1079"/>
                    <a:pt x="4439" y="1078"/>
                    <a:pt x="4430" y="1075"/>
                  </a:cubicBezTo>
                  <a:cubicBezTo>
                    <a:pt x="4416" y="1071"/>
                    <a:pt x="4387" y="1061"/>
                    <a:pt x="4387" y="1061"/>
                  </a:cubicBezTo>
                  <a:cubicBezTo>
                    <a:pt x="4360" y="1036"/>
                    <a:pt x="4344" y="1030"/>
                    <a:pt x="4308" y="1018"/>
                  </a:cubicBezTo>
                  <a:cubicBezTo>
                    <a:pt x="4301" y="1016"/>
                    <a:pt x="4286" y="1011"/>
                    <a:pt x="4286" y="1011"/>
                  </a:cubicBezTo>
                  <a:cubicBezTo>
                    <a:pt x="4252" y="987"/>
                    <a:pt x="4232" y="951"/>
                    <a:pt x="4193" y="939"/>
                  </a:cubicBezTo>
                  <a:cubicBezTo>
                    <a:pt x="4136" y="901"/>
                    <a:pt x="3992" y="903"/>
                    <a:pt x="3992" y="903"/>
                  </a:cubicBezTo>
                  <a:cubicBezTo>
                    <a:pt x="3928" y="887"/>
                    <a:pt x="3862" y="873"/>
                    <a:pt x="3799" y="853"/>
                  </a:cubicBezTo>
                  <a:cubicBezTo>
                    <a:pt x="3758" y="826"/>
                    <a:pt x="3715" y="815"/>
                    <a:pt x="3670" y="796"/>
                  </a:cubicBezTo>
                  <a:cubicBezTo>
                    <a:pt x="3634" y="780"/>
                    <a:pt x="3607" y="752"/>
                    <a:pt x="3570" y="738"/>
                  </a:cubicBezTo>
                  <a:cubicBezTo>
                    <a:pt x="3550" y="720"/>
                    <a:pt x="3530" y="711"/>
                    <a:pt x="3505" y="703"/>
                  </a:cubicBezTo>
                  <a:cubicBezTo>
                    <a:pt x="3479" y="705"/>
                    <a:pt x="3452" y="706"/>
                    <a:pt x="3426" y="710"/>
                  </a:cubicBezTo>
                  <a:cubicBezTo>
                    <a:pt x="3411" y="713"/>
                    <a:pt x="3383" y="724"/>
                    <a:pt x="3383" y="724"/>
                  </a:cubicBezTo>
                  <a:cubicBezTo>
                    <a:pt x="3322" y="714"/>
                    <a:pt x="3294" y="687"/>
                    <a:pt x="3240" y="674"/>
                  </a:cubicBezTo>
                  <a:cubicBezTo>
                    <a:pt x="3213" y="660"/>
                    <a:pt x="3190" y="652"/>
                    <a:pt x="3161" y="645"/>
                  </a:cubicBezTo>
                  <a:cubicBezTo>
                    <a:pt x="3124" y="650"/>
                    <a:pt x="3089" y="655"/>
                    <a:pt x="3054" y="667"/>
                  </a:cubicBezTo>
                  <a:cubicBezTo>
                    <a:pt x="3026" y="687"/>
                    <a:pt x="2987" y="707"/>
                    <a:pt x="2954" y="717"/>
                  </a:cubicBezTo>
                  <a:cubicBezTo>
                    <a:pt x="2940" y="721"/>
                    <a:pt x="2911" y="731"/>
                    <a:pt x="2911" y="731"/>
                  </a:cubicBezTo>
                  <a:cubicBezTo>
                    <a:pt x="2873" y="757"/>
                    <a:pt x="2867" y="753"/>
                    <a:pt x="2817" y="746"/>
                  </a:cubicBezTo>
                  <a:lnTo>
                    <a:pt x="2739" y="724"/>
                  </a:lnTo>
                  <a:cubicBezTo>
                    <a:pt x="2739" y="724"/>
                    <a:pt x="2739" y="724"/>
                    <a:pt x="2739" y="724"/>
                  </a:cubicBezTo>
                  <a:cubicBezTo>
                    <a:pt x="2725" y="719"/>
                    <a:pt x="2696" y="710"/>
                    <a:pt x="2696" y="710"/>
                  </a:cubicBezTo>
                  <a:cubicBezTo>
                    <a:pt x="2691" y="703"/>
                    <a:pt x="2687" y="695"/>
                    <a:pt x="2681" y="688"/>
                  </a:cubicBezTo>
                  <a:cubicBezTo>
                    <a:pt x="2670" y="675"/>
                    <a:pt x="2646" y="652"/>
                    <a:pt x="2646" y="652"/>
                  </a:cubicBezTo>
                  <a:cubicBezTo>
                    <a:pt x="2630" y="609"/>
                    <a:pt x="2650" y="651"/>
                    <a:pt x="2617" y="617"/>
                  </a:cubicBezTo>
                  <a:cubicBezTo>
                    <a:pt x="2602" y="602"/>
                    <a:pt x="2589" y="582"/>
                    <a:pt x="2574" y="566"/>
                  </a:cubicBezTo>
                  <a:cubicBezTo>
                    <a:pt x="2557" y="514"/>
                    <a:pt x="2547" y="557"/>
                    <a:pt x="2560" y="488"/>
                  </a:cubicBezTo>
                  <a:cubicBezTo>
                    <a:pt x="2554" y="453"/>
                    <a:pt x="2571" y="368"/>
                    <a:pt x="2554" y="335"/>
                  </a:cubicBezTo>
                  <a:cubicBezTo>
                    <a:pt x="2533" y="293"/>
                    <a:pt x="2396" y="264"/>
                    <a:pt x="2352" y="249"/>
                  </a:cubicBezTo>
                  <a:cubicBezTo>
                    <a:pt x="2280" y="249"/>
                    <a:pt x="2259" y="234"/>
                    <a:pt x="2208" y="230"/>
                  </a:cubicBezTo>
                  <a:cubicBezTo>
                    <a:pt x="2182" y="202"/>
                    <a:pt x="2186" y="163"/>
                    <a:pt x="2158" y="137"/>
                  </a:cubicBezTo>
                  <a:cubicBezTo>
                    <a:pt x="2156" y="130"/>
                    <a:pt x="2152" y="123"/>
                    <a:pt x="2151" y="115"/>
                  </a:cubicBezTo>
                  <a:cubicBezTo>
                    <a:pt x="2147" y="86"/>
                    <a:pt x="2152" y="57"/>
                    <a:pt x="2144" y="29"/>
                  </a:cubicBezTo>
                  <a:cubicBezTo>
                    <a:pt x="2142" y="21"/>
                    <a:pt x="2061" y="1"/>
                    <a:pt x="2058" y="0"/>
                  </a:cubicBezTo>
                  <a:cubicBezTo>
                    <a:pt x="2057" y="0"/>
                    <a:pt x="1980" y="2"/>
                    <a:pt x="1958" y="15"/>
                  </a:cubicBezTo>
                  <a:cubicBezTo>
                    <a:pt x="1916" y="40"/>
                    <a:pt x="1975" y="19"/>
                    <a:pt x="1922" y="43"/>
                  </a:cubicBezTo>
                  <a:cubicBezTo>
                    <a:pt x="1908" y="49"/>
                    <a:pt x="1893" y="53"/>
                    <a:pt x="1879" y="58"/>
                  </a:cubicBezTo>
                  <a:cubicBezTo>
                    <a:pt x="1872" y="60"/>
                    <a:pt x="1857" y="65"/>
                    <a:pt x="1857" y="65"/>
                  </a:cubicBezTo>
                  <a:cubicBezTo>
                    <a:pt x="1835" y="80"/>
                    <a:pt x="1826" y="97"/>
                    <a:pt x="1807" y="115"/>
                  </a:cubicBezTo>
                  <a:cubicBezTo>
                    <a:pt x="1812" y="168"/>
                    <a:pt x="1815" y="186"/>
                    <a:pt x="1829" y="230"/>
                  </a:cubicBezTo>
                  <a:cubicBezTo>
                    <a:pt x="1823" y="307"/>
                    <a:pt x="1834" y="356"/>
                    <a:pt x="1757" y="380"/>
                  </a:cubicBezTo>
                  <a:cubicBezTo>
                    <a:pt x="1745" y="378"/>
                    <a:pt x="1730" y="382"/>
                    <a:pt x="1721" y="373"/>
                  </a:cubicBezTo>
                  <a:cubicBezTo>
                    <a:pt x="1699" y="358"/>
                    <a:pt x="1641" y="300"/>
                    <a:pt x="1627" y="292"/>
                  </a:cubicBezTo>
                  <a:cubicBezTo>
                    <a:pt x="1606" y="296"/>
                    <a:pt x="1631" y="292"/>
                    <a:pt x="1635" y="323"/>
                  </a:cubicBezTo>
                  <a:cubicBezTo>
                    <a:pt x="1637" y="338"/>
                    <a:pt x="1645" y="352"/>
                    <a:pt x="1650" y="366"/>
                  </a:cubicBezTo>
                  <a:cubicBezTo>
                    <a:pt x="1652" y="373"/>
                    <a:pt x="1657" y="387"/>
                    <a:pt x="1657" y="387"/>
                  </a:cubicBezTo>
                  <a:cubicBezTo>
                    <a:pt x="1649" y="430"/>
                    <a:pt x="1648" y="435"/>
                    <a:pt x="1607" y="445"/>
                  </a:cubicBezTo>
                  <a:cubicBezTo>
                    <a:pt x="1579" y="471"/>
                    <a:pt x="1529" y="481"/>
                    <a:pt x="1492" y="488"/>
                  </a:cubicBezTo>
                  <a:cubicBezTo>
                    <a:pt x="1490" y="497"/>
                    <a:pt x="1492" y="510"/>
                    <a:pt x="1485" y="516"/>
                  </a:cubicBezTo>
                  <a:cubicBezTo>
                    <a:pt x="1473" y="526"/>
                    <a:pt x="1442" y="531"/>
                    <a:pt x="1442" y="531"/>
                  </a:cubicBezTo>
                  <a:cubicBezTo>
                    <a:pt x="1422" y="560"/>
                    <a:pt x="1436" y="560"/>
                    <a:pt x="1416" y="585"/>
                  </a:cubicBezTo>
                  <a:cubicBezTo>
                    <a:pt x="1409" y="593"/>
                    <a:pt x="1337" y="694"/>
                    <a:pt x="1378" y="633"/>
                  </a:cubicBezTo>
                  <a:cubicBezTo>
                    <a:pt x="1396" y="577"/>
                    <a:pt x="1365" y="632"/>
                    <a:pt x="1356" y="645"/>
                  </a:cubicBezTo>
                  <a:cubicBezTo>
                    <a:pt x="1345" y="689"/>
                    <a:pt x="1358" y="671"/>
                    <a:pt x="1306" y="688"/>
                  </a:cubicBezTo>
                  <a:cubicBezTo>
                    <a:pt x="1299" y="690"/>
                    <a:pt x="1284" y="695"/>
                    <a:pt x="1284" y="695"/>
                  </a:cubicBezTo>
                  <a:cubicBezTo>
                    <a:pt x="1244" y="723"/>
                    <a:pt x="1209" y="725"/>
                    <a:pt x="1162" y="731"/>
                  </a:cubicBezTo>
                  <a:cubicBezTo>
                    <a:pt x="1133" y="729"/>
                    <a:pt x="1103" y="734"/>
                    <a:pt x="1076" y="724"/>
                  </a:cubicBezTo>
                  <a:cubicBezTo>
                    <a:pt x="1074" y="723"/>
                    <a:pt x="1066" y="676"/>
                    <a:pt x="1062" y="660"/>
                  </a:cubicBezTo>
                  <a:cubicBezTo>
                    <a:pt x="1055" y="629"/>
                    <a:pt x="1041" y="621"/>
                    <a:pt x="1026" y="595"/>
                  </a:cubicBezTo>
                  <a:close/>
                </a:path>
              </a:pathLst>
            </a:custGeom>
            <a:solidFill>
              <a:srgbClr val="00CCFF"/>
            </a:solid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25" name="Freeform 24"/>
            <p:cNvSpPr>
              <a:spLocks noChangeAspect="1"/>
            </p:cNvSpPr>
            <p:nvPr/>
          </p:nvSpPr>
          <p:spPr bwMode="auto">
            <a:xfrm>
              <a:off x="2096" y="3015"/>
              <a:ext cx="486" cy="364"/>
            </a:xfrm>
            <a:custGeom>
              <a:avLst/>
              <a:gdLst>
                <a:gd name="T0" fmla="*/ 3 w 4370"/>
                <a:gd name="T1" fmla="*/ 0 h 3239"/>
                <a:gd name="T2" fmla="*/ 3 w 4370"/>
                <a:gd name="T3" fmla="*/ 0 h 3239"/>
                <a:gd name="T4" fmla="*/ 2 w 4370"/>
                <a:gd name="T5" fmla="*/ 0 h 3239"/>
                <a:gd name="T6" fmla="*/ 2 w 4370"/>
                <a:gd name="T7" fmla="*/ 1 h 3239"/>
                <a:gd name="T8" fmla="*/ 2 w 4370"/>
                <a:gd name="T9" fmla="*/ 1 h 3239"/>
                <a:gd name="T10" fmla="*/ 2 w 4370"/>
                <a:gd name="T11" fmla="*/ 1 h 3239"/>
                <a:gd name="T12" fmla="*/ 2 w 4370"/>
                <a:gd name="T13" fmla="*/ 2 h 3239"/>
                <a:gd name="T14" fmla="*/ 1 w 4370"/>
                <a:gd name="T15" fmla="*/ 2 h 3239"/>
                <a:gd name="T16" fmla="*/ 1 w 4370"/>
                <a:gd name="T17" fmla="*/ 2 h 3239"/>
                <a:gd name="T18" fmla="*/ 1 w 4370"/>
                <a:gd name="T19" fmla="*/ 3 h 3239"/>
                <a:gd name="T20" fmla="*/ 1 w 4370"/>
                <a:gd name="T21" fmla="*/ 3 h 3239"/>
                <a:gd name="T22" fmla="*/ 1 w 4370"/>
                <a:gd name="T23" fmla="*/ 3 h 3239"/>
                <a:gd name="T24" fmla="*/ 0 w 4370"/>
                <a:gd name="T25" fmla="*/ 3 h 3239"/>
                <a:gd name="T26" fmla="*/ 0 w 4370"/>
                <a:gd name="T27" fmla="*/ 3 h 3239"/>
                <a:gd name="T28" fmla="*/ 0 w 4370"/>
                <a:gd name="T29" fmla="*/ 4 h 3239"/>
                <a:gd name="T30" fmla="*/ 0 w 4370"/>
                <a:gd name="T31" fmla="*/ 4 h 3239"/>
                <a:gd name="T32" fmla="*/ 0 w 4370"/>
                <a:gd name="T33" fmla="*/ 4 h 3239"/>
                <a:gd name="T34" fmla="*/ 0 w 4370"/>
                <a:gd name="T35" fmla="*/ 4 h 3239"/>
                <a:gd name="T36" fmla="*/ 1 w 4370"/>
                <a:gd name="T37" fmla="*/ 5 h 3239"/>
                <a:gd name="T38" fmla="*/ 1 w 4370"/>
                <a:gd name="T39" fmla="*/ 4 h 3239"/>
                <a:gd name="T40" fmla="*/ 1 w 4370"/>
                <a:gd name="T41" fmla="*/ 4 h 3239"/>
                <a:gd name="T42" fmla="*/ 1 w 4370"/>
                <a:gd name="T43" fmla="*/ 4 h 3239"/>
                <a:gd name="T44" fmla="*/ 1 w 4370"/>
                <a:gd name="T45" fmla="*/ 4 h 3239"/>
                <a:gd name="T46" fmla="*/ 1 w 4370"/>
                <a:gd name="T47" fmla="*/ 4 h 3239"/>
                <a:gd name="T48" fmla="*/ 1 w 4370"/>
                <a:gd name="T49" fmla="*/ 4 h 3239"/>
                <a:gd name="T50" fmla="*/ 2 w 4370"/>
                <a:gd name="T51" fmla="*/ 4 h 3239"/>
                <a:gd name="T52" fmla="*/ 2 w 4370"/>
                <a:gd name="T53" fmla="*/ 3 h 3239"/>
                <a:gd name="T54" fmla="*/ 2 w 4370"/>
                <a:gd name="T55" fmla="*/ 3 h 3239"/>
                <a:gd name="T56" fmla="*/ 2 w 4370"/>
                <a:gd name="T57" fmla="*/ 3 h 3239"/>
                <a:gd name="T58" fmla="*/ 3 w 4370"/>
                <a:gd name="T59" fmla="*/ 3 h 3239"/>
                <a:gd name="T60" fmla="*/ 3 w 4370"/>
                <a:gd name="T61" fmla="*/ 3 h 3239"/>
                <a:gd name="T62" fmla="*/ 3 w 4370"/>
                <a:gd name="T63" fmla="*/ 3 h 3239"/>
                <a:gd name="T64" fmla="*/ 3 w 4370"/>
                <a:gd name="T65" fmla="*/ 2 h 3239"/>
                <a:gd name="T66" fmla="*/ 3 w 4370"/>
                <a:gd name="T67" fmla="*/ 2 h 3239"/>
                <a:gd name="T68" fmla="*/ 3 w 4370"/>
                <a:gd name="T69" fmla="*/ 2 h 3239"/>
                <a:gd name="T70" fmla="*/ 3 w 4370"/>
                <a:gd name="T71" fmla="*/ 3 h 3239"/>
                <a:gd name="T72" fmla="*/ 4 w 4370"/>
                <a:gd name="T73" fmla="*/ 3 h 3239"/>
                <a:gd name="T74" fmla="*/ 4 w 4370"/>
                <a:gd name="T75" fmla="*/ 3 h 3239"/>
                <a:gd name="T76" fmla="*/ 4 w 4370"/>
                <a:gd name="T77" fmla="*/ 2 h 3239"/>
                <a:gd name="T78" fmla="*/ 4 w 4370"/>
                <a:gd name="T79" fmla="*/ 2 h 3239"/>
                <a:gd name="T80" fmla="*/ 4 w 4370"/>
                <a:gd name="T81" fmla="*/ 2 h 3239"/>
                <a:gd name="T82" fmla="*/ 5 w 4370"/>
                <a:gd name="T83" fmla="*/ 2 h 3239"/>
                <a:gd name="T84" fmla="*/ 5 w 4370"/>
                <a:gd name="T85" fmla="*/ 2 h 3239"/>
                <a:gd name="T86" fmla="*/ 5 w 4370"/>
                <a:gd name="T87" fmla="*/ 2 h 3239"/>
                <a:gd name="T88" fmla="*/ 5 w 4370"/>
                <a:gd name="T89" fmla="*/ 2 h 3239"/>
                <a:gd name="T90" fmla="*/ 6 w 4370"/>
                <a:gd name="T91" fmla="*/ 2 h 3239"/>
                <a:gd name="T92" fmla="*/ 6 w 4370"/>
                <a:gd name="T93" fmla="*/ 2 h 3239"/>
                <a:gd name="T94" fmla="*/ 6 w 4370"/>
                <a:gd name="T95" fmla="*/ 1 h 3239"/>
                <a:gd name="T96" fmla="*/ 6 w 4370"/>
                <a:gd name="T97" fmla="*/ 1 h 3239"/>
                <a:gd name="T98" fmla="*/ 6 w 4370"/>
                <a:gd name="T99" fmla="*/ 1 h 3239"/>
                <a:gd name="T100" fmla="*/ 5 w 4370"/>
                <a:gd name="T101" fmla="*/ 0 h 3239"/>
                <a:gd name="T102" fmla="*/ 5 w 4370"/>
                <a:gd name="T103" fmla="*/ 1 h 3239"/>
                <a:gd name="T104" fmla="*/ 4 w 4370"/>
                <a:gd name="T105" fmla="*/ 1 h 3239"/>
                <a:gd name="T106" fmla="*/ 4 w 4370"/>
                <a:gd name="T107" fmla="*/ 1 h 3239"/>
                <a:gd name="T108" fmla="*/ 4 w 4370"/>
                <a:gd name="T109" fmla="*/ 1 h 3239"/>
                <a:gd name="T110" fmla="*/ 4 w 4370"/>
                <a:gd name="T111" fmla="*/ 1 h 3239"/>
                <a:gd name="T112" fmla="*/ 4 w 4370"/>
                <a:gd name="T113" fmla="*/ 0 h 3239"/>
                <a:gd name="T114" fmla="*/ 3 w 4370"/>
                <a:gd name="T115" fmla="*/ 0 h 3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370"/>
                <a:gd name="T175" fmla="*/ 0 h 3239"/>
                <a:gd name="T176" fmla="*/ 4370 w 4370"/>
                <a:gd name="T177" fmla="*/ 3239 h 3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370" h="3239">
                  <a:moveTo>
                    <a:pt x="2456" y="0"/>
                  </a:moveTo>
                  <a:cubicBezTo>
                    <a:pt x="2428" y="18"/>
                    <a:pt x="2423" y="15"/>
                    <a:pt x="2390" y="25"/>
                  </a:cubicBezTo>
                  <a:cubicBezTo>
                    <a:pt x="2365" y="37"/>
                    <a:pt x="2341" y="36"/>
                    <a:pt x="2314" y="41"/>
                  </a:cubicBezTo>
                  <a:cubicBezTo>
                    <a:pt x="2287" y="46"/>
                    <a:pt x="2265" y="55"/>
                    <a:pt x="2227" y="53"/>
                  </a:cubicBezTo>
                  <a:cubicBezTo>
                    <a:pt x="2175" y="43"/>
                    <a:pt x="2133" y="48"/>
                    <a:pt x="2083" y="29"/>
                  </a:cubicBezTo>
                  <a:cubicBezTo>
                    <a:pt x="2031" y="23"/>
                    <a:pt x="1966" y="42"/>
                    <a:pt x="1932" y="49"/>
                  </a:cubicBezTo>
                  <a:cubicBezTo>
                    <a:pt x="1899" y="60"/>
                    <a:pt x="1889" y="71"/>
                    <a:pt x="1882" y="97"/>
                  </a:cubicBezTo>
                  <a:cubicBezTo>
                    <a:pt x="1868" y="135"/>
                    <a:pt x="1869" y="171"/>
                    <a:pt x="1890" y="208"/>
                  </a:cubicBezTo>
                  <a:cubicBezTo>
                    <a:pt x="1898" y="223"/>
                    <a:pt x="1919" y="251"/>
                    <a:pt x="1919" y="251"/>
                  </a:cubicBezTo>
                  <a:cubicBezTo>
                    <a:pt x="1897" y="309"/>
                    <a:pt x="1802" y="270"/>
                    <a:pt x="1754" y="265"/>
                  </a:cubicBezTo>
                  <a:cubicBezTo>
                    <a:pt x="1720" y="257"/>
                    <a:pt x="1677" y="252"/>
                    <a:pt x="1646" y="236"/>
                  </a:cubicBezTo>
                  <a:cubicBezTo>
                    <a:pt x="1621" y="223"/>
                    <a:pt x="1608" y="210"/>
                    <a:pt x="1582" y="200"/>
                  </a:cubicBezTo>
                  <a:cubicBezTo>
                    <a:pt x="1556" y="209"/>
                    <a:pt x="1540" y="201"/>
                    <a:pt x="1524" y="222"/>
                  </a:cubicBezTo>
                  <a:cubicBezTo>
                    <a:pt x="1514" y="236"/>
                    <a:pt x="1496" y="265"/>
                    <a:pt x="1496" y="265"/>
                  </a:cubicBezTo>
                  <a:cubicBezTo>
                    <a:pt x="1491" y="314"/>
                    <a:pt x="1491" y="378"/>
                    <a:pt x="1446" y="408"/>
                  </a:cubicBezTo>
                  <a:cubicBezTo>
                    <a:pt x="1428" y="434"/>
                    <a:pt x="1404" y="456"/>
                    <a:pt x="1374" y="466"/>
                  </a:cubicBezTo>
                  <a:cubicBezTo>
                    <a:pt x="1353" y="480"/>
                    <a:pt x="1340" y="493"/>
                    <a:pt x="1317" y="502"/>
                  </a:cubicBezTo>
                  <a:cubicBezTo>
                    <a:pt x="1287" y="530"/>
                    <a:pt x="1224" y="520"/>
                    <a:pt x="1186" y="529"/>
                  </a:cubicBezTo>
                  <a:cubicBezTo>
                    <a:pt x="1195" y="557"/>
                    <a:pt x="1213" y="551"/>
                    <a:pt x="1241" y="560"/>
                  </a:cubicBezTo>
                  <a:cubicBezTo>
                    <a:pt x="1260" y="579"/>
                    <a:pt x="1279" y="587"/>
                    <a:pt x="1291" y="610"/>
                  </a:cubicBezTo>
                  <a:cubicBezTo>
                    <a:pt x="1299" y="625"/>
                    <a:pt x="1322" y="653"/>
                    <a:pt x="1322" y="653"/>
                  </a:cubicBezTo>
                  <a:cubicBezTo>
                    <a:pt x="1344" y="722"/>
                    <a:pt x="1330" y="817"/>
                    <a:pt x="1317" y="889"/>
                  </a:cubicBezTo>
                  <a:cubicBezTo>
                    <a:pt x="1313" y="913"/>
                    <a:pt x="1309" y="937"/>
                    <a:pt x="1302" y="960"/>
                  </a:cubicBezTo>
                  <a:cubicBezTo>
                    <a:pt x="1300" y="967"/>
                    <a:pt x="1289" y="978"/>
                    <a:pt x="1295" y="982"/>
                  </a:cubicBezTo>
                  <a:cubicBezTo>
                    <a:pt x="1288" y="992"/>
                    <a:pt x="1299" y="1000"/>
                    <a:pt x="1294" y="1011"/>
                  </a:cubicBezTo>
                  <a:cubicBezTo>
                    <a:pt x="1289" y="1017"/>
                    <a:pt x="1269" y="1038"/>
                    <a:pt x="1267" y="1046"/>
                  </a:cubicBezTo>
                  <a:cubicBezTo>
                    <a:pt x="1266" y="1053"/>
                    <a:pt x="1257" y="1055"/>
                    <a:pt x="1252" y="1060"/>
                  </a:cubicBezTo>
                  <a:cubicBezTo>
                    <a:pt x="1245" y="1071"/>
                    <a:pt x="1228" y="1086"/>
                    <a:pt x="1214" y="1100"/>
                  </a:cubicBezTo>
                  <a:cubicBezTo>
                    <a:pt x="1200" y="1114"/>
                    <a:pt x="1183" y="1130"/>
                    <a:pt x="1169" y="1145"/>
                  </a:cubicBezTo>
                  <a:cubicBezTo>
                    <a:pt x="1161" y="1158"/>
                    <a:pt x="1137" y="1177"/>
                    <a:pt x="1130" y="1191"/>
                  </a:cubicBezTo>
                  <a:cubicBezTo>
                    <a:pt x="1105" y="1240"/>
                    <a:pt x="1117" y="1227"/>
                    <a:pt x="1066" y="1261"/>
                  </a:cubicBezTo>
                  <a:cubicBezTo>
                    <a:pt x="1050" y="1311"/>
                    <a:pt x="1063" y="1294"/>
                    <a:pt x="1037" y="1318"/>
                  </a:cubicBezTo>
                  <a:cubicBezTo>
                    <a:pt x="1027" y="1349"/>
                    <a:pt x="1025" y="1356"/>
                    <a:pt x="1016" y="1383"/>
                  </a:cubicBezTo>
                  <a:cubicBezTo>
                    <a:pt x="1014" y="1390"/>
                    <a:pt x="1009" y="1404"/>
                    <a:pt x="1009" y="1404"/>
                  </a:cubicBezTo>
                  <a:cubicBezTo>
                    <a:pt x="996" y="1501"/>
                    <a:pt x="1003" y="1605"/>
                    <a:pt x="973" y="1698"/>
                  </a:cubicBezTo>
                  <a:cubicBezTo>
                    <a:pt x="960" y="1738"/>
                    <a:pt x="958" y="1770"/>
                    <a:pt x="915" y="1784"/>
                  </a:cubicBezTo>
                  <a:cubicBezTo>
                    <a:pt x="902" y="1792"/>
                    <a:pt x="894" y="1806"/>
                    <a:pt x="880" y="1813"/>
                  </a:cubicBezTo>
                  <a:cubicBezTo>
                    <a:pt x="854" y="1826"/>
                    <a:pt x="827" y="1818"/>
                    <a:pt x="797" y="1825"/>
                  </a:cubicBezTo>
                  <a:cubicBezTo>
                    <a:pt x="774" y="1848"/>
                    <a:pt x="780" y="1853"/>
                    <a:pt x="744" y="1863"/>
                  </a:cubicBezTo>
                  <a:cubicBezTo>
                    <a:pt x="737" y="1865"/>
                    <a:pt x="718" y="1887"/>
                    <a:pt x="718" y="1887"/>
                  </a:cubicBezTo>
                  <a:cubicBezTo>
                    <a:pt x="705" y="1893"/>
                    <a:pt x="694" y="1907"/>
                    <a:pt x="684" y="1916"/>
                  </a:cubicBezTo>
                  <a:cubicBezTo>
                    <a:pt x="653" y="1944"/>
                    <a:pt x="656" y="1956"/>
                    <a:pt x="629" y="1985"/>
                  </a:cubicBezTo>
                  <a:cubicBezTo>
                    <a:pt x="619" y="2016"/>
                    <a:pt x="601" y="2041"/>
                    <a:pt x="579" y="2064"/>
                  </a:cubicBezTo>
                  <a:cubicBezTo>
                    <a:pt x="571" y="2089"/>
                    <a:pt x="558" y="2094"/>
                    <a:pt x="543" y="2114"/>
                  </a:cubicBezTo>
                  <a:cubicBezTo>
                    <a:pt x="518" y="2148"/>
                    <a:pt x="497" y="2176"/>
                    <a:pt x="471" y="2207"/>
                  </a:cubicBezTo>
                  <a:cubicBezTo>
                    <a:pt x="466" y="2213"/>
                    <a:pt x="464" y="2223"/>
                    <a:pt x="457" y="2228"/>
                  </a:cubicBezTo>
                  <a:cubicBezTo>
                    <a:pt x="444" y="2238"/>
                    <a:pt x="427" y="2241"/>
                    <a:pt x="414" y="2250"/>
                  </a:cubicBezTo>
                  <a:cubicBezTo>
                    <a:pt x="409" y="2257"/>
                    <a:pt x="406" y="2265"/>
                    <a:pt x="400" y="2271"/>
                  </a:cubicBezTo>
                  <a:cubicBezTo>
                    <a:pt x="387" y="2282"/>
                    <a:pt x="357" y="2300"/>
                    <a:pt x="357" y="2300"/>
                  </a:cubicBezTo>
                  <a:cubicBezTo>
                    <a:pt x="347" y="2314"/>
                    <a:pt x="338" y="2329"/>
                    <a:pt x="328" y="2343"/>
                  </a:cubicBezTo>
                  <a:cubicBezTo>
                    <a:pt x="324" y="2349"/>
                    <a:pt x="326" y="2360"/>
                    <a:pt x="321" y="2365"/>
                  </a:cubicBezTo>
                  <a:cubicBezTo>
                    <a:pt x="309" y="2377"/>
                    <a:pt x="292" y="2384"/>
                    <a:pt x="278" y="2393"/>
                  </a:cubicBezTo>
                  <a:cubicBezTo>
                    <a:pt x="257" y="2407"/>
                    <a:pt x="271" y="2415"/>
                    <a:pt x="256" y="2400"/>
                  </a:cubicBezTo>
                  <a:cubicBezTo>
                    <a:pt x="239" y="2421"/>
                    <a:pt x="223" y="2444"/>
                    <a:pt x="204" y="2463"/>
                  </a:cubicBezTo>
                  <a:cubicBezTo>
                    <a:pt x="199" y="2468"/>
                    <a:pt x="219" y="2439"/>
                    <a:pt x="213" y="2443"/>
                  </a:cubicBezTo>
                  <a:cubicBezTo>
                    <a:pt x="199" y="2452"/>
                    <a:pt x="194" y="2474"/>
                    <a:pt x="178" y="2479"/>
                  </a:cubicBezTo>
                  <a:cubicBezTo>
                    <a:pt x="147" y="2489"/>
                    <a:pt x="115" y="2498"/>
                    <a:pt x="84" y="2508"/>
                  </a:cubicBezTo>
                  <a:cubicBezTo>
                    <a:pt x="60" y="2500"/>
                    <a:pt x="37" y="2458"/>
                    <a:pt x="14" y="2449"/>
                  </a:cubicBezTo>
                  <a:cubicBezTo>
                    <a:pt x="24" y="2512"/>
                    <a:pt x="32" y="2514"/>
                    <a:pt x="62" y="2554"/>
                  </a:cubicBezTo>
                  <a:cubicBezTo>
                    <a:pt x="72" y="2568"/>
                    <a:pt x="77" y="2601"/>
                    <a:pt x="77" y="2601"/>
                  </a:cubicBezTo>
                  <a:cubicBezTo>
                    <a:pt x="81" y="2626"/>
                    <a:pt x="88" y="2685"/>
                    <a:pt x="84" y="2715"/>
                  </a:cubicBezTo>
                  <a:cubicBezTo>
                    <a:pt x="80" y="2745"/>
                    <a:pt x="66" y="2760"/>
                    <a:pt x="55" y="2780"/>
                  </a:cubicBezTo>
                  <a:cubicBezTo>
                    <a:pt x="44" y="2800"/>
                    <a:pt x="26" y="2817"/>
                    <a:pt x="17" y="2835"/>
                  </a:cubicBezTo>
                  <a:cubicBezTo>
                    <a:pt x="1" y="2883"/>
                    <a:pt x="4" y="2868"/>
                    <a:pt x="2" y="2885"/>
                  </a:cubicBezTo>
                  <a:cubicBezTo>
                    <a:pt x="0" y="2902"/>
                    <a:pt x="3" y="2923"/>
                    <a:pt x="7" y="2936"/>
                  </a:cubicBezTo>
                  <a:cubicBezTo>
                    <a:pt x="13" y="2950"/>
                    <a:pt x="27" y="2966"/>
                    <a:pt x="27" y="2966"/>
                  </a:cubicBezTo>
                  <a:cubicBezTo>
                    <a:pt x="38" y="2977"/>
                    <a:pt x="55" y="2982"/>
                    <a:pt x="63" y="2995"/>
                  </a:cubicBezTo>
                  <a:cubicBezTo>
                    <a:pt x="71" y="3008"/>
                    <a:pt x="62" y="3034"/>
                    <a:pt x="62" y="3034"/>
                  </a:cubicBezTo>
                  <a:cubicBezTo>
                    <a:pt x="64" y="3053"/>
                    <a:pt x="80" y="3080"/>
                    <a:pt x="86" y="3094"/>
                  </a:cubicBezTo>
                  <a:cubicBezTo>
                    <a:pt x="92" y="3108"/>
                    <a:pt x="87" y="3110"/>
                    <a:pt x="99" y="3117"/>
                  </a:cubicBezTo>
                  <a:cubicBezTo>
                    <a:pt x="118" y="3123"/>
                    <a:pt x="139" y="3125"/>
                    <a:pt x="156" y="3135"/>
                  </a:cubicBezTo>
                  <a:cubicBezTo>
                    <a:pt x="174" y="3147"/>
                    <a:pt x="177" y="3159"/>
                    <a:pt x="187" y="3173"/>
                  </a:cubicBezTo>
                  <a:cubicBezTo>
                    <a:pt x="191" y="3182"/>
                    <a:pt x="224" y="3198"/>
                    <a:pt x="230" y="3205"/>
                  </a:cubicBezTo>
                  <a:cubicBezTo>
                    <a:pt x="240" y="3217"/>
                    <a:pt x="242" y="3227"/>
                    <a:pt x="256" y="3232"/>
                  </a:cubicBezTo>
                  <a:cubicBezTo>
                    <a:pt x="275" y="3239"/>
                    <a:pt x="304" y="3234"/>
                    <a:pt x="336" y="3236"/>
                  </a:cubicBezTo>
                  <a:cubicBezTo>
                    <a:pt x="368" y="3234"/>
                    <a:pt x="419" y="3223"/>
                    <a:pt x="449" y="3221"/>
                  </a:cubicBezTo>
                  <a:cubicBezTo>
                    <a:pt x="499" y="3205"/>
                    <a:pt x="479" y="3237"/>
                    <a:pt x="514" y="3224"/>
                  </a:cubicBezTo>
                  <a:cubicBezTo>
                    <a:pt x="519" y="3219"/>
                    <a:pt x="523" y="3213"/>
                    <a:pt x="529" y="3210"/>
                  </a:cubicBezTo>
                  <a:cubicBezTo>
                    <a:pt x="535" y="3206"/>
                    <a:pt x="544" y="3208"/>
                    <a:pt x="550" y="3203"/>
                  </a:cubicBezTo>
                  <a:cubicBezTo>
                    <a:pt x="559" y="3196"/>
                    <a:pt x="595" y="3182"/>
                    <a:pt x="602" y="3171"/>
                  </a:cubicBezTo>
                  <a:cubicBezTo>
                    <a:pt x="620" y="3113"/>
                    <a:pt x="612" y="3090"/>
                    <a:pt x="557" y="3082"/>
                  </a:cubicBezTo>
                  <a:cubicBezTo>
                    <a:pt x="548" y="3046"/>
                    <a:pt x="515" y="3066"/>
                    <a:pt x="485" y="3046"/>
                  </a:cubicBezTo>
                  <a:cubicBezTo>
                    <a:pt x="487" y="3039"/>
                    <a:pt x="509" y="2999"/>
                    <a:pt x="509" y="2991"/>
                  </a:cubicBezTo>
                  <a:cubicBezTo>
                    <a:pt x="509" y="2926"/>
                    <a:pt x="454" y="2942"/>
                    <a:pt x="408" y="2917"/>
                  </a:cubicBezTo>
                  <a:cubicBezTo>
                    <a:pt x="371" y="2897"/>
                    <a:pt x="357" y="2910"/>
                    <a:pt x="317" y="2897"/>
                  </a:cubicBezTo>
                  <a:cubicBezTo>
                    <a:pt x="306" y="2888"/>
                    <a:pt x="321" y="2860"/>
                    <a:pt x="334" y="2849"/>
                  </a:cubicBezTo>
                  <a:cubicBezTo>
                    <a:pt x="347" y="2838"/>
                    <a:pt x="378" y="2836"/>
                    <a:pt x="396" y="2833"/>
                  </a:cubicBezTo>
                  <a:cubicBezTo>
                    <a:pt x="410" y="2828"/>
                    <a:pt x="430" y="2835"/>
                    <a:pt x="444" y="2830"/>
                  </a:cubicBezTo>
                  <a:cubicBezTo>
                    <a:pt x="451" y="2828"/>
                    <a:pt x="475" y="2794"/>
                    <a:pt x="475" y="2794"/>
                  </a:cubicBezTo>
                  <a:cubicBezTo>
                    <a:pt x="497" y="2771"/>
                    <a:pt x="499" y="2765"/>
                    <a:pt x="509" y="2734"/>
                  </a:cubicBezTo>
                  <a:cubicBezTo>
                    <a:pt x="511" y="2727"/>
                    <a:pt x="518" y="2677"/>
                    <a:pt x="518" y="2677"/>
                  </a:cubicBezTo>
                  <a:cubicBezTo>
                    <a:pt x="523" y="2652"/>
                    <a:pt x="500" y="2588"/>
                    <a:pt x="514" y="2571"/>
                  </a:cubicBezTo>
                  <a:cubicBezTo>
                    <a:pt x="528" y="2554"/>
                    <a:pt x="579" y="2569"/>
                    <a:pt x="600" y="2572"/>
                  </a:cubicBezTo>
                  <a:cubicBezTo>
                    <a:pt x="614" y="2577"/>
                    <a:pt x="634" y="2575"/>
                    <a:pt x="643" y="2587"/>
                  </a:cubicBezTo>
                  <a:cubicBezTo>
                    <a:pt x="662" y="2614"/>
                    <a:pt x="650" y="2587"/>
                    <a:pt x="679" y="2597"/>
                  </a:cubicBezTo>
                  <a:cubicBezTo>
                    <a:pt x="703" y="2595"/>
                    <a:pt x="715" y="2593"/>
                    <a:pt x="739" y="2588"/>
                  </a:cubicBezTo>
                  <a:cubicBezTo>
                    <a:pt x="757" y="2584"/>
                    <a:pt x="772" y="2543"/>
                    <a:pt x="787" y="2533"/>
                  </a:cubicBezTo>
                  <a:cubicBezTo>
                    <a:pt x="800" y="2517"/>
                    <a:pt x="817" y="2513"/>
                    <a:pt x="830" y="2509"/>
                  </a:cubicBezTo>
                  <a:cubicBezTo>
                    <a:pt x="843" y="2505"/>
                    <a:pt x="849" y="2505"/>
                    <a:pt x="866" y="2506"/>
                  </a:cubicBezTo>
                  <a:cubicBezTo>
                    <a:pt x="887" y="2508"/>
                    <a:pt x="910" y="2511"/>
                    <a:pt x="931" y="2516"/>
                  </a:cubicBezTo>
                  <a:cubicBezTo>
                    <a:pt x="947" y="2520"/>
                    <a:pt x="973" y="2580"/>
                    <a:pt x="973" y="2580"/>
                  </a:cubicBezTo>
                  <a:cubicBezTo>
                    <a:pt x="989" y="2573"/>
                    <a:pt x="989" y="2592"/>
                    <a:pt x="1006" y="2590"/>
                  </a:cubicBezTo>
                  <a:cubicBezTo>
                    <a:pt x="1013" y="2589"/>
                    <a:pt x="1027" y="2585"/>
                    <a:pt x="1034" y="2585"/>
                  </a:cubicBezTo>
                  <a:cubicBezTo>
                    <a:pt x="1073" y="2584"/>
                    <a:pt x="1093" y="2513"/>
                    <a:pt x="1123" y="2508"/>
                  </a:cubicBezTo>
                  <a:cubicBezTo>
                    <a:pt x="1190" y="2497"/>
                    <a:pt x="1131" y="2507"/>
                    <a:pt x="1217" y="2499"/>
                  </a:cubicBezTo>
                  <a:cubicBezTo>
                    <a:pt x="1239" y="2482"/>
                    <a:pt x="1239" y="2432"/>
                    <a:pt x="1246" y="2408"/>
                  </a:cubicBezTo>
                  <a:cubicBezTo>
                    <a:pt x="1253" y="2384"/>
                    <a:pt x="1244" y="2350"/>
                    <a:pt x="1258" y="2353"/>
                  </a:cubicBezTo>
                  <a:cubicBezTo>
                    <a:pt x="1314" y="2367"/>
                    <a:pt x="1303" y="2387"/>
                    <a:pt x="1331" y="2429"/>
                  </a:cubicBezTo>
                  <a:cubicBezTo>
                    <a:pt x="1344" y="2468"/>
                    <a:pt x="1332" y="2521"/>
                    <a:pt x="1374" y="2537"/>
                  </a:cubicBezTo>
                  <a:cubicBezTo>
                    <a:pt x="1392" y="2534"/>
                    <a:pt x="1427" y="2538"/>
                    <a:pt x="1439" y="2515"/>
                  </a:cubicBezTo>
                  <a:cubicBezTo>
                    <a:pt x="1446" y="2502"/>
                    <a:pt x="1453" y="2472"/>
                    <a:pt x="1453" y="2472"/>
                  </a:cubicBezTo>
                  <a:cubicBezTo>
                    <a:pt x="1451" y="2443"/>
                    <a:pt x="1446" y="2415"/>
                    <a:pt x="1446" y="2386"/>
                  </a:cubicBezTo>
                  <a:cubicBezTo>
                    <a:pt x="1446" y="2371"/>
                    <a:pt x="1439" y="2348"/>
                    <a:pt x="1453" y="2343"/>
                  </a:cubicBezTo>
                  <a:cubicBezTo>
                    <a:pt x="1476" y="2335"/>
                    <a:pt x="1524" y="2357"/>
                    <a:pt x="1524" y="2357"/>
                  </a:cubicBezTo>
                  <a:cubicBezTo>
                    <a:pt x="1541" y="2355"/>
                    <a:pt x="1559" y="2355"/>
                    <a:pt x="1575" y="2350"/>
                  </a:cubicBezTo>
                  <a:cubicBezTo>
                    <a:pt x="1589" y="2339"/>
                    <a:pt x="1620" y="2319"/>
                    <a:pt x="1627" y="2302"/>
                  </a:cubicBezTo>
                  <a:cubicBezTo>
                    <a:pt x="1636" y="2287"/>
                    <a:pt x="1618" y="2285"/>
                    <a:pt x="1627" y="2257"/>
                  </a:cubicBezTo>
                  <a:cubicBezTo>
                    <a:pt x="1613" y="2168"/>
                    <a:pt x="1597" y="2118"/>
                    <a:pt x="1682" y="2135"/>
                  </a:cubicBezTo>
                  <a:cubicBezTo>
                    <a:pt x="1722" y="2177"/>
                    <a:pt x="1750" y="2244"/>
                    <a:pt x="1818" y="2250"/>
                  </a:cubicBezTo>
                  <a:cubicBezTo>
                    <a:pt x="1861" y="2254"/>
                    <a:pt x="1879" y="2221"/>
                    <a:pt x="1932" y="2252"/>
                  </a:cubicBezTo>
                  <a:cubicBezTo>
                    <a:pt x="2009" y="2228"/>
                    <a:pt x="1987" y="2218"/>
                    <a:pt x="2002" y="2209"/>
                  </a:cubicBezTo>
                  <a:cubicBezTo>
                    <a:pt x="2033" y="2185"/>
                    <a:pt x="2015" y="2174"/>
                    <a:pt x="2050" y="2168"/>
                  </a:cubicBezTo>
                  <a:cubicBezTo>
                    <a:pt x="2092" y="2161"/>
                    <a:pt x="2089" y="2171"/>
                    <a:pt x="2124" y="2161"/>
                  </a:cubicBezTo>
                  <a:cubicBezTo>
                    <a:pt x="2138" y="2157"/>
                    <a:pt x="2170" y="2139"/>
                    <a:pt x="2170" y="2139"/>
                  </a:cubicBezTo>
                  <a:cubicBezTo>
                    <a:pt x="2197" y="2121"/>
                    <a:pt x="2220" y="2138"/>
                    <a:pt x="2244" y="2115"/>
                  </a:cubicBezTo>
                  <a:cubicBezTo>
                    <a:pt x="2256" y="2099"/>
                    <a:pt x="2281" y="2082"/>
                    <a:pt x="2287" y="2065"/>
                  </a:cubicBezTo>
                  <a:cubicBezTo>
                    <a:pt x="2296" y="2049"/>
                    <a:pt x="2293" y="2030"/>
                    <a:pt x="2297" y="2017"/>
                  </a:cubicBezTo>
                  <a:cubicBezTo>
                    <a:pt x="2301" y="2004"/>
                    <a:pt x="2305" y="1995"/>
                    <a:pt x="2313" y="1985"/>
                  </a:cubicBezTo>
                  <a:cubicBezTo>
                    <a:pt x="2317" y="1970"/>
                    <a:pt x="2347" y="1957"/>
                    <a:pt x="2347" y="1957"/>
                  </a:cubicBezTo>
                  <a:cubicBezTo>
                    <a:pt x="2349" y="1941"/>
                    <a:pt x="2346" y="1917"/>
                    <a:pt x="2338" y="1897"/>
                  </a:cubicBezTo>
                  <a:cubicBezTo>
                    <a:pt x="2330" y="1877"/>
                    <a:pt x="2320" y="1856"/>
                    <a:pt x="2297" y="1834"/>
                  </a:cubicBezTo>
                  <a:cubicBezTo>
                    <a:pt x="2291" y="1815"/>
                    <a:pt x="2213" y="1768"/>
                    <a:pt x="2198" y="1763"/>
                  </a:cubicBezTo>
                  <a:cubicBezTo>
                    <a:pt x="2191" y="1756"/>
                    <a:pt x="2198" y="1739"/>
                    <a:pt x="2189" y="1733"/>
                  </a:cubicBezTo>
                  <a:cubicBezTo>
                    <a:pt x="2183" y="1729"/>
                    <a:pt x="2168" y="1728"/>
                    <a:pt x="2162" y="1724"/>
                  </a:cubicBezTo>
                  <a:cubicBezTo>
                    <a:pt x="2169" y="1720"/>
                    <a:pt x="2212" y="1717"/>
                    <a:pt x="2232" y="1709"/>
                  </a:cubicBezTo>
                  <a:cubicBezTo>
                    <a:pt x="2247" y="1706"/>
                    <a:pt x="2284" y="1677"/>
                    <a:pt x="2284" y="1677"/>
                  </a:cubicBezTo>
                  <a:cubicBezTo>
                    <a:pt x="2290" y="1672"/>
                    <a:pt x="2315" y="1656"/>
                    <a:pt x="2320" y="1648"/>
                  </a:cubicBezTo>
                  <a:cubicBezTo>
                    <a:pt x="2354" y="1594"/>
                    <a:pt x="2299" y="1657"/>
                    <a:pt x="2341" y="1612"/>
                  </a:cubicBezTo>
                  <a:cubicBezTo>
                    <a:pt x="2381" y="1625"/>
                    <a:pt x="2356" y="1620"/>
                    <a:pt x="2395" y="1633"/>
                  </a:cubicBezTo>
                  <a:cubicBezTo>
                    <a:pt x="2412" y="1649"/>
                    <a:pt x="2425" y="1668"/>
                    <a:pt x="2442" y="1684"/>
                  </a:cubicBezTo>
                  <a:cubicBezTo>
                    <a:pt x="2459" y="1736"/>
                    <a:pt x="2452" y="1712"/>
                    <a:pt x="2463" y="1756"/>
                  </a:cubicBezTo>
                  <a:cubicBezTo>
                    <a:pt x="2470" y="1866"/>
                    <a:pt x="2450" y="1857"/>
                    <a:pt x="2522" y="1925"/>
                  </a:cubicBezTo>
                  <a:cubicBezTo>
                    <a:pt x="2513" y="1952"/>
                    <a:pt x="2490" y="1983"/>
                    <a:pt x="2474" y="2007"/>
                  </a:cubicBezTo>
                  <a:cubicBezTo>
                    <a:pt x="2468" y="2029"/>
                    <a:pt x="2468" y="2062"/>
                    <a:pt x="2474" y="2079"/>
                  </a:cubicBezTo>
                  <a:cubicBezTo>
                    <a:pt x="2480" y="2096"/>
                    <a:pt x="2490" y="2100"/>
                    <a:pt x="2513" y="2110"/>
                  </a:cubicBezTo>
                  <a:cubicBezTo>
                    <a:pt x="2536" y="2120"/>
                    <a:pt x="2584" y="2136"/>
                    <a:pt x="2611" y="2141"/>
                  </a:cubicBezTo>
                  <a:cubicBezTo>
                    <a:pt x="2628" y="2138"/>
                    <a:pt x="2662" y="2146"/>
                    <a:pt x="2678" y="2142"/>
                  </a:cubicBezTo>
                  <a:cubicBezTo>
                    <a:pt x="2693" y="2139"/>
                    <a:pt x="2721" y="2128"/>
                    <a:pt x="2721" y="2128"/>
                  </a:cubicBezTo>
                  <a:cubicBezTo>
                    <a:pt x="2735" y="2107"/>
                    <a:pt x="2749" y="2095"/>
                    <a:pt x="2757" y="2071"/>
                  </a:cubicBezTo>
                  <a:cubicBezTo>
                    <a:pt x="2768" y="1996"/>
                    <a:pt x="2768" y="2016"/>
                    <a:pt x="2757" y="1913"/>
                  </a:cubicBezTo>
                  <a:cubicBezTo>
                    <a:pt x="2756" y="1906"/>
                    <a:pt x="2744" y="1896"/>
                    <a:pt x="2750" y="1892"/>
                  </a:cubicBezTo>
                  <a:cubicBezTo>
                    <a:pt x="2758" y="1887"/>
                    <a:pt x="2769" y="1897"/>
                    <a:pt x="2778" y="1899"/>
                  </a:cubicBezTo>
                  <a:cubicBezTo>
                    <a:pt x="2790" y="1902"/>
                    <a:pt x="2802" y="1904"/>
                    <a:pt x="2814" y="1906"/>
                  </a:cubicBezTo>
                  <a:cubicBezTo>
                    <a:pt x="2831" y="1904"/>
                    <a:pt x="2842" y="1885"/>
                    <a:pt x="2858" y="1880"/>
                  </a:cubicBezTo>
                  <a:cubicBezTo>
                    <a:pt x="2875" y="1874"/>
                    <a:pt x="2880" y="1876"/>
                    <a:pt x="2886" y="1863"/>
                  </a:cubicBezTo>
                  <a:cubicBezTo>
                    <a:pt x="2900" y="1835"/>
                    <a:pt x="2910" y="1785"/>
                    <a:pt x="2921" y="1755"/>
                  </a:cubicBezTo>
                  <a:cubicBezTo>
                    <a:pt x="2923" y="1726"/>
                    <a:pt x="2921" y="1719"/>
                    <a:pt x="2929" y="1691"/>
                  </a:cubicBezTo>
                  <a:cubicBezTo>
                    <a:pt x="2931" y="1684"/>
                    <a:pt x="2951" y="1665"/>
                    <a:pt x="2957" y="1661"/>
                  </a:cubicBezTo>
                  <a:cubicBezTo>
                    <a:pt x="2970" y="1653"/>
                    <a:pt x="2973" y="1664"/>
                    <a:pt x="2986" y="1655"/>
                  </a:cubicBezTo>
                  <a:cubicBezTo>
                    <a:pt x="2991" y="1660"/>
                    <a:pt x="2995" y="1666"/>
                    <a:pt x="3000" y="1670"/>
                  </a:cubicBezTo>
                  <a:cubicBezTo>
                    <a:pt x="3007" y="1675"/>
                    <a:pt x="3020" y="1660"/>
                    <a:pt x="3026" y="1666"/>
                  </a:cubicBezTo>
                  <a:cubicBezTo>
                    <a:pt x="3032" y="1672"/>
                    <a:pt x="3048" y="1695"/>
                    <a:pt x="3055" y="1700"/>
                  </a:cubicBezTo>
                  <a:cubicBezTo>
                    <a:pt x="3065" y="1708"/>
                    <a:pt x="3060" y="1714"/>
                    <a:pt x="3072" y="1720"/>
                  </a:cubicBezTo>
                  <a:cubicBezTo>
                    <a:pt x="3095" y="1673"/>
                    <a:pt x="3069" y="1705"/>
                    <a:pt x="3115" y="1713"/>
                  </a:cubicBezTo>
                  <a:cubicBezTo>
                    <a:pt x="3119" y="1714"/>
                    <a:pt x="3158" y="1700"/>
                    <a:pt x="3165" y="1698"/>
                  </a:cubicBezTo>
                  <a:cubicBezTo>
                    <a:pt x="3194" y="1654"/>
                    <a:pt x="3161" y="1694"/>
                    <a:pt x="3201" y="1670"/>
                  </a:cubicBezTo>
                  <a:cubicBezTo>
                    <a:pt x="3217" y="1660"/>
                    <a:pt x="3212" y="1650"/>
                    <a:pt x="3230" y="1641"/>
                  </a:cubicBezTo>
                  <a:cubicBezTo>
                    <a:pt x="3246" y="1633"/>
                    <a:pt x="3264" y="1632"/>
                    <a:pt x="3280" y="1627"/>
                  </a:cubicBezTo>
                  <a:cubicBezTo>
                    <a:pt x="3290" y="1629"/>
                    <a:pt x="3330" y="1633"/>
                    <a:pt x="3344" y="1641"/>
                  </a:cubicBezTo>
                  <a:cubicBezTo>
                    <a:pt x="3366" y="1654"/>
                    <a:pt x="3355" y="1659"/>
                    <a:pt x="3373" y="1677"/>
                  </a:cubicBezTo>
                  <a:cubicBezTo>
                    <a:pt x="3395" y="1699"/>
                    <a:pt x="3423" y="1711"/>
                    <a:pt x="3452" y="1720"/>
                  </a:cubicBezTo>
                  <a:cubicBezTo>
                    <a:pt x="3486" y="1709"/>
                    <a:pt x="3470" y="1700"/>
                    <a:pt x="3495" y="1677"/>
                  </a:cubicBezTo>
                  <a:cubicBezTo>
                    <a:pt x="3503" y="1653"/>
                    <a:pt x="3511" y="1580"/>
                    <a:pt x="3511" y="1580"/>
                  </a:cubicBezTo>
                  <a:cubicBezTo>
                    <a:pt x="3519" y="1538"/>
                    <a:pt x="3536" y="1516"/>
                    <a:pt x="3559" y="1479"/>
                  </a:cubicBezTo>
                  <a:cubicBezTo>
                    <a:pt x="3595" y="1492"/>
                    <a:pt x="3591" y="1496"/>
                    <a:pt x="3605" y="1529"/>
                  </a:cubicBezTo>
                  <a:cubicBezTo>
                    <a:pt x="3608" y="1537"/>
                    <a:pt x="3615" y="1551"/>
                    <a:pt x="3619" y="1558"/>
                  </a:cubicBezTo>
                  <a:cubicBezTo>
                    <a:pt x="3623" y="1565"/>
                    <a:pt x="3620" y="1575"/>
                    <a:pt x="3626" y="1580"/>
                  </a:cubicBezTo>
                  <a:cubicBezTo>
                    <a:pt x="3633" y="1586"/>
                    <a:pt x="3636" y="1595"/>
                    <a:pt x="3645" y="1598"/>
                  </a:cubicBezTo>
                  <a:cubicBezTo>
                    <a:pt x="3659" y="1602"/>
                    <a:pt x="3694" y="1589"/>
                    <a:pt x="3694" y="1589"/>
                  </a:cubicBezTo>
                  <a:cubicBezTo>
                    <a:pt x="3711" y="1578"/>
                    <a:pt x="3744" y="1550"/>
                    <a:pt x="3760" y="1548"/>
                  </a:cubicBezTo>
                  <a:cubicBezTo>
                    <a:pt x="3787" y="1539"/>
                    <a:pt x="3816" y="1551"/>
                    <a:pt x="3845" y="1546"/>
                  </a:cubicBezTo>
                  <a:cubicBezTo>
                    <a:pt x="3874" y="1541"/>
                    <a:pt x="3910" y="1531"/>
                    <a:pt x="3936" y="1515"/>
                  </a:cubicBezTo>
                  <a:cubicBezTo>
                    <a:pt x="3957" y="1495"/>
                    <a:pt x="3974" y="1469"/>
                    <a:pt x="3998" y="1453"/>
                  </a:cubicBezTo>
                  <a:cubicBezTo>
                    <a:pt x="4010" y="1429"/>
                    <a:pt x="4022" y="1407"/>
                    <a:pt x="4027" y="1393"/>
                  </a:cubicBezTo>
                  <a:cubicBezTo>
                    <a:pt x="4030" y="1367"/>
                    <a:pt x="4014" y="1325"/>
                    <a:pt x="4015" y="1297"/>
                  </a:cubicBezTo>
                  <a:cubicBezTo>
                    <a:pt x="4016" y="1269"/>
                    <a:pt x="4016" y="1246"/>
                    <a:pt x="4032" y="1225"/>
                  </a:cubicBezTo>
                  <a:cubicBezTo>
                    <a:pt x="4043" y="1190"/>
                    <a:pt x="4076" y="1159"/>
                    <a:pt x="4111" y="1168"/>
                  </a:cubicBezTo>
                  <a:cubicBezTo>
                    <a:pt x="4140" y="1166"/>
                    <a:pt x="4169" y="1167"/>
                    <a:pt x="4197" y="1161"/>
                  </a:cubicBezTo>
                  <a:cubicBezTo>
                    <a:pt x="4216" y="1157"/>
                    <a:pt x="4228" y="1153"/>
                    <a:pt x="4234" y="1143"/>
                  </a:cubicBezTo>
                  <a:cubicBezTo>
                    <a:pt x="4243" y="1130"/>
                    <a:pt x="4245" y="1135"/>
                    <a:pt x="4258" y="1131"/>
                  </a:cubicBezTo>
                  <a:cubicBezTo>
                    <a:pt x="4261" y="1119"/>
                    <a:pt x="4264" y="1033"/>
                    <a:pt x="4272" y="1023"/>
                  </a:cubicBezTo>
                  <a:cubicBezTo>
                    <a:pt x="4288" y="1002"/>
                    <a:pt x="4327" y="1019"/>
                    <a:pt x="4354" y="1010"/>
                  </a:cubicBezTo>
                  <a:cubicBezTo>
                    <a:pt x="4355" y="1007"/>
                    <a:pt x="4370" y="970"/>
                    <a:pt x="4369" y="967"/>
                  </a:cubicBezTo>
                  <a:cubicBezTo>
                    <a:pt x="4368" y="960"/>
                    <a:pt x="4354" y="953"/>
                    <a:pt x="4354" y="953"/>
                  </a:cubicBezTo>
                  <a:cubicBezTo>
                    <a:pt x="4337" y="902"/>
                    <a:pt x="4348" y="923"/>
                    <a:pt x="4326" y="889"/>
                  </a:cubicBezTo>
                  <a:cubicBezTo>
                    <a:pt x="4324" y="875"/>
                    <a:pt x="4324" y="860"/>
                    <a:pt x="4319" y="846"/>
                  </a:cubicBezTo>
                  <a:cubicBezTo>
                    <a:pt x="4310" y="823"/>
                    <a:pt x="4255" y="781"/>
                    <a:pt x="4233" y="767"/>
                  </a:cubicBezTo>
                  <a:cubicBezTo>
                    <a:pt x="4224" y="739"/>
                    <a:pt x="4234" y="717"/>
                    <a:pt x="4210" y="701"/>
                  </a:cubicBezTo>
                  <a:cubicBezTo>
                    <a:pt x="4200" y="649"/>
                    <a:pt x="4186" y="611"/>
                    <a:pt x="4175" y="559"/>
                  </a:cubicBezTo>
                  <a:cubicBezTo>
                    <a:pt x="4169" y="531"/>
                    <a:pt x="4119" y="481"/>
                    <a:pt x="4097" y="466"/>
                  </a:cubicBezTo>
                  <a:cubicBezTo>
                    <a:pt x="4085" y="432"/>
                    <a:pt x="4047" y="409"/>
                    <a:pt x="4018" y="387"/>
                  </a:cubicBezTo>
                  <a:cubicBezTo>
                    <a:pt x="3993" y="309"/>
                    <a:pt x="3866" y="313"/>
                    <a:pt x="3803" y="308"/>
                  </a:cubicBezTo>
                  <a:cubicBezTo>
                    <a:pt x="3773" y="298"/>
                    <a:pt x="3710" y="287"/>
                    <a:pt x="3710" y="287"/>
                  </a:cubicBezTo>
                  <a:cubicBezTo>
                    <a:pt x="3693" y="289"/>
                    <a:pt x="3676" y="289"/>
                    <a:pt x="3660" y="294"/>
                  </a:cubicBezTo>
                  <a:cubicBezTo>
                    <a:pt x="3634" y="302"/>
                    <a:pt x="3643" y="343"/>
                    <a:pt x="3638" y="358"/>
                  </a:cubicBezTo>
                  <a:cubicBezTo>
                    <a:pt x="3637" y="362"/>
                    <a:pt x="3612" y="385"/>
                    <a:pt x="3609" y="387"/>
                  </a:cubicBezTo>
                  <a:cubicBezTo>
                    <a:pt x="3594" y="433"/>
                    <a:pt x="3555" y="465"/>
                    <a:pt x="3509" y="480"/>
                  </a:cubicBezTo>
                  <a:cubicBezTo>
                    <a:pt x="3496" y="471"/>
                    <a:pt x="3478" y="469"/>
                    <a:pt x="3466" y="459"/>
                  </a:cubicBezTo>
                  <a:cubicBezTo>
                    <a:pt x="3449" y="446"/>
                    <a:pt x="3438" y="416"/>
                    <a:pt x="3423" y="401"/>
                  </a:cubicBezTo>
                  <a:cubicBezTo>
                    <a:pt x="3407" y="384"/>
                    <a:pt x="3359" y="373"/>
                    <a:pt x="3359" y="373"/>
                  </a:cubicBezTo>
                  <a:cubicBezTo>
                    <a:pt x="3328" y="375"/>
                    <a:pt x="3296" y="375"/>
                    <a:pt x="3265" y="380"/>
                  </a:cubicBezTo>
                  <a:cubicBezTo>
                    <a:pt x="3250" y="382"/>
                    <a:pt x="3222" y="394"/>
                    <a:pt x="3222" y="394"/>
                  </a:cubicBezTo>
                  <a:cubicBezTo>
                    <a:pt x="3192" y="414"/>
                    <a:pt x="3191" y="430"/>
                    <a:pt x="3161" y="449"/>
                  </a:cubicBezTo>
                  <a:cubicBezTo>
                    <a:pt x="3143" y="478"/>
                    <a:pt x="3112" y="504"/>
                    <a:pt x="3079" y="514"/>
                  </a:cubicBezTo>
                  <a:cubicBezTo>
                    <a:pt x="3072" y="519"/>
                    <a:pt x="3042" y="542"/>
                    <a:pt x="3034" y="545"/>
                  </a:cubicBezTo>
                  <a:cubicBezTo>
                    <a:pt x="3020" y="551"/>
                    <a:pt x="3000" y="550"/>
                    <a:pt x="3000" y="550"/>
                  </a:cubicBezTo>
                  <a:cubicBezTo>
                    <a:pt x="2970" y="583"/>
                    <a:pt x="2976" y="566"/>
                    <a:pt x="2935" y="589"/>
                  </a:cubicBezTo>
                  <a:cubicBezTo>
                    <a:pt x="2877" y="621"/>
                    <a:pt x="2868" y="612"/>
                    <a:pt x="2800" y="623"/>
                  </a:cubicBezTo>
                  <a:cubicBezTo>
                    <a:pt x="2771" y="621"/>
                    <a:pt x="2742" y="623"/>
                    <a:pt x="2714" y="616"/>
                  </a:cubicBezTo>
                  <a:cubicBezTo>
                    <a:pt x="2685" y="608"/>
                    <a:pt x="2685" y="570"/>
                    <a:pt x="2671" y="552"/>
                  </a:cubicBezTo>
                  <a:cubicBezTo>
                    <a:pt x="2660" y="539"/>
                    <a:pt x="2643" y="535"/>
                    <a:pt x="2628" y="530"/>
                  </a:cubicBezTo>
                  <a:cubicBezTo>
                    <a:pt x="2603" y="507"/>
                    <a:pt x="2599" y="493"/>
                    <a:pt x="2592" y="459"/>
                  </a:cubicBezTo>
                  <a:cubicBezTo>
                    <a:pt x="2590" y="435"/>
                    <a:pt x="2610" y="418"/>
                    <a:pt x="2626" y="404"/>
                  </a:cubicBezTo>
                  <a:cubicBezTo>
                    <a:pt x="2642" y="390"/>
                    <a:pt x="2667" y="390"/>
                    <a:pt x="2685" y="373"/>
                  </a:cubicBezTo>
                  <a:cubicBezTo>
                    <a:pt x="2707" y="341"/>
                    <a:pt x="2726" y="327"/>
                    <a:pt x="2734" y="303"/>
                  </a:cubicBezTo>
                  <a:cubicBezTo>
                    <a:pt x="2745" y="279"/>
                    <a:pt x="2744" y="254"/>
                    <a:pt x="2750" y="231"/>
                  </a:cubicBezTo>
                  <a:cubicBezTo>
                    <a:pt x="2763" y="210"/>
                    <a:pt x="2772" y="166"/>
                    <a:pt x="2772" y="166"/>
                  </a:cubicBezTo>
                  <a:cubicBezTo>
                    <a:pt x="2804" y="117"/>
                    <a:pt x="2818" y="135"/>
                    <a:pt x="2846" y="109"/>
                  </a:cubicBezTo>
                  <a:cubicBezTo>
                    <a:pt x="2863" y="59"/>
                    <a:pt x="2796" y="103"/>
                    <a:pt x="2764" y="108"/>
                  </a:cubicBezTo>
                  <a:cubicBezTo>
                    <a:pt x="2750" y="113"/>
                    <a:pt x="2745" y="99"/>
                    <a:pt x="2731" y="104"/>
                  </a:cubicBezTo>
                  <a:cubicBezTo>
                    <a:pt x="2724" y="106"/>
                    <a:pt x="2654" y="113"/>
                    <a:pt x="2654" y="113"/>
                  </a:cubicBezTo>
                  <a:cubicBezTo>
                    <a:pt x="2562" y="106"/>
                    <a:pt x="2606" y="119"/>
                    <a:pt x="2525" y="92"/>
                  </a:cubicBezTo>
                  <a:cubicBezTo>
                    <a:pt x="2500" y="69"/>
                    <a:pt x="2456" y="34"/>
                    <a:pt x="2456" y="0"/>
                  </a:cubicBezTo>
                  <a:close/>
                </a:path>
              </a:pathLst>
            </a:custGeom>
            <a:solidFill>
              <a:srgbClr val="00CCFF"/>
            </a:solid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26" name="Freeform 25"/>
            <p:cNvSpPr>
              <a:spLocks noChangeAspect="1"/>
            </p:cNvSpPr>
            <p:nvPr/>
          </p:nvSpPr>
          <p:spPr bwMode="auto">
            <a:xfrm>
              <a:off x="2031" y="3390"/>
              <a:ext cx="162" cy="131"/>
            </a:xfrm>
            <a:custGeom>
              <a:avLst/>
              <a:gdLst>
                <a:gd name="T0" fmla="*/ 1 w 1886"/>
                <a:gd name="T1" fmla="*/ 0 h 1480"/>
                <a:gd name="T2" fmla="*/ 1 w 1886"/>
                <a:gd name="T3" fmla="*/ 0 h 1480"/>
                <a:gd name="T4" fmla="*/ 1 w 1886"/>
                <a:gd name="T5" fmla="*/ 0 h 1480"/>
                <a:gd name="T6" fmla="*/ 0 w 1886"/>
                <a:gd name="T7" fmla="*/ 0 h 1480"/>
                <a:gd name="T8" fmla="*/ 0 w 1886"/>
                <a:gd name="T9" fmla="*/ 0 h 1480"/>
                <a:gd name="T10" fmla="*/ 0 w 1886"/>
                <a:gd name="T11" fmla="*/ 0 h 1480"/>
                <a:gd name="T12" fmla="*/ 0 w 1886"/>
                <a:gd name="T13" fmla="*/ 0 h 1480"/>
                <a:gd name="T14" fmla="*/ 0 w 1886"/>
                <a:gd name="T15" fmla="*/ 0 h 1480"/>
                <a:gd name="T16" fmla="*/ 0 w 1886"/>
                <a:gd name="T17" fmla="*/ 0 h 1480"/>
                <a:gd name="T18" fmla="*/ 0 w 1886"/>
                <a:gd name="T19" fmla="*/ 1 h 1480"/>
                <a:gd name="T20" fmla="*/ 0 w 1886"/>
                <a:gd name="T21" fmla="*/ 1 h 1480"/>
                <a:gd name="T22" fmla="*/ 0 w 1886"/>
                <a:gd name="T23" fmla="*/ 1 h 1480"/>
                <a:gd name="T24" fmla="*/ 0 w 1886"/>
                <a:gd name="T25" fmla="*/ 1 h 1480"/>
                <a:gd name="T26" fmla="*/ 0 w 1886"/>
                <a:gd name="T27" fmla="*/ 1 h 1480"/>
                <a:gd name="T28" fmla="*/ 0 w 1886"/>
                <a:gd name="T29" fmla="*/ 1 h 1480"/>
                <a:gd name="T30" fmla="*/ 0 w 1886"/>
                <a:gd name="T31" fmla="*/ 1 h 1480"/>
                <a:gd name="T32" fmla="*/ 0 w 1886"/>
                <a:gd name="T33" fmla="*/ 1 h 1480"/>
                <a:gd name="T34" fmla="*/ 0 w 1886"/>
                <a:gd name="T35" fmla="*/ 1 h 1480"/>
                <a:gd name="T36" fmla="*/ 0 w 1886"/>
                <a:gd name="T37" fmla="*/ 1 h 1480"/>
                <a:gd name="T38" fmla="*/ 1 w 1886"/>
                <a:gd name="T39" fmla="*/ 1 h 1480"/>
                <a:gd name="T40" fmla="*/ 1 w 1886"/>
                <a:gd name="T41" fmla="*/ 1 h 1480"/>
                <a:gd name="T42" fmla="*/ 1 w 1886"/>
                <a:gd name="T43" fmla="*/ 1 h 1480"/>
                <a:gd name="T44" fmla="*/ 1 w 1886"/>
                <a:gd name="T45" fmla="*/ 1 h 1480"/>
                <a:gd name="T46" fmla="*/ 1 w 1886"/>
                <a:gd name="T47" fmla="*/ 1 h 1480"/>
                <a:gd name="T48" fmla="*/ 1 w 1886"/>
                <a:gd name="T49" fmla="*/ 1 h 1480"/>
                <a:gd name="T50" fmla="*/ 1 w 1886"/>
                <a:gd name="T51" fmla="*/ 1 h 1480"/>
                <a:gd name="T52" fmla="*/ 1 w 1886"/>
                <a:gd name="T53" fmla="*/ 1 h 1480"/>
                <a:gd name="T54" fmla="*/ 1 w 1886"/>
                <a:gd name="T55" fmla="*/ 1 h 1480"/>
                <a:gd name="T56" fmla="*/ 1 w 1886"/>
                <a:gd name="T57" fmla="*/ 1 h 1480"/>
                <a:gd name="T58" fmla="*/ 1 w 1886"/>
                <a:gd name="T59" fmla="*/ 0 h 1480"/>
                <a:gd name="T60" fmla="*/ 1 w 1886"/>
                <a:gd name="T61" fmla="*/ 0 h 1480"/>
                <a:gd name="T62" fmla="*/ 1 w 1886"/>
                <a:gd name="T63" fmla="*/ 0 h 1480"/>
                <a:gd name="T64" fmla="*/ 1 w 1886"/>
                <a:gd name="T65" fmla="*/ 0 h 1480"/>
                <a:gd name="T66" fmla="*/ 1 w 1886"/>
                <a:gd name="T67" fmla="*/ 0 h 1480"/>
                <a:gd name="T68" fmla="*/ 1 w 1886"/>
                <a:gd name="T69" fmla="*/ 0 h 1480"/>
                <a:gd name="T70" fmla="*/ 1 w 1886"/>
                <a:gd name="T71" fmla="*/ 0 h 1480"/>
                <a:gd name="T72" fmla="*/ 1 w 1886"/>
                <a:gd name="T73" fmla="*/ 0 h 1480"/>
                <a:gd name="T74" fmla="*/ 1 w 1886"/>
                <a:gd name="T75" fmla="*/ 0 h 1480"/>
                <a:gd name="T76" fmla="*/ 1 w 1886"/>
                <a:gd name="T77" fmla="*/ 0 h 148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86"/>
                <a:gd name="T118" fmla="*/ 0 h 1480"/>
                <a:gd name="T119" fmla="*/ 1886 w 1886"/>
                <a:gd name="T120" fmla="*/ 1480 h 148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86" h="1480">
                  <a:moveTo>
                    <a:pt x="1101" y="76"/>
                  </a:moveTo>
                  <a:cubicBezTo>
                    <a:pt x="1101" y="78"/>
                    <a:pt x="1104" y="102"/>
                    <a:pt x="1076" y="88"/>
                  </a:cubicBezTo>
                  <a:cubicBezTo>
                    <a:pt x="1058" y="79"/>
                    <a:pt x="1066" y="80"/>
                    <a:pt x="1058" y="62"/>
                  </a:cubicBezTo>
                  <a:cubicBezTo>
                    <a:pt x="1042" y="24"/>
                    <a:pt x="987" y="33"/>
                    <a:pt x="951" y="31"/>
                  </a:cubicBezTo>
                  <a:cubicBezTo>
                    <a:pt x="925" y="25"/>
                    <a:pt x="913" y="12"/>
                    <a:pt x="884" y="8"/>
                  </a:cubicBezTo>
                  <a:cubicBezTo>
                    <a:pt x="855" y="4"/>
                    <a:pt x="806" y="3"/>
                    <a:pt x="779" y="8"/>
                  </a:cubicBezTo>
                  <a:cubicBezTo>
                    <a:pt x="752" y="13"/>
                    <a:pt x="746" y="36"/>
                    <a:pt x="722" y="40"/>
                  </a:cubicBezTo>
                  <a:cubicBezTo>
                    <a:pt x="693" y="38"/>
                    <a:pt x="665" y="33"/>
                    <a:pt x="636" y="33"/>
                  </a:cubicBezTo>
                  <a:cubicBezTo>
                    <a:pt x="614" y="33"/>
                    <a:pt x="592" y="55"/>
                    <a:pt x="571" y="62"/>
                  </a:cubicBezTo>
                  <a:cubicBezTo>
                    <a:pt x="555" y="110"/>
                    <a:pt x="549" y="162"/>
                    <a:pt x="521" y="205"/>
                  </a:cubicBezTo>
                  <a:cubicBezTo>
                    <a:pt x="505" y="255"/>
                    <a:pt x="502" y="234"/>
                    <a:pt x="514" y="270"/>
                  </a:cubicBezTo>
                  <a:cubicBezTo>
                    <a:pt x="485" y="279"/>
                    <a:pt x="471" y="291"/>
                    <a:pt x="449" y="313"/>
                  </a:cubicBezTo>
                  <a:cubicBezTo>
                    <a:pt x="437" y="411"/>
                    <a:pt x="433" y="396"/>
                    <a:pt x="335" y="406"/>
                  </a:cubicBezTo>
                  <a:cubicBezTo>
                    <a:pt x="330" y="411"/>
                    <a:pt x="324" y="414"/>
                    <a:pt x="320" y="420"/>
                  </a:cubicBezTo>
                  <a:cubicBezTo>
                    <a:pt x="316" y="427"/>
                    <a:pt x="318" y="436"/>
                    <a:pt x="313" y="442"/>
                  </a:cubicBezTo>
                  <a:cubicBezTo>
                    <a:pt x="294" y="461"/>
                    <a:pt x="261" y="453"/>
                    <a:pt x="234" y="456"/>
                  </a:cubicBezTo>
                  <a:cubicBezTo>
                    <a:pt x="212" y="471"/>
                    <a:pt x="202" y="484"/>
                    <a:pt x="177" y="492"/>
                  </a:cubicBezTo>
                  <a:cubicBezTo>
                    <a:pt x="153" y="528"/>
                    <a:pt x="112" y="529"/>
                    <a:pt x="70" y="535"/>
                  </a:cubicBezTo>
                  <a:cubicBezTo>
                    <a:pt x="44" y="551"/>
                    <a:pt x="37" y="563"/>
                    <a:pt x="27" y="592"/>
                  </a:cubicBezTo>
                  <a:cubicBezTo>
                    <a:pt x="22" y="649"/>
                    <a:pt x="38" y="682"/>
                    <a:pt x="7" y="728"/>
                  </a:cubicBezTo>
                  <a:cubicBezTo>
                    <a:pt x="0" y="760"/>
                    <a:pt x="7" y="760"/>
                    <a:pt x="4" y="783"/>
                  </a:cubicBezTo>
                  <a:cubicBezTo>
                    <a:pt x="5" y="805"/>
                    <a:pt x="11" y="838"/>
                    <a:pt x="11" y="859"/>
                  </a:cubicBezTo>
                  <a:cubicBezTo>
                    <a:pt x="13" y="874"/>
                    <a:pt x="5" y="907"/>
                    <a:pt x="5" y="907"/>
                  </a:cubicBezTo>
                  <a:cubicBezTo>
                    <a:pt x="15" y="979"/>
                    <a:pt x="22" y="908"/>
                    <a:pt x="39" y="959"/>
                  </a:cubicBezTo>
                  <a:cubicBezTo>
                    <a:pt x="48" y="990"/>
                    <a:pt x="30" y="1079"/>
                    <a:pt x="36" y="1112"/>
                  </a:cubicBezTo>
                  <a:cubicBezTo>
                    <a:pt x="42" y="1145"/>
                    <a:pt x="69" y="1146"/>
                    <a:pt x="77" y="1158"/>
                  </a:cubicBezTo>
                  <a:cubicBezTo>
                    <a:pt x="80" y="1167"/>
                    <a:pt x="80" y="1178"/>
                    <a:pt x="84" y="1187"/>
                  </a:cubicBezTo>
                  <a:cubicBezTo>
                    <a:pt x="92" y="1202"/>
                    <a:pt x="113" y="1230"/>
                    <a:pt x="113" y="1230"/>
                  </a:cubicBezTo>
                  <a:cubicBezTo>
                    <a:pt x="132" y="1286"/>
                    <a:pt x="107" y="1283"/>
                    <a:pt x="171" y="1295"/>
                  </a:cubicBezTo>
                  <a:cubicBezTo>
                    <a:pt x="176" y="1302"/>
                    <a:pt x="168" y="1333"/>
                    <a:pt x="174" y="1339"/>
                  </a:cubicBezTo>
                  <a:cubicBezTo>
                    <a:pt x="180" y="1345"/>
                    <a:pt x="215" y="1330"/>
                    <a:pt x="220" y="1337"/>
                  </a:cubicBezTo>
                  <a:cubicBezTo>
                    <a:pt x="225" y="1343"/>
                    <a:pt x="222" y="1354"/>
                    <a:pt x="227" y="1359"/>
                  </a:cubicBezTo>
                  <a:cubicBezTo>
                    <a:pt x="239" y="1371"/>
                    <a:pt x="263" y="1339"/>
                    <a:pt x="263" y="1339"/>
                  </a:cubicBezTo>
                  <a:cubicBezTo>
                    <a:pt x="269" y="1335"/>
                    <a:pt x="265" y="1382"/>
                    <a:pt x="276" y="1384"/>
                  </a:cubicBezTo>
                  <a:cubicBezTo>
                    <a:pt x="290" y="1387"/>
                    <a:pt x="335" y="1371"/>
                    <a:pt x="350" y="1378"/>
                  </a:cubicBezTo>
                  <a:cubicBezTo>
                    <a:pt x="377" y="1391"/>
                    <a:pt x="446" y="1421"/>
                    <a:pt x="464" y="1423"/>
                  </a:cubicBezTo>
                  <a:cubicBezTo>
                    <a:pt x="477" y="1427"/>
                    <a:pt x="486" y="1443"/>
                    <a:pt x="500" y="1445"/>
                  </a:cubicBezTo>
                  <a:cubicBezTo>
                    <a:pt x="521" y="1449"/>
                    <a:pt x="546" y="1437"/>
                    <a:pt x="580" y="1439"/>
                  </a:cubicBezTo>
                  <a:cubicBezTo>
                    <a:pt x="614" y="1441"/>
                    <a:pt x="668" y="1455"/>
                    <a:pt x="707" y="1459"/>
                  </a:cubicBezTo>
                  <a:cubicBezTo>
                    <a:pt x="771" y="1480"/>
                    <a:pt x="735" y="1475"/>
                    <a:pt x="815" y="1466"/>
                  </a:cubicBezTo>
                  <a:cubicBezTo>
                    <a:pt x="843" y="1447"/>
                    <a:pt x="861" y="1447"/>
                    <a:pt x="894" y="1438"/>
                  </a:cubicBezTo>
                  <a:cubicBezTo>
                    <a:pt x="917" y="1432"/>
                    <a:pt x="935" y="1417"/>
                    <a:pt x="958" y="1409"/>
                  </a:cubicBezTo>
                  <a:cubicBezTo>
                    <a:pt x="991" y="1357"/>
                    <a:pt x="948" y="1416"/>
                    <a:pt x="1001" y="1373"/>
                  </a:cubicBezTo>
                  <a:cubicBezTo>
                    <a:pt x="1008" y="1368"/>
                    <a:pt x="1033" y="1388"/>
                    <a:pt x="1038" y="1381"/>
                  </a:cubicBezTo>
                  <a:cubicBezTo>
                    <a:pt x="1053" y="1376"/>
                    <a:pt x="1036" y="1349"/>
                    <a:pt x="1057" y="1339"/>
                  </a:cubicBezTo>
                  <a:cubicBezTo>
                    <a:pt x="1078" y="1329"/>
                    <a:pt x="1146" y="1334"/>
                    <a:pt x="1166" y="1323"/>
                  </a:cubicBezTo>
                  <a:cubicBezTo>
                    <a:pt x="1188" y="1316"/>
                    <a:pt x="1165" y="1283"/>
                    <a:pt x="1179" y="1275"/>
                  </a:cubicBezTo>
                  <a:cubicBezTo>
                    <a:pt x="1193" y="1267"/>
                    <a:pt x="1234" y="1283"/>
                    <a:pt x="1252" y="1273"/>
                  </a:cubicBezTo>
                  <a:cubicBezTo>
                    <a:pt x="1269" y="1255"/>
                    <a:pt x="1281" y="1239"/>
                    <a:pt x="1288" y="1215"/>
                  </a:cubicBezTo>
                  <a:cubicBezTo>
                    <a:pt x="1289" y="1213"/>
                    <a:pt x="1299" y="1169"/>
                    <a:pt x="1302" y="1165"/>
                  </a:cubicBezTo>
                  <a:cubicBezTo>
                    <a:pt x="1316" y="1147"/>
                    <a:pt x="1367" y="1087"/>
                    <a:pt x="1367" y="1087"/>
                  </a:cubicBezTo>
                  <a:cubicBezTo>
                    <a:pt x="1392" y="1070"/>
                    <a:pt x="1419" y="1093"/>
                    <a:pt x="1428" y="1064"/>
                  </a:cubicBezTo>
                  <a:cubicBezTo>
                    <a:pt x="1439" y="1053"/>
                    <a:pt x="1417" y="1007"/>
                    <a:pt x="1422" y="994"/>
                  </a:cubicBezTo>
                  <a:cubicBezTo>
                    <a:pt x="1427" y="981"/>
                    <a:pt x="1450" y="999"/>
                    <a:pt x="1460" y="987"/>
                  </a:cubicBezTo>
                  <a:cubicBezTo>
                    <a:pt x="1474" y="970"/>
                    <a:pt x="1463" y="937"/>
                    <a:pt x="1481" y="922"/>
                  </a:cubicBezTo>
                  <a:cubicBezTo>
                    <a:pt x="1489" y="911"/>
                    <a:pt x="1482" y="910"/>
                    <a:pt x="1495" y="886"/>
                  </a:cubicBezTo>
                  <a:cubicBezTo>
                    <a:pt x="1501" y="874"/>
                    <a:pt x="1520" y="868"/>
                    <a:pt x="1531" y="850"/>
                  </a:cubicBezTo>
                  <a:cubicBezTo>
                    <a:pt x="1536" y="834"/>
                    <a:pt x="1519" y="804"/>
                    <a:pt x="1527" y="789"/>
                  </a:cubicBezTo>
                  <a:cubicBezTo>
                    <a:pt x="1534" y="782"/>
                    <a:pt x="1581" y="757"/>
                    <a:pt x="1581" y="757"/>
                  </a:cubicBezTo>
                  <a:cubicBezTo>
                    <a:pt x="1598" y="710"/>
                    <a:pt x="1610" y="686"/>
                    <a:pt x="1653" y="657"/>
                  </a:cubicBezTo>
                  <a:cubicBezTo>
                    <a:pt x="1659" y="632"/>
                    <a:pt x="1666" y="609"/>
                    <a:pt x="1675" y="585"/>
                  </a:cubicBezTo>
                  <a:cubicBezTo>
                    <a:pt x="1682" y="559"/>
                    <a:pt x="1672" y="508"/>
                    <a:pt x="1678" y="488"/>
                  </a:cubicBezTo>
                  <a:cubicBezTo>
                    <a:pt x="1684" y="468"/>
                    <a:pt x="1701" y="475"/>
                    <a:pt x="1713" y="463"/>
                  </a:cubicBezTo>
                  <a:cubicBezTo>
                    <a:pt x="1725" y="451"/>
                    <a:pt x="1744" y="424"/>
                    <a:pt x="1753" y="413"/>
                  </a:cubicBezTo>
                  <a:cubicBezTo>
                    <a:pt x="1758" y="408"/>
                    <a:pt x="1762" y="403"/>
                    <a:pt x="1768" y="399"/>
                  </a:cubicBezTo>
                  <a:cubicBezTo>
                    <a:pt x="1774" y="395"/>
                    <a:pt x="1783" y="396"/>
                    <a:pt x="1789" y="391"/>
                  </a:cubicBezTo>
                  <a:cubicBezTo>
                    <a:pt x="1797" y="384"/>
                    <a:pt x="1811" y="356"/>
                    <a:pt x="1818" y="348"/>
                  </a:cubicBezTo>
                  <a:cubicBezTo>
                    <a:pt x="1886" y="270"/>
                    <a:pt x="1834" y="314"/>
                    <a:pt x="1867" y="264"/>
                  </a:cubicBezTo>
                  <a:cubicBezTo>
                    <a:pt x="1876" y="220"/>
                    <a:pt x="1867" y="123"/>
                    <a:pt x="1857" y="85"/>
                  </a:cubicBezTo>
                  <a:cubicBezTo>
                    <a:pt x="1854" y="48"/>
                    <a:pt x="1856" y="49"/>
                    <a:pt x="1847" y="40"/>
                  </a:cubicBezTo>
                  <a:cubicBezTo>
                    <a:pt x="1838" y="31"/>
                    <a:pt x="1824" y="38"/>
                    <a:pt x="1804" y="33"/>
                  </a:cubicBezTo>
                  <a:cubicBezTo>
                    <a:pt x="1754" y="49"/>
                    <a:pt x="1755" y="32"/>
                    <a:pt x="1729" y="8"/>
                  </a:cubicBezTo>
                  <a:cubicBezTo>
                    <a:pt x="1712" y="0"/>
                    <a:pt x="1684" y="8"/>
                    <a:pt x="1652" y="8"/>
                  </a:cubicBezTo>
                  <a:cubicBezTo>
                    <a:pt x="1620" y="8"/>
                    <a:pt x="1584" y="4"/>
                    <a:pt x="1538" y="5"/>
                  </a:cubicBezTo>
                  <a:cubicBezTo>
                    <a:pt x="1446" y="28"/>
                    <a:pt x="1501" y="20"/>
                    <a:pt x="1374" y="12"/>
                  </a:cubicBezTo>
                  <a:cubicBezTo>
                    <a:pt x="1333" y="10"/>
                    <a:pt x="1308" y="22"/>
                    <a:pt x="1284" y="21"/>
                  </a:cubicBezTo>
                  <a:cubicBezTo>
                    <a:pt x="1260" y="20"/>
                    <a:pt x="1250" y="5"/>
                    <a:pt x="1227" y="8"/>
                  </a:cubicBezTo>
                  <a:cubicBezTo>
                    <a:pt x="1200" y="48"/>
                    <a:pt x="1191" y="29"/>
                    <a:pt x="1147" y="40"/>
                  </a:cubicBezTo>
                  <a:cubicBezTo>
                    <a:pt x="1098" y="73"/>
                    <a:pt x="1089" y="114"/>
                    <a:pt x="1101" y="76"/>
                  </a:cubicBezTo>
                  <a:close/>
                </a:path>
              </a:pathLst>
            </a:custGeom>
            <a:solidFill>
              <a:srgbClr val="00CCFF"/>
            </a:solid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27" name="Freeform 26"/>
            <p:cNvSpPr>
              <a:spLocks noChangeAspect="1"/>
            </p:cNvSpPr>
            <p:nvPr/>
          </p:nvSpPr>
          <p:spPr bwMode="auto">
            <a:xfrm>
              <a:off x="2005" y="2459"/>
              <a:ext cx="486" cy="295"/>
            </a:xfrm>
            <a:custGeom>
              <a:avLst/>
              <a:gdLst>
                <a:gd name="T0" fmla="*/ 1 w 4358"/>
                <a:gd name="T1" fmla="*/ 0 h 2592"/>
                <a:gd name="T2" fmla="*/ 1 w 4358"/>
                <a:gd name="T3" fmla="*/ 0 h 2592"/>
                <a:gd name="T4" fmla="*/ 1 w 4358"/>
                <a:gd name="T5" fmla="*/ 0 h 2592"/>
                <a:gd name="T6" fmla="*/ 1 w 4358"/>
                <a:gd name="T7" fmla="*/ 0 h 2592"/>
                <a:gd name="T8" fmla="*/ 1 w 4358"/>
                <a:gd name="T9" fmla="*/ 1 h 2592"/>
                <a:gd name="T10" fmla="*/ 1 w 4358"/>
                <a:gd name="T11" fmla="*/ 1 h 2592"/>
                <a:gd name="T12" fmla="*/ 1 w 4358"/>
                <a:gd name="T13" fmla="*/ 1 h 2592"/>
                <a:gd name="T14" fmla="*/ 1 w 4358"/>
                <a:gd name="T15" fmla="*/ 2 h 2592"/>
                <a:gd name="T16" fmla="*/ 1 w 4358"/>
                <a:gd name="T17" fmla="*/ 2 h 2592"/>
                <a:gd name="T18" fmla="*/ 1 w 4358"/>
                <a:gd name="T19" fmla="*/ 2 h 2592"/>
                <a:gd name="T20" fmla="*/ 1 w 4358"/>
                <a:gd name="T21" fmla="*/ 2 h 2592"/>
                <a:gd name="T22" fmla="*/ 1 w 4358"/>
                <a:gd name="T23" fmla="*/ 2 h 2592"/>
                <a:gd name="T24" fmla="*/ 1 w 4358"/>
                <a:gd name="T25" fmla="*/ 3 h 2592"/>
                <a:gd name="T26" fmla="*/ 0 w 4358"/>
                <a:gd name="T27" fmla="*/ 3 h 2592"/>
                <a:gd name="T28" fmla="*/ 0 w 4358"/>
                <a:gd name="T29" fmla="*/ 3 h 2592"/>
                <a:gd name="T30" fmla="*/ 0 w 4358"/>
                <a:gd name="T31" fmla="*/ 3 h 2592"/>
                <a:gd name="T32" fmla="*/ 1 w 4358"/>
                <a:gd name="T33" fmla="*/ 4 h 2592"/>
                <a:gd name="T34" fmla="*/ 1 w 4358"/>
                <a:gd name="T35" fmla="*/ 4 h 2592"/>
                <a:gd name="T36" fmla="*/ 1 w 4358"/>
                <a:gd name="T37" fmla="*/ 3 h 2592"/>
                <a:gd name="T38" fmla="*/ 1 w 4358"/>
                <a:gd name="T39" fmla="*/ 3 h 2592"/>
                <a:gd name="T40" fmla="*/ 2 w 4358"/>
                <a:gd name="T41" fmla="*/ 3 h 2592"/>
                <a:gd name="T42" fmla="*/ 2 w 4358"/>
                <a:gd name="T43" fmla="*/ 3 h 2592"/>
                <a:gd name="T44" fmla="*/ 3 w 4358"/>
                <a:gd name="T45" fmla="*/ 3 h 2592"/>
                <a:gd name="T46" fmla="*/ 3 w 4358"/>
                <a:gd name="T47" fmla="*/ 3 h 2592"/>
                <a:gd name="T48" fmla="*/ 3 w 4358"/>
                <a:gd name="T49" fmla="*/ 3 h 2592"/>
                <a:gd name="T50" fmla="*/ 4 w 4358"/>
                <a:gd name="T51" fmla="*/ 3 h 2592"/>
                <a:gd name="T52" fmla="*/ 4 w 4358"/>
                <a:gd name="T53" fmla="*/ 4 h 2592"/>
                <a:gd name="T54" fmla="*/ 4 w 4358"/>
                <a:gd name="T55" fmla="*/ 4 h 2592"/>
                <a:gd name="T56" fmla="*/ 4 w 4358"/>
                <a:gd name="T57" fmla="*/ 4 h 2592"/>
                <a:gd name="T58" fmla="*/ 5 w 4358"/>
                <a:gd name="T59" fmla="*/ 3 h 2592"/>
                <a:gd name="T60" fmla="*/ 5 w 4358"/>
                <a:gd name="T61" fmla="*/ 3 h 2592"/>
                <a:gd name="T62" fmla="*/ 5 w 4358"/>
                <a:gd name="T63" fmla="*/ 3 h 2592"/>
                <a:gd name="T64" fmla="*/ 6 w 4358"/>
                <a:gd name="T65" fmla="*/ 3 h 2592"/>
                <a:gd name="T66" fmla="*/ 6 w 4358"/>
                <a:gd name="T67" fmla="*/ 3 h 2592"/>
                <a:gd name="T68" fmla="*/ 6 w 4358"/>
                <a:gd name="T69" fmla="*/ 3 h 2592"/>
                <a:gd name="T70" fmla="*/ 5 w 4358"/>
                <a:gd name="T71" fmla="*/ 2 h 2592"/>
                <a:gd name="T72" fmla="*/ 5 w 4358"/>
                <a:gd name="T73" fmla="*/ 2 h 2592"/>
                <a:gd name="T74" fmla="*/ 5 w 4358"/>
                <a:gd name="T75" fmla="*/ 2 h 2592"/>
                <a:gd name="T76" fmla="*/ 5 w 4358"/>
                <a:gd name="T77" fmla="*/ 1 h 2592"/>
                <a:gd name="T78" fmla="*/ 4 w 4358"/>
                <a:gd name="T79" fmla="*/ 1 h 2592"/>
                <a:gd name="T80" fmla="*/ 4 w 4358"/>
                <a:gd name="T81" fmla="*/ 1 h 2592"/>
                <a:gd name="T82" fmla="*/ 4 w 4358"/>
                <a:gd name="T83" fmla="*/ 1 h 2592"/>
                <a:gd name="T84" fmla="*/ 3 w 4358"/>
                <a:gd name="T85" fmla="*/ 1 h 2592"/>
                <a:gd name="T86" fmla="*/ 3 w 4358"/>
                <a:gd name="T87" fmla="*/ 1 h 2592"/>
                <a:gd name="T88" fmla="*/ 2 w 4358"/>
                <a:gd name="T89" fmla="*/ 1 h 2592"/>
                <a:gd name="T90" fmla="*/ 2 w 4358"/>
                <a:gd name="T91" fmla="*/ 0 h 2592"/>
                <a:gd name="T92" fmla="*/ 2 w 4358"/>
                <a:gd name="T93" fmla="*/ 0 h 2592"/>
                <a:gd name="T94" fmla="*/ 2 w 4358"/>
                <a:gd name="T95" fmla="*/ 0 h 259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358"/>
                <a:gd name="T145" fmla="*/ 0 h 2592"/>
                <a:gd name="T146" fmla="*/ 4358 w 4358"/>
                <a:gd name="T147" fmla="*/ 2592 h 259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358" h="2592">
                  <a:moveTo>
                    <a:pt x="1012" y="14"/>
                  </a:moveTo>
                  <a:cubicBezTo>
                    <a:pt x="964" y="1"/>
                    <a:pt x="965" y="0"/>
                    <a:pt x="883" y="14"/>
                  </a:cubicBezTo>
                  <a:cubicBezTo>
                    <a:pt x="878" y="15"/>
                    <a:pt x="883" y="26"/>
                    <a:pt x="878" y="29"/>
                  </a:cubicBezTo>
                  <a:cubicBezTo>
                    <a:pt x="848" y="45"/>
                    <a:pt x="811" y="36"/>
                    <a:pt x="777" y="38"/>
                  </a:cubicBezTo>
                  <a:cubicBezTo>
                    <a:pt x="745" y="17"/>
                    <a:pt x="729" y="25"/>
                    <a:pt x="686" y="29"/>
                  </a:cubicBezTo>
                  <a:cubicBezTo>
                    <a:pt x="674" y="46"/>
                    <a:pt x="671" y="52"/>
                    <a:pt x="676" y="72"/>
                  </a:cubicBezTo>
                  <a:cubicBezTo>
                    <a:pt x="671" y="75"/>
                    <a:pt x="668" y="81"/>
                    <a:pt x="662" y="81"/>
                  </a:cubicBezTo>
                  <a:cubicBezTo>
                    <a:pt x="656" y="81"/>
                    <a:pt x="653" y="74"/>
                    <a:pt x="648" y="72"/>
                  </a:cubicBezTo>
                  <a:cubicBezTo>
                    <a:pt x="636" y="67"/>
                    <a:pt x="604" y="63"/>
                    <a:pt x="595" y="62"/>
                  </a:cubicBezTo>
                  <a:cubicBezTo>
                    <a:pt x="558" y="75"/>
                    <a:pt x="576" y="70"/>
                    <a:pt x="542" y="77"/>
                  </a:cubicBezTo>
                  <a:cubicBezTo>
                    <a:pt x="525" y="88"/>
                    <a:pt x="515" y="109"/>
                    <a:pt x="508" y="129"/>
                  </a:cubicBezTo>
                  <a:cubicBezTo>
                    <a:pt x="518" y="145"/>
                    <a:pt x="519" y="178"/>
                    <a:pt x="542" y="182"/>
                  </a:cubicBezTo>
                  <a:cubicBezTo>
                    <a:pt x="566" y="186"/>
                    <a:pt x="590" y="185"/>
                    <a:pt x="614" y="187"/>
                  </a:cubicBezTo>
                  <a:cubicBezTo>
                    <a:pt x="642" y="207"/>
                    <a:pt x="637" y="228"/>
                    <a:pt x="672" y="240"/>
                  </a:cubicBezTo>
                  <a:cubicBezTo>
                    <a:pt x="682" y="274"/>
                    <a:pt x="710" y="266"/>
                    <a:pt x="744" y="269"/>
                  </a:cubicBezTo>
                  <a:cubicBezTo>
                    <a:pt x="752" y="282"/>
                    <a:pt x="763" y="312"/>
                    <a:pt x="763" y="312"/>
                  </a:cubicBezTo>
                  <a:cubicBezTo>
                    <a:pt x="761" y="341"/>
                    <a:pt x="764" y="370"/>
                    <a:pt x="758" y="398"/>
                  </a:cubicBezTo>
                  <a:cubicBezTo>
                    <a:pt x="753" y="424"/>
                    <a:pt x="681" y="417"/>
                    <a:pt x="681" y="417"/>
                  </a:cubicBezTo>
                  <a:cubicBezTo>
                    <a:pt x="667" y="440"/>
                    <a:pt x="676" y="445"/>
                    <a:pt x="700" y="451"/>
                  </a:cubicBezTo>
                  <a:cubicBezTo>
                    <a:pt x="670" y="481"/>
                    <a:pt x="654" y="471"/>
                    <a:pt x="604" y="475"/>
                  </a:cubicBezTo>
                  <a:cubicBezTo>
                    <a:pt x="586" y="493"/>
                    <a:pt x="577" y="514"/>
                    <a:pt x="552" y="523"/>
                  </a:cubicBezTo>
                  <a:cubicBezTo>
                    <a:pt x="549" y="547"/>
                    <a:pt x="549" y="560"/>
                    <a:pt x="542" y="581"/>
                  </a:cubicBezTo>
                  <a:cubicBezTo>
                    <a:pt x="539" y="590"/>
                    <a:pt x="532" y="609"/>
                    <a:pt x="532" y="609"/>
                  </a:cubicBezTo>
                  <a:cubicBezTo>
                    <a:pt x="541" y="645"/>
                    <a:pt x="550" y="694"/>
                    <a:pt x="576" y="720"/>
                  </a:cubicBezTo>
                  <a:cubicBezTo>
                    <a:pt x="574" y="779"/>
                    <a:pt x="575" y="838"/>
                    <a:pt x="571" y="897"/>
                  </a:cubicBezTo>
                  <a:cubicBezTo>
                    <a:pt x="570" y="907"/>
                    <a:pt x="561" y="926"/>
                    <a:pt x="561" y="926"/>
                  </a:cubicBezTo>
                  <a:cubicBezTo>
                    <a:pt x="562" y="933"/>
                    <a:pt x="565" y="988"/>
                    <a:pt x="576" y="998"/>
                  </a:cubicBezTo>
                  <a:cubicBezTo>
                    <a:pt x="583" y="1004"/>
                    <a:pt x="595" y="1001"/>
                    <a:pt x="604" y="1003"/>
                  </a:cubicBezTo>
                  <a:cubicBezTo>
                    <a:pt x="627" y="1007"/>
                    <a:pt x="650" y="1015"/>
                    <a:pt x="672" y="1022"/>
                  </a:cubicBezTo>
                  <a:cubicBezTo>
                    <a:pt x="695" y="1038"/>
                    <a:pt x="721" y="1039"/>
                    <a:pt x="748" y="1046"/>
                  </a:cubicBezTo>
                  <a:cubicBezTo>
                    <a:pt x="763" y="1061"/>
                    <a:pt x="763" y="1073"/>
                    <a:pt x="782" y="1080"/>
                  </a:cubicBezTo>
                  <a:cubicBezTo>
                    <a:pt x="789" y="1089"/>
                    <a:pt x="792" y="1102"/>
                    <a:pt x="801" y="1109"/>
                  </a:cubicBezTo>
                  <a:cubicBezTo>
                    <a:pt x="809" y="1115"/>
                    <a:pt x="821" y="1113"/>
                    <a:pt x="830" y="1118"/>
                  </a:cubicBezTo>
                  <a:cubicBezTo>
                    <a:pt x="844" y="1126"/>
                    <a:pt x="859" y="1133"/>
                    <a:pt x="873" y="1142"/>
                  </a:cubicBezTo>
                  <a:cubicBezTo>
                    <a:pt x="887" y="1184"/>
                    <a:pt x="866" y="1135"/>
                    <a:pt x="892" y="1161"/>
                  </a:cubicBezTo>
                  <a:cubicBezTo>
                    <a:pt x="896" y="1165"/>
                    <a:pt x="894" y="1172"/>
                    <a:pt x="897" y="1176"/>
                  </a:cubicBezTo>
                  <a:cubicBezTo>
                    <a:pt x="901" y="1180"/>
                    <a:pt x="907" y="1182"/>
                    <a:pt x="912" y="1185"/>
                  </a:cubicBezTo>
                  <a:cubicBezTo>
                    <a:pt x="917" y="1210"/>
                    <a:pt x="914" y="1290"/>
                    <a:pt x="912" y="1334"/>
                  </a:cubicBezTo>
                  <a:cubicBezTo>
                    <a:pt x="910" y="1378"/>
                    <a:pt x="902" y="1422"/>
                    <a:pt x="897" y="1449"/>
                  </a:cubicBezTo>
                  <a:cubicBezTo>
                    <a:pt x="893" y="1461"/>
                    <a:pt x="892" y="1488"/>
                    <a:pt x="883" y="1497"/>
                  </a:cubicBezTo>
                  <a:cubicBezTo>
                    <a:pt x="858" y="1522"/>
                    <a:pt x="826" y="1538"/>
                    <a:pt x="792" y="1545"/>
                  </a:cubicBezTo>
                  <a:cubicBezTo>
                    <a:pt x="787" y="1548"/>
                    <a:pt x="782" y="1552"/>
                    <a:pt x="777" y="1555"/>
                  </a:cubicBezTo>
                  <a:cubicBezTo>
                    <a:pt x="773" y="1557"/>
                    <a:pt x="767" y="1557"/>
                    <a:pt x="763" y="1560"/>
                  </a:cubicBezTo>
                  <a:cubicBezTo>
                    <a:pt x="757" y="1564"/>
                    <a:pt x="754" y="1571"/>
                    <a:pt x="748" y="1574"/>
                  </a:cubicBezTo>
                  <a:cubicBezTo>
                    <a:pt x="739" y="1579"/>
                    <a:pt x="729" y="1581"/>
                    <a:pt x="720" y="1584"/>
                  </a:cubicBezTo>
                  <a:cubicBezTo>
                    <a:pt x="715" y="1586"/>
                    <a:pt x="705" y="1589"/>
                    <a:pt x="705" y="1589"/>
                  </a:cubicBezTo>
                  <a:cubicBezTo>
                    <a:pt x="703" y="1597"/>
                    <a:pt x="705" y="1606"/>
                    <a:pt x="700" y="1613"/>
                  </a:cubicBezTo>
                  <a:cubicBezTo>
                    <a:pt x="697" y="1617"/>
                    <a:pt x="691" y="1616"/>
                    <a:pt x="686" y="1617"/>
                  </a:cubicBezTo>
                  <a:cubicBezTo>
                    <a:pt x="670" y="1622"/>
                    <a:pt x="659" y="1632"/>
                    <a:pt x="643" y="1637"/>
                  </a:cubicBezTo>
                  <a:cubicBezTo>
                    <a:pt x="632" y="1640"/>
                    <a:pt x="609" y="1646"/>
                    <a:pt x="609" y="1646"/>
                  </a:cubicBezTo>
                  <a:cubicBezTo>
                    <a:pt x="595" y="1651"/>
                    <a:pt x="585" y="1658"/>
                    <a:pt x="556" y="1665"/>
                  </a:cubicBezTo>
                  <a:cubicBezTo>
                    <a:pt x="527" y="1672"/>
                    <a:pt x="487" y="1686"/>
                    <a:pt x="436" y="1689"/>
                  </a:cubicBezTo>
                  <a:cubicBezTo>
                    <a:pt x="385" y="1707"/>
                    <a:pt x="302" y="1691"/>
                    <a:pt x="249" y="1685"/>
                  </a:cubicBezTo>
                  <a:cubicBezTo>
                    <a:pt x="219" y="1691"/>
                    <a:pt x="193" y="1671"/>
                    <a:pt x="163" y="1680"/>
                  </a:cubicBezTo>
                  <a:cubicBezTo>
                    <a:pt x="139" y="1687"/>
                    <a:pt x="121" y="1703"/>
                    <a:pt x="96" y="1709"/>
                  </a:cubicBezTo>
                  <a:cubicBezTo>
                    <a:pt x="92" y="1720"/>
                    <a:pt x="87" y="1742"/>
                    <a:pt x="76" y="1752"/>
                  </a:cubicBezTo>
                  <a:cubicBezTo>
                    <a:pt x="42" y="1783"/>
                    <a:pt x="43" y="1762"/>
                    <a:pt x="43" y="1781"/>
                  </a:cubicBezTo>
                  <a:cubicBezTo>
                    <a:pt x="41" y="1802"/>
                    <a:pt x="47" y="1824"/>
                    <a:pt x="38" y="1843"/>
                  </a:cubicBezTo>
                  <a:cubicBezTo>
                    <a:pt x="29" y="1863"/>
                    <a:pt x="24" y="1870"/>
                    <a:pt x="24" y="1886"/>
                  </a:cubicBezTo>
                  <a:cubicBezTo>
                    <a:pt x="24" y="1902"/>
                    <a:pt x="41" y="1920"/>
                    <a:pt x="38" y="1939"/>
                  </a:cubicBezTo>
                  <a:cubicBezTo>
                    <a:pt x="22" y="1955"/>
                    <a:pt x="4" y="1978"/>
                    <a:pt x="4" y="2001"/>
                  </a:cubicBezTo>
                  <a:cubicBezTo>
                    <a:pt x="4" y="2094"/>
                    <a:pt x="75" y="2008"/>
                    <a:pt x="19" y="2049"/>
                  </a:cubicBezTo>
                  <a:cubicBezTo>
                    <a:pt x="73" y="2146"/>
                    <a:pt x="0" y="2275"/>
                    <a:pt x="134" y="2275"/>
                  </a:cubicBezTo>
                  <a:cubicBezTo>
                    <a:pt x="167" y="2289"/>
                    <a:pt x="195" y="2303"/>
                    <a:pt x="230" y="2313"/>
                  </a:cubicBezTo>
                  <a:cubicBezTo>
                    <a:pt x="251" y="2355"/>
                    <a:pt x="234" y="2409"/>
                    <a:pt x="259" y="2448"/>
                  </a:cubicBezTo>
                  <a:cubicBezTo>
                    <a:pt x="277" y="2476"/>
                    <a:pt x="291" y="2499"/>
                    <a:pt x="312" y="2525"/>
                  </a:cubicBezTo>
                  <a:cubicBezTo>
                    <a:pt x="341" y="2561"/>
                    <a:pt x="316" y="2550"/>
                    <a:pt x="355" y="2558"/>
                  </a:cubicBezTo>
                  <a:cubicBezTo>
                    <a:pt x="362" y="2578"/>
                    <a:pt x="364" y="2585"/>
                    <a:pt x="384" y="2592"/>
                  </a:cubicBezTo>
                  <a:cubicBezTo>
                    <a:pt x="395" y="2590"/>
                    <a:pt x="407" y="2591"/>
                    <a:pt x="417" y="2587"/>
                  </a:cubicBezTo>
                  <a:cubicBezTo>
                    <a:pt x="428" y="2583"/>
                    <a:pt x="446" y="2568"/>
                    <a:pt x="446" y="2568"/>
                  </a:cubicBezTo>
                  <a:cubicBezTo>
                    <a:pt x="467" y="2537"/>
                    <a:pt x="457" y="2499"/>
                    <a:pt x="484" y="2472"/>
                  </a:cubicBezTo>
                  <a:cubicBezTo>
                    <a:pt x="492" y="2449"/>
                    <a:pt x="503" y="2461"/>
                    <a:pt x="513" y="2438"/>
                  </a:cubicBezTo>
                  <a:cubicBezTo>
                    <a:pt x="532" y="2395"/>
                    <a:pt x="529" y="2355"/>
                    <a:pt x="580" y="2337"/>
                  </a:cubicBezTo>
                  <a:cubicBezTo>
                    <a:pt x="587" y="2327"/>
                    <a:pt x="597" y="2319"/>
                    <a:pt x="604" y="2309"/>
                  </a:cubicBezTo>
                  <a:cubicBezTo>
                    <a:pt x="623" y="2280"/>
                    <a:pt x="629" y="2247"/>
                    <a:pt x="667" y="2237"/>
                  </a:cubicBezTo>
                  <a:cubicBezTo>
                    <a:pt x="719" y="2200"/>
                    <a:pt x="739" y="2196"/>
                    <a:pt x="806" y="2189"/>
                  </a:cubicBezTo>
                  <a:cubicBezTo>
                    <a:pt x="825" y="2190"/>
                    <a:pt x="845" y="2190"/>
                    <a:pt x="864" y="2193"/>
                  </a:cubicBezTo>
                  <a:cubicBezTo>
                    <a:pt x="886" y="2197"/>
                    <a:pt x="897" y="2222"/>
                    <a:pt x="921" y="2222"/>
                  </a:cubicBezTo>
                  <a:cubicBezTo>
                    <a:pt x="963" y="2229"/>
                    <a:pt x="984" y="2234"/>
                    <a:pt x="1032" y="2237"/>
                  </a:cubicBezTo>
                  <a:cubicBezTo>
                    <a:pt x="1049" y="2241"/>
                    <a:pt x="1073" y="2248"/>
                    <a:pt x="1089" y="2237"/>
                  </a:cubicBezTo>
                  <a:cubicBezTo>
                    <a:pt x="1100" y="2230"/>
                    <a:pt x="1105" y="2180"/>
                    <a:pt x="1108" y="2169"/>
                  </a:cubicBezTo>
                  <a:cubicBezTo>
                    <a:pt x="1111" y="2159"/>
                    <a:pt x="1118" y="2141"/>
                    <a:pt x="1118" y="2141"/>
                  </a:cubicBezTo>
                  <a:cubicBezTo>
                    <a:pt x="1114" y="2111"/>
                    <a:pt x="1109" y="2087"/>
                    <a:pt x="1099" y="2059"/>
                  </a:cubicBezTo>
                  <a:cubicBezTo>
                    <a:pt x="1104" y="2034"/>
                    <a:pt x="1104" y="2024"/>
                    <a:pt x="1128" y="2016"/>
                  </a:cubicBezTo>
                  <a:cubicBezTo>
                    <a:pt x="1161" y="1980"/>
                    <a:pt x="1215" y="1971"/>
                    <a:pt x="1262" y="1963"/>
                  </a:cubicBezTo>
                  <a:cubicBezTo>
                    <a:pt x="1281" y="1965"/>
                    <a:pt x="1337" y="1970"/>
                    <a:pt x="1358" y="1973"/>
                  </a:cubicBezTo>
                  <a:cubicBezTo>
                    <a:pt x="1392" y="1978"/>
                    <a:pt x="1424" y="1995"/>
                    <a:pt x="1459" y="2001"/>
                  </a:cubicBezTo>
                  <a:cubicBezTo>
                    <a:pt x="1502" y="2032"/>
                    <a:pt x="1561" y="2012"/>
                    <a:pt x="1612" y="2021"/>
                  </a:cubicBezTo>
                  <a:cubicBezTo>
                    <a:pt x="1662" y="2056"/>
                    <a:pt x="1618" y="2047"/>
                    <a:pt x="1713" y="2054"/>
                  </a:cubicBezTo>
                  <a:cubicBezTo>
                    <a:pt x="1729" y="2059"/>
                    <a:pt x="1740" y="2073"/>
                    <a:pt x="1756" y="2078"/>
                  </a:cubicBezTo>
                  <a:cubicBezTo>
                    <a:pt x="1772" y="2083"/>
                    <a:pt x="1788" y="2087"/>
                    <a:pt x="1804" y="2093"/>
                  </a:cubicBezTo>
                  <a:cubicBezTo>
                    <a:pt x="1807" y="2102"/>
                    <a:pt x="1813" y="2120"/>
                    <a:pt x="1819" y="2126"/>
                  </a:cubicBezTo>
                  <a:cubicBezTo>
                    <a:pt x="1823" y="2130"/>
                    <a:pt x="1829" y="2129"/>
                    <a:pt x="1833" y="2131"/>
                  </a:cubicBezTo>
                  <a:cubicBezTo>
                    <a:pt x="1869" y="2151"/>
                    <a:pt x="1899" y="2171"/>
                    <a:pt x="1939" y="2184"/>
                  </a:cubicBezTo>
                  <a:cubicBezTo>
                    <a:pt x="1949" y="2205"/>
                    <a:pt x="1955" y="2211"/>
                    <a:pt x="1977" y="2217"/>
                  </a:cubicBezTo>
                  <a:cubicBezTo>
                    <a:pt x="1993" y="2227"/>
                    <a:pt x="1999" y="2233"/>
                    <a:pt x="2020" y="2237"/>
                  </a:cubicBezTo>
                  <a:cubicBezTo>
                    <a:pt x="2038" y="2240"/>
                    <a:pt x="2073" y="2246"/>
                    <a:pt x="2073" y="2246"/>
                  </a:cubicBezTo>
                  <a:cubicBezTo>
                    <a:pt x="2091" y="2251"/>
                    <a:pt x="2113" y="2239"/>
                    <a:pt x="2131" y="2241"/>
                  </a:cubicBezTo>
                  <a:cubicBezTo>
                    <a:pt x="2149" y="2243"/>
                    <a:pt x="2123" y="2261"/>
                    <a:pt x="2179" y="2256"/>
                  </a:cubicBezTo>
                  <a:cubicBezTo>
                    <a:pt x="2285" y="2261"/>
                    <a:pt x="2364" y="2231"/>
                    <a:pt x="2467" y="2213"/>
                  </a:cubicBezTo>
                  <a:cubicBezTo>
                    <a:pt x="2513" y="2205"/>
                    <a:pt x="2549" y="2200"/>
                    <a:pt x="2596" y="2198"/>
                  </a:cubicBezTo>
                  <a:cubicBezTo>
                    <a:pt x="2617" y="2200"/>
                    <a:pt x="2659" y="2219"/>
                    <a:pt x="2678" y="2227"/>
                  </a:cubicBezTo>
                  <a:cubicBezTo>
                    <a:pt x="2693" y="2233"/>
                    <a:pt x="2697" y="2257"/>
                    <a:pt x="2712" y="2261"/>
                  </a:cubicBezTo>
                  <a:cubicBezTo>
                    <a:pt x="2717" y="2262"/>
                    <a:pt x="2721" y="2264"/>
                    <a:pt x="2726" y="2265"/>
                  </a:cubicBezTo>
                  <a:cubicBezTo>
                    <a:pt x="2736" y="2272"/>
                    <a:pt x="2745" y="2278"/>
                    <a:pt x="2755" y="2285"/>
                  </a:cubicBezTo>
                  <a:cubicBezTo>
                    <a:pt x="2757" y="2286"/>
                    <a:pt x="2763" y="2311"/>
                    <a:pt x="2764" y="2313"/>
                  </a:cubicBezTo>
                  <a:cubicBezTo>
                    <a:pt x="2768" y="2322"/>
                    <a:pt x="2780" y="2351"/>
                    <a:pt x="2788" y="2357"/>
                  </a:cubicBezTo>
                  <a:cubicBezTo>
                    <a:pt x="2798" y="2365"/>
                    <a:pt x="2823" y="2371"/>
                    <a:pt x="2836" y="2376"/>
                  </a:cubicBezTo>
                  <a:cubicBezTo>
                    <a:pt x="2855" y="2394"/>
                    <a:pt x="2852" y="2415"/>
                    <a:pt x="2870" y="2433"/>
                  </a:cubicBezTo>
                  <a:cubicBezTo>
                    <a:pt x="2892" y="2455"/>
                    <a:pt x="2907" y="2485"/>
                    <a:pt x="2932" y="2501"/>
                  </a:cubicBezTo>
                  <a:cubicBezTo>
                    <a:pt x="2944" y="2549"/>
                    <a:pt x="2948" y="2550"/>
                    <a:pt x="2976" y="2592"/>
                  </a:cubicBezTo>
                  <a:cubicBezTo>
                    <a:pt x="2995" y="2578"/>
                    <a:pt x="3012" y="2565"/>
                    <a:pt x="3019" y="2544"/>
                  </a:cubicBezTo>
                  <a:cubicBezTo>
                    <a:pt x="3027" y="2478"/>
                    <a:pt x="3016" y="2496"/>
                    <a:pt x="3067" y="2472"/>
                  </a:cubicBezTo>
                  <a:cubicBezTo>
                    <a:pt x="3070" y="2467"/>
                    <a:pt x="3072" y="2461"/>
                    <a:pt x="3076" y="2457"/>
                  </a:cubicBezTo>
                  <a:cubicBezTo>
                    <a:pt x="3080" y="2452"/>
                    <a:pt x="3087" y="2449"/>
                    <a:pt x="3091" y="2443"/>
                  </a:cubicBezTo>
                  <a:cubicBezTo>
                    <a:pt x="3094" y="2439"/>
                    <a:pt x="3093" y="2433"/>
                    <a:pt x="3096" y="2429"/>
                  </a:cubicBezTo>
                  <a:cubicBezTo>
                    <a:pt x="3109" y="2409"/>
                    <a:pt x="3113" y="2396"/>
                    <a:pt x="3134" y="2390"/>
                  </a:cubicBezTo>
                  <a:cubicBezTo>
                    <a:pt x="3139" y="2388"/>
                    <a:pt x="3166" y="2369"/>
                    <a:pt x="3172" y="2366"/>
                  </a:cubicBezTo>
                  <a:cubicBezTo>
                    <a:pt x="3182" y="2360"/>
                    <a:pt x="3201" y="2357"/>
                    <a:pt x="3216" y="2371"/>
                  </a:cubicBezTo>
                  <a:cubicBezTo>
                    <a:pt x="3237" y="2338"/>
                    <a:pt x="3272" y="2350"/>
                    <a:pt x="3312" y="2347"/>
                  </a:cubicBezTo>
                  <a:cubicBezTo>
                    <a:pt x="3332" y="2340"/>
                    <a:pt x="3353" y="2326"/>
                    <a:pt x="3374" y="2323"/>
                  </a:cubicBezTo>
                  <a:cubicBezTo>
                    <a:pt x="3400" y="2320"/>
                    <a:pt x="3422" y="2316"/>
                    <a:pt x="3446" y="2309"/>
                  </a:cubicBezTo>
                  <a:cubicBezTo>
                    <a:pt x="3453" y="2289"/>
                    <a:pt x="3460" y="2287"/>
                    <a:pt x="3480" y="2280"/>
                  </a:cubicBezTo>
                  <a:cubicBezTo>
                    <a:pt x="3503" y="2264"/>
                    <a:pt x="3529" y="2264"/>
                    <a:pt x="3556" y="2261"/>
                  </a:cubicBezTo>
                  <a:cubicBezTo>
                    <a:pt x="3568" y="2243"/>
                    <a:pt x="3588" y="2223"/>
                    <a:pt x="3609" y="2217"/>
                  </a:cubicBezTo>
                  <a:cubicBezTo>
                    <a:pt x="3620" y="2214"/>
                    <a:pt x="3643" y="2208"/>
                    <a:pt x="3643" y="2208"/>
                  </a:cubicBezTo>
                  <a:cubicBezTo>
                    <a:pt x="3669" y="2189"/>
                    <a:pt x="3720" y="2141"/>
                    <a:pt x="3748" y="2131"/>
                  </a:cubicBezTo>
                  <a:cubicBezTo>
                    <a:pt x="3780" y="2070"/>
                    <a:pt x="3809" y="2032"/>
                    <a:pt x="3878" y="2025"/>
                  </a:cubicBezTo>
                  <a:cubicBezTo>
                    <a:pt x="3899" y="2018"/>
                    <a:pt x="3909" y="2018"/>
                    <a:pt x="3931" y="2016"/>
                  </a:cubicBezTo>
                  <a:cubicBezTo>
                    <a:pt x="3957" y="2013"/>
                    <a:pt x="3982" y="2013"/>
                    <a:pt x="4008" y="2011"/>
                  </a:cubicBezTo>
                  <a:cubicBezTo>
                    <a:pt x="4055" y="1994"/>
                    <a:pt x="4107" y="2003"/>
                    <a:pt x="4156" y="2006"/>
                  </a:cubicBezTo>
                  <a:cubicBezTo>
                    <a:pt x="4179" y="2004"/>
                    <a:pt x="4203" y="2008"/>
                    <a:pt x="4224" y="2001"/>
                  </a:cubicBezTo>
                  <a:cubicBezTo>
                    <a:pt x="4247" y="1993"/>
                    <a:pt x="4256" y="1956"/>
                    <a:pt x="4281" y="1949"/>
                  </a:cubicBezTo>
                  <a:cubicBezTo>
                    <a:pt x="4292" y="1946"/>
                    <a:pt x="4304" y="1946"/>
                    <a:pt x="4315" y="1944"/>
                  </a:cubicBezTo>
                  <a:cubicBezTo>
                    <a:pt x="4339" y="1935"/>
                    <a:pt x="4349" y="1925"/>
                    <a:pt x="4358" y="1901"/>
                  </a:cubicBezTo>
                  <a:cubicBezTo>
                    <a:pt x="4349" y="1865"/>
                    <a:pt x="4329" y="1879"/>
                    <a:pt x="4296" y="1872"/>
                  </a:cubicBezTo>
                  <a:cubicBezTo>
                    <a:pt x="4249" y="1825"/>
                    <a:pt x="4176" y="1834"/>
                    <a:pt x="4123" y="1800"/>
                  </a:cubicBezTo>
                  <a:cubicBezTo>
                    <a:pt x="4111" y="1783"/>
                    <a:pt x="4104" y="1773"/>
                    <a:pt x="4084" y="1766"/>
                  </a:cubicBezTo>
                  <a:cubicBezTo>
                    <a:pt x="4062" y="1750"/>
                    <a:pt x="4065" y="1742"/>
                    <a:pt x="4051" y="1723"/>
                  </a:cubicBezTo>
                  <a:cubicBezTo>
                    <a:pt x="4037" y="1703"/>
                    <a:pt x="4021" y="1686"/>
                    <a:pt x="4008" y="1665"/>
                  </a:cubicBezTo>
                  <a:cubicBezTo>
                    <a:pt x="4000" y="1667"/>
                    <a:pt x="3990" y="1676"/>
                    <a:pt x="3984" y="1670"/>
                  </a:cubicBezTo>
                  <a:cubicBezTo>
                    <a:pt x="3978" y="1664"/>
                    <a:pt x="3988" y="1654"/>
                    <a:pt x="3988" y="1646"/>
                  </a:cubicBezTo>
                  <a:cubicBezTo>
                    <a:pt x="3988" y="1626"/>
                    <a:pt x="3971" y="1618"/>
                    <a:pt x="3955" y="1613"/>
                  </a:cubicBezTo>
                  <a:cubicBezTo>
                    <a:pt x="3935" y="1593"/>
                    <a:pt x="3943" y="1606"/>
                    <a:pt x="3936" y="1584"/>
                  </a:cubicBezTo>
                  <a:cubicBezTo>
                    <a:pt x="3933" y="1574"/>
                    <a:pt x="3926" y="1555"/>
                    <a:pt x="3926" y="1555"/>
                  </a:cubicBezTo>
                  <a:cubicBezTo>
                    <a:pt x="3957" y="1511"/>
                    <a:pt x="3925" y="1566"/>
                    <a:pt x="3921" y="1536"/>
                  </a:cubicBezTo>
                  <a:cubicBezTo>
                    <a:pt x="3916" y="1495"/>
                    <a:pt x="3924" y="1461"/>
                    <a:pt x="3936" y="1425"/>
                  </a:cubicBezTo>
                  <a:cubicBezTo>
                    <a:pt x="3929" y="1350"/>
                    <a:pt x="3926" y="1342"/>
                    <a:pt x="3936" y="1248"/>
                  </a:cubicBezTo>
                  <a:cubicBezTo>
                    <a:pt x="3938" y="1232"/>
                    <a:pt x="3955" y="1205"/>
                    <a:pt x="3955" y="1205"/>
                  </a:cubicBezTo>
                  <a:cubicBezTo>
                    <a:pt x="3948" y="1185"/>
                    <a:pt x="3941" y="1186"/>
                    <a:pt x="3921" y="1181"/>
                  </a:cubicBezTo>
                  <a:cubicBezTo>
                    <a:pt x="3915" y="1162"/>
                    <a:pt x="3885" y="1123"/>
                    <a:pt x="3864" y="1113"/>
                  </a:cubicBezTo>
                  <a:cubicBezTo>
                    <a:pt x="3812" y="1088"/>
                    <a:pt x="3885" y="1130"/>
                    <a:pt x="3835" y="1104"/>
                  </a:cubicBezTo>
                  <a:cubicBezTo>
                    <a:pt x="3802" y="1087"/>
                    <a:pt x="3773" y="1061"/>
                    <a:pt x="3739" y="1046"/>
                  </a:cubicBezTo>
                  <a:cubicBezTo>
                    <a:pt x="3721" y="1038"/>
                    <a:pt x="3699" y="1033"/>
                    <a:pt x="3681" y="1027"/>
                  </a:cubicBezTo>
                  <a:cubicBezTo>
                    <a:pt x="3653" y="1017"/>
                    <a:pt x="3633" y="997"/>
                    <a:pt x="3604" y="989"/>
                  </a:cubicBezTo>
                  <a:cubicBezTo>
                    <a:pt x="3563" y="960"/>
                    <a:pt x="3475" y="977"/>
                    <a:pt x="3436" y="979"/>
                  </a:cubicBezTo>
                  <a:cubicBezTo>
                    <a:pt x="3409" y="989"/>
                    <a:pt x="3400" y="988"/>
                    <a:pt x="3369" y="984"/>
                  </a:cubicBezTo>
                  <a:cubicBezTo>
                    <a:pt x="3327" y="969"/>
                    <a:pt x="3340" y="948"/>
                    <a:pt x="3288" y="941"/>
                  </a:cubicBezTo>
                  <a:cubicBezTo>
                    <a:pt x="3262" y="932"/>
                    <a:pt x="3234" y="940"/>
                    <a:pt x="3206" y="936"/>
                  </a:cubicBezTo>
                  <a:cubicBezTo>
                    <a:pt x="3220" y="915"/>
                    <a:pt x="3216" y="911"/>
                    <a:pt x="3196" y="897"/>
                  </a:cubicBezTo>
                  <a:cubicBezTo>
                    <a:pt x="3170" y="856"/>
                    <a:pt x="3100" y="866"/>
                    <a:pt x="3062" y="864"/>
                  </a:cubicBezTo>
                  <a:cubicBezTo>
                    <a:pt x="3035" y="845"/>
                    <a:pt x="2993" y="819"/>
                    <a:pt x="2956" y="816"/>
                  </a:cubicBezTo>
                  <a:cubicBezTo>
                    <a:pt x="2932" y="799"/>
                    <a:pt x="2938" y="820"/>
                    <a:pt x="2908" y="816"/>
                  </a:cubicBezTo>
                  <a:cubicBezTo>
                    <a:pt x="2898" y="779"/>
                    <a:pt x="2866" y="781"/>
                    <a:pt x="2832" y="777"/>
                  </a:cubicBezTo>
                  <a:cubicBezTo>
                    <a:pt x="2829" y="746"/>
                    <a:pt x="2837" y="706"/>
                    <a:pt x="2798" y="720"/>
                  </a:cubicBezTo>
                  <a:cubicBezTo>
                    <a:pt x="2784" y="705"/>
                    <a:pt x="2807" y="664"/>
                    <a:pt x="2788" y="657"/>
                  </a:cubicBezTo>
                  <a:cubicBezTo>
                    <a:pt x="2779" y="622"/>
                    <a:pt x="2751" y="673"/>
                    <a:pt x="2740" y="619"/>
                  </a:cubicBezTo>
                  <a:cubicBezTo>
                    <a:pt x="2737" y="604"/>
                    <a:pt x="2715" y="542"/>
                    <a:pt x="2707" y="537"/>
                  </a:cubicBezTo>
                  <a:cubicBezTo>
                    <a:pt x="2682" y="520"/>
                    <a:pt x="2654" y="550"/>
                    <a:pt x="2625" y="542"/>
                  </a:cubicBezTo>
                  <a:cubicBezTo>
                    <a:pt x="2595" y="529"/>
                    <a:pt x="2550" y="518"/>
                    <a:pt x="2520" y="509"/>
                  </a:cubicBezTo>
                  <a:cubicBezTo>
                    <a:pt x="2500" y="510"/>
                    <a:pt x="2461" y="487"/>
                    <a:pt x="2443" y="485"/>
                  </a:cubicBezTo>
                  <a:cubicBezTo>
                    <a:pt x="2435" y="491"/>
                    <a:pt x="2419" y="496"/>
                    <a:pt x="2409" y="499"/>
                  </a:cubicBezTo>
                  <a:cubicBezTo>
                    <a:pt x="2370" y="495"/>
                    <a:pt x="2338" y="489"/>
                    <a:pt x="2299" y="485"/>
                  </a:cubicBezTo>
                  <a:cubicBezTo>
                    <a:pt x="2238" y="489"/>
                    <a:pt x="2185" y="501"/>
                    <a:pt x="2126" y="509"/>
                  </a:cubicBezTo>
                  <a:cubicBezTo>
                    <a:pt x="2107" y="514"/>
                    <a:pt x="2103" y="517"/>
                    <a:pt x="2078" y="509"/>
                  </a:cubicBezTo>
                  <a:cubicBezTo>
                    <a:pt x="2064" y="504"/>
                    <a:pt x="2040" y="489"/>
                    <a:pt x="2040" y="489"/>
                  </a:cubicBezTo>
                  <a:cubicBezTo>
                    <a:pt x="2024" y="491"/>
                    <a:pt x="2008" y="491"/>
                    <a:pt x="1992" y="494"/>
                  </a:cubicBezTo>
                  <a:cubicBezTo>
                    <a:pt x="1982" y="496"/>
                    <a:pt x="1963" y="504"/>
                    <a:pt x="1963" y="504"/>
                  </a:cubicBezTo>
                  <a:cubicBezTo>
                    <a:pt x="1888" y="498"/>
                    <a:pt x="1815" y="473"/>
                    <a:pt x="1737" y="465"/>
                  </a:cubicBezTo>
                  <a:cubicBezTo>
                    <a:pt x="1688" y="433"/>
                    <a:pt x="1740" y="428"/>
                    <a:pt x="1656" y="422"/>
                  </a:cubicBezTo>
                  <a:cubicBezTo>
                    <a:pt x="1648" y="395"/>
                    <a:pt x="1622" y="406"/>
                    <a:pt x="1598" y="393"/>
                  </a:cubicBezTo>
                  <a:cubicBezTo>
                    <a:pt x="1588" y="387"/>
                    <a:pt x="1569" y="374"/>
                    <a:pt x="1569" y="374"/>
                  </a:cubicBezTo>
                  <a:cubicBezTo>
                    <a:pt x="1558" y="357"/>
                    <a:pt x="1525" y="304"/>
                    <a:pt x="1507" y="297"/>
                  </a:cubicBezTo>
                  <a:cubicBezTo>
                    <a:pt x="1480" y="263"/>
                    <a:pt x="1460" y="298"/>
                    <a:pt x="1425" y="273"/>
                  </a:cubicBezTo>
                  <a:cubicBezTo>
                    <a:pt x="1395" y="251"/>
                    <a:pt x="1427" y="264"/>
                    <a:pt x="1396" y="254"/>
                  </a:cubicBezTo>
                  <a:cubicBezTo>
                    <a:pt x="1390" y="249"/>
                    <a:pt x="1382" y="246"/>
                    <a:pt x="1377" y="240"/>
                  </a:cubicBezTo>
                  <a:cubicBezTo>
                    <a:pt x="1373" y="235"/>
                    <a:pt x="1377" y="226"/>
                    <a:pt x="1372" y="221"/>
                  </a:cubicBezTo>
                  <a:cubicBezTo>
                    <a:pt x="1367" y="216"/>
                    <a:pt x="1359" y="218"/>
                    <a:pt x="1353" y="216"/>
                  </a:cubicBezTo>
                  <a:cubicBezTo>
                    <a:pt x="1343" y="213"/>
                    <a:pt x="1334" y="209"/>
                    <a:pt x="1324" y="206"/>
                  </a:cubicBezTo>
                  <a:cubicBezTo>
                    <a:pt x="1319" y="204"/>
                    <a:pt x="1310" y="201"/>
                    <a:pt x="1310" y="201"/>
                  </a:cubicBezTo>
                  <a:cubicBezTo>
                    <a:pt x="1288" y="170"/>
                    <a:pt x="1271" y="164"/>
                    <a:pt x="1233" y="158"/>
                  </a:cubicBezTo>
                  <a:cubicBezTo>
                    <a:pt x="1205" y="148"/>
                    <a:pt x="1222" y="124"/>
                    <a:pt x="1195" y="105"/>
                  </a:cubicBezTo>
                  <a:cubicBezTo>
                    <a:pt x="1188" y="86"/>
                    <a:pt x="1178" y="78"/>
                    <a:pt x="1161" y="67"/>
                  </a:cubicBezTo>
                  <a:cubicBezTo>
                    <a:pt x="1147" y="46"/>
                    <a:pt x="1128" y="36"/>
                    <a:pt x="1104" y="29"/>
                  </a:cubicBezTo>
                  <a:cubicBezTo>
                    <a:pt x="1070" y="7"/>
                    <a:pt x="1062" y="14"/>
                    <a:pt x="1012" y="14"/>
                  </a:cubicBezTo>
                  <a:close/>
                </a:path>
              </a:pathLst>
            </a:custGeom>
            <a:solidFill>
              <a:srgbClr val="00CCFF"/>
            </a:solid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28" name="Freeform 27"/>
            <p:cNvSpPr>
              <a:spLocks noChangeAspect="1"/>
            </p:cNvSpPr>
            <p:nvPr/>
          </p:nvSpPr>
          <p:spPr bwMode="auto">
            <a:xfrm>
              <a:off x="2364" y="2322"/>
              <a:ext cx="322" cy="388"/>
            </a:xfrm>
            <a:custGeom>
              <a:avLst/>
              <a:gdLst>
                <a:gd name="T0" fmla="*/ 2 w 2203"/>
                <a:gd name="T1" fmla="*/ 0 h 2630"/>
                <a:gd name="T2" fmla="*/ 2 w 2203"/>
                <a:gd name="T3" fmla="*/ 1 h 2630"/>
                <a:gd name="T4" fmla="*/ 4 w 2203"/>
                <a:gd name="T5" fmla="*/ 1 h 2630"/>
                <a:gd name="T6" fmla="*/ 4 w 2203"/>
                <a:gd name="T7" fmla="*/ 2 h 2630"/>
                <a:gd name="T8" fmla="*/ 4 w 2203"/>
                <a:gd name="T9" fmla="*/ 2 h 2630"/>
                <a:gd name="T10" fmla="*/ 5 w 2203"/>
                <a:gd name="T11" fmla="*/ 3 h 2630"/>
                <a:gd name="T12" fmla="*/ 5 w 2203"/>
                <a:gd name="T13" fmla="*/ 3 h 2630"/>
                <a:gd name="T14" fmla="*/ 5 w 2203"/>
                <a:gd name="T15" fmla="*/ 3 h 2630"/>
                <a:gd name="T16" fmla="*/ 5 w 2203"/>
                <a:gd name="T17" fmla="*/ 3 h 2630"/>
                <a:gd name="T18" fmla="*/ 5 w 2203"/>
                <a:gd name="T19" fmla="*/ 4 h 2630"/>
                <a:gd name="T20" fmla="*/ 5 w 2203"/>
                <a:gd name="T21" fmla="*/ 4 h 2630"/>
                <a:gd name="T22" fmla="*/ 5 w 2203"/>
                <a:gd name="T23" fmla="*/ 4 h 2630"/>
                <a:gd name="T24" fmla="*/ 5 w 2203"/>
                <a:gd name="T25" fmla="*/ 5 h 2630"/>
                <a:gd name="T26" fmla="*/ 6 w 2203"/>
                <a:gd name="T27" fmla="*/ 5 h 2630"/>
                <a:gd name="T28" fmla="*/ 7 w 2203"/>
                <a:gd name="T29" fmla="*/ 5 h 2630"/>
                <a:gd name="T30" fmla="*/ 6 w 2203"/>
                <a:gd name="T31" fmla="*/ 7 h 2630"/>
                <a:gd name="T32" fmla="*/ 6 w 2203"/>
                <a:gd name="T33" fmla="*/ 7 h 2630"/>
                <a:gd name="T34" fmla="*/ 6 w 2203"/>
                <a:gd name="T35" fmla="*/ 7 h 2630"/>
                <a:gd name="T36" fmla="*/ 5 w 2203"/>
                <a:gd name="T37" fmla="*/ 8 h 2630"/>
                <a:gd name="T38" fmla="*/ 5 w 2203"/>
                <a:gd name="T39" fmla="*/ 8 h 2630"/>
                <a:gd name="T40" fmla="*/ 4 w 2203"/>
                <a:gd name="T41" fmla="*/ 8 h 2630"/>
                <a:gd name="T42" fmla="*/ 4 w 2203"/>
                <a:gd name="T43" fmla="*/ 8 h 2630"/>
                <a:gd name="T44" fmla="*/ 3 w 2203"/>
                <a:gd name="T45" fmla="*/ 8 h 2630"/>
                <a:gd name="T46" fmla="*/ 2 w 2203"/>
                <a:gd name="T47" fmla="*/ 8 h 2630"/>
                <a:gd name="T48" fmla="*/ 2 w 2203"/>
                <a:gd name="T49" fmla="*/ 7 h 2630"/>
                <a:gd name="T50" fmla="*/ 2 w 2203"/>
                <a:gd name="T51" fmla="*/ 7 h 2630"/>
                <a:gd name="T52" fmla="*/ 2 w 2203"/>
                <a:gd name="T53" fmla="*/ 6 h 2630"/>
                <a:gd name="T54" fmla="*/ 2 w 2203"/>
                <a:gd name="T55" fmla="*/ 6 h 2630"/>
                <a:gd name="T56" fmla="*/ 1 w 2203"/>
                <a:gd name="T57" fmla="*/ 6 h 2630"/>
                <a:gd name="T58" fmla="*/ 1 w 2203"/>
                <a:gd name="T59" fmla="*/ 6 h 2630"/>
                <a:gd name="T60" fmla="*/ 1 w 2203"/>
                <a:gd name="T61" fmla="*/ 5 h 2630"/>
                <a:gd name="T62" fmla="*/ 1 w 2203"/>
                <a:gd name="T63" fmla="*/ 5 h 2630"/>
                <a:gd name="T64" fmla="*/ 1 w 2203"/>
                <a:gd name="T65" fmla="*/ 4 h 2630"/>
                <a:gd name="T66" fmla="*/ 1 w 2203"/>
                <a:gd name="T67" fmla="*/ 3 h 2630"/>
                <a:gd name="T68" fmla="*/ 0 w 2203"/>
                <a:gd name="T69" fmla="*/ 3 h 2630"/>
                <a:gd name="T70" fmla="*/ 0 w 2203"/>
                <a:gd name="T71" fmla="*/ 3 h 2630"/>
                <a:gd name="T72" fmla="*/ 0 w 2203"/>
                <a:gd name="T73" fmla="*/ 2 h 2630"/>
                <a:gd name="T74" fmla="*/ 1 w 2203"/>
                <a:gd name="T75" fmla="*/ 2 h 2630"/>
                <a:gd name="T76" fmla="*/ 1 w 2203"/>
                <a:gd name="T77" fmla="*/ 1 h 2630"/>
                <a:gd name="T78" fmla="*/ 1 w 2203"/>
                <a:gd name="T79" fmla="*/ 1 h 2630"/>
                <a:gd name="T80" fmla="*/ 2 w 2203"/>
                <a:gd name="T81" fmla="*/ 1 h 2630"/>
                <a:gd name="T82" fmla="*/ 2 w 2203"/>
                <a:gd name="T83" fmla="*/ 1 h 2630"/>
                <a:gd name="T84" fmla="*/ 2 w 2203"/>
                <a:gd name="T85" fmla="*/ 0 h 2630"/>
                <a:gd name="T86" fmla="*/ 2 w 2203"/>
                <a:gd name="T87" fmla="*/ 0 h 26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03"/>
                <a:gd name="T133" fmla="*/ 0 h 2630"/>
                <a:gd name="T134" fmla="*/ 2203 w 2203"/>
                <a:gd name="T135" fmla="*/ 2630 h 26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03" h="2630">
                  <a:moveTo>
                    <a:pt x="557" y="0"/>
                  </a:moveTo>
                  <a:cubicBezTo>
                    <a:pt x="588" y="11"/>
                    <a:pt x="587" y="32"/>
                    <a:pt x="614" y="51"/>
                  </a:cubicBezTo>
                  <a:cubicBezTo>
                    <a:pt x="648" y="75"/>
                    <a:pt x="637" y="54"/>
                    <a:pt x="665" y="79"/>
                  </a:cubicBezTo>
                  <a:cubicBezTo>
                    <a:pt x="683" y="95"/>
                    <a:pt x="698" y="113"/>
                    <a:pt x="715" y="129"/>
                  </a:cubicBezTo>
                  <a:cubicBezTo>
                    <a:pt x="726" y="140"/>
                    <a:pt x="753" y="143"/>
                    <a:pt x="765" y="152"/>
                  </a:cubicBezTo>
                  <a:cubicBezTo>
                    <a:pt x="779" y="162"/>
                    <a:pt x="811" y="183"/>
                    <a:pt x="811" y="183"/>
                  </a:cubicBezTo>
                  <a:cubicBezTo>
                    <a:pt x="827" y="196"/>
                    <a:pt x="844" y="199"/>
                    <a:pt x="871" y="217"/>
                  </a:cubicBezTo>
                  <a:cubicBezTo>
                    <a:pt x="898" y="235"/>
                    <a:pt x="902" y="263"/>
                    <a:pt x="976" y="289"/>
                  </a:cubicBezTo>
                  <a:cubicBezTo>
                    <a:pt x="1077" y="361"/>
                    <a:pt x="1196" y="367"/>
                    <a:pt x="1315" y="373"/>
                  </a:cubicBezTo>
                  <a:cubicBezTo>
                    <a:pt x="1324" y="397"/>
                    <a:pt x="1299" y="420"/>
                    <a:pt x="1288" y="445"/>
                  </a:cubicBezTo>
                  <a:cubicBezTo>
                    <a:pt x="1277" y="471"/>
                    <a:pt x="1268" y="504"/>
                    <a:pt x="1259" y="531"/>
                  </a:cubicBezTo>
                  <a:cubicBezTo>
                    <a:pt x="1264" y="560"/>
                    <a:pt x="1263" y="590"/>
                    <a:pt x="1274" y="617"/>
                  </a:cubicBezTo>
                  <a:cubicBezTo>
                    <a:pt x="1277" y="624"/>
                    <a:pt x="1290" y="619"/>
                    <a:pt x="1295" y="624"/>
                  </a:cubicBezTo>
                  <a:cubicBezTo>
                    <a:pt x="1300" y="629"/>
                    <a:pt x="1298" y="639"/>
                    <a:pt x="1302" y="645"/>
                  </a:cubicBezTo>
                  <a:cubicBezTo>
                    <a:pt x="1310" y="660"/>
                    <a:pt x="1331" y="688"/>
                    <a:pt x="1331" y="688"/>
                  </a:cubicBezTo>
                  <a:cubicBezTo>
                    <a:pt x="1333" y="695"/>
                    <a:pt x="1365" y="708"/>
                    <a:pt x="1370" y="713"/>
                  </a:cubicBezTo>
                  <a:cubicBezTo>
                    <a:pt x="1383" y="726"/>
                    <a:pt x="1397" y="754"/>
                    <a:pt x="1417" y="760"/>
                  </a:cubicBezTo>
                  <a:cubicBezTo>
                    <a:pt x="1452" y="812"/>
                    <a:pt x="1494" y="811"/>
                    <a:pt x="1553" y="817"/>
                  </a:cubicBezTo>
                  <a:cubicBezTo>
                    <a:pt x="1560" y="819"/>
                    <a:pt x="1570" y="819"/>
                    <a:pt x="1575" y="824"/>
                  </a:cubicBezTo>
                  <a:cubicBezTo>
                    <a:pt x="1580" y="829"/>
                    <a:pt x="1575" y="844"/>
                    <a:pt x="1582" y="846"/>
                  </a:cubicBezTo>
                  <a:cubicBezTo>
                    <a:pt x="1601" y="850"/>
                    <a:pt x="1620" y="841"/>
                    <a:pt x="1639" y="839"/>
                  </a:cubicBezTo>
                  <a:cubicBezTo>
                    <a:pt x="1661" y="815"/>
                    <a:pt x="1656" y="806"/>
                    <a:pt x="1689" y="817"/>
                  </a:cubicBezTo>
                  <a:cubicBezTo>
                    <a:pt x="1682" y="876"/>
                    <a:pt x="1689" y="879"/>
                    <a:pt x="1639" y="896"/>
                  </a:cubicBezTo>
                  <a:cubicBezTo>
                    <a:pt x="1624" y="919"/>
                    <a:pt x="1618" y="942"/>
                    <a:pt x="1610" y="968"/>
                  </a:cubicBezTo>
                  <a:cubicBezTo>
                    <a:pt x="1637" y="1006"/>
                    <a:pt x="1674" y="1008"/>
                    <a:pt x="1711" y="1032"/>
                  </a:cubicBezTo>
                  <a:cubicBezTo>
                    <a:pt x="1726" y="1079"/>
                    <a:pt x="1720" y="1085"/>
                    <a:pt x="1689" y="1076"/>
                  </a:cubicBezTo>
                  <a:cubicBezTo>
                    <a:pt x="1683" y="1086"/>
                    <a:pt x="1666" y="1075"/>
                    <a:pt x="1660" y="1081"/>
                  </a:cubicBezTo>
                  <a:cubicBezTo>
                    <a:pt x="1654" y="1087"/>
                    <a:pt x="1659" y="1107"/>
                    <a:pt x="1651" y="1112"/>
                  </a:cubicBezTo>
                  <a:cubicBezTo>
                    <a:pt x="1643" y="1117"/>
                    <a:pt x="1614" y="1108"/>
                    <a:pt x="1610" y="1111"/>
                  </a:cubicBezTo>
                  <a:cubicBezTo>
                    <a:pt x="1603" y="1114"/>
                    <a:pt x="1637" y="1121"/>
                    <a:pt x="1629" y="1133"/>
                  </a:cubicBezTo>
                  <a:cubicBezTo>
                    <a:pt x="1626" y="1138"/>
                    <a:pt x="1602" y="1135"/>
                    <a:pt x="1591" y="1143"/>
                  </a:cubicBezTo>
                  <a:cubicBezTo>
                    <a:pt x="1580" y="1151"/>
                    <a:pt x="1568" y="1169"/>
                    <a:pt x="1560" y="1183"/>
                  </a:cubicBezTo>
                  <a:cubicBezTo>
                    <a:pt x="1555" y="1197"/>
                    <a:pt x="1541" y="1212"/>
                    <a:pt x="1546" y="1226"/>
                  </a:cubicBezTo>
                  <a:cubicBezTo>
                    <a:pt x="1551" y="1240"/>
                    <a:pt x="1555" y="1255"/>
                    <a:pt x="1560" y="1269"/>
                  </a:cubicBezTo>
                  <a:cubicBezTo>
                    <a:pt x="1564" y="1281"/>
                    <a:pt x="1561" y="1294"/>
                    <a:pt x="1567" y="1305"/>
                  </a:cubicBezTo>
                  <a:cubicBezTo>
                    <a:pt x="1571" y="1313"/>
                    <a:pt x="1582" y="1314"/>
                    <a:pt x="1589" y="1319"/>
                  </a:cubicBezTo>
                  <a:cubicBezTo>
                    <a:pt x="1605" y="1342"/>
                    <a:pt x="1615" y="1354"/>
                    <a:pt x="1639" y="1369"/>
                  </a:cubicBezTo>
                  <a:cubicBezTo>
                    <a:pt x="1654" y="1414"/>
                    <a:pt x="1683" y="1409"/>
                    <a:pt x="1725" y="1419"/>
                  </a:cubicBezTo>
                  <a:cubicBezTo>
                    <a:pt x="1740" y="1481"/>
                    <a:pt x="1719" y="1417"/>
                    <a:pt x="1754" y="1469"/>
                  </a:cubicBezTo>
                  <a:cubicBezTo>
                    <a:pt x="1760" y="1478"/>
                    <a:pt x="1767" y="1523"/>
                    <a:pt x="1768" y="1527"/>
                  </a:cubicBezTo>
                  <a:cubicBezTo>
                    <a:pt x="1753" y="1549"/>
                    <a:pt x="1740" y="1559"/>
                    <a:pt x="1732" y="1584"/>
                  </a:cubicBezTo>
                  <a:cubicBezTo>
                    <a:pt x="1735" y="1607"/>
                    <a:pt x="1750" y="1622"/>
                    <a:pt x="1756" y="1623"/>
                  </a:cubicBezTo>
                  <a:cubicBezTo>
                    <a:pt x="1773" y="1627"/>
                    <a:pt x="1792" y="1626"/>
                    <a:pt x="1809" y="1625"/>
                  </a:cubicBezTo>
                  <a:cubicBezTo>
                    <a:pt x="1958" y="1633"/>
                    <a:pt x="2012" y="1643"/>
                    <a:pt x="2119" y="1641"/>
                  </a:cubicBezTo>
                  <a:cubicBezTo>
                    <a:pt x="2138" y="1643"/>
                    <a:pt x="2162" y="1634"/>
                    <a:pt x="2176" y="1648"/>
                  </a:cubicBezTo>
                  <a:cubicBezTo>
                    <a:pt x="2203" y="1675"/>
                    <a:pt x="2147" y="1711"/>
                    <a:pt x="2133" y="1720"/>
                  </a:cubicBezTo>
                  <a:cubicBezTo>
                    <a:pt x="2117" y="1769"/>
                    <a:pt x="2112" y="1833"/>
                    <a:pt x="2076" y="1871"/>
                  </a:cubicBezTo>
                  <a:cubicBezTo>
                    <a:pt x="2058" y="1944"/>
                    <a:pt x="2076" y="2032"/>
                    <a:pt x="2055" y="2100"/>
                  </a:cubicBezTo>
                  <a:cubicBezTo>
                    <a:pt x="2051" y="2112"/>
                    <a:pt x="2031" y="2105"/>
                    <a:pt x="2019" y="2107"/>
                  </a:cubicBezTo>
                  <a:cubicBezTo>
                    <a:pt x="2007" y="2105"/>
                    <a:pt x="1995" y="2103"/>
                    <a:pt x="1983" y="2100"/>
                  </a:cubicBezTo>
                  <a:cubicBezTo>
                    <a:pt x="1968" y="2096"/>
                    <a:pt x="1940" y="2086"/>
                    <a:pt x="1940" y="2086"/>
                  </a:cubicBezTo>
                  <a:cubicBezTo>
                    <a:pt x="1926" y="2088"/>
                    <a:pt x="1910" y="2087"/>
                    <a:pt x="1897" y="2093"/>
                  </a:cubicBezTo>
                  <a:cubicBezTo>
                    <a:pt x="1882" y="2100"/>
                    <a:pt x="1882" y="2125"/>
                    <a:pt x="1875" y="2136"/>
                  </a:cubicBezTo>
                  <a:cubicBezTo>
                    <a:pt x="1869" y="2144"/>
                    <a:pt x="1861" y="2150"/>
                    <a:pt x="1854" y="2157"/>
                  </a:cubicBezTo>
                  <a:cubicBezTo>
                    <a:pt x="1842" y="2302"/>
                    <a:pt x="1852" y="2280"/>
                    <a:pt x="1825" y="2365"/>
                  </a:cubicBezTo>
                  <a:cubicBezTo>
                    <a:pt x="1819" y="2414"/>
                    <a:pt x="1815" y="2432"/>
                    <a:pt x="1797" y="2472"/>
                  </a:cubicBezTo>
                  <a:cubicBezTo>
                    <a:pt x="1765" y="2543"/>
                    <a:pt x="1758" y="2566"/>
                    <a:pt x="1675" y="2587"/>
                  </a:cubicBezTo>
                  <a:cubicBezTo>
                    <a:pt x="1655" y="2605"/>
                    <a:pt x="1652" y="2621"/>
                    <a:pt x="1625" y="2630"/>
                  </a:cubicBezTo>
                  <a:cubicBezTo>
                    <a:pt x="1598" y="2621"/>
                    <a:pt x="1587" y="2603"/>
                    <a:pt x="1560" y="2594"/>
                  </a:cubicBezTo>
                  <a:cubicBezTo>
                    <a:pt x="1549" y="2562"/>
                    <a:pt x="1513" y="2553"/>
                    <a:pt x="1481" y="2544"/>
                  </a:cubicBezTo>
                  <a:cubicBezTo>
                    <a:pt x="1467" y="2540"/>
                    <a:pt x="1452" y="2535"/>
                    <a:pt x="1438" y="2530"/>
                  </a:cubicBezTo>
                  <a:cubicBezTo>
                    <a:pt x="1431" y="2528"/>
                    <a:pt x="1417" y="2523"/>
                    <a:pt x="1417" y="2523"/>
                  </a:cubicBezTo>
                  <a:cubicBezTo>
                    <a:pt x="1412" y="2518"/>
                    <a:pt x="1409" y="2511"/>
                    <a:pt x="1403" y="2508"/>
                  </a:cubicBezTo>
                  <a:cubicBezTo>
                    <a:pt x="1390" y="2501"/>
                    <a:pt x="1360" y="2494"/>
                    <a:pt x="1360" y="2494"/>
                  </a:cubicBezTo>
                  <a:cubicBezTo>
                    <a:pt x="1337" y="2472"/>
                    <a:pt x="1334" y="2467"/>
                    <a:pt x="1302" y="2458"/>
                  </a:cubicBezTo>
                  <a:cubicBezTo>
                    <a:pt x="1288" y="2454"/>
                    <a:pt x="1259" y="2444"/>
                    <a:pt x="1259" y="2444"/>
                  </a:cubicBezTo>
                  <a:cubicBezTo>
                    <a:pt x="1208" y="2449"/>
                    <a:pt x="1165" y="2453"/>
                    <a:pt x="1116" y="2465"/>
                  </a:cubicBezTo>
                  <a:cubicBezTo>
                    <a:pt x="1105" y="2477"/>
                    <a:pt x="1072" y="2513"/>
                    <a:pt x="1066" y="2515"/>
                  </a:cubicBezTo>
                  <a:cubicBezTo>
                    <a:pt x="1052" y="2520"/>
                    <a:pt x="1023" y="2530"/>
                    <a:pt x="1023" y="2530"/>
                  </a:cubicBezTo>
                  <a:cubicBezTo>
                    <a:pt x="877" y="2517"/>
                    <a:pt x="994" y="2538"/>
                    <a:pt x="915" y="2487"/>
                  </a:cubicBezTo>
                  <a:cubicBezTo>
                    <a:pt x="902" y="2447"/>
                    <a:pt x="873" y="2427"/>
                    <a:pt x="851" y="2394"/>
                  </a:cubicBezTo>
                  <a:cubicBezTo>
                    <a:pt x="829" y="2396"/>
                    <a:pt x="808" y="2403"/>
                    <a:pt x="786" y="2401"/>
                  </a:cubicBezTo>
                  <a:cubicBezTo>
                    <a:pt x="758" y="2399"/>
                    <a:pt x="762" y="2383"/>
                    <a:pt x="743" y="2372"/>
                  </a:cubicBezTo>
                  <a:cubicBezTo>
                    <a:pt x="723" y="2360"/>
                    <a:pt x="665" y="2359"/>
                    <a:pt x="657" y="2358"/>
                  </a:cubicBezTo>
                  <a:cubicBezTo>
                    <a:pt x="628" y="2327"/>
                    <a:pt x="614" y="2300"/>
                    <a:pt x="571" y="2286"/>
                  </a:cubicBezTo>
                  <a:cubicBezTo>
                    <a:pt x="562" y="2272"/>
                    <a:pt x="548" y="2259"/>
                    <a:pt x="543" y="2243"/>
                  </a:cubicBezTo>
                  <a:cubicBezTo>
                    <a:pt x="541" y="2236"/>
                    <a:pt x="540" y="2228"/>
                    <a:pt x="536" y="2222"/>
                  </a:cubicBezTo>
                  <a:cubicBezTo>
                    <a:pt x="526" y="2208"/>
                    <a:pt x="512" y="2198"/>
                    <a:pt x="500" y="2186"/>
                  </a:cubicBezTo>
                  <a:cubicBezTo>
                    <a:pt x="495" y="2181"/>
                    <a:pt x="485" y="2172"/>
                    <a:pt x="485" y="2172"/>
                  </a:cubicBezTo>
                  <a:cubicBezTo>
                    <a:pt x="478" y="2136"/>
                    <a:pt x="464" y="2108"/>
                    <a:pt x="478" y="2071"/>
                  </a:cubicBezTo>
                  <a:cubicBezTo>
                    <a:pt x="488" y="2046"/>
                    <a:pt x="508" y="2002"/>
                    <a:pt x="508" y="2002"/>
                  </a:cubicBezTo>
                  <a:cubicBezTo>
                    <a:pt x="505" y="1990"/>
                    <a:pt x="517" y="1992"/>
                    <a:pt x="511" y="1981"/>
                  </a:cubicBezTo>
                  <a:cubicBezTo>
                    <a:pt x="507" y="1972"/>
                    <a:pt x="508" y="1967"/>
                    <a:pt x="507" y="1957"/>
                  </a:cubicBezTo>
                  <a:cubicBezTo>
                    <a:pt x="505" y="1942"/>
                    <a:pt x="521" y="1914"/>
                    <a:pt x="521" y="1914"/>
                  </a:cubicBezTo>
                  <a:cubicBezTo>
                    <a:pt x="518" y="1890"/>
                    <a:pt x="523" y="1861"/>
                    <a:pt x="507" y="1842"/>
                  </a:cubicBezTo>
                  <a:cubicBezTo>
                    <a:pt x="492" y="1824"/>
                    <a:pt x="463" y="1816"/>
                    <a:pt x="443" y="1806"/>
                  </a:cubicBezTo>
                  <a:cubicBezTo>
                    <a:pt x="435" y="1802"/>
                    <a:pt x="428" y="1797"/>
                    <a:pt x="421" y="1792"/>
                  </a:cubicBezTo>
                  <a:cubicBezTo>
                    <a:pt x="416" y="1788"/>
                    <a:pt x="413" y="1780"/>
                    <a:pt x="407" y="1777"/>
                  </a:cubicBezTo>
                  <a:cubicBezTo>
                    <a:pt x="394" y="1770"/>
                    <a:pt x="377" y="1771"/>
                    <a:pt x="364" y="1763"/>
                  </a:cubicBezTo>
                  <a:cubicBezTo>
                    <a:pt x="357" y="1758"/>
                    <a:pt x="349" y="1754"/>
                    <a:pt x="342" y="1749"/>
                  </a:cubicBezTo>
                  <a:cubicBezTo>
                    <a:pt x="317" y="1710"/>
                    <a:pt x="298" y="1704"/>
                    <a:pt x="249" y="1683"/>
                  </a:cubicBezTo>
                  <a:cubicBezTo>
                    <a:pt x="235" y="1677"/>
                    <a:pt x="228" y="1663"/>
                    <a:pt x="228" y="1663"/>
                  </a:cubicBezTo>
                  <a:cubicBezTo>
                    <a:pt x="195" y="1630"/>
                    <a:pt x="235" y="1633"/>
                    <a:pt x="263" y="1627"/>
                  </a:cubicBezTo>
                  <a:cubicBezTo>
                    <a:pt x="289" y="1610"/>
                    <a:pt x="309" y="1587"/>
                    <a:pt x="335" y="1570"/>
                  </a:cubicBezTo>
                  <a:cubicBezTo>
                    <a:pt x="350" y="1547"/>
                    <a:pt x="361" y="1532"/>
                    <a:pt x="379" y="1513"/>
                  </a:cubicBezTo>
                  <a:cubicBezTo>
                    <a:pt x="388" y="1485"/>
                    <a:pt x="397" y="1466"/>
                    <a:pt x="414" y="1441"/>
                  </a:cubicBezTo>
                  <a:cubicBezTo>
                    <a:pt x="424" y="1410"/>
                    <a:pt x="432" y="1379"/>
                    <a:pt x="443" y="1348"/>
                  </a:cubicBezTo>
                  <a:cubicBezTo>
                    <a:pt x="448" y="1334"/>
                    <a:pt x="457" y="1305"/>
                    <a:pt x="457" y="1305"/>
                  </a:cubicBezTo>
                  <a:cubicBezTo>
                    <a:pt x="462" y="1266"/>
                    <a:pt x="483" y="1205"/>
                    <a:pt x="435" y="1190"/>
                  </a:cubicBezTo>
                  <a:cubicBezTo>
                    <a:pt x="413" y="1166"/>
                    <a:pt x="403" y="1132"/>
                    <a:pt x="378" y="1111"/>
                  </a:cubicBezTo>
                  <a:cubicBezTo>
                    <a:pt x="357" y="1094"/>
                    <a:pt x="324" y="1091"/>
                    <a:pt x="299" y="1082"/>
                  </a:cubicBezTo>
                  <a:cubicBezTo>
                    <a:pt x="270" y="1053"/>
                    <a:pt x="232" y="1038"/>
                    <a:pt x="192" y="1025"/>
                  </a:cubicBezTo>
                  <a:cubicBezTo>
                    <a:pt x="185" y="1023"/>
                    <a:pt x="177" y="1020"/>
                    <a:pt x="170" y="1018"/>
                  </a:cubicBezTo>
                  <a:cubicBezTo>
                    <a:pt x="163" y="1016"/>
                    <a:pt x="156" y="1013"/>
                    <a:pt x="149" y="1011"/>
                  </a:cubicBezTo>
                  <a:cubicBezTo>
                    <a:pt x="142" y="1009"/>
                    <a:pt x="127" y="1004"/>
                    <a:pt x="127" y="1004"/>
                  </a:cubicBezTo>
                  <a:cubicBezTo>
                    <a:pt x="95" y="978"/>
                    <a:pt x="88" y="964"/>
                    <a:pt x="48" y="951"/>
                  </a:cubicBezTo>
                  <a:cubicBezTo>
                    <a:pt x="43" y="944"/>
                    <a:pt x="25" y="910"/>
                    <a:pt x="20" y="903"/>
                  </a:cubicBezTo>
                  <a:cubicBezTo>
                    <a:pt x="16" y="898"/>
                    <a:pt x="5" y="896"/>
                    <a:pt x="5" y="889"/>
                  </a:cubicBezTo>
                  <a:cubicBezTo>
                    <a:pt x="1" y="822"/>
                    <a:pt x="0" y="766"/>
                    <a:pt x="63" y="746"/>
                  </a:cubicBezTo>
                  <a:cubicBezTo>
                    <a:pt x="77" y="718"/>
                    <a:pt x="68" y="719"/>
                    <a:pt x="76" y="711"/>
                  </a:cubicBezTo>
                  <a:cubicBezTo>
                    <a:pt x="84" y="703"/>
                    <a:pt x="101" y="711"/>
                    <a:pt x="113" y="695"/>
                  </a:cubicBezTo>
                  <a:cubicBezTo>
                    <a:pt x="128" y="660"/>
                    <a:pt x="124" y="642"/>
                    <a:pt x="149" y="617"/>
                  </a:cubicBezTo>
                  <a:cubicBezTo>
                    <a:pt x="171" y="595"/>
                    <a:pt x="169" y="593"/>
                    <a:pt x="192" y="559"/>
                  </a:cubicBezTo>
                  <a:cubicBezTo>
                    <a:pt x="197" y="552"/>
                    <a:pt x="206" y="538"/>
                    <a:pt x="206" y="538"/>
                  </a:cubicBezTo>
                  <a:cubicBezTo>
                    <a:pt x="215" y="490"/>
                    <a:pt x="223" y="443"/>
                    <a:pt x="235" y="395"/>
                  </a:cubicBezTo>
                  <a:cubicBezTo>
                    <a:pt x="229" y="349"/>
                    <a:pt x="221" y="310"/>
                    <a:pt x="206" y="266"/>
                  </a:cubicBezTo>
                  <a:cubicBezTo>
                    <a:pt x="219" y="197"/>
                    <a:pt x="206" y="256"/>
                    <a:pt x="242" y="215"/>
                  </a:cubicBezTo>
                  <a:cubicBezTo>
                    <a:pt x="246" y="204"/>
                    <a:pt x="245" y="189"/>
                    <a:pt x="254" y="183"/>
                  </a:cubicBezTo>
                  <a:cubicBezTo>
                    <a:pt x="260" y="179"/>
                    <a:pt x="257" y="199"/>
                    <a:pt x="263" y="201"/>
                  </a:cubicBezTo>
                  <a:cubicBezTo>
                    <a:pt x="270" y="204"/>
                    <a:pt x="278" y="196"/>
                    <a:pt x="285" y="194"/>
                  </a:cubicBezTo>
                  <a:cubicBezTo>
                    <a:pt x="328" y="208"/>
                    <a:pt x="360" y="255"/>
                    <a:pt x="400" y="280"/>
                  </a:cubicBezTo>
                  <a:cubicBezTo>
                    <a:pt x="424" y="316"/>
                    <a:pt x="442" y="310"/>
                    <a:pt x="484" y="317"/>
                  </a:cubicBezTo>
                  <a:cubicBezTo>
                    <a:pt x="600" y="382"/>
                    <a:pt x="625" y="319"/>
                    <a:pt x="686" y="310"/>
                  </a:cubicBezTo>
                  <a:cubicBezTo>
                    <a:pt x="694" y="309"/>
                    <a:pt x="691" y="289"/>
                    <a:pt x="691" y="281"/>
                  </a:cubicBezTo>
                  <a:cubicBezTo>
                    <a:pt x="698" y="250"/>
                    <a:pt x="711" y="243"/>
                    <a:pt x="672" y="230"/>
                  </a:cubicBezTo>
                  <a:cubicBezTo>
                    <a:pt x="652" y="167"/>
                    <a:pt x="680" y="244"/>
                    <a:pt x="650" y="194"/>
                  </a:cubicBezTo>
                  <a:cubicBezTo>
                    <a:pt x="646" y="187"/>
                    <a:pt x="648" y="177"/>
                    <a:pt x="643" y="172"/>
                  </a:cubicBezTo>
                  <a:cubicBezTo>
                    <a:pt x="635" y="164"/>
                    <a:pt x="624" y="163"/>
                    <a:pt x="614" y="158"/>
                  </a:cubicBezTo>
                  <a:cubicBezTo>
                    <a:pt x="609" y="151"/>
                    <a:pt x="606" y="143"/>
                    <a:pt x="600" y="137"/>
                  </a:cubicBezTo>
                  <a:cubicBezTo>
                    <a:pt x="594" y="131"/>
                    <a:pt x="584" y="129"/>
                    <a:pt x="579" y="122"/>
                  </a:cubicBezTo>
                  <a:cubicBezTo>
                    <a:pt x="574" y="116"/>
                    <a:pt x="575" y="107"/>
                    <a:pt x="571" y="101"/>
                  </a:cubicBezTo>
                  <a:cubicBezTo>
                    <a:pt x="555" y="75"/>
                    <a:pt x="535" y="54"/>
                    <a:pt x="507" y="43"/>
                  </a:cubicBezTo>
                  <a:cubicBezTo>
                    <a:pt x="519" y="6"/>
                    <a:pt x="532" y="27"/>
                    <a:pt x="557" y="0"/>
                  </a:cubicBezTo>
                  <a:close/>
                </a:path>
              </a:pathLst>
            </a:custGeom>
            <a:no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29" name="Freeform 28"/>
            <p:cNvSpPr>
              <a:spLocks noChangeAspect="1"/>
            </p:cNvSpPr>
            <p:nvPr/>
          </p:nvSpPr>
          <p:spPr bwMode="auto">
            <a:xfrm>
              <a:off x="2489" y="2763"/>
              <a:ext cx="289" cy="370"/>
            </a:xfrm>
            <a:custGeom>
              <a:avLst/>
              <a:gdLst>
                <a:gd name="T0" fmla="*/ 1 w 2884"/>
                <a:gd name="T1" fmla="*/ 0 h 3608"/>
                <a:gd name="T2" fmla="*/ 1 w 2884"/>
                <a:gd name="T3" fmla="*/ 0 h 3608"/>
                <a:gd name="T4" fmla="*/ 1 w 2884"/>
                <a:gd name="T5" fmla="*/ 1 h 3608"/>
                <a:gd name="T6" fmla="*/ 1 w 2884"/>
                <a:gd name="T7" fmla="*/ 1 h 3608"/>
                <a:gd name="T8" fmla="*/ 1 w 2884"/>
                <a:gd name="T9" fmla="*/ 1 h 3608"/>
                <a:gd name="T10" fmla="*/ 1 w 2884"/>
                <a:gd name="T11" fmla="*/ 1 h 3608"/>
                <a:gd name="T12" fmla="*/ 1 w 2884"/>
                <a:gd name="T13" fmla="*/ 1 h 3608"/>
                <a:gd name="T14" fmla="*/ 1 w 2884"/>
                <a:gd name="T15" fmla="*/ 1 h 3608"/>
                <a:gd name="T16" fmla="*/ 0 w 2884"/>
                <a:gd name="T17" fmla="*/ 1 h 3608"/>
                <a:gd name="T18" fmla="*/ 0 w 2884"/>
                <a:gd name="T19" fmla="*/ 2 h 3608"/>
                <a:gd name="T20" fmla="*/ 0 w 2884"/>
                <a:gd name="T21" fmla="*/ 2 h 3608"/>
                <a:gd name="T22" fmla="*/ 0 w 2884"/>
                <a:gd name="T23" fmla="*/ 2 h 3608"/>
                <a:gd name="T24" fmla="*/ 0 w 2884"/>
                <a:gd name="T25" fmla="*/ 2 h 3608"/>
                <a:gd name="T26" fmla="*/ 0 w 2884"/>
                <a:gd name="T27" fmla="*/ 3 h 3608"/>
                <a:gd name="T28" fmla="*/ 0 w 2884"/>
                <a:gd name="T29" fmla="*/ 3 h 3608"/>
                <a:gd name="T30" fmla="*/ 0 w 2884"/>
                <a:gd name="T31" fmla="*/ 3 h 3608"/>
                <a:gd name="T32" fmla="*/ 1 w 2884"/>
                <a:gd name="T33" fmla="*/ 3 h 3608"/>
                <a:gd name="T34" fmla="*/ 1 w 2884"/>
                <a:gd name="T35" fmla="*/ 3 h 3608"/>
                <a:gd name="T36" fmla="*/ 1 w 2884"/>
                <a:gd name="T37" fmla="*/ 4 h 3608"/>
                <a:gd name="T38" fmla="*/ 1 w 2884"/>
                <a:gd name="T39" fmla="*/ 4 h 3608"/>
                <a:gd name="T40" fmla="*/ 1 w 2884"/>
                <a:gd name="T41" fmla="*/ 4 h 3608"/>
                <a:gd name="T42" fmla="*/ 1 w 2884"/>
                <a:gd name="T43" fmla="*/ 4 h 3608"/>
                <a:gd name="T44" fmla="*/ 1 w 2884"/>
                <a:gd name="T45" fmla="*/ 4 h 3608"/>
                <a:gd name="T46" fmla="*/ 1 w 2884"/>
                <a:gd name="T47" fmla="*/ 4 h 3608"/>
                <a:gd name="T48" fmla="*/ 1 w 2884"/>
                <a:gd name="T49" fmla="*/ 4 h 3608"/>
                <a:gd name="T50" fmla="*/ 2 w 2884"/>
                <a:gd name="T51" fmla="*/ 3 h 3608"/>
                <a:gd name="T52" fmla="*/ 2 w 2884"/>
                <a:gd name="T53" fmla="*/ 3 h 3608"/>
                <a:gd name="T54" fmla="*/ 2 w 2884"/>
                <a:gd name="T55" fmla="*/ 3 h 3608"/>
                <a:gd name="T56" fmla="*/ 2 w 2884"/>
                <a:gd name="T57" fmla="*/ 3 h 3608"/>
                <a:gd name="T58" fmla="*/ 2 w 2884"/>
                <a:gd name="T59" fmla="*/ 3 h 3608"/>
                <a:gd name="T60" fmla="*/ 2 w 2884"/>
                <a:gd name="T61" fmla="*/ 3 h 3608"/>
                <a:gd name="T62" fmla="*/ 2 w 2884"/>
                <a:gd name="T63" fmla="*/ 3 h 3608"/>
                <a:gd name="T64" fmla="*/ 2 w 2884"/>
                <a:gd name="T65" fmla="*/ 2 h 3608"/>
                <a:gd name="T66" fmla="*/ 2 w 2884"/>
                <a:gd name="T67" fmla="*/ 2 h 3608"/>
                <a:gd name="T68" fmla="*/ 2 w 2884"/>
                <a:gd name="T69" fmla="*/ 2 h 3608"/>
                <a:gd name="T70" fmla="*/ 3 w 2884"/>
                <a:gd name="T71" fmla="*/ 2 h 3608"/>
                <a:gd name="T72" fmla="*/ 2 w 2884"/>
                <a:gd name="T73" fmla="*/ 2 h 3608"/>
                <a:gd name="T74" fmla="*/ 2 w 2884"/>
                <a:gd name="T75" fmla="*/ 2 h 3608"/>
                <a:gd name="T76" fmla="*/ 2 w 2884"/>
                <a:gd name="T77" fmla="*/ 2 h 3608"/>
                <a:gd name="T78" fmla="*/ 2 w 2884"/>
                <a:gd name="T79" fmla="*/ 2 h 3608"/>
                <a:gd name="T80" fmla="*/ 2 w 2884"/>
                <a:gd name="T81" fmla="*/ 2 h 3608"/>
                <a:gd name="T82" fmla="*/ 2 w 2884"/>
                <a:gd name="T83" fmla="*/ 2 h 3608"/>
                <a:gd name="T84" fmla="*/ 2 w 2884"/>
                <a:gd name="T85" fmla="*/ 1 h 3608"/>
                <a:gd name="T86" fmla="*/ 3 w 2884"/>
                <a:gd name="T87" fmla="*/ 1 h 3608"/>
                <a:gd name="T88" fmla="*/ 3 w 2884"/>
                <a:gd name="T89" fmla="*/ 1 h 3608"/>
                <a:gd name="T90" fmla="*/ 3 w 2884"/>
                <a:gd name="T91" fmla="*/ 1 h 3608"/>
                <a:gd name="T92" fmla="*/ 2 w 2884"/>
                <a:gd name="T93" fmla="*/ 1 h 3608"/>
                <a:gd name="T94" fmla="*/ 2 w 2884"/>
                <a:gd name="T95" fmla="*/ 1 h 3608"/>
                <a:gd name="T96" fmla="*/ 2 w 2884"/>
                <a:gd name="T97" fmla="*/ 1 h 3608"/>
                <a:gd name="T98" fmla="*/ 2 w 2884"/>
                <a:gd name="T99" fmla="*/ 0 h 3608"/>
                <a:gd name="T100" fmla="*/ 2 w 2884"/>
                <a:gd name="T101" fmla="*/ 0 h 36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884"/>
                <a:gd name="T154" fmla="*/ 0 h 3608"/>
                <a:gd name="T155" fmla="*/ 2884 w 2884"/>
                <a:gd name="T156" fmla="*/ 3608 h 36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884" h="3608">
                  <a:moveTo>
                    <a:pt x="1418" y="4"/>
                  </a:moveTo>
                  <a:cubicBezTo>
                    <a:pt x="1397" y="26"/>
                    <a:pt x="1392" y="54"/>
                    <a:pt x="1368" y="76"/>
                  </a:cubicBezTo>
                  <a:cubicBezTo>
                    <a:pt x="1359" y="115"/>
                    <a:pt x="1345" y="153"/>
                    <a:pt x="1332" y="191"/>
                  </a:cubicBezTo>
                  <a:cubicBezTo>
                    <a:pt x="1327" y="205"/>
                    <a:pt x="1328" y="222"/>
                    <a:pt x="1318" y="233"/>
                  </a:cubicBezTo>
                  <a:cubicBezTo>
                    <a:pt x="1293" y="259"/>
                    <a:pt x="1254" y="277"/>
                    <a:pt x="1225" y="298"/>
                  </a:cubicBezTo>
                  <a:cubicBezTo>
                    <a:pt x="1211" y="341"/>
                    <a:pt x="1210" y="351"/>
                    <a:pt x="1168" y="362"/>
                  </a:cubicBezTo>
                  <a:cubicBezTo>
                    <a:pt x="1161" y="367"/>
                    <a:pt x="1154" y="373"/>
                    <a:pt x="1146" y="377"/>
                  </a:cubicBezTo>
                  <a:cubicBezTo>
                    <a:pt x="1132" y="383"/>
                    <a:pt x="1103" y="391"/>
                    <a:pt x="1103" y="391"/>
                  </a:cubicBezTo>
                  <a:cubicBezTo>
                    <a:pt x="1095" y="403"/>
                    <a:pt x="1028" y="416"/>
                    <a:pt x="1010" y="427"/>
                  </a:cubicBezTo>
                  <a:cubicBezTo>
                    <a:pt x="967" y="453"/>
                    <a:pt x="935" y="493"/>
                    <a:pt x="888" y="499"/>
                  </a:cubicBezTo>
                  <a:cubicBezTo>
                    <a:pt x="879" y="501"/>
                    <a:pt x="869" y="503"/>
                    <a:pt x="860" y="506"/>
                  </a:cubicBezTo>
                  <a:cubicBezTo>
                    <a:pt x="846" y="510"/>
                    <a:pt x="817" y="520"/>
                    <a:pt x="817" y="520"/>
                  </a:cubicBezTo>
                  <a:cubicBezTo>
                    <a:pt x="783" y="518"/>
                    <a:pt x="750" y="513"/>
                    <a:pt x="716" y="513"/>
                  </a:cubicBezTo>
                  <a:cubicBezTo>
                    <a:pt x="704" y="513"/>
                    <a:pt x="689" y="511"/>
                    <a:pt x="680" y="520"/>
                  </a:cubicBezTo>
                  <a:cubicBezTo>
                    <a:pt x="619" y="581"/>
                    <a:pt x="682" y="564"/>
                    <a:pt x="660" y="576"/>
                  </a:cubicBezTo>
                  <a:cubicBezTo>
                    <a:pt x="651" y="590"/>
                    <a:pt x="642" y="595"/>
                    <a:pt x="630" y="606"/>
                  </a:cubicBezTo>
                  <a:cubicBezTo>
                    <a:pt x="622" y="614"/>
                    <a:pt x="592" y="624"/>
                    <a:pt x="580" y="628"/>
                  </a:cubicBezTo>
                  <a:cubicBezTo>
                    <a:pt x="582" y="642"/>
                    <a:pt x="584" y="657"/>
                    <a:pt x="587" y="671"/>
                  </a:cubicBezTo>
                  <a:cubicBezTo>
                    <a:pt x="589" y="678"/>
                    <a:pt x="588" y="692"/>
                    <a:pt x="595" y="692"/>
                  </a:cubicBezTo>
                  <a:cubicBezTo>
                    <a:pt x="599" y="695"/>
                    <a:pt x="609" y="685"/>
                    <a:pt x="609" y="692"/>
                  </a:cubicBezTo>
                  <a:cubicBezTo>
                    <a:pt x="604" y="706"/>
                    <a:pt x="600" y="721"/>
                    <a:pt x="595" y="735"/>
                  </a:cubicBezTo>
                  <a:cubicBezTo>
                    <a:pt x="592" y="742"/>
                    <a:pt x="587" y="757"/>
                    <a:pt x="587" y="757"/>
                  </a:cubicBezTo>
                  <a:cubicBezTo>
                    <a:pt x="591" y="882"/>
                    <a:pt x="646" y="1114"/>
                    <a:pt x="516" y="1215"/>
                  </a:cubicBezTo>
                  <a:cubicBezTo>
                    <a:pt x="507" y="1222"/>
                    <a:pt x="451" y="1229"/>
                    <a:pt x="451" y="1229"/>
                  </a:cubicBezTo>
                  <a:cubicBezTo>
                    <a:pt x="422" y="1261"/>
                    <a:pt x="380" y="1270"/>
                    <a:pt x="344" y="1294"/>
                  </a:cubicBezTo>
                  <a:cubicBezTo>
                    <a:pt x="339" y="1308"/>
                    <a:pt x="334" y="1323"/>
                    <a:pt x="329" y="1337"/>
                  </a:cubicBezTo>
                  <a:cubicBezTo>
                    <a:pt x="327" y="1344"/>
                    <a:pt x="322" y="1358"/>
                    <a:pt x="322" y="1358"/>
                  </a:cubicBezTo>
                  <a:cubicBezTo>
                    <a:pt x="327" y="1408"/>
                    <a:pt x="337" y="1509"/>
                    <a:pt x="337" y="1509"/>
                  </a:cubicBezTo>
                  <a:cubicBezTo>
                    <a:pt x="330" y="1520"/>
                    <a:pt x="315" y="1530"/>
                    <a:pt x="315" y="1543"/>
                  </a:cubicBezTo>
                  <a:cubicBezTo>
                    <a:pt x="315" y="1554"/>
                    <a:pt x="332" y="1556"/>
                    <a:pt x="337" y="1566"/>
                  </a:cubicBezTo>
                  <a:cubicBezTo>
                    <a:pt x="349" y="1590"/>
                    <a:pt x="350" y="1619"/>
                    <a:pt x="358" y="1645"/>
                  </a:cubicBezTo>
                  <a:cubicBezTo>
                    <a:pt x="363" y="1659"/>
                    <a:pt x="372" y="1688"/>
                    <a:pt x="372" y="1688"/>
                  </a:cubicBezTo>
                  <a:cubicBezTo>
                    <a:pt x="370" y="1702"/>
                    <a:pt x="370" y="1718"/>
                    <a:pt x="365" y="1731"/>
                  </a:cubicBezTo>
                  <a:cubicBezTo>
                    <a:pt x="344" y="1782"/>
                    <a:pt x="337" y="1769"/>
                    <a:pt x="322" y="1824"/>
                  </a:cubicBezTo>
                  <a:cubicBezTo>
                    <a:pt x="320" y="1831"/>
                    <a:pt x="321" y="1841"/>
                    <a:pt x="315" y="1846"/>
                  </a:cubicBezTo>
                  <a:cubicBezTo>
                    <a:pt x="307" y="1852"/>
                    <a:pt x="296" y="1851"/>
                    <a:pt x="286" y="1853"/>
                  </a:cubicBezTo>
                  <a:cubicBezTo>
                    <a:pt x="243" y="1882"/>
                    <a:pt x="235" y="1934"/>
                    <a:pt x="200" y="1967"/>
                  </a:cubicBezTo>
                  <a:cubicBezTo>
                    <a:pt x="149" y="1959"/>
                    <a:pt x="154" y="1958"/>
                    <a:pt x="129" y="1996"/>
                  </a:cubicBezTo>
                  <a:cubicBezTo>
                    <a:pt x="127" y="2020"/>
                    <a:pt x="128" y="2045"/>
                    <a:pt x="122" y="2068"/>
                  </a:cubicBezTo>
                  <a:cubicBezTo>
                    <a:pt x="117" y="2088"/>
                    <a:pt x="93" y="2110"/>
                    <a:pt x="86" y="2132"/>
                  </a:cubicBezTo>
                  <a:cubicBezTo>
                    <a:pt x="95" y="2247"/>
                    <a:pt x="82" y="2352"/>
                    <a:pt x="50" y="2462"/>
                  </a:cubicBezTo>
                  <a:cubicBezTo>
                    <a:pt x="39" y="2498"/>
                    <a:pt x="26" y="2533"/>
                    <a:pt x="14" y="2569"/>
                  </a:cubicBezTo>
                  <a:cubicBezTo>
                    <a:pt x="9" y="2583"/>
                    <a:pt x="0" y="2612"/>
                    <a:pt x="0" y="2612"/>
                  </a:cubicBezTo>
                  <a:cubicBezTo>
                    <a:pt x="5" y="2645"/>
                    <a:pt x="13" y="2673"/>
                    <a:pt x="21" y="2705"/>
                  </a:cubicBezTo>
                  <a:cubicBezTo>
                    <a:pt x="24" y="2739"/>
                    <a:pt x="20" y="2773"/>
                    <a:pt x="29" y="2806"/>
                  </a:cubicBezTo>
                  <a:cubicBezTo>
                    <a:pt x="33" y="2823"/>
                    <a:pt x="68" y="2808"/>
                    <a:pt x="72" y="2806"/>
                  </a:cubicBezTo>
                  <a:cubicBezTo>
                    <a:pt x="120" y="2785"/>
                    <a:pt x="170" y="2784"/>
                    <a:pt x="222" y="2777"/>
                  </a:cubicBezTo>
                  <a:cubicBezTo>
                    <a:pt x="251" y="2779"/>
                    <a:pt x="281" y="2775"/>
                    <a:pt x="308" y="2784"/>
                  </a:cubicBezTo>
                  <a:cubicBezTo>
                    <a:pt x="315" y="2786"/>
                    <a:pt x="310" y="2801"/>
                    <a:pt x="315" y="2806"/>
                  </a:cubicBezTo>
                  <a:cubicBezTo>
                    <a:pt x="327" y="2818"/>
                    <a:pt x="357" y="2823"/>
                    <a:pt x="372" y="2827"/>
                  </a:cubicBezTo>
                  <a:cubicBezTo>
                    <a:pt x="410" y="2865"/>
                    <a:pt x="483" y="2873"/>
                    <a:pt x="537" y="2885"/>
                  </a:cubicBezTo>
                  <a:cubicBezTo>
                    <a:pt x="564" y="2911"/>
                    <a:pt x="584" y="2927"/>
                    <a:pt x="595" y="2963"/>
                  </a:cubicBezTo>
                  <a:cubicBezTo>
                    <a:pt x="598" y="2973"/>
                    <a:pt x="598" y="2983"/>
                    <a:pt x="602" y="2992"/>
                  </a:cubicBezTo>
                  <a:cubicBezTo>
                    <a:pt x="612" y="3012"/>
                    <a:pt x="627" y="3029"/>
                    <a:pt x="638" y="3049"/>
                  </a:cubicBezTo>
                  <a:cubicBezTo>
                    <a:pt x="652" y="3106"/>
                    <a:pt x="670" y="3158"/>
                    <a:pt x="702" y="3207"/>
                  </a:cubicBezTo>
                  <a:cubicBezTo>
                    <a:pt x="717" y="3268"/>
                    <a:pt x="683" y="3342"/>
                    <a:pt x="752" y="3365"/>
                  </a:cubicBezTo>
                  <a:cubicBezTo>
                    <a:pt x="757" y="3372"/>
                    <a:pt x="763" y="3378"/>
                    <a:pt x="766" y="3386"/>
                  </a:cubicBezTo>
                  <a:cubicBezTo>
                    <a:pt x="770" y="3397"/>
                    <a:pt x="765" y="3413"/>
                    <a:pt x="774" y="3422"/>
                  </a:cubicBezTo>
                  <a:cubicBezTo>
                    <a:pt x="776" y="3424"/>
                    <a:pt x="844" y="3435"/>
                    <a:pt x="852" y="3436"/>
                  </a:cubicBezTo>
                  <a:cubicBezTo>
                    <a:pt x="855" y="3443"/>
                    <a:pt x="859" y="3450"/>
                    <a:pt x="860" y="3458"/>
                  </a:cubicBezTo>
                  <a:cubicBezTo>
                    <a:pt x="864" y="3501"/>
                    <a:pt x="853" y="3546"/>
                    <a:pt x="867" y="3587"/>
                  </a:cubicBezTo>
                  <a:cubicBezTo>
                    <a:pt x="872" y="3601"/>
                    <a:pt x="910" y="3601"/>
                    <a:pt x="910" y="3601"/>
                  </a:cubicBezTo>
                  <a:cubicBezTo>
                    <a:pt x="917" y="3596"/>
                    <a:pt x="923" y="3590"/>
                    <a:pt x="931" y="3587"/>
                  </a:cubicBezTo>
                  <a:cubicBezTo>
                    <a:pt x="940" y="3583"/>
                    <a:pt x="951" y="3585"/>
                    <a:pt x="960" y="3580"/>
                  </a:cubicBezTo>
                  <a:cubicBezTo>
                    <a:pt x="972" y="3574"/>
                    <a:pt x="979" y="3560"/>
                    <a:pt x="989" y="3551"/>
                  </a:cubicBezTo>
                  <a:cubicBezTo>
                    <a:pt x="1005" y="3483"/>
                    <a:pt x="1014" y="3497"/>
                    <a:pt x="1060" y="3451"/>
                  </a:cubicBezTo>
                  <a:cubicBezTo>
                    <a:pt x="1071" y="3396"/>
                    <a:pt x="1069" y="3422"/>
                    <a:pt x="1110" y="3393"/>
                  </a:cubicBezTo>
                  <a:cubicBezTo>
                    <a:pt x="1118" y="3372"/>
                    <a:pt x="1132" y="3329"/>
                    <a:pt x="1132" y="3329"/>
                  </a:cubicBezTo>
                  <a:cubicBezTo>
                    <a:pt x="1146" y="3331"/>
                    <a:pt x="1165" y="3326"/>
                    <a:pt x="1175" y="3336"/>
                  </a:cubicBezTo>
                  <a:cubicBezTo>
                    <a:pt x="1191" y="3352"/>
                    <a:pt x="1182" y="3380"/>
                    <a:pt x="1189" y="3401"/>
                  </a:cubicBezTo>
                  <a:cubicBezTo>
                    <a:pt x="1194" y="3530"/>
                    <a:pt x="1147" y="3608"/>
                    <a:pt x="1261" y="3580"/>
                  </a:cubicBezTo>
                  <a:cubicBezTo>
                    <a:pt x="1286" y="3553"/>
                    <a:pt x="1310" y="3556"/>
                    <a:pt x="1347" y="3551"/>
                  </a:cubicBezTo>
                  <a:cubicBezTo>
                    <a:pt x="1349" y="3525"/>
                    <a:pt x="1350" y="3498"/>
                    <a:pt x="1354" y="3472"/>
                  </a:cubicBezTo>
                  <a:cubicBezTo>
                    <a:pt x="1357" y="3457"/>
                    <a:pt x="1368" y="3429"/>
                    <a:pt x="1368" y="3429"/>
                  </a:cubicBezTo>
                  <a:cubicBezTo>
                    <a:pt x="1370" y="3381"/>
                    <a:pt x="1371" y="3334"/>
                    <a:pt x="1375" y="3286"/>
                  </a:cubicBezTo>
                  <a:cubicBezTo>
                    <a:pt x="1378" y="3255"/>
                    <a:pt x="1415" y="3231"/>
                    <a:pt x="1426" y="3200"/>
                  </a:cubicBezTo>
                  <a:cubicBezTo>
                    <a:pt x="1431" y="3186"/>
                    <a:pt x="1432" y="3170"/>
                    <a:pt x="1440" y="3157"/>
                  </a:cubicBezTo>
                  <a:cubicBezTo>
                    <a:pt x="1445" y="3150"/>
                    <a:pt x="1450" y="3143"/>
                    <a:pt x="1454" y="3135"/>
                  </a:cubicBezTo>
                  <a:cubicBezTo>
                    <a:pt x="1460" y="3121"/>
                    <a:pt x="1464" y="3106"/>
                    <a:pt x="1469" y="3092"/>
                  </a:cubicBezTo>
                  <a:cubicBezTo>
                    <a:pt x="1471" y="3085"/>
                    <a:pt x="1476" y="3071"/>
                    <a:pt x="1476" y="3071"/>
                  </a:cubicBezTo>
                  <a:cubicBezTo>
                    <a:pt x="1476" y="3069"/>
                    <a:pt x="1493" y="2966"/>
                    <a:pt x="1476" y="2956"/>
                  </a:cubicBezTo>
                  <a:cubicBezTo>
                    <a:pt x="1457" y="2945"/>
                    <a:pt x="1433" y="2961"/>
                    <a:pt x="1411" y="2963"/>
                  </a:cubicBezTo>
                  <a:cubicBezTo>
                    <a:pt x="1390" y="2956"/>
                    <a:pt x="1357" y="2918"/>
                    <a:pt x="1390" y="2892"/>
                  </a:cubicBezTo>
                  <a:cubicBezTo>
                    <a:pt x="1405" y="2880"/>
                    <a:pt x="1428" y="2887"/>
                    <a:pt x="1447" y="2885"/>
                  </a:cubicBezTo>
                  <a:cubicBezTo>
                    <a:pt x="1478" y="2882"/>
                    <a:pt x="1509" y="2880"/>
                    <a:pt x="1540" y="2877"/>
                  </a:cubicBezTo>
                  <a:cubicBezTo>
                    <a:pt x="1574" y="2846"/>
                    <a:pt x="1611" y="2813"/>
                    <a:pt x="1655" y="2799"/>
                  </a:cubicBezTo>
                  <a:cubicBezTo>
                    <a:pt x="1741" y="2808"/>
                    <a:pt x="1698" y="2808"/>
                    <a:pt x="1755" y="2827"/>
                  </a:cubicBezTo>
                  <a:cubicBezTo>
                    <a:pt x="1796" y="2819"/>
                    <a:pt x="1837" y="2812"/>
                    <a:pt x="1877" y="2799"/>
                  </a:cubicBezTo>
                  <a:cubicBezTo>
                    <a:pt x="1888" y="2766"/>
                    <a:pt x="1889" y="2742"/>
                    <a:pt x="1913" y="2720"/>
                  </a:cubicBezTo>
                  <a:cubicBezTo>
                    <a:pt x="1927" y="2632"/>
                    <a:pt x="1920" y="2692"/>
                    <a:pt x="1920" y="2541"/>
                  </a:cubicBezTo>
                  <a:cubicBezTo>
                    <a:pt x="1937" y="2537"/>
                    <a:pt x="1953" y="2526"/>
                    <a:pt x="1970" y="2526"/>
                  </a:cubicBezTo>
                  <a:cubicBezTo>
                    <a:pt x="1997" y="2526"/>
                    <a:pt x="2037" y="2543"/>
                    <a:pt x="2063" y="2548"/>
                  </a:cubicBezTo>
                  <a:cubicBezTo>
                    <a:pt x="2106" y="2534"/>
                    <a:pt x="2093" y="2505"/>
                    <a:pt x="2085" y="2462"/>
                  </a:cubicBezTo>
                  <a:cubicBezTo>
                    <a:pt x="2084" y="2454"/>
                    <a:pt x="2084" y="2445"/>
                    <a:pt x="2078" y="2440"/>
                  </a:cubicBezTo>
                  <a:cubicBezTo>
                    <a:pt x="2070" y="2434"/>
                    <a:pt x="2059" y="2435"/>
                    <a:pt x="2049" y="2433"/>
                  </a:cubicBezTo>
                  <a:cubicBezTo>
                    <a:pt x="2032" y="2399"/>
                    <a:pt x="2003" y="2358"/>
                    <a:pt x="2056" y="2340"/>
                  </a:cubicBezTo>
                  <a:cubicBezTo>
                    <a:pt x="2095" y="2346"/>
                    <a:pt x="2127" y="2357"/>
                    <a:pt x="2164" y="2369"/>
                  </a:cubicBezTo>
                  <a:cubicBezTo>
                    <a:pt x="2208" y="2362"/>
                    <a:pt x="2215" y="2365"/>
                    <a:pt x="2228" y="2326"/>
                  </a:cubicBezTo>
                  <a:cubicBezTo>
                    <a:pt x="2213" y="2234"/>
                    <a:pt x="2194" y="2203"/>
                    <a:pt x="2106" y="2175"/>
                  </a:cubicBezTo>
                  <a:cubicBezTo>
                    <a:pt x="2101" y="2166"/>
                    <a:pt x="2093" y="2157"/>
                    <a:pt x="2092" y="2147"/>
                  </a:cubicBezTo>
                  <a:cubicBezTo>
                    <a:pt x="2082" y="2036"/>
                    <a:pt x="2209" y="2028"/>
                    <a:pt x="2285" y="2003"/>
                  </a:cubicBezTo>
                  <a:cubicBezTo>
                    <a:pt x="2288" y="2010"/>
                    <a:pt x="2288" y="2019"/>
                    <a:pt x="2293" y="2025"/>
                  </a:cubicBezTo>
                  <a:cubicBezTo>
                    <a:pt x="2303" y="2038"/>
                    <a:pt x="2328" y="2061"/>
                    <a:pt x="2328" y="2061"/>
                  </a:cubicBezTo>
                  <a:cubicBezTo>
                    <a:pt x="2331" y="2068"/>
                    <a:pt x="2334" y="2075"/>
                    <a:pt x="2336" y="2082"/>
                  </a:cubicBezTo>
                  <a:cubicBezTo>
                    <a:pt x="2339" y="2098"/>
                    <a:pt x="2338" y="2116"/>
                    <a:pt x="2343" y="2132"/>
                  </a:cubicBezTo>
                  <a:cubicBezTo>
                    <a:pt x="2350" y="2154"/>
                    <a:pt x="2386" y="2182"/>
                    <a:pt x="2407" y="2190"/>
                  </a:cubicBezTo>
                  <a:cubicBezTo>
                    <a:pt x="2429" y="2187"/>
                    <a:pt x="2450" y="2185"/>
                    <a:pt x="2472" y="2182"/>
                  </a:cubicBezTo>
                  <a:cubicBezTo>
                    <a:pt x="2481" y="2180"/>
                    <a:pt x="2494" y="2183"/>
                    <a:pt x="2500" y="2175"/>
                  </a:cubicBezTo>
                  <a:cubicBezTo>
                    <a:pt x="2504" y="2169"/>
                    <a:pt x="2497" y="2160"/>
                    <a:pt x="2493" y="2154"/>
                  </a:cubicBezTo>
                  <a:cubicBezTo>
                    <a:pt x="2480" y="2132"/>
                    <a:pt x="2436" y="2109"/>
                    <a:pt x="2436" y="2082"/>
                  </a:cubicBezTo>
                  <a:cubicBezTo>
                    <a:pt x="2434" y="2065"/>
                    <a:pt x="2434" y="2048"/>
                    <a:pt x="2429" y="2032"/>
                  </a:cubicBezTo>
                  <a:cubicBezTo>
                    <a:pt x="2424" y="2017"/>
                    <a:pt x="2390" y="2000"/>
                    <a:pt x="2378" y="1989"/>
                  </a:cubicBezTo>
                  <a:cubicBezTo>
                    <a:pt x="2373" y="1975"/>
                    <a:pt x="2369" y="1960"/>
                    <a:pt x="2364" y="1946"/>
                  </a:cubicBezTo>
                  <a:cubicBezTo>
                    <a:pt x="2362" y="1939"/>
                    <a:pt x="2357" y="1924"/>
                    <a:pt x="2357" y="1924"/>
                  </a:cubicBezTo>
                  <a:cubicBezTo>
                    <a:pt x="2364" y="1925"/>
                    <a:pt x="2374" y="1932"/>
                    <a:pt x="2379" y="1927"/>
                  </a:cubicBezTo>
                  <a:cubicBezTo>
                    <a:pt x="2385" y="1921"/>
                    <a:pt x="2375" y="1911"/>
                    <a:pt x="2378" y="1903"/>
                  </a:cubicBezTo>
                  <a:cubicBezTo>
                    <a:pt x="2385" y="1885"/>
                    <a:pt x="2413" y="1872"/>
                    <a:pt x="2429" y="1867"/>
                  </a:cubicBezTo>
                  <a:cubicBezTo>
                    <a:pt x="2487" y="1881"/>
                    <a:pt x="2480" y="1866"/>
                    <a:pt x="2515" y="1831"/>
                  </a:cubicBezTo>
                  <a:cubicBezTo>
                    <a:pt x="2499" y="1788"/>
                    <a:pt x="2502" y="1775"/>
                    <a:pt x="2457" y="1753"/>
                  </a:cubicBezTo>
                  <a:cubicBezTo>
                    <a:pt x="2424" y="1718"/>
                    <a:pt x="2463" y="1765"/>
                    <a:pt x="2436" y="1695"/>
                  </a:cubicBezTo>
                  <a:cubicBezTo>
                    <a:pt x="2430" y="1679"/>
                    <a:pt x="2411" y="1672"/>
                    <a:pt x="2400" y="1659"/>
                  </a:cubicBezTo>
                  <a:cubicBezTo>
                    <a:pt x="2381" y="1636"/>
                    <a:pt x="2395" y="1638"/>
                    <a:pt x="2378" y="1638"/>
                  </a:cubicBezTo>
                  <a:cubicBezTo>
                    <a:pt x="2362" y="1606"/>
                    <a:pt x="2353" y="1570"/>
                    <a:pt x="2331" y="1543"/>
                  </a:cubicBezTo>
                  <a:cubicBezTo>
                    <a:pt x="2326" y="1537"/>
                    <a:pt x="2322" y="1560"/>
                    <a:pt x="2314" y="1559"/>
                  </a:cubicBezTo>
                  <a:cubicBezTo>
                    <a:pt x="2306" y="1558"/>
                    <a:pt x="2305" y="1545"/>
                    <a:pt x="2300" y="1538"/>
                  </a:cubicBezTo>
                  <a:cubicBezTo>
                    <a:pt x="2293" y="1509"/>
                    <a:pt x="2314" y="1486"/>
                    <a:pt x="2300" y="1459"/>
                  </a:cubicBezTo>
                  <a:cubicBezTo>
                    <a:pt x="2308" y="1417"/>
                    <a:pt x="2283" y="1415"/>
                    <a:pt x="2321" y="1401"/>
                  </a:cubicBezTo>
                  <a:cubicBezTo>
                    <a:pt x="2326" y="1342"/>
                    <a:pt x="2321" y="1323"/>
                    <a:pt x="2350" y="1280"/>
                  </a:cubicBezTo>
                  <a:cubicBezTo>
                    <a:pt x="2359" y="1251"/>
                    <a:pt x="2353" y="1230"/>
                    <a:pt x="2343" y="1201"/>
                  </a:cubicBezTo>
                  <a:cubicBezTo>
                    <a:pt x="2345" y="1182"/>
                    <a:pt x="2342" y="1161"/>
                    <a:pt x="2350" y="1143"/>
                  </a:cubicBezTo>
                  <a:cubicBezTo>
                    <a:pt x="2353" y="1136"/>
                    <a:pt x="2364" y="1137"/>
                    <a:pt x="2371" y="1136"/>
                  </a:cubicBezTo>
                  <a:cubicBezTo>
                    <a:pt x="2400" y="1132"/>
                    <a:pt x="2428" y="1132"/>
                    <a:pt x="2457" y="1129"/>
                  </a:cubicBezTo>
                  <a:cubicBezTo>
                    <a:pt x="2533" y="1121"/>
                    <a:pt x="2605" y="1084"/>
                    <a:pt x="2679" y="1065"/>
                  </a:cubicBezTo>
                  <a:cubicBezTo>
                    <a:pt x="2700" y="1044"/>
                    <a:pt x="2695" y="1022"/>
                    <a:pt x="2715" y="1000"/>
                  </a:cubicBezTo>
                  <a:cubicBezTo>
                    <a:pt x="2740" y="926"/>
                    <a:pt x="2713" y="930"/>
                    <a:pt x="2665" y="900"/>
                  </a:cubicBezTo>
                  <a:cubicBezTo>
                    <a:pt x="2615" y="869"/>
                    <a:pt x="2709" y="848"/>
                    <a:pt x="2658" y="835"/>
                  </a:cubicBezTo>
                  <a:cubicBezTo>
                    <a:pt x="2672" y="817"/>
                    <a:pt x="2657" y="758"/>
                    <a:pt x="2687" y="749"/>
                  </a:cubicBezTo>
                  <a:cubicBezTo>
                    <a:pt x="2717" y="740"/>
                    <a:pt x="2806" y="780"/>
                    <a:pt x="2837" y="778"/>
                  </a:cubicBezTo>
                  <a:cubicBezTo>
                    <a:pt x="2868" y="776"/>
                    <a:pt x="2884" y="758"/>
                    <a:pt x="2873" y="735"/>
                  </a:cubicBezTo>
                  <a:cubicBezTo>
                    <a:pt x="2862" y="712"/>
                    <a:pt x="2857" y="655"/>
                    <a:pt x="2773" y="642"/>
                  </a:cubicBezTo>
                  <a:cubicBezTo>
                    <a:pt x="2748" y="613"/>
                    <a:pt x="2372" y="656"/>
                    <a:pt x="2371" y="656"/>
                  </a:cubicBezTo>
                  <a:cubicBezTo>
                    <a:pt x="2307" y="592"/>
                    <a:pt x="2311" y="578"/>
                    <a:pt x="2228" y="549"/>
                  </a:cubicBezTo>
                  <a:cubicBezTo>
                    <a:pt x="2223" y="544"/>
                    <a:pt x="2168" y="591"/>
                    <a:pt x="2164" y="585"/>
                  </a:cubicBezTo>
                  <a:cubicBezTo>
                    <a:pt x="2156" y="574"/>
                    <a:pt x="2095" y="659"/>
                    <a:pt x="2085" y="649"/>
                  </a:cubicBezTo>
                  <a:cubicBezTo>
                    <a:pt x="2056" y="662"/>
                    <a:pt x="2031" y="647"/>
                    <a:pt x="2006" y="649"/>
                  </a:cubicBezTo>
                  <a:cubicBezTo>
                    <a:pt x="1981" y="651"/>
                    <a:pt x="1962" y="666"/>
                    <a:pt x="1934" y="663"/>
                  </a:cubicBezTo>
                  <a:cubicBezTo>
                    <a:pt x="1906" y="660"/>
                    <a:pt x="1859" y="649"/>
                    <a:pt x="1836" y="629"/>
                  </a:cubicBezTo>
                  <a:cubicBezTo>
                    <a:pt x="1813" y="609"/>
                    <a:pt x="1809" y="569"/>
                    <a:pt x="1793" y="543"/>
                  </a:cubicBezTo>
                  <a:cubicBezTo>
                    <a:pt x="1761" y="523"/>
                    <a:pt x="1759" y="498"/>
                    <a:pt x="1741" y="470"/>
                  </a:cubicBezTo>
                  <a:cubicBezTo>
                    <a:pt x="1723" y="442"/>
                    <a:pt x="1697" y="410"/>
                    <a:pt x="1684" y="377"/>
                  </a:cubicBezTo>
                  <a:cubicBezTo>
                    <a:pt x="1647" y="348"/>
                    <a:pt x="1696" y="302"/>
                    <a:pt x="1662" y="269"/>
                  </a:cubicBezTo>
                  <a:cubicBezTo>
                    <a:pt x="1646" y="233"/>
                    <a:pt x="1641" y="198"/>
                    <a:pt x="1612" y="162"/>
                  </a:cubicBezTo>
                  <a:cubicBezTo>
                    <a:pt x="1583" y="126"/>
                    <a:pt x="1528" y="84"/>
                    <a:pt x="1490" y="54"/>
                  </a:cubicBezTo>
                  <a:cubicBezTo>
                    <a:pt x="1458" y="28"/>
                    <a:pt x="1438" y="0"/>
                    <a:pt x="1418" y="4"/>
                  </a:cubicBezTo>
                  <a:close/>
                </a:path>
              </a:pathLst>
            </a:custGeom>
            <a:solidFill>
              <a:srgbClr val="00CCFF"/>
            </a:solid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30" name="Freeform 29"/>
            <p:cNvSpPr>
              <a:spLocks noChangeAspect="1"/>
            </p:cNvSpPr>
            <p:nvPr/>
          </p:nvSpPr>
          <p:spPr bwMode="auto">
            <a:xfrm>
              <a:off x="1758" y="2962"/>
              <a:ext cx="486" cy="352"/>
            </a:xfrm>
            <a:custGeom>
              <a:avLst/>
              <a:gdLst>
                <a:gd name="T0" fmla="*/ 4 w 4573"/>
                <a:gd name="T1" fmla="*/ 0 h 3253"/>
                <a:gd name="T2" fmla="*/ 3 w 4573"/>
                <a:gd name="T3" fmla="*/ 0 h 3253"/>
                <a:gd name="T4" fmla="*/ 3 w 4573"/>
                <a:gd name="T5" fmla="*/ 1 h 3253"/>
                <a:gd name="T6" fmla="*/ 3 w 4573"/>
                <a:gd name="T7" fmla="*/ 1 h 3253"/>
                <a:gd name="T8" fmla="*/ 3 w 4573"/>
                <a:gd name="T9" fmla="*/ 1 h 3253"/>
                <a:gd name="T10" fmla="*/ 2 w 4573"/>
                <a:gd name="T11" fmla="*/ 1 h 3253"/>
                <a:gd name="T12" fmla="*/ 2 w 4573"/>
                <a:gd name="T13" fmla="*/ 1 h 3253"/>
                <a:gd name="T14" fmla="*/ 2 w 4573"/>
                <a:gd name="T15" fmla="*/ 1 h 3253"/>
                <a:gd name="T16" fmla="*/ 2 w 4573"/>
                <a:gd name="T17" fmla="*/ 1 h 3253"/>
                <a:gd name="T18" fmla="*/ 2 w 4573"/>
                <a:gd name="T19" fmla="*/ 1 h 3253"/>
                <a:gd name="T20" fmla="*/ 2 w 4573"/>
                <a:gd name="T21" fmla="*/ 1 h 3253"/>
                <a:gd name="T22" fmla="*/ 1 w 4573"/>
                <a:gd name="T23" fmla="*/ 1 h 3253"/>
                <a:gd name="T24" fmla="*/ 1 w 4573"/>
                <a:gd name="T25" fmla="*/ 1 h 3253"/>
                <a:gd name="T26" fmla="*/ 1 w 4573"/>
                <a:gd name="T27" fmla="*/ 1 h 3253"/>
                <a:gd name="T28" fmla="*/ 1 w 4573"/>
                <a:gd name="T29" fmla="*/ 1 h 3253"/>
                <a:gd name="T30" fmla="*/ 1 w 4573"/>
                <a:gd name="T31" fmla="*/ 1 h 3253"/>
                <a:gd name="T32" fmla="*/ 0 w 4573"/>
                <a:gd name="T33" fmla="*/ 1 h 3253"/>
                <a:gd name="T34" fmla="*/ 0 w 4573"/>
                <a:gd name="T35" fmla="*/ 1 h 3253"/>
                <a:gd name="T36" fmla="*/ 0 w 4573"/>
                <a:gd name="T37" fmla="*/ 2 h 3253"/>
                <a:gd name="T38" fmla="*/ 0 w 4573"/>
                <a:gd name="T39" fmla="*/ 2 h 3253"/>
                <a:gd name="T40" fmla="*/ 1 w 4573"/>
                <a:gd name="T41" fmla="*/ 2 h 3253"/>
                <a:gd name="T42" fmla="*/ 1 w 4573"/>
                <a:gd name="T43" fmla="*/ 2 h 3253"/>
                <a:gd name="T44" fmla="*/ 1 w 4573"/>
                <a:gd name="T45" fmla="*/ 2 h 3253"/>
                <a:gd name="T46" fmla="*/ 1 w 4573"/>
                <a:gd name="T47" fmla="*/ 2 h 3253"/>
                <a:gd name="T48" fmla="*/ 1 w 4573"/>
                <a:gd name="T49" fmla="*/ 3 h 3253"/>
                <a:gd name="T50" fmla="*/ 1 w 4573"/>
                <a:gd name="T51" fmla="*/ 3 h 3253"/>
                <a:gd name="T52" fmla="*/ 1 w 4573"/>
                <a:gd name="T53" fmla="*/ 3 h 3253"/>
                <a:gd name="T54" fmla="*/ 1 w 4573"/>
                <a:gd name="T55" fmla="*/ 3 h 3253"/>
                <a:gd name="T56" fmla="*/ 1 w 4573"/>
                <a:gd name="T57" fmla="*/ 3 h 3253"/>
                <a:gd name="T58" fmla="*/ 2 w 4573"/>
                <a:gd name="T59" fmla="*/ 4 h 3253"/>
                <a:gd name="T60" fmla="*/ 2 w 4573"/>
                <a:gd name="T61" fmla="*/ 4 h 3253"/>
                <a:gd name="T62" fmla="*/ 2 w 4573"/>
                <a:gd name="T63" fmla="*/ 4 h 3253"/>
                <a:gd name="T64" fmla="*/ 2 w 4573"/>
                <a:gd name="T65" fmla="*/ 4 h 3253"/>
                <a:gd name="T66" fmla="*/ 2 w 4573"/>
                <a:gd name="T67" fmla="*/ 4 h 3253"/>
                <a:gd name="T68" fmla="*/ 3 w 4573"/>
                <a:gd name="T69" fmla="*/ 4 h 3253"/>
                <a:gd name="T70" fmla="*/ 3 w 4573"/>
                <a:gd name="T71" fmla="*/ 4 h 3253"/>
                <a:gd name="T72" fmla="*/ 3 w 4573"/>
                <a:gd name="T73" fmla="*/ 4 h 3253"/>
                <a:gd name="T74" fmla="*/ 3 w 4573"/>
                <a:gd name="T75" fmla="*/ 4 h 3253"/>
                <a:gd name="T76" fmla="*/ 3 w 4573"/>
                <a:gd name="T77" fmla="*/ 4 h 3253"/>
                <a:gd name="T78" fmla="*/ 4 w 4573"/>
                <a:gd name="T79" fmla="*/ 4 h 3253"/>
                <a:gd name="T80" fmla="*/ 4 w 4573"/>
                <a:gd name="T81" fmla="*/ 4 h 3253"/>
                <a:gd name="T82" fmla="*/ 4 w 4573"/>
                <a:gd name="T83" fmla="*/ 4 h 3253"/>
                <a:gd name="T84" fmla="*/ 4 w 4573"/>
                <a:gd name="T85" fmla="*/ 4 h 3253"/>
                <a:gd name="T86" fmla="*/ 4 w 4573"/>
                <a:gd name="T87" fmla="*/ 3 h 3253"/>
                <a:gd name="T88" fmla="*/ 5 w 4573"/>
                <a:gd name="T89" fmla="*/ 3 h 3253"/>
                <a:gd name="T90" fmla="*/ 5 w 4573"/>
                <a:gd name="T91" fmla="*/ 3 h 3253"/>
                <a:gd name="T92" fmla="*/ 5 w 4573"/>
                <a:gd name="T93" fmla="*/ 3 h 3253"/>
                <a:gd name="T94" fmla="*/ 5 w 4573"/>
                <a:gd name="T95" fmla="*/ 2 h 3253"/>
                <a:gd name="T96" fmla="*/ 5 w 4573"/>
                <a:gd name="T97" fmla="*/ 2 h 3253"/>
                <a:gd name="T98" fmla="*/ 5 w 4573"/>
                <a:gd name="T99" fmla="*/ 2 h 3253"/>
                <a:gd name="T100" fmla="*/ 5 w 4573"/>
                <a:gd name="T101" fmla="*/ 1 h 3253"/>
                <a:gd name="T102" fmla="*/ 5 w 4573"/>
                <a:gd name="T103" fmla="*/ 1 h 3253"/>
                <a:gd name="T104" fmla="*/ 5 w 4573"/>
                <a:gd name="T105" fmla="*/ 1 h 3253"/>
                <a:gd name="T106" fmla="*/ 5 w 4573"/>
                <a:gd name="T107" fmla="*/ 1 h 3253"/>
                <a:gd name="T108" fmla="*/ 5 w 4573"/>
                <a:gd name="T109" fmla="*/ 1 h 3253"/>
                <a:gd name="T110" fmla="*/ 5 w 4573"/>
                <a:gd name="T111" fmla="*/ 1 h 3253"/>
                <a:gd name="T112" fmla="*/ 5 w 4573"/>
                <a:gd name="T113" fmla="*/ 0 h 3253"/>
                <a:gd name="T114" fmla="*/ 5 w 4573"/>
                <a:gd name="T115" fmla="*/ 0 h 3253"/>
                <a:gd name="T116" fmla="*/ 5 w 4573"/>
                <a:gd name="T117" fmla="*/ 0 h 3253"/>
                <a:gd name="T118" fmla="*/ 4 w 4573"/>
                <a:gd name="T119" fmla="*/ 0 h 3253"/>
                <a:gd name="T120" fmla="*/ 4 w 4573"/>
                <a:gd name="T121" fmla="*/ 0 h 32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573"/>
                <a:gd name="T184" fmla="*/ 0 h 3253"/>
                <a:gd name="T185" fmla="*/ 4573 w 4573"/>
                <a:gd name="T186" fmla="*/ 3253 h 325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573" h="3253">
                  <a:moveTo>
                    <a:pt x="3255" y="126"/>
                  </a:moveTo>
                  <a:cubicBezTo>
                    <a:pt x="3237" y="143"/>
                    <a:pt x="3218" y="149"/>
                    <a:pt x="3197" y="162"/>
                  </a:cubicBezTo>
                  <a:cubicBezTo>
                    <a:pt x="3183" y="204"/>
                    <a:pt x="3146" y="217"/>
                    <a:pt x="3111" y="241"/>
                  </a:cubicBezTo>
                  <a:cubicBezTo>
                    <a:pt x="3099" y="249"/>
                    <a:pt x="3068" y="255"/>
                    <a:pt x="3068" y="255"/>
                  </a:cubicBezTo>
                  <a:cubicBezTo>
                    <a:pt x="3011" y="198"/>
                    <a:pt x="2972" y="256"/>
                    <a:pt x="2918" y="277"/>
                  </a:cubicBezTo>
                  <a:cubicBezTo>
                    <a:pt x="2892" y="302"/>
                    <a:pt x="2864" y="308"/>
                    <a:pt x="2832" y="320"/>
                  </a:cubicBezTo>
                  <a:cubicBezTo>
                    <a:pt x="2787" y="387"/>
                    <a:pt x="2774" y="371"/>
                    <a:pt x="2674" y="377"/>
                  </a:cubicBezTo>
                  <a:cubicBezTo>
                    <a:pt x="2604" y="400"/>
                    <a:pt x="2672" y="510"/>
                    <a:pt x="2634" y="567"/>
                  </a:cubicBezTo>
                  <a:cubicBezTo>
                    <a:pt x="2625" y="596"/>
                    <a:pt x="2611" y="604"/>
                    <a:pt x="2581" y="613"/>
                  </a:cubicBezTo>
                  <a:cubicBezTo>
                    <a:pt x="2560" y="611"/>
                    <a:pt x="2538" y="612"/>
                    <a:pt x="2517" y="606"/>
                  </a:cubicBezTo>
                  <a:cubicBezTo>
                    <a:pt x="2510" y="604"/>
                    <a:pt x="2472" y="589"/>
                    <a:pt x="2466" y="586"/>
                  </a:cubicBezTo>
                  <a:cubicBezTo>
                    <a:pt x="2452" y="579"/>
                    <a:pt x="2403" y="581"/>
                    <a:pt x="2403" y="581"/>
                  </a:cubicBezTo>
                  <a:cubicBezTo>
                    <a:pt x="2358" y="584"/>
                    <a:pt x="2333" y="565"/>
                    <a:pt x="2288" y="574"/>
                  </a:cubicBezTo>
                  <a:cubicBezTo>
                    <a:pt x="2245" y="587"/>
                    <a:pt x="2230" y="606"/>
                    <a:pt x="2202" y="620"/>
                  </a:cubicBezTo>
                  <a:cubicBezTo>
                    <a:pt x="2188" y="626"/>
                    <a:pt x="2158" y="671"/>
                    <a:pt x="2158" y="671"/>
                  </a:cubicBezTo>
                  <a:cubicBezTo>
                    <a:pt x="2153" y="678"/>
                    <a:pt x="2150" y="686"/>
                    <a:pt x="2144" y="692"/>
                  </a:cubicBezTo>
                  <a:cubicBezTo>
                    <a:pt x="2138" y="698"/>
                    <a:pt x="2129" y="700"/>
                    <a:pt x="2123" y="706"/>
                  </a:cubicBezTo>
                  <a:cubicBezTo>
                    <a:pt x="2043" y="797"/>
                    <a:pt x="2124" y="720"/>
                    <a:pt x="2080" y="764"/>
                  </a:cubicBezTo>
                  <a:cubicBezTo>
                    <a:pt x="2065" y="779"/>
                    <a:pt x="2022" y="792"/>
                    <a:pt x="2022" y="792"/>
                  </a:cubicBezTo>
                  <a:cubicBezTo>
                    <a:pt x="1974" y="844"/>
                    <a:pt x="1907" y="787"/>
                    <a:pt x="1857" y="771"/>
                  </a:cubicBezTo>
                  <a:cubicBezTo>
                    <a:pt x="1837" y="750"/>
                    <a:pt x="1820" y="747"/>
                    <a:pt x="1800" y="728"/>
                  </a:cubicBezTo>
                  <a:cubicBezTo>
                    <a:pt x="1796" y="716"/>
                    <a:pt x="1758" y="675"/>
                    <a:pt x="1746" y="668"/>
                  </a:cubicBezTo>
                  <a:cubicBezTo>
                    <a:pt x="1716" y="649"/>
                    <a:pt x="1717" y="633"/>
                    <a:pt x="1683" y="622"/>
                  </a:cubicBezTo>
                  <a:cubicBezTo>
                    <a:pt x="1675" y="599"/>
                    <a:pt x="1643" y="608"/>
                    <a:pt x="1635" y="585"/>
                  </a:cubicBezTo>
                  <a:cubicBezTo>
                    <a:pt x="1626" y="570"/>
                    <a:pt x="1621" y="578"/>
                    <a:pt x="1604" y="574"/>
                  </a:cubicBezTo>
                  <a:cubicBezTo>
                    <a:pt x="1580" y="576"/>
                    <a:pt x="1565" y="567"/>
                    <a:pt x="1542" y="574"/>
                  </a:cubicBezTo>
                  <a:cubicBezTo>
                    <a:pt x="1507" y="585"/>
                    <a:pt x="1519" y="614"/>
                    <a:pt x="1506" y="635"/>
                  </a:cubicBezTo>
                  <a:cubicBezTo>
                    <a:pt x="1497" y="650"/>
                    <a:pt x="1472" y="644"/>
                    <a:pt x="1456" y="649"/>
                  </a:cubicBezTo>
                  <a:cubicBezTo>
                    <a:pt x="1454" y="656"/>
                    <a:pt x="1451" y="664"/>
                    <a:pt x="1449" y="671"/>
                  </a:cubicBezTo>
                  <a:cubicBezTo>
                    <a:pt x="1446" y="680"/>
                    <a:pt x="1445" y="690"/>
                    <a:pt x="1442" y="699"/>
                  </a:cubicBezTo>
                  <a:cubicBezTo>
                    <a:pt x="1438" y="713"/>
                    <a:pt x="1428" y="742"/>
                    <a:pt x="1428" y="742"/>
                  </a:cubicBezTo>
                  <a:cubicBezTo>
                    <a:pt x="1426" y="755"/>
                    <a:pt x="1447" y="763"/>
                    <a:pt x="1446" y="773"/>
                  </a:cubicBezTo>
                  <a:cubicBezTo>
                    <a:pt x="1438" y="780"/>
                    <a:pt x="1411" y="778"/>
                    <a:pt x="1383" y="785"/>
                  </a:cubicBezTo>
                  <a:cubicBezTo>
                    <a:pt x="1341" y="809"/>
                    <a:pt x="1324" y="805"/>
                    <a:pt x="1277" y="814"/>
                  </a:cubicBezTo>
                  <a:cubicBezTo>
                    <a:pt x="1228" y="847"/>
                    <a:pt x="1250" y="838"/>
                    <a:pt x="1213" y="850"/>
                  </a:cubicBezTo>
                  <a:cubicBezTo>
                    <a:pt x="1191" y="857"/>
                    <a:pt x="1167" y="855"/>
                    <a:pt x="1141" y="857"/>
                  </a:cubicBezTo>
                  <a:cubicBezTo>
                    <a:pt x="1114" y="868"/>
                    <a:pt x="1084" y="862"/>
                    <a:pt x="1055" y="864"/>
                  </a:cubicBezTo>
                  <a:cubicBezTo>
                    <a:pt x="1010" y="879"/>
                    <a:pt x="1014" y="878"/>
                    <a:pt x="983" y="907"/>
                  </a:cubicBezTo>
                  <a:cubicBezTo>
                    <a:pt x="975" y="931"/>
                    <a:pt x="963" y="948"/>
                    <a:pt x="955" y="972"/>
                  </a:cubicBezTo>
                  <a:cubicBezTo>
                    <a:pt x="953" y="996"/>
                    <a:pt x="955" y="1020"/>
                    <a:pt x="948" y="1043"/>
                  </a:cubicBezTo>
                  <a:cubicBezTo>
                    <a:pt x="943" y="1059"/>
                    <a:pt x="919" y="1086"/>
                    <a:pt x="919" y="1086"/>
                  </a:cubicBezTo>
                  <a:cubicBezTo>
                    <a:pt x="900" y="1145"/>
                    <a:pt x="926" y="1086"/>
                    <a:pt x="897" y="1093"/>
                  </a:cubicBezTo>
                  <a:cubicBezTo>
                    <a:pt x="881" y="1097"/>
                    <a:pt x="878" y="1125"/>
                    <a:pt x="862" y="1129"/>
                  </a:cubicBezTo>
                  <a:cubicBezTo>
                    <a:pt x="841" y="1134"/>
                    <a:pt x="819" y="1134"/>
                    <a:pt x="797" y="1136"/>
                  </a:cubicBezTo>
                  <a:cubicBezTo>
                    <a:pt x="768" y="1133"/>
                    <a:pt x="735" y="1138"/>
                    <a:pt x="711" y="1122"/>
                  </a:cubicBezTo>
                  <a:cubicBezTo>
                    <a:pt x="652" y="1084"/>
                    <a:pt x="725" y="1114"/>
                    <a:pt x="668" y="1093"/>
                  </a:cubicBezTo>
                  <a:cubicBezTo>
                    <a:pt x="611" y="1036"/>
                    <a:pt x="682" y="1104"/>
                    <a:pt x="625" y="1058"/>
                  </a:cubicBezTo>
                  <a:cubicBezTo>
                    <a:pt x="596" y="1035"/>
                    <a:pt x="583" y="984"/>
                    <a:pt x="539" y="979"/>
                  </a:cubicBezTo>
                  <a:cubicBezTo>
                    <a:pt x="520" y="977"/>
                    <a:pt x="501" y="974"/>
                    <a:pt x="482" y="972"/>
                  </a:cubicBezTo>
                  <a:cubicBezTo>
                    <a:pt x="434" y="976"/>
                    <a:pt x="384" y="971"/>
                    <a:pt x="339" y="986"/>
                  </a:cubicBezTo>
                  <a:cubicBezTo>
                    <a:pt x="295" y="1001"/>
                    <a:pt x="293" y="1011"/>
                    <a:pt x="260" y="1022"/>
                  </a:cubicBezTo>
                  <a:cubicBezTo>
                    <a:pt x="243" y="1038"/>
                    <a:pt x="226" y="1041"/>
                    <a:pt x="210" y="1058"/>
                  </a:cubicBezTo>
                  <a:cubicBezTo>
                    <a:pt x="195" y="1097"/>
                    <a:pt x="166" y="1088"/>
                    <a:pt x="124" y="1093"/>
                  </a:cubicBezTo>
                  <a:cubicBezTo>
                    <a:pt x="130" y="1105"/>
                    <a:pt x="87" y="1124"/>
                    <a:pt x="87" y="1124"/>
                  </a:cubicBezTo>
                  <a:cubicBezTo>
                    <a:pt x="0" y="1149"/>
                    <a:pt x="45" y="1108"/>
                    <a:pt x="23" y="1165"/>
                  </a:cubicBezTo>
                  <a:cubicBezTo>
                    <a:pt x="14" y="1200"/>
                    <a:pt x="50" y="1275"/>
                    <a:pt x="66" y="1306"/>
                  </a:cubicBezTo>
                  <a:cubicBezTo>
                    <a:pt x="82" y="1337"/>
                    <a:pt x="93" y="1336"/>
                    <a:pt x="117" y="1351"/>
                  </a:cubicBezTo>
                  <a:cubicBezTo>
                    <a:pt x="145" y="1381"/>
                    <a:pt x="172" y="1382"/>
                    <a:pt x="210" y="1394"/>
                  </a:cubicBezTo>
                  <a:cubicBezTo>
                    <a:pt x="243" y="1429"/>
                    <a:pt x="301" y="1425"/>
                    <a:pt x="339" y="1459"/>
                  </a:cubicBezTo>
                  <a:cubicBezTo>
                    <a:pt x="351" y="1470"/>
                    <a:pt x="374" y="1477"/>
                    <a:pt x="390" y="1481"/>
                  </a:cubicBezTo>
                  <a:cubicBezTo>
                    <a:pt x="409" y="1486"/>
                    <a:pt x="432" y="1509"/>
                    <a:pt x="432" y="1509"/>
                  </a:cubicBezTo>
                  <a:cubicBezTo>
                    <a:pt x="463" y="1524"/>
                    <a:pt x="492" y="1529"/>
                    <a:pt x="525" y="1538"/>
                  </a:cubicBezTo>
                  <a:cubicBezTo>
                    <a:pt x="599" y="1531"/>
                    <a:pt x="637" y="1510"/>
                    <a:pt x="711" y="1503"/>
                  </a:cubicBezTo>
                  <a:cubicBezTo>
                    <a:pt x="749" y="1497"/>
                    <a:pt x="713" y="1471"/>
                    <a:pt x="752" y="1479"/>
                  </a:cubicBezTo>
                  <a:cubicBezTo>
                    <a:pt x="774" y="1476"/>
                    <a:pt x="808" y="1474"/>
                    <a:pt x="841" y="1486"/>
                  </a:cubicBezTo>
                  <a:cubicBezTo>
                    <a:pt x="874" y="1498"/>
                    <a:pt x="921" y="1534"/>
                    <a:pt x="948" y="1552"/>
                  </a:cubicBezTo>
                  <a:cubicBezTo>
                    <a:pt x="962" y="1573"/>
                    <a:pt x="988" y="1571"/>
                    <a:pt x="1002" y="1592"/>
                  </a:cubicBezTo>
                  <a:cubicBezTo>
                    <a:pt x="1016" y="1644"/>
                    <a:pt x="1010" y="1721"/>
                    <a:pt x="983" y="1774"/>
                  </a:cubicBezTo>
                  <a:cubicBezTo>
                    <a:pt x="953" y="1832"/>
                    <a:pt x="954" y="1801"/>
                    <a:pt x="939" y="1839"/>
                  </a:cubicBezTo>
                  <a:cubicBezTo>
                    <a:pt x="927" y="1860"/>
                    <a:pt x="930" y="1882"/>
                    <a:pt x="912" y="1903"/>
                  </a:cubicBezTo>
                  <a:cubicBezTo>
                    <a:pt x="901" y="1939"/>
                    <a:pt x="883" y="1957"/>
                    <a:pt x="847" y="1968"/>
                  </a:cubicBezTo>
                  <a:cubicBezTo>
                    <a:pt x="833" y="1972"/>
                    <a:pt x="804" y="1982"/>
                    <a:pt x="804" y="1982"/>
                  </a:cubicBezTo>
                  <a:cubicBezTo>
                    <a:pt x="761" y="2011"/>
                    <a:pt x="723" y="2016"/>
                    <a:pt x="673" y="2024"/>
                  </a:cubicBezTo>
                  <a:cubicBezTo>
                    <a:pt x="623" y="2040"/>
                    <a:pt x="646" y="2048"/>
                    <a:pt x="622" y="2074"/>
                  </a:cubicBezTo>
                  <a:cubicBezTo>
                    <a:pt x="608" y="2117"/>
                    <a:pt x="599" y="2140"/>
                    <a:pt x="611" y="2182"/>
                  </a:cubicBezTo>
                  <a:cubicBezTo>
                    <a:pt x="614" y="2192"/>
                    <a:pt x="630" y="2194"/>
                    <a:pt x="637" y="2201"/>
                  </a:cubicBezTo>
                  <a:cubicBezTo>
                    <a:pt x="649" y="2213"/>
                    <a:pt x="652" y="2220"/>
                    <a:pt x="668" y="2225"/>
                  </a:cubicBezTo>
                  <a:cubicBezTo>
                    <a:pt x="684" y="2235"/>
                    <a:pt x="720" y="2249"/>
                    <a:pt x="730" y="2257"/>
                  </a:cubicBezTo>
                  <a:cubicBezTo>
                    <a:pt x="745" y="2265"/>
                    <a:pt x="736" y="2265"/>
                    <a:pt x="757" y="2273"/>
                  </a:cubicBezTo>
                  <a:cubicBezTo>
                    <a:pt x="778" y="2281"/>
                    <a:pt x="823" y="2296"/>
                    <a:pt x="854" y="2304"/>
                  </a:cubicBezTo>
                  <a:cubicBezTo>
                    <a:pt x="885" y="2314"/>
                    <a:pt x="911" y="2317"/>
                    <a:pt x="944" y="2324"/>
                  </a:cubicBezTo>
                  <a:cubicBezTo>
                    <a:pt x="974" y="2335"/>
                    <a:pt x="1015" y="2326"/>
                    <a:pt x="1050" y="2331"/>
                  </a:cubicBezTo>
                  <a:cubicBezTo>
                    <a:pt x="1085" y="2336"/>
                    <a:pt x="1128" y="2344"/>
                    <a:pt x="1155" y="2357"/>
                  </a:cubicBezTo>
                  <a:cubicBezTo>
                    <a:pt x="1183" y="2366"/>
                    <a:pt x="1192" y="2388"/>
                    <a:pt x="1213" y="2408"/>
                  </a:cubicBezTo>
                  <a:cubicBezTo>
                    <a:pt x="1223" y="2425"/>
                    <a:pt x="1232" y="2458"/>
                    <a:pt x="1230" y="2487"/>
                  </a:cubicBezTo>
                  <a:cubicBezTo>
                    <a:pt x="1228" y="2516"/>
                    <a:pt x="1205" y="2554"/>
                    <a:pt x="1203" y="2583"/>
                  </a:cubicBezTo>
                  <a:cubicBezTo>
                    <a:pt x="1201" y="2612"/>
                    <a:pt x="1212" y="2631"/>
                    <a:pt x="1220" y="2662"/>
                  </a:cubicBezTo>
                  <a:cubicBezTo>
                    <a:pt x="1227" y="2698"/>
                    <a:pt x="1236" y="2738"/>
                    <a:pt x="1254" y="2770"/>
                  </a:cubicBezTo>
                  <a:cubicBezTo>
                    <a:pt x="1262" y="2785"/>
                    <a:pt x="1282" y="2813"/>
                    <a:pt x="1282" y="2813"/>
                  </a:cubicBezTo>
                  <a:cubicBezTo>
                    <a:pt x="1299" y="2867"/>
                    <a:pt x="1267" y="2795"/>
                    <a:pt x="1304" y="2840"/>
                  </a:cubicBezTo>
                  <a:cubicBezTo>
                    <a:pt x="1309" y="2846"/>
                    <a:pt x="1323" y="2860"/>
                    <a:pt x="1328" y="2866"/>
                  </a:cubicBezTo>
                  <a:cubicBezTo>
                    <a:pt x="1337" y="2878"/>
                    <a:pt x="1332" y="2887"/>
                    <a:pt x="1342" y="2899"/>
                  </a:cubicBezTo>
                  <a:cubicBezTo>
                    <a:pt x="1359" y="2920"/>
                    <a:pt x="1393" y="2929"/>
                    <a:pt x="1410" y="2950"/>
                  </a:cubicBezTo>
                  <a:cubicBezTo>
                    <a:pt x="1432" y="2969"/>
                    <a:pt x="1460" y="2981"/>
                    <a:pt x="1484" y="2998"/>
                  </a:cubicBezTo>
                  <a:cubicBezTo>
                    <a:pt x="1508" y="3015"/>
                    <a:pt x="1535" y="3041"/>
                    <a:pt x="1551" y="3051"/>
                  </a:cubicBezTo>
                  <a:cubicBezTo>
                    <a:pt x="1556" y="3056"/>
                    <a:pt x="1573" y="3053"/>
                    <a:pt x="1578" y="3057"/>
                  </a:cubicBezTo>
                  <a:cubicBezTo>
                    <a:pt x="1585" y="3062"/>
                    <a:pt x="1594" y="3065"/>
                    <a:pt x="1600" y="3071"/>
                  </a:cubicBezTo>
                  <a:cubicBezTo>
                    <a:pt x="1611" y="3082"/>
                    <a:pt x="1632" y="3083"/>
                    <a:pt x="1642" y="3094"/>
                  </a:cubicBezTo>
                  <a:cubicBezTo>
                    <a:pt x="1645" y="3102"/>
                    <a:pt x="1682" y="3112"/>
                    <a:pt x="1686" y="3116"/>
                  </a:cubicBezTo>
                  <a:cubicBezTo>
                    <a:pt x="1701" y="3131"/>
                    <a:pt x="1715" y="3143"/>
                    <a:pt x="1736" y="3147"/>
                  </a:cubicBezTo>
                  <a:cubicBezTo>
                    <a:pt x="1817" y="3162"/>
                    <a:pt x="1711" y="3163"/>
                    <a:pt x="1822" y="3176"/>
                  </a:cubicBezTo>
                  <a:cubicBezTo>
                    <a:pt x="1892" y="3211"/>
                    <a:pt x="1911" y="3216"/>
                    <a:pt x="1988" y="3229"/>
                  </a:cubicBezTo>
                  <a:cubicBezTo>
                    <a:pt x="2009" y="3215"/>
                    <a:pt x="2053" y="3206"/>
                    <a:pt x="2072" y="3197"/>
                  </a:cubicBezTo>
                  <a:cubicBezTo>
                    <a:pt x="2086" y="3190"/>
                    <a:pt x="2084" y="3181"/>
                    <a:pt x="2098" y="3176"/>
                  </a:cubicBezTo>
                  <a:cubicBezTo>
                    <a:pt x="2139" y="3163"/>
                    <a:pt x="2100" y="3174"/>
                    <a:pt x="2142" y="3159"/>
                  </a:cubicBezTo>
                  <a:cubicBezTo>
                    <a:pt x="2149" y="3157"/>
                    <a:pt x="2194" y="3171"/>
                    <a:pt x="2194" y="3171"/>
                  </a:cubicBezTo>
                  <a:cubicBezTo>
                    <a:pt x="2226" y="3179"/>
                    <a:pt x="2254" y="3200"/>
                    <a:pt x="2280" y="3200"/>
                  </a:cubicBezTo>
                  <a:cubicBezTo>
                    <a:pt x="2315" y="3172"/>
                    <a:pt x="2337" y="3141"/>
                    <a:pt x="2379" y="3125"/>
                  </a:cubicBezTo>
                  <a:cubicBezTo>
                    <a:pt x="2405" y="3086"/>
                    <a:pt x="2408" y="3051"/>
                    <a:pt x="2451" y="3025"/>
                  </a:cubicBezTo>
                  <a:cubicBezTo>
                    <a:pt x="2462" y="3018"/>
                    <a:pt x="2486" y="2975"/>
                    <a:pt x="2497" y="2972"/>
                  </a:cubicBezTo>
                  <a:cubicBezTo>
                    <a:pt x="2502" y="2977"/>
                    <a:pt x="2535" y="3028"/>
                    <a:pt x="2538" y="3034"/>
                  </a:cubicBezTo>
                  <a:cubicBezTo>
                    <a:pt x="2547" y="3046"/>
                    <a:pt x="2568" y="3051"/>
                    <a:pt x="2583" y="3053"/>
                  </a:cubicBezTo>
                  <a:cubicBezTo>
                    <a:pt x="2598" y="3055"/>
                    <a:pt x="2607" y="3037"/>
                    <a:pt x="2629" y="3046"/>
                  </a:cubicBezTo>
                  <a:cubicBezTo>
                    <a:pt x="2630" y="3050"/>
                    <a:pt x="2716" y="3104"/>
                    <a:pt x="2718" y="3106"/>
                  </a:cubicBezTo>
                  <a:cubicBezTo>
                    <a:pt x="2726" y="3112"/>
                    <a:pt x="2730" y="3154"/>
                    <a:pt x="2739" y="3157"/>
                  </a:cubicBezTo>
                  <a:cubicBezTo>
                    <a:pt x="2753" y="3161"/>
                    <a:pt x="2760" y="3200"/>
                    <a:pt x="2760" y="3200"/>
                  </a:cubicBezTo>
                  <a:cubicBezTo>
                    <a:pt x="2781" y="3219"/>
                    <a:pt x="2813" y="3246"/>
                    <a:pt x="2840" y="3253"/>
                  </a:cubicBezTo>
                  <a:cubicBezTo>
                    <a:pt x="2878" y="3251"/>
                    <a:pt x="2900" y="3239"/>
                    <a:pt x="2938" y="3233"/>
                  </a:cubicBezTo>
                  <a:cubicBezTo>
                    <a:pt x="2966" y="3226"/>
                    <a:pt x="2966" y="3206"/>
                    <a:pt x="2984" y="3195"/>
                  </a:cubicBezTo>
                  <a:cubicBezTo>
                    <a:pt x="2999" y="3184"/>
                    <a:pt x="3008" y="3176"/>
                    <a:pt x="3025" y="3166"/>
                  </a:cubicBezTo>
                  <a:cubicBezTo>
                    <a:pt x="3039" y="3156"/>
                    <a:pt x="3074" y="3140"/>
                    <a:pt x="3090" y="3135"/>
                  </a:cubicBezTo>
                  <a:cubicBezTo>
                    <a:pt x="3097" y="3133"/>
                    <a:pt x="3096" y="3125"/>
                    <a:pt x="3102" y="3121"/>
                  </a:cubicBezTo>
                  <a:cubicBezTo>
                    <a:pt x="3117" y="3113"/>
                    <a:pt x="3135" y="3070"/>
                    <a:pt x="3135" y="3070"/>
                  </a:cubicBezTo>
                  <a:cubicBezTo>
                    <a:pt x="3188" y="3105"/>
                    <a:pt x="3142" y="3118"/>
                    <a:pt x="3195" y="3128"/>
                  </a:cubicBezTo>
                  <a:cubicBezTo>
                    <a:pt x="3246" y="3123"/>
                    <a:pt x="3256" y="3125"/>
                    <a:pt x="3322" y="3075"/>
                  </a:cubicBezTo>
                  <a:cubicBezTo>
                    <a:pt x="3336" y="3065"/>
                    <a:pt x="3368" y="3056"/>
                    <a:pt x="3368" y="3056"/>
                  </a:cubicBezTo>
                  <a:cubicBezTo>
                    <a:pt x="3373" y="3049"/>
                    <a:pt x="3376" y="3038"/>
                    <a:pt x="3382" y="3032"/>
                  </a:cubicBezTo>
                  <a:cubicBezTo>
                    <a:pt x="3388" y="3026"/>
                    <a:pt x="3414" y="2993"/>
                    <a:pt x="3414" y="2993"/>
                  </a:cubicBezTo>
                  <a:cubicBezTo>
                    <a:pt x="3439" y="2965"/>
                    <a:pt x="3466" y="2974"/>
                    <a:pt x="3488" y="2943"/>
                  </a:cubicBezTo>
                  <a:cubicBezTo>
                    <a:pt x="3497" y="2930"/>
                    <a:pt x="3533" y="2892"/>
                    <a:pt x="3541" y="2878"/>
                  </a:cubicBezTo>
                  <a:cubicBezTo>
                    <a:pt x="3558" y="2847"/>
                    <a:pt x="3549" y="2832"/>
                    <a:pt x="3584" y="2820"/>
                  </a:cubicBezTo>
                  <a:cubicBezTo>
                    <a:pt x="3593" y="2793"/>
                    <a:pt x="3600" y="2786"/>
                    <a:pt x="3627" y="2777"/>
                  </a:cubicBezTo>
                  <a:cubicBezTo>
                    <a:pt x="3641" y="2757"/>
                    <a:pt x="3661" y="2745"/>
                    <a:pt x="3675" y="2725"/>
                  </a:cubicBezTo>
                  <a:cubicBezTo>
                    <a:pt x="3698" y="2654"/>
                    <a:pt x="3679" y="2698"/>
                    <a:pt x="3720" y="2648"/>
                  </a:cubicBezTo>
                  <a:cubicBezTo>
                    <a:pt x="3748" y="2613"/>
                    <a:pt x="3761" y="2580"/>
                    <a:pt x="3799" y="2555"/>
                  </a:cubicBezTo>
                  <a:cubicBezTo>
                    <a:pt x="3838" y="2497"/>
                    <a:pt x="3786" y="2565"/>
                    <a:pt x="3835" y="2526"/>
                  </a:cubicBezTo>
                  <a:cubicBezTo>
                    <a:pt x="3842" y="2521"/>
                    <a:pt x="3843" y="2511"/>
                    <a:pt x="3849" y="2505"/>
                  </a:cubicBezTo>
                  <a:cubicBezTo>
                    <a:pt x="3855" y="2499"/>
                    <a:pt x="3864" y="2496"/>
                    <a:pt x="3871" y="2491"/>
                  </a:cubicBezTo>
                  <a:cubicBezTo>
                    <a:pt x="3896" y="2471"/>
                    <a:pt x="3913" y="2440"/>
                    <a:pt x="3942" y="2426"/>
                  </a:cubicBezTo>
                  <a:cubicBezTo>
                    <a:pt x="3974" y="2411"/>
                    <a:pt x="4017" y="2409"/>
                    <a:pt x="4050" y="2405"/>
                  </a:cubicBezTo>
                  <a:cubicBezTo>
                    <a:pt x="4072" y="2396"/>
                    <a:pt x="4084" y="2384"/>
                    <a:pt x="4107" y="2376"/>
                  </a:cubicBezTo>
                  <a:cubicBezTo>
                    <a:pt x="4133" y="2350"/>
                    <a:pt x="4127" y="2335"/>
                    <a:pt x="4150" y="2311"/>
                  </a:cubicBezTo>
                  <a:cubicBezTo>
                    <a:pt x="4176" y="2232"/>
                    <a:pt x="4166" y="2150"/>
                    <a:pt x="4179" y="2068"/>
                  </a:cubicBezTo>
                  <a:cubicBezTo>
                    <a:pt x="4185" y="2006"/>
                    <a:pt x="4192" y="1984"/>
                    <a:pt x="4198" y="1952"/>
                  </a:cubicBezTo>
                  <a:cubicBezTo>
                    <a:pt x="4204" y="1920"/>
                    <a:pt x="4200" y="1904"/>
                    <a:pt x="4215" y="1874"/>
                  </a:cubicBezTo>
                  <a:cubicBezTo>
                    <a:pt x="4228" y="1834"/>
                    <a:pt x="4251" y="1797"/>
                    <a:pt x="4286" y="1774"/>
                  </a:cubicBezTo>
                  <a:cubicBezTo>
                    <a:pt x="4340" y="1698"/>
                    <a:pt x="4355" y="1653"/>
                    <a:pt x="4446" y="1623"/>
                  </a:cubicBezTo>
                  <a:cubicBezTo>
                    <a:pt x="4458" y="1581"/>
                    <a:pt x="4471" y="1609"/>
                    <a:pt x="4487" y="1559"/>
                  </a:cubicBezTo>
                  <a:cubicBezTo>
                    <a:pt x="4489" y="1552"/>
                    <a:pt x="4494" y="1538"/>
                    <a:pt x="4494" y="1538"/>
                  </a:cubicBezTo>
                  <a:cubicBezTo>
                    <a:pt x="4497" y="1520"/>
                    <a:pt x="4512" y="1497"/>
                    <a:pt x="4518" y="1467"/>
                  </a:cubicBezTo>
                  <a:cubicBezTo>
                    <a:pt x="4522" y="1439"/>
                    <a:pt x="4525" y="1426"/>
                    <a:pt x="4520" y="1369"/>
                  </a:cubicBezTo>
                  <a:cubicBezTo>
                    <a:pt x="4546" y="1280"/>
                    <a:pt x="4573" y="1180"/>
                    <a:pt x="4487" y="1122"/>
                  </a:cubicBezTo>
                  <a:cubicBezTo>
                    <a:pt x="4450" y="1067"/>
                    <a:pt x="4405" y="1064"/>
                    <a:pt x="4344" y="1050"/>
                  </a:cubicBezTo>
                  <a:cubicBezTo>
                    <a:pt x="4309" y="1027"/>
                    <a:pt x="4295" y="1021"/>
                    <a:pt x="4258" y="1007"/>
                  </a:cubicBezTo>
                  <a:cubicBezTo>
                    <a:pt x="4225" y="976"/>
                    <a:pt x="4206" y="962"/>
                    <a:pt x="4179" y="921"/>
                  </a:cubicBezTo>
                  <a:cubicBezTo>
                    <a:pt x="4150" y="877"/>
                    <a:pt x="4175" y="885"/>
                    <a:pt x="4157" y="843"/>
                  </a:cubicBezTo>
                  <a:cubicBezTo>
                    <a:pt x="4149" y="823"/>
                    <a:pt x="4100" y="814"/>
                    <a:pt x="4100" y="814"/>
                  </a:cubicBezTo>
                  <a:cubicBezTo>
                    <a:pt x="4083" y="816"/>
                    <a:pt x="4065" y="813"/>
                    <a:pt x="4050" y="821"/>
                  </a:cubicBezTo>
                  <a:cubicBezTo>
                    <a:pt x="4043" y="824"/>
                    <a:pt x="4047" y="836"/>
                    <a:pt x="4043" y="843"/>
                  </a:cubicBezTo>
                  <a:cubicBezTo>
                    <a:pt x="4036" y="855"/>
                    <a:pt x="4016" y="863"/>
                    <a:pt x="4007" y="871"/>
                  </a:cubicBezTo>
                  <a:cubicBezTo>
                    <a:pt x="3990" y="885"/>
                    <a:pt x="3976" y="903"/>
                    <a:pt x="3964" y="921"/>
                  </a:cubicBezTo>
                  <a:cubicBezTo>
                    <a:pt x="3940" y="919"/>
                    <a:pt x="3915" y="922"/>
                    <a:pt x="3892" y="914"/>
                  </a:cubicBezTo>
                  <a:cubicBezTo>
                    <a:pt x="3885" y="912"/>
                    <a:pt x="3896" y="860"/>
                    <a:pt x="3896" y="853"/>
                  </a:cubicBezTo>
                  <a:cubicBezTo>
                    <a:pt x="3896" y="815"/>
                    <a:pt x="3886" y="816"/>
                    <a:pt x="3892" y="778"/>
                  </a:cubicBezTo>
                  <a:cubicBezTo>
                    <a:pt x="3893" y="773"/>
                    <a:pt x="3914" y="734"/>
                    <a:pt x="3915" y="733"/>
                  </a:cubicBezTo>
                  <a:cubicBezTo>
                    <a:pt x="3929" y="722"/>
                    <a:pt x="3926" y="714"/>
                    <a:pt x="3944" y="697"/>
                  </a:cubicBezTo>
                  <a:cubicBezTo>
                    <a:pt x="3962" y="680"/>
                    <a:pt x="3998" y="662"/>
                    <a:pt x="4026" y="629"/>
                  </a:cubicBezTo>
                  <a:cubicBezTo>
                    <a:pt x="4045" y="572"/>
                    <a:pt x="4078" y="551"/>
                    <a:pt x="4112" y="500"/>
                  </a:cubicBezTo>
                  <a:cubicBezTo>
                    <a:pt x="4117" y="486"/>
                    <a:pt x="4133" y="435"/>
                    <a:pt x="4138" y="421"/>
                  </a:cubicBezTo>
                  <a:cubicBezTo>
                    <a:pt x="4141" y="414"/>
                    <a:pt x="4141" y="370"/>
                    <a:pt x="4141" y="370"/>
                  </a:cubicBezTo>
                  <a:cubicBezTo>
                    <a:pt x="4134" y="317"/>
                    <a:pt x="4116" y="292"/>
                    <a:pt x="4100" y="241"/>
                  </a:cubicBezTo>
                  <a:cubicBezTo>
                    <a:pt x="4098" y="236"/>
                    <a:pt x="4074" y="216"/>
                    <a:pt x="4071" y="212"/>
                  </a:cubicBezTo>
                  <a:cubicBezTo>
                    <a:pt x="4061" y="198"/>
                    <a:pt x="4035" y="185"/>
                    <a:pt x="4026" y="171"/>
                  </a:cubicBezTo>
                  <a:cubicBezTo>
                    <a:pt x="4014" y="153"/>
                    <a:pt x="4012" y="144"/>
                    <a:pt x="3990" y="142"/>
                  </a:cubicBezTo>
                  <a:cubicBezTo>
                    <a:pt x="3988" y="111"/>
                    <a:pt x="3984" y="97"/>
                    <a:pt x="3971" y="69"/>
                  </a:cubicBezTo>
                  <a:cubicBezTo>
                    <a:pt x="3965" y="55"/>
                    <a:pt x="3953" y="39"/>
                    <a:pt x="3939" y="34"/>
                  </a:cubicBezTo>
                  <a:cubicBezTo>
                    <a:pt x="3932" y="32"/>
                    <a:pt x="3908" y="22"/>
                    <a:pt x="3908" y="22"/>
                  </a:cubicBezTo>
                  <a:cubicBezTo>
                    <a:pt x="3885" y="0"/>
                    <a:pt x="3865" y="14"/>
                    <a:pt x="3835" y="4"/>
                  </a:cubicBezTo>
                  <a:cubicBezTo>
                    <a:pt x="3760" y="19"/>
                    <a:pt x="3686" y="30"/>
                    <a:pt x="3613" y="54"/>
                  </a:cubicBezTo>
                  <a:cubicBezTo>
                    <a:pt x="3589" y="78"/>
                    <a:pt x="3584" y="106"/>
                    <a:pt x="3558" y="128"/>
                  </a:cubicBezTo>
                  <a:cubicBezTo>
                    <a:pt x="3507" y="172"/>
                    <a:pt x="3529" y="155"/>
                    <a:pt x="3488" y="169"/>
                  </a:cubicBezTo>
                  <a:cubicBezTo>
                    <a:pt x="3468" y="176"/>
                    <a:pt x="3441" y="201"/>
                    <a:pt x="3409" y="193"/>
                  </a:cubicBezTo>
                  <a:cubicBezTo>
                    <a:pt x="3377" y="185"/>
                    <a:pt x="3324" y="130"/>
                    <a:pt x="3298" y="119"/>
                  </a:cubicBezTo>
                  <a:cubicBezTo>
                    <a:pt x="3244" y="126"/>
                    <a:pt x="3230" y="126"/>
                    <a:pt x="3255" y="126"/>
                  </a:cubicBezTo>
                  <a:close/>
                </a:path>
              </a:pathLst>
            </a:custGeom>
            <a:no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31" name="Freeform 30"/>
            <p:cNvSpPr>
              <a:spLocks noChangeAspect="1"/>
            </p:cNvSpPr>
            <p:nvPr/>
          </p:nvSpPr>
          <p:spPr bwMode="auto">
            <a:xfrm>
              <a:off x="1700" y="2763"/>
              <a:ext cx="389" cy="327"/>
            </a:xfrm>
            <a:custGeom>
              <a:avLst/>
              <a:gdLst>
                <a:gd name="T0" fmla="*/ 3 w 3497"/>
                <a:gd name="T1" fmla="*/ 0 h 2865"/>
                <a:gd name="T2" fmla="*/ 3 w 3497"/>
                <a:gd name="T3" fmla="*/ 0 h 2865"/>
                <a:gd name="T4" fmla="*/ 3 w 3497"/>
                <a:gd name="T5" fmla="*/ 0 h 2865"/>
                <a:gd name="T6" fmla="*/ 3 w 3497"/>
                <a:gd name="T7" fmla="*/ 0 h 2865"/>
                <a:gd name="T8" fmla="*/ 2 w 3497"/>
                <a:gd name="T9" fmla="*/ 0 h 2865"/>
                <a:gd name="T10" fmla="*/ 2 w 3497"/>
                <a:gd name="T11" fmla="*/ 1 h 2865"/>
                <a:gd name="T12" fmla="*/ 2 w 3497"/>
                <a:gd name="T13" fmla="*/ 1 h 2865"/>
                <a:gd name="T14" fmla="*/ 2 w 3497"/>
                <a:gd name="T15" fmla="*/ 1 h 2865"/>
                <a:gd name="T16" fmla="*/ 2 w 3497"/>
                <a:gd name="T17" fmla="*/ 1 h 2865"/>
                <a:gd name="T18" fmla="*/ 2 w 3497"/>
                <a:gd name="T19" fmla="*/ 1 h 2865"/>
                <a:gd name="T20" fmla="*/ 1 w 3497"/>
                <a:gd name="T21" fmla="*/ 1 h 2865"/>
                <a:gd name="T22" fmla="*/ 1 w 3497"/>
                <a:gd name="T23" fmla="*/ 2 h 2865"/>
                <a:gd name="T24" fmla="*/ 1 w 3497"/>
                <a:gd name="T25" fmla="*/ 2 h 2865"/>
                <a:gd name="T26" fmla="*/ 0 w 3497"/>
                <a:gd name="T27" fmla="*/ 2 h 2865"/>
                <a:gd name="T28" fmla="*/ 0 w 3497"/>
                <a:gd name="T29" fmla="*/ 2 h 2865"/>
                <a:gd name="T30" fmla="*/ 0 w 3497"/>
                <a:gd name="T31" fmla="*/ 2 h 2865"/>
                <a:gd name="T32" fmla="*/ 0 w 3497"/>
                <a:gd name="T33" fmla="*/ 2 h 2865"/>
                <a:gd name="T34" fmla="*/ 0 w 3497"/>
                <a:gd name="T35" fmla="*/ 3 h 2865"/>
                <a:gd name="T36" fmla="*/ 0 w 3497"/>
                <a:gd name="T37" fmla="*/ 3 h 2865"/>
                <a:gd name="T38" fmla="*/ 0 w 3497"/>
                <a:gd name="T39" fmla="*/ 2 h 2865"/>
                <a:gd name="T40" fmla="*/ 1 w 3497"/>
                <a:gd name="T41" fmla="*/ 2 h 2865"/>
                <a:gd name="T42" fmla="*/ 1 w 3497"/>
                <a:gd name="T43" fmla="*/ 3 h 2865"/>
                <a:gd name="T44" fmla="*/ 1 w 3497"/>
                <a:gd name="T45" fmla="*/ 3 h 2865"/>
                <a:gd name="T46" fmla="*/ 1 w 3497"/>
                <a:gd name="T47" fmla="*/ 4 h 2865"/>
                <a:gd name="T48" fmla="*/ 1 w 3497"/>
                <a:gd name="T49" fmla="*/ 4 h 2865"/>
                <a:gd name="T50" fmla="*/ 1 w 3497"/>
                <a:gd name="T51" fmla="*/ 4 h 2865"/>
                <a:gd name="T52" fmla="*/ 1 w 3497"/>
                <a:gd name="T53" fmla="*/ 4 h 2865"/>
                <a:gd name="T54" fmla="*/ 1 w 3497"/>
                <a:gd name="T55" fmla="*/ 4 h 2865"/>
                <a:gd name="T56" fmla="*/ 2 w 3497"/>
                <a:gd name="T57" fmla="*/ 4 h 2865"/>
                <a:gd name="T58" fmla="*/ 2 w 3497"/>
                <a:gd name="T59" fmla="*/ 4 h 2865"/>
                <a:gd name="T60" fmla="*/ 3 w 3497"/>
                <a:gd name="T61" fmla="*/ 4 h 2865"/>
                <a:gd name="T62" fmla="*/ 3 w 3497"/>
                <a:gd name="T63" fmla="*/ 4 h 2865"/>
                <a:gd name="T64" fmla="*/ 3 w 3497"/>
                <a:gd name="T65" fmla="*/ 3 h 2865"/>
                <a:gd name="T66" fmla="*/ 3 w 3497"/>
                <a:gd name="T67" fmla="*/ 4 h 2865"/>
                <a:gd name="T68" fmla="*/ 4 w 3497"/>
                <a:gd name="T69" fmla="*/ 4 h 2865"/>
                <a:gd name="T70" fmla="*/ 4 w 3497"/>
                <a:gd name="T71" fmla="*/ 3 h 2865"/>
                <a:gd name="T72" fmla="*/ 4 w 3497"/>
                <a:gd name="T73" fmla="*/ 4 h 2865"/>
                <a:gd name="T74" fmla="*/ 4 w 3497"/>
                <a:gd name="T75" fmla="*/ 3 h 2865"/>
                <a:gd name="T76" fmla="*/ 4 w 3497"/>
                <a:gd name="T77" fmla="*/ 3 h 2865"/>
                <a:gd name="T78" fmla="*/ 5 w 3497"/>
                <a:gd name="T79" fmla="*/ 3 h 2865"/>
                <a:gd name="T80" fmla="*/ 5 w 3497"/>
                <a:gd name="T81" fmla="*/ 3 h 2865"/>
                <a:gd name="T82" fmla="*/ 5 w 3497"/>
                <a:gd name="T83" fmla="*/ 2 h 2865"/>
                <a:gd name="T84" fmla="*/ 4 w 3497"/>
                <a:gd name="T85" fmla="*/ 2 h 2865"/>
                <a:gd name="T86" fmla="*/ 4 w 3497"/>
                <a:gd name="T87" fmla="*/ 2 h 2865"/>
                <a:gd name="T88" fmla="*/ 4 w 3497"/>
                <a:gd name="T89" fmla="*/ 2 h 2865"/>
                <a:gd name="T90" fmla="*/ 4 w 3497"/>
                <a:gd name="T91" fmla="*/ 2 h 2865"/>
                <a:gd name="T92" fmla="*/ 4 w 3497"/>
                <a:gd name="T93" fmla="*/ 1 h 2865"/>
                <a:gd name="T94" fmla="*/ 5 w 3497"/>
                <a:gd name="T95" fmla="*/ 1 h 2865"/>
                <a:gd name="T96" fmla="*/ 4 w 3497"/>
                <a:gd name="T97" fmla="*/ 1 h 2865"/>
                <a:gd name="T98" fmla="*/ 4 w 3497"/>
                <a:gd name="T99" fmla="*/ 1 h 2865"/>
                <a:gd name="T100" fmla="*/ 4 w 3497"/>
                <a:gd name="T101" fmla="*/ 1 h 2865"/>
                <a:gd name="T102" fmla="*/ 4 w 3497"/>
                <a:gd name="T103" fmla="*/ 1 h 2865"/>
                <a:gd name="T104" fmla="*/ 4 w 3497"/>
                <a:gd name="T105" fmla="*/ 0 h 2865"/>
                <a:gd name="T106" fmla="*/ 4 w 3497"/>
                <a:gd name="T107" fmla="*/ 0 h 286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97"/>
                <a:gd name="T163" fmla="*/ 0 h 2865"/>
                <a:gd name="T164" fmla="*/ 3497 w 3497"/>
                <a:gd name="T165" fmla="*/ 2865 h 286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97" h="2865">
                  <a:moveTo>
                    <a:pt x="2497" y="61"/>
                  </a:moveTo>
                  <a:cubicBezTo>
                    <a:pt x="2465" y="71"/>
                    <a:pt x="2441" y="63"/>
                    <a:pt x="2411" y="53"/>
                  </a:cubicBezTo>
                  <a:cubicBezTo>
                    <a:pt x="2397" y="48"/>
                    <a:pt x="2382" y="44"/>
                    <a:pt x="2368" y="39"/>
                  </a:cubicBezTo>
                  <a:cubicBezTo>
                    <a:pt x="2361" y="37"/>
                    <a:pt x="2346" y="32"/>
                    <a:pt x="2346" y="32"/>
                  </a:cubicBezTo>
                  <a:cubicBezTo>
                    <a:pt x="2309" y="7"/>
                    <a:pt x="2293" y="12"/>
                    <a:pt x="2253" y="25"/>
                  </a:cubicBezTo>
                  <a:cubicBezTo>
                    <a:pt x="2244" y="53"/>
                    <a:pt x="2231" y="59"/>
                    <a:pt x="2203" y="68"/>
                  </a:cubicBezTo>
                  <a:cubicBezTo>
                    <a:pt x="2201" y="75"/>
                    <a:pt x="2197" y="82"/>
                    <a:pt x="2196" y="89"/>
                  </a:cubicBezTo>
                  <a:cubicBezTo>
                    <a:pt x="2192" y="113"/>
                    <a:pt x="2195" y="138"/>
                    <a:pt x="2189" y="161"/>
                  </a:cubicBezTo>
                  <a:cubicBezTo>
                    <a:pt x="2182" y="187"/>
                    <a:pt x="2106" y="193"/>
                    <a:pt x="2088" y="197"/>
                  </a:cubicBezTo>
                  <a:cubicBezTo>
                    <a:pt x="2053" y="220"/>
                    <a:pt x="2082" y="205"/>
                    <a:pt x="2038" y="218"/>
                  </a:cubicBezTo>
                  <a:cubicBezTo>
                    <a:pt x="2023" y="222"/>
                    <a:pt x="1995" y="233"/>
                    <a:pt x="1995" y="233"/>
                  </a:cubicBezTo>
                  <a:cubicBezTo>
                    <a:pt x="1972" y="256"/>
                    <a:pt x="1954" y="280"/>
                    <a:pt x="1924" y="290"/>
                  </a:cubicBezTo>
                  <a:cubicBezTo>
                    <a:pt x="1878" y="333"/>
                    <a:pt x="1787" y="301"/>
                    <a:pt x="1730" y="283"/>
                  </a:cubicBezTo>
                  <a:cubicBezTo>
                    <a:pt x="1685" y="235"/>
                    <a:pt x="1696" y="303"/>
                    <a:pt x="1673" y="319"/>
                  </a:cubicBezTo>
                  <a:cubicBezTo>
                    <a:pt x="1667" y="323"/>
                    <a:pt x="1628" y="336"/>
                    <a:pt x="1616" y="340"/>
                  </a:cubicBezTo>
                  <a:cubicBezTo>
                    <a:pt x="1558" y="394"/>
                    <a:pt x="1464" y="363"/>
                    <a:pt x="1393" y="340"/>
                  </a:cubicBezTo>
                  <a:cubicBezTo>
                    <a:pt x="1350" y="311"/>
                    <a:pt x="1371" y="309"/>
                    <a:pt x="1307" y="319"/>
                  </a:cubicBezTo>
                  <a:cubicBezTo>
                    <a:pt x="1287" y="339"/>
                    <a:pt x="1273" y="360"/>
                    <a:pt x="1257" y="383"/>
                  </a:cubicBezTo>
                  <a:cubicBezTo>
                    <a:pt x="1223" y="484"/>
                    <a:pt x="1354" y="481"/>
                    <a:pt x="1415" y="498"/>
                  </a:cubicBezTo>
                  <a:cubicBezTo>
                    <a:pt x="1443" y="516"/>
                    <a:pt x="1463" y="539"/>
                    <a:pt x="1487" y="562"/>
                  </a:cubicBezTo>
                  <a:cubicBezTo>
                    <a:pt x="1492" y="576"/>
                    <a:pt x="1500" y="590"/>
                    <a:pt x="1501" y="605"/>
                  </a:cubicBezTo>
                  <a:cubicBezTo>
                    <a:pt x="1503" y="636"/>
                    <a:pt x="1499" y="668"/>
                    <a:pt x="1508" y="698"/>
                  </a:cubicBezTo>
                  <a:cubicBezTo>
                    <a:pt x="1510" y="705"/>
                    <a:pt x="1523" y="703"/>
                    <a:pt x="1530" y="705"/>
                  </a:cubicBezTo>
                  <a:cubicBezTo>
                    <a:pt x="1542" y="717"/>
                    <a:pt x="1553" y="729"/>
                    <a:pt x="1565" y="741"/>
                  </a:cubicBezTo>
                  <a:cubicBezTo>
                    <a:pt x="1570" y="746"/>
                    <a:pt x="1580" y="756"/>
                    <a:pt x="1580" y="756"/>
                  </a:cubicBezTo>
                  <a:cubicBezTo>
                    <a:pt x="1578" y="789"/>
                    <a:pt x="1579" y="823"/>
                    <a:pt x="1573" y="856"/>
                  </a:cubicBezTo>
                  <a:cubicBezTo>
                    <a:pt x="1570" y="869"/>
                    <a:pt x="1555" y="876"/>
                    <a:pt x="1544" y="885"/>
                  </a:cubicBezTo>
                  <a:cubicBezTo>
                    <a:pt x="1501" y="920"/>
                    <a:pt x="1477" y="879"/>
                    <a:pt x="1425" y="893"/>
                  </a:cubicBezTo>
                  <a:cubicBezTo>
                    <a:pt x="1392" y="898"/>
                    <a:pt x="1377" y="913"/>
                    <a:pt x="1365" y="915"/>
                  </a:cubicBezTo>
                  <a:cubicBezTo>
                    <a:pt x="1343" y="930"/>
                    <a:pt x="1325" y="925"/>
                    <a:pt x="1307" y="942"/>
                  </a:cubicBezTo>
                  <a:cubicBezTo>
                    <a:pt x="1242" y="939"/>
                    <a:pt x="1179" y="934"/>
                    <a:pt x="1116" y="910"/>
                  </a:cubicBezTo>
                  <a:cubicBezTo>
                    <a:pt x="1115" y="909"/>
                    <a:pt x="1077" y="902"/>
                    <a:pt x="1070" y="903"/>
                  </a:cubicBezTo>
                  <a:cubicBezTo>
                    <a:pt x="1062" y="905"/>
                    <a:pt x="1030" y="906"/>
                    <a:pt x="1025" y="912"/>
                  </a:cubicBezTo>
                  <a:cubicBezTo>
                    <a:pt x="1010" y="930"/>
                    <a:pt x="1020" y="936"/>
                    <a:pt x="1007" y="956"/>
                  </a:cubicBezTo>
                  <a:cubicBezTo>
                    <a:pt x="1003" y="969"/>
                    <a:pt x="987" y="1026"/>
                    <a:pt x="978" y="1035"/>
                  </a:cubicBezTo>
                  <a:cubicBezTo>
                    <a:pt x="972" y="1040"/>
                    <a:pt x="963" y="1040"/>
                    <a:pt x="956" y="1042"/>
                  </a:cubicBezTo>
                  <a:cubicBezTo>
                    <a:pt x="928" y="1072"/>
                    <a:pt x="904" y="1099"/>
                    <a:pt x="864" y="1107"/>
                  </a:cubicBezTo>
                  <a:cubicBezTo>
                    <a:pt x="832" y="1130"/>
                    <a:pt x="827" y="1146"/>
                    <a:pt x="784" y="1157"/>
                  </a:cubicBezTo>
                  <a:cubicBezTo>
                    <a:pt x="688" y="1182"/>
                    <a:pt x="785" y="1161"/>
                    <a:pt x="705" y="1188"/>
                  </a:cubicBezTo>
                  <a:cubicBezTo>
                    <a:pt x="698" y="1190"/>
                    <a:pt x="605" y="1200"/>
                    <a:pt x="605" y="1200"/>
                  </a:cubicBezTo>
                  <a:cubicBezTo>
                    <a:pt x="521" y="1198"/>
                    <a:pt x="495" y="1192"/>
                    <a:pt x="412" y="1186"/>
                  </a:cubicBezTo>
                  <a:cubicBezTo>
                    <a:pt x="389" y="1184"/>
                    <a:pt x="348" y="1174"/>
                    <a:pt x="348" y="1174"/>
                  </a:cubicBezTo>
                  <a:cubicBezTo>
                    <a:pt x="326" y="1167"/>
                    <a:pt x="301" y="1171"/>
                    <a:pt x="271" y="1167"/>
                  </a:cubicBezTo>
                  <a:cubicBezTo>
                    <a:pt x="241" y="1163"/>
                    <a:pt x="198" y="1145"/>
                    <a:pt x="168" y="1150"/>
                  </a:cubicBezTo>
                  <a:cubicBezTo>
                    <a:pt x="135" y="1161"/>
                    <a:pt x="117" y="1184"/>
                    <a:pt x="89" y="1200"/>
                  </a:cubicBezTo>
                  <a:cubicBezTo>
                    <a:pt x="83" y="1204"/>
                    <a:pt x="75" y="1204"/>
                    <a:pt x="68" y="1207"/>
                  </a:cubicBezTo>
                  <a:cubicBezTo>
                    <a:pt x="60" y="1211"/>
                    <a:pt x="53" y="1216"/>
                    <a:pt x="46" y="1221"/>
                  </a:cubicBezTo>
                  <a:cubicBezTo>
                    <a:pt x="44" y="1228"/>
                    <a:pt x="39" y="1243"/>
                    <a:pt x="39" y="1243"/>
                  </a:cubicBezTo>
                  <a:cubicBezTo>
                    <a:pt x="28" y="1256"/>
                    <a:pt x="10" y="1265"/>
                    <a:pt x="7" y="1282"/>
                  </a:cubicBezTo>
                  <a:cubicBezTo>
                    <a:pt x="4" y="1296"/>
                    <a:pt x="0" y="1332"/>
                    <a:pt x="7" y="1347"/>
                  </a:cubicBezTo>
                  <a:cubicBezTo>
                    <a:pt x="14" y="1362"/>
                    <a:pt x="33" y="1359"/>
                    <a:pt x="46" y="1372"/>
                  </a:cubicBezTo>
                  <a:cubicBezTo>
                    <a:pt x="55" y="1396"/>
                    <a:pt x="72" y="1403"/>
                    <a:pt x="86" y="1424"/>
                  </a:cubicBezTo>
                  <a:cubicBezTo>
                    <a:pt x="90" y="1454"/>
                    <a:pt x="88" y="1507"/>
                    <a:pt x="84" y="1546"/>
                  </a:cubicBezTo>
                  <a:cubicBezTo>
                    <a:pt x="80" y="1585"/>
                    <a:pt x="56" y="1633"/>
                    <a:pt x="62" y="1659"/>
                  </a:cubicBezTo>
                  <a:cubicBezTo>
                    <a:pt x="68" y="1685"/>
                    <a:pt x="100" y="1699"/>
                    <a:pt x="122" y="1704"/>
                  </a:cubicBezTo>
                  <a:cubicBezTo>
                    <a:pt x="180" y="1707"/>
                    <a:pt x="140" y="1705"/>
                    <a:pt x="192" y="1688"/>
                  </a:cubicBezTo>
                  <a:cubicBezTo>
                    <a:pt x="211" y="1682"/>
                    <a:pt x="233" y="1673"/>
                    <a:pt x="233" y="1673"/>
                  </a:cubicBezTo>
                  <a:cubicBezTo>
                    <a:pt x="238" y="1668"/>
                    <a:pt x="244" y="1664"/>
                    <a:pt x="247" y="1658"/>
                  </a:cubicBezTo>
                  <a:cubicBezTo>
                    <a:pt x="251" y="1652"/>
                    <a:pt x="248" y="1642"/>
                    <a:pt x="254" y="1637"/>
                  </a:cubicBezTo>
                  <a:cubicBezTo>
                    <a:pt x="269" y="1625"/>
                    <a:pt x="332" y="1618"/>
                    <a:pt x="347" y="1615"/>
                  </a:cubicBezTo>
                  <a:cubicBezTo>
                    <a:pt x="363" y="1600"/>
                    <a:pt x="405" y="1587"/>
                    <a:pt x="405" y="1587"/>
                  </a:cubicBezTo>
                  <a:cubicBezTo>
                    <a:pt x="598" y="1596"/>
                    <a:pt x="516" y="1562"/>
                    <a:pt x="584" y="1630"/>
                  </a:cubicBezTo>
                  <a:cubicBezTo>
                    <a:pt x="586" y="1637"/>
                    <a:pt x="587" y="1645"/>
                    <a:pt x="591" y="1651"/>
                  </a:cubicBezTo>
                  <a:cubicBezTo>
                    <a:pt x="594" y="1657"/>
                    <a:pt x="602" y="1660"/>
                    <a:pt x="605" y="1666"/>
                  </a:cubicBezTo>
                  <a:cubicBezTo>
                    <a:pt x="612" y="1680"/>
                    <a:pt x="620" y="1709"/>
                    <a:pt x="620" y="1709"/>
                  </a:cubicBezTo>
                  <a:cubicBezTo>
                    <a:pt x="609" y="1821"/>
                    <a:pt x="584" y="1910"/>
                    <a:pt x="519" y="2002"/>
                  </a:cubicBezTo>
                  <a:cubicBezTo>
                    <a:pt x="494" y="2080"/>
                    <a:pt x="533" y="1965"/>
                    <a:pt x="498" y="2045"/>
                  </a:cubicBezTo>
                  <a:cubicBezTo>
                    <a:pt x="483" y="2080"/>
                    <a:pt x="480" y="2117"/>
                    <a:pt x="469" y="2153"/>
                  </a:cubicBezTo>
                  <a:cubicBezTo>
                    <a:pt x="473" y="2211"/>
                    <a:pt x="463" y="2244"/>
                    <a:pt x="498" y="2282"/>
                  </a:cubicBezTo>
                  <a:cubicBezTo>
                    <a:pt x="509" y="2325"/>
                    <a:pt x="525" y="2357"/>
                    <a:pt x="562" y="2382"/>
                  </a:cubicBezTo>
                  <a:cubicBezTo>
                    <a:pt x="581" y="2441"/>
                    <a:pt x="555" y="2371"/>
                    <a:pt x="584" y="2418"/>
                  </a:cubicBezTo>
                  <a:cubicBezTo>
                    <a:pt x="597" y="2439"/>
                    <a:pt x="605" y="2461"/>
                    <a:pt x="620" y="2482"/>
                  </a:cubicBezTo>
                  <a:cubicBezTo>
                    <a:pt x="633" y="2524"/>
                    <a:pt x="627" y="2496"/>
                    <a:pt x="627" y="2568"/>
                  </a:cubicBezTo>
                  <a:cubicBezTo>
                    <a:pt x="594" y="2611"/>
                    <a:pt x="568" y="2626"/>
                    <a:pt x="584" y="2676"/>
                  </a:cubicBezTo>
                  <a:cubicBezTo>
                    <a:pt x="579" y="2730"/>
                    <a:pt x="559" y="2802"/>
                    <a:pt x="577" y="2855"/>
                  </a:cubicBezTo>
                  <a:cubicBezTo>
                    <a:pt x="579" y="2862"/>
                    <a:pt x="591" y="2860"/>
                    <a:pt x="598" y="2862"/>
                  </a:cubicBezTo>
                  <a:cubicBezTo>
                    <a:pt x="620" y="2860"/>
                    <a:pt x="643" y="2863"/>
                    <a:pt x="663" y="2855"/>
                  </a:cubicBezTo>
                  <a:cubicBezTo>
                    <a:pt x="671" y="2852"/>
                    <a:pt x="669" y="2837"/>
                    <a:pt x="677" y="2833"/>
                  </a:cubicBezTo>
                  <a:cubicBezTo>
                    <a:pt x="688" y="2827"/>
                    <a:pt x="701" y="2829"/>
                    <a:pt x="713" y="2826"/>
                  </a:cubicBezTo>
                  <a:cubicBezTo>
                    <a:pt x="722" y="2824"/>
                    <a:pt x="755" y="2794"/>
                    <a:pt x="770" y="2789"/>
                  </a:cubicBezTo>
                  <a:cubicBezTo>
                    <a:pt x="777" y="2787"/>
                    <a:pt x="797" y="2770"/>
                    <a:pt x="797" y="2770"/>
                  </a:cubicBezTo>
                  <a:cubicBezTo>
                    <a:pt x="814" y="2751"/>
                    <a:pt x="830" y="2750"/>
                    <a:pt x="847" y="2732"/>
                  </a:cubicBezTo>
                  <a:cubicBezTo>
                    <a:pt x="875" y="2703"/>
                    <a:pt x="966" y="2697"/>
                    <a:pt x="1007" y="2690"/>
                  </a:cubicBezTo>
                  <a:cubicBezTo>
                    <a:pt x="1024" y="2692"/>
                    <a:pt x="1041" y="2692"/>
                    <a:pt x="1057" y="2697"/>
                  </a:cubicBezTo>
                  <a:cubicBezTo>
                    <a:pt x="1068" y="2701"/>
                    <a:pt x="1117" y="2739"/>
                    <a:pt x="1128" y="2746"/>
                  </a:cubicBezTo>
                  <a:cubicBezTo>
                    <a:pt x="1147" y="2759"/>
                    <a:pt x="1164" y="2769"/>
                    <a:pt x="1186" y="2776"/>
                  </a:cubicBezTo>
                  <a:cubicBezTo>
                    <a:pt x="1216" y="2824"/>
                    <a:pt x="1243" y="2827"/>
                    <a:pt x="1293" y="2841"/>
                  </a:cubicBezTo>
                  <a:cubicBezTo>
                    <a:pt x="1330" y="2865"/>
                    <a:pt x="1320" y="2865"/>
                    <a:pt x="1386" y="2848"/>
                  </a:cubicBezTo>
                  <a:cubicBezTo>
                    <a:pt x="1393" y="2846"/>
                    <a:pt x="1395" y="2836"/>
                    <a:pt x="1401" y="2833"/>
                  </a:cubicBezTo>
                  <a:cubicBezTo>
                    <a:pt x="1414" y="2826"/>
                    <a:pt x="1444" y="2819"/>
                    <a:pt x="1444" y="2819"/>
                  </a:cubicBezTo>
                  <a:cubicBezTo>
                    <a:pt x="1460" y="2772"/>
                    <a:pt x="1456" y="2712"/>
                    <a:pt x="1494" y="2676"/>
                  </a:cubicBezTo>
                  <a:cubicBezTo>
                    <a:pt x="1524" y="2581"/>
                    <a:pt x="1668" y="2600"/>
                    <a:pt x="1737" y="2597"/>
                  </a:cubicBezTo>
                  <a:cubicBezTo>
                    <a:pt x="1780" y="2587"/>
                    <a:pt x="1809" y="2544"/>
                    <a:pt x="1852" y="2540"/>
                  </a:cubicBezTo>
                  <a:cubicBezTo>
                    <a:pt x="1882" y="2532"/>
                    <a:pt x="1892" y="2531"/>
                    <a:pt x="1910" y="2532"/>
                  </a:cubicBezTo>
                  <a:cubicBezTo>
                    <a:pt x="1928" y="2533"/>
                    <a:pt x="1952" y="2555"/>
                    <a:pt x="1958" y="2547"/>
                  </a:cubicBezTo>
                  <a:cubicBezTo>
                    <a:pt x="1973" y="2537"/>
                    <a:pt x="1949" y="2496"/>
                    <a:pt x="1945" y="2482"/>
                  </a:cubicBezTo>
                  <a:cubicBezTo>
                    <a:pt x="1938" y="2477"/>
                    <a:pt x="1936" y="2468"/>
                    <a:pt x="1931" y="2461"/>
                  </a:cubicBezTo>
                  <a:cubicBezTo>
                    <a:pt x="1940" y="2389"/>
                    <a:pt x="1947" y="2402"/>
                    <a:pt x="2013" y="2391"/>
                  </a:cubicBezTo>
                  <a:cubicBezTo>
                    <a:pt x="2044" y="2362"/>
                    <a:pt x="2015" y="2325"/>
                    <a:pt x="2061" y="2316"/>
                  </a:cubicBezTo>
                  <a:cubicBezTo>
                    <a:pt x="2121" y="2330"/>
                    <a:pt x="2172" y="2382"/>
                    <a:pt x="2227" y="2410"/>
                  </a:cubicBezTo>
                  <a:cubicBezTo>
                    <a:pt x="2261" y="2430"/>
                    <a:pt x="2262" y="2438"/>
                    <a:pt x="2285" y="2456"/>
                  </a:cubicBezTo>
                  <a:cubicBezTo>
                    <a:pt x="2308" y="2474"/>
                    <a:pt x="2344" y="2501"/>
                    <a:pt x="2364" y="2516"/>
                  </a:cubicBezTo>
                  <a:cubicBezTo>
                    <a:pt x="2391" y="2539"/>
                    <a:pt x="2385" y="2538"/>
                    <a:pt x="2407" y="2544"/>
                  </a:cubicBezTo>
                  <a:cubicBezTo>
                    <a:pt x="2429" y="2550"/>
                    <a:pt x="2472" y="2555"/>
                    <a:pt x="2496" y="2549"/>
                  </a:cubicBezTo>
                  <a:cubicBezTo>
                    <a:pt x="2528" y="2552"/>
                    <a:pt x="2534" y="2522"/>
                    <a:pt x="2549" y="2508"/>
                  </a:cubicBezTo>
                  <a:cubicBezTo>
                    <a:pt x="2564" y="2494"/>
                    <a:pt x="2571" y="2485"/>
                    <a:pt x="2587" y="2468"/>
                  </a:cubicBezTo>
                  <a:cubicBezTo>
                    <a:pt x="2596" y="2451"/>
                    <a:pt x="2628" y="2416"/>
                    <a:pt x="2642" y="2405"/>
                  </a:cubicBezTo>
                  <a:cubicBezTo>
                    <a:pt x="2688" y="2369"/>
                    <a:pt x="2699" y="2341"/>
                    <a:pt x="2760" y="2331"/>
                  </a:cubicBezTo>
                  <a:cubicBezTo>
                    <a:pt x="2792" y="2316"/>
                    <a:pt x="2833" y="2313"/>
                    <a:pt x="2858" y="2314"/>
                  </a:cubicBezTo>
                  <a:cubicBezTo>
                    <a:pt x="2883" y="2315"/>
                    <a:pt x="2888" y="2329"/>
                    <a:pt x="2911" y="2336"/>
                  </a:cubicBezTo>
                  <a:cubicBezTo>
                    <a:pt x="2941" y="2326"/>
                    <a:pt x="2963" y="2360"/>
                    <a:pt x="2995" y="2357"/>
                  </a:cubicBezTo>
                  <a:cubicBezTo>
                    <a:pt x="3003" y="2356"/>
                    <a:pt x="3021" y="2356"/>
                    <a:pt x="3027" y="2361"/>
                  </a:cubicBezTo>
                  <a:cubicBezTo>
                    <a:pt x="3033" y="2366"/>
                    <a:pt x="3062" y="2355"/>
                    <a:pt x="3069" y="2352"/>
                  </a:cubicBezTo>
                  <a:cubicBezTo>
                    <a:pt x="3088" y="2334"/>
                    <a:pt x="3083" y="2351"/>
                    <a:pt x="3091" y="2326"/>
                  </a:cubicBezTo>
                  <a:cubicBezTo>
                    <a:pt x="3095" y="2309"/>
                    <a:pt x="3089" y="2286"/>
                    <a:pt x="3089" y="2264"/>
                  </a:cubicBezTo>
                  <a:cubicBezTo>
                    <a:pt x="3089" y="2242"/>
                    <a:pt x="3084" y="2218"/>
                    <a:pt x="3091" y="2196"/>
                  </a:cubicBezTo>
                  <a:cubicBezTo>
                    <a:pt x="3102" y="2173"/>
                    <a:pt x="3108" y="2144"/>
                    <a:pt x="3132" y="2132"/>
                  </a:cubicBezTo>
                  <a:cubicBezTo>
                    <a:pt x="3156" y="2120"/>
                    <a:pt x="3204" y="2130"/>
                    <a:pt x="3233" y="2122"/>
                  </a:cubicBezTo>
                  <a:cubicBezTo>
                    <a:pt x="3262" y="2114"/>
                    <a:pt x="3279" y="2098"/>
                    <a:pt x="3305" y="2081"/>
                  </a:cubicBezTo>
                  <a:cubicBezTo>
                    <a:pt x="3353" y="2049"/>
                    <a:pt x="3351" y="2033"/>
                    <a:pt x="3389" y="2021"/>
                  </a:cubicBezTo>
                  <a:cubicBezTo>
                    <a:pt x="3432" y="1991"/>
                    <a:pt x="3447" y="2002"/>
                    <a:pt x="3497" y="1988"/>
                  </a:cubicBezTo>
                  <a:cubicBezTo>
                    <a:pt x="3497" y="1987"/>
                    <a:pt x="3468" y="1956"/>
                    <a:pt x="3465" y="1952"/>
                  </a:cubicBezTo>
                  <a:cubicBezTo>
                    <a:pt x="3444" y="1926"/>
                    <a:pt x="3407" y="1926"/>
                    <a:pt x="3378" y="1902"/>
                  </a:cubicBezTo>
                  <a:cubicBezTo>
                    <a:pt x="3336" y="1867"/>
                    <a:pt x="3321" y="1860"/>
                    <a:pt x="3300" y="1836"/>
                  </a:cubicBezTo>
                  <a:cubicBezTo>
                    <a:pt x="3271" y="1809"/>
                    <a:pt x="3263" y="1767"/>
                    <a:pt x="3263" y="1730"/>
                  </a:cubicBezTo>
                  <a:cubicBezTo>
                    <a:pt x="3267" y="1692"/>
                    <a:pt x="3275" y="1637"/>
                    <a:pt x="3288" y="1594"/>
                  </a:cubicBezTo>
                  <a:cubicBezTo>
                    <a:pt x="3301" y="1551"/>
                    <a:pt x="3336" y="1509"/>
                    <a:pt x="3342" y="1472"/>
                  </a:cubicBezTo>
                  <a:cubicBezTo>
                    <a:pt x="3340" y="1439"/>
                    <a:pt x="3339" y="1402"/>
                    <a:pt x="3326" y="1371"/>
                  </a:cubicBezTo>
                  <a:cubicBezTo>
                    <a:pt x="3317" y="1350"/>
                    <a:pt x="3292" y="1362"/>
                    <a:pt x="3273" y="1349"/>
                  </a:cubicBezTo>
                  <a:cubicBezTo>
                    <a:pt x="3226" y="1358"/>
                    <a:pt x="3187" y="1371"/>
                    <a:pt x="3142" y="1386"/>
                  </a:cubicBezTo>
                  <a:cubicBezTo>
                    <a:pt x="3057" y="1374"/>
                    <a:pt x="3115" y="1402"/>
                    <a:pt x="3057" y="1378"/>
                  </a:cubicBezTo>
                  <a:cubicBezTo>
                    <a:pt x="3043" y="1372"/>
                    <a:pt x="3009" y="1366"/>
                    <a:pt x="3009" y="1366"/>
                  </a:cubicBezTo>
                  <a:cubicBezTo>
                    <a:pt x="3004" y="1352"/>
                    <a:pt x="3010" y="1321"/>
                    <a:pt x="3005" y="1307"/>
                  </a:cubicBezTo>
                  <a:cubicBezTo>
                    <a:pt x="3003" y="1300"/>
                    <a:pt x="2998" y="1286"/>
                    <a:pt x="2998" y="1286"/>
                  </a:cubicBezTo>
                  <a:cubicBezTo>
                    <a:pt x="3000" y="1262"/>
                    <a:pt x="3001" y="1245"/>
                    <a:pt x="3007" y="1222"/>
                  </a:cubicBezTo>
                  <a:cubicBezTo>
                    <a:pt x="3009" y="1215"/>
                    <a:pt x="3038" y="1189"/>
                    <a:pt x="3041" y="1186"/>
                  </a:cubicBezTo>
                  <a:cubicBezTo>
                    <a:pt x="3067" y="1163"/>
                    <a:pt x="3093" y="1135"/>
                    <a:pt x="3113" y="1107"/>
                  </a:cubicBezTo>
                  <a:cubicBezTo>
                    <a:pt x="3121" y="1096"/>
                    <a:pt x="3139" y="1092"/>
                    <a:pt x="3153" y="1085"/>
                  </a:cubicBezTo>
                  <a:cubicBezTo>
                    <a:pt x="3167" y="1078"/>
                    <a:pt x="3185" y="1057"/>
                    <a:pt x="3185" y="1057"/>
                  </a:cubicBezTo>
                  <a:cubicBezTo>
                    <a:pt x="3190" y="1052"/>
                    <a:pt x="3193" y="1045"/>
                    <a:pt x="3199" y="1042"/>
                  </a:cubicBezTo>
                  <a:cubicBezTo>
                    <a:pt x="3212" y="1035"/>
                    <a:pt x="3242" y="1028"/>
                    <a:pt x="3242" y="1028"/>
                  </a:cubicBezTo>
                  <a:cubicBezTo>
                    <a:pt x="3249" y="1023"/>
                    <a:pt x="3253" y="995"/>
                    <a:pt x="3261" y="992"/>
                  </a:cubicBezTo>
                  <a:cubicBezTo>
                    <a:pt x="3275" y="986"/>
                    <a:pt x="3290" y="980"/>
                    <a:pt x="3290" y="980"/>
                  </a:cubicBezTo>
                  <a:cubicBezTo>
                    <a:pt x="3299" y="956"/>
                    <a:pt x="3321" y="956"/>
                    <a:pt x="3335" y="935"/>
                  </a:cubicBezTo>
                  <a:cubicBezTo>
                    <a:pt x="3340" y="920"/>
                    <a:pt x="3356" y="908"/>
                    <a:pt x="3356" y="892"/>
                  </a:cubicBezTo>
                  <a:cubicBezTo>
                    <a:pt x="3356" y="821"/>
                    <a:pt x="3348" y="786"/>
                    <a:pt x="3305" y="740"/>
                  </a:cubicBezTo>
                  <a:cubicBezTo>
                    <a:pt x="3290" y="694"/>
                    <a:pt x="3291" y="648"/>
                    <a:pt x="3257" y="612"/>
                  </a:cubicBezTo>
                  <a:cubicBezTo>
                    <a:pt x="3247" y="570"/>
                    <a:pt x="3266" y="455"/>
                    <a:pt x="3254" y="437"/>
                  </a:cubicBezTo>
                  <a:cubicBezTo>
                    <a:pt x="3242" y="419"/>
                    <a:pt x="3203" y="484"/>
                    <a:pt x="3185" y="505"/>
                  </a:cubicBezTo>
                  <a:cubicBezTo>
                    <a:pt x="3176" y="528"/>
                    <a:pt x="3163" y="541"/>
                    <a:pt x="3149" y="562"/>
                  </a:cubicBezTo>
                  <a:cubicBezTo>
                    <a:pt x="3140" y="591"/>
                    <a:pt x="3127" y="596"/>
                    <a:pt x="3099" y="605"/>
                  </a:cubicBezTo>
                  <a:cubicBezTo>
                    <a:pt x="3072" y="598"/>
                    <a:pt x="3069" y="601"/>
                    <a:pt x="3048" y="584"/>
                  </a:cubicBezTo>
                  <a:cubicBezTo>
                    <a:pt x="3043" y="580"/>
                    <a:pt x="3040" y="572"/>
                    <a:pt x="3034" y="569"/>
                  </a:cubicBezTo>
                  <a:cubicBezTo>
                    <a:pt x="3021" y="562"/>
                    <a:pt x="2991" y="555"/>
                    <a:pt x="2991" y="555"/>
                  </a:cubicBezTo>
                  <a:cubicBezTo>
                    <a:pt x="2962" y="533"/>
                    <a:pt x="2947" y="520"/>
                    <a:pt x="2912" y="512"/>
                  </a:cubicBezTo>
                  <a:cubicBezTo>
                    <a:pt x="2895" y="494"/>
                    <a:pt x="2876" y="484"/>
                    <a:pt x="2858" y="468"/>
                  </a:cubicBezTo>
                  <a:cubicBezTo>
                    <a:pt x="2845" y="457"/>
                    <a:pt x="2831" y="432"/>
                    <a:pt x="2819" y="419"/>
                  </a:cubicBezTo>
                  <a:cubicBezTo>
                    <a:pt x="2803" y="402"/>
                    <a:pt x="2811" y="373"/>
                    <a:pt x="2791" y="360"/>
                  </a:cubicBezTo>
                  <a:cubicBezTo>
                    <a:pt x="2780" y="315"/>
                    <a:pt x="2752" y="291"/>
                    <a:pt x="2743" y="245"/>
                  </a:cubicBezTo>
                  <a:cubicBezTo>
                    <a:pt x="2739" y="206"/>
                    <a:pt x="2742" y="182"/>
                    <a:pt x="2736" y="147"/>
                  </a:cubicBezTo>
                  <a:cubicBezTo>
                    <a:pt x="2730" y="112"/>
                    <a:pt x="2732" y="48"/>
                    <a:pt x="2709" y="34"/>
                  </a:cubicBezTo>
                  <a:cubicBezTo>
                    <a:pt x="2684" y="0"/>
                    <a:pt x="2634" y="56"/>
                    <a:pt x="2599" y="60"/>
                  </a:cubicBezTo>
                  <a:cubicBezTo>
                    <a:pt x="2564" y="64"/>
                    <a:pt x="2518" y="61"/>
                    <a:pt x="2497" y="61"/>
                  </a:cubicBezTo>
                  <a:close/>
                </a:path>
              </a:pathLst>
            </a:custGeom>
            <a:no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32" name="Freeform 31"/>
            <p:cNvSpPr>
              <a:spLocks noChangeAspect="1"/>
            </p:cNvSpPr>
            <p:nvPr/>
          </p:nvSpPr>
          <p:spPr bwMode="auto">
            <a:xfrm>
              <a:off x="248" y="2149"/>
              <a:ext cx="1200" cy="747"/>
            </a:xfrm>
            <a:custGeom>
              <a:avLst/>
              <a:gdLst>
                <a:gd name="T0" fmla="*/ 16 w 4207"/>
                <a:gd name="T1" fmla="*/ 0 h 2571"/>
                <a:gd name="T2" fmla="*/ 23 w 4207"/>
                <a:gd name="T3" fmla="*/ 1 h 2571"/>
                <a:gd name="T4" fmla="*/ 28 w 4207"/>
                <a:gd name="T5" fmla="*/ 2 h 2571"/>
                <a:gd name="T6" fmla="*/ 39 w 4207"/>
                <a:gd name="T7" fmla="*/ 3 h 2571"/>
                <a:gd name="T8" fmla="*/ 47 w 4207"/>
                <a:gd name="T9" fmla="*/ 1 h 2571"/>
                <a:gd name="T10" fmla="*/ 51 w 4207"/>
                <a:gd name="T11" fmla="*/ 1 h 2571"/>
                <a:gd name="T12" fmla="*/ 56 w 4207"/>
                <a:gd name="T13" fmla="*/ 3 h 2571"/>
                <a:gd name="T14" fmla="*/ 56 w 4207"/>
                <a:gd name="T15" fmla="*/ 6 h 2571"/>
                <a:gd name="T16" fmla="*/ 55 w 4207"/>
                <a:gd name="T17" fmla="*/ 14 h 2571"/>
                <a:gd name="T18" fmla="*/ 56 w 4207"/>
                <a:gd name="T19" fmla="*/ 21 h 2571"/>
                <a:gd name="T20" fmla="*/ 62 w 4207"/>
                <a:gd name="T21" fmla="*/ 24 h 2571"/>
                <a:gd name="T22" fmla="*/ 71 w 4207"/>
                <a:gd name="T23" fmla="*/ 28 h 2571"/>
                <a:gd name="T24" fmla="*/ 78 w 4207"/>
                <a:gd name="T25" fmla="*/ 30 h 2571"/>
                <a:gd name="T26" fmla="*/ 83 w 4207"/>
                <a:gd name="T27" fmla="*/ 35 h 2571"/>
                <a:gd name="T28" fmla="*/ 89 w 4207"/>
                <a:gd name="T29" fmla="*/ 33 h 2571"/>
                <a:gd name="T30" fmla="*/ 92 w 4207"/>
                <a:gd name="T31" fmla="*/ 33 h 2571"/>
                <a:gd name="T32" fmla="*/ 96 w 4207"/>
                <a:gd name="T33" fmla="*/ 38 h 2571"/>
                <a:gd name="T34" fmla="*/ 95 w 4207"/>
                <a:gd name="T35" fmla="*/ 41 h 2571"/>
                <a:gd name="T36" fmla="*/ 97 w 4207"/>
                <a:gd name="T37" fmla="*/ 49 h 2571"/>
                <a:gd name="T38" fmla="*/ 95 w 4207"/>
                <a:gd name="T39" fmla="*/ 53 h 2571"/>
                <a:gd name="T40" fmla="*/ 91 w 4207"/>
                <a:gd name="T41" fmla="*/ 55 h 2571"/>
                <a:gd name="T42" fmla="*/ 90 w 4207"/>
                <a:gd name="T43" fmla="*/ 56 h 2571"/>
                <a:gd name="T44" fmla="*/ 87 w 4207"/>
                <a:gd name="T45" fmla="*/ 59 h 2571"/>
                <a:gd name="T46" fmla="*/ 84 w 4207"/>
                <a:gd name="T47" fmla="*/ 59 h 2571"/>
                <a:gd name="T48" fmla="*/ 83 w 4207"/>
                <a:gd name="T49" fmla="*/ 56 h 2571"/>
                <a:gd name="T50" fmla="*/ 75 w 4207"/>
                <a:gd name="T51" fmla="*/ 58 h 2571"/>
                <a:gd name="T52" fmla="*/ 64 w 4207"/>
                <a:gd name="T53" fmla="*/ 62 h 2571"/>
                <a:gd name="T54" fmla="*/ 60 w 4207"/>
                <a:gd name="T55" fmla="*/ 60 h 2571"/>
                <a:gd name="T56" fmla="*/ 59 w 4207"/>
                <a:gd name="T57" fmla="*/ 56 h 2571"/>
                <a:gd name="T58" fmla="*/ 53 w 4207"/>
                <a:gd name="T59" fmla="*/ 53 h 2571"/>
                <a:gd name="T60" fmla="*/ 47 w 4207"/>
                <a:gd name="T61" fmla="*/ 53 h 2571"/>
                <a:gd name="T62" fmla="*/ 44 w 4207"/>
                <a:gd name="T63" fmla="*/ 56 h 2571"/>
                <a:gd name="T64" fmla="*/ 45 w 4207"/>
                <a:gd name="T65" fmla="*/ 54 h 2571"/>
                <a:gd name="T66" fmla="*/ 39 w 4207"/>
                <a:gd name="T67" fmla="*/ 53 h 2571"/>
                <a:gd name="T68" fmla="*/ 33 w 4207"/>
                <a:gd name="T69" fmla="*/ 50 h 2571"/>
                <a:gd name="T70" fmla="*/ 28 w 4207"/>
                <a:gd name="T71" fmla="*/ 48 h 2571"/>
                <a:gd name="T72" fmla="*/ 24 w 4207"/>
                <a:gd name="T73" fmla="*/ 44 h 2571"/>
                <a:gd name="T74" fmla="*/ 20 w 4207"/>
                <a:gd name="T75" fmla="*/ 40 h 2571"/>
                <a:gd name="T76" fmla="*/ 16 w 4207"/>
                <a:gd name="T77" fmla="*/ 35 h 2571"/>
                <a:gd name="T78" fmla="*/ 11 w 4207"/>
                <a:gd name="T79" fmla="*/ 32 h 2571"/>
                <a:gd name="T80" fmla="*/ 9 w 4207"/>
                <a:gd name="T81" fmla="*/ 32 h 2571"/>
                <a:gd name="T82" fmla="*/ 7 w 4207"/>
                <a:gd name="T83" fmla="*/ 29 h 2571"/>
                <a:gd name="T84" fmla="*/ 4 w 4207"/>
                <a:gd name="T85" fmla="*/ 26 h 2571"/>
                <a:gd name="T86" fmla="*/ 1 w 4207"/>
                <a:gd name="T87" fmla="*/ 19 h 2571"/>
                <a:gd name="T88" fmla="*/ 2 w 4207"/>
                <a:gd name="T89" fmla="*/ 14 h 2571"/>
                <a:gd name="T90" fmla="*/ 4 w 4207"/>
                <a:gd name="T91" fmla="*/ 15 h 2571"/>
                <a:gd name="T92" fmla="*/ 4 w 4207"/>
                <a:gd name="T93" fmla="*/ 10 h 2571"/>
                <a:gd name="T94" fmla="*/ 9 w 4207"/>
                <a:gd name="T95" fmla="*/ 4 h 2571"/>
                <a:gd name="T96" fmla="*/ 11 w 4207"/>
                <a:gd name="T97" fmla="*/ 1 h 25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07"/>
                <a:gd name="T148" fmla="*/ 0 h 2571"/>
                <a:gd name="T149" fmla="*/ 4207 w 4207"/>
                <a:gd name="T150" fmla="*/ 2571 h 25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07" h="2571">
                  <a:moveTo>
                    <a:pt x="518" y="29"/>
                  </a:moveTo>
                  <a:cubicBezTo>
                    <a:pt x="545" y="12"/>
                    <a:pt x="573" y="5"/>
                    <a:pt x="604" y="0"/>
                  </a:cubicBezTo>
                  <a:cubicBezTo>
                    <a:pt x="637" y="4"/>
                    <a:pt x="674" y="3"/>
                    <a:pt x="705" y="15"/>
                  </a:cubicBezTo>
                  <a:cubicBezTo>
                    <a:pt x="738" y="27"/>
                    <a:pt x="757" y="51"/>
                    <a:pt x="791" y="58"/>
                  </a:cubicBezTo>
                  <a:cubicBezTo>
                    <a:pt x="807" y="67"/>
                    <a:pt x="822" y="71"/>
                    <a:pt x="839" y="77"/>
                  </a:cubicBezTo>
                  <a:cubicBezTo>
                    <a:pt x="891" y="73"/>
                    <a:pt x="943" y="73"/>
                    <a:pt x="988" y="44"/>
                  </a:cubicBezTo>
                  <a:cubicBezTo>
                    <a:pt x="1018" y="45"/>
                    <a:pt x="1049" y="44"/>
                    <a:pt x="1079" y="48"/>
                  </a:cubicBezTo>
                  <a:cubicBezTo>
                    <a:pt x="1085" y="49"/>
                    <a:pt x="1088" y="56"/>
                    <a:pt x="1094" y="58"/>
                  </a:cubicBezTo>
                  <a:cubicBezTo>
                    <a:pt x="1130" y="72"/>
                    <a:pt x="1165" y="77"/>
                    <a:pt x="1199" y="96"/>
                  </a:cubicBezTo>
                  <a:cubicBezTo>
                    <a:pt x="1256" y="128"/>
                    <a:pt x="1252" y="151"/>
                    <a:pt x="1314" y="159"/>
                  </a:cubicBezTo>
                  <a:cubicBezTo>
                    <a:pt x="1397" y="155"/>
                    <a:pt x="1452" y="151"/>
                    <a:pt x="1526" y="125"/>
                  </a:cubicBezTo>
                  <a:cubicBezTo>
                    <a:pt x="1573" y="109"/>
                    <a:pt x="1625" y="115"/>
                    <a:pt x="1674" y="111"/>
                  </a:cubicBezTo>
                  <a:cubicBezTo>
                    <a:pt x="1697" y="76"/>
                    <a:pt x="1730" y="81"/>
                    <a:pt x="1770" y="77"/>
                  </a:cubicBezTo>
                  <a:cubicBezTo>
                    <a:pt x="1849" y="51"/>
                    <a:pt x="1863" y="44"/>
                    <a:pt x="1958" y="39"/>
                  </a:cubicBezTo>
                  <a:cubicBezTo>
                    <a:pt x="2032" y="29"/>
                    <a:pt x="1963" y="41"/>
                    <a:pt x="2025" y="24"/>
                  </a:cubicBezTo>
                  <a:cubicBezTo>
                    <a:pt x="2036" y="21"/>
                    <a:pt x="2047" y="18"/>
                    <a:pt x="2058" y="15"/>
                  </a:cubicBezTo>
                  <a:cubicBezTo>
                    <a:pt x="2065" y="13"/>
                    <a:pt x="2078" y="10"/>
                    <a:pt x="2078" y="10"/>
                  </a:cubicBezTo>
                  <a:cubicBezTo>
                    <a:pt x="2117" y="13"/>
                    <a:pt x="2151" y="16"/>
                    <a:pt x="2188" y="29"/>
                  </a:cubicBezTo>
                  <a:cubicBezTo>
                    <a:pt x="2202" y="40"/>
                    <a:pt x="2223" y="50"/>
                    <a:pt x="2236" y="63"/>
                  </a:cubicBezTo>
                  <a:cubicBezTo>
                    <a:pt x="2261" y="88"/>
                    <a:pt x="2286" y="114"/>
                    <a:pt x="2322" y="125"/>
                  </a:cubicBezTo>
                  <a:cubicBezTo>
                    <a:pt x="2357" y="135"/>
                    <a:pt x="2365" y="132"/>
                    <a:pt x="2414" y="135"/>
                  </a:cubicBezTo>
                  <a:cubicBezTo>
                    <a:pt x="2427" y="137"/>
                    <a:pt x="2449" y="135"/>
                    <a:pt x="2452" y="154"/>
                  </a:cubicBezTo>
                  <a:cubicBezTo>
                    <a:pt x="2453" y="158"/>
                    <a:pt x="2415" y="197"/>
                    <a:pt x="2414" y="202"/>
                  </a:cubicBezTo>
                  <a:cubicBezTo>
                    <a:pt x="2407" y="228"/>
                    <a:pt x="2433" y="238"/>
                    <a:pt x="2418" y="260"/>
                  </a:cubicBezTo>
                  <a:cubicBezTo>
                    <a:pt x="2425" y="280"/>
                    <a:pt x="2436" y="296"/>
                    <a:pt x="2442" y="317"/>
                  </a:cubicBezTo>
                  <a:cubicBezTo>
                    <a:pt x="2436" y="360"/>
                    <a:pt x="2419" y="366"/>
                    <a:pt x="2380" y="380"/>
                  </a:cubicBezTo>
                  <a:cubicBezTo>
                    <a:pt x="2366" y="446"/>
                    <a:pt x="2385" y="516"/>
                    <a:pt x="2366" y="581"/>
                  </a:cubicBezTo>
                  <a:cubicBezTo>
                    <a:pt x="2371" y="657"/>
                    <a:pt x="2379" y="718"/>
                    <a:pt x="2404" y="788"/>
                  </a:cubicBezTo>
                  <a:cubicBezTo>
                    <a:pt x="2410" y="804"/>
                    <a:pt x="2410" y="825"/>
                    <a:pt x="2418" y="840"/>
                  </a:cubicBezTo>
                  <a:cubicBezTo>
                    <a:pt x="2424" y="850"/>
                    <a:pt x="2438" y="869"/>
                    <a:pt x="2438" y="869"/>
                  </a:cubicBezTo>
                  <a:cubicBezTo>
                    <a:pt x="2443" y="886"/>
                    <a:pt x="2447" y="897"/>
                    <a:pt x="2457" y="912"/>
                  </a:cubicBezTo>
                  <a:cubicBezTo>
                    <a:pt x="2470" y="952"/>
                    <a:pt x="2546" y="949"/>
                    <a:pt x="2577" y="951"/>
                  </a:cubicBezTo>
                  <a:cubicBezTo>
                    <a:pt x="2605" y="957"/>
                    <a:pt x="2627" y="971"/>
                    <a:pt x="2654" y="980"/>
                  </a:cubicBezTo>
                  <a:cubicBezTo>
                    <a:pt x="2668" y="990"/>
                    <a:pt x="2684" y="997"/>
                    <a:pt x="2697" y="1008"/>
                  </a:cubicBezTo>
                  <a:cubicBezTo>
                    <a:pt x="2720" y="1026"/>
                    <a:pt x="2738" y="1051"/>
                    <a:pt x="2764" y="1066"/>
                  </a:cubicBezTo>
                  <a:cubicBezTo>
                    <a:pt x="2848" y="1115"/>
                    <a:pt x="2949" y="1124"/>
                    <a:pt x="3042" y="1148"/>
                  </a:cubicBezTo>
                  <a:cubicBezTo>
                    <a:pt x="3108" y="1167"/>
                    <a:pt x="3120" y="1143"/>
                    <a:pt x="3158" y="1148"/>
                  </a:cubicBezTo>
                  <a:cubicBezTo>
                    <a:pt x="3196" y="1153"/>
                    <a:pt x="3238" y="1168"/>
                    <a:pt x="3273" y="1181"/>
                  </a:cubicBezTo>
                  <a:cubicBezTo>
                    <a:pt x="3305" y="1186"/>
                    <a:pt x="3344" y="1202"/>
                    <a:pt x="3369" y="1224"/>
                  </a:cubicBezTo>
                  <a:cubicBezTo>
                    <a:pt x="3428" y="1277"/>
                    <a:pt x="3386" y="1250"/>
                    <a:pt x="3422" y="1272"/>
                  </a:cubicBezTo>
                  <a:cubicBezTo>
                    <a:pt x="3428" y="1295"/>
                    <a:pt x="3450" y="1322"/>
                    <a:pt x="3470" y="1335"/>
                  </a:cubicBezTo>
                  <a:cubicBezTo>
                    <a:pt x="3495" y="1374"/>
                    <a:pt x="3545" y="1415"/>
                    <a:pt x="3590" y="1426"/>
                  </a:cubicBezTo>
                  <a:cubicBezTo>
                    <a:pt x="3608" y="1435"/>
                    <a:pt x="3624" y="1438"/>
                    <a:pt x="3642" y="1445"/>
                  </a:cubicBezTo>
                  <a:cubicBezTo>
                    <a:pt x="3748" y="1440"/>
                    <a:pt x="3716" y="1442"/>
                    <a:pt x="3777" y="1426"/>
                  </a:cubicBezTo>
                  <a:cubicBezTo>
                    <a:pt x="3811" y="1402"/>
                    <a:pt x="3776" y="1376"/>
                    <a:pt x="3820" y="1364"/>
                  </a:cubicBezTo>
                  <a:cubicBezTo>
                    <a:pt x="3838" y="1351"/>
                    <a:pt x="3871" y="1338"/>
                    <a:pt x="3882" y="1320"/>
                  </a:cubicBezTo>
                  <a:cubicBezTo>
                    <a:pt x="3894" y="1275"/>
                    <a:pt x="3836" y="1243"/>
                    <a:pt x="3892" y="1253"/>
                  </a:cubicBezTo>
                  <a:cubicBezTo>
                    <a:pt x="3929" y="1271"/>
                    <a:pt x="3948" y="1313"/>
                    <a:pt x="3974" y="1335"/>
                  </a:cubicBezTo>
                  <a:cubicBezTo>
                    <a:pt x="3982" y="1342"/>
                    <a:pt x="3994" y="1342"/>
                    <a:pt x="4002" y="1349"/>
                  </a:cubicBezTo>
                  <a:cubicBezTo>
                    <a:pt x="4045" y="1385"/>
                    <a:pt x="4068" y="1438"/>
                    <a:pt x="4098" y="1484"/>
                  </a:cubicBezTo>
                  <a:cubicBezTo>
                    <a:pt x="4112" y="1505"/>
                    <a:pt x="4132" y="1520"/>
                    <a:pt x="4146" y="1541"/>
                  </a:cubicBezTo>
                  <a:cubicBezTo>
                    <a:pt x="4137" y="1547"/>
                    <a:pt x="4127" y="1554"/>
                    <a:pt x="4118" y="1560"/>
                  </a:cubicBezTo>
                  <a:cubicBezTo>
                    <a:pt x="4113" y="1563"/>
                    <a:pt x="4103" y="1570"/>
                    <a:pt x="4103" y="1570"/>
                  </a:cubicBezTo>
                  <a:cubicBezTo>
                    <a:pt x="4085" y="1598"/>
                    <a:pt x="4089" y="1630"/>
                    <a:pt x="4108" y="1656"/>
                  </a:cubicBezTo>
                  <a:cubicBezTo>
                    <a:pt x="4116" y="1712"/>
                    <a:pt x="4123" y="1711"/>
                    <a:pt x="4166" y="1743"/>
                  </a:cubicBezTo>
                  <a:cubicBezTo>
                    <a:pt x="4180" y="1768"/>
                    <a:pt x="4169" y="1796"/>
                    <a:pt x="4175" y="1824"/>
                  </a:cubicBezTo>
                  <a:cubicBezTo>
                    <a:pt x="4179" y="1886"/>
                    <a:pt x="4207" y="1931"/>
                    <a:pt x="4190" y="1992"/>
                  </a:cubicBezTo>
                  <a:cubicBezTo>
                    <a:pt x="4188" y="2037"/>
                    <a:pt x="4194" y="2083"/>
                    <a:pt x="4185" y="2127"/>
                  </a:cubicBezTo>
                  <a:cubicBezTo>
                    <a:pt x="4183" y="2135"/>
                    <a:pt x="4169" y="2129"/>
                    <a:pt x="4161" y="2132"/>
                  </a:cubicBezTo>
                  <a:cubicBezTo>
                    <a:pt x="4131" y="2143"/>
                    <a:pt x="4108" y="2124"/>
                    <a:pt x="4089" y="2151"/>
                  </a:cubicBezTo>
                  <a:cubicBezTo>
                    <a:pt x="4082" y="2171"/>
                    <a:pt x="4062" y="2225"/>
                    <a:pt x="4050" y="2242"/>
                  </a:cubicBezTo>
                  <a:cubicBezTo>
                    <a:pt x="4042" y="2271"/>
                    <a:pt x="4011" y="2263"/>
                    <a:pt x="3983" y="2266"/>
                  </a:cubicBezTo>
                  <a:cubicBezTo>
                    <a:pt x="3965" y="2264"/>
                    <a:pt x="3948" y="2263"/>
                    <a:pt x="3930" y="2261"/>
                  </a:cubicBezTo>
                  <a:cubicBezTo>
                    <a:pt x="3924" y="2260"/>
                    <a:pt x="3917" y="2254"/>
                    <a:pt x="3911" y="2256"/>
                  </a:cubicBezTo>
                  <a:cubicBezTo>
                    <a:pt x="3906" y="2258"/>
                    <a:pt x="3905" y="2266"/>
                    <a:pt x="3902" y="2271"/>
                  </a:cubicBezTo>
                  <a:cubicBezTo>
                    <a:pt x="3894" y="2329"/>
                    <a:pt x="3916" y="2297"/>
                    <a:pt x="3868" y="2280"/>
                  </a:cubicBezTo>
                  <a:cubicBezTo>
                    <a:pt x="3860" y="2282"/>
                    <a:pt x="3836" y="2294"/>
                    <a:pt x="3830" y="2300"/>
                  </a:cubicBezTo>
                  <a:cubicBezTo>
                    <a:pt x="3827" y="2302"/>
                    <a:pt x="3787" y="2330"/>
                    <a:pt x="3782" y="2338"/>
                  </a:cubicBezTo>
                  <a:cubicBezTo>
                    <a:pt x="3771" y="2356"/>
                    <a:pt x="3766" y="2411"/>
                    <a:pt x="3748" y="2420"/>
                  </a:cubicBezTo>
                  <a:cubicBezTo>
                    <a:pt x="3745" y="2426"/>
                    <a:pt x="3744" y="2434"/>
                    <a:pt x="3738" y="2439"/>
                  </a:cubicBezTo>
                  <a:cubicBezTo>
                    <a:pt x="3710" y="2463"/>
                    <a:pt x="3682" y="2417"/>
                    <a:pt x="3662" y="2405"/>
                  </a:cubicBezTo>
                  <a:cubicBezTo>
                    <a:pt x="3656" y="2402"/>
                    <a:pt x="3649" y="2402"/>
                    <a:pt x="3642" y="2400"/>
                  </a:cubicBezTo>
                  <a:cubicBezTo>
                    <a:pt x="3633" y="2368"/>
                    <a:pt x="3646" y="2406"/>
                    <a:pt x="3623" y="2372"/>
                  </a:cubicBezTo>
                  <a:cubicBezTo>
                    <a:pt x="3607" y="2349"/>
                    <a:pt x="3631" y="2365"/>
                    <a:pt x="3609" y="2343"/>
                  </a:cubicBezTo>
                  <a:cubicBezTo>
                    <a:pt x="3598" y="2332"/>
                    <a:pt x="3580" y="2300"/>
                    <a:pt x="3566" y="2295"/>
                  </a:cubicBezTo>
                  <a:cubicBezTo>
                    <a:pt x="3550" y="2289"/>
                    <a:pt x="3484" y="2290"/>
                    <a:pt x="3484" y="2290"/>
                  </a:cubicBezTo>
                  <a:cubicBezTo>
                    <a:pt x="3415" y="2300"/>
                    <a:pt x="3387" y="2329"/>
                    <a:pt x="3316" y="2333"/>
                  </a:cubicBezTo>
                  <a:cubicBezTo>
                    <a:pt x="3284" y="2338"/>
                    <a:pt x="3268" y="2347"/>
                    <a:pt x="3239" y="2357"/>
                  </a:cubicBezTo>
                  <a:cubicBezTo>
                    <a:pt x="3193" y="2379"/>
                    <a:pt x="3082" y="2440"/>
                    <a:pt x="3042" y="2463"/>
                  </a:cubicBezTo>
                  <a:cubicBezTo>
                    <a:pt x="3025" y="2471"/>
                    <a:pt x="3015" y="2486"/>
                    <a:pt x="2999" y="2496"/>
                  </a:cubicBezTo>
                  <a:cubicBezTo>
                    <a:pt x="2956" y="2568"/>
                    <a:pt x="2857" y="2538"/>
                    <a:pt x="2783" y="2544"/>
                  </a:cubicBezTo>
                  <a:cubicBezTo>
                    <a:pt x="2745" y="2571"/>
                    <a:pt x="2706" y="2538"/>
                    <a:pt x="2668" y="2530"/>
                  </a:cubicBezTo>
                  <a:cubicBezTo>
                    <a:pt x="2654" y="2520"/>
                    <a:pt x="2641" y="2517"/>
                    <a:pt x="2625" y="2511"/>
                  </a:cubicBezTo>
                  <a:cubicBezTo>
                    <a:pt x="2611" y="2494"/>
                    <a:pt x="2613" y="2465"/>
                    <a:pt x="2606" y="2444"/>
                  </a:cubicBezTo>
                  <a:cubicBezTo>
                    <a:pt x="2604" y="2414"/>
                    <a:pt x="2606" y="2390"/>
                    <a:pt x="2586" y="2367"/>
                  </a:cubicBezTo>
                  <a:cubicBezTo>
                    <a:pt x="2579" y="2358"/>
                    <a:pt x="2558" y="2348"/>
                    <a:pt x="2558" y="2348"/>
                  </a:cubicBezTo>
                  <a:cubicBezTo>
                    <a:pt x="2542" y="2324"/>
                    <a:pt x="2550" y="2339"/>
                    <a:pt x="2538" y="2304"/>
                  </a:cubicBezTo>
                  <a:cubicBezTo>
                    <a:pt x="2534" y="2293"/>
                    <a:pt x="2519" y="2276"/>
                    <a:pt x="2519" y="2276"/>
                  </a:cubicBezTo>
                  <a:cubicBezTo>
                    <a:pt x="2497" y="2210"/>
                    <a:pt x="2414" y="2208"/>
                    <a:pt x="2356" y="2199"/>
                  </a:cubicBezTo>
                  <a:cubicBezTo>
                    <a:pt x="2330" y="2190"/>
                    <a:pt x="2308" y="2171"/>
                    <a:pt x="2284" y="2156"/>
                  </a:cubicBezTo>
                  <a:cubicBezTo>
                    <a:pt x="2262" y="2142"/>
                    <a:pt x="2172" y="2139"/>
                    <a:pt x="2145" y="2136"/>
                  </a:cubicBezTo>
                  <a:cubicBezTo>
                    <a:pt x="2115" y="2140"/>
                    <a:pt x="2096" y="2144"/>
                    <a:pt x="2068" y="2151"/>
                  </a:cubicBezTo>
                  <a:cubicBezTo>
                    <a:pt x="2033" y="2174"/>
                    <a:pt x="2047" y="2162"/>
                    <a:pt x="2025" y="2184"/>
                  </a:cubicBezTo>
                  <a:cubicBezTo>
                    <a:pt x="2021" y="2196"/>
                    <a:pt x="2013" y="2206"/>
                    <a:pt x="2010" y="2218"/>
                  </a:cubicBezTo>
                  <a:cubicBezTo>
                    <a:pt x="2000" y="2251"/>
                    <a:pt x="2008" y="2292"/>
                    <a:pt x="1977" y="2314"/>
                  </a:cubicBezTo>
                  <a:cubicBezTo>
                    <a:pt x="1958" y="2312"/>
                    <a:pt x="1934" y="2317"/>
                    <a:pt x="1919" y="2304"/>
                  </a:cubicBezTo>
                  <a:cubicBezTo>
                    <a:pt x="1910" y="2297"/>
                    <a:pt x="1900" y="2276"/>
                    <a:pt x="1900" y="2276"/>
                  </a:cubicBezTo>
                  <a:cubicBezTo>
                    <a:pt x="1902" y="2253"/>
                    <a:pt x="1897" y="2229"/>
                    <a:pt x="1905" y="2208"/>
                  </a:cubicBezTo>
                  <a:cubicBezTo>
                    <a:pt x="1909" y="2197"/>
                    <a:pt x="1934" y="2189"/>
                    <a:pt x="1934" y="2189"/>
                  </a:cubicBezTo>
                  <a:cubicBezTo>
                    <a:pt x="1941" y="2165"/>
                    <a:pt x="1939" y="2139"/>
                    <a:pt x="1914" y="2132"/>
                  </a:cubicBezTo>
                  <a:cubicBezTo>
                    <a:pt x="1857" y="2134"/>
                    <a:pt x="1806" y="2136"/>
                    <a:pt x="1751" y="2146"/>
                  </a:cubicBezTo>
                  <a:cubicBezTo>
                    <a:pt x="1722" y="2144"/>
                    <a:pt x="1694" y="2144"/>
                    <a:pt x="1665" y="2141"/>
                  </a:cubicBezTo>
                  <a:cubicBezTo>
                    <a:pt x="1648" y="2139"/>
                    <a:pt x="1651" y="2134"/>
                    <a:pt x="1636" y="2127"/>
                  </a:cubicBezTo>
                  <a:cubicBezTo>
                    <a:pt x="1602" y="2112"/>
                    <a:pt x="1566" y="2090"/>
                    <a:pt x="1530" y="2079"/>
                  </a:cubicBezTo>
                  <a:cubicBezTo>
                    <a:pt x="1489" y="2066"/>
                    <a:pt x="1443" y="2061"/>
                    <a:pt x="1401" y="2050"/>
                  </a:cubicBezTo>
                  <a:cubicBezTo>
                    <a:pt x="1380" y="2052"/>
                    <a:pt x="1359" y="2055"/>
                    <a:pt x="1338" y="2055"/>
                  </a:cubicBezTo>
                  <a:cubicBezTo>
                    <a:pt x="1314" y="2055"/>
                    <a:pt x="1309" y="2018"/>
                    <a:pt x="1290" y="2007"/>
                  </a:cubicBezTo>
                  <a:cubicBezTo>
                    <a:pt x="1269" y="1972"/>
                    <a:pt x="1248" y="1962"/>
                    <a:pt x="1209" y="1954"/>
                  </a:cubicBezTo>
                  <a:cubicBezTo>
                    <a:pt x="1194" y="1935"/>
                    <a:pt x="1195" y="1925"/>
                    <a:pt x="1185" y="1906"/>
                  </a:cubicBezTo>
                  <a:cubicBezTo>
                    <a:pt x="1166" y="1871"/>
                    <a:pt x="1121" y="1850"/>
                    <a:pt x="1084" y="1844"/>
                  </a:cubicBezTo>
                  <a:cubicBezTo>
                    <a:pt x="1040" y="1826"/>
                    <a:pt x="1036" y="1858"/>
                    <a:pt x="1017" y="1815"/>
                  </a:cubicBezTo>
                  <a:cubicBezTo>
                    <a:pt x="1008" y="1794"/>
                    <a:pt x="1012" y="1778"/>
                    <a:pt x="993" y="1772"/>
                  </a:cubicBezTo>
                  <a:cubicBezTo>
                    <a:pt x="969" y="1737"/>
                    <a:pt x="993" y="1743"/>
                    <a:pt x="978" y="1666"/>
                  </a:cubicBezTo>
                  <a:cubicBezTo>
                    <a:pt x="971" y="1629"/>
                    <a:pt x="885" y="1637"/>
                    <a:pt x="854" y="1628"/>
                  </a:cubicBezTo>
                  <a:cubicBezTo>
                    <a:pt x="835" y="1602"/>
                    <a:pt x="836" y="1578"/>
                    <a:pt x="806" y="1570"/>
                  </a:cubicBezTo>
                  <a:cubicBezTo>
                    <a:pt x="788" y="1533"/>
                    <a:pt x="778" y="1489"/>
                    <a:pt x="734" y="1469"/>
                  </a:cubicBezTo>
                  <a:cubicBezTo>
                    <a:pt x="730" y="1467"/>
                    <a:pt x="686" y="1427"/>
                    <a:pt x="681" y="1426"/>
                  </a:cubicBezTo>
                  <a:cubicBezTo>
                    <a:pt x="656" y="1409"/>
                    <a:pt x="665" y="1420"/>
                    <a:pt x="642" y="1402"/>
                  </a:cubicBezTo>
                  <a:cubicBezTo>
                    <a:pt x="623" y="1384"/>
                    <a:pt x="615" y="1344"/>
                    <a:pt x="585" y="1330"/>
                  </a:cubicBezTo>
                  <a:cubicBezTo>
                    <a:pt x="555" y="1316"/>
                    <a:pt x="493" y="1318"/>
                    <a:pt x="460" y="1316"/>
                  </a:cubicBezTo>
                  <a:cubicBezTo>
                    <a:pt x="436" y="1317"/>
                    <a:pt x="412" y="1320"/>
                    <a:pt x="388" y="1320"/>
                  </a:cubicBezTo>
                  <a:cubicBezTo>
                    <a:pt x="382" y="1320"/>
                    <a:pt x="374" y="1321"/>
                    <a:pt x="369" y="1316"/>
                  </a:cubicBezTo>
                  <a:cubicBezTo>
                    <a:pt x="364" y="1311"/>
                    <a:pt x="368" y="1302"/>
                    <a:pt x="364" y="1296"/>
                  </a:cubicBezTo>
                  <a:cubicBezTo>
                    <a:pt x="356" y="1284"/>
                    <a:pt x="343" y="1276"/>
                    <a:pt x="330" y="1268"/>
                  </a:cubicBezTo>
                  <a:cubicBezTo>
                    <a:pt x="322" y="1263"/>
                    <a:pt x="321" y="1239"/>
                    <a:pt x="321" y="1239"/>
                  </a:cubicBezTo>
                  <a:cubicBezTo>
                    <a:pt x="313" y="1217"/>
                    <a:pt x="295" y="1206"/>
                    <a:pt x="287" y="1186"/>
                  </a:cubicBezTo>
                  <a:cubicBezTo>
                    <a:pt x="281" y="1171"/>
                    <a:pt x="251" y="1154"/>
                    <a:pt x="239" y="1143"/>
                  </a:cubicBezTo>
                  <a:cubicBezTo>
                    <a:pt x="236" y="1133"/>
                    <a:pt x="237" y="1121"/>
                    <a:pt x="230" y="1114"/>
                  </a:cubicBezTo>
                  <a:cubicBezTo>
                    <a:pt x="216" y="1100"/>
                    <a:pt x="192" y="1062"/>
                    <a:pt x="177" y="1047"/>
                  </a:cubicBezTo>
                  <a:cubicBezTo>
                    <a:pt x="142" y="1012"/>
                    <a:pt x="106" y="1002"/>
                    <a:pt x="57" y="984"/>
                  </a:cubicBezTo>
                  <a:cubicBezTo>
                    <a:pt x="45" y="951"/>
                    <a:pt x="27" y="923"/>
                    <a:pt x="18" y="888"/>
                  </a:cubicBezTo>
                  <a:cubicBezTo>
                    <a:pt x="22" y="842"/>
                    <a:pt x="29" y="811"/>
                    <a:pt x="38" y="768"/>
                  </a:cubicBezTo>
                  <a:cubicBezTo>
                    <a:pt x="31" y="723"/>
                    <a:pt x="32" y="698"/>
                    <a:pt x="9" y="663"/>
                  </a:cubicBezTo>
                  <a:cubicBezTo>
                    <a:pt x="27" y="610"/>
                    <a:pt x="0" y="687"/>
                    <a:pt x="23" y="634"/>
                  </a:cubicBezTo>
                  <a:cubicBezTo>
                    <a:pt x="41" y="594"/>
                    <a:pt x="26" y="588"/>
                    <a:pt x="71" y="576"/>
                  </a:cubicBezTo>
                  <a:cubicBezTo>
                    <a:pt x="85" y="578"/>
                    <a:pt x="101" y="575"/>
                    <a:pt x="114" y="581"/>
                  </a:cubicBezTo>
                  <a:cubicBezTo>
                    <a:pt x="117" y="582"/>
                    <a:pt x="128" y="635"/>
                    <a:pt x="129" y="639"/>
                  </a:cubicBezTo>
                  <a:cubicBezTo>
                    <a:pt x="142" y="637"/>
                    <a:pt x="155" y="639"/>
                    <a:pt x="167" y="634"/>
                  </a:cubicBezTo>
                  <a:cubicBezTo>
                    <a:pt x="176" y="630"/>
                    <a:pt x="179" y="612"/>
                    <a:pt x="182" y="605"/>
                  </a:cubicBezTo>
                  <a:cubicBezTo>
                    <a:pt x="190" y="589"/>
                    <a:pt x="191" y="591"/>
                    <a:pt x="206" y="581"/>
                  </a:cubicBezTo>
                  <a:cubicBezTo>
                    <a:pt x="213" y="522"/>
                    <a:pt x="197" y="477"/>
                    <a:pt x="182" y="423"/>
                  </a:cubicBezTo>
                  <a:cubicBezTo>
                    <a:pt x="183" y="381"/>
                    <a:pt x="156" y="290"/>
                    <a:pt x="206" y="260"/>
                  </a:cubicBezTo>
                  <a:cubicBezTo>
                    <a:pt x="217" y="207"/>
                    <a:pt x="189" y="191"/>
                    <a:pt x="239" y="173"/>
                  </a:cubicBezTo>
                  <a:cubicBezTo>
                    <a:pt x="278" y="177"/>
                    <a:pt x="335" y="176"/>
                    <a:pt x="374" y="183"/>
                  </a:cubicBezTo>
                  <a:cubicBezTo>
                    <a:pt x="388" y="181"/>
                    <a:pt x="412" y="173"/>
                    <a:pt x="426" y="168"/>
                  </a:cubicBezTo>
                  <a:cubicBezTo>
                    <a:pt x="437" y="164"/>
                    <a:pt x="441" y="120"/>
                    <a:pt x="441" y="120"/>
                  </a:cubicBezTo>
                  <a:cubicBezTo>
                    <a:pt x="451" y="86"/>
                    <a:pt x="464" y="83"/>
                    <a:pt x="489" y="58"/>
                  </a:cubicBezTo>
                  <a:cubicBezTo>
                    <a:pt x="496" y="39"/>
                    <a:pt x="518" y="50"/>
                    <a:pt x="518" y="29"/>
                  </a:cubicBezTo>
                  <a:close/>
                </a:path>
              </a:pathLst>
            </a:custGeom>
            <a:solidFill>
              <a:srgbClr val="00CCFF"/>
            </a:solid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33" name="Freeform 32"/>
            <p:cNvSpPr>
              <a:spLocks noChangeAspect="1"/>
            </p:cNvSpPr>
            <p:nvPr/>
          </p:nvSpPr>
          <p:spPr bwMode="auto">
            <a:xfrm>
              <a:off x="2031" y="2685"/>
              <a:ext cx="342" cy="393"/>
            </a:xfrm>
            <a:custGeom>
              <a:avLst/>
              <a:gdLst>
                <a:gd name="T0" fmla="*/ 2 w 2988"/>
                <a:gd name="T1" fmla="*/ 0 h 3357"/>
                <a:gd name="T2" fmla="*/ 1 w 2988"/>
                <a:gd name="T3" fmla="*/ 0 h 3357"/>
                <a:gd name="T4" fmla="*/ 1 w 2988"/>
                <a:gd name="T5" fmla="*/ 0 h 3357"/>
                <a:gd name="T6" fmla="*/ 1 w 2988"/>
                <a:gd name="T7" fmla="*/ 0 h 3357"/>
                <a:gd name="T8" fmla="*/ 1 w 2988"/>
                <a:gd name="T9" fmla="*/ 1 h 3357"/>
                <a:gd name="T10" fmla="*/ 0 w 2988"/>
                <a:gd name="T11" fmla="*/ 1 h 3357"/>
                <a:gd name="T12" fmla="*/ 0 w 2988"/>
                <a:gd name="T13" fmla="*/ 2 h 3357"/>
                <a:gd name="T14" fmla="*/ 0 w 2988"/>
                <a:gd name="T15" fmla="*/ 2 h 3357"/>
                <a:gd name="T16" fmla="*/ 0 w 2988"/>
                <a:gd name="T17" fmla="*/ 2 h 3357"/>
                <a:gd name="T18" fmla="*/ 0 w 2988"/>
                <a:gd name="T19" fmla="*/ 2 h 3357"/>
                <a:gd name="T20" fmla="*/ 0 w 2988"/>
                <a:gd name="T21" fmla="*/ 3 h 3357"/>
                <a:gd name="T22" fmla="*/ 0 w 2988"/>
                <a:gd name="T23" fmla="*/ 3 h 3357"/>
                <a:gd name="T24" fmla="*/ 0 w 2988"/>
                <a:gd name="T25" fmla="*/ 3 h 3357"/>
                <a:gd name="T26" fmla="*/ 1 w 2988"/>
                <a:gd name="T27" fmla="*/ 3 h 3357"/>
                <a:gd name="T28" fmla="*/ 0 w 2988"/>
                <a:gd name="T29" fmla="*/ 4 h 3357"/>
                <a:gd name="T30" fmla="*/ 0 w 2988"/>
                <a:gd name="T31" fmla="*/ 4 h 3357"/>
                <a:gd name="T32" fmla="*/ 1 w 2988"/>
                <a:gd name="T33" fmla="*/ 4 h 3357"/>
                <a:gd name="T34" fmla="*/ 1 w 2988"/>
                <a:gd name="T35" fmla="*/ 4 h 3357"/>
                <a:gd name="T36" fmla="*/ 1 w 2988"/>
                <a:gd name="T37" fmla="*/ 4 h 3357"/>
                <a:gd name="T38" fmla="*/ 2 w 2988"/>
                <a:gd name="T39" fmla="*/ 4 h 3357"/>
                <a:gd name="T40" fmla="*/ 2 w 2988"/>
                <a:gd name="T41" fmla="*/ 4 h 3357"/>
                <a:gd name="T42" fmla="*/ 2 w 2988"/>
                <a:gd name="T43" fmla="*/ 4 h 3357"/>
                <a:gd name="T44" fmla="*/ 2 w 2988"/>
                <a:gd name="T45" fmla="*/ 4 h 3357"/>
                <a:gd name="T46" fmla="*/ 2 w 2988"/>
                <a:gd name="T47" fmla="*/ 5 h 3357"/>
                <a:gd name="T48" fmla="*/ 2 w 2988"/>
                <a:gd name="T49" fmla="*/ 5 h 3357"/>
                <a:gd name="T50" fmla="*/ 2 w 2988"/>
                <a:gd name="T51" fmla="*/ 5 h 3357"/>
                <a:gd name="T52" fmla="*/ 2 w 2988"/>
                <a:gd name="T53" fmla="*/ 5 h 3357"/>
                <a:gd name="T54" fmla="*/ 2 w 2988"/>
                <a:gd name="T55" fmla="*/ 5 h 3357"/>
                <a:gd name="T56" fmla="*/ 2 w 2988"/>
                <a:gd name="T57" fmla="*/ 5 h 3357"/>
                <a:gd name="T58" fmla="*/ 3 w 2988"/>
                <a:gd name="T59" fmla="*/ 5 h 3357"/>
                <a:gd name="T60" fmla="*/ 3 w 2988"/>
                <a:gd name="T61" fmla="*/ 5 h 3357"/>
                <a:gd name="T62" fmla="*/ 3 w 2988"/>
                <a:gd name="T63" fmla="*/ 5 h 3357"/>
                <a:gd name="T64" fmla="*/ 3 w 2988"/>
                <a:gd name="T65" fmla="*/ 5 h 3357"/>
                <a:gd name="T66" fmla="*/ 4 w 2988"/>
                <a:gd name="T67" fmla="*/ 5 h 3357"/>
                <a:gd name="T68" fmla="*/ 4 w 2988"/>
                <a:gd name="T69" fmla="*/ 5 h 3357"/>
                <a:gd name="T70" fmla="*/ 4 w 2988"/>
                <a:gd name="T71" fmla="*/ 4 h 3357"/>
                <a:gd name="T72" fmla="*/ 4 w 2988"/>
                <a:gd name="T73" fmla="*/ 4 h 3357"/>
                <a:gd name="T74" fmla="*/ 4 w 2988"/>
                <a:gd name="T75" fmla="*/ 3 h 3357"/>
                <a:gd name="T76" fmla="*/ 4 w 2988"/>
                <a:gd name="T77" fmla="*/ 3 h 3357"/>
                <a:gd name="T78" fmla="*/ 4 w 2988"/>
                <a:gd name="T79" fmla="*/ 3 h 3357"/>
                <a:gd name="T80" fmla="*/ 4 w 2988"/>
                <a:gd name="T81" fmla="*/ 3 h 3357"/>
                <a:gd name="T82" fmla="*/ 4 w 2988"/>
                <a:gd name="T83" fmla="*/ 2 h 3357"/>
                <a:gd name="T84" fmla="*/ 4 w 2988"/>
                <a:gd name="T85" fmla="*/ 2 h 3357"/>
                <a:gd name="T86" fmla="*/ 4 w 2988"/>
                <a:gd name="T87" fmla="*/ 2 h 3357"/>
                <a:gd name="T88" fmla="*/ 4 w 2988"/>
                <a:gd name="T89" fmla="*/ 2 h 3357"/>
                <a:gd name="T90" fmla="*/ 4 w 2988"/>
                <a:gd name="T91" fmla="*/ 1 h 3357"/>
                <a:gd name="T92" fmla="*/ 4 w 2988"/>
                <a:gd name="T93" fmla="*/ 1 h 3357"/>
                <a:gd name="T94" fmla="*/ 4 w 2988"/>
                <a:gd name="T95" fmla="*/ 1 h 3357"/>
                <a:gd name="T96" fmla="*/ 4 w 2988"/>
                <a:gd name="T97" fmla="*/ 0 h 3357"/>
                <a:gd name="T98" fmla="*/ 3 w 2988"/>
                <a:gd name="T99" fmla="*/ 0 h 3357"/>
                <a:gd name="T100" fmla="*/ 3 w 2988"/>
                <a:gd name="T101" fmla="*/ 0 h 3357"/>
                <a:gd name="T102" fmla="*/ 3 w 2988"/>
                <a:gd name="T103" fmla="*/ 0 h 3357"/>
                <a:gd name="T104" fmla="*/ 2 w 2988"/>
                <a:gd name="T105" fmla="*/ 0 h 335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88"/>
                <a:gd name="T160" fmla="*/ 0 h 3357"/>
                <a:gd name="T161" fmla="*/ 2988 w 2988"/>
                <a:gd name="T162" fmla="*/ 3357 h 335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88" h="3357">
                  <a:moveTo>
                    <a:pt x="1619" y="169"/>
                  </a:moveTo>
                  <a:cubicBezTo>
                    <a:pt x="1580" y="163"/>
                    <a:pt x="1557" y="148"/>
                    <a:pt x="1519" y="141"/>
                  </a:cubicBezTo>
                  <a:cubicBezTo>
                    <a:pt x="1466" y="84"/>
                    <a:pt x="1430" y="77"/>
                    <a:pt x="1354" y="69"/>
                  </a:cubicBezTo>
                  <a:cubicBezTo>
                    <a:pt x="1318" y="48"/>
                    <a:pt x="1323" y="39"/>
                    <a:pt x="1289" y="28"/>
                  </a:cubicBezTo>
                  <a:cubicBezTo>
                    <a:pt x="1249" y="20"/>
                    <a:pt x="1161" y="23"/>
                    <a:pt x="1116" y="19"/>
                  </a:cubicBezTo>
                  <a:cubicBezTo>
                    <a:pt x="1071" y="15"/>
                    <a:pt x="1048" y="0"/>
                    <a:pt x="1020" y="6"/>
                  </a:cubicBezTo>
                  <a:cubicBezTo>
                    <a:pt x="992" y="12"/>
                    <a:pt x="963" y="27"/>
                    <a:pt x="946" y="55"/>
                  </a:cubicBezTo>
                  <a:cubicBezTo>
                    <a:pt x="939" y="95"/>
                    <a:pt x="948" y="147"/>
                    <a:pt x="917" y="176"/>
                  </a:cubicBezTo>
                  <a:cubicBezTo>
                    <a:pt x="902" y="223"/>
                    <a:pt x="897" y="267"/>
                    <a:pt x="846" y="284"/>
                  </a:cubicBezTo>
                  <a:cubicBezTo>
                    <a:pt x="775" y="277"/>
                    <a:pt x="714" y="258"/>
                    <a:pt x="645" y="241"/>
                  </a:cubicBezTo>
                  <a:cubicBezTo>
                    <a:pt x="607" y="243"/>
                    <a:pt x="568" y="243"/>
                    <a:pt x="530" y="248"/>
                  </a:cubicBezTo>
                  <a:cubicBezTo>
                    <a:pt x="515" y="250"/>
                    <a:pt x="487" y="262"/>
                    <a:pt x="487" y="262"/>
                  </a:cubicBezTo>
                  <a:cubicBezTo>
                    <a:pt x="447" y="304"/>
                    <a:pt x="468" y="293"/>
                    <a:pt x="430" y="305"/>
                  </a:cubicBezTo>
                  <a:cubicBezTo>
                    <a:pt x="360" y="355"/>
                    <a:pt x="455" y="290"/>
                    <a:pt x="387" y="327"/>
                  </a:cubicBezTo>
                  <a:cubicBezTo>
                    <a:pt x="372" y="335"/>
                    <a:pt x="367" y="377"/>
                    <a:pt x="367" y="377"/>
                  </a:cubicBezTo>
                  <a:cubicBezTo>
                    <a:pt x="356" y="412"/>
                    <a:pt x="324" y="448"/>
                    <a:pt x="301" y="477"/>
                  </a:cubicBezTo>
                  <a:cubicBezTo>
                    <a:pt x="284" y="498"/>
                    <a:pt x="252" y="553"/>
                    <a:pt x="252" y="553"/>
                  </a:cubicBezTo>
                  <a:cubicBezTo>
                    <a:pt x="243" y="579"/>
                    <a:pt x="217" y="621"/>
                    <a:pt x="220" y="649"/>
                  </a:cubicBezTo>
                  <a:cubicBezTo>
                    <a:pt x="223" y="677"/>
                    <a:pt x="257" y="695"/>
                    <a:pt x="271" y="723"/>
                  </a:cubicBezTo>
                  <a:cubicBezTo>
                    <a:pt x="285" y="751"/>
                    <a:pt x="301" y="761"/>
                    <a:pt x="301" y="814"/>
                  </a:cubicBezTo>
                  <a:cubicBezTo>
                    <a:pt x="325" y="888"/>
                    <a:pt x="333" y="986"/>
                    <a:pt x="272" y="1043"/>
                  </a:cubicBezTo>
                  <a:cubicBezTo>
                    <a:pt x="261" y="1076"/>
                    <a:pt x="256" y="1101"/>
                    <a:pt x="237" y="1129"/>
                  </a:cubicBezTo>
                  <a:cubicBezTo>
                    <a:pt x="229" y="1154"/>
                    <a:pt x="246" y="1188"/>
                    <a:pt x="246" y="1206"/>
                  </a:cubicBezTo>
                  <a:cubicBezTo>
                    <a:pt x="246" y="1224"/>
                    <a:pt x="236" y="1225"/>
                    <a:pt x="237" y="1237"/>
                  </a:cubicBezTo>
                  <a:cubicBezTo>
                    <a:pt x="240" y="1252"/>
                    <a:pt x="238" y="1272"/>
                    <a:pt x="251" y="1280"/>
                  </a:cubicBezTo>
                  <a:cubicBezTo>
                    <a:pt x="258" y="1285"/>
                    <a:pt x="272" y="1294"/>
                    <a:pt x="272" y="1294"/>
                  </a:cubicBezTo>
                  <a:cubicBezTo>
                    <a:pt x="275" y="1307"/>
                    <a:pt x="274" y="1322"/>
                    <a:pt x="281" y="1334"/>
                  </a:cubicBezTo>
                  <a:cubicBezTo>
                    <a:pt x="285" y="1340"/>
                    <a:pt x="297" y="1338"/>
                    <a:pt x="301" y="1344"/>
                  </a:cubicBezTo>
                  <a:cubicBezTo>
                    <a:pt x="309" y="1357"/>
                    <a:pt x="310" y="1373"/>
                    <a:pt x="315" y="1387"/>
                  </a:cubicBezTo>
                  <a:cubicBezTo>
                    <a:pt x="318" y="1394"/>
                    <a:pt x="323" y="1409"/>
                    <a:pt x="323" y="1409"/>
                  </a:cubicBezTo>
                  <a:cubicBezTo>
                    <a:pt x="326" y="1427"/>
                    <a:pt x="348" y="1475"/>
                    <a:pt x="345" y="1510"/>
                  </a:cubicBezTo>
                  <a:cubicBezTo>
                    <a:pt x="342" y="1545"/>
                    <a:pt x="325" y="1594"/>
                    <a:pt x="307" y="1619"/>
                  </a:cubicBezTo>
                  <a:cubicBezTo>
                    <a:pt x="284" y="1625"/>
                    <a:pt x="261" y="1657"/>
                    <a:pt x="237" y="1660"/>
                  </a:cubicBezTo>
                  <a:cubicBezTo>
                    <a:pt x="208" y="1701"/>
                    <a:pt x="177" y="1726"/>
                    <a:pt x="136" y="1753"/>
                  </a:cubicBezTo>
                  <a:cubicBezTo>
                    <a:pt x="122" y="1763"/>
                    <a:pt x="93" y="1781"/>
                    <a:pt x="93" y="1781"/>
                  </a:cubicBezTo>
                  <a:cubicBezTo>
                    <a:pt x="85" y="1805"/>
                    <a:pt x="75" y="1820"/>
                    <a:pt x="58" y="1839"/>
                  </a:cubicBezTo>
                  <a:cubicBezTo>
                    <a:pt x="46" y="1871"/>
                    <a:pt x="24" y="1880"/>
                    <a:pt x="0" y="1903"/>
                  </a:cubicBezTo>
                  <a:cubicBezTo>
                    <a:pt x="10" y="1962"/>
                    <a:pt x="10" y="1948"/>
                    <a:pt x="65" y="1968"/>
                  </a:cubicBezTo>
                  <a:cubicBezTo>
                    <a:pt x="79" y="1973"/>
                    <a:pt x="108" y="1982"/>
                    <a:pt x="108" y="1982"/>
                  </a:cubicBezTo>
                  <a:cubicBezTo>
                    <a:pt x="219" y="1973"/>
                    <a:pt x="167" y="1975"/>
                    <a:pt x="237" y="1953"/>
                  </a:cubicBezTo>
                  <a:cubicBezTo>
                    <a:pt x="256" y="1955"/>
                    <a:pt x="276" y="1954"/>
                    <a:pt x="294" y="1960"/>
                  </a:cubicBezTo>
                  <a:cubicBezTo>
                    <a:pt x="321" y="1968"/>
                    <a:pt x="343" y="2024"/>
                    <a:pt x="348" y="2048"/>
                  </a:cubicBezTo>
                  <a:cubicBezTo>
                    <a:pt x="356" y="2074"/>
                    <a:pt x="338" y="2073"/>
                    <a:pt x="329" y="2099"/>
                  </a:cubicBezTo>
                  <a:cubicBezTo>
                    <a:pt x="326" y="2118"/>
                    <a:pt x="338" y="2145"/>
                    <a:pt x="332" y="2163"/>
                  </a:cubicBezTo>
                  <a:cubicBezTo>
                    <a:pt x="326" y="2181"/>
                    <a:pt x="300" y="2181"/>
                    <a:pt x="294" y="2208"/>
                  </a:cubicBezTo>
                  <a:cubicBezTo>
                    <a:pt x="277" y="2243"/>
                    <a:pt x="283" y="2291"/>
                    <a:pt x="294" y="2326"/>
                  </a:cubicBezTo>
                  <a:cubicBezTo>
                    <a:pt x="286" y="2373"/>
                    <a:pt x="264" y="2396"/>
                    <a:pt x="308" y="2426"/>
                  </a:cubicBezTo>
                  <a:cubicBezTo>
                    <a:pt x="317" y="2454"/>
                    <a:pt x="315" y="2466"/>
                    <a:pt x="344" y="2476"/>
                  </a:cubicBezTo>
                  <a:cubicBezTo>
                    <a:pt x="363" y="2535"/>
                    <a:pt x="334" y="2466"/>
                    <a:pt x="373" y="2505"/>
                  </a:cubicBezTo>
                  <a:cubicBezTo>
                    <a:pt x="410" y="2542"/>
                    <a:pt x="375" y="2521"/>
                    <a:pt x="415" y="2528"/>
                  </a:cubicBezTo>
                  <a:cubicBezTo>
                    <a:pt x="436" y="2531"/>
                    <a:pt x="466" y="2560"/>
                    <a:pt x="487" y="2562"/>
                  </a:cubicBezTo>
                  <a:cubicBezTo>
                    <a:pt x="547" y="2622"/>
                    <a:pt x="499" y="2550"/>
                    <a:pt x="523" y="2541"/>
                  </a:cubicBezTo>
                  <a:cubicBezTo>
                    <a:pt x="543" y="2533"/>
                    <a:pt x="566" y="2536"/>
                    <a:pt x="588" y="2534"/>
                  </a:cubicBezTo>
                  <a:cubicBezTo>
                    <a:pt x="615" y="2525"/>
                    <a:pt x="622" y="2518"/>
                    <a:pt x="631" y="2491"/>
                  </a:cubicBezTo>
                  <a:cubicBezTo>
                    <a:pt x="667" y="2497"/>
                    <a:pt x="702" y="2505"/>
                    <a:pt x="738" y="2512"/>
                  </a:cubicBezTo>
                  <a:cubicBezTo>
                    <a:pt x="755" y="2566"/>
                    <a:pt x="838" y="2534"/>
                    <a:pt x="881" y="2527"/>
                  </a:cubicBezTo>
                  <a:cubicBezTo>
                    <a:pt x="893" y="2515"/>
                    <a:pt x="917" y="2467"/>
                    <a:pt x="931" y="2460"/>
                  </a:cubicBezTo>
                  <a:cubicBezTo>
                    <a:pt x="944" y="2453"/>
                    <a:pt x="958" y="2443"/>
                    <a:pt x="972" y="2438"/>
                  </a:cubicBezTo>
                  <a:cubicBezTo>
                    <a:pt x="979" y="2436"/>
                    <a:pt x="1011" y="2416"/>
                    <a:pt x="1011" y="2416"/>
                  </a:cubicBezTo>
                  <a:cubicBezTo>
                    <a:pt x="1023" y="2404"/>
                    <a:pt x="1041" y="2428"/>
                    <a:pt x="1046" y="2412"/>
                  </a:cubicBezTo>
                  <a:cubicBezTo>
                    <a:pt x="1048" y="2405"/>
                    <a:pt x="1048" y="2396"/>
                    <a:pt x="1053" y="2390"/>
                  </a:cubicBezTo>
                  <a:cubicBezTo>
                    <a:pt x="1069" y="2371"/>
                    <a:pt x="1088" y="2387"/>
                    <a:pt x="1110" y="2380"/>
                  </a:cubicBezTo>
                  <a:cubicBezTo>
                    <a:pt x="1166" y="2385"/>
                    <a:pt x="1230" y="2373"/>
                    <a:pt x="1283" y="2390"/>
                  </a:cubicBezTo>
                  <a:cubicBezTo>
                    <a:pt x="1313" y="2400"/>
                    <a:pt x="1311" y="2393"/>
                    <a:pt x="1324" y="2412"/>
                  </a:cubicBezTo>
                  <a:cubicBezTo>
                    <a:pt x="1337" y="2431"/>
                    <a:pt x="1346" y="2483"/>
                    <a:pt x="1362" y="2505"/>
                  </a:cubicBezTo>
                  <a:cubicBezTo>
                    <a:pt x="1382" y="2529"/>
                    <a:pt x="1394" y="2527"/>
                    <a:pt x="1423" y="2544"/>
                  </a:cubicBezTo>
                  <a:cubicBezTo>
                    <a:pt x="1431" y="2549"/>
                    <a:pt x="1456" y="2597"/>
                    <a:pt x="1462" y="2598"/>
                  </a:cubicBezTo>
                  <a:cubicBezTo>
                    <a:pt x="1480" y="2618"/>
                    <a:pt x="1496" y="2621"/>
                    <a:pt x="1505" y="2648"/>
                  </a:cubicBezTo>
                  <a:cubicBezTo>
                    <a:pt x="1513" y="2664"/>
                    <a:pt x="1489" y="2683"/>
                    <a:pt x="1491" y="2700"/>
                  </a:cubicBezTo>
                  <a:cubicBezTo>
                    <a:pt x="1493" y="2717"/>
                    <a:pt x="1515" y="2730"/>
                    <a:pt x="1516" y="2748"/>
                  </a:cubicBezTo>
                  <a:cubicBezTo>
                    <a:pt x="1517" y="2766"/>
                    <a:pt x="1507" y="2786"/>
                    <a:pt x="1498" y="2806"/>
                  </a:cubicBezTo>
                  <a:cubicBezTo>
                    <a:pt x="1496" y="2830"/>
                    <a:pt x="1462" y="2870"/>
                    <a:pt x="1462" y="2870"/>
                  </a:cubicBezTo>
                  <a:cubicBezTo>
                    <a:pt x="1460" y="2877"/>
                    <a:pt x="1461" y="2888"/>
                    <a:pt x="1455" y="2892"/>
                  </a:cubicBezTo>
                  <a:cubicBezTo>
                    <a:pt x="1443" y="2901"/>
                    <a:pt x="1412" y="2906"/>
                    <a:pt x="1412" y="2906"/>
                  </a:cubicBezTo>
                  <a:cubicBezTo>
                    <a:pt x="1386" y="2979"/>
                    <a:pt x="1406" y="2923"/>
                    <a:pt x="1390" y="2971"/>
                  </a:cubicBezTo>
                  <a:cubicBezTo>
                    <a:pt x="1388" y="2978"/>
                    <a:pt x="1388" y="2987"/>
                    <a:pt x="1383" y="2992"/>
                  </a:cubicBezTo>
                  <a:cubicBezTo>
                    <a:pt x="1367" y="3009"/>
                    <a:pt x="1345" y="3029"/>
                    <a:pt x="1326" y="3042"/>
                  </a:cubicBezTo>
                  <a:cubicBezTo>
                    <a:pt x="1306" y="3055"/>
                    <a:pt x="1287" y="3061"/>
                    <a:pt x="1268" y="3078"/>
                  </a:cubicBezTo>
                  <a:cubicBezTo>
                    <a:pt x="1252" y="3128"/>
                    <a:pt x="1264" y="3110"/>
                    <a:pt x="1240" y="3136"/>
                  </a:cubicBezTo>
                  <a:cubicBezTo>
                    <a:pt x="1249" y="3233"/>
                    <a:pt x="1233" y="3232"/>
                    <a:pt x="1326" y="3222"/>
                  </a:cubicBezTo>
                  <a:cubicBezTo>
                    <a:pt x="1333" y="3217"/>
                    <a:pt x="1344" y="3215"/>
                    <a:pt x="1347" y="3207"/>
                  </a:cubicBezTo>
                  <a:cubicBezTo>
                    <a:pt x="1354" y="3192"/>
                    <a:pt x="1344" y="3170"/>
                    <a:pt x="1354" y="3157"/>
                  </a:cubicBezTo>
                  <a:cubicBezTo>
                    <a:pt x="1363" y="3145"/>
                    <a:pt x="1387" y="3121"/>
                    <a:pt x="1404" y="3116"/>
                  </a:cubicBezTo>
                  <a:cubicBezTo>
                    <a:pt x="1421" y="3111"/>
                    <a:pt x="1441" y="3125"/>
                    <a:pt x="1455" y="3128"/>
                  </a:cubicBezTo>
                  <a:cubicBezTo>
                    <a:pt x="1467" y="3131"/>
                    <a:pt x="1481" y="3128"/>
                    <a:pt x="1490" y="3136"/>
                  </a:cubicBezTo>
                  <a:cubicBezTo>
                    <a:pt x="1492" y="3138"/>
                    <a:pt x="1504" y="3191"/>
                    <a:pt x="1505" y="3193"/>
                  </a:cubicBezTo>
                  <a:cubicBezTo>
                    <a:pt x="1534" y="3294"/>
                    <a:pt x="1507" y="3184"/>
                    <a:pt x="1526" y="3272"/>
                  </a:cubicBezTo>
                  <a:cubicBezTo>
                    <a:pt x="1528" y="3281"/>
                    <a:pt x="1526" y="3293"/>
                    <a:pt x="1533" y="3300"/>
                  </a:cubicBezTo>
                  <a:cubicBezTo>
                    <a:pt x="1540" y="3307"/>
                    <a:pt x="1552" y="3305"/>
                    <a:pt x="1562" y="3308"/>
                  </a:cubicBezTo>
                  <a:cubicBezTo>
                    <a:pt x="1640" y="3357"/>
                    <a:pt x="1737" y="3319"/>
                    <a:pt x="1820" y="3300"/>
                  </a:cubicBezTo>
                  <a:cubicBezTo>
                    <a:pt x="1872" y="3267"/>
                    <a:pt x="1811" y="3314"/>
                    <a:pt x="1849" y="3236"/>
                  </a:cubicBezTo>
                  <a:cubicBezTo>
                    <a:pt x="1852" y="3229"/>
                    <a:pt x="1863" y="3231"/>
                    <a:pt x="1870" y="3229"/>
                  </a:cubicBezTo>
                  <a:cubicBezTo>
                    <a:pt x="1892" y="3223"/>
                    <a:pt x="1935" y="3214"/>
                    <a:pt x="1935" y="3214"/>
                  </a:cubicBezTo>
                  <a:cubicBezTo>
                    <a:pt x="1958" y="3179"/>
                    <a:pt x="1975" y="3127"/>
                    <a:pt x="1985" y="3085"/>
                  </a:cubicBezTo>
                  <a:cubicBezTo>
                    <a:pt x="1989" y="3070"/>
                    <a:pt x="1987" y="3044"/>
                    <a:pt x="2006" y="3035"/>
                  </a:cubicBezTo>
                  <a:cubicBezTo>
                    <a:pt x="2017" y="3030"/>
                    <a:pt x="2023" y="3013"/>
                    <a:pt x="2035" y="3011"/>
                  </a:cubicBezTo>
                  <a:cubicBezTo>
                    <a:pt x="2060" y="3010"/>
                    <a:pt x="2090" y="3004"/>
                    <a:pt x="2127" y="3008"/>
                  </a:cubicBezTo>
                  <a:cubicBezTo>
                    <a:pt x="2164" y="3012"/>
                    <a:pt x="2226" y="3024"/>
                    <a:pt x="2257" y="3035"/>
                  </a:cubicBezTo>
                  <a:cubicBezTo>
                    <a:pt x="2284" y="3037"/>
                    <a:pt x="2291" y="3061"/>
                    <a:pt x="2314" y="3071"/>
                  </a:cubicBezTo>
                  <a:cubicBezTo>
                    <a:pt x="2328" y="3077"/>
                    <a:pt x="2357" y="3085"/>
                    <a:pt x="2357" y="3085"/>
                  </a:cubicBezTo>
                  <a:cubicBezTo>
                    <a:pt x="2375" y="3038"/>
                    <a:pt x="2354" y="2991"/>
                    <a:pt x="2322" y="2956"/>
                  </a:cubicBezTo>
                  <a:cubicBezTo>
                    <a:pt x="2335" y="2848"/>
                    <a:pt x="2307" y="2930"/>
                    <a:pt x="2372" y="2892"/>
                  </a:cubicBezTo>
                  <a:cubicBezTo>
                    <a:pt x="2379" y="2888"/>
                    <a:pt x="2374" y="2876"/>
                    <a:pt x="2379" y="2870"/>
                  </a:cubicBezTo>
                  <a:cubicBezTo>
                    <a:pt x="2389" y="2857"/>
                    <a:pt x="2415" y="2835"/>
                    <a:pt x="2415" y="2835"/>
                  </a:cubicBezTo>
                  <a:cubicBezTo>
                    <a:pt x="2514" y="2839"/>
                    <a:pt x="2581" y="2824"/>
                    <a:pt x="2671" y="2841"/>
                  </a:cubicBezTo>
                  <a:cubicBezTo>
                    <a:pt x="2733" y="2835"/>
                    <a:pt x="2803" y="2841"/>
                    <a:pt x="2863" y="2822"/>
                  </a:cubicBezTo>
                  <a:cubicBezTo>
                    <a:pt x="2870" y="2817"/>
                    <a:pt x="2891" y="2823"/>
                    <a:pt x="2895" y="2816"/>
                  </a:cubicBezTo>
                  <a:cubicBezTo>
                    <a:pt x="2903" y="2803"/>
                    <a:pt x="2911" y="2787"/>
                    <a:pt x="2911" y="2787"/>
                  </a:cubicBezTo>
                  <a:cubicBezTo>
                    <a:pt x="2914" y="2768"/>
                    <a:pt x="2880" y="2730"/>
                    <a:pt x="2879" y="2694"/>
                  </a:cubicBezTo>
                  <a:cubicBezTo>
                    <a:pt x="2878" y="2658"/>
                    <a:pt x="2890" y="2597"/>
                    <a:pt x="2902" y="2570"/>
                  </a:cubicBezTo>
                  <a:cubicBezTo>
                    <a:pt x="2903" y="2550"/>
                    <a:pt x="2952" y="2534"/>
                    <a:pt x="2952" y="2534"/>
                  </a:cubicBezTo>
                  <a:cubicBezTo>
                    <a:pt x="2984" y="2500"/>
                    <a:pt x="2988" y="2447"/>
                    <a:pt x="2945" y="2419"/>
                  </a:cubicBezTo>
                  <a:cubicBezTo>
                    <a:pt x="2910" y="2368"/>
                    <a:pt x="2928" y="2388"/>
                    <a:pt x="2895" y="2355"/>
                  </a:cubicBezTo>
                  <a:cubicBezTo>
                    <a:pt x="2872" y="2282"/>
                    <a:pt x="2898" y="2197"/>
                    <a:pt x="2837" y="2140"/>
                  </a:cubicBezTo>
                  <a:cubicBezTo>
                    <a:pt x="2826" y="2106"/>
                    <a:pt x="2816" y="2084"/>
                    <a:pt x="2802" y="2054"/>
                  </a:cubicBezTo>
                  <a:cubicBezTo>
                    <a:pt x="2796" y="2040"/>
                    <a:pt x="2792" y="2025"/>
                    <a:pt x="2787" y="2011"/>
                  </a:cubicBezTo>
                  <a:cubicBezTo>
                    <a:pt x="2785" y="2004"/>
                    <a:pt x="2780" y="1989"/>
                    <a:pt x="2780" y="1989"/>
                  </a:cubicBezTo>
                  <a:cubicBezTo>
                    <a:pt x="2776" y="1942"/>
                    <a:pt x="2766" y="1899"/>
                    <a:pt x="2766" y="1853"/>
                  </a:cubicBezTo>
                  <a:cubicBezTo>
                    <a:pt x="2792" y="1762"/>
                    <a:pt x="2777" y="1849"/>
                    <a:pt x="2766" y="1796"/>
                  </a:cubicBezTo>
                  <a:cubicBezTo>
                    <a:pt x="2760" y="1768"/>
                    <a:pt x="2769" y="1733"/>
                    <a:pt x="2751" y="1710"/>
                  </a:cubicBezTo>
                  <a:cubicBezTo>
                    <a:pt x="2718" y="1670"/>
                    <a:pt x="2665" y="1692"/>
                    <a:pt x="2620" y="1683"/>
                  </a:cubicBezTo>
                  <a:cubicBezTo>
                    <a:pt x="2591" y="1671"/>
                    <a:pt x="2605" y="1641"/>
                    <a:pt x="2595" y="1625"/>
                  </a:cubicBezTo>
                  <a:cubicBezTo>
                    <a:pt x="2585" y="1609"/>
                    <a:pt x="2557" y="1612"/>
                    <a:pt x="2558" y="1588"/>
                  </a:cubicBezTo>
                  <a:cubicBezTo>
                    <a:pt x="2560" y="1552"/>
                    <a:pt x="2598" y="1514"/>
                    <a:pt x="2604" y="1478"/>
                  </a:cubicBezTo>
                  <a:cubicBezTo>
                    <a:pt x="2608" y="1455"/>
                    <a:pt x="2615" y="1424"/>
                    <a:pt x="2630" y="1409"/>
                  </a:cubicBezTo>
                  <a:cubicBezTo>
                    <a:pt x="2632" y="1402"/>
                    <a:pt x="2633" y="1394"/>
                    <a:pt x="2637" y="1387"/>
                  </a:cubicBezTo>
                  <a:cubicBezTo>
                    <a:pt x="2645" y="1372"/>
                    <a:pt x="2659" y="1360"/>
                    <a:pt x="2665" y="1344"/>
                  </a:cubicBezTo>
                  <a:cubicBezTo>
                    <a:pt x="2678" y="1310"/>
                    <a:pt x="2672" y="1328"/>
                    <a:pt x="2687" y="1280"/>
                  </a:cubicBezTo>
                  <a:cubicBezTo>
                    <a:pt x="2687" y="1280"/>
                    <a:pt x="2700" y="1238"/>
                    <a:pt x="2701" y="1237"/>
                  </a:cubicBezTo>
                  <a:cubicBezTo>
                    <a:pt x="2719" y="1219"/>
                    <a:pt x="2755" y="1200"/>
                    <a:pt x="2764" y="1174"/>
                  </a:cubicBezTo>
                  <a:cubicBezTo>
                    <a:pt x="2770" y="1157"/>
                    <a:pt x="2765" y="1128"/>
                    <a:pt x="2793" y="1120"/>
                  </a:cubicBezTo>
                  <a:cubicBezTo>
                    <a:pt x="2814" y="1114"/>
                    <a:pt x="2806" y="1070"/>
                    <a:pt x="2828" y="1068"/>
                  </a:cubicBezTo>
                  <a:cubicBezTo>
                    <a:pt x="2840" y="1066"/>
                    <a:pt x="2842" y="1062"/>
                    <a:pt x="2847" y="1052"/>
                  </a:cubicBezTo>
                  <a:cubicBezTo>
                    <a:pt x="2852" y="1042"/>
                    <a:pt x="2861" y="1020"/>
                    <a:pt x="2857" y="1008"/>
                  </a:cubicBezTo>
                  <a:cubicBezTo>
                    <a:pt x="2840" y="991"/>
                    <a:pt x="2843" y="992"/>
                    <a:pt x="2823" y="979"/>
                  </a:cubicBezTo>
                  <a:cubicBezTo>
                    <a:pt x="2815" y="966"/>
                    <a:pt x="2800" y="957"/>
                    <a:pt x="2794" y="943"/>
                  </a:cubicBezTo>
                  <a:cubicBezTo>
                    <a:pt x="2776" y="902"/>
                    <a:pt x="2780" y="928"/>
                    <a:pt x="2764" y="905"/>
                  </a:cubicBezTo>
                  <a:cubicBezTo>
                    <a:pt x="2753" y="892"/>
                    <a:pt x="2735" y="890"/>
                    <a:pt x="2730" y="864"/>
                  </a:cubicBezTo>
                  <a:cubicBezTo>
                    <a:pt x="2716" y="792"/>
                    <a:pt x="2717" y="796"/>
                    <a:pt x="2723" y="699"/>
                  </a:cubicBezTo>
                  <a:cubicBezTo>
                    <a:pt x="2721" y="654"/>
                    <a:pt x="2717" y="643"/>
                    <a:pt x="2710" y="598"/>
                  </a:cubicBezTo>
                  <a:cubicBezTo>
                    <a:pt x="2709" y="591"/>
                    <a:pt x="2706" y="553"/>
                    <a:pt x="2701" y="549"/>
                  </a:cubicBezTo>
                  <a:cubicBezTo>
                    <a:pt x="2679" y="532"/>
                    <a:pt x="2667" y="523"/>
                    <a:pt x="2651" y="499"/>
                  </a:cubicBezTo>
                  <a:cubicBezTo>
                    <a:pt x="2644" y="478"/>
                    <a:pt x="2645" y="469"/>
                    <a:pt x="2622" y="456"/>
                  </a:cubicBezTo>
                  <a:cubicBezTo>
                    <a:pt x="2609" y="449"/>
                    <a:pt x="2604" y="419"/>
                    <a:pt x="2604" y="419"/>
                  </a:cubicBezTo>
                  <a:cubicBezTo>
                    <a:pt x="2598" y="401"/>
                    <a:pt x="2559" y="360"/>
                    <a:pt x="2551" y="341"/>
                  </a:cubicBezTo>
                  <a:cubicBezTo>
                    <a:pt x="2545" y="327"/>
                    <a:pt x="2527" y="324"/>
                    <a:pt x="2515" y="320"/>
                  </a:cubicBezTo>
                  <a:cubicBezTo>
                    <a:pt x="2495" y="299"/>
                    <a:pt x="2476" y="303"/>
                    <a:pt x="2451" y="291"/>
                  </a:cubicBezTo>
                  <a:cubicBezTo>
                    <a:pt x="2415" y="273"/>
                    <a:pt x="2441" y="283"/>
                    <a:pt x="2415" y="262"/>
                  </a:cubicBezTo>
                  <a:cubicBezTo>
                    <a:pt x="2397" y="247"/>
                    <a:pt x="2350" y="234"/>
                    <a:pt x="2350" y="234"/>
                  </a:cubicBezTo>
                  <a:cubicBezTo>
                    <a:pt x="2346" y="234"/>
                    <a:pt x="2251" y="235"/>
                    <a:pt x="2221" y="248"/>
                  </a:cubicBezTo>
                  <a:cubicBezTo>
                    <a:pt x="2188" y="262"/>
                    <a:pt x="2207" y="275"/>
                    <a:pt x="2157" y="277"/>
                  </a:cubicBezTo>
                  <a:cubicBezTo>
                    <a:pt x="2132" y="282"/>
                    <a:pt x="2091" y="293"/>
                    <a:pt x="2067" y="294"/>
                  </a:cubicBezTo>
                  <a:cubicBezTo>
                    <a:pt x="2043" y="295"/>
                    <a:pt x="2050" y="284"/>
                    <a:pt x="2013" y="284"/>
                  </a:cubicBezTo>
                  <a:cubicBezTo>
                    <a:pt x="1965" y="300"/>
                    <a:pt x="1896" y="299"/>
                    <a:pt x="1846" y="294"/>
                  </a:cubicBezTo>
                  <a:cubicBezTo>
                    <a:pt x="1822" y="285"/>
                    <a:pt x="1787" y="254"/>
                    <a:pt x="1763" y="248"/>
                  </a:cubicBezTo>
                  <a:cubicBezTo>
                    <a:pt x="1753" y="239"/>
                    <a:pt x="1746" y="225"/>
                    <a:pt x="1734" y="219"/>
                  </a:cubicBezTo>
                  <a:cubicBezTo>
                    <a:pt x="1721" y="212"/>
                    <a:pt x="1691" y="205"/>
                    <a:pt x="1691" y="205"/>
                  </a:cubicBezTo>
                  <a:cubicBezTo>
                    <a:pt x="1629" y="164"/>
                    <a:pt x="1723" y="222"/>
                    <a:pt x="1634" y="184"/>
                  </a:cubicBezTo>
                  <a:cubicBezTo>
                    <a:pt x="1628" y="181"/>
                    <a:pt x="1619" y="169"/>
                    <a:pt x="1619" y="169"/>
                  </a:cubicBezTo>
                  <a:close/>
                </a:path>
              </a:pathLst>
            </a:custGeom>
            <a:solidFill>
              <a:srgbClr val="00CCFF"/>
            </a:solid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34" name="Freeform 33"/>
            <p:cNvSpPr>
              <a:spLocks noChangeAspect="1"/>
            </p:cNvSpPr>
            <p:nvPr/>
          </p:nvSpPr>
          <p:spPr bwMode="auto">
            <a:xfrm>
              <a:off x="1325" y="2763"/>
              <a:ext cx="549" cy="547"/>
            </a:xfrm>
            <a:custGeom>
              <a:avLst/>
              <a:gdLst>
                <a:gd name="T0" fmla="*/ 3 w 3815"/>
                <a:gd name="T1" fmla="*/ 1 h 3727"/>
                <a:gd name="T2" fmla="*/ 3 w 3815"/>
                <a:gd name="T3" fmla="*/ 0 h 3727"/>
                <a:gd name="T4" fmla="*/ 4 w 3815"/>
                <a:gd name="T5" fmla="*/ 1 h 3727"/>
                <a:gd name="T6" fmla="*/ 4 w 3815"/>
                <a:gd name="T7" fmla="*/ 2 h 3727"/>
                <a:gd name="T8" fmla="*/ 5 w 3815"/>
                <a:gd name="T9" fmla="*/ 2 h 3727"/>
                <a:gd name="T10" fmla="*/ 5 w 3815"/>
                <a:gd name="T11" fmla="*/ 3 h 3727"/>
                <a:gd name="T12" fmla="*/ 5 w 3815"/>
                <a:gd name="T13" fmla="*/ 4 h 3727"/>
                <a:gd name="T14" fmla="*/ 6 w 3815"/>
                <a:gd name="T15" fmla="*/ 5 h 3727"/>
                <a:gd name="T16" fmla="*/ 6 w 3815"/>
                <a:gd name="T17" fmla="*/ 5 h 3727"/>
                <a:gd name="T18" fmla="*/ 7 w 3815"/>
                <a:gd name="T19" fmla="*/ 4 h 3727"/>
                <a:gd name="T20" fmla="*/ 7 w 3815"/>
                <a:gd name="T21" fmla="*/ 3 h 3727"/>
                <a:gd name="T22" fmla="*/ 8 w 3815"/>
                <a:gd name="T23" fmla="*/ 2 h 3727"/>
                <a:gd name="T24" fmla="*/ 8 w 3815"/>
                <a:gd name="T25" fmla="*/ 1 h 3727"/>
                <a:gd name="T26" fmla="*/ 9 w 3815"/>
                <a:gd name="T27" fmla="*/ 1 h 3727"/>
                <a:gd name="T28" fmla="*/ 9 w 3815"/>
                <a:gd name="T29" fmla="*/ 1 h 3727"/>
                <a:gd name="T30" fmla="*/ 9 w 3815"/>
                <a:gd name="T31" fmla="*/ 2 h 3727"/>
                <a:gd name="T32" fmla="*/ 10 w 3815"/>
                <a:gd name="T33" fmla="*/ 2 h 3727"/>
                <a:gd name="T34" fmla="*/ 9 w 3815"/>
                <a:gd name="T35" fmla="*/ 3 h 3727"/>
                <a:gd name="T36" fmla="*/ 8 w 3815"/>
                <a:gd name="T37" fmla="*/ 3 h 3727"/>
                <a:gd name="T38" fmla="*/ 8 w 3815"/>
                <a:gd name="T39" fmla="*/ 4 h 3727"/>
                <a:gd name="T40" fmla="*/ 9 w 3815"/>
                <a:gd name="T41" fmla="*/ 4 h 3727"/>
                <a:gd name="T42" fmla="*/ 9 w 3815"/>
                <a:gd name="T43" fmla="*/ 6 h 3727"/>
                <a:gd name="T44" fmla="*/ 9 w 3815"/>
                <a:gd name="T45" fmla="*/ 6 h 3727"/>
                <a:gd name="T46" fmla="*/ 9 w 3815"/>
                <a:gd name="T47" fmla="*/ 7 h 3727"/>
                <a:gd name="T48" fmla="*/ 10 w 3815"/>
                <a:gd name="T49" fmla="*/ 8 h 3727"/>
                <a:gd name="T50" fmla="*/ 11 w 3815"/>
                <a:gd name="T51" fmla="*/ 8 h 3727"/>
                <a:gd name="T52" fmla="*/ 11 w 3815"/>
                <a:gd name="T53" fmla="*/ 9 h 3727"/>
                <a:gd name="T54" fmla="*/ 11 w 3815"/>
                <a:gd name="T55" fmla="*/ 9 h 3727"/>
                <a:gd name="T56" fmla="*/ 10 w 3815"/>
                <a:gd name="T57" fmla="*/ 9 h 3727"/>
                <a:gd name="T58" fmla="*/ 10 w 3815"/>
                <a:gd name="T59" fmla="*/ 9 h 3727"/>
                <a:gd name="T60" fmla="*/ 9 w 3815"/>
                <a:gd name="T61" fmla="*/ 10 h 3727"/>
                <a:gd name="T62" fmla="*/ 8 w 3815"/>
                <a:gd name="T63" fmla="*/ 10 h 3727"/>
                <a:gd name="T64" fmla="*/ 7 w 3815"/>
                <a:gd name="T65" fmla="*/ 10 h 3727"/>
                <a:gd name="T66" fmla="*/ 6 w 3815"/>
                <a:gd name="T67" fmla="*/ 10 h 3727"/>
                <a:gd name="T68" fmla="*/ 6 w 3815"/>
                <a:gd name="T69" fmla="*/ 10 h 3727"/>
                <a:gd name="T70" fmla="*/ 5 w 3815"/>
                <a:gd name="T71" fmla="*/ 10 h 3727"/>
                <a:gd name="T72" fmla="*/ 5 w 3815"/>
                <a:gd name="T73" fmla="*/ 11 h 3727"/>
                <a:gd name="T74" fmla="*/ 5 w 3815"/>
                <a:gd name="T75" fmla="*/ 12 h 3727"/>
                <a:gd name="T76" fmla="*/ 5 w 3815"/>
                <a:gd name="T77" fmla="*/ 11 h 3727"/>
                <a:gd name="T78" fmla="*/ 4 w 3815"/>
                <a:gd name="T79" fmla="*/ 11 h 3727"/>
                <a:gd name="T80" fmla="*/ 3 w 3815"/>
                <a:gd name="T81" fmla="*/ 10 h 3727"/>
                <a:gd name="T82" fmla="*/ 2 w 3815"/>
                <a:gd name="T83" fmla="*/ 10 h 3727"/>
                <a:gd name="T84" fmla="*/ 3 w 3815"/>
                <a:gd name="T85" fmla="*/ 9 h 3727"/>
                <a:gd name="T86" fmla="*/ 3 w 3815"/>
                <a:gd name="T87" fmla="*/ 9 h 3727"/>
                <a:gd name="T88" fmla="*/ 2 w 3815"/>
                <a:gd name="T89" fmla="*/ 9 h 3727"/>
                <a:gd name="T90" fmla="*/ 2 w 3815"/>
                <a:gd name="T91" fmla="*/ 7 h 3727"/>
                <a:gd name="T92" fmla="*/ 1 w 3815"/>
                <a:gd name="T93" fmla="*/ 7 h 3727"/>
                <a:gd name="T94" fmla="*/ 0 w 3815"/>
                <a:gd name="T95" fmla="*/ 7 h 3727"/>
                <a:gd name="T96" fmla="*/ 0 w 3815"/>
                <a:gd name="T97" fmla="*/ 6 h 3727"/>
                <a:gd name="T98" fmla="*/ 1 w 3815"/>
                <a:gd name="T99" fmla="*/ 5 h 3727"/>
                <a:gd name="T100" fmla="*/ 2 w 3815"/>
                <a:gd name="T101" fmla="*/ 4 h 3727"/>
                <a:gd name="T102" fmla="*/ 1 w 3815"/>
                <a:gd name="T103" fmla="*/ 2 h 3727"/>
                <a:gd name="T104" fmla="*/ 1 w 3815"/>
                <a:gd name="T105" fmla="*/ 2 h 3727"/>
                <a:gd name="T106" fmla="*/ 1 w 3815"/>
                <a:gd name="T107" fmla="*/ 1 h 3727"/>
                <a:gd name="T108" fmla="*/ 1 w 3815"/>
                <a:gd name="T109" fmla="*/ 1 h 3727"/>
                <a:gd name="T110" fmla="*/ 2 w 3815"/>
                <a:gd name="T111" fmla="*/ 0 h 37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15"/>
                <a:gd name="T169" fmla="*/ 0 h 3727"/>
                <a:gd name="T170" fmla="*/ 3815 w 3815"/>
                <a:gd name="T171" fmla="*/ 3727 h 37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15" h="3727">
                  <a:moveTo>
                    <a:pt x="856" y="0"/>
                  </a:moveTo>
                  <a:cubicBezTo>
                    <a:pt x="872" y="26"/>
                    <a:pt x="860" y="146"/>
                    <a:pt x="873" y="196"/>
                  </a:cubicBezTo>
                  <a:cubicBezTo>
                    <a:pt x="886" y="246"/>
                    <a:pt x="915" y="291"/>
                    <a:pt x="935" y="301"/>
                  </a:cubicBezTo>
                  <a:cubicBezTo>
                    <a:pt x="982" y="290"/>
                    <a:pt x="956" y="284"/>
                    <a:pt x="992" y="258"/>
                  </a:cubicBezTo>
                  <a:cubicBezTo>
                    <a:pt x="1012" y="235"/>
                    <a:pt x="1038" y="184"/>
                    <a:pt x="1057" y="165"/>
                  </a:cubicBezTo>
                  <a:cubicBezTo>
                    <a:pt x="1072" y="155"/>
                    <a:pt x="1091" y="152"/>
                    <a:pt x="1107" y="144"/>
                  </a:cubicBezTo>
                  <a:cubicBezTo>
                    <a:pt x="1112" y="139"/>
                    <a:pt x="1114" y="129"/>
                    <a:pt x="1121" y="129"/>
                  </a:cubicBezTo>
                  <a:cubicBezTo>
                    <a:pt x="1135" y="141"/>
                    <a:pt x="1174" y="194"/>
                    <a:pt x="1193" y="215"/>
                  </a:cubicBezTo>
                  <a:cubicBezTo>
                    <a:pt x="1202" y="243"/>
                    <a:pt x="1208" y="249"/>
                    <a:pt x="1236" y="258"/>
                  </a:cubicBezTo>
                  <a:cubicBezTo>
                    <a:pt x="1250" y="301"/>
                    <a:pt x="1261" y="349"/>
                    <a:pt x="1286" y="387"/>
                  </a:cubicBezTo>
                  <a:cubicBezTo>
                    <a:pt x="1292" y="406"/>
                    <a:pt x="1302" y="465"/>
                    <a:pt x="1315" y="481"/>
                  </a:cubicBezTo>
                  <a:cubicBezTo>
                    <a:pt x="1320" y="488"/>
                    <a:pt x="1329" y="490"/>
                    <a:pt x="1336" y="495"/>
                  </a:cubicBezTo>
                  <a:cubicBezTo>
                    <a:pt x="1387" y="535"/>
                    <a:pt x="1381" y="546"/>
                    <a:pt x="1451" y="566"/>
                  </a:cubicBezTo>
                  <a:cubicBezTo>
                    <a:pt x="1462" y="601"/>
                    <a:pt x="1478" y="592"/>
                    <a:pt x="1501" y="617"/>
                  </a:cubicBezTo>
                  <a:cubicBezTo>
                    <a:pt x="1513" y="652"/>
                    <a:pt x="1533" y="692"/>
                    <a:pt x="1551" y="724"/>
                  </a:cubicBezTo>
                  <a:cubicBezTo>
                    <a:pt x="1559" y="739"/>
                    <a:pt x="1580" y="767"/>
                    <a:pt x="1580" y="767"/>
                  </a:cubicBezTo>
                  <a:cubicBezTo>
                    <a:pt x="1596" y="816"/>
                    <a:pt x="1628" y="886"/>
                    <a:pt x="1680" y="903"/>
                  </a:cubicBezTo>
                  <a:cubicBezTo>
                    <a:pt x="1712" y="935"/>
                    <a:pt x="1711" y="987"/>
                    <a:pt x="1738" y="1025"/>
                  </a:cubicBezTo>
                  <a:cubicBezTo>
                    <a:pt x="1745" y="1048"/>
                    <a:pt x="1773" y="1090"/>
                    <a:pt x="1773" y="1090"/>
                  </a:cubicBezTo>
                  <a:cubicBezTo>
                    <a:pt x="1796" y="1172"/>
                    <a:pt x="1786" y="1239"/>
                    <a:pt x="1723" y="1297"/>
                  </a:cubicBezTo>
                  <a:cubicBezTo>
                    <a:pt x="1716" y="1319"/>
                    <a:pt x="1710" y="1397"/>
                    <a:pt x="1745" y="1405"/>
                  </a:cubicBezTo>
                  <a:cubicBezTo>
                    <a:pt x="1770" y="1411"/>
                    <a:pt x="1797" y="1410"/>
                    <a:pt x="1823" y="1412"/>
                  </a:cubicBezTo>
                  <a:cubicBezTo>
                    <a:pt x="1865" y="1452"/>
                    <a:pt x="1808" y="1402"/>
                    <a:pt x="1859" y="1433"/>
                  </a:cubicBezTo>
                  <a:cubicBezTo>
                    <a:pt x="1865" y="1437"/>
                    <a:pt x="1868" y="1445"/>
                    <a:pt x="1874" y="1448"/>
                  </a:cubicBezTo>
                  <a:cubicBezTo>
                    <a:pt x="1887" y="1455"/>
                    <a:pt x="1917" y="1462"/>
                    <a:pt x="1917" y="1462"/>
                  </a:cubicBezTo>
                  <a:cubicBezTo>
                    <a:pt x="1950" y="1484"/>
                    <a:pt x="1987" y="1486"/>
                    <a:pt x="2024" y="1498"/>
                  </a:cubicBezTo>
                  <a:cubicBezTo>
                    <a:pt x="2058" y="1476"/>
                    <a:pt x="2093" y="1472"/>
                    <a:pt x="2132" y="1462"/>
                  </a:cubicBezTo>
                  <a:cubicBezTo>
                    <a:pt x="2142" y="1409"/>
                    <a:pt x="2169" y="1385"/>
                    <a:pt x="2218" y="1369"/>
                  </a:cubicBezTo>
                  <a:cubicBezTo>
                    <a:pt x="2240" y="1384"/>
                    <a:pt x="2250" y="1397"/>
                    <a:pt x="2275" y="1405"/>
                  </a:cubicBezTo>
                  <a:cubicBezTo>
                    <a:pt x="2340" y="1399"/>
                    <a:pt x="2376" y="1408"/>
                    <a:pt x="2411" y="1355"/>
                  </a:cubicBezTo>
                  <a:cubicBezTo>
                    <a:pt x="2420" y="1326"/>
                    <a:pt x="2429" y="1297"/>
                    <a:pt x="2440" y="1269"/>
                  </a:cubicBezTo>
                  <a:cubicBezTo>
                    <a:pt x="2449" y="1174"/>
                    <a:pt x="2454" y="1080"/>
                    <a:pt x="2425" y="989"/>
                  </a:cubicBezTo>
                  <a:cubicBezTo>
                    <a:pt x="2427" y="948"/>
                    <a:pt x="2421" y="906"/>
                    <a:pt x="2432" y="867"/>
                  </a:cubicBezTo>
                  <a:cubicBezTo>
                    <a:pt x="2436" y="851"/>
                    <a:pt x="2456" y="844"/>
                    <a:pt x="2468" y="832"/>
                  </a:cubicBezTo>
                  <a:cubicBezTo>
                    <a:pt x="2490" y="811"/>
                    <a:pt x="2511" y="788"/>
                    <a:pt x="2533" y="767"/>
                  </a:cubicBezTo>
                  <a:cubicBezTo>
                    <a:pt x="2544" y="733"/>
                    <a:pt x="2579" y="721"/>
                    <a:pt x="2604" y="695"/>
                  </a:cubicBezTo>
                  <a:cubicBezTo>
                    <a:pt x="2617" y="666"/>
                    <a:pt x="2627" y="640"/>
                    <a:pt x="2634" y="614"/>
                  </a:cubicBezTo>
                  <a:cubicBezTo>
                    <a:pt x="2641" y="588"/>
                    <a:pt x="2622" y="563"/>
                    <a:pt x="2647" y="538"/>
                  </a:cubicBezTo>
                  <a:cubicBezTo>
                    <a:pt x="2691" y="496"/>
                    <a:pt x="2728" y="484"/>
                    <a:pt x="2784" y="466"/>
                  </a:cubicBezTo>
                  <a:cubicBezTo>
                    <a:pt x="2798" y="457"/>
                    <a:pt x="2813" y="447"/>
                    <a:pt x="2827" y="438"/>
                  </a:cubicBezTo>
                  <a:cubicBezTo>
                    <a:pt x="2840" y="430"/>
                    <a:pt x="2841" y="395"/>
                    <a:pt x="2841" y="395"/>
                  </a:cubicBezTo>
                  <a:cubicBezTo>
                    <a:pt x="2848" y="352"/>
                    <a:pt x="2844" y="343"/>
                    <a:pt x="2884" y="330"/>
                  </a:cubicBezTo>
                  <a:cubicBezTo>
                    <a:pt x="2904" y="316"/>
                    <a:pt x="2921" y="301"/>
                    <a:pt x="2941" y="287"/>
                  </a:cubicBezTo>
                  <a:cubicBezTo>
                    <a:pt x="2960" y="289"/>
                    <a:pt x="2989" y="277"/>
                    <a:pt x="2998" y="294"/>
                  </a:cubicBezTo>
                  <a:cubicBezTo>
                    <a:pt x="3011" y="307"/>
                    <a:pt x="2989" y="343"/>
                    <a:pt x="2994" y="369"/>
                  </a:cubicBezTo>
                  <a:cubicBezTo>
                    <a:pt x="2999" y="395"/>
                    <a:pt x="3020" y="424"/>
                    <a:pt x="3027" y="452"/>
                  </a:cubicBezTo>
                  <a:cubicBezTo>
                    <a:pt x="3029" y="481"/>
                    <a:pt x="3029" y="510"/>
                    <a:pt x="3034" y="538"/>
                  </a:cubicBezTo>
                  <a:cubicBezTo>
                    <a:pt x="3043" y="591"/>
                    <a:pt x="3074" y="599"/>
                    <a:pt x="3120" y="617"/>
                  </a:cubicBezTo>
                  <a:cubicBezTo>
                    <a:pt x="3197" y="612"/>
                    <a:pt x="3231" y="624"/>
                    <a:pt x="3285" y="588"/>
                  </a:cubicBezTo>
                  <a:cubicBezTo>
                    <a:pt x="3333" y="597"/>
                    <a:pt x="3329" y="592"/>
                    <a:pt x="3350" y="631"/>
                  </a:cubicBezTo>
                  <a:cubicBezTo>
                    <a:pt x="3389" y="702"/>
                    <a:pt x="3369" y="648"/>
                    <a:pt x="3385" y="695"/>
                  </a:cubicBezTo>
                  <a:cubicBezTo>
                    <a:pt x="3383" y="724"/>
                    <a:pt x="3386" y="753"/>
                    <a:pt x="3378" y="781"/>
                  </a:cubicBezTo>
                  <a:cubicBezTo>
                    <a:pt x="3356" y="863"/>
                    <a:pt x="3226" y="899"/>
                    <a:pt x="3156" y="910"/>
                  </a:cubicBezTo>
                  <a:cubicBezTo>
                    <a:pt x="3067" y="905"/>
                    <a:pt x="2993" y="890"/>
                    <a:pt x="2905" y="882"/>
                  </a:cubicBezTo>
                  <a:cubicBezTo>
                    <a:pt x="2860" y="884"/>
                    <a:pt x="2814" y="883"/>
                    <a:pt x="2769" y="889"/>
                  </a:cubicBezTo>
                  <a:cubicBezTo>
                    <a:pt x="2728" y="894"/>
                    <a:pt x="2713" y="956"/>
                    <a:pt x="2676" y="968"/>
                  </a:cubicBezTo>
                  <a:cubicBezTo>
                    <a:pt x="2662" y="1011"/>
                    <a:pt x="2646" y="1022"/>
                    <a:pt x="2698" y="1039"/>
                  </a:cubicBezTo>
                  <a:cubicBezTo>
                    <a:pt x="2713" y="1055"/>
                    <a:pt x="2750" y="1098"/>
                    <a:pt x="2750" y="1098"/>
                  </a:cubicBezTo>
                  <a:cubicBezTo>
                    <a:pt x="2758" y="1308"/>
                    <a:pt x="2688" y="1270"/>
                    <a:pt x="2812" y="1305"/>
                  </a:cubicBezTo>
                  <a:cubicBezTo>
                    <a:pt x="2831" y="1302"/>
                    <a:pt x="2853" y="1307"/>
                    <a:pt x="2870" y="1297"/>
                  </a:cubicBezTo>
                  <a:cubicBezTo>
                    <a:pt x="2890" y="1285"/>
                    <a:pt x="2894" y="1255"/>
                    <a:pt x="2913" y="1240"/>
                  </a:cubicBezTo>
                  <a:cubicBezTo>
                    <a:pt x="2931" y="1226"/>
                    <a:pt x="2977" y="1211"/>
                    <a:pt x="2977" y="1211"/>
                  </a:cubicBezTo>
                  <a:cubicBezTo>
                    <a:pt x="3018" y="1219"/>
                    <a:pt x="3059" y="1227"/>
                    <a:pt x="3099" y="1240"/>
                  </a:cubicBezTo>
                  <a:cubicBezTo>
                    <a:pt x="3167" y="1286"/>
                    <a:pt x="3104" y="1439"/>
                    <a:pt x="3056" y="1491"/>
                  </a:cubicBezTo>
                  <a:cubicBezTo>
                    <a:pt x="3038" y="1543"/>
                    <a:pt x="3045" y="1519"/>
                    <a:pt x="3034" y="1562"/>
                  </a:cubicBezTo>
                  <a:cubicBezTo>
                    <a:pt x="3036" y="1627"/>
                    <a:pt x="3034" y="1692"/>
                    <a:pt x="3041" y="1756"/>
                  </a:cubicBezTo>
                  <a:cubicBezTo>
                    <a:pt x="3042" y="1763"/>
                    <a:pt x="3051" y="1765"/>
                    <a:pt x="3056" y="1770"/>
                  </a:cubicBezTo>
                  <a:cubicBezTo>
                    <a:pt x="3073" y="1787"/>
                    <a:pt x="3113" y="1813"/>
                    <a:pt x="3113" y="1813"/>
                  </a:cubicBezTo>
                  <a:cubicBezTo>
                    <a:pt x="3135" y="1882"/>
                    <a:pt x="3121" y="1939"/>
                    <a:pt x="3084" y="2000"/>
                  </a:cubicBezTo>
                  <a:cubicBezTo>
                    <a:pt x="3087" y="2017"/>
                    <a:pt x="3087" y="2034"/>
                    <a:pt x="3092" y="2050"/>
                  </a:cubicBezTo>
                  <a:cubicBezTo>
                    <a:pt x="3094" y="2058"/>
                    <a:pt x="3105" y="2063"/>
                    <a:pt x="3106" y="2071"/>
                  </a:cubicBezTo>
                  <a:cubicBezTo>
                    <a:pt x="3119" y="2162"/>
                    <a:pt x="3114" y="2194"/>
                    <a:pt x="3135" y="2272"/>
                  </a:cubicBezTo>
                  <a:cubicBezTo>
                    <a:pt x="3156" y="2316"/>
                    <a:pt x="3216" y="2323"/>
                    <a:pt x="3235" y="2336"/>
                  </a:cubicBezTo>
                  <a:cubicBezTo>
                    <a:pt x="3242" y="2337"/>
                    <a:pt x="3244" y="2346"/>
                    <a:pt x="3249" y="2351"/>
                  </a:cubicBezTo>
                  <a:cubicBezTo>
                    <a:pt x="3285" y="2370"/>
                    <a:pt x="3413" y="2433"/>
                    <a:pt x="3450" y="2451"/>
                  </a:cubicBezTo>
                  <a:cubicBezTo>
                    <a:pt x="3457" y="2453"/>
                    <a:pt x="3471" y="2458"/>
                    <a:pt x="3471" y="2458"/>
                  </a:cubicBezTo>
                  <a:cubicBezTo>
                    <a:pt x="3543" y="2453"/>
                    <a:pt x="3595" y="2445"/>
                    <a:pt x="3657" y="2404"/>
                  </a:cubicBezTo>
                  <a:cubicBezTo>
                    <a:pt x="3693" y="2413"/>
                    <a:pt x="3732" y="2447"/>
                    <a:pt x="3765" y="2458"/>
                  </a:cubicBezTo>
                  <a:cubicBezTo>
                    <a:pt x="3786" y="2479"/>
                    <a:pt x="3795" y="2489"/>
                    <a:pt x="3815" y="2510"/>
                  </a:cubicBezTo>
                  <a:cubicBezTo>
                    <a:pt x="3808" y="2560"/>
                    <a:pt x="3814" y="2590"/>
                    <a:pt x="3779" y="2623"/>
                  </a:cubicBezTo>
                  <a:cubicBezTo>
                    <a:pt x="3765" y="2666"/>
                    <a:pt x="3747" y="2692"/>
                    <a:pt x="3722" y="2730"/>
                  </a:cubicBezTo>
                  <a:cubicBezTo>
                    <a:pt x="3718" y="2736"/>
                    <a:pt x="3708" y="2735"/>
                    <a:pt x="3701" y="2738"/>
                  </a:cubicBezTo>
                  <a:cubicBezTo>
                    <a:pt x="3652" y="2763"/>
                    <a:pt x="3612" y="2767"/>
                    <a:pt x="3557" y="2773"/>
                  </a:cubicBezTo>
                  <a:cubicBezTo>
                    <a:pt x="3533" y="2790"/>
                    <a:pt x="3523" y="2802"/>
                    <a:pt x="3514" y="2831"/>
                  </a:cubicBezTo>
                  <a:cubicBezTo>
                    <a:pt x="3521" y="2869"/>
                    <a:pt x="3521" y="2855"/>
                    <a:pt x="3521" y="2874"/>
                  </a:cubicBezTo>
                  <a:cubicBezTo>
                    <a:pt x="3509" y="2861"/>
                    <a:pt x="3501" y="2842"/>
                    <a:pt x="3484" y="2836"/>
                  </a:cubicBezTo>
                  <a:cubicBezTo>
                    <a:pt x="3477" y="2833"/>
                    <a:pt x="3486" y="2856"/>
                    <a:pt x="3479" y="2859"/>
                  </a:cubicBezTo>
                  <a:cubicBezTo>
                    <a:pt x="3468" y="2863"/>
                    <a:pt x="3455" y="2854"/>
                    <a:pt x="3443" y="2852"/>
                  </a:cubicBezTo>
                  <a:cubicBezTo>
                    <a:pt x="3414" y="2825"/>
                    <a:pt x="3373" y="2824"/>
                    <a:pt x="3335" y="2816"/>
                  </a:cubicBezTo>
                  <a:cubicBezTo>
                    <a:pt x="3308" y="2845"/>
                    <a:pt x="3336" y="2820"/>
                    <a:pt x="3299" y="2838"/>
                  </a:cubicBezTo>
                  <a:cubicBezTo>
                    <a:pt x="3277" y="2849"/>
                    <a:pt x="3262" y="2868"/>
                    <a:pt x="3242" y="2881"/>
                  </a:cubicBezTo>
                  <a:cubicBezTo>
                    <a:pt x="3200" y="2944"/>
                    <a:pt x="3160" y="3000"/>
                    <a:pt x="3084" y="3024"/>
                  </a:cubicBezTo>
                  <a:cubicBezTo>
                    <a:pt x="3043" y="3052"/>
                    <a:pt x="3042" y="3045"/>
                    <a:pt x="2998" y="3031"/>
                  </a:cubicBezTo>
                  <a:cubicBezTo>
                    <a:pt x="2887" y="3037"/>
                    <a:pt x="2886" y="3010"/>
                    <a:pt x="2848" y="3074"/>
                  </a:cubicBezTo>
                  <a:cubicBezTo>
                    <a:pt x="2842" y="3085"/>
                    <a:pt x="2823" y="3098"/>
                    <a:pt x="2812" y="3103"/>
                  </a:cubicBezTo>
                  <a:cubicBezTo>
                    <a:pt x="2798" y="3109"/>
                    <a:pt x="2769" y="3117"/>
                    <a:pt x="2769" y="3117"/>
                  </a:cubicBezTo>
                  <a:cubicBezTo>
                    <a:pt x="2662" y="3113"/>
                    <a:pt x="2539" y="3098"/>
                    <a:pt x="2432" y="3124"/>
                  </a:cubicBezTo>
                  <a:cubicBezTo>
                    <a:pt x="2374" y="3115"/>
                    <a:pt x="2403" y="3122"/>
                    <a:pt x="2347" y="3103"/>
                  </a:cubicBezTo>
                  <a:cubicBezTo>
                    <a:pt x="2319" y="3094"/>
                    <a:pt x="2298" y="3075"/>
                    <a:pt x="2268" y="3067"/>
                  </a:cubicBezTo>
                  <a:cubicBezTo>
                    <a:pt x="2246" y="3069"/>
                    <a:pt x="2224" y="3070"/>
                    <a:pt x="2203" y="3074"/>
                  </a:cubicBezTo>
                  <a:cubicBezTo>
                    <a:pt x="2188" y="3077"/>
                    <a:pt x="2160" y="3089"/>
                    <a:pt x="2160" y="3089"/>
                  </a:cubicBezTo>
                  <a:cubicBezTo>
                    <a:pt x="2153" y="3096"/>
                    <a:pt x="2148" y="3105"/>
                    <a:pt x="2139" y="3110"/>
                  </a:cubicBezTo>
                  <a:cubicBezTo>
                    <a:pt x="2114" y="3124"/>
                    <a:pt x="2111" y="3143"/>
                    <a:pt x="2087" y="3158"/>
                  </a:cubicBezTo>
                  <a:cubicBezTo>
                    <a:pt x="2059" y="3176"/>
                    <a:pt x="2054" y="3172"/>
                    <a:pt x="2025" y="3182"/>
                  </a:cubicBezTo>
                  <a:cubicBezTo>
                    <a:pt x="1960" y="3226"/>
                    <a:pt x="2027" y="3144"/>
                    <a:pt x="1974" y="3196"/>
                  </a:cubicBezTo>
                  <a:cubicBezTo>
                    <a:pt x="1936" y="3233"/>
                    <a:pt x="1854" y="3223"/>
                    <a:pt x="1816" y="3225"/>
                  </a:cubicBezTo>
                  <a:cubicBezTo>
                    <a:pt x="1809" y="3230"/>
                    <a:pt x="1801" y="3233"/>
                    <a:pt x="1795" y="3239"/>
                  </a:cubicBezTo>
                  <a:cubicBezTo>
                    <a:pt x="1789" y="3245"/>
                    <a:pt x="1773" y="3257"/>
                    <a:pt x="1781" y="3261"/>
                  </a:cubicBezTo>
                  <a:cubicBezTo>
                    <a:pt x="1793" y="3267"/>
                    <a:pt x="1831" y="3223"/>
                    <a:pt x="1795" y="3261"/>
                  </a:cubicBezTo>
                  <a:cubicBezTo>
                    <a:pt x="1787" y="3284"/>
                    <a:pt x="1759" y="3325"/>
                    <a:pt x="1759" y="3325"/>
                  </a:cubicBezTo>
                  <a:cubicBezTo>
                    <a:pt x="1770" y="3369"/>
                    <a:pt x="1786" y="3410"/>
                    <a:pt x="1795" y="3454"/>
                  </a:cubicBezTo>
                  <a:cubicBezTo>
                    <a:pt x="1799" y="3515"/>
                    <a:pt x="1799" y="3552"/>
                    <a:pt x="1816" y="3605"/>
                  </a:cubicBezTo>
                  <a:cubicBezTo>
                    <a:pt x="1810" y="3694"/>
                    <a:pt x="1832" y="3705"/>
                    <a:pt x="1766" y="3726"/>
                  </a:cubicBezTo>
                  <a:cubicBezTo>
                    <a:pt x="1740" y="3724"/>
                    <a:pt x="1712" y="3727"/>
                    <a:pt x="1687" y="3719"/>
                  </a:cubicBezTo>
                  <a:cubicBezTo>
                    <a:pt x="1673" y="3715"/>
                    <a:pt x="1672" y="3685"/>
                    <a:pt x="1666" y="3676"/>
                  </a:cubicBezTo>
                  <a:cubicBezTo>
                    <a:pt x="1644" y="3644"/>
                    <a:pt x="1601" y="3640"/>
                    <a:pt x="1566" y="3633"/>
                  </a:cubicBezTo>
                  <a:cubicBezTo>
                    <a:pt x="1549" y="3617"/>
                    <a:pt x="1546" y="3583"/>
                    <a:pt x="1523" y="3576"/>
                  </a:cubicBezTo>
                  <a:cubicBezTo>
                    <a:pt x="1509" y="3571"/>
                    <a:pt x="1487" y="3551"/>
                    <a:pt x="1473" y="3546"/>
                  </a:cubicBezTo>
                  <a:cubicBezTo>
                    <a:pt x="1466" y="3543"/>
                    <a:pt x="1377" y="3546"/>
                    <a:pt x="1377" y="3546"/>
                  </a:cubicBezTo>
                  <a:cubicBezTo>
                    <a:pt x="1285" y="3555"/>
                    <a:pt x="1278" y="3587"/>
                    <a:pt x="1186" y="3597"/>
                  </a:cubicBezTo>
                  <a:cubicBezTo>
                    <a:pt x="1039" y="3586"/>
                    <a:pt x="1135" y="3595"/>
                    <a:pt x="1057" y="3569"/>
                  </a:cubicBezTo>
                  <a:cubicBezTo>
                    <a:pt x="1037" y="3507"/>
                    <a:pt x="1049" y="3390"/>
                    <a:pt x="992" y="3354"/>
                  </a:cubicBezTo>
                  <a:cubicBezTo>
                    <a:pt x="961" y="3305"/>
                    <a:pt x="902" y="3304"/>
                    <a:pt x="849" y="3289"/>
                  </a:cubicBezTo>
                  <a:cubicBezTo>
                    <a:pt x="835" y="3285"/>
                    <a:pt x="820" y="3280"/>
                    <a:pt x="806" y="3275"/>
                  </a:cubicBezTo>
                  <a:cubicBezTo>
                    <a:pt x="799" y="3273"/>
                    <a:pt x="785" y="3268"/>
                    <a:pt x="785" y="3268"/>
                  </a:cubicBezTo>
                  <a:cubicBezTo>
                    <a:pt x="776" y="3244"/>
                    <a:pt x="766" y="3228"/>
                    <a:pt x="749" y="3210"/>
                  </a:cubicBezTo>
                  <a:cubicBezTo>
                    <a:pt x="737" y="3149"/>
                    <a:pt x="725" y="3088"/>
                    <a:pt x="792" y="3067"/>
                  </a:cubicBezTo>
                  <a:cubicBezTo>
                    <a:pt x="799" y="3060"/>
                    <a:pt x="808" y="3054"/>
                    <a:pt x="813" y="3046"/>
                  </a:cubicBezTo>
                  <a:cubicBezTo>
                    <a:pt x="830" y="3020"/>
                    <a:pt x="822" y="2978"/>
                    <a:pt x="856" y="2960"/>
                  </a:cubicBezTo>
                  <a:cubicBezTo>
                    <a:pt x="866" y="2955"/>
                    <a:pt x="875" y="2949"/>
                    <a:pt x="885" y="2945"/>
                  </a:cubicBezTo>
                  <a:cubicBezTo>
                    <a:pt x="899" y="2939"/>
                    <a:pt x="928" y="2931"/>
                    <a:pt x="928" y="2931"/>
                  </a:cubicBezTo>
                  <a:cubicBezTo>
                    <a:pt x="926" y="2917"/>
                    <a:pt x="926" y="2902"/>
                    <a:pt x="921" y="2888"/>
                  </a:cubicBezTo>
                  <a:cubicBezTo>
                    <a:pt x="903" y="2841"/>
                    <a:pt x="773" y="2828"/>
                    <a:pt x="734" y="2824"/>
                  </a:cubicBezTo>
                  <a:cubicBezTo>
                    <a:pt x="684" y="2774"/>
                    <a:pt x="710" y="2787"/>
                    <a:pt x="663" y="2773"/>
                  </a:cubicBezTo>
                  <a:cubicBezTo>
                    <a:pt x="640" y="2751"/>
                    <a:pt x="637" y="2734"/>
                    <a:pt x="620" y="2709"/>
                  </a:cubicBezTo>
                  <a:cubicBezTo>
                    <a:pt x="611" y="2679"/>
                    <a:pt x="603" y="2662"/>
                    <a:pt x="577" y="2644"/>
                  </a:cubicBezTo>
                  <a:cubicBezTo>
                    <a:pt x="568" y="2618"/>
                    <a:pt x="562" y="2592"/>
                    <a:pt x="555" y="2566"/>
                  </a:cubicBezTo>
                  <a:cubicBezTo>
                    <a:pt x="551" y="2524"/>
                    <a:pt x="573" y="2417"/>
                    <a:pt x="561" y="2380"/>
                  </a:cubicBezTo>
                  <a:cubicBezTo>
                    <a:pt x="549" y="2343"/>
                    <a:pt x="515" y="2348"/>
                    <a:pt x="484" y="2343"/>
                  </a:cubicBezTo>
                  <a:cubicBezTo>
                    <a:pt x="448" y="2346"/>
                    <a:pt x="412" y="2346"/>
                    <a:pt x="376" y="2351"/>
                  </a:cubicBezTo>
                  <a:cubicBezTo>
                    <a:pt x="344" y="2356"/>
                    <a:pt x="309" y="2373"/>
                    <a:pt x="276" y="2379"/>
                  </a:cubicBezTo>
                  <a:cubicBezTo>
                    <a:pt x="246" y="2386"/>
                    <a:pt x="238" y="2403"/>
                    <a:pt x="201" y="2409"/>
                  </a:cubicBezTo>
                  <a:cubicBezTo>
                    <a:pt x="163" y="2411"/>
                    <a:pt x="68" y="2426"/>
                    <a:pt x="47" y="2390"/>
                  </a:cubicBezTo>
                  <a:cubicBezTo>
                    <a:pt x="0" y="2384"/>
                    <a:pt x="19" y="2212"/>
                    <a:pt x="75" y="2193"/>
                  </a:cubicBezTo>
                  <a:cubicBezTo>
                    <a:pt x="80" y="2188"/>
                    <a:pt x="87" y="2185"/>
                    <a:pt x="90" y="2179"/>
                  </a:cubicBezTo>
                  <a:cubicBezTo>
                    <a:pt x="97" y="2166"/>
                    <a:pt x="104" y="2136"/>
                    <a:pt x="104" y="2136"/>
                  </a:cubicBezTo>
                  <a:cubicBezTo>
                    <a:pt x="106" y="2052"/>
                    <a:pt x="113" y="1983"/>
                    <a:pt x="119" y="1900"/>
                  </a:cubicBezTo>
                  <a:cubicBezTo>
                    <a:pt x="122" y="1860"/>
                    <a:pt x="178" y="1801"/>
                    <a:pt x="206" y="1790"/>
                  </a:cubicBezTo>
                  <a:cubicBezTo>
                    <a:pt x="299" y="1752"/>
                    <a:pt x="329" y="1724"/>
                    <a:pt x="412" y="1684"/>
                  </a:cubicBezTo>
                  <a:cubicBezTo>
                    <a:pt x="425" y="1670"/>
                    <a:pt x="472" y="1605"/>
                    <a:pt x="484" y="1591"/>
                  </a:cubicBezTo>
                  <a:cubicBezTo>
                    <a:pt x="508" y="1564"/>
                    <a:pt x="521" y="1528"/>
                    <a:pt x="541" y="1498"/>
                  </a:cubicBezTo>
                  <a:cubicBezTo>
                    <a:pt x="553" y="1450"/>
                    <a:pt x="569" y="1413"/>
                    <a:pt x="591" y="1369"/>
                  </a:cubicBezTo>
                  <a:cubicBezTo>
                    <a:pt x="598" y="1355"/>
                    <a:pt x="606" y="1326"/>
                    <a:pt x="606" y="1326"/>
                  </a:cubicBezTo>
                  <a:cubicBezTo>
                    <a:pt x="612" y="1242"/>
                    <a:pt x="621" y="1159"/>
                    <a:pt x="627" y="1075"/>
                  </a:cubicBezTo>
                  <a:cubicBezTo>
                    <a:pt x="622" y="973"/>
                    <a:pt x="627" y="864"/>
                    <a:pt x="548" y="789"/>
                  </a:cubicBezTo>
                  <a:cubicBezTo>
                    <a:pt x="535" y="747"/>
                    <a:pt x="501" y="711"/>
                    <a:pt x="469" y="681"/>
                  </a:cubicBezTo>
                  <a:cubicBezTo>
                    <a:pt x="464" y="671"/>
                    <a:pt x="461" y="661"/>
                    <a:pt x="455" y="652"/>
                  </a:cubicBezTo>
                  <a:cubicBezTo>
                    <a:pt x="446" y="637"/>
                    <a:pt x="426" y="609"/>
                    <a:pt x="426" y="609"/>
                  </a:cubicBezTo>
                  <a:cubicBezTo>
                    <a:pt x="421" y="595"/>
                    <a:pt x="423" y="577"/>
                    <a:pt x="412" y="566"/>
                  </a:cubicBezTo>
                  <a:cubicBezTo>
                    <a:pt x="400" y="554"/>
                    <a:pt x="376" y="531"/>
                    <a:pt x="376" y="531"/>
                  </a:cubicBezTo>
                  <a:cubicBezTo>
                    <a:pt x="357" y="474"/>
                    <a:pt x="352" y="415"/>
                    <a:pt x="333" y="359"/>
                  </a:cubicBezTo>
                  <a:cubicBezTo>
                    <a:pt x="327" y="318"/>
                    <a:pt x="297" y="253"/>
                    <a:pt x="348" y="237"/>
                  </a:cubicBezTo>
                  <a:cubicBezTo>
                    <a:pt x="374" y="239"/>
                    <a:pt x="401" y="238"/>
                    <a:pt x="426" y="244"/>
                  </a:cubicBezTo>
                  <a:cubicBezTo>
                    <a:pt x="433" y="246"/>
                    <a:pt x="435" y="254"/>
                    <a:pt x="441" y="258"/>
                  </a:cubicBezTo>
                  <a:cubicBezTo>
                    <a:pt x="452" y="265"/>
                    <a:pt x="480" y="270"/>
                    <a:pt x="491" y="273"/>
                  </a:cubicBezTo>
                  <a:cubicBezTo>
                    <a:pt x="529" y="271"/>
                    <a:pt x="568" y="272"/>
                    <a:pt x="606" y="266"/>
                  </a:cubicBezTo>
                  <a:cubicBezTo>
                    <a:pt x="631" y="262"/>
                    <a:pt x="656" y="208"/>
                    <a:pt x="656" y="208"/>
                  </a:cubicBezTo>
                  <a:cubicBezTo>
                    <a:pt x="663" y="166"/>
                    <a:pt x="646" y="83"/>
                    <a:pt x="684" y="58"/>
                  </a:cubicBezTo>
                  <a:cubicBezTo>
                    <a:pt x="702" y="46"/>
                    <a:pt x="776" y="30"/>
                    <a:pt x="799" y="22"/>
                  </a:cubicBezTo>
                  <a:cubicBezTo>
                    <a:pt x="799" y="22"/>
                    <a:pt x="856" y="0"/>
                    <a:pt x="856" y="0"/>
                  </a:cubicBezTo>
                  <a:close/>
                </a:path>
              </a:pathLst>
            </a:custGeom>
            <a:no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35" name="Freeform 34"/>
            <p:cNvSpPr>
              <a:spLocks noChangeAspect="1"/>
            </p:cNvSpPr>
            <p:nvPr/>
          </p:nvSpPr>
          <p:spPr bwMode="auto">
            <a:xfrm>
              <a:off x="2318" y="2678"/>
              <a:ext cx="303" cy="410"/>
            </a:xfrm>
            <a:custGeom>
              <a:avLst/>
              <a:gdLst>
                <a:gd name="T0" fmla="*/ 1 w 2822"/>
                <a:gd name="T1" fmla="*/ 1 h 3733"/>
                <a:gd name="T2" fmla="*/ 1 w 2822"/>
                <a:gd name="T3" fmla="*/ 1 h 3733"/>
                <a:gd name="T4" fmla="*/ 1 w 2822"/>
                <a:gd name="T5" fmla="*/ 0 h 3733"/>
                <a:gd name="T6" fmla="*/ 1 w 2822"/>
                <a:gd name="T7" fmla="*/ 0 h 3733"/>
                <a:gd name="T8" fmla="*/ 1 w 2822"/>
                <a:gd name="T9" fmla="*/ 0 h 3733"/>
                <a:gd name="T10" fmla="*/ 2 w 2822"/>
                <a:gd name="T11" fmla="*/ 0 h 3733"/>
                <a:gd name="T12" fmla="*/ 2 w 2822"/>
                <a:gd name="T13" fmla="*/ 0 h 3733"/>
                <a:gd name="T14" fmla="*/ 2 w 2822"/>
                <a:gd name="T15" fmla="*/ 0 h 3733"/>
                <a:gd name="T16" fmla="*/ 2 w 2822"/>
                <a:gd name="T17" fmla="*/ 0 h 3733"/>
                <a:gd name="T18" fmla="*/ 2 w 2822"/>
                <a:gd name="T19" fmla="*/ 0 h 3733"/>
                <a:gd name="T20" fmla="*/ 2 w 2822"/>
                <a:gd name="T21" fmla="*/ 0 h 3733"/>
                <a:gd name="T22" fmla="*/ 3 w 2822"/>
                <a:gd name="T23" fmla="*/ 0 h 3733"/>
                <a:gd name="T24" fmla="*/ 3 w 2822"/>
                <a:gd name="T25" fmla="*/ 0 h 3733"/>
                <a:gd name="T26" fmla="*/ 3 w 2822"/>
                <a:gd name="T27" fmla="*/ 1 h 3733"/>
                <a:gd name="T28" fmla="*/ 3 w 2822"/>
                <a:gd name="T29" fmla="*/ 1 h 3733"/>
                <a:gd name="T30" fmla="*/ 3 w 2822"/>
                <a:gd name="T31" fmla="*/ 1 h 3733"/>
                <a:gd name="T32" fmla="*/ 3 w 2822"/>
                <a:gd name="T33" fmla="*/ 1 h 3733"/>
                <a:gd name="T34" fmla="*/ 3 w 2822"/>
                <a:gd name="T35" fmla="*/ 2 h 3733"/>
                <a:gd name="T36" fmla="*/ 3 w 2822"/>
                <a:gd name="T37" fmla="*/ 2 h 3733"/>
                <a:gd name="T38" fmla="*/ 3 w 2822"/>
                <a:gd name="T39" fmla="*/ 2 h 3733"/>
                <a:gd name="T40" fmla="*/ 3 w 2822"/>
                <a:gd name="T41" fmla="*/ 2 h 3733"/>
                <a:gd name="T42" fmla="*/ 3 w 2822"/>
                <a:gd name="T43" fmla="*/ 2 h 3733"/>
                <a:gd name="T44" fmla="*/ 2 w 2822"/>
                <a:gd name="T45" fmla="*/ 3 h 3733"/>
                <a:gd name="T46" fmla="*/ 2 w 2822"/>
                <a:gd name="T47" fmla="*/ 3 h 3733"/>
                <a:gd name="T48" fmla="*/ 2 w 2822"/>
                <a:gd name="T49" fmla="*/ 3 h 3733"/>
                <a:gd name="T50" fmla="*/ 2 w 2822"/>
                <a:gd name="T51" fmla="*/ 3 h 3733"/>
                <a:gd name="T52" fmla="*/ 2 w 2822"/>
                <a:gd name="T53" fmla="*/ 4 h 3733"/>
                <a:gd name="T54" fmla="*/ 2 w 2822"/>
                <a:gd name="T55" fmla="*/ 4 h 3733"/>
                <a:gd name="T56" fmla="*/ 2 w 2822"/>
                <a:gd name="T57" fmla="*/ 4 h 3733"/>
                <a:gd name="T58" fmla="*/ 2 w 2822"/>
                <a:gd name="T59" fmla="*/ 5 h 3733"/>
                <a:gd name="T60" fmla="*/ 2 w 2822"/>
                <a:gd name="T61" fmla="*/ 5 h 3733"/>
                <a:gd name="T62" fmla="*/ 1 w 2822"/>
                <a:gd name="T63" fmla="*/ 5 h 3733"/>
                <a:gd name="T64" fmla="*/ 1 w 2822"/>
                <a:gd name="T65" fmla="*/ 5 h 3733"/>
                <a:gd name="T66" fmla="*/ 1 w 2822"/>
                <a:gd name="T67" fmla="*/ 5 h 3733"/>
                <a:gd name="T68" fmla="*/ 1 w 2822"/>
                <a:gd name="T69" fmla="*/ 4 h 3733"/>
                <a:gd name="T70" fmla="*/ 1 w 2822"/>
                <a:gd name="T71" fmla="*/ 4 h 3733"/>
                <a:gd name="T72" fmla="*/ 1 w 2822"/>
                <a:gd name="T73" fmla="*/ 4 h 3733"/>
                <a:gd name="T74" fmla="*/ 0 w 2822"/>
                <a:gd name="T75" fmla="*/ 4 h 3733"/>
                <a:gd name="T76" fmla="*/ 1 w 2822"/>
                <a:gd name="T77" fmla="*/ 4 h 3733"/>
                <a:gd name="T78" fmla="*/ 0 w 2822"/>
                <a:gd name="T79" fmla="*/ 3 h 3733"/>
                <a:gd name="T80" fmla="*/ 0 w 2822"/>
                <a:gd name="T81" fmla="*/ 3 h 3733"/>
                <a:gd name="T82" fmla="*/ 0 w 2822"/>
                <a:gd name="T83" fmla="*/ 3 h 3733"/>
                <a:gd name="T84" fmla="*/ 0 w 2822"/>
                <a:gd name="T85" fmla="*/ 2 h 3733"/>
                <a:gd name="T86" fmla="*/ 0 w 2822"/>
                <a:gd name="T87" fmla="*/ 2 h 3733"/>
                <a:gd name="T88" fmla="*/ 0 w 2822"/>
                <a:gd name="T89" fmla="*/ 2 h 3733"/>
                <a:gd name="T90" fmla="*/ 0 w 2822"/>
                <a:gd name="T91" fmla="*/ 2 h 3733"/>
                <a:gd name="T92" fmla="*/ 0 w 2822"/>
                <a:gd name="T93" fmla="*/ 1 h 3733"/>
                <a:gd name="T94" fmla="*/ 0 w 2822"/>
                <a:gd name="T95" fmla="*/ 1 h 3733"/>
                <a:gd name="T96" fmla="*/ 0 w 2822"/>
                <a:gd name="T97" fmla="*/ 1 h 3733"/>
                <a:gd name="T98" fmla="*/ 0 w 2822"/>
                <a:gd name="T99" fmla="*/ 1 h 3733"/>
                <a:gd name="T100" fmla="*/ 0 w 2822"/>
                <a:gd name="T101" fmla="*/ 1 h 373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822"/>
                <a:gd name="T154" fmla="*/ 0 h 3733"/>
                <a:gd name="T155" fmla="*/ 2822 w 2822"/>
                <a:gd name="T156" fmla="*/ 3733 h 373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822" h="3733">
                  <a:moveTo>
                    <a:pt x="364" y="519"/>
                  </a:moveTo>
                  <a:cubicBezTo>
                    <a:pt x="379" y="514"/>
                    <a:pt x="396" y="514"/>
                    <a:pt x="409" y="506"/>
                  </a:cubicBezTo>
                  <a:cubicBezTo>
                    <a:pt x="415" y="502"/>
                    <a:pt x="416" y="492"/>
                    <a:pt x="422" y="487"/>
                  </a:cubicBezTo>
                  <a:cubicBezTo>
                    <a:pt x="427" y="483"/>
                    <a:pt x="435" y="482"/>
                    <a:pt x="441" y="480"/>
                  </a:cubicBezTo>
                  <a:cubicBezTo>
                    <a:pt x="488" y="493"/>
                    <a:pt x="546" y="478"/>
                    <a:pt x="594" y="474"/>
                  </a:cubicBezTo>
                  <a:cubicBezTo>
                    <a:pt x="672" y="460"/>
                    <a:pt x="645" y="455"/>
                    <a:pt x="687" y="442"/>
                  </a:cubicBezTo>
                  <a:cubicBezTo>
                    <a:pt x="712" y="425"/>
                    <a:pt x="734" y="411"/>
                    <a:pt x="761" y="397"/>
                  </a:cubicBezTo>
                  <a:cubicBezTo>
                    <a:pt x="779" y="388"/>
                    <a:pt x="825" y="391"/>
                    <a:pt x="825" y="391"/>
                  </a:cubicBezTo>
                  <a:cubicBezTo>
                    <a:pt x="844" y="387"/>
                    <a:pt x="831" y="356"/>
                    <a:pt x="844" y="349"/>
                  </a:cubicBezTo>
                  <a:cubicBezTo>
                    <a:pt x="857" y="342"/>
                    <a:pt x="890" y="357"/>
                    <a:pt x="905" y="349"/>
                  </a:cubicBezTo>
                  <a:cubicBezTo>
                    <a:pt x="920" y="341"/>
                    <a:pt x="915" y="323"/>
                    <a:pt x="934" y="301"/>
                  </a:cubicBezTo>
                  <a:cubicBezTo>
                    <a:pt x="946" y="264"/>
                    <a:pt x="980" y="230"/>
                    <a:pt x="1017" y="218"/>
                  </a:cubicBezTo>
                  <a:cubicBezTo>
                    <a:pt x="1057" y="191"/>
                    <a:pt x="1040" y="192"/>
                    <a:pt x="1062" y="192"/>
                  </a:cubicBezTo>
                  <a:lnTo>
                    <a:pt x="1094" y="164"/>
                  </a:lnTo>
                  <a:lnTo>
                    <a:pt x="1148" y="154"/>
                  </a:lnTo>
                  <a:cubicBezTo>
                    <a:pt x="1201" y="145"/>
                    <a:pt x="1252" y="130"/>
                    <a:pt x="1305" y="122"/>
                  </a:cubicBezTo>
                  <a:cubicBezTo>
                    <a:pt x="1355" y="118"/>
                    <a:pt x="1413" y="112"/>
                    <a:pt x="1452" y="112"/>
                  </a:cubicBezTo>
                  <a:cubicBezTo>
                    <a:pt x="1481" y="116"/>
                    <a:pt x="1471" y="146"/>
                    <a:pt x="1481" y="144"/>
                  </a:cubicBezTo>
                  <a:cubicBezTo>
                    <a:pt x="1491" y="142"/>
                    <a:pt x="1495" y="110"/>
                    <a:pt x="1510" y="100"/>
                  </a:cubicBezTo>
                  <a:cubicBezTo>
                    <a:pt x="1526" y="94"/>
                    <a:pt x="1561" y="94"/>
                    <a:pt x="1574" y="84"/>
                  </a:cubicBezTo>
                  <a:cubicBezTo>
                    <a:pt x="1586" y="75"/>
                    <a:pt x="1599" y="67"/>
                    <a:pt x="1612" y="58"/>
                  </a:cubicBezTo>
                  <a:cubicBezTo>
                    <a:pt x="1618" y="54"/>
                    <a:pt x="1631" y="45"/>
                    <a:pt x="1631" y="45"/>
                  </a:cubicBezTo>
                  <a:cubicBezTo>
                    <a:pt x="1635" y="39"/>
                    <a:pt x="1638" y="31"/>
                    <a:pt x="1644" y="26"/>
                  </a:cubicBezTo>
                  <a:cubicBezTo>
                    <a:pt x="1656" y="16"/>
                    <a:pt x="1682" y="0"/>
                    <a:pt x="1682" y="0"/>
                  </a:cubicBezTo>
                  <a:cubicBezTo>
                    <a:pt x="1689" y="4"/>
                    <a:pt x="1698" y="6"/>
                    <a:pt x="1702" y="13"/>
                  </a:cubicBezTo>
                  <a:cubicBezTo>
                    <a:pt x="1709" y="25"/>
                    <a:pt x="1702" y="46"/>
                    <a:pt x="1714" y="52"/>
                  </a:cubicBezTo>
                  <a:cubicBezTo>
                    <a:pt x="1723" y="56"/>
                    <a:pt x="1731" y="60"/>
                    <a:pt x="1740" y="64"/>
                  </a:cubicBezTo>
                  <a:cubicBezTo>
                    <a:pt x="1749" y="77"/>
                    <a:pt x="1757" y="90"/>
                    <a:pt x="1766" y="103"/>
                  </a:cubicBezTo>
                  <a:cubicBezTo>
                    <a:pt x="1770" y="109"/>
                    <a:pt x="1774" y="116"/>
                    <a:pt x="1778" y="122"/>
                  </a:cubicBezTo>
                  <a:cubicBezTo>
                    <a:pt x="1786" y="135"/>
                    <a:pt x="1804" y="160"/>
                    <a:pt x="1804" y="160"/>
                  </a:cubicBezTo>
                  <a:cubicBezTo>
                    <a:pt x="1838" y="158"/>
                    <a:pt x="1879" y="170"/>
                    <a:pt x="1906" y="148"/>
                  </a:cubicBezTo>
                  <a:cubicBezTo>
                    <a:pt x="1912" y="143"/>
                    <a:pt x="1913" y="134"/>
                    <a:pt x="1919" y="128"/>
                  </a:cubicBezTo>
                  <a:cubicBezTo>
                    <a:pt x="1936" y="111"/>
                    <a:pt x="1964" y="106"/>
                    <a:pt x="1983" y="90"/>
                  </a:cubicBezTo>
                  <a:cubicBezTo>
                    <a:pt x="2024" y="55"/>
                    <a:pt x="2067" y="18"/>
                    <a:pt x="2118" y="0"/>
                  </a:cubicBezTo>
                  <a:cubicBezTo>
                    <a:pt x="2181" y="9"/>
                    <a:pt x="2222" y="38"/>
                    <a:pt x="2284" y="52"/>
                  </a:cubicBezTo>
                  <a:cubicBezTo>
                    <a:pt x="2316" y="84"/>
                    <a:pt x="2354" y="93"/>
                    <a:pt x="2399" y="103"/>
                  </a:cubicBezTo>
                  <a:cubicBezTo>
                    <a:pt x="2408" y="105"/>
                    <a:pt x="2425" y="109"/>
                    <a:pt x="2425" y="109"/>
                  </a:cubicBezTo>
                  <a:cubicBezTo>
                    <a:pt x="2456" y="155"/>
                    <a:pt x="2425" y="146"/>
                    <a:pt x="2502" y="154"/>
                  </a:cubicBezTo>
                  <a:cubicBezTo>
                    <a:pt x="2521" y="173"/>
                    <a:pt x="2528" y="190"/>
                    <a:pt x="2553" y="199"/>
                  </a:cubicBezTo>
                  <a:cubicBezTo>
                    <a:pt x="2566" y="218"/>
                    <a:pt x="2572" y="237"/>
                    <a:pt x="2585" y="256"/>
                  </a:cubicBezTo>
                  <a:cubicBezTo>
                    <a:pt x="2589" y="302"/>
                    <a:pt x="2598" y="351"/>
                    <a:pt x="2585" y="397"/>
                  </a:cubicBezTo>
                  <a:cubicBezTo>
                    <a:pt x="2581" y="412"/>
                    <a:pt x="2559" y="436"/>
                    <a:pt x="2559" y="436"/>
                  </a:cubicBezTo>
                  <a:cubicBezTo>
                    <a:pt x="2565" y="486"/>
                    <a:pt x="2559" y="500"/>
                    <a:pt x="2598" y="525"/>
                  </a:cubicBezTo>
                  <a:cubicBezTo>
                    <a:pt x="2610" y="624"/>
                    <a:pt x="2588" y="548"/>
                    <a:pt x="2623" y="589"/>
                  </a:cubicBezTo>
                  <a:cubicBezTo>
                    <a:pt x="2633" y="601"/>
                    <a:pt x="2649" y="628"/>
                    <a:pt x="2649" y="628"/>
                  </a:cubicBezTo>
                  <a:cubicBezTo>
                    <a:pt x="2662" y="669"/>
                    <a:pt x="2644" y="629"/>
                    <a:pt x="2674" y="653"/>
                  </a:cubicBezTo>
                  <a:cubicBezTo>
                    <a:pt x="2719" y="688"/>
                    <a:pt x="2655" y="660"/>
                    <a:pt x="2706" y="679"/>
                  </a:cubicBezTo>
                  <a:cubicBezTo>
                    <a:pt x="2731" y="716"/>
                    <a:pt x="2734" y="740"/>
                    <a:pt x="2777" y="756"/>
                  </a:cubicBezTo>
                  <a:cubicBezTo>
                    <a:pt x="2815" y="811"/>
                    <a:pt x="2822" y="901"/>
                    <a:pt x="2764" y="941"/>
                  </a:cubicBezTo>
                  <a:cubicBezTo>
                    <a:pt x="2749" y="987"/>
                    <a:pt x="2759" y="969"/>
                    <a:pt x="2738" y="999"/>
                  </a:cubicBezTo>
                  <a:cubicBezTo>
                    <a:pt x="2737" y="1003"/>
                    <a:pt x="2715" y="1080"/>
                    <a:pt x="2713" y="1082"/>
                  </a:cubicBezTo>
                  <a:cubicBezTo>
                    <a:pt x="2702" y="1093"/>
                    <a:pt x="2687" y="1099"/>
                    <a:pt x="2674" y="1108"/>
                  </a:cubicBezTo>
                  <a:cubicBezTo>
                    <a:pt x="2668" y="1112"/>
                    <a:pt x="2655" y="1120"/>
                    <a:pt x="2655" y="1120"/>
                  </a:cubicBezTo>
                  <a:cubicBezTo>
                    <a:pt x="2626" y="1164"/>
                    <a:pt x="2579" y="1198"/>
                    <a:pt x="2527" y="1210"/>
                  </a:cubicBezTo>
                  <a:cubicBezTo>
                    <a:pt x="2482" y="1241"/>
                    <a:pt x="2465" y="1253"/>
                    <a:pt x="2412" y="1261"/>
                  </a:cubicBezTo>
                  <a:cubicBezTo>
                    <a:pt x="2342" y="1287"/>
                    <a:pt x="2454" y="1242"/>
                    <a:pt x="2374" y="1287"/>
                  </a:cubicBezTo>
                  <a:cubicBezTo>
                    <a:pt x="2335" y="1309"/>
                    <a:pt x="2223" y="1305"/>
                    <a:pt x="2207" y="1306"/>
                  </a:cubicBezTo>
                  <a:cubicBezTo>
                    <a:pt x="2182" y="1314"/>
                    <a:pt x="2130" y="1325"/>
                    <a:pt x="2130" y="1325"/>
                  </a:cubicBezTo>
                  <a:cubicBezTo>
                    <a:pt x="2099" y="1346"/>
                    <a:pt x="2134" y="1363"/>
                    <a:pt x="2118" y="1392"/>
                  </a:cubicBezTo>
                  <a:cubicBezTo>
                    <a:pt x="2099" y="1426"/>
                    <a:pt x="2107" y="1403"/>
                    <a:pt x="2079" y="1431"/>
                  </a:cubicBezTo>
                  <a:cubicBezTo>
                    <a:pt x="2081" y="1444"/>
                    <a:pt x="2070" y="1477"/>
                    <a:pt x="2076" y="1488"/>
                  </a:cubicBezTo>
                  <a:cubicBezTo>
                    <a:pt x="2080" y="1494"/>
                    <a:pt x="2066" y="1524"/>
                    <a:pt x="2054" y="1524"/>
                  </a:cubicBezTo>
                  <a:cubicBezTo>
                    <a:pt x="2059" y="1529"/>
                    <a:pt x="2074" y="1559"/>
                    <a:pt x="2076" y="1565"/>
                  </a:cubicBezTo>
                  <a:cubicBezTo>
                    <a:pt x="2080" y="1621"/>
                    <a:pt x="2065" y="1614"/>
                    <a:pt x="2079" y="1658"/>
                  </a:cubicBezTo>
                  <a:cubicBezTo>
                    <a:pt x="2074" y="1697"/>
                    <a:pt x="2082" y="1729"/>
                    <a:pt x="2073" y="1767"/>
                  </a:cubicBezTo>
                  <a:cubicBezTo>
                    <a:pt x="2071" y="1805"/>
                    <a:pt x="2081" y="1815"/>
                    <a:pt x="2073" y="1853"/>
                  </a:cubicBezTo>
                  <a:cubicBezTo>
                    <a:pt x="2071" y="1861"/>
                    <a:pt x="2040" y="1896"/>
                    <a:pt x="2034" y="1901"/>
                  </a:cubicBezTo>
                  <a:cubicBezTo>
                    <a:pt x="2008" y="1922"/>
                    <a:pt x="1987" y="1933"/>
                    <a:pt x="1958" y="1952"/>
                  </a:cubicBezTo>
                  <a:cubicBezTo>
                    <a:pt x="1945" y="1961"/>
                    <a:pt x="1919" y="1978"/>
                    <a:pt x="1919" y="1978"/>
                  </a:cubicBezTo>
                  <a:cubicBezTo>
                    <a:pt x="1904" y="2000"/>
                    <a:pt x="1890" y="2014"/>
                    <a:pt x="1868" y="2029"/>
                  </a:cubicBezTo>
                  <a:cubicBezTo>
                    <a:pt x="1846" y="2062"/>
                    <a:pt x="1836" y="2088"/>
                    <a:pt x="1823" y="2125"/>
                  </a:cubicBezTo>
                  <a:cubicBezTo>
                    <a:pt x="1819" y="2138"/>
                    <a:pt x="1810" y="2164"/>
                    <a:pt x="1810" y="2164"/>
                  </a:cubicBezTo>
                  <a:cubicBezTo>
                    <a:pt x="1815" y="2198"/>
                    <a:pt x="1821" y="2246"/>
                    <a:pt x="1830" y="2279"/>
                  </a:cubicBezTo>
                  <a:cubicBezTo>
                    <a:pt x="1835" y="2297"/>
                    <a:pt x="1862" y="2301"/>
                    <a:pt x="1868" y="2320"/>
                  </a:cubicBezTo>
                  <a:cubicBezTo>
                    <a:pt x="1866" y="2359"/>
                    <a:pt x="1878" y="2378"/>
                    <a:pt x="1871" y="2416"/>
                  </a:cubicBezTo>
                  <a:cubicBezTo>
                    <a:pt x="1869" y="2425"/>
                    <a:pt x="1836" y="2464"/>
                    <a:pt x="1830" y="2471"/>
                  </a:cubicBezTo>
                  <a:cubicBezTo>
                    <a:pt x="1809" y="2496"/>
                    <a:pt x="1793" y="2523"/>
                    <a:pt x="1766" y="2541"/>
                  </a:cubicBezTo>
                  <a:cubicBezTo>
                    <a:pt x="1736" y="2586"/>
                    <a:pt x="1753" y="2572"/>
                    <a:pt x="1721" y="2592"/>
                  </a:cubicBezTo>
                  <a:cubicBezTo>
                    <a:pt x="1699" y="2626"/>
                    <a:pt x="1671" y="2659"/>
                    <a:pt x="1638" y="2682"/>
                  </a:cubicBezTo>
                  <a:cubicBezTo>
                    <a:pt x="1630" y="2703"/>
                    <a:pt x="1624" y="2724"/>
                    <a:pt x="1618" y="2746"/>
                  </a:cubicBezTo>
                  <a:cubicBezTo>
                    <a:pt x="1614" y="2759"/>
                    <a:pt x="1606" y="2784"/>
                    <a:pt x="1606" y="2784"/>
                  </a:cubicBezTo>
                  <a:cubicBezTo>
                    <a:pt x="1608" y="2844"/>
                    <a:pt x="1618" y="2904"/>
                    <a:pt x="1618" y="2964"/>
                  </a:cubicBezTo>
                  <a:cubicBezTo>
                    <a:pt x="1618" y="2977"/>
                    <a:pt x="1617" y="2990"/>
                    <a:pt x="1612" y="3002"/>
                  </a:cubicBezTo>
                  <a:cubicBezTo>
                    <a:pt x="1606" y="3016"/>
                    <a:pt x="1586" y="3040"/>
                    <a:pt x="1586" y="3040"/>
                  </a:cubicBezTo>
                  <a:cubicBezTo>
                    <a:pt x="1575" y="3075"/>
                    <a:pt x="1570" y="3091"/>
                    <a:pt x="1548" y="3124"/>
                  </a:cubicBezTo>
                  <a:cubicBezTo>
                    <a:pt x="1544" y="3130"/>
                    <a:pt x="1535" y="3143"/>
                    <a:pt x="1535" y="3143"/>
                  </a:cubicBezTo>
                  <a:cubicBezTo>
                    <a:pt x="1532" y="3165"/>
                    <a:pt x="1540" y="3218"/>
                    <a:pt x="1545" y="3258"/>
                  </a:cubicBezTo>
                  <a:cubicBezTo>
                    <a:pt x="1550" y="3298"/>
                    <a:pt x="1569" y="3340"/>
                    <a:pt x="1567" y="3386"/>
                  </a:cubicBezTo>
                  <a:cubicBezTo>
                    <a:pt x="1563" y="3443"/>
                    <a:pt x="1578" y="3506"/>
                    <a:pt x="1535" y="3536"/>
                  </a:cubicBezTo>
                  <a:cubicBezTo>
                    <a:pt x="1526" y="3563"/>
                    <a:pt x="1492" y="3576"/>
                    <a:pt x="1465" y="3584"/>
                  </a:cubicBezTo>
                  <a:cubicBezTo>
                    <a:pt x="1426" y="3572"/>
                    <a:pt x="1447" y="3541"/>
                    <a:pt x="1407" y="3514"/>
                  </a:cubicBezTo>
                  <a:cubicBezTo>
                    <a:pt x="1386" y="3500"/>
                    <a:pt x="1354" y="3466"/>
                    <a:pt x="1330" y="3456"/>
                  </a:cubicBezTo>
                  <a:cubicBezTo>
                    <a:pt x="1311" y="3448"/>
                    <a:pt x="1286" y="3444"/>
                    <a:pt x="1266" y="3437"/>
                  </a:cubicBezTo>
                  <a:cubicBezTo>
                    <a:pt x="1243" y="3443"/>
                    <a:pt x="1199" y="3469"/>
                    <a:pt x="1177" y="3485"/>
                  </a:cubicBezTo>
                  <a:cubicBezTo>
                    <a:pt x="1155" y="3501"/>
                    <a:pt x="1146" y="3521"/>
                    <a:pt x="1132" y="3533"/>
                  </a:cubicBezTo>
                  <a:cubicBezTo>
                    <a:pt x="1119" y="3542"/>
                    <a:pt x="1107" y="3550"/>
                    <a:pt x="1094" y="3559"/>
                  </a:cubicBezTo>
                  <a:cubicBezTo>
                    <a:pt x="1087" y="3563"/>
                    <a:pt x="1033" y="3594"/>
                    <a:pt x="1033" y="3594"/>
                  </a:cubicBezTo>
                  <a:cubicBezTo>
                    <a:pt x="1012" y="3610"/>
                    <a:pt x="977" y="3623"/>
                    <a:pt x="950" y="3639"/>
                  </a:cubicBezTo>
                  <a:cubicBezTo>
                    <a:pt x="923" y="3655"/>
                    <a:pt x="893" y="3680"/>
                    <a:pt x="870" y="3693"/>
                  </a:cubicBezTo>
                  <a:cubicBezTo>
                    <a:pt x="851" y="3706"/>
                    <a:pt x="834" y="3711"/>
                    <a:pt x="812" y="3719"/>
                  </a:cubicBezTo>
                  <a:cubicBezTo>
                    <a:pt x="748" y="3716"/>
                    <a:pt x="665" y="3733"/>
                    <a:pt x="607" y="3693"/>
                  </a:cubicBezTo>
                  <a:cubicBezTo>
                    <a:pt x="595" y="3641"/>
                    <a:pt x="581" y="3634"/>
                    <a:pt x="530" y="3616"/>
                  </a:cubicBezTo>
                  <a:cubicBezTo>
                    <a:pt x="539" y="3556"/>
                    <a:pt x="553" y="3532"/>
                    <a:pt x="614" y="3514"/>
                  </a:cubicBezTo>
                  <a:cubicBezTo>
                    <a:pt x="643" y="3470"/>
                    <a:pt x="626" y="3485"/>
                    <a:pt x="658" y="3463"/>
                  </a:cubicBezTo>
                  <a:cubicBezTo>
                    <a:pt x="684" y="3424"/>
                    <a:pt x="664" y="3373"/>
                    <a:pt x="690" y="3335"/>
                  </a:cubicBezTo>
                  <a:cubicBezTo>
                    <a:pt x="700" y="3320"/>
                    <a:pt x="718" y="3311"/>
                    <a:pt x="729" y="3296"/>
                  </a:cubicBezTo>
                  <a:cubicBezTo>
                    <a:pt x="738" y="3284"/>
                    <a:pt x="754" y="3258"/>
                    <a:pt x="754" y="3258"/>
                  </a:cubicBezTo>
                  <a:cubicBezTo>
                    <a:pt x="775" y="3164"/>
                    <a:pt x="720" y="3205"/>
                    <a:pt x="601" y="3200"/>
                  </a:cubicBezTo>
                  <a:cubicBezTo>
                    <a:pt x="566" y="3213"/>
                    <a:pt x="559" y="3213"/>
                    <a:pt x="518" y="3207"/>
                  </a:cubicBezTo>
                  <a:cubicBezTo>
                    <a:pt x="489" y="3192"/>
                    <a:pt x="458" y="3179"/>
                    <a:pt x="428" y="3168"/>
                  </a:cubicBezTo>
                  <a:cubicBezTo>
                    <a:pt x="421" y="3146"/>
                    <a:pt x="415" y="3130"/>
                    <a:pt x="402" y="3111"/>
                  </a:cubicBezTo>
                  <a:cubicBezTo>
                    <a:pt x="397" y="3091"/>
                    <a:pt x="394" y="3062"/>
                    <a:pt x="377" y="3047"/>
                  </a:cubicBezTo>
                  <a:cubicBezTo>
                    <a:pt x="365" y="3037"/>
                    <a:pt x="338" y="3021"/>
                    <a:pt x="338" y="3021"/>
                  </a:cubicBezTo>
                  <a:cubicBezTo>
                    <a:pt x="334" y="3005"/>
                    <a:pt x="333" y="2943"/>
                    <a:pt x="338" y="2922"/>
                  </a:cubicBezTo>
                  <a:cubicBezTo>
                    <a:pt x="343" y="2901"/>
                    <a:pt x="360" y="2904"/>
                    <a:pt x="370" y="2893"/>
                  </a:cubicBezTo>
                  <a:cubicBezTo>
                    <a:pt x="379" y="2880"/>
                    <a:pt x="387" y="2868"/>
                    <a:pt x="396" y="2855"/>
                  </a:cubicBezTo>
                  <a:cubicBezTo>
                    <a:pt x="400" y="2849"/>
                    <a:pt x="409" y="2836"/>
                    <a:pt x="409" y="2836"/>
                  </a:cubicBezTo>
                  <a:cubicBezTo>
                    <a:pt x="418" y="2768"/>
                    <a:pt x="438" y="2705"/>
                    <a:pt x="383" y="2650"/>
                  </a:cubicBezTo>
                  <a:cubicBezTo>
                    <a:pt x="376" y="2604"/>
                    <a:pt x="387" y="2617"/>
                    <a:pt x="351" y="2592"/>
                  </a:cubicBezTo>
                  <a:cubicBezTo>
                    <a:pt x="339" y="2583"/>
                    <a:pt x="338" y="2557"/>
                    <a:pt x="338" y="2557"/>
                  </a:cubicBezTo>
                  <a:cubicBezTo>
                    <a:pt x="342" y="2544"/>
                    <a:pt x="322" y="2541"/>
                    <a:pt x="326" y="2528"/>
                  </a:cubicBezTo>
                  <a:cubicBezTo>
                    <a:pt x="330" y="2515"/>
                    <a:pt x="338" y="2490"/>
                    <a:pt x="338" y="2490"/>
                  </a:cubicBezTo>
                  <a:cubicBezTo>
                    <a:pt x="330" y="2381"/>
                    <a:pt x="351" y="2403"/>
                    <a:pt x="303" y="2333"/>
                  </a:cubicBezTo>
                  <a:cubicBezTo>
                    <a:pt x="290" y="2291"/>
                    <a:pt x="288" y="2262"/>
                    <a:pt x="249" y="2237"/>
                  </a:cubicBezTo>
                  <a:cubicBezTo>
                    <a:pt x="211" y="2116"/>
                    <a:pt x="235" y="2330"/>
                    <a:pt x="217" y="1997"/>
                  </a:cubicBezTo>
                  <a:cubicBezTo>
                    <a:pt x="209" y="1949"/>
                    <a:pt x="216" y="1938"/>
                    <a:pt x="210" y="1924"/>
                  </a:cubicBezTo>
                  <a:cubicBezTo>
                    <a:pt x="204" y="1910"/>
                    <a:pt x="197" y="1932"/>
                    <a:pt x="178" y="1914"/>
                  </a:cubicBezTo>
                  <a:cubicBezTo>
                    <a:pt x="193" y="1857"/>
                    <a:pt x="146" y="1830"/>
                    <a:pt x="95" y="1818"/>
                  </a:cubicBezTo>
                  <a:cubicBezTo>
                    <a:pt x="91" y="1824"/>
                    <a:pt x="73" y="1819"/>
                    <a:pt x="66" y="1821"/>
                  </a:cubicBezTo>
                  <a:cubicBezTo>
                    <a:pt x="12" y="1833"/>
                    <a:pt x="31" y="1808"/>
                    <a:pt x="18" y="1773"/>
                  </a:cubicBezTo>
                  <a:cubicBezTo>
                    <a:pt x="61" y="1711"/>
                    <a:pt x="0" y="1803"/>
                    <a:pt x="38" y="1728"/>
                  </a:cubicBezTo>
                  <a:cubicBezTo>
                    <a:pt x="86" y="1632"/>
                    <a:pt x="49" y="1728"/>
                    <a:pt x="70" y="1671"/>
                  </a:cubicBezTo>
                  <a:cubicBezTo>
                    <a:pt x="79" y="1577"/>
                    <a:pt x="78" y="1593"/>
                    <a:pt x="121" y="1530"/>
                  </a:cubicBezTo>
                  <a:cubicBezTo>
                    <a:pt x="126" y="1493"/>
                    <a:pt x="119" y="1447"/>
                    <a:pt x="159" y="1434"/>
                  </a:cubicBezTo>
                  <a:cubicBezTo>
                    <a:pt x="190" y="1403"/>
                    <a:pt x="172" y="1423"/>
                    <a:pt x="204" y="1376"/>
                  </a:cubicBezTo>
                  <a:cubicBezTo>
                    <a:pt x="208" y="1370"/>
                    <a:pt x="217" y="1357"/>
                    <a:pt x="217" y="1357"/>
                  </a:cubicBezTo>
                  <a:cubicBezTo>
                    <a:pt x="219" y="1334"/>
                    <a:pt x="227" y="1314"/>
                    <a:pt x="242" y="1296"/>
                  </a:cubicBezTo>
                  <a:cubicBezTo>
                    <a:pt x="260" y="1274"/>
                    <a:pt x="286" y="1239"/>
                    <a:pt x="313" y="1232"/>
                  </a:cubicBezTo>
                  <a:cubicBezTo>
                    <a:pt x="354" y="1181"/>
                    <a:pt x="329" y="1172"/>
                    <a:pt x="294" y="1127"/>
                  </a:cubicBezTo>
                  <a:cubicBezTo>
                    <a:pt x="285" y="1102"/>
                    <a:pt x="281" y="1090"/>
                    <a:pt x="255" y="1082"/>
                  </a:cubicBezTo>
                  <a:cubicBezTo>
                    <a:pt x="253" y="1069"/>
                    <a:pt x="255" y="1055"/>
                    <a:pt x="249" y="1044"/>
                  </a:cubicBezTo>
                  <a:cubicBezTo>
                    <a:pt x="246" y="1038"/>
                    <a:pt x="235" y="1042"/>
                    <a:pt x="230" y="1037"/>
                  </a:cubicBezTo>
                  <a:cubicBezTo>
                    <a:pt x="210" y="1017"/>
                    <a:pt x="224" y="992"/>
                    <a:pt x="185" y="980"/>
                  </a:cubicBezTo>
                  <a:cubicBezTo>
                    <a:pt x="183" y="967"/>
                    <a:pt x="185" y="952"/>
                    <a:pt x="178" y="941"/>
                  </a:cubicBezTo>
                  <a:cubicBezTo>
                    <a:pt x="175" y="935"/>
                    <a:pt x="164" y="940"/>
                    <a:pt x="159" y="935"/>
                  </a:cubicBezTo>
                  <a:cubicBezTo>
                    <a:pt x="154" y="930"/>
                    <a:pt x="155" y="922"/>
                    <a:pt x="153" y="916"/>
                  </a:cubicBezTo>
                  <a:cubicBezTo>
                    <a:pt x="160" y="886"/>
                    <a:pt x="171" y="878"/>
                    <a:pt x="153" y="852"/>
                  </a:cubicBezTo>
                  <a:cubicBezTo>
                    <a:pt x="159" y="795"/>
                    <a:pt x="150" y="789"/>
                    <a:pt x="198" y="775"/>
                  </a:cubicBezTo>
                  <a:cubicBezTo>
                    <a:pt x="202" y="769"/>
                    <a:pt x="208" y="763"/>
                    <a:pt x="210" y="756"/>
                  </a:cubicBezTo>
                  <a:cubicBezTo>
                    <a:pt x="215" y="739"/>
                    <a:pt x="209" y="720"/>
                    <a:pt x="217" y="704"/>
                  </a:cubicBezTo>
                  <a:cubicBezTo>
                    <a:pt x="228" y="681"/>
                    <a:pt x="254" y="668"/>
                    <a:pt x="268" y="647"/>
                  </a:cubicBezTo>
                  <a:cubicBezTo>
                    <a:pt x="272" y="629"/>
                    <a:pt x="272" y="615"/>
                    <a:pt x="287" y="602"/>
                  </a:cubicBezTo>
                  <a:cubicBezTo>
                    <a:pt x="299" y="592"/>
                    <a:pt x="326" y="576"/>
                    <a:pt x="326" y="576"/>
                  </a:cubicBezTo>
                  <a:cubicBezTo>
                    <a:pt x="332" y="542"/>
                    <a:pt x="321" y="544"/>
                    <a:pt x="338" y="544"/>
                  </a:cubicBezTo>
                  <a:lnTo>
                    <a:pt x="364" y="519"/>
                  </a:lnTo>
                  <a:close/>
                </a:path>
              </a:pathLst>
            </a:custGeom>
            <a:solidFill>
              <a:srgbClr val="00CCFF"/>
            </a:solid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36" name="Freeform 35"/>
            <p:cNvSpPr>
              <a:spLocks noChangeAspect="1"/>
            </p:cNvSpPr>
            <p:nvPr/>
          </p:nvSpPr>
          <p:spPr bwMode="auto">
            <a:xfrm>
              <a:off x="2756" y="2962"/>
              <a:ext cx="117" cy="265"/>
            </a:xfrm>
            <a:custGeom>
              <a:avLst/>
              <a:gdLst>
                <a:gd name="T0" fmla="*/ 1 w 984"/>
                <a:gd name="T1" fmla="*/ 0 h 2211"/>
                <a:gd name="T2" fmla="*/ 1 w 984"/>
                <a:gd name="T3" fmla="*/ 0 h 2211"/>
                <a:gd name="T4" fmla="*/ 1 w 984"/>
                <a:gd name="T5" fmla="*/ 0 h 2211"/>
                <a:gd name="T6" fmla="*/ 1 w 984"/>
                <a:gd name="T7" fmla="*/ 1 h 2211"/>
                <a:gd name="T8" fmla="*/ 0 w 984"/>
                <a:gd name="T9" fmla="*/ 1 h 2211"/>
                <a:gd name="T10" fmla="*/ 0 w 984"/>
                <a:gd name="T11" fmla="*/ 1 h 2211"/>
                <a:gd name="T12" fmla="*/ 0 w 984"/>
                <a:gd name="T13" fmla="*/ 1 h 2211"/>
                <a:gd name="T14" fmla="*/ 0 w 984"/>
                <a:gd name="T15" fmla="*/ 2 h 2211"/>
                <a:gd name="T16" fmla="*/ 0 w 984"/>
                <a:gd name="T17" fmla="*/ 2 h 2211"/>
                <a:gd name="T18" fmla="*/ 0 w 984"/>
                <a:gd name="T19" fmla="*/ 2 h 2211"/>
                <a:gd name="T20" fmla="*/ 0 w 984"/>
                <a:gd name="T21" fmla="*/ 3 h 2211"/>
                <a:gd name="T22" fmla="*/ 0 w 984"/>
                <a:gd name="T23" fmla="*/ 3 h 2211"/>
                <a:gd name="T24" fmla="*/ 0 w 984"/>
                <a:gd name="T25" fmla="*/ 3 h 2211"/>
                <a:gd name="T26" fmla="*/ 0 w 984"/>
                <a:gd name="T27" fmla="*/ 3 h 2211"/>
                <a:gd name="T28" fmla="*/ 1 w 984"/>
                <a:gd name="T29" fmla="*/ 3 h 2211"/>
                <a:gd name="T30" fmla="*/ 1 w 984"/>
                <a:gd name="T31" fmla="*/ 3 h 2211"/>
                <a:gd name="T32" fmla="*/ 1 w 984"/>
                <a:gd name="T33" fmla="*/ 4 h 2211"/>
                <a:gd name="T34" fmla="*/ 1 w 984"/>
                <a:gd name="T35" fmla="*/ 4 h 2211"/>
                <a:gd name="T36" fmla="*/ 1 w 984"/>
                <a:gd name="T37" fmla="*/ 4 h 2211"/>
                <a:gd name="T38" fmla="*/ 1 w 984"/>
                <a:gd name="T39" fmla="*/ 3 h 2211"/>
                <a:gd name="T40" fmla="*/ 1 w 984"/>
                <a:gd name="T41" fmla="*/ 3 h 2211"/>
                <a:gd name="T42" fmla="*/ 1 w 984"/>
                <a:gd name="T43" fmla="*/ 3 h 2211"/>
                <a:gd name="T44" fmla="*/ 1 w 984"/>
                <a:gd name="T45" fmla="*/ 3 h 2211"/>
                <a:gd name="T46" fmla="*/ 1 w 984"/>
                <a:gd name="T47" fmla="*/ 2 h 2211"/>
                <a:gd name="T48" fmla="*/ 1 w 984"/>
                <a:gd name="T49" fmla="*/ 2 h 2211"/>
                <a:gd name="T50" fmla="*/ 2 w 984"/>
                <a:gd name="T51" fmla="*/ 1 h 2211"/>
                <a:gd name="T52" fmla="*/ 2 w 984"/>
                <a:gd name="T53" fmla="*/ 1 h 2211"/>
                <a:gd name="T54" fmla="*/ 2 w 984"/>
                <a:gd name="T55" fmla="*/ 1 h 2211"/>
                <a:gd name="T56" fmla="*/ 2 w 984"/>
                <a:gd name="T57" fmla="*/ 0 h 2211"/>
                <a:gd name="T58" fmla="*/ 2 w 984"/>
                <a:gd name="T59" fmla="*/ 0 h 2211"/>
                <a:gd name="T60" fmla="*/ 1 w 984"/>
                <a:gd name="T61" fmla="*/ 0 h 2211"/>
                <a:gd name="T62" fmla="*/ 1 w 984"/>
                <a:gd name="T63" fmla="*/ 0 h 2211"/>
                <a:gd name="T64" fmla="*/ 1 w 984"/>
                <a:gd name="T65" fmla="*/ 0 h 2211"/>
                <a:gd name="T66" fmla="*/ 1 w 984"/>
                <a:gd name="T67" fmla="*/ 0 h 2211"/>
                <a:gd name="T68" fmla="*/ 1 w 984"/>
                <a:gd name="T69" fmla="*/ 0 h 221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4"/>
                <a:gd name="T106" fmla="*/ 0 h 2211"/>
                <a:gd name="T107" fmla="*/ 984 w 984"/>
                <a:gd name="T108" fmla="*/ 2211 h 221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4" h="2211">
                  <a:moveTo>
                    <a:pt x="730" y="19"/>
                  </a:moveTo>
                  <a:cubicBezTo>
                    <a:pt x="700" y="13"/>
                    <a:pt x="669" y="6"/>
                    <a:pt x="639" y="0"/>
                  </a:cubicBezTo>
                  <a:cubicBezTo>
                    <a:pt x="621" y="11"/>
                    <a:pt x="618" y="22"/>
                    <a:pt x="605" y="38"/>
                  </a:cubicBezTo>
                  <a:cubicBezTo>
                    <a:pt x="596" y="49"/>
                    <a:pt x="584" y="56"/>
                    <a:pt x="576" y="67"/>
                  </a:cubicBezTo>
                  <a:cubicBezTo>
                    <a:pt x="549" y="101"/>
                    <a:pt x="540" y="128"/>
                    <a:pt x="504" y="153"/>
                  </a:cubicBezTo>
                  <a:cubicBezTo>
                    <a:pt x="483" y="188"/>
                    <a:pt x="469" y="205"/>
                    <a:pt x="452" y="235"/>
                  </a:cubicBezTo>
                  <a:cubicBezTo>
                    <a:pt x="433" y="269"/>
                    <a:pt x="434" y="299"/>
                    <a:pt x="404" y="321"/>
                  </a:cubicBezTo>
                  <a:cubicBezTo>
                    <a:pt x="382" y="353"/>
                    <a:pt x="369" y="388"/>
                    <a:pt x="351" y="422"/>
                  </a:cubicBezTo>
                  <a:cubicBezTo>
                    <a:pt x="346" y="432"/>
                    <a:pt x="343" y="442"/>
                    <a:pt x="336" y="451"/>
                  </a:cubicBezTo>
                  <a:cubicBezTo>
                    <a:pt x="328" y="462"/>
                    <a:pt x="308" y="480"/>
                    <a:pt x="308" y="480"/>
                  </a:cubicBezTo>
                  <a:cubicBezTo>
                    <a:pt x="298" y="507"/>
                    <a:pt x="305" y="488"/>
                    <a:pt x="293" y="533"/>
                  </a:cubicBezTo>
                  <a:cubicBezTo>
                    <a:pt x="291" y="539"/>
                    <a:pt x="288" y="552"/>
                    <a:pt x="288" y="552"/>
                  </a:cubicBezTo>
                  <a:cubicBezTo>
                    <a:pt x="285" y="586"/>
                    <a:pt x="284" y="626"/>
                    <a:pt x="269" y="657"/>
                  </a:cubicBezTo>
                  <a:cubicBezTo>
                    <a:pt x="255" y="685"/>
                    <a:pt x="229" y="715"/>
                    <a:pt x="212" y="744"/>
                  </a:cubicBezTo>
                  <a:cubicBezTo>
                    <a:pt x="206" y="774"/>
                    <a:pt x="196" y="798"/>
                    <a:pt x="183" y="825"/>
                  </a:cubicBezTo>
                  <a:cubicBezTo>
                    <a:pt x="173" y="846"/>
                    <a:pt x="170" y="872"/>
                    <a:pt x="159" y="893"/>
                  </a:cubicBezTo>
                  <a:cubicBezTo>
                    <a:pt x="130" y="950"/>
                    <a:pt x="103" y="1011"/>
                    <a:pt x="68" y="1065"/>
                  </a:cubicBezTo>
                  <a:cubicBezTo>
                    <a:pt x="55" y="1115"/>
                    <a:pt x="32" y="1161"/>
                    <a:pt x="15" y="1209"/>
                  </a:cubicBezTo>
                  <a:cubicBezTo>
                    <a:pt x="11" y="1235"/>
                    <a:pt x="5" y="1260"/>
                    <a:pt x="0" y="1286"/>
                  </a:cubicBezTo>
                  <a:cubicBezTo>
                    <a:pt x="2" y="1313"/>
                    <a:pt x="1" y="1341"/>
                    <a:pt x="5" y="1368"/>
                  </a:cubicBezTo>
                  <a:cubicBezTo>
                    <a:pt x="7" y="1379"/>
                    <a:pt x="19" y="1386"/>
                    <a:pt x="24" y="1397"/>
                  </a:cubicBezTo>
                  <a:cubicBezTo>
                    <a:pt x="44" y="1442"/>
                    <a:pt x="46" y="1493"/>
                    <a:pt x="72" y="1536"/>
                  </a:cubicBezTo>
                  <a:cubicBezTo>
                    <a:pt x="84" y="1583"/>
                    <a:pt x="63" y="1524"/>
                    <a:pt x="111" y="1560"/>
                  </a:cubicBezTo>
                  <a:cubicBezTo>
                    <a:pt x="118" y="1565"/>
                    <a:pt x="114" y="1576"/>
                    <a:pt x="116" y="1584"/>
                  </a:cubicBezTo>
                  <a:cubicBezTo>
                    <a:pt x="121" y="1603"/>
                    <a:pt x="117" y="1596"/>
                    <a:pt x="135" y="1608"/>
                  </a:cubicBezTo>
                  <a:cubicBezTo>
                    <a:pt x="138" y="1613"/>
                    <a:pt x="140" y="1619"/>
                    <a:pt x="144" y="1622"/>
                  </a:cubicBezTo>
                  <a:cubicBezTo>
                    <a:pt x="153" y="1629"/>
                    <a:pt x="167" y="1628"/>
                    <a:pt x="173" y="1637"/>
                  </a:cubicBezTo>
                  <a:cubicBezTo>
                    <a:pt x="183" y="1651"/>
                    <a:pt x="179" y="1671"/>
                    <a:pt x="188" y="1685"/>
                  </a:cubicBezTo>
                  <a:cubicBezTo>
                    <a:pt x="200" y="1704"/>
                    <a:pt x="209" y="1731"/>
                    <a:pt x="226" y="1747"/>
                  </a:cubicBezTo>
                  <a:cubicBezTo>
                    <a:pt x="256" y="1776"/>
                    <a:pt x="291" y="1797"/>
                    <a:pt x="322" y="1824"/>
                  </a:cubicBezTo>
                  <a:cubicBezTo>
                    <a:pt x="347" y="1846"/>
                    <a:pt x="350" y="1872"/>
                    <a:pt x="380" y="1886"/>
                  </a:cubicBezTo>
                  <a:cubicBezTo>
                    <a:pt x="390" y="1923"/>
                    <a:pt x="407" y="1936"/>
                    <a:pt x="413" y="1982"/>
                  </a:cubicBezTo>
                  <a:cubicBezTo>
                    <a:pt x="415" y="2001"/>
                    <a:pt x="410" y="2014"/>
                    <a:pt x="418" y="2030"/>
                  </a:cubicBezTo>
                  <a:cubicBezTo>
                    <a:pt x="425" y="2044"/>
                    <a:pt x="429" y="2060"/>
                    <a:pt x="437" y="2073"/>
                  </a:cubicBezTo>
                  <a:cubicBezTo>
                    <a:pt x="444" y="2085"/>
                    <a:pt x="461" y="2107"/>
                    <a:pt x="461" y="2107"/>
                  </a:cubicBezTo>
                  <a:cubicBezTo>
                    <a:pt x="466" y="2121"/>
                    <a:pt x="471" y="2136"/>
                    <a:pt x="476" y="2150"/>
                  </a:cubicBezTo>
                  <a:cubicBezTo>
                    <a:pt x="479" y="2159"/>
                    <a:pt x="520" y="2170"/>
                    <a:pt x="524" y="2179"/>
                  </a:cubicBezTo>
                  <a:cubicBezTo>
                    <a:pt x="537" y="2181"/>
                    <a:pt x="551" y="2211"/>
                    <a:pt x="557" y="2165"/>
                  </a:cubicBezTo>
                  <a:cubicBezTo>
                    <a:pt x="560" y="2075"/>
                    <a:pt x="568" y="1990"/>
                    <a:pt x="562" y="1901"/>
                  </a:cubicBezTo>
                  <a:cubicBezTo>
                    <a:pt x="566" y="1879"/>
                    <a:pt x="571" y="1859"/>
                    <a:pt x="576" y="1838"/>
                  </a:cubicBezTo>
                  <a:cubicBezTo>
                    <a:pt x="577" y="1829"/>
                    <a:pt x="574" y="1739"/>
                    <a:pt x="591" y="1718"/>
                  </a:cubicBezTo>
                  <a:cubicBezTo>
                    <a:pt x="605" y="1700"/>
                    <a:pt x="627" y="1689"/>
                    <a:pt x="639" y="1670"/>
                  </a:cubicBezTo>
                  <a:cubicBezTo>
                    <a:pt x="645" y="1660"/>
                    <a:pt x="652" y="1651"/>
                    <a:pt x="658" y="1641"/>
                  </a:cubicBezTo>
                  <a:cubicBezTo>
                    <a:pt x="661" y="1636"/>
                    <a:pt x="668" y="1627"/>
                    <a:pt x="668" y="1627"/>
                  </a:cubicBezTo>
                  <a:cubicBezTo>
                    <a:pt x="679" y="1590"/>
                    <a:pt x="702" y="1571"/>
                    <a:pt x="725" y="1541"/>
                  </a:cubicBezTo>
                  <a:cubicBezTo>
                    <a:pt x="751" y="1507"/>
                    <a:pt x="771" y="1471"/>
                    <a:pt x="802" y="1440"/>
                  </a:cubicBezTo>
                  <a:cubicBezTo>
                    <a:pt x="817" y="1405"/>
                    <a:pt x="812" y="1369"/>
                    <a:pt x="816" y="1329"/>
                  </a:cubicBezTo>
                  <a:cubicBezTo>
                    <a:pt x="819" y="1314"/>
                    <a:pt x="821" y="1214"/>
                    <a:pt x="826" y="1200"/>
                  </a:cubicBezTo>
                  <a:cubicBezTo>
                    <a:pt x="828" y="1195"/>
                    <a:pt x="821" y="1152"/>
                    <a:pt x="821" y="1152"/>
                  </a:cubicBezTo>
                  <a:cubicBezTo>
                    <a:pt x="817" y="1054"/>
                    <a:pt x="816" y="1083"/>
                    <a:pt x="850" y="989"/>
                  </a:cubicBezTo>
                  <a:cubicBezTo>
                    <a:pt x="858" y="916"/>
                    <a:pt x="854" y="830"/>
                    <a:pt x="898" y="768"/>
                  </a:cubicBezTo>
                  <a:cubicBezTo>
                    <a:pt x="906" y="743"/>
                    <a:pt x="912" y="717"/>
                    <a:pt x="927" y="696"/>
                  </a:cubicBezTo>
                  <a:cubicBezTo>
                    <a:pt x="934" y="674"/>
                    <a:pt x="943" y="648"/>
                    <a:pt x="956" y="629"/>
                  </a:cubicBezTo>
                  <a:cubicBezTo>
                    <a:pt x="954" y="563"/>
                    <a:pt x="957" y="497"/>
                    <a:pt x="951" y="432"/>
                  </a:cubicBezTo>
                  <a:cubicBezTo>
                    <a:pt x="950" y="425"/>
                    <a:pt x="940" y="422"/>
                    <a:pt x="936" y="417"/>
                  </a:cubicBezTo>
                  <a:cubicBezTo>
                    <a:pt x="927" y="406"/>
                    <a:pt x="912" y="384"/>
                    <a:pt x="912" y="384"/>
                  </a:cubicBezTo>
                  <a:cubicBezTo>
                    <a:pt x="901" y="345"/>
                    <a:pt x="898" y="344"/>
                    <a:pt x="908" y="288"/>
                  </a:cubicBezTo>
                  <a:cubicBezTo>
                    <a:pt x="911" y="270"/>
                    <a:pt x="921" y="274"/>
                    <a:pt x="932" y="264"/>
                  </a:cubicBezTo>
                  <a:cubicBezTo>
                    <a:pt x="942" y="255"/>
                    <a:pt x="960" y="235"/>
                    <a:pt x="960" y="235"/>
                  </a:cubicBezTo>
                  <a:cubicBezTo>
                    <a:pt x="967" y="215"/>
                    <a:pt x="978" y="198"/>
                    <a:pt x="984" y="177"/>
                  </a:cubicBezTo>
                  <a:cubicBezTo>
                    <a:pt x="966" y="148"/>
                    <a:pt x="935" y="137"/>
                    <a:pt x="903" y="129"/>
                  </a:cubicBezTo>
                  <a:cubicBezTo>
                    <a:pt x="892" y="131"/>
                    <a:pt x="880" y="132"/>
                    <a:pt x="869" y="134"/>
                  </a:cubicBezTo>
                  <a:cubicBezTo>
                    <a:pt x="856" y="137"/>
                    <a:pt x="831" y="144"/>
                    <a:pt x="831" y="144"/>
                  </a:cubicBezTo>
                  <a:cubicBezTo>
                    <a:pt x="823" y="142"/>
                    <a:pt x="814" y="143"/>
                    <a:pt x="807" y="139"/>
                  </a:cubicBezTo>
                  <a:cubicBezTo>
                    <a:pt x="803" y="136"/>
                    <a:pt x="807" y="127"/>
                    <a:pt x="802" y="125"/>
                  </a:cubicBezTo>
                  <a:cubicBezTo>
                    <a:pt x="789" y="120"/>
                    <a:pt x="773" y="122"/>
                    <a:pt x="759" y="120"/>
                  </a:cubicBezTo>
                  <a:cubicBezTo>
                    <a:pt x="757" y="96"/>
                    <a:pt x="761" y="71"/>
                    <a:pt x="754" y="48"/>
                  </a:cubicBezTo>
                  <a:cubicBezTo>
                    <a:pt x="751" y="38"/>
                    <a:pt x="739" y="34"/>
                    <a:pt x="730" y="29"/>
                  </a:cubicBezTo>
                  <a:cubicBezTo>
                    <a:pt x="726" y="26"/>
                    <a:pt x="716" y="29"/>
                    <a:pt x="716" y="24"/>
                  </a:cubicBezTo>
                  <a:cubicBezTo>
                    <a:pt x="716" y="19"/>
                    <a:pt x="725" y="21"/>
                    <a:pt x="730" y="19"/>
                  </a:cubicBezTo>
                  <a:close/>
                </a:path>
              </a:pathLst>
            </a:custGeom>
            <a:no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37" name="Freeform 36"/>
            <p:cNvSpPr>
              <a:spLocks noChangeAspect="1"/>
            </p:cNvSpPr>
            <p:nvPr/>
          </p:nvSpPr>
          <p:spPr bwMode="auto">
            <a:xfrm>
              <a:off x="1811" y="2539"/>
              <a:ext cx="296" cy="285"/>
            </a:xfrm>
            <a:custGeom>
              <a:avLst/>
              <a:gdLst>
                <a:gd name="T0" fmla="*/ 1 w 3791"/>
                <a:gd name="T1" fmla="*/ 0 h 3582"/>
                <a:gd name="T2" fmla="*/ 1 w 3791"/>
                <a:gd name="T3" fmla="*/ 0 h 3582"/>
                <a:gd name="T4" fmla="*/ 1 w 3791"/>
                <a:gd name="T5" fmla="*/ 0 h 3582"/>
                <a:gd name="T6" fmla="*/ 1 w 3791"/>
                <a:gd name="T7" fmla="*/ 0 h 3582"/>
                <a:gd name="T8" fmla="*/ 1 w 3791"/>
                <a:gd name="T9" fmla="*/ 0 h 3582"/>
                <a:gd name="T10" fmla="*/ 1 w 3791"/>
                <a:gd name="T11" fmla="*/ 0 h 3582"/>
                <a:gd name="T12" fmla="*/ 1 w 3791"/>
                <a:gd name="T13" fmla="*/ 1 h 3582"/>
                <a:gd name="T14" fmla="*/ 1 w 3791"/>
                <a:gd name="T15" fmla="*/ 1 h 3582"/>
                <a:gd name="T16" fmla="*/ 1 w 3791"/>
                <a:gd name="T17" fmla="*/ 1 h 3582"/>
                <a:gd name="T18" fmla="*/ 1 w 3791"/>
                <a:gd name="T19" fmla="*/ 1 h 3582"/>
                <a:gd name="T20" fmla="*/ 1 w 3791"/>
                <a:gd name="T21" fmla="*/ 1 h 3582"/>
                <a:gd name="T22" fmla="*/ 1 w 3791"/>
                <a:gd name="T23" fmla="*/ 1 h 3582"/>
                <a:gd name="T24" fmla="*/ 1 w 3791"/>
                <a:gd name="T25" fmla="*/ 1 h 3582"/>
                <a:gd name="T26" fmla="*/ 1 w 3791"/>
                <a:gd name="T27" fmla="*/ 1 h 3582"/>
                <a:gd name="T28" fmla="*/ 0 w 3791"/>
                <a:gd name="T29" fmla="*/ 1 h 3582"/>
                <a:gd name="T30" fmla="*/ 0 w 3791"/>
                <a:gd name="T31" fmla="*/ 1 h 3582"/>
                <a:gd name="T32" fmla="*/ 0 w 3791"/>
                <a:gd name="T33" fmla="*/ 1 h 3582"/>
                <a:gd name="T34" fmla="*/ 0 w 3791"/>
                <a:gd name="T35" fmla="*/ 1 h 3582"/>
                <a:gd name="T36" fmla="*/ 0 w 3791"/>
                <a:gd name="T37" fmla="*/ 1 h 3582"/>
                <a:gd name="T38" fmla="*/ 0 w 3791"/>
                <a:gd name="T39" fmla="*/ 1 h 3582"/>
                <a:gd name="T40" fmla="*/ 0 w 3791"/>
                <a:gd name="T41" fmla="*/ 1 h 3582"/>
                <a:gd name="T42" fmla="*/ 0 w 3791"/>
                <a:gd name="T43" fmla="*/ 1 h 3582"/>
                <a:gd name="T44" fmla="*/ 0 w 3791"/>
                <a:gd name="T45" fmla="*/ 1 h 3582"/>
                <a:gd name="T46" fmla="*/ 0 w 3791"/>
                <a:gd name="T47" fmla="*/ 2 h 3582"/>
                <a:gd name="T48" fmla="*/ 0 w 3791"/>
                <a:gd name="T49" fmla="*/ 2 h 3582"/>
                <a:gd name="T50" fmla="*/ 1 w 3791"/>
                <a:gd name="T51" fmla="*/ 2 h 3582"/>
                <a:gd name="T52" fmla="*/ 1 w 3791"/>
                <a:gd name="T53" fmla="*/ 2 h 3582"/>
                <a:gd name="T54" fmla="*/ 1 w 3791"/>
                <a:gd name="T55" fmla="*/ 2 h 3582"/>
                <a:gd name="T56" fmla="*/ 1 w 3791"/>
                <a:gd name="T57" fmla="*/ 1 h 3582"/>
                <a:gd name="T58" fmla="*/ 1 w 3791"/>
                <a:gd name="T59" fmla="*/ 1 h 3582"/>
                <a:gd name="T60" fmla="*/ 1 w 3791"/>
                <a:gd name="T61" fmla="*/ 1 h 3582"/>
                <a:gd name="T62" fmla="*/ 1 w 3791"/>
                <a:gd name="T63" fmla="*/ 1 h 3582"/>
                <a:gd name="T64" fmla="*/ 1 w 3791"/>
                <a:gd name="T65" fmla="*/ 2 h 3582"/>
                <a:gd name="T66" fmla="*/ 1 w 3791"/>
                <a:gd name="T67" fmla="*/ 2 h 3582"/>
                <a:gd name="T68" fmla="*/ 1 w 3791"/>
                <a:gd name="T69" fmla="*/ 2 h 3582"/>
                <a:gd name="T70" fmla="*/ 1 w 3791"/>
                <a:gd name="T71" fmla="*/ 2 h 3582"/>
                <a:gd name="T72" fmla="*/ 1 w 3791"/>
                <a:gd name="T73" fmla="*/ 2 h 3582"/>
                <a:gd name="T74" fmla="*/ 1 w 3791"/>
                <a:gd name="T75" fmla="*/ 2 h 3582"/>
                <a:gd name="T76" fmla="*/ 1 w 3791"/>
                <a:gd name="T77" fmla="*/ 1 h 3582"/>
                <a:gd name="T78" fmla="*/ 1 w 3791"/>
                <a:gd name="T79" fmla="*/ 1 h 3582"/>
                <a:gd name="T80" fmla="*/ 1 w 3791"/>
                <a:gd name="T81" fmla="*/ 1 h 3582"/>
                <a:gd name="T82" fmla="*/ 1 w 3791"/>
                <a:gd name="T83" fmla="*/ 1 h 3582"/>
                <a:gd name="T84" fmla="*/ 1 w 3791"/>
                <a:gd name="T85" fmla="*/ 1 h 3582"/>
                <a:gd name="T86" fmla="*/ 1 w 3791"/>
                <a:gd name="T87" fmla="*/ 1 h 3582"/>
                <a:gd name="T88" fmla="*/ 1 w 3791"/>
                <a:gd name="T89" fmla="*/ 1 h 3582"/>
                <a:gd name="T90" fmla="*/ 1 w 3791"/>
                <a:gd name="T91" fmla="*/ 1 h 3582"/>
                <a:gd name="T92" fmla="*/ 1 w 3791"/>
                <a:gd name="T93" fmla="*/ 1 h 3582"/>
                <a:gd name="T94" fmla="*/ 1 w 3791"/>
                <a:gd name="T95" fmla="*/ 1 h 3582"/>
                <a:gd name="T96" fmla="*/ 1 w 3791"/>
                <a:gd name="T97" fmla="*/ 1 h 3582"/>
                <a:gd name="T98" fmla="*/ 1 w 3791"/>
                <a:gd name="T99" fmla="*/ 1 h 3582"/>
                <a:gd name="T100" fmla="*/ 1 w 3791"/>
                <a:gd name="T101" fmla="*/ 1 h 3582"/>
                <a:gd name="T102" fmla="*/ 2 w 3791"/>
                <a:gd name="T103" fmla="*/ 1 h 3582"/>
                <a:gd name="T104" fmla="*/ 2 w 3791"/>
                <a:gd name="T105" fmla="*/ 1 h 3582"/>
                <a:gd name="T106" fmla="*/ 2 w 3791"/>
                <a:gd name="T107" fmla="*/ 1 h 3582"/>
                <a:gd name="T108" fmla="*/ 2 w 3791"/>
                <a:gd name="T109" fmla="*/ 0 h 3582"/>
                <a:gd name="T110" fmla="*/ 2 w 3791"/>
                <a:gd name="T111" fmla="*/ 0 h 3582"/>
                <a:gd name="T112" fmla="*/ 1 w 3791"/>
                <a:gd name="T113" fmla="*/ 0 h 358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91"/>
                <a:gd name="T172" fmla="*/ 0 h 3582"/>
                <a:gd name="T173" fmla="*/ 3791 w 3791"/>
                <a:gd name="T174" fmla="*/ 3582 h 358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91" h="3582">
                  <a:moveTo>
                    <a:pt x="3078" y="345"/>
                  </a:moveTo>
                  <a:cubicBezTo>
                    <a:pt x="3037" y="339"/>
                    <a:pt x="3015" y="340"/>
                    <a:pt x="2987" y="312"/>
                  </a:cubicBezTo>
                  <a:cubicBezTo>
                    <a:pt x="2982" y="296"/>
                    <a:pt x="2985" y="273"/>
                    <a:pt x="2971" y="263"/>
                  </a:cubicBezTo>
                  <a:cubicBezTo>
                    <a:pt x="2930" y="235"/>
                    <a:pt x="2885" y="229"/>
                    <a:pt x="2839" y="214"/>
                  </a:cubicBezTo>
                  <a:cubicBezTo>
                    <a:pt x="2795" y="167"/>
                    <a:pt x="2738" y="138"/>
                    <a:pt x="2675" y="123"/>
                  </a:cubicBezTo>
                  <a:cubicBezTo>
                    <a:pt x="2669" y="118"/>
                    <a:pt x="2662" y="114"/>
                    <a:pt x="2658" y="107"/>
                  </a:cubicBezTo>
                  <a:cubicBezTo>
                    <a:pt x="2653" y="100"/>
                    <a:pt x="2656" y="88"/>
                    <a:pt x="2650" y="82"/>
                  </a:cubicBezTo>
                  <a:cubicBezTo>
                    <a:pt x="2628" y="60"/>
                    <a:pt x="2590" y="69"/>
                    <a:pt x="2559" y="65"/>
                  </a:cubicBezTo>
                  <a:cubicBezTo>
                    <a:pt x="2522" y="9"/>
                    <a:pt x="2546" y="22"/>
                    <a:pt x="2502" y="8"/>
                  </a:cubicBezTo>
                  <a:cubicBezTo>
                    <a:pt x="2392" y="16"/>
                    <a:pt x="2341" y="0"/>
                    <a:pt x="2411" y="74"/>
                  </a:cubicBezTo>
                  <a:cubicBezTo>
                    <a:pt x="2426" y="113"/>
                    <a:pt x="2414" y="111"/>
                    <a:pt x="2378" y="123"/>
                  </a:cubicBezTo>
                  <a:cubicBezTo>
                    <a:pt x="2345" y="145"/>
                    <a:pt x="2331" y="141"/>
                    <a:pt x="2346" y="181"/>
                  </a:cubicBezTo>
                  <a:cubicBezTo>
                    <a:pt x="2295" y="197"/>
                    <a:pt x="2290" y="214"/>
                    <a:pt x="2329" y="255"/>
                  </a:cubicBezTo>
                  <a:cubicBezTo>
                    <a:pt x="2343" y="298"/>
                    <a:pt x="2330" y="274"/>
                    <a:pt x="2387" y="312"/>
                  </a:cubicBezTo>
                  <a:cubicBezTo>
                    <a:pt x="2420" y="334"/>
                    <a:pt x="2450" y="366"/>
                    <a:pt x="2477" y="395"/>
                  </a:cubicBezTo>
                  <a:cubicBezTo>
                    <a:pt x="2489" y="430"/>
                    <a:pt x="2509" y="464"/>
                    <a:pt x="2485" y="502"/>
                  </a:cubicBezTo>
                  <a:cubicBezTo>
                    <a:pt x="2479" y="512"/>
                    <a:pt x="2463" y="507"/>
                    <a:pt x="2452" y="510"/>
                  </a:cubicBezTo>
                  <a:cubicBezTo>
                    <a:pt x="2429" y="525"/>
                    <a:pt x="2410" y="544"/>
                    <a:pt x="2387" y="559"/>
                  </a:cubicBezTo>
                  <a:cubicBezTo>
                    <a:pt x="2364" y="645"/>
                    <a:pt x="2339" y="633"/>
                    <a:pt x="2263" y="641"/>
                  </a:cubicBezTo>
                  <a:cubicBezTo>
                    <a:pt x="2253" y="673"/>
                    <a:pt x="2256" y="684"/>
                    <a:pt x="2280" y="707"/>
                  </a:cubicBezTo>
                  <a:cubicBezTo>
                    <a:pt x="2255" y="778"/>
                    <a:pt x="2292" y="693"/>
                    <a:pt x="2247" y="740"/>
                  </a:cubicBezTo>
                  <a:cubicBezTo>
                    <a:pt x="2233" y="754"/>
                    <a:pt x="2240" y="781"/>
                    <a:pt x="2230" y="798"/>
                  </a:cubicBezTo>
                  <a:cubicBezTo>
                    <a:pt x="2214" y="826"/>
                    <a:pt x="2167" y="853"/>
                    <a:pt x="2140" y="872"/>
                  </a:cubicBezTo>
                  <a:cubicBezTo>
                    <a:pt x="2143" y="883"/>
                    <a:pt x="2142" y="896"/>
                    <a:pt x="2148" y="905"/>
                  </a:cubicBezTo>
                  <a:cubicBezTo>
                    <a:pt x="2154" y="913"/>
                    <a:pt x="2169" y="912"/>
                    <a:pt x="2173" y="921"/>
                  </a:cubicBezTo>
                  <a:cubicBezTo>
                    <a:pt x="2183" y="947"/>
                    <a:pt x="2123" y="987"/>
                    <a:pt x="2123" y="987"/>
                  </a:cubicBezTo>
                  <a:cubicBezTo>
                    <a:pt x="2126" y="998"/>
                    <a:pt x="2125" y="1011"/>
                    <a:pt x="2132" y="1020"/>
                  </a:cubicBezTo>
                  <a:cubicBezTo>
                    <a:pt x="2137" y="1027"/>
                    <a:pt x="2150" y="1022"/>
                    <a:pt x="2156" y="1028"/>
                  </a:cubicBezTo>
                  <a:cubicBezTo>
                    <a:pt x="2162" y="1034"/>
                    <a:pt x="2161" y="1045"/>
                    <a:pt x="2164" y="1053"/>
                  </a:cubicBezTo>
                  <a:cubicBezTo>
                    <a:pt x="2112" y="1070"/>
                    <a:pt x="2117" y="1069"/>
                    <a:pt x="2082" y="1102"/>
                  </a:cubicBezTo>
                  <a:cubicBezTo>
                    <a:pt x="2071" y="1138"/>
                    <a:pt x="2072" y="1166"/>
                    <a:pt x="2099" y="1193"/>
                  </a:cubicBezTo>
                  <a:cubicBezTo>
                    <a:pt x="2042" y="1211"/>
                    <a:pt x="2061" y="1196"/>
                    <a:pt x="2033" y="1226"/>
                  </a:cubicBezTo>
                  <a:cubicBezTo>
                    <a:pt x="2024" y="1265"/>
                    <a:pt x="2020" y="1271"/>
                    <a:pt x="1983" y="1283"/>
                  </a:cubicBezTo>
                  <a:cubicBezTo>
                    <a:pt x="1972" y="1251"/>
                    <a:pt x="1966" y="1244"/>
                    <a:pt x="1934" y="1234"/>
                  </a:cubicBezTo>
                  <a:cubicBezTo>
                    <a:pt x="1929" y="1228"/>
                    <a:pt x="1919" y="1225"/>
                    <a:pt x="1918" y="1217"/>
                  </a:cubicBezTo>
                  <a:cubicBezTo>
                    <a:pt x="1911" y="1180"/>
                    <a:pt x="1975" y="1185"/>
                    <a:pt x="1876" y="1201"/>
                  </a:cubicBezTo>
                  <a:cubicBezTo>
                    <a:pt x="1869" y="1211"/>
                    <a:pt x="1849" y="1248"/>
                    <a:pt x="1835" y="1250"/>
                  </a:cubicBezTo>
                  <a:cubicBezTo>
                    <a:pt x="1826" y="1252"/>
                    <a:pt x="1820" y="1238"/>
                    <a:pt x="1811" y="1234"/>
                  </a:cubicBezTo>
                  <a:cubicBezTo>
                    <a:pt x="1795" y="1226"/>
                    <a:pt x="1778" y="1223"/>
                    <a:pt x="1761" y="1217"/>
                  </a:cubicBezTo>
                  <a:cubicBezTo>
                    <a:pt x="1696" y="1235"/>
                    <a:pt x="1726" y="1239"/>
                    <a:pt x="1704" y="1291"/>
                  </a:cubicBezTo>
                  <a:cubicBezTo>
                    <a:pt x="1697" y="1307"/>
                    <a:pt x="1681" y="1318"/>
                    <a:pt x="1671" y="1333"/>
                  </a:cubicBezTo>
                  <a:cubicBezTo>
                    <a:pt x="1681" y="1348"/>
                    <a:pt x="1695" y="1359"/>
                    <a:pt x="1704" y="1374"/>
                  </a:cubicBezTo>
                  <a:cubicBezTo>
                    <a:pt x="1739" y="1432"/>
                    <a:pt x="1683" y="1368"/>
                    <a:pt x="1728" y="1415"/>
                  </a:cubicBezTo>
                  <a:cubicBezTo>
                    <a:pt x="1725" y="1431"/>
                    <a:pt x="1728" y="1450"/>
                    <a:pt x="1720" y="1464"/>
                  </a:cubicBezTo>
                  <a:cubicBezTo>
                    <a:pt x="1716" y="1472"/>
                    <a:pt x="1702" y="1467"/>
                    <a:pt x="1695" y="1472"/>
                  </a:cubicBezTo>
                  <a:cubicBezTo>
                    <a:pt x="1685" y="1478"/>
                    <a:pt x="1668" y="1505"/>
                    <a:pt x="1663" y="1514"/>
                  </a:cubicBezTo>
                  <a:cubicBezTo>
                    <a:pt x="1633" y="1574"/>
                    <a:pt x="1675" y="1502"/>
                    <a:pt x="1646" y="1563"/>
                  </a:cubicBezTo>
                  <a:cubicBezTo>
                    <a:pt x="1633" y="1590"/>
                    <a:pt x="1609" y="1602"/>
                    <a:pt x="1597" y="1629"/>
                  </a:cubicBezTo>
                  <a:cubicBezTo>
                    <a:pt x="1577" y="1674"/>
                    <a:pt x="1565" y="1732"/>
                    <a:pt x="1531" y="1769"/>
                  </a:cubicBezTo>
                  <a:cubicBezTo>
                    <a:pt x="1525" y="1785"/>
                    <a:pt x="1520" y="1802"/>
                    <a:pt x="1514" y="1818"/>
                  </a:cubicBezTo>
                  <a:cubicBezTo>
                    <a:pt x="1508" y="1836"/>
                    <a:pt x="1487" y="1845"/>
                    <a:pt x="1473" y="1859"/>
                  </a:cubicBezTo>
                  <a:cubicBezTo>
                    <a:pt x="1450" y="1882"/>
                    <a:pt x="1423" y="1903"/>
                    <a:pt x="1399" y="1925"/>
                  </a:cubicBezTo>
                  <a:cubicBezTo>
                    <a:pt x="1376" y="1889"/>
                    <a:pt x="1381" y="1874"/>
                    <a:pt x="1342" y="1900"/>
                  </a:cubicBezTo>
                  <a:cubicBezTo>
                    <a:pt x="1318" y="1968"/>
                    <a:pt x="1239" y="1954"/>
                    <a:pt x="1177" y="1974"/>
                  </a:cubicBezTo>
                  <a:cubicBezTo>
                    <a:pt x="1147" y="1955"/>
                    <a:pt x="1128" y="1926"/>
                    <a:pt x="1103" y="1900"/>
                  </a:cubicBezTo>
                  <a:cubicBezTo>
                    <a:pt x="1085" y="1844"/>
                    <a:pt x="1100" y="1863"/>
                    <a:pt x="1070" y="1835"/>
                  </a:cubicBezTo>
                  <a:cubicBezTo>
                    <a:pt x="1054" y="1785"/>
                    <a:pt x="1036" y="1769"/>
                    <a:pt x="1087" y="1736"/>
                  </a:cubicBezTo>
                  <a:cubicBezTo>
                    <a:pt x="1075" y="1703"/>
                    <a:pt x="1063" y="1689"/>
                    <a:pt x="1029" y="1678"/>
                  </a:cubicBezTo>
                  <a:cubicBezTo>
                    <a:pt x="988" y="1691"/>
                    <a:pt x="971" y="1731"/>
                    <a:pt x="930" y="1744"/>
                  </a:cubicBezTo>
                  <a:cubicBezTo>
                    <a:pt x="875" y="1726"/>
                    <a:pt x="907" y="1756"/>
                    <a:pt x="873" y="1769"/>
                  </a:cubicBezTo>
                  <a:cubicBezTo>
                    <a:pt x="847" y="1779"/>
                    <a:pt x="817" y="1778"/>
                    <a:pt x="790" y="1785"/>
                  </a:cubicBezTo>
                  <a:cubicBezTo>
                    <a:pt x="781" y="1791"/>
                    <a:pt x="755" y="1813"/>
                    <a:pt x="741" y="1810"/>
                  </a:cubicBezTo>
                  <a:cubicBezTo>
                    <a:pt x="733" y="1808"/>
                    <a:pt x="730" y="1798"/>
                    <a:pt x="724" y="1793"/>
                  </a:cubicBezTo>
                  <a:cubicBezTo>
                    <a:pt x="717" y="1787"/>
                    <a:pt x="708" y="1782"/>
                    <a:pt x="700" y="1777"/>
                  </a:cubicBezTo>
                  <a:cubicBezTo>
                    <a:pt x="683" y="1724"/>
                    <a:pt x="687" y="1728"/>
                    <a:pt x="634" y="1711"/>
                  </a:cubicBezTo>
                  <a:cubicBezTo>
                    <a:pt x="631" y="1703"/>
                    <a:pt x="633" y="1691"/>
                    <a:pt x="626" y="1686"/>
                  </a:cubicBezTo>
                  <a:cubicBezTo>
                    <a:pt x="617" y="1679"/>
                    <a:pt x="603" y="1682"/>
                    <a:pt x="593" y="1678"/>
                  </a:cubicBezTo>
                  <a:cubicBezTo>
                    <a:pt x="584" y="1674"/>
                    <a:pt x="577" y="1666"/>
                    <a:pt x="568" y="1662"/>
                  </a:cubicBezTo>
                  <a:cubicBezTo>
                    <a:pt x="537" y="1647"/>
                    <a:pt x="501" y="1647"/>
                    <a:pt x="469" y="1637"/>
                  </a:cubicBezTo>
                  <a:cubicBezTo>
                    <a:pt x="439" y="1617"/>
                    <a:pt x="422" y="1608"/>
                    <a:pt x="387" y="1621"/>
                  </a:cubicBezTo>
                  <a:cubicBezTo>
                    <a:pt x="378" y="1648"/>
                    <a:pt x="362" y="1662"/>
                    <a:pt x="346" y="1686"/>
                  </a:cubicBezTo>
                  <a:cubicBezTo>
                    <a:pt x="320" y="1767"/>
                    <a:pt x="399" y="1739"/>
                    <a:pt x="264" y="1752"/>
                  </a:cubicBezTo>
                  <a:cubicBezTo>
                    <a:pt x="261" y="1760"/>
                    <a:pt x="255" y="1768"/>
                    <a:pt x="255" y="1777"/>
                  </a:cubicBezTo>
                  <a:cubicBezTo>
                    <a:pt x="255" y="1788"/>
                    <a:pt x="271" y="1801"/>
                    <a:pt x="264" y="1810"/>
                  </a:cubicBezTo>
                  <a:cubicBezTo>
                    <a:pt x="253" y="1823"/>
                    <a:pt x="214" y="1826"/>
                    <a:pt x="214" y="1826"/>
                  </a:cubicBezTo>
                  <a:cubicBezTo>
                    <a:pt x="206" y="1832"/>
                    <a:pt x="191" y="1833"/>
                    <a:pt x="190" y="1843"/>
                  </a:cubicBezTo>
                  <a:cubicBezTo>
                    <a:pt x="182" y="1906"/>
                    <a:pt x="255" y="1927"/>
                    <a:pt x="297" y="1942"/>
                  </a:cubicBezTo>
                  <a:cubicBezTo>
                    <a:pt x="321" y="1966"/>
                    <a:pt x="343" y="1975"/>
                    <a:pt x="354" y="2007"/>
                  </a:cubicBezTo>
                  <a:cubicBezTo>
                    <a:pt x="345" y="2034"/>
                    <a:pt x="331" y="2055"/>
                    <a:pt x="321" y="2081"/>
                  </a:cubicBezTo>
                  <a:cubicBezTo>
                    <a:pt x="341" y="2138"/>
                    <a:pt x="289" y="2126"/>
                    <a:pt x="247" y="2139"/>
                  </a:cubicBezTo>
                  <a:cubicBezTo>
                    <a:pt x="219" y="2158"/>
                    <a:pt x="208" y="2165"/>
                    <a:pt x="198" y="2197"/>
                  </a:cubicBezTo>
                  <a:cubicBezTo>
                    <a:pt x="184" y="2314"/>
                    <a:pt x="212" y="2234"/>
                    <a:pt x="148" y="2254"/>
                  </a:cubicBezTo>
                  <a:cubicBezTo>
                    <a:pt x="116" y="2304"/>
                    <a:pt x="153" y="2260"/>
                    <a:pt x="74" y="2287"/>
                  </a:cubicBezTo>
                  <a:cubicBezTo>
                    <a:pt x="65" y="2290"/>
                    <a:pt x="46" y="2323"/>
                    <a:pt x="42" y="2328"/>
                  </a:cubicBezTo>
                  <a:cubicBezTo>
                    <a:pt x="23" y="2351"/>
                    <a:pt x="10" y="2365"/>
                    <a:pt x="0" y="2394"/>
                  </a:cubicBezTo>
                  <a:cubicBezTo>
                    <a:pt x="7" y="2427"/>
                    <a:pt x="17" y="2499"/>
                    <a:pt x="33" y="2526"/>
                  </a:cubicBezTo>
                  <a:cubicBezTo>
                    <a:pt x="41" y="2539"/>
                    <a:pt x="55" y="2548"/>
                    <a:pt x="66" y="2559"/>
                  </a:cubicBezTo>
                  <a:cubicBezTo>
                    <a:pt x="72" y="2575"/>
                    <a:pt x="69" y="2598"/>
                    <a:pt x="83" y="2608"/>
                  </a:cubicBezTo>
                  <a:cubicBezTo>
                    <a:pt x="98" y="2618"/>
                    <a:pt x="108" y="2633"/>
                    <a:pt x="124" y="2641"/>
                  </a:cubicBezTo>
                  <a:cubicBezTo>
                    <a:pt x="161" y="2659"/>
                    <a:pt x="231" y="2662"/>
                    <a:pt x="264" y="2666"/>
                  </a:cubicBezTo>
                  <a:cubicBezTo>
                    <a:pt x="301" y="2678"/>
                    <a:pt x="311" y="2713"/>
                    <a:pt x="338" y="2740"/>
                  </a:cubicBezTo>
                  <a:cubicBezTo>
                    <a:pt x="354" y="2788"/>
                    <a:pt x="342" y="2837"/>
                    <a:pt x="371" y="2880"/>
                  </a:cubicBezTo>
                  <a:cubicBezTo>
                    <a:pt x="388" y="2931"/>
                    <a:pt x="440" y="2930"/>
                    <a:pt x="486" y="2945"/>
                  </a:cubicBezTo>
                  <a:cubicBezTo>
                    <a:pt x="552" y="2934"/>
                    <a:pt x="526" y="2931"/>
                    <a:pt x="576" y="2912"/>
                  </a:cubicBezTo>
                  <a:cubicBezTo>
                    <a:pt x="625" y="2961"/>
                    <a:pt x="633" y="2962"/>
                    <a:pt x="708" y="2970"/>
                  </a:cubicBezTo>
                  <a:cubicBezTo>
                    <a:pt x="723" y="3016"/>
                    <a:pt x="756" y="3046"/>
                    <a:pt x="782" y="3085"/>
                  </a:cubicBezTo>
                  <a:cubicBezTo>
                    <a:pt x="785" y="3113"/>
                    <a:pt x="786" y="3141"/>
                    <a:pt x="790" y="3168"/>
                  </a:cubicBezTo>
                  <a:cubicBezTo>
                    <a:pt x="794" y="3196"/>
                    <a:pt x="819" y="3209"/>
                    <a:pt x="831" y="3233"/>
                  </a:cubicBezTo>
                  <a:cubicBezTo>
                    <a:pt x="844" y="3259"/>
                    <a:pt x="851" y="3289"/>
                    <a:pt x="864" y="3316"/>
                  </a:cubicBezTo>
                  <a:cubicBezTo>
                    <a:pt x="938" y="3290"/>
                    <a:pt x="866" y="3287"/>
                    <a:pt x="980" y="3299"/>
                  </a:cubicBezTo>
                  <a:cubicBezTo>
                    <a:pt x="1013" y="3313"/>
                    <a:pt x="1045" y="3321"/>
                    <a:pt x="1078" y="3332"/>
                  </a:cubicBezTo>
                  <a:cubicBezTo>
                    <a:pt x="1103" y="3349"/>
                    <a:pt x="1135" y="3379"/>
                    <a:pt x="1169" y="3340"/>
                  </a:cubicBezTo>
                  <a:cubicBezTo>
                    <a:pt x="1186" y="3321"/>
                    <a:pt x="1170" y="3290"/>
                    <a:pt x="1177" y="3266"/>
                  </a:cubicBezTo>
                  <a:cubicBezTo>
                    <a:pt x="1179" y="3259"/>
                    <a:pt x="1188" y="3255"/>
                    <a:pt x="1194" y="3250"/>
                  </a:cubicBezTo>
                  <a:cubicBezTo>
                    <a:pt x="1222" y="3222"/>
                    <a:pt x="1243" y="3197"/>
                    <a:pt x="1276" y="3176"/>
                  </a:cubicBezTo>
                  <a:cubicBezTo>
                    <a:pt x="1265" y="3106"/>
                    <a:pt x="1260" y="3137"/>
                    <a:pt x="1243" y="3085"/>
                  </a:cubicBezTo>
                  <a:cubicBezTo>
                    <a:pt x="1295" y="3007"/>
                    <a:pt x="1190" y="3150"/>
                    <a:pt x="1375" y="3052"/>
                  </a:cubicBezTo>
                  <a:cubicBezTo>
                    <a:pt x="1392" y="3043"/>
                    <a:pt x="1380" y="3014"/>
                    <a:pt x="1383" y="2995"/>
                  </a:cubicBezTo>
                  <a:cubicBezTo>
                    <a:pt x="1405" y="2997"/>
                    <a:pt x="1467" y="2991"/>
                    <a:pt x="1490" y="3019"/>
                  </a:cubicBezTo>
                  <a:cubicBezTo>
                    <a:pt x="1500" y="3031"/>
                    <a:pt x="1503" y="3091"/>
                    <a:pt x="1506" y="3094"/>
                  </a:cubicBezTo>
                  <a:cubicBezTo>
                    <a:pt x="1518" y="3106"/>
                    <a:pt x="1539" y="3099"/>
                    <a:pt x="1556" y="3102"/>
                  </a:cubicBezTo>
                  <a:cubicBezTo>
                    <a:pt x="1615" y="3087"/>
                    <a:pt x="1592" y="3059"/>
                    <a:pt x="1654" y="3044"/>
                  </a:cubicBezTo>
                  <a:cubicBezTo>
                    <a:pt x="1675" y="3025"/>
                    <a:pt x="1686" y="3014"/>
                    <a:pt x="1695" y="2987"/>
                  </a:cubicBezTo>
                  <a:cubicBezTo>
                    <a:pt x="1692" y="2962"/>
                    <a:pt x="1696" y="2935"/>
                    <a:pt x="1687" y="2912"/>
                  </a:cubicBezTo>
                  <a:cubicBezTo>
                    <a:pt x="1684" y="2904"/>
                    <a:pt x="1669" y="2910"/>
                    <a:pt x="1663" y="2904"/>
                  </a:cubicBezTo>
                  <a:cubicBezTo>
                    <a:pt x="1657" y="2898"/>
                    <a:pt x="1657" y="2888"/>
                    <a:pt x="1654" y="2880"/>
                  </a:cubicBezTo>
                  <a:cubicBezTo>
                    <a:pt x="1657" y="2869"/>
                    <a:pt x="1658" y="2857"/>
                    <a:pt x="1663" y="2847"/>
                  </a:cubicBezTo>
                  <a:cubicBezTo>
                    <a:pt x="1666" y="2840"/>
                    <a:pt x="1678" y="2838"/>
                    <a:pt x="1679" y="2830"/>
                  </a:cubicBezTo>
                  <a:cubicBezTo>
                    <a:pt x="1680" y="2822"/>
                    <a:pt x="1666" y="2783"/>
                    <a:pt x="1663" y="2773"/>
                  </a:cubicBezTo>
                  <a:cubicBezTo>
                    <a:pt x="1700" y="2715"/>
                    <a:pt x="1696" y="2731"/>
                    <a:pt x="1786" y="2723"/>
                  </a:cubicBezTo>
                  <a:cubicBezTo>
                    <a:pt x="1827" y="2697"/>
                    <a:pt x="1817" y="2717"/>
                    <a:pt x="1860" y="2731"/>
                  </a:cubicBezTo>
                  <a:cubicBezTo>
                    <a:pt x="1964" y="2722"/>
                    <a:pt x="1963" y="2700"/>
                    <a:pt x="1992" y="2781"/>
                  </a:cubicBezTo>
                  <a:cubicBezTo>
                    <a:pt x="2001" y="2887"/>
                    <a:pt x="1978" y="2893"/>
                    <a:pt x="2074" y="2880"/>
                  </a:cubicBezTo>
                  <a:cubicBezTo>
                    <a:pt x="2082" y="2877"/>
                    <a:pt x="2092" y="2876"/>
                    <a:pt x="2099" y="2871"/>
                  </a:cubicBezTo>
                  <a:cubicBezTo>
                    <a:pt x="2114" y="2859"/>
                    <a:pt x="2121" y="2833"/>
                    <a:pt x="2140" y="2830"/>
                  </a:cubicBezTo>
                  <a:cubicBezTo>
                    <a:pt x="2159" y="2827"/>
                    <a:pt x="2178" y="2825"/>
                    <a:pt x="2197" y="2822"/>
                  </a:cubicBezTo>
                  <a:cubicBezTo>
                    <a:pt x="2200" y="2814"/>
                    <a:pt x="2198" y="2800"/>
                    <a:pt x="2206" y="2797"/>
                  </a:cubicBezTo>
                  <a:cubicBezTo>
                    <a:pt x="2244" y="2785"/>
                    <a:pt x="2244" y="2814"/>
                    <a:pt x="2271" y="2822"/>
                  </a:cubicBezTo>
                  <a:cubicBezTo>
                    <a:pt x="2290" y="2827"/>
                    <a:pt x="2310" y="2827"/>
                    <a:pt x="2329" y="2830"/>
                  </a:cubicBezTo>
                  <a:cubicBezTo>
                    <a:pt x="2353" y="2854"/>
                    <a:pt x="2375" y="2884"/>
                    <a:pt x="2395" y="2912"/>
                  </a:cubicBezTo>
                  <a:cubicBezTo>
                    <a:pt x="2406" y="2968"/>
                    <a:pt x="2413" y="2950"/>
                    <a:pt x="2428" y="2995"/>
                  </a:cubicBezTo>
                  <a:cubicBezTo>
                    <a:pt x="2400" y="3080"/>
                    <a:pt x="2380" y="3180"/>
                    <a:pt x="2485" y="3200"/>
                  </a:cubicBezTo>
                  <a:cubicBezTo>
                    <a:pt x="2507" y="3195"/>
                    <a:pt x="2529" y="3189"/>
                    <a:pt x="2551" y="3184"/>
                  </a:cubicBezTo>
                  <a:cubicBezTo>
                    <a:pt x="2568" y="3180"/>
                    <a:pt x="2601" y="3168"/>
                    <a:pt x="2601" y="3168"/>
                  </a:cubicBezTo>
                  <a:cubicBezTo>
                    <a:pt x="2617" y="3192"/>
                    <a:pt x="2624" y="3215"/>
                    <a:pt x="2634" y="3242"/>
                  </a:cubicBezTo>
                  <a:cubicBezTo>
                    <a:pt x="2623" y="3271"/>
                    <a:pt x="2606" y="3278"/>
                    <a:pt x="2584" y="3299"/>
                  </a:cubicBezTo>
                  <a:cubicBezTo>
                    <a:pt x="2590" y="3310"/>
                    <a:pt x="2594" y="3322"/>
                    <a:pt x="2601" y="3332"/>
                  </a:cubicBezTo>
                  <a:cubicBezTo>
                    <a:pt x="2605" y="3338"/>
                    <a:pt x="2615" y="3342"/>
                    <a:pt x="2617" y="3349"/>
                  </a:cubicBezTo>
                  <a:cubicBezTo>
                    <a:pt x="2643" y="3439"/>
                    <a:pt x="2603" y="3392"/>
                    <a:pt x="2642" y="3431"/>
                  </a:cubicBezTo>
                  <a:cubicBezTo>
                    <a:pt x="2678" y="3419"/>
                    <a:pt x="2699" y="3392"/>
                    <a:pt x="2724" y="3365"/>
                  </a:cubicBezTo>
                  <a:cubicBezTo>
                    <a:pt x="2729" y="3373"/>
                    <a:pt x="2734" y="3382"/>
                    <a:pt x="2740" y="3390"/>
                  </a:cubicBezTo>
                  <a:cubicBezTo>
                    <a:pt x="2745" y="3396"/>
                    <a:pt x="2756" y="3398"/>
                    <a:pt x="2757" y="3406"/>
                  </a:cubicBezTo>
                  <a:cubicBezTo>
                    <a:pt x="2762" y="3456"/>
                    <a:pt x="2749" y="3491"/>
                    <a:pt x="2724" y="3530"/>
                  </a:cubicBezTo>
                  <a:cubicBezTo>
                    <a:pt x="2776" y="3580"/>
                    <a:pt x="2765" y="3562"/>
                    <a:pt x="2815" y="3530"/>
                  </a:cubicBezTo>
                  <a:cubicBezTo>
                    <a:pt x="2856" y="3534"/>
                    <a:pt x="2901" y="3528"/>
                    <a:pt x="2938" y="3546"/>
                  </a:cubicBezTo>
                  <a:cubicBezTo>
                    <a:pt x="2956" y="3555"/>
                    <a:pt x="2987" y="3579"/>
                    <a:pt x="2987" y="3579"/>
                  </a:cubicBezTo>
                  <a:cubicBezTo>
                    <a:pt x="2998" y="3576"/>
                    <a:pt x="3017" y="3582"/>
                    <a:pt x="3020" y="3571"/>
                  </a:cubicBezTo>
                  <a:cubicBezTo>
                    <a:pt x="3025" y="3554"/>
                    <a:pt x="3004" y="3521"/>
                    <a:pt x="3004" y="3521"/>
                  </a:cubicBezTo>
                  <a:cubicBezTo>
                    <a:pt x="3015" y="3489"/>
                    <a:pt x="3025" y="3482"/>
                    <a:pt x="3053" y="3464"/>
                  </a:cubicBezTo>
                  <a:cubicBezTo>
                    <a:pt x="3068" y="3416"/>
                    <a:pt x="3056" y="3367"/>
                    <a:pt x="3111" y="3349"/>
                  </a:cubicBezTo>
                  <a:cubicBezTo>
                    <a:pt x="3137" y="3322"/>
                    <a:pt x="3158" y="3293"/>
                    <a:pt x="3185" y="3266"/>
                  </a:cubicBezTo>
                  <a:cubicBezTo>
                    <a:pt x="3193" y="3242"/>
                    <a:pt x="3198" y="3196"/>
                    <a:pt x="3177" y="3176"/>
                  </a:cubicBezTo>
                  <a:cubicBezTo>
                    <a:pt x="3161" y="3160"/>
                    <a:pt x="3133" y="3164"/>
                    <a:pt x="3111" y="3159"/>
                  </a:cubicBezTo>
                  <a:cubicBezTo>
                    <a:pt x="3140" y="3140"/>
                    <a:pt x="3141" y="3122"/>
                    <a:pt x="3160" y="3094"/>
                  </a:cubicBezTo>
                  <a:cubicBezTo>
                    <a:pt x="3151" y="3058"/>
                    <a:pt x="3138" y="3049"/>
                    <a:pt x="3119" y="3019"/>
                  </a:cubicBezTo>
                  <a:cubicBezTo>
                    <a:pt x="3125" y="2953"/>
                    <a:pt x="3118" y="2928"/>
                    <a:pt x="3152" y="2880"/>
                  </a:cubicBezTo>
                  <a:cubicBezTo>
                    <a:pt x="3155" y="2872"/>
                    <a:pt x="3156" y="2863"/>
                    <a:pt x="3160" y="2855"/>
                  </a:cubicBezTo>
                  <a:cubicBezTo>
                    <a:pt x="3164" y="2848"/>
                    <a:pt x="3176" y="2846"/>
                    <a:pt x="3177" y="2838"/>
                  </a:cubicBezTo>
                  <a:cubicBezTo>
                    <a:pt x="3179" y="2822"/>
                    <a:pt x="3176" y="2804"/>
                    <a:pt x="3168" y="2789"/>
                  </a:cubicBezTo>
                  <a:cubicBezTo>
                    <a:pt x="3164" y="2780"/>
                    <a:pt x="3151" y="2779"/>
                    <a:pt x="3144" y="2773"/>
                  </a:cubicBezTo>
                  <a:cubicBezTo>
                    <a:pt x="3123" y="2756"/>
                    <a:pt x="3103" y="2695"/>
                    <a:pt x="3086" y="2690"/>
                  </a:cubicBezTo>
                  <a:cubicBezTo>
                    <a:pt x="3065" y="2684"/>
                    <a:pt x="3042" y="2685"/>
                    <a:pt x="3020" y="2682"/>
                  </a:cubicBezTo>
                  <a:cubicBezTo>
                    <a:pt x="3014" y="2576"/>
                    <a:pt x="3032" y="2543"/>
                    <a:pt x="2954" y="2493"/>
                  </a:cubicBezTo>
                  <a:cubicBezTo>
                    <a:pt x="2949" y="2501"/>
                    <a:pt x="2945" y="2511"/>
                    <a:pt x="2938" y="2518"/>
                  </a:cubicBezTo>
                  <a:cubicBezTo>
                    <a:pt x="2923" y="2531"/>
                    <a:pt x="2889" y="2550"/>
                    <a:pt x="2889" y="2550"/>
                  </a:cubicBezTo>
                  <a:cubicBezTo>
                    <a:pt x="2878" y="2547"/>
                    <a:pt x="2862" y="2552"/>
                    <a:pt x="2856" y="2542"/>
                  </a:cubicBezTo>
                  <a:cubicBezTo>
                    <a:pt x="2826" y="2493"/>
                    <a:pt x="2897" y="2526"/>
                    <a:pt x="2856" y="2485"/>
                  </a:cubicBezTo>
                  <a:cubicBezTo>
                    <a:pt x="2842" y="2471"/>
                    <a:pt x="2806" y="2452"/>
                    <a:pt x="2806" y="2452"/>
                  </a:cubicBezTo>
                  <a:cubicBezTo>
                    <a:pt x="2811" y="2419"/>
                    <a:pt x="2835" y="2354"/>
                    <a:pt x="2815" y="2320"/>
                  </a:cubicBezTo>
                  <a:cubicBezTo>
                    <a:pt x="2811" y="2312"/>
                    <a:pt x="2798" y="2315"/>
                    <a:pt x="2790" y="2312"/>
                  </a:cubicBezTo>
                  <a:cubicBezTo>
                    <a:pt x="2784" y="2293"/>
                    <a:pt x="2784" y="2281"/>
                    <a:pt x="2765" y="2271"/>
                  </a:cubicBezTo>
                  <a:cubicBezTo>
                    <a:pt x="2750" y="2263"/>
                    <a:pt x="2716" y="2254"/>
                    <a:pt x="2716" y="2254"/>
                  </a:cubicBezTo>
                  <a:cubicBezTo>
                    <a:pt x="2704" y="2219"/>
                    <a:pt x="2685" y="2197"/>
                    <a:pt x="2658" y="2172"/>
                  </a:cubicBezTo>
                  <a:cubicBezTo>
                    <a:pt x="2650" y="2129"/>
                    <a:pt x="2646" y="2126"/>
                    <a:pt x="2617" y="2098"/>
                  </a:cubicBezTo>
                  <a:cubicBezTo>
                    <a:pt x="2603" y="2101"/>
                    <a:pt x="2589" y="2100"/>
                    <a:pt x="2576" y="2106"/>
                  </a:cubicBezTo>
                  <a:cubicBezTo>
                    <a:pt x="2555" y="2115"/>
                    <a:pt x="2559" y="2130"/>
                    <a:pt x="2551" y="2147"/>
                  </a:cubicBezTo>
                  <a:cubicBezTo>
                    <a:pt x="2539" y="2172"/>
                    <a:pt x="2528" y="2194"/>
                    <a:pt x="2518" y="2221"/>
                  </a:cubicBezTo>
                  <a:cubicBezTo>
                    <a:pt x="2502" y="2218"/>
                    <a:pt x="2483" y="2221"/>
                    <a:pt x="2469" y="2213"/>
                  </a:cubicBezTo>
                  <a:cubicBezTo>
                    <a:pt x="2461" y="2209"/>
                    <a:pt x="2464" y="2196"/>
                    <a:pt x="2461" y="2188"/>
                  </a:cubicBezTo>
                  <a:cubicBezTo>
                    <a:pt x="2451" y="2158"/>
                    <a:pt x="2454" y="2168"/>
                    <a:pt x="2436" y="2139"/>
                  </a:cubicBezTo>
                  <a:cubicBezTo>
                    <a:pt x="2439" y="2123"/>
                    <a:pt x="2430" y="2100"/>
                    <a:pt x="2444" y="2090"/>
                  </a:cubicBezTo>
                  <a:cubicBezTo>
                    <a:pt x="2464" y="2076"/>
                    <a:pt x="2494" y="2088"/>
                    <a:pt x="2518" y="2081"/>
                  </a:cubicBezTo>
                  <a:cubicBezTo>
                    <a:pt x="2526" y="2079"/>
                    <a:pt x="2529" y="2070"/>
                    <a:pt x="2535" y="2065"/>
                  </a:cubicBezTo>
                  <a:cubicBezTo>
                    <a:pt x="2541" y="1990"/>
                    <a:pt x="2547" y="1970"/>
                    <a:pt x="2527" y="1909"/>
                  </a:cubicBezTo>
                  <a:cubicBezTo>
                    <a:pt x="2539" y="1896"/>
                    <a:pt x="2565" y="1893"/>
                    <a:pt x="2568" y="1876"/>
                  </a:cubicBezTo>
                  <a:cubicBezTo>
                    <a:pt x="2580" y="1808"/>
                    <a:pt x="2570" y="1810"/>
                    <a:pt x="2535" y="1785"/>
                  </a:cubicBezTo>
                  <a:cubicBezTo>
                    <a:pt x="2558" y="1749"/>
                    <a:pt x="2561" y="1742"/>
                    <a:pt x="2518" y="1728"/>
                  </a:cubicBezTo>
                  <a:cubicBezTo>
                    <a:pt x="2521" y="1720"/>
                    <a:pt x="2529" y="1712"/>
                    <a:pt x="2527" y="1703"/>
                  </a:cubicBezTo>
                  <a:cubicBezTo>
                    <a:pt x="2526" y="1695"/>
                    <a:pt x="2516" y="1691"/>
                    <a:pt x="2510" y="1686"/>
                  </a:cubicBezTo>
                  <a:cubicBezTo>
                    <a:pt x="2435" y="1630"/>
                    <a:pt x="2483" y="1676"/>
                    <a:pt x="2444" y="1637"/>
                  </a:cubicBezTo>
                  <a:cubicBezTo>
                    <a:pt x="2459" y="1532"/>
                    <a:pt x="2444" y="1556"/>
                    <a:pt x="2576" y="1547"/>
                  </a:cubicBezTo>
                  <a:cubicBezTo>
                    <a:pt x="2603" y="1529"/>
                    <a:pt x="2614" y="1507"/>
                    <a:pt x="2642" y="1489"/>
                  </a:cubicBezTo>
                  <a:cubicBezTo>
                    <a:pt x="2650" y="1492"/>
                    <a:pt x="2660" y="1491"/>
                    <a:pt x="2666" y="1497"/>
                  </a:cubicBezTo>
                  <a:cubicBezTo>
                    <a:pt x="2672" y="1503"/>
                    <a:pt x="2667" y="1519"/>
                    <a:pt x="2675" y="1522"/>
                  </a:cubicBezTo>
                  <a:cubicBezTo>
                    <a:pt x="2704" y="1532"/>
                    <a:pt x="2735" y="1527"/>
                    <a:pt x="2765" y="1530"/>
                  </a:cubicBezTo>
                  <a:cubicBezTo>
                    <a:pt x="2779" y="1527"/>
                    <a:pt x="2793" y="1528"/>
                    <a:pt x="2806" y="1522"/>
                  </a:cubicBezTo>
                  <a:cubicBezTo>
                    <a:pt x="2832" y="1511"/>
                    <a:pt x="2823" y="1486"/>
                    <a:pt x="2831" y="1464"/>
                  </a:cubicBezTo>
                  <a:cubicBezTo>
                    <a:pt x="2841" y="1437"/>
                    <a:pt x="2848" y="1440"/>
                    <a:pt x="2872" y="1431"/>
                  </a:cubicBezTo>
                  <a:cubicBezTo>
                    <a:pt x="2895" y="1410"/>
                    <a:pt x="2920" y="1408"/>
                    <a:pt x="2946" y="1390"/>
                  </a:cubicBezTo>
                  <a:cubicBezTo>
                    <a:pt x="2990" y="1434"/>
                    <a:pt x="2943" y="1467"/>
                    <a:pt x="3012" y="1489"/>
                  </a:cubicBezTo>
                  <a:cubicBezTo>
                    <a:pt x="3028" y="1486"/>
                    <a:pt x="3047" y="1491"/>
                    <a:pt x="3061" y="1481"/>
                  </a:cubicBezTo>
                  <a:cubicBezTo>
                    <a:pt x="3084" y="1465"/>
                    <a:pt x="3091" y="1434"/>
                    <a:pt x="3111" y="1415"/>
                  </a:cubicBezTo>
                  <a:cubicBezTo>
                    <a:pt x="3136" y="1492"/>
                    <a:pt x="3095" y="1380"/>
                    <a:pt x="3144" y="1464"/>
                  </a:cubicBezTo>
                  <a:cubicBezTo>
                    <a:pt x="3171" y="1511"/>
                    <a:pt x="3128" y="1489"/>
                    <a:pt x="3177" y="1505"/>
                  </a:cubicBezTo>
                  <a:cubicBezTo>
                    <a:pt x="3193" y="1502"/>
                    <a:pt x="3213" y="1507"/>
                    <a:pt x="3226" y="1497"/>
                  </a:cubicBezTo>
                  <a:cubicBezTo>
                    <a:pt x="3242" y="1485"/>
                    <a:pt x="3233" y="1458"/>
                    <a:pt x="3242" y="1440"/>
                  </a:cubicBezTo>
                  <a:cubicBezTo>
                    <a:pt x="3257" y="1410"/>
                    <a:pt x="3278" y="1400"/>
                    <a:pt x="3308" y="1390"/>
                  </a:cubicBezTo>
                  <a:cubicBezTo>
                    <a:pt x="3314" y="1385"/>
                    <a:pt x="3323" y="1381"/>
                    <a:pt x="3325" y="1374"/>
                  </a:cubicBezTo>
                  <a:cubicBezTo>
                    <a:pt x="3331" y="1356"/>
                    <a:pt x="3321" y="1331"/>
                    <a:pt x="3333" y="1316"/>
                  </a:cubicBezTo>
                  <a:cubicBezTo>
                    <a:pt x="3343" y="1302"/>
                    <a:pt x="3382" y="1300"/>
                    <a:pt x="3382" y="1300"/>
                  </a:cubicBezTo>
                  <a:cubicBezTo>
                    <a:pt x="3397" y="1258"/>
                    <a:pt x="3442" y="1240"/>
                    <a:pt x="3473" y="1209"/>
                  </a:cubicBezTo>
                  <a:cubicBezTo>
                    <a:pt x="3476" y="1201"/>
                    <a:pt x="3475" y="1190"/>
                    <a:pt x="3481" y="1184"/>
                  </a:cubicBezTo>
                  <a:cubicBezTo>
                    <a:pt x="3493" y="1172"/>
                    <a:pt x="3561" y="1165"/>
                    <a:pt x="3580" y="1160"/>
                  </a:cubicBezTo>
                  <a:cubicBezTo>
                    <a:pt x="3633" y="1177"/>
                    <a:pt x="3656" y="1193"/>
                    <a:pt x="3695" y="1234"/>
                  </a:cubicBezTo>
                  <a:cubicBezTo>
                    <a:pt x="3747" y="1217"/>
                    <a:pt x="3720" y="1183"/>
                    <a:pt x="3744" y="1143"/>
                  </a:cubicBezTo>
                  <a:cubicBezTo>
                    <a:pt x="3753" y="1128"/>
                    <a:pt x="3768" y="1117"/>
                    <a:pt x="3777" y="1102"/>
                  </a:cubicBezTo>
                  <a:cubicBezTo>
                    <a:pt x="3764" y="917"/>
                    <a:pt x="3791" y="1029"/>
                    <a:pt x="3728" y="962"/>
                  </a:cubicBezTo>
                  <a:cubicBezTo>
                    <a:pt x="3758" y="943"/>
                    <a:pt x="3758" y="926"/>
                    <a:pt x="3777" y="896"/>
                  </a:cubicBezTo>
                  <a:cubicBezTo>
                    <a:pt x="3780" y="882"/>
                    <a:pt x="3786" y="869"/>
                    <a:pt x="3786" y="855"/>
                  </a:cubicBezTo>
                  <a:cubicBezTo>
                    <a:pt x="3786" y="833"/>
                    <a:pt x="3758" y="725"/>
                    <a:pt x="3744" y="707"/>
                  </a:cubicBezTo>
                  <a:cubicBezTo>
                    <a:pt x="3732" y="692"/>
                    <a:pt x="3717" y="680"/>
                    <a:pt x="3703" y="666"/>
                  </a:cubicBezTo>
                  <a:cubicBezTo>
                    <a:pt x="3686" y="649"/>
                    <a:pt x="3644" y="640"/>
                    <a:pt x="3621" y="633"/>
                  </a:cubicBezTo>
                  <a:cubicBezTo>
                    <a:pt x="3606" y="556"/>
                    <a:pt x="3593" y="581"/>
                    <a:pt x="3514" y="567"/>
                  </a:cubicBezTo>
                  <a:cubicBezTo>
                    <a:pt x="3492" y="563"/>
                    <a:pt x="3448" y="551"/>
                    <a:pt x="3448" y="551"/>
                  </a:cubicBezTo>
                  <a:cubicBezTo>
                    <a:pt x="3421" y="522"/>
                    <a:pt x="3447" y="496"/>
                    <a:pt x="3432" y="452"/>
                  </a:cubicBezTo>
                  <a:cubicBezTo>
                    <a:pt x="3423" y="427"/>
                    <a:pt x="3378" y="416"/>
                    <a:pt x="3358" y="411"/>
                  </a:cubicBezTo>
                  <a:cubicBezTo>
                    <a:pt x="3268" y="416"/>
                    <a:pt x="3167" y="431"/>
                    <a:pt x="3078" y="403"/>
                  </a:cubicBezTo>
                  <a:cubicBezTo>
                    <a:pt x="3076" y="401"/>
                    <a:pt x="3029" y="375"/>
                    <a:pt x="3037" y="362"/>
                  </a:cubicBezTo>
                  <a:cubicBezTo>
                    <a:pt x="3045" y="349"/>
                    <a:pt x="3064" y="351"/>
                    <a:pt x="3078" y="345"/>
                  </a:cubicBezTo>
                  <a:close/>
                </a:path>
              </a:pathLst>
            </a:custGeom>
            <a:no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38" name="Freeform 37"/>
            <p:cNvSpPr>
              <a:spLocks noChangeAspect="1"/>
            </p:cNvSpPr>
            <p:nvPr/>
          </p:nvSpPr>
          <p:spPr bwMode="auto">
            <a:xfrm>
              <a:off x="2456" y="1963"/>
              <a:ext cx="54" cy="89"/>
            </a:xfrm>
            <a:custGeom>
              <a:avLst/>
              <a:gdLst>
                <a:gd name="T0" fmla="*/ 0 w 2370"/>
                <a:gd name="T1" fmla="*/ 0 h 3834"/>
                <a:gd name="T2" fmla="*/ 0 w 2370"/>
                <a:gd name="T3" fmla="*/ 0 h 3834"/>
                <a:gd name="T4" fmla="*/ 0 w 2370"/>
                <a:gd name="T5" fmla="*/ 0 h 3834"/>
                <a:gd name="T6" fmla="*/ 0 w 2370"/>
                <a:gd name="T7" fmla="*/ 0 h 3834"/>
                <a:gd name="T8" fmla="*/ 0 w 2370"/>
                <a:gd name="T9" fmla="*/ 0 h 3834"/>
                <a:gd name="T10" fmla="*/ 0 w 2370"/>
                <a:gd name="T11" fmla="*/ 0 h 3834"/>
                <a:gd name="T12" fmla="*/ 0 w 2370"/>
                <a:gd name="T13" fmla="*/ 0 h 3834"/>
                <a:gd name="T14" fmla="*/ 0 w 2370"/>
                <a:gd name="T15" fmla="*/ 0 h 3834"/>
                <a:gd name="T16" fmla="*/ 0 w 2370"/>
                <a:gd name="T17" fmla="*/ 0 h 3834"/>
                <a:gd name="T18" fmla="*/ 0 w 2370"/>
                <a:gd name="T19" fmla="*/ 0 h 3834"/>
                <a:gd name="T20" fmla="*/ 0 w 2370"/>
                <a:gd name="T21" fmla="*/ 0 h 3834"/>
                <a:gd name="T22" fmla="*/ 0 w 2370"/>
                <a:gd name="T23" fmla="*/ 0 h 3834"/>
                <a:gd name="T24" fmla="*/ 0 w 2370"/>
                <a:gd name="T25" fmla="*/ 0 h 3834"/>
                <a:gd name="T26" fmla="*/ 0 w 2370"/>
                <a:gd name="T27" fmla="*/ 0 h 3834"/>
                <a:gd name="T28" fmla="*/ 0 w 2370"/>
                <a:gd name="T29" fmla="*/ 0 h 3834"/>
                <a:gd name="T30" fmla="*/ 0 w 2370"/>
                <a:gd name="T31" fmla="*/ 0 h 3834"/>
                <a:gd name="T32" fmla="*/ 0 w 2370"/>
                <a:gd name="T33" fmla="*/ 0 h 3834"/>
                <a:gd name="T34" fmla="*/ 0 w 2370"/>
                <a:gd name="T35" fmla="*/ 0 h 3834"/>
                <a:gd name="T36" fmla="*/ 0 w 2370"/>
                <a:gd name="T37" fmla="*/ 0 h 3834"/>
                <a:gd name="T38" fmla="*/ 0 w 2370"/>
                <a:gd name="T39" fmla="*/ 0 h 3834"/>
                <a:gd name="T40" fmla="*/ 0 w 2370"/>
                <a:gd name="T41" fmla="*/ 0 h 3834"/>
                <a:gd name="T42" fmla="*/ 0 w 2370"/>
                <a:gd name="T43" fmla="*/ 0 h 3834"/>
                <a:gd name="T44" fmla="*/ 0 w 2370"/>
                <a:gd name="T45" fmla="*/ 0 h 3834"/>
                <a:gd name="T46" fmla="*/ 0 w 2370"/>
                <a:gd name="T47" fmla="*/ 0 h 3834"/>
                <a:gd name="T48" fmla="*/ 0 w 2370"/>
                <a:gd name="T49" fmla="*/ 0 h 3834"/>
                <a:gd name="T50" fmla="*/ 0 w 2370"/>
                <a:gd name="T51" fmla="*/ 0 h 3834"/>
                <a:gd name="T52" fmla="*/ 0 w 2370"/>
                <a:gd name="T53" fmla="*/ 0 h 3834"/>
                <a:gd name="T54" fmla="*/ 0 w 2370"/>
                <a:gd name="T55" fmla="*/ 0 h 3834"/>
                <a:gd name="T56" fmla="*/ 0 w 2370"/>
                <a:gd name="T57" fmla="*/ 0 h 3834"/>
                <a:gd name="T58" fmla="*/ 0 w 2370"/>
                <a:gd name="T59" fmla="*/ 0 h 3834"/>
                <a:gd name="T60" fmla="*/ 0 w 2370"/>
                <a:gd name="T61" fmla="*/ 0 h 3834"/>
                <a:gd name="T62" fmla="*/ 0 w 2370"/>
                <a:gd name="T63" fmla="*/ 0 h 3834"/>
                <a:gd name="T64" fmla="*/ 0 w 2370"/>
                <a:gd name="T65" fmla="*/ 0 h 3834"/>
                <a:gd name="T66" fmla="*/ 0 w 2370"/>
                <a:gd name="T67" fmla="*/ 0 h 3834"/>
                <a:gd name="T68" fmla="*/ 0 w 2370"/>
                <a:gd name="T69" fmla="*/ 0 h 3834"/>
                <a:gd name="T70" fmla="*/ 0 w 2370"/>
                <a:gd name="T71" fmla="*/ 0 h 3834"/>
                <a:gd name="T72" fmla="*/ 0 w 2370"/>
                <a:gd name="T73" fmla="*/ 0 h 3834"/>
                <a:gd name="T74" fmla="*/ 0 w 2370"/>
                <a:gd name="T75" fmla="*/ 0 h 3834"/>
                <a:gd name="T76" fmla="*/ 0 w 2370"/>
                <a:gd name="T77" fmla="*/ 0 h 3834"/>
                <a:gd name="T78" fmla="*/ 0 w 2370"/>
                <a:gd name="T79" fmla="*/ 0 h 3834"/>
                <a:gd name="T80" fmla="*/ 0 w 2370"/>
                <a:gd name="T81" fmla="*/ 0 h 3834"/>
                <a:gd name="T82" fmla="*/ 0 w 2370"/>
                <a:gd name="T83" fmla="*/ 0 h 3834"/>
                <a:gd name="T84" fmla="*/ 0 w 2370"/>
                <a:gd name="T85" fmla="*/ 0 h 3834"/>
                <a:gd name="T86" fmla="*/ 0 w 2370"/>
                <a:gd name="T87" fmla="*/ 0 h 3834"/>
                <a:gd name="T88" fmla="*/ 0 w 2370"/>
                <a:gd name="T89" fmla="*/ 0 h 3834"/>
                <a:gd name="T90" fmla="*/ 0 w 2370"/>
                <a:gd name="T91" fmla="*/ 0 h 3834"/>
                <a:gd name="T92" fmla="*/ 0 w 2370"/>
                <a:gd name="T93" fmla="*/ 0 h 3834"/>
                <a:gd name="T94" fmla="*/ 0 w 2370"/>
                <a:gd name="T95" fmla="*/ 0 h 3834"/>
                <a:gd name="T96" fmla="*/ 0 w 2370"/>
                <a:gd name="T97" fmla="*/ 0 h 3834"/>
                <a:gd name="T98" fmla="*/ 0 w 2370"/>
                <a:gd name="T99" fmla="*/ 0 h 3834"/>
                <a:gd name="T100" fmla="*/ 0 w 2370"/>
                <a:gd name="T101" fmla="*/ 0 h 3834"/>
                <a:gd name="T102" fmla="*/ 0 w 2370"/>
                <a:gd name="T103" fmla="*/ 0 h 3834"/>
                <a:gd name="T104" fmla="*/ 0 w 2370"/>
                <a:gd name="T105" fmla="*/ 0 h 3834"/>
                <a:gd name="T106" fmla="*/ 0 w 2370"/>
                <a:gd name="T107" fmla="*/ 0 h 3834"/>
                <a:gd name="T108" fmla="*/ 0 w 2370"/>
                <a:gd name="T109" fmla="*/ 0 h 3834"/>
                <a:gd name="T110" fmla="*/ 0 w 2370"/>
                <a:gd name="T111" fmla="*/ 0 h 3834"/>
                <a:gd name="T112" fmla="*/ 0 w 2370"/>
                <a:gd name="T113" fmla="*/ 0 h 3834"/>
                <a:gd name="T114" fmla="*/ 0 w 2370"/>
                <a:gd name="T115" fmla="*/ 0 h 3834"/>
                <a:gd name="T116" fmla="*/ 0 w 2370"/>
                <a:gd name="T117" fmla="*/ 0 h 3834"/>
                <a:gd name="T118" fmla="*/ 0 w 2370"/>
                <a:gd name="T119" fmla="*/ 0 h 3834"/>
                <a:gd name="T120" fmla="*/ 0 w 2370"/>
                <a:gd name="T121" fmla="*/ 0 h 38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70"/>
                <a:gd name="T184" fmla="*/ 0 h 3834"/>
                <a:gd name="T185" fmla="*/ 2370 w 2370"/>
                <a:gd name="T186" fmla="*/ 3834 h 383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70" h="3834">
                  <a:moveTo>
                    <a:pt x="1820" y="428"/>
                  </a:moveTo>
                  <a:cubicBezTo>
                    <a:pt x="1797" y="403"/>
                    <a:pt x="1769" y="405"/>
                    <a:pt x="1738" y="395"/>
                  </a:cubicBezTo>
                  <a:cubicBezTo>
                    <a:pt x="1718" y="382"/>
                    <a:pt x="1676" y="382"/>
                    <a:pt x="1662" y="371"/>
                  </a:cubicBezTo>
                  <a:cubicBezTo>
                    <a:pt x="1648" y="360"/>
                    <a:pt x="1661" y="344"/>
                    <a:pt x="1654" y="327"/>
                  </a:cubicBezTo>
                  <a:cubicBezTo>
                    <a:pt x="1634" y="307"/>
                    <a:pt x="1639" y="285"/>
                    <a:pt x="1618" y="267"/>
                  </a:cubicBezTo>
                  <a:cubicBezTo>
                    <a:pt x="1603" y="254"/>
                    <a:pt x="1554" y="262"/>
                    <a:pt x="1540" y="247"/>
                  </a:cubicBezTo>
                  <a:cubicBezTo>
                    <a:pt x="1535" y="241"/>
                    <a:pt x="1529" y="236"/>
                    <a:pt x="1524" y="230"/>
                  </a:cubicBezTo>
                  <a:cubicBezTo>
                    <a:pt x="1514" y="199"/>
                    <a:pt x="1518" y="182"/>
                    <a:pt x="1494" y="159"/>
                  </a:cubicBezTo>
                  <a:cubicBezTo>
                    <a:pt x="1502" y="136"/>
                    <a:pt x="1502" y="97"/>
                    <a:pt x="1474" y="83"/>
                  </a:cubicBezTo>
                  <a:cubicBezTo>
                    <a:pt x="1459" y="75"/>
                    <a:pt x="1401" y="66"/>
                    <a:pt x="1401" y="66"/>
                  </a:cubicBezTo>
                  <a:cubicBezTo>
                    <a:pt x="1334" y="21"/>
                    <a:pt x="1428" y="79"/>
                    <a:pt x="1335" y="41"/>
                  </a:cubicBezTo>
                  <a:cubicBezTo>
                    <a:pt x="1310" y="31"/>
                    <a:pt x="1311" y="11"/>
                    <a:pt x="1277" y="0"/>
                  </a:cubicBezTo>
                  <a:cubicBezTo>
                    <a:pt x="1266" y="3"/>
                    <a:pt x="1254" y="3"/>
                    <a:pt x="1244" y="8"/>
                  </a:cubicBezTo>
                  <a:cubicBezTo>
                    <a:pt x="1237" y="12"/>
                    <a:pt x="1235" y="22"/>
                    <a:pt x="1228" y="25"/>
                  </a:cubicBezTo>
                  <a:cubicBezTo>
                    <a:pt x="1212" y="33"/>
                    <a:pt x="1178" y="41"/>
                    <a:pt x="1178" y="41"/>
                  </a:cubicBezTo>
                  <a:cubicBezTo>
                    <a:pt x="1173" y="47"/>
                    <a:pt x="1163" y="50"/>
                    <a:pt x="1162" y="58"/>
                  </a:cubicBezTo>
                  <a:cubicBezTo>
                    <a:pt x="1159" y="74"/>
                    <a:pt x="1148" y="117"/>
                    <a:pt x="1162" y="131"/>
                  </a:cubicBezTo>
                  <a:cubicBezTo>
                    <a:pt x="1159" y="139"/>
                    <a:pt x="1164" y="165"/>
                    <a:pt x="1158" y="171"/>
                  </a:cubicBezTo>
                  <a:cubicBezTo>
                    <a:pt x="1143" y="186"/>
                    <a:pt x="1114" y="186"/>
                    <a:pt x="1096" y="189"/>
                  </a:cubicBezTo>
                  <a:cubicBezTo>
                    <a:pt x="1068" y="219"/>
                    <a:pt x="1089" y="233"/>
                    <a:pt x="1047" y="247"/>
                  </a:cubicBezTo>
                  <a:cubicBezTo>
                    <a:pt x="1024" y="308"/>
                    <a:pt x="966" y="322"/>
                    <a:pt x="907" y="329"/>
                  </a:cubicBezTo>
                  <a:cubicBezTo>
                    <a:pt x="886" y="350"/>
                    <a:pt x="875" y="367"/>
                    <a:pt x="866" y="395"/>
                  </a:cubicBezTo>
                  <a:cubicBezTo>
                    <a:pt x="874" y="400"/>
                    <a:pt x="880" y="426"/>
                    <a:pt x="882" y="435"/>
                  </a:cubicBezTo>
                  <a:cubicBezTo>
                    <a:pt x="882" y="435"/>
                    <a:pt x="826" y="451"/>
                    <a:pt x="822" y="455"/>
                  </a:cubicBezTo>
                  <a:cubicBezTo>
                    <a:pt x="812" y="507"/>
                    <a:pt x="844" y="555"/>
                    <a:pt x="818" y="595"/>
                  </a:cubicBezTo>
                  <a:cubicBezTo>
                    <a:pt x="811" y="676"/>
                    <a:pt x="787" y="676"/>
                    <a:pt x="742" y="740"/>
                  </a:cubicBezTo>
                  <a:cubicBezTo>
                    <a:pt x="727" y="786"/>
                    <a:pt x="730" y="749"/>
                    <a:pt x="759" y="773"/>
                  </a:cubicBezTo>
                  <a:cubicBezTo>
                    <a:pt x="767" y="779"/>
                    <a:pt x="753" y="896"/>
                    <a:pt x="770" y="847"/>
                  </a:cubicBezTo>
                  <a:cubicBezTo>
                    <a:pt x="765" y="884"/>
                    <a:pt x="804" y="857"/>
                    <a:pt x="818" y="899"/>
                  </a:cubicBezTo>
                  <a:cubicBezTo>
                    <a:pt x="846" y="896"/>
                    <a:pt x="872" y="909"/>
                    <a:pt x="899" y="905"/>
                  </a:cubicBezTo>
                  <a:cubicBezTo>
                    <a:pt x="907" y="904"/>
                    <a:pt x="915" y="895"/>
                    <a:pt x="923" y="897"/>
                  </a:cubicBezTo>
                  <a:cubicBezTo>
                    <a:pt x="931" y="898"/>
                    <a:pt x="934" y="908"/>
                    <a:pt x="940" y="913"/>
                  </a:cubicBezTo>
                  <a:cubicBezTo>
                    <a:pt x="952" y="951"/>
                    <a:pt x="955" y="958"/>
                    <a:pt x="915" y="971"/>
                  </a:cubicBezTo>
                  <a:cubicBezTo>
                    <a:pt x="907" y="968"/>
                    <a:pt x="899" y="962"/>
                    <a:pt x="890" y="963"/>
                  </a:cubicBezTo>
                  <a:cubicBezTo>
                    <a:pt x="865" y="966"/>
                    <a:pt x="791" y="991"/>
                    <a:pt x="759" y="996"/>
                  </a:cubicBezTo>
                  <a:cubicBezTo>
                    <a:pt x="764" y="1004"/>
                    <a:pt x="767" y="1014"/>
                    <a:pt x="775" y="1020"/>
                  </a:cubicBezTo>
                  <a:cubicBezTo>
                    <a:pt x="782" y="1025"/>
                    <a:pt x="794" y="1022"/>
                    <a:pt x="800" y="1028"/>
                  </a:cubicBezTo>
                  <a:cubicBezTo>
                    <a:pt x="806" y="1034"/>
                    <a:pt x="804" y="1045"/>
                    <a:pt x="808" y="1053"/>
                  </a:cubicBezTo>
                  <a:cubicBezTo>
                    <a:pt x="820" y="1072"/>
                    <a:pt x="841" y="1094"/>
                    <a:pt x="857" y="1111"/>
                  </a:cubicBezTo>
                  <a:cubicBezTo>
                    <a:pt x="844" y="1164"/>
                    <a:pt x="837" y="1134"/>
                    <a:pt x="808" y="1177"/>
                  </a:cubicBezTo>
                  <a:cubicBezTo>
                    <a:pt x="777" y="1273"/>
                    <a:pt x="813" y="1196"/>
                    <a:pt x="798" y="1359"/>
                  </a:cubicBezTo>
                  <a:cubicBezTo>
                    <a:pt x="793" y="1413"/>
                    <a:pt x="785" y="1436"/>
                    <a:pt x="734" y="1448"/>
                  </a:cubicBezTo>
                  <a:cubicBezTo>
                    <a:pt x="681" y="1395"/>
                    <a:pt x="646" y="1398"/>
                    <a:pt x="569" y="1391"/>
                  </a:cubicBezTo>
                  <a:cubicBezTo>
                    <a:pt x="561" y="1388"/>
                    <a:pt x="553" y="1383"/>
                    <a:pt x="545" y="1382"/>
                  </a:cubicBezTo>
                  <a:cubicBezTo>
                    <a:pt x="521" y="1378"/>
                    <a:pt x="495" y="1380"/>
                    <a:pt x="471" y="1374"/>
                  </a:cubicBezTo>
                  <a:cubicBezTo>
                    <a:pt x="453" y="1370"/>
                    <a:pt x="439" y="1355"/>
                    <a:pt x="421" y="1349"/>
                  </a:cubicBezTo>
                  <a:cubicBezTo>
                    <a:pt x="412" y="1334"/>
                    <a:pt x="406" y="1315"/>
                    <a:pt x="402" y="1295"/>
                  </a:cubicBezTo>
                  <a:cubicBezTo>
                    <a:pt x="398" y="1275"/>
                    <a:pt x="406" y="1238"/>
                    <a:pt x="394" y="1231"/>
                  </a:cubicBezTo>
                  <a:cubicBezTo>
                    <a:pt x="383" y="1234"/>
                    <a:pt x="341" y="1245"/>
                    <a:pt x="331" y="1251"/>
                  </a:cubicBezTo>
                  <a:cubicBezTo>
                    <a:pt x="300" y="1272"/>
                    <a:pt x="319" y="1293"/>
                    <a:pt x="273" y="1308"/>
                  </a:cubicBezTo>
                  <a:cubicBezTo>
                    <a:pt x="228" y="1355"/>
                    <a:pt x="284" y="1291"/>
                    <a:pt x="249" y="1349"/>
                  </a:cubicBezTo>
                  <a:cubicBezTo>
                    <a:pt x="233" y="1374"/>
                    <a:pt x="231" y="1393"/>
                    <a:pt x="214" y="1419"/>
                  </a:cubicBezTo>
                  <a:cubicBezTo>
                    <a:pt x="205" y="1457"/>
                    <a:pt x="172" y="1497"/>
                    <a:pt x="150" y="1530"/>
                  </a:cubicBezTo>
                  <a:cubicBezTo>
                    <a:pt x="133" y="1585"/>
                    <a:pt x="158" y="1609"/>
                    <a:pt x="198" y="1647"/>
                  </a:cubicBezTo>
                  <a:cubicBezTo>
                    <a:pt x="211" y="1689"/>
                    <a:pt x="179" y="1746"/>
                    <a:pt x="166" y="1786"/>
                  </a:cubicBezTo>
                  <a:cubicBezTo>
                    <a:pt x="174" y="1791"/>
                    <a:pt x="182" y="1798"/>
                    <a:pt x="191" y="1802"/>
                  </a:cubicBezTo>
                  <a:cubicBezTo>
                    <a:pt x="199" y="1806"/>
                    <a:pt x="209" y="1805"/>
                    <a:pt x="216" y="1810"/>
                  </a:cubicBezTo>
                  <a:cubicBezTo>
                    <a:pt x="229" y="1818"/>
                    <a:pt x="238" y="1832"/>
                    <a:pt x="249" y="1843"/>
                  </a:cubicBezTo>
                  <a:cubicBezTo>
                    <a:pt x="254" y="1859"/>
                    <a:pt x="280" y="1884"/>
                    <a:pt x="265" y="1892"/>
                  </a:cubicBezTo>
                  <a:cubicBezTo>
                    <a:pt x="237" y="1906"/>
                    <a:pt x="239" y="1956"/>
                    <a:pt x="210" y="1967"/>
                  </a:cubicBezTo>
                  <a:cubicBezTo>
                    <a:pt x="218" y="2032"/>
                    <a:pt x="174" y="2041"/>
                    <a:pt x="240" y="2057"/>
                  </a:cubicBezTo>
                  <a:cubicBezTo>
                    <a:pt x="268" y="2031"/>
                    <a:pt x="264" y="1999"/>
                    <a:pt x="290" y="2023"/>
                  </a:cubicBezTo>
                  <a:cubicBezTo>
                    <a:pt x="302" y="2033"/>
                    <a:pt x="324" y="2073"/>
                    <a:pt x="322" y="2103"/>
                  </a:cubicBezTo>
                  <a:cubicBezTo>
                    <a:pt x="320" y="2133"/>
                    <a:pt x="283" y="2178"/>
                    <a:pt x="281" y="2205"/>
                  </a:cubicBezTo>
                  <a:cubicBezTo>
                    <a:pt x="269" y="2243"/>
                    <a:pt x="270" y="2254"/>
                    <a:pt x="310" y="2267"/>
                  </a:cubicBezTo>
                  <a:cubicBezTo>
                    <a:pt x="313" y="2291"/>
                    <a:pt x="296" y="2312"/>
                    <a:pt x="290" y="2335"/>
                  </a:cubicBezTo>
                  <a:cubicBezTo>
                    <a:pt x="284" y="2358"/>
                    <a:pt x="274" y="2382"/>
                    <a:pt x="273" y="2403"/>
                  </a:cubicBezTo>
                  <a:cubicBezTo>
                    <a:pt x="276" y="2420"/>
                    <a:pt x="275" y="2454"/>
                    <a:pt x="286" y="2463"/>
                  </a:cubicBezTo>
                  <a:cubicBezTo>
                    <a:pt x="297" y="2472"/>
                    <a:pt x="328" y="2455"/>
                    <a:pt x="342" y="2459"/>
                  </a:cubicBezTo>
                  <a:cubicBezTo>
                    <a:pt x="356" y="2463"/>
                    <a:pt x="364" y="2473"/>
                    <a:pt x="372" y="2485"/>
                  </a:cubicBezTo>
                  <a:cubicBezTo>
                    <a:pt x="377" y="2501"/>
                    <a:pt x="383" y="2518"/>
                    <a:pt x="388" y="2534"/>
                  </a:cubicBezTo>
                  <a:cubicBezTo>
                    <a:pt x="392" y="2547"/>
                    <a:pt x="384" y="2562"/>
                    <a:pt x="380" y="2575"/>
                  </a:cubicBezTo>
                  <a:cubicBezTo>
                    <a:pt x="372" y="2594"/>
                    <a:pt x="350" y="2671"/>
                    <a:pt x="326" y="2695"/>
                  </a:cubicBezTo>
                  <a:cubicBezTo>
                    <a:pt x="302" y="2719"/>
                    <a:pt x="259" y="2706"/>
                    <a:pt x="234" y="2719"/>
                  </a:cubicBezTo>
                  <a:cubicBezTo>
                    <a:pt x="210" y="2742"/>
                    <a:pt x="205" y="2764"/>
                    <a:pt x="174" y="2773"/>
                  </a:cubicBezTo>
                  <a:cubicBezTo>
                    <a:pt x="158" y="2778"/>
                    <a:pt x="125" y="2789"/>
                    <a:pt x="125" y="2789"/>
                  </a:cubicBezTo>
                  <a:cubicBezTo>
                    <a:pt x="114" y="2800"/>
                    <a:pt x="99" y="2808"/>
                    <a:pt x="92" y="2822"/>
                  </a:cubicBezTo>
                  <a:cubicBezTo>
                    <a:pt x="54" y="2898"/>
                    <a:pt x="97" y="2852"/>
                    <a:pt x="59" y="2888"/>
                  </a:cubicBezTo>
                  <a:cubicBezTo>
                    <a:pt x="51" y="2913"/>
                    <a:pt x="41" y="2963"/>
                    <a:pt x="26" y="2987"/>
                  </a:cubicBezTo>
                  <a:cubicBezTo>
                    <a:pt x="5" y="3019"/>
                    <a:pt x="13" y="3003"/>
                    <a:pt x="2" y="3036"/>
                  </a:cubicBezTo>
                  <a:cubicBezTo>
                    <a:pt x="5" y="3069"/>
                    <a:pt x="0" y="3103"/>
                    <a:pt x="10" y="3135"/>
                  </a:cubicBezTo>
                  <a:cubicBezTo>
                    <a:pt x="13" y="3143"/>
                    <a:pt x="26" y="3179"/>
                    <a:pt x="30" y="3187"/>
                  </a:cubicBezTo>
                  <a:cubicBezTo>
                    <a:pt x="34" y="3195"/>
                    <a:pt x="45" y="3231"/>
                    <a:pt x="42" y="3239"/>
                  </a:cubicBezTo>
                  <a:cubicBezTo>
                    <a:pt x="37" y="3255"/>
                    <a:pt x="34" y="3283"/>
                    <a:pt x="34" y="3283"/>
                  </a:cubicBezTo>
                  <a:cubicBezTo>
                    <a:pt x="59" y="3361"/>
                    <a:pt x="4" y="3190"/>
                    <a:pt x="26" y="3382"/>
                  </a:cubicBezTo>
                  <a:cubicBezTo>
                    <a:pt x="35" y="3461"/>
                    <a:pt x="49" y="3440"/>
                    <a:pt x="94" y="3455"/>
                  </a:cubicBezTo>
                  <a:cubicBezTo>
                    <a:pt x="133" y="3450"/>
                    <a:pt x="144" y="3448"/>
                    <a:pt x="183" y="3448"/>
                  </a:cubicBezTo>
                  <a:cubicBezTo>
                    <a:pt x="209" y="3448"/>
                    <a:pt x="240" y="3472"/>
                    <a:pt x="265" y="3481"/>
                  </a:cubicBezTo>
                  <a:cubicBezTo>
                    <a:pt x="281" y="3548"/>
                    <a:pt x="322" y="3540"/>
                    <a:pt x="388" y="3546"/>
                  </a:cubicBezTo>
                  <a:cubicBezTo>
                    <a:pt x="427" y="3549"/>
                    <a:pt x="465" y="3552"/>
                    <a:pt x="504" y="3555"/>
                  </a:cubicBezTo>
                  <a:cubicBezTo>
                    <a:pt x="534" y="3569"/>
                    <a:pt x="575" y="3580"/>
                    <a:pt x="590" y="3603"/>
                  </a:cubicBezTo>
                  <a:cubicBezTo>
                    <a:pt x="605" y="3626"/>
                    <a:pt x="589" y="3676"/>
                    <a:pt x="594" y="3695"/>
                  </a:cubicBezTo>
                  <a:cubicBezTo>
                    <a:pt x="598" y="3706"/>
                    <a:pt x="612" y="3710"/>
                    <a:pt x="619" y="3719"/>
                  </a:cubicBezTo>
                  <a:cubicBezTo>
                    <a:pt x="648" y="3754"/>
                    <a:pt x="649" y="3784"/>
                    <a:pt x="694" y="3799"/>
                  </a:cubicBezTo>
                  <a:cubicBezTo>
                    <a:pt x="704" y="3797"/>
                    <a:pt x="761" y="3776"/>
                    <a:pt x="775" y="3769"/>
                  </a:cubicBezTo>
                  <a:cubicBezTo>
                    <a:pt x="870" y="3717"/>
                    <a:pt x="790" y="3749"/>
                    <a:pt x="849" y="3727"/>
                  </a:cubicBezTo>
                  <a:cubicBezTo>
                    <a:pt x="868" y="3709"/>
                    <a:pt x="896" y="3674"/>
                    <a:pt x="931" y="3719"/>
                  </a:cubicBezTo>
                  <a:cubicBezTo>
                    <a:pt x="945" y="3737"/>
                    <a:pt x="926" y="3763"/>
                    <a:pt x="923" y="3785"/>
                  </a:cubicBezTo>
                  <a:cubicBezTo>
                    <a:pt x="929" y="3796"/>
                    <a:pt x="930" y="3811"/>
                    <a:pt x="940" y="3818"/>
                  </a:cubicBezTo>
                  <a:cubicBezTo>
                    <a:pt x="954" y="3828"/>
                    <a:pt x="989" y="3834"/>
                    <a:pt x="989" y="3834"/>
                  </a:cubicBezTo>
                  <a:cubicBezTo>
                    <a:pt x="1003" y="3831"/>
                    <a:pt x="1017" y="3830"/>
                    <a:pt x="1030" y="3826"/>
                  </a:cubicBezTo>
                  <a:cubicBezTo>
                    <a:pt x="1047" y="3822"/>
                    <a:pt x="1080" y="3810"/>
                    <a:pt x="1080" y="3810"/>
                  </a:cubicBezTo>
                  <a:cubicBezTo>
                    <a:pt x="1119" y="3783"/>
                    <a:pt x="1166" y="3772"/>
                    <a:pt x="1211" y="3760"/>
                  </a:cubicBezTo>
                  <a:cubicBezTo>
                    <a:pt x="1250" y="3724"/>
                    <a:pt x="1293" y="3723"/>
                    <a:pt x="1343" y="3711"/>
                  </a:cubicBezTo>
                  <a:cubicBezTo>
                    <a:pt x="1387" y="3714"/>
                    <a:pt x="1431" y="3724"/>
                    <a:pt x="1475" y="3719"/>
                  </a:cubicBezTo>
                  <a:cubicBezTo>
                    <a:pt x="1483" y="3718"/>
                    <a:pt x="1483" y="3703"/>
                    <a:pt x="1483" y="3695"/>
                  </a:cubicBezTo>
                  <a:cubicBezTo>
                    <a:pt x="1483" y="3574"/>
                    <a:pt x="1521" y="3608"/>
                    <a:pt x="1450" y="3563"/>
                  </a:cubicBezTo>
                  <a:cubicBezTo>
                    <a:pt x="1458" y="3557"/>
                    <a:pt x="1473" y="3540"/>
                    <a:pt x="1482" y="3535"/>
                  </a:cubicBezTo>
                  <a:cubicBezTo>
                    <a:pt x="1490" y="3531"/>
                    <a:pt x="1477" y="3503"/>
                    <a:pt x="1483" y="3497"/>
                  </a:cubicBezTo>
                  <a:cubicBezTo>
                    <a:pt x="1497" y="3483"/>
                    <a:pt x="1494" y="3458"/>
                    <a:pt x="1499" y="3439"/>
                  </a:cubicBezTo>
                  <a:cubicBezTo>
                    <a:pt x="1496" y="3417"/>
                    <a:pt x="1500" y="3394"/>
                    <a:pt x="1491" y="3374"/>
                  </a:cubicBezTo>
                  <a:cubicBezTo>
                    <a:pt x="1495" y="3355"/>
                    <a:pt x="1512" y="3343"/>
                    <a:pt x="1524" y="3324"/>
                  </a:cubicBezTo>
                  <a:cubicBezTo>
                    <a:pt x="1540" y="3318"/>
                    <a:pt x="1552" y="3271"/>
                    <a:pt x="1565" y="3258"/>
                  </a:cubicBezTo>
                  <a:cubicBezTo>
                    <a:pt x="1575" y="3229"/>
                    <a:pt x="1579" y="3197"/>
                    <a:pt x="1590" y="3168"/>
                  </a:cubicBezTo>
                  <a:cubicBezTo>
                    <a:pt x="1601" y="3138"/>
                    <a:pt x="1637" y="3112"/>
                    <a:pt x="1656" y="3086"/>
                  </a:cubicBezTo>
                  <a:cubicBezTo>
                    <a:pt x="1665" y="3058"/>
                    <a:pt x="1675" y="3040"/>
                    <a:pt x="1697" y="3020"/>
                  </a:cubicBezTo>
                  <a:cubicBezTo>
                    <a:pt x="1713" y="2971"/>
                    <a:pt x="1778" y="2939"/>
                    <a:pt x="1766" y="2911"/>
                  </a:cubicBezTo>
                  <a:cubicBezTo>
                    <a:pt x="1728" y="2854"/>
                    <a:pt x="1774" y="2899"/>
                    <a:pt x="1706" y="2859"/>
                  </a:cubicBezTo>
                  <a:cubicBezTo>
                    <a:pt x="1742" y="2864"/>
                    <a:pt x="1737" y="2836"/>
                    <a:pt x="1771" y="2847"/>
                  </a:cubicBezTo>
                  <a:cubicBezTo>
                    <a:pt x="1780" y="2850"/>
                    <a:pt x="1798" y="2861"/>
                    <a:pt x="1806" y="2867"/>
                  </a:cubicBezTo>
                  <a:cubicBezTo>
                    <a:pt x="1811" y="2871"/>
                    <a:pt x="1860" y="2875"/>
                    <a:pt x="1862" y="2875"/>
                  </a:cubicBezTo>
                  <a:cubicBezTo>
                    <a:pt x="1835" y="2848"/>
                    <a:pt x="1833" y="2833"/>
                    <a:pt x="1802" y="2811"/>
                  </a:cubicBezTo>
                  <a:cubicBezTo>
                    <a:pt x="1799" y="2803"/>
                    <a:pt x="1752" y="2806"/>
                    <a:pt x="1754" y="2798"/>
                  </a:cubicBezTo>
                  <a:cubicBezTo>
                    <a:pt x="1756" y="2790"/>
                    <a:pt x="1766" y="2787"/>
                    <a:pt x="1771" y="2781"/>
                  </a:cubicBezTo>
                  <a:cubicBezTo>
                    <a:pt x="1809" y="2733"/>
                    <a:pt x="1766" y="2776"/>
                    <a:pt x="1804" y="2740"/>
                  </a:cubicBezTo>
                  <a:cubicBezTo>
                    <a:pt x="1792" y="2689"/>
                    <a:pt x="1796" y="2652"/>
                    <a:pt x="1754" y="2625"/>
                  </a:cubicBezTo>
                  <a:cubicBezTo>
                    <a:pt x="1748" y="2606"/>
                    <a:pt x="1735" y="2578"/>
                    <a:pt x="1754" y="2559"/>
                  </a:cubicBezTo>
                  <a:cubicBezTo>
                    <a:pt x="1760" y="2553"/>
                    <a:pt x="1771" y="2564"/>
                    <a:pt x="1779" y="2567"/>
                  </a:cubicBezTo>
                  <a:cubicBezTo>
                    <a:pt x="1792" y="2606"/>
                    <a:pt x="1796" y="2610"/>
                    <a:pt x="1837" y="2600"/>
                  </a:cubicBezTo>
                  <a:cubicBezTo>
                    <a:pt x="1862" y="2563"/>
                    <a:pt x="1895" y="2488"/>
                    <a:pt x="1935" y="2468"/>
                  </a:cubicBezTo>
                  <a:cubicBezTo>
                    <a:pt x="1953" y="2459"/>
                    <a:pt x="1983" y="2421"/>
                    <a:pt x="2002" y="2415"/>
                  </a:cubicBezTo>
                  <a:cubicBezTo>
                    <a:pt x="2043" y="2351"/>
                    <a:pt x="2078" y="2375"/>
                    <a:pt x="2141" y="2345"/>
                  </a:cubicBezTo>
                  <a:cubicBezTo>
                    <a:pt x="2150" y="2341"/>
                    <a:pt x="2156" y="2331"/>
                    <a:pt x="2166" y="2329"/>
                  </a:cubicBezTo>
                  <a:cubicBezTo>
                    <a:pt x="2219" y="2316"/>
                    <a:pt x="2276" y="2317"/>
                    <a:pt x="2330" y="2304"/>
                  </a:cubicBezTo>
                  <a:cubicBezTo>
                    <a:pt x="2358" y="2263"/>
                    <a:pt x="2370" y="2220"/>
                    <a:pt x="2330" y="2180"/>
                  </a:cubicBezTo>
                  <a:cubicBezTo>
                    <a:pt x="2312" y="2124"/>
                    <a:pt x="2327" y="2143"/>
                    <a:pt x="2297" y="2115"/>
                  </a:cubicBezTo>
                  <a:cubicBezTo>
                    <a:pt x="2294" y="2096"/>
                    <a:pt x="2284" y="2026"/>
                    <a:pt x="2265" y="2008"/>
                  </a:cubicBezTo>
                  <a:cubicBezTo>
                    <a:pt x="2251" y="1994"/>
                    <a:pt x="2229" y="1990"/>
                    <a:pt x="2215" y="1975"/>
                  </a:cubicBezTo>
                  <a:cubicBezTo>
                    <a:pt x="2210" y="1969"/>
                    <a:pt x="2204" y="1964"/>
                    <a:pt x="2199" y="1958"/>
                  </a:cubicBezTo>
                  <a:cubicBezTo>
                    <a:pt x="2187" y="1927"/>
                    <a:pt x="2177" y="1919"/>
                    <a:pt x="2149" y="1901"/>
                  </a:cubicBezTo>
                  <a:cubicBezTo>
                    <a:pt x="2124" y="1892"/>
                    <a:pt x="2039" y="1931"/>
                    <a:pt x="2022" y="1931"/>
                  </a:cubicBezTo>
                  <a:cubicBezTo>
                    <a:pt x="2000" y="1920"/>
                    <a:pt x="2012" y="1866"/>
                    <a:pt x="2014" y="1835"/>
                  </a:cubicBezTo>
                  <a:cubicBezTo>
                    <a:pt x="2016" y="1804"/>
                    <a:pt x="2028" y="1763"/>
                    <a:pt x="2034" y="1744"/>
                  </a:cubicBezTo>
                  <a:cubicBezTo>
                    <a:pt x="2035" y="1734"/>
                    <a:pt x="2045" y="1728"/>
                    <a:pt x="2051" y="1720"/>
                  </a:cubicBezTo>
                  <a:cubicBezTo>
                    <a:pt x="2067" y="1670"/>
                    <a:pt x="2079" y="1616"/>
                    <a:pt x="2108" y="1572"/>
                  </a:cubicBezTo>
                  <a:cubicBezTo>
                    <a:pt x="2113" y="1555"/>
                    <a:pt x="2128" y="1539"/>
                    <a:pt x="2125" y="1522"/>
                  </a:cubicBezTo>
                  <a:cubicBezTo>
                    <a:pt x="2124" y="1514"/>
                    <a:pt x="2114" y="1511"/>
                    <a:pt x="2108" y="1506"/>
                  </a:cubicBezTo>
                  <a:cubicBezTo>
                    <a:pt x="2061" y="1471"/>
                    <a:pt x="2102" y="1500"/>
                    <a:pt x="2062" y="1487"/>
                  </a:cubicBezTo>
                  <a:cubicBezTo>
                    <a:pt x="2057" y="1481"/>
                    <a:pt x="1990" y="1493"/>
                    <a:pt x="1982" y="1491"/>
                  </a:cubicBezTo>
                  <a:cubicBezTo>
                    <a:pt x="1962" y="1487"/>
                    <a:pt x="1959" y="1471"/>
                    <a:pt x="1944" y="1481"/>
                  </a:cubicBezTo>
                  <a:cubicBezTo>
                    <a:pt x="1886" y="1476"/>
                    <a:pt x="1837" y="1456"/>
                    <a:pt x="1795" y="1498"/>
                  </a:cubicBezTo>
                  <a:cubicBezTo>
                    <a:pt x="1767" y="1512"/>
                    <a:pt x="1803" y="1544"/>
                    <a:pt x="1798" y="1563"/>
                  </a:cubicBezTo>
                  <a:cubicBezTo>
                    <a:pt x="1793" y="1582"/>
                    <a:pt x="1778" y="1625"/>
                    <a:pt x="1763" y="1613"/>
                  </a:cubicBezTo>
                  <a:cubicBezTo>
                    <a:pt x="1700" y="1590"/>
                    <a:pt x="1749" y="1536"/>
                    <a:pt x="1705" y="1489"/>
                  </a:cubicBezTo>
                  <a:cubicBezTo>
                    <a:pt x="1648" y="1509"/>
                    <a:pt x="1662" y="1490"/>
                    <a:pt x="1647" y="1530"/>
                  </a:cubicBezTo>
                  <a:cubicBezTo>
                    <a:pt x="1596" y="1513"/>
                    <a:pt x="1645" y="1536"/>
                    <a:pt x="1614" y="1498"/>
                  </a:cubicBezTo>
                  <a:cubicBezTo>
                    <a:pt x="1601" y="1482"/>
                    <a:pt x="1583" y="1479"/>
                    <a:pt x="1565" y="1473"/>
                  </a:cubicBezTo>
                  <a:cubicBezTo>
                    <a:pt x="1579" y="1459"/>
                    <a:pt x="1592" y="1446"/>
                    <a:pt x="1606" y="1432"/>
                  </a:cubicBezTo>
                  <a:cubicBezTo>
                    <a:pt x="1612" y="1426"/>
                    <a:pt x="1623" y="1415"/>
                    <a:pt x="1623" y="1415"/>
                  </a:cubicBezTo>
                  <a:cubicBezTo>
                    <a:pt x="1628" y="1399"/>
                    <a:pt x="1634" y="1382"/>
                    <a:pt x="1639" y="1366"/>
                  </a:cubicBezTo>
                  <a:cubicBezTo>
                    <a:pt x="1642" y="1358"/>
                    <a:pt x="1647" y="1341"/>
                    <a:pt x="1647" y="1341"/>
                  </a:cubicBezTo>
                  <a:cubicBezTo>
                    <a:pt x="1644" y="1322"/>
                    <a:pt x="1645" y="1302"/>
                    <a:pt x="1639" y="1284"/>
                  </a:cubicBezTo>
                  <a:cubicBezTo>
                    <a:pt x="1628" y="1249"/>
                    <a:pt x="1577" y="1243"/>
                    <a:pt x="1549" y="1234"/>
                  </a:cubicBezTo>
                  <a:cubicBezTo>
                    <a:pt x="1534" y="1217"/>
                    <a:pt x="1512" y="1213"/>
                    <a:pt x="1510" y="1199"/>
                  </a:cubicBezTo>
                  <a:cubicBezTo>
                    <a:pt x="1508" y="1185"/>
                    <a:pt x="1537" y="1160"/>
                    <a:pt x="1534" y="1151"/>
                  </a:cubicBezTo>
                  <a:cubicBezTo>
                    <a:pt x="1531" y="1142"/>
                    <a:pt x="1504" y="1157"/>
                    <a:pt x="1491" y="1144"/>
                  </a:cubicBezTo>
                  <a:cubicBezTo>
                    <a:pt x="1468" y="1119"/>
                    <a:pt x="1428" y="1115"/>
                    <a:pt x="1458" y="1070"/>
                  </a:cubicBezTo>
                  <a:cubicBezTo>
                    <a:pt x="1463" y="1063"/>
                    <a:pt x="1475" y="1064"/>
                    <a:pt x="1483" y="1061"/>
                  </a:cubicBezTo>
                  <a:cubicBezTo>
                    <a:pt x="1480" y="1045"/>
                    <a:pt x="1482" y="1027"/>
                    <a:pt x="1475" y="1012"/>
                  </a:cubicBezTo>
                  <a:cubicBezTo>
                    <a:pt x="1471" y="1003"/>
                    <a:pt x="1455" y="1005"/>
                    <a:pt x="1450" y="996"/>
                  </a:cubicBezTo>
                  <a:cubicBezTo>
                    <a:pt x="1437" y="974"/>
                    <a:pt x="1445" y="945"/>
                    <a:pt x="1433" y="922"/>
                  </a:cubicBezTo>
                  <a:cubicBezTo>
                    <a:pt x="1425" y="906"/>
                    <a:pt x="1410" y="895"/>
                    <a:pt x="1401" y="880"/>
                  </a:cubicBezTo>
                  <a:cubicBezTo>
                    <a:pt x="1393" y="812"/>
                    <a:pt x="1389" y="750"/>
                    <a:pt x="1409" y="683"/>
                  </a:cubicBezTo>
                  <a:cubicBezTo>
                    <a:pt x="1414" y="667"/>
                    <a:pt x="1413" y="646"/>
                    <a:pt x="1425" y="634"/>
                  </a:cubicBezTo>
                  <a:cubicBezTo>
                    <a:pt x="1442" y="617"/>
                    <a:pt x="1486" y="575"/>
                    <a:pt x="1486" y="575"/>
                  </a:cubicBezTo>
                  <a:cubicBezTo>
                    <a:pt x="1541" y="590"/>
                    <a:pt x="1602" y="625"/>
                    <a:pt x="1656" y="642"/>
                  </a:cubicBezTo>
                  <a:cubicBezTo>
                    <a:pt x="1683" y="633"/>
                    <a:pt x="1694" y="618"/>
                    <a:pt x="1721" y="609"/>
                  </a:cubicBezTo>
                  <a:cubicBezTo>
                    <a:pt x="1764" y="615"/>
                    <a:pt x="1784" y="636"/>
                    <a:pt x="1826" y="647"/>
                  </a:cubicBezTo>
                  <a:cubicBezTo>
                    <a:pt x="1849" y="649"/>
                    <a:pt x="1869" y="656"/>
                    <a:pt x="1878" y="647"/>
                  </a:cubicBezTo>
                  <a:cubicBezTo>
                    <a:pt x="1887" y="638"/>
                    <a:pt x="1881" y="612"/>
                    <a:pt x="1882" y="595"/>
                  </a:cubicBezTo>
                  <a:cubicBezTo>
                    <a:pt x="1883" y="578"/>
                    <a:pt x="1894" y="552"/>
                    <a:pt x="1886" y="543"/>
                  </a:cubicBezTo>
                  <a:cubicBezTo>
                    <a:pt x="1879" y="532"/>
                    <a:pt x="1853" y="547"/>
                    <a:pt x="1834" y="543"/>
                  </a:cubicBezTo>
                  <a:cubicBezTo>
                    <a:pt x="1815" y="539"/>
                    <a:pt x="1776" y="528"/>
                    <a:pt x="1771" y="518"/>
                  </a:cubicBezTo>
                  <a:cubicBezTo>
                    <a:pt x="1792" y="455"/>
                    <a:pt x="1761" y="528"/>
                    <a:pt x="1804" y="485"/>
                  </a:cubicBezTo>
                  <a:cubicBezTo>
                    <a:pt x="1808" y="481"/>
                    <a:pt x="1820" y="428"/>
                    <a:pt x="1820" y="428"/>
                  </a:cubicBezTo>
                  <a:close/>
                </a:path>
              </a:pathLst>
            </a:custGeom>
            <a:no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sp>
          <p:nvSpPr>
            <p:cNvPr id="72739" name="Freeform 38"/>
            <p:cNvSpPr>
              <a:spLocks noChangeAspect="1"/>
            </p:cNvSpPr>
            <p:nvPr/>
          </p:nvSpPr>
          <p:spPr bwMode="auto">
            <a:xfrm>
              <a:off x="2374" y="1901"/>
              <a:ext cx="117" cy="118"/>
            </a:xfrm>
            <a:custGeom>
              <a:avLst/>
              <a:gdLst>
                <a:gd name="T0" fmla="*/ 0 w 3760"/>
                <a:gd name="T1" fmla="*/ 0 h 3757"/>
                <a:gd name="T2" fmla="*/ 0 w 3760"/>
                <a:gd name="T3" fmla="*/ 0 h 3757"/>
                <a:gd name="T4" fmla="*/ 0 w 3760"/>
                <a:gd name="T5" fmla="*/ 0 h 3757"/>
                <a:gd name="T6" fmla="*/ 0 w 3760"/>
                <a:gd name="T7" fmla="*/ 0 h 3757"/>
                <a:gd name="T8" fmla="*/ 0 w 3760"/>
                <a:gd name="T9" fmla="*/ 0 h 3757"/>
                <a:gd name="T10" fmla="*/ 0 w 3760"/>
                <a:gd name="T11" fmla="*/ 0 h 3757"/>
                <a:gd name="T12" fmla="*/ 0 w 3760"/>
                <a:gd name="T13" fmla="*/ 0 h 3757"/>
                <a:gd name="T14" fmla="*/ 0 w 3760"/>
                <a:gd name="T15" fmla="*/ 0 h 3757"/>
                <a:gd name="T16" fmla="*/ 0 w 3760"/>
                <a:gd name="T17" fmla="*/ 0 h 3757"/>
                <a:gd name="T18" fmla="*/ 0 w 3760"/>
                <a:gd name="T19" fmla="*/ 0 h 3757"/>
                <a:gd name="T20" fmla="*/ 0 w 3760"/>
                <a:gd name="T21" fmla="*/ 0 h 3757"/>
                <a:gd name="T22" fmla="*/ 0 w 3760"/>
                <a:gd name="T23" fmla="*/ 0 h 3757"/>
                <a:gd name="T24" fmla="*/ 0 w 3760"/>
                <a:gd name="T25" fmla="*/ 0 h 3757"/>
                <a:gd name="T26" fmla="*/ 0 w 3760"/>
                <a:gd name="T27" fmla="*/ 0 h 3757"/>
                <a:gd name="T28" fmla="*/ 0 w 3760"/>
                <a:gd name="T29" fmla="*/ 0 h 3757"/>
                <a:gd name="T30" fmla="*/ 0 w 3760"/>
                <a:gd name="T31" fmla="*/ 0 h 3757"/>
                <a:gd name="T32" fmla="*/ 0 w 3760"/>
                <a:gd name="T33" fmla="*/ 0 h 3757"/>
                <a:gd name="T34" fmla="*/ 0 w 3760"/>
                <a:gd name="T35" fmla="*/ 0 h 3757"/>
                <a:gd name="T36" fmla="*/ 0 w 3760"/>
                <a:gd name="T37" fmla="*/ 0 h 3757"/>
                <a:gd name="T38" fmla="*/ 0 w 3760"/>
                <a:gd name="T39" fmla="*/ 0 h 3757"/>
                <a:gd name="T40" fmla="*/ 0 w 3760"/>
                <a:gd name="T41" fmla="*/ 0 h 3757"/>
                <a:gd name="T42" fmla="*/ 0 w 3760"/>
                <a:gd name="T43" fmla="*/ 0 h 3757"/>
                <a:gd name="T44" fmla="*/ 0 w 3760"/>
                <a:gd name="T45" fmla="*/ 0 h 3757"/>
                <a:gd name="T46" fmla="*/ 0 w 3760"/>
                <a:gd name="T47" fmla="*/ 0 h 3757"/>
                <a:gd name="T48" fmla="*/ 0 w 3760"/>
                <a:gd name="T49" fmla="*/ 0 h 3757"/>
                <a:gd name="T50" fmla="*/ 0 w 3760"/>
                <a:gd name="T51" fmla="*/ 0 h 3757"/>
                <a:gd name="T52" fmla="*/ 0 w 3760"/>
                <a:gd name="T53" fmla="*/ 0 h 3757"/>
                <a:gd name="T54" fmla="*/ 0 w 3760"/>
                <a:gd name="T55" fmla="*/ 0 h 3757"/>
                <a:gd name="T56" fmla="*/ 0 w 3760"/>
                <a:gd name="T57" fmla="*/ 0 h 3757"/>
                <a:gd name="T58" fmla="*/ 0 w 3760"/>
                <a:gd name="T59" fmla="*/ 0 h 3757"/>
                <a:gd name="T60" fmla="*/ 0 w 3760"/>
                <a:gd name="T61" fmla="*/ 0 h 3757"/>
                <a:gd name="T62" fmla="*/ 0 w 3760"/>
                <a:gd name="T63" fmla="*/ 0 h 3757"/>
                <a:gd name="T64" fmla="*/ 0 w 3760"/>
                <a:gd name="T65" fmla="*/ 0 h 3757"/>
                <a:gd name="T66" fmla="*/ 0 w 3760"/>
                <a:gd name="T67" fmla="*/ 0 h 3757"/>
                <a:gd name="T68" fmla="*/ 0 w 3760"/>
                <a:gd name="T69" fmla="*/ 0 h 3757"/>
                <a:gd name="T70" fmla="*/ 0 w 3760"/>
                <a:gd name="T71" fmla="*/ 0 h 3757"/>
                <a:gd name="T72" fmla="*/ 0 w 3760"/>
                <a:gd name="T73" fmla="*/ 0 h 3757"/>
                <a:gd name="T74" fmla="*/ 0 w 3760"/>
                <a:gd name="T75" fmla="*/ 0 h 3757"/>
                <a:gd name="T76" fmla="*/ 0 w 3760"/>
                <a:gd name="T77" fmla="*/ 0 h 3757"/>
                <a:gd name="T78" fmla="*/ 0 w 3760"/>
                <a:gd name="T79" fmla="*/ 0 h 3757"/>
                <a:gd name="T80" fmla="*/ 0 w 3760"/>
                <a:gd name="T81" fmla="*/ 0 h 3757"/>
                <a:gd name="T82" fmla="*/ 0 w 3760"/>
                <a:gd name="T83" fmla="*/ 0 h 3757"/>
                <a:gd name="T84" fmla="*/ 0 w 3760"/>
                <a:gd name="T85" fmla="*/ 0 h 3757"/>
                <a:gd name="T86" fmla="*/ 0 w 3760"/>
                <a:gd name="T87" fmla="*/ 0 h 3757"/>
                <a:gd name="T88" fmla="*/ 0 w 3760"/>
                <a:gd name="T89" fmla="*/ 0 h 3757"/>
                <a:gd name="T90" fmla="*/ 0 w 3760"/>
                <a:gd name="T91" fmla="*/ 0 h 3757"/>
                <a:gd name="T92" fmla="*/ 0 w 3760"/>
                <a:gd name="T93" fmla="*/ 0 h 3757"/>
                <a:gd name="T94" fmla="*/ 0 w 3760"/>
                <a:gd name="T95" fmla="*/ 0 h 3757"/>
                <a:gd name="T96" fmla="*/ 0 w 3760"/>
                <a:gd name="T97" fmla="*/ 0 h 3757"/>
                <a:gd name="T98" fmla="*/ 0 w 3760"/>
                <a:gd name="T99" fmla="*/ 0 h 3757"/>
                <a:gd name="T100" fmla="*/ 0 w 3760"/>
                <a:gd name="T101" fmla="*/ 0 h 375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60"/>
                <a:gd name="T154" fmla="*/ 0 h 3757"/>
                <a:gd name="T155" fmla="*/ 3760 w 3760"/>
                <a:gd name="T156" fmla="*/ 3757 h 375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60" h="3757">
                  <a:moveTo>
                    <a:pt x="2306" y="229"/>
                  </a:moveTo>
                  <a:cubicBezTo>
                    <a:pt x="2313" y="186"/>
                    <a:pt x="2317" y="146"/>
                    <a:pt x="2347" y="114"/>
                  </a:cubicBezTo>
                  <a:cubicBezTo>
                    <a:pt x="2335" y="51"/>
                    <a:pt x="2319" y="49"/>
                    <a:pt x="2265" y="32"/>
                  </a:cubicBezTo>
                  <a:cubicBezTo>
                    <a:pt x="2235" y="0"/>
                    <a:pt x="2221" y="11"/>
                    <a:pt x="2207" y="48"/>
                  </a:cubicBezTo>
                  <a:cubicBezTo>
                    <a:pt x="2198" y="64"/>
                    <a:pt x="2209" y="105"/>
                    <a:pt x="2208" y="128"/>
                  </a:cubicBezTo>
                  <a:cubicBezTo>
                    <a:pt x="2207" y="151"/>
                    <a:pt x="2216" y="181"/>
                    <a:pt x="2199" y="188"/>
                  </a:cubicBezTo>
                  <a:cubicBezTo>
                    <a:pt x="2193" y="228"/>
                    <a:pt x="2126" y="178"/>
                    <a:pt x="2109" y="172"/>
                  </a:cubicBezTo>
                  <a:cubicBezTo>
                    <a:pt x="2101" y="175"/>
                    <a:pt x="2091" y="175"/>
                    <a:pt x="2084" y="180"/>
                  </a:cubicBezTo>
                  <a:cubicBezTo>
                    <a:pt x="2076" y="186"/>
                    <a:pt x="2077" y="201"/>
                    <a:pt x="2068" y="205"/>
                  </a:cubicBezTo>
                  <a:cubicBezTo>
                    <a:pt x="2052" y="211"/>
                    <a:pt x="2035" y="193"/>
                    <a:pt x="2018" y="188"/>
                  </a:cubicBezTo>
                  <a:cubicBezTo>
                    <a:pt x="2010" y="191"/>
                    <a:pt x="2002" y="197"/>
                    <a:pt x="1993" y="196"/>
                  </a:cubicBezTo>
                  <a:cubicBezTo>
                    <a:pt x="1976" y="194"/>
                    <a:pt x="1944" y="180"/>
                    <a:pt x="1944" y="180"/>
                  </a:cubicBezTo>
                  <a:cubicBezTo>
                    <a:pt x="1922" y="183"/>
                    <a:pt x="1895" y="174"/>
                    <a:pt x="1878" y="188"/>
                  </a:cubicBezTo>
                  <a:cubicBezTo>
                    <a:pt x="1867" y="197"/>
                    <a:pt x="1884" y="215"/>
                    <a:pt x="1887" y="229"/>
                  </a:cubicBezTo>
                  <a:cubicBezTo>
                    <a:pt x="1896" y="265"/>
                    <a:pt x="1901" y="302"/>
                    <a:pt x="1928" y="328"/>
                  </a:cubicBezTo>
                  <a:cubicBezTo>
                    <a:pt x="1925" y="350"/>
                    <a:pt x="1936" y="380"/>
                    <a:pt x="1919" y="394"/>
                  </a:cubicBezTo>
                  <a:cubicBezTo>
                    <a:pt x="1906" y="405"/>
                    <a:pt x="1887" y="379"/>
                    <a:pt x="1870" y="377"/>
                  </a:cubicBezTo>
                  <a:cubicBezTo>
                    <a:pt x="1845" y="374"/>
                    <a:pt x="1821" y="372"/>
                    <a:pt x="1796" y="369"/>
                  </a:cubicBezTo>
                  <a:cubicBezTo>
                    <a:pt x="1787" y="342"/>
                    <a:pt x="1761" y="307"/>
                    <a:pt x="1752" y="280"/>
                  </a:cubicBezTo>
                  <a:cubicBezTo>
                    <a:pt x="1687" y="288"/>
                    <a:pt x="1654" y="300"/>
                    <a:pt x="1689" y="386"/>
                  </a:cubicBezTo>
                  <a:cubicBezTo>
                    <a:pt x="1696" y="402"/>
                    <a:pt x="1718" y="406"/>
                    <a:pt x="1730" y="419"/>
                  </a:cubicBezTo>
                  <a:cubicBezTo>
                    <a:pt x="1743" y="458"/>
                    <a:pt x="1772" y="462"/>
                    <a:pt x="1796" y="493"/>
                  </a:cubicBezTo>
                  <a:cubicBezTo>
                    <a:pt x="1828" y="534"/>
                    <a:pt x="1857" y="581"/>
                    <a:pt x="1895" y="616"/>
                  </a:cubicBezTo>
                  <a:cubicBezTo>
                    <a:pt x="1892" y="638"/>
                    <a:pt x="1900" y="664"/>
                    <a:pt x="1887" y="682"/>
                  </a:cubicBezTo>
                  <a:cubicBezTo>
                    <a:pt x="1877" y="696"/>
                    <a:pt x="1837" y="698"/>
                    <a:pt x="1837" y="698"/>
                  </a:cubicBezTo>
                  <a:cubicBezTo>
                    <a:pt x="1754" y="671"/>
                    <a:pt x="1881" y="716"/>
                    <a:pt x="1788" y="665"/>
                  </a:cubicBezTo>
                  <a:cubicBezTo>
                    <a:pt x="1773" y="657"/>
                    <a:pt x="1738" y="649"/>
                    <a:pt x="1738" y="649"/>
                  </a:cubicBezTo>
                  <a:cubicBezTo>
                    <a:pt x="1693" y="664"/>
                    <a:pt x="1657" y="673"/>
                    <a:pt x="1623" y="707"/>
                  </a:cubicBezTo>
                  <a:cubicBezTo>
                    <a:pt x="1546" y="686"/>
                    <a:pt x="1625" y="715"/>
                    <a:pt x="1574" y="674"/>
                  </a:cubicBezTo>
                  <a:cubicBezTo>
                    <a:pt x="1567" y="668"/>
                    <a:pt x="1557" y="669"/>
                    <a:pt x="1549" y="665"/>
                  </a:cubicBezTo>
                  <a:cubicBezTo>
                    <a:pt x="1538" y="660"/>
                    <a:pt x="1530" y="615"/>
                    <a:pt x="1520" y="608"/>
                  </a:cubicBezTo>
                  <a:cubicBezTo>
                    <a:pt x="1494" y="634"/>
                    <a:pt x="1485" y="686"/>
                    <a:pt x="1467" y="715"/>
                  </a:cubicBezTo>
                  <a:cubicBezTo>
                    <a:pt x="1451" y="742"/>
                    <a:pt x="1423" y="766"/>
                    <a:pt x="1401" y="789"/>
                  </a:cubicBezTo>
                  <a:cubicBezTo>
                    <a:pt x="1384" y="840"/>
                    <a:pt x="1408" y="790"/>
                    <a:pt x="1368" y="822"/>
                  </a:cubicBezTo>
                  <a:cubicBezTo>
                    <a:pt x="1354" y="833"/>
                    <a:pt x="1368" y="880"/>
                    <a:pt x="1356" y="892"/>
                  </a:cubicBezTo>
                  <a:cubicBezTo>
                    <a:pt x="1339" y="963"/>
                    <a:pt x="1342" y="861"/>
                    <a:pt x="1302" y="920"/>
                  </a:cubicBezTo>
                  <a:cubicBezTo>
                    <a:pt x="1251" y="995"/>
                    <a:pt x="1336" y="901"/>
                    <a:pt x="1278" y="962"/>
                  </a:cubicBezTo>
                  <a:cubicBezTo>
                    <a:pt x="1272" y="978"/>
                    <a:pt x="1275" y="1001"/>
                    <a:pt x="1261" y="1011"/>
                  </a:cubicBezTo>
                  <a:cubicBezTo>
                    <a:pt x="1247" y="1021"/>
                    <a:pt x="1212" y="1027"/>
                    <a:pt x="1212" y="1027"/>
                  </a:cubicBezTo>
                  <a:cubicBezTo>
                    <a:pt x="1186" y="1053"/>
                    <a:pt x="1179" y="1087"/>
                    <a:pt x="1146" y="1052"/>
                  </a:cubicBezTo>
                  <a:cubicBezTo>
                    <a:pt x="1138" y="1058"/>
                    <a:pt x="1130" y="1066"/>
                    <a:pt x="1121" y="1069"/>
                  </a:cubicBezTo>
                  <a:cubicBezTo>
                    <a:pt x="1100" y="1077"/>
                    <a:pt x="1055" y="1085"/>
                    <a:pt x="1055" y="1085"/>
                  </a:cubicBezTo>
                  <a:cubicBezTo>
                    <a:pt x="996" y="1070"/>
                    <a:pt x="1045" y="1090"/>
                    <a:pt x="1006" y="1052"/>
                  </a:cubicBezTo>
                  <a:cubicBezTo>
                    <a:pt x="987" y="1033"/>
                    <a:pt x="957" y="1027"/>
                    <a:pt x="932" y="1019"/>
                  </a:cubicBezTo>
                  <a:cubicBezTo>
                    <a:pt x="863" y="1030"/>
                    <a:pt x="892" y="1034"/>
                    <a:pt x="841" y="1060"/>
                  </a:cubicBezTo>
                  <a:cubicBezTo>
                    <a:pt x="815" y="1073"/>
                    <a:pt x="792" y="1077"/>
                    <a:pt x="767" y="1093"/>
                  </a:cubicBezTo>
                  <a:cubicBezTo>
                    <a:pt x="756" y="1110"/>
                    <a:pt x="754" y="1137"/>
                    <a:pt x="735" y="1143"/>
                  </a:cubicBezTo>
                  <a:cubicBezTo>
                    <a:pt x="718" y="1148"/>
                    <a:pt x="685" y="1159"/>
                    <a:pt x="685" y="1159"/>
                  </a:cubicBezTo>
                  <a:cubicBezTo>
                    <a:pt x="649" y="1183"/>
                    <a:pt x="631" y="1196"/>
                    <a:pt x="603" y="1225"/>
                  </a:cubicBezTo>
                  <a:cubicBezTo>
                    <a:pt x="582" y="1290"/>
                    <a:pt x="563" y="1271"/>
                    <a:pt x="652" y="1283"/>
                  </a:cubicBezTo>
                  <a:cubicBezTo>
                    <a:pt x="665" y="1322"/>
                    <a:pt x="656" y="1359"/>
                    <a:pt x="644" y="1398"/>
                  </a:cubicBezTo>
                  <a:cubicBezTo>
                    <a:pt x="653" y="1442"/>
                    <a:pt x="656" y="1425"/>
                    <a:pt x="696" y="1440"/>
                  </a:cubicBezTo>
                  <a:cubicBezTo>
                    <a:pt x="696" y="1440"/>
                    <a:pt x="739" y="1475"/>
                    <a:pt x="740" y="1476"/>
                  </a:cubicBezTo>
                  <a:cubicBezTo>
                    <a:pt x="751" y="1495"/>
                    <a:pt x="747" y="1491"/>
                    <a:pt x="751" y="1513"/>
                  </a:cubicBezTo>
                  <a:cubicBezTo>
                    <a:pt x="762" y="1536"/>
                    <a:pt x="779" y="1538"/>
                    <a:pt x="804" y="1556"/>
                  </a:cubicBezTo>
                  <a:cubicBezTo>
                    <a:pt x="829" y="1574"/>
                    <a:pt x="878" y="1596"/>
                    <a:pt x="899" y="1620"/>
                  </a:cubicBezTo>
                  <a:cubicBezTo>
                    <a:pt x="928" y="1647"/>
                    <a:pt x="919" y="1665"/>
                    <a:pt x="932" y="1702"/>
                  </a:cubicBezTo>
                  <a:cubicBezTo>
                    <a:pt x="941" y="1726"/>
                    <a:pt x="967" y="1746"/>
                    <a:pt x="981" y="1768"/>
                  </a:cubicBezTo>
                  <a:cubicBezTo>
                    <a:pt x="973" y="1846"/>
                    <a:pt x="979" y="1868"/>
                    <a:pt x="907" y="1891"/>
                  </a:cubicBezTo>
                  <a:cubicBezTo>
                    <a:pt x="867" y="1934"/>
                    <a:pt x="919" y="1884"/>
                    <a:pt x="866" y="1916"/>
                  </a:cubicBezTo>
                  <a:cubicBezTo>
                    <a:pt x="851" y="1925"/>
                    <a:pt x="840" y="1940"/>
                    <a:pt x="825" y="1949"/>
                  </a:cubicBezTo>
                  <a:cubicBezTo>
                    <a:pt x="805" y="1981"/>
                    <a:pt x="819" y="1989"/>
                    <a:pt x="792" y="2016"/>
                  </a:cubicBezTo>
                  <a:cubicBezTo>
                    <a:pt x="773" y="2073"/>
                    <a:pt x="809" y="2121"/>
                    <a:pt x="768" y="2108"/>
                  </a:cubicBezTo>
                  <a:cubicBezTo>
                    <a:pt x="758" y="2115"/>
                    <a:pt x="733" y="2102"/>
                    <a:pt x="716" y="2084"/>
                  </a:cubicBezTo>
                  <a:cubicBezTo>
                    <a:pt x="705" y="2069"/>
                    <a:pt x="717" y="2026"/>
                    <a:pt x="700" y="2020"/>
                  </a:cubicBezTo>
                  <a:cubicBezTo>
                    <a:pt x="648" y="2034"/>
                    <a:pt x="645" y="2014"/>
                    <a:pt x="611" y="2048"/>
                  </a:cubicBezTo>
                  <a:cubicBezTo>
                    <a:pt x="608" y="2056"/>
                    <a:pt x="605" y="2064"/>
                    <a:pt x="603" y="2072"/>
                  </a:cubicBezTo>
                  <a:cubicBezTo>
                    <a:pt x="598" y="2085"/>
                    <a:pt x="611" y="2104"/>
                    <a:pt x="596" y="2112"/>
                  </a:cubicBezTo>
                  <a:cubicBezTo>
                    <a:pt x="580" y="2117"/>
                    <a:pt x="538" y="2100"/>
                    <a:pt x="504" y="2104"/>
                  </a:cubicBezTo>
                  <a:cubicBezTo>
                    <a:pt x="488" y="2105"/>
                    <a:pt x="421" y="2122"/>
                    <a:pt x="389" y="2138"/>
                  </a:cubicBezTo>
                  <a:cubicBezTo>
                    <a:pt x="360" y="2153"/>
                    <a:pt x="346" y="2163"/>
                    <a:pt x="316" y="2176"/>
                  </a:cubicBezTo>
                  <a:cubicBezTo>
                    <a:pt x="298" y="2184"/>
                    <a:pt x="276" y="2206"/>
                    <a:pt x="257" y="2212"/>
                  </a:cubicBezTo>
                  <a:cubicBezTo>
                    <a:pt x="228" y="2233"/>
                    <a:pt x="193" y="2249"/>
                    <a:pt x="159" y="2262"/>
                  </a:cubicBezTo>
                  <a:cubicBezTo>
                    <a:pt x="146" y="2274"/>
                    <a:pt x="130" y="2282"/>
                    <a:pt x="117" y="2295"/>
                  </a:cubicBezTo>
                  <a:cubicBezTo>
                    <a:pt x="87" y="2325"/>
                    <a:pt x="59" y="2367"/>
                    <a:pt x="35" y="2402"/>
                  </a:cubicBezTo>
                  <a:cubicBezTo>
                    <a:pt x="24" y="2437"/>
                    <a:pt x="0" y="2496"/>
                    <a:pt x="43" y="2525"/>
                  </a:cubicBezTo>
                  <a:cubicBezTo>
                    <a:pt x="52" y="2531"/>
                    <a:pt x="65" y="2530"/>
                    <a:pt x="76" y="2533"/>
                  </a:cubicBezTo>
                  <a:cubicBezTo>
                    <a:pt x="117" y="2574"/>
                    <a:pt x="66" y="2528"/>
                    <a:pt x="117" y="2558"/>
                  </a:cubicBezTo>
                  <a:cubicBezTo>
                    <a:pt x="123" y="2561"/>
                    <a:pt x="146" y="2586"/>
                    <a:pt x="150" y="2591"/>
                  </a:cubicBezTo>
                  <a:cubicBezTo>
                    <a:pt x="172" y="2653"/>
                    <a:pt x="170" y="2623"/>
                    <a:pt x="159" y="2681"/>
                  </a:cubicBezTo>
                  <a:cubicBezTo>
                    <a:pt x="175" y="2732"/>
                    <a:pt x="157" y="2786"/>
                    <a:pt x="216" y="2805"/>
                  </a:cubicBezTo>
                  <a:cubicBezTo>
                    <a:pt x="237" y="2824"/>
                    <a:pt x="248" y="2835"/>
                    <a:pt x="257" y="2862"/>
                  </a:cubicBezTo>
                  <a:cubicBezTo>
                    <a:pt x="252" y="2868"/>
                    <a:pt x="248" y="2876"/>
                    <a:pt x="241" y="2879"/>
                  </a:cubicBezTo>
                  <a:cubicBezTo>
                    <a:pt x="225" y="2887"/>
                    <a:pt x="191" y="2895"/>
                    <a:pt x="191" y="2895"/>
                  </a:cubicBezTo>
                  <a:cubicBezTo>
                    <a:pt x="152" y="2890"/>
                    <a:pt x="120" y="2875"/>
                    <a:pt x="84" y="2887"/>
                  </a:cubicBezTo>
                  <a:cubicBezTo>
                    <a:pt x="79" y="2893"/>
                    <a:pt x="75" y="2900"/>
                    <a:pt x="68" y="2904"/>
                  </a:cubicBezTo>
                  <a:cubicBezTo>
                    <a:pt x="53" y="2912"/>
                    <a:pt x="19" y="2920"/>
                    <a:pt x="19" y="2920"/>
                  </a:cubicBezTo>
                  <a:cubicBezTo>
                    <a:pt x="22" y="2939"/>
                    <a:pt x="20" y="2960"/>
                    <a:pt x="27" y="2978"/>
                  </a:cubicBezTo>
                  <a:cubicBezTo>
                    <a:pt x="37" y="3002"/>
                    <a:pt x="96" y="2999"/>
                    <a:pt x="116" y="3012"/>
                  </a:cubicBezTo>
                  <a:cubicBezTo>
                    <a:pt x="157" y="3138"/>
                    <a:pt x="94" y="2990"/>
                    <a:pt x="126" y="3257"/>
                  </a:cubicBezTo>
                  <a:cubicBezTo>
                    <a:pt x="131" y="3297"/>
                    <a:pt x="202" y="3321"/>
                    <a:pt x="233" y="3331"/>
                  </a:cubicBezTo>
                  <a:cubicBezTo>
                    <a:pt x="263" y="3344"/>
                    <a:pt x="261" y="3355"/>
                    <a:pt x="288" y="3356"/>
                  </a:cubicBezTo>
                  <a:cubicBezTo>
                    <a:pt x="315" y="3357"/>
                    <a:pt x="370" y="3337"/>
                    <a:pt x="396" y="3340"/>
                  </a:cubicBezTo>
                  <a:cubicBezTo>
                    <a:pt x="422" y="3343"/>
                    <a:pt x="430" y="3359"/>
                    <a:pt x="447" y="3373"/>
                  </a:cubicBezTo>
                  <a:cubicBezTo>
                    <a:pt x="485" y="3386"/>
                    <a:pt x="469" y="3395"/>
                    <a:pt x="496" y="3422"/>
                  </a:cubicBezTo>
                  <a:cubicBezTo>
                    <a:pt x="516" y="3505"/>
                    <a:pt x="485" y="3419"/>
                    <a:pt x="529" y="3463"/>
                  </a:cubicBezTo>
                  <a:cubicBezTo>
                    <a:pt x="542" y="3476"/>
                    <a:pt x="542" y="3498"/>
                    <a:pt x="553" y="3512"/>
                  </a:cubicBezTo>
                  <a:cubicBezTo>
                    <a:pt x="577" y="3541"/>
                    <a:pt x="597" y="3566"/>
                    <a:pt x="628" y="3587"/>
                  </a:cubicBezTo>
                  <a:cubicBezTo>
                    <a:pt x="669" y="3572"/>
                    <a:pt x="683" y="3534"/>
                    <a:pt x="718" y="3512"/>
                  </a:cubicBezTo>
                  <a:cubicBezTo>
                    <a:pt x="744" y="3496"/>
                    <a:pt x="764" y="3478"/>
                    <a:pt x="792" y="3472"/>
                  </a:cubicBezTo>
                  <a:cubicBezTo>
                    <a:pt x="813" y="3459"/>
                    <a:pt x="840" y="3469"/>
                    <a:pt x="856" y="3456"/>
                  </a:cubicBezTo>
                  <a:cubicBezTo>
                    <a:pt x="872" y="3443"/>
                    <a:pt x="872" y="3398"/>
                    <a:pt x="888" y="3396"/>
                  </a:cubicBezTo>
                  <a:cubicBezTo>
                    <a:pt x="904" y="3394"/>
                    <a:pt x="927" y="3443"/>
                    <a:pt x="952" y="3444"/>
                  </a:cubicBezTo>
                  <a:cubicBezTo>
                    <a:pt x="977" y="3448"/>
                    <a:pt x="1017" y="3401"/>
                    <a:pt x="1040" y="3400"/>
                  </a:cubicBezTo>
                  <a:cubicBezTo>
                    <a:pt x="1063" y="3399"/>
                    <a:pt x="1069" y="3431"/>
                    <a:pt x="1092" y="3436"/>
                  </a:cubicBezTo>
                  <a:cubicBezTo>
                    <a:pt x="1115" y="3441"/>
                    <a:pt x="1152" y="3427"/>
                    <a:pt x="1179" y="3430"/>
                  </a:cubicBezTo>
                  <a:cubicBezTo>
                    <a:pt x="1204" y="3438"/>
                    <a:pt x="1228" y="3447"/>
                    <a:pt x="1253" y="3455"/>
                  </a:cubicBezTo>
                  <a:cubicBezTo>
                    <a:pt x="1283" y="3457"/>
                    <a:pt x="1322" y="3417"/>
                    <a:pt x="1352" y="3416"/>
                  </a:cubicBezTo>
                  <a:cubicBezTo>
                    <a:pt x="1382" y="3415"/>
                    <a:pt x="1416" y="3419"/>
                    <a:pt x="1434" y="3447"/>
                  </a:cubicBezTo>
                  <a:cubicBezTo>
                    <a:pt x="1438" y="3494"/>
                    <a:pt x="1437" y="3544"/>
                    <a:pt x="1459" y="3587"/>
                  </a:cubicBezTo>
                  <a:cubicBezTo>
                    <a:pt x="1478" y="3623"/>
                    <a:pt x="1545" y="3643"/>
                    <a:pt x="1572" y="3664"/>
                  </a:cubicBezTo>
                  <a:cubicBezTo>
                    <a:pt x="1599" y="3685"/>
                    <a:pt x="1595" y="3702"/>
                    <a:pt x="1620" y="3712"/>
                  </a:cubicBezTo>
                  <a:cubicBezTo>
                    <a:pt x="1663" y="3738"/>
                    <a:pt x="1684" y="3718"/>
                    <a:pt x="1720" y="3724"/>
                  </a:cubicBezTo>
                  <a:cubicBezTo>
                    <a:pt x="1756" y="3730"/>
                    <a:pt x="1820" y="3757"/>
                    <a:pt x="1837" y="3751"/>
                  </a:cubicBezTo>
                  <a:cubicBezTo>
                    <a:pt x="1874" y="3747"/>
                    <a:pt x="1828" y="3706"/>
                    <a:pt x="1824" y="3688"/>
                  </a:cubicBezTo>
                  <a:cubicBezTo>
                    <a:pt x="1820" y="3670"/>
                    <a:pt x="1823" y="3653"/>
                    <a:pt x="1812" y="3640"/>
                  </a:cubicBezTo>
                  <a:cubicBezTo>
                    <a:pt x="1809" y="3632"/>
                    <a:pt x="1752" y="3619"/>
                    <a:pt x="1755" y="3611"/>
                  </a:cubicBezTo>
                  <a:cubicBezTo>
                    <a:pt x="1759" y="3601"/>
                    <a:pt x="1781" y="3564"/>
                    <a:pt x="1792" y="3560"/>
                  </a:cubicBezTo>
                  <a:cubicBezTo>
                    <a:pt x="1808" y="3549"/>
                    <a:pt x="1854" y="3548"/>
                    <a:pt x="1870" y="3537"/>
                  </a:cubicBezTo>
                  <a:cubicBezTo>
                    <a:pt x="1878" y="3532"/>
                    <a:pt x="1895" y="3521"/>
                    <a:pt x="1895" y="3521"/>
                  </a:cubicBezTo>
                  <a:cubicBezTo>
                    <a:pt x="1910" y="3498"/>
                    <a:pt x="1959" y="3382"/>
                    <a:pt x="1988" y="3376"/>
                  </a:cubicBezTo>
                  <a:cubicBezTo>
                    <a:pt x="2020" y="3369"/>
                    <a:pt x="2035" y="3408"/>
                    <a:pt x="2068" y="3405"/>
                  </a:cubicBezTo>
                  <a:cubicBezTo>
                    <a:pt x="2088" y="3392"/>
                    <a:pt x="2105" y="3368"/>
                    <a:pt x="2125" y="3356"/>
                  </a:cubicBezTo>
                  <a:cubicBezTo>
                    <a:pt x="2133" y="3351"/>
                    <a:pt x="2178" y="3341"/>
                    <a:pt x="2183" y="3340"/>
                  </a:cubicBezTo>
                  <a:cubicBezTo>
                    <a:pt x="2197" y="3343"/>
                    <a:pt x="2212" y="3342"/>
                    <a:pt x="2224" y="3348"/>
                  </a:cubicBezTo>
                  <a:cubicBezTo>
                    <a:pt x="2307" y="3390"/>
                    <a:pt x="2200" y="3362"/>
                    <a:pt x="2273" y="3381"/>
                  </a:cubicBezTo>
                  <a:cubicBezTo>
                    <a:pt x="2295" y="3387"/>
                    <a:pt x="2317" y="3392"/>
                    <a:pt x="2339" y="3397"/>
                  </a:cubicBezTo>
                  <a:cubicBezTo>
                    <a:pt x="2350" y="3400"/>
                    <a:pt x="2372" y="3405"/>
                    <a:pt x="2372" y="3405"/>
                  </a:cubicBezTo>
                  <a:cubicBezTo>
                    <a:pt x="2428" y="3391"/>
                    <a:pt x="2401" y="3395"/>
                    <a:pt x="2372" y="3364"/>
                  </a:cubicBezTo>
                  <a:cubicBezTo>
                    <a:pt x="2427" y="3329"/>
                    <a:pt x="2449" y="3352"/>
                    <a:pt x="2479" y="3397"/>
                  </a:cubicBezTo>
                  <a:cubicBezTo>
                    <a:pt x="2506" y="3394"/>
                    <a:pt x="2533" y="3366"/>
                    <a:pt x="2560" y="3360"/>
                  </a:cubicBezTo>
                  <a:cubicBezTo>
                    <a:pt x="2571" y="3357"/>
                    <a:pt x="2592" y="3357"/>
                    <a:pt x="2619" y="3348"/>
                  </a:cubicBezTo>
                  <a:cubicBezTo>
                    <a:pt x="2622" y="3340"/>
                    <a:pt x="2627" y="3332"/>
                    <a:pt x="2627" y="3323"/>
                  </a:cubicBezTo>
                  <a:cubicBezTo>
                    <a:pt x="2627" y="3302"/>
                    <a:pt x="2590" y="3274"/>
                    <a:pt x="2612" y="3252"/>
                  </a:cubicBezTo>
                  <a:cubicBezTo>
                    <a:pt x="2617" y="3247"/>
                    <a:pt x="2716" y="3224"/>
                    <a:pt x="2701" y="3249"/>
                  </a:cubicBezTo>
                  <a:cubicBezTo>
                    <a:pt x="2713" y="3210"/>
                    <a:pt x="2717" y="3198"/>
                    <a:pt x="2676" y="3183"/>
                  </a:cubicBezTo>
                  <a:cubicBezTo>
                    <a:pt x="2660" y="3134"/>
                    <a:pt x="2670" y="3101"/>
                    <a:pt x="2718" y="3085"/>
                  </a:cubicBezTo>
                  <a:cubicBezTo>
                    <a:pt x="2732" y="3041"/>
                    <a:pt x="2709" y="3010"/>
                    <a:pt x="2759" y="2994"/>
                  </a:cubicBezTo>
                  <a:cubicBezTo>
                    <a:pt x="2773" y="2972"/>
                    <a:pt x="2761" y="2962"/>
                    <a:pt x="2764" y="2948"/>
                  </a:cubicBezTo>
                  <a:cubicBezTo>
                    <a:pt x="2767" y="2934"/>
                    <a:pt x="2776" y="2927"/>
                    <a:pt x="2775" y="2912"/>
                  </a:cubicBezTo>
                  <a:cubicBezTo>
                    <a:pt x="2762" y="2871"/>
                    <a:pt x="2791" y="2888"/>
                    <a:pt x="2756" y="2860"/>
                  </a:cubicBezTo>
                  <a:cubicBezTo>
                    <a:pt x="2751" y="2856"/>
                    <a:pt x="2722" y="2814"/>
                    <a:pt x="2716" y="2812"/>
                  </a:cubicBezTo>
                  <a:cubicBezTo>
                    <a:pt x="2702" y="2804"/>
                    <a:pt x="2722" y="2845"/>
                    <a:pt x="2700" y="2844"/>
                  </a:cubicBezTo>
                  <a:cubicBezTo>
                    <a:pt x="2678" y="2843"/>
                    <a:pt x="2613" y="2819"/>
                    <a:pt x="2586" y="2805"/>
                  </a:cubicBezTo>
                  <a:cubicBezTo>
                    <a:pt x="2565" y="2784"/>
                    <a:pt x="2564" y="2769"/>
                    <a:pt x="2536" y="2760"/>
                  </a:cubicBezTo>
                  <a:cubicBezTo>
                    <a:pt x="2527" y="2733"/>
                    <a:pt x="2484" y="2740"/>
                    <a:pt x="2484" y="2740"/>
                  </a:cubicBezTo>
                  <a:cubicBezTo>
                    <a:pt x="2474" y="2654"/>
                    <a:pt x="2525" y="2684"/>
                    <a:pt x="2488" y="2628"/>
                  </a:cubicBezTo>
                  <a:cubicBezTo>
                    <a:pt x="2487" y="2605"/>
                    <a:pt x="2443" y="2578"/>
                    <a:pt x="2440" y="2556"/>
                  </a:cubicBezTo>
                  <a:cubicBezTo>
                    <a:pt x="2437" y="2534"/>
                    <a:pt x="2466" y="2520"/>
                    <a:pt x="2472" y="2496"/>
                  </a:cubicBezTo>
                  <a:cubicBezTo>
                    <a:pt x="2473" y="2488"/>
                    <a:pt x="2470" y="2417"/>
                    <a:pt x="2476" y="2412"/>
                  </a:cubicBezTo>
                  <a:cubicBezTo>
                    <a:pt x="2510" y="2378"/>
                    <a:pt x="2530" y="2388"/>
                    <a:pt x="2569" y="2360"/>
                  </a:cubicBezTo>
                  <a:cubicBezTo>
                    <a:pt x="2604" y="2349"/>
                    <a:pt x="2656" y="2367"/>
                    <a:pt x="2692" y="2364"/>
                  </a:cubicBezTo>
                  <a:cubicBezTo>
                    <a:pt x="2728" y="2361"/>
                    <a:pt x="2754" y="2341"/>
                    <a:pt x="2784" y="2344"/>
                  </a:cubicBezTo>
                  <a:cubicBezTo>
                    <a:pt x="2814" y="2347"/>
                    <a:pt x="2848" y="2380"/>
                    <a:pt x="2874" y="2385"/>
                  </a:cubicBezTo>
                  <a:cubicBezTo>
                    <a:pt x="2896" y="2382"/>
                    <a:pt x="2919" y="2384"/>
                    <a:pt x="2940" y="2377"/>
                  </a:cubicBezTo>
                  <a:cubicBezTo>
                    <a:pt x="2968" y="2367"/>
                    <a:pt x="2985" y="2336"/>
                    <a:pt x="3014" y="2328"/>
                  </a:cubicBezTo>
                  <a:cubicBezTo>
                    <a:pt x="3063" y="2315"/>
                    <a:pt x="3113" y="2311"/>
                    <a:pt x="3162" y="2295"/>
                  </a:cubicBezTo>
                  <a:cubicBezTo>
                    <a:pt x="3201" y="2254"/>
                    <a:pt x="3151" y="2301"/>
                    <a:pt x="3203" y="2270"/>
                  </a:cubicBezTo>
                  <a:cubicBezTo>
                    <a:pt x="3233" y="2252"/>
                    <a:pt x="3260" y="2215"/>
                    <a:pt x="3294" y="2204"/>
                  </a:cubicBezTo>
                  <a:cubicBezTo>
                    <a:pt x="3354" y="2184"/>
                    <a:pt x="3326" y="2193"/>
                    <a:pt x="3376" y="2179"/>
                  </a:cubicBezTo>
                  <a:cubicBezTo>
                    <a:pt x="3443" y="2136"/>
                    <a:pt x="3362" y="2193"/>
                    <a:pt x="3417" y="2138"/>
                  </a:cubicBezTo>
                  <a:cubicBezTo>
                    <a:pt x="3442" y="2113"/>
                    <a:pt x="3483" y="2107"/>
                    <a:pt x="3516" y="2097"/>
                  </a:cubicBezTo>
                  <a:cubicBezTo>
                    <a:pt x="3547" y="2077"/>
                    <a:pt x="3561" y="2042"/>
                    <a:pt x="3573" y="2007"/>
                  </a:cubicBezTo>
                  <a:cubicBezTo>
                    <a:pt x="3563" y="1974"/>
                    <a:pt x="3544" y="1944"/>
                    <a:pt x="3516" y="1924"/>
                  </a:cubicBezTo>
                  <a:cubicBezTo>
                    <a:pt x="3513" y="1916"/>
                    <a:pt x="3509" y="1908"/>
                    <a:pt x="3508" y="1900"/>
                  </a:cubicBezTo>
                  <a:cubicBezTo>
                    <a:pt x="3504" y="1876"/>
                    <a:pt x="3506" y="1850"/>
                    <a:pt x="3499" y="1826"/>
                  </a:cubicBezTo>
                  <a:cubicBezTo>
                    <a:pt x="3488" y="1786"/>
                    <a:pt x="3410" y="1776"/>
                    <a:pt x="3376" y="1768"/>
                  </a:cubicBezTo>
                  <a:cubicBezTo>
                    <a:pt x="3340" y="1734"/>
                    <a:pt x="3328" y="1692"/>
                    <a:pt x="3302" y="1653"/>
                  </a:cubicBezTo>
                  <a:cubicBezTo>
                    <a:pt x="3289" y="1617"/>
                    <a:pt x="3290" y="1613"/>
                    <a:pt x="3280" y="1568"/>
                  </a:cubicBezTo>
                  <a:cubicBezTo>
                    <a:pt x="3278" y="1539"/>
                    <a:pt x="3298" y="1507"/>
                    <a:pt x="3292" y="1476"/>
                  </a:cubicBezTo>
                  <a:cubicBezTo>
                    <a:pt x="3286" y="1445"/>
                    <a:pt x="3258" y="1408"/>
                    <a:pt x="3244" y="1381"/>
                  </a:cubicBezTo>
                  <a:cubicBezTo>
                    <a:pt x="3226" y="1324"/>
                    <a:pt x="3240" y="1344"/>
                    <a:pt x="3211" y="1315"/>
                  </a:cubicBezTo>
                  <a:cubicBezTo>
                    <a:pt x="3214" y="1304"/>
                    <a:pt x="3210" y="1288"/>
                    <a:pt x="3220" y="1283"/>
                  </a:cubicBezTo>
                  <a:cubicBezTo>
                    <a:pt x="3233" y="1277"/>
                    <a:pt x="3247" y="1291"/>
                    <a:pt x="3261" y="1291"/>
                  </a:cubicBezTo>
                  <a:cubicBezTo>
                    <a:pt x="3275" y="1291"/>
                    <a:pt x="3306" y="1279"/>
                    <a:pt x="3320" y="1276"/>
                  </a:cubicBezTo>
                  <a:cubicBezTo>
                    <a:pt x="3323" y="1246"/>
                    <a:pt x="3286" y="1239"/>
                    <a:pt x="3300" y="1212"/>
                  </a:cubicBezTo>
                  <a:cubicBezTo>
                    <a:pt x="3308" y="1197"/>
                    <a:pt x="3340" y="1157"/>
                    <a:pt x="3356" y="1152"/>
                  </a:cubicBezTo>
                  <a:cubicBezTo>
                    <a:pt x="3364" y="1149"/>
                    <a:pt x="3424" y="1136"/>
                    <a:pt x="3424" y="1136"/>
                  </a:cubicBezTo>
                  <a:cubicBezTo>
                    <a:pt x="3453" y="1128"/>
                    <a:pt x="3496" y="1164"/>
                    <a:pt x="3532" y="1164"/>
                  </a:cubicBezTo>
                  <a:cubicBezTo>
                    <a:pt x="3559" y="1164"/>
                    <a:pt x="3566" y="1141"/>
                    <a:pt x="3584" y="1136"/>
                  </a:cubicBezTo>
                  <a:cubicBezTo>
                    <a:pt x="3602" y="1131"/>
                    <a:pt x="3633" y="1146"/>
                    <a:pt x="3639" y="1134"/>
                  </a:cubicBezTo>
                  <a:cubicBezTo>
                    <a:pt x="3646" y="1120"/>
                    <a:pt x="3626" y="1084"/>
                    <a:pt x="3620" y="1064"/>
                  </a:cubicBezTo>
                  <a:cubicBezTo>
                    <a:pt x="3614" y="1044"/>
                    <a:pt x="3586" y="1023"/>
                    <a:pt x="3604" y="1012"/>
                  </a:cubicBezTo>
                  <a:cubicBezTo>
                    <a:pt x="3624" y="950"/>
                    <a:pt x="3669" y="1001"/>
                    <a:pt x="3730" y="995"/>
                  </a:cubicBezTo>
                  <a:cubicBezTo>
                    <a:pt x="3744" y="950"/>
                    <a:pt x="3760" y="906"/>
                    <a:pt x="3705" y="888"/>
                  </a:cubicBezTo>
                  <a:cubicBezTo>
                    <a:pt x="3675" y="898"/>
                    <a:pt x="3675" y="900"/>
                    <a:pt x="3644" y="908"/>
                  </a:cubicBezTo>
                  <a:cubicBezTo>
                    <a:pt x="3626" y="909"/>
                    <a:pt x="3612" y="895"/>
                    <a:pt x="3596" y="892"/>
                  </a:cubicBezTo>
                  <a:cubicBezTo>
                    <a:pt x="3580" y="889"/>
                    <a:pt x="3566" y="885"/>
                    <a:pt x="3549" y="888"/>
                  </a:cubicBezTo>
                  <a:cubicBezTo>
                    <a:pt x="3453" y="907"/>
                    <a:pt x="3545" y="881"/>
                    <a:pt x="3491" y="912"/>
                  </a:cubicBezTo>
                  <a:cubicBezTo>
                    <a:pt x="3477" y="920"/>
                    <a:pt x="3424" y="928"/>
                    <a:pt x="3417" y="929"/>
                  </a:cubicBezTo>
                  <a:cubicBezTo>
                    <a:pt x="3401" y="926"/>
                    <a:pt x="3384" y="924"/>
                    <a:pt x="3368" y="920"/>
                  </a:cubicBezTo>
                  <a:cubicBezTo>
                    <a:pt x="3351" y="916"/>
                    <a:pt x="3318" y="904"/>
                    <a:pt x="3318" y="904"/>
                  </a:cubicBezTo>
                  <a:cubicBezTo>
                    <a:pt x="3291" y="862"/>
                    <a:pt x="3238" y="860"/>
                    <a:pt x="3188" y="868"/>
                  </a:cubicBezTo>
                  <a:cubicBezTo>
                    <a:pt x="3159" y="861"/>
                    <a:pt x="3142" y="850"/>
                    <a:pt x="3112" y="848"/>
                  </a:cubicBezTo>
                  <a:cubicBezTo>
                    <a:pt x="3082" y="846"/>
                    <a:pt x="3050" y="854"/>
                    <a:pt x="3008" y="856"/>
                  </a:cubicBezTo>
                  <a:cubicBezTo>
                    <a:pt x="2969" y="858"/>
                    <a:pt x="2895" y="867"/>
                    <a:pt x="2860" y="860"/>
                  </a:cubicBezTo>
                  <a:cubicBezTo>
                    <a:pt x="2844" y="853"/>
                    <a:pt x="2800" y="813"/>
                    <a:pt x="2800" y="813"/>
                  </a:cubicBezTo>
                  <a:cubicBezTo>
                    <a:pt x="2780" y="794"/>
                    <a:pt x="2734" y="764"/>
                    <a:pt x="2734" y="764"/>
                  </a:cubicBezTo>
                  <a:cubicBezTo>
                    <a:pt x="2731" y="739"/>
                    <a:pt x="2733" y="714"/>
                    <a:pt x="2726" y="690"/>
                  </a:cubicBezTo>
                  <a:cubicBezTo>
                    <a:pt x="2724" y="681"/>
                    <a:pt x="2670" y="634"/>
                    <a:pt x="2660" y="624"/>
                  </a:cubicBezTo>
                  <a:cubicBezTo>
                    <a:pt x="2654" y="601"/>
                    <a:pt x="2652" y="562"/>
                    <a:pt x="2627" y="550"/>
                  </a:cubicBezTo>
                  <a:cubicBezTo>
                    <a:pt x="2593" y="533"/>
                    <a:pt x="2558" y="534"/>
                    <a:pt x="2528" y="509"/>
                  </a:cubicBezTo>
                  <a:cubicBezTo>
                    <a:pt x="2502" y="493"/>
                    <a:pt x="2518" y="471"/>
                    <a:pt x="2492" y="444"/>
                  </a:cubicBezTo>
                  <a:cubicBezTo>
                    <a:pt x="2466" y="417"/>
                    <a:pt x="2400" y="372"/>
                    <a:pt x="2372" y="344"/>
                  </a:cubicBezTo>
                  <a:cubicBezTo>
                    <a:pt x="2363" y="300"/>
                    <a:pt x="2364" y="293"/>
                    <a:pt x="2323" y="279"/>
                  </a:cubicBezTo>
                  <a:cubicBezTo>
                    <a:pt x="2309" y="265"/>
                    <a:pt x="2287" y="248"/>
                    <a:pt x="2306" y="229"/>
                  </a:cubicBezTo>
                  <a:close/>
                </a:path>
              </a:pathLst>
            </a:custGeom>
            <a:noFill/>
            <a:ln w="9525">
              <a:solidFill>
                <a:srgbClr val="FF0000"/>
              </a:solidFill>
              <a:round/>
              <a:headEnd/>
              <a:tailEnd/>
            </a:ln>
          </p:spPr>
          <p:txBody>
            <a:bodyPr wrap="none" anchor="ctr"/>
            <a:lstStyle/>
            <a:p>
              <a:pPr>
                <a:defRPr/>
              </a:pPr>
              <a:endParaRPr lang="zh-CN" altLang="en-US">
                <a:latin typeface="+mj-lt"/>
                <a:ea typeface="宋体" pitchFamily="2" charset="-122"/>
              </a:endParaRPr>
            </a:p>
          </p:txBody>
        </p:sp>
      </p:grpSp>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4"/>
          <p:cNvSpPr>
            <a:spLocks noChangeArrowheads="1"/>
          </p:cNvSpPr>
          <p:nvPr/>
        </p:nvSpPr>
        <p:spPr bwMode="auto">
          <a:xfrm>
            <a:off x="-36512" y="188640"/>
            <a:ext cx="9031287" cy="609600"/>
          </a:xfrm>
          <a:prstGeom prst="rect">
            <a:avLst/>
          </a:prstGeom>
          <a:noFill/>
          <a:ln w="9525" algn="ctr">
            <a:noFill/>
            <a:miter lim="800000"/>
            <a:headEnd/>
            <a:tailEnd/>
          </a:ln>
        </p:spPr>
        <p:txBody>
          <a:bodyPr/>
          <a:lstStyle/>
          <a:p>
            <a:r>
              <a:rPr lang="en-US" altLang="zh-CN" sz="2600" dirty="0" smtClean="0">
                <a:solidFill>
                  <a:schemeClr val="tx2"/>
                </a:solidFill>
              </a:rPr>
              <a:t>Milestone Achieved</a:t>
            </a:r>
            <a:endParaRPr lang="zh-CN" altLang="en-US" sz="2600" dirty="0" smtClean="0">
              <a:solidFill>
                <a:schemeClr val="tx2"/>
              </a:solidFill>
            </a:endParaRPr>
          </a:p>
        </p:txBody>
      </p:sp>
      <p:grpSp>
        <p:nvGrpSpPr>
          <p:cNvPr id="2" name="Group 5"/>
          <p:cNvGrpSpPr>
            <a:grpSpLocks/>
          </p:cNvGrpSpPr>
          <p:nvPr/>
        </p:nvGrpSpPr>
        <p:grpSpPr bwMode="auto">
          <a:xfrm>
            <a:off x="431802" y="1052513"/>
            <a:ext cx="8151813" cy="0"/>
            <a:chOff x="431800" y="1052736"/>
            <a:chExt cx="8151813" cy="0"/>
          </a:xfrm>
        </p:grpSpPr>
        <p:sp>
          <p:nvSpPr>
            <p:cNvPr id="57351" name="Line 6"/>
            <p:cNvSpPr>
              <a:spLocks noChangeShapeType="1"/>
            </p:cNvSpPr>
            <p:nvPr/>
          </p:nvSpPr>
          <p:spPr bwMode="auto">
            <a:xfrm>
              <a:off x="240" y="960"/>
              <a:ext cx="5135" cy="0"/>
            </a:xfrm>
            <a:prstGeom prst="line">
              <a:avLst/>
            </a:prstGeom>
            <a:noFill/>
            <a:ln w="19050" cap="rnd">
              <a:solidFill>
                <a:schemeClr val="tx2"/>
              </a:solidFill>
              <a:prstDash val="sysDot"/>
              <a:round/>
              <a:headEnd/>
              <a:tailEnd/>
            </a:ln>
          </p:spPr>
          <p:txBody>
            <a:bodyPr wrap="none" anchor="ctr"/>
            <a:lstStyle/>
            <a:p>
              <a:endParaRPr lang="en-US"/>
            </a:p>
          </p:txBody>
        </p:sp>
        <p:sp>
          <p:nvSpPr>
            <p:cNvPr id="57352" name="Line 7"/>
            <p:cNvSpPr>
              <a:spLocks noChangeShapeType="1"/>
            </p:cNvSpPr>
            <p:nvPr/>
          </p:nvSpPr>
          <p:spPr bwMode="auto">
            <a:xfrm>
              <a:off x="240" y="960"/>
              <a:ext cx="5087" cy="0"/>
            </a:xfrm>
            <a:prstGeom prst="line">
              <a:avLst/>
            </a:prstGeom>
            <a:noFill/>
            <a:ln w="19050" cap="rnd">
              <a:solidFill>
                <a:schemeClr val="tx2"/>
              </a:solidFill>
              <a:prstDash val="sysDot"/>
              <a:round/>
              <a:headEnd/>
              <a:tailEnd/>
            </a:ln>
          </p:spPr>
          <p:txBody>
            <a:bodyPr wrap="none" anchor="ctr"/>
            <a:lstStyle/>
            <a:p>
              <a:endParaRPr lang="en-US"/>
            </a:p>
          </p:txBody>
        </p:sp>
      </p:grpSp>
      <p:sp>
        <p:nvSpPr>
          <p:cNvPr id="9" name="TextBox 8"/>
          <p:cNvSpPr txBox="1"/>
          <p:nvPr/>
        </p:nvSpPr>
        <p:spPr>
          <a:xfrm>
            <a:off x="179512" y="692696"/>
            <a:ext cx="8784976" cy="5524589"/>
          </a:xfrm>
          <a:prstGeom prst="rect">
            <a:avLst/>
          </a:prstGeom>
          <a:noFill/>
        </p:spPr>
        <p:txBody>
          <a:bodyPr wrap="square" rtlCol="0">
            <a:spAutoFit/>
          </a:bodyPr>
          <a:lstStyle/>
          <a:p>
            <a:pPr marL="246063" indent="-246063">
              <a:spcAft>
                <a:spcPts val="300"/>
              </a:spcAft>
              <a:buClr>
                <a:schemeClr val="bg2"/>
              </a:buClr>
              <a:buFont typeface="Wingdings" pitchFamily="2" charset="2"/>
              <a:buChar char="ü"/>
            </a:pPr>
            <a:r>
              <a:rPr lang="en-US" altLang="zh-CN" sz="1800" dirty="0" smtClean="0">
                <a:solidFill>
                  <a:srgbClr val="000000"/>
                </a:solidFill>
                <a:latin typeface="Times New Roman" pitchFamily="18" charset="0"/>
                <a:ea typeface="华文细黑" pitchFamily="2" charset="-122"/>
                <a:cs typeface="Times New Roman" pitchFamily="18" charset="0"/>
              </a:rPr>
              <a:t>Communication system Construction/Integration for</a:t>
            </a:r>
          </a:p>
          <a:p>
            <a:pPr marL="608013" lvl="1" indent="-246063">
              <a:spcAft>
                <a:spcPts val="300"/>
              </a:spcAft>
              <a:buClr>
                <a:schemeClr val="bg2"/>
              </a:buClr>
              <a:buFont typeface="Wingdings" pitchFamily="2" charset="2"/>
              <a:buChar char="ü"/>
            </a:pPr>
            <a:r>
              <a:rPr lang="en-US" altLang="zh-CN" sz="1600" b="0" dirty="0" smtClean="0">
                <a:solidFill>
                  <a:srgbClr val="000000"/>
                </a:solidFill>
                <a:latin typeface="Times New Roman" pitchFamily="18" charset="0"/>
                <a:ea typeface="华文细黑" pitchFamily="2" charset="-122"/>
                <a:cs typeface="Times New Roman" pitchFamily="18" charset="0"/>
              </a:rPr>
              <a:t>Guangzhou Metro Line 2 (2000); 3 [2003]; 4 [2004], 28 </a:t>
            </a:r>
            <a:r>
              <a:rPr lang="en-US" altLang="zh-CN" sz="1600" b="0" dirty="0" err="1" smtClean="0">
                <a:solidFill>
                  <a:srgbClr val="000000"/>
                </a:solidFill>
                <a:latin typeface="Times New Roman" pitchFamily="18" charset="0"/>
                <a:ea typeface="华文细黑" pitchFamily="2" charset="-122"/>
                <a:cs typeface="Times New Roman" pitchFamily="18" charset="0"/>
              </a:rPr>
              <a:t>Ext.Sect</a:t>
            </a:r>
            <a:r>
              <a:rPr lang="en-US" altLang="zh-CN" sz="1600" b="0" dirty="0" smtClean="0">
                <a:solidFill>
                  <a:srgbClr val="000000"/>
                </a:solidFill>
                <a:latin typeface="Times New Roman" pitchFamily="18" charset="0"/>
                <a:ea typeface="华文细黑" pitchFamily="2" charset="-122"/>
                <a:cs typeface="Times New Roman" pitchFamily="18" charset="0"/>
              </a:rPr>
              <a:t> [2007], 3 North Ext Sect [2009]</a:t>
            </a:r>
          </a:p>
          <a:p>
            <a:pPr marL="608013" lvl="1" indent="-246063">
              <a:spcAft>
                <a:spcPts val="300"/>
              </a:spcAft>
              <a:buClr>
                <a:schemeClr val="bg2"/>
              </a:buClr>
              <a:buFont typeface="Wingdings" pitchFamily="2" charset="2"/>
              <a:buChar char="ü"/>
            </a:pPr>
            <a:r>
              <a:rPr lang="en-US" altLang="zh-CN" sz="1600" b="0" dirty="0" err="1" smtClean="0">
                <a:solidFill>
                  <a:srgbClr val="000000"/>
                </a:solidFill>
                <a:latin typeface="Times New Roman" pitchFamily="18" charset="0"/>
                <a:ea typeface="华文细黑" pitchFamily="2" charset="-122"/>
                <a:cs typeface="Times New Roman" pitchFamily="18" charset="0"/>
              </a:rPr>
              <a:t>Zhujiang</a:t>
            </a:r>
            <a:r>
              <a:rPr lang="en-US" altLang="zh-CN" sz="1600" b="0" dirty="0" smtClean="0">
                <a:solidFill>
                  <a:srgbClr val="000000"/>
                </a:solidFill>
                <a:latin typeface="Times New Roman" pitchFamily="18" charset="0"/>
                <a:ea typeface="华文细黑" pitchFamily="2" charset="-122"/>
                <a:cs typeface="Times New Roman" pitchFamily="18" charset="0"/>
              </a:rPr>
              <a:t> </a:t>
            </a:r>
            <a:r>
              <a:rPr lang="en-US" altLang="zh-CN" sz="1600" b="0" dirty="0" err="1" smtClean="0">
                <a:solidFill>
                  <a:srgbClr val="000000"/>
                </a:solidFill>
                <a:latin typeface="Times New Roman" pitchFamily="18" charset="0"/>
                <a:ea typeface="华文细黑" pitchFamily="2" charset="-122"/>
                <a:cs typeface="Times New Roman" pitchFamily="18" charset="0"/>
              </a:rPr>
              <a:t>Xincheng</a:t>
            </a:r>
            <a:r>
              <a:rPr lang="en-US" altLang="zh-CN" sz="1600" b="0" dirty="0" smtClean="0">
                <a:solidFill>
                  <a:srgbClr val="000000"/>
                </a:solidFill>
                <a:latin typeface="Times New Roman" pitchFamily="18" charset="0"/>
                <a:ea typeface="华文细黑" pitchFamily="2" charset="-122"/>
                <a:cs typeface="Times New Roman" pitchFamily="18" charset="0"/>
              </a:rPr>
              <a:t> section of Guangzhou Metro Line (2009)</a:t>
            </a:r>
          </a:p>
          <a:p>
            <a:pPr marL="608013" lvl="1" indent="-246063">
              <a:spcAft>
                <a:spcPts val="300"/>
              </a:spcAft>
              <a:buClr>
                <a:schemeClr val="bg2"/>
              </a:buClr>
              <a:buFont typeface="Wingdings" pitchFamily="2" charset="2"/>
              <a:buChar char="ü"/>
            </a:pPr>
            <a:r>
              <a:rPr lang="en-US" altLang="zh-CN" sz="1600" b="0" dirty="0" smtClean="0">
                <a:solidFill>
                  <a:srgbClr val="000000"/>
                </a:solidFill>
                <a:latin typeface="Times New Roman" pitchFamily="18" charset="0"/>
                <a:ea typeface="华文细黑" pitchFamily="2" charset="-122"/>
                <a:cs typeface="Times New Roman" pitchFamily="18" charset="0"/>
              </a:rPr>
              <a:t>Extended section of Shenzhen Metro Line 1 (2006)</a:t>
            </a:r>
          </a:p>
          <a:p>
            <a:pPr marL="608013" lvl="1" indent="-246063">
              <a:spcAft>
                <a:spcPts val="300"/>
              </a:spcAft>
              <a:buClr>
                <a:schemeClr val="bg2"/>
              </a:buClr>
              <a:buFont typeface="Wingdings" pitchFamily="2" charset="2"/>
              <a:buChar char="ü"/>
            </a:pPr>
            <a:r>
              <a:rPr lang="en-US" altLang="zh-CN" sz="1600" b="0" dirty="0" smtClean="0">
                <a:solidFill>
                  <a:srgbClr val="000000"/>
                </a:solidFill>
                <a:latin typeface="Times New Roman" pitchFamily="18" charset="0"/>
                <a:ea typeface="华文细黑" pitchFamily="2" charset="-122"/>
                <a:cs typeface="Times New Roman" pitchFamily="18" charset="0"/>
              </a:rPr>
              <a:t>Shenzhen Metro Line 3 (2007)</a:t>
            </a:r>
          </a:p>
          <a:p>
            <a:pPr marL="608013" lvl="1" indent="-246063">
              <a:spcAft>
                <a:spcPts val="300"/>
              </a:spcAft>
              <a:buClr>
                <a:schemeClr val="bg2"/>
              </a:buClr>
              <a:buFont typeface="Wingdings" pitchFamily="2" charset="2"/>
              <a:buChar char="ü"/>
            </a:pPr>
            <a:r>
              <a:rPr lang="en-US" altLang="zh-CN" sz="1600" b="0" dirty="0" smtClean="0">
                <a:solidFill>
                  <a:srgbClr val="000000"/>
                </a:solidFill>
                <a:latin typeface="Times New Roman" pitchFamily="18" charset="0"/>
                <a:ea typeface="华文细黑" pitchFamily="2" charset="-122"/>
                <a:cs typeface="Times New Roman" pitchFamily="18" charset="0"/>
              </a:rPr>
              <a:t>Beijing Metro Line 10 (2006]; </a:t>
            </a:r>
            <a:r>
              <a:rPr lang="en-US" altLang="zh-CN" sz="1600" b="0" dirty="0" err="1" smtClean="0">
                <a:solidFill>
                  <a:srgbClr val="000000"/>
                </a:solidFill>
                <a:latin typeface="Times New Roman" pitchFamily="18" charset="0"/>
                <a:ea typeface="华文细黑" pitchFamily="2" charset="-122"/>
                <a:cs typeface="Times New Roman" pitchFamily="18" charset="0"/>
              </a:rPr>
              <a:t>Yizhuang</a:t>
            </a:r>
            <a:r>
              <a:rPr lang="en-US" altLang="zh-CN" sz="1600" b="0" dirty="0" smtClean="0">
                <a:solidFill>
                  <a:srgbClr val="000000"/>
                </a:solidFill>
                <a:latin typeface="Times New Roman" pitchFamily="18" charset="0"/>
                <a:ea typeface="华文细黑" pitchFamily="2" charset="-122"/>
                <a:cs typeface="Times New Roman" pitchFamily="18" charset="0"/>
              </a:rPr>
              <a:t> Section [2009], </a:t>
            </a:r>
            <a:r>
              <a:rPr lang="en-US" altLang="zh-CN" sz="1600" b="0" dirty="0" err="1" smtClean="0">
                <a:solidFill>
                  <a:srgbClr val="000000"/>
                </a:solidFill>
                <a:latin typeface="Times New Roman" pitchFamily="18" charset="0"/>
                <a:ea typeface="华文细黑" pitchFamily="2" charset="-122"/>
                <a:cs typeface="Times New Roman" pitchFamily="18" charset="0"/>
              </a:rPr>
              <a:t>Changping</a:t>
            </a:r>
            <a:r>
              <a:rPr lang="en-US" altLang="zh-CN" sz="1600" b="0" dirty="0" smtClean="0">
                <a:solidFill>
                  <a:srgbClr val="000000"/>
                </a:solidFill>
                <a:latin typeface="Times New Roman" pitchFamily="18" charset="0"/>
                <a:ea typeface="华文细黑" pitchFamily="2" charset="-122"/>
                <a:cs typeface="Times New Roman" pitchFamily="18" charset="0"/>
              </a:rPr>
              <a:t> Section [2009]</a:t>
            </a:r>
          </a:p>
          <a:p>
            <a:pPr marL="608013" lvl="1" indent="-246063">
              <a:spcAft>
                <a:spcPts val="300"/>
              </a:spcAft>
              <a:buClr>
                <a:schemeClr val="bg2"/>
              </a:buClr>
              <a:buFont typeface="Wingdings" pitchFamily="2" charset="2"/>
              <a:buChar char="ü"/>
            </a:pPr>
            <a:r>
              <a:rPr lang="en-US" altLang="zh-CN" sz="1600" b="0" dirty="0" smtClean="0">
                <a:solidFill>
                  <a:srgbClr val="000000"/>
                </a:solidFill>
                <a:latin typeface="Times New Roman" pitchFamily="18" charset="0"/>
                <a:ea typeface="华文细黑" pitchFamily="2" charset="-122"/>
                <a:cs typeface="Times New Roman" pitchFamily="18" charset="0"/>
              </a:rPr>
              <a:t>Tianjin Metro Line 2 (2009)</a:t>
            </a:r>
          </a:p>
          <a:p>
            <a:pPr marL="608013" lvl="1" indent="-246063">
              <a:spcAft>
                <a:spcPts val="300"/>
              </a:spcAft>
              <a:buClr>
                <a:schemeClr val="bg2"/>
              </a:buClr>
              <a:buFont typeface="Wingdings" pitchFamily="2" charset="2"/>
              <a:buChar char="ü"/>
            </a:pPr>
            <a:r>
              <a:rPr lang="en-US" altLang="zh-CN" sz="1600" dirty="0" smtClean="0">
                <a:solidFill>
                  <a:srgbClr val="000000"/>
                </a:solidFill>
                <a:latin typeface="Times New Roman" pitchFamily="18" charset="0"/>
                <a:ea typeface="华文细黑" pitchFamily="2" charset="-122"/>
                <a:cs typeface="Times New Roman" pitchFamily="18" charset="0"/>
              </a:rPr>
              <a:t>Vietnam railway project (2005)</a:t>
            </a:r>
          </a:p>
          <a:p>
            <a:pPr marL="608013" lvl="1" indent="-246063">
              <a:spcAft>
                <a:spcPts val="300"/>
              </a:spcAft>
              <a:buClr>
                <a:schemeClr val="bg2"/>
              </a:buClr>
              <a:buFont typeface="Wingdings" pitchFamily="2" charset="2"/>
              <a:buChar char="ü"/>
            </a:pPr>
            <a:r>
              <a:rPr lang="en-US" altLang="zh-CN" sz="1600" b="0" dirty="0" smtClean="0">
                <a:solidFill>
                  <a:srgbClr val="000000"/>
                </a:solidFill>
                <a:latin typeface="Times New Roman" pitchFamily="18" charset="0"/>
                <a:ea typeface="华文细黑" pitchFamily="2" charset="-122"/>
                <a:cs typeface="Times New Roman" pitchFamily="18" charset="0"/>
              </a:rPr>
              <a:t>Hangzhou Metro Line 1 (2008)</a:t>
            </a:r>
          </a:p>
          <a:p>
            <a:pPr marL="608013" lvl="1" indent="-246063">
              <a:spcAft>
                <a:spcPts val="300"/>
              </a:spcAft>
              <a:buClr>
                <a:schemeClr val="bg2"/>
              </a:buClr>
              <a:buFont typeface="Wingdings" pitchFamily="2" charset="2"/>
              <a:buChar char="ü"/>
            </a:pPr>
            <a:r>
              <a:rPr lang="en-US" altLang="zh-CN" sz="1600" b="0" dirty="0" smtClean="0">
                <a:solidFill>
                  <a:srgbClr val="000000"/>
                </a:solidFill>
                <a:latin typeface="Times New Roman" pitchFamily="18" charset="0"/>
                <a:ea typeface="华文细黑" pitchFamily="2" charset="-122"/>
                <a:cs typeface="Times New Roman" pitchFamily="18" charset="0"/>
              </a:rPr>
              <a:t>Ningbo Metro Line 1 (2009)</a:t>
            </a:r>
          </a:p>
          <a:p>
            <a:pPr marL="608013" lvl="1" indent="-246063">
              <a:spcAft>
                <a:spcPts val="300"/>
              </a:spcAft>
              <a:buClr>
                <a:schemeClr val="bg2"/>
              </a:buClr>
              <a:buFont typeface="Wingdings" pitchFamily="2" charset="2"/>
              <a:buChar char="ü"/>
            </a:pPr>
            <a:r>
              <a:rPr lang="en-US" altLang="zh-CN" sz="1600" b="0" dirty="0" smtClean="0">
                <a:solidFill>
                  <a:srgbClr val="000000"/>
                </a:solidFill>
                <a:latin typeface="Times New Roman" pitchFamily="18" charset="0"/>
                <a:ea typeface="华文细黑" pitchFamily="2" charset="-122"/>
                <a:cs typeface="Times New Roman" pitchFamily="18" charset="0"/>
              </a:rPr>
              <a:t>Tianjin Metro Lines 2&amp;3 (2008)</a:t>
            </a:r>
          </a:p>
          <a:p>
            <a:pPr marL="608013" lvl="1" indent="-246063">
              <a:spcAft>
                <a:spcPts val="300"/>
              </a:spcAft>
              <a:buClr>
                <a:schemeClr val="bg2"/>
              </a:buClr>
              <a:buFont typeface="Wingdings" pitchFamily="2" charset="2"/>
              <a:buChar char="ü"/>
            </a:pPr>
            <a:r>
              <a:rPr lang="en-US" altLang="zh-CN" sz="1600" b="0" dirty="0" smtClean="0">
                <a:solidFill>
                  <a:srgbClr val="000000"/>
                </a:solidFill>
                <a:latin typeface="Times New Roman" pitchFamily="18" charset="0"/>
                <a:ea typeface="华文细黑" pitchFamily="2" charset="-122"/>
                <a:cs typeface="Times New Roman" pitchFamily="18" charset="0"/>
              </a:rPr>
              <a:t>Chengdu Metro Line 1 (2008)</a:t>
            </a:r>
          </a:p>
          <a:p>
            <a:pPr marL="246063" indent="-246063">
              <a:spcAft>
                <a:spcPts val="300"/>
              </a:spcAft>
              <a:buClr>
                <a:schemeClr val="bg2"/>
              </a:buClr>
              <a:buFont typeface="Wingdings" pitchFamily="2" charset="2"/>
              <a:buChar char="ü"/>
            </a:pPr>
            <a:r>
              <a:rPr lang="en-US" altLang="zh-CN" sz="1800" dirty="0" smtClean="0">
                <a:solidFill>
                  <a:srgbClr val="000000"/>
                </a:solidFill>
                <a:latin typeface="Times New Roman" pitchFamily="18" charset="0"/>
                <a:ea typeface="华文细黑" pitchFamily="2" charset="-122"/>
                <a:cs typeface="Times New Roman" pitchFamily="18" charset="0"/>
              </a:rPr>
              <a:t>Turnkey contract of the communication system construction for</a:t>
            </a:r>
          </a:p>
          <a:p>
            <a:pPr marL="608013" lvl="1" indent="-246063">
              <a:spcAft>
                <a:spcPts val="300"/>
              </a:spcAft>
              <a:buClr>
                <a:schemeClr val="bg2"/>
              </a:buClr>
              <a:buFont typeface="Wingdings" pitchFamily="2" charset="2"/>
              <a:buChar char="ü"/>
            </a:pPr>
            <a:r>
              <a:rPr lang="en-US" altLang="zh-CN" sz="1600" b="0" dirty="0" smtClean="0">
                <a:solidFill>
                  <a:srgbClr val="000000"/>
                </a:solidFill>
                <a:latin typeface="Times New Roman" pitchFamily="18" charset="0"/>
                <a:ea typeface="华文细黑" pitchFamily="2" charset="-122"/>
                <a:cs typeface="Times New Roman" pitchFamily="18" charset="0"/>
              </a:rPr>
              <a:t>Phase 1 of Shenzhen Metro Lines 1&amp;4 (2001)</a:t>
            </a:r>
          </a:p>
          <a:p>
            <a:pPr marL="608013" lvl="1" indent="-246063">
              <a:spcAft>
                <a:spcPts val="300"/>
              </a:spcAft>
              <a:buClr>
                <a:schemeClr val="bg2"/>
              </a:buClr>
              <a:buFont typeface="Wingdings" pitchFamily="2" charset="2"/>
              <a:buChar char="ü"/>
            </a:pPr>
            <a:r>
              <a:rPr lang="en-US" altLang="zh-CN" sz="1600" b="0" dirty="0" smtClean="0">
                <a:solidFill>
                  <a:srgbClr val="000000"/>
                </a:solidFill>
                <a:latin typeface="Times New Roman" pitchFamily="18" charset="0"/>
                <a:ea typeface="华文细黑" pitchFamily="2" charset="-122"/>
                <a:cs typeface="Times New Roman" pitchFamily="18" charset="0"/>
              </a:rPr>
              <a:t>Shenzhen Metro Line 5 (2008)</a:t>
            </a:r>
          </a:p>
          <a:p>
            <a:pPr marL="608013" lvl="1" indent="-246063">
              <a:spcAft>
                <a:spcPts val="300"/>
              </a:spcAft>
              <a:buClr>
                <a:schemeClr val="bg2"/>
              </a:buClr>
              <a:buFont typeface="Wingdings" pitchFamily="2" charset="2"/>
              <a:buChar char="ü"/>
            </a:pPr>
            <a:r>
              <a:rPr lang="en-US" altLang="zh-CN" sz="1600" b="0" dirty="0" smtClean="0">
                <a:solidFill>
                  <a:srgbClr val="000000"/>
                </a:solidFill>
                <a:latin typeface="Times New Roman" pitchFamily="18" charset="0"/>
                <a:ea typeface="华文细黑" pitchFamily="2" charset="-122"/>
                <a:cs typeface="Times New Roman" pitchFamily="18" charset="0"/>
              </a:rPr>
              <a:t>Phase 1 of Chongqing Light Rail 2 (2004)</a:t>
            </a:r>
          </a:p>
          <a:p>
            <a:pPr marL="608013" lvl="1" indent="-246063">
              <a:spcAft>
                <a:spcPts val="300"/>
              </a:spcAft>
              <a:buClr>
                <a:schemeClr val="bg2"/>
              </a:buClr>
              <a:buFont typeface="Wingdings" pitchFamily="2" charset="2"/>
              <a:buChar char="ü"/>
            </a:pPr>
            <a:r>
              <a:rPr lang="en-US" altLang="zh-CN" sz="1600" b="0" dirty="0" smtClean="0">
                <a:solidFill>
                  <a:srgbClr val="000000"/>
                </a:solidFill>
                <a:latin typeface="Times New Roman" pitchFamily="18" charset="0"/>
                <a:ea typeface="华文细黑" pitchFamily="2" charset="-122"/>
                <a:cs typeface="Times New Roman" pitchFamily="18" charset="0"/>
              </a:rPr>
              <a:t>Phase 2 of Chongqing Light Rail 2 (2005)</a:t>
            </a:r>
          </a:p>
          <a:p>
            <a:pPr marL="608013" lvl="1" indent="-246063">
              <a:spcAft>
                <a:spcPts val="300"/>
              </a:spcAft>
              <a:buClr>
                <a:schemeClr val="bg2"/>
              </a:buClr>
              <a:buFont typeface="Wingdings" pitchFamily="2" charset="2"/>
              <a:buChar char="ü"/>
            </a:pPr>
            <a:r>
              <a:rPr lang="en-US" altLang="zh-CN" sz="1600" b="0" dirty="0" smtClean="0">
                <a:solidFill>
                  <a:srgbClr val="000000"/>
                </a:solidFill>
                <a:latin typeface="Times New Roman" pitchFamily="18" charset="0"/>
                <a:ea typeface="华文细黑" pitchFamily="2" charset="-122"/>
                <a:cs typeface="Times New Roman" pitchFamily="18" charset="0"/>
              </a:rPr>
              <a:t>Beijing Metro Line 5 (2006)</a:t>
            </a:r>
          </a:p>
          <a:p>
            <a:pPr marL="608013" lvl="1" indent="-246063">
              <a:spcAft>
                <a:spcPts val="300"/>
              </a:spcAft>
              <a:buClr>
                <a:schemeClr val="bg2"/>
              </a:buClr>
              <a:buFont typeface="Wingdings" pitchFamily="2" charset="2"/>
              <a:buChar char="ü"/>
            </a:pPr>
            <a:r>
              <a:rPr lang="en-US" altLang="zh-CN" sz="1600" dirty="0" smtClean="0">
                <a:solidFill>
                  <a:srgbClr val="000000"/>
                </a:solidFill>
                <a:latin typeface="Times New Roman" pitchFamily="18" charset="0"/>
                <a:ea typeface="华文细黑" pitchFamily="2" charset="-122"/>
                <a:cs typeface="Times New Roman" pitchFamily="18" charset="0"/>
              </a:rPr>
              <a:t>Uzbekistan railway project (2008)</a:t>
            </a:r>
          </a:p>
        </p:txBody>
      </p:sp>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
          <p:cNvSpPr>
            <a:spLocks noGrp="1" noChangeArrowheads="1"/>
          </p:cNvSpPr>
          <p:nvPr>
            <p:ph type="title"/>
          </p:nvPr>
        </p:nvSpPr>
        <p:spPr/>
        <p:txBody>
          <a:bodyPr/>
          <a:lstStyle/>
          <a:p>
            <a:pPr eaLnBrk="1" hangingPunct="1">
              <a:defRPr/>
            </a:pPr>
            <a:r>
              <a:rPr lang="en-US" altLang="zh-CN" sz="4000" b="1" i="1" dirty="0" smtClean="0">
                <a:solidFill>
                  <a:srgbClr val="606060"/>
                </a:solidFill>
                <a:effectLst>
                  <a:outerShdw blurRad="38100" dist="38100" dir="2700000" algn="tl">
                    <a:srgbClr val="C0C0C0"/>
                  </a:outerShdw>
                </a:effectLst>
                <a:latin typeface="Times New Roman" pitchFamily="18" charset="0"/>
                <a:cs typeface="Times New Roman" pitchFamily="18" charset="0"/>
              </a:rPr>
              <a:t>Agenda</a:t>
            </a:r>
            <a:endParaRPr lang="zh-CN" altLang="en-US" sz="4000" b="1" i="1" dirty="0" smtClean="0">
              <a:solidFill>
                <a:srgbClr val="606060"/>
              </a:solidFill>
              <a:effectLst>
                <a:outerShdw blurRad="38100" dist="38100" dir="2700000" algn="tl">
                  <a:srgbClr val="C0C0C0"/>
                </a:outerShdw>
              </a:effectLst>
              <a:latin typeface="Times New Roman" pitchFamily="18" charset="0"/>
              <a:cs typeface="Times New Roman" pitchFamily="18" charset="0"/>
            </a:endParaRPr>
          </a:p>
        </p:txBody>
      </p:sp>
      <p:sp>
        <p:nvSpPr>
          <p:cNvPr id="12291" name="Rectangle 3"/>
          <p:cNvSpPr>
            <a:spLocks noGrp="1" noChangeArrowheads="1"/>
          </p:cNvSpPr>
          <p:nvPr>
            <p:ph idx="1"/>
          </p:nvPr>
        </p:nvSpPr>
        <p:spPr>
          <a:xfrm>
            <a:off x="971600" y="1772816"/>
            <a:ext cx="6059462" cy="2880667"/>
          </a:xfrm>
          <a:noFill/>
          <a:ln w="9525">
            <a:noFill/>
            <a:miter lim="800000"/>
            <a:headEnd/>
            <a:tailEnd/>
          </a:ln>
        </p:spPr>
        <p:txBody>
          <a:bodyPr vert="horz" wrap="square" lIns="91440" tIns="45720" rIns="91440" bIns="45720" numCol="1" anchor="t" anchorCtr="0" compatLnSpc="1">
            <a:prstTxWarp prst="textNoShape">
              <a:avLst/>
            </a:prstTxWarp>
          </a:bodyPr>
          <a:lstStyle/>
          <a:p>
            <a:pPr eaLnBrk="1" hangingPunct="1">
              <a:lnSpc>
                <a:spcPct val="110000"/>
              </a:lnSpc>
              <a:spcAft>
                <a:spcPct val="20000"/>
              </a:spcAft>
              <a:buClr>
                <a:srgbClr val="4D4D4D"/>
              </a:buClr>
              <a:buSzTx/>
              <a:buFont typeface="Wingdings" pitchFamily="2" charset="2"/>
              <a:buChar char="§"/>
              <a:defRPr/>
            </a:pPr>
            <a:r>
              <a:rPr lang="en-US" altLang="zh-CN" sz="2400" b="1" dirty="0" smtClean="0">
                <a:effectLst>
                  <a:outerShdw blurRad="38100" dist="38100" dir="2700000" algn="tl">
                    <a:srgbClr val="C0C0C0"/>
                  </a:outerShdw>
                </a:effectLst>
                <a:latin typeface="Times New Roman" pitchFamily="18" charset="0"/>
                <a:cs typeface="Times New Roman" pitchFamily="18" charset="0"/>
              </a:rPr>
              <a:t>Requirements Analysis for RCS</a:t>
            </a:r>
          </a:p>
          <a:p>
            <a:pPr eaLnBrk="1" hangingPunct="1">
              <a:lnSpc>
                <a:spcPct val="110000"/>
              </a:lnSpc>
              <a:spcAft>
                <a:spcPct val="20000"/>
              </a:spcAft>
              <a:buClr>
                <a:srgbClr val="4D4D4D"/>
              </a:buClr>
              <a:buSzTx/>
              <a:buFont typeface="Wingdings" pitchFamily="2" charset="2"/>
              <a:buChar char="§"/>
              <a:defRPr/>
            </a:pPr>
            <a:r>
              <a:rPr lang="en-US" altLang="zh-CN" sz="2400" b="1" dirty="0" smtClean="0">
                <a:effectLst>
                  <a:outerShdw blurRad="38100" dist="38100" dir="2700000" algn="tl">
                    <a:srgbClr val="C0C0C0"/>
                  </a:outerShdw>
                </a:effectLst>
                <a:latin typeface="Times New Roman" pitchFamily="18" charset="0"/>
                <a:cs typeface="Times New Roman" pitchFamily="18" charset="0"/>
              </a:rPr>
              <a:t>RCS Solution</a:t>
            </a:r>
          </a:p>
          <a:p>
            <a:pPr eaLnBrk="1" hangingPunct="1">
              <a:lnSpc>
                <a:spcPct val="110000"/>
              </a:lnSpc>
              <a:spcAft>
                <a:spcPct val="20000"/>
              </a:spcAft>
              <a:buClr>
                <a:srgbClr val="4D4D4D"/>
              </a:buClr>
              <a:buSzTx/>
              <a:buFont typeface="Wingdings" pitchFamily="2" charset="2"/>
              <a:buChar char="§"/>
              <a:defRPr/>
            </a:pPr>
            <a:r>
              <a:rPr lang="en-US" altLang="zh-CN" sz="2400" b="1" dirty="0" smtClean="0">
                <a:effectLst>
                  <a:outerShdw blurRad="38100" dist="38100" dir="2700000" algn="tl">
                    <a:srgbClr val="C0C0C0"/>
                  </a:outerShdw>
                </a:effectLst>
                <a:latin typeface="Times New Roman" pitchFamily="18" charset="0"/>
                <a:cs typeface="Times New Roman" pitchFamily="18" charset="0"/>
              </a:rPr>
              <a:t>Successful Case Studies</a:t>
            </a:r>
          </a:p>
          <a:p>
            <a:pPr eaLnBrk="1" hangingPunct="1">
              <a:lnSpc>
                <a:spcPct val="110000"/>
              </a:lnSpc>
              <a:spcAft>
                <a:spcPct val="20000"/>
              </a:spcAft>
              <a:buClr>
                <a:srgbClr val="4D4D4D"/>
              </a:buClr>
              <a:buSzTx/>
              <a:buFont typeface="Wingdings" pitchFamily="2" charset="2"/>
              <a:buChar char="§"/>
              <a:defRPr/>
            </a:pPr>
            <a:r>
              <a:rPr lang="en-US" altLang="zh-CN" sz="2400" b="1" dirty="0" smtClean="0">
                <a:solidFill>
                  <a:schemeClr val="accent2">
                    <a:lumMod val="40000"/>
                    <a:lumOff val="60000"/>
                  </a:schemeClr>
                </a:solidFill>
                <a:effectLst>
                  <a:outerShdw blurRad="38100" dist="38100" dir="2700000" algn="tl">
                    <a:srgbClr val="C0C0C0"/>
                  </a:outerShdw>
                </a:effectLst>
                <a:latin typeface="Times New Roman" pitchFamily="18" charset="0"/>
                <a:cs typeface="Times New Roman" pitchFamily="18" charset="0"/>
              </a:rPr>
              <a:t>ZTE Overview</a:t>
            </a:r>
          </a:p>
        </p:txBody>
      </p:sp>
    </p:spTree>
  </p:cSld>
  <p:clrMapOvr>
    <a:masterClrMapping/>
  </p:clrMapOvr>
  <p:transition>
    <p:fad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a:xfrm>
            <a:off x="34925" y="115888"/>
            <a:ext cx="8496300" cy="647700"/>
          </a:xfrm>
        </p:spPr>
        <p:txBody>
          <a:bodyPr/>
          <a:lstStyle/>
          <a:p>
            <a:pPr>
              <a:defRPr/>
            </a:pPr>
            <a:r>
              <a:rPr lang="en-US" altLang="zh-CN" sz="2400" dirty="0" smtClean="0">
                <a:latin typeface="+mj-lt"/>
              </a:rPr>
              <a:t>Overall architecture of railway ICT service network</a:t>
            </a:r>
          </a:p>
        </p:txBody>
      </p:sp>
      <p:grpSp>
        <p:nvGrpSpPr>
          <p:cNvPr id="121858" name="Group 290"/>
          <p:cNvGrpSpPr>
            <a:grpSpLocks/>
          </p:cNvGrpSpPr>
          <p:nvPr/>
        </p:nvGrpSpPr>
        <p:grpSpPr bwMode="auto">
          <a:xfrm>
            <a:off x="7279184" y="3545086"/>
            <a:ext cx="533400" cy="458787"/>
            <a:chOff x="4370388" y="5638800"/>
            <a:chExt cx="622301" cy="458788"/>
          </a:xfrm>
        </p:grpSpPr>
        <p:sp>
          <p:nvSpPr>
            <p:cNvPr id="30017" name="Freeform 110"/>
            <p:cNvSpPr>
              <a:spLocks/>
            </p:cNvSpPr>
            <p:nvPr/>
          </p:nvSpPr>
          <p:spPr bwMode="auto">
            <a:xfrm>
              <a:off x="4370388" y="5918201"/>
              <a:ext cx="622301" cy="179387"/>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0018" name="Freeform 111"/>
            <p:cNvSpPr>
              <a:spLocks/>
            </p:cNvSpPr>
            <p:nvPr/>
          </p:nvSpPr>
          <p:spPr bwMode="auto">
            <a:xfrm>
              <a:off x="4625976" y="5638800"/>
              <a:ext cx="366713" cy="63500"/>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0019" name="Freeform 112"/>
            <p:cNvSpPr>
              <a:spLocks/>
            </p:cNvSpPr>
            <p:nvPr/>
          </p:nvSpPr>
          <p:spPr bwMode="auto">
            <a:xfrm>
              <a:off x="4814889" y="5664200"/>
              <a:ext cx="177800" cy="261938"/>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0020" name="Rectangle 113"/>
            <p:cNvSpPr>
              <a:spLocks noChangeArrowheads="1"/>
            </p:cNvSpPr>
            <p:nvPr/>
          </p:nvSpPr>
          <p:spPr bwMode="auto">
            <a:xfrm>
              <a:off x="4631532" y="5838825"/>
              <a:ext cx="201878" cy="93662"/>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0021" name="Rectangle 114"/>
            <p:cNvSpPr>
              <a:spLocks noChangeArrowheads="1"/>
            </p:cNvSpPr>
            <p:nvPr/>
          </p:nvSpPr>
          <p:spPr bwMode="auto">
            <a:xfrm>
              <a:off x="4442619" y="5892801"/>
              <a:ext cx="14817" cy="254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0022" name="Rectangle 115"/>
            <p:cNvSpPr>
              <a:spLocks noChangeArrowheads="1"/>
            </p:cNvSpPr>
            <p:nvPr/>
          </p:nvSpPr>
          <p:spPr bwMode="auto">
            <a:xfrm>
              <a:off x="4540780" y="5892801"/>
              <a:ext cx="14817" cy="254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0023" name="Freeform 116"/>
            <p:cNvSpPr>
              <a:spLocks/>
            </p:cNvSpPr>
            <p:nvPr/>
          </p:nvSpPr>
          <p:spPr bwMode="auto">
            <a:xfrm>
              <a:off x="4429655" y="5803900"/>
              <a:ext cx="135202" cy="101600"/>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0024" name="Oval 117"/>
            <p:cNvSpPr>
              <a:spLocks noChangeArrowheads="1"/>
            </p:cNvSpPr>
            <p:nvPr/>
          </p:nvSpPr>
          <p:spPr bwMode="auto">
            <a:xfrm>
              <a:off x="4442619" y="5768975"/>
              <a:ext cx="111125" cy="1111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0025" name="Freeform 118"/>
            <p:cNvSpPr>
              <a:spLocks noEditPoints="1"/>
            </p:cNvSpPr>
            <p:nvPr/>
          </p:nvSpPr>
          <p:spPr bwMode="auto">
            <a:xfrm>
              <a:off x="4461140" y="5788025"/>
              <a:ext cx="75936" cy="76200"/>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0026" name="Rectangle 119"/>
            <p:cNvSpPr>
              <a:spLocks noChangeArrowheads="1"/>
            </p:cNvSpPr>
            <p:nvPr/>
          </p:nvSpPr>
          <p:spPr bwMode="auto">
            <a:xfrm>
              <a:off x="4487069" y="5749925"/>
              <a:ext cx="22225" cy="349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0027" name="Rectangle 120"/>
            <p:cNvSpPr>
              <a:spLocks noChangeArrowheads="1"/>
            </p:cNvSpPr>
            <p:nvPr/>
          </p:nvSpPr>
          <p:spPr bwMode="auto">
            <a:xfrm>
              <a:off x="4475956" y="5743575"/>
              <a:ext cx="42599" cy="95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0028" name="Freeform 121"/>
            <p:cNvSpPr>
              <a:spLocks/>
            </p:cNvSpPr>
            <p:nvPr/>
          </p:nvSpPr>
          <p:spPr bwMode="auto">
            <a:xfrm>
              <a:off x="4422246" y="5705475"/>
              <a:ext cx="153723" cy="34925"/>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0029" name="Rectangle 122"/>
            <p:cNvSpPr>
              <a:spLocks noChangeArrowheads="1"/>
            </p:cNvSpPr>
            <p:nvPr/>
          </p:nvSpPr>
          <p:spPr bwMode="auto">
            <a:xfrm>
              <a:off x="4429655" y="5727700"/>
              <a:ext cx="9260" cy="1651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0030" name="Rectangle 123"/>
            <p:cNvSpPr>
              <a:spLocks noChangeArrowheads="1"/>
            </p:cNvSpPr>
            <p:nvPr/>
          </p:nvSpPr>
          <p:spPr bwMode="auto">
            <a:xfrm>
              <a:off x="4559301" y="5727700"/>
              <a:ext cx="9260" cy="1651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0031" name="Rectangle 124"/>
            <p:cNvSpPr>
              <a:spLocks noChangeArrowheads="1"/>
            </p:cNvSpPr>
            <p:nvPr/>
          </p:nvSpPr>
          <p:spPr bwMode="auto">
            <a:xfrm>
              <a:off x="4370388" y="5983288"/>
              <a:ext cx="622301" cy="222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0032" name="Freeform 125"/>
            <p:cNvSpPr>
              <a:spLocks/>
            </p:cNvSpPr>
            <p:nvPr/>
          </p:nvSpPr>
          <p:spPr bwMode="auto">
            <a:xfrm>
              <a:off x="4846374" y="5680075"/>
              <a:ext cx="70379" cy="158750"/>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21859" name="Group 291"/>
          <p:cNvGrpSpPr>
            <a:grpSpLocks/>
          </p:cNvGrpSpPr>
          <p:nvPr/>
        </p:nvGrpSpPr>
        <p:grpSpPr bwMode="auto">
          <a:xfrm>
            <a:off x="900609" y="3326011"/>
            <a:ext cx="531812" cy="388937"/>
            <a:chOff x="6054726" y="5708650"/>
            <a:chExt cx="620713" cy="388938"/>
          </a:xfrm>
        </p:grpSpPr>
        <p:sp>
          <p:nvSpPr>
            <p:cNvPr id="29996" name="Rectangle 160"/>
            <p:cNvSpPr>
              <a:spLocks noChangeArrowheads="1"/>
            </p:cNvSpPr>
            <p:nvPr/>
          </p:nvSpPr>
          <p:spPr bwMode="auto">
            <a:xfrm>
              <a:off x="6258542" y="5772150"/>
              <a:ext cx="12970" cy="603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97" name="Rectangle 161"/>
            <p:cNvSpPr>
              <a:spLocks noChangeArrowheads="1"/>
            </p:cNvSpPr>
            <p:nvPr/>
          </p:nvSpPr>
          <p:spPr bwMode="auto">
            <a:xfrm>
              <a:off x="6332657" y="5721350"/>
              <a:ext cx="101908" cy="95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98"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999" name="Freeform 163"/>
            <p:cNvSpPr>
              <a:spLocks noEditPoints="1"/>
            </p:cNvSpPr>
            <p:nvPr/>
          </p:nvSpPr>
          <p:spPr bwMode="auto">
            <a:xfrm>
              <a:off x="6108459" y="5886450"/>
              <a:ext cx="566980" cy="16351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0000" name="Rectangle 164"/>
            <p:cNvSpPr>
              <a:spLocks noChangeArrowheads="1"/>
            </p:cNvSpPr>
            <p:nvPr/>
          </p:nvSpPr>
          <p:spPr bwMode="auto">
            <a:xfrm>
              <a:off x="6471623" y="5724525"/>
              <a:ext cx="203816" cy="1016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0001" name="Freeform 165"/>
            <p:cNvSpPr>
              <a:spLocks/>
            </p:cNvSpPr>
            <p:nvPr/>
          </p:nvSpPr>
          <p:spPr bwMode="auto">
            <a:xfrm>
              <a:off x="6456800" y="5822950"/>
              <a:ext cx="218639"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0002" name="Rectangle 166"/>
            <p:cNvSpPr>
              <a:spLocks noChangeArrowheads="1"/>
            </p:cNvSpPr>
            <p:nvPr/>
          </p:nvSpPr>
          <p:spPr bwMode="auto">
            <a:xfrm>
              <a:off x="6453094" y="5715000"/>
              <a:ext cx="222345" cy="285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0003" name="Rectangle 167"/>
            <p:cNvSpPr>
              <a:spLocks noChangeArrowheads="1"/>
            </p:cNvSpPr>
            <p:nvPr/>
          </p:nvSpPr>
          <p:spPr bwMode="auto">
            <a:xfrm>
              <a:off x="6447536" y="5781675"/>
              <a:ext cx="11117"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0004" name="Oval 168"/>
            <p:cNvSpPr>
              <a:spLocks noChangeArrowheads="1"/>
            </p:cNvSpPr>
            <p:nvPr/>
          </p:nvSpPr>
          <p:spPr bwMode="auto">
            <a:xfrm>
              <a:off x="6603177"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0005" name="Oval 169"/>
            <p:cNvSpPr>
              <a:spLocks noChangeArrowheads="1"/>
            </p:cNvSpPr>
            <p:nvPr/>
          </p:nvSpPr>
          <p:spPr bwMode="auto">
            <a:xfrm>
              <a:off x="6497563" y="5851525"/>
              <a:ext cx="38911"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0006" name="Oval 170"/>
            <p:cNvSpPr>
              <a:spLocks noChangeArrowheads="1"/>
            </p:cNvSpPr>
            <p:nvPr/>
          </p:nvSpPr>
          <p:spPr bwMode="auto">
            <a:xfrm>
              <a:off x="6380832"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0007" name="Oval 171"/>
            <p:cNvSpPr>
              <a:spLocks noChangeArrowheads="1"/>
            </p:cNvSpPr>
            <p:nvPr/>
          </p:nvSpPr>
          <p:spPr bwMode="auto">
            <a:xfrm>
              <a:off x="6273365" y="5851525"/>
              <a:ext cx="38910"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0008" name="Rectangle 172"/>
            <p:cNvSpPr>
              <a:spLocks noChangeArrowheads="1"/>
            </p:cNvSpPr>
            <p:nvPr/>
          </p:nvSpPr>
          <p:spPr bwMode="auto">
            <a:xfrm>
              <a:off x="6547591" y="5759450"/>
              <a:ext cx="105613" cy="412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0009" name="Rectangle 173"/>
            <p:cNvSpPr>
              <a:spLocks noChangeArrowheads="1"/>
            </p:cNvSpPr>
            <p:nvPr/>
          </p:nvSpPr>
          <p:spPr bwMode="auto">
            <a:xfrm>
              <a:off x="6332657" y="5730875"/>
              <a:ext cx="101908" cy="1047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0010" name="Freeform 174"/>
            <p:cNvSpPr>
              <a:spLocks/>
            </p:cNvSpPr>
            <p:nvPr/>
          </p:nvSpPr>
          <p:spPr bwMode="auto">
            <a:xfrm>
              <a:off x="6258542" y="5829300"/>
              <a:ext cx="176023"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0011" name="Rectangle 175"/>
            <p:cNvSpPr>
              <a:spLocks noChangeArrowheads="1"/>
            </p:cNvSpPr>
            <p:nvPr/>
          </p:nvSpPr>
          <p:spPr bwMode="auto">
            <a:xfrm>
              <a:off x="6271512" y="5772150"/>
              <a:ext cx="64851" cy="603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0012" name="Rectangle 176"/>
            <p:cNvSpPr>
              <a:spLocks noChangeArrowheads="1"/>
            </p:cNvSpPr>
            <p:nvPr/>
          </p:nvSpPr>
          <p:spPr bwMode="auto">
            <a:xfrm>
              <a:off x="6290041" y="5734050"/>
              <a:ext cx="14823"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0013" name="Rectangle 177"/>
            <p:cNvSpPr>
              <a:spLocks noChangeArrowheads="1"/>
            </p:cNvSpPr>
            <p:nvPr/>
          </p:nvSpPr>
          <p:spPr bwMode="auto">
            <a:xfrm>
              <a:off x="6282629" y="5727700"/>
              <a:ext cx="29646" cy="95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0014" name="Freeform 178"/>
            <p:cNvSpPr>
              <a:spLocks/>
            </p:cNvSpPr>
            <p:nvPr/>
          </p:nvSpPr>
          <p:spPr bwMode="auto">
            <a:xfrm>
              <a:off x="6245572" y="5772150"/>
              <a:ext cx="14823"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0015" name="Rectangle 179"/>
            <p:cNvSpPr>
              <a:spLocks noChangeArrowheads="1"/>
            </p:cNvSpPr>
            <p:nvPr/>
          </p:nvSpPr>
          <p:spPr bwMode="auto">
            <a:xfrm>
              <a:off x="6321540" y="5708650"/>
              <a:ext cx="113025" cy="127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0016" name="Rectangle 180"/>
            <p:cNvSpPr>
              <a:spLocks noChangeArrowheads="1"/>
            </p:cNvSpPr>
            <p:nvPr/>
          </p:nvSpPr>
          <p:spPr bwMode="auto">
            <a:xfrm>
              <a:off x="6349333" y="5743575"/>
              <a:ext cx="27794" cy="285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21860" name="Group 288"/>
          <p:cNvGrpSpPr>
            <a:grpSpLocks/>
          </p:cNvGrpSpPr>
          <p:nvPr/>
        </p:nvGrpSpPr>
        <p:grpSpPr bwMode="auto">
          <a:xfrm>
            <a:off x="3707309" y="2922786"/>
            <a:ext cx="360362" cy="398462"/>
            <a:chOff x="1049338" y="5699125"/>
            <a:chExt cx="420688" cy="398463"/>
          </a:xfrm>
        </p:grpSpPr>
        <p:sp>
          <p:nvSpPr>
            <p:cNvPr id="29980" name="Freeform 181"/>
            <p:cNvSpPr>
              <a:spLocks/>
            </p:cNvSpPr>
            <p:nvPr/>
          </p:nvSpPr>
          <p:spPr bwMode="auto">
            <a:xfrm>
              <a:off x="1049338" y="5699125"/>
              <a:ext cx="420688" cy="398463"/>
            </a:xfrm>
            <a:custGeom>
              <a:avLst/>
              <a:gdLst>
                <a:gd name="T0" fmla="*/ 0 w 265"/>
                <a:gd name="T1" fmla="*/ 2147483647 h 251"/>
                <a:gd name="T2" fmla="*/ 0 w 265"/>
                <a:gd name="T3" fmla="*/ 2147483647 h 251"/>
                <a:gd name="T4" fmla="*/ 2147483647 w 265"/>
                <a:gd name="T5" fmla="*/ 2147483647 h 251"/>
                <a:gd name="T6" fmla="*/ 2147483647 w 265"/>
                <a:gd name="T7" fmla="*/ 2147483647 h 251"/>
                <a:gd name="T8" fmla="*/ 2147483647 w 265"/>
                <a:gd name="T9" fmla="*/ 2147483647 h 251"/>
                <a:gd name="T10" fmla="*/ 2147483647 w 265"/>
                <a:gd name="T11" fmla="*/ 0 h 251"/>
                <a:gd name="T12" fmla="*/ 2147483647 w 265"/>
                <a:gd name="T13" fmla="*/ 0 h 251"/>
                <a:gd name="T14" fmla="*/ 2147483647 w 265"/>
                <a:gd name="T15" fmla="*/ 2147483647 h 251"/>
                <a:gd name="T16" fmla="*/ 2147483647 w 265"/>
                <a:gd name="T17" fmla="*/ 2147483647 h 251"/>
                <a:gd name="T18" fmla="*/ 2147483647 w 265"/>
                <a:gd name="T19" fmla="*/ 2147483647 h 251"/>
                <a:gd name="T20" fmla="*/ 2147483647 w 265"/>
                <a:gd name="T21" fmla="*/ 2147483647 h 251"/>
                <a:gd name="T22" fmla="*/ 2147483647 w 265"/>
                <a:gd name="T23" fmla="*/ 2147483647 h 251"/>
                <a:gd name="T24" fmla="*/ 0 w 265"/>
                <a:gd name="T25" fmla="*/ 2147483647 h 2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5"/>
                <a:gd name="T40" fmla="*/ 0 h 251"/>
                <a:gd name="T41" fmla="*/ 265 w 265"/>
                <a:gd name="T42" fmla="*/ 251 h 2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5" h="251">
                  <a:moveTo>
                    <a:pt x="0" y="251"/>
                  </a:moveTo>
                  <a:lnTo>
                    <a:pt x="0" y="92"/>
                  </a:lnTo>
                  <a:lnTo>
                    <a:pt x="64" y="92"/>
                  </a:lnTo>
                  <a:lnTo>
                    <a:pt x="64" y="120"/>
                  </a:lnTo>
                  <a:lnTo>
                    <a:pt x="78" y="120"/>
                  </a:lnTo>
                  <a:lnTo>
                    <a:pt x="78" y="0"/>
                  </a:lnTo>
                  <a:lnTo>
                    <a:pt x="207" y="0"/>
                  </a:lnTo>
                  <a:lnTo>
                    <a:pt x="207" y="82"/>
                  </a:lnTo>
                  <a:lnTo>
                    <a:pt x="221" y="82"/>
                  </a:lnTo>
                  <a:lnTo>
                    <a:pt x="221" y="52"/>
                  </a:lnTo>
                  <a:lnTo>
                    <a:pt x="265" y="52"/>
                  </a:lnTo>
                  <a:lnTo>
                    <a:pt x="265" y="251"/>
                  </a:lnTo>
                  <a:lnTo>
                    <a:pt x="0" y="251"/>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981" name="Freeform 182"/>
            <p:cNvSpPr>
              <a:spLocks/>
            </p:cNvSpPr>
            <p:nvPr/>
          </p:nvSpPr>
          <p:spPr bwMode="auto">
            <a:xfrm>
              <a:off x="1106788" y="5967413"/>
              <a:ext cx="70424" cy="114300"/>
            </a:xfrm>
            <a:custGeom>
              <a:avLst/>
              <a:gdLst>
                <a:gd name="T0" fmla="*/ 0 w 22"/>
                <a:gd name="T1" fmla="*/ 2147483647 h 36"/>
                <a:gd name="T2" fmla="*/ 2147483647 w 22"/>
                <a:gd name="T3" fmla="*/ 2147483647 h 36"/>
                <a:gd name="T4" fmla="*/ 2147483647 w 22"/>
                <a:gd name="T5" fmla="*/ 2147483647 h 36"/>
                <a:gd name="T6" fmla="*/ 2147483647 w 22"/>
                <a:gd name="T7" fmla="*/ 2147483647 h 36"/>
                <a:gd name="T8" fmla="*/ 2147483647 w 22"/>
                <a:gd name="T9" fmla="*/ 2147483647 h 36"/>
                <a:gd name="T10" fmla="*/ 2147483647 w 22"/>
                <a:gd name="T11" fmla="*/ 2147483647 h 36"/>
                <a:gd name="T12" fmla="*/ 2147483647 w 22"/>
                <a:gd name="T13" fmla="*/ 2147483647 h 36"/>
                <a:gd name="T14" fmla="*/ 2147483647 w 22"/>
                <a:gd name="T15" fmla="*/ 2147483647 h 36"/>
                <a:gd name="T16" fmla="*/ 2147483647 w 22"/>
                <a:gd name="T17" fmla="*/ 2147483647 h 36"/>
                <a:gd name="T18" fmla="*/ 2147483647 w 22"/>
                <a:gd name="T19" fmla="*/ 0 h 36"/>
                <a:gd name="T20" fmla="*/ 0 w 22"/>
                <a:gd name="T21" fmla="*/ 2147483647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36"/>
                <a:gd name="T35" fmla="*/ 22 w 22"/>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36">
                  <a:moveTo>
                    <a:pt x="0" y="1"/>
                  </a:moveTo>
                  <a:cubicBezTo>
                    <a:pt x="4" y="20"/>
                    <a:pt x="4" y="20"/>
                    <a:pt x="4" y="20"/>
                  </a:cubicBezTo>
                  <a:cubicBezTo>
                    <a:pt x="4" y="20"/>
                    <a:pt x="14" y="20"/>
                    <a:pt x="17" y="20"/>
                  </a:cubicBezTo>
                  <a:cubicBezTo>
                    <a:pt x="16" y="23"/>
                    <a:pt x="14" y="31"/>
                    <a:pt x="14" y="33"/>
                  </a:cubicBezTo>
                  <a:cubicBezTo>
                    <a:pt x="12" y="33"/>
                    <a:pt x="2" y="33"/>
                    <a:pt x="2" y="33"/>
                  </a:cubicBezTo>
                  <a:cubicBezTo>
                    <a:pt x="2" y="36"/>
                    <a:pt x="2" y="36"/>
                    <a:pt x="2" y="36"/>
                  </a:cubicBezTo>
                  <a:cubicBezTo>
                    <a:pt x="16" y="36"/>
                    <a:pt x="16" y="36"/>
                    <a:pt x="16" y="36"/>
                  </a:cubicBezTo>
                  <a:cubicBezTo>
                    <a:pt x="22" y="17"/>
                    <a:pt x="22" y="17"/>
                    <a:pt x="22" y="17"/>
                  </a:cubicBezTo>
                  <a:cubicBezTo>
                    <a:pt x="22" y="17"/>
                    <a:pt x="9" y="17"/>
                    <a:pt x="6" y="17"/>
                  </a:cubicBezTo>
                  <a:cubicBezTo>
                    <a:pt x="6" y="15"/>
                    <a:pt x="4" y="0"/>
                    <a:pt x="4" y="0"/>
                  </a:cubicBezTo>
                  <a:lnTo>
                    <a:pt x="0" y="1"/>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82" name="Oval 183"/>
            <p:cNvSpPr>
              <a:spLocks noChangeArrowheads="1"/>
            </p:cNvSpPr>
            <p:nvPr/>
          </p:nvSpPr>
          <p:spPr bwMode="auto">
            <a:xfrm>
              <a:off x="1132734" y="5915026"/>
              <a:ext cx="24093" cy="26987"/>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29983" name="Freeform 184"/>
            <p:cNvSpPr>
              <a:spLocks/>
            </p:cNvSpPr>
            <p:nvPr/>
          </p:nvSpPr>
          <p:spPr bwMode="auto">
            <a:xfrm>
              <a:off x="1125321" y="5942013"/>
              <a:ext cx="40772" cy="63500"/>
            </a:xfrm>
            <a:custGeom>
              <a:avLst/>
              <a:gdLst>
                <a:gd name="T0" fmla="*/ 0 w 13"/>
                <a:gd name="T1" fmla="*/ 2147483647 h 20"/>
                <a:gd name="T2" fmla="*/ 2147483647 w 13"/>
                <a:gd name="T3" fmla="*/ 2147483647 h 20"/>
                <a:gd name="T4" fmla="*/ 2147483647 w 13"/>
                <a:gd name="T5" fmla="*/ 2147483647 h 20"/>
                <a:gd name="T6" fmla="*/ 0 w 13"/>
                <a:gd name="T7" fmla="*/ 2147483647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0" y="7"/>
                  </a:moveTo>
                  <a:cubicBezTo>
                    <a:pt x="0" y="0"/>
                    <a:pt x="13" y="0"/>
                    <a:pt x="13" y="7"/>
                  </a:cubicBezTo>
                  <a:cubicBezTo>
                    <a:pt x="13" y="13"/>
                    <a:pt x="10" y="20"/>
                    <a:pt x="6" y="20"/>
                  </a:cubicBezTo>
                  <a:cubicBezTo>
                    <a:pt x="3" y="20"/>
                    <a:pt x="0" y="13"/>
                    <a:pt x="0" y="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84" name="Freeform 185"/>
            <p:cNvSpPr>
              <a:spLocks/>
            </p:cNvSpPr>
            <p:nvPr/>
          </p:nvSpPr>
          <p:spPr bwMode="auto">
            <a:xfrm>
              <a:off x="1129027" y="5992813"/>
              <a:ext cx="75984" cy="19050"/>
            </a:xfrm>
            <a:custGeom>
              <a:avLst/>
              <a:gdLst>
                <a:gd name="T0" fmla="*/ 2147483647 w 24"/>
                <a:gd name="T1" fmla="*/ 0 h 6"/>
                <a:gd name="T2" fmla="*/ 2147483647 w 24"/>
                <a:gd name="T3" fmla="*/ 2147483647 h 6"/>
                <a:gd name="T4" fmla="*/ 2147483647 w 24"/>
                <a:gd name="T5" fmla="*/ 2147483647 h 6"/>
                <a:gd name="T6" fmla="*/ 2147483647 w 24"/>
                <a:gd name="T7" fmla="*/ 2147483647 h 6"/>
                <a:gd name="T8" fmla="*/ 2147483647 w 24"/>
                <a:gd name="T9" fmla="*/ 2147483647 h 6"/>
                <a:gd name="T10" fmla="*/ 0 w 24"/>
                <a:gd name="T11" fmla="*/ 2147483647 h 6"/>
                <a:gd name="T12" fmla="*/ 0 w 24"/>
                <a:gd name="T13" fmla="*/ 2147483647 h 6"/>
                <a:gd name="T14" fmla="*/ 2147483647 w 24"/>
                <a:gd name="T15" fmla="*/ 0 h 6"/>
                <a:gd name="T16" fmla="*/ 2147483647 w 24"/>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
                <a:gd name="T29" fmla="*/ 24 w 2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
                  <a:moveTo>
                    <a:pt x="21" y="0"/>
                  </a:moveTo>
                  <a:cubicBezTo>
                    <a:pt x="22" y="0"/>
                    <a:pt x="24" y="1"/>
                    <a:pt x="24" y="3"/>
                  </a:cubicBezTo>
                  <a:cubicBezTo>
                    <a:pt x="24" y="3"/>
                    <a:pt x="24" y="3"/>
                    <a:pt x="24" y="3"/>
                  </a:cubicBezTo>
                  <a:cubicBezTo>
                    <a:pt x="24" y="5"/>
                    <a:pt x="22" y="6"/>
                    <a:pt x="21" y="6"/>
                  </a:cubicBezTo>
                  <a:cubicBezTo>
                    <a:pt x="3" y="6"/>
                    <a:pt x="3" y="6"/>
                    <a:pt x="3" y="6"/>
                  </a:cubicBezTo>
                  <a:cubicBezTo>
                    <a:pt x="1" y="6"/>
                    <a:pt x="0" y="5"/>
                    <a:pt x="0" y="3"/>
                  </a:cubicBezTo>
                  <a:cubicBezTo>
                    <a:pt x="0" y="3"/>
                    <a:pt x="0" y="3"/>
                    <a:pt x="0" y="3"/>
                  </a:cubicBezTo>
                  <a:cubicBezTo>
                    <a:pt x="0" y="1"/>
                    <a:pt x="1" y="0"/>
                    <a:pt x="3" y="0"/>
                  </a:cubicBezTo>
                  <a:lnTo>
                    <a:pt x="21"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85" name="Freeform 186"/>
            <p:cNvSpPr>
              <a:spLocks/>
            </p:cNvSpPr>
            <p:nvPr/>
          </p:nvSpPr>
          <p:spPr bwMode="auto">
            <a:xfrm>
              <a:off x="1182772" y="5999163"/>
              <a:ext cx="22239" cy="73025"/>
            </a:xfrm>
            <a:custGeom>
              <a:avLst/>
              <a:gdLst>
                <a:gd name="T0" fmla="*/ 2147483647 w 7"/>
                <a:gd name="T1" fmla="*/ 2147483647 h 23"/>
                <a:gd name="T2" fmla="*/ 2147483647 w 7"/>
                <a:gd name="T3" fmla="*/ 2147483647 h 23"/>
                <a:gd name="T4" fmla="*/ 2147483647 w 7"/>
                <a:gd name="T5" fmla="*/ 2147483647 h 23"/>
                <a:gd name="T6" fmla="*/ 0 w 7"/>
                <a:gd name="T7" fmla="*/ 2147483647 h 23"/>
                <a:gd name="T8" fmla="*/ 0 w 7"/>
                <a:gd name="T9" fmla="*/ 2147483647 h 23"/>
                <a:gd name="T10" fmla="*/ 2147483647 w 7"/>
                <a:gd name="T11" fmla="*/ 0 h 23"/>
                <a:gd name="T12" fmla="*/ 2147483647 w 7"/>
                <a:gd name="T13" fmla="*/ 0 h 23"/>
                <a:gd name="T14" fmla="*/ 2147483647 w 7"/>
                <a:gd name="T15" fmla="*/ 2147483647 h 23"/>
                <a:gd name="T16" fmla="*/ 2147483647 w 7"/>
                <a:gd name="T17" fmla="*/ 214748364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3"/>
                <a:gd name="T29" fmla="*/ 7 w 7"/>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3">
                  <a:moveTo>
                    <a:pt x="7" y="21"/>
                  </a:moveTo>
                  <a:cubicBezTo>
                    <a:pt x="7" y="22"/>
                    <a:pt x="5" y="23"/>
                    <a:pt x="3" y="23"/>
                  </a:cubicBezTo>
                  <a:cubicBezTo>
                    <a:pt x="3" y="23"/>
                    <a:pt x="3" y="23"/>
                    <a:pt x="3" y="23"/>
                  </a:cubicBezTo>
                  <a:cubicBezTo>
                    <a:pt x="2" y="23"/>
                    <a:pt x="0" y="22"/>
                    <a:pt x="0" y="21"/>
                  </a:cubicBezTo>
                  <a:cubicBezTo>
                    <a:pt x="0" y="2"/>
                    <a:pt x="0" y="2"/>
                    <a:pt x="0" y="2"/>
                  </a:cubicBezTo>
                  <a:cubicBezTo>
                    <a:pt x="0" y="1"/>
                    <a:pt x="2" y="0"/>
                    <a:pt x="3" y="0"/>
                  </a:cubicBezTo>
                  <a:cubicBezTo>
                    <a:pt x="3" y="0"/>
                    <a:pt x="3" y="0"/>
                    <a:pt x="3" y="0"/>
                  </a:cubicBezTo>
                  <a:cubicBezTo>
                    <a:pt x="5" y="0"/>
                    <a:pt x="7" y="1"/>
                    <a:pt x="7" y="2"/>
                  </a:cubicBezTo>
                  <a:lnTo>
                    <a:pt x="7" y="21"/>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86" name="Freeform 187"/>
            <p:cNvSpPr>
              <a:spLocks/>
            </p:cNvSpPr>
            <p:nvPr/>
          </p:nvSpPr>
          <p:spPr bwMode="auto">
            <a:xfrm>
              <a:off x="1188331" y="5926138"/>
              <a:ext cx="51891" cy="41275"/>
            </a:xfrm>
            <a:custGeom>
              <a:avLst/>
              <a:gdLst>
                <a:gd name="T0" fmla="*/ 2147483647 w 16"/>
                <a:gd name="T1" fmla="*/ 2147483647 h 13"/>
                <a:gd name="T2" fmla="*/ 0 w 16"/>
                <a:gd name="T3" fmla="*/ 2147483647 h 13"/>
                <a:gd name="T4" fmla="*/ 0 w 16"/>
                <a:gd name="T5" fmla="*/ 2147483647 h 13"/>
                <a:gd name="T6" fmla="*/ 2147483647 w 16"/>
                <a:gd name="T7" fmla="*/ 2147483647 h 13"/>
                <a:gd name="T8" fmla="*/ 2147483647 w 16"/>
                <a:gd name="T9" fmla="*/ 2147483647 h 13"/>
                <a:gd name="T10" fmla="*/ 2147483647 w 16"/>
                <a:gd name="T11" fmla="*/ 0 h 13"/>
                <a:gd name="T12" fmla="*/ 2147483647 w 16"/>
                <a:gd name="T13" fmla="*/ 2147483647 h 13"/>
                <a:gd name="T14" fmla="*/ 0 60000 65536"/>
                <a:gd name="T15" fmla="*/ 0 60000 65536"/>
                <a:gd name="T16" fmla="*/ 0 60000 65536"/>
                <a:gd name="T17" fmla="*/ 0 60000 65536"/>
                <a:gd name="T18" fmla="*/ 0 60000 65536"/>
                <a:gd name="T19" fmla="*/ 0 60000 65536"/>
                <a:gd name="T20" fmla="*/ 0 60000 65536"/>
                <a:gd name="T21" fmla="*/ 0 w 16"/>
                <a:gd name="T22" fmla="*/ 0 h 13"/>
                <a:gd name="T23" fmla="*/ 16 w 1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3">
                  <a:moveTo>
                    <a:pt x="10" y="9"/>
                  </a:moveTo>
                  <a:cubicBezTo>
                    <a:pt x="8" y="9"/>
                    <a:pt x="0" y="9"/>
                    <a:pt x="0" y="9"/>
                  </a:cubicBezTo>
                  <a:cubicBezTo>
                    <a:pt x="0" y="13"/>
                    <a:pt x="0" y="13"/>
                    <a:pt x="0" y="13"/>
                  </a:cubicBezTo>
                  <a:cubicBezTo>
                    <a:pt x="12" y="13"/>
                    <a:pt x="12" y="13"/>
                    <a:pt x="12" y="13"/>
                  </a:cubicBezTo>
                  <a:cubicBezTo>
                    <a:pt x="16" y="1"/>
                    <a:pt x="16" y="1"/>
                    <a:pt x="16" y="1"/>
                  </a:cubicBezTo>
                  <a:cubicBezTo>
                    <a:pt x="13" y="0"/>
                    <a:pt x="13" y="0"/>
                    <a:pt x="13" y="0"/>
                  </a:cubicBezTo>
                  <a:cubicBezTo>
                    <a:pt x="13" y="0"/>
                    <a:pt x="10" y="8"/>
                    <a:pt x="10" y="9"/>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87" name="Rectangle 188"/>
            <p:cNvSpPr>
              <a:spLocks noChangeArrowheads="1"/>
            </p:cNvSpPr>
            <p:nvPr/>
          </p:nvSpPr>
          <p:spPr bwMode="auto">
            <a:xfrm>
              <a:off x="1179066" y="5973763"/>
              <a:ext cx="75983" cy="95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88" name="Freeform 189"/>
            <p:cNvSpPr>
              <a:spLocks/>
            </p:cNvSpPr>
            <p:nvPr/>
          </p:nvSpPr>
          <p:spPr bwMode="auto">
            <a:xfrm>
              <a:off x="1342152" y="5967413"/>
              <a:ext cx="66717" cy="114300"/>
            </a:xfrm>
            <a:custGeom>
              <a:avLst/>
              <a:gdLst>
                <a:gd name="T0" fmla="*/ 2147483647 w 21"/>
                <a:gd name="T1" fmla="*/ 2147483647 h 36"/>
                <a:gd name="T2" fmla="*/ 0 w 21"/>
                <a:gd name="T3" fmla="*/ 2147483647 h 36"/>
                <a:gd name="T4" fmla="*/ 2147483647 w 21"/>
                <a:gd name="T5" fmla="*/ 2147483647 h 36"/>
                <a:gd name="T6" fmla="*/ 2147483647 w 21"/>
                <a:gd name="T7" fmla="*/ 2147483647 h 36"/>
                <a:gd name="T8" fmla="*/ 2147483647 w 21"/>
                <a:gd name="T9" fmla="*/ 2147483647 h 36"/>
                <a:gd name="T10" fmla="*/ 2147483647 w 21"/>
                <a:gd name="T11" fmla="*/ 2147483647 h 36"/>
                <a:gd name="T12" fmla="*/ 2147483647 w 21"/>
                <a:gd name="T13" fmla="*/ 2147483647 h 36"/>
                <a:gd name="T14" fmla="*/ 2147483647 w 21"/>
                <a:gd name="T15" fmla="*/ 2147483647 h 36"/>
                <a:gd name="T16" fmla="*/ 2147483647 w 21"/>
                <a:gd name="T17" fmla="*/ 2147483647 h 36"/>
                <a:gd name="T18" fmla="*/ 2147483647 w 21"/>
                <a:gd name="T19" fmla="*/ 0 h 36"/>
                <a:gd name="T20" fmla="*/ 2147483647 w 21"/>
                <a:gd name="T21" fmla="*/ 2147483647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36"/>
                <a:gd name="T35" fmla="*/ 21 w 21"/>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36">
                  <a:moveTo>
                    <a:pt x="15" y="17"/>
                  </a:moveTo>
                  <a:cubicBezTo>
                    <a:pt x="13" y="17"/>
                    <a:pt x="0" y="17"/>
                    <a:pt x="0" y="17"/>
                  </a:cubicBezTo>
                  <a:cubicBezTo>
                    <a:pt x="6" y="36"/>
                    <a:pt x="6" y="36"/>
                    <a:pt x="6" y="36"/>
                  </a:cubicBezTo>
                  <a:cubicBezTo>
                    <a:pt x="20" y="36"/>
                    <a:pt x="20" y="36"/>
                    <a:pt x="20" y="36"/>
                  </a:cubicBezTo>
                  <a:cubicBezTo>
                    <a:pt x="20" y="33"/>
                    <a:pt x="20" y="33"/>
                    <a:pt x="20" y="33"/>
                  </a:cubicBezTo>
                  <a:cubicBezTo>
                    <a:pt x="20" y="33"/>
                    <a:pt x="10" y="33"/>
                    <a:pt x="8" y="33"/>
                  </a:cubicBezTo>
                  <a:cubicBezTo>
                    <a:pt x="8" y="31"/>
                    <a:pt x="5" y="23"/>
                    <a:pt x="4" y="20"/>
                  </a:cubicBezTo>
                  <a:cubicBezTo>
                    <a:pt x="8" y="20"/>
                    <a:pt x="18" y="20"/>
                    <a:pt x="18" y="20"/>
                  </a:cubicBezTo>
                  <a:cubicBezTo>
                    <a:pt x="21" y="1"/>
                    <a:pt x="21" y="1"/>
                    <a:pt x="21" y="1"/>
                  </a:cubicBezTo>
                  <a:cubicBezTo>
                    <a:pt x="18" y="0"/>
                    <a:pt x="18" y="0"/>
                    <a:pt x="18" y="0"/>
                  </a:cubicBezTo>
                  <a:cubicBezTo>
                    <a:pt x="18" y="0"/>
                    <a:pt x="16" y="15"/>
                    <a:pt x="15"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89" name="Oval 190"/>
            <p:cNvSpPr>
              <a:spLocks noChangeArrowheads="1"/>
            </p:cNvSpPr>
            <p:nvPr/>
          </p:nvSpPr>
          <p:spPr bwMode="auto">
            <a:xfrm>
              <a:off x="1358831" y="5915026"/>
              <a:ext cx="25946" cy="26987"/>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29990" name="Freeform 191"/>
            <p:cNvSpPr>
              <a:spLocks/>
            </p:cNvSpPr>
            <p:nvPr/>
          </p:nvSpPr>
          <p:spPr bwMode="auto">
            <a:xfrm>
              <a:off x="1353272" y="5942013"/>
              <a:ext cx="40772" cy="63500"/>
            </a:xfrm>
            <a:custGeom>
              <a:avLst/>
              <a:gdLst>
                <a:gd name="T0" fmla="*/ 2147483647 w 13"/>
                <a:gd name="T1" fmla="*/ 2147483647 h 20"/>
                <a:gd name="T2" fmla="*/ 0 w 13"/>
                <a:gd name="T3" fmla="*/ 2147483647 h 20"/>
                <a:gd name="T4" fmla="*/ 2147483647 w 13"/>
                <a:gd name="T5" fmla="*/ 2147483647 h 20"/>
                <a:gd name="T6" fmla="*/ 2147483647 w 13"/>
                <a:gd name="T7" fmla="*/ 2147483647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13" y="7"/>
                  </a:moveTo>
                  <a:cubicBezTo>
                    <a:pt x="13" y="0"/>
                    <a:pt x="0" y="0"/>
                    <a:pt x="0" y="7"/>
                  </a:cubicBezTo>
                  <a:cubicBezTo>
                    <a:pt x="0" y="13"/>
                    <a:pt x="3" y="20"/>
                    <a:pt x="6" y="20"/>
                  </a:cubicBezTo>
                  <a:cubicBezTo>
                    <a:pt x="10" y="20"/>
                    <a:pt x="13" y="13"/>
                    <a:pt x="13" y="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91" name="Freeform 192"/>
            <p:cNvSpPr>
              <a:spLocks/>
            </p:cNvSpPr>
            <p:nvPr/>
          </p:nvSpPr>
          <p:spPr bwMode="auto">
            <a:xfrm>
              <a:off x="1312500" y="5992813"/>
              <a:ext cx="77837" cy="19050"/>
            </a:xfrm>
            <a:custGeom>
              <a:avLst/>
              <a:gdLst>
                <a:gd name="T0" fmla="*/ 2147483647 w 24"/>
                <a:gd name="T1" fmla="*/ 0 h 6"/>
                <a:gd name="T2" fmla="*/ 0 w 24"/>
                <a:gd name="T3" fmla="*/ 2147483647 h 6"/>
                <a:gd name="T4" fmla="*/ 0 w 24"/>
                <a:gd name="T5" fmla="*/ 2147483647 h 6"/>
                <a:gd name="T6" fmla="*/ 2147483647 w 24"/>
                <a:gd name="T7" fmla="*/ 2147483647 h 6"/>
                <a:gd name="T8" fmla="*/ 2147483647 w 24"/>
                <a:gd name="T9" fmla="*/ 2147483647 h 6"/>
                <a:gd name="T10" fmla="*/ 2147483647 w 24"/>
                <a:gd name="T11" fmla="*/ 2147483647 h 6"/>
                <a:gd name="T12" fmla="*/ 2147483647 w 24"/>
                <a:gd name="T13" fmla="*/ 2147483647 h 6"/>
                <a:gd name="T14" fmla="*/ 2147483647 w 24"/>
                <a:gd name="T15" fmla="*/ 0 h 6"/>
                <a:gd name="T16" fmla="*/ 2147483647 w 24"/>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
                <a:gd name="T29" fmla="*/ 24 w 2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
                  <a:moveTo>
                    <a:pt x="3" y="0"/>
                  </a:moveTo>
                  <a:cubicBezTo>
                    <a:pt x="1" y="0"/>
                    <a:pt x="0" y="1"/>
                    <a:pt x="0" y="3"/>
                  </a:cubicBezTo>
                  <a:cubicBezTo>
                    <a:pt x="0" y="3"/>
                    <a:pt x="0" y="3"/>
                    <a:pt x="0" y="3"/>
                  </a:cubicBezTo>
                  <a:cubicBezTo>
                    <a:pt x="0" y="5"/>
                    <a:pt x="1" y="6"/>
                    <a:pt x="3" y="6"/>
                  </a:cubicBezTo>
                  <a:cubicBezTo>
                    <a:pt x="21" y="6"/>
                    <a:pt x="21" y="6"/>
                    <a:pt x="21" y="6"/>
                  </a:cubicBezTo>
                  <a:cubicBezTo>
                    <a:pt x="23" y="6"/>
                    <a:pt x="24" y="5"/>
                    <a:pt x="24" y="3"/>
                  </a:cubicBezTo>
                  <a:cubicBezTo>
                    <a:pt x="24" y="3"/>
                    <a:pt x="24" y="3"/>
                    <a:pt x="24" y="3"/>
                  </a:cubicBezTo>
                  <a:cubicBezTo>
                    <a:pt x="24" y="1"/>
                    <a:pt x="23" y="0"/>
                    <a:pt x="21" y="0"/>
                  </a:cubicBezTo>
                  <a:lnTo>
                    <a:pt x="3"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92" name="Freeform 193"/>
            <p:cNvSpPr>
              <a:spLocks/>
            </p:cNvSpPr>
            <p:nvPr/>
          </p:nvSpPr>
          <p:spPr bwMode="auto">
            <a:xfrm>
              <a:off x="1312500" y="5999163"/>
              <a:ext cx="24092" cy="73025"/>
            </a:xfrm>
            <a:custGeom>
              <a:avLst/>
              <a:gdLst>
                <a:gd name="T0" fmla="*/ 0 w 7"/>
                <a:gd name="T1" fmla="*/ 2147483647 h 23"/>
                <a:gd name="T2" fmla="*/ 2147483647 w 7"/>
                <a:gd name="T3" fmla="*/ 2147483647 h 23"/>
                <a:gd name="T4" fmla="*/ 2147483647 w 7"/>
                <a:gd name="T5" fmla="*/ 2147483647 h 23"/>
                <a:gd name="T6" fmla="*/ 2147483647 w 7"/>
                <a:gd name="T7" fmla="*/ 2147483647 h 23"/>
                <a:gd name="T8" fmla="*/ 2147483647 w 7"/>
                <a:gd name="T9" fmla="*/ 2147483647 h 23"/>
                <a:gd name="T10" fmla="*/ 2147483647 w 7"/>
                <a:gd name="T11" fmla="*/ 0 h 23"/>
                <a:gd name="T12" fmla="*/ 2147483647 w 7"/>
                <a:gd name="T13" fmla="*/ 0 h 23"/>
                <a:gd name="T14" fmla="*/ 0 w 7"/>
                <a:gd name="T15" fmla="*/ 2147483647 h 23"/>
                <a:gd name="T16" fmla="*/ 0 w 7"/>
                <a:gd name="T17" fmla="*/ 214748364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3"/>
                <a:gd name="T29" fmla="*/ 7 w 7"/>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3">
                  <a:moveTo>
                    <a:pt x="0" y="21"/>
                  </a:moveTo>
                  <a:cubicBezTo>
                    <a:pt x="0" y="22"/>
                    <a:pt x="2" y="23"/>
                    <a:pt x="3" y="23"/>
                  </a:cubicBezTo>
                  <a:cubicBezTo>
                    <a:pt x="3" y="23"/>
                    <a:pt x="3" y="23"/>
                    <a:pt x="3" y="23"/>
                  </a:cubicBezTo>
                  <a:cubicBezTo>
                    <a:pt x="5" y="23"/>
                    <a:pt x="7" y="22"/>
                    <a:pt x="7" y="21"/>
                  </a:cubicBezTo>
                  <a:cubicBezTo>
                    <a:pt x="7" y="2"/>
                    <a:pt x="7" y="2"/>
                    <a:pt x="7" y="2"/>
                  </a:cubicBezTo>
                  <a:cubicBezTo>
                    <a:pt x="7" y="1"/>
                    <a:pt x="5" y="0"/>
                    <a:pt x="3" y="0"/>
                  </a:cubicBezTo>
                  <a:cubicBezTo>
                    <a:pt x="3" y="0"/>
                    <a:pt x="3" y="0"/>
                    <a:pt x="3" y="0"/>
                  </a:cubicBezTo>
                  <a:cubicBezTo>
                    <a:pt x="2" y="0"/>
                    <a:pt x="0" y="1"/>
                    <a:pt x="0" y="2"/>
                  </a:cubicBezTo>
                  <a:lnTo>
                    <a:pt x="0" y="21"/>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93" name="Freeform 194"/>
            <p:cNvSpPr>
              <a:spLocks/>
            </p:cNvSpPr>
            <p:nvPr/>
          </p:nvSpPr>
          <p:spPr bwMode="auto">
            <a:xfrm>
              <a:off x="1277288" y="5926138"/>
              <a:ext cx="53745" cy="41275"/>
            </a:xfrm>
            <a:custGeom>
              <a:avLst/>
              <a:gdLst>
                <a:gd name="T0" fmla="*/ 0 w 16"/>
                <a:gd name="T1" fmla="*/ 2147483647 h 13"/>
                <a:gd name="T2" fmla="*/ 2147483647 w 16"/>
                <a:gd name="T3" fmla="*/ 2147483647 h 13"/>
                <a:gd name="T4" fmla="*/ 2147483647 w 16"/>
                <a:gd name="T5" fmla="*/ 2147483647 h 13"/>
                <a:gd name="T6" fmla="*/ 2147483647 w 16"/>
                <a:gd name="T7" fmla="*/ 2147483647 h 13"/>
                <a:gd name="T8" fmla="*/ 2147483647 w 16"/>
                <a:gd name="T9" fmla="*/ 2147483647 h 13"/>
                <a:gd name="T10" fmla="*/ 2147483647 w 16"/>
                <a:gd name="T11" fmla="*/ 0 h 13"/>
                <a:gd name="T12" fmla="*/ 0 w 16"/>
                <a:gd name="T13" fmla="*/ 2147483647 h 13"/>
                <a:gd name="T14" fmla="*/ 0 60000 65536"/>
                <a:gd name="T15" fmla="*/ 0 60000 65536"/>
                <a:gd name="T16" fmla="*/ 0 60000 65536"/>
                <a:gd name="T17" fmla="*/ 0 60000 65536"/>
                <a:gd name="T18" fmla="*/ 0 60000 65536"/>
                <a:gd name="T19" fmla="*/ 0 60000 65536"/>
                <a:gd name="T20" fmla="*/ 0 60000 65536"/>
                <a:gd name="T21" fmla="*/ 0 w 16"/>
                <a:gd name="T22" fmla="*/ 0 h 13"/>
                <a:gd name="T23" fmla="*/ 16 w 1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3">
                  <a:moveTo>
                    <a:pt x="0" y="1"/>
                  </a:moveTo>
                  <a:cubicBezTo>
                    <a:pt x="4" y="13"/>
                    <a:pt x="4" y="13"/>
                    <a:pt x="4" y="13"/>
                  </a:cubicBezTo>
                  <a:cubicBezTo>
                    <a:pt x="16" y="13"/>
                    <a:pt x="16" y="13"/>
                    <a:pt x="16" y="13"/>
                  </a:cubicBezTo>
                  <a:cubicBezTo>
                    <a:pt x="16" y="9"/>
                    <a:pt x="16" y="9"/>
                    <a:pt x="16" y="9"/>
                  </a:cubicBezTo>
                  <a:cubicBezTo>
                    <a:pt x="16" y="9"/>
                    <a:pt x="8" y="9"/>
                    <a:pt x="6" y="9"/>
                  </a:cubicBezTo>
                  <a:cubicBezTo>
                    <a:pt x="5" y="8"/>
                    <a:pt x="3" y="0"/>
                    <a:pt x="3" y="0"/>
                  </a:cubicBezTo>
                  <a:lnTo>
                    <a:pt x="0" y="1"/>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94" name="Rectangle 195"/>
            <p:cNvSpPr>
              <a:spLocks noChangeArrowheads="1"/>
            </p:cNvSpPr>
            <p:nvPr/>
          </p:nvSpPr>
          <p:spPr bwMode="auto">
            <a:xfrm>
              <a:off x="1258755" y="5973763"/>
              <a:ext cx="81543" cy="95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95" name="Rectangle 196"/>
            <p:cNvSpPr>
              <a:spLocks noChangeArrowheads="1"/>
            </p:cNvSpPr>
            <p:nvPr/>
          </p:nvSpPr>
          <p:spPr bwMode="auto">
            <a:xfrm>
              <a:off x="1253196" y="5929313"/>
              <a:ext cx="11120" cy="1428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21861" name="Group 256"/>
          <p:cNvGrpSpPr>
            <a:grpSpLocks/>
          </p:cNvGrpSpPr>
          <p:nvPr/>
        </p:nvGrpSpPr>
        <p:grpSpPr bwMode="auto">
          <a:xfrm>
            <a:off x="3996234" y="4218186"/>
            <a:ext cx="415925" cy="685800"/>
            <a:chOff x="6035675" y="1050925"/>
            <a:chExt cx="630238" cy="828675"/>
          </a:xfrm>
        </p:grpSpPr>
        <p:sp>
          <p:nvSpPr>
            <p:cNvPr id="29970" name="Freeform 234"/>
            <p:cNvSpPr>
              <a:spLocks/>
            </p:cNvSpPr>
            <p:nvPr/>
          </p:nvSpPr>
          <p:spPr bwMode="auto">
            <a:xfrm>
              <a:off x="6230519" y="1050925"/>
              <a:ext cx="358419" cy="623424"/>
            </a:xfrm>
            <a:custGeom>
              <a:avLst/>
              <a:gdLst>
                <a:gd name="T0" fmla="*/ 2147483647 w 227"/>
                <a:gd name="T1" fmla="*/ 2147483647 h 393"/>
                <a:gd name="T2" fmla="*/ 2147483647 w 227"/>
                <a:gd name="T3" fmla="*/ 0 h 393"/>
                <a:gd name="T4" fmla="*/ 2147483647 w 227"/>
                <a:gd name="T5" fmla="*/ 2147483647 h 393"/>
                <a:gd name="T6" fmla="*/ 2147483647 w 227"/>
                <a:gd name="T7" fmla="*/ 2147483647 h 393"/>
                <a:gd name="T8" fmla="*/ 2147483647 w 227"/>
                <a:gd name="T9" fmla="*/ 2147483647 h 393"/>
                <a:gd name="T10" fmla="*/ 0 w 227"/>
                <a:gd name="T11" fmla="*/ 2147483647 h 393"/>
                <a:gd name="T12" fmla="*/ 0 w 227"/>
                <a:gd name="T13" fmla="*/ 2147483647 h 393"/>
                <a:gd name="T14" fmla="*/ 2147483647 w 227"/>
                <a:gd name="T15" fmla="*/ 2147483647 h 393"/>
                <a:gd name="T16" fmla="*/ 2147483647 w 227"/>
                <a:gd name="T17" fmla="*/ 2147483647 h 393"/>
                <a:gd name="T18" fmla="*/ 2147483647 w 227"/>
                <a:gd name="T19" fmla="*/ 2147483647 h 393"/>
                <a:gd name="T20" fmla="*/ 2147483647 w 227"/>
                <a:gd name="T21" fmla="*/ 2147483647 h 393"/>
                <a:gd name="T22" fmla="*/ 2147483647 w 227"/>
                <a:gd name="T23" fmla="*/ 2147483647 h 393"/>
                <a:gd name="T24" fmla="*/ 2147483647 w 227"/>
                <a:gd name="T25" fmla="*/ 2147483647 h 393"/>
                <a:gd name="T26" fmla="*/ 2147483647 w 227"/>
                <a:gd name="T27" fmla="*/ 2147483647 h 393"/>
                <a:gd name="T28" fmla="*/ 2147483647 w 227"/>
                <a:gd name="T29" fmla="*/ 2147483647 h 393"/>
                <a:gd name="T30" fmla="*/ 2147483647 w 227"/>
                <a:gd name="T31" fmla="*/ 2147483647 h 39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7"/>
                <a:gd name="T49" fmla="*/ 0 h 393"/>
                <a:gd name="T50" fmla="*/ 227 w 227"/>
                <a:gd name="T51" fmla="*/ 393 h 39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7" h="393">
                  <a:moveTo>
                    <a:pt x="193" y="28"/>
                  </a:moveTo>
                  <a:lnTo>
                    <a:pt x="147" y="0"/>
                  </a:lnTo>
                  <a:lnTo>
                    <a:pt x="147" y="160"/>
                  </a:lnTo>
                  <a:lnTo>
                    <a:pt x="125" y="166"/>
                  </a:lnTo>
                  <a:lnTo>
                    <a:pt x="81" y="195"/>
                  </a:lnTo>
                  <a:lnTo>
                    <a:pt x="0" y="243"/>
                  </a:lnTo>
                  <a:lnTo>
                    <a:pt x="0" y="381"/>
                  </a:lnTo>
                  <a:lnTo>
                    <a:pt x="81" y="381"/>
                  </a:lnTo>
                  <a:lnTo>
                    <a:pt x="81" y="373"/>
                  </a:lnTo>
                  <a:lnTo>
                    <a:pt x="147" y="373"/>
                  </a:lnTo>
                  <a:lnTo>
                    <a:pt x="147" y="393"/>
                  </a:lnTo>
                  <a:lnTo>
                    <a:pt x="195" y="393"/>
                  </a:lnTo>
                  <a:lnTo>
                    <a:pt x="195" y="373"/>
                  </a:lnTo>
                  <a:lnTo>
                    <a:pt x="227" y="373"/>
                  </a:lnTo>
                  <a:lnTo>
                    <a:pt x="227" y="48"/>
                  </a:lnTo>
                  <a:lnTo>
                    <a:pt x="193" y="2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971" name="Freeform 235"/>
            <p:cNvSpPr>
              <a:spLocks/>
            </p:cNvSpPr>
            <p:nvPr/>
          </p:nvSpPr>
          <p:spPr bwMode="auto">
            <a:xfrm>
              <a:off x="6035675" y="1668595"/>
              <a:ext cx="630238" cy="211005"/>
            </a:xfrm>
            <a:custGeom>
              <a:avLst/>
              <a:gdLst>
                <a:gd name="T0" fmla="*/ 2147483647 w 198"/>
                <a:gd name="T1" fmla="*/ 0 h 66"/>
                <a:gd name="T2" fmla="*/ 2147483647 w 198"/>
                <a:gd name="T3" fmla="*/ 2147483647 h 66"/>
                <a:gd name="T4" fmla="*/ 2147483647 w 198"/>
                <a:gd name="T5" fmla="*/ 2147483647 h 66"/>
                <a:gd name="T6" fmla="*/ 2147483647 w 198"/>
                <a:gd name="T7" fmla="*/ 2147483647 h 66"/>
                <a:gd name="T8" fmla="*/ 0 w 198"/>
                <a:gd name="T9" fmla="*/ 2147483647 h 66"/>
                <a:gd name="T10" fmla="*/ 0 w 198"/>
                <a:gd name="T11" fmla="*/ 0 h 66"/>
                <a:gd name="T12" fmla="*/ 0 60000 65536"/>
                <a:gd name="T13" fmla="*/ 0 60000 65536"/>
                <a:gd name="T14" fmla="*/ 0 60000 65536"/>
                <a:gd name="T15" fmla="*/ 0 60000 65536"/>
                <a:gd name="T16" fmla="*/ 0 60000 65536"/>
                <a:gd name="T17" fmla="*/ 0 60000 65536"/>
                <a:gd name="T18" fmla="*/ 0 w 198"/>
                <a:gd name="T19" fmla="*/ 0 h 66"/>
                <a:gd name="T20" fmla="*/ 198 w 19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8" h="66">
                  <a:moveTo>
                    <a:pt x="198" y="0"/>
                  </a:moveTo>
                  <a:cubicBezTo>
                    <a:pt x="198" y="58"/>
                    <a:pt x="198" y="58"/>
                    <a:pt x="198" y="58"/>
                  </a:cubicBezTo>
                  <a:cubicBezTo>
                    <a:pt x="198" y="62"/>
                    <a:pt x="194" y="66"/>
                    <a:pt x="189" y="66"/>
                  </a:cubicBezTo>
                  <a:cubicBezTo>
                    <a:pt x="9" y="66"/>
                    <a:pt x="9" y="66"/>
                    <a:pt x="9" y="66"/>
                  </a:cubicBezTo>
                  <a:cubicBezTo>
                    <a:pt x="4" y="66"/>
                    <a:pt x="0" y="62"/>
                    <a:pt x="0" y="58"/>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972" name="Freeform 236"/>
            <p:cNvSpPr>
              <a:spLocks/>
            </p:cNvSpPr>
            <p:nvPr/>
          </p:nvSpPr>
          <p:spPr bwMode="auto">
            <a:xfrm>
              <a:off x="6379659" y="1100799"/>
              <a:ext cx="86598" cy="573550"/>
            </a:xfrm>
            <a:custGeom>
              <a:avLst/>
              <a:gdLst>
                <a:gd name="T0" fmla="*/ 2147483647 w 54"/>
                <a:gd name="T1" fmla="*/ 0 h 361"/>
                <a:gd name="T2" fmla="*/ 0 w 54"/>
                <a:gd name="T3" fmla="*/ 2147483647 h 361"/>
                <a:gd name="T4" fmla="*/ 0 w 54"/>
                <a:gd name="T5" fmla="*/ 2147483647 h 361"/>
                <a:gd name="T6" fmla="*/ 2147483647 w 54"/>
                <a:gd name="T7" fmla="*/ 2147483647 h 361"/>
                <a:gd name="T8" fmla="*/ 2147483647 w 54"/>
                <a:gd name="T9" fmla="*/ 0 h 361"/>
                <a:gd name="T10" fmla="*/ 0 60000 65536"/>
                <a:gd name="T11" fmla="*/ 0 60000 65536"/>
                <a:gd name="T12" fmla="*/ 0 60000 65536"/>
                <a:gd name="T13" fmla="*/ 0 60000 65536"/>
                <a:gd name="T14" fmla="*/ 0 60000 65536"/>
                <a:gd name="T15" fmla="*/ 0 w 54"/>
                <a:gd name="T16" fmla="*/ 0 h 361"/>
                <a:gd name="T17" fmla="*/ 54 w 54"/>
                <a:gd name="T18" fmla="*/ 361 h 361"/>
              </a:gdLst>
              <a:ahLst/>
              <a:cxnLst>
                <a:cxn ang="T10">
                  <a:pos x="T0" y="T1"/>
                </a:cxn>
                <a:cxn ang="T11">
                  <a:pos x="T2" y="T3"/>
                </a:cxn>
                <a:cxn ang="T12">
                  <a:pos x="T4" y="T5"/>
                </a:cxn>
                <a:cxn ang="T13">
                  <a:pos x="T6" y="T7"/>
                </a:cxn>
                <a:cxn ang="T14">
                  <a:pos x="T8" y="T9"/>
                </a:cxn>
              </a:cxnLst>
              <a:rect l="T15" t="T16" r="T17" b="T18"/>
              <a:pathLst>
                <a:path w="54" h="361">
                  <a:moveTo>
                    <a:pt x="54" y="0"/>
                  </a:moveTo>
                  <a:lnTo>
                    <a:pt x="0" y="38"/>
                  </a:lnTo>
                  <a:lnTo>
                    <a:pt x="0" y="357"/>
                  </a:lnTo>
                  <a:lnTo>
                    <a:pt x="54" y="361"/>
                  </a:lnTo>
                  <a:lnTo>
                    <a:pt x="54"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973" name="Freeform 237"/>
            <p:cNvSpPr>
              <a:spLocks/>
            </p:cNvSpPr>
            <p:nvPr/>
          </p:nvSpPr>
          <p:spPr bwMode="auto">
            <a:xfrm>
              <a:off x="6398903" y="1127654"/>
              <a:ext cx="64949" cy="157295"/>
            </a:xfrm>
            <a:custGeom>
              <a:avLst/>
              <a:gdLst>
                <a:gd name="T0" fmla="*/ 0 w 40"/>
                <a:gd name="T1" fmla="*/ 2147483647 h 100"/>
                <a:gd name="T2" fmla="*/ 2147483647 w 40"/>
                <a:gd name="T3" fmla="*/ 0 h 100"/>
                <a:gd name="T4" fmla="*/ 2147483647 w 40"/>
                <a:gd name="T5" fmla="*/ 2147483647 h 100"/>
                <a:gd name="T6" fmla="*/ 0 w 40"/>
                <a:gd name="T7" fmla="*/ 2147483647 h 100"/>
                <a:gd name="T8" fmla="*/ 0 w 40"/>
                <a:gd name="T9" fmla="*/ 2147483647 h 100"/>
                <a:gd name="T10" fmla="*/ 0 60000 65536"/>
                <a:gd name="T11" fmla="*/ 0 60000 65536"/>
                <a:gd name="T12" fmla="*/ 0 60000 65536"/>
                <a:gd name="T13" fmla="*/ 0 60000 65536"/>
                <a:gd name="T14" fmla="*/ 0 60000 65536"/>
                <a:gd name="T15" fmla="*/ 0 w 40"/>
                <a:gd name="T16" fmla="*/ 0 h 100"/>
                <a:gd name="T17" fmla="*/ 40 w 40"/>
                <a:gd name="T18" fmla="*/ 100 h 100"/>
              </a:gdLst>
              <a:ahLst/>
              <a:cxnLst>
                <a:cxn ang="T10">
                  <a:pos x="T0" y="T1"/>
                </a:cxn>
                <a:cxn ang="T11">
                  <a:pos x="T2" y="T3"/>
                </a:cxn>
                <a:cxn ang="T12">
                  <a:pos x="T4" y="T5"/>
                </a:cxn>
                <a:cxn ang="T13">
                  <a:pos x="T6" y="T7"/>
                </a:cxn>
                <a:cxn ang="T14">
                  <a:pos x="T8" y="T9"/>
                </a:cxn>
              </a:cxnLst>
              <a:rect l="T15" t="T16" r="T17" b="T18"/>
              <a:pathLst>
                <a:path w="40" h="100">
                  <a:moveTo>
                    <a:pt x="0" y="28"/>
                  </a:moveTo>
                  <a:lnTo>
                    <a:pt x="40" y="0"/>
                  </a:lnTo>
                  <a:lnTo>
                    <a:pt x="40" y="74"/>
                  </a:lnTo>
                  <a:lnTo>
                    <a:pt x="0" y="10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74" name="Rectangle 238"/>
            <p:cNvSpPr>
              <a:spLocks noChangeArrowheads="1"/>
            </p:cNvSpPr>
            <p:nvPr/>
          </p:nvSpPr>
          <p:spPr bwMode="auto">
            <a:xfrm>
              <a:off x="6439797" y="1129572"/>
              <a:ext cx="14433" cy="13427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75" name="Rectangle 239"/>
            <p:cNvSpPr>
              <a:spLocks noChangeArrowheads="1"/>
            </p:cNvSpPr>
            <p:nvPr/>
          </p:nvSpPr>
          <p:spPr bwMode="auto">
            <a:xfrm>
              <a:off x="6418147" y="1146836"/>
              <a:ext cx="9622" cy="132357"/>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76" name="Freeform 240"/>
            <p:cNvSpPr>
              <a:spLocks/>
            </p:cNvSpPr>
            <p:nvPr/>
          </p:nvSpPr>
          <p:spPr bwMode="auto">
            <a:xfrm>
              <a:off x="6398903" y="1267684"/>
              <a:ext cx="67354" cy="377892"/>
            </a:xfrm>
            <a:custGeom>
              <a:avLst/>
              <a:gdLst>
                <a:gd name="T0" fmla="*/ 0 w 42"/>
                <a:gd name="T1" fmla="*/ 2147483647 h 239"/>
                <a:gd name="T2" fmla="*/ 2147483647 w 42"/>
                <a:gd name="T3" fmla="*/ 0 h 239"/>
                <a:gd name="T4" fmla="*/ 2147483647 w 42"/>
                <a:gd name="T5" fmla="*/ 2147483647 h 239"/>
                <a:gd name="T6" fmla="*/ 0 w 42"/>
                <a:gd name="T7" fmla="*/ 2147483647 h 239"/>
                <a:gd name="T8" fmla="*/ 0 w 42"/>
                <a:gd name="T9" fmla="*/ 2147483647 h 239"/>
                <a:gd name="T10" fmla="*/ 0 60000 65536"/>
                <a:gd name="T11" fmla="*/ 0 60000 65536"/>
                <a:gd name="T12" fmla="*/ 0 60000 65536"/>
                <a:gd name="T13" fmla="*/ 0 60000 65536"/>
                <a:gd name="T14" fmla="*/ 0 60000 65536"/>
                <a:gd name="T15" fmla="*/ 0 w 42"/>
                <a:gd name="T16" fmla="*/ 0 h 239"/>
                <a:gd name="T17" fmla="*/ 42 w 42"/>
                <a:gd name="T18" fmla="*/ 239 h 239"/>
              </a:gdLst>
              <a:ahLst/>
              <a:cxnLst>
                <a:cxn ang="T10">
                  <a:pos x="T0" y="T1"/>
                </a:cxn>
                <a:cxn ang="T11">
                  <a:pos x="T2" y="T3"/>
                </a:cxn>
                <a:cxn ang="T12">
                  <a:pos x="T4" y="T5"/>
                </a:cxn>
                <a:cxn ang="T13">
                  <a:pos x="T6" y="T7"/>
                </a:cxn>
                <a:cxn ang="T14">
                  <a:pos x="T8" y="T9"/>
                </a:cxn>
              </a:cxnLst>
              <a:rect l="T15" t="T16" r="T17" b="T18"/>
              <a:pathLst>
                <a:path w="42" h="239">
                  <a:moveTo>
                    <a:pt x="0" y="24"/>
                  </a:moveTo>
                  <a:lnTo>
                    <a:pt x="42" y="0"/>
                  </a:lnTo>
                  <a:lnTo>
                    <a:pt x="42" y="239"/>
                  </a:lnTo>
                  <a:lnTo>
                    <a:pt x="0" y="237"/>
                  </a:lnTo>
                  <a:lnTo>
                    <a:pt x="0" y="2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77" name="Freeform 241"/>
            <p:cNvSpPr>
              <a:spLocks/>
            </p:cNvSpPr>
            <p:nvPr/>
          </p:nvSpPr>
          <p:spPr bwMode="auto">
            <a:xfrm>
              <a:off x="6122273" y="1643657"/>
              <a:ext cx="543640" cy="115094"/>
            </a:xfrm>
            <a:custGeom>
              <a:avLst/>
              <a:gdLst>
                <a:gd name="T0" fmla="*/ 0 w 171"/>
                <a:gd name="T1" fmla="*/ 2147483647 h 36"/>
                <a:gd name="T2" fmla="*/ 2147483647 w 171"/>
                <a:gd name="T3" fmla="*/ 2147483647 h 36"/>
                <a:gd name="T4" fmla="*/ 2147483647 w 171"/>
                <a:gd name="T5" fmla="*/ 2147483647 h 36"/>
                <a:gd name="T6" fmla="*/ 2147483647 w 171"/>
                <a:gd name="T7" fmla="*/ 2147483647 h 36"/>
                <a:gd name="T8" fmla="*/ 2147483647 w 171"/>
                <a:gd name="T9" fmla="*/ 2147483647 h 36"/>
                <a:gd name="T10" fmla="*/ 2147483647 w 171"/>
                <a:gd name="T11" fmla="*/ 0 h 36"/>
                <a:gd name="T12" fmla="*/ 0 w 171"/>
                <a:gd name="T13" fmla="*/ 2147483647 h 36"/>
                <a:gd name="T14" fmla="*/ 0 60000 65536"/>
                <a:gd name="T15" fmla="*/ 0 60000 65536"/>
                <a:gd name="T16" fmla="*/ 0 60000 65536"/>
                <a:gd name="T17" fmla="*/ 0 60000 65536"/>
                <a:gd name="T18" fmla="*/ 0 60000 65536"/>
                <a:gd name="T19" fmla="*/ 0 60000 65536"/>
                <a:gd name="T20" fmla="*/ 0 60000 65536"/>
                <a:gd name="T21" fmla="*/ 0 w 171"/>
                <a:gd name="T22" fmla="*/ 0 h 36"/>
                <a:gd name="T23" fmla="*/ 171 w 171"/>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1" h="36">
                  <a:moveTo>
                    <a:pt x="0" y="6"/>
                  </a:moveTo>
                  <a:cubicBezTo>
                    <a:pt x="32" y="36"/>
                    <a:pt x="32" y="36"/>
                    <a:pt x="32" y="36"/>
                  </a:cubicBezTo>
                  <a:cubicBezTo>
                    <a:pt x="171" y="36"/>
                    <a:pt x="171" y="36"/>
                    <a:pt x="171" y="36"/>
                  </a:cubicBezTo>
                  <a:cubicBezTo>
                    <a:pt x="171" y="28"/>
                    <a:pt x="171" y="28"/>
                    <a:pt x="171" y="28"/>
                  </a:cubicBezTo>
                  <a:cubicBezTo>
                    <a:pt x="171" y="28"/>
                    <a:pt x="38" y="28"/>
                    <a:pt x="35" y="28"/>
                  </a:cubicBezTo>
                  <a:cubicBezTo>
                    <a:pt x="33" y="26"/>
                    <a:pt x="5" y="0"/>
                    <a:pt x="5" y="0"/>
                  </a:cubicBez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78" name="Rectangle 242"/>
            <p:cNvSpPr>
              <a:spLocks noChangeArrowheads="1"/>
            </p:cNvSpPr>
            <p:nvPr/>
          </p:nvSpPr>
          <p:spPr bwMode="auto">
            <a:xfrm>
              <a:off x="6035675" y="1639821"/>
              <a:ext cx="630238" cy="28774"/>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79" name="Freeform 243"/>
            <p:cNvSpPr>
              <a:spLocks/>
            </p:cNvSpPr>
            <p:nvPr/>
          </p:nvSpPr>
          <p:spPr bwMode="auto">
            <a:xfrm>
              <a:off x="6528799" y="1093126"/>
              <a:ext cx="26461" cy="565877"/>
            </a:xfrm>
            <a:custGeom>
              <a:avLst/>
              <a:gdLst>
                <a:gd name="T0" fmla="*/ 2147483647 w 16"/>
                <a:gd name="T1" fmla="*/ 2147483647 h 357"/>
                <a:gd name="T2" fmla="*/ 2147483647 w 16"/>
                <a:gd name="T3" fmla="*/ 2147483647 h 357"/>
                <a:gd name="T4" fmla="*/ 0 w 16"/>
                <a:gd name="T5" fmla="*/ 0 h 357"/>
                <a:gd name="T6" fmla="*/ 0 w 16"/>
                <a:gd name="T7" fmla="*/ 2147483647 h 357"/>
                <a:gd name="T8" fmla="*/ 2147483647 w 16"/>
                <a:gd name="T9" fmla="*/ 2147483647 h 357"/>
                <a:gd name="T10" fmla="*/ 2147483647 w 16"/>
                <a:gd name="T11" fmla="*/ 2147483647 h 357"/>
                <a:gd name="T12" fmla="*/ 2147483647 w 16"/>
                <a:gd name="T13" fmla="*/ 2147483647 h 357"/>
                <a:gd name="T14" fmla="*/ 2147483647 w 16"/>
                <a:gd name="T15" fmla="*/ 2147483647 h 357"/>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357"/>
                <a:gd name="T26" fmla="*/ 16 w 16"/>
                <a:gd name="T27" fmla="*/ 357 h 3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357">
                  <a:moveTo>
                    <a:pt x="16" y="10"/>
                  </a:moveTo>
                  <a:lnTo>
                    <a:pt x="4" y="2"/>
                  </a:lnTo>
                  <a:lnTo>
                    <a:pt x="0" y="0"/>
                  </a:lnTo>
                  <a:lnTo>
                    <a:pt x="0" y="357"/>
                  </a:lnTo>
                  <a:lnTo>
                    <a:pt x="6" y="357"/>
                  </a:lnTo>
                  <a:lnTo>
                    <a:pt x="6" y="347"/>
                  </a:lnTo>
                  <a:lnTo>
                    <a:pt x="16" y="347"/>
                  </a:lnTo>
                  <a:lnTo>
                    <a:pt x="16" y="1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21862" name="Group 290"/>
          <p:cNvGrpSpPr>
            <a:grpSpLocks/>
          </p:cNvGrpSpPr>
          <p:nvPr/>
        </p:nvGrpSpPr>
        <p:grpSpPr bwMode="auto">
          <a:xfrm>
            <a:off x="4067671" y="3499048"/>
            <a:ext cx="533400" cy="458788"/>
            <a:chOff x="4370388" y="5638800"/>
            <a:chExt cx="622301" cy="458788"/>
          </a:xfrm>
        </p:grpSpPr>
        <p:sp>
          <p:nvSpPr>
            <p:cNvPr id="29954" name="Freeform 110"/>
            <p:cNvSpPr>
              <a:spLocks/>
            </p:cNvSpPr>
            <p:nvPr/>
          </p:nvSpPr>
          <p:spPr bwMode="auto">
            <a:xfrm>
              <a:off x="4370388" y="5918200"/>
              <a:ext cx="622301" cy="179388"/>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955" name="Freeform 111"/>
            <p:cNvSpPr>
              <a:spLocks/>
            </p:cNvSpPr>
            <p:nvPr/>
          </p:nvSpPr>
          <p:spPr bwMode="auto">
            <a:xfrm>
              <a:off x="4625976" y="5638800"/>
              <a:ext cx="366713" cy="63500"/>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956" name="Freeform 112"/>
            <p:cNvSpPr>
              <a:spLocks/>
            </p:cNvSpPr>
            <p:nvPr/>
          </p:nvSpPr>
          <p:spPr bwMode="auto">
            <a:xfrm>
              <a:off x="4814889" y="5664200"/>
              <a:ext cx="177800" cy="261938"/>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957" name="Rectangle 113"/>
            <p:cNvSpPr>
              <a:spLocks noChangeArrowheads="1"/>
            </p:cNvSpPr>
            <p:nvPr/>
          </p:nvSpPr>
          <p:spPr bwMode="auto">
            <a:xfrm>
              <a:off x="4631533" y="5838825"/>
              <a:ext cx="201877" cy="9366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58" name="Rectangle 114"/>
            <p:cNvSpPr>
              <a:spLocks noChangeArrowheads="1"/>
            </p:cNvSpPr>
            <p:nvPr/>
          </p:nvSpPr>
          <p:spPr bwMode="auto">
            <a:xfrm>
              <a:off x="4442620" y="5892800"/>
              <a:ext cx="14817" cy="254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59" name="Rectangle 115"/>
            <p:cNvSpPr>
              <a:spLocks noChangeArrowheads="1"/>
            </p:cNvSpPr>
            <p:nvPr/>
          </p:nvSpPr>
          <p:spPr bwMode="auto">
            <a:xfrm>
              <a:off x="4540780" y="5892800"/>
              <a:ext cx="14817" cy="254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60" name="Freeform 116"/>
            <p:cNvSpPr>
              <a:spLocks/>
            </p:cNvSpPr>
            <p:nvPr/>
          </p:nvSpPr>
          <p:spPr bwMode="auto">
            <a:xfrm>
              <a:off x="4429655" y="5803900"/>
              <a:ext cx="135203" cy="101600"/>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961" name="Oval 117"/>
            <p:cNvSpPr>
              <a:spLocks noChangeArrowheads="1"/>
            </p:cNvSpPr>
            <p:nvPr/>
          </p:nvSpPr>
          <p:spPr bwMode="auto">
            <a:xfrm>
              <a:off x="4442620" y="5768975"/>
              <a:ext cx="111125" cy="1111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29962" name="Freeform 118"/>
            <p:cNvSpPr>
              <a:spLocks noEditPoints="1"/>
            </p:cNvSpPr>
            <p:nvPr/>
          </p:nvSpPr>
          <p:spPr bwMode="auto">
            <a:xfrm>
              <a:off x="4461141" y="5788025"/>
              <a:ext cx="75935" cy="76200"/>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63" name="Rectangle 119"/>
            <p:cNvSpPr>
              <a:spLocks noChangeArrowheads="1"/>
            </p:cNvSpPr>
            <p:nvPr/>
          </p:nvSpPr>
          <p:spPr bwMode="auto">
            <a:xfrm>
              <a:off x="4487070" y="5749925"/>
              <a:ext cx="22225" cy="349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64" name="Rectangle 120"/>
            <p:cNvSpPr>
              <a:spLocks noChangeArrowheads="1"/>
            </p:cNvSpPr>
            <p:nvPr/>
          </p:nvSpPr>
          <p:spPr bwMode="auto">
            <a:xfrm>
              <a:off x="4475958" y="5743575"/>
              <a:ext cx="42597" cy="95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65" name="Freeform 121"/>
            <p:cNvSpPr>
              <a:spLocks/>
            </p:cNvSpPr>
            <p:nvPr/>
          </p:nvSpPr>
          <p:spPr bwMode="auto">
            <a:xfrm>
              <a:off x="4422246" y="5705475"/>
              <a:ext cx="153724" cy="34925"/>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966" name="Rectangle 122"/>
            <p:cNvSpPr>
              <a:spLocks noChangeArrowheads="1"/>
            </p:cNvSpPr>
            <p:nvPr/>
          </p:nvSpPr>
          <p:spPr bwMode="auto">
            <a:xfrm>
              <a:off x="4429655" y="5727700"/>
              <a:ext cx="9261" cy="1651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67" name="Rectangle 123"/>
            <p:cNvSpPr>
              <a:spLocks noChangeArrowheads="1"/>
            </p:cNvSpPr>
            <p:nvPr/>
          </p:nvSpPr>
          <p:spPr bwMode="auto">
            <a:xfrm>
              <a:off x="4559301" y="5727700"/>
              <a:ext cx="9261" cy="1651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68" name="Rectangle 124"/>
            <p:cNvSpPr>
              <a:spLocks noChangeArrowheads="1"/>
            </p:cNvSpPr>
            <p:nvPr/>
          </p:nvSpPr>
          <p:spPr bwMode="auto">
            <a:xfrm>
              <a:off x="4370388" y="5983288"/>
              <a:ext cx="622301" cy="222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69" name="Freeform 125"/>
            <p:cNvSpPr>
              <a:spLocks/>
            </p:cNvSpPr>
            <p:nvPr/>
          </p:nvSpPr>
          <p:spPr bwMode="auto">
            <a:xfrm>
              <a:off x="4846375" y="5680075"/>
              <a:ext cx="70379" cy="158750"/>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29704" name="Rectangle 24"/>
          <p:cNvSpPr>
            <a:spLocks noChangeArrowheads="1"/>
          </p:cNvSpPr>
          <p:nvPr/>
        </p:nvSpPr>
        <p:spPr bwMode="auto">
          <a:xfrm>
            <a:off x="4355009" y="3932436"/>
            <a:ext cx="992187" cy="430212"/>
          </a:xfrm>
          <a:prstGeom prst="rect">
            <a:avLst/>
          </a:prstGeom>
          <a:noFill/>
          <a:ln w="9525" algn="ctr">
            <a:noFill/>
            <a:miter lim="800000"/>
            <a:headEnd/>
            <a:tailEnd/>
          </a:ln>
        </p:spPr>
        <p:txBody>
          <a:bodyPr lIns="0" tIns="0" rIns="0" bIns="0">
            <a:spAutoFit/>
          </a:bodyPr>
          <a:lstStyle/>
          <a:p>
            <a:pPr>
              <a:defRPr/>
            </a:pPr>
            <a:r>
              <a:rPr kumimoji="0" lang="en-US" altLang="zh-CN" sz="1400" dirty="0">
                <a:solidFill>
                  <a:schemeClr val="folHlink"/>
                </a:solidFill>
                <a:latin typeface="+mj-lt"/>
                <a:ea typeface="华文细黑" pitchFamily="2" charset="-122"/>
              </a:rPr>
              <a:t>Railway bureau</a:t>
            </a:r>
            <a:endParaRPr kumimoji="0" lang="zh-CN" altLang="en-US" sz="1400" dirty="0">
              <a:solidFill>
                <a:schemeClr val="folHlink"/>
              </a:solidFill>
              <a:latin typeface="+mj-lt"/>
              <a:ea typeface="华文细黑" pitchFamily="2" charset="-122"/>
            </a:endParaRPr>
          </a:p>
        </p:txBody>
      </p:sp>
      <p:grpSp>
        <p:nvGrpSpPr>
          <p:cNvPr id="121864" name="Group 291"/>
          <p:cNvGrpSpPr>
            <a:grpSpLocks/>
          </p:cNvGrpSpPr>
          <p:nvPr/>
        </p:nvGrpSpPr>
        <p:grpSpPr bwMode="auto">
          <a:xfrm>
            <a:off x="827584" y="3829248"/>
            <a:ext cx="531812" cy="388938"/>
            <a:chOff x="6054726" y="5708650"/>
            <a:chExt cx="620713" cy="388938"/>
          </a:xfrm>
        </p:grpSpPr>
        <p:sp>
          <p:nvSpPr>
            <p:cNvPr id="29933" name="Rectangle 160"/>
            <p:cNvSpPr>
              <a:spLocks noChangeArrowheads="1"/>
            </p:cNvSpPr>
            <p:nvPr/>
          </p:nvSpPr>
          <p:spPr bwMode="auto">
            <a:xfrm>
              <a:off x="6258542" y="5772150"/>
              <a:ext cx="12970" cy="603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34" name="Rectangle 161"/>
            <p:cNvSpPr>
              <a:spLocks noChangeArrowheads="1"/>
            </p:cNvSpPr>
            <p:nvPr/>
          </p:nvSpPr>
          <p:spPr bwMode="auto">
            <a:xfrm>
              <a:off x="6332657" y="5721350"/>
              <a:ext cx="101908" cy="95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35"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936" name="Freeform 163"/>
            <p:cNvSpPr>
              <a:spLocks noEditPoints="1"/>
            </p:cNvSpPr>
            <p:nvPr/>
          </p:nvSpPr>
          <p:spPr bwMode="auto">
            <a:xfrm>
              <a:off x="6108459" y="5886450"/>
              <a:ext cx="566980" cy="163513"/>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37" name="Rectangle 164"/>
            <p:cNvSpPr>
              <a:spLocks noChangeArrowheads="1"/>
            </p:cNvSpPr>
            <p:nvPr/>
          </p:nvSpPr>
          <p:spPr bwMode="auto">
            <a:xfrm>
              <a:off x="6471623" y="5724525"/>
              <a:ext cx="203816" cy="1016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38" name="Freeform 165"/>
            <p:cNvSpPr>
              <a:spLocks/>
            </p:cNvSpPr>
            <p:nvPr/>
          </p:nvSpPr>
          <p:spPr bwMode="auto">
            <a:xfrm>
              <a:off x="6456800" y="5822950"/>
              <a:ext cx="218639"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939" name="Rectangle 166"/>
            <p:cNvSpPr>
              <a:spLocks noChangeArrowheads="1"/>
            </p:cNvSpPr>
            <p:nvPr/>
          </p:nvSpPr>
          <p:spPr bwMode="auto">
            <a:xfrm>
              <a:off x="6453094" y="5715000"/>
              <a:ext cx="222345" cy="285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40" name="Rectangle 167"/>
            <p:cNvSpPr>
              <a:spLocks noChangeArrowheads="1"/>
            </p:cNvSpPr>
            <p:nvPr/>
          </p:nvSpPr>
          <p:spPr bwMode="auto">
            <a:xfrm>
              <a:off x="6447536" y="5781675"/>
              <a:ext cx="11117"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41" name="Oval 168"/>
            <p:cNvSpPr>
              <a:spLocks noChangeArrowheads="1"/>
            </p:cNvSpPr>
            <p:nvPr/>
          </p:nvSpPr>
          <p:spPr bwMode="auto">
            <a:xfrm>
              <a:off x="6603177"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29942" name="Oval 169"/>
            <p:cNvSpPr>
              <a:spLocks noChangeArrowheads="1"/>
            </p:cNvSpPr>
            <p:nvPr/>
          </p:nvSpPr>
          <p:spPr bwMode="auto">
            <a:xfrm>
              <a:off x="6497563" y="5851525"/>
              <a:ext cx="38911"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29943" name="Oval 170"/>
            <p:cNvSpPr>
              <a:spLocks noChangeArrowheads="1"/>
            </p:cNvSpPr>
            <p:nvPr/>
          </p:nvSpPr>
          <p:spPr bwMode="auto">
            <a:xfrm>
              <a:off x="6380832"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29944" name="Oval 171"/>
            <p:cNvSpPr>
              <a:spLocks noChangeArrowheads="1"/>
            </p:cNvSpPr>
            <p:nvPr/>
          </p:nvSpPr>
          <p:spPr bwMode="auto">
            <a:xfrm>
              <a:off x="6273365" y="5851525"/>
              <a:ext cx="38910"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29945" name="Rectangle 172"/>
            <p:cNvSpPr>
              <a:spLocks noChangeArrowheads="1"/>
            </p:cNvSpPr>
            <p:nvPr/>
          </p:nvSpPr>
          <p:spPr bwMode="auto">
            <a:xfrm>
              <a:off x="6547591" y="5759450"/>
              <a:ext cx="105613" cy="412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46" name="Rectangle 173"/>
            <p:cNvSpPr>
              <a:spLocks noChangeArrowheads="1"/>
            </p:cNvSpPr>
            <p:nvPr/>
          </p:nvSpPr>
          <p:spPr bwMode="auto">
            <a:xfrm>
              <a:off x="6332657" y="5730875"/>
              <a:ext cx="101908" cy="1047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47" name="Freeform 174"/>
            <p:cNvSpPr>
              <a:spLocks/>
            </p:cNvSpPr>
            <p:nvPr/>
          </p:nvSpPr>
          <p:spPr bwMode="auto">
            <a:xfrm>
              <a:off x="6258542" y="5829300"/>
              <a:ext cx="176023"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948" name="Rectangle 175"/>
            <p:cNvSpPr>
              <a:spLocks noChangeArrowheads="1"/>
            </p:cNvSpPr>
            <p:nvPr/>
          </p:nvSpPr>
          <p:spPr bwMode="auto">
            <a:xfrm>
              <a:off x="6271512" y="5772150"/>
              <a:ext cx="64851" cy="603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49" name="Rectangle 176"/>
            <p:cNvSpPr>
              <a:spLocks noChangeArrowheads="1"/>
            </p:cNvSpPr>
            <p:nvPr/>
          </p:nvSpPr>
          <p:spPr bwMode="auto">
            <a:xfrm>
              <a:off x="6290041" y="5734050"/>
              <a:ext cx="14823"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50" name="Rectangle 177"/>
            <p:cNvSpPr>
              <a:spLocks noChangeArrowheads="1"/>
            </p:cNvSpPr>
            <p:nvPr/>
          </p:nvSpPr>
          <p:spPr bwMode="auto">
            <a:xfrm>
              <a:off x="6282629" y="5727700"/>
              <a:ext cx="29646" cy="95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51" name="Freeform 178"/>
            <p:cNvSpPr>
              <a:spLocks/>
            </p:cNvSpPr>
            <p:nvPr/>
          </p:nvSpPr>
          <p:spPr bwMode="auto">
            <a:xfrm>
              <a:off x="6245572" y="5772150"/>
              <a:ext cx="14823"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952" name="Rectangle 179"/>
            <p:cNvSpPr>
              <a:spLocks noChangeArrowheads="1"/>
            </p:cNvSpPr>
            <p:nvPr/>
          </p:nvSpPr>
          <p:spPr bwMode="auto">
            <a:xfrm>
              <a:off x="6321540" y="5708650"/>
              <a:ext cx="113025" cy="127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53" name="Rectangle 180"/>
            <p:cNvSpPr>
              <a:spLocks noChangeArrowheads="1"/>
            </p:cNvSpPr>
            <p:nvPr/>
          </p:nvSpPr>
          <p:spPr bwMode="auto">
            <a:xfrm>
              <a:off x="6349333" y="5743575"/>
              <a:ext cx="27794" cy="285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21865" name="Group 291"/>
          <p:cNvGrpSpPr>
            <a:grpSpLocks/>
          </p:cNvGrpSpPr>
          <p:nvPr/>
        </p:nvGrpSpPr>
        <p:grpSpPr bwMode="auto">
          <a:xfrm>
            <a:off x="827584" y="4334073"/>
            <a:ext cx="531812" cy="388938"/>
            <a:chOff x="6054726" y="5708650"/>
            <a:chExt cx="620713" cy="388938"/>
          </a:xfrm>
        </p:grpSpPr>
        <p:sp>
          <p:nvSpPr>
            <p:cNvPr id="29912" name="Rectangle 160"/>
            <p:cNvSpPr>
              <a:spLocks noChangeArrowheads="1"/>
            </p:cNvSpPr>
            <p:nvPr/>
          </p:nvSpPr>
          <p:spPr bwMode="auto">
            <a:xfrm>
              <a:off x="6258542" y="5772150"/>
              <a:ext cx="12970" cy="603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13" name="Rectangle 161"/>
            <p:cNvSpPr>
              <a:spLocks noChangeArrowheads="1"/>
            </p:cNvSpPr>
            <p:nvPr/>
          </p:nvSpPr>
          <p:spPr bwMode="auto">
            <a:xfrm>
              <a:off x="6332657" y="5721350"/>
              <a:ext cx="101908" cy="95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14"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915" name="Freeform 163"/>
            <p:cNvSpPr>
              <a:spLocks noEditPoints="1"/>
            </p:cNvSpPr>
            <p:nvPr/>
          </p:nvSpPr>
          <p:spPr bwMode="auto">
            <a:xfrm>
              <a:off x="6108459" y="5886450"/>
              <a:ext cx="566980" cy="163513"/>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16" name="Rectangle 164"/>
            <p:cNvSpPr>
              <a:spLocks noChangeArrowheads="1"/>
            </p:cNvSpPr>
            <p:nvPr/>
          </p:nvSpPr>
          <p:spPr bwMode="auto">
            <a:xfrm>
              <a:off x="6471623" y="5724525"/>
              <a:ext cx="203816" cy="1016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17" name="Freeform 165"/>
            <p:cNvSpPr>
              <a:spLocks/>
            </p:cNvSpPr>
            <p:nvPr/>
          </p:nvSpPr>
          <p:spPr bwMode="auto">
            <a:xfrm>
              <a:off x="6456800" y="5822950"/>
              <a:ext cx="218639"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918" name="Rectangle 166"/>
            <p:cNvSpPr>
              <a:spLocks noChangeArrowheads="1"/>
            </p:cNvSpPr>
            <p:nvPr/>
          </p:nvSpPr>
          <p:spPr bwMode="auto">
            <a:xfrm>
              <a:off x="6453094" y="5715000"/>
              <a:ext cx="222345" cy="285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19" name="Rectangle 167"/>
            <p:cNvSpPr>
              <a:spLocks noChangeArrowheads="1"/>
            </p:cNvSpPr>
            <p:nvPr/>
          </p:nvSpPr>
          <p:spPr bwMode="auto">
            <a:xfrm>
              <a:off x="6447536" y="5781675"/>
              <a:ext cx="11117"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20" name="Oval 168"/>
            <p:cNvSpPr>
              <a:spLocks noChangeArrowheads="1"/>
            </p:cNvSpPr>
            <p:nvPr/>
          </p:nvSpPr>
          <p:spPr bwMode="auto">
            <a:xfrm>
              <a:off x="6603177"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29921" name="Oval 169"/>
            <p:cNvSpPr>
              <a:spLocks noChangeArrowheads="1"/>
            </p:cNvSpPr>
            <p:nvPr/>
          </p:nvSpPr>
          <p:spPr bwMode="auto">
            <a:xfrm>
              <a:off x="6497563" y="5851525"/>
              <a:ext cx="38911"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29922" name="Oval 170"/>
            <p:cNvSpPr>
              <a:spLocks noChangeArrowheads="1"/>
            </p:cNvSpPr>
            <p:nvPr/>
          </p:nvSpPr>
          <p:spPr bwMode="auto">
            <a:xfrm>
              <a:off x="6380832"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29923" name="Oval 171"/>
            <p:cNvSpPr>
              <a:spLocks noChangeArrowheads="1"/>
            </p:cNvSpPr>
            <p:nvPr/>
          </p:nvSpPr>
          <p:spPr bwMode="auto">
            <a:xfrm>
              <a:off x="6273365" y="5851525"/>
              <a:ext cx="38910"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29924" name="Rectangle 172"/>
            <p:cNvSpPr>
              <a:spLocks noChangeArrowheads="1"/>
            </p:cNvSpPr>
            <p:nvPr/>
          </p:nvSpPr>
          <p:spPr bwMode="auto">
            <a:xfrm>
              <a:off x="6547591" y="5759450"/>
              <a:ext cx="105613" cy="412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25" name="Rectangle 173"/>
            <p:cNvSpPr>
              <a:spLocks noChangeArrowheads="1"/>
            </p:cNvSpPr>
            <p:nvPr/>
          </p:nvSpPr>
          <p:spPr bwMode="auto">
            <a:xfrm>
              <a:off x="6332657" y="5730875"/>
              <a:ext cx="101908" cy="1047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26" name="Freeform 174"/>
            <p:cNvSpPr>
              <a:spLocks/>
            </p:cNvSpPr>
            <p:nvPr/>
          </p:nvSpPr>
          <p:spPr bwMode="auto">
            <a:xfrm>
              <a:off x="6258542" y="5829300"/>
              <a:ext cx="176023"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927" name="Rectangle 175"/>
            <p:cNvSpPr>
              <a:spLocks noChangeArrowheads="1"/>
            </p:cNvSpPr>
            <p:nvPr/>
          </p:nvSpPr>
          <p:spPr bwMode="auto">
            <a:xfrm>
              <a:off x="6271512" y="5772150"/>
              <a:ext cx="64851" cy="603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28" name="Rectangle 176"/>
            <p:cNvSpPr>
              <a:spLocks noChangeArrowheads="1"/>
            </p:cNvSpPr>
            <p:nvPr/>
          </p:nvSpPr>
          <p:spPr bwMode="auto">
            <a:xfrm>
              <a:off x="6290041" y="5734050"/>
              <a:ext cx="14823"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29" name="Rectangle 177"/>
            <p:cNvSpPr>
              <a:spLocks noChangeArrowheads="1"/>
            </p:cNvSpPr>
            <p:nvPr/>
          </p:nvSpPr>
          <p:spPr bwMode="auto">
            <a:xfrm>
              <a:off x="6282629" y="5727700"/>
              <a:ext cx="29646" cy="95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30" name="Freeform 178"/>
            <p:cNvSpPr>
              <a:spLocks/>
            </p:cNvSpPr>
            <p:nvPr/>
          </p:nvSpPr>
          <p:spPr bwMode="auto">
            <a:xfrm>
              <a:off x="6245572" y="5772150"/>
              <a:ext cx="14823"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931" name="Rectangle 179"/>
            <p:cNvSpPr>
              <a:spLocks noChangeArrowheads="1"/>
            </p:cNvSpPr>
            <p:nvPr/>
          </p:nvSpPr>
          <p:spPr bwMode="auto">
            <a:xfrm>
              <a:off x="6321540" y="5708650"/>
              <a:ext cx="113025" cy="127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32" name="Rectangle 180"/>
            <p:cNvSpPr>
              <a:spLocks noChangeArrowheads="1"/>
            </p:cNvSpPr>
            <p:nvPr/>
          </p:nvSpPr>
          <p:spPr bwMode="auto">
            <a:xfrm>
              <a:off x="6349333" y="5743575"/>
              <a:ext cx="27794" cy="285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119818" name="Rectangle 24"/>
          <p:cNvSpPr>
            <a:spLocks noChangeArrowheads="1"/>
          </p:cNvSpPr>
          <p:nvPr/>
        </p:nvSpPr>
        <p:spPr bwMode="auto">
          <a:xfrm>
            <a:off x="827584" y="2995811"/>
            <a:ext cx="1323975"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j-lt"/>
                <a:ea typeface="华文细黑" pitchFamily="2" charset="-122"/>
              </a:rPr>
              <a:t>Station/Section</a:t>
            </a:r>
            <a:endParaRPr kumimoji="0" lang="zh-CN" altLang="en-US" sz="1400" dirty="0">
              <a:solidFill>
                <a:schemeClr val="folHlink"/>
              </a:solidFill>
              <a:latin typeface="+mj-lt"/>
              <a:ea typeface="华文细黑" pitchFamily="2" charset="-122"/>
            </a:endParaRPr>
          </a:p>
        </p:txBody>
      </p:sp>
      <p:grpSp>
        <p:nvGrpSpPr>
          <p:cNvPr id="121867" name="Group 288"/>
          <p:cNvGrpSpPr>
            <a:grpSpLocks/>
          </p:cNvGrpSpPr>
          <p:nvPr/>
        </p:nvGrpSpPr>
        <p:grpSpPr bwMode="auto">
          <a:xfrm>
            <a:off x="3564434" y="4507111"/>
            <a:ext cx="360362" cy="361950"/>
            <a:chOff x="1049338" y="5699125"/>
            <a:chExt cx="420688" cy="398463"/>
          </a:xfrm>
        </p:grpSpPr>
        <p:sp>
          <p:nvSpPr>
            <p:cNvPr id="29896" name="Freeform 181"/>
            <p:cNvSpPr>
              <a:spLocks/>
            </p:cNvSpPr>
            <p:nvPr/>
          </p:nvSpPr>
          <p:spPr bwMode="auto">
            <a:xfrm>
              <a:off x="1049338" y="5699125"/>
              <a:ext cx="420688" cy="398463"/>
            </a:xfrm>
            <a:custGeom>
              <a:avLst/>
              <a:gdLst>
                <a:gd name="T0" fmla="*/ 0 w 265"/>
                <a:gd name="T1" fmla="*/ 2147483647 h 251"/>
                <a:gd name="T2" fmla="*/ 0 w 265"/>
                <a:gd name="T3" fmla="*/ 2147483647 h 251"/>
                <a:gd name="T4" fmla="*/ 2147483647 w 265"/>
                <a:gd name="T5" fmla="*/ 2147483647 h 251"/>
                <a:gd name="T6" fmla="*/ 2147483647 w 265"/>
                <a:gd name="T7" fmla="*/ 2147483647 h 251"/>
                <a:gd name="T8" fmla="*/ 2147483647 w 265"/>
                <a:gd name="T9" fmla="*/ 2147483647 h 251"/>
                <a:gd name="T10" fmla="*/ 2147483647 w 265"/>
                <a:gd name="T11" fmla="*/ 0 h 251"/>
                <a:gd name="T12" fmla="*/ 2147483647 w 265"/>
                <a:gd name="T13" fmla="*/ 0 h 251"/>
                <a:gd name="T14" fmla="*/ 2147483647 w 265"/>
                <a:gd name="T15" fmla="*/ 2147483647 h 251"/>
                <a:gd name="T16" fmla="*/ 2147483647 w 265"/>
                <a:gd name="T17" fmla="*/ 2147483647 h 251"/>
                <a:gd name="T18" fmla="*/ 2147483647 w 265"/>
                <a:gd name="T19" fmla="*/ 2147483647 h 251"/>
                <a:gd name="T20" fmla="*/ 2147483647 w 265"/>
                <a:gd name="T21" fmla="*/ 2147483647 h 251"/>
                <a:gd name="T22" fmla="*/ 2147483647 w 265"/>
                <a:gd name="T23" fmla="*/ 2147483647 h 251"/>
                <a:gd name="T24" fmla="*/ 0 w 265"/>
                <a:gd name="T25" fmla="*/ 2147483647 h 2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5"/>
                <a:gd name="T40" fmla="*/ 0 h 251"/>
                <a:gd name="T41" fmla="*/ 265 w 265"/>
                <a:gd name="T42" fmla="*/ 251 h 2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5" h="251">
                  <a:moveTo>
                    <a:pt x="0" y="251"/>
                  </a:moveTo>
                  <a:lnTo>
                    <a:pt x="0" y="92"/>
                  </a:lnTo>
                  <a:lnTo>
                    <a:pt x="64" y="92"/>
                  </a:lnTo>
                  <a:lnTo>
                    <a:pt x="64" y="120"/>
                  </a:lnTo>
                  <a:lnTo>
                    <a:pt x="78" y="120"/>
                  </a:lnTo>
                  <a:lnTo>
                    <a:pt x="78" y="0"/>
                  </a:lnTo>
                  <a:lnTo>
                    <a:pt x="207" y="0"/>
                  </a:lnTo>
                  <a:lnTo>
                    <a:pt x="207" y="82"/>
                  </a:lnTo>
                  <a:lnTo>
                    <a:pt x="221" y="82"/>
                  </a:lnTo>
                  <a:lnTo>
                    <a:pt x="221" y="52"/>
                  </a:lnTo>
                  <a:lnTo>
                    <a:pt x="265" y="52"/>
                  </a:lnTo>
                  <a:lnTo>
                    <a:pt x="265" y="251"/>
                  </a:lnTo>
                  <a:lnTo>
                    <a:pt x="0" y="251"/>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897" name="Freeform 182"/>
            <p:cNvSpPr>
              <a:spLocks/>
            </p:cNvSpPr>
            <p:nvPr/>
          </p:nvSpPr>
          <p:spPr bwMode="auto">
            <a:xfrm>
              <a:off x="1106788" y="5968262"/>
              <a:ext cx="70424" cy="113596"/>
            </a:xfrm>
            <a:custGeom>
              <a:avLst/>
              <a:gdLst>
                <a:gd name="T0" fmla="*/ 0 w 22"/>
                <a:gd name="T1" fmla="*/ 2147483647 h 36"/>
                <a:gd name="T2" fmla="*/ 2147483647 w 22"/>
                <a:gd name="T3" fmla="*/ 2147483647 h 36"/>
                <a:gd name="T4" fmla="*/ 2147483647 w 22"/>
                <a:gd name="T5" fmla="*/ 2147483647 h 36"/>
                <a:gd name="T6" fmla="*/ 2147483647 w 22"/>
                <a:gd name="T7" fmla="*/ 2147483647 h 36"/>
                <a:gd name="T8" fmla="*/ 2147483647 w 22"/>
                <a:gd name="T9" fmla="*/ 2147483647 h 36"/>
                <a:gd name="T10" fmla="*/ 2147483647 w 22"/>
                <a:gd name="T11" fmla="*/ 2147483647 h 36"/>
                <a:gd name="T12" fmla="*/ 2147483647 w 22"/>
                <a:gd name="T13" fmla="*/ 2147483647 h 36"/>
                <a:gd name="T14" fmla="*/ 2147483647 w 22"/>
                <a:gd name="T15" fmla="*/ 2147483647 h 36"/>
                <a:gd name="T16" fmla="*/ 2147483647 w 22"/>
                <a:gd name="T17" fmla="*/ 2147483647 h 36"/>
                <a:gd name="T18" fmla="*/ 2147483647 w 22"/>
                <a:gd name="T19" fmla="*/ 0 h 36"/>
                <a:gd name="T20" fmla="*/ 0 w 22"/>
                <a:gd name="T21" fmla="*/ 2147483647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36"/>
                <a:gd name="T35" fmla="*/ 22 w 22"/>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36">
                  <a:moveTo>
                    <a:pt x="0" y="1"/>
                  </a:moveTo>
                  <a:cubicBezTo>
                    <a:pt x="4" y="20"/>
                    <a:pt x="4" y="20"/>
                    <a:pt x="4" y="20"/>
                  </a:cubicBezTo>
                  <a:cubicBezTo>
                    <a:pt x="4" y="20"/>
                    <a:pt x="14" y="20"/>
                    <a:pt x="17" y="20"/>
                  </a:cubicBezTo>
                  <a:cubicBezTo>
                    <a:pt x="16" y="23"/>
                    <a:pt x="14" y="31"/>
                    <a:pt x="14" y="33"/>
                  </a:cubicBezTo>
                  <a:cubicBezTo>
                    <a:pt x="12" y="33"/>
                    <a:pt x="2" y="33"/>
                    <a:pt x="2" y="33"/>
                  </a:cubicBezTo>
                  <a:cubicBezTo>
                    <a:pt x="2" y="36"/>
                    <a:pt x="2" y="36"/>
                    <a:pt x="2" y="36"/>
                  </a:cubicBezTo>
                  <a:cubicBezTo>
                    <a:pt x="16" y="36"/>
                    <a:pt x="16" y="36"/>
                    <a:pt x="16" y="36"/>
                  </a:cubicBezTo>
                  <a:cubicBezTo>
                    <a:pt x="22" y="17"/>
                    <a:pt x="22" y="17"/>
                    <a:pt x="22" y="17"/>
                  </a:cubicBezTo>
                  <a:cubicBezTo>
                    <a:pt x="22" y="17"/>
                    <a:pt x="9" y="17"/>
                    <a:pt x="6" y="17"/>
                  </a:cubicBezTo>
                  <a:cubicBezTo>
                    <a:pt x="6" y="15"/>
                    <a:pt x="4" y="0"/>
                    <a:pt x="4" y="0"/>
                  </a:cubicBezTo>
                  <a:lnTo>
                    <a:pt x="0" y="1"/>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898" name="Oval 183"/>
            <p:cNvSpPr>
              <a:spLocks noChangeArrowheads="1"/>
            </p:cNvSpPr>
            <p:nvPr/>
          </p:nvSpPr>
          <p:spPr bwMode="auto">
            <a:xfrm>
              <a:off x="1132734" y="5915833"/>
              <a:ext cx="24093" cy="26214"/>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29899" name="Freeform 184"/>
            <p:cNvSpPr>
              <a:spLocks/>
            </p:cNvSpPr>
            <p:nvPr/>
          </p:nvSpPr>
          <p:spPr bwMode="auto">
            <a:xfrm>
              <a:off x="1125321" y="5942047"/>
              <a:ext cx="40772" cy="62915"/>
            </a:xfrm>
            <a:custGeom>
              <a:avLst/>
              <a:gdLst>
                <a:gd name="T0" fmla="*/ 0 w 13"/>
                <a:gd name="T1" fmla="*/ 2147483647 h 20"/>
                <a:gd name="T2" fmla="*/ 2147483647 w 13"/>
                <a:gd name="T3" fmla="*/ 2147483647 h 20"/>
                <a:gd name="T4" fmla="*/ 2147483647 w 13"/>
                <a:gd name="T5" fmla="*/ 2147483647 h 20"/>
                <a:gd name="T6" fmla="*/ 0 w 13"/>
                <a:gd name="T7" fmla="*/ 2147483647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0" y="7"/>
                  </a:moveTo>
                  <a:cubicBezTo>
                    <a:pt x="0" y="0"/>
                    <a:pt x="13" y="0"/>
                    <a:pt x="13" y="7"/>
                  </a:cubicBezTo>
                  <a:cubicBezTo>
                    <a:pt x="13" y="13"/>
                    <a:pt x="10" y="20"/>
                    <a:pt x="6" y="20"/>
                  </a:cubicBezTo>
                  <a:cubicBezTo>
                    <a:pt x="3" y="20"/>
                    <a:pt x="0" y="13"/>
                    <a:pt x="0" y="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00" name="Freeform 185"/>
            <p:cNvSpPr>
              <a:spLocks/>
            </p:cNvSpPr>
            <p:nvPr/>
          </p:nvSpPr>
          <p:spPr bwMode="auto">
            <a:xfrm>
              <a:off x="1129027" y="5992729"/>
              <a:ext cx="75984" cy="19224"/>
            </a:xfrm>
            <a:custGeom>
              <a:avLst/>
              <a:gdLst>
                <a:gd name="T0" fmla="*/ 2147483647 w 24"/>
                <a:gd name="T1" fmla="*/ 0 h 6"/>
                <a:gd name="T2" fmla="*/ 2147483647 w 24"/>
                <a:gd name="T3" fmla="*/ 2147483647 h 6"/>
                <a:gd name="T4" fmla="*/ 2147483647 w 24"/>
                <a:gd name="T5" fmla="*/ 2147483647 h 6"/>
                <a:gd name="T6" fmla="*/ 2147483647 w 24"/>
                <a:gd name="T7" fmla="*/ 2147483647 h 6"/>
                <a:gd name="T8" fmla="*/ 2147483647 w 24"/>
                <a:gd name="T9" fmla="*/ 2147483647 h 6"/>
                <a:gd name="T10" fmla="*/ 0 w 24"/>
                <a:gd name="T11" fmla="*/ 2147483647 h 6"/>
                <a:gd name="T12" fmla="*/ 0 w 24"/>
                <a:gd name="T13" fmla="*/ 2147483647 h 6"/>
                <a:gd name="T14" fmla="*/ 2147483647 w 24"/>
                <a:gd name="T15" fmla="*/ 0 h 6"/>
                <a:gd name="T16" fmla="*/ 2147483647 w 24"/>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
                <a:gd name="T29" fmla="*/ 24 w 2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
                  <a:moveTo>
                    <a:pt x="21" y="0"/>
                  </a:moveTo>
                  <a:cubicBezTo>
                    <a:pt x="22" y="0"/>
                    <a:pt x="24" y="1"/>
                    <a:pt x="24" y="3"/>
                  </a:cubicBezTo>
                  <a:cubicBezTo>
                    <a:pt x="24" y="3"/>
                    <a:pt x="24" y="3"/>
                    <a:pt x="24" y="3"/>
                  </a:cubicBezTo>
                  <a:cubicBezTo>
                    <a:pt x="24" y="5"/>
                    <a:pt x="22" y="6"/>
                    <a:pt x="21" y="6"/>
                  </a:cubicBezTo>
                  <a:cubicBezTo>
                    <a:pt x="3" y="6"/>
                    <a:pt x="3" y="6"/>
                    <a:pt x="3" y="6"/>
                  </a:cubicBezTo>
                  <a:cubicBezTo>
                    <a:pt x="1" y="6"/>
                    <a:pt x="0" y="5"/>
                    <a:pt x="0" y="3"/>
                  </a:cubicBezTo>
                  <a:cubicBezTo>
                    <a:pt x="0" y="3"/>
                    <a:pt x="0" y="3"/>
                    <a:pt x="0" y="3"/>
                  </a:cubicBezTo>
                  <a:cubicBezTo>
                    <a:pt x="0" y="1"/>
                    <a:pt x="1" y="0"/>
                    <a:pt x="3" y="0"/>
                  </a:cubicBezTo>
                  <a:lnTo>
                    <a:pt x="21"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01" name="Freeform 186"/>
            <p:cNvSpPr>
              <a:spLocks/>
            </p:cNvSpPr>
            <p:nvPr/>
          </p:nvSpPr>
          <p:spPr bwMode="auto">
            <a:xfrm>
              <a:off x="1182772" y="5999720"/>
              <a:ext cx="22239" cy="71653"/>
            </a:xfrm>
            <a:custGeom>
              <a:avLst/>
              <a:gdLst>
                <a:gd name="T0" fmla="*/ 2147483647 w 7"/>
                <a:gd name="T1" fmla="*/ 2147483647 h 23"/>
                <a:gd name="T2" fmla="*/ 2147483647 w 7"/>
                <a:gd name="T3" fmla="*/ 2147483647 h 23"/>
                <a:gd name="T4" fmla="*/ 2147483647 w 7"/>
                <a:gd name="T5" fmla="*/ 2147483647 h 23"/>
                <a:gd name="T6" fmla="*/ 0 w 7"/>
                <a:gd name="T7" fmla="*/ 2147483647 h 23"/>
                <a:gd name="T8" fmla="*/ 0 w 7"/>
                <a:gd name="T9" fmla="*/ 2147483647 h 23"/>
                <a:gd name="T10" fmla="*/ 2147483647 w 7"/>
                <a:gd name="T11" fmla="*/ 0 h 23"/>
                <a:gd name="T12" fmla="*/ 2147483647 w 7"/>
                <a:gd name="T13" fmla="*/ 0 h 23"/>
                <a:gd name="T14" fmla="*/ 2147483647 w 7"/>
                <a:gd name="T15" fmla="*/ 2147483647 h 23"/>
                <a:gd name="T16" fmla="*/ 2147483647 w 7"/>
                <a:gd name="T17" fmla="*/ 214748364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3"/>
                <a:gd name="T29" fmla="*/ 7 w 7"/>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3">
                  <a:moveTo>
                    <a:pt x="7" y="21"/>
                  </a:moveTo>
                  <a:cubicBezTo>
                    <a:pt x="7" y="22"/>
                    <a:pt x="5" y="23"/>
                    <a:pt x="3" y="23"/>
                  </a:cubicBezTo>
                  <a:cubicBezTo>
                    <a:pt x="3" y="23"/>
                    <a:pt x="3" y="23"/>
                    <a:pt x="3" y="23"/>
                  </a:cubicBezTo>
                  <a:cubicBezTo>
                    <a:pt x="2" y="23"/>
                    <a:pt x="0" y="22"/>
                    <a:pt x="0" y="21"/>
                  </a:cubicBezTo>
                  <a:cubicBezTo>
                    <a:pt x="0" y="2"/>
                    <a:pt x="0" y="2"/>
                    <a:pt x="0" y="2"/>
                  </a:cubicBezTo>
                  <a:cubicBezTo>
                    <a:pt x="0" y="1"/>
                    <a:pt x="2" y="0"/>
                    <a:pt x="3" y="0"/>
                  </a:cubicBezTo>
                  <a:cubicBezTo>
                    <a:pt x="3" y="0"/>
                    <a:pt x="3" y="0"/>
                    <a:pt x="3" y="0"/>
                  </a:cubicBezTo>
                  <a:cubicBezTo>
                    <a:pt x="5" y="0"/>
                    <a:pt x="7" y="1"/>
                    <a:pt x="7" y="2"/>
                  </a:cubicBezTo>
                  <a:lnTo>
                    <a:pt x="7" y="21"/>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02" name="Freeform 187"/>
            <p:cNvSpPr>
              <a:spLocks/>
            </p:cNvSpPr>
            <p:nvPr/>
          </p:nvSpPr>
          <p:spPr bwMode="auto">
            <a:xfrm>
              <a:off x="1188331" y="5926319"/>
              <a:ext cx="51891" cy="41943"/>
            </a:xfrm>
            <a:custGeom>
              <a:avLst/>
              <a:gdLst>
                <a:gd name="T0" fmla="*/ 2147483647 w 16"/>
                <a:gd name="T1" fmla="*/ 2147483647 h 13"/>
                <a:gd name="T2" fmla="*/ 0 w 16"/>
                <a:gd name="T3" fmla="*/ 2147483647 h 13"/>
                <a:gd name="T4" fmla="*/ 0 w 16"/>
                <a:gd name="T5" fmla="*/ 2147483647 h 13"/>
                <a:gd name="T6" fmla="*/ 2147483647 w 16"/>
                <a:gd name="T7" fmla="*/ 2147483647 h 13"/>
                <a:gd name="T8" fmla="*/ 2147483647 w 16"/>
                <a:gd name="T9" fmla="*/ 2147483647 h 13"/>
                <a:gd name="T10" fmla="*/ 2147483647 w 16"/>
                <a:gd name="T11" fmla="*/ 0 h 13"/>
                <a:gd name="T12" fmla="*/ 2147483647 w 16"/>
                <a:gd name="T13" fmla="*/ 2147483647 h 13"/>
                <a:gd name="T14" fmla="*/ 0 60000 65536"/>
                <a:gd name="T15" fmla="*/ 0 60000 65536"/>
                <a:gd name="T16" fmla="*/ 0 60000 65536"/>
                <a:gd name="T17" fmla="*/ 0 60000 65536"/>
                <a:gd name="T18" fmla="*/ 0 60000 65536"/>
                <a:gd name="T19" fmla="*/ 0 60000 65536"/>
                <a:gd name="T20" fmla="*/ 0 60000 65536"/>
                <a:gd name="T21" fmla="*/ 0 w 16"/>
                <a:gd name="T22" fmla="*/ 0 h 13"/>
                <a:gd name="T23" fmla="*/ 16 w 1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3">
                  <a:moveTo>
                    <a:pt x="10" y="9"/>
                  </a:moveTo>
                  <a:cubicBezTo>
                    <a:pt x="8" y="9"/>
                    <a:pt x="0" y="9"/>
                    <a:pt x="0" y="9"/>
                  </a:cubicBezTo>
                  <a:cubicBezTo>
                    <a:pt x="0" y="13"/>
                    <a:pt x="0" y="13"/>
                    <a:pt x="0" y="13"/>
                  </a:cubicBezTo>
                  <a:cubicBezTo>
                    <a:pt x="12" y="13"/>
                    <a:pt x="12" y="13"/>
                    <a:pt x="12" y="13"/>
                  </a:cubicBezTo>
                  <a:cubicBezTo>
                    <a:pt x="16" y="1"/>
                    <a:pt x="16" y="1"/>
                    <a:pt x="16" y="1"/>
                  </a:cubicBezTo>
                  <a:cubicBezTo>
                    <a:pt x="13" y="0"/>
                    <a:pt x="13" y="0"/>
                    <a:pt x="13" y="0"/>
                  </a:cubicBezTo>
                  <a:cubicBezTo>
                    <a:pt x="13" y="0"/>
                    <a:pt x="10" y="8"/>
                    <a:pt x="10" y="9"/>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03" name="Rectangle 188"/>
            <p:cNvSpPr>
              <a:spLocks noChangeArrowheads="1"/>
            </p:cNvSpPr>
            <p:nvPr/>
          </p:nvSpPr>
          <p:spPr bwMode="auto">
            <a:xfrm>
              <a:off x="1179066" y="5973505"/>
              <a:ext cx="75983" cy="10486"/>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04" name="Freeform 189"/>
            <p:cNvSpPr>
              <a:spLocks/>
            </p:cNvSpPr>
            <p:nvPr/>
          </p:nvSpPr>
          <p:spPr bwMode="auto">
            <a:xfrm>
              <a:off x="1342152" y="5968262"/>
              <a:ext cx="66717" cy="113596"/>
            </a:xfrm>
            <a:custGeom>
              <a:avLst/>
              <a:gdLst>
                <a:gd name="T0" fmla="*/ 2147483647 w 21"/>
                <a:gd name="T1" fmla="*/ 2147483647 h 36"/>
                <a:gd name="T2" fmla="*/ 0 w 21"/>
                <a:gd name="T3" fmla="*/ 2147483647 h 36"/>
                <a:gd name="T4" fmla="*/ 2147483647 w 21"/>
                <a:gd name="T5" fmla="*/ 2147483647 h 36"/>
                <a:gd name="T6" fmla="*/ 2147483647 w 21"/>
                <a:gd name="T7" fmla="*/ 2147483647 h 36"/>
                <a:gd name="T8" fmla="*/ 2147483647 w 21"/>
                <a:gd name="T9" fmla="*/ 2147483647 h 36"/>
                <a:gd name="T10" fmla="*/ 2147483647 w 21"/>
                <a:gd name="T11" fmla="*/ 2147483647 h 36"/>
                <a:gd name="T12" fmla="*/ 2147483647 w 21"/>
                <a:gd name="T13" fmla="*/ 2147483647 h 36"/>
                <a:gd name="T14" fmla="*/ 2147483647 w 21"/>
                <a:gd name="T15" fmla="*/ 2147483647 h 36"/>
                <a:gd name="T16" fmla="*/ 2147483647 w 21"/>
                <a:gd name="T17" fmla="*/ 2147483647 h 36"/>
                <a:gd name="T18" fmla="*/ 2147483647 w 21"/>
                <a:gd name="T19" fmla="*/ 0 h 36"/>
                <a:gd name="T20" fmla="*/ 2147483647 w 21"/>
                <a:gd name="T21" fmla="*/ 2147483647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36"/>
                <a:gd name="T35" fmla="*/ 21 w 21"/>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36">
                  <a:moveTo>
                    <a:pt x="15" y="17"/>
                  </a:moveTo>
                  <a:cubicBezTo>
                    <a:pt x="13" y="17"/>
                    <a:pt x="0" y="17"/>
                    <a:pt x="0" y="17"/>
                  </a:cubicBezTo>
                  <a:cubicBezTo>
                    <a:pt x="6" y="36"/>
                    <a:pt x="6" y="36"/>
                    <a:pt x="6" y="36"/>
                  </a:cubicBezTo>
                  <a:cubicBezTo>
                    <a:pt x="20" y="36"/>
                    <a:pt x="20" y="36"/>
                    <a:pt x="20" y="36"/>
                  </a:cubicBezTo>
                  <a:cubicBezTo>
                    <a:pt x="20" y="33"/>
                    <a:pt x="20" y="33"/>
                    <a:pt x="20" y="33"/>
                  </a:cubicBezTo>
                  <a:cubicBezTo>
                    <a:pt x="20" y="33"/>
                    <a:pt x="10" y="33"/>
                    <a:pt x="8" y="33"/>
                  </a:cubicBezTo>
                  <a:cubicBezTo>
                    <a:pt x="8" y="31"/>
                    <a:pt x="5" y="23"/>
                    <a:pt x="4" y="20"/>
                  </a:cubicBezTo>
                  <a:cubicBezTo>
                    <a:pt x="8" y="20"/>
                    <a:pt x="18" y="20"/>
                    <a:pt x="18" y="20"/>
                  </a:cubicBezTo>
                  <a:cubicBezTo>
                    <a:pt x="21" y="1"/>
                    <a:pt x="21" y="1"/>
                    <a:pt x="21" y="1"/>
                  </a:cubicBezTo>
                  <a:cubicBezTo>
                    <a:pt x="18" y="0"/>
                    <a:pt x="18" y="0"/>
                    <a:pt x="18" y="0"/>
                  </a:cubicBezTo>
                  <a:cubicBezTo>
                    <a:pt x="18" y="0"/>
                    <a:pt x="16" y="15"/>
                    <a:pt x="15"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05" name="Oval 190"/>
            <p:cNvSpPr>
              <a:spLocks noChangeArrowheads="1"/>
            </p:cNvSpPr>
            <p:nvPr/>
          </p:nvSpPr>
          <p:spPr bwMode="auto">
            <a:xfrm>
              <a:off x="1358831" y="5915833"/>
              <a:ext cx="25946" cy="26214"/>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29906" name="Freeform 191"/>
            <p:cNvSpPr>
              <a:spLocks/>
            </p:cNvSpPr>
            <p:nvPr/>
          </p:nvSpPr>
          <p:spPr bwMode="auto">
            <a:xfrm>
              <a:off x="1353272" y="5942047"/>
              <a:ext cx="40772" cy="62915"/>
            </a:xfrm>
            <a:custGeom>
              <a:avLst/>
              <a:gdLst>
                <a:gd name="T0" fmla="*/ 2147483647 w 13"/>
                <a:gd name="T1" fmla="*/ 2147483647 h 20"/>
                <a:gd name="T2" fmla="*/ 0 w 13"/>
                <a:gd name="T3" fmla="*/ 2147483647 h 20"/>
                <a:gd name="T4" fmla="*/ 2147483647 w 13"/>
                <a:gd name="T5" fmla="*/ 2147483647 h 20"/>
                <a:gd name="T6" fmla="*/ 2147483647 w 13"/>
                <a:gd name="T7" fmla="*/ 2147483647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13" y="7"/>
                  </a:moveTo>
                  <a:cubicBezTo>
                    <a:pt x="13" y="0"/>
                    <a:pt x="0" y="0"/>
                    <a:pt x="0" y="7"/>
                  </a:cubicBezTo>
                  <a:cubicBezTo>
                    <a:pt x="0" y="13"/>
                    <a:pt x="3" y="20"/>
                    <a:pt x="6" y="20"/>
                  </a:cubicBezTo>
                  <a:cubicBezTo>
                    <a:pt x="10" y="20"/>
                    <a:pt x="13" y="13"/>
                    <a:pt x="13" y="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07" name="Freeform 192"/>
            <p:cNvSpPr>
              <a:spLocks/>
            </p:cNvSpPr>
            <p:nvPr/>
          </p:nvSpPr>
          <p:spPr bwMode="auto">
            <a:xfrm>
              <a:off x="1312500" y="5992729"/>
              <a:ext cx="77837" cy="19224"/>
            </a:xfrm>
            <a:custGeom>
              <a:avLst/>
              <a:gdLst>
                <a:gd name="T0" fmla="*/ 2147483647 w 24"/>
                <a:gd name="T1" fmla="*/ 0 h 6"/>
                <a:gd name="T2" fmla="*/ 0 w 24"/>
                <a:gd name="T3" fmla="*/ 2147483647 h 6"/>
                <a:gd name="T4" fmla="*/ 0 w 24"/>
                <a:gd name="T5" fmla="*/ 2147483647 h 6"/>
                <a:gd name="T6" fmla="*/ 2147483647 w 24"/>
                <a:gd name="T7" fmla="*/ 2147483647 h 6"/>
                <a:gd name="T8" fmla="*/ 2147483647 w 24"/>
                <a:gd name="T9" fmla="*/ 2147483647 h 6"/>
                <a:gd name="T10" fmla="*/ 2147483647 w 24"/>
                <a:gd name="T11" fmla="*/ 2147483647 h 6"/>
                <a:gd name="T12" fmla="*/ 2147483647 w 24"/>
                <a:gd name="T13" fmla="*/ 2147483647 h 6"/>
                <a:gd name="T14" fmla="*/ 2147483647 w 24"/>
                <a:gd name="T15" fmla="*/ 0 h 6"/>
                <a:gd name="T16" fmla="*/ 2147483647 w 24"/>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
                <a:gd name="T29" fmla="*/ 24 w 2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
                  <a:moveTo>
                    <a:pt x="3" y="0"/>
                  </a:moveTo>
                  <a:cubicBezTo>
                    <a:pt x="1" y="0"/>
                    <a:pt x="0" y="1"/>
                    <a:pt x="0" y="3"/>
                  </a:cubicBezTo>
                  <a:cubicBezTo>
                    <a:pt x="0" y="3"/>
                    <a:pt x="0" y="3"/>
                    <a:pt x="0" y="3"/>
                  </a:cubicBezTo>
                  <a:cubicBezTo>
                    <a:pt x="0" y="5"/>
                    <a:pt x="1" y="6"/>
                    <a:pt x="3" y="6"/>
                  </a:cubicBezTo>
                  <a:cubicBezTo>
                    <a:pt x="21" y="6"/>
                    <a:pt x="21" y="6"/>
                    <a:pt x="21" y="6"/>
                  </a:cubicBezTo>
                  <a:cubicBezTo>
                    <a:pt x="23" y="6"/>
                    <a:pt x="24" y="5"/>
                    <a:pt x="24" y="3"/>
                  </a:cubicBezTo>
                  <a:cubicBezTo>
                    <a:pt x="24" y="3"/>
                    <a:pt x="24" y="3"/>
                    <a:pt x="24" y="3"/>
                  </a:cubicBezTo>
                  <a:cubicBezTo>
                    <a:pt x="24" y="1"/>
                    <a:pt x="23" y="0"/>
                    <a:pt x="21" y="0"/>
                  </a:cubicBezTo>
                  <a:lnTo>
                    <a:pt x="3"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08" name="Freeform 193"/>
            <p:cNvSpPr>
              <a:spLocks/>
            </p:cNvSpPr>
            <p:nvPr/>
          </p:nvSpPr>
          <p:spPr bwMode="auto">
            <a:xfrm>
              <a:off x="1312500" y="5999720"/>
              <a:ext cx="24092" cy="71653"/>
            </a:xfrm>
            <a:custGeom>
              <a:avLst/>
              <a:gdLst>
                <a:gd name="T0" fmla="*/ 0 w 7"/>
                <a:gd name="T1" fmla="*/ 2147483647 h 23"/>
                <a:gd name="T2" fmla="*/ 2147483647 w 7"/>
                <a:gd name="T3" fmla="*/ 2147483647 h 23"/>
                <a:gd name="T4" fmla="*/ 2147483647 w 7"/>
                <a:gd name="T5" fmla="*/ 2147483647 h 23"/>
                <a:gd name="T6" fmla="*/ 2147483647 w 7"/>
                <a:gd name="T7" fmla="*/ 2147483647 h 23"/>
                <a:gd name="T8" fmla="*/ 2147483647 w 7"/>
                <a:gd name="T9" fmla="*/ 2147483647 h 23"/>
                <a:gd name="T10" fmla="*/ 2147483647 w 7"/>
                <a:gd name="T11" fmla="*/ 0 h 23"/>
                <a:gd name="T12" fmla="*/ 2147483647 w 7"/>
                <a:gd name="T13" fmla="*/ 0 h 23"/>
                <a:gd name="T14" fmla="*/ 0 w 7"/>
                <a:gd name="T15" fmla="*/ 2147483647 h 23"/>
                <a:gd name="T16" fmla="*/ 0 w 7"/>
                <a:gd name="T17" fmla="*/ 214748364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3"/>
                <a:gd name="T29" fmla="*/ 7 w 7"/>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3">
                  <a:moveTo>
                    <a:pt x="0" y="21"/>
                  </a:moveTo>
                  <a:cubicBezTo>
                    <a:pt x="0" y="22"/>
                    <a:pt x="2" y="23"/>
                    <a:pt x="3" y="23"/>
                  </a:cubicBezTo>
                  <a:cubicBezTo>
                    <a:pt x="3" y="23"/>
                    <a:pt x="3" y="23"/>
                    <a:pt x="3" y="23"/>
                  </a:cubicBezTo>
                  <a:cubicBezTo>
                    <a:pt x="5" y="23"/>
                    <a:pt x="7" y="22"/>
                    <a:pt x="7" y="21"/>
                  </a:cubicBezTo>
                  <a:cubicBezTo>
                    <a:pt x="7" y="2"/>
                    <a:pt x="7" y="2"/>
                    <a:pt x="7" y="2"/>
                  </a:cubicBezTo>
                  <a:cubicBezTo>
                    <a:pt x="7" y="1"/>
                    <a:pt x="5" y="0"/>
                    <a:pt x="3" y="0"/>
                  </a:cubicBezTo>
                  <a:cubicBezTo>
                    <a:pt x="3" y="0"/>
                    <a:pt x="3" y="0"/>
                    <a:pt x="3" y="0"/>
                  </a:cubicBezTo>
                  <a:cubicBezTo>
                    <a:pt x="2" y="0"/>
                    <a:pt x="0" y="1"/>
                    <a:pt x="0" y="2"/>
                  </a:cubicBezTo>
                  <a:lnTo>
                    <a:pt x="0" y="21"/>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09" name="Freeform 194"/>
            <p:cNvSpPr>
              <a:spLocks/>
            </p:cNvSpPr>
            <p:nvPr/>
          </p:nvSpPr>
          <p:spPr bwMode="auto">
            <a:xfrm>
              <a:off x="1277288" y="5926319"/>
              <a:ext cx="53745" cy="41943"/>
            </a:xfrm>
            <a:custGeom>
              <a:avLst/>
              <a:gdLst>
                <a:gd name="T0" fmla="*/ 0 w 16"/>
                <a:gd name="T1" fmla="*/ 2147483647 h 13"/>
                <a:gd name="T2" fmla="*/ 2147483647 w 16"/>
                <a:gd name="T3" fmla="*/ 2147483647 h 13"/>
                <a:gd name="T4" fmla="*/ 2147483647 w 16"/>
                <a:gd name="T5" fmla="*/ 2147483647 h 13"/>
                <a:gd name="T6" fmla="*/ 2147483647 w 16"/>
                <a:gd name="T7" fmla="*/ 2147483647 h 13"/>
                <a:gd name="T8" fmla="*/ 2147483647 w 16"/>
                <a:gd name="T9" fmla="*/ 2147483647 h 13"/>
                <a:gd name="T10" fmla="*/ 2147483647 w 16"/>
                <a:gd name="T11" fmla="*/ 0 h 13"/>
                <a:gd name="T12" fmla="*/ 0 w 16"/>
                <a:gd name="T13" fmla="*/ 2147483647 h 13"/>
                <a:gd name="T14" fmla="*/ 0 60000 65536"/>
                <a:gd name="T15" fmla="*/ 0 60000 65536"/>
                <a:gd name="T16" fmla="*/ 0 60000 65536"/>
                <a:gd name="T17" fmla="*/ 0 60000 65536"/>
                <a:gd name="T18" fmla="*/ 0 60000 65536"/>
                <a:gd name="T19" fmla="*/ 0 60000 65536"/>
                <a:gd name="T20" fmla="*/ 0 60000 65536"/>
                <a:gd name="T21" fmla="*/ 0 w 16"/>
                <a:gd name="T22" fmla="*/ 0 h 13"/>
                <a:gd name="T23" fmla="*/ 16 w 1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3">
                  <a:moveTo>
                    <a:pt x="0" y="1"/>
                  </a:moveTo>
                  <a:cubicBezTo>
                    <a:pt x="4" y="13"/>
                    <a:pt x="4" y="13"/>
                    <a:pt x="4" y="13"/>
                  </a:cubicBezTo>
                  <a:cubicBezTo>
                    <a:pt x="16" y="13"/>
                    <a:pt x="16" y="13"/>
                    <a:pt x="16" y="13"/>
                  </a:cubicBezTo>
                  <a:cubicBezTo>
                    <a:pt x="16" y="9"/>
                    <a:pt x="16" y="9"/>
                    <a:pt x="16" y="9"/>
                  </a:cubicBezTo>
                  <a:cubicBezTo>
                    <a:pt x="16" y="9"/>
                    <a:pt x="8" y="9"/>
                    <a:pt x="6" y="9"/>
                  </a:cubicBezTo>
                  <a:cubicBezTo>
                    <a:pt x="5" y="8"/>
                    <a:pt x="3" y="0"/>
                    <a:pt x="3" y="0"/>
                  </a:cubicBezTo>
                  <a:lnTo>
                    <a:pt x="0" y="1"/>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910" name="Rectangle 195"/>
            <p:cNvSpPr>
              <a:spLocks noChangeArrowheads="1"/>
            </p:cNvSpPr>
            <p:nvPr/>
          </p:nvSpPr>
          <p:spPr bwMode="auto">
            <a:xfrm>
              <a:off x="1258755" y="5973505"/>
              <a:ext cx="81543" cy="10486"/>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911" name="Rectangle 196"/>
            <p:cNvSpPr>
              <a:spLocks noChangeArrowheads="1"/>
            </p:cNvSpPr>
            <p:nvPr/>
          </p:nvSpPr>
          <p:spPr bwMode="auto">
            <a:xfrm>
              <a:off x="1253196" y="5929814"/>
              <a:ext cx="11120" cy="14155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29709" name="Rectangle 24"/>
          <p:cNvSpPr>
            <a:spLocks noChangeArrowheads="1"/>
          </p:cNvSpPr>
          <p:nvPr/>
        </p:nvSpPr>
        <p:spPr bwMode="auto">
          <a:xfrm>
            <a:off x="3419971" y="4292798"/>
            <a:ext cx="506413" cy="215900"/>
          </a:xfrm>
          <a:prstGeom prst="rect">
            <a:avLst/>
          </a:prstGeom>
          <a:noFill/>
          <a:ln w="9525" algn="ctr">
            <a:noFill/>
            <a:miter lim="800000"/>
            <a:headEnd/>
            <a:tailEnd/>
          </a:ln>
        </p:spPr>
        <p:txBody>
          <a:bodyPr wrap="none" lIns="0" tIns="0" rIns="0" bIns="0">
            <a:spAutoFit/>
          </a:bodyPr>
          <a:lstStyle/>
          <a:p>
            <a:pPr>
              <a:defRPr/>
            </a:pPr>
            <a:r>
              <a:rPr kumimoji="0" lang="en-US" altLang="zh-CN" sz="1400">
                <a:solidFill>
                  <a:schemeClr val="folHlink"/>
                </a:solidFill>
                <a:latin typeface="+mj-lt"/>
                <a:ea typeface="华文细黑" pitchFamily="2" charset="-122"/>
              </a:rPr>
              <a:t>Office</a:t>
            </a:r>
            <a:endParaRPr kumimoji="0" lang="zh-CN" altLang="en-US" sz="1400">
              <a:solidFill>
                <a:schemeClr val="folHlink"/>
              </a:solidFill>
              <a:latin typeface="+mj-lt"/>
              <a:ea typeface="华文细黑" pitchFamily="2" charset="-122"/>
            </a:endParaRPr>
          </a:p>
        </p:txBody>
      </p:sp>
      <p:grpSp>
        <p:nvGrpSpPr>
          <p:cNvPr id="121869" name="Group 256"/>
          <p:cNvGrpSpPr>
            <a:grpSpLocks/>
          </p:cNvGrpSpPr>
          <p:nvPr/>
        </p:nvGrpSpPr>
        <p:grpSpPr bwMode="auto">
          <a:xfrm>
            <a:off x="7307759" y="4003873"/>
            <a:ext cx="539750" cy="720725"/>
            <a:chOff x="6035675" y="1050925"/>
            <a:chExt cx="630238" cy="828675"/>
          </a:xfrm>
        </p:grpSpPr>
        <p:sp>
          <p:nvSpPr>
            <p:cNvPr id="29886" name="Freeform 234"/>
            <p:cNvSpPr>
              <a:spLocks/>
            </p:cNvSpPr>
            <p:nvPr/>
          </p:nvSpPr>
          <p:spPr bwMode="auto">
            <a:xfrm>
              <a:off x="6228454" y="1050925"/>
              <a:ext cx="361459" cy="624244"/>
            </a:xfrm>
            <a:custGeom>
              <a:avLst/>
              <a:gdLst>
                <a:gd name="T0" fmla="*/ 2147483647 w 227"/>
                <a:gd name="T1" fmla="*/ 2147483647 h 393"/>
                <a:gd name="T2" fmla="*/ 2147483647 w 227"/>
                <a:gd name="T3" fmla="*/ 0 h 393"/>
                <a:gd name="T4" fmla="*/ 2147483647 w 227"/>
                <a:gd name="T5" fmla="*/ 2147483647 h 393"/>
                <a:gd name="T6" fmla="*/ 2147483647 w 227"/>
                <a:gd name="T7" fmla="*/ 2147483647 h 393"/>
                <a:gd name="T8" fmla="*/ 2147483647 w 227"/>
                <a:gd name="T9" fmla="*/ 2147483647 h 393"/>
                <a:gd name="T10" fmla="*/ 0 w 227"/>
                <a:gd name="T11" fmla="*/ 2147483647 h 393"/>
                <a:gd name="T12" fmla="*/ 0 w 227"/>
                <a:gd name="T13" fmla="*/ 2147483647 h 393"/>
                <a:gd name="T14" fmla="*/ 2147483647 w 227"/>
                <a:gd name="T15" fmla="*/ 2147483647 h 393"/>
                <a:gd name="T16" fmla="*/ 2147483647 w 227"/>
                <a:gd name="T17" fmla="*/ 2147483647 h 393"/>
                <a:gd name="T18" fmla="*/ 2147483647 w 227"/>
                <a:gd name="T19" fmla="*/ 2147483647 h 393"/>
                <a:gd name="T20" fmla="*/ 2147483647 w 227"/>
                <a:gd name="T21" fmla="*/ 2147483647 h 393"/>
                <a:gd name="T22" fmla="*/ 2147483647 w 227"/>
                <a:gd name="T23" fmla="*/ 2147483647 h 393"/>
                <a:gd name="T24" fmla="*/ 2147483647 w 227"/>
                <a:gd name="T25" fmla="*/ 2147483647 h 393"/>
                <a:gd name="T26" fmla="*/ 2147483647 w 227"/>
                <a:gd name="T27" fmla="*/ 2147483647 h 393"/>
                <a:gd name="T28" fmla="*/ 2147483647 w 227"/>
                <a:gd name="T29" fmla="*/ 2147483647 h 393"/>
                <a:gd name="T30" fmla="*/ 2147483647 w 227"/>
                <a:gd name="T31" fmla="*/ 2147483647 h 39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7"/>
                <a:gd name="T49" fmla="*/ 0 h 393"/>
                <a:gd name="T50" fmla="*/ 227 w 227"/>
                <a:gd name="T51" fmla="*/ 393 h 39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7" h="393">
                  <a:moveTo>
                    <a:pt x="193" y="28"/>
                  </a:moveTo>
                  <a:lnTo>
                    <a:pt x="147" y="0"/>
                  </a:lnTo>
                  <a:lnTo>
                    <a:pt x="147" y="160"/>
                  </a:lnTo>
                  <a:lnTo>
                    <a:pt x="125" y="166"/>
                  </a:lnTo>
                  <a:lnTo>
                    <a:pt x="81" y="195"/>
                  </a:lnTo>
                  <a:lnTo>
                    <a:pt x="0" y="243"/>
                  </a:lnTo>
                  <a:lnTo>
                    <a:pt x="0" y="381"/>
                  </a:lnTo>
                  <a:lnTo>
                    <a:pt x="81" y="381"/>
                  </a:lnTo>
                  <a:lnTo>
                    <a:pt x="81" y="373"/>
                  </a:lnTo>
                  <a:lnTo>
                    <a:pt x="147" y="373"/>
                  </a:lnTo>
                  <a:lnTo>
                    <a:pt x="147" y="393"/>
                  </a:lnTo>
                  <a:lnTo>
                    <a:pt x="195" y="393"/>
                  </a:lnTo>
                  <a:lnTo>
                    <a:pt x="195" y="373"/>
                  </a:lnTo>
                  <a:lnTo>
                    <a:pt x="227" y="373"/>
                  </a:lnTo>
                  <a:lnTo>
                    <a:pt x="227" y="48"/>
                  </a:lnTo>
                  <a:lnTo>
                    <a:pt x="193" y="2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887" name="Freeform 235"/>
            <p:cNvSpPr>
              <a:spLocks/>
            </p:cNvSpPr>
            <p:nvPr/>
          </p:nvSpPr>
          <p:spPr bwMode="auto">
            <a:xfrm>
              <a:off x="6035675" y="1667868"/>
              <a:ext cx="630238" cy="211732"/>
            </a:xfrm>
            <a:custGeom>
              <a:avLst/>
              <a:gdLst>
                <a:gd name="T0" fmla="*/ 2147483647 w 198"/>
                <a:gd name="T1" fmla="*/ 0 h 66"/>
                <a:gd name="T2" fmla="*/ 2147483647 w 198"/>
                <a:gd name="T3" fmla="*/ 2147483647 h 66"/>
                <a:gd name="T4" fmla="*/ 2147483647 w 198"/>
                <a:gd name="T5" fmla="*/ 2147483647 h 66"/>
                <a:gd name="T6" fmla="*/ 2147483647 w 198"/>
                <a:gd name="T7" fmla="*/ 2147483647 h 66"/>
                <a:gd name="T8" fmla="*/ 0 w 198"/>
                <a:gd name="T9" fmla="*/ 2147483647 h 66"/>
                <a:gd name="T10" fmla="*/ 0 w 198"/>
                <a:gd name="T11" fmla="*/ 0 h 66"/>
                <a:gd name="T12" fmla="*/ 0 60000 65536"/>
                <a:gd name="T13" fmla="*/ 0 60000 65536"/>
                <a:gd name="T14" fmla="*/ 0 60000 65536"/>
                <a:gd name="T15" fmla="*/ 0 60000 65536"/>
                <a:gd name="T16" fmla="*/ 0 60000 65536"/>
                <a:gd name="T17" fmla="*/ 0 60000 65536"/>
                <a:gd name="T18" fmla="*/ 0 w 198"/>
                <a:gd name="T19" fmla="*/ 0 h 66"/>
                <a:gd name="T20" fmla="*/ 198 w 19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8" h="66">
                  <a:moveTo>
                    <a:pt x="198" y="0"/>
                  </a:moveTo>
                  <a:cubicBezTo>
                    <a:pt x="198" y="58"/>
                    <a:pt x="198" y="58"/>
                    <a:pt x="198" y="58"/>
                  </a:cubicBezTo>
                  <a:cubicBezTo>
                    <a:pt x="198" y="62"/>
                    <a:pt x="194" y="66"/>
                    <a:pt x="189" y="66"/>
                  </a:cubicBezTo>
                  <a:cubicBezTo>
                    <a:pt x="9" y="66"/>
                    <a:pt x="9" y="66"/>
                    <a:pt x="9" y="66"/>
                  </a:cubicBezTo>
                  <a:cubicBezTo>
                    <a:pt x="4" y="66"/>
                    <a:pt x="0" y="62"/>
                    <a:pt x="0" y="58"/>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888" name="Freeform 236"/>
            <p:cNvSpPr>
              <a:spLocks/>
            </p:cNvSpPr>
            <p:nvPr/>
          </p:nvSpPr>
          <p:spPr bwMode="auto">
            <a:xfrm>
              <a:off x="6380452" y="1102033"/>
              <a:ext cx="85267" cy="573136"/>
            </a:xfrm>
            <a:custGeom>
              <a:avLst/>
              <a:gdLst>
                <a:gd name="T0" fmla="*/ 2147483647 w 54"/>
                <a:gd name="T1" fmla="*/ 0 h 361"/>
                <a:gd name="T2" fmla="*/ 0 w 54"/>
                <a:gd name="T3" fmla="*/ 2147483647 h 361"/>
                <a:gd name="T4" fmla="*/ 0 w 54"/>
                <a:gd name="T5" fmla="*/ 2147483647 h 361"/>
                <a:gd name="T6" fmla="*/ 2147483647 w 54"/>
                <a:gd name="T7" fmla="*/ 2147483647 h 361"/>
                <a:gd name="T8" fmla="*/ 2147483647 w 54"/>
                <a:gd name="T9" fmla="*/ 0 h 361"/>
                <a:gd name="T10" fmla="*/ 0 60000 65536"/>
                <a:gd name="T11" fmla="*/ 0 60000 65536"/>
                <a:gd name="T12" fmla="*/ 0 60000 65536"/>
                <a:gd name="T13" fmla="*/ 0 60000 65536"/>
                <a:gd name="T14" fmla="*/ 0 60000 65536"/>
                <a:gd name="T15" fmla="*/ 0 w 54"/>
                <a:gd name="T16" fmla="*/ 0 h 361"/>
                <a:gd name="T17" fmla="*/ 54 w 54"/>
                <a:gd name="T18" fmla="*/ 361 h 361"/>
              </a:gdLst>
              <a:ahLst/>
              <a:cxnLst>
                <a:cxn ang="T10">
                  <a:pos x="T0" y="T1"/>
                </a:cxn>
                <a:cxn ang="T11">
                  <a:pos x="T2" y="T3"/>
                </a:cxn>
                <a:cxn ang="T12">
                  <a:pos x="T4" y="T5"/>
                </a:cxn>
                <a:cxn ang="T13">
                  <a:pos x="T6" y="T7"/>
                </a:cxn>
                <a:cxn ang="T14">
                  <a:pos x="T8" y="T9"/>
                </a:cxn>
              </a:cxnLst>
              <a:rect l="T15" t="T16" r="T17" b="T18"/>
              <a:pathLst>
                <a:path w="54" h="361">
                  <a:moveTo>
                    <a:pt x="54" y="0"/>
                  </a:moveTo>
                  <a:lnTo>
                    <a:pt x="0" y="38"/>
                  </a:lnTo>
                  <a:lnTo>
                    <a:pt x="0" y="357"/>
                  </a:lnTo>
                  <a:lnTo>
                    <a:pt x="54" y="361"/>
                  </a:lnTo>
                  <a:lnTo>
                    <a:pt x="54"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889" name="Freeform 237"/>
            <p:cNvSpPr>
              <a:spLocks/>
            </p:cNvSpPr>
            <p:nvPr/>
          </p:nvSpPr>
          <p:spPr bwMode="auto">
            <a:xfrm>
              <a:off x="6398989" y="1127587"/>
              <a:ext cx="63024" cy="158800"/>
            </a:xfrm>
            <a:custGeom>
              <a:avLst/>
              <a:gdLst>
                <a:gd name="T0" fmla="*/ 0 w 40"/>
                <a:gd name="T1" fmla="*/ 2147483647 h 100"/>
                <a:gd name="T2" fmla="*/ 2147483647 w 40"/>
                <a:gd name="T3" fmla="*/ 0 h 100"/>
                <a:gd name="T4" fmla="*/ 2147483647 w 40"/>
                <a:gd name="T5" fmla="*/ 2147483647 h 100"/>
                <a:gd name="T6" fmla="*/ 0 w 40"/>
                <a:gd name="T7" fmla="*/ 2147483647 h 100"/>
                <a:gd name="T8" fmla="*/ 0 w 40"/>
                <a:gd name="T9" fmla="*/ 2147483647 h 100"/>
                <a:gd name="T10" fmla="*/ 0 60000 65536"/>
                <a:gd name="T11" fmla="*/ 0 60000 65536"/>
                <a:gd name="T12" fmla="*/ 0 60000 65536"/>
                <a:gd name="T13" fmla="*/ 0 60000 65536"/>
                <a:gd name="T14" fmla="*/ 0 60000 65536"/>
                <a:gd name="T15" fmla="*/ 0 w 40"/>
                <a:gd name="T16" fmla="*/ 0 h 100"/>
                <a:gd name="T17" fmla="*/ 40 w 40"/>
                <a:gd name="T18" fmla="*/ 100 h 100"/>
              </a:gdLst>
              <a:ahLst/>
              <a:cxnLst>
                <a:cxn ang="T10">
                  <a:pos x="T0" y="T1"/>
                </a:cxn>
                <a:cxn ang="T11">
                  <a:pos x="T2" y="T3"/>
                </a:cxn>
                <a:cxn ang="T12">
                  <a:pos x="T4" y="T5"/>
                </a:cxn>
                <a:cxn ang="T13">
                  <a:pos x="T6" y="T7"/>
                </a:cxn>
                <a:cxn ang="T14">
                  <a:pos x="T8" y="T9"/>
                </a:cxn>
              </a:cxnLst>
              <a:rect l="T15" t="T16" r="T17" b="T18"/>
              <a:pathLst>
                <a:path w="40" h="100">
                  <a:moveTo>
                    <a:pt x="0" y="28"/>
                  </a:moveTo>
                  <a:lnTo>
                    <a:pt x="40" y="0"/>
                  </a:lnTo>
                  <a:lnTo>
                    <a:pt x="40" y="74"/>
                  </a:lnTo>
                  <a:lnTo>
                    <a:pt x="0" y="100"/>
                  </a:lnTo>
                  <a:lnTo>
                    <a:pt x="0" y="2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890" name="Rectangle 238"/>
            <p:cNvSpPr>
              <a:spLocks noChangeArrowheads="1"/>
            </p:cNvSpPr>
            <p:nvPr/>
          </p:nvSpPr>
          <p:spPr bwMode="auto">
            <a:xfrm>
              <a:off x="6439769" y="1129412"/>
              <a:ext cx="12975" cy="1350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891" name="Rectangle 239"/>
            <p:cNvSpPr>
              <a:spLocks noChangeArrowheads="1"/>
            </p:cNvSpPr>
            <p:nvPr/>
          </p:nvSpPr>
          <p:spPr bwMode="auto">
            <a:xfrm>
              <a:off x="6417525" y="1145839"/>
              <a:ext cx="11122" cy="13324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892" name="Freeform 240"/>
            <p:cNvSpPr>
              <a:spLocks/>
            </p:cNvSpPr>
            <p:nvPr/>
          </p:nvSpPr>
          <p:spPr bwMode="auto">
            <a:xfrm>
              <a:off x="6398989" y="1266307"/>
              <a:ext cx="66731" cy="379657"/>
            </a:xfrm>
            <a:custGeom>
              <a:avLst/>
              <a:gdLst>
                <a:gd name="T0" fmla="*/ 0 w 42"/>
                <a:gd name="T1" fmla="*/ 2147483647 h 239"/>
                <a:gd name="T2" fmla="*/ 2147483647 w 42"/>
                <a:gd name="T3" fmla="*/ 0 h 239"/>
                <a:gd name="T4" fmla="*/ 2147483647 w 42"/>
                <a:gd name="T5" fmla="*/ 2147483647 h 239"/>
                <a:gd name="T6" fmla="*/ 0 w 42"/>
                <a:gd name="T7" fmla="*/ 2147483647 h 239"/>
                <a:gd name="T8" fmla="*/ 0 w 42"/>
                <a:gd name="T9" fmla="*/ 2147483647 h 239"/>
                <a:gd name="T10" fmla="*/ 0 60000 65536"/>
                <a:gd name="T11" fmla="*/ 0 60000 65536"/>
                <a:gd name="T12" fmla="*/ 0 60000 65536"/>
                <a:gd name="T13" fmla="*/ 0 60000 65536"/>
                <a:gd name="T14" fmla="*/ 0 60000 65536"/>
                <a:gd name="T15" fmla="*/ 0 w 42"/>
                <a:gd name="T16" fmla="*/ 0 h 239"/>
                <a:gd name="T17" fmla="*/ 42 w 42"/>
                <a:gd name="T18" fmla="*/ 239 h 239"/>
              </a:gdLst>
              <a:ahLst/>
              <a:cxnLst>
                <a:cxn ang="T10">
                  <a:pos x="T0" y="T1"/>
                </a:cxn>
                <a:cxn ang="T11">
                  <a:pos x="T2" y="T3"/>
                </a:cxn>
                <a:cxn ang="T12">
                  <a:pos x="T4" y="T5"/>
                </a:cxn>
                <a:cxn ang="T13">
                  <a:pos x="T6" y="T7"/>
                </a:cxn>
                <a:cxn ang="T14">
                  <a:pos x="T8" y="T9"/>
                </a:cxn>
              </a:cxnLst>
              <a:rect l="T15" t="T16" r="T17" b="T18"/>
              <a:pathLst>
                <a:path w="42" h="239">
                  <a:moveTo>
                    <a:pt x="0" y="24"/>
                  </a:moveTo>
                  <a:lnTo>
                    <a:pt x="42" y="0"/>
                  </a:lnTo>
                  <a:lnTo>
                    <a:pt x="42" y="239"/>
                  </a:lnTo>
                  <a:lnTo>
                    <a:pt x="0" y="237"/>
                  </a:lnTo>
                  <a:lnTo>
                    <a:pt x="0" y="2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893" name="Freeform 241"/>
            <p:cNvSpPr>
              <a:spLocks/>
            </p:cNvSpPr>
            <p:nvPr/>
          </p:nvSpPr>
          <p:spPr bwMode="auto">
            <a:xfrm>
              <a:off x="6120942" y="1642314"/>
              <a:ext cx="544971" cy="116818"/>
            </a:xfrm>
            <a:custGeom>
              <a:avLst/>
              <a:gdLst>
                <a:gd name="T0" fmla="*/ 0 w 171"/>
                <a:gd name="T1" fmla="*/ 2147483647 h 36"/>
                <a:gd name="T2" fmla="*/ 2147483647 w 171"/>
                <a:gd name="T3" fmla="*/ 2147483647 h 36"/>
                <a:gd name="T4" fmla="*/ 2147483647 w 171"/>
                <a:gd name="T5" fmla="*/ 2147483647 h 36"/>
                <a:gd name="T6" fmla="*/ 2147483647 w 171"/>
                <a:gd name="T7" fmla="*/ 2147483647 h 36"/>
                <a:gd name="T8" fmla="*/ 2147483647 w 171"/>
                <a:gd name="T9" fmla="*/ 2147483647 h 36"/>
                <a:gd name="T10" fmla="*/ 2147483647 w 171"/>
                <a:gd name="T11" fmla="*/ 0 h 36"/>
                <a:gd name="T12" fmla="*/ 0 w 171"/>
                <a:gd name="T13" fmla="*/ 2147483647 h 36"/>
                <a:gd name="T14" fmla="*/ 0 60000 65536"/>
                <a:gd name="T15" fmla="*/ 0 60000 65536"/>
                <a:gd name="T16" fmla="*/ 0 60000 65536"/>
                <a:gd name="T17" fmla="*/ 0 60000 65536"/>
                <a:gd name="T18" fmla="*/ 0 60000 65536"/>
                <a:gd name="T19" fmla="*/ 0 60000 65536"/>
                <a:gd name="T20" fmla="*/ 0 60000 65536"/>
                <a:gd name="T21" fmla="*/ 0 w 171"/>
                <a:gd name="T22" fmla="*/ 0 h 36"/>
                <a:gd name="T23" fmla="*/ 171 w 171"/>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1" h="36">
                  <a:moveTo>
                    <a:pt x="0" y="6"/>
                  </a:moveTo>
                  <a:cubicBezTo>
                    <a:pt x="32" y="36"/>
                    <a:pt x="32" y="36"/>
                    <a:pt x="32" y="36"/>
                  </a:cubicBezTo>
                  <a:cubicBezTo>
                    <a:pt x="171" y="36"/>
                    <a:pt x="171" y="36"/>
                    <a:pt x="171" y="36"/>
                  </a:cubicBezTo>
                  <a:cubicBezTo>
                    <a:pt x="171" y="28"/>
                    <a:pt x="171" y="28"/>
                    <a:pt x="171" y="28"/>
                  </a:cubicBezTo>
                  <a:cubicBezTo>
                    <a:pt x="171" y="28"/>
                    <a:pt x="38" y="28"/>
                    <a:pt x="35" y="28"/>
                  </a:cubicBezTo>
                  <a:cubicBezTo>
                    <a:pt x="33" y="26"/>
                    <a:pt x="5" y="0"/>
                    <a:pt x="5" y="0"/>
                  </a:cubicBezTo>
                  <a:lnTo>
                    <a:pt x="0"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29894" name="Rectangle 242"/>
            <p:cNvSpPr>
              <a:spLocks noChangeArrowheads="1"/>
            </p:cNvSpPr>
            <p:nvPr/>
          </p:nvSpPr>
          <p:spPr bwMode="auto">
            <a:xfrm>
              <a:off x="6035675" y="1640490"/>
              <a:ext cx="630238" cy="2737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29895" name="Freeform 243"/>
            <p:cNvSpPr>
              <a:spLocks/>
            </p:cNvSpPr>
            <p:nvPr/>
          </p:nvSpPr>
          <p:spPr bwMode="auto">
            <a:xfrm>
              <a:off x="6528744" y="1092907"/>
              <a:ext cx="25951" cy="565835"/>
            </a:xfrm>
            <a:custGeom>
              <a:avLst/>
              <a:gdLst>
                <a:gd name="T0" fmla="*/ 2147483647 w 16"/>
                <a:gd name="T1" fmla="*/ 2147483647 h 357"/>
                <a:gd name="T2" fmla="*/ 2147483647 w 16"/>
                <a:gd name="T3" fmla="*/ 2147483647 h 357"/>
                <a:gd name="T4" fmla="*/ 0 w 16"/>
                <a:gd name="T5" fmla="*/ 0 h 357"/>
                <a:gd name="T6" fmla="*/ 0 w 16"/>
                <a:gd name="T7" fmla="*/ 2147483647 h 357"/>
                <a:gd name="T8" fmla="*/ 2147483647 w 16"/>
                <a:gd name="T9" fmla="*/ 2147483647 h 357"/>
                <a:gd name="T10" fmla="*/ 2147483647 w 16"/>
                <a:gd name="T11" fmla="*/ 2147483647 h 357"/>
                <a:gd name="T12" fmla="*/ 2147483647 w 16"/>
                <a:gd name="T13" fmla="*/ 2147483647 h 357"/>
                <a:gd name="T14" fmla="*/ 2147483647 w 16"/>
                <a:gd name="T15" fmla="*/ 2147483647 h 357"/>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357"/>
                <a:gd name="T26" fmla="*/ 16 w 16"/>
                <a:gd name="T27" fmla="*/ 357 h 3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357">
                  <a:moveTo>
                    <a:pt x="16" y="10"/>
                  </a:moveTo>
                  <a:lnTo>
                    <a:pt x="4" y="2"/>
                  </a:lnTo>
                  <a:lnTo>
                    <a:pt x="0" y="0"/>
                  </a:lnTo>
                  <a:lnTo>
                    <a:pt x="0" y="357"/>
                  </a:lnTo>
                  <a:lnTo>
                    <a:pt x="6" y="357"/>
                  </a:lnTo>
                  <a:lnTo>
                    <a:pt x="6" y="347"/>
                  </a:lnTo>
                  <a:lnTo>
                    <a:pt x="16" y="347"/>
                  </a:lnTo>
                  <a:lnTo>
                    <a:pt x="16" y="1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29711" name="Rectangle 24"/>
          <p:cNvSpPr>
            <a:spLocks noChangeArrowheads="1"/>
          </p:cNvSpPr>
          <p:nvPr/>
        </p:nvSpPr>
        <p:spPr bwMode="auto">
          <a:xfrm>
            <a:off x="6948264" y="2780928"/>
            <a:ext cx="1836241" cy="430887"/>
          </a:xfrm>
          <a:prstGeom prst="rect">
            <a:avLst/>
          </a:prstGeom>
          <a:noFill/>
          <a:ln w="9525" algn="ctr">
            <a:noFill/>
            <a:miter lim="800000"/>
            <a:headEnd/>
            <a:tailEnd/>
          </a:ln>
        </p:spPr>
        <p:txBody>
          <a:bodyPr wrap="square" lIns="0" tIns="0" rIns="0" bIns="0">
            <a:spAutoFit/>
          </a:bodyPr>
          <a:lstStyle/>
          <a:p>
            <a:pPr>
              <a:defRPr/>
            </a:pPr>
            <a:r>
              <a:rPr kumimoji="0" lang="en-US" altLang="zh-CN" sz="1400" dirty="0" smtClean="0">
                <a:solidFill>
                  <a:schemeClr val="folHlink"/>
                </a:solidFill>
                <a:latin typeface="+mj-lt"/>
                <a:ea typeface="华文细黑" pitchFamily="2" charset="-122"/>
              </a:rPr>
              <a:t>Regional Headquarter, Control </a:t>
            </a:r>
            <a:r>
              <a:rPr kumimoji="0" lang="en-US" altLang="zh-CN" sz="1400" dirty="0">
                <a:solidFill>
                  <a:schemeClr val="folHlink"/>
                </a:solidFill>
                <a:latin typeface="+mj-lt"/>
                <a:ea typeface="华文细黑" pitchFamily="2" charset="-122"/>
              </a:rPr>
              <a:t>center</a:t>
            </a:r>
            <a:endParaRPr kumimoji="0" lang="zh-CN" altLang="en-US" sz="1400" dirty="0">
              <a:solidFill>
                <a:schemeClr val="folHlink"/>
              </a:solidFill>
              <a:latin typeface="+mj-lt"/>
              <a:ea typeface="华文细黑" pitchFamily="2" charset="-122"/>
            </a:endParaRPr>
          </a:p>
        </p:txBody>
      </p:sp>
      <p:sp>
        <p:nvSpPr>
          <p:cNvPr id="29712" name="Rectangle 24"/>
          <p:cNvSpPr>
            <a:spLocks noChangeArrowheads="1"/>
          </p:cNvSpPr>
          <p:nvPr/>
        </p:nvSpPr>
        <p:spPr bwMode="auto">
          <a:xfrm>
            <a:off x="4067671" y="3140273"/>
            <a:ext cx="506413" cy="215900"/>
          </a:xfrm>
          <a:prstGeom prst="rect">
            <a:avLst/>
          </a:prstGeom>
          <a:noFill/>
          <a:ln w="9525" algn="ctr">
            <a:noFill/>
            <a:miter lim="800000"/>
            <a:headEnd/>
            <a:tailEnd/>
          </a:ln>
        </p:spPr>
        <p:txBody>
          <a:bodyPr wrap="none" lIns="0" tIns="0" rIns="0" bIns="0">
            <a:spAutoFit/>
          </a:bodyPr>
          <a:lstStyle/>
          <a:p>
            <a:pPr>
              <a:defRPr/>
            </a:pPr>
            <a:r>
              <a:rPr kumimoji="0" lang="en-US" altLang="zh-CN" sz="1400">
                <a:solidFill>
                  <a:schemeClr val="folHlink"/>
                </a:solidFill>
                <a:latin typeface="+mj-lt"/>
                <a:ea typeface="华文细黑" pitchFamily="2" charset="-122"/>
              </a:rPr>
              <a:t>Office</a:t>
            </a:r>
            <a:endParaRPr kumimoji="0" lang="zh-CN" altLang="en-US" sz="1400">
              <a:solidFill>
                <a:schemeClr val="folHlink"/>
              </a:solidFill>
              <a:latin typeface="+mj-lt"/>
              <a:ea typeface="华文细黑" pitchFamily="2" charset="-122"/>
            </a:endParaRPr>
          </a:p>
        </p:txBody>
      </p:sp>
      <p:pic>
        <p:nvPicPr>
          <p:cNvPr id="121872" name="Picture 191" descr="03"/>
          <p:cNvPicPr>
            <a:picLocks noChangeAspect="1" noChangeArrowheads="1"/>
          </p:cNvPicPr>
          <p:nvPr/>
        </p:nvPicPr>
        <p:blipFill>
          <a:blip r:embed="rId3"/>
          <a:srcRect/>
          <a:stretch>
            <a:fillRect/>
          </a:stretch>
        </p:blipFill>
        <p:spPr bwMode="auto">
          <a:xfrm>
            <a:off x="7164388" y="1060078"/>
            <a:ext cx="820737" cy="568325"/>
          </a:xfrm>
          <a:prstGeom prst="rect">
            <a:avLst/>
          </a:prstGeom>
          <a:noFill/>
          <a:ln w="9525">
            <a:noFill/>
            <a:miter lim="800000"/>
            <a:headEnd/>
            <a:tailEnd/>
          </a:ln>
        </p:spPr>
      </p:pic>
      <p:pic>
        <p:nvPicPr>
          <p:cNvPr id="121873" name="Picture 192" descr="企业内部网"/>
          <p:cNvPicPr>
            <a:picLocks noChangeAspect="1" noChangeArrowheads="1"/>
          </p:cNvPicPr>
          <p:nvPr/>
        </p:nvPicPr>
        <p:blipFill>
          <a:blip r:embed="rId4"/>
          <a:srcRect/>
          <a:stretch>
            <a:fillRect/>
          </a:stretch>
        </p:blipFill>
        <p:spPr bwMode="auto">
          <a:xfrm>
            <a:off x="6300788" y="1123578"/>
            <a:ext cx="617537" cy="600075"/>
          </a:xfrm>
          <a:prstGeom prst="rect">
            <a:avLst/>
          </a:prstGeom>
          <a:noFill/>
          <a:ln w="9525">
            <a:noFill/>
            <a:miter lim="800000"/>
            <a:headEnd/>
            <a:tailEnd/>
          </a:ln>
        </p:spPr>
      </p:pic>
      <p:grpSp>
        <p:nvGrpSpPr>
          <p:cNvPr id="121874" name="Group 193"/>
          <p:cNvGrpSpPr>
            <a:grpSpLocks/>
          </p:cNvGrpSpPr>
          <p:nvPr/>
        </p:nvGrpSpPr>
        <p:grpSpPr bwMode="auto">
          <a:xfrm>
            <a:off x="6227763" y="1939553"/>
            <a:ext cx="1295400" cy="552450"/>
            <a:chOff x="2132" y="672"/>
            <a:chExt cx="1008" cy="348"/>
          </a:xfrm>
        </p:grpSpPr>
        <p:pic>
          <p:nvPicPr>
            <p:cNvPr id="122032" name="Picture 194" descr="003"/>
            <p:cNvPicPr>
              <a:picLocks noChangeAspect="1" noChangeArrowheads="1"/>
            </p:cNvPicPr>
            <p:nvPr/>
          </p:nvPicPr>
          <p:blipFill>
            <a:blip r:embed="rId5">
              <a:clrChange>
                <a:clrFrom>
                  <a:srgbClr val="FFFFFF"/>
                </a:clrFrom>
                <a:clrTo>
                  <a:srgbClr val="FFFFFF">
                    <a:alpha val="0"/>
                  </a:srgbClr>
                </a:clrTo>
              </a:clrChange>
              <a:lum bright="-12000"/>
            </a:blip>
            <a:srcRect/>
            <a:stretch>
              <a:fillRect/>
            </a:stretch>
          </p:blipFill>
          <p:spPr bwMode="auto">
            <a:xfrm>
              <a:off x="2132" y="768"/>
              <a:ext cx="1008" cy="252"/>
            </a:xfrm>
            <a:prstGeom prst="rect">
              <a:avLst/>
            </a:prstGeom>
            <a:noFill/>
            <a:ln w="9525">
              <a:noFill/>
              <a:miter lim="800000"/>
              <a:headEnd/>
              <a:tailEnd/>
            </a:ln>
          </p:spPr>
        </p:pic>
        <p:sp>
          <p:nvSpPr>
            <p:cNvPr id="29874" name="Line 195"/>
            <p:cNvSpPr>
              <a:spLocks noChangeShapeType="1"/>
            </p:cNvSpPr>
            <p:nvPr/>
          </p:nvSpPr>
          <p:spPr bwMode="auto">
            <a:xfrm flipH="1">
              <a:off x="2382" y="828"/>
              <a:ext cx="353" cy="0"/>
            </a:xfrm>
            <a:prstGeom prst="line">
              <a:avLst/>
            </a:prstGeom>
            <a:noFill/>
            <a:ln w="9525">
              <a:solidFill>
                <a:schemeClr val="tx1"/>
              </a:solidFill>
              <a:round/>
              <a:headEnd/>
              <a:tailEnd/>
            </a:ln>
          </p:spPr>
          <p:txBody>
            <a:bodyPr/>
            <a:lstStyle/>
            <a:p>
              <a:pPr>
                <a:defRPr/>
              </a:pPr>
              <a:endParaRPr lang="zh-CN" altLang="en-US">
                <a:latin typeface="+mj-lt"/>
                <a:ea typeface="宋体" pitchFamily="2" charset="-122"/>
              </a:endParaRPr>
            </a:p>
          </p:txBody>
        </p:sp>
        <p:sp>
          <p:nvSpPr>
            <p:cNvPr id="29875" name="Line 196"/>
            <p:cNvSpPr>
              <a:spLocks noChangeShapeType="1"/>
            </p:cNvSpPr>
            <p:nvPr/>
          </p:nvSpPr>
          <p:spPr bwMode="auto">
            <a:xfrm flipV="1">
              <a:off x="2466" y="761"/>
              <a:ext cx="0" cy="67"/>
            </a:xfrm>
            <a:prstGeom prst="line">
              <a:avLst/>
            </a:prstGeom>
            <a:noFill/>
            <a:ln w="9525">
              <a:solidFill>
                <a:schemeClr val="tx1"/>
              </a:solidFill>
              <a:round/>
              <a:headEnd/>
              <a:tailEnd/>
            </a:ln>
          </p:spPr>
          <p:txBody>
            <a:bodyPr/>
            <a:lstStyle/>
            <a:p>
              <a:pPr>
                <a:defRPr/>
              </a:pPr>
              <a:endParaRPr lang="zh-CN" altLang="en-US">
                <a:latin typeface="+mj-lt"/>
                <a:ea typeface="宋体" pitchFamily="2" charset="-122"/>
              </a:endParaRPr>
            </a:p>
          </p:txBody>
        </p:sp>
        <p:sp>
          <p:nvSpPr>
            <p:cNvPr id="29876" name="Line 197"/>
            <p:cNvSpPr>
              <a:spLocks noChangeShapeType="1"/>
            </p:cNvSpPr>
            <p:nvPr/>
          </p:nvSpPr>
          <p:spPr bwMode="auto">
            <a:xfrm flipV="1">
              <a:off x="2619" y="739"/>
              <a:ext cx="0" cy="89"/>
            </a:xfrm>
            <a:prstGeom prst="line">
              <a:avLst/>
            </a:prstGeom>
            <a:noFill/>
            <a:ln w="9525">
              <a:solidFill>
                <a:schemeClr val="tx1"/>
              </a:solidFill>
              <a:round/>
              <a:headEnd/>
              <a:tailEnd/>
            </a:ln>
          </p:spPr>
          <p:txBody>
            <a:bodyPr/>
            <a:lstStyle/>
            <a:p>
              <a:pPr>
                <a:defRPr/>
              </a:pPr>
              <a:endParaRPr lang="zh-CN" altLang="en-US">
                <a:latin typeface="+mj-lt"/>
                <a:ea typeface="宋体" pitchFamily="2" charset="-122"/>
              </a:endParaRPr>
            </a:p>
          </p:txBody>
        </p:sp>
        <p:sp>
          <p:nvSpPr>
            <p:cNvPr id="29877" name="Line 198"/>
            <p:cNvSpPr>
              <a:spLocks noChangeShapeType="1"/>
            </p:cNvSpPr>
            <p:nvPr/>
          </p:nvSpPr>
          <p:spPr bwMode="auto">
            <a:xfrm>
              <a:off x="2530" y="828"/>
              <a:ext cx="0" cy="89"/>
            </a:xfrm>
            <a:prstGeom prst="line">
              <a:avLst/>
            </a:prstGeom>
            <a:noFill/>
            <a:ln w="9525">
              <a:solidFill>
                <a:schemeClr val="tx1"/>
              </a:solidFill>
              <a:round/>
              <a:headEnd/>
              <a:tailEnd/>
            </a:ln>
          </p:spPr>
          <p:txBody>
            <a:bodyPr/>
            <a:lstStyle/>
            <a:p>
              <a:pPr>
                <a:defRPr/>
              </a:pPr>
              <a:endParaRPr lang="zh-CN" altLang="en-US">
                <a:latin typeface="+mj-lt"/>
                <a:ea typeface="宋体" pitchFamily="2" charset="-122"/>
              </a:endParaRPr>
            </a:p>
          </p:txBody>
        </p:sp>
        <p:pic>
          <p:nvPicPr>
            <p:cNvPr id="122037" name="Picture 199" descr="PC Blue"/>
            <p:cNvPicPr>
              <a:picLocks noChangeAspect="1" noChangeArrowheads="1"/>
            </p:cNvPicPr>
            <p:nvPr/>
          </p:nvPicPr>
          <p:blipFill>
            <a:blip r:embed="rId6">
              <a:clrChange>
                <a:clrFrom>
                  <a:srgbClr val="FFFFFF"/>
                </a:clrFrom>
                <a:clrTo>
                  <a:srgbClr val="FFFFFF">
                    <a:alpha val="0"/>
                  </a:srgbClr>
                </a:clrTo>
              </a:clrChange>
            </a:blip>
            <a:srcRect/>
            <a:stretch>
              <a:fillRect/>
            </a:stretch>
          </p:blipFill>
          <p:spPr bwMode="auto">
            <a:xfrm>
              <a:off x="2576" y="678"/>
              <a:ext cx="112" cy="111"/>
            </a:xfrm>
            <a:prstGeom prst="rect">
              <a:avLst/>
            </a:prstGeom>
            <a:noFill/>
            <a:ln w="9525">
              <a:noFill/>
              <a:miter lim="800000"/>
              <a:headEnd/>
              <a:tailEnd/>
            </a:ln>
          </p:spPr>
        </p:pic>
        <p:grpSp>
          <p:nvGrpSpPr>
            <p:cNvPr id="122038" name="Group 200"/>
            <p:cNvGrpSpPr>
              <a:grpSpLocks/>
            </p:cNvGrpSpPr>
            <p:nvPr/>
          </p:nvGrpSpPr>
          <p:grpSpPr bwMode="auto">
            <a:xfrm>
              <a:off x="2688" y="672"/>
              <a:ext cx="291" cy="307"/>
              <a:chOff x="2256" y="2419"/>
              <a:chExt cx="336" cy="355"/>
            </a:xfrm>
          </p:grpSpPr>
          <p:pic>
            <p:nvPicPr>
              <p:cNvPr id="122041" name="Picture 201" descr="fuwuqi"/>
              <p:cNvPicPr>
                <a:picLocks noChangeAspect="1" noChangeArrowheads="1"/>
              </p:cNvPicPr>
              <p:nvPr/>
            </p:nvPicPr>
            <p:blipFill>
              <a:blip r:embed="rId7">
                <a:clrChange>
                  <a:clrFrom>
                    <a:srgbClr val="FFFFFF"/>
                  </a:clrFrom>
                  <a:clrTo>
                    <a:srgbClr val="FFFFFF">
                      <a:alpha val="0"/>
                    </a:srgbClr>
                  </a:clrTo>
                </a:clrChange>
              </a:blip>
              <a:srcRect/>
              <a:stretch>
                <a:fillRect/>
              </a:stretch>
            </p:blipFill>
            <p:spPr bwMode="auto">
              <a:xfrm>
                <a:off x="2352" y="2419"/>
                <a:ext cx="240" cy="317"/>
              </a:xfrm>
              <a:prstGeom prst="rect">
                <a:avLst/>
              </a:prstGeom>
              <a:noFill/>
              <a:ln w="9525">
                <a:noFill/>
                <a:miter lim="800000"/>
                <a:headEnd/>
                <a:tailEnd/>
              </a:ln>
            </p:spPr>
          </p:pic>
          <p:grpSp>
            <p:nvGrpSpPr>
              <p:cNvPr id="122042" name="Group 202"/>
              <p:cNvGrpSpPr>
                <a:grpSpLocks/>
              </p:cNvGrpSpPr>
              <p:nvPr/>
            </p:nvGrpSpPr>
            <p:grpSpPr bwMode="auto">
              <a:xfrm>
                <a:off x="2256" y="2544"/>
                <a:ext cx="211" cy="230"/>
                <a:chOff x="4896" y="1968"/>
                <a:chExt cx="672" cy="651"/>
              </a:xfrm>
            </p:grpSpPr>
            <p:pic>
              <p:nvPicPr>
                <p:cNvPr id="122043" name="Picture 203" descr="整套电脑-2"/>
                <p:cNvPicPr>
                  <a:picLocks noChangeAspect="1" noChangeArrowheads="1"/>
                </p:cNvPicPr>
                <p:nvPr/>
              </p:nvPicPr>
              <p:blipFill>
                <a:blip r:embed="rId8">
                  <a:clrChange>
                    <a:clrFrom>
                      <a:srgbClr val="FFFFFF"/>
                    </a:clrFrom>
                    <a:clrTo>
                      <a:srgbClr val="FFFFFF">
                        <a:alpha val="0"/>
                      </a:srgbClr>
                    </a:clrTo>
                  </a:clrChange>
                </a:blip>
                <a:srcRect/>
                <a:stretch>
                  <a:fillRect/>
                </a:stretch>
              </p:blipFill>
              <p:spPr bwMode="auto">
                <a:xfrm>
                  <a:off x="4896" y="1968"/>
                  <a:ext cx="672" cy="651"/>
                </a:xfrm>
                <a:prstGeom prst="rect">
                  <a:avLst/>
                </a:prstGeom>
                <a:noFill/>
                <a:ln w="9525">
                  <a:noFill/>
                  <a:miter lim="800000"/>
                  <a:headEnd/>
                  <a:tailEnd/>
                </a:ln>
              </p:spPr>
            </p:pic>
            <p:pic>
              <p:nvPicPr>
                <p:cNvPr id="122044" name="Picture 204"/>
                <p:cNvPicPr>
                  <a:picLocks noChangeAspect="1" noChangeArrowheads="1"/>
                </p:cNvPicPr>
                <p:nvPr/>
              </p:nvPicPr>
              <p:blipFill>
                <a:blip r:embed="rId9"/>
                <a:srcRect/>
                <a:stretch>
                  <a:fillRect/>
                </a:stretch>
              </p:blipFill>
              <p:spPr bwMode="auto">
                <a:xfrm>
                  <a:off x="5056" y="2076"/>
                  <a:ext cx="328" cy="236"/>
                </a:xfrm>
                <a:prstGeom prst="rect">
                  <a:avLst/>
                </a:prstGeom>
                <a:solidFill>
                  <a:schemeClr val="bg1"/>
                </a:solidFill>
                <a:ln w="12700">
                  <a:noFill/>
                  <a:miter lim="800000"/>
                  <a:headEnd/>
                  <a:tailEnd/>
                </a:ln>
              </p:spPr>
            </p:pic>
          </p:grpSp>
        </p:grpSp>
        <p:pic>
          <p:nvPicPr>
            <p:cNvPr id="122039" name="Picture 205" descr="PC Blue"/>
            <p:cNvPicPr>
              <a:picLocks noChangeAspect="1" noChangeArrowheads="1"/>
            </p:cNvPicPr>
            <p:nvPr/>
          </p:nvPicPr>
          <p:blipFill>
            <a:blip r:embed="rId6">
              <a:clrChange>
                <a:clrFrom>
                  <a:srgbClr val="FFFFFF"/>
                </a:clrFrom>
                <a:clrTo>
                  <a:srgbClr val="FFFFFF">
                    <a:alpha val="0"/>
                  </a:srgbClr>
                </a:clrTo>
              </a:clrChange>
            </a:blip>
            <a:srcRect/>
            <a:stretch>
              <a:fillRect/>
            </a:stretch>
          </p:blipFill>
          <p:spPr bwMode="auto">
            <a:xfrm>
              <a:off x="2416" y="672"/>
              <a:ext cx="112" cy="111"/>
            </a:xfrm>
            <a:prstGeom prst="rect">
              <a:avLst/>
            </a:prstGeom>
            <a:noFill/>
            <a:ln w="9525">
              <a:noFill/>
              <a:miter lim="800000"/>
              <a:headEnd/>
              <a:tailEnd/>
            </a:ln>
          </p:spPr>
        </p:pic>
        <p:pic>
          <p:nvPicPr>
            <p:cNvPr id="122040" name="Picture 206" descr="PC Blue"/>
            <p:cNvPicPr>
              <a:picLocks noChangeAspect="1" noChangeArrowheads="1"/>
            </p:cNvPicPr>
            <p:nvPr/>
          </p:nvPicPr>
          <p:blipFill>
            <a:blip r:embed="rId6">
              <a:clrChange>
                <a:clrFrom>
                  <a:srgbClr val="FFFFFF"/>
                </a:clrFrom>
                <a:clrTo>
                  <a:srgbClr val="FFFFFF">
                    <a:alpha val="0"/>
                  </a:srgbClr>
                </a:clrTo>
              </a:clrChange>
            </a:blip>
            <a:srcRect/>
            <a:stretch>
              <a:fillRect/>
            </a:stretch>
          </p:blipFill>
          <p:spPr bwMode="auto">
            <a:xfrm>
              <a:off x="2468" y="864"/>
              <a:ext cx="112" cy="111"/>
            </a:xfrm>
            <a:prstGeom prst="rect">
              <a:avLst/>
            </a:prstGeom>
            <a:noFill/>
            <a:ln w="9525">
              <a:noFill/>
              <a:miter lim="800000"/>
              <a:headEnd/>
              <a:tailEnd/>
            </a:ln>
          </p:spPr>
        </p:pic>
      </p:grpSp>
      <p:grpSp>
        <p:nvGrpSpPr>
          <p:cNvPr id="121875" name="Group 207"/>
          <p:cNvGrpSpPr>
            <a:grpSpLocks/>
          </p:cNvGrpSpPr>
          <p:nvPr/>
        </p:nvGrpSpPr>
        <p:grpSpPr bwMode="auto">
          <a:xfrm>
            <a:off x="7956550" y="1052141"/>
            <a:ext cx="863600" cy="566737"/>
            <a:chOff x="4560" y="3120"/>
            <a:chExt cx="672" cy="340"/>
          </a:xfrm>
        </p:grpSpPr>
        <p:pic>
          <p:nvPicPr>
            <p:cNvPr id="121998" name="Picture 208" descr="003"/>
            <p:cNvPicPr>
              <a:picLocks noChangeAspect="1" noChangeArrowheads="1"/>
            </p:cNvPicPr>
            <p:nvPr/>
          </p:nvPicPr>
          <p:blipFill>
            <a:blip r:embed="rId5">
              <a:clrChange>
                <a:clrFrom>
                  <a:srgbClr val="FFFFFF"/>
                </a:clrFrom>
                <a:clrTo>
                  <a:srgbClr val="FFFFFF">
                    <a:alpha val="0"/>
                  </a:srgbClr>
                </a:clrTo>
              </a:clrChange>
              <a:lum bright="-12000"/>
            </a:blip>
            <a:srcRect/>
            <a:stretch>
              <a:fillRect/>
            </a:stretch>
          </p:blipFill>
          <p:spPr bwMode="auto">
            <a:xfrm>
              <a:off x="4560" y="3159"/>
              <a:ext cx="672" cy="297"/>
            </a:xfrm>
            <a:prstGeom prst="rect">
              <a:avLst/>
            </a:prstGeom>
            <a:noFill/>
            <a:ln w="9525">
              <a:noFill/>
              <a:miter lim="800000"/>
              <a:headEnd/>
              <a:tailEnd/>
            </a:ln>
          </p:spPr>
        </p:pic>
        <p:sp>
          <p:nvSpPr>
            <p:cNvPr id="29840" name="Text Box 209"/>
            <p:cNvSpPr txBox="1">
              <a:spLocks noChangeAspect="1" noChangeArrowheads="1"/>
            </p:cNvSpPr>
            <p:nvPr/>
          </p:nvSpPr>
          <p:spPr bwMode="auto">
            <a:xfrm>
              <a:off x="4772" y="3312"/>
              <a:ext cx="347" cy="148"/>
            </a:xfrm>
            <a:prstGeom prst="rect">
              <a:avLst/>
            </a:prstGeom>
            <a:noFill/>
            <a:ln w="9525">
              <a:noFill/>
              <a:miter lim="800000"/>
              <a:headEnd/>
              <a:tailEnd/>
            </a:ln>
          </p:spPr>
          <p:txBody>
            <a:bodyPr wrap="none">
              <a:spAutoFit/>
            </a:bodyPr>
            <a:lstStyle/>
            <a:p>
              <a:pPr>
                <a:defRPr/>
              </a:pPr>
              <a:r>
                <a:rPr lang="en-US" altLang="zh-CN" sz="1000">
                  <a:solidFill>
                    <a:schemeClr val="bg1"/>
                  </a:solidFill>
                  <a:latin typeface="+mj-lt"/>
                  <a:ea typeface="宋体" pitchFamily="2" charset="-122"/>
                </a:rPr>
                <a:t>ASP</a:t>
              </a:r>
            </a:p>
          </p:txBody>
        </p:sp>
        <p:grpSp>
          <p:nvGrpSpPr>
            <p:cNvPr id="122000" name="Group 210"/>
            <p:cNvGrpSpPr>
              <a:grpSpLocks noChangeAspect="1"/>
            </p:cNvGrpSpPr>
            <p:nvPr/>
          </p:nvGrpSpPr>
          <p:grpSpPr bwMode="auto">
            <a:xfrm>
              <a:off x="4827" y="3120"/>
              <a:ext cx="293" cy="172"/>
              <a:chOff x="3840" y="336"/>
              <a:chExt cx="624" cy="298"/>
            </a:xfrm>
          </p:grpSpPr>
          <p:sp>
            <p:nvSpPr>
              <p:cNvPr id="506067" name="Line 211"/>
              <p:cNvSpPr>
                <a:spLocks noChangeAspect="1" noChangeShapeType="1"/>
              </p:cNvSpPr>
              <p:nvPr/>
            </p:nvSpPr>
            <p:spPr bwMode="auto">
              <a:xfrm>
                <a:off x="4279" y="498"/>
                <a:ext cx="0" cy="117"/>
              </a:xfrm>
              <a:prstGeom prst="line">
                <a:avLst/>
              </a:prstGeom>
              <a:noFill/>
              <a:ln w="25400">
                <a:solidFill>
                  <a:schemeClr val="accent2"/>
                </a:solidFill>
                <a:round/>
                <a:headEnd type="none" w="sm" len="sm"/>
                <a:tailEnd type="none" w="sm" len="sm"/>
              </a:ln>
              <a:effectLst>
                <a:outerShdw dist="17961" dir="2700000" algn="ctr" rotWithShape="0">
                  <a:schemeClr val="tx1"/>
                </a:outerShdw>
              </a:effectLst>
            </p:spPr>
            <p:txBody>
              <a:bodyPr wrap="none" anchor="ctr"/>
              <a:lstStyle/>
              <a:p>
                <a:pPr>
                  <a:defRPr/>
                </a:pPr>
                <a:endParaRPr lang="zh-CN" altLang="en-US">
                  <a:latin typeface="+mj-lt"/>
                  <a:ea typeface="宋体" pitchFamily="2" charset="-122"/>
                </a:endParaRPr>
              </a:p>
            </p:txBody>
          </p:sp>
          <p:sp>
            <p:nvSpPr>
              <p:cNvPr id="506068" name="Line 212"/>
              <p:cNvSpPr>
                <a:spLocks noChangeAspect="1" noChangeShapeType="1"/>
              </p:cNvSpPr>
              <p:nvPr/>
            </p:nvSpPr>
            <p:spPr bwMode="auto">
              <a:xfrm>
                <a:off x="4011" y="498"/>
                <a:ext cx="0" cy="117"/>
              </a:xfrm>
              <a:prstGeom prst="line">
                <a:avLst/>
              </a:prstGeom>
              <a:noFill/>
              <a:ln w="25400">
                <a:solidFill>
                  <a:schemeClr val="accent2"/>
                </a:solidFill>
                <a:round/>
                <a:headEnd type="none" w="sm" len="sm"/>
                <a:tailEnd type="none" w="sm" len="sm"/>
              </a:ln>
              <a:effectLst>
                <a:outerShdw dist="17961" dir="2700000" algn="ctr" rotWithShape="0">
                  <a:schemeClr val="tx1"/>
                </a:outerShdw>
              </a:effectLst>
            </p:spPr>
            <p:txBody>
              <a:bodyPr wrap="none" anchor="ctr"/>
              <a:lstStyle/>
              <a:p>
                <a:pPr>
                  <a:defRPr/>
                </a:pPr>
                <a:endParaRPr lang="zh-CN" altLang="en-US">
                  <a:latin typeface="+mj-lt"/>
                  <a:ea typeface="宋体" pitchFamily="2" charset="-122"/>
                </a:endParaRPr>
              </a:p>
            </p:txBody>
          </p:sp>
          <p:pic>
            <p:nvPicPr>
              <p:cNvPr id="122022" name="Picture 213"/>
              <p:cNvPicPr>
                <a:picLocks noChangeAspect="1" noChangeArrowheads="1"/>
              </p:cNvPicPr>
              <p:nvPr/>
            </p:nvPicPr>
            <p:blipFill>
              <a:blip r:embed="rId10"/>
              <a:srcRect/>
              <a:stretch>
                <a:fillRect/>
              </a:stretch>
            </p:blipFill>
            <p:spPr bwMode="auto">
              <a:xfrm>
                <a:off x="3906" y="336"/>
                <a:ext cx="253" cy="229"/>
              </a:xfrm>
              <a:prstGeom prst="rect">
                <a:avLst/>
              </a:prstGeom>
              <a:noFill/>
              <a:ln w="9525">
                <a:noFill/>
                <a:miter lim="800000"/>
                <a:headEnd/>
                <a:tailEnd/>
              </a:ln>
            </p:spPr>
          </p:pic>
          <p:pic>
            <p:nvPicPr>
              <p:cNvPr id="122023" name="Picture 214"/>
              <p:cNvPicPr>
                <a:picLocks noChangeAspect="1" noChangeArrowheads="1"/>
              </p:cNvPicPr>
              <p:nvPr/>
            </p:nvPicPr>
            <p:blipFill>
              <a:blip r:embed="rId10"/>
              <a:srcRect/>
              <a:stretch>
                <a:fillRect/>
              </a:stretch>
            </p:blipFill>
            <p:spPr bwMode="auto">
              <a:xfrm>
                <a:off x="4176" y="336"/>
                <a:ext cx="253" cy="229"/>
              </a:xfrm>
              <a:prstGeom prst="rect">
                <a:avLst/>
              </a:prstGeom>
              <a:noFill/>
              <a:ln w="9525">
                <a:noFill/>
                <a:miter lim="800000"/>
                <a:headEnd/>
                <a:tailEnd/>
              </a:ln>
            </p:spPr>
          </p:pic>
          <p:grpSp>
            <p:nvGrpSpPr>
              <p:cNvPr id="122024" name="Group 215"/>
              <p:cNvGrpSpPr>
                <a:grpSpLocks noChangeAspect="1"/>
              </p:cNvGrpSpPr>
              <p:nvPr/>
            </p:nvGrpSpPr>
            <p:grpSpPr bwMode="auto">
              <a:xfrm flipV="1">
                <a:off x="3840" y="576"/>
                <a:ext cx="624" cy="58"/>
                <a:chOff x="1392" y="3197"/>
                <a:chExt cx="913" cy="134"/>
              </a:xfrm>
            </p:grpSpPr>
            <p:sp>
              <p:nvSpPr>
                <p:cNvPr id="29866" name="Rectangle 216"/>
                <p:cNvSpPr>
                  <a:spLocks noChangeAspect="1" noChangeArrowheads="1"/>
                </p:cNvSpPr>
                <p:nvPr/>
              </p:nvSpPr>
              <p:spPr bwMode="auto">
                <a:xfrm flipV="1">
                  <a:off x="1488" y="3215"/>
                  <a:ext cx="720" cy="95"/>
                </a:xfrm>
                <a:prstGeom prst="rect">
                  <a:avLst/>
                </a:prstGeom>
                <a:gradFill rotWithShape="0">
                  <a:gsLst>
                    <a:gs pos="0">
                      <a:srgbClr val="767676"/>
                    </a:gs>
                    <a:gs pos="50000">
                      <a:srgbClr val="FFFFFF"/>
                    </a:gs>
                    <a:gs pos="100000">
                      <a:srgbClr val="767676"/>
                    </a:gs>
                  </a:gsLst>
                  <a:lin ang="5400000" scaled="1"/>
                </a:gradFill>
                <a:ln w="19050">
                  <a:noFill/>
                  <a:miter lim="800000"/>
                  <a:headEnd/>
                  <a:tailEnd/>
                </a:ln>
              </p:spPr>
              <p:txBody>
                <a:bodyPr wrap="none" anchor="ctr"/>
                <a:lstStyle/>
                <a:p>
                  <a:pPr>
                    <a:defRPr/>
                  </a:pPr>
                  <a:endParaRPr lang="zh-CN" altLang="en-US">
                    <a:latin typeface="+mj-lt"/>
                    <a:ea typeface="宋体" pitchFamily="2" charset="-122"/>
                  </a:endParaRPr>
                </a:p>
              </p:txBody>
            </p:sp>
            <p:grpSp>
              <p:nvGrpSpPr>
                <p:cNvPr id="122026" name="Group 217"/>
                <p:cNvGrpSpPr>
                  <a:grpSpLocks noChangeAspect="1"/>
                </p:cNvGrpSpPr>
                <p:nvPr/>
              </p:nvGrpSpPr>
              <p:grpSpPr bwMode="auto">
                <a:xfrm>
                  <a:off x="1392" y="3197"/>
                  <a:ext cx="145" cy="128"/>
                  <a:chOff x="3700" y="1244"/>
                  <a:chExt cx="96" cy="96"/>
                </a:xfrm>
              </p:grpSpPr>
              <p:sp>
                <p:nvSpPr>
                  <p:cNvPr id="506074" name="Oval 218"/>
                  <p:cNvSpPr>
                    <a:spLocks noChangeAspect="1" noChangeArrowheads="1"/>
                  </p:cNvSpPr>
                  <p:nvPr/>
                </p:nvSpPr>
                <p:spPr bwMode="auto">
                  <a:xfrm>
                    <a:off x="3700" y="1243"/>
                    <a:ext cx="97" cy="77"/>
                  </a:xfrm>
                  <a:prstGeom prst="ellipse">
                    <a:avLst/>
                  </a:prstGeom>
                  <a:gradFill rotWithShape="0">
                    <a:gsLst>
                      <a:gs pos="0">
                        <a:schemeClr val="accent2"/>
                      </a:gs>
                      <a:gs pos="100000">
                        <a:schemeClr val="accent2">
                          <a:gamma/>
                          <a:shade val="66275"/>
                          <a:invGamma/>
                        </a:schemeClr>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sp>
                <p:nvSpPr>
                  <p:cNvPr id="506075" name="Oval 219"/>
                  <p:cNvSpPr>
                    <a:spLocks noChangeAspect="1" noChangeArrowheads="1"/>
                  </p:cNvSpPr>
                  <p:nvPr/>
                </p:nvSpPr>
                <p:spPr bwMode="auto">
                  <a:xfrm>
                    <a:off x="3712" y="1249"/>
                    <a:ext cx="59" cy="49"/>
                  </a:xfrm>
                  <a:prstGeom prst="ellipse">
                    <a:avLst/>
                  </a:prstGeom>
                  <a:gradFill rotWithShape="0">
                    <a:gsLst>
                      <a:gs pos="0">
                        <a:schemeClr val="accent2">
                          <a:gamma/>
                          <a:tint val="43529"/>
                          <a:invGamma/>
                        </a:schemeClr>
                      </a:gs>
                      <a:gs pos="100000">
                        <a:schemeClr val="accent2"/>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grpSp>
            <p:grpSp>
              <p:nvGrpSpPr>
                <p:cNvPr id="122027" name="Group 220"/>
                <p:cNvGrpSpPr>
                  <a:grpSpLocks noChangeAspect="1"/>
                </p:cNvGrpSpPr>
                <p:nvPr/>
              </p:nvGrpSpPr>
              <p:grpSpPr bwMode="auto">
                <a:xfrm>
                  <a:off x="2160" y="3203"/>
                  <a:ext cx="145" cy="128"/>
                  <a:chOff x="3700" y="1244"/>
                  <a:chExt cx="96" cy="96"/>
                </a:xfrm>
              </p:grpSpPr>
              <p:sp>
                <p:nvSpPr>
                  <p:cNvPr id="506077" name="Oval 221"/>
                  <p:cNvSpPr>
                    <a:spLocks noChangeAspect="1" noChangeArrowheads="1"/>
                  </p:cNvSpPr>
                  <p:nvPr/>
                </p:nvSpPr>
                <p:spPr bwMode="auto">
                  <a:xfrm>
                    <a:off x="3683" y="1244"/>
                    <a:ext cx="112" cy="89"/>
                  </a:xfrm>
                  <a:prstGeom prst="ellipse">
                    <a:avLst/>
                  </a:prstGeom>
                  <a:gradFill rotWithShape="0">
                    <a:gsLst>
                      <a:gs pos="0">
                        <a:schemeClr val="accent2"/>
                      </a:gs>
                      <a:gs pos="100000">
                        <a:schemeClr val="accent2">
                          <a:gamma/>
                          <a:shade val="66275"/>
                          <a:invGamma/>
                        </a:schemeClr>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sp>
                <p:nvSpPr>
                  <p:cNvPr id="506078" name="Oval 222"/>
                  <p:cNvSpPr>
                    <a:spLocks noChangeAspect="1" noChangeArrowheads="1"/>
                  </p:cNvSpPr>
                  <p:nvPr/>
                </p:nvSpPr>
                <p:spPr bwMode="auto">
                  <a:xfrm>
                    <a:off x="3709" y="1253"/>
                    <a:ext cx="61" cy="57"/>
                  </a:xfrm>
                  <a:prstGeom prst="ellipse">
                    <a:avLst/>
                  </a:prstGeom>
                  <a:gradFill rotWithShape="0">
                    <a:gsLst>
                      <a:gs pos="0">
                        <a:schemeClr val="accent2">
                          <a:gamma/>
                          <a:tint val="43529"/>
                          <a:invGamma/>
                        </a:schemeClr>
                      </a:gs>
                      <a:gs pos="100000">
                        <a:schemeClr val="accent2"/>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grpSp>
          </p:grpSp>
        </p:grpSp>
        <p:grpSp>
          <p:nvGrpSpPr>
            <p:cNvPr id="122001" name="Group 223"/>
            <p:cNvGrpSpPr>
              <a:grpSpLocks noChangeAspect="1"/>
            </p:cNvGrpSpPr>
            <p:nvPr/>
          </p:nvGrpSpPr>
          <p:grpSpPr bwMode="auto">
            <a:xfrm>
              <a:off x="4670" y="3196"/>
              <a:ext cx="135" cy="194"/>
              <a:chOff x="2976" y="3264"/>
              <a:chExt cx="720" cy="577"/>
            </a:xfrm>
          </p:grpSpPr>
          <p:grpSp>
            <p:nvGrpSpPr>
              <p:cNvPr id="122002" name="Group 224"/>
              <p:cNvGrpSpPr>
                <a:grpSpLocks noChangeAspect="1"/>
              </p:cNvGrpSpPr>
              <p:nvPr/>
            </p:nvGrpSpPr>
            <p:grpSpPr bwMode="auto">
              <a:xfrm>
                <a:off x="2976" y="3616"/>
                <a:ext cx="720" cy="225"/>
                <a:chOff x="2304" y="2166"/>
                <a:chExt cx="288" cy="90"/>
              </a:xfrm>
            </p:grpSpPr>
            <p:sp>
              <p:nvSpPr>
                <p:cNvPr id="29859" name="Oval 225"/>
                <p:cNvSpPr>
                  <a:spLocks noChangeAspect="1" noChangeArrowheads="1"/>
                </p:cNvSpPr>
                <p:nvPr/>
              </p:nvSpPr>
              <p:spPr bwMode="auto">
                <a:xfrm>
                  <a:off x="2304" y="2170"/>
                  <a:ext cx="287" cy="86"/>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29860" name="Oval 226"/>
                <p:cNvSpPr>
                  <a:spLocks noChangeAspect="1" noChangeArrowheads="1"/>
                </p:cNvSpPr>
                <p:nvPr/>
              </p:nvSpPr>
              <p:spPr bwMode="auto">
                <a:xfrm>
                  <a:off x="2304" y="2166"/>
                  <a:ext cx="287" cy="77"/>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22003" name="Group 227"/>
              <p:cNvGrpSpPr>
                <a:grpSpLocks noChangeAspect="1"/>
              </p:cNvGrpSpPr>
              <p:nvPr/>
            </p:nvGrpSpPr>
            <p:grpSpPr bwMode="auto">
              <a:xfrm>
                <a:off x="2976" y="3552"/>
                <a:ext cx="720" cy="225"/>
                <a:chOff x="2304" y="2166"/>
                <a:chExt cx="288" cy="90"/>
              </a:xfrm>
            </p:grpSpPr>
            <p:sp>
              <p:nvSpPr>
                <p:cNvPr id="29857" name="Oval 228"/>
                <p:cNvSpPr>
                  <a:spLocks noChangeAspect="1" noChangeArrowheads="1"/>
                </p:cNvSpPr>
                <p:nvPr/>
              </p:nvSpPr>
              <p:spPr bwMode="auto">
                <a:xfrm>
                  <a:off x="2304" y="2171"/>
                  <a:ext cx="287" cy="85"/>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29858" name="Oval 229"/>
                <p:cNvSpPr>
                  <a:spLocks noChangeAspect="1" noChangeArrowheads="1"/>
                </p:cNvSpPr>
                <p:nvPr/>
              </p:nvSpPr>
              <p:spPr bwMode="auto">
                <a:xfrm>
                  <a:off x="2304" y="2169"/>
                  <a:ext cx="287" cy="75"/>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22004" name="Group 230"/>
              <p:cNvGrpSpPr>
                <a:grpSpLocks noChangeAspect="1"/>
              </p:cNvGrpSpPr>
              <p:nvPr/>
            </p:nvGrpSpPr>
            <p:grpSpPr bwMode="auto">
              <a:xfrm>
                <a:off x="2976" y="3489"/>
                <a:ext cx="720" cy="225"/>
                <a:chOff x="2304" y="2166"/>
                <a:chExt cx="288" cy="90"/>
              </a:xfrm>
            </p:grpSpPr>
            <p:sp>
              <p:nvSpPr>
                <p:cNvPr id="29855" name="Oval 231"/>
                <p:cNvSpPr>
                  <a:spLocks noChangeAspect="1" noChangeArrowheads="1"/>
                </p:cNvSpPr>
                <p:nvPr/>
              </p:nvSpPr>
              <p:spPr bwMode="auto">
                <a:xfrm>
                  <a:off x="2304" y="2171"/>
                  <a:ext cx="287" cy="85"/>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29856" name="Oval 232"/>
                <p:cNvSpPr>
                  <a:spLocks noChangeAspect="1" noChangeArrowheads="1"/>
                </p:cNvSpPr>
                <p:nvPr/>
              </p:nvSpPr>
              <p:spPr bwMode="auto">
                <a:xfrm>
                  <a:off x="2304" y="2169"/>
                  <a:ext cx="287" cy="75"/>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22005" name="Group 233"/>
              <p:cNvGrpSpPr>
                <a:grpSpLocks noChangeAspect="1"/>
              </p:cNvGrpSpPr>
              <p:nvPr/>
            </p:nvGrpSpPr>
            <p:grpSpPr bwMode="auto">
              <a:xfrm>
                <a:off x="2976" y="3419"/>
                <a:ext cx="720" cy="225"/>
                <a:chOff x="2304" y="2166"/>
                <a:chExt cx="288" cy="90"/>
              </a:xfrm>
            </p:grpSpPr>
            <p:sp>
              <p:nvSpPr>
                <p:cNvPr id="29853" name="Oval 234"/>
                <p:cNvSpPr>
                  <a:spLocks noChangeAspect="1" noChangeArrowheads="1"/>
                </p:cNvSpPr>
                <p:nvPr/>
              </p:nvSpPr>
              <p:spPr bwMode="auto">
                <a:xfrm>
                  <a:off x="2304" y="2171"/>
                  <a:ext cx="287" cy="85"/>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29854" name="Oval 235"/>
                <p:cNvSpPr>
                  <a:spLocks noChangeAspect="1" noChangeArrowheads="1"/>
                </p:cNvSpPr>
                <p:nvPr/>
              </p:nvSpPr>
              <p:spPr bwMode="auto">
                <a:xfrm>
                  <a:off x="2304" y="2169"/>
                  <a:ext cx="287" cy="75"/>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22006" name="Group 236"/>
              <p:cNvGrpSpPr>
                <a:grpSpLocks noChangeAspect="1"/>
              </p:cNvGrpSpPr>
              <p:nvPr/>
            </p:nvGrpSpPr>
            <p:grpSpPr bwMode="auto">
              <a:xfrm>
                <a:off x="2976" y="3349"/>
                <a:ext cx="720" cy="225"/>
                <a:chOff x="2304" y="2166"/>
                <a:chExt cx="288" cy="90"/>
              </a:xfrm>
            </p:grpSpPr>
            <p:sp>
              <p:nvSpPr>
                <p:cNvPr id="29851" name="Oval 237"/>
                <p:cNvSpPr>
                  <a:spLocks noChangeAspect="1" noChangeArrowheads="1"/>
                </p:cNvSpPr>
                <p:nvPr/>
              </p:nvSpPr>
              <p:spPr bwMode="auto">
                <a:xfrm>
                  <a:off x="2304" y="2171"/>
                  <a:ext cx="287" cy="88"/>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29852" name="Oval 238"/>
                <p:cNvSpPr>
                  <a:spLocks noChangeAspect="1" noChangeArrowheads="1"/>
                </p:cNvSpPr>
                <p:nvPr/>
              </p:nvSpPr>
              <p:spPr bwMode="auto">
                <a:xfrm>
                  <a:off x="2304" y="2166"/>
                  <a:ext cx="287" cy="77"/>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22007" name="Group 239"/>
              <p:cNvGrpSpPr>
                <a:grpSpLocks noChangeAspect="1"/>
              </p:cNvGrpSpPr>
              <p:nvPr/>
            </p:nvGrpSpPr>
            <p:grpSpPr bwMode="auto">
              <a:xfrm>
                <a:off x="2976" y="3264"/>
                <a:ext cx="720" cy="225"/>
                <a:chOff x="2304" y="2112"/>
                <a:chExt cx="288" cy="90"/>
              </a:xfrm>
            </p:grpSpPr>
            <p:sp>
              <p:nvSpPr>
                <p:cNvPr id="29849" name="Oval 240"/>
                <p:cNvSpPr>
                  <a:spLocks noChangeAspect="1" noChangeArrowheads="1"/>
                </p:cNvSpPr>
                <p:nvPr/>
              </p:nvSpPr>
              <p:spPr bwMode="auto">
                <a:xfrm>
                  <a:off x="2304" y="2117"/>
                  <a:ext cx="287" cy="88"/>
                </a:xfrm>
                <a:prstGeom prst="ellipse">
                  <a:avLst/>
                </a:prstGeom>
                <a:gradFill rotWithShape="0">
                  <a:gsLst>
                    <a:gs pos="0">
                      <a:srgbClr val="57DFFF"/>
                    </a:gs>
                    <a:gs pos="50000">
                      <a:srgbClr val="008EB0"/>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29850" name="Oval 241"/>
                <p:cNvSpPr>
                  <a:spLocks noChangeAspect="1" noChangeArrowheads="1"/>
                </p:cNvSpPr>
                <p:nvPr/>
              </p:nvSpPr>
              <p:spPr bwMode="auto">
                <a:xfrm>
                  <a:off x="2304" y="2112"/>
                  <a:ext cx="287" cy="77"/>
                </a:xfrm>
                <a:prstGeom prst="ellipse">
                  <a:avLst/>
                </a:prstGeom>
                <a:gradFill rotWithShape="0">
                  <a:gsLst>
                    <a:gs pos="0">
                      <a:srgbClr val="CCFFFF"/>
                    </a:gs>
                    <a:gs pos="50000">
                      <a:srgbClr val="57DFFF"/>
                    </a:gs>
                    <a:gs pos="100000">
                      <a:srgbClr val="CCF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grpSp>
      <p:pic>
        <p:nvPicPr>
          <p:cNvPr id="121876" name="Picture 284" descr="企业内部网"/>
          <p:cNvPicPr>
            <a:picLocks noChangeAspect="1" noChangeArrowheads="1"/>
          </p:cNvPicPr>
          <p:nvPr/>
        </p:nvPicPr>
        <p:blipFill>
          <a:blip r:embed="rId4"/>
          <a:srcRect/>
          <a:stretch>
            <a:fillRect/>
          </a:stretch>
        </p:blipFill>
        <p:spPr bwMode="auto">
          <a:xfrm>
            <a:off x="395288" y="1052141"/>
            <a:ext cx="431800" cy="419100"/>
          </a:xfrm>
          <a:prstGeom prst="rect">
            <a:avLst/>
          </a:prstGeom>
          <a:noFill/>
          <a:ln w="9525">
            <a:noFill/>
            <a:miter lim="800000"/>
            <a:headEnd/>
            <a:tailEnd/>
          </a:ln>
        </p:spPr>
      </p:pic>
      <p:pic>
        <p:nvPicPr>
          <p:cNvPr id="121877" name="Picture 285" descr="03"/>
          <p:cNvPicPr>
            <a:picLocks noChangeAspect="1" noChangeArrowheads="1"/>
          </p:cNvPicPr>
          <p:nvPr/>
        </p:nvPicPr>
        <p:blipFill>
          <a:blip r:embed="rId3"/>
          <a:srcRect/>
          <a:stretch>
            <a:fillRect/>
          </a:stretch>
        </p:blipFill>
        <p:spPr bwMode="auto">
          <a:xfrm>
            <a:off x="1331913" y="1052141"/>
            <a:ext cx="649287" cy="449262"/>
          </a:xfrm>
          <a:prstGeom prst="rect">
            <a:avLst/>
          </a:prstGeom>
          <a:noFill/>
          <a:ln w="9525">
            <a:noFill/>
            <a:miter lim="800000"/>
            <a:headEnd/>
            <a:tailEnd/>
          </a:ln>
        </p:spPr>
      </p:pic>
      <p:grpSp>
        <p:nvGrpSpPr>
          <p:cNvPr id="121878" name="Group 286"/>
          <p:cNvGrpSpPr>
            <a:grpSpLocks/>
          </p:cNvGrpSpPr>
          <p:nvPr/>
        </p:nvGrpSpPr>
        <p:grpSpPr bwMode="auto">
          <a:xfrm>
            <a:off x="250825" y="1498228"/>
            <a:ext cx="720725" cy="525463"/>
            <a:chOff x="4560" y="3120"/>
            <a:chExt cx="672" cy="362"/>
          </a:xfrm>
        </p:grpSpPr>
        <p:pic>
          <p:nvPicPr>
            <p:cNvPr id="121964" name="Picture 287" descr="003"/>
            <p:cNvPicPr>
              <a:picLocks noChangeAspect="1" noChangeArrowheads="1"/>
            </p:cNvPicPr>
            <p:nvPr/>
          </p:nvPicPr>
          <p:blipFill>
            <a:blip r:embed="rId5">
              <a:clrChange>
                <a:clrFrom>
                  <a:srgbClr val="FFFFFF"/>
                </a:clrFrom>
                <a:clrTo>
                  <a:srgbClr val="FFFFFF">
                    <a:alpha val="0"/>
                  </a:srgbClr>
                </a:clrTo>
              </a:clrChange>
              <a:lum bright="-12000"/>
            </a:blip>
            <a:srcRect/>
            <a:stretch>
              <a:fillRect/>
            </a:stretch>
          </p:blipFill>
          <p:spPr bwMode="auto">
            <a:xfrm>
              <a:off x="4560" y="3159"/>
              <a:ext cx="672" cy="297"/>
            </a:xfrm>
            <a:prstGeom prst="rect">
              <a:avLst/>
            </a:prstGeom>
            <a:noFill/>
            <a:ln w="9525">
              <a:noFill/>
              <a:miter lim="800000"/>
              <a:headEnd/>
              <a:tailEnd/>
            </a:ln>
          </p:spPr>
        </p:pic>
        <p:sp>
          <p:nvSpPr>
            <p:cNvPr id="29806" name="Text Box 288"/>
            <p:cNvSpPr txBox="1">
              <a:spLocks noChangeAspect="1" noChangeArrowheads="1"/>
            </p:cNvSpPr>
            <p:nvPr/>
          </p:nvSpPr>
          <p:spPr bwMode="auto">
            <a:xfrm>
              <a:off x="4772" y="3312"/>
              <a:ext cx="417" cy="170"/>
            </a:xfrm>
            <a:prstGeom prst="rect">
              <a:avLst/>
            </a:prstGeom>
            <a:noFill/>
            <a:ln w="9525">
              <a:noFill/>
              <a:miter lim="800000"/>
              <a:headEnd/>
              <a:tailEnd/>
            </a:ln>
          </p:spPr>
          <p:txBody>
            <a:bodyPr wrap="none">
              <a:spAutoFit/>
            </a:bodyPr>
            <a:lstStyle/>
            <a:p>
              <a:pPr>
                <a:defRPr/>
              </a:pPr>
              <a:r>
                <a:rPr lang="en-US" altLang="zh-CN" sz="1000">
                  <a:solidFill>
                    <a:schemeClr val="bg1"/>
                  </a:solidFill>
                  <a:latin typeface="+mj-lt"/>
                  <a:ea typeface="宋体" pitchFamily="2" charset="-122"/>
                </a:rPr>
                <a:t>ASP</a:t>
              </a:r>
            </a:p>
          </p:txBody>
        </p:sp>
        <p:grpSp>
          <p:nvGrpSpPr>
            <p:cNvPr id="121966" name="Group 289"/>
            <p:cNvGrpSpPr>
              <a:grpSpLocks noChangeAspect="1"/>
            </p:cNvGrpSpPr>
            <p:nvPr/>
          </p:nvGrpSpPr>
          <p:grpSpPr bwMode="auto">
            <a:xfrm>
              <a:off x="4827" y="3120"/>
              <a:ext cx="293" cy="172"/>
              <a:chOff x="3840" y="336"/>
              <a:chExt cx="624" cy="298"/>
            </a:xfrm>
          </p:grpSpPr>
          <p:sp>
            <p:nvSpPr>
              <p:cNvPr id="506146" name="Line 290"/>
              <p:cNvSpPr>
                <a:spLocks noChangeAspect="1" noChangeShapeType="1"/>
              </p:cNvSpPr>
              <p:nvPr/>
            </p:nvSpPr>
            <p:spPr bwMode="auto">
              <a:xfrm>
                <a:off x="4280" y="497"/>
                <a:ext cx="0" cy="116"/>
              </a:xfrm>
              <a:prstGeom prst="line">
                <a:avLst/>
              </a:prstGeom>
              <a:noFill/>
              <a:ln w="25400">
                <a:solidFill>
                  <a:schemeClr val="accent2"/>
                </a:solidFill>
                <a:round/>
                <a:headEnd type="none" w="sm" len="sm"/>
                <a:tailEnd type="none" w="sm" len="sm"/>
              </a:ln>
              <a:effectLst>
                <a:outerShdw dist="17961" dir="2700000" algn="ctr" rotWithShape="0">
                  <a:schemeClr val="tx1"/>
                </a:outerShdw>
              </a:effectLst>
            </p:spPr>
            <p:txBody>
              <a:bodyPr wrap="none" anchor="ctr"/>
              <a:lstStyle/>
              <a:p>
                <a:pPr>
                  <a:defRPr/>
                </a:pPr>
                <a:endParaRPr lang="zh-CN" altLang="en-US">
                  <a:latin typeface="+mj-lt"/>
                  <a:ea typeface="宋体" pitchFamily="2" charset="-122"/>
                </a:endParaRPr>
              </a:p>
            </p:txBody>
          </p:sp>
          <p:sp>
            <p:nvSpPr>
              <p:cNvPr id="506147" name="Line 291"/>
              <p:cNvSpPr>
                <a:spLocks noChangeAspect="1" noChangeShapeType="1"/>
              </p:cNvSpPr>
              <p:nvPr/>
            </p:nvSpPr>
            <p:spPr bwMode="auto">
              <a:xfrm>
                <a:off x="4009" y="497"/>
                <a:ext cx="0" cy="116"/>
              </a:xfrm>
              <a:prstGeom prst="line">
                <a:avLst/>
              </a:prstGeom>
              <a:noFill/>
              <a:ln w="25400">
                <a:solidFill>
                  <a:schemeClr val="accent2"/>
                </a:solidFill>
                <a:round/>
                <a:headEnd type="none" w="sm" len="sm"/>
                <a:tailEnd type="none" w="sm" len="sm"/>
              </a:ln>
              <a:effectLst>
                <a:outerShdw dist="17961" dir="2700000" algn="ctr" rotWithShape="0">
                  <a:schemeClr val="tx1"/>
                </a:outerShdw>
              </a:effectLst>
            </p:spPr>
            <p:txBody>
              <a:bodyPr wrap="none" anchor="ctr"/>
              <a:lstStyle/>
              <a:p>
                <a:pPr>
                  <a:defRPr/>
                </a:pPr>
                <a:endParaRPr lang="zh-CN" altLang="en-US">
                  <a:latin typeface="+mj-lt"/>
                  <a:ea typeface="宋体" pitchFamily="2" charset="-122"/>
                </a:endParaRPr>
              </a:p>
            </p:txBody>
          </p:sp>
          <p:pic>
            <p:nvPicPr>
              <p:cNvPr id="121988" name="Picture 292"/>
              <p:cNvPicPr>
                <a:picLocks noChangeAspect="1" noChangeArrowheads="1"/>
              </p:cNvPicPr>
              <p:nvPr/>
            </p:nvPicPr>
            <p:blipFill>
              <a:blip r:embed="rId10"/>
              <a:srcRect/>
              <a:stretch>
                <a:fillRect/>
              </a:stretch>
            </p:blipFill>
            <p:spPr bwMode="auto">
              <a:xfrm>
                <a:off x="3906" y="336"/>
                <a:ext cx="253" cy="229"/>
              </a:xfrm>
              <a:prstGeom prst="rect">
                <a:avLst/>
              </a:prstGeom>
              <a:noFill/>
              <a:ln w="9525">
                <a:noFill/>
                <a:miter lim="800000"/>
                <a:headEnd/>
                <a:tailEnd/>
              </a:ln>
            </p:spPr>
          </p:pic>
          <p:pic>
            <p:nvPicPr>
              <p:cNvPr id="121989" name="Picture 293"/>
              <p:cNvPicPr>
                <a:picLocks noChangeAspect="1" noChangeArrowheads="1"/>
              </p:cNvPicPr>
              <p:nvPr/>
            </p:nvPicPr>
            <p:blipFill>
              <a:blip r:embed="rId10"/>
              <a:srcRect/>
              <a:stretch>
                <a:fillRect/>
              </a:stretch>
            </p:blipFill>
            <p:spPr bwMode="auto">
              <a:xfrm>
                <a:off x="4176" y="336"/>
                <a:ext cx="253" cy="229"/>
              </a:xfrm>
              <a:prstGeom prst="rect">
                <a:avLst/>
              </a:prstGeom>
              <a:noFill/>
              <a:ln w="9525">
                <a:noFill/>
                <a:miter lim="800000"/>
                <a:headEnd/>
                <a:tailEnd/>
              </a:ln>
            </p:spPr>
          </p:pic>
          <p:grpSp>
            <p:nvGrpSpPr>
              <p:cNvPr id="121990" name="Group 294"/>
              <p:cNvGrpSpPr>
                <a:grpSpLocks noChangeAspect="1"/>
              </p:cNvGrpSpPr>
              <p:nvPr/>
            </p:nvGrpSpPr>
            <p:grpSpPr bwMode="auto">
              <a:xfrm flipV="1">
                <a:off x="3840" y="576"/>
                <a:ext cx="624" cy="58"/>
                <a:chOff x="1392" y="3197"/>
                <a:chExt cx="913" cy="134"/>
              </a:xfrm>
            </p:grpSpPr>
            <p:sp>
              <p:nvSpPr>
                <p:cNvPr id="29832" name="Rectangle 295"/>
                <p:cNvSpPr>
                  <a:spLocks noChangeAspect="1" noChangeArrowheads="1"/>
                </p:cNvSpPr>
                <p:nvPr/>
              </p:nvSpPr>
              <p:spPr bwMode="auto">
                <a:xfrm flipV="1">
                  <a:off x="1487" y="3216"/>
                  <a:ext cx="720" cy="109"/>
                </a:xfrm>
                <a:prstGeom prst="rect">
                  <a:avLst/>
                </a:prstGeom>
                <a:gradFill rotWithShape="0">
                  <a:gsLst>
                    <a:gs pos="0">
                      <a:srgbClr val="767676"/>
                    </a:gs>
                    <a:gs pos="50000">
                      <a:srgbClr val="FFFFFF"/>
                    </a:gs>
                    <a:gs pos="100000">
                      <a:srgbClr val="767676"/>
                    </a:gs>
                  </a:gsLst>
                  <a:lin ang="5400000" scaled="1"/>
                </a:gradFill>
                <a:ln w="19050">
                  <a:noFill/>
                  <a:miter lim="800000"/>
                  <a:headEnd/>
                  <a:tailEnd/>
                </a:ln>
              </p:spPr>
              <p:txBody>
                <a:bodyPr wrap="none" anchor="ctr"/>
                <a:lstStyle/>
                <a:p>
                  <a:pPr>
                    <a:defRPr/>
                  </a:pPr>
                  <a:endParaRPr lang="zh-CN" altLang="en-US">
                    <a:latin typeface="+mj-lt"/>
                    <a:ea typeface="宋体" pitchFamily="2" charset="-122"/>
                  </a:endParaRPr>
                </a:p>
              </p:txBody>
            </p:sp>
            <p:grpSp>
              <p:nvGrpSpPr>
                <p:cNvPr id="121992" name="Group 296"/>
                <p:cNvGrpSpPr>
                  <a:grpSpLocks noChangeAspect="1"/>
                </p:cNvGrpSpPr>
                <p:nvPr/>
              </p:nvGrpSpPr>
              <p:grpSpPr bwMode="auto">
                <a:xfrm>
                  <a:off x="1392" y="3197"/>
                  <a:ext cx="145" cy="128"/>
                  <a:chOff x="3700" y="1244"/>
                  <a:chExt cx="96" cy="96"/>
                </a:xfrm>
              </p:grpSpPr>
              <p:sp>
                <p:nvSpPr>
                  <p:cNvPr id="506153" name="Oval 297"/>
                  <p:cNvSpPr>
                    <a:spLocks noChangeAspect="1" noChangeArrowheads="1"/>
                  </p:cNvSpPr>
                  <p:nvPr/>
                </p:nvSpPr>
                <p:spPr bwMode="auto">
                  <a:xfrm>
                    <a:off x="3699" y="1245"/>
                    <a:ext cx="76" cy="118"/>
                  </a:xfrm>
                  <a:prstGeom prst="ellipse">
                    <a:avLst/>
                  </a:prstGeom>
                  <a:gradFill rotWithShape="0">
                    <a:gsLst>
                      <a:gs pos="0">
                        <a:schemeClr val="accent2"/>
                      </a:gs>
                      <a:gs pos="100000">
                        <a:schemeClr val="accent2">
                          <a:gamma/>
                          <a:shade val="66275"/>
                          <a:invGamma/>
                        </a:schemeClr>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sp>
                <p:nvSpPr>
                  <p:cNvPr id="506154" name="Oval 298"/>
                  <p:cNvSpPr>
                    <a:spLocks noChangeAspect="1" noChangeArrowheads="1"/>
                  </p:cNvSpPr>
                  <p:nvPr/>
                </p:nvSpPr>
                <p:spPr bwMode="auto">
                  <a:xfrm>
                    <a:off x="3711" y="1251"/>
                    <a:ext cx="40" cy="82"/>
                  </a:xfrm>
                  <a:prstGeom prst="ellipse">
                    <a:avLst/>
                  </a:prstGeom>
                  <a:gradFill rotWithShape="0">
                    <a:gsLst>
                      <a:gs pos="0">
                        <a:schemeClr val="accent2">
                          <a:gamma/>
                          <a:tint val="43529"/>
                          <a:invGamma/>
                        </a:schemeClr>
                      </a:gs>
                      <a:gs pos="100000">
                        <a:schemeClr val="accent2"/>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grpSp>
            <p:grpSp>
              <p:nvGrpSpPr>
                <p:cNvPr id="121993" name="Group 299"/>
                <p:cNvGrpSpPr>
                  <a:grpSpLocks noChangeAspect="1"/>
                </p:cNvGrpSpPr>
                <p:nvPr/>
              </p:nvGrpSpPr>
              <p:grpSpPr bwMode="auto">
                <a:xfrm>
                  <a:off x="2160" y="3203"/>
                  <a:ext cx="145" cy="128"/>
                  <a:chOff x="3700" y="1244"/>
                  <a:chExt cx="96" cy="96"/>
                </a:xfrm>
              </p:grpSpPr>
              <p:sp>
                <p:nvSpPr>
                  <p:cNvPr id="506156" name="Oval 300"/>
                  <p:cNvSpPr>
                    <a:spLocks noChangeAspect="1" noChangeArrowheads="1"/>
                  </p:cNvSpPr>
                  <p:nvPr/>
                </p:nvSpPr>
                <p:spPr bwMode="auto">
                  <a:xfrm>
                    <a:off x="3700" y="1244"/>
                    <a:ext cx="95" cy="118"/>
                  </a:xfrm>
                  <a:prstGeom prst="ellipse">
                    <a:avLst/>
                  </a:prstGeom>
                  <a:gradFill rotWithShape="0">
                    <a:gsLst>
                      <a:gs pos="0">
                        <a:schemeClr val="accent2"/>
                      </a:gs>
                      <a:gs pos="100000">
                        <a:schemeClr val="accent2">
                          <a:gamma/>
                          <a:shade val="66275"/>
                          <a:invGamma/>
                        </a:schemeClr>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sp>
                <p:nvSpPr>
                  <p:cNvPr id="506157" name="Oval 301"/>
                  <p:cNvSpPr>
                    <a:spLocks noChangeAspect="1" noChangeArrowheads="1"/>
                  </p:cNvSpPr>
                  <p:nvPr/>
                </p:nvSpPr>
                <p:spPr bwMode="auto">
                  <a:xfrm>
                    <a:off x="3713" y="1250"/>
                    <a:ext cx="58" cy="62"/>
                  </a:xfrm>
                  <a:prstGeom prst="ellipse">
                    <a:avLst/>
                  </a:prstGeom>
                  <a:gradFill rotWithShape="0">
                    <a:gsLst>
                      <a:gs pos="0">
                        <a:schemeClr val="accent2">
                          <a:gamma/>
                          <a:tint val="43529"/>
                          <a:invGamma/>
                        </a:schemeClr>
                      </a:gs>
                      <a:gs pos="100000">
                        <a:schemeClr val="accent2"/>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grpSp>
          </p:grpSp>
        </p:grpSp>
        <p:grpSp>
          <p:nvGrpSpPr>
            <p:cNvPr id="121967" name="Group 302"/>
            <p:cNvGrpSpPr>
              <a:grpSpLocks noChangeAspect="1"/>
            </p:cNvGrpSpPr>
            <p:nvPr/>
          </p:nvGrpSpPr>
          <p:grpSpPr bwMode="auto">
            <a:xfrm>
              <a:off x="4670" y="3196"/>
              <a:ext cx="135" cy="194"/>
              <a:chOff x="2976" y="3264"/>
              <a:chExt cx="720" cy="577"/>
            </a:xfrm>
          </p:grpSpPr>
          <p:grpSp>
            <p:nvGrpSpPr>
              <p:cNvPr id="121968" name="Group 303"/>
              <p:cNvGrpSpPr>
                <a:grpSpLocks noChangeAspect="1"/>
              </p:cNvGrpSpPr>
              <p:nvPr/>
            </p:nvGrpSpPr>
            <p:grpSpPr bwMode="auto">
              <a:xfrm>
                <a:off x="2976" y="3616"/>
                <a:ext cx="720" cy="225"/>
                <a:chOff x="2304" y="2166"/>
                <a:chExt cx="288" cy="90"/>
              </a:xfrm>
            </p:grpSpPr>
            <p:sp>
              <p:nvSpPr>
                <p:cNvPr id="29825" name="Oval 304"/>
                <p:cNvSpPr>
                  <a:spLocks noChangeAspect="1" noChangeArrowheads="1"/>
                </p:cNvSpPr>
                <p:nvPr/>
              </p:nvSpPr>
              <p:spPr bwMode="auto">
                <a:xfrm>
                  <a:off x="2303" y="2170"/>
                  <a:ext cx="297" cy="86"/>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29826" name="Oval 305"/>
                <p:cNvSpPr>
                  <a:spLocks noChangeAspect="1" noChangeArrowheads="1"/>
                </p:cNvSpPr>
                <p:nvPr/>
              </p:nvSpPr>
              <p:spPr bwMode="auto">
                <a:xfrm>
                  <a:off x="2303" y="2166"/>
                  <a:ext cx="297" cy="75"/>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21969" name="Group 306"/>
              <p:cNvGrpSpPr>
                <a:grpSpLocks noChangeAspect="1"/>
              </p:cNvGrpSpPr>
              <p:nvPr/>
            </p:nvGrpSpPr>
            <p:grpSpPr bwMode="auto">
              <a:xfrm>
                <a:off x="2976" y="3552"/>
                <a:ext cx="720" cy="225"/>
                <a:chOff x="2304" y="2166"/>
                <a:chExt cx="288" cy="90"/>
              </a:xfrm>
            </p:grpSpPr>
            <p:sp>
              <p:nvSpPr>
                <p:cNvPr id="29823" name="Oval 307"/>
                <p:cNvSpPr>
                  <a:spLocks noChangeAspect="1" noChangeArrowheads="1"/>
                </p:cNvSpPr>
                <p:nvPr/>
              </p:nvSpPr>
              <p:spPr bwMode="auto">
                <a:xfrm>
                  <a:off x="2303" y="2170"/>
                  <a:ext cx="297" cy="86"/>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29824" name="Oval 308"/>
                <p:cNvSpPr>
                  <a:spLocks noChangeAspect="1" noChangeArrowheads="1"/>
                </p:cNvSpPr>
                <p:nvPr/>
              </p:nvSpPr>
              <p:spPr bwMode="auto">
                <a:xfrm>
                  <a:off x="2303" y="2166"/>
                  <a:ext cx="297" cy="75"/>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21970" name="Group 309"/>
              <p:cNvGrpSpPr>
                <a:grpSpLocks noChangeAspect="1"/>
              </p:cNvGrpSpPr>
              <p:nvPr/>
            </p:nvGrpSpPr>
            <p:grpSpPr bwMode="auto">
              <a:xfrm>
                <a:off x="2976" y="3489"/>
                <a:ext cx="720" cy="225"/>
                <a:chOff x="2304" y="2166"/>
                <a:chExt cx="288" cy="90"/>
              </a:xfrm>
            </p:grpSpPr>
            <p:sp>
              <p:nvSpPr>
                <p:cNvPr id="29821" name="Oval 310"/>
                <p:cNvSpPr>
                  <a:spLocks noChangeAspect="1" noChangeArrowheads="1"/>
                </p:cNvSpPr>
                <p:nvPr/>
              </p:nvSpPr>
              <p:spPr bwMode="auto">
                <a:xfrm>
                  <a:off x="2303" y="2168"/>
                  <a:ext cx="297" cy="88"/>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29822" name="Oval 311"/>
                <p:cNvSpPr>
                  <a:spLocks noChangeAspect="1" noChangeArrowheads="1"/>
                </p:cNvSpPr>
                <p:nvPr/>
              </p:nvSpPr>
              <p:spPr bwMode="auto">
                <a:xfrm>
                  <a:off x="2303" y="2163"/>
                  <a:ext cx="297" cy="79"/>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21971" name="Group 312"/>
              <p:cNvGrpSpPr>
                <a:grpSpLocks noChangeAspect="1"/>
              </p:cNvGrpSpPr>
              <p:nvPr/>
            </p:nvGrpSpPr>
            <p:grpSpPr bwMode="auto">
              <a:xfrm>
                <a:off x="2976" y="3419"/>
                <a:ext cx="720" cy="225"/>
                <a:chOff x="2304" y="2166"/>
                <a:chExt cx="288" cy="90"/>
              </a:xfrm>
            </p:grpSpPr>
            <p:sp>
              <p:nvSpPr>
                <p:cNvPr id="29819" name="Oval 313"/>
                <p:cNvSpPr>
                  <a:spLocks noChangeAspect="1" noChangeArrowheads="1"/>
                </p:cNvSpPr>
                <p:nvPr/>
              </p:nvSpPr>
              <p:spPr bwMode="auto">
                <a:xfrm>
                  <a:off x="2303" y="2170"/>
                  <a:ext cx="297" cy="86"/>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29820" name="Oval 314"/>
                <p:cNvSpPr>
                  <a:spLocks noChangeAspect="1" noChangeArrowheads="1"/>
                </p:cNvSpPr>
                <p:nvPr/>
              </p:nvSpPr>
              <p:spPr bwMode="auto">
                <a:xfrm>
                  <a:off x="2303" y="2166"/>
                  <a:ext cx="297" cy="75"/>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21972" name="Group 315"/>
              <p:cNvGrpSpPr>
                <a:grpSpLocks noChangeAspect="1"/>
              </p:cNvGrpSpPr>
              <p:nvPr/>
            </p:nvGrpSpPr>
            <p:grpSpPr bwMode="auto">
              <a:xfrm>
                <a:off x="2976" y="3349"/>
                <a:ext cx="720" cy="225"/>
                <a:chOff x="2304" y="2166"/>
                <a:chExt cx="288" cy="90"/>
              </a:xfrm>
            </p:grpSpPr>
            <p:sp>
              <p:nvSpPr>
                <p:cNvPr id="29817" name="Oval 316"/>
                <p:cNvSpPr>
                  <a:spLocks noChangeAspect="1" noChangeArrowheads="1"/>
                </p:cNvSpPr>
                <p:nvPr/>
              </p:nvSpPr>
              <p:spPr bwMode="auto">
                <a:xfrm>
                  <a:off x="2303" y="2168"/>
                  <a:ext cx="297" cy="88"/>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29818" name="Oval 317"/>
                <p:cNvSpPr>
                  <a:spLocks noChangeAspect="1" noChangeArrowheads="1"/>
                </p:cNvSpPr>
                <p:nvPr/>
              </p:nvSpPr>
              <p:spPr bwMode="auto">
                <a:xfrm>
                  <a:off x="2303" y="2163"/>
                  <a:ext cx="297" cy="79"/>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21973" name="Group 318"/>
              <p:cNvGrpSpPr>
                <a:grpSpLocks noChangeAspect="1"/>
              </p:cNvGrpSpPr>
              <p:nvPr/>
            </p:nvGrpSpPr>
            <p:grpSpPr bwMode="auto">
              <a:xfrm>
                <a:off x="2976" y="3264"/>
                <a:ext cx="720" cy="225"/>
                <a:chOff x="2304" y="2112"/>
                <a:chExt cx="288" cy="90"/>
              </a:xfrm>
            </p:grpSpPr>
            <p:sp>
              <p:nvSpPr>
                <p:cNvPr id="29815" name="Oval 319"/>
                <p:cNvSpPr>
                  <a:spLocks noChangeAspect="1" noChangeArrowheads="1"/>
                </p:cNvSpPr>
                <p:nvPr/>
              </p:nvSpPr>
              <p:spPr bwMode="auto">
                <a:xfrm>
                  <a:off x="2303" y="2114"/>
                  <a:ext cx="297" cy="85"/>
                </a:xfrm>
                <a:prstGeom prst="ellipse">
                  <a:avLst/>
                </a:prstGeom>
                <a:gradFill rotWithShape="0">
                  <a:gsLst>
                    <a:gs pos="0">
                      <a:srgbClr val="57DFFF"/>
                    </a:gs>
                    <a:gs pos="50000">
                      <a:srgbClr val="008EB0"/>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29816" name="Oval 320"/>
                <p:cNvSpPr>
                  <a:spLocks noChangeAspect="1" noChangeArrowheads="1"/>
                </p:cNvSpPr>
                <p:nvPr/>
              </p:nvSpPr>
              <p:spPr bwMode="auto">
                <a:xfrm>
                  <a:off x="2303" y="2109"/>
                  <a:ext cx="297" cy="75"/>
                </a:xfrm>
                <a:prstGeom prst="ellipse">
                  <a:avLst/>
                </a:prstGeom>
                <a:gradFill rotWithShape="0">
                  <a:gsLst>
                    <a:gs pos="0">
                      <a:srgbClr val="CCFFFF"/>
                    </a:gs>
                    <a:gs pos="50000">
                      <a:srgbClr val="57DFFF"/>
                    </a:gs>
                    <a:gs pos="100000">
                      <a:srgbClr val="CCF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grpSp>
      <p:pic>
        <p:nvPicPr>
          <p:cNvPr id="121879" name="Picture 324" descr="未命名"/>
          <p:cNvPicPr>
            <a:picLocks noChangeAspect="1" noChangeArrowheads="1"/>
          </p:cNvPicPr>
          <p:nvPr/>
        </p:nvPicPr>
        <p:blipFill>
          <a:blip r:embed="rId11"/>
          <a:srcRect/>
          <a:stretch>
            <a:fillRect/>
          </a:stretch>
        </p:blipFill>
        <p:spPr bwMode="auto">
          <a:xfrm>
            <a:off x="1185863" y="1569666"/>
            <a:ext cx="649287" cy="515937"/>
          </a:xfrm>
          <a:prstGeom prst="rect">
            <a:avLst/>
          </a:prstGeom>
          <a:noFill/>
          <a:ln w="9525">
            <a:noFill/>
            <a:miter lim="800000"/>
            <a:headEnd/>
            <a:tailEnd/>
          </a:ln>
        </p:spPr>
      </p:pic>
      <p:pic>
        <p:nvPicPr>
          <p:cNvPr id="121880" name="Picture 325" descr="企业内部网"/>
          <p:cNvPicPr>
            <a:picLocks noChangeAspect="1" noChangeArrowheads="1"/>
          </p:cNvPicPr>
          <p:nvPr/>
        </p:nvPicPr>
        <p:blipFill>
          <a:blip r:embed="rId4"/>
          <a:srcRect/>
          <a:stretch>
            <a:fillRect/>
          </a:stretch>
        </p:blipFill>
        <p:spPr bwMode="auto">
          <a:xfrm>
            <a:off x="3563938" y="979116"/>
            <a:ext cx="431800" cy="419100"/>
          </a:xfrm>
          <a:prstGeom prst="rect">
            <a:avLst/>
          </a:prstGeom>
          <a:noFill/>
          <a:ln w="9525">
            <a:noFill/>
            <a:miter lim="800000"/>
            <a:headEnd/>
            <a:tailEnd/>
          </a:ln>
        </p:spPr>
      </p:pic>
      <p:pic>
        <p:nvPicPr>
          <p:cNvPr id="121881" name="Picture 326" descr="03"/>
          <p:cNvPicPr>
            <a:picLocks noChangeAspect="1" noChangeArrowheads="1"/>
          </p:cNvPicPr>
          <p:nvPr/>
        </p:nvPicPr>
        <p:blipFill>
          <a:blip r:embed="rId3"/>
          <a:srcRect/>
          <a:stretch>
            <a:fillRect/>
          </a:stretch>
        </p:blipFill>
        <p:spPr bwMode="auto">
          <a:xfrm>
            <a:off x="4427538" y="907678"/>
            <a:ext cx="649287" cy="449263"/>
          </a:xfrm>
          <a:prstGeom prst="rect">
            <a:avLst/>
          </a:prstGeom>
          <a:noFill/>
          <a:ln w="9525">
            <a:noFill/>
            <a:miter lim="800000"/>
            <a:headEnd/>
            <a:tailEnd/>
          </a:ln>
        </p:spPr>
      </p:pic>
      <p:grpSp>
        <p:nvGrpSpPr>
          <p:cNvPr id="121882" name="Group 327"/>
          <p:cNvGrpSpPr>
            <a:grpSpLocks/>
          </p:cNvGrpSpPr>
          <p:nvPr/>
        </p:nvGrpSpPr>
        <p:grpSpPr bwMode="auto">
          <a:xfrm>
            <a:off x="3708400" y="1483941"/>
            <a:ext cx="720725" cy="525462"/>
            <a:chOff x="4560" y="3120"/>
            <a:chExt cx="672" cy="362"/>
          </a:xfrm>
        </p:grpSpPr>
        <p:pic>
          <p:nvPicPr>
            <p:cNvPr id="121930" name="Picture 328" descr="003"/>
            <p:cNvPicPr>
              <a:picLocks noChangeAspect="1" noChangeArrowheads="1"/>
            </p:cNvPicPr>
            <p:nvPr/>
          </p:nvPicPr>
          <p:blipFill>
            <a:blip r:embed="rId5">
              <a:clrChange>
                <a:clrFrom>
                  <a:srgbClr val="FFFFFF"/>
                </a:clrFrom>
                <a:clrTo>
                  <a:srgbClr val="FFFFFF">
                    <a:alpha val="0"/>
                  </a:srgbClr>
                </a:clrTo>
              </a:clrChange>
              <a:lum bright="-12000"/>
            </a:blip>
            <a:srcRect/>
            <a:stretch>
              <a:fillRect/>
            </a:stretch>
          </p:blipFill>
          <p:spPr bwMode="auto">
            <a:xfrm>
              <a:off x="4560" y="3159"/>
              <a:ext cx="672" cy="297"/>
            </a:xfrm>
            <a:prstGeom prst="rect">
              <a:avLst/>
            </a:prstGeom>
            <a:noFill/>
            <a:ln w="9525">
              <a:noFill/>
              <a:miter lim="800000"/>
              <a:headEnd/>
              <a:tailEnd/>
            </a:ln>
          </p:spPr>
        </p:pic>
        <p:sp>
          <p:nvSpPr>
            <p:cNvPr id="29772" name="Text Box 329"/>
            <p:cNvSpPr txBox="1">
              <a:spLocks noChangeAspect="1" noChangeArrowheads="1"/>
            </p:cNvSpPr>
            <p:nvPr/>
          </p:nvSpPr>
          <p:spPr bwMode="auto">
            <a:xfrm>
              <a:off x="4772" y="3312"/>
              <a:ext cx="417" cy="170"/>
            </a:xfrm>
            <a:prstGeom prst="rect">
              <a:avLst/>
            </a:prstGeom>
            <a:noFill/>
            <a:ln w="9525">
              <a:noFill/>
              <a:miter lim="800000"/>
              <a:headEnd/>
              <a:tailEnd/>
            </a:ln>
          </p:spPr>
          <p:txBody>
            <a:bodyPr wrap="none">
              <a:spAutoFit/>
            </a:bodyPr>
            <a:lstStyle/>
            <a:p>
              <a:pPr>
                <a:defRPr/>
              </a:pPr>
              <a:r>
                <a:rPr lang="en-US" altLang="zh-CN" sz="1000">
                  <a:solidFill>
                    <a:schemeClr val="bg1"/>
                  </a:solidFill>
                  <a:latin typeface="+mj-lt"/>
                  <a:ea typeface="宋体" pitchFamily="2" charset="-122"/>
                </a:rPr>
                <a:t>ASP</a:t>
              </a:r>
            </a:p>
          </p:txBody>
        </p:sp>
        <p:grpSp>
          <p:nvGrpSpPr>
            <p:cNvPr id="121932" name="Group 330"/>
            <p:cNvGrpSpPr>
              <a:grpSpLocks noChangeAspect="1"/>
            </p:cNvGrpSpPr>
            <p:nvPr/>
          </p:nvGrpSpPr>
          <p:grpSpPr bwMode="auto">
            <a:xfrm>
              <a:off x="4827" y="3120"/>
              <a:ext cx="293" cy="172"/>
              <a:chOff x="3840" y="336"/>
              <a:chExt cx="624" cy="298"/>
            </a:xfrm>
          </p:grpSpPr>
          <p:sp>
            <p:nvSpPr>
              <p:cNvPr id="506187" name="Line 331"/>
              <p:cNvSpPr>
                <a:spLocks noChangeAspect="1" noChangeShapeType="1"/>
              </p:cNvSpPr>
              <p:nvPr/>
            </p:nvSpPr>
            <p:spPr bwMode="auto">
              <a:xfrm>
                <a:off x="4280" y="497"/>
                <a:ext cx="0" cy="116"/>
              </a:xfrm>
              <a:prstGeom prst="line">
                <a:avLst/>
              </a:prstGeom>
              <a:noFill/>
              <a:ln w="25400">
                <a:solidFill>
                  <a:schemeClr val="accent2"/>
                </a:solidFill>
                <a:round/>
                <a:headEnd type="none" w="sm" len="sm"/>
                <a:tailEnd type="none" w="sm" len="sm"/>
              </a:ln>
              <a:effectLst>
                <a:outerShdw dist="17961" dir="2700000" algn="ctr" rotWithShape="0">
                  <a:schemeClr val="tx1"/>
                </a:outerShdw>
              </a:effectLst>
            </p:spPr>
            <p:txBody>
              <a:bodyPr wrap="none" anchor="ctr"/>
              <a:lstStyle/>
              <a:p>
                <a:pPr>
                  <a:defRPr/>
                </a:pPr>
                <a:endParaRPr lang="zh-CN" altLang="en-US">
                  <a:latin typeface="+mj-lt"/>
                  <a:ea typeface="宋体" pitchFamily="2" charset="-122"/>
                </a:endParaRPr>
              </a:p>
            </p:txBody>
          </p:sp>
          <p:sp>
            <p:nvSpPr>
              <p:cNvPr id="506188" name="Line 332"/>
              <p:cNvSpPr>
                <a:spLocks noChangeAspect="1" noChangeShapeType="1"/>
              </p:cNvSpPr>
              <p:nvPr/>
            </p:nvSpPr>
            <p:spPr bwMode="auto">
              <a:xfrm>
                <a:off x="4009" y="497"/>
                <a:ext cx="0" cy="116"/>
              </a:xfrm>
              <a:prstGeom prst="line">
                <a:avLst/>
              </a:prstGeom>
              <a:noFill/>
              <a:ln w="25400">
                <a:solidFill>
                  <a:schemeClr val="accent2"/>
                </a:solidFill>
                <a:round/>
                <a:headEnd type="none" w="sm" len="sm"/>
                <a:tailEnd type="none" w="sm" len="sm"/>
              </a:ln>
              <a:effectLst>
                <a:outerShdw dist="17961" dir="2700000" algn="ctr" rotWithShape="0">
                  <a:schemeClr val="tx1"/>
                </a:outerShdw>
              </a:effectLst>
            </p:spPr>
            <p:txBody>
              <a:bodyPr wrap="none" anchor="ctr"/>
              <a:lstStyle/>
              <a:p>
                <a:pPr>
                  <a:defRPr/>
                </a:pPr>
                <a:endParaRPr lang="zh-CN" altLang="en-US">
                  <a:latin typeface="+mj-lt"/>
                  <a:ea typeface="宋体" pitchFamily="2" charset="-122"/>
                </a:endParaRPr>
              </a:p>
            </p:txBody>
          </p:sp>
          <p:pic>
            <p:nvPicPr>
              <p:cNvPr id="121954" name="Picture 333"/>
              <p:cNvPicPr>
                <a:picLocks noChangeAspect="1" noChangeArrowheads="1"/>
              </p:cNvPicPr>
              <p:nvPr/>
            </p:nvPicPr>
            <p:blipFill>
              <a:blip r:embed="rId10"/>
              <a:srcRect/>
              <a:stretch>
                <a:fillRect/>
              </a:stretch>
            </p:blipFill>
            <p:spPr bwMode="auto">
              <a:xfrm>
                <a:off x="3906" y="336"/>
                <a:ext cx="253" cy="229"/>
              </a:xfrm>
              <a:prstGeom prst="rect">
                <a:avLst/>
              </a:prstGeom>
              <a:noFill/>
              <a:ln w="9525">
                <a:noFill/>
                <a:miter lim="800000"/>
                <a:headEnd/>
                <a:tailEnd/>
              </a:ln>
            </p:spPr>
          </p:pic>
          <p:pic>
            <p:nvPicPr>
              <p:cNvPr id="121955" name="Picture 334"/>
              <p:cNvPicPr>
                <a:picLocks noChangeAspect="1" noChangeArrowheads="1"/>
              </p:cNvPicPr>
              <p:nvPr/>
            </p:nvPicPr>
            <p:blipFill>
              <a:blip r:embed="rId10"/>
              <a:srcRect/>
              <a:stretch>
                <a:fillRect/>
              </a:stretch>
            </p:blipFill>
            <p:spPr bwMode="auto">
              <a:xfrm>
                <a:off x="4176" y="336"/>
                <a:ext cx="253" cy="229"/>
              </a:xfrm>
              <a:prstGeom prst="rect">
                <a:avLst/>
              </a:prstGeom>
              <a:noFill/>
              <a:ln w="9525">
                <a:noFill/>
                <a:miter lim="800000"/>
                <a:headEnd/>
                <a:tailEnd/>
              </a:ln>
            </p:spPr>
          </p:pic>
          <p:grpSp>
            <p:nvGrpSpPr>
              <p:cNvPr id="121956" name="Group 335"/>
              <p:cNvGrpSpPr>
                <a:grpSpLocks noChangeAspect="1"/>
              </p:cNvGrpSpPr>
              <p:nvPr/>
            </p:nvGrpSpPr>
            <p:grpSpPr bwMode="auto">
              <a:xfrm flipV="1">
                <a:off x="3840" y="576"/>
                <a:ext cx="624" cy="58"/>
                <a:chOff x="1392" y="3197"/>
                <a:chExt cx="913" cy="134"/>
              </a:xfrm>
            </p:grpSpPr>
            <p:sp>
              <p:nvSpPr>
                <p:cNvPr id="29798" name="Rectangle 336"/>
                <p:cNvSpPr>
                  <a:spLocks noChangeAspect="1" noChangeArrowheads="1"/>
                </p:cNvSpPr>
                <p:nvPr/>
              </p:nvSpPr>
              <p:spPr bwMode="auto">
                <a:xfrm flipV="1">
                  <a:off x="1487" y="3216"/>
                  <a:ext cx="720" cy="109"/>
                </a:xfrm>
                <a:prstGeom prst="rect">
                  <a:avLst/>
                </a:prstGeom>
                <a:gradFill rotWithShape="0">
                  <a:gsLst>
                    <a:gs pos="0">
                      <a:srgbClr val="767676"/>
                    </a:gs>
                    <a:gs pos="50000">
                      <a:srgbClr val="FFFFFF"/>
                    </a:gs>
                    <a:gs pos="100000">
                      <a:srgbClr val="767676"/>
                    </a:gs>
                  </a:gsLst>
                  <a:lin ang="5400000" scaled="1"/>
                </a:gradFill>
                <a:ln w="19050">
                  <a:noFill/>
                  <a:miter lim="800000"/>
                  <a:headEnd/>
                  <a:tailEnd/>
                </a:ln>
              </p:spPr>
              <p:txBody>
                <a:bodyPr wrap="none" anchor="ctr"/>
                <a:lstStyle/>
                <a:p>
                  <a:pPr>
                    <a:defRPr/>
                  </a:pPr>
                  <a:endParaRPr lang="zh-CN" altLang="en-US">
                    <a:latin typeface="+mj-lt"/>
                    <a:ea typeface="宋体" pitchFamily="2" charset="-122"/>
                  </a:endParaRPr>
                </a:p>
              </p:txBody>
            </p:sp>
            <p:grpSp>
              <p:nvGrpSpPr>
                <p:cNvPr id="121958" name="Group 337"/>
                <p:cNvGrpSpPr>
                  <a:grpSpLocks noChangeAspect="1"/>
                </p:cNvGrpSpPr>
                <p:nvPr/>
              </p:nvGrpSpPr>
              <p:grpSpPr bwMode="auto">
                <a:xfrm>
                  <a:off x="1392" y="3197"/>
                  <a:ext cx="145" cy="128"/>
                  <a:chOff x="3700" y="1244"/>
                  <a:chExt cx="96" cy="96"/>
                </a:xfrm>
              </p:grpSpPr>
              <p:sp>
                <p:nvSpPr>
                  <p:cNvPr id="506194" name="Oval 338"/>
                  <p:cNvSpPr>
                    <a:spLocks noChangeAspect="1" noChangeArrowheads="1"/>
                  </p:cNvSpPr>
                  <p:nvPr/>
                </p:nvSpPr>
                <p:spPr bwMode="auto">
                  <a:xfrm>
                    <a:off x="3699" y="1245"/>
                    <a:ext cx="76" cy="118"/>
                  </a:xfrm>
                  <a:prstGeom prst="ellipse">
                    <a:avLst/>
                  </a:prstGeom>
                  <a:gradFill rotWithShape="0">
                    <a:gsLst>
                      <a:gs pos="0">
                        <a:schemeClr val="accent2"/>
                      </a:gs>
                      <a:gs pos="100000">
                        <a:schemeClr val="accent2">
                          <a:gamma/>
                          <a:shade val="66275"/>
                          <a:invGamma/>
                        </a:schemeClr>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sp>
                <p:nvSpPr>
                  <p:cNvPr id="506195" name="Oval 339"/>
                  <p:cNvSpPr>
                    <a:spLocks noChangeAspect="1" noChangeArrowheads="1"/>
                  </p:cNvSpPr>
                  <p:nvPr/>
                </p:nvSpPr>
                <p:spPr bwMode="auto">
                  <a:xfrm>
                    <a:off x="3711" y="1251"/>
                    <a:ext cx="40" cy="82"/>
                  </a:xfrm>
                  <a:prstGeom prst="ellipse">
                    <a:avLst/>
                  </a:prstGeom>
                  <a:gradFill rotWithShape="0">
                    <a:gsLst>
                      <a:gs pos="0">
                        <a:schemeClr val="accent2">
                          <a:gamma/>
                          <a:tint val="43529"/>
                          <a:invGamma/>
                        </a:schemeClr>
                      </a:gs>
                      <a:gs pos="100000">
                        <a:schemeClr val="accent2"/>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grpSp>
            <p:grpSp>
              <p:nvGrpSpPr>
                <p:cNvPr id="121959" name="Group 340"/>
                <p:cNvGrpSpPr>
                  <a:grpSpLocks noChangeAspect="1"/>
                </p:cNvGrpSpPr>
                <p:nvPr/>
              </p:nvGrpSpPr>
              <p:grpSpPr bwMode="auto">
                <a:xfrm>
                  <a:off x="2160" y="3203"/>
                  <a:ext cx="145" cy="128"/>
                  <a:chOff x="3700" y="1244"/>
                  <a:chExt cx="96" cy="96"/>
                </a:xfrm>
              </p:grpSpPr>
              <p:sp>
                <p:nvSpPr>
                  <p:cNvPr id="506197" name="Oval 341"/>
                  <p:cNvSpPr>
                    <a:spLocks noChangeAspect="1" noChangeArrowheads="1"/>
                  </p:cNvSpPr>
                  <p:nvPr/>
                </p:nvSpPr>
                <p:spPr bwMode="auto">
                  <a:xfrm>
                    <a:off x="3700" y="1244"/>
                    <a:ext cx="95" cy="118"/>
                  </a:xfrm>
                  <a:prstGeom prst="ellipse">
                    <a:avLst/>
                  </a:prstGeom>
                  <a:gradFill rotWithShape="0">
                    <a:gsLst>
                      <a:gs pos="0">
                        <a:schemeClr val="accent2"/>
                      </a:gs>
                      <a:gs pos="100000">
                        <a:schemeClr val="accent2">
                          <a:gamma/>
                          <a:shade val="66275"/>
                          <a:invGamma/>
                        </a:schemeClr>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sp>
                <p:nvSpPr>
                  <p:cNvPr id="506198" name="Oval 342"/>
                  <p:cNvSpPr>
                    <a:spLocks noChangeAspect="1" noChangeArrowheads="1"/>
                  </p:cNvSpPr>
                  <p:nvPr/>
                </p:nvSpPr>
                <p:spPr bwMode="auto">
                  <a:xfrm>
                    <a:off x="3713" y="1250"/>
                    <a:ext cx="58" cy="62"/>
                  </a:xfrm>
                  <a:prstGeom prst="ellipse">
                    <a:avLst/>
                  </a:prstGeom>
                  <a:gradFill rotWithShape="0">
                    <a:gsLst>
                      <a:gs pos="0">
                        <a:schemeClr val="accent2">
                          <a:gamma/>
                          <a:tint val="43529"/>
                          <a:invGamma/>
                        </a:schemeClr>
                      </a:gs>
                      <a:gs pos="100000">
                        <a:schemeClr val="accent2"/>
                      </a:gs>
                    </a:gsLst>
                    <a:path path="shape">
                      <a:fillToRect l="50000" t="50000" r="50000" b="50000"/>
                    </a:path>
                  </a:gradFill>
                  <a:ln w="12700">
                    <a:noFill/>
                    <a:round/>
                    <a:headEnd/>
                    <a:tailEnd/>
                  </a:ln>
                  <a:effectLst/>
                </p:spPr>
                <p:txBody>
                  <a:bodyPr wrap="none" anchor="ctr"/>
                  <a:lstStyle/>
                  <a:p>
                    <a:pPr>
                      <a:defRPr/>
                    </a:pPr>
                    <a:endParaRPr lang="zh-CN" altLang="en-US">
                      <a:latin typeface="+mj-lt"/>
                      <a:ea typeface="宋体" pitchFamily="2" charset="-122"/>
                    </a:endParaRPr>
                  </a:p>
                </p:txBody>
              </p:sp>
            </p:grpSp>
          </p:grpSp>
        </p:grpSp>
        <p:grpSp>
          <p:nvGrpSpPr>
            <p:cNvPr id="121933" name="Group 343"/>
            <p:cNvGrpSpPr>
              <a:grpSpLocks noChangeAspect="1"/>
            </p:cNvGrpSpPr>
            <p:nvPr/>
          </p:nvGrpSpPr>
          <p:grpSpPr bwMode="auto">
            <a:xfrm>
              <a:off x="4670" y="3196"/>
              <a:ext cx="135" cy="194"/>
              <a:chOff x="2976" y="3264"/>
              <a:chExt cx="720" cy="577"/>
            </a:xfrm>
          </p:grpSpPr>
          <p:grpSp>
            <p:nvGrpSpPr>
              <p:cNvPr id="121934" name="Group 344"/>
              <p:cNvGrpSpPr>
                <a:grpSpLocks noChangeAspect="1"/>
              </p:cNvGrpSpPr>
              <p:nvPr/>
            </p:nvGrpSpPr>
            <p:grpSpPr bwMode="auto">
              <a:xfrm>
                <a:off x="2976" y="3616"/>
                <a:ext cx="720" cy="225"/>
                <a:chOff x="2304" y="2166"/>
                <a:chExt cx="288" cy="90"/>
              </a:xfrm>
            </p:grpSpPr>
            <p:sp>
              <p:nvSpPr>
                <p:cNvPr id="29791" name="Oval 345"/>
                <p:cNvSpPr>
                  <a:spLocks noChangeAspect="1" noChangeArrowheads="1"/>
                </p:cNvSpPr>
                <p:nvPr/>
              </p:nvSpPr>
              <p:spPr bwMode="auto">
                <a:xfrm>
                  <a:off x="2303" y="2170"/>
                  <a:ext cx="297" cy="86"/>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29792" name="Oval 346"/>
                <p:cNvSpPr>
                  <a:spLocks noChangeAspect="1" noChangeArrowheads="1"/>
                </p:cNvSpPr>
                <p:nvPr/>
              </p:nvSpPr>
              <p:spPr bwMode="auto">
                <a:xfrm>
                  <a:off x="2303" y="2166"/>
                  <a:ext cx="297" cy="75"/>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21935" name="Group 347"/>
              <p:cNvGrpSpPr>
                <a:grpSpLocks noChangeAspect="1"/>
              </p:cNvGrpSpPr>
              <p:nvPr/>
            </p:nvGrpSpPr>
            <p:grpSpPr bwMode="auto">
              <a:xfrm>
                <a:off x="2976" y="3552"/>
                <a:ext cx="720" cy="225"/>
                <a:chOff x="2304" y="2166"/>
                <a:chExt cx="288" cy="90"/>
              </a:xfrm>
            </p:grpSpPr>
            <p:sp>
              <p:nvSpPr>
                <p:cNvPr id="29789" name="Oval 348"/>
                <p:cNvSpPr>
                  <a:spLocks noChangeAspect="1" noChangeArrowheads="1"/>
                </p:cNvSpPr>
                <p:nvPr/>
              </p:nvSpPr>
              <p:spPr bwMode="auto">
                <a:xfrm>
                  <a:off x="2303" y="2170"/>
                  <a:ext cx="297" cy="86"/>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29790" name="Oval 349"/>
                <p:cNvSpPr>
                  <a:spLocks noChangeAspect="1" noChangeArrowheads="1"/>
                </p:cNvSpPr>
                <p:nvPr/>
              </p:nvSpPr>
              <p:spPr bwMode="auto">
                <a:xfrm>
                  <a:off x="2303" y="2166"/>
                  <a:ext cx="297" cy="75"/>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21936" name="Group 350"/>
              <p:cNvGrpSpPr>
                <a:grpSpLocks noChangeAspect="1"/>
              </p:cNvGrpSpPr>
              <p:nvPr/>
            </p:nvGrpSpPr>
            <p:grpSpPr bwMode="auto">
              <a:xfrm>
                <a:off x="2976" y="3489"/>
                <a:ext cx="720" cy="225"/>
                <a:chOff x="2304" y="2166"/>
                <a:chExt cx="288" cy="90"/>
              </a:xfrm>
            </p:grpSpPr>
            <p:sp>
              <p:nvSpPr>
                <p:cNvPr id="29787" name="Oval 351"/>
                <p:cNvSpPr>
                  <a:spLocks noChangeAspect="1" noChangeArrowheads="1"/>
                </p:cNvSpPr>
                <p:nvPr/>
              </p:nvSpPr>
              <p:spPr bwMode="auto">
                <a:xfrm>
                  <a:off x="2303" y="2168"/>
                  <a:ext cx="297" cy="88"/>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29788" name="Oval 352"/>
                <p:cNvSpPr>
                  <a:spLocks noChangeAspect="1" noChangeArrowheads="1"/>
                </p:cNvSpPr>
                <p:nvPr/>
              </p:nvSpPr>
              <p:spPr bwMode="auto">
                <a:xfrm>
                  <a:off x="2303" y="2163"/>
                  <a:ext cx="297" cy="79"/>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21937" name="Group 353"/>
              <p:cNvGrpSpPr>
                <a:grpSpLocks noChangeAspect="1"/>
              </p:cNvGrpSpPr>
              <p:nvPr/>
            </p:nvGrpSpPr>
            <p:grpSpPr bwMode="auto">
              <a:xfrm>
                <a:off x="2976" y="3419"/>
                <a:ext cx="720" cy="225"/>
                <a:chOff x="2304" y="2166"/>
                <a:chExt cx="288" cy="90"/>
              </a:xfrm>
            </p:grpSpPr>
            <p:sp>
              <p:nvSpPr>
                <p:cNvPr id="29785" name="Oval 354"/>
                <p:cNvSpPr>
                  <a:spLocks noChangeAspect="1" noChangeArrowheads="1"/>
                </p:cNvSpPr>
                <p:nvPr/>
              </p:nvSpPr>
              <p:spPr bwMode="auto">
                <a:xfrm>
                  <a:off x="2303" y="2170"/>
                  <a:ext cx="297" cy="86"/>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29786" name="Oval 355"/>
                <p:cNvSpPr>
                  <a:spLocks noChangeAspect="1" noChangeArrowheads="1"/>
                </p:cNvSpPr>
                <p:nvPr/>
              </p:nvSpPr>
              <p:spPr bwMode="auto">
                <a:xfrm>
                  <a:off x="2303" y="2166"/>
                  <a:ext cx="297" cy="75"/>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21938" name="Group 356"/>
              <p:cNvGrpSpPr>
                <a:grpSpLocks noChangeAspect="1"/>
              </p:cNvGrpSpPr>
              <p:nvPr/>
            </p:nvGrpSpPr>
            <p:grpSpPr bwMode="auto">
              <a:xfrm>
                <a:off x="2976" y="3349"/>
                <a:ext cx="720" cy="225"/>
                <a:chOff x="2304" y="2166"/>
                <a:chExt cx="288" cy="90"/>
              </a:xfrm>
            </p:grpSpPr>
            <p:sp>
              <p:nvSpPr>
                <p:cNvPr id="29783" name="Oval 357"/>
                <p:cNvSpPr>
                  <a:spLocks noChangeAspect="1" noChangeArrowheads="1"/>
                </p:cNvSpPr>
                <p:nvPr/>
              </p:nvSpPr>
              <p:spPr bwMode="auto">
                <a:xfrm>
                  <a:off x="2303" y="2168"/>
                  <a:ext cx="297" cy="88"/>
                </a:xfrm>
                <a:prstGeom prst="ellipse">
                  <a:avLst/>
                </a:prstGeom>
                <a:gradFill rotWithShape="0">
                  <a:gsLst>
                    <a:gs pos="0">
                      <a:srgbClr val="00AFD8"/>
                    </a:gs>
                    <a:gs pos="50000">
                      <a:srgbClr val="7575AD"/>
                    </a:gs>
                    <a:gs pos="100000">
                      <a:srgbClr val="00AFD8"/>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29784" name="Oval 358"/>
                <p:cNvSpPr>
                  <a:spLocks noChangeAspect="1" noChangeArrowheads="1"/>
                </p:cNvSpPr>
                <p:nvPr/>
              </p:nvSpPr>
              <p:spPr bwMode="auto">
                <a:xfrm>
                  <a:off x="2303" y="2163"/>
                  <a:ext cx="297" cy="79"/>
                </a:xfrm>
                <a:prstGeom prst="ellipse">
                  <a:avLst/>
                </a:prstGeom>
                <a:gradFill rotWithShape="0">
                  <a:gsLst>
                    <a:gs pos="0">
                      <a:srgbClr val="57DFFF"/>
                    </a:gs>
                    <a:gs pos="50000">
                      <a:srgbClr val="00AFD8"/>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nvGrpSpPr>
              <p:cNvPr id="121939" name="Group 359"/>
              <p:cNvGrpSpPr>
                <a:grpSpLocks noChangeAspect="1"/>
              </p:cNvGrpSpPr>
              <p:nvPr/>
            </p:nvGrpSpPr>
            <p:grpSpPr bwMode="auto">
              <a:xfrm>
                <a:off x="2976" y="3264"/>
                <a:ext cx="720" cy="225"/>
                <a:chOff x="2304" y="2112"/>
                <a:chExt cx="288" cy="90"/>
              </a:xfrm>
            </p:grpSpPr>
            <p:sp>
              <p:nvSpPr>
                <p:cNvPr id="29781" name="Oval 360"/>
                <p:cNvSpPr>
                  <a:spLocks noChangeAspect="1" noChangeArrowheads="1"/>
                </p:cNvSpPr>
                <p:nvPr/>
              </p:nvSpPr>
              <p:spPr bwMode="auto">
                <a:xfrm>
                  <a:off x="2303" y="2114"/>
                  <a:ext cx="297" cy="85"/>
                </a:xfrm>
                <a:prstGeom prst="ellipse">
                  <a:avLst/>
                </a:prstGeom>
                <a:gradFill rotWithShape="0">
                  <a:gsLst>
                    <a:gs pos="0">
                      <a:srgbClr val="57DFFF"/>
                    </a:gs>
                    <a:gs pos="50000">
                      <a:srgbClr val="008EB0"/>
                    </a:gs>
                    <a:gs pos="100000">
                      <a:srgbClr val="57D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sp>
              <p:nvSpPr>
                <p:cNvPr id="29782" name="Oval 361"/>
                <p:cNvSpPr>
                  <a:spLocks noChangeAspect="1" noChangeArrowheads="1"/>
                </p:cNvSpPr>
                <p:nvPr/>
              </p:nvSpPr>
              <p:spPr bwMode="auto">
                <a:xfrm>
                  <a:off x="2303" y="2109"/>
                  <a:ext cx="297" cy="75"/>
                </a:xfrm>
                <a:prstGeom prst="ellipse">
                  <a:avLst/>
                </a:prstGeom>
                <a:gradFill rotWithShape="0">
                  <a:gsLst>
                    <a:gs pos="0">
                      <a:srgbClr val="CCFFFF"/>
                    </a:gs>
                    <a:gs pos="50000">
                      <a:srgbClr val="57DFFF"/>
                    </a:gs>
                    <a:gs pos="100000">
                      <a:srgbClr val="CCFFFF"/>
                    </a:gs>
                  </a:gsLst>
                  <a:lin ang="0" scaled="1"/>
                </a:gradFill>
                <a:ln w="9525">
                  <a:noFill/>
                  <a:round/>
                  <a:headEnd/>
                  <a:tailEnd/>
                </a:ln>
              </p:spPr>
              <p:txBody>
                <a:bodyPr wrap="none" anchor="ctr"/>
                <a:lstStyle/>
                <a:p>
                  <a:pPr>
                    <a:defRPr/>
                  </a:pPr>
                  <a:endParaRPr lang="zh-CN" altLang="en-US">
                    <a:latin typeface="+mj-lt"/>
                    <a:ea typeface="宋体" pitchFamily="2" charset="-122"/>
                  </a:endParaRPr>
                </a:p>
              </p:txBody>
            </p:sp>
          </p:grpSp>
        </p:grpSp>
      </p:grpSp>
      <p:pic>
        <p:nvPicPr>
          <p:cNvPr id="121883" name="Picture 363" descr="图4-29 大站表示盘"/>
          <p:cNvPicPr>
            <a:picLocks noChangeAspect="1" noChangeArrowheads="1"/>
          </p:cNvPicPr>
          <p:nvPr/>
        </p:nvPicPr>
        <p:blipFill>
          <a:blip r:embed="rId12"/>
          <a:srcRect/>
          <a:stretch>
            <a:fillRect/>
          </a:stretch>
        </p:blipFill>
        <p:spPr bwMode="auto">
          <a:xfrm>
            <a:off x="7380288" y="1842716"/>
            <a:ext cx="1296987" cy="793750"/>
          </a:xfrm>
          <a:prstGeom prst="rect">
            <a:avLst/>
          </a:prstGeom>
          <a:noFill/>
          <a:ln w="9525">
            <a:noFill/>
            <a:miter lim="800000"/>
            <a:headEnd/>
            <a:tailEnd/>
          </a:ln>
        </p:spPr>
      </p:pic>
      <p:pic>
        <p:nvPicPr>
          <p:cNvPr id="121884" name="Picture 364" descr="图4-27 小站控制台"/>
          <p:cNvPicPr>
            <a:picLocks noChangeAspect="1" noChangeArrowheads="1"/>
          </p:cNvPicPr>
          <p:nvPr/>
        </p:nvPicPr>
        <p:blipFill>
          <a:blip r:embed="rId13"/>
          <a:srcRect/>
          <a:stretch>
            <a:fillRect/>
          </a:stretch>
        </p:blipFill>
        <p:spPr bwMode="auto">
          <a:xfrm>
            <a:off x="1187450" y="2074491"/>
            <a:ext cx="647700" cy="466725"/>
          </a:xfrm>
          <a:prstGeom prst="rect">
            <a:avLst/>
          </a:prstGeom>
          <a:noFill/>
          <a:ln w="9525">
            <a:noFill/>
            <a:miter lim="800000"/>
            <a:headEnd/>
            <a:tailEnd/>
          </a:ln>
        </p:spPr>
      </p:pic>
      <p:pic>
        <p:nvPicPr>
          <p:cNvPr id="121885" name="Picture 365" descr="图4-29 大站表示盘"/>
          <p:cNvPicPr>
            <a:picLocks noChangeAspect="1" noChangeArrowheads="1"/>
          </p:cNvPicPr>
          <p:nvPr/>
        </p:nvPicPr>
        <p:blipFill>
          <a:blip r:embed="rId12"/>
          <a:srcRect/>
          <a:stretch>
            <a:fillRect/>
          </a:stretch>
        </p:blipFill>
        <p:spPr bwMode="auto">
          <a:xfrm>
            <a:off x="4067175" y="2137991"/>
            <a:ext cx="1152525" cy="569912"/>
          </a:xfrm>
          <a:prstGeom prst="rect">
            <a:avLst/>
          </a:prstGeom>
          <a:noFill/>
          <a:ln w="9525">
            <a:noFill/>
            <a:miter lim="800000"/>
            <a:headEnd/>
            <a:tailEnd/>
          </a:ln>
        </p:spPr>
      </p:pic>
      <p:pic>
        <p:nvPicPr>
          <p:cNvPr id="121886" name="Picture 366" descr="未命名"/>
          <p:cNvPicPr>
            <a:picLocks noChangeAspect="1" noChangeArrowheads="1"/>
          </p:cNvPicPr>
          <p:nvPr/>
        </p:nvPicPr>
        <p:blipFill>
          <a:blip r:embed="rId11"/>
          <a:srcRect/>
          <a:stretch>
            <a:fillRect/>
          </a:stretch>
        </p:blipFill>
        <p:spPr bwMode="auto">
          <a:xfrm>
            <a:off x="3348038" y="2131641"/>
            <a:ext cx="649287" cy="515937"/>
          </a:xfrm>
          <a:prstGeom prst="rect">
            <a:avLst/>
          </a:prstGeom>
          <a:noFill/>
          <a:ln w="9525">
            <a:noFill/>
            <a:miter lim="800000"/>
            <a:headEnd/>
            <a:tailEnd/>
          </a:ln>
        </p:spPr>
      </p:pic>
      <p:sp>
        <p:nvSpPr>
          <p:cNvPr id="29728" name="Freeform 137"/>
          <p:cNvSpPr>
            <a:spLocks/>
          </p:cNvSpPr>
          <p:nvPr/>
        </p:nvSpPr>
        <p:spPr bwMode="auto">
          <a:xfrm>
            <a:off x="5075734" y="3287911"/>
            <a:ext cx="1309687" cy="879475"/>
          </a:xfrm>
          <a:custGeom>
            <a:avLst/>
            <a:gdLst>
              <a:gd name="T0" fmla="*/ 2147483647 w 180"/>
              <a:gd name="T1" fmla="*/ 2147483647 h 111"/>
              <a:gd name="T2" fmla="*/ 2147483647 w 180"/>
              <a:gd name="T3" fmla="*/ 2147483647 h 111"/>
              <a:gd name="T4" fmla="*/ 2147483647 w 180"/>
              <a:gd name="T5" fmla="*/ 2147483647 h 111"/>
              <a:gd name="T6" fmla="*/ 2147483647 w 180"/>
              <a:gd name="T7" fmla="*/ 2147483647 h 111"/>
              <a:gd name="T8" fmla="*/ 2147483647 w 180"/>
              <a:gd name="T9" fmla="*/ 2147483647 h 111"/>
              <a:gd name="T10" fmla="*/ 2147483647 w 180"/>
              <a:gd name="T11" fmla="*/ 2147483647 h 111"/>
              <a:gd name="T12" fmla="*/ 2147483647 w 180"/>
              <a:gd name="T13" fmla="*/ 2147483647 h 111"/>
              <a:gd name="T14" fmla="*/ 2147483647 w 180"/>
              <a:gd name="T15" fmla="*/ 2147483647 h 111"/>
              <a:gd name="T16" fmla="*/ 2147483647 w 180"/>
              <a:gd name="T17" fmla="*/ 2147483647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0"/>
              <a:gd name="T28" fmla="*/ 0 h 111"/>
              <a:gd name="T29" fmla="*/ 180 w 180"/>
              <a:gd name="T30" fmla="*/ 111 h 1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0" h="111">
                <a:moveTo>
                  <a:pt x="40" y="111"/>
                </a:moveTo>
                <a:cubicBezTo>
                  <a:pt x="40" y="111"/>
                  <a:pt x="0" y="93"/>
                  <a:pt x="4" y="64"/>
                </a:cubicBezTo>
                <a:cubicBezTo>
                  <a:pt x="7" y="35"/>
                  <a:pt x="34" y="24"/>
                  <a:pt x="77" y="36"/>
                </a:cubicBezTo>
                <a:cubicBezTo>
                  <a:pt x="77" y="36"/>
                  <a:pt x="95" y="0"/>
                  <a:pt x="131" y="1"/>
                </a:cubicBezTo>
                <a:cubicBezTo>
                  <a:pt x="162" y="3"/>
                  <a:pt x="175" y="22"/>
                  <a:pt x="180" y="34"/>
                </a:cubicBezTo>
                <a:cubicBezTo>
                  <a:pt x="180" y="34"/>
                  <a:pt x="161" y="8"/>
                  <a:pt x="129" y="8"/>
                </a:cubicBezTo>
                <a:cubicBezTo>
                  <a:pt x="92" y="9"/>
                  <a:pt x="79" y="41"/>
                  <a:pt x="79" y="41"/>
                </a:cubicBezTo>
                <a:cubicBezTo>
                  <a:pt x="79" y="41"/>
                  <a:pt x="35" y="24"/>
                  <a:pt x="14" y="57"/>
                </a:cubicBezTo>
                <a:cubicBezTo>
                  <a:pt x="7" y="78"/>
                  <a:pt x="11" y="93"/>
                  <a:pt x="40" y="111"/>
                </a:cubicBezTo>
              </a:path>
            </a:pathLst>
          </a:custGeom>
          <a:solidFill>
            <a:schemeClr val="bg1"/>
          </a:solidFill>
          <a:ln w="9525">
            <a:noFill/>
            <a:round/>
            <a:headEnd/>
            <a:tailEnd/>
          </a:ln>
        </p:spPr>
        <p:txBody>
          <a:bodyPr/>
          <a:lstStyle/>
          <a:p>
            <a:pPr>
              <a:defRPr/>
            </a:pPr>
            <a:endParaRPr lang="zh-CN" altLang="en-US">
              <a:latin typeface="+mj-lt"/>
              <a:ea typeface="宋体" pitchFamily="2" charset="-122"/>
            </a:endParaRPr>
          </a:p>
        </p:txBody>
      </p:sp>
      <p:sp>
        <p:nvSpPr>
          <p:cNvPr id="506242" name="Rectangle 386"/>
          <p:cNvSpPr>
            <a:spLocks noChangeArrowheads="1"/>
          </p:cNvSpPr>
          <p:nvPr/>
        </p:nvSpPr>
        <p:spPr bwMode="auto">
          <a:xfrm>
            <a:off x="250825" y="640978"/>
            <a:ext cx="749300" cy="461665"/>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lgn="ctr" eaLnBrk="0" hangingPunct="0">
              <a:spcBef>
                <a:spcPct val="20000"/>
              </a:spcBef>
              <a:buClr>
                <a:schemeClr val="tx2"/>
              </a:buClr>
              <a:buSzPct val="80000"/>
              <a:buFont typeface="Wingdings" pitchFamily="2" charset="2"/>
              <a:buNone/>
              <a:defRPr/>
            </a:pPr>
            <a:r>
              <a:rPr kumimoji="0" lang="en-US" altLang="zh-CN" sz="800" b="0" dirty="0">
                <a:latin typeface="+mj-lt"/>
                <a:ea typeface="宋体" pitchFamily="2" charset="-122"/>
              </a:rPr>
              <a:t>Integrated information network</a:t>
            </a:r>
            <a:endParaRPr kumimoji="0" lang="zh-CN" altLang="en-US" sz="800" b="0" dirty="0">
              <a:latin typeface="+mj-lt"/>
              <a:ea typeface="宋体" pitchFamily="2" charset="-122"/>
            </a:endParaRPr>
          </a:p>
        </p:txBody>
      </p:sp>
      <p:sp>
        <p:nvSpPr>
          <p:cNvPr id="506243" name="Rectangle 387"/>
          <p:cNvSpPr>
            <a:spLocks noChangeArrowheads="1"/>
          </p:cNvSpPr>
          <p:nvPr/>
        </p:nvSpPr>
        <p:spPr bwMode="auto">
          <a:xfrm>
            <a:off x="214313" y="2010991"/>
            <a:ext cx="757237" cy="584775"/>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lgn="ctr">
              <a:defRPr/>
            </a:pPr>
            <a:r>
              <a:rPr kumimoji="0" lang="en-US" altLang="zh-CN" sz="800" b="0" dirty="0">
                <a:latin typeface="+mj-lt"/>
                <a:ea typeface="宋体" pitchFamily="2" charset="-122"/>
              </a:rPr>
              <a:t>Ticketing and reservation system</a:t>
            </a:r>
            <a:endParaRPr kumimoji="0" lang="zh-CN" altLang="en-US" sz="800" b="0" dirty="0">
              <a:latin typeface="+mj-lt"/>
              <a:ea typeface="宋体" pitchFamily="2" charset="-122"/>
            </a:endParaRPr>
          </a:p>
        </p:txBody>
      </p:sp>
      <p:sp>
        <p:nvSpPr>
          <p:cNvPr id="506244" name="Rectangle 388"/>
          <p:cNvSpPr>
            <a:spLocks noChangeArrowheads="1"/>
          </p:cNvSpPr>
          <p:nvPr/>
        </p:nvSpPr>
        <p:spPr bwMode="auto">
          <a:xfrm>
            <a:off x="1069389" y="2569791"/>
            <a:ext cx="909223" cy="215444"/>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lgn="ctr" eaLnBrk="0" hangingPunct="0">
              <a:spcBef>
                <a:spcPct val="20000"/>
              </a:spcBef>
              <a:buClr>
                <a:schemeClr val="tx2"/>
              </a:buClr>
              <a:buSzPct val="80000"/>
              <a:buFont typeface="Wingdings" pitchFamily="2" charset="2"/>
              <a:buNone/>
              <a:defRPr/>
            </a:pPr>
            <a:r>
              <a:rPr kumimoji="0" lang="en-US" altLang="zh-CN" sz="800" b="0" dirty="0" smtClean="0">
                <a:latin typeface="+mj-lt"/>
                <a:ea typeface="宋体" pitchFamily="2" charset="-122"/>
              </a:rPr>
              <a:t>Delivery </a:t>
            </a:r>
            <a:r>
              <a:rPr kumimoji="0" lang="en-US" altLang="zh-CN" sz="800" b="0" dirty="0">
                <a:latin typeface="+mj-lt"/>
                <a:ea typeface="宋体" pitchFamily="2" charset="-122"/>
              </a:rPr>
              <a:t>system</a:t>
            </a:r>
            <a:endParaRPr kumimoji="0" lang="zh-CN" altLang="en-US" sz="800" b="0" dirty="0">
              <a:latin typeface="+mj-lt"/>
              <a:ea typeface="宋体" pitchFamily="2" charset="-122"/>
            </a:endParaRPr>
          </a:p>
        </p:txBody>
      </p:sp>
      <p:sp>
        <p:nvSpPr>
          <p:cNvPr id="506245" name="Rectangle 389"/>
          <p:cNvSpPr>
            <a:spLocks noChangeArrowheads="1"/>
          </p:cNvSpPr>
          <p:nvPr/>
        </p:nvSpPr>
        <p:spPr bwMode="auto">
          <a:xfrm>
            <a:off x="1143000" y="640978"/>
            <a:ext cx="1071563" cy="461665"/>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lgn="ctr">
              <a:defRPr/>
            </a:pPr>
            <a:r>
              <a:rPr kumimoji="0" lang="en-US" altLang="zh-CN" sz="800" b="0" dirty="0">
                <a:latin typeface="+mj-lt"/>
                <a:ea typeface="宋体" pitchFamily="2" charset="-122"/>
              </a:rPr>
              <a:t>Public security management information system</a:t>
            </a:r>
            <a:endParaRPr kumimoji="0" lang="zh-CN" altLang="en-US" sz="800" b="0" dirty="0">
              <a:latin typeface="+mj-lt"/>
              <a:ea typeface="宋体" pitchFamily="2" charset="-122"/>
            </a:endParaRPr>
          </a:p>
        </p:txBody>
      </p:sp>
      <p:sp>
        <p:nvSpPr>
          <p:cNvPr id="506246" name="Rectangle 390"/>
          <p:cNvSpPr>
            <a:spLocks noChangeArrowheads="1"/>
          </p:cNvSpPr>
          <p:nvPr/>
        </p:nvSpPr>
        <p:spPr bwMode="auto">
          <a:xfrm>
            <a:off x="3357563" y="601291"/>
            <a:ext cx="814387" cy="461665"/>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lgn="ctr" eaLnBrk="0" hangingPunct="0">
              <a:spcBef>
                <a:spcPct val="20000"/>
              </a:spcBef>
              <a:buClr>
                <a:schemeClr val="tx2"/>
              </a:buClr>
              <a:buSzPct val="80000"/>
              <a:buFont typeface="Wingdings" pitchFamily="2" charset="2"/>
              <a:buNone/>
              <a:defRPr/>
            </a:pPr>
            <a:r>
              <a:rPr kumimoji="0" lang="en-US" altLang="zh-CN" sz="800" b="0" dirty="0">
                <a:latin typeface="+mj-lt"/>
                <a:ea typeface="宋体" pitchFamily="2" charset="-122"/>
              </a:rPr>
              <a:t>Integrated </a:t>
            </a:r>
            <a:br>
              <a:rPr kumimoji="0" lang="en-US" altLang="zh-CN" sz="800" b="0" dirty="0">
                <a:latin typeface="+mj-lt"/>
                <a:ea typeface="宋体" pitchFamily="2" charset="-122"/>
              </a:rPr>
            </a:br>
            <a:r>
              <a:rPr kumimoji="0" lang="en-US" altLang="zh-CN" sz="800" b="0" dirty="0">
                <a:latin typeface="+mj-lt"/>
                <a:ea typeface="宋体" pitchFamily="2" charset="-122"/>
              </a:rPr>
              <a:t>information network</a:t>
            </a:r>
            <a:endParaRPr kumimoji="0" lang="zh-CN" altLang="en-US" sz="800" b="0" dirty="0">
              <a:latin typeface="+mj-lt"/>
              <a:ea typeface="宋体" pitchFamily="2" charset="-122"/>
            </a:endParaRPr>
          </a:p>
        </p:txBody>
      </p:sp>
      <p:sp>
        <p:nvSpPr>
          <p:cNvPr id="506247" name="Rectangle 391"/>
          <p:cNvSpPr>
            <a:spLocks noChangeArrowheads="1"/>
          </p:cNvSpPr>
          <p:nvPr/>
        </p:nvSpPr>
        <p:spPr bwMode="auto">
          <a:xfrm>
            <a:off x="4139952" y="569541"/>
            <a:ext cx="1146423" cy="461665"/>
          </a:xfrm>
          <a:prstGeom prst="rect">
            <a:avLst/>
          </a:prstGeom>
          <a:noFill/>
          <a:ln w="9525">
            <a:noFill/>
            <a:miter lim="800000"/>
            <a:headEnd/>
            <a:tailEnd/>
          </a:ln>
          <a:effectLst>
            <a:prstShdw prst="shdw17" dist="17961" dir="2700000">
              <a:schemeClr val="accent1">
                <a:gamma/>
                <a:shade val="60000"/>
                <a:invGamma/>
              </a:schemeClr>
            </a:prstShdw>
          </a:effectLst>
        </p:spPr>
        <p:txBody>
          <a:bodyPr wrap="square">
            <a:spAutoFit/>
          </a:bodyPr>
          <a:lstStyle/>
          <a:p>
            <a:pPr algn="ctr">
              <a:defRPr/>
            </a:pPr>
            <a:r>
              <a:rPr kumimoji="0" lang="en-US" altLang="zh-CN" sz="800" b="0" dirty="0">
                <a:latin typeface="+mj-lt"/>
                <a:ea typeface="宋体" pitchFamily="2" charset="-122"/>
              </a:rPr>
              <a:t>Public security management information system</a:t>
            </a:r>
            <a:endParaRPr kumimoji="0" lang="zh-CN" altLang="en-US" sz="800" b="0" dirty="0">
              <a:latin typeface="+mj-lt"/>
              <a:ea typeface="宋体" pitchFamily="2" charset="-122"/>
            </a:endParaRPr>
          </a:p>
        </p:txBody>
      </p:sp>
      <p:sp>
        <p:nvSpPr>
          <p:cNvPr id="506248" name="Rectangle 392"/>
          <p:cNvSpPr>
            <a:spLocks noChangeArrowheads="1"/>
          </p:cNvSpPr>
          <p:nvPr/>
        </p:nvSpPr>
        <p:spPr bwMode="auto">
          <a:xfrm>
            <a:off x="3059832" y="1339478"/>
            <a:ext cx="791443" cy="461665"/>
          </a:xfrm>
          <a:prstGeom prst="rect">
            <a:avLst/>
          </a:prstGeom>
          <a:noFill/>
          <a:ln w="9525">
            <a:noFill/>
            <a:miter lim="800000"/>
            <a:headEnd/>
            <a:tailEnd/>
          </a:ln>
          <a:effectLst>
            <a:prstShdw prst="shdw17" dist="17961" dir="2700000">
              <a:schemeClr val="accent1">
                <a:gamma/>
                <a:shade val="60000"/>
                <a:invGamma/>
              </a:schemeClr>
            </a:prstShdw>
          </a:effectLst>
        </p:spPr>
        <p:txBody>
          <a:bodyPr wrap="square">
            <a:spAutoFit/>
          </a:bodyPr>
          <a:lstStyle/>
          <a:p>
            <a:pPr algn="ctr">
              <a:defRPr/>
            </a:pPr>
            <a:r>
              <a:rPr kumimoji="0" lang="en-US" altLang="zh-CN" sz="800" b="0" dirty="0">
                <a:latin typeface="+mj-lt"/>
                <a:ea typeface="宋体" pitchFamily="2" charset="-122"/>
              </a:rPr>
              <a:t>Ticketing and reservation system</a:t>
            </a:r>
            <a:endParaRPr kumimoji="0" lang="zh-CN" altLang="en-US" sz="800" b="0" dirty="0">
              <a:latin typeface="+mj-lt"/>
              <a:ea typeface="宋体" pitchFamily="2" charset="-122"/>
            </a:endParaRPr>
          </a:p>
        </p:txBody>
      </p:sp>
      <p:sp>
        <p:nvSpPr>
          <p:cNvPr id="506249" name="Rectangle 393"/>
          <p:cNvSpPr>
            <a:spLocks noChangeArrowheads="1"/>
          </p:cNvSpPr>
          <p:nvPr/>
        </p:nvSpPr>
        <p:spPr bwMode="auto">
          <a:xfrm>
            <a:off x="4500563" y="1783978"/>
            <a:ext cx="714375" cy="338554"/>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lgn="ctr" eaLnBrk="0" hangingPunct="0">
              <a:spcBef>
                <a:spcPct val="20000"/>
              </a:spcBef>
              <a:buClr>
                <a:schemeClr val="tx2"/>
              </a:buClr>
              <a:buSzPct val="80000"/>
              <a:buFont typeface="Wingdings" pitchFamily="2" charset="2"/>
              <a:buNone/>
              <a:defRPr/>
            </a:pPr>
            <a:r>
              <a:rPr kumimoji="0" lang="en-US" altLang="zh-CN" sz="800" b="0" dirty="0" smtClean="0">
                <a:latin typeface="+mj-lt"/>
                <a:ea typeface="宋体" pitchFamily="2" charset="-122"/>
              </a:rPr>
              <a:t>Delivery </a:t>
            </a:r>
            <a:r>
              <a:rPr kumimoji="0" lang="en-US" altLang="zh-CN" sz="800" b="0" dirty="0">
                <a:latin typeface="+mj-lt"/>
                <a:ea typeface="宋体" pitchFamily="2" charset="-122"/>
              </a:rPr>
              <a:t>system</a:t>
            </a:r>
            <a:endParaRPr kumimoji="0" lang="zh-CN" altLang="en-US" sz="800" b="0" dirty="0">
              <a:latin typeface="+mj-lt"/>
              <a:ea typeface="宋体" pitchFamily="2" charset="-122"/>
            </a:endParaRPr>
          </a:p>
        </p:txBody>
      </p:sp>
      <p:sp>
        <p:nvSpPr>
          <p:cNvPr id="506250" name="Rectangle 394"/>
          <p:cNvSpPr>
            <a:spLocks noChangeArrowheads="1"/>
          </p:cNvSpPr>
          <p:nvPr/>
        </p:nvSpPr>
        <p:spPr bwMode="auto">
          <a:xfrm>
            <a:off x="7119351" y="1655391"/>
            <a:ext cx="909223" cy="215444"/>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lgn="ctr" eaLnBrk="0" hangingPunct="0">
              <a:spcBef>
                <a:spcPct val="20000"/>
              </a:spcBef>
              <a:buClr>
                <a:schemeClr val="tx2"/>
              </a:buClr>
              <a:buSzPct val="80000"/>
              <a:buFont typeface="Wingdings" pitchFamily="2" charset="2"/>
              <a:buNone/>
              <a:defRPr/>
            </a:pPr>
            <a:r>
              <a:rPr kumimoji="0" lang="en-US" altLang="zh-CN" sz="800" b="0" dirty="0" smtClean="0">
                <a:latin typeface="+mj-lt"/>
                <a:ea typeface="宋体" pitchFamily="2" charset="-122"/>
              </a:rPr>
              <a:t>Delivery </a:t>
            </a:r>
            <a:r>
              <a:rPr kumimoji="0" lang="en-US" altLang="zh-CN" sz="800" b="0" dirty="0">
                <a:latin typeface="+mj-lt"/>
                <a:ea typeface="宋体" pitchFamily="2" charset="-122"/>
              </a:rPr>
              <a:t>system</a:t>
            </a:r>
            <a:endParaRPr kumimoji="0" lang="zh-CN" altLang="en-US" sz="800" b="0" dirty="0">
              <a:latin typeface="+mj-lt"/>
              <a:ea typeface="宋体" pitchFamily="2" charset="-122"/>
            </a:endParaRPr>
          </a:p>
        </p:txBody>
      </p:sp>
      <p:sp>
        <p:nvSpPr>
          <p:cNvPr id="506251" name="Rectangle 395"/>
          <p:cNvSpPr>
            <a:spLocks noChangeArrowheads="1"/>
          </p:cNvSpPr>
          <p:nvPr/>
        </p:nvSpPr>
        <p:spPr bwMode="auto">
          <a:xfrm>
            <a:off x="6218238" y="725116"/>
            <a:ext cx="782637" cy="461665"/>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lgn="ctr" eaLnBrk="0" hangingPunct="0">
              <a:spcBef>
                <a:spcPct val="20000"/>
              </a:spcBef>
              <a:buClr>
                <a:schemeClr val="tx2"/>
              </a:buClr>
              <a:buSzPct val="80000"/>
              <a:buFont typeface="Wingdings" pitchFamily="2" charset="2"/>
              <a:buNone/>
              <a:defRPr/>
            </a:pPr>
            <a:r>
              <a:rPr kumimoji="0" lang="en-US" altLang="zh-CN" sz="800" b="0" dirty="0">
                <a:latin typeface="+mj-lt"/>
                <a:ea typeface="宋体" pitchFamily="2" charset="-122"/>
              </a:rPr>
              <a:t>Integrated</a:t>
            </a:r>
            <a:br>
              <a:rPr kumimoji="0" lang="en-US" altLang="zh-CN" sz="800" b="0" dirty="0">
                <a:latin typeface="+mj-lt"/>
                <a:ea typeface="宋体" pitchFamily="2" charset="-122"/>
              </a:rPr>
            </a:br>
            <a:r>
              <a:rPr kumimoji="0" lang="en-US" altLang="zh-CN" sz="800" b="0" dirty="0">
                <a:latin typeface="+mj-lt"/>
                <a:ea typeface="宋体" pitchFamily="2" charset="-122"/>
              </a:rPr>
              <a:t> information network</a:t>
            </a:r>
            <a:endParaRPr kumimoji="0" lang="zh-CN" altLang="en-US" sz="800" b="0" dirty="0">
              <a:latin typeface="+mj-lt"/>
              <a:ea typeface="宋体" pitchFamily="2" charset="-122"/>
            </a:endParaRPr>
          </a:p>
        </p:txBody>
      </p:sp>
      <p:sp>
        <p:nvSpPr>
          <p:cNvPr id="506252" name="Rectangle 396"/>
          <p:cNvSpPr>
            <a:spLocks noChangeArrowheads="1"/>
          </p:cNvSpPr>
          <p:nvPr/>
        </p:nvSpPr>
        <p:spPr bwMode="auto">
          <a:xfrm>
            <a:off x="6876257" y="653678"/>
            <a:ext cx="1196182" cy="461665"/>
          </a:xfrm>
          <a:prstGeom prst="rect">
            <a:avLst/>
          </a:prstGeom>
          <a:noFill/>
          <a:ln w="9525">
            <a:noFill/>
            <a:miter lim="800000"/>
            <a:headEnd/>
            <a:tailEnd/>
          </a:ln>
          <a:effectLst>
            <a:prstShdw prst="shdw17" dist="17961" dir="2700000">
              <a:schemeClr val="accent1">
                <a:gamma/>
                <a:shade val="60000"/>
                <a:invGamma/>
              </a:schemeClr>
            </a:prstShdw>
          </a:effectLst>
        </p:spPr>
        <p:txBody>
          <a:bodyPr wrap="square">
            <a:spAutoFit/>
          </a:bodyPr>
          <a:lstStyle/>
          <a:p>
            <a:pPr algn="ctr">
              <a:defRPr/>
            </a:pPr>
            <a:r>
              <a:rPr kumimoji="0" lang="en-US" altLang="zh-CN" sz="800" b="0" dirty="0">
                <a:latin typeface="+mj-lt"/>
                <a:ea typeface="宋体" pitchFamily="2" charset="-122"/>
              </a:rPr>
              <a:t>Public security management </a:t>
            </a:r>
          </a:p>
          <a:p>
            <a:pPr algn="ctr">
              <a:defRPr/>
            </a:pPr>
            <a:r>
              <a:rPr kumimoji="0" lang="en-US" altLang="zh-CN" sz="800" b="0" dirty="0">
                <a:latin typeface="+mj-lt"/>
                <a:ea typeface="宋体" pitchFamily="2" charset="-122"/>
              </a:rPr>
              <a:t>information system</a:t>
            </a:r>
            <a:endParaRPr kumimoji="0" lang="zh-CN" altLang="en-US" sz="800" b="0" dirty="0">
              <a:latin typeface="+mj-lt"/>
              <a:ea typeface="宋体" pitchFamily="2" charset="-122"/>
            </a:endParaRPr>
          </a:p>
        </p:txBody>
      </p:sp>
      <p:sp>
        <p:nvSpPr>
          <p:cNvPr id="506253" name="Rectangle 397"/>
          <p:cNvSpPr>
            <a:spLocks noChangeArrowheads="1"/>
          </p:cNvSpPr>
          <p:nvPr/>
        </p:nvSpPr>
        <p:spPr bwMode="auto">
          <a:xfrm>
            <a:off x="8031163" y="653678"/>
            <a:ext cx="898525" cy="461665"/>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lgn="ctr">
              <a:defRPr/>
            </a:pPr>
            <a:r>
              <a:rPr kumimoji="0" lang="en-US" altLang="zh-CN" sz="800" b="0" dirty="0">
                <a:latin typeface="+mj-lt"/>
                <a:ea typeface="宋体" pitchFamily="2" charset="-122"/>
              </a:rPr>
              <a:t>Ticketing and reservation system</a:t>
            </a:r>
            <a:endParaRPr kumimoji="0" lang="zh-CN" altLang="en-US" sz="800" b="0" dirty="0">
              <a:latin typeface="+mj-lt"/>
              <a:ea typeface="宋体" pitchFamily="2" charset="-122"/>
            </a:endParaRPr>
          </a:p>
        </p:txBody>
      </p:sp>
      <p:sp>
        <p:nvSpPr>
          <p:cNvPr id="35" name="AutoShape 122"/>
          <p:cNvSpPr>
            <a:spLocks noChangeAspect="1" noChangeArrowheads="1"/>
          </p:cNvSpPr>
          <p:nvPr/>
        </p:nvSpPr>
        <p:spPr bwMode="auto">
          <a:xfrm>
            <a:off x="179388" y="620341"/>
            <a:ext cx="2016125" cy="2160587"/>
          </a:xfrm>
          <a:prstGeom prst="roundRect">
            <a:avLst>
              <a:gd name="adj" fmla="val 10801"/>
            </a:avLst>
          </a:prstGeom>
          <a:noFill/>
          <a:ln w="38100">
            <a:solidFill>
              <a:srgbClr val="0087E2">
                <a:lumMod val="75000"/>
              </a:srgbClr>
            </a:solidFill>
            <a:round/>
            <a:headEnd/>
            <a:tailEnd/>
          </a:ln>
          <a:effectLst>
            <a:outerShdw blurRad="50800" dist="38100" dir="2700000" algn="tl" rotWithShape="0">
              <a:prstClr val="black">
                <a:alpha val="40000"/>
              </a:prstClr>
            </a:outerShdw>
          </a:effectLst>
        </p:spPr>
        <p:txBody>
          <a:bodyPr wrap="none" anchor="ctr"/>
          <a:lstStyle/>
          <a:p>
            <a:pPr algn="ctr" fontAlgn="auto">
              <a:spcBef>
                <a:spcPts val="0"/>
              </a:spcBef>
              <a:spcAft>
                <a:spcPts val="0"/>
              </a:spcAft>
              <a:defRPr/>
            </a:pPr>
            <a:endParaRPr kumimoji="0" lang="zh-CN" altLang="en-US" sz="1800" b="0" kern="0">
              <a:solidFill>
                <a:sysClr val="windowText" lastClr="000000"/>
              </a:solidFill>
              <a:latin typeface="+mj-lt"/>
              <a:ea typeface="华文细黑" pitchFamily="2" charset="-122"/>
            </a:endParaRPr>
          </a:p>
        </p:txBody>
      </p:sp>
      <p:sp>
        <p:nvSpPr>
          <p:cNvPr id="2" name="AutoShape 122"/>
          <p:cNvSpPr>
            <a:spLocks noChangeAspect="1" noChangeArrowheads="1"/>
          </p:cNvSpPr>
          <p:nvPr/>
        </p:nvSpPr>
        <p:spPr bwMode="auto">
          <a:xfrm>
            <a:off x="3059113" y="620341"/>
            <a:ext cx="2305050" cy="2160587"/>
          </a:xfrm>
          <a:prstGeom prst="roundRect">
            <a:avLst>
              <a:gd name="adj" fmla="val 10801"/>
            </a:avLst>
          </a:prstGeom>
          <a:noFill/>
          <a:ln w="38100">
            <a:solidFill>
              <a:srgbClr val="0087E2">
                <a:lumMod val="75000"/>
              </a:srgbClr>
            </a:solidFill>
            <a:round/>
            <a:headEnd/>
            <a:tailEnd/>
          </a:ln>
          <a:effectLst>
            <a:outerShdw blurRad="50800" dist="38100" dir="2700000" algn="tl" rotWithShape="0">
              <a:prstClr val="black">
                <a:alpha val="40000"/>
              </a:prstClr>
            </a:outerShdw>
          </a:effectLst>
        </p:spPr>
        <p:txBody>
          <a:bodyPr wrap="none" anchor="ctr"/>
          <a:lstStyle/>
          <a:p>
            <a:pPr algn="ctr" fontAlgn="auto">
              <a:spcBef>
                <a:spcPts val="0"/>
              </a:spcBef>
              <a:spcAft>
                <a:spcPts val="0"/>
              </a:spcAft>
              <a:defRPr/>
            </a:pPr>
            <a:endParaRPr kumimoji="0" lang="zh-CN" altLang="en-US" sz="1800" b="0" kern="0">
              <a:solidFill>
                <a:sysClr val="windowText" lastClr="000000"/>
              </a:solidFill>
              <a:latin typeface="+mj-lt"/>
              <a:ea typeface="华文细黑" pitchFamily="2" charset="-122"/>
            </a:endParaRPr>
          </a:p>
        </p:txBody>
      </p:sp>
      <p:sp>
        <p:nvSpPr>
          <p:cNvPr id="3" name="AutoShape 122"/>
          <p:cNvSpPr>
            <a:spLocks noChangeAspect="1" noChangeArrowheads="1"/>
          </p:cNvSpPr>
          <p:nvPr/>
        </p:nvSpPr>
        <p:spPr bwMode="auto">
          <a:xfrm>
            <a:off x="6227763" y="620341"/>
            <a:ext cx="2592387" cy="2087562"/>
          </a:xfrm>
          <a:prstGeom prst="roundRect">
            <a:avLst>
              <a:gd name="adj" fmla="val 10801"/>
            </a:avLst>
          </a:prstGeom>
          <a:noFill/>
          <a:ln w="38100">
            <a:solidFill>
              <a:srgbClr val="0087E2">
                <a:lumMod val="75000"/>
              </a:srgbClr>
            </a:solidFill>
            <a:round/>
            <a:headEnd/>
            <a:tailEnd/>
          </a:ln>
          <a:effectLst>
            <a:outerShdw blurRad="50800" dist="38100" dir="2700000" algn="tl" rotWithShape="0">
              <a:prstClr val="black">
                <a:alpha val="40000"/>
              </a:prstClr>
            </a:outerShdw>
          </a:effectLst>
        </p:spPr>
        <p:txBody>
          <a:bodyPr wrap="none" anchor="ctr"/>
          <a:lstStyle/>
          <a:p>
            <a:pPr algn="ctr" fontAlgn="auto">
              <a:spcBef>
                <a:spcPts val="0"/>
              </a:spcBef>
              <a:spcAft>
                <a:spcPts val="0"/>
              </a:spcAft>
              <a:defRPr/>
            </a:pPr>
            <a:endParaRPr kumimoji="0" lang="zh-CN" altLang="en-US" sz="1800" b="0" kern="0">
              <a:solidFill>
                <a:sysClr val="windowText" lastClr="000000"/>
              </a:solidFill>
              <a:latin typeface="+mj-lt"/>
              <a:ea typeface="华文细黑" pitchFamily="2" charset="-122"/>
            </a:endParaRPr>
          </a:p>
        </p:txBody>
      </p:sp>
      <p:grpSp>
        <p:nvGrpSpPr>
          <p:cNvPr id="121903" name="Group 148"/>
          <p:cNvGrpSpPr>
            <a:grpSpLocks/>
          </p:cNvGrpSpPr>
          <p:nvPr/>
        </p:nvGrpSpPr>
        <p:grpSpPr bwMode="auto">
          <a:xfrm>
            <a:off x="2339975" y="1534741"/>
            <a:ext cx="625475" cy="525462"/>
            <a:chOff x="7643813" y="5416550"/>
            <a:chExt cx="625475" cy="525463"/>
          </a:xfrm>
        </p:grpSpPr>
        <p:sp>
          <p:nvSpPr>
            <p:cNvPr id="29768" name="Freeform 52"/>
            <p:cNvSpPr>
              <a:spLocks/>
            </p:cNvSpPr>
            <p:nvPr/>
          </p:nvSpPr>
          <p:spPr bwMode="auto">
            <a:xfrm>
              <a:off x="7643813" y="5416550"/>
              <a:ext cx="258763" cy="247650"/>
            </a:xfrm>
            <a:custGeom>
              <a:avLst/>
              <a:gdLst>
                <a:gd name="T0" fmla="*/ 2147483647 w 81"/>
                <a:gd name="T1" fmla="*/ 0 h 78"/>
                <a:gd name="T2" fmla="*/ 2147483647 w 81"/>
                <a:gd name="T3" fmla="*/ 2147483647 h 78"/>
                <a:gd name="T4" fmla="*/ 2147483647 w 81"/>
                <a:gd name="T5" fmla="*/ 2147483647 h 78"/>
                <a:gd name="T6" fmla="*/ 2147483647 w 81"/>
                <a:gd name="T7" fmla="*/ 2147483647 h 78"/>
                <a:gd name="T8" fmla="*/ 2147483647 w 81"/>
                <a:gd name="T9" fmla="*/ 2147483647 h 78"/>
                <a:gd name="T10" fmla="*/ 2147483647 w 81"/>
                <a:gd name="T11" fmla="*/ 2147483647 h 78"/>
                <a:gd name="T12" fmla="*/ 2147483647 w 81"/>
                <a:gd name="T13" fmla="*/ 2147483647 h 78"/>
                <a:gd name="T14" fmla="*/ 2147483647 w 81"/>
                <a:gd name="T15" fmla="*/ 2147483647 h 78"/>
                <a:gd name="T16" fmla="*/ 2147483647 w 81"/>
                <a:gd name="T17" fmla="*/ 2147483647 h 78"/>
                <a:gd name="T18" fmla="*/ 2147483647 w 81"/>
                <a:gd name="T19" fmla="*/ 2147483647 h 78"/>
                <a:gd name="T20" fmla="*/ 0 w 81"/>
                <a:gd name="T21" fmla="*/ 2147483647 h 78"/>
                <a:gd name="T22" fmla="*/ 0 w 81"/>
                <a:gd name="T23" fmla="*/ 2147483647 h 78"/>
                <a:gd name="T24" fmla="*/ 2147483647 w 81"/>
                <a:gd name="T25" fmla="*/ 0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1"/>
                <a:gd name="T40" fmla="*/ 0 h 78"/>
                <a:gd name="T41" fmla="*/ 81 w 81"/>
                <a:gd name="T42" fmla="*/ 78 h 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1" h="78">
                  <a:moveTo>
                    <a:pt x="2" y="0"/>
                  </a:moveTo>
                  <a:cubicBezTo>
                    <a:pt x="2" y="0"/>
                    <a:pt x="1" y="8"/>
                    <a:pt x="4" y="15"/>
                  </a:cubicBezTo>
                  <a:cubicBezTo>
                    <a:pt x="7" y="22"/>
                    <a:pt x="17" y="34"/>
                    <a:pt x="43" y="41"/>
                  </a:cubicBezTo>
                  <a:cubicBezTo>
                    <a:pt x="55" y="44"/>
                    <a:pt x="55" y="44"/>
                    <a:pt x="55" y="44"/>
                  </a:cubicBezTo>
                  <a:cubicBezTo>
                    <a:pt x="55" y="33"/>
                    <a:pt x="55" y="33"/>
                    <a:pt x="55" y="33"/>
                  </a:cubicBezTo>
                  <a:cubicBezTo>
                    <a:pt x="81" y="56"/>
                    <a:pt x="81" y="56"/>
                    <a:pt x="81" y="56"/>
                  </a:cubicBezTo>
                  <a:cubicBezTo>
                    <a:pt x="55" y="78"/>
                    <a:pt x="55" y="78"/>
                    <a:pt x="55" y="78"/>
                  </a:cubicBezTo>
                  <a:cubicBezTo>
                    <a:pt x="55" y="66"/>
                    <a:pt x="55" y="66"/>
                    <a:pt x="55" y="66"/>
                  </a:cubicBezTo>
                  <a:cubicBezTo>
                    <a:pt x="55" y="66"/>
                    <a:pt x="42" y="65"/>
                    <a:pt x="27" y="59"/>
                  </a:cubicBezTo>
                  <a:cubicBezTo>
                    <a:pt x="13" y="53"/>
                    <a:pt x="6" y="44"/>
                    <a:pt x="3" y="38"/>
                  </a:cubicBezTo>
                  <a:cubicBezTo>
                    <a:pt x="3" y="38"/>
                    <a:pt x="0" y="34"/>
                    <a:pt x="0" y="29"/>
                  </a:cubicBezTo>
                  <a:cubicBezTo>
                    <a:pt x="0" y="10"/>
                    <a:pt x="0" y="10"/>
                    <a:pt x="0" y="10"/>
                  </a:cubicBezTo>
                  <a:cubicBezTo>
                    <a:pt x="0" y="6"/>
                    <a:pt x="1" y="3"/>
                    <a:pt x="2"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769" name="Freeform 53"/>
            <p:cNvSpPr>
              <a:spLocks/>
            </p:cNvSpPr>
            <p:nvPr/>
          </p:nvSpPr>
          <p:spPr bwMode="auto">
            <a:xfrm>
              <a:off x="7643813" y="5695951"/>
              <a:ext cx="258763" cy="246062"/>
            </a:xfrm>
            <a:custGeom>
              <a:avLst/>
              <a:gdLst>
                <a:gd name="T0" fmla="*/ 2147483647 w 81"/>
                <a:gd name="T1" fmla="*/ 2147483647 h 77"/>
                <a:gd name="T2" fmla="*/ 2147483647 w 81"/>
                <a:gd name="T3" fmla="*/ 2147483647 h 77"/>
                <a:gd name="T4" fmla="*/ 2147483647 w 81"/>
                <a:gd name="T5" fmla="*/ 2147483647 h 77"/>
                <a:gd name="T6" fmla="*/ 2147483647 w 81"/>
                <a:gd name="T7" fmla="*/ 2147483647 h 77"/>
                <a:gd name="T8" fmla="*/ 2147483647 w 81"/>
                <a:gd name="T9" fmla="*/ 2147483647 h 77"/>
                <a:gd name="T10" fmla="*/ 2147483647 w 81"/>
                <a:gd name="T11" fmla="*/ 2147483647 h 77"/>
                <a:gd name="T12" fmla="*/ 2147483647 w 81"/>
                <a:gd name="T13" fmla="*/ 0 h 77"/>
                <a:gd name="T14" fmla="*/ 2147483647 w 81"/>
                <a:gd name="T15" fmla="*/ 2147483647 h 77"/>
                <a:gd name="T16" fmla="*/ 2147483647 w 81"/>
                <a:gd name="T17" fmla="*/ 2147483647 h 77"/>
                <a:gd name="T18" fmla="*/ 2147483647 w 81"/>
                <a:gd name="T19" fmla="*/ 2147483647 h 77"/>
                <a:gd name="T20" fmla="*/ 0 w 81"/>
                <a:gd name="T21" fmla="*/ 2147483647 h 77"/>
                <a:gd name="T22" fmla="*/ 0 w 81"/>
                <a:gd name="T23" fmla="*/ 2147483647 h 77"/>
                <a:gd name="T24" fmla="*/ 2147483647 w 81"/>
                <a:gd name="T25" fmla="*/ 2147483647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1"/>
                <a:gd name="T40" fmla="*/ 0 h 77"/>
                <a:gd name="T41" fmla="*/ 81 w 81"/>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1" h="77">
                  <a:moveTo>
                    <a:pt x="2" y="77"/>
                  </a:moveTo>
                  <a:cubicBezTo>
                    <a:pt x="2" y="77"/>
                    <a:pt x="1" y="69"/>
                    <a:pt x="4" y="62"/>
                  </a:cubicBezTo>
                  <a:cubicBezTo>
                    <a:pt x="7" y="55"/>
                    <a:pt x="17" y="43"/>
                    <a:pt x="43" y="36"/>
                  </a:cubicBezTo>
                  <a:cubicBezTo>
                    <a:pt x="55" y="33"/>
                    <a:pt x="55" y="33"/>
                    <a:pt x="55" y="33"/>
                  </a:cubicBezTo>
                  <a:cubicBezTo>
                    <a:pt x="55" y="45"/>
                    <a:pt x="55" y="45"/>
                    <a:pt x="55" y="45"/>
                  </a:cubicBezTo>
                  <a:cubicBezTo>
                    <a:pt x="81" y="21"/>
                    <a:pt x="81" y="21"/>
                    <a:pt x="81" y="21"/>
                  </a:cubicBezTo>
                  <a:cubicBezTo>
                    <a:pt x="55" y="0"/>
                    <a:pt x="55" y="0"/>
                    <a:pt x="55" y="0"/>
                  </a:cubicBezTo>
                  <a:cubicBezTo>
                    <a:pt x="55" y="11"/>
                    <a:pt x="55" y="11"/>
                    <a:pt x="55" y="11"/>
                  </a:cubicBezTo>
                  <a:cubicBezTo>
                    <a:pt x="55" y="11"/>
                    <a:pt x="42" y="12"/>
                    <a:pt x="27" y="18"/>
                  </a:cubicBezTo>
                  <a:cubicBezTo>
                    <a:pt x="13" y="24"/>
                    <a:pt x="6" y="33"/>
                    <a:pt x="3" y="39"/>
                  </a:cubicBezTo>
                  <a:cubicBezTo>
                    <a:pt x="3" y="39"/>
                    <a:pt x="0" y="43"/>
                    <a:pt x="0" y="48"/>
                  </a:cubicBezTo>
                  <a:cubicBezTo>
                    <a:pt x="0" y="68"/>
                    <a:pt x="0" y="68"/>
                    <a:pt x="0" y="68"/>
                  </a:cubicBezTo>
                  <a:cubicBezTo>
                    <a:pt x="0" y="71"/>
                    <a:pt x="1" y="75"/>
                    <a:pt x="2" y="77"/>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770" name="Freeform 54"/>
            <p:cNvSpPr>
              <a:spLocks/>
            </p:cNvSpPr>
            <p:nvPr/>
          </p:nvSpPr>
          <p:spPr bwMode="auto">
            <a:xfrm>
              <a:off x="7845426" y="5546725"/>
              <a:ext cx="423862" cy="258762"/>
            </a:xfrm>
            <a:custGeom>
              <a:avLst/>
              <a:gdLst>
                <a:gd name="T0" fmla="*/ 0 w 267"/>
                <a:gd name="T1" fmla="*/ 2147483647 h 163"/>
                <a:gd name="T2" fmla="*/ 2147483647 w 267"/>
                <a:gd name="T3" fmla="*/ 2147483647 h 163"/>
                <a:gd name="T4" fmla="*/ 2147483647 w 267"/>
                <a:gd name="T5" fmla="*/ 2147483647 h 163"/>
                <a:gd name="T6" fmla="*/ 2147483647 w 267"/>
                <a:gd name="T7" fmla="*/ 2147483647 h 163"/>
                <a:gd name="T8" fmla="*/ 2147483647 w 267"/>
                <a:gd name="T9" fmla="*/ 2147483647 h 163"/>
                <a:gd name="T10" fmla="*/ 2147483647 w 267"/>
                <a:gd name="T11" fmla="*/ 0 h 163"/>
                <a:gd name="T12" fmla="*/ 2147483647 w 267"/>
                <a:gd name="T13" fmla="*/ 2147483647 h 163"/>
                <a:gd name="T14" fmla="*/ 2147483647 w 267"/>
                <a:gd name="T15" fmla="*/ 2147483647 h 163"/>
                <a:gd name="T16" fmla="*/ 0 w 267"/>
                <a:gd name="T17" fmla="*/ 2147483647 h 1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7"/>
                <a:gd name="T28" fmla="*/ 0 h 163"/>
                <a:gd name="T29" fmla="*/ 267 w 267"/>
                <a:gd name="T30" fmla="*/ 163 h 1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7" h="163">
                  <a:moveTo>
                    <a:pt x="0" y="82"/>
                  </a:moveTo>
                  <a:lnTo>
                    <a:pt x="56" y="128"/>
                  </a:lnTo>
                  <a:lnTo>
                    <a:pt x="193" y="128"/>
                  </a:lnTo>
                  <a:lnTo>
                    <a:pt x="193" y="163"/>
                  </a:lnTo>
                  <a:lnTo>
                    <a:pt x="267" y="80"/>
                  </a:lnTo>
                  <a:lnTo>
                    <a:pt x="195" y="0"/>
                  </a:lnTo>
                  <a:lnTo>
                    <a:pt x="195" y="36"/>
                  </a:lnTo>
                  <a:lnTo>
                    <a:pt x="54" y="36"/>
                  </a:lnTo>
                  <a:lnTo>
                    <a:pt x="0" y="8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grpSp>
        <p:nvGrpSpPr>
          <p:cNvPr id="121904" name="Group 148"/>
          <p:cNvGrpSpPr>
            <a:grpSpLocks/>
          </p:cNvGrpSpPr>
          <p:nvPr/>
        </p:nvGrpSpPr>
        <p:grpSpPr bwMode="auto">
          <a:xfrm>
            <a:off x="5508625" y="1556966"/>
            <a:ext cx="625475" cy="525462"/>
            <a:chOff x="7643813" y="5416550"/>
            <a:chExt cx="625475" cy="525463"/>
          </a:xfrm>
        </p:grpSpPr>
        <p:sp>
          <p:nvSpPr>
            <p:cNvPr id="29765" name="Freeform 52"/>
            <p:cNvSpPr>
              <a:spLocks/>
            </p:cNvSpPr>
            <p:nvPr/>
          </p:nvSpPr>
          <p:spPr bwMode="auto">
            <a:xfrm>
              <a:off x="7643813" y="5416550"/>
              <a:ext cx="258763" cy="247650"/>
            </a:xfrm>
            <a:custGeom>
              <a:avLst/>
              <a:gdLst>
                <a:gd name="T0" fmla="*/ 2147483647 w 81"/>
                <a:gd name="T1" fmla="*/ 0 h 78"/>
                <a:gd name="T2" fmla="*/ 2147483647 w 81"/>
                <a:gd name="T3" fmla="*/ 2147483647 h 78"/>
                <a:gd name="T4" fmla="*/ 2147483647 w 81"/>
                <a:gd name="T5" fmla="*/ 2147483647 h 78"/>
                <a:gd name="T6" fmla="*/ 2147483647 w 81"/>
                <a:gd name="T7" fmla="*/ 2147483647 h 78"/>
                <a:gd name="T8" fmla="*/ 2147483647 w 81"/>
                <a:gd name="T9" fmla="*/ 2147483647 h 78"/>
                <a:gd name="T10" fmla="*/ 2147483647 w 81"/>
                <a:gd name="T11" fmla="*/ 2147483647 h 78"/>
                <a:gd name="T12" fmla="*/ 2147483647 w 81"/>
                <a:gd name="T13" fmla="*/ 2147483647 h 78"/>
                <a:gd name="T14" fmla="*/ 2147483647 w 81"/>
                <a:gd name="T15" fmla="*/ 2147483647 h 78"/>
                <a:gd name="T16" fmla="*/ 2147483647 w 81"/>
                <a:gd name="T17" fmla="*/ 2147483647 h 78"/>
                <a:gd name="T18" fmla="*/ 2147483647 w 81"/>
                <a:gd name="T19" fmla="*/ 2147483647 h 78"/>
                <a:gd name="T20" fmla="*/ 0 w 81"/>
                <a:gd name="T21" fmla="*/ 2147483647 h 78"/>
                <a:gd name="T22" fmla="*/ 0 w 81"/>
                <a:gd name="T23" fmla="*/ 2147483647 h 78"/>
                <a:gd name="T24" fmla="*/ 2147483647 w 81"/>
                <a:gd name="T25" fmla="*/ 0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1"/>
                <a:gd name="T40" fmla="*/ 0 h 78"/>
                <a:gd name="T41" fmla="*/ 81 w 81"/>
                <a:gd name="T42" fmla="*/ 78 h 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1" h="78">
                  <a:moveTo>
                    <a:pt x="2" y="0"/>
                  </a:moveTo>
                  <a:cubicBezTo>
                    <a:pt x="2" y="0"/>
                    <a:pt x="1" y="8"/>
                    <a:pt x="4" y="15"/>
                  </a:cubicBezTo>
                  <a:cubicBezTo>
                    <a:pt x="7" y="22"/>
                    <a:pt x="17" y="34"/>
                    <a:pt x="43" y="41"/>
                  </a:cubicBezTo>
                  <a:cubicBezTo>
                    <a:pt x="55" y="44"/>
                    <a:pt x="55" y="44"/>
                    <a:pt x="55" y="44"/>
                  </a:cubicBezTo>
                  <a:cubicBezTo>
                    <a:pt x="55" y="33"/>
                    <a:pt x="55" y="33"/>
                    <a:pt x="55" y="33"/>
                  </a:cubicBezTo>
                  <a:cubicBezTo>
                    <a:pt x="81" y="56"/>
                    <a:pt x="81" y="56"/>
                    <a:pt x="81" y="56"/>
                  </a:cubicBezTo>
                  <a:cubicBezTo>
                    <a:pt x="55" y="78"/>
                    <a:pt x="55" y="78"/>
                    <a:pt x="55" y="78"/>
                  </a:cubicBezTo>
                  <a:cubicBezTo>
                    <a:pt x="55" y="66"/>
                    <a:pt x="55" y="66"/>
                    <a:pt x="55" y="66"/>
                  </a:cubicBezTo>
                  <a:cubicBezTo>
                    <a:pt x="55" y="66"/>
                    <a:pt x="42" y="65"/>
                    <a:pt x="27" y="59"/>
                  </a:cubicBezTo>
                  <a:cubicBezTo>
                    <a:pt x="13" y="53"/>
                    <a:pt x="6" y="44"/>
                    <a:pt x="3" y="38"/>
                  </a:cubicBezTo>
                  <a:cubicBezTo>
                    <a:pt x="3" y="38"/>
                    <a:pt x="0" y="34"/>
                    <a:pt x="0" y="29"/>
                  </a:cubicBezTo>
                  <a:cubicBezTo>
                    <a:pt x="0" y="10"/>
                    <a:pt x="0" y="10"/>
                    <a:pt x="0" y="10"/>
                  </a:cubicBezTo>
                  <a:cubicBezTo>
                    <a:pt x="0" y="6"/>
                    <a:pt x="1" y="3"/>
                    <a:pt x="2"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766" name="Freeform 53"/>
            <p:cNvSpPr>
              <a:spLocks/>
            </p:cNvSpPr>
            <p:nvPr/>
          </p:nvSpPr>
          <p:spPr bwMode="auto">
            <a:xfrm>
              <a:off x="7643813" y="5695951"/>
              <a:ext cx="258763" cy="246062"/>
            </a:xfrm>
            <a:custGeom>
              <a:avLst/>
              <a:gdLst>
                <a:gd name="T0" fmla="*/ 2147483647 w 81"/>
                <a:gd name="T1" fmla="*/ 2147483647 h 77"/>
                <a:gd name="T2" fmla="*/ 2147483647 w 81"/>
                <a:gd name="T3" fmla="*/ 2147483647 h 77"/>
                <a:gd name="T4" fmla="*/ 2147483647 w 81"/>
                <a:gd name="T5" fmla="*/ 2147483647 h 77"/>
                <a:gd name="T6" fmla="*/ 2147483647 w 81"/>
                <a:gd name="T7" fmla="*/ 2147483647 h 77"/>
                <a:gd name="T8" fmla="*/ 2147483647 w 81"/>
                <a:gd name="T9" fmla="*/ 2147483647 h 77"/>
                <a:gd name="T10" fmla="*/ 2147483647 w 81"/>
                <a:gd name="T11" fmla="*/ 2147483647 h 77"/>
                <a:gd name="T12" fmla="*/ 2147483647 w 81"/>
                <a:gd name="T13" fmla="*/ 0 h 77"/>
                <a:gd name="T14" fmla="*/ 2147483647 w 81"/>
                <a:gd name="T15" fmla="*/ 2147483647 h 77"/>
                <a:gd name="T16" fmla="*/ 2147483647 w 81"/>
                <a:gd name="T17" fmla="*/ 2147483647 h 77"/>
                <a:gd name="T18" fmla="*/ 2147483647 w 81"/>
                <a:gd name="T19" fmla="*/ 2147483647 h 77"/>
                <a:gd name="T20" fmla="*/ 0 w 81"/>
                <a:gd name="T21" fmla="*/ 2147483647 h 77"/>
                <a:gd name="T22" fmla="*/ 0 w 81"/>
                <a:gd name="T23" fmla="*/ 2147483647 h 77"/>
                <a:gd name="T24" fmla="*/ 2147483647 w 81"/>
                <a:gd name="T25" fmla="*/ 2147483647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1"/>
                <a:gd name="T40" fmla="*/ 0 h 77"/>
                <a:gd name="T41" fmla="*/ 81 w 81"/>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1" h="77">
                  <a:moveTo>
                    <a:pt x="2" y="77"/>
                  </a:moveTo>
                  <a:cubicBezTo>
                    <a:pt x="2" y="77"/>
                    <a:pt x="1" y="69"/>
                    <a:pt x="4" y="62"/>
                  </a:cubicBezTo>
                  <a:cubicBezTo>
                    <a:pt x="7" y="55"/>
                    <a:pt x="17" y="43"/>
                    <a:pt x="43" y="36"/>
                  </a:cubicBezTo>
                  <a:cubicBezTo>
                    <a:pt x="55" y="33"/>
                    <a:pt x="55" y="33"/>
                    <a:pt x="55" y="33"/>
                  </a:cubicBezTo>
                  <a:cubicBezTo>
                    <a:pt x="55" y="45"/>
                    <a:pt x="55" y="45"/>
                    <a:pt x="55" y="45"/>
                  </a:cubicBezTo>
                  <a:cubicBezTo>
                    <a:pt x="81" y="21"/>
                    <a:pt x="81" y="21"/>
                    <a:pt x="81" y="21"/>
                  </a:cubicBezTo>
                  <a:cubicBezTo>
                    <a:pt x="55" y="0"/>
                    <a:pt x="55" y="0"/>
                    <a:pt x="55" y="0"/>
                  </a:cubicBezTo>
                  <a:cubicBezTo>
                    <a:pt x="55" y="11"/>
                    <a:pt x="55" y="11"/>
                    <a:pt x="55" y="11"/>
                  </a:cubicBezTo>
                  <a:cubicBezTo>
                    <a:pt x="55" y="11"/>
                    <a:pt x="42" y="12"/>
                    <a:pt x="27" y="18"/>
                  </a:cubicBezTo>
                  <a:cubicBezTo>
                    <a:pt x="13" y="24"/>
                    <a:pt x="6" y="33"/>
                    <a:pt x="3" y="39"/>
                  </a:cubicBezTo>
                  <a:cubicBezTo>
                    <a:pt x="3" y="39"/>
                    <a:pt x="0" y="43"/>
                    <a:pt x="0" y="48"/>
                  </a:cubicBezTo>
                  <a:cubicBezTo>
                    <a:pt x="0" y="68"/>
                    <a:pt x="0" y="68"/>
                    <a:pt x="0" y="68"/>
                  </a:cubicBezTo>
                  <a:cubicBezTo>
                    <a:pt x="0" y="71"/>
                    <a:pt x="1" y="75"/>
                    <a:pt x="2" y="77"/>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29767" name="Freeform 54"/>
            <p:cNvSpPr>
              <a:spLocks/>
            </p:cNvSpPr>
            <p:nvPr/>
          </p:nvSpPr>
          <p:spPr bwMode="auto">
            <a:xfrm>
              <a:off x="7845426" y="5546725"/>
              <a:ext cx="423862" cy="258762"/>
            </a:xfrm>
            <a:custGeom>
              <a:avLst/>
              <a:gdLst>
                <a:gd name="T0" fmla="*/ 0 w 267"/>
                <a:gd name="T1" fmla="*/ 2147483647 h 163"/>
                <a:gd name="T2" fmla="*/ 2147483647 w 267"/>
                <a:gd name="T3" fmla="*/ 2147483647 h 163"/>
                <a:gd name="T4" fmla="*/ 2147483647 w 267"/>
                <a:gd name="T5" fmla="*/ 2147483647 h 163"/>
                <a:gd name="T6" fmla="*/ 2147483647 w 267"/>
                <a:gd name="T7" fmla="*/ 2147483647 h 163"/>
                <a:gd name="T8" fmla="*/ 2147483647 w 267"/>
                <a:gd name="T9" fmla="*/ 2147483647 h 163"/>
                <a:gd name="T10" fmla="*/ 2147483647 w 267"/>
                <a:gd name="T11" fmla="*/ 0 h 163"/>
                <a:gd name="T12" fmla="*/ 2147483647 w 267"/>
                <a:gd name="T13" fmla="*/ 2147483647 h 163"/>
                <a:gd name="T14" fmla="*/ 2147483647 w 267"/>
                <a:gd name="T15" fmla="*/ 2147483647 h 163"/>
                <a:gd name="T16" fmla="*/ 0 w 267"/>
                <a:gd name="T17" fmla="*/ 2147483647 h 1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7"/>
                <a:gd name="T28" fmla="*/ 0 h 163"/>
                <a:gd name="T29" fmla="*/ 267 w 267"/>
                <a:gd name="T30" fmla="*/ 163 h 1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7" h="163">
                  <a:moveTo>
                    <a:pt x="0" y="82"/>
                  </a:moveTo>
                  <a:lnTo>
                    <a:pt x="56" y="128"/>
                  </a:lnTo>
                  <a:lnTo>
                    <a:pt x="193" y="128"/>
                  </a:lnTo>
                  <a:lnTo>
                    <a:pt x="193" y="163"/>
                  </a:lnTo>
                  <a:lnTo>
                    <a:pt x="267" y="80"/>
                  </a:lnTo>
                  <a:lnTo>
                    <a:pt x="195" y="0"/>
                  </a:lnTo>
                  <a:lnTo>
                    <a:pt x="195" y="36"/>
                  </a:lnTo>
                  <a:lnTo>
                    <a:pt x="54" y="36"/>
                  </a:lnTo>
                  <a:lnTo>
                    <a:pt x="0" y="8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sp>
        <p:nvSpPr>
          <p:cNvPr id="29746" name="Line 149"/>
          <p:cNvSpPr>
            <a:spLocks noChangeShapeType="1"/>
          </p:cNvSpPr>
          <p:nvPr/>
        </p:nvSpPr>
        <p:spPr bwMode="auto">
          <a:xfrm>
            <a:off x="3851771" y="3356173"/>
            <a:ext cx="287338" cy="360363"/>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29747" name="Line 149"/>
          <p:cNvSpPr>
            <a:spLocks noChangeShapeType="1"/>
          </p:cNvSpPr>
          <p:nvPr/>
        </p:nvSpPr>
        <p:spPr bwMode="auto">
          <a:xfrm flipH="1">
            <a:off x="3851771" y="3860998"/>
            <a:ext cx="287338" cy="719138"/>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29748" name="Freeform 413"/>
          <p:cNvSpPr>
            <a:spLocks/>
          </p:cNvSpPr>
          <p:nvPr/>
        </p:nvSpPr>
        <p:spPr bwMode="auto">
          <a:xfrm>
            <a:off x="1403846" y="3572073"/>
            <a:ext cx="2663825" cy="227013"/>
          </a:xfrm>
          <a:custGeom>
            <a:avLst/>
            <a:gdLst>
              <a:gd name="T0" fmla="*/ 2147483647 w 1678"/>
              <a:gd name="T1" fmla="*/ 2147483647 h 143"/>
              <a:gd name="T2" fmla="*/ 2147483647 w 1678"/>
              <a:gd name="T3" fmla="*/ 2147483647 h 143"/>
              <a:gd name="T4" fmla="*/ 2147483647 w 1678"/>
              <a:gd name="T5" fmla="*/ 2147483647 h 143"/>
              <a:gd name="T6" fmla="*/ 2147483647 w 1678"/>
              <a:gd name="T7" fmla="*/ 2147483647 h 143"/>
              <a:gd name="T8" fmla="*/ 0 w 1678"/>
              <a:gd name="T9" fmla="*/ 0 h 143"/>
              <a:gd name="T10" fmla="*/ 0 60000 65536"/>
              <a:gd name="T11" fmla="*/ 0 60000 65536"/>
              <a:gd name="T12" fmla="*/ 0 60000 65536"/>
              <a:gd name="T13" fmla="*/ 0 60000 65536"/>
              <a:gd name="T14" fmla="*/ 0 60000 65536"/>
              <a:gd name="T15" fmla="*/ 0 w 1678"/>
              <a:gd name="T16" fmla="*/ 0 h 143"/>
              <a:gd name="T17" fmla="*/ 1678 w 1678"/>
              <a:gd name="T18" fmla="*/ 143 h 143"/>
            </a:gdLst>
            <a:ahLst/>
            <a:cxnLst>
              <a:cxn ang="T10">
                <a:pos x="T0" y="T1"/>
              </a:cxn>
              <a:cxn ang="T11">
                <a:pos x="T2" y="T3"/>
              </a:cxn>
              <a:cxn ang="T12">
                <a:pos x="T4" y="T5"/>
              </a:cxn>
              <a:cxn ang="T13">
                <a:pos x="T6" y="T7"/>
              </a:cxn>
              <a:cxn ang="T14">
                <a:pos x="T8" y="T9"/>
              </a:cxn>
            </a:cxnLst>
            <a:rect l="T15" t="T16" r="T17" b="T18"/>
            <a:pathLst>
              <a:path w="1678" h="143">
                <a:moveTo>
                  <a:pt x="1678" y="136"/>
                </a:moveTo>
                <a:cubicBezTo>
                  <a:pt x="1606" y="139"/>
                  <a:pt x="1534" y="143"/>
                  <a:pt x="1406" y="136"/>
                </a:cubicBezTo>
                <a:cubicBezTo>
                  <a:pt x="1278" y="129"/>
                  <a:pt x="1103" y="106"/>
                  <a:pt x="907" y="91"/>
                </a:cubicBezTo>
                <a:cubicBezTo>
                  <a:pt x="711" y="76"/>
                  <a:pt x="378" y="61"/>
                  <a:pt x="227" y="46"/>
                </a:cubicBezTo>
                <a:cubicBezTo>
                  <a:pt x="76" y="31"/>
                  <a:pt x="38" y="15"/>
                  <a:pt x="0" y="0"/>
                </a:cubicBezTo>
              </a:path>
            </a:pathLst>
          </a:cu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29749" name="Freeform 415"/>
          <p:cNvSpPr>
            <a:spLocks/>
          </p:cNvSpPr>
          <p:nvPr/>
        </p:nvSpPr>
        <p:spPr bwMode="auto">
          <a:xfrm>
            <a:off x="1330821" y="3860998"/>
            <a:ext cx="2665413" cy="142875"/>
          </a:xfrm>
          <a:custGeom>
            <a:avLst/>
            <a:gdLst>
              <a:gd name="T0" fmla="*/ 2147483647 w 1679"/>
              <a:gd name="T1" fmla="*/ 0 h 90"/>
              <a:gd name="T2" fmla="*/ 0 w 1679"/>
              <a:gd name="T3" fmla="*/ 2147483647 h 90"/>
              <a:gd name="T4" fmla="*/ 0 60000 65536"/>
              <a:gd name="T5" fmla="*/ 0 60000 65536"/>
              <a:gd name="T6" fmla="*/ 0 w 1679"/>
              <a:gd name="T7" fmla="*/ 0 h 90"/>
              <a:gd name="T8" fmla="*/ 1679 w 1679"/>
              <a:gd name="T9" fmla="*/ 90 h 90"/>
            </a:gdLst>
            <a:ahLst/>
            <a:cxnLst>
              <a:cxn ang="T4">
                <a:pos x="T0" y="T1"/>
              </a:cxn>
              <a:cxn ang="T5">
                <a:pos x="T2" y="T3"/>
              </a:cxn>
            </a:cxnLst>
            <a:rect l="T6" t="T7" r="T8" b="T9"/>
            <a:pathLst>
              <a:path w="1679" h="90">
                <a:moveTo>
                  <a:pt x="1679" y="0"/>
                </a:moveTo>
                <a:cubicBezTo>
                  <a:pt x="1679" y="0"/>
                  <a:pt x="839" y="45"/>
                  <a:pt x="0" y="90"/>
                </a:cubicBezTo>
              </a:path>
            </a:pathLst>
          </a:cu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29750" name="Freeform 416"/>
          <p:cNvSpPr>
            <a:spLocks/>
          </p:cNvSpPr>
          <p:nvPr/>
        </p:nvSpPr>
        <p:spPr bwMode="auto">
          <a:xfrm>
            <a:off x="1330821" y="3932436"/>
            <a:ext cx="2736850" cy="576262"/>
          </a:xfrm>
          <a:custGeom>
            <a:avLst/>
            <a:gdLst>
              <a:gd name="T0" fmla="*/ 2147483647 w 1724"/>
              <a:gd name="T1" fmla="*/ 0 h 363"/>
              <a:gd name="T2" fmla="*/ 2147483647 w 1724"/>
              <a:gd name="T3" fmla="*/ 2147483647 h 363"/>
              <a:gd name="T4" fmla="*/ 2147483647 w 1724"/>
              <a:gd name="T5" fmla="*/ 2147483647 h 363"/>
              <a:gd name="T6" fmla="*/ 2147483647 w 1724"/>
              <a:gd name="T7" fmla="*/ 2147483647 h 363"/>
              <a:gd name="T8" fmla="*/ 0 w 1724"/>
              <a:gd name="T9" fmla="*/ 2147483647 h 363"/>
              <a:gd name="T10" fmla="*/ 0 60000 65536"/>
              <a:gd name="T11" fmla="*/ 0 60000 65536"/>
              <a:gd name="T12" fmla="*/ 0 60000 65536"/>
              <a:gd name="T13" fmla="*/ 0 60000 65536"/>
              <a:gd name="T14" fmla="*/ 0 60000 65536"/>
              <a:gd name="T15" fmla="*/ 0 w 1724"/>
              <a:gd name="T16" fmla="*/ 0 h 363"/>
              <a:gd name="T17" fmla="*/ 1724 w 1724"/>
              <a:gd name="T18" fmla="*/ 363 h 363"/>
            </a:gdLst>
            <a:ahLst/>
            <a:cxnLst>
              <a:cxn ang="T10">
                <a:pos x="T0" y="T1"/>
              </a:cxn>
              <a:cxn ang="T11">
                <a:pos x="T2" y="T3"/>
              </a:cxn>
              <a:cxn ang="T12">
                <a:pos x="T4" y="T5"/>
              </a:cxn>
              <a:cxn ang="T13">
                <a:pos x="T6" y="T7"/>
              </a:cxn>
              <a:cxn ang="T14">
                <a:pos x="T8" y="T9"/>
              </a:cxn>
            </a:cxnLst>
            <a:rect l="T15" t="T16" r="T17" b="T18"/>
            <a:pathLst>
              <a:path w="1724" h="363">
                <a:moveTo>
                  <a:pt x="1724" y="0"/>
                </a:moveTo>
                <a:cubicBezTo>
                  <a:pt x="1652" y="15"/>
                  <a:pt x="1580" y="30"/>
                  <a:pt x="1452" y="45"/>
                </a:cubicBezTo>
                <a:cubicBezTo>
                  <a:pt x="1324" y="60"/>
                  <a:pt x="1104" y="76"/>
                  <a:pt x="953" y="91"/>
                </a:cubicBezTo>
                <a:cubicBezTo>
                  <a:pt x="802" y="106"/>
                  <a:pt x="704" y="91"/>
                  <a:pt x="545" y="136"/>
                </a:cubicBezTo>
                <a:cubicBezTo>
                  <a:pt x="386" y="181"/>
                  <a:pt x="193" y="272"/>
                  <a:pt x="0" y="363"/>
                </a:cubicBezTo>
              </a:path>
            </a:pathLst>
          </a:cu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29751" name="Freeform 417"/>
          <p:cNvSpPr>
            <a:spLocks/>
          </p:cNvSpPr>
          <p:nvPr/>
        </p:nvSpPr>
        <p:spPr bwMode="auto">
          <a:xfrm flipV="1">
            <a:off x="4572496" y="3787973"/>
            <a:ext cx="2663825" cy="73025"/>
          </a:xfrm>
          <a:custGeom>
            <a:avLst/>
            <a:gdLst>
              <a:gd name="T0" fmla="*/ 2147483647 w 1678"/>
              <a:gd name="T1" fmla="*/ 0 h 45"/>
              <a:gd name="T2" fmla="*/ 0 w 1678"/>
              <a:gd name="T3" fmla="*/ 2147483647 h 45"/>
              <a:gd name="T4" fmla="*/ 0 60000 65536"/>
              <a:gd name="T5" fmla="*/ 0 60000 65536"/>
              <a:gd name="T6" fmla="*/ 0 w 1678"/>
              <a:gd name="T7" fmla="*/ 0 h 45"/>
              <a:gd name="T8" fmla="*/ 1678 w 1678"/>
              <a:gd name="T9" fmla="*/ 45 h 45"/>
            </a:gdLst>
            <a:ahLst/>
            <a:cxnLst>
              <a:cxn ang="T4">
                <a:pos x="T0" y="T1"/>
              </a:cxn>
              <a:cxn ang="T5">
                <a:pos x="T2" y="T3"/>
              </a:cxn>
            </a:cxnLst>
            <a:rect l="T6" t="T7" r="T8" b="T9"/>
            <a:pathLst>
              <a:path w="1678" h="45">
                <a:moveTo>
                  <a:pt x="1678" y="0"/>
                </a:moveTo>
                <a:cubicBezTo>
                  <a:pt x="1678" y="0"/>
                  <a:pt x="839" y="22"/>
                  <a:pt x="0" y="45"/>
                </a:cubicBezTo>
              </a:path>
            </a:pathLst>
          </a:cu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nvGrpSpPr>
          <p:cNvPr id="121911" name="Group 370"/>
          <p:cNvGrpSpPr>
            <a:grpSpLocks/>
          </p:cNvGrpSpPr>
          <p:nvPr/>
        </p:nvGrpSpPr>
        <p:grpSpPr bwMode="auto">
          <a:xfrm>
            <a:off x="1691184" y="3356173"/>
            <a:ext cx="2016125" cy="1366838"/>
            <a:chOff x="884" y="2977"/>
            <a:chExt cx="1270" cy="635"/>
          </a:xfrm>
        </p:grpSpPr>
        <p:sp>
          <p:nvSpPr>
            <p:cNvPr id="29763" name="Freeform 136"/>
            <p:cNvSpPr>
              <a:spLocks/>
            </p:cNvSpPr>
            <p:nvPr/>
          </p:nvSpPr>
          <p:spPr bwMode="auto">
            <a:xfrm>
              <a:off x="884" y="2977"/>
              <a:ext cx="1270" cy="635"/>
            </a:xfrm>
            <a:custGeom>
              <a:avLst/>
              <a:gdLst>
                <a:gd name="T0" fmla="*/ 2147483647 w 277"/>
                <a:gd name="T1" fmla="*/ 2147483647 h 182"/>
                <a:gd name="T2" fmla="*/ 2147483647 w 277"/>
                <a:gd name="T3" fmla="*/ 2147483647 h 182"/>
                <a:gd name="T4" fmla="*/ 2147483647 w 277"/>
                <a:gd name="T5" fmla="*/ 2147483647 h 182"/>
                <a:gd name="T6" fmla="*/ 2147483647 w 277"/>
                <a:gd name="T7" fmla="*/ 2147483647 h 182"/>
                <a:gd name="T8" fmla="*/ 2147483647 w 277"/>
                <a:gd name="T9" fmla="*/ 2147483647 h 182"/>
                <a:gd name="T10" fmla="*/ 2147483647 w 277"/>
                <a:gd name="T11" fmla="*/ 2147483647 h 182"/>
                <a:gd name="T12" fmla="*/ 2147483647 w 277"/>
                <a:gd name="T13" fmla="*/ 2147483647 h 182"/>
                <a:gd name="T14" fmla="*/ 2147483647 w 277"/>
                <a:gd name="T15" fmla="*/ 2147483647 h 182"/>
                <a:gd name="T16" fmla="*/ 2147483647 w 277"/>
                <a:gd name="T17" fmla="*/ 2147483647 h 182"/>
                <a:gd name="T18" fmla="*/ 2147483647 w 277"/>
                <a:gd name="T19" fmla="*/ 2147483647 h 182"/>
                <a:gd name="T20" fmla="*/ 2147483647 w 277"/>
                <a:gd name="T21" fmla="*/ 2147483647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7"/>
                <a:gd name="T34" fmla="*/ 0 h 182"/>
                <a:gd name="T35" fmla="*/ 277 w 277"/>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7" h="182">
                  <a:moveTo>
                    <a:pt x="89" y="36"/>
                  </a:moveTo>
                  <a:cubicBezTo>
                    <a:pt x="89" y="36"/>
                    <a:pt x="99" y="0"/>
                    <a:pt x="150" y="3"/>
                  </a:cubicBezTo>
                  <a:cubicBezTo>
                    <a:pt x="194" y="7"/>
                    <a:pt x="206" y="45"/>
                    <a:pt x="206" y="45"/>
                  </a:cubicBezTo>
                  <a:cubicBezTo>
                    <a:pt x="206" y="45"/>
                    <a:pt x="255" y="32"/>
                    <a:pt x="266" y="73"/>
                  </a:cubicBezTo>
                  <a:cubicBezTo>
                    <a:pt x="277" y="113"/>
                    <a:pt x="234" y="125"/>
                    <a:pt x="234" y="125"/>
                  </a:cubicBezTo>
                  <a:cubicBezTo>
                    <a:pt x="234" y="125"/>
                    <a:pt x="234" y="152"/>
                    <a:pt x="209" y="160"/>
                  </a:cubicBezTo>
                  <a:cubicBezTo>
                    <a:pt x="180" y="168"/>
                    <a:pt x="162" y="147"/>
                    <a:pt x="162" y="147"/>
                  </a:cubicBezTo>
                  <a:cubicBezTo>
                    <a:pt x="162" y="147"/>
                    <a:pt x="138" y="182"/>
                    <a:pt x="96" y="173"/>
                  </a:cubicBezTo>
                  <a:cubicBezTo>
                    <a:pt x="56" y="165"/>
                    <a:pt x="57" y="131"/>
                    <a:pt x="57" y="131"/>
                  </a:cubicBezTo>
                  <a:cubicBezTo>
                    <a:pt x="57" y="131"/>
                    <a:pt x="0" y="114"/>
                    <a:pt x="10" y="69"/>
                  </a:cubicBezTo>
                  <a:cubicBezTo>
                    <a:pt x="22" y="15"/>
                    <a:pt x="89" y="36"/>
                    <a:pt x="89" y="36"/>
                  </a:cubicBezTo>
                  <a:close/>
                </a:path>
              </a:pathLst>
            </a:custGeom>
            <a:solidFill>
              <a:srgbClr val="558ED5"/>
            </a:solidFill>
            <a:ln w="9525">
              <a:noFill/>
              <a:round/>
              <a:headEnd/>
              <a:tailEnd/>
            </a:ln>
          </p:spPr>
          <p:txBody>
            <a:bodyPr/>
            <a:lstStyle/>
            <a:p>
              <a:pPr>
                <a:defRPr/>
              </a:pPr>
              <a:endParaRPr lang="zh-CN" altLang="en-US">
                <a:latin typeface="+mj-lt"/>
                <a:ea typeface="宋体" pitchFamily="2" charset="-122"/>
              </a:endParaRPr>
            </a:p>
          </p:txBody>
        </p:sp>
        <p:sp>
          <p:nvSpPr>
            <p:cNvPr id="29764" name="Freeform 137"/>
            <p:cNvSpPr>
              <a:spLocks/>
            </p:cNvSpPr>
            <p:nvPr/>
          </p:nvSpPr>
          <p:spPr bwMode="auto">
            <a:xfrm>
              <a:off x="975" y="3042"/>
              <a:ext cx="825" cy="388"/>
            </a:xfrm>
            <a:custGeom>
              <a:avLst/>
              <a:gdLst>
                <a:gd name="T0" fmla="*/ 2147483647 w 180"/>
                <a:gd name="T1" fmla="*/ 2147483647 h 111"/>
                <a:gd name="T2" fmla="*/ 2147483647 w 180"/>
                <a:gd name="T3" fmla="*/ 2147483647 h 111"/>
                <a:gd name="T4" fmla="*/ 2147483647 w 180"/>
                <a:gd name="T5" fmla="*/ 2147483647 h 111"/>
                <a:gd name="T6" fmla="*/ 2147483647 w 180"/>
                <a:gd name="T7" fmla="*/ 2147483647 h 111"/>
                <a:gd name="T8" fmla="*/ 2147483647 w 180"/>
                <a:gd name="T9" fmla="*/ 2147483647 h 111"/>
                <a:gd name="T10" fmla="*/ 2147483647 w 180"/>
                <a:gd name="T11" fmla="*/ 2147483647 h 111"/>
                <a:gd name="T12" fmla="*/ 2147483647 w 180"/>
                <a:gd name="T13" fmla="*/ 2147483647 h 111"/>
                <a:gd name="T14" fmla="*/ 2147483647 w 180"/>
                <a:gd name="T15" fmla="*/ 2147483647 h 111"/>
                <a:gd name="T16" fmla="*/ 2147483647 w 180"/>
                <a:gd name="T17" fmla="*/ 2147483647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0"/>
                <a:gd name="T28" fmla="*/ 0 h 111"/>
                <a:gd name="T29" fmla="*/ 180 w 180"/>
                <a:gd name="T30" fmla="*/ 111 h 1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0" h="111">
                  <a:moveTo>
                    <a:pt x="40" y="111"/>
                  </a:moveTo>
                  <a:cubicBezTo>
                    <a:pt x="40" y="111"/>
                    <a:pt x="0" y="93"/>
                    <a:pt x="4" y="64"/>
                  </a:cubicBezTo>
                  <a:cubicBezTo>
                    <a:pt x="7" y="35"/>
                    <a:pt x="34" y="24"/>
                    <a:pt x="77" y="36"/>
                  </a:cubicBezTo>
                  <a:cubicBezTo>
                    <a:pt x="77" y="36"/>
                    <a:pt x="95" y="0"/>
                    <a:pt x="131" y="1"/>
                  </a:cubicBezTo>
                  <a:cubicBezTo>
                    <a:pt x="162" y="3"/>
                    <a:pt x="175" y="22"/>
                    <a:pt x="180" y="34"/>
                  </a:cubicBezTo>
                  <a:cubicBezTo>
                    <a:pt x="180" y="34"/>
                    <a:pt x="161" y="8"/>
                    <a:pt x="129" y="8"/>
                  </a:cubicBezTo>
                  <a:cubicBezTo>
                    <a:pt x="92" y="9"/>
                    <a:pt x="79" y="41"/>
                    <a:pt x="79" y="41"/>
                  </a:cubicBezTo>
                  <a:cubicBezTo>
                    <a:pt x="79" y="41"/>
                    <a:pt x="35" y="24"/>
                    <a:pt x="14" y="57"/>
                  </a:cubicBezTo>
                  <a:cubicBezTo>
                    <a:pt x="7" y="78"/>
                    <a:pt x="11" y="93"/>
                    <a:pt x="40" y="111"/>
                  </a:cubicBezTo>
                </a:path>
              </a:pathLst>
            </a:custGeom>
            <a:solidFill>
              <a:schemeClr val="bg1"/>
            </a:solidFill>
            <a:ln w="9525">
              <a:noFill/>
              <a:round/>
              <a:headEnd/>
              <a:tailEnd/>
            </a:ln>
          </p:spPr>
          <p:txBody>
            <a:bodyPr/>
            <a:lstStyle/>
            <a:p>
              <a:pPr>
                <a:defRPr/>
              </a:pPr>
              <a:endParaRPr lang="zh-CN" altLang="en-US">
                <a:latin typeface="+mj-lt"/>
                <a:ea typeface="宋体" pitchFamily="2" charset="-122"/>
              </a:endParaRPr>
            </a:p>
          </p:txBody>
        </p:sp>
      </p:grpSp>
      <p:sp>
        <p:nvSpPr>
          <p:cNvPr id="29753" name="Freeform 421"/>
          <p:cNvSpPr>
            <a:spLocks/>
          </p:cNvSpPr>
          <p:nvPr/>
        </p:nvSpPr>
        <p:spPr bwMode="auto">
          <a:xfrm>
            <a:off x="4859834" y="3356173"/>
            <a:ext cx="2376487" cy="360363"/>
          </a:xfrm>
          <a:custGeom>
            <a:avLst/>
            <a:gdLst>
              <a:gd name="T0" fmla="*/ 2147483647 w 1678"/>
              <a:gd name="T1" fmla="*/ 2147483647 h 143"/>
              <a:gd name="T2" fmla="*/ 2147483647 w 1678"/>
              <a:gd name="T3" fmla="*/ 2147483647 h 143"/>
              <a:gd name="T4" fmla="*/ 2147483647 w 1678"/>
              <a:gd name="T5" fmla="*/ 2147483647 h 143"/>
              <a:gd name="T6" fmla="*/ 2147483647 w 1678"/>
              <a:gd name="T7" fmla="*/ 2147483647 h 143"/>
              <a:gd name="T8" fmla="*/ 0 w 1678"/>
              <a:gd name="T9" fmla="*/ 0 h 143"/>
              <a:gd name="T10" fmla="*/ 0 60000 65536"/>
              <a:gd name="T11" fmla="*/ 0 60000 65536"/>
              <a:gd name="T12" fmla="*/ 0 60000 65536"/>
              <a:gd name="T13" fmla="*/ 0 60000 65536"/>
              <a:gd name="T14" fmla="*/ 0 60000 65536"/>
              <a:gd name="T15" fmla="*/ 0 w 1678"/>
              <a:gd name="T16" fmla="*/ 0 h 143"/>
              <a:gd name="T17" fmla="*/ 1678 w 1678"/>
              <a:gd name="T18" fmla="*/ 143 h 143"/>
            </a:gdLst>
            <a:ahLst/>
            <a:cxnLst>
              <a:cxn ang="T10">
                <a:pos x="T0" y="T1"/>
              </a:cxn>
              <a:cxn ang="T11">
                <a:pos x="T2" y="T3"/>
              </a:cxn>
              <a:cxn ang="T12">
                <a:pos x="T4" y="T5"/>
              </a:cxn>
              <a:cxn ang="T13">
                <a:pos x="T6" y="T7"/>
              </a:cxn>
              <a:cxn ang="T14">
                <a:pos x="T8" y="T9"/>
              </a:cxn>
            </a:cxnLst>
            <a:rect l="T15" t="T16" r="T17" b="T18"/>
            <a:pathLst>
              <a:path w="1678" h="143">
                <a:moveTo>
                  <a:pt x="1678" y="136"/>
                </a:moveTo>
                <a:cubicBezTo>
                  <a:pt x="1606" y="139"/>
                  <a:pt x="1534" y="143"/>
                  <a:pt x="1406" y="136"/>
                </a:cubicBezTo>
                <a:cubicBezTo>
                  <a:pt x="1278" y="129"/>
                  <a:pt x="1103" y="106"/>
                  <a:pt x="907" y="91"/>
                </a:cubicBezTo>
                <a:cubicBezTo>
                  <a:pt x="711" y="76"/>
                  <a:pt x="378" y="61"/>
                  <a:pt x="227" y="46"/>
                </a:cubicBezTo>
                <a:cubicBezTo>
                  <a:pt x="76" y="31"/>
                  <a:pt x="38" y="15"/>
                  <a:pt x="0" y="0"/>
                </a:cubicBezTo>
              </a:path>
            </a:pathLst>
          </a:cu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29754" name="Freeform 422"/>
          <p:cNvSpPr>
            <a:spLocks/>
          </p:cNvSpPr>
          <p:nvPr/>
        </p:nvSpPr>
        <p:spPr bwMode="auto">
          <a:xfrm>
            <a:off x="4859834" y="4003873"/>
            <a:ext cx="2376487" cy="576263"/>
          </a:xfrm>
          <a:custGeom>
            <a:avLst/>
            <a:gdLst>
              <a:gd name="T0" fmla="*/ 2147483647 w 1724"/>
              <a:gd name="T1" fmla="*/ 0 h 363"/>
              <a:gd name="T2" fmla="*/ 2147483647 w 1724"/>
              <a:gd name="T3" fmla="*/ 2147483647 h 363"/>
              <a:gd name="T4" fmla="*/ 2147483647 w 1724"/>
              <a:gd name="T5" fmla="*/ 2147483647 h 363"/>
              <a:gd name="T6" fmla="*/ 2147483647 w 1724"/>
              <a:gd name="T7" fmla="*/ 2147483647 h 363"/>
              <a:gd name="T8" fmla="*/ 0 w 1724"/>
              <a:gd name="T9" fmla="*/ 2147483647 h 363"/>
              <a:gd name="T10" fmla="*/ 0 60000 65536"/>
              <a:gd name="T11" fmla="*/ 0 60000 65536"/>
              <a:gd name="T12" fmla="*/ 0 60000 65536"/>
              <a:gd name="T13" fmla="*/ 0 60000 65536"/>
              <a:gd name="T14" fmla="*/ 0 60000 65536"/>
              <a:gd name="T15" fmla="*/ 0 w 1724"/>
              <a:gd name="T16" fmla="*/ 0 h 363"/>
              <a:gd name="T17" fmla="*/ 1724 w 1724"/>
              <a:gd name="T18" fmla="*/ 363 h 363"/>
            </a:gdLst>
            <a:ahLst/>
            <a:cxnLst>
              <a:cxn ang="T10">
                <a:pos x="T0" y="T1"/>
              </a:cxn>
              <a:cxn ang="T11">
                <a:pos x="T2" y="T3"/>
              </a:cxn>
              <a:cxn ang="T12">
                <a:pos x="T4" y="T5"/>
              </a:cxn>
              <a:cxn ang="T13">
                <a:pos x="T6" y="T7"/>
              </a:cxn>
              <a:cxn ang="T14">
                <a:pos x="T8" y="T9"/>
              </a:cxn>
            </a:cxnLst>
            <a:rect l="T15" t="T16" r="T17" b="T18"/>
            <a:pathLst>
              <a:path w="1724" h="363">
                <a:moveTo>
                  <a:pt x="1724" y="0"/>
                </a:moveTo>
                <a:cubicBezTo>
                  <a:pt x="1652" y="15"/>
                  <a:pt x="1580" y="30"/>
                  <a:pt x="1452" y="45"/>
                </a:cubicBezTo>
                <a:cubicBezTo>
                  <a:pt x="1324" y="60"/>
                  <a:pt x="1104" y="76"/>
                  <a:pt x="953" y="91"/>
                </a:cubicBezTo>
                <a:cubicBezTo>
                  <a:pt x="802" y="106"/>
                  <a:pt x="704" y="91"/>
                  <a:pt x="545" y="136"/>
                </a:cubicBezTo>
                <a:cubicBezTo>
                  <a:pt x="386" y="181"/>
                  <a:pt x="193" y="272"/>
                  <a:pt x="0" y="363"/>
                </a:cubicBezTo>
              </a:path>
            </a:pathLst>
          </a:cu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nvGrpSpPr>
          <p:cNvPr id="121914" name="Group 418"/>
          <p:cNvGrpSpPr>
            <a:grpSpLocks/>
          </p:cNvGrpSpPr>
          <p:nvPr/>
        </p:nvGrpSpPr>
        <p:grpSpPr bwMode="auto">
          <a:xfrm>
            <a:off x="4931271" y="3284736"/>
            <a:ext cx="2016125" cy="1366837"/>
            <a:chOff x="884" y="2977"/>
            <a:chExt cx="1270" cy="635"/>
          </a:xfrm>
        </p:grpSpPr>
        <p:sp>
          <p:nvSpPr>
            <p:cNvPr id="29761" name="Freeform 136"/>
            <p:cNvSpPr>
              <a:spLocks/>
            </p:cNvSpPr>
            <p:nvPr/>
          </p:nvSpPr>
          <p:spPr bwMode="auto">
            <a:xfrm>
              <a:off x="884" y="2977"/>
              <a:ext cx="1270" cy="635"/>
            </a:xfrm>
            <a:custGeom>
              <a:avLst/>
              <a:gdLst>
                <a:gd name="T0" fmla="*/ 2147483647 w 277"/>
                <a:gd name="T1" fmla="*/ 2147483647 h 182"/>
                <a:gd name="T2" fmla="*/ 2147483647 w 277"/>
                <a:gd name="T3" fmla="*/ 2147483647 h 182"/>
                <a:gd name="T4" fmla="*/ 2147483647 w 277"/>
                <a:gd name="T5" fmla="*/ 2147483647 h 182"/>
                <a:gd name="T6" fmla="*/ 2147483647 w 277"/>
                <a:gd name="T7" fmla="*/ 2147483647 h 182"/>
                <a:gd name="T8" fmla="*/ 2147483647 w 277"/>
                <a:gd name="T9" fmla="*/ 2147483647 h 182"/>
                <a:gd name="T10" fmla="*/ 2147483647 w 277"/>
                <a:gd name="T11" fmla="*/ 2147483647 h 182"/>
                <a:gd name="T12" fmla="*/ 2147483647 w 277"/>
                <a:gd name="T13" fmla="*/ 2147483647 h 182"/>
                <a:gd name="T14" fmla="*/ 2147483647 w 277"/>
                <a:gd name="T15" fmla="*/ 2147483647 h 182"/>
                <a:gd name="T16" fmla="*/ 2147483647 w 277"/>
                <a:gd name="T17" fmla="*/ 2147483647 h 182"/>
                <a:gd name="T18" fmla="*/ 2147483647 w 277"/>
                <a:gd name="T19" fmla="*/ 2147483647 h 182"/>
                <a:gd name="T20" fmla="*/ 2147483647 w 277"/>
                <a:gd name="T21" fmla="*/ 2147483647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7"/>
                <a:gd name="T34" fmla="*/ 0 h 182"/>
                <a:gd name="T35" fmla="*/ 277 w 277"/>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7" h="182">
                  <a:moveTo>
                    <a:pt x="89" y="36"/>
                  </a:moveTo>
                  <a:cubicBezTo>
                    <a:pt x="89" y="36"/>
                    <a:pt x="99" y="0"/>
                    <a:pt x="150" y="3"/>
                  </a:cubicBezTo>
                  <a:cubicBezTo>
                    <a:pt x="194" y="7"/>
                    <a:pt x="206" y="45"/>
                    <a:pt x="206" y="45"/>
                  </a:cubicBezTo>
                  <a:cubicBezTo>
                    <a:pt x="206" y="45"/>
                    <a:pt x="255" y="32"/>
                    <a:pt x="266" y="73"/>
                  </a:cubicBezTo>
                  <a:cubicBezTo>
                    <a:pt x="277" y="113"/>
                    <a:pt x="234" y="125"/>
                    <a:pt x="234" y="125"/>
                  </a:cubicBezTo>
                  <a:cubicBezTo>
                    <a:pt x="234" y="125"/>
                    <a:pt x="234" y="152"/>
                    <a:pt x="209" y="160"/>
                  </a:cubicBezTo>
                  <a:cubicBezTo>
                    <a:pt x="180" y="168"/>
                    <a:pt x="162" y="147"/>
                    <a:pt x="162" y="147"/>
                  </a:cubicBezTo>
                  <a:cubicBezTo>
                    <a:pt x="162" y="147"/>
                    <a:pt x="138" y="182"/>
                    <a:pt x="96" y="173"/>
                  </a:cubicBezTo>
                  <a:cubicBezTo>
                    <a:pt x="56" y="165"/>
                    <a:pt x="57" y="131"/>
                    <a:pt x="57" y="131"/>
                  </a:cubicBezTo>
                  <a:cubicBezTo>
                    <a:pt x="57" y="131"/>
                    <a:pt x="0" y="114"/>
                    <a:pt x="10" y="69"/>
                  </a:cubicBezTo>
                  <a:cubicBezTo>
                    <a:pt x="22" y="15"/>
                    <a:pt x="89" y="36"/>
                    <a:pt x="89" y="36"/>
                  </a:cubicBezTo>
                  <a:close/>
                </a:path>
              </a:pathLst>
            </a:custGeom>
            <a:solidFill>
              <a:srgbClr val="558ED5"/>
            </a:solidFill>
            <a:ln w="9525">
              <a:noFill/>
              <a:round/>
              <a:headEnd/>
              <a:tailEnd/>
            </a:ln>
          </p:spPr>
          <p:txBody>
            <a:bodyPr/>
            <a:lstStyle/>
            <a:p>
              <a:pPr>
                <a:defRPr/>
              </a:pPr>
              <a:endParaRPr lang="zh-CN" altLang="en-US">
                <a:latin typeface="+mj-lt"/>
                <a:ea typeface="宋体" pitchFamily="2" charset="-122"/>
              </a:endParaRPr>
            </a:p>
          </p:txBody>
        </p:sp>
        <p:sp>
          <p:nvSpPr>
            <p:cNvPr id="29762" name="Freeform 137"/>
            <p:cNvSpPr>
              <a:spLocks/>
            </p:cNvSpPr>
            <p:nvPr/>
          </p:nvSpPr>
          <p:spPr bwMode="auto">
            <a:xfrm>
              <a:off x="975" y="3042"/>
              <a:ext cx="825" cy="388"/>
            </a:xfrm>
            <a:custGeom>
              <a:avLst/>
              <a:gdLst>
                <a:gd name="T0" fmla="*/ 2147483647 w 180"/>
                <a:gd name="T1" fmla="*/ 2147483647 h 111"/>
                <a:gd name="T2" fmla="*/ 2147483647 w 180"/>
                <a:gd name="T3" fmla="*/ 2147483647 h 111"/>
                <a:gd name="T4" fmla="*/ 2147483647 w 180"/>
                <a:gd name="T5" fmla="*/ 2147483647 h 111"/>
                <a:gd name="T6" fmla="*/ 2147483647 w 180"/>
                <a:gd name="T7" fmla="*/ 2147483647 h 111"/>
                <a:gd name="T8" fmla="*/ 2147483647 w 180"/>
                <a:gd name="T9" fmla="*/ 2147483647 h 111"/>
                <a:gd name="T10" fmla="*/ 2147483647 w 180"/>
                <a:gd name="T11" fmla="*/ 2147483647 h 111"/>
                <a:gd name="T12" fmla="*/ 2147483647 w 180"/>
                <a:gd name="T13" fmla="*/ 2147483647 h 111"/>
                <a:gd name="T14" fmla="*/ 2147483647 w 180"/>
                <a:gd name="T15" fmla="*/ 2147483647 h 111"/>
                <a:gd name="T16" fmla="*/ 2147483647 w 180"/>
                <a:gd name="T17" fmla="*/ 2147483647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0"/>
                <a:gd name="T28" fmla="*/ 0 h 111"/>
                <a:gd name="T29" fmla="*/ 180 w 180"/>
                <a:gd name="T30" fmla="*/ 111 h 1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0" h="111">
                  <a:moveTo>
                    <a:pt x="40" y="111"/>
                  </a:moveTo>
                  <a:cubicBezTo>
                    <a:pt x="40" y="111"/>
                    <a:pt x="0" y="93"/>
                    <a:pt x="4" y="64"/>
                  </a:cubicBezTo>
                  <a:cubicBezTo>
                    <a:pt x="7" y="35"/>
                    <a:pt x="34" y="24"/>
                    <a:pt x="77" y="36"/>
                  </a:cubicBezTo>
                  <a:cubicBezTo>
                    <a:pt x="77" y="36"/>
                    <a:pt x="95" y="0"/>
                    <a:pt x="131" y="1"/>
                  </a:cubicBezTo>
                  <a:cubicBezTo>
                    <a:pt x="162" y="3"/>
                    <a:pt x="175" y="22"/>
                    <a:pt x="180" y="34"/>
                  </a:cubicBezTo>
                  <a:cubicBezTo>
                    <a:pt x="180" y="34"/>
                    <a:pt x="161" y="8"/>
                    <a:pt x="129" y="8"/>
                  </a:cubicBezTo>
                  <a:cubicBezTo>
                    <a:pt x="92" y="9"/>
                    <a:pt x="79" y="41"/>
                    <a:pt x="79" y="41"/>
                  </a:cubicBezTo>
                  <a:cubicBezTo>
                    <a:pt x="79" y="41"/>
                    <a:pt x="35" y="24"/>
                    <a:pt x="14" y="57"/>
                  </a:cubicBezTo>
                  <a:cubicBezTo>
                    <a:pt x="7" y="78"/>
                    <a:pt x="11" y="93"/>
                    <a:pt x="40" y="111"/>
                  </a:cubicBezTo>
                </a:path>
              </a:pathLst>
            </a:custGeom>
            <a:solidFill>
              <a:schemeClr val="bg1"/>
            </a:solidFill>
            <a:ln w="9525">
              <a:noFill/>
              <a:round/>
              <a:headEnd/>
              <a:tailEnd/>
            </a:ln>
          </p:spPr>
          <p:txBody>
            <a:bodyPr/>
            <a:lstStyle/>
            <a:p>
              <a:pPr>
                <a:defRPr/>
              </a:pPr>
              <a:endParaRPr lang="zh-CN" altLang="en-US">
                <a:latin typeface="+mj-lt"/>
                <a:ea typeface="宋体" pitchFamily="2" charset="-122"/>
              </a:endParaRPr>
            </a:p>
          </p:txBody>
        </p:sp>
      </p:grpSp>
      <p:sp>
        <p:nvSpPr>
          <p:cNvPr id="506279" name="Rectangle 423"/>
          <p:cNvSpPr>
            <a:spLocks noChangeArrowheads="1"/>
          </p:cNvSpPr>
          <p:nvPr/>
        </p:nvSpPr>
        <p:spPr bwMode="auto">
          <a:xfrm>
            <a:off x="1846759" y="3926086"/>
            <a:ext cx="2595562" cy="276225"/>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dirty="0">
                <a:solidFill>
                  <a:srgbClr val="FEFFFF"/>
                </a:solidFill>
                <a:latin typeface="+mj-lt"/>
                <a:ea typeface="宋体" pitchFamily="2" charset="-122"/>
              </a:rPr>
              <a:t>Access and aggregation network</a:t>
            </a:r>
            <a:endParaRPr kumimoji="0" lang="zh-CN" altLang="en-US" dirty="0">
              <a:solidFill>
                <a:srgbClr val="FEFFFF"/>
              </a:solidFill>
              <a:latin typeface="+mj-lt"/>
              <a:ea typeface="宋体" pitchFamily="2" charset="-122"/>
            </a:endParaRPr>
          </a:p>
        </p:txBody>
      </p:sp>
      <p:sp>
        <p:nvSpPr>
          <p:cNvPr id="506280" name="Rectangle 424"/>
          <p:cNvSpPr>
            <a:spLocks noChangeArrowheads="1"/>
          </p:cNvSpPr>
          <p:nvPr/>
        </p:nvSpPr>
        <p:spPr bwMode="auto">
          <a:xfrm>
            <a:off x="5210671" y="3787973"/>
            <a:ext cx="1538288"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dirty="0">
                <a:solidFill>
                  <a:srgbClr val="FEFFFF"/>
                </a:solidFill>
                <a:latin typeface="+mj-lt"/>
                <a:ea typeface="宋体" pitchFamily="2" charset="-122"/>
              </a:rPr>
              <a:t>Backbone network</a:t>
            </a:r>
            <a:endParaRPr kumimoji="0" lang="zh-CN" altLang="en-US" dirty="0">
              <a:solidFill>
                <a:srgbClr val="FEFFFF"/>
              </a:solidFill>
              <a:latin typeface="+mj-lt"/>
              <a:ea typeface="宋体" pitchFamily="2" charset="-122"/>
            </a:endParaRPr>
          </a:p>
        </p:txBody>
      </p:sp>
      <p:sp>
        <p:nvSpPr>
          <p:cNvPr id="506281" name="Text Box 425"/>
          <p:cNvSpPr txBox="1">
            <a:spLocks noChangeArrowheads="1"/>
          </p:cNvSpPr>
          <p:nvPr/>
        </p:nvSpPr>
        <p:spPr bwMode="auto">
          <a:xfrm>
            <a:off x="4643934" y="4508698"/>
            <a:ext cx="492125" cy="276225"/>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dirty="0">
                <a:solidFill>
                  <a:schemeClr val="folHlink"/>
                </a:solidFill>
                <a:latin typeface="+mj-lt"/>
                <a:ea typeface="宋体" pitchFamily="2" charset="-122"/>
              </a:rPr>
              <a:t>……</a:t>
            </a:r>
            <a:endParaRPr lang="zh-CN" altLang="en-US" dirty="0">
              <a:solidFill>
                <a:schemeClr val="folHlink"/>
              </a:solidFill>
              <a:latin typeface="+mj-lt"/>
              <a:ea typeface="宋体" pitchFamily="2" charset="-122"/>
            </a:endParaRPr>
          </a:p>
        </p:txBody>
      </p:sp>
      <p:sp>
        <p:nvSpPr>
          <p:cNvPr id="506282" name="Text Box 426"/>
          <p:cNvSpPr txBox="1">
            <a:spLocks noChangeArrowheads="1"/>
          </p:cNvSpPr>
          <p:nvPr/>
        </p:nvSpPr>
        <p:spPr bwMode="auto">
          <a:xfrm>
            <a:off x="4578846" y="3140273"/>
            <a:ext cx="492125" cy="276225"/>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dirty="0">
                <a:solidFill>
                  <a:schemeClr val="folHlink"/>
                </a:solidFill>
                <a:latin typeface="+mj-lt"/>
                <a:ea typeface="宋体" pitchFamily="2" charset="-122"/>
              </a:rPr>
              <a:t>……</a:t>
            </a:r>
            <a:endParaRPr lang="zh-CN" altLang="en-US" dirty="0">
              <a:solidFill>
                <a:schemeClr val="folHlink"/>
              </a:solidFill>
              <a:latin typeface="+mj-lt"/>
              <a:ea typeface="宋体" pitchFamily="2" charset="-122"/>
            </a:endParaRPr>
          </a:p>
        </p:txBody>
      </p:sp>
      <p:sp>
        <p:nvSpPr>
          <p:cNvPr id="29760" name="Rectangle 105"/>
          <p:cNvSpPr txBox="1">
            <a:spLocks noChangeArrowheads="1"/>
          </p:cNvSpPr>
          <p:nvPr/>
        </p:nvSpPr>
        <p:spPr bwMode="auto">
          <a:xfrm>
            <a:off x="0" y="4869160"/>
            <a:ext cx="9143999" cy="1584176"/>
          </a:xfrm>
          <a:prstGeom prst="rect">
            <a:avLst/>
          </a:prstGeom>
          <a:noFill/>
          <a:ln w="9525">
            <a:noFill/>
            <a:miter lim="800000"/>
            <a:headEnd/>
            <a:tailEnd/>
          </a:ln>
        </p:spPr>
        <p:txBody>
          <a:bodyPr/>
          <a:lstStyle/>
          <a:p>
            <a:pPr marL="166688" indent="-166688" algn="just">
              <a:lnSpc>
                <a:spcPct val="110000"/>
              </a:lnSpc>
              <a:spcAft>
                <a:spcPts val="400"/>
              </a:spcAft>
              <a:buClr>
                <a:srgbClr val="0087E2"/>
              </a:buClr>
              <a:buSzPct val="80000"/>
              <a:buFont typeface="Arial" pitchFamily="34" charset="0"/>
              <a:buChar char="●"/>
              <a:defRPr/>
            </a:pPr>
            <a:r>
              <a:rPr lang="en-US" altLang="zh-CN" b="0" dirty="0">
                <a:latin typeface="Times New Roman" pitchFamily="18" charset="0"/>
                <a:ea typeface="华文细黑" pitchFamily="2" charset="-122"/>
                <a:cs typeface="Times New Roman" pitchFamily="18" charset="0"/>
              </a:rPr>
              <a:t>The railway ICT network has an information system architecture coordinated and </a:t>
            </a:r>
            <a:r>
              <a:rPr lang="en-US" altLang="zh-CN" b="0" dirty="0" err="1" smtClean="0">
                <a:latin typeface="Times New Roman" pitchFamily="18" charset="0"/>
                <a:ea typeface="华文细黑" pitchFamily="2" charset="-122"/>
                <a:cs typeface="Times New Roman" pitchFamily="18" charset="0"/>
              </a:rPr>
              <a:t>alligned</a:t>
            </a:r>
            <a:r>
              <a:rPr lang="en-US" altLang="zh-CN" b="0" dirty="0" smtClean="0">
                <a:latin typeface="Times New Roman" pitchFamily="18" charset="0"/>
                <a:ea typeface="华文细黑" pitchFamily="2" charset="-122"/>
                <a:cs typeface="Times New Roman" pitchFamily="18" charset="0"/>
              </a:rPr>
              <a:t> with </a:t>
            </a:r>
            <a:r>
              <a:rPr lang="en-US" altLang="zh-CN" b="0" dirty="0">
                <a:latin typeface="Times New Roman" pitchFamily="18" charset="0"/>
                <a:ea typeface="华文细黑" pitchFamily="2" charset="-122"/>
                <a:cs typeface="Times New Roman" pitchFamily="18" charset="0"/>
              </a:rPr>
              <a:t>the three-level administration system consisting of the </a:t>
            </a:r>
            <a:r>
              <a:rPr lang="en-US" altLang="zh-CN" b="0" dirty="0" smtClean="0">
                <a:latin typeface="Times New Roman" pitchFamily="18" charset="0"/>
                <a:ea typeface="华文细黑" pitchFamily="2" charset="-122"/>
                <a:cs typeface="Times New Roman" pitchFamily="18" charset="0"/>
              </a:rPr>
              <a:t>Regional HQ, Division </a:t>
            </a:r>
            <a:r>
              <a:rPr lang="en-US" altLang="zh-CN" b="0" dirty="0" smtClean="0">
                <a:latin typeface="Times New Roman" pitchFamily="18" charset="0"/>
                <a:ea typeface="华文细黑" pitchFamily="2" charset="-122"/>
                <a:cs typeface="Times New Roman" pitchFamily="18" charset="0"/>
              </a:rPr>
              <a:t> </a:t>
            </a:r>
            <a:r>
              <a:rPr lang="en-US" altLang="zh-CN" b="0" dirty="0">
                <a:latin typeface="Times New Roman" pitchFamily="18" charset="0"/>
                <a:ea typeface="华文细黑" pitchFamily="2" charset="-122"/>
                <a:cs typeface="Times New Roman" pitchFamily="18" charset="0"/>
              </a:rPr>
              <a:t>and stations/sections;</a:t>
            </a:r>
            <a:endParaRPr lang="zh-CN" altLang="en-US" b="0" dirty="0">
              <a:latin typeface="Times New Roman" pitchFamily="18" charset="0"/>
              <a:ea typeface="华文细黑" pitchFamily="2" charset="-122"/>
              <a:cs typeface="Times New Roman" pitchFamily="18" charset="0"/>
            </a:endParaRPr>
          </a:p>
          <a:p>
            <a:pPr marL="166688" indent="-166688" algn="just">
              <a:lnSpc>
                <a:spcPct val="110000"/>
              </a:lnSpc>
              <a:spcAft>
                <a:spcPts val="400"/>
              </a:spcAft>
              <a:buClr>
                <a:srgbClr val="0087E2"/>
              </a:buClr>
              <a:buSzPct val="80000"/>
              <a:buFont typeface="Arial" pitchFamily="34" charset="0"/>
              <a:buChar char="●"/>
              <a:defRPr/>
            </a:pPr>
            <a:r>
              <a:rPr lang="en-US" altLang="zh-CN" b="0" dirty="0">
                <a:latin typeface="Times New Roman" pitchFamily="18" charset="0"/>
                <a:ea typeface="华文细黑" pitchFamily="2" charset="-122"/>
                <a:cs typeface="Times New Roman" pitchFamily="18" charset="0"/>
              </a:rPr>
              <a:t>The infrastructure network for the ICT system includes the access and aggregation network and backbone network, which bear the applications provided by all information systems including four primary application systems;</a:t>
            </a:r>
            <a:endParaRPr lang="zh-CN" altLang="en-US" b="0" dirty="0">
              <a:latin typeface="Times New Roman" pitchFamily="18" charset="0"/>
              <a:ea typeface="华文细黑" pitchFamily="2" charset="-122"/>
              <a:cs typeface="Times New Roman" pitchFamily="18" charset="0"/>
            </a:endParaRPr>
          </a:p>
          <a:p>
            <a:pPr marL="166688" indent="-166688" algn="just">
              <a:lnSpc>
                <a:spcPct val="110000"/>
              </a:lnSpc>
              <a:spcAft>
                <a:spcPts val="400"/>
              </a:spcAft>
              <a:buClr>
                <a:srgbClr val="0087E2"/>
              </a:buClr>
              <a:buSzPct val="80000"/>
              <a:buFont typeface="Arial" pitchFamily="34" charset="0"/>
              <a:buChar char="●"/>
              <a:defRPr/>
            </a:pPr>
            <a:r>
              <a:rPr lang="en-US" altLang="zh-CN" b="0" dirty="0">
                <a:latin typeface="Times New Roman" pitchFamily="18" charset="0"/>
                <a:ea typeface="华文细黑" pitchFamily="2" charset="-122"/>
                <a:cs typeface="Times New Roman" pitchFamily="18" charset="0"/>
              </a:rPr>
              <a:t>The traffics contributed by all application systems are of the layered, distributed and aggregation type. </a:t>
            </a:r>
            <a:endParaRPr lang="zh-CN" altLang="en-US" b="0" dirty="0">
              <a:latin typeface="Times New Roman" pitchFamily="18" charset="0"/>
              <a:ea typeface="华文细黑" pitchFamily="2" charset="-122"/>
              <a:cs typeface="Times New Roman" pitchFamily="18" charset="0"/>
            </a:endParaRPr>
          </a:p>
          <a:p>
            <a:pPr marL="166688" indent="-166688" algn="just">
              <a:lnSpc>
                <a:spcPct val="110000"/>
              </a:lnSpc>
              <a:spcAft>
                <a:spcPts val="400"/>
              </a:spcAft>
              <a:buClr>
                <a:srgbClr val="0087E2"/>
              </a:buClr>
              <a:buSzPct val="80000"/>
              <a:buFont typeface="Arial" pitchFamily="34" charset="0"/>
              <a:buChar char="●"/>
              <a:defRPr/>
            </a:pPr>
            <a:r>
              <a:rPr lang="en-US" altLang="zh-CN" b="0" dirty="0">
                <a:latin typeface="Times New Roman" pitchFamily="18" charset="0"/>
                <a:ea typeface="华文细黑" pitchFamily="2" charset="-122"/>
                <a:cs typeface="Times New Roman" pitchFamily="18" charset="0"/>
              </a:rPr>
              <a:t>All application systems are independent of each other and the infrastructure network interconnects services at different levels which are distributed in different areas. </a:t>
            </a:r>
            <a:endParaRPr lang="zh-CN" altLang="en-US" b="0" dirty="0">
              <a:latin typeface="Times New Roman" pitchFamily="18" charset="0"/>
              <a:ea typeface="华文细黑" pitchFamily="2" charset="-122"/>
              <a:cs typeface="Times New Roman" pitchFamily="18" charset="0"/>
            </a:endParaRPr>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标题 1"/>
          <p:cNvSpPr>
            <a:spLocks noGrp="1"/>
          </p:cNvSpPr>
          <p:nvPr>
            <p:ph type="title"/>
          </p:nvPr>
        </p:nvSpPr>
        <p:spPr>
          <a:xfrm>
            <a:off x="0" y="-27384"/>
            <a:ext cx="8229600" cy="772584"/>
          </a:xfrm>
        </p:spPr>
        <p:txBody>
          <a:bodyPr/>
          <a:lstStyle/>
          <a:p>
            <a:r>
              <a:rPr lang="en-US" altLang="zh-CN" sz="3200" i="1" dirty="0" smtClean="0">
                <a:solidFill>
                  <a:srgbClr val="002060"/>
                </a:solidFill>
                <a:latin typeface="Times New Roman" pitchFamily="18" charset="0"/>
                <a:cs typeface="Times New Roman" pitchFamily="18" charset="0"/>
              </a:rPr>
              <a:t>ZTE Corporation</a:t>
            </a:r>
            <a:endParaRPr lang="zh-CN" altLang="en-US" sz="3200" i="1" dirty="0" smtClean="0">
              <a:solidFill>
                <a:srgbClr val="002060"/>
              </a:solidFill>
              <a:latin typeface="Times New Roman" pitchFamily="18" charset="0"/>
              <a:cs typeface="Times New Roman" pitchFamily="18" charset="0"/>
            </a:endParaRPr>
          </a:p>
        </p:txBody>
      </p:sp>
      <p:sp>
        <p:nvSpPr>
          <p:cNvPr id="10243" name="TextBox 2"/>
          <p:cNvSpPr txBox="1">
            <a:spLocks noChangeArrowheads="1"/>
          </p:cNvSpPr>
          <p:nvPr/>
        </p:nvSpPr>
        <p:spPr bwMode="auto">
          <a:xfrm>
            <a:off x="144016" y="757728"/>
            <a:ext cx="8964488" cy="5047536"/>
          </a:xfrm>
          <a:prstGeom prst="rect">
            <a:avLst/>
          </a:prstGeom>
          <a:noFill/>
          <a:ln w="9525">
            <a:noFill/>
            <a:miter lim="800000"/>
            <a:headEnd/>
            <a:tailEnd/>
          </a:ln>
        </p:spPr>
        <p:txBody>
          <a:bodyPr wrap="square">
            <a:spAutoFit/>
          </a:bodyPr>
          <a:lstStyle/>
          <a:p>
            <a:pPr marL="233363" indent="-233363">
              <a:spcAft>
                <a:spcPts val="300"/>
              </a:spcAft>
              <a:buFont typeface="Arial" pitchFamily="34" charset="0"/>
              <a:buChar char="•"/>
            </a:pPr>
            <a:r>
              <a:rPr lang="en-US" altLang="zh-CN" sz="1800" b="0" dirty="0" smtClean="0">
                <a:latin typeface="Times New Roman" pitchFamily="18" charset="0"/>
                <a:ea typeface="微软雅黑" pitchFamily="34" charset="-122"/>
                <a:cs typeface="Times New Roman" pitchFamily="18" charset="0"/>
              </a:rPr>
              <a:t>Multinational Telecom company, </a:t>
            </a:r>
            <a:r>
              <a:rPr lang="en-US" altLang="zh-CN" sz="1800" b="0" dirty="0">
                <a:latin typeface="Times New Roman" pitchFamily="18" charset="0"/>
                <a:ea typeface="微软雅黑" pitchFamily="34" charset="-122"/>
                <a:cs typeface="Times New Roman" pitchFamily="18" charset="0"/>
              </a:rPr>
              <a:t>f</a:t>
            </a:r>
            <a:r>
              <a:rPr lang="en-US" altLang="zh-CN" sz="1800" b="0" dirty="0" smtClean="0">
                <a:latin typeface="Times New Roman" pitchFamily="18" charset="0"/>
                <a:ea typeface="微软雅黑" pitchFamily="34" charset="-122"/>
                <a:cs typeface="Times New Roman" pitchFamily="18" charset="0"/>
              </a:rPr>
              <a:t>ounded in 1985</a:t>
            </a:r>
          </a:p>
          <a:p>
            <a:pPr marL="457200" lvl="1" indent="-223838">
              <a:spcAft>
                <a:spcPts val="300"/>
              </a:spcAft>
              <a:buFont typeface="Arial" pitchFamily="34" charset="0"/>
              <a:buChar char="•"/>
            </a:pPr>
            <a:r>
              <a:rPr lang="en-US" altLang="zh-CN" sz="1600" b="0" dirty="0" smtClean="0">
                <a:latin typeface="Times New Roman" pitchFamily="18" charset="0"/>
                <a:ea typeface="微软雅黑" pitchFamily="34" charset="-122"/>
                <a:cs typeface="Times New Roman" pitchFamily="18" charset="0"/>
              </a:rPr>
              <a:t>Globally Ranked  #4 in </a:t>
            </a:r>
            <a:r>
              <a:rPr lang="en-US" altLang="zh-CN" sz="1600" b="0" dirty="0">
                <a:latin typeface="Times New Roman" pitchFamily="18" charset="0"/>
                <a:ea typeface="微软雅黑" pitchFamily="34" charset="-122"/>
                <a:cs typeface="Times New Roman" pitchFamily="18" charset="0"/>
              </a:rPr>
              <a:t>terms of handset </a:t>
            </a:r>
            <a:r>
              <a:rPr lang="en-US" altLang="zh-CN" sz="1600" b="0" dirty="0" smtClean="0">
                <a:latin typeface="Times New Roman" pitchFamily="18" charset="0"/>
                <a:ea typeface="微软雅黑" pitchFamily="34" charset="-122"/>
                <a:cs typeface="Times New Roman" pitchFamily="18" charset="0"/>
              </a:rPr>
              <a:t>shipments</a:t>
            </a:r>
            <a:endParaRPr lang="en-US" altLang="zh-CN" sz="1600" b="0" dirty="0">
              <a:latin typeface="Times New Roman" pitchFamily="18" charset="0"/>
              <a:ea typeface="微软雅黑" pitchFamily="34" charset="-122"/>
              <a:cs typeface="Times New Roman" pitchFamily="18" charset="0"/>
            </a:endParaRPr>
          </a:p>
          <a:p>
            <a:pPr marL="233363" indent="-233363">
              <a:spcAft>
                <a:spcPts val="300"/>
              </a:spcAft>
              <a:buFont typeface="Arial" pitchFamily="34" charset="0"/>
              <a:buChar char="•"/>
            </a:pPr>
            <a:r>
              <a:rPr lang="en-US" altLang="zh-CN" sz="1800" b="0" dirty="0">
                <a:latin typeface="Times New Roman" pitchFamily="18" charset="0"/>
                <a:ea typeface="微软雅黑" pitchFamily="34" charset="-122"/>
                <a:cs typeface="Times New Roman" pitchFamily="18" charset="0"/>
              </a:rPr>
              <a:t>Listed in Shenzhen as ‘A Share Stock’ in 1997 and in Hong Kong as ‘H Share Stock’ in 2004</a:t>
            </a:r>
          </a:p>
          <a:p>
            <a:pPr marL="457200" lvl="1" indent="-223838">
              <a:spcAft>
                <a:spcPts val="300"/>
              </a:spcAft>
              <a:buFont typeface="Arial" pitchFamily="34" charset="0"/>
              <a:buChar char="•"/>
            </a:pPr>
            <a:r>
              <a:rPr lang="en-US" altLang="zh-CN" sz="1600" b="0" dirty="0" smtClean="0">
                <a:latin typeface="Times New Roman" pitchFamily="18" charset="0"/>
                <a:ea typeface="微软雅黑" pitchFamily="34" charset="-122"/>
                <a:cs typeface="Times New Roman" pitchFamily="18" charset="0"/>
              </a:rPr>
              <a:t>Transparent </a:t>
            </a:r>
            <a:r>
              <a:rPr lang="en-US" altLang="zh-CN" sz="1600" b="0" dirty="0">
                <a:latin typeface="Times New Roman" pitchFamily="18" charset="0"/>
                <a:ea typeface="微软雅黑" pitchFamily="34" charset="-122"/>
                <a:cs typeface="Times New Roman" pitchFamily="18" charset="0"/>
              </a:rPr>
              <a:t>financial reporting structure</a:t>
            </a:r>
          </a:p>
          <a:p>
            <a:pPr marL="457200" lvl="1" indent="-223838">
              <a:spcAft>
                <a:spcPts val="300"/>
              </a:spcAft>
              <a:buFont typeface="Arial" pitchFamily="34" charset="0"/>
              <a:buChar char="•"/>
            </a:pPr>
            <a:r>
              <a:rPr lang="en-US" altLang="zh-CN" sz="1600" b="0" dirty="0">
                <a:latin typeface="Times New Roman" pitchFamily="18" charset="0"/>
                <a:ea typeface="微软雅黑" pitchFamily="34" charset="-122"/>
                <a:cs typeface="Times New Roman" pitchFamily="18" charset="0"/>
              </a:rPr>
              <a:t>Audited by Ernst &amp; Young</a:t>
            </a:r>
          </a:p>
          <a:p>
            <a:pPr marL="342900" indent="-342900">
              <a:spcAft>
                <a:spcPts val="300"/>
              </a:spcAft>
              <a:buFont typeface="Arial" pitchFamily="34" charset="0"/>
              <a:buChar char="•"/>
            </a:pPr>
            <a:r>
              <a:rPr lang="en-US" altLang="zh-CN" sz="1800" b="0" dirty="0" smtClean="0">
                <a:latin typeface="Times New Roman" pitchFamily="18" charset="0"/>
                <a:ea typeface="微软雅黑" pitchFamily="34" charset="-122"/>
                <a:cs typeface="Times New Roman" pitchFamily="18" charset="0"/>
              </a:rPr>
              <a:t>R&amp;D and innovation are core company values and drive standards and patent acquisition</a:t>
            </a:r>
          </a:p>
          <a:p>
            <a:pPr marL="457200" lvl="1" indent="-223838">
              <a:spcAft>
                <a:spcPts val="300"/>
              </a:spcAft>
              <a:buFont typeface="Arial" pitchFamily="34" charset="0"/>
              <a:buChar char="•"/>
            </a:pPr>
            <a:r>
              <a:rPr lang="en-US" altLang="zh-CN" sz="1600" b="0" dirty="0">
                <a:latin typeface="Times New Roman" pitchFamily="18" charset="0"/>
                <a:ea typeface="微软雅黑" pitchFamily="34" charset="-122"/>
                <a:cs typeface="Times New Roman" pitchFamily="18" charset="0"/>
              </a:rPr>
              <a:t>Ranked #1 globally in international patent applications in 2011</a:t>
            </a:r>
          </a:p>
          <a:p>
            <a:pPr marL="457200" lvl="1" indent="-223838">
              <a:spcAft>
                <a:spcPts val="300"/>
              </a:spcAft>
              <a:buFont typeface="Arial" pitchFamily="34" charset="0"/>
              <a:buChar char="•"/>
            </a:pPr>
            <a:r>
              <a:rPr lang="en-US" altLang="zh-CN" sz="1600" b="0" dirty="0">
                <a:latin typeface="Times New Roman" pitchFamily="18" charset="0"/>
                <a:ea typeface="微软雅黑" pitchFamily="34" charset="-122"/>
                <a:cs typeface="Times New Roman" pitchFamily="18" charset="0"/>
              </a:rPr>
              <a:t>40,000+ Patent applications; 9,000+ International patents</a:t>
            </a:r>
          </a:p>
          <a:p>
            <a:pPr marL="457200" lvl="1" indent="-223838">
              <a:spcAft>
                <a:spcPts val="300"/>
              </a:spcAft>
              <a:buFont typeface="Arial" pitchFamily="34" charset="0"/>
              <a:buChar char="•"/>
            </a:pPr>
            <a:r>
              <a:rPr lang="en-US" altLang="zh-CN" sz="1600" b="0" dirty="0">
                <a:latin typeface="Times New Roman" pitchFamily="18" charset="0"/>
                <a:ea typeface="微软雅黑" pitchFamily="34" charset="-122"/>
                <a:cs typeface="Times New Roman" pitchFamily="18" charset="0"/>
              </a:rPr>
              <a:t>3178 PCT patents granted in 2011, </a:t>
            </a:r>
            <a:r>
              <a:rPr lang="en-US" altLang="zh-CN" sz="1600" b="0" dirty="0" smtClean="0">
                <a:latin typeface="Times New Roman" pitchFamily="18" charset="0"/>
                <a:ea typeface="微软雅黑" pitchFamily="34" charset="-122"/>
                <a:cs typeface="Times New Roman" pitchFamily="18" charset="0"/>
              </a:rPr>
              <a:t>Rank #1 </a:t>
            </a:r>
            <a:r>
              <a:rPr lang="en-US" altLang="zh-CN" sz="1600" b="0" dirty="0">
                <a:latin typeface="Times New Roman" pitchFamily="18" charset="0"/>
                <a:ea typeface="微软雅黑" pitchFamily="34" charset="-122"/>
                <a:cs typeface="Times New Roman" pitchFamily="18" charset="0"/>
              </a:rPr>
              <a:t>across all industries in </a:t>
            </a:r>
            <a:r>
              <a:rPr lang="en-US" altLang="zh-CN" sz="1600" b="0" dirty="0" smtClean="0">
                <a:latin typeface="Times New Roman" pitchFamily="18" charset="0"/>
                <a:ea typeface="微软雅黑" pitchFamily="34" charset="-122"/>
                <a:cs typeface="Times New Roman" pitchFamily="18" charset="0"/>
              </a:rPr>
              <a:t>China</a:t>
            </a:r>
          </a:p>
          <a:p>
            <a:pPr marL="457200" lvl="1" indent="-223838">
              <a:spcAft>
                <a:spcPts val="300"/>
              </a:spcAft>
              <a:buFont typeface="Arial" pitchFamily="34" charset="0"/>
              <a:buChar char="•"/>
            </a:pPr>
            <a:r>
              <a:rPr lang="en-US" altLang="zh-CN" sz="1600" b="0" dirty="0" smtClean="0">
                <a:latin typeface="Times New Roman" pitchFamily="18" charset="0"/>
                <a:ea typeface="微软雅黑" pitchFamily="34" charset="-122"/>
                <a:cs typeface="Times New Roman" pitchFamily="18" charset="0"/>
              </a:rPr>
              <a:t>15 R&amp;D centers worldwide; 26,000 +R&amp;D staff- #1 of China-listed companies</a:t>
            </a:r>
            <a:endParaRPr lang="en-US" altLang="zh-CN" sz="1600" b="0" dirty="0">
              <a:latin typeface="Times New Roman" pitchFamily="18" charset="0"/>
              <a:ea typeface="微软雅黑" pitchFamily="34" charset="-122"/>
              <a:cs typeface="Times New Roman" pitchFamily="18" charset="0"/>
            </a:endParaRPr>
          </a:p>
          <a:p>
            <a:pPr marL="457200" lvl="1" indent="-223838">
              <a:spcAft>
                <a:spcPts val="300"/>
              </a:spcAft>
              <a:buFont typeface="Arial" pitchFamily="34" charset="0"/>
              <a:buChar char="•"/>
            </a:pPr>
            <a:r>
              <a:rPr lang="en-US" altLang="zh-CN" sz="1600" b="0" dirty="0">
                <a:latin typeface="Times New Roman" pitchFamily="18" charset="0"/>
                <a:ea typeface="微软雅黑" pitchFamily="34" charset="-122"/>
                <a:cs typeface="Times New Roman" pitchFamily="18" charset="0"/>
              </a:rPr>
              <a:t>Dedicated to fulfilling customer and market requirements</a:t>
            </a:r>
          </a:p>
          <a:p>
            <a:pPr marL="342900" indent="-342900">
              <a:spcAft>
                <a:spcPts val="300"/>
              </a:spcAft>
              <a:buFont typeface="Arial" pitchFamily="34" charset="0"/>
              <a:buChar char="•"/>
            </a:pPr>
            <a:r>
              <a:rPr lang="en-US" altLang="zh-CN" sz="1800" b="0" dirty="0" smtClean="0">
                <a:latin typeface="Times New Roman" pitchFamily="18" charset="0"/>
                <a:ea typeface="微软雅黑" pitchFamily="34" charset="-122"/>
                <a:cs typeface="Times New Roman" pitchFamily="18" charset="0"/>
              </a:rPr>
              <a:t>Moving </a:t>
            </a:r>
            <a:r>
              <a:rPr lang="en-US" altLang="zh-CN" sz="1800" b="0" dirty="0">
                <a:latin typeface="Times New Roman" pitchFamily="18" charset="0"/>
                <a:ea typeface="微软雅黑" pitchFamily="34" charset="-122"/>
                <a:cs typeface="Times New Roman" pitchFamily="18" charset="0"/>
              </a:rPr>
              <a:t>into emerging technologies </a:t>
            </a:r>
            <a:r>
              <a:rPr lang="en-US" altLang="zh-CN" sz="1800" b="0" dirty="0" smtClean="0">
                <a:latin typeface="Times New Roman" pitchFamily="18" charset="0"/>
                <a:ea typeface="微软雅黑" pitchFamily="34" charset="-122"/>
                <a:cs typeface="Times New Roman" pitchFamily="18" charset="0"/>
              </a:rPr>
              <a:t>e.g. Cloud computing and Integrated Circuit</a:t>
            </a:r>
          </a:p>
          <a:p>
            <a:pPr marL="342900" indent="-342900">
              <a:spcAft>
                <a:spcPts val="300"/>
              </a:spcAft>
              <a:buFont typeface="Arial" pitchFamily="34" charset="0"/>
              <a:buChar char="•"/>
            </a:pPr>
            <a:r>
              <a:rPr lang="en-US" altLang="zh-CN" sz="1800" b="0" dirty="0" smtClean="0">
                <a:latin typeface="Times New Roman" pitchFamily="18" charset="0"/>
                <a:ea typeface="微软雅黑" pitchFamily="34" charset="-122"/>
                <a:cs typeface="Times New Roman" pitchFamily="18" charset="0"/>
              </a:rPr>
              <a:t>Revenue Growth in Q1-Q3 in 2011 was 33.4% [in US$]</a:t>
            </a:r>
          </a:p>
          <a:p>
            <a:pPr marL="457200" lvl="1" indent="-223838">
              <a:spcAft>
                <a:spcPts val="300"/>
              </a:spcAft>
              <a:buFont typeface="Arial" pitchFamily="34" charset="0"/>
              <a:buChar char="•"/>
            </a:pPr>
            <a:r>
              <a:rPr lang="en-US" altLang="zh-CN" sz="1600" b="0" dirty="0">
                <a:latin typeface="Times New Roman" pitchFamily="18" charset="0"/>
                <a:ea typeface="微软雅黑" pitchFamily="34" charset="-122"/>
                <a:cs typeface="Times New Roman" pitchFamily="18" charset="0"/>
              </a:rPr>
              <a:t>Ranked #1 across all industries worldwide </a:t>
            </a:r>
            <a:r>
              <a:rPr lang="zh-CN" altLang="en-US" sz="1600" b="0" dirty="0">
                <a:latin typeface="Times New Roman" pitchFamily="18" charset="0"/>
                <a:ea typeface="微软雅黑" pitchFamily="34" charset="-122"/>
                <a:cs typeface="Times New Roman" pitchFamily="18" charset="0"/>
              </a:rPr>
              <a:t> </a:t>
            </a:r>
            <a:r>
              <a:rPr lang="en-US" altLang="zh-CN" sz="1600" b="0" dirty="0">
                <a:latin typeface="Times New Roman" pitchFamily="18" charset="0"/>
                <a:ea typeface="微软雅黑" pitchFamily="34" charset="-122"/>
                <a:cs typeface="Times New Roman" pitchFamily="18" charset="0"/>
              </a:rPr>
              <a:t>[Source: Frost &amp; Sullivan]</a:t>
            </a:r>
            <a:endParaRPr lang="zh-CN" altLang="en-US" sz="1600" b="0" dirty="0">
              <a:latin typeface="Times New Roman" pitchFamily="18" charset="0"/>
              <a:ea typeface="微软雅黑" pitchFamily="34" charset="-122"/>
              <a:cs typeface="Times New Roman" pitchFamily="18" charset="0"/>
            </a:endParaRPr>
          </a:p>
          <a:p>
            <a:pPr marL="457200" lvl="1" indent="-223838">
              <a:spcAft>
                <a:spcPts val="300"/>
              </a:spcAft>
              <a:buFont typeface="Arial" pitchFamily="34" charset="0"/>
              <a:buChar char="•"/>
            </a:pPr>
            <a:r>
              <a:rPr lang="en-US" altLang="zh-CN" sz="1600" b="0" dirty="0">
                <a:latin typeface="Times New Roman" pitchFamily="18" charset="0"/>
                <a:ea typeface="微软雅黑" pitchFamily="34" charset="-122"/>
                <a:cs typeface="Times New Roman" pitchFamily="18" charset="0"/>
              </a:rPr>
              <a:t>Contract sales in 2010 exceeded 100 billion RMB</a:t>
            </a:r>
          </a:p>
          <a:p>
            <a:pPr marL="457200" lvl="1" indent="-223838">
              <a:spcAft>
                <a:spcPts val="300"/>
              </a:spcAft>
              <a:buFont typeface="Arial" pitchFamily="34" charset="0"/>
              <a:buChar char="•"/>
            </a:pPr>
            <a:r>
              <a:rPr lang="en-US" altLang="zh-CN" sz="1600" b="0" dirty="0">
                <a:latin typeface="Times New Roman" pitchFamily="18" charset="0"/>
                <a:ea typeface="微软雅黑" pitchFamily="34" charset="-122"/>
                <a:cs typeface="Times New Roman" pitchFamily="18" charset="0"/>
              </a:rPr>
              <a:t>Operating revenue in 2011 exceeded 10 billion US$</a:t>
            </a:r>
          </a:p>
          <a:p>
            <a:pPr marL="457200" lvl="1" indent="-223838">
              <a:spcAft>
                <a:spcPts val="300"/>
              </a:spcAft>
              <a:buFont typeface="Arial" pitchFamily="34" charset="0"/>
              <a:buChar char="•"/>
            </a:pPr>
            <a:r>
              <a:rPr lang="en-US" altLang="zh-CN" sz="1600" b="0" dirty="0">
                <a:latin typeface="Times New Roman" pitchFamily="18" charset="0"/>
                <a:ea typeface="微软雅黑" pitchFamily="34" charset="-122"/>
                <a:cs typeface="Times New Roman" pitchFamily="18" charset="0"/>
              </a:rPr>
              <a:t>Revenue from international operations grew 36.41% in H1’2011 [55.74% of total operating revenue]</a:t>
            </a:r>
          </a:p>
        </p:txBody>
      </p:sp>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组合 1530"/>
          <p:cNvPicPr>
            <a:picLocks noChangeArrowheads="1"/>
          </p:cNvPicPr>
          <p:nvPr/>
        </p:nvPicPr>
        <p:blipFill>
          <a:blip r:embed="rId3" cstate="print"/>
          <a:srcRect/>
          <a:stretch>
            <a:fillRect/>
          </a:stretch>
        </p:blipFill>
        <p:spPr bwMode="auto">
          <a:xfrm>
            <a:off x="3333751" y="1568451"/>
            <a:ext cx="5565775" cy="4307416"/>
          </a:xfrm>
          <a:prstGeom prst="rect">
            <a:avLst/>
          </a:prstGeom>
          <a:noFill/>
        </p:spPr>
      </p:pic>
      <p:sp>
        <p:nvSpPr>
          <p:cNvPr id="94210" name="标题 1"/>
          <p:cNvSpPr>
            <a:spLocks noGrp="1"/>
          </p:cNvSpPr>
          <p:nvPr>
            <p:ph type="title"/>
          </p:nvPr>
        </p:nvSpPr>
        <p:spPr>
          <a:xfrm>
            <a:off x="0" y="190500"/>
            <a:ext cx="9144000" cy="772584"/>
          </a:xfrm>
        </p:spPr>
        <p:txBody>
          <a:bodyPr/>
          <a:lstStyle/>
          <a:p>
            <a:pPr eaLnBrk="1" hangingPunct="1"/>
            <a:r>
              <a:rPr lang="en-US" altLang="zh-CN" dirty="0" smtClean="0">
                <a:solidFill>
                  <a:srgbClr val="002060"/>
                </a:solidFill>
                <a:latin typeface="Times New Roman" pitchFamily="18" charset="0"/>
                <a:cs typeface="Times New Roman" pitchFamily="18" charset="0"/>
              </a:rPr>
              <a:t>Global Operation</a:t>
            </a:r>
            <a:endParaRPr lang="zh-CN" altLang="en-US" dirty="0" smtClean="0">
              <a:solidFill>
                <a:srgbClr val="002060"/>
              </a:solidFill>
              <a:latin typeface="Times New Roman" pitchFamily="18" charset="0"/>
              <a:cs typeface="Times New Roman" pitchFamily="18" charset="0"/>
            </a:endParaRPr>
          </a:p>
        </p:txBody>
      </p:sp>
      <p:sp>
        <p:nvSpPr>
          <p:cNvPr id="19461" name="矩形 1600"/>
          <p:cNvSpPr>
            <a:spLocks noChangeArrowheads="1"/>
          </p:cNvSpPr>
          <p:nvPr/>
        </p:nvSpPr>
        <p:spPr bwMode="auto">
          <a:xfrm>
            <a:off x="7934326" y="6127751"/>
            <a:ext cx="1138453" cy="246221"/>
          </a:xfrm>
          <a:prstGeom prst="rect">
            <a:avLst/>
          </a:prstGeom>
          <a:noFill/>
          <a:ln w="9525">
            <a:noFill/>
            <a:miter lim="800000"/>
            <a:headEnd/>
            <a:tailEnd/>
          </a:ln>
        </p:spPr>
        <p:txBody>
          <a:bodyPr wrap="none">
            <a:spAutoFit/>
          </a:bodyPr>
          <a:lstStyle/>
          <a:p>
            <a:r>
              <a:rPr lang="en-US" altLang="zh-CN" sz="1000" i="1" u="sng">
                <a:latin typeface="Times New Roman" pitchFamily="18" charset="0"/>
                <a:ea typeface="微软雅黑" pitchFamily="34" charset="-122"/>
                <a:cs typeface="Times New Roman" pitchFamily="18" charset="0"/>
              </a:rPr>
              <a:t>As of End of 2010</a:t>
            </a:r>
            <a:endParaRPr lang="zh-CN" altLang="en-US" sz="1000" i="1" u="sng">
              <a:latin typeface="Times New Roman" pitchFamily="18" charset="0"/>
              <a:ea typeface="微软雅黑" pitchFamily="34" charset="-122"/>
              <a:cs typeface="Times New Roman" pitchFamily="18" charset="0"/>
            </a:endParaRPr>
          </a:p>
        </p:txBody>
      </p:sp>
      <p:sp>
        <p:nvSpPr>
          <p:cNvPr id="1601" name="同侧圆角矩形 1600"/>
          <p:cNvSpPr/>
          <p:nvPr/>
        </p:nvSpPr>
        <p:spPr bwMode="auto">
          <a:xfrm>
            <a:off x="4238626" y="952500"/>
            <a:ext cx="1190625" cy="381000"/>
          </a:xfrm>
          <a:prstGeom prst="round2SameRect">
            <a:avLst/>
          </a:prstGeom>
          <a:solidFill>
            <a:srgbClr val="0065A9">
              <a:alpha val="50980"/>
            </a:srgbClr>
          </a:solidFill>
          <a:ln w="9525" cap="flat" cmpd="sng" algn="ctr">
            <a:noFill/>
            <a:prstDash val="solid"/>
            <a:round/>
            <a:headEnd type="none" w="med" len="med"/>
            <a:tailEnd type="none" w="med" len="med"/>
          </a:ln>
          <a:effectLst/>
        </p:spPr>
        <p:txBody>
          <a:bodyPr wrap="none" lIns="90000" tIns="46800" rIns="90000" bIns="46800" anchor="ctr"/>
          <a:lstStyle/>
          <a:p>
            <a:pPr algn="ctr" eaLnBrk="0" hangingPunct="0"/>
            <a:r>
              <a:rPr kumimoji="1" lang="en-US" altLang="zh-CN" sz="1400" b="1" dirty="0">
                <a:solidFill>
                  <a:schemeClr val="bg1"/>
                </a:solidFill>
                <a:latin typeface="Times New Roman" pitchFamily="18" charset="0"/>
                <a:ea typeface="微软雅黑" pitchFamily="34" charset="-122"/>
                <a:cs typeface="Times New Roman" pitchFamily="18" charset="0"/>
              </a:rPr>
              <a:t>North America</a:t>
            </a:r>
            <a:endParaRPr kumimoji="1" lang="zh-CN" altLang="en-US" sz="1400" b="1" dirty="0">
              <a:solidFill>
                <a:schemeClr val="bg1"/>
              </a:solidFill>
              <a:latin typeface="Times New Roman" pitchFamily="18" charset="0"/>
              <a:ea typeface="微软雅黑" pitchFamily="34" charset="-122"/>
              <a:cs typeface="Times New Roman" pitchFamily="18" charset="0"/>
            </a:endParaRPr>
          </a:p>
        </p:txBody>
      </p:sp>
      <p:sp>
        <p:nvSpPr>
          <p:cNvPr id="1602" name="矩形 1601"/>
          <p:cNvSpPr/>
          <p:nvPr/>
        </p:nvSpPr>
        <p:spPr bwMode="auto">
          <a:xfrm>
            <a:off x="4238626" y="1371600"/>
            <a:ext cx="1190625" cy="2057400"/>
          </a:xfrm>
          <a:prstGeom prst="rect">
            <a:avLst/>
          </a:prstGeom>
          <a:solidFill>
            <a:schemeClr val="tx1">
              <a:lumMod val="65000"/>
              <a:lumOff val="35000"/>
              <a:alpha val="36863"/>
            </a:schemeClr>
          </a:solidFill>
          <a:ln w="9525" cap="flat" cmpd="sng" algn="ctr">
            <a:noFill/>
            <a:prstDash val="solid"/>
            <a:round/>
            <a:headEnd type="none" w="med" len="med"/>
            <a:tailEnd type="none" w="med" len="med"/>
          </a:ln>
          <a:effectLst/>
        </p:spPr>
        <p:txBody>
          <a:bodyPr wrap="none" lIns="90000" tIns="46800" rIns="90000" bIns="46800"/>
          <a:lstStyle/>
          <a:p>
            <a:pPr eaLnBrk="0" hangingPunct="0">
              <a:lnSpc>
                <a:spcPct val="110000"/>
              </a:lnSpc>
              <a:buSzPct val="80000"/>
              <a:buFont typeface="Wingdings" pitchFamily="2" charset="2"/>
              <a:buChar char="Ø"/>
            </a:pPr>
            <a:r>
              <a:rPr kumimoji="1" lang="en-US" altLang="zh-CN" sz="1000" dirty="0">
                <a:latin typeface="Times New Roman" pitchFamily="18" charset="0"/>
                <a:ea typeface="微软雅黑" pitchFamily="34" charset="-122"/>
                <a:cs typeface="Times New Roman" pitchFamily="18" charset="0"/>
              </a:rPr>
              <a:t>AT&amp;T</a:t>
            </a:r>
          </a:p>
          <a:p>
            <a:pPr eaLnBrk="0" hangingPunct="0">
              <a:lnSpc>
                <a:spcPct val="110000"/>
              </a:lnSpc>
              <a:buSzPct val="80000"/>
              <a:buFont typeface="Wingdings" pitchFamily="2" charset="2"/>
              <a:buChar char="Ø"/>
            </a:pPr>
            <a:r>
              <a:rPr kumimoji="1" lang="en-US" altLang="zh-CN" sz="1000" dirty="0">
                <a:latin typeface="Times New Roman" pitchFamily="18" charset="0"/>
                <a:ea typeface="微软雅黑" pitchFamily="34" charset="-122"/>
                <a:cs typeface="Times New Roman" pitchFamily="18" charset="0"/>
              </a:rPr>
              <a:t>BCE</a:t>
            </a:r>
          </a:p>
          <a:p>
            <a:pPr eaLnBrk="0" hangingPunct="0">
              <a:lnSpc>
                <a:spcPct val="110000"/>
              </a:lnSpc>
              <a:buSzPct val="80000"/>
              <a:buFont typeface="Wingdings" pitchFamily="2" charset="2"/>
              <a:buChar char="Ø"/>
            </a:pPr>
            <a:r>
              <a:rPr kumimoji="1" lang="en-US" altLang="zh-CN" sz="1000" dirty="0" err="1">
                <a:latin typeface="Times New Roman" pitchFamily="18" charset="0"/>
                <a:ea typeface="微软雅黑" pitchFamily="34" charset="-122"/>
                <a:cs typeface="Times New Roman" pitchFamily="18" charset="0"/>
              </a:rPr>
              <a:t>MetroPCS</a:t>
            </a:r>
            <a:endParaRPr kumimoji="1" lang="en-US" altLang="zh-CN" sz="1000" dirty="0">
              <a:latin typeface="Times New Roman" pitchFamily="18" charset="0"/>
              <a:ea typeface="微软雅黑" pitchFamily="34" charset="-122"/>
              <a:cs typeface="Times New Roman" pitchFamily="18" charset="0"/>
            </a:endParaRPr>
          </a:p>
          <a:p>
            <a:pPr eaLnBrk="0" hangingPunct="0">
              <a:lnSpc>
                <a:spcPct val="110000"/>
              </a:lnSpc>
              <a:buSzPct val="80000"/>
              <a:buFont typeface="Wingdings" pitchFamily="2" charset="2"/>
              <a:buChar char="Ø"/>
            </a:pPr>
            <a:r>
              <a:rPr lang="en-US" altLang="zh-CN" sz="1000" dirty="0">
                <a:solidFill>
                  <a:srgbClr val="000000"/>
                </a:solidFill>
                <a:latin typeface="Times New Roman" pitchFamily="18" charset="0"/>
                <a:cs typeface="Times New Roman" pitchFamily="18" charset="0"/>
              </a:rPr>
              <a:t>Rogers</a:t>
            </a:r>
            <a:endParaRPr kumimoji="1" lang="en-US" altLang="zh-CN" sz="1000" dirty="0">
              <a:latin typeface="Times New Roman" pitchFamily="18" charset="0"/>
              <a:ea typeface="微软雅黑" pitchFamily="34" charset="-122"/>
              <a:cs typeface="Times New Roman" pitchFamily="18" charset="0"/>
            </a:endParaRPr>
          </a:p>
          <a:p>
            <a:pPr eaLnBrk="0" hangingPunct="0">
              <a:lnSpc>
                <a:spcPct val="110000"/>
              </a:lnSpc>
              <a:buSzPct val="80000"/>
              <a:buFont typeface="Wingdings" pitchFamily="2" charset="2"/>
              <a:buChar char="Ø"/>
            </a:pPr>
            <a:r>
              <a:rPr kumimoji="1" lang="en-US" altLang="zh-CN" sz="1000" dirty="0">
                <a:latin typeface="Times New Roman" pitchFamily="18" charset="0"/>
                <a:ea typeface="微软雅黑" pitchFamily="34" charset="-122"/>
                <a:cs typeface="Times New Roman" pitchFamily="18" charset="0"/>
              </a:rPr>
              <a:t>Sprint</a:t>
            </a:r>
          </a:p>
          <a:p>
            <a:pPr eaLnBrk="0" hangingPunct="0">
              <a:lnSpc>
                <a:spcPct val="110000"/>
              </a:lnSpc>
              <a:buSzPct val="80000"/>
              <a:buFont typeface="Wingdings" pitchFamily="2" charset="2"/>
              <a:buChar char="Ø"/>
            </a:pPr>
            <a:r>
              <a:rPr kumimoji="1" lang="en-US" altLang="zh-CN" sz="1000" dirty="0" err="1">
                <a:latin typeface="Times New Roman" pitchFamily="18" charset="0"/>
                <a:ea typeface="微软雅黑" pitchFamily="34" charset="-122"/>
                <a:cs typeface="Times New Roman" pitchFamily="18" charset="0"/>
              </a:rPr>
              <a:t>Telus</a:t>
            </a:r>
            <a:endParaRPr kumimoji="1" lang="en-US" altLang="zh-CN" sz="1000" dirty="0">
              <a:latin typeface="Times New Roman" pitchFamily="18" charset="0"/>
              <a:ea typeface="微软雅黑" pitchFamily="34" charset="-122"/>
              <a:cs typeface="Times New Roman" pitchFamily="18" charset="0"/>
            </a:endParaRPr>
          </a:p>
          <a:p>
            <a:pPr eaLnBrk="0" hangingPunct="0">
              <a:lnSpc>
                <a:spcPct val="110000"/>
              </a:lnSpc>
              <a:buSzPct val="80000"/>
              <a:buFont typeface="Wingdings" pitchFamily="2" charset="2"/>
              <a:buChar char="Ø"/>
            </a:pPr>
            <a:r>
              <a:rPr lang="en-US" altLang="zh-CN" sz="1000" dirty="0">
                <a:solidFill>
                  <a:srgbClr val="000000"/>
                </a:solidFill>
                <a:latin typeface="Times New Roman" pitchFamily="18" charset="0"/>
                <a:cs typeface="Times New Roman" pitchFamily="18" charset="0"/>
              </a:rPr>
              <a:t>Time Warner Cable </a:t>
            </a:r>
            <a:endParaRPr kumimoji="1" lang="en-US" altLang="zh-CN" sz="1000" dirty="0">
              <a:latin typeface="Times New Roman" pitchFamily="18" charset="0"/>
              <a:ea typeface="微软雅黑" pitchFamily="34" charset="-122"/>
              <a:cs typeface="Times New Roman" pitchFamily="18" charset="0"/>
            </a:endParaRPr>
          </a:p>
          <a:p>
            <a:pPr eaLnBrk="0" hangingPunct="0">
              <a:lnSpc>
                <a:spcPct val="110000"/>
              </a:lnSpc>
              <a:buSzPct val="80000"/>
              <a:buFont typeface="Wingdings" pitchFamily="2" charset="2"/>
              <a:buChar char="Ø"/>
            </a:pPr>
            <a:r>
              <a:rPr lang="en-US" altLang="zh-CN" sz="1000" dirty="0">
                <a:solidFill>
                  <a:srgbClr val="000000"/>
                </a:solidFill>
                <a:latin typeface="Times New Roman" pitchFamily="18" charset="0"/>
                <a:cs typeface="Times New Roman" pitchFamily="18" charset="0"/>
              </a:rPr>
              <a:t>US Cellular/TDS </a:t>
            </a:r>
            <a:endParaRPr kumimoji="1" lang="en-US" altLang="zh-CN" sz="1000" dirty="0">
              <a:latin typeface="Times New Roman" pitchFamily="18" charset="0"/>
              <a:ea typeface="微软雅黑" pitchFamily="34" charset="-122"/>
              <a:cs typeface="Times New Roman" pitchFamily="18" charset="0"/>
            </a:endParaRPr>
          </a:p>
          <a:p>
            <a:pPr eaLnBrk="0" hangingPunct="0">
              <a:lnSpc>
                <a:spcPct val="110000"/>
              </a:lnSpc>
              <a:buSzPct val="80000"/>
              <a:buFont typeface="Wingdings" pitchFamily="2" charset="2"/>
              <a:buChar char="Ø"/>
            </a:pPr>
            <a:r>
              <a:rPr kumimoji="1" lang="en-US" altLang="zh-CN" sz="1000" dirty="0">
                <a:latin typeface="Times New Roman" pitchFamily="18" charset="0"/>
                <a:ea typeface="微软雅黑" pitchFamily="34" charset="-122"/>
                <a:cs typeface="Times New Roman" pitchFamily="18" charset="0"/>
              </a:rPr>
              <a:t>Verizon</a:t>
            </a:r>
          </a:p>
        </p:txBody>
      </p:sp>
      <p:sp>
        <p:nvSpPr>
          <p:cNvPr id="1603" name="同侧圆角矩形 1602"/>
          <p:cNvSpPr/>
          <p:nvPr/>
        </p:nvSpPr>
        <p:spPr bwMode="auto">
          <a:xfrm>
            <a:off x="4297364" y="3498851"/>
            <a:ext cx="1131887" cy="381000"/>
          </a:xfrm>
          <a:prstGeom prst="round2SameRect">
            <a:avLst/>
          </a:prstGeom>
          <a:solidFill>
            <a:srgbClr val="0065A9">
              <a:alpha val="50980"/>
            </a:srgbClr>
          </a:solidFill>
          <a:ln w="9525" cap="flat" cmpd="sng" algn="ctr">
            <a:noFill/>
            <a:prstDash val="solid"/>
            <a:round/>
            <a:headEnd type="none" w="med" len="med"/>
            <a:tailEnd type="none" w="med" len="med"/>
          </a:ln>
          <a:effectLst/>
        </p:spPr>
        <p:txBody>
          <a:bodyPr wrap="none" lIns="90000" tIns="46800" rIns="90000" bIns="46800" anchor="ctr"/>
          <a:lstStyle/>
          <a:p>
            <a:pPr algn="ctr" eaLnBrk="0" hangingPunct="0"/>
            <a:r>
              <a:rPr kumimoji="1" lang="en-US" altLang="zh-CN" sz="1400" b="1">
                <a:solidFill>
                  <a:schemeClr val="bg1"/>
                </a:solidFill>
                <a:latin typeface="Times New Roman" pitchFamily="18" charset="0"/>
                <a:ea typeface="微软雅黑" pitchFamily="34" charset="-122"/>
                <a:cs typeface="Times New Roman" pitchFamily="18" charset="0"/>
              </a:rPr>
              <a:t>Latin America</a:t>
            </a:r>
            <a:endParaRPr kumimoji="1" lang="zh-CN" altLang="en-US" sz="1400" b="1">
              <a:solidFill>
                <a:schemeClr val="bg1"/>
              </a:solidFill>
              <a:latin typeface="Times New Roman" pitchFamily="18" charset="0"/>
              <a:ea typeface="微软雅黑" pitchFamily="34" charset="-122"/>
              <a:cs typeface="Times New Roman" pitchFamily="18" charset="0"/>
            </a:endParaRPr>
          </a:p>
        </p:txBody>
      </p:sp>
      <p:sp>
        <p:nvSpPr>
          <p:cNvPr id="1604" name="矩形 1603"/>
          <p:cNvSpPr/>
          <p:nvPr/>
        </p:nvSpPr>
        <p:spPr bwMode="auto">
          <a:xfrm>
            <a:off x="4297364" y="3920067"/>
            <a:ext cx="1131887" cy="1794933"/>
          </a:xfrm>
          <a:prstGeom prst="rect">
            <a:avLst/>
          </a:prstGeom>
          <a:solidFill>
            <a:schemeClr val="tx1">
              <a:lumMod val="65000"/>
              <a:lumOff val="35000"/>
              <a:alpha val="36863"/>
            </a:schemeClr>
          </a:solidFill>
          <a:ln w="9525" cap="flat" cmpd="sng" algn="ctr">
            <a:noFill/>
            <a:prstDash val="solid"/>
            <a:round/>
            <a:headEnd type="none" w="med" len="med"/>
            <a:tailEnd type="none" w="med" len="med"/>
          </a:ln>
          <a:effectLst/>
        </p:spPr>
        <p:txBody>
          <a:bodyPr lIns="90000" tIns="46800" rIns="90000" bIns="46800"/>
          <a:lstStyle/>
          <a:p>
            <a:pPr marL="92075" indent="-92075" eaLnBrk="0" hangingPunct="0">
              <a:lnSpc>
                <a:spcPct val="110000"/>
              </a:lnSpc>
              <a:buSzPct val="80000"/>
              <a:buFont typeface="Wingdings" pitchFamily="2" charset="2"/>
              <a:buChar char="Ø"/>
            </a:pPr>
            <a:r>
              <a:rPr lang="en-US" altLang="zh-CN" sz="1000" dirty="0" err="1">
                <a:solidFill>
                  <a:srgbClr val="000000"/>
                </a:solidFill>
                <a:latin typeface="Times New Roman" pitchFamily="18" charset="0"/>
                <a:cs typeface="Times New Roman" pitchFamily="18" charset="0"/>
              </a:rPr>
              <a:t>América</a:t>
            </a:r>
            <a:r>
              <a:rPr lang="en-US" altLang="zh-CN" sz="1000" dirty="0">
                <a:solidFill>
                  <a:srgbClr val="000000"/>
                </a:solidFill>
                <a:latin typeface="Times New Roman" pitchFamily="18" charset="0"/>
                <a:cs typeface="Times New Roman" pitchFamily="18" charset="0"/>
              </a:rPr>
              <a:t> </a:t>
            </a:r>
            <a:r>
              <a:rPr lang="en-US" altLang="zh-CN" sz="1000" dirty="0" err="1">
                <a:solidFill>
                  <a:srgbClr val="000000"/>
                </a:solidFill>
                <a:latin typeface="Times New Roman" pitchFamily="18" charset="0"/>
                <a:cs typeface="Times New Roman" pitchFamily="18" charset="0"/>
              </a:rPr>
              <a:t>Móvil</a:t>
            </a:r>
            <a:endParaRPr kumimoji="1" lang="en-US" altLang="zh-CN" sz="1000" dirty="0">
              <a:latin typeface="Times New Roman" pitchFamily="18" charset="0"/>
              <a:ea typeface="微软雅黑" pitchFamily="34" charset="-122"/>
              <a:cs typeface="Times New Roman" pitchFamily="18" charset="0"/>
            </a:endParaRPr>
          </a:p>
          <a:p>
            <a:pPr marL="92075" indent="-92075" eaLnBrk="0" hangingPunct="0">
              <a:lnSpc>
                <a:spcPct val="110000"/>
              </a:lnSpc>
              <a:buSzPct val="80000"/>
              <a:buFont typeface="Wingdings" pitchFamily="2" charset="2"/>
              <a:buChar char="Ø"/>
            </a:pPr>
            <a:r>
              <a:rPr kumimoji="1" lang="en-US" altLang="zh-CN" sz="1000" dirty="0" err="1">
                <a:latin typeface="Times New Roman" pitchFamily="18" charset="0"/>
                <a:ea typeface="微软雅黑" pitchFamily="34" charset="-122"/>
                <a:cs typeface="Times New Roman" pitchFamily="18" charset="0"/>
              </a:rPr>
              <a:t>Brasil</a:t>
            </a:r>
            <a:r>
              <a:rPr kumimoji="1" lang="en-US" altLang="zh-CN" sz="1000" dirty="0">
                <a:latin typeface="Times New Roman" pitchFamily="18" charset="0"/>
                <a:ea typeface="微软雅黑" pitchFamily="34" charset="-122"/>
                <a:cs typeface="Times New Roman" pitchFamily="18" charset="0"/>
              </a:rPr>
              <a:t> Telecom</a:t>
            </a:r>
          </a:p>
          <a:p>
            <a:pPr marL="92075" indent="-92075" eaLnBrk="0" hangingPunct="0">
              <a:lnSpc>
                <a:spcPct val="110000"/>
              </a:lnSpc>
              <a:buSzPct val="80000"/>
              <a:buFont typeface="Wingdings" pitchFamily="2" charset="2"/>
              <a:buChar char="Ø"/>
            </a:pPr>
            <a:r>
              <a:rPr kumimoji="1" lang="en-US" altLang="zh-CN" sz="1000" dirty="0" err="1">
                <a:latin typeface="Times New Roman" pitchFamily="18" charset="0"/>
                <a:ea typeface="微软雅黑" pitchFamily="34" charset="-122"/>
                <a:cs typeface="Times New Roman" pitchFamily="18" charset="0"/>
              </a:rPr>
              <a:t>CANTv</a:t>
            </a:r>
            <a:r>
              <a:rPr kumimoji="1" lang="en-US" altLang="zh-CN" sz="1000" dirty="0">
                <a:latin typeface="Times New Roman" pitchFamily="18" charset="0"/>
                <a:ea typeface="微软雅黑" pitchFamily="34" charset="-122"/>
                <a:cs typeface="Times New Roman" pitchFamily="18" charset="0"/>
              </a:rPr>
              <a:t> </a:t>
            </a:r>
          </a:p>
          <a:p>
            <a:pPr marL="92075" indent="-92075" eaLnBrk="0" hangingPunct="0">
              <a:lnSpc>
                <a:spcPct val="110000"/>
              </a:lnSpc>
              <a:buSzPct val="80000"/>
              <a:buFont typeface="Wingdings" pitchFamily="2" charset="2"/>
              <a:buChar char="Ø"/>
            </a:pPr>
            <a:r>
              <a:rPr kumimoji="1" lang="en-US" altLang="zh-CN" sz="1000" dirty="0" err="1">
                <a:latin typeface="Times New Roman" pitchFamily="18" charset="0"/>
                <a:ea typeface="微软雅黑" pitchFamily="34" charset="-122"/>
                <a:cs typeface="Times New Roman" pitchFamily="18" charset="0"/>
              </a:rPr>
              <a:t>Oi</a:t>
            </a:r>
            <a:endParaRPr kumimoji="1" lang="en-US" altLang="zh-CN" sz="1000" dirty="0">
              <a:latin typeface="Times New Roman" pitchFamily="18" charset="0"/>
              <a:ea typeface="微软雅黑" pitchFamily="34" charset="-122"/>
              <a:cs typeface="Times New Roman" pitchFamily="18" charset="0"/>
            </a:endParaRPr>
          </a:p>
          <a:p>
            <a:pPr marL="92075" indent="-92075" eaLnBrk="0" hangingPunct="0">
              <a:lnSpc>
                <a:spcPct val="110000"/>
              </a:lnSpc>
              <a:buSzPct val="80000"/>
              <a:buFont typeface="Wingdings" pitchFamily="2" charset="2"/>
              <a:buChar char="Ø"/>
            </a:pPr>
            <a:r>
              <a:rPr kumimoji="1" lang="en-US" altLang="zh-CN" sz="1000" dirty="0">
                <a:latin typeface="Times New Roman" pitchFamily="18" charset="0"/>
                <a:ea typeface="微软雅黑" pitchFamily="34" charset="-122"/>
                <a:cs typeface="Times New Roman" pitchFamily="18" charset="0"/>
              </a:rPr>
              <a:t>Telecom Argentina</a:t>
            </a:r>
          </a:p>
          <a:p>
            <a:pPr marL="92075" indent="-92075" eaLnBrk="0" hangingPunct="0">
              <a:lnSpc>
                <a:spcPct val="110000"/>
              </a:lnSpc>
              <a:buSzPct val="80000"/>
              <a:buFont typeface="Wingdings" pitchFamily="2" charset="2"/>
              <a:buChar char="Ø"/>
            </a:pPr>
            <a:r>
              <a:rPr lang="en-US" altLang="zh-CN" sz="1000" dirty="0" err="1">
                <a:solidFill>
                  <a:srgbClr val="000000"/>
                </a:solidFill>
                <a:latin typeface="Times New Roman" pitchFamily="18" charset="0"/>
                <a:cs typeface="Times New Roman" pitchFamily="18" charset="0"/>
              </a:rPr>
              <a:t>Telmex</a:t>
            </a:r>
            <a:r>
              <a:rPr lang="en-US" altLang="zh-CN" sz="1000" dirty="0">
                <a:solidFill>
                  <a:srgbClr val="000000"/>
                </a:solidFill>
                <a:latin typeface="Times New Roman" pitchFamily="18" charset="0"/>
                <a:cs typeface="Times New Roman" pitchFamily="18" charset="0"/>
              </a:rPr>
              <a:t> </a:t>
            </a:r>
            <a:endParaRPr kumimoji="1" lang="en-US" altLang="zh-CN" sz="1000" dirty="0">
              <a:latin typeface="Times New Roman" pitchFamily="18" charset="0"/>
              <a:ea typeface="微软雅黑" pitchFamily="34" charset="-122"/>
              <a:cs typeface="Times New Roman" pitchFamily="18" charset="0"/>
            </a:endParaRPr>
          </a:p>
        </p:txBody>
      </p:sp>
      <p:sp>
        <p:nvSpPr>
          <p:cNvPr id="1605" name="同侧圆角矩形 1604"/>
          <p:cNvSpPr/>
          <p:nvPr/>
        </p:nvSpPr>
        <p:spPr bwMode="auto">
          <a:xfrm>
            <a:off x="5429251" y="952500"/>
            <a:ext cx="1217613" cy="381000"/>
          </a:xfrm>
          <a:prstGeom prst="round2SameRect">
            <a:avLst/>
          </a:prstGeom>
          <a:solidFill>
            <a:srgbClr val="0065A9">
              <a:alpha val="50980"/>
            </a:srgbClr>
          </a:solidFill>
          <a:ln w="9525" cap="flat" cmpd="sng" algn="ctr">
            <a:noFill/>
            <a:prstDash val="solid"/>
            <a:round/>
            <a:headEnd type="none" w="med" len="med"/>
            <a:tailEnd type="none" w="med" len="med"/>
          </a:ln>
          <a:effectLst/>
        </p:spPr>
        <p:txBody>
          <a:bodyPr wrap="none" lIns="90000" tIns="46800" rIns="90000" bIns="46800" anchor="ctr"/>
          <a:lstStyle/>
          <a:p>
            <a:pPr algn="ctr" eaLnBrk="0" hangingPunct="0"/>
            <a:r>
              <a:rPr kumimoji="1" lang="en-US" altLang="zh-CN" sz="1400" b="1">
                <a:solidFill>
                  <a:schemeClr val="bg1"/>
                </a:solidFill>
                <a:latin typeface="Times New Roman" pitchFamily="18" charset="0"/>
                <a:ea typeface="微软雅黑" pitchFamily="34" charset="-122"/>
                <a:cs typeface="Times New Roman" pitchFamily="18" charset="0"/>
              </a:rPr>
              <a:t>Europe</a:t>
            </a:r>
            <a:endParaRPr kumimoji="1" lang="zh-CN" altLang="en-US" sz="1400" b="1">
              <a:solidFill>
                <a:schemeClr val="bg1"/>
              </a:solidFill>
              <a:latin typeface="Times New Roman" pitchFamily="18" charset="0"/>
              <a:ea typeface="微软雅黑" pitchFamily="34" charset="-122"/>
              <a:cs typeface="Times New Roman" pitchFamily="18" charset="0"/>
            </a:endParaRPr>
          </a:p>
        </p:txBody>
      </p:sp>
      <p:sp>
        <p:nvSpPr>
          <p:cNvPr id="1607" name="同侧圆角矩形 1606"/>
          <p:cNvSpPr/>
          <p:nvPr/>
        </p:nvSpPr>
        <p:spPr bwMode="auto">
          <a:xfrm>
            <a:off x="6643689" y="3416300"/>
            <a:ext cx="1131887" cy="381000"/>
          </a:xfrm>
          <a:prstGeom prst="round2SameRect">
            <a:avLst/>
          </a:prstGeom>
          <a:solidFill>
            <a:srgbClr val="0065A9">
              <a:alpha val="50980"/>
            </a:srgbClr>
          </a:solidFill>
          <a:ln w="9525" cap="flat" cmpd="sng" algn="ctr">
            <a:noFill/>
            <a:prstDash val="solid"/>
            <a:round/>
            <a:headEnd type="none" w="med" len="med"/>
            <a:tailEnd type="none" w="med" len="med"/>
          </a:ln>
          <a:effectLst/>
        </p:spPr>
        <p:txBody>
          <a:bodyPr wrap="none" lIns="90000" tIns="46800" rIns="90000" bIns="46800" anchor="ctr"/>
          <a:lstStyle/>
          <a:p>
            <a:pPr algn="ctr" eaLnBrk="0" hangingPunct="0"/>
            <a:r>
              <a:rPr kumimoji="1" lang="en-US" altLang="zh-CN" sz="1400" b="1">
                <a:solidFill>
                  <a:schemeClr val="bg1"/>
                </a:solidFill>
                <a:latin typeface="Times New Roman" pitchFamily="18" charset="0"/>
                <a:ea typeface="微软雅黑" pitchFamily="34" charset="-122"/>
                <a:cs typeface="Times New Roman" pitchFamily="18" charset="0"/>
              </a:rPr>
              <a:t>MEA</a:t>
            </a:r>
            <a:endParaRPr kumimoji="1" lang="zh-CN" altLang="en-US" sz="1400" b="1">
              <a:solidFill>
                <a:schemeClr val="bg1"/>
              </a:solidFill>
              <a:latin typeface="Times New Roman" pitchFamily="18" charset="0"/>
              <a:ea typeface="微软雅黑" pitchFamily="34" charset="-122"/>
              <a:cs typeface="Times New Roman" pitchFamily="18" charset="0"/>
            </a:endParaRPr>
          </a:p>
        </p:txBody>
      </p:sp>
      <p:sp>
        <p:nvSpPr>
          <p:cNvPr id="1608" name="矩形 1607"/>
          <p:cNvSpPr/>
          <p:nvPr/>
        </p:nvSpPr>
        <p:spPr bwMode="auto">
          <a:xfrm>
            <a:off x="6654800" y="3837517"/>
            <a:ext cx="1131888" cy="1877483"/>
          </a:xfrm>
          <a:prstGeom prst="rect">
            <a:avLst/>
          </a:prstGeom>
          <a:solidFill>
            <a:schemeClr val="tx1">
              <a:lumMod val="65000"/>
              <a:lumOff val="35000"/>
              <a:alpha val="36863"/>
            </a:schemeClr>
          </a:solidFill>
          <a:ln w="9525" cap="flat" cmpd="sng" algn="ctr">
            <a:noFill/>
            <a:prstDash val="solid"/>
            <a:round/>
            <a:headEnd type="none" w="med" len="med"/>
            <a:tailEnd type="none" w="med" len="med"/>
          </a:ln>
          <a:effectLst/>
        </p:spPr>
        <p:txBody>
          <a:bodyPr wrap="none" lIns="90000" tIns="46800" rIns="90000" bIns="46800"/>
          <a:lstStyle/>
          <a:p>
            <a:pPr eaLnBrk="0" hangingPunct="0">
              <a:lnSpc>
                <a:spcPct val="110000"/>
              </a:lnSpc>
              <a:buSzPct val="80000"/>
              <a:buFont typeface="Wingdings" pitchFamily="2" charset="2"/>
              <a:buChar char="Ø"/>
            </a:pPr>
            <a:r>
              <a:rPr kumimoji="1" lang="en-US" altLang="zh-CN" sz="1000">
                <a:latin typeface="Times New Roman" pitchFamily="18" charset="0"/>
                <a:ea typeface="微软雅黑" pitchFamily="34" charset="-122"/>
                <a:cs typeface="Times New Roman" pitchFamily="18" charset="0"/>
              </a:rPr>
              <a:t>Etisalat</a:t>
            </a:r>
          </a:p>
          <a:p>
            <a:pPr eaLnBrk="0" hangingPunct="0">
              <a:lnSpc>
                <a:spcPct val="110000"/>
              </a:lnSpc>
              <a:buSzPct val="80000"/>
              <a:buFont typeface="Wingdings" pitchFamily="2" charset="2"/>
              <a:buChar char="Ø"/>
            </a:pPr>
            <a:r>
              <a:rPr kumimoji="1" lang="en-US" altLang="zh-CN" sz="1000">
                <a:latin typeface="Times New Roman" pitchFamily="18" charset="0"/>
                <a:ea typeface="微软雅黑" pitchFamily="34" charset="-122"/>
                <a:cs typeface="Times New Roman" pitchFamily="18" charset="0"/>
              </a:rPr>
              <a:t>Orascom</a:t>
            </a:r>
          </a:p>
          <a:p>
            <a:pPr eaLnBrk="0" hangingPunct="0">
              <a:lnSpc>
                <a:spcPct val="110000"/>
              </a:lnSpc>
              <a:buSzPct val="80000"/>
              <a:buFont typeface="Wingdings" pitchFamily="2" charset="2"/>
              <a:buChar char="Ø"/>
            </a:pPr>
            <a:r>
              <a:rPr lang="en-US" altLang="zh-CN" sz="1000">
                <a:solidFill>
                  <a:srgbClr val="000000"/>
                </a:solidFill>
                <a:latin typeface="Times New Roman" pitchFamily="18" charset="0"/>
                <a:cs typeface="Times New Roman" pitchFamily="18" charset="0"/>
              </a:rPr>
              <a:t>Maroc Telecom</a:t>
            </a:r>
            <a:endParaRPr kumimoji="1" lang="en-US" altLang="zh-CN" sz="1000">
              <a:latin typeface="Times New Roman" pitchFamily="18" charset="0"/>
              <a:ea typeface="微软雅黑" pitchFamily="34" charset="-122"/>
              <a:cs typeface="Times New Roman" pitchFamily="18" charset="0"/>
            </a:endParaRPr>
          </a:p>
          <a:p>
            <a:pPr eaLnBrk="0" hangingPunct="0">
              <a:lnSpc>
                <a:spcPct val="110000"/>
              </a:lnSpc>
              <a:buSzPct val="80000"/>
              <a:buFont typeface="Wingdings" pitchFamily="2" charset="2"/>
              <a:buChar char="Ø"/>
            </a:pPr>
            <a:r>
              <a:rPr kumimoji="1" lang="en-US" altLang="zh-CN" sz="1000">
                <a:latin typeface="Times New Roman" pitchFamily="18" charset="0"/>
                <a:ea typeface="微软雅黑" pitchFamily="34" charset="-122"/>
                <a:cs typeface="Times New Roman" pitchFamily="18" charset="0"/>
              </a:rPr>
              <a:t>MTN</a:t>
            </a:r>
            <a:endParaRPr kumimoji="1" lang="zh-CN" altLang="en-US" sz="1000">
              <a:latin typeface="Times New Roman" pitchFamily="18" charset="0"/>
              <a:ea typeface="微软雅黑" pitchFamily="34" charset="-122"/>
              <a:cs typeface="Times New Roman" pitchFamily="18" charset="0"/>
            </a:endParaRPr>
          </a:p>
          <a:p>
            <a:pPr eaLnBrk="0" hangingPunct="0">
              <a:lnSpc>
                <a:spcPct val="110000"/>
              </a:lnSpc>
              <a:buSzPct val="80000"/>
              <a:buFont typeface="Wingdings" pitchFamily="2" charset="2"/>
              <a:buChar char="Ø"/>
            </a:pPr>
            <a:r>
              <a:rPr kumimoji="1" lang="en-US" altLang="zh-CN" sz="1000">
                <a:latin typeface="Times New Roman" pitchFamily="18" charset="0"/>
                <a:ea typeface="微软雅黑" pitchFamily="34" charset="-122"/>
                <a:cs typeface="Times New Roman" pitchFamily="18" charset="0"/>
              </a:rPr>
              <a:t>STC</a:t>
            </a:r>
          </a:p>
          <a:p>
            <a:pPr eaLnBrk="0" hangingPunct="0">
              <a:lnSpc>
                <a:spcPct val="110000"/>
              </a:lnSpc>
              <a:buSzPct val="80000"/>
              <a:buFont typeface="Wingdings" pitchFamily="2" charset="2"/>
              <a:buChar char="Ø"/>
            </a:pPr>
            <a:r>
              <a:rPr lang="en-US" altLang="zh-CN" sz="1000">
                <a:solidFill>
                  <a:srgbClr val="000000"/>
                </a:solidFill>
                <a:latin typeface="Times New Roman" pitchFamily="18" charset="0"/>
                <a:cs typeface="Times New Roman" pitchFamily="18" charset="0"/>
              </a:rPr>
              <a:t>Telecom Egypt </a:t>
            </a:r>
            <a:endParaRPr kumimoji="1" lang="en-US" altLang="zh-CN" sz="1000">
              <a:latin typeface="Times New Roman" pitchFamily="18" charset="0"/>
              <a:ea typeface="微软雅黑" pitchFamily="34" charset="-122"/>
              <a:cs typeface="Times New Roman" pitchFamily="18" charset="0"/>
            </a:endParaRPr>
          </a:p>
          <a:p>
            <a:pPr eaLnBrk="0" hangingPunct="0">
              <a:lnSpc>
                <a:spcPct val="110000"/>
              </a:lnSpc>
              <a:buSzPct val="80000"/>
              <a:buFont typeface="Wingdings" pitchFamily="2" charset="2"/>
              <a:buChar char="Ø"/>
            </a:pPr>
            <a:r>
              <a:rPr kumimoji="1" lang="en-US" altLang="zh-CN" sz="1000">
                <a:latin typeface="Times New Roman" pitchFamily="18" charset="0"/>
                <a:ea typeface="微软雅黑" pitchFamily="34" charset="-122"/>
                <a:cs typeface="Times New Roman" pitchFamily="18" charset="0"/>
              </a:rPr>
              <a:t>Telkom S.A.</a:t>
            </a:r>
          </a:p>
          <a:p>
            <a:pPr eaLnBrk="0" hangingPunct="0">
              <a:lnSpc>
                <a:spcPct val="110000"/>
              </a:lnSpc>
              <a:buSzPct val="80000"/>
              <a:buFont typeface="Wingdings" pitchFamily="2" charset="2"/>
              <a:buChar char="Ø"/>
            </a:pPr>
            <a:r>
              <a:rPr lang="en-US" altLang="zh-CN" sz="1000">
                <a:solidFill>
                  <a:srgbClr val="000000"/>
                </a:solidFill>
                <a:latin typeface="Times New Roman" pitchFamily="18" charset="0"/>
                <a:cs typeface="Times New Roman" pitchFamily="18" charset="0"/>
              </a:rPr>
              <a:t>Zain</a:t>
            </a:r>
            <a:endParaRPr kumimoji="1" lang="en-US" altLang="zh-CN" sz="1000">
              <a:latin typeface="Times New Roman" pitchFamily="18" charset="0"/>
              <a:ea typeface="微软雅黑" pitchFamily="34" charset="-122"/>
              <a:cs typeface="Times New Roman" pitchFamily="18" charset="0"/>
            </a:endParaRPr>
          </a:p>
        </p:txBody>
      </p:sp>
      <p:sp>
        <p:nvSpPr>
          <p:cNvPr id="1609" name="同侧圆角矩形 1608"/>
          <p:cNvSpPr/>
          <p:nvPr/>
        </p:nvSpPr>
        <p:spPr bwMode="auto">
          <a:xfrm>
            <a:off x="7786689" y="967317"/>
            <a:ext cx="1285875" cy="381000"/>
          </a:xfrm>
          <a:prstGeom prst="round2SameRect">
            <a:avLst/>
          </a:prstGeom>
          <a:solidFill>
            <a:srgbClr val="0065A9">
              <a:alpha val="50980"/>
            </a:srgbClr>
          </a:solidFill>
          <a:ln w="9525" cap="flat" cmpd="sng" algn="ctr">
            <a:noFill/>
            <a:prstDash val="solid"/>
            <a:round/>
            <a:headEnd type="none" w="med" len="med"/>
            <a:tailEnd type="none" w="med" len="med"/>
          </a:ln>
          <a:effectLst/>
        </p:spPr>
        <p:txBody>
          <a:bodyPr wrap="none" lIns="90000" tIns="46800" rIns="90000" bIns="46800" anchor="ctr"/>
          <a:lstStyle/>
          <a:p>
            <a:pPr algn="ctr" eaLnBrk="0" hangingPunct="0"/>
            <a:r>
              <a:rPr kumimoji="1" lang="en-US" altLang="zh-CN" sz="1400" b="1">
                <a:solidFill>
                  <a:schemeClr val="bg1"/>
                </a:solidFill>
                <a:latin typeface="Times New Roman" pitchFamily="18" charset="0"/>
                <a:ea typeface="微软雅黑" pitchFamily="34" charset="-122"/>
                <a:cs typeface="Times New Roman" pitchFamily="18" charset="0"/>
              </a:rPr>
              <a:t>Asia Pacific</a:t>
            </a:r>
            <a:endParaRPr kumimoji="1" lang="zh-CN" altLang="en-US" sz="1400" b="1">
              <a:solidFill>
                <a:schemeClr val="bg1"/>
              </a:solidFill>
              <a:latin typeface="Times New Roman" pitchFamily="18" charset="0"/>
              <a:ea typeface="微软雅黑" pitchFamily="34" charset="-122"/>
              <a:cs typeface="Times New Roman" pitchFamily="18" charset="0"/>
            </a:endParaRPr>
          </a:p>
        </p:txBody>
      </p:sp>
      <p:sp>
        <p:nvSpPr>
          <p:cNvPr id="1610" name="矩形 1609"/>
          <p:cNvSpPr/>
          <p:nvPr/>
        </p:nvSpPr>
        <p:spPr bwMode="auto">
          <a:xfrm>
            <a:off x="7786689" y="1399117"/>
            <a:ext cx="1285875" cy="4315883"/>
          </a:xfrm>
          <a:prstGeom prst="rect">
            <a:avLst/>
          </a:prstGeom>
          <a:solidFill>
            <a:schemeClr val="tx1">
              <a:lumMod val="65000"/>
              <a:lumOff val="35000"/>
              <a:alpha val="36863"/>
            </a:schemeClr>
          </a:solidFill>
          <a:ln w="9525" cap="flat" cmpd="sng" algn="ctr">
            <a:noFill/>
            <a:prstDash val="solid"/>
            <a:round/>
            <a:headEnd type="none" w="med" len="med"/>
            <a:tailEnd type="none" w="med" len="med"/>
          </a:ln>
          <a:effectLst/>
        </p:spPr>
        <p:txBody>
          <a:bodyPr wrap="none" lIns="90000" tIns="46800" rIns="90000" bIns="46800"/>
          <a:lstStyle/>
          <a:p>
            <a:pPr eaLnBrk="0" hangingPunct="0">
              <a:lnSpc>
                <a:spcPct val="110000"/>
              </a:lnSpc>
              <a:buSzPct val="80000"/>
              <a:buFont typeface="Wingdings" pitchFamily="2" charset="2"/>
              <a:buChar char="Ø"/>
            </a:pPr>
            <a:r>
              <a:rPr kumimoji="1" lang="en-US" altLang="zh-CN" sz="1000">
                <a:latin typeface="Times New Roman" pitchFamily="18" charset="0"/>
                <a:ea typeface="微软雅黑" pitchFamily="34" charset="-122"/>
                <a:cs typeface="Times New Roman" pitchFamily="18" charset="0"/>
              </a:rPr>
              <a:t>Bharti Airtel</a:t>
            </a:r>
          </a:p>
          <a:p>
            <a:pPr eaLnBrk="0" hangingPunct="0">
              <a:lnSpc>
                <a:spcPct val="110000"/>
              </a:lnSpc>
              <a:buSzPct val="80000"/>
              <a:buFont typeface="Wingdings" pitchFamily="2" charset="2"/>
              <a:buChar char="Ø"/>
            </a:pPr>
            <a:r>
              <a:rPr kumimoji="1" lang="en-US" altLang="zh-CN" sz="1000">
                <a:latin typeface="Times New Roman" pitchFamily="18" charset="0"/>
                <a:ea typeface="微软雅黑" pitchFamily="34" charset="-122"/>
                <a:cs typeface="Times New Roman" pitchFamily="18" charset="0"/>
              </a:rPr>
              <a:t>BSNL</a:t>
            </a:r>
          </a:p>
          <a:p>
            <a:pPr eaLnBrk="0" hangingPunct="0">
              <a:lnSpc>
                <a:spcPct val="110000"/>
              </a:lnSpc>
              <a:buSzPct val="80000"/>
              <a:buFont typeface="Wingdings" pitchFamily="2" charset="2"/>
              <a:buChar char="Ø"/>
            </a:pPr>
            <a:r>
              <a:rPr kumimoji="1" lang="en-US" altLang="zh-CN" sz="1000">
                <a:latin typeface="Times New Roman" pitchFamily="18" charset="0"/>
                <a:ea typeface="微软雅黑" pitchFamily="34" charset="-122"/>
                <a:cs typeface="Times New Roman" pitchFamily="18" charset="0"/>
              </a:rPr>
              <a:t>China Mobile</a:t>
            </a:r>
          </a:p>
          <a:p>
            <a:pPr eaLnBrk="0" hangingPunct="0">
              <a:lnSpc>
                <a:spcPct val="110000"/>
              </a:lnSpc>
              <a:buSzPct val="80000"/>
              <a:buFont typeface="Wingdings" pitchFamily="2" charset="2"/>
              <a:buChar char="Ø"/>
            </a:pPr>
            <a:r>
              <a:rPr kumimoji="1" lang="en-US" altLang="zh-CN" sz="1000">
                <a:latin typeface="Times New Roman" pitchFamily="18" charset="0"/>
                <a:ea typeface="微软雅黑" pitchFamily="34" charset="-122"/>
                <a:cs typeface="Times New Roman" pitchFamily="18" charset="0"/>
              </a:rPr>
              <a:t>China Telecom</a:t>
            </a:r>
          </a:p>
          <a:p>
            <a:pPr eaLnBrk="0" hangingPunct="0">
              <a:lnSpc>
                <a:spcPct val="110000"/>
              </a:lnSpc>
              <a:buSzPct val="80000"/>
              <a:buFont typeface="Wingdings" pitchFamily="2" charset="2"/>
              <a:buChar char="Ø"/>
            </a:pPr>
            <a:r>
              <a:rPr kumimoji="1" lang="en-US" altLang="zh-CN" sz="1000">
                <a:latin typeface="Times New Roman" pitchFamily="18" charset="0"/>
                <a:ea typeface="微软雅黑" pitchFamily="34" charset="-122"/>
                <a:cs typeface="Times New Roman" pitchFamily="18" charset="0"/>
              </a:rPr>
              <a:t>China Unicom</a:t>
            </a:r>
          </a:p>
          <a:p>
            <a:pPr eaLnBrk="0" hangingPunct="0">
              <a:lnSpc>
                <a:spcPct val="110000"/>
              </a:lnSpc>
              <a:buSzPct val="80000"/>
              <a:buFont typeface="Wingdings" pitchFamily="2" charset="2"/>
              <a:buChar char="Ø"/>
            </a:pPr>
            <a:r>
              <a:rPr kumimoji="1" lang="en-US" altLang="zh-CN" sz="1000">
                <a:latin typeface="Times New Roman" pitchFamily="18" charset="0"/>
                <a:ea typeface="微软雅黑" pitchFamily="34" charset="-122"/>
                <a:cs typeface="Times New Roman" pitchFamily="18" charset="0"/>
              </a:rPr>
              <a:t>KDDI</a:t>
            </a:r>
          </a:p>
          <a:p>
            <a:pPr eaLnBrk="0" hangingPunct="0">
              <a:lnSpc>
                <a:spcPct val="110000"/>
              </a:lnSpc>
              <a:buSzPct val="80000"/>
              <a:buFont typeface="Wingdings" pitchFamily="2" charset="2"/>
              <a:buChar char="Ø"/>
            </a:pPr>
            <a:r>
              <a:rPr lang="en-US" altLang="zh-CN" sz="1000">
                <a:solidFill>
                  <a:srgbClr val="000000"/>
                </a:solidFill>
                <a:latin typeface="Times New Roman" pitchFamily="18" charset="0"/>
                <a:cs typeface="Times New Roman" pitchFamily="18" charset="0"/>
              </a:rPr>
              <a:t>KT Korea Telecom</a:t>
            </a:r>
            <a:endParaRPr kumimoji="1" lang="en-US" altLang="zh-CN" sz="1000">
              <a:latin typeface="Times New Roman" pitchFamily="18" charset="0"/>
              <a:ea typeface="微软雅黑" pitchFamily="34" charset="-122"/>
              <a:cs typeface="Times New Roman" pitchFamily="18" charset="0"/>
            </a:endParaRPr>
          </a:p>
          <a:p>
            <a:pPr eaLnBrk="0" hangingPunct="0">
              <a:lnSpc>
                <a:spcPct val="110000"/>
              </a:lnSpc>
              <a:buSzPct val="80000"/>
              <a:buFont typeface="Wingdings" pitchFamily="2" charset="2"/>
              <a:buChar char="Ø"/>
            </a:pPr>
            <a:r>
              <a:rPr kumimoji="1" lang="en-US" altLang="zh-CN" sz="1000">
                <a:latin typeface="Times New Roman" pitchFamily="18" charset="0"/>
                <a:ea typeface="微软雅黑" pitchFamily="34" charset="-122"/>
                <a:cs typeface="Times New Roman" pitchFamily="18" charset="0"/>
              </a:rPr>
              <a:t>Hutchison</a:t>
            </a:r>
          </a:p>
          <a:p>
            <a:pPr eaLnBrk="0" hangingPunct="0">
              <a:lnSpc>
                <a:spcPct val="110000"/>
              </a:lnSpc>
              <a:buSzPct val="80000"/>
              <a:buFont typeface="Wingdings" pitchFamily="2" charset="2"/>
              <a:buChar char="Ø"/>
            </a:pPr>
            <a:r>
              <a:rPr lang="en-US" altLang="zh-CN" sz="1000">
                <a:solidFill>
                  <a:srgbClr val="000000"/>
                </a:solidFill>
                <a:latin typeface="Times New Roman" pitchFamily="18" charset="0"/>
                <a:cs typeface="Times New Roman" pitchFamily="18" charset="0"/>
              </a:rPr>
              <a:t>LG Telecom</a:t>
            </a:r>
          </a:p>
          <a:p>
            <a:pPr eaLnBrk="0" hangingPunct="0">
              <a:lnSpc>
                <a:spcPct val="110000"/>
              </a:lnSpc>
              <a:buSzPct val="80000"/>
              <a:buFont typeface="Wingdings" pitchFamily="2" charset="2"/>
              <a:buChar char="Ø"/>
            </a:pPr>
            <a:r>
              <a:rPr lang="en-US" altLang="zh-CN" sz="1000">
                <a:solidFill>
                  <a:srgbClr val="000000"/>
                </a:solidFill>
                <a:latin typeface="Times New Roman" pitchFamily="18" charset="0"/>
                <a:cs typeface="Times New Roman" pitchFamily="18" charset="0"/>
              </a:rPr>
              <a:t>PCCW</a:t>
            </a:r>
          </a:p>
          <a:p>
            <a:pPr eaLnBrk="0" hangingPunct="0">
              <a:lnSpc>
                <a:spcPct val="110000"/>
              </a:lnSpc>
              <a:buSzPct val="80000"/>
              <a:buFont typeface="Wingdings" pitchFamily="2" charset="2"/>
              <a:buChar char="Ø"/>
            </a:pPr>
            <a:r>
              <a:rPr kumimoji="1" lang="en-US" altLang="zh-CN" sz="1000">
                <a:latin typeface="Times New Roman" pitchFamily="18" charset="0"/>
                <a:ea typeface="微软雅黑" pitchFamily="34" charset="-122"/>
                <a:cs typeface="Times New Roman" pitchFamily="18" charset="0"/>
              </a:rPr>
              <a:t>PLDT</a:t>
            </a:r>
          </a:p>
          <a:p>
            <a:pPr eaLnBrk="0" hangingPunct="0">
              <a:lnSpc>
                <a:spcPct val="110000"/>
              </a:lnSpc>
              <a:buSzPct val="80000"/>
              <a:buFont typeface="Wingdings" pitchFamily="2" charset="2"/>
              <a:buChar char="Ø"/>
            </a:pPr>
            <a:r>
              <a:rPr lang="en-US" altLang="zh-CN" sz="1000">
                <a:solidFill>
                  <a:srgbClr val="000000"/>
                </a:solidFill>
                <a:latin typeface="Times New Roman" pitchFamily="18" charset="0"/>
                <a:cs typeface="Times New Roman" pitchFamily="18" charset="0"/>
              </a:rPr>
              <a:t>PT Telkom Indonesia</a:t>
            </a:r>
            <a:endParaRPr kumimoji="1" lang="en-US" altLang="zh-CN" sz="1000">
              <a:latin typeface="Times New Roman" pitchFamily="18" charset="0"/>
              <a:ea typeface="微软雅黑" pitchFamily="34" charset="-122"/>
              <a:cs typeface="Times New Roman" pitchFamily="18" charset="0"/>
            </a:endParaRPr>
          </a:p>
          <a:p>
            <a:pPr eaLnBrk="0" hangingPunct="0">
              <a:lnSpc>
                <a:spcPct val="110000"/>
              </a:lnSpc>
              <a:buSzPct val="80000"/>
              <a:buFont typeface="Wingdings" pitchFamily="2" charset="2"/>
              <a:buChar char="Ø"/>
            </a:pPr>
            <a:r>
              <a:rPr kumimoji="1" lang="en-US" altLang="zh-CN" sz="1000">
                <a:latin typeface="Times New Roman" pitchFamily="18" charset="0"/>
                <a:ea typeface="微软雅黑" pitchFamily="34" charset="-122"/>
                <a:cs typeface="Times New Roman" pitchFamily="18" charset="0"/>
              </a:rPr>
              <a:t>Reliance</a:t>
            </a:r>
          </a:p>
          <a:p>
            <a:pPr eaLnBrk="0" hangingPunct="0">
              <a:lnSpc>
                <a:spcPct val="110000"/>
              </a:lnSpc>
              <a:buSzPct val="80000"/>
              <a:buFont typeface="Wingdings" pitchFamily="2" charset="2"/>
              <a:buChar char="Ø"/>
            </a:pPr>
            <a:r>
              <a:rPr kumimoji="1" lang="en-US" altLang="zh-CN" sz="1000">
                <a:latin typeface="Times New Roman" pitchFamily="18" charset="0"/>
                <a:ea typeface="微软雅黑" pitchFamily="34" charset="-122"/>
                <a:cs typeface="Times New Roman" pitchFamily="18" charset="0"/>
              </a:rPr>
              <a:t>Sing Tel</a:t>
            </a:r>
          </a:p>
          <a:p>
            <a:pPr eaLnBrk="0" hangingPunct="0">
              <a:lnSpc>
                <a:spcPct val="110000"/>
              </a:lnSpc>
              <a:buSzPct val="80000"/>
              <a:buFont typeface="Wingdings" pitchFamily="2" charset="2"/>
              <a:buChar char="Ø"/>
            </a:pPr>
            <a:r>
              <a:rPr kumimoji="1" lang="en-US" altLang="zh-CN" sz="1000">
                <a:latin typeface="Times New Roman" pitchFamily="18" charset="0"/>
                <a:ea typeface="微软雅黑" pitchFamily="34" charset="-122"/>
                <a:cs typeface="Times New Roman" pitchFamily="18" charset="0"/>
              </a:rPr>
              <a:t>SK Telecom</a:t>
            </a:r>
          </a:p>
          <a:p>
            <a:pPr eaLnBrk="0" hangingPunct="0">
              <a:lnSpc>
                <a:spcPct val="110000"/>
              </a:lnSpc>
              <a:buSzPct val="80000"/>
              <a:buFont typeface="Wingdings" pitchFamily="2" charset="2"/>
              <a:buChar char="Ø"/>
            </a:pPr>
            <a:r>
              <a:rPr kumimoji="1" lang="en-US" altLang="zh-CN" sz="1000">
                <a:latin typeface="Times New Roman" pitchFamily="18" charset="0"/>
                <a:ea typeface="微软雅黑" pitchFamily="34" charset="-122"/>
                <a:cs typeface="Times New Roman" pitchFamily="18" charset="0"/>
              </a:rPr>
              <a:t>Softbank</a:t>
            </a:r>
          </a:p>
          <a:p>
            <a:pPr eaLnBrk="0" hangingPunct="0">
              <a:lnSpc>
                <a:spcPct val="110000"/>
              </a:lnSpc>
              <a:buSzPct val="80000"/>
              <a:buFont typeface="Wingdings" pitchFamily="2" charset="2"/>
              <a:buChar char="Ø"/>
            </a:pPr>
            <a:r>
              <a:rPr kumimoji="1" lang="en-US" altLang="zh-CN" sz="1000">
                <a:latin typeface="Times New Roman" pitchFamily="18" charset="0"/>
                <a:ea typeface="微软雅黑" pitchFamily="34" charset="-122"/>
                <a:cs typeface="Times New Roman" pitchFamily="18" charset="0"/>
              </a:rPr>
              <a:t>Telstra/CSL</a:t>
            </a:r>
          </a:p>
          <a:p>
            <a:pPr eaLnBrk="0" hangingPunct="0">
              <a:lnSpc>
                <a:spcPct val="110000"/>
              </a:lnSpc>
              <a:buSzPct val="80000"/>
              <a:buFont typeface="Wingdings" pitchFamily="2" charset="2"/>
              <a:buChar char="Ø"/>
            </a:pPr>
            <a:r>
              <a:rPr kumimoji="1" lang="en-US" altLang="zh-CN" sz="1000">
                <a:latin typeface="Times New Roman" pitchFamily="18" charset="0"/>
                <a:ea typeface="微软雅黑" pitchFamily="34" charset="-122"/>
                <a:cs typeface="Times New Roman" pitchFamily="18" charset="0"/>
              </a:rPr>
              <a:t>Telecom </a:t>
            </a:r>
            <a:r>
              <a:rPr kumimoji="1" lang="zh-CN" altLang="en-US" sz="1000">
                <a:latin typeface="Times New Roman" pitchFamily="18" charset="0"/>
                <a:ea typeface="微软雅黑" pitchFamily="34" charset="-122"/>
                <a:cs typeface="Times New Roman" pitchFamily="18" charset="0"/>
              </a:rPr>
              <a:t> </a:t>
            </a:r>
            <a:r>
              <a:rPr kumimoji="1" lang="en-US" altLang="zh-CN" sz="1000">
                <a:latin typeface="Times New Roman" pitchFamily="18" charset="0"/>
                <a:ea typeface="微软雅黑" pitchFamily="34" charset="-122"/>
                <a:cs typeface="Times New Roman" pitchFamily="18" charset="0"/>
              </a:rPr>
              <a:t>Malaysia</a:t>
            </a:r>
          </a:p>
        </p:txBody>
      </p:sp>
      <p:sp>
        <p:nvSpPr>
          <p:cNvPr id="1611" name="矩形 1610"/>
          <p:cNvSpPr/>
          <p:nvPr/>
        </p:nvSpPr>
        <p:spPr bwMode="auto">
          <a:xfrm>
            <a:off x="5429251" y="1373718"/>
            <a:ext cx="1217613" cy="4370916"/>
          </a:xfrm>
          <a:prstGeom prst="rect">
            <a:avLst/>
          </a:prstGeom>
          <a:solidFill>
            <a:schemeClr val="tx1">
              <a:lumMod val="65000"/>
              <a:lumOff val="35000"/>
              <a:alpha val="36863"/>
            </a:schemeClr>
          </a:solidFill>
          <a:ln w="9525" cap="flat" cmpd="sng" algn="ctr">
            <a:noFill/>
            <a:prstDash val="solid"/>
            <a:round/>
            <a:headEnd type="none" w="med" len="med"/>
            <a:tailEnd type="none" w="med" len="med"/>
          </a:ln>
          <a:effectLst/>
        </p:spPr>
        <p:txBody>
          <a:bodyPr wrap="none" lIns="90000" tIns="46800" rIns="90000" bIns="46800"/>
          <a:lstStyle/>
          <a:p>
            <a:pPr eaLnBrk="0" hangingPunct="0">
              <a:lnSpc>
                <a:spcPct val="105000"/>
              </a:lnSpc>
              <a:buSzPct val="80000"/>
              <a:buFont typeface="Wingdings" pitchFamily="2" charset="2"/>
              <a:buChar char="Ø"/>
            </a:pPr>
            <a:r>
              <a:rPr kumimoji="1" lang="en-US" altLang="zh-CN" sz="1000" dirty="0">
                <a:latin typeface="Times New Roman" pitchFamily="18" charset="0"/>
                <a:ea typeface="微软雅黑" pitchFamily="34" charset="-122"/>
                <a:cs typeface="Times New Roman" pitchFamily="18" charset="0"/>
              </a:rPr>
              <a:t>British Telecom</a:t>
            </a:r>
          </a:p>
          <a:p>
            <a:pPr eaLnBrk="0" hangingPunct="0">
              <a:lnSpc>
                <a:spcPct val="105000"/>
              </a:lnSpc>
              <a:buSzPct val="80000"/>
              <a:buFont typeface="Wingdings" pitchFamily="2" charset="2"/>
              <a:buChar char="Ø"/>
            </a:pPr>
            <a:r>
              <a:rPr kumimoji="1" lang="en-US" altLang="zh-CN" sz="1000" dirty="0" err="1">
                <a:latin typeface="Times New Roman" pitchFamily="18" charset="0"/>
                <a:ea typeface="微软雅黑" pitchFamily="34" charset="-122"/>
                <a:cs typeface="Times New Roman" pitchFamily="18" charset="0"/>
              </a:rPr>
              <a:t>Bouygues</a:t>
            </a:r>
            <a:r>
              <a:rPr kumimoji="1" lang="en-US" altLang="zh-CN" sz="1000" dirty="0">
                <a:latin typeface="Times New Roman" pitchFamily="18" charset="0"/>
                <a:ea typeface="微软雅黑" pitchFamily="34" charset="-122"/>
                <a:cs typeface="Times New Roman" pitchFamily="18" charset="0"/>
              </a:rPr>
              <a:t> Telecom</a:t>
            </a:r>
          </a:p>
          <a:p>
            <a:pPr eaLnBrk="0" hangingPunct="0">
              <a:lnSpc>
                <a:spcPct val="105000"/>
              </a:lnSpc>
              <a:buSzPct val="80000"/>
              <a:buFont typeface="Wingdings" pitchFamily="2" charset="2"/>
              <a:buChar char="Ø"/>
            </a:pPr>
            <a:r>
              <a:rPr lang="en-US" altLang="zh-CN" sz="1000" dirty="0">
                <a:latin typeface="Times New Roman" pitchFamily="18" charset="0"/>
                <a:cs typeface="Times New Roman" pitchFamily="18" charset="0"/>
              </a:rPr>
              <a:t>Deutsche Telekom</a:t>
            </a:r>
          </a:p>
          <a:p>
            <a:pPr eaLnBrk="0" hangingPunct="0">
              <a:lnSpc>
                <a:spcPct val="105000"/>
              </a:lnSpc>
              <a:buSzPct val="80000"/>
              <a:buFont typeface="Wingdings" pitchFamily="2" charset="2"/>
              <a:buChar char="Ø"/>
            </a:pPr>
            <a:r>
              <a:rPr kumimoji="1" lang="en-US" altLang="zh-CN" sz="1000" dirty="0">
                <a:latin typeface="Times New Roman" pitchFamily="18" charset="0"/>
                <a:ea typeface="微软雅黑" pitchFamily="34" charset="-122"/>
                <a:cs typeface="Times New Roman" pitchFamily="18" charset="0"/>
              </a:rPr>
              <a:t>France Telecom </a:t>
            </a:r>
          </a:p>
          <a:p>
            <a:pPr eaLnBrk="0" hangingPunct="0">
              <a:lnSpc>
                <a:spcPct val="105000"/>
              </a:lnSpc>
              <a:buSzPct val="80000"/>
              <a:buFont typeface="Wingdings" pitchFamily="2" charset="2"/>
              <a:buChar char="Ø"/>
            </a:pPr>
            <a:r>
              <a:rPr kumimoji="1" lang="en-US" altLang="zh-CN" sz="1000" dirty="0">
                <a:latin typeface="Times New Roman" pitchFamily="18" charset="0"/>
                <a:ea typeface="微软雅黑" pitchFamily="34" charset="-122"/>
                <a:cs typeface="Times New Roman" pitchFamily="18" charset="0"/>
              </a:rPr>
              <a:t>KPN  </a:t>
            </a:r>
          </a:p>
          <a:p>
            <a:pPr eaLnBrk="0" hangingPunct="0">
              <a:lnSpc>
                <a:spcPct val="105000"/>
              </a:lnSpc>
              <a:buSzPct val="80000"/>
              <a:buFont typeface="Wingdings" pitchFamily="2" charset="2"/>
              <a:buChar char="Ø"/>
            </a:pPr>
            <a:r>
              <a:rPr lang="en-US" altLang="zh-CN" sz="1000" dirty="0" err="1">
                <a:solidFill>
                  <a:srgbClr val="000000"/>
                </a:solidFill>
                <a:latin typeface="Times New Roman" pitchFamily="18" charset="0"/>
                <a:cs typeface="Times New Roman" pitchFamily="18" charset="0"/>
              </a:rPr>
              <a:t>MegaFon</a:t>
            </a:r>
            <a:endParaRPr kumimoji="1" lang="en-US" altLang="zh-CN" sz="1000" dirty="0">
              <a:latin typeface="Times New Roman" pitchFamily="18" charset="0"/>
              <a:ea typeface="微软雅黑" pitchFamily="34" charset="-122"/>
              <a:cs typeface="Times New Roman" pitchFamily="18" charset="0"/>
            </a:endParaRPr>
          </a:p>
          <a:p>
            <a:pPr eaLnBrk="0" hangingPunct="0">
              <a:lnSpc>
                <a:spcPct val="105000"/>
              </a:lnSpc>
              <a:buSzPct val="80000"/>
              <a:buFont typeface="Wingdings" pitchFamily="2" charset="2"/>
              <a:buChar char="Ø"/>
            </a:pPr>
            <a:r>
              <a:rPr kumimoji="1" lang="en-US" altLang="zh-CN" sz="1000" dirty="0">
                <a:latin typeface="Times New Roman" pitchFamily="18" charset="0"/>
                <a:ea typeface="微软雅黑" pitchFamily="34" charset="-122"/>
                <a:cs typeface="Times New Roman" pitchFamily="18" charset="0"/>
              </a:rPr>
              <a:t>MTS</a:t>
            </a:r>
          </a:p>
          <a:p>
            <a:pPr eaLnBrk="0" hangingPunct="0">
              <a:lnSpc>
                <a:spcPct val="105000"/>
              </a:lnSpc>
              <a:buSzPct val="80000"/>
              <a:buFont typeface="Wingdings" pitchFamily="2" charset="2"/>
              <a:buChar char="Ø"/>
            </a:pPr>
            <a:r>
              <a:rPr lang="en-US" altLang="zh-CN" sz="1000" dirty="0">
                <a:solidFill>
                  <a:srgbClr val="000000"/>
                </a:solidFill>
                <a:latin typeface="Times New Roman" pitchFamily="18" charset="0"/>
                <a:cs typeface="Times New Roman" pitchFamily="18" charset="0"/>
              </a:rPr>
              <a:t>OTE Hellenic</a:t>
            </a:r>
            <a:endParaRPr kumimoji="1" lang="en-US" altLang="zh-CN" sz="1000" dirty="0">
              <a:latin typeface="Times New Roman" pitchFamily="18" charset="0"/>
              <a:ea typeface="微软雅黑" pitchFamily="34" charset="-122"/>
              <a:cs typeface="Times New Roman" pitchFamily="18" charset="0"/>
            </a:endParaRPr>
          </a:p>
          <a:p>
            <a:pPr eaLnBrk="0" hangingPunct="0">
              <a:lnSpc>
                <a:spcPct val="105000"/>
              </a:lnSpc>
              <a:buSzPct val="80000"/>
              <a:buFont typeface="Wingdings" pitchFamily="2" charset="2"/>
              <a:buChar char="Ø"/>
            </a:pPr>
            <a:r>
              <a:rPr kumimoji="1" lang="en-US" altLang="zh-CN" sz="1000" dirty="0">
                <a:latin typeface="Times New Roman" pitchFamily="18" charset="0"/>
                <a:ea typeface="微软雅黑" pitchFamily="34" charset="-122"/>
                <a:cs typeface="Times New Roman" pitchFamily="18" charset="0"/>
              </a:rPr>
              <a:t>Portugal Telecom</a:t>
            </a:r>
          </a:p>
          <a:p>
            <a:pPr eaLnBrk="0" hangingPunct="0">
              <a:lnSpc>
                <a:spcPct val="105000"/>
              </a:lnSpc>
              <a:buSzPct val="80000"/>
              <a:buFont typeface="Wingdings" pitchFamily="2" charset="2"/>
              <a:buChar char="Ø"/>
            </a:pPr>
            <a:r>
              <a:rPr kumimoji="1" lang="en-US" altLang="zh-CN" sz="1000" dirty="0">
                <a:latin typeface="Times New Roman" pitchFamily="18" charset="0"/>
                <a:ea typeface="微软雅黑" pitchFamily="34" charset="-122"/>
                <a:cs typeface="Times New Roman" pitchFamily="18" charset="0"/>
              </a:rPr>
              <a:t>SFR</a:t>
            </a:r>
          </a:p>
          <a:p>
            <a:pPr eaLnBrk="0" hangingPunct="0">
              <a:lnSpc>
                <a:spcPct val="105000"/>
              </a:lnSpc>
              <a:buSzPct val="80000"/>
              <a:buFont typeface="Wingdings" pitchFamily="2" charset="2"/>
              <a:buChar char="Ø"/>
            </a:pPr>
            <a:r>
              <a:rPr lang="en-US" altLang="zh-CN" sz="1000" dirty="0" err="1">
                <a:solidFill>
                  <a:srgbClr val="000000"/>
                </a:solidFill>
                <a:latin typeface="Times New Roman" pitchFamily="18" charset="0"/>
                <a:cs typeface="Times New Roman" pitchFamily="18" charset="0"/>
              </a:rPr>
              <a:t>Svyazinvest</a:t>
            </a:r>
            <a:r>
              <a:rPr lang="en-US" altLang="zh-CN" sz="1000" dirty="0">
                <a:solidFill>
                  <a:srgbClr val="000000"/>
                </a:solidFill>
                <a:latin typeface="Times New Roman" pitchFamily="18" charset="0"/>
                <a:cs typeface="Times New Roman" pitchFamily="18" charset="0"/>
              </a:rPr>
              <a:t> </a:t>
            </a:r>
            <a:endParaRPr kumimoji="1" lang="en-US" altLang="zh-CN" sz="1000" dirty="0">
              <a:latin typeface="Times New Roman" pitchFamily="18" charset="0"/>
              <a:ea typeface="微软雅黑" pitchFamily="34" charset="-122"/>
              <a:cs typeface="Times New Roman" pitchFamily="18" charset="0"/>
            </a:endParaRPr>
          </a:p>
          <a:p>
            <a:pPr eaLnBrk="0" hangingPunct="0">
              <a:lnSpc>
                <a:spcPct val="105000"/>
              </a:lnSpc>
              <a:buSzPct val="80000"/>
              <a:buFont typeface="Wingdings" pitchFamily="2" charset="2"/>
              <a:buChar char="Ø"/>
            </a:pPr>
            <a:r>
              <a:rPr lang="en-US" altLang="zh-CN" sz="1000" dirty="0">
                <a:solidFill>
                  <a:srgbClr val="000000"/>
                </a:solidFill>
                <a:latin typeface="Times New Roman" pitchFamily="18" charset="0"/>
                <a:cs typeface="Times New Roman" pitchFamily="18" charset="0"/>
              </a:rPr>
              <a:t>Tele 2 </a:t>
            </a:r>
            <a:endParaRPr kumimoji="1" lang="en-US" altLang="zh-CN" sz="1000" dirty="0">
              <a:latin typeface="Times New Roman" pitchFamily="18" charset="0"/>
              <a:ea typeface="微软雅黑" pitchFamily="34" charset="-122"/>
              <a:cs typeface="Times New Roman" pitchFamily="18" charset="0"/>
            </a:endParaRPr>
          </a:p>
          <a:p>
            <a:pPr eaLnBrk="0" hangingPunct="0">
              <a:lnSpc>
                <a:spcPct val="105000"/>
              </a:lnSpc>
              <a:buSzPct val="80000"/>
              <a:buFont typeface="Wingdings" pitchFamily="2" charset="2"/>
              <a:buChar char="Ø"/>
            </a:pPr>
            <a:r>
              <a:rPr lang="en-US" altLang="zh-CN" sz="1000" dirty="0">
                <a:solidFill>
                  <a:srgbClr val="000000"/>
                </a:solidFill>
                <a:latin typeface="Times New Roman" pitchFamily="18" charset="0"/>
                <a:cs typeface="Times New Roman" pitchFamily="18" charset="0"/>
              </a:rPr>
              <a:t>Telecom Italia </a:t>
            </a:r>
            <a:r>
              <a:rPr kumimoji="1" lang="en-US" altLang="zh-CN" sz="1000" dirty="0">
                <a:latin typeface="Times New Roman" pitchFamily="18" charset="0"/>
                <a:ea typeface="微软雅黑" pitchFamily="34" charset="-122"/>
                <a:cs typeface="Times New Roman" pitchFamily="18" charset="0"/>
              </a:rPr>
              <a:t> </a:t>
            </a:r>
          </a:p>
          <a:p>
            <a:pPr eaLnBrk="0" hangingPunct="0">
              <a:lnSpc>
                <a:spcPct val="105000"/>
              </a:lnSpc>
              <a:buSzPct val="80000"/>
              <a:buFont typeface="Wingdings" pitchFamily="2" charset="2"/>
              <a:buChar char="Ø"/>
            </a:pPr>
            <a:r>
              <a:rPr lang="en-US" altLang="zh-CN" sz="1000" dirty="0" err="1">
                <a:solidFill>
                  <a:srgbClr val="000000"/>
                </a:solidFill>
                <a:latin typeface="Times New Roman" pitchFamily="18" charset="0"/>
                <a:cs typeface="Times New Roman" pitchFamily="18" charset="0"/>
              </a:rPr>
              <a:t>Telefónica</a:t>
            </a:r>
            <a:r>
              <a:rPr lang="en-US" altLang="zh-CN" sz="1000" dirty="0">
                <a:solidFill>
                  <a:srgbClr val="000000"/>
                </a:solidFill>
                <a:latin typeface="Times New Roman" pitchFamily="18" charset="0"/>
                <a:cs typeface="Times New Roman" pitchFamily="18" charset="0"/>
              </a:rPr>
              <a:t> </a:t>
            </a:r>
            <a:endParaRPr kumimoji="1" lang="en-US" altLang="zh-CN" sz="1000" dirty="0">
              <a:latin typeface="Times New Roman" pitchFamily="18" charset="0"/>
              <a:ea typeface="微软雅黑" pitchFamily="34" charset="-122"/>
              <a:cs typeface="Times New Roman" pitchFamily="18" charset="0"/>
            </a:endParaRPr>
          </a:p>
          <a:p>
            <a:pPr eaLnBrk="0" hangingPunct="0">
              <a:lnSpc>
                <a:spcPct val="105000"/>
              </a:lnSpc>
              <a:buSzPct val="80000"/>
              <a:buFont typeface="Wingdings" pitchFamily="2" charset="2"/>
              <a:buChar char="Ø"/>
            </a:pPr>
            <a:r>
              <a:rPr kumimoji="1" lang="en-US" altLang="zh-CN" sz="1000" dirty="0" err="1">
                <a:latin typeface="Times New Roman" pitchFamily="18" charset="0"/>
                <a:ea typeface="微软雅黑" pitchFamily="34" charset="-122"/>
                <a:cs typeface="Times New Roman" pitchFamily="18" charset="0"/>
              </a:rPr>
              <a:t>Telenor</a:t>
            </a:r>
            <a:r>
              <a:rPr kumimoji="1" lang="en-US" altLang="zh-CN" sz="1000" dirty="0">
                <a:latin typeface="Times New Roman" pitchFamily="18" charset="0"/>
                <a:ea typeface="微软雅黑" pitchFamily="34" charset="-122"/>
                <a:cs typeface="Times New Roman" pitchFamily="18" charset="0"/>
              </a:rPr>
              <a:t>  </a:t>
            </a:r>
          </a:p>
          <a:p>
            <a:pPr eaLnBrk="0" hangingPunct="0">
              <a:lnSpc>
                <a:spcPct val="105000"/>
              </a:lnSpc>
              <a:buSzPct val="80000"/>
              <a:buFont typeface="Wingdings" pitchFamily="2" charset="2"/>
              <a:buChar char="Ø"/>
            </a:pPr>
            <a:r>
              <a:rPr kumimoji="1" lang="en-US" altLang="zh-CN" sz="1000" dirty="0" err="1">
                <a:latin typeface="Times New Roman" pitchFamily="18" charset="0"/>
                <a:ea typeface="微软雅黑" pitchFamily="34" charset="-122"/>
                <a:cs typeface="Times New Roman" pitchFamily="18" charset="0"/>
              </a:rPr>
              <a:t>TeliaSonera</a:t>
            </a:r>
            <a:r>
              <a:rPr kumimoji="1" lang="en-US" altLang="zh-CN" sz="1000" dirty="0">
                <a:latin typeface="Times New Roman" pitchFamily="18" charset="0"/>
                <a:ea typeface="微软雅黑" pitchFamily="34" charset="-122"/>
                <a:cs typeface="Times New Roman" pitchFamily="18" charset="0"/>
              </a:rPr>
              <a:t>  </a:t>
            </a:r>
          </a:p>
          <a:p>
            <a:pPr eaLnBrk="0" hangingPunct="0">
              <a:lnSpc>
                <a:spcPct val="105000"/>
              </a:lnSpc>
              <a:buSzPct val="80000"/>
              <a:buFont typeface="Wingdings" pitchFamily="2" charset="2"/>
              <a:buChar char="Ø"/>
            </a:pPr>
            <a:r>
              <a:rPr lang="en-US" altLang="zh-CN" sz="1000" dirty="0">
                <a:solidFill>
                  <a:srgbClr val="000000"/>
                </a:solidFill>
                <a:latin typeface="Times New Roman" pitchFamily="18" charset="0"/>
                <a:cs typeface="Times New Roman" pitchFamily="18" charset="0"/>
              </a:rPr>
              <a:t>Turk Telekom </a:t>
            </a:r>
            <a:endParaRPr kumimoji="1" lang="en-US" altLang="zh-CN" sz="1000" dirty="0">
              <a:latin typeface="Times New Roman" pitchFamily="18" charset="0"/>
              <a:ea typeface="微软雅黑" pitchFamily="34" charset="-122"/>
              <a:cs typeface="Times New Roman" pitchFamily="18" charset="0"/>
            </a:endParaRPr>
          </a:p>
          <a:p>
            <a:pPr eaLnBrk="0" hangingPunct="0">
              <a:lnSpc>
                <a:spcPct val="105000"/>
              </a:lnSpc>
              <a:buSzPct val="80000"/>
              <a:buFont typeface="Wingdings" pitchFamily="2" charset="2"/>
              <a:buChar char="Ø"/>
            </a:pPr>
            <a:r>
              <a:rPr kumimoji="1" lang="en-US" altLang="zh-CN" sz="1000" dirty="0" err="1">
                <a:latin typeface="Times New Roman" pitchFamily="18" charset="0"/>
                <a:ea typeface="微软雅黑" pitchFamily="34" charset="-122"/>
                <a:cs typeface="Times New Roman" pitchFamily="18" charset="0"/>
              </a:rPr>
              <a:t>Turkcell</a:t>
            </a:r>
            <a:endParaRPr kumimoji="1" lang="en-US" altLang="zh-CN" sz="1000" dirty="0">
              <a:latin typeface="Times New Roman" pitchFamily="18" charset="0"/>
              <a:ea typeface="微软雅黑" pitchFamily="34" charset="-122"/>
              <a:cs typeface="Times New Roman" pitchFamily="18" charset="0"/>
            </a:endParaRPr>
          </a:p>
          <a:p>
            <a:pPr eaLnBrk="0" hangingPunct="0">
              <a:lnSpc>
                <a:spcPct val="105000"/>
              </a:lnSpc>
              <a:buSzPct val="80000"/>
              <a:buFont typeface="Wingdings" pitchFamily="2" charset="2"/>
              <a:buChar char="Ø"/>
            </a:pPr>
            <a:r>
              <a:rPr lang="en-US" altLang="zh-CN" sz="1000" dirty="0" err="1">
                <a:solidFill>
                  <a:srgbClr val="000000"/>
                </a:solidFill>
                <a:latin typeface="Times New Roman" pitchFamily="18" charset="0"/>
                <a:cs typeface="Times New Roman" pitchFamily="18" charset="0"/>
              </a:rPr>
              <a:t>vimpelCom</a:t>
            </a:r>
            <a:r>
              <a:rPr lang="en-US" altLang="zh-CN" sz="1000" dirty="0">
                <a:solidFill>
                  <a:srgbClr val="000000"/>
                </a:solidFill>
                <a:latin typeface="Times New Roman" pitchFamily="18" charset="0"/>
                <a:cs typeface="Times New Roman" pitchFamily="18" charset="0"/>
              </a:rPr>
              <a:t> </a:t>
            </a:r>
          </a:p>
          <a:p>
            <a:pPr eaLnBrk="0" hangingPunct="0">
              <a:lnSpc>
                <a:spcPct val="105000"/>
              </a:lnSpc>
              <a:buSzPct val="80000"/>
              <a:buFont typeface="Wingdings" pitchFamily="2" charset="2"/>
              <a:buChar char="Ø"/>
            </a:pPr>
            <a:r>
              <a:rPr kumimoji="1" lang="en-US" altLang="zh-CN" sz="1000" dirty="0">
                <a:latin typeface="Times New Roman" pitchFamily="18" charset="0"/>
                <a:ea typeface="微软雅黑" pitchFamily="34" charset="-122"/>
                <a:cs typeface="Times New Roman" pitchFamily="18" charset="0"/>
              </a:rPr>
              <a:t>Vodafone </a:t>
            </a:r>
          </a:p>
        </p:txBody>
      </p:sp>
      <p:sp>
        <p:nvSpPr>
          <p:cNvPr id="16" name="Rectangle 15"/>
          <p:cNvSpPr/>
          <p:nvPr/>
        </p:nvSpPr>
        <p:spPr>
          <a:xfrm>
            <a:off x="1835696" y="5733257"/>
            <a:ext cx="5756704" cy="461665"/>
          </a:xfrm>
          <a:prstGeom prst="rect">
            <a:avLst/>
          </a:prstGeom>
        </p:spPr>
        <p:txBody>
          <a:bodyPr wrap="none">
            <a:spAutoFit/>
          </a:bodyPr>
          <a:lstStyle/>
          <a:p>
            <a:r>
              <a:rPr lang="en-US" altLang="zh-CN" sz="2400" b="1" dirty="0" smtClean="0">
                <a:solidFill>
                  <a:srgbClr val="002060"/>
                </a:solidFill>
                <a:latin typeface="Times New Roman" pitchFamily="18" charset="0"/>
                <a:cs typeface="Times New Roman" pitchFamily="18" charset="0"/>
              </a:rPr>
              <a:t>Serving 500+ Operators in 140+ Countries</a:t>
            </a:r>
            <a:endParaRPr lang="en-US" sz="2400" b="1" dirty="0">
              <a:solidFill>
                <a:srgbClr val="002060"/>
              </a:solidFill>
            </a:endParaRPr>
          </a:p>
        </p:txBody>
      </p:sp>
      <p:sp>
        <p:nvSpPr>
          <p:cNvPr id="1606" name="矩形 1605"/>
          <p:cNvSpPr/>
          <p:nvPr/>
        </p:nvSpPr>
        <p:spPr>
          <a:xfrm>
            <a:off x="251520" y="970757"/>
            <a:ext cx="8892480" cy="4762500"/>
          </a:xfrm>
          <a:prstGeom prst="rect">
            <a:avLst/>
          </a:prstGeom>
          <a:solidFill>
            <a:srgbClr val="7F7F7F">
              <a:alpha val="21176"/>
            </a:srgbClr>
          </a:solidFill>
        </p:spPr>
        <p:txBody>
          <a:bodyPr/>
          <a:lstStyle/>
          <a:p>
            <a:pPr indent="-263525">
              <a:spcAft>
                <a:spcPts val="600"/>
              </a:spcAft>
              <a:buFont typeface="Wingdings" pitchFamily="2" charset="2"/>
              <a:buChar char="p"/>
            </a:pPr>
            <a:r>
              <a:rPr lang="en-US" altLang="zh-CN" dirty="0">
                <a:latin typeface="Times New Roman" pitchFamily="18" charset="0"/>
                <a:ea typeface="微软雅黑" pitchFamily="34" charset="-122"/>
                <a:cs typeface="Times New Roman" pitchFamily="18" charset="0"/>
              </a:rPr>
              <a:t> </a:t>
            </a:r>
            <a:r>
              <a:rPr lang="en-US" altLang="zh-CN" sz="2400" i="1" dirty="0" smtClean="0">
                <a:solidFill>
                  <a:srgbClr val="BC5014"/>
                </a:solidFill>
                <a:latin typeface="Times New Roman" pitchFamily="18" charset="0"/>
                <a:ea typeface="微软雅黑" pitchFamily="34" charset="-122"/>
                <a:cs typeface="Times New Roman" pitchFamily="18" charset="0"/>
              </a:rPr>
              <a:t>70,000 </a:t>
            </a:r>
            <a:r>
              <a:rPr lang="en-US" altLang="zh-CN" dirty="0" smtClean="0">
                <a:latin typeface="Times New Roman" pitchFamily="18" charset="0"/>
                <a:ea typeface="微软雅黑" pitchFamily="34" charset="-122"/>
                <a:cs typeface="Times New Roman" pitchFamily="18" charset="0"/>
              </a:rPr>
              <a:t>Employees</a:t>
            </a:r>
            <a:endParaRPr lang="en-US" altLang="zh-CN" dirty="0">
              <a:latin typeface="Times New Roman" pitchFamily="18" charset="0"/>
              <a:ea typeface="微软雅黑" pitchFamily="34" charset="-122"/>
              <a:cs typeface="Times New Roman" pitchFamily="18" charset="0"/>
            </a:endParaRPr>
          </a:p>
          <a:p>
            <a:pPr indent="-263525">
              <a:spcAft>
                <a:spcPts val="600"/>
              </a:spcAft>
              <a:buFont typeface="Wingdings" pitchFamily="2" charset="2"/>
              <a:buChar char="p"/>
            </a:pPr>
            <a:r>
              <a:rPr lang="en-US" altLang="zh-CN" dirty="0">
                <a:latin typeface="Times New Roman" pitchFamily="18" charset="0"/>
                <a:ea typeface="微软雅黑" pitchFamily="34" charset="-122"/>
                <a:cs typeface="Times New Roman" pitchFamily="18" charset="0"/>
              </a:rPr>
              <a:t>107 </a:t>
            </a:r>
            <a:r>
              <a:rPr lang="en-US" altLang="zh-CN" dirty="0" smtClean="0">
                <a:latin typeface="Times New Roman" pitchFamily="18" charset="0"/>
                <a:ea typeface="微软雅黑" pitchFamily="34" charset="-122"/>
                <a:cs typeface="Times New Roman" pitchFamily="18" charset="0"/>
              </a:rPr>
              <a:t>Branches </a:t>
            </a:r>
            <a:r>
              <a:rPr lang="en-US" altLang="zh-CN" dirty="0">
                <a:latin typeface="Times New Roman" pitchFamily="18" charset="0"/>
                <a:ea typeface="微软雅黑" pitchFamily="34" charset="-122"/>
                <a:cs typeface="Times New Roman" pitchFamily="18" charset="0"/>
              </a:rPr>
              <a:t>globally</a:t>
            </a:r>
            <a:endParaRPr lang="zh-CN" altLang="en-US" dirty="0">
              <a:latin typeface="Times New Roman" pitchFamily="18" charset="0"/>
              <a:ea typeface="微软雅黑" pitchFamily="34" charset="-122"/>
              <a:cs typeface="Times New Roman" pitchFamily="18" charset="0"/>
            </a:endParaRPr>
          </a:p>
          <a:p>
            <a:pPr indent="-263525">
              <a:spcAft>
                <a:spcPts val="600"/>
              </a:spcAft>
              <a:buFont typeface="Wingdings" pitchFamily="2" charset="2"/>
              <a:buChar char="p"/>
            </a:pPr>
            <a:r>
              <a:rPr lang="en-US" altLang="zh-CN" dirty="0">
                <a:latin typeface="Times New Roman" pitchFamily="18" charset="0"/>
                <a:ea typeface="微软雅黑" pitchFamily="34" charset="-122"/>
                <a:cs typeface="Times New Roman" pitchFamily="18" charset="0"/>
              </a:rPr>
              <a:t>9 </a:t>
            </a:r>
            <a:r>
              <a:rPr lang="en-US" altLang="zh-CN" dirty="0" smtClean="0">
                <a:latin typeface="Times New Roman" pitchFamily="18" charset="0"/>
                <a:ea typeface="微软雅黑" pitchFamily="34" charset="-122"/>
                <a:cs typeface="Times New Roman" pitchFamily="18" charset="0"/>
              </a:rPr>
              <a:t>L</a:t>
            </a:r>
            <a:r>
              <a:rPr lang="en-US" altLang="zh-CN" dirty="0" smtClean="0">
                <a:latin typeface="Times New Roman" pitchFamily="18" charset="0"/>
                <a:cs typeface="Times New Roman" pitchFamily="18" charset="0"/>
              </a:rPr>
              <a:t>ogistics centers</a:t>
            </a:r>
          </a:p>
          <a:p>
            <a:pPr indent="-263525">
              <a:spcAft>
                <a:spcPts val="600"/>
              </a:spcAft>
              <a:buFont typeface="Wingdings" pitchFamily="2" charset="2"/>
              <a:buChar char="p"/>
            </a:pPr>
            <a:r>
              <a:rPr lang="en-US" altLang="zh-CN" dirty="0" smtClean="0">
                <a:latin typeface="Times New Roman" pitchFamily="18" charset="0"/>
                <a:ea typeface="微软雅黑" pitchFamily="34" charset="-122"/>
                <a:cs typeface="Times New Roman" pitchFamily="18" charset="0"/>
              </a:rPr>
              <a:t>14 </a:t>
            </a:r>
            <a:r>
              <a:rPr lang="en-US" altLang="zh-CN" dirty="0">
                <a:latin typeface="Times New Roman" pitchFamily="18" charset="0"/>
                <a:cs typeface="Times New Roman" pitchFamily="18" charset="0"/>
              </a:rPr>
              <a:t>G</a:t>
            </a:r>
            <a:r>
              <a:rPr lang="en-US" altLang="zh-CN" dirty="0" smtClean="0">
                <a:latin typeface="Times New Roman" pitchFamily="18" charset="0"/>
                <a:cs typeface="Times New Roman" pitchFamily="18" charset="0"/>
              </a:rPr>
              <a:t>lobal </a:t>
            </a:r>
            <a:r>
              <a:rPr lang="en-US" altLang="zh-CN" dirty="0">
                <a:latin typeface="Times New Roman" pitchFamily="18" charset="0"/>
                <a:cs typeface="Times New Roman" pitchFamily="18" charset="0"/>
              </a:rPr>
              <a:t>training centers</a:t>
            </a:r>
          </a:p>
          <a:p>
            <a:pPr indent="-263525">
              <a:spcAft>
                <a:spcPts val="600"/>
              </a:spcAft>
              <a:buFont typeface="Wingdings" pitchFamily="2" charset="2"/>
              <a:buChar char="p"/>
            </a:pPr>
            <a:r>
              <a:rPr lang="en-US" altLang="zh-CN" dirty="0" smtClean="0">
                <a:latin typeface="Times New Roman" pitchFamily="18" charset="0"/>
                <a:ea typeface="微软雅黑" pitchFamily="34" charset="-122"/>
                <a:cs typeface="Times New Roman" pitchFamily="18" charset="0"/>
              </a:rPr>
              <a:t>7 Regional customer centers</a:t>
            </a:r>
          </a:p>
          <a:p>
            <a:pPr indent="-263525">
              <a:spcAft>
                <a:spcPts val="600"/>
              </a:spcAft>
              <a:buFont typeface="Wingdings" pitchFamily="2" charset="2"/>
              <a:buChar char="p"/>
            </a:pPr>
            <a:r>
              <a:rPr lang="en-US" altLang="zh-CN" dirty="0" smtClean="0">
                <a:latin typeface="Times New Roman" pitchFamily="18" charset="0"/>
                <a:ea typeface="微软雅黑" pitchFamily="34" charset="-122"/>
                <a:cs typeface="Times New Roman" pitchFamily="18" charset="0"/>
              </a:rPr>
              <a:t>45 Local customer centers</a:t>
            </a:r>
          </a:p>
          <a:p>
            <a:pPr indent="-263525">
              <a:spcAft>
                <a:spcPts val="600"/>
              </a:spcAft>
              <a:buFont typeface="Wingdings" pitchFamily="2" charset="2"/>
              <a:buChar char="p"/>
            </a:pPr>
            <a:r>
              <a:rPr lang="en-US" altLang="zh-CN" dirty="0" smtClean="0">
                <a:latin typeface="Times New Roman" pitchFamily="18" charset="0"/>
                <a:ea typeface="微软雅黑" pitchFamily="34" charset="-122"/>
                <a:cs typeface="Times New Roman" pitchFamily="18" charset="0"/>
              </a:rPr>
              <a:t>10,000</a:t>
            </a:r>
            <a:r>
              <a:rPr lang="en-US" altLang="zh-CN" dirty="0" smtClean="0">
                <a:latin typeface="Times New Roman" pitchFamily="18" charset="0"/>
                <a:cs typeface="Times New Roman" pitchFamily="18" charset="0"/>
              </a:rPr>
              <a:t> </a:t>
            </a:r>
            <a:r>
              <a:rPr lang="en-US" altLang="zh-CN" dirty="0">
                <a:latin typeface="Times New Roman" pitchFamily="18" charset="0"/>
                <a:cs typeface="Times New Roman" pitchFamily="18" charset="0"/>
              </a:rPr>
              <a:t>after-sales </a:t>
            </a:r>
            <a:r>
              <a:rPr lang="en-US" altLang="zh-CN" dirty="0" smtClean="0">
                <a:latin typeface="Times New Roman" pitchFamily="18" charset="0"/>
                <a:cs typeface="Times New Roman" pitchFamily="18" charset="0"/>
              </a:rPr>
              <a:t>staff</a:t>
            </a:r>
          </a:p>
          <a:p>
            <a:pPr indent="-263525">
              <a:spcAft>
                <a:spcPts val="600"/>
              </a:spcAft>
              <a:buFont typeface="Wingdings" pitchFamily="2" charset="2"/>
              <a:buChar char="p"/>
            </a:pPr>
            <a:r>
              <a:rPr lang="en-US" altLang="zh-CN" dirty="0" smtClean="0">
                <a:latin typeface="Times New Roman" pitchFamily="18" charset="0"/>
                <a:ea typeface="微软雅黑" pitchFamily="34" charset="-122"/>
                <a:cs typeface="Times New Roman" pitchFamily="18" charset="0"/>
              </a:rPr>
              <a:t>3,000</a:t>
            </a:r>
            <a:r>
              <a:rPr lang="en-US" altLang="zh-CN" dirty="0">
                <a:latin typeface="Times New Roman" pitchFamily="18" charset="0"/>
                <a:ea typeface="微软雅黑" pitchFamily="34" charset="-122"/>
                <a:cs typeface="Times New Roman" pitchFamily="18" charset="0"/>
              </a:rPr>
              <a:t>+ </a:t>
            </a:r>
            <a:r>
              <a:rPr lang="en-US" altLang="zh-CN" dirty="0">
                <a:latin typeface="Times New Roman" pitchFamily="18" charset="0"/>
                <a:cs typeface="Times New Roman" pitchFamily="18" charset="0"/>
              </a:rPr>
              <a:t>local partners</a:t>
            </a:r>
          </a:p>
          <a:p>
            <a:pPr indent="-263525">
              <a:spcAft>
                <a:spcPts val="600"/>
              </a:spcAft>
              <a:buFont typeface="Wingdings" pitchFamily="2" charset="2"/>
              <a:buChar char="p"/>
            </a:pPr>
            <a:r>
              <a:rPr lang="en-US" altLang="zh-CN" dirty="0" smtClean="0">
                <a:latin typeface="Times New Roman" pitchFamily="18" charset="0"/>
                <a:ea typeface="微软雅黑" pitchFamily="34" charset="-122"/>
                <a:cs typeface="Times New Roman" pitchFamily="18" charset="0"/>
              </a:rPr>
              <a:t>Deployment by </a:t>
            </a:r>
            <a:r>
              <a:rPr lang="en-US" altLang="zh-CN" sz="2400" i="1" dirty="0">
                <a:solidFill>
                  <a:srgbClr val="BC5014"/>
                </a:solidFill>
                <a:latin typeface="Times New Roman" pitchFamily="18" charset="0"/>
                <a:ea typeface="微软雅黑" pitchFamily="34" charset="-122"/>
                <a:cs typeface="Times New Roman" pitchFamily="18" charset="0"/>
              </a:rPr>
              <a:t>61 </a:t>
            </a:r>
            <a:r>
              <a:rPr lang="en-US" altLang="zh-CN" dirty="0">
                <a:latin typeface="Times New Roman" pitchFamily="18" charset="0"/>
                <a:ea typeface="微软雅黑" pitchFamily="34" charset="-122"/>
                <a:cs typeface="Times New Roman" pitchFamily="18" charset="0"/>
              </a:rPr>
              <a:t>of </a:t>
            </a:r>
            <a:endParaRPr lang="en-US" altLang="zh-CN" dirty="0" smtClean="0">
              <a:latin typeface="Times New Roman" pitchFamily="18" charset="0"/>
              <a:ea typeface="微软雅黑" pitchFamily="34" charset="-122"/>
              <a:cs typeface="Times New Roman" pitchFamily="18" charset="0"/>
            </a:endParaRPr>
          </a:p>
          <a:p>
            <a:pPr indent="-263525">
              <a:spcAft>
                <a:spcPts val="600"/>
              </a:spcAft>
            </a:pPr>
            <a:r>
              <a:rPr lang="en-US" altLang="zh-CN" dirty="0" smtClean="0">
                <a:latin typeface="Times New Roman" pitchFamily="18" charset="0"/>
                <a:ea typeface="微软雅黑" pitchFamily="34" charset="-122"/>
                <a:cs typeface="Times New Roman" pitchFamily="18" charset="0"/>
              </a:rPr>
              <a:t>      Top </a:t>
            </a:r>
            <a:r>
              <a:rPr lang="en-US" altLang="zh-CN" dirty="0">
                <a:latin typeface="Times New Roman" pitchFamily="18" charset="0"/>
                <a:ea typeface="微软雅黑" pitchFamily="34" charset="-122"/>
                <a:cs typeface="Times New Roman" pitchFamily="18" charset="0"/>
              </a:rPr>
              <a:t>100 global operators</a:t>
            </a:r>
            <a:r>
              <a:rPr lang="en-US" altLang="zh-CN" dirty="0" smtClean="0">
                <a:latin typeface="Times New Roman" pitchFamily="18" charset="0"/>
                <a:ea typeface="微软雅黑" pitchFamily="34" charset="-122"/>
                <a:cs typeface="Times New Roman" pitchFamily="18" charset="0"/>
              </a:rPr>
              <a:t>.</a:t>
            </a:r>
          </a:p>
        </p:txBody>
      </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p:fade/>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a:xfrm>
            <a:off x="147638" y="423863"/>
            <a:ext cx="8496300" cy="647700"/>
          </a:xfrm>
        </p:spPr>
        <p:txBody>
          <a:bodyPr/>
          <a:lstStyle/>
          <a:p>
            <a:pPr>
              <a:defRPr/>
            </a:pPr>
            <a:r>
              <a:rPr lang="en-US" altLang="zh-CN" dirty="0" smtClean="0">
                <a:latin typeface="+mj-lt"/>
              </a:rPr>
              <a:t>Summary of features of </a:t>
            </a:r>
            <a:r>
              <a:rPr lang="en-US" altLang="zh-CN" dirty="0" smtClean="0">
                <a:latin typeface="+mj-lt"/>
              </a:rPr>
              <a:t>RCS</a:t>
            </a:r>
            <a:endParaRPr lang="zh-CN" altLang="en-US" dirty="0" smtClean="0">
              <a:latin typeface="+mj-lt"/>
            </a:endParaRPr>
          </a:p>
        </p:txBody>
      </p:sp>
      <p:sp>
        <p:nvSpPr>
          <p:cNvPr id="37891" name="AutoShape 4"/>
          <p:cNvSpPr>
            <a:spLocks noChangeArrowheads="1"/>
          </p:cNvSpPr>
          <p:nvPr/>
        </p:nvSpPr>
        <p:spPr bwMode="gray">
          <a:xfrm>
            <a:off x="2124075" y="5486301"/>
            <a:ext cx="4610100" cy="534987"/>
          </a:xfrm>
          <a:prstGeom prst="roundRect">
            <a:avLst>
              <a:gd name="adj" fmla="val 0"/>
            </a:avLst>
          </a:prstGeom>
          <a:solidFill>
            <a:srgbClr val="0000FF"/>
          </a:solidFill>
          <a:ln w="19050">
            <a:noFill/>
            <a:round/>
            <a:headEnd/>
            <a:tailEnd/>
          </a:ln>
        </p:spPr>
        <p:txBody>
          <a:bodyPr wrap="none" anchor="ctr"/>
          <a:lstStyle/>
          <a:p>
            <a:pPr>
              <a:defRPr/>
            </a:pPr>
            <a:endParaRPr lang="zh-CN" altLang="en-US">
              <a:latin typeface="+mj-lt"/>
              <a:ea typeface="宋体" pitchFamily="2" charset="-122"/>
            </a:endParaRPr>
          </a:p>
        </p:txBody>
      </p:sp>
      <p:cxnSp>
        <p:nvCxnSpPr>
          <p:cNvPr id="138243" name="AutoShape 5"/>
          <p:cNvCxnSpPr>
            <a:cxnSpLocks noChangeShapeType="1"/>
          </p:cNvCxnSpPr>
          <p:nvPr/>
        </p:nvCxnSpPr>
        <p:spPr bwMode="auto">
          <a:xfrm rot="10800000" flipH="1" flipV="1">
            <a:off x="828675" y="4405213"/>
            <a:ext cx="1341438" cy="1349375"/>
          </a:xfrm>
          <a:prstGeom prst="bentConnector3">
            <a:avLst>
              <a:gd name="adj1" fmla="val -15384"/>
            </a:avLst>
          </a:prstGeom>
          <a:noFill/>
          <a:ln w="28575" cap="rnd">
            <a:solidFill>
              <a:srgbClr val="336699"/>
            </a:solidFill>
            <a:prstDash val="sysDot"/>
            <a:miter lim="800000"/>
            <a:headEnd/>
            <a:tailEnd/>
          </a:ln>
        </p:spPr>
      </p:cxnSp>
      <p:cxnSp>
        <p:nvCxnSpPr>
          <p:cNvPr id="138244" name="AutoShape 6"/>
          <p:cNvCxnSpPr>
            <a:cxnSpLocks noChangeShapeType="1"/>
            <a:endCxn id="37891" idx="3"/>
          </p:cNvCxnSpPr>
          <p:nvPr/>
        </p:nvCxnSpPr>
        <p:spPr bwMode="auto">
          <a:xfrm flipH="1">
            <a:off x="6734175" y="4405213"/>
            <a:ext cx="1425575" cy="1349375"/>
          </a:xfrm>
          <a:prstGeom prst="bentConnector3">
            <a:avLst>
              <a:gd name="adj1" fmla="val -14486"/>
            </a:avLst>
          </a:prstGeom>
          <a:noFill/>
          <a:ln w="28575" cap="rnd">
            <a:solidFill>
              <a:srgbClr val="336699"/>
            </a:solidFill>
            <a:prstDash val="sysDot"/>
            <a:miter lim="800000"/>
            <a:headEnd/>
            <a:tailEnd/>
          </a:ln>
        </p:spPr>
      </p:cxnSp>
      <p:sp>
        <p:nvSpPr>
          <p:cNvPr id="37894" name="Text Box 7"/>
          <p:cNvSpPr txBox="1">
            <a:spLocks noChangeArrowheads="1"/>
          </p:cNvSpPr>
          <p:nvPr/>
        </p:nvSpPr>
        <p:spPr bwMode="white">
          <a:xfrm>
            <a:off x="2428875" y="5570438"/>
            <a:ext cx="4071938" cy="369888"/>
          </a:xfrm>
          <a:prstGeom prst="rect">
            <a:avLst/>
          </a:prstGeom>
          <a:noFill/>
          <a:ln w="9525" algn="ctr">
            <a:noFill/>
            <a:miter lim="800000"/>
            <a:headEnd/>
            <a:tailEnd/>
          </a:ln>
        </p:spPr>
        <p:txBody>
          <a:bodyPr>
            <a:spAutoFit/>
          </a:bodyPr>
          <a:lstStyle/>
          <a:p>
            <a:pPr algn="ctr">
              <a:spcBef>
                <a:spcPct val="50000"/>
              </a:spcBef>
              <a:defRPr/>
            </a:pPr>
            <a:r>
              <a:rPr kumimoji="0" lang="en-US" altLang="zh-CN" sz="1800">
                <a:solidFill>
                  <a:srgbClr val="FEFEFE"/>
                </a:solidFill>
                <a:latin typeface="+mj-lt"/>
                <a:ea typeface="宋体" pitchFamily="2" charset="-122"/>
              </a:rPr>
              <a:t>Railway communication system</a:t>
            </a:r>
            <a:endParaRPr kumimoji="0" lang="zh-CN" altLang="en-US" sz="1800">
              <a:solidFill>
                <a:srgbClr val="FEFEFE"/>
              </a:solidFill>
              <a:latin typeface="+mj-lt"/>
              <a:ea typeface="宋体" pitchFamily="2" charset="-122"/>
            </a:endParaRPr>
          </a:p>
        </p:txBody>
      </p:sp>
      <p:sp>
        <p:nvSpPr>
          <p:cNvPr id="37895" name="AutoShape 8"/>
          <p:cNvSpPr>
            <a:spLocks noChangeArrowheads="1"/>
          </p:cNvSpPr>
          <p:nvPr/>
        </p:nvSpPr>
        <p:spPr bwMode="gray">
          <a:xfrm>
            <a:off x="360363" y="3892451"/>
            <a:ext cx="1614487" cy="1370012"/>
          </a:xfrm>
          <a:prstGeom prst="can">
            <a:avLst>
              <a:gd name="adj" fmla="val 32083"/>
            </a:avLst>
          </a:prstGeom>
          <a:gradFill rotWithShape="1">
            <a:gsLst>
              <a:gs pos="0">
                <a:srgbClr val="C0CDB3"/>
              </a:gs>
              <a:gs pos="50000">
                <a:srgbClr val="FFFFFF"/>
              </a:gs>
              <a:gs pos="100000">
                <a:srgbClr val="C0CDB3"/>
              </a:gs>
            </a:gsLst>
            <a:lin ang="0" scaled="1"/>
          </a:gradFill>
          <a:ln w="9525" algn="ctr">
            <a:noFill/>
            <a:round/>
            <a:headEnd/>
            <a:tailEnd/>
          </a:ln>
        </p:spPr>
        <p:txBody>
          <a:bodyPr wrap="none" anchor="ctr"/>
          <a:lstStyle/>
          <a:p>
            <a:pPr>
              <a:defRPr/>
            </a:pPr>
            <a:endParaRPr lang="zh-CN" altLang="en-US">
              <a:latin typeface="+mj-lt"/>
              <a:ea typeface="宋体" pitchFamily="2" charset="-122"/>
            </a:endParaRPr>
          </a:p>
        </p:txBody>
      </p:sp>
      <p:sp>
        <p:nvSpPr>
          <p:cNvPr id="37896" name="Oval 9"/>
          <p:cNvSpPr>
            <a:spLocks noChangeArrowheads="1"/>
          </p:cNvSpPr>
          <p:nvPr/>
        </p:nvSpPr>
        <p:spPr bwMode="gray">
          <a:xfrm>
            <a:off x="360363" y="3916263"/>
            <a:ext cx="1614487" cy="412750"/>
          </a:xfrm>
          <a:prstGeom prst="ellipse">
            <a:avLst/>
          </a:prstGeom>
          <a:gradFill rotWithShape="1">
            <a:gsLst>
              <a:gs pos="0">
                <a:srgbClr val="E6E6E6"/>
              </a:gs>
              <a:gs pos="14999">
                <a:srgbClr val="7D8496"/>
              </a:gs>
              <a:gs pos="53000">
                <a:srgbClr val="E6E6E6"/>
              </a:gs>
              <a:gs pos="67999">
                <a:srgbClr val="7D8496"/>
              </a:gs>
              <a:gs pos="92999">
                <a:srgbClr val="E6E6E6"/>
              </a:gs>
              <a:gs pos="100000">
                <a:srgbClr val="FFFFFF"/>
              </a:gs>
            </a:gsLst>
            <a:lin ang="5400000" scaled="1"/>
          </a:gradFill>
          <a:ln w="28575">
            <a:solidFill>
              <a:srgbClr val="B2B2B2"/>
            </a:solidFill>
            <a:round/>
            <a:headEnd/>
            <a:tailEnd/>
          </a:ln>
        </p:spPr>
        <p:txBody>
          <a:bodyPr wrap="none" anchor="ctr"/>
          <a:lstStyle/>
          <a:p>
            <a:pPr>
              <a:defRPr/>
            </a:pPr>
            <a:endParaRPr lang="zh-CN" altLang="en-US" sz="1600">
              <a:latin typeface="+mj-lt"/>
              <a:ea typeface="宋体" pitchFamily="2" charset="-122"/>
            </a:endParaRPr>
          </a:p>
        </p:txBody>
      </p:sp>
      <p:sp>
        <p:nvSpPr>
          <p:cNvPr id="37897" name="Oval 10"/>
          <p:cNvSpPr>
            <a:spLocks noChangeArrowheads="1"/>
          </p:cNvSpPr>
          <p:nvPr/>
        </p:nvSpPr>
        <p:spPr bwMode="gray">
          <a:xfrm>
            <a:off x="446088" y="3921026"/>
            <a:ext cx="1430337" cy="403225"/>
          </a:xfrm>
          <a:prstGeom prst="ellipse">
            <a:avLst/>
          </a:prstGeom>
          <a:solidFill>
            <a:srgbClr val="E1C797"/>
          </a:solidFill>
          <a:ln w="28575">
            <a:solidFill>
              <a:srgbClr val="FEFEFE"/>
            </a:solidFill>
            <a:round/>
            <a:headEnd/>
            <a:tailEnd/>
          </a:ln>
        </p:spPr>
        <p:txBody>
          <a:bodyPr wrap="none" anchor="ctr"/>
          <a:lstStyle/>
          <a:p>
            <a:pPr>
              <a:defRPr/>
            </a:pPr>
            <a:endParaRPr lang="zh-CN" altLang="en-US" sz="1600">
              <a:latin typeface="+mj-lt"/>
              <a:ea typeface="宋体" pitchFamily="2" charset="-122"/>
            </a:endParaRPr>
          </a:p>
        </p:txBody>
      </p:sp>
      <p:sp>
        <p:nvSpPr>
          <p:cNvPr id="37898" name="Rectangle 11"/>
          <p:cNvSpPr>
            <a:spLocks noChangeArrowheads="1"/>
          </p:cNvSpPr>
          <p:nvPr/>
        </p:nvSpPr>
        <p:spPr bwMode="gray">
          <a:xfrm>
            <a:off x="441325" y="1595338"/>
            <a:ext cx="1409700" cy="2525713"/>
          </a:xfrm>
          <a:prstGeom prst="rect">
            <a:avLst/>
          </a:prstGeom>
          <a:gradFill rotWithShape="1">
            <a:gsLst>
              <a:gs pos="0">
                <a:srgbClr val="FFFFFF">
                  <a:alpha val="0"/>
                </a:srgbClr>
              </a:gs>
              <a:gs pos="100000">
                <a:srgbClr val="E1C797"/>
              </a:gs>
            </a:gsLst>
            <a:lin ang="5400000" scaled="1"/>
          </a:gradFill>
          <a:ln w="12700" algn="ctr">
            <a:noFill/>
            <a:prstDash val="dash"/>
            <a:miter lim="800000"/>
            <a:headEnd/>
            <a:tailEnd/>
          </a:ln>
        </p:spPr>
        <p:txBody>
          <a:bodyPr wrap="none" anchor="ctr"/>
          <a:lstStyle/>
          <a:p>
            <a:pPr>
              <a:defRPr/>
            </a:pPr>
            <a:endParaRPr lang="zh-CN" altLang="en-US" sz="1600">
              <a:latin typeface="+mj-lt"/>
              <a:ea typeface="宋体" pitchFamily="2" charset="-122"/>
            </a:endParaRPr>
          </a:p>
        </p:txBody>
      </p:sp>
      <p:sp>
        <p:nvSpPr>
          <p:cNvPr id="37899" name="Rectangle 12"/>
          <p:cNvSpPr>
            <a:spLocks noChangeArrowheads="1"/>
          </p:cNvSpPr>
          <p:nvPr/>
        </p:nvSpPr>
        <p:spPr bwMode="black">
          <a:xfrm>
            <a:off x="393700" y="1669281"/>
            <a:ext cx="1524000" cy="2677656"/>
          </a:xfrm>
          <a:prstGeom prst="rect">
            <a:avLst/>
          </a:prstGeom>
          <a:noFill/>
          <a:ln w="9525" algn="ctr">
            <a:noFill/>
            <a:miter lim="800000"/>
            <a:headEnd/>
            <a:tailEnd/>
          </a:ln>
        </p:spPr>
        <p:txBody>
          <a:bodyPr wrap="square">
            <a:spAutoFit/>
          </a:bodyPr>
          <a:lstStyle/>
          <a:p>
            <a:pPr marL="115888" indent="-115888">
              <a:lnSpc>
                <a:spcPct val="80000"/>
              </a:lnSpc>
              <a:buFont typeface="Arial" pitchFamily="34" charset="0"/>
              <a:buChar char="•"/>
              <a:defRPr/>
            </a:pPr>
            <a:r>
              <a:rPr kumimoji="0" lang="en-US" altLang="zh-CN" sz="1000" b="0" dirty="0">
                <a:solidFill>
                  <a:schemeClr val="folHlink"/>
                </a:solidFill>
                <a:latin typeface="+mj-lt"/>
                <a:ea typeface="宋体" pitchFamily="2" charset="-122"/>
              </a:rPr>
              <a:t>The office network, production network and external service network are isolated from each other. </a:t>
            </a:r>
            <a:endParaRPr kumimoji="0" lang="zh-CN" altLang="en-US" sz="1000" b="0" dirty="0">
              <a:solidFill>
                <a:schemeClr val="folHlink"/>
              </a:solidFill>
              <a:latin typeface="+mj-lt"/>
              <a:ea typeface="宋体" pitchFamily="2" charset="-122"/>
            </a:endParaRPr>
          </a:p>
          <a:p>
            <a:pPr marL="115888" indent="-115888">
              <a:lnSpc>
                <a:spcPct val="80000"/>
              </a:lnSpc>
              <a:buFont typeface="Arial" pitchFamily="34" charset="0"/>
              <a:buChar char="•"/>
              <a:defRPr/>
            </a:pPr>
            <a:endParaRPr kumimoji="0" lang="en-US" altLang="zh-CN" sz="1000" b="0" dirty="0">
              <a:solidFill>
                <a:schemeClr val="folHlink"/>
              </a:solidFill>
              <a:latin typeface="+mj-lt"/>
              <a:ea typeface="宋体" pitchFamily="2" charset="-122"/>
            </a:endParaRPr>
          </a:p>
          <a:p>
            <a:pPr marL="115888" indent="-115888">
              <a:lnSpc>
                <a:spcPct val="80000"/>
              </a:lnSpc>
              <a:buFont typeface="Arial" pitchFamily="34" charset="0"/>
              <a:buChar char="•"/>
              <a:defRPr/>
            </a:pPr>
            <a:r>
              <a:rPr kumimoji="0" lang="en-US" altLang="zh-CN" sz="1000" b="0" dirty="0">
                <a:solidFill>
                  <a:schemeClr val="folHlink"/>
                </a:solidFill>
                <a:latin typeface="+mj-lt"/>
                <a:ea typeface="宋体" pitchFamily="2" charset="-122"/>
              </a:rPr>
              <a:t>Services are characterized by aggregation. </a:t>
            </a:r>
            <a:endParaRPr kumimoji="0" lang="zh-CN" altLang="en-US" sz="1000" b="0" dirty="0">
              <a:solidFill>
                <a:schemeClr val="folHlink"/>
              </a:solidFill>
              <a:latin typeface="+mj-lt"/>
              <a:ea typeface="宋体" pitchFamily="2" charset="-122"/>
            </a:endParaRPr>
          </a:p>
          <a:p>
            <a:pPr marL="115888" indent="-115888">
              <a:lnSpc>
                <a:spcPct val="80000"/>
              </a:lnSpc>
              <a:buFont typeface="Arial" pitchFamily="34" charset="0"/>
              <a:buChar char="•"/>
              <a:defRPr/>
            </a:pPr>
            <a:endParaRPr kumimoji="0" lang="en-US" altLang="zh-CN" sz="1000" b="0" dirty="0">
              <a:solidFill>
                <a:schemeClr val="folHlink"/>
              </a:solidFill>
              <a:latin typeface="+mj-lt"/>
              <a:ea typeface="宋体" pitchFamily="2" charset="-122"/>
            </a:endParaRPr>
          </a:p>
          <a:p>
            <a:pPr marL="115888" indent="-115888">
              <a:lnSpc>
                <a:spcPct val="80000"/>
              </a:lnSpc>
              <a:buFont typeface="Arial" pitchFamily="34" charset="0"/>
              <a:buChar char="•"/>
              <a:defRPr/>
            </a:pPr>
            <a:r>
              <a:rPr kumimoji="0" lang="en-US" altLang="zh-CN" sz="1000" b="0" dirty="0" smtClean="0">
                <a:solidFill>
                  <a:schemeClr val="folHlink"/>
                </a:solidFill>
                <a:latin typeface="+mj-lt"/>
                <a:ea typeface="宋体" pitchFamily="2" charset="-122"/>
              </a:rPr>
              <a:t>High </a:t>
            </a:r>
            <a:r>
              <a:rPr kumimoji="0" lang="en-US" altLang="zh-CN" sz="1000" b="0" dirty="0">
                <a:solidFill>
                  <a:schemeClr val="folHlink"/>
                </a:solidFill>
                <a:latin typeface="+mj-lt"/>
                <a:ea typeface="宋体" pitchFamily="2" charset="-122"/>
              </a:rPr>
              <a:t>reliability, </a:t>
            </a:r>
            <a:r>
              <a:rPr kumimoji="0" lang="en-US" altLang="zh-CN" sz="1000" b="0" dirty="0" smtClean="0">
                <a:solidFill>
                  <a:schemeClr val="folHlink"/>
                </a:solidFill>
                <a:latin typeface="+mj-lt"/>
                <a:ea typeface="宋体" pitchFamily="2" charset="-122"/>
              </a:rPr>
              <a:t>availability </a:t>
            </a:r>
            <a:r>
              <a:rPr kumimoji="0" lang="en-US" altLang="zh-CN" sz="1000" b="0" dirty="0">
                <a:solidFill>
                  <a:schemeClr val="folHlink"/>
                </a:solidFill>
                <a:latin typeface="+mj-lt"/>
                <a:ea typeface="宋体" pitchFamily="2" charset="-122"/>
              </a:rPr>
              <a:t>and </a:t>
            </a:r>
            <a:r>
              <a:rPr kumimoji="0" lang="en-US" altLang="zh-CN" sz="1000" b="0" dirty="0" smtClean="0">
                <a:solidFill>
                  <a:schemeClr val="folHlink"/>
                </a:solidFill>
                <a:latin typeface="+mj-lt"/>
                <a:ea typeface="宋体" pitchFamily="2" charset="-122"/>
              </a:rPr>
              <a:t>security</a:t>
            </a:r>
            <a:r>
              <a:rPr kumimoji="0" lang="en-US" altLang="zh-CN" sz="1000" b="0" dirty="0">
                <a:solidFill>
                  <a:schemeClr val="folHlink"/>
                </a:solidFill>
                <a:latin typeface="+mj-lt"/>
                <a:ea typeface="宋体" pitchFamily="2" charset="-122"/>
              </a:rPr>
              <a:t>. </a:t>
            </a:r>
          </a:p>
          <a:p>
            <a:pPr marL="115888" indent="-115888">
              <a:lnSpc>
                <a:spcPct val="80000"/>
              </a:lnSpc>
              <a:buFont typeface="Arial" pitchFamily="34" charset="0"/>
              <a:buChar char="•"/>
              <a:defRPr/>
            </a:pPr>
            <a:endParaRPr kumimoji="0" lang="en-US" altLang="zh-CN" sz="1000" b="0" dirty="0">
              <a:solidFill>
                <a:schemeClr val="folHlink"/>
              </a:solidFill>
              <a:latin typeface="+mj-lt"/>
              <a:ea typeface="宋体" pitchFamily="2" charset="-122"/>
            </a:endParaRPr>
          </a:p>
          <a:p>
            <a:pPr marL="115888" indent="-115888">
              <a:lnSpc>
                <a:spcPct val="80000"/>
              </a:lnSpc>
              <a:buFont typeface="Arial" pitchFamily="34" charset="0"/>
              <a:buChar char="•"/>
              <a:defRPr/>
            </a:pPr>
            <a:r>
              <a:rPr kumimoji="0" lang="en-US" altLang="zh-CN" sz="1000" b="0" dirty="0">
                <a:solidFill>
                  <a:schemeClr val="folHlink"/>
                </a:solidFill>
                <a:latin typeface="+mj-lt"/>
                <a:ea typeface="宋体" pitchFamily="2" charset="-122"/>
              </a:rPr>
              <a:t>Interconnection is realized via the data network and certain bandwidth requirement is presented (several Ms to tends of Ms).</a:t>
            </a:r>
            <a:endParaRPr kumimoji="0" lang="zh-CN" altLang="en-US" sz="1000" b="0" dirty="0">
              <a:solidFill>
                <a:schemeClr val="folHlink"/>
              </a:solidFill>
              <a:latin typeface="+mj-lt"/>
              <a:ea typeface="宋体" pitchFamily="2" charset="-122"/>
            </a:endParaRPr>
          </a:p>
        </p:txBody>
      </p:sp>
      <p:sp>
        <p:nvSpPr>
          <p:cNvPr id="37900" name="AutoShape 13"/>
          <p:cNvSpPr>
            <a:spLocks noChangeArrowheads="1"/>
          </p:cNvSpPr>
          <p:nvPr/>
        </p:nvSpPr>
        <p:spPr bwMode="gray">
          <a:xfrm>
            <a:off x="2076450" y="3892451"/>
            <a:ext cx="1622425" cy="1370012"/>
          </a:xfrm>
          <a:prstGeom prst="can">
            <a:avLst>
              <a:gd name="adj" fmla="val 32083"/>
            </a:avLst>
          </a:prstGeom>
          <a:gradFill rotWithShape="1">
            <a:gsLst>
              <a:gs pos="0">
                <a:srgbClr val="C0C0C0"/>
              </a:gs>
              <a:gs pos="50000">
                <a:srgbClr val="FFFFFF"/>
              </a:gs>
              <a:gs pos="100000">
                <a:srgbClr val="C0C0C0"/>
              </a:gs>
            </a:gsLst>
            <a:lin ang="0" scaled="1"/>
          </a:gradFill>
          <a:ln w="9525" algn="ctr">
            <a:noFill/>
            <a:round/>
            <a:headEnd/>
            <a:tailEnd/>
          </a:ln>
        </p:spPr>
        <p:txBody>
          <a:bodyPr wrap="none" anchor="ctr"/>
          <a:lstStyle/>
          <a:p>
            <a:pPr>
              <a:defRPr/>
            </a:pPr>
            <a:endParaRPr lang="zh-CN" altLang="en-US">
              <a:latin typeface="+mj-lt"/>
              <a:ea typeface="宋体" pitchFamily="2" charset="-122"/>
            </a:endParaRPr>
          </a:p>
        </p:txBody>
      </p:sp>
      <p:grpSp>
        <p:nvGrpSpPr>
          <p:cNvPr id="2" name="Group 14"/>
          <p:cNvGrpSpPr>
            <a:grpSpLocks/>
          </p:cNvGrpSpPr>
          <p:nvPr/>
        </p:nvGrpSpPr>
        <p:grpSpPr bwMode="auto">
          <a:xfrm>
            <a:off x="2076450" y="3916263"/>
            <a:ext cx="1622425" cy="412750"/>
            <a:chOff x="2029" y="2178"/>
            <a:chExt cx="1600" cy="474"/>
          </a:xfrm>
        </p:grpSpPr>
        <p:sp>
          <p:nvSpPr>
            <p:cNvPr id="37927" name="Oval 15"/>
            <p:cNvSpPr>
              <a:spLocks noChangeArrowheads="1"/>
            </p:cNvSpPr>
            <p:nvPr/>
          </p:nvSpPr>
          <p:spPr bwMode="gray">
            <a:xfrm>
              <a:off x="2029" y="2178"/>
              <a:ext cx="1600" cy="474"/>
            </a:xfrm>
            <a:prstGeom prst="ellipse">
              <a:avLst/>
            </a:prstGeom>
            <a:gradFill rotWithShape="1">
              <a:gsLst>
                <a:gs pos="0">
                  <a:srgbClr val="E6E6E6"/>
                </a:gs>
                <a:gs pos="14999">
                  <a:srgbClr val="7D8496"/>
                </a:gs>
                <a:gs pos="53000">
                  <a:srgbClr val="E6E6E6"/>
                </a:gs>
                <a:gs pos="67999">
                  <a:srgbClr val="7D8496"/>
                </a:gs>
                <a:gs pos="92999">
                  <a:srgbClr val="E6E6E6"/>
                </a:gs>
                <a:gs pos="100000">
                  <a:srgbClr val="FFFFFF"/>
                </a:gs>
              </a:gsLst>
              <a:lin ang="5400000" scaled="1"/>
            </a:gradFill>
            <a:ln w="28575">
              <a:solidFill>
                <a:srgbClr val="B2B2B2"/>
              </a:solidFill>
              <a:round/>
              <a:headEnd/>
              <a:tailEnd/>
            </a:ln>
          </p:spPr>
          <p:txBody>
            <a:bodyPr wrap="none" anchor="ctr"/>
            <a:lstStyle/>
            <a:p>
              <a:pPr>
                <a:defRPr/>
              </a:pPr>
              <a:endParaRPr lang="zh-CN" altLang="en-US" sz="1600">
                <a:latin typeface="+mj-lt"/>
                <a:ea typeface="宋体" pitchFamily="2" charset="-122"/>
              </a:endParaRPr>
            </a:p>
          </p:txBody>
        </p:sp>
        <p:sp>
          <p:nvSpPr>
            <p:cNvPr id="37928" name="Oval 16"/>
            <p:cNvSpPr>
              <a:spLocks noChangeArrowheads="1"/>
            </p:cNvSpPr>
            <p:nvPr/>
          </p:nvSpPr>
          <p:spPr bwMode="gray">
            <a:xfrm>
              <a:off x="2117" y="2183"/>
              <a:ext cx="1420" cy="463"/>
            </a:xfrm>
            <a:prstGeom prst="ellipse">
              <a:avLst/>
            </a:prstGeom>
            <a:solidFill>
              <a:srgbClr val="C9DE9A"/>
            </a:solidFill>
            <a:ln w="28575">
              <a:solidFill>
                <a:srgbClr val="FEFEFE"/>
              </a:solidFill>
              <a:round/>
              <a:headEnd/>
              <a:tailEnd/>
            </a:ln>
          </p:spPr>
          <p:txBody>
            <a:bodyPr wrap="none" anchor="ctr"/>
            <a:lstStyle/>
            <a:p>
              <a:pPr>
                <a:defRPr/>
              </a:pPr>
              <a:endParaRPr lang="zh-CN" altLang="en-US" sz="1600">
                <a:latin typeface="+mj-lt"/>
                <a:ea typeface="宋体" pitchFamily="2" charset="-122"/>
              </a:endParaRPr>
            </a:p>
          </p:txBody>
        </p:sp>
      </p:grpSp>
      <p:sp>
        <p:nvSpPr>
          <p:cNvPr id="37902" name="Rectangle 17"/>
          <p:cNvSpPr>
            <a:spLocks noChangeArrowheads="1"/>
          </p:cNvSpPr>
          <p:nvPr/>
        </p:nvSpPr>
        <p:spPr bwMode="gray">
          <a:xfrm>
            <a:off x="2071688" y="1614388"/>
            <a:ext cx="1417637" cy="2525713"/>
          </a:xfrm>
          <a:prstGeom prst="rect">
            <a:avLst/>
          </a:prstGeom>
          <a:gradFill rotWithShape="1">
            <a:gsLst>
              <a:gs pos="0">
                <a:srgbClr val="FFFFFF">
                  <a:alpha val="0"/>
                </a:srgbClr>
              </a:gs>
              <a:gs pos="100000">
                <a:srgbClr val="C9DE9A"/>
              </a:gs>
            </a:gsLst>
            <a:lin ang="5400000" scaled="1"/>
          </a:gradFill>
          <a:ln w="12700" algn="ctr">
            <a:noFill/>
            <a:prstDash val="dash"/>
            <a:miter lim="800000"/>
            <a:headEnd/>
            <a:tailEnd/>
          </a:ln>
        </p:spPr>
        <p:txBody>
          <a:bodyPr wrap="none" anchor="ctr"/>
          <a:lstStyle/>
          <a:p>
            <a:pPr>
              <a:defRPr/>
            </a:pPr>
            <a:endParaRPr lang="zh-CN" altLang="en-US" sz="1600">
              <a:latin typeface="+mj-lt"/>
              <a:ea typeface="宋体" pitchFamily="2" charset="-122"/>
            </a:endParaRPr>
          </a:p>
        </p:txBody>
      </p:sp>
      <p:sp>
        <p:nvSpPr>
          <p:cNvPr id="37903" name="Rectangle 18"/>
          <p:cNvSpPr>
            <a:spLocks noChangeArrowheads="1"/>
          </p:cNvSpPr>
          <p:nvPr/>
        </p:nvSpPr>
        <p:spPr bwMode="black">
          <a:xfrm>
            <a:off x="2051720" y="2101329"/>
            <a:ext cx="1584176" cy="1938992"/>
          </a:xfrm>
          <a:prstGeom prst="rect">
            <a:avLst/>
          </a:prstGeom>
          <a:noFill/>
          <a:ln w="9525" algn="ctr">
            <a:noFill/>
            <a:miter lim="800000"/>
            <a:headEnd/>
            <a:tailEnd/>
          </a:ln>
        </p:spPr>
        <p:txBody>
          <a:bodyPr wrap="square">
            <a:spAutoFit/>
          </a:bodyPr>
          <a:lstStyle/>
          <a:p>
            <a:pPr marL="228600" indent="-228600">
              <a:lnSpc>
                <a:spcPct val="80000"/>
              </a:lnSpc>
              <a:buFont typeface="Arial" pitchFamily="34" charset="0"/>
              <a:buChar char="•"/>
              <a:defRPr/>
            </a:pPr>
            <a:r>
              <a:rPr kumimoji="0" lang="en-US" altLang="zh-CN" sz="1000" b="0" dirty="0" smtClean="0">
                <a:solidFill>
                  <a:schemeClr val="folHlink"/>
                </a:solidFill>
                <a:latin typeface="+mj-lt"/>
                <a:ea typeface="宋体" pitchFamily="2" charset="-122"/>
              </a:rPr>
              <a:t>strictly </a:t>
            </a:r>
            <a:r>
              <a:rPr kumimoji="0" lang="en-US" altLang="zh-CN" sz="1000" b="0" dirty="0">
                <a:solidFill>
                  <a:schemeClr val="folHlink"/>
                </a:solidFill>
                <a:latin typeface="+mj-lt"/>
                <a:ea typeface="宋体" pitchFamily="2" charset="-122"/>
              </a:rPr>
              <a:t>isolated from other </a:t>
            </a:r>
            <a:r>
              <a:rPr kumimoji="0" lang="en-US" altLang="zh-CN" sz="1000" b="0" dirty="0" smtClean="0">
                <a:solidFill>
                  <a:schemeClr val="folHlink"/>
                </a:solidFill>
                <a:latin typeface="+mj-lt"/>
                <a:ea typeface="宋体" pitchFamily="2" charset="-122"/>
              </a:rPr>
              <a:t>networks</a:t>
            </a:r>
            <a:endParaRPr kumimoji="0" lang="en-US" altLang="zh-CN" sz="1000" b="0" dirty="0">
              <a:solidFill>
                <a:schemeClr val="folHlink"/>
              </a:solidFill>
              <a:latin typeface="+mj-lt"/>
              <a:ea typeface="宋体" pitchFamily="2" charset="-122"/>
            </a:endParaRPr>
          </a:p>
          <a:p>
            <a:pPr marL="228600" indent="-228600">
              <a:lnSpc>
                <a:spcPct val="80000"/>
              </a:lnSpc>
              <a:buFont typeface="Arial" pitchFamily="34" charset="0"/>
              <a:buChar char="•"/>
              <a:defRPr/>
            </a:pPr>
            <a:endParaRPr kumimoji="0" lang="en-US" altLang="zh-CN" sz="1000" b="0" dirty="0">
              <a:solidFill>
                <a:schemeClr val="folHlink"/>
              </a:solidFill>
              <a:latin typeface="+mj-lt"/>
              <a:ea typeface="宋体" pitchFamily="2" charset="-122"/>
            </a:endParaRPr>
          </a:p>
          <a:p>
            <a:pPr marL="228600" indent="-228600">
              <a:lnSpc>
                <a:spcPct val="80000"/>
              </a:lnSpc>
              <a:buFont typeface="Arial" pitchFamily="34" charset="0"/>
              <a:buChar char="•"/>
              <a:defRPr/>
            </a:pPr>
            <a:r>
              <a:rPr kumimoji="0" lang="en-US" altLang="zh-CN" sz="1000" b="0" dirty="0">
                <a:solidFill>
                  <a:schemeClr val="folHlink"/>
                </a:solidFill>
                <a:latin typeface="+mj-lt"/>
                <a:ea typeface="宋体" pitchFamily="2" charset="-122"/>
              </a:rPr>
              <a:t>Full-range networking, distributed control, and centralized </a:t>
            </a:r>
            <a:r>
              <a:rPr kumimoji="0" lang="en-US" altLang="zh-CN" sz="1000" b="0" dirty="0" smtClean="0">
                <a:solidFill>
                  <a:schemeClr val="folHlink"/>
                </a:solidFill>
                <a:latin typeface="+mj-lt"/>
                <a:ea typeface="宋体" pitchFamily="2" charset="-122"/>
              </a:rPr>
              <a:t>Delivery. </a:t>
            </a:r>
            <a:endParaRPr kumimoji="0" lang="en-US" altLang="zh-CN" sz="1000" b="0" dirty="0">
              <a:solidFill>
                <a:schemeClr val="folHlink"/>
              </a:solidFill>
              <a:latin typeface="+mj-lt"/>
              <a:ea typeface="宋体" pitchFamily="2" charset="-122"/>
            </a:endParaRPr>
          </a:p>
          <a:p>
            <a:pPr marL="228600" indent="-228600">
              <a:lnSpc>
                <a:spcPct val="80000"/>
              </a:lnSpc>
              <a:buFont typeface="Arial" pitchFamily="34" charset="0"/>
              <a:buChar char="•"/>
              <a:defRPr/>
            </a:pPr>
            <a:endParaRPr kumimoji="0" lang="en-US" altLang="zh-CN" sz="1000" b="0" dirty="0">
              <a:solidFill>
                <a:schemeClr val="folHlink"/>
              </a:solidFill>
              <a:latin typeface="+mj-lt"/>
              <a:ea typeface="宋体" pitchFamily="2" charset="-122"/>
            </a:endParaRPr>
          </a:p>
          <a:p>
            <a:pPr marL="228600" indent="-228600">
              <a:lnSpc>
                <a:spcPct val="80000"/>
              </a:lnSpc>
              <a:buFont typeface="Arial" pitchFamily="34" charset="0"/>
              <a:buChar char="•"/>
              <a:defRPr/>
            </a:pPr>
            <a:r>
              <a:rPr kumimoji="0" lang="en-US" altLang="zh-CN" sz="1000" b="0" dirty="0" smtClean="0">
                <a:solidFill>
                  <a:schemeClr val="folHlink"/>
                </a:solidFill>
                <a:latin typeface="+mj-lt"/>
                <a:ea typeface="宋体" pitchFamily="2" charset="-122"/>
              </a:rPr>
              <a:t>High efficiency, reliability, availability and security</a:t>
            </a:r>
          </a:p>
          <a:p>
            <a:pPr marL="228600" indent="-228600">
              <a:lnSpc>
                <a:spcPct val="80000"/>
              </a:lnSpc>
              <a:buFont typeface="Arial" pitchFamily="34" charset="0"/>
              <a:buChar char="•"/>
              <a:defRPr/>
            </a:pPr>
            <a:endParaRPr kumimoji="0" lang="en-US" altLang="zh-CN" sz="1000" b="0" dirty="0" smtClean="0">
              <a:solidFill>
                <a:schemeClr val="folHlink"/>
              </a:solidFill>
              <a:latin typeface="+mj-lt"/>
              <a:ea typeface="宋体" pitchFamily="2" charset="-122"/>
            </a:endParaRPr>
          </a:p>
          <a:p>
            <a:pPr marL="228600" indent="-228600">
              <a:lnSpc>
                <a:spcPct val="80000"/>
              </a:lnSpc>
              <a:buFont typeface="Arial" pitchFamily="34" charset="0"/>
              <a:buChar char="•"/>
              <a:defRPr/>
            </a:pPr>
            <a:r>
              <a:rPr kumimoji="0" lang="en-US" altLang="zh-CN" sz="1000" b="0" dirty="0" smtClean="0">
                <a:solidFill>
                  <a:schemeClr val="folHlink"/>
                </a:solidFill>
                <a:latin typeface="+mj-lt"/>
                <a:ea typeface="宋体" pitchFamily="2" charset="-122"/>
              </a:rPr>
              <a:t>Large No. of 2M Interfaces</a:t>
            </a:r>
            <a:endParaRPr kumimoji="0" lang="zh-CN" altLang="en-US" sz="1000" b="0" dirty="0">
              <a:solidFill>
                <a:schemeClr val="folHlink"/>
              </a:solidFill>
              <a:latin typeface="+mj-lt"/>
              <a:ea typeface="宋体" pitchFamily="2" charset="-122"/>
            </a:endParaRPr>
          </a:p>
        </p:txBody>
      </p:sp>
      <p:sp>
        <p:nvSpPr>
          <p:cNvPr id="37904" name="AutoShape 19"/>
          <p:cNvSpPr>
            <a:spLocks noChangeArrowheads="1"/>
          </p:cNvSpPr>
          <p:nvPr/>
        </p:nvSpPr>
        <p:spPr bwMode="gray">
          <a:xfrm>
            <a:off x="3802063" y="3892451"/>
            <a:ext cx="1595437" cy="1370012"/>
          </a:xfrm>
          <a:prstGeom prst="can">
            <a:avLst>
              <a:gd name="adj" fmla="val 32083"/>
            </a:avLst>
          </a:prstGeom>
          <a:gradFill rotWithShape="1">
            <a:gsLst>
              <a:gs pos="0">
                <a:srgbClr val="C0CDB3"/>
              </a:gs>
              <a:gs pos="50000">
                <a:srgbClr val="FFFFFF"/>
              </a:gs>
              <a:gs pos="100000">
                <a:srgbClr val="C0CDB3"/>
              </a:gs>
            </a:gsLst>
            <a:lin ang="0" scaled="1"/>
          </a:gradFill>
          <a:ln w="9525" algn="ctr">
            <a:noFill/>
            <a:round/>
            <a:headEnd/>
            <a:tailEnd/>
          </a:ln>
        </p:spPr>
        <p:txBody>
          <a:bodyPr wrap="none" anchor="ctr"/>
          <a:lstStyle/>
          <a:p>
            <a:pPr>
              <a:defRPr/>
            </a:pPr>
            <a:endParaRPr lang="zh-CN" altLang="en-US">
              <a:latin typeface="+mj-lt"/>
              <a:ea typeface="宋体" pitchFamily="2" charset="-122"/>
            </a:endParaRPr>
          </a:p>
        </p:txBody>
      </p:sp>
      <p:sp>
        <p:nvSpPr>
          <p:cNvPr id="37905" name="Oval 20"/>
          <p:cNvSpPr>
            <a:spLocks noChangeArrowheads="1"/>
          </p:cNvSpPr>
          <p:nvPr/>
        </p:nvSpPr>
        <p:spPr bwMode="gray">
          <a:xfrm>
            <a:off x="3802063" y="3916263"/>
            <a:ext cx="1595437" cy="412750"/>
          </a:xfrm>
          <a:prstGeom prst="ellipse">
            <a:avLst/>
          </a:prstGeom>
          <a:gradFill rotWithShape="1">
            <a:gsLst>
              <a:gs pos="0">
                <a:srgbClr val="E6E6E6"/>
              </a:gs>
              <a:gs pos="14999">
                <a:srgbClr val="7D8496"/>
              </a:gs>
              <a:gs pos="53000">
                <a:srgbClr val="E6E6E6"/>
              </a:gs>
              <a:gs pos="67999">
                <a:srgbClr val="7D8496"/>
              </a:gs>
              <a:gs pos="92999">
                <a:srgbClr val="E6E6E6"/>
              </a:gs>
              <a:gs pos="100000">
                <a:srgbClr val="FFFFFF"/>
              </a:gs>
            </a:gsLst>
            <a:lin ang="5400000" scaled="1"/>
          </a:gradFill>
          <a:ln w="28575">
            <a:solidFill>
              <a:srgbClr val="B2B2B2"/>
            </a:solidFill>
            <a:round/>
            <a:headEnd/>
            <a:tailEnd/>
          </a:ln>
        </p:spPr>
        <p:txBody>
          <a:bodyPr wrap="none" anchor="ctr"/>
          <a:lstStyle/>
          <a:p>
            <a:pPr>
              <a:defRPr/>
            </a:pPr>
            <a:endParaRPr lang="zh-CN" altLang="en-US" sz="1600">
              <a:latin typeface="+mj-lt"/>
              <a:ea typeface="宋体" pitchFamily="2" charset="-122"/>
            </a:endParaRPr>
          </a:p>
        </p:txBody>
      </p:sp>
      <p:grpSp>
        <p:nvGrpSpPr>
          <p:cNvPr id="3" name="Group 21"/>
          <p:cNvGrpSpPr>
            <a:grpSpLocks/>
          </p:cNvGrpSpPr>
          <p:nvPr/>
        </p:nvGrpSpPr>
        <p:grpSpPr bwMode="auto">
          <a:xfrm>
            <a:off x="3886200" y="1595338"/>
            <a:ext cx="1416050" cy="2728913"/>
            <a:chOff x="3017" y="856"/>
            <a:chExt cx="1052" cy="1906"/>
          </a:xfrm>
        </p:grpSpPr>
        <p:sp>
          <p:nvSpPr>
            <p:cNvPr id="37925" name="Oval 22"/>
            <p:cNvSpPr>
              <a:spLocks noChangeArrowheads="1"/>
            </p:cNvSpPr>
            <p:nvPr/>
          </p:nvSpPr>
          <p:spPr bwMode="gray">
            <a:xfrm>
              <a:off x="3017" y="2480"/>
              <a:ext cx="1052" cy="282"/>
            </a:xfrm>
            <a:prstGeom prst="ellipse">
              <a:avLst/>
            </a:prstGeom>
            <a:solidFill>
              <a:srgbClr val="E1C797"/>
            </a:solidFill>
            <a:ln w="28575">
              <a:solidFill>
                <a:srgbClr val="FEFEFE"/>
              </a:solidFill>
              <a:round/>
              <a:headEnd/>
              <a:tailEnd/>
            </a:ln>
          </p:spPr>
          <p:txBody>
            <a:bodyPr wrap="none" anchor="ctr"/>
            <a:lstStyle/>
            <a:p>
              <a:pPr>
                <a:defRPr/>
              </a:pPr>
              <a:endParaRPr lang="zh-CN" altLang="en-US" sz="1600">
                <a:latin typeface="+mj-lt"/>
                <a:ea typeface="宋体" pitchFamily="2" charset="-122"/>
              </a:endParaRPr>
            </a:p>
          </p:txBody>
        </p:sp>
        <p:sp>
          <p:nvSpPr>
            <p:cNvPr id="37926" name="Rectangle 23"/>
            <p:cNvSpPr>
              <a:spLocks noChangeArrowheads="1"/>
            </p:cNvSpPr>
            <p:nvPr/>
          </p:nvSpPr>
          <p:spPr bwMode="gray">
            <a:xfrm>
              <a:off x="3024" y="856"/>
              <a:ext cx="1035" cy="1764"/>
            </a:xfrm>
            <a:prstGeom prst="rect">
              <a:avLst/>
            </a:prstGeom>
            <a:gradFill rotWithShape="1">
              <a:gsLst>
                <a:gs pos="0">
                  <a:srgbClr val="FFFFFF"/>
                </a:gs>
                <a:gs pos="100000">
                  <a:srgbClr val="E1C797"/>
                </a:gs>
              </a:gsLst>
              <a:lin ang="5400000" scaled="1"/>
            </a:gradFill>
            <a:ln w="12700" algn="ctr">
              <a:noFill/>
              <a:prstDash val="dash"/>
              <a:miter lim="800000"/>
              <a:headEnd/>
              <a:tailEnd/>
            </a:ln>
          </p:spPr>
          <p:txBody>
            <a:bodyPr wrap="none" anchor="ctr"/>
            <a:lstStyle/>
            <a:p>
              <a:pPr>
                <a:defRPr/>
              </a:pPr>
              <a:endParaRPr lang="zh-CN" altLang="en-US" sz="1600">
                <a:latin typeface="+mj-lt"/>
                <a:ea typeface="宋体" pitchFamily="2" charset="-122"/>
              </a:endParaRPr>
            </a:p>
          </p:txBody>
        </p:sp>
      </p:grpSp>
      <p:sp>
        <p:nvSpPr>
          <p:cNvPr id="37907" name="Rectangle 24"/>
          <p:cNvSpPr>
            <a:spLocks noChangeArrowheads="1"/>
          </p:cNvSpPr>
          <p:nvPr/>
        </p:nvSpPr>
        <p:spPr bwMode="black">
          <a:xfrm>
            <a:off x="3833813" y="1904901"/>
            <a:ext cx="1509712" cy="2308324"/>
          </a:xfrm>
          <a:prstGeom prst="rect">
            <a:avLst/>
          </a:prstGeom>
          <a:noFill/>
          <a:ln w="9525" algn="ctr">
            <a:noFill/>
            <a:miter lim="800000"/>
            <a:headEnd/>
            <a:tailEnd/>
          </a:ln>
        </p:spPr>
        <p:txBody>
          <a:bodyPr>
            <a:spAutoFit/>
          </a:bodyPr>
          <a:lstStyle/>
          <a:p>
            <a:pPr marL="115888" indent="-115888">
              <a:lnSpc>
                <a:spcPct val="80000"/>
              </a:lnSpc>
              <a:buFont typeface="Arial" pitchFamily="34" charset="0"/>
              <a:buChar char="•"/>
              <a:defRPr/>
            </a:pPr>
            <a:r>
              <a:rPr kumimoji="0" lang="en-US" altLang="zh-CN" sz="1000" b="0" dirty="0" smtClean="0">
                <a:solidFill>
                  <a:schemeClr val="folHlink"/>
                </a:solidFill>
                <a:latin typeface="+mj-lt"/>
                <a:ea typeface="宋体" pitchFamily="2" charset="-122"/>
              </a:rPr>
              <a:t>Isolated </a:t>
            </a:r>
            <a:r>
              <a:rPr kumimoji="0" lang="en-US" altLang="zh-CN" sz="1000" b="0" dirty="0">
                <a:solidFill>
                  <a:schemeClr val="folHlink"/>
                </a:solidFill>
                <a:latin typeface="+mj-lt"/>
                <a:ea typeface="宋体" pitchFamily="2" charset="-122"/>
              </a:rPr>
              <a:t>from other service networks.</a:t>
            </a:r>
            <a:endParaRPr kumimoji="0" lang="zh-CN" altLang="en-US" sz="1000" b="0" dirty="0">
              <a:solidFill>
                <a:schemeClr val="folHlink"/>
              </a:solidFill>
              <a:latin typeface="+mj-lt"/>
              <a:ea typeface="宋体" pitchFamily="2" charset="-122"/>
            </a:endParaRPr>
          </a:p>
          <a:p>
            <a:pPr marL="115888" indent="-115888">
              <a:lnSpc>
                <a:spcPct val="80000"/>
              </a:lnSpc>
              <a:buFont typeface="Arial" pitchFamily="34" charset="0"/>
              <a:buChar char="•"/>
              <a:defRPr/>
            </a:pPr>
            <a:endParaRPr kumimoji="0" lang="en-US" altLang="zh-CN" sz="1000" b="0" dirty="0">
              <a:solidFill>
                <a:schemeClr val="folHlink"/>
              </a:solidFill>
              <a:latin typeface="+mj-lt"/>
              <a:ea typeface="宋体" pitchFamily="2" charset="-122"/>
            </a:endParaRPr>
          </a:p>
          <a:p>
            <a:pPr marL="115888" indent="-115888">
              <a:lnSpc>
                <a:spcPct val="80000"/>
              </a:lnSpc>
              <a:buFont typeface="Arial" pitchFamily="34" charset="0"/>
              <a:buChar char="•"/>
              <a:defRPr/>
            </a:pPr>
            <a:r>
              <a:rPr kumimoji="0" lang="en-US" altLang="zh-CN" sz="1000" b="0" dirty="0">
                <a:solidFill>
                  <a:schemeClr val="folHlink"/>
                </a:solidFill>
                <a:latin typeface="+mj-lt"/>
                <a:ea typeface="宋体" pitchFamily="2" charset="-122"/>
              </a:rPr>
              <a:t>Full range networking, information sharing and distributed processing. </a:t>
            </a:r>
          </a:p>
          <a:p>
            <a:pPr marL="115888" indent="-115888">
              <a:lnSpc>
                <a:spcPct val="80000"/>
              </a:lnSpc>
              <a:buFont typeface="Arial" pitchFamily="34" charset="0"/>
              <a:buChar char="•"/>
              <a:defRPr/>
            </a:pPr>
            <a:endParaRPr kumimoji="0" lang="en-US" altLang="zh-CN" sz="1000" b="0" dirty="0">
              <a:solidFill>
                <a:schemeClr val="folHlink"/>
              </a:solidFill>
              <a:latin typeface="+mj-lt"/>
              <a:ea typeface="宋体" pitchFamily="2" charset="-122"/>
            </a:endParaRPr>
          </a:p>
          <a:p>
            <a:pPr marL="115888" indent="-115888">
              <a:lnSpc>
                <a:spcPct val="80000"/>
              </a:lnSpc>
              <a:buFont typeface="Arial" pitchFamily="34" charset="0"/>
              <a:buChar char="•"/>
              <a:defRPr/>
            </a:pPr>
            <a:r>
              <a:rPr kumimoji="0" lang="en-US" altLang="zh-CN" sz="1000" b="0" dirty="0">
                <a:solidFill>
                  <a:schemeClr val="folHlink"/>
                </a:solidFill>
                <a:latin typeface="+mj-lt"/>
                <a:ea typeface="宋体" pitchFamily="2" charset="-122"/>
              </a:rPr>
              <a:t>High reliability, </a:t>
            </a:r>
            <a:r>
              <a:rPr kumimoji="0" lang="en-US" altLang="zh-CN" sz="1000" b="0" dirty="0" smtClean="0">
                <a:solidFill>
                  <a:schemeClr val="folHlink"/>
                </a:solidFill>
                <a:latin typeface="+mj-lt"/>
                <a:ea typeface="宋体" pitchFamily="2" charset="-122"/>
              </a:rPr>
              <a:t>availability </a:t>
            </a:r>
            <a:r>
              <a:rPr kumimoji="0" lang="en-US" altLang="zh-CN" sz="1000" b="0" dirty="0">
                <a:solidFill>
                  <a:schemeClr val="folHlink"/>
                </a:solidFill>
                <a:latin typeface="+mj-lt"/>
                <a:ea typeface="宋体" pitchFamily="2" charset="-122"/>
              </a:rPr>
              <a:t>and </a:t>
            </a:r>
            <a:r>
              <a:rPr kumimoji="0" lang="en-US" altLang="zh-CN" sz="1000" b="0" dirty="0" smtClean="0">
                <a:solidFill>
                  <a:schemeClr val="folHlink"/>
                </a:solidFill>
                <a:latin typeface="+mj-lt"/>
                <a:ea typeface="宋体" pitchFamily="2" charset="-122"/>
              </a:rPr>
              <a:t>security</a:t>
            </a:r>
            <a:endParaRPr kumimoji="0" lang="en-US" altLang="zh-CN" sz="1000" b="0" dirty="0">
              <a:solidFill>
                <a:schemeClr val="folHlink"/>
              </a:solidFill>
              <a:latin typeface="+mj-lt"/>
              <a:ea typeface="宋体" pitchFamily="2" charset="-122"/>
            </a:endParaRPr>
          </a:p>
          <a:p>
            <a:pPr marL="115888" indent="-115888">
              <a:lnSpc>
                <a:spcPct val="80000"/>
              </a:lnSpc>
              <a:buFont typeface="Arial" pitchFamily="34" charset="0"/>
              <a:buChar char="•"/>
              <a:defRPr/>
            </a:pPr>
            <a:endParaRPr kumimoji="0" lang="en-US" altLang="zh-CN" sz="1000" b="0" dirty="0">
              <a:solidFill>
                <a:schemeClr val="folHlink"/>
              </a:solidFill>
              <a:latin typeface="+mj-lt"/>
              <a:ea typeface="宋体" pitchFamily="2" charset="-122"/>
            </a:endParaRPr>
          </a:p>
          <a:p>
            <a:pPr marL="115888" indent="-115888">
              <a:lnSpc>
                <a:spcPct val="80000"/>
              </a:lnSpc>
              <a:buFont typeface="Arial" pitchFamily="34" charset="0"/>
              <a:buChar char="•"/>
              <a:defRPr/>
            </a:pPr>
            <a:r>
              <a:rPr kumimoji="0" lang="en-US" altLang="zh-CN" sz="1000" b="0" dirty="0">
                <a:solidFill>
                  <a:schemeClr val="folHlink"/>
                </a:solidFill>
                <a:latin typeface="+mj-lt"/>
                <a:ea typeface="宋体" pitchFamily="2" charset="-122"/>
              </a:rPr>
              <a:t>Interconnection is realized via the data network and </a:t>
            </a:r>
            <a:r>
              <a:rPr kumimoji="0" lang="en-US" altLang="zh-CN" sz="1000" b="0" dirty="0" smtClean="0">
                <a:solidFill>
                  <a:schemeClr val="folHlink"/>
                </a:solidFill>
                <a:latin typeface="+mj-lt"/>
                <a:ea typeface="宋体" pitchFamily="2" charset="-122"/>
              </a:rPr>
              <a:t>bandwidth </a:t>
            </a:r>
            <a:r>
              <a:rPr kumimoji="0" lang="en-US" altLang="zh-CN" sz="1000" b="0" dirty="0">
                <a:solidFill>
                  <a:schemeClr val="folHlink"/>
                </a:solidFill>
                <a:latin typeface="+mj-lt"/>
                <a:ea typeface="宋体" pitchFamily="2" charset="-122"/>
              </a:rPr>
              <a:t>requirement is </a:t>
            </a:r>
            <a:r>
              <a:rPr kumimoji="0" lang="en-US" altLang="zh-CN" sz="1000" b="0" dirty="0" smtClean="0">
                <a:solidFill>
                  <a:schemeClr val="folHlink"/>
                </a:solidFill>
                <a:latin typeface="+mj-lt"/>
                <a:ea typeface="宋体" pitchFamily="2" charset="-122"/>
              </a:rPr>
              <a:t>10/100M</a:t>
            </a:r>
            <a:endParaRPr kumimoji="0" lang="zh-CN" altLang="en-US" sz="1000" b="0" dirty="0">
              <a:solidFill>
                <a:schemeClr val="folHlink"/>
              </a:solidFill>
              <a:latin typeface="+mj-lt"/>
              <a:ea typeface="宋体" pitchFamily="2" charset="-122"/>
            </a:endParaRPr>
          </a:p>
        </p:txBody>
      </p:sp>
      <p:sp>
        <p:nvSpPr>
          <p:cNvPr id="37908" name="AutoShape 25"/>
          <p:cNvSpPr>
            <a:spLocks noChangeArrowheads="1"/>
          </p:cNvSpPr>
          <p:nvPr/>
        </p:nvSpPr>
        <p:spPr bwMode="gray">
          <a:xfrm>
            <a:off x="5489575" y="3892451"/>
            <a:ext cx="1581150" cy="1370012"/>
          </a:xfrm>
          <a:prstGeom prst="can">
            <a:avLst>
              <a:gd name="adj" fmla="val 32083"/>
            </a:avLst>
          </a:prstGeom>
          <a:gradFill rotWithShape="1">
            <a:gsLst>
              <a:gs pos="0">
                <a:srgbClr val="C0C0C0"/>
              </a:gs>
              <a:gs pos="50000">
                <a:srgbClr val="FFFFFF"/>
              </a:gs>
              <a:gs pos="100000">
                <a:srgbClr val="C0C0C0"/>
              </a:gs>
            </a:gsLst>
            <a:lin ang="0" scaled="1"/>
          </a:gradFill>
          <a:ln w="9525" algn="ctr">
            <a:noFill/>
            <a:round/>
            <a:headEnd/>
            <a:tailEnd/>
          </a:ln>
        </p:spPr>
        <p:txBody>
          <a:bodyPr wrap="none" anchor="ctr"/>
          <a:lstStyle/>
          <a:p>
            <a:pPr>
              <a:defRPr/>
            </a:pPr>
            <a:endParaRPr lang="zh-CN" altLang="en-US">
              <a:latin typeface="+mj-lt"/>
              <a:ea typeface="宋体" pitchFamily="2" charset="-122"/>
            </a:endParaRPr>
          </a:p>
        </p:txBody>
      </p:sp>
      <p:grpSp>
        <p:nvGrpSpPr>
          <p:cNvPr id="4" name="Group 26"/>
          <p:cNvGrpSpPr>
            <a:grpSpLocks/>
          </p:cNvGrpSpPr>
          <p:nvPr/>
        </p:nvGrpSpPr>
        <p:grpSpPr bwMode="auto">
          <a:xfrm>
            <a:off x="5489575" y="3916263"/>
            <a:ext cx="1581150" cy="412750"/>
            <a:chOff x="2029" y="2178"/>
            <a:chExt cx="1600" cy="474"/>
          </a:xfrm>
        </p:grpSpPr>
        <p:sp>
          <p:nvSpPr>
            <p:cNvPr id="37923" name="Oval 27"/>
            <p:cNvSpPr>
              <a:spLocks noChangeArrowheads="1"/>
            </p:cNvSpPr>
            <p:nvPr/>
          </p:nvSpPr>
          <p:spPr bwMode="gray">
            <a:xfrm>
              <a:off x="2029" y="2178"/>
              <a:ext cx="1600" cy="474"/>
            </a:xfrm>
            <a:prstGeom prst="ellipse">
              <a:avLst/>
            </a:prstGeom>
            <a:gradFill rotWithShape="1">
              <a:gsLst>
                <a:gs pos="0">
                  <a:srgbClr val="E6E6E6"/>
                </a:gs>
                <a:gs pos="14999">
                  <a:srgbClr val="7D8496"/>
                </a:gs>
                <a:gs pos="53000">
                  <a:srgbClr val="E6E6E6"/>
                </a:gs>
                <a:gs pos="67999">
                  <a:srgbClr val="7D8496"/>
                </a:gs>
                <a:gs pos="92999">
                  <a:srgbClr val="E6E6E6"/>
                </a:gs>
                <a:gs pos="100000">
                  <a:srgbClr val="FFFFFF"/>
                </a:gs>
              </a:gsLst>
              <a:lin ang="5400000" scaled="1"/>
            </a:gradFill>
            <a:ln w="28575">
              <a:solidFill>
                <a:srgbClr val="B2B2B2"/>
              </a:solidFill>
              <a:round/>
              <a:headEnd/>
              <a:tailEnd/>
            </a:ln>
          </p:spPr>
          <p:txBody>
            <a:bodyPr wrap="none" anchor="ctr"/>
            <a:lstStyle/>
            <a:p>
              <a:pPr>
                <a:defRPr/>
              </a:pPr>
              <a:endParaRPr lang="zh-CN" altLang="en-US" sz="1600">
                <a:latin typeface="+mj-lt"/>
                <a:ea typeface="宋体" pitchFamily="2" charset="-122"/>
              </a:endParaRPr>
            </a:p>
          </p:txBody>
        </p:sp>
        <p:sp>
          <p:nvSpPr>
            <p:cNvPr id="37924" name="Oval 28"/>
            <p:cNvSpPr>
              <a:spLocks noChangeArrowheads="1"/>
            </p:cNvSpPr>
            <p:nvPr/>
          </p:nvSpPr>
          <p:spPr bwMode="gray">
            <a:xfrm>
              <a:off x="2117" y="2183"/>
              <a:ext cx="1417" cy="463"/>
            </a:xfrm>
            <a:prstGeom prst="ellipse">
              <a:avLst/>
            </a:prstGeom>
            <a:solidFill>
              <a:srgbClr val="C9DE9A"/>
            </a:solidFill>
            <a:ln w="28575">
              <a:solidFill>
                <a:srgbClr val="FEFEFE"/>
              </a:solidFill>
              <a:round/>
              <a:headEnd/>
              <a:tailEnd/>
            </a:ln>
          </p:spPr>
          <p:txBody>
            <a:bodyPr wrap="none" anchor="ctr"/>
            <a:lstStyle/>
            <a:p>
              <a:pPr>
                <a:defRPr/>
              </a:pPr>
              <a:endParaRPr lang="zh-CN" altLang="en-US" sz="1600">
                <a:latin typeface="+mj-lt"/>
                <a:ea typeface="宋体" pitchFamily="2" charset="-122"/>
              </a:endParaRPr>
            </a:p>
          </p:txBody>
        </p:sp>
      </p:grpSp>
      <p:sp>
        <p:nvSpPr>
          <p:cNvPr id="37910" name="Rectangle 29"/>
          <p:cNvSpPr>
            <a:spLocks noChangeArrowheads="1"/>
          </p:cNvSpPr>
          <p:nvPr/>
        </p:nvSpPr>
        <p:spPr bwMode="gray">
          <a:xfrm>
            <a:off x="5583238" y="1595338"/>
            <a:ext cx="1381125" cy="2525713"/>
          </a:xfrm>
          <a:prstGeom prst="rect">
            <a:avLst/>
          </a:prstGeom>
          <a:gradFill rotWithShape="1">
            <a:gsLst>
              <a:gs pos="0">
                <a:srgbClr val="FFFFFF">
                  <a:alpha val="0"/>
                </a:srgbClr>
              </a:gs>
              <a:gs pos="100000">
                <a:srgbClr val="C9DE9A"/>
              </a:gs>
            </a:gsLst>
            <a:lin ang="5400000" scaled="1"/>
          </a:gradFill>
          <a:ln w="12700" algn="ctr">
            <a:noFill/>
            <a:prstDash val="dash"/>
            <a:miter lim="800000"/>
            <a:headEnd/>
            <a:tailEnd/>
          </a:ln>
        </p:spPr>
        <p:txBody>
          <a:bodyPr wrap="none" anchor="ctr"/>
          <a:lstStyle/>
          <a:p>
            <a:pPr>
              <a:defRPr/>
            </a:pPr>
            <a:endParaRPr lang="zh-CN" altLang="en-US" sz="1600">
              <a:latin typeface="+mj-lt"/>
              <a:ea typeface="宋体" pitchFamily="2" charset="-122"/>
            </a:endParaRPr>
          </a:p>
        </p:txBody>
      </p:sp>
      <p:sp>
        <p:nvSpPr>
          <p:cNvPr id="37911" name="Rectangle 30"/>
          <p:cNvSpPr>
            <a:spLocks noChangeArrowheads="1"/>
          </p:cNvSpPr>
          <p:nvPr/>
        </p:nvSpPr>
        <p:spPr bwMode="black">
          <a:xfrm>
            <a:off x="5436096" y="1885305"/>
            <a:ext cx="1584176" cy="2308324"/>
          </a:xfrm>
          <a:prstGeom prst="rect">
            <a:avLst/>
          </a:prstGeom>
          <a:noFill/>
          <a:ln w="9525" algn="ctr">
            <a:noFill/>
            <a:miter lim="800000"/>
            <a:headEnd/>
            <a:tailEnd/>
          </a:ln>
        </p:spPr>
        <p:txBody>
          <a:bodyPr wrap="square">
            <a:spAutoFit/>
          </a:bodyPr>
          <a:lstStyle/>
          <a:p>
            <a:pPr marL="115888" indent="-115888">
              <a:lnSpc>
                <a:spcPct val="80000"/>
              </a:lnSpc>
              <a:buFont typeface="Arial" pitchFamily="34" charset="0"/>
              <a:buChar char="•"/>
              <a:defRPr/>
            </a:pPr>
            <a:r>
              <a:rPr kumimoji="0" lang="en-US" altLang="zh-CN" sz="1000" b="0" dirty="0">
                <a:solidFill>
                  <a:schemeClr val="folHlink"/>
                </a:solidFill>
                <a:latin typeface="+mj-lt"/>
                <a:ea typeface="宋体" pitchFamily="2" charset="-122"/>
              </a:rPr>
              <a:t>It is a private network and is required to be isolated from other service networks. </a:t>
            </a:r>
            <a:endParaRPr kumimoji="0" lang="zh-CN" altLang="en-US" sz="1000" b="0" dirty="0">
              <a:solidFill>
                <a:schemeClr val="folHlink"/>
              </a:solidFill>
              <a:latin typeface="+mj-lt"/>
              <a:ea typeface="宋体" pitchFamily="2" charset="-122"/>
            </a:endParaRPr>
          </a:p>
          <a:p>
            <a:pPr marL="115888" indent="-115888">
              <a:lnSpc>
                <a:spcPct val="80000"/>
              </a:lnSpc>
              <a:buFont typeface="Arial" pitchFamily="34" charset="0"/>
              <a:buChar char="•"/>
              <a:defRPr/>
            </a:pPr>
            <a:endParaRPr kumimoji="0" lang="en-US" altLang="zh-CN" sz="1000" b="0" dirty="0">
              <a:solidFill>
                <a:schemeClr val="folHlink"/>
              </a:solidFill>
              <a:latin typeface="+mj-lt"/>
              <a:ea typeface="宋体" pitchFamily="2" charset="-122"/>
            </a:endParaRPr>
          </a:p>
          <a:p>
            <a:pPr marL="115888" indent="-115888">
              <a:lnSpc>
                <a:spcPct val="80000"/>
              </a:lnSpc>
              <a:buFont typeface="Arial" pitchFamily="34" charset="0"/>
              <a:buChar char="•"/>
              <a:defRPr/>
            </a:pPr>
            <a:r>
              <a:rPr kumimoji="0" lang="en-US" altLang="zh-CN" sz="1000" b="0" dirty="0">
                <a:solidFill>
                  <a:schemeClr val="folHlink"/>
                </a:solidFill>
                <a:latin typeface="+mj-lt"/>
                <a:ea typeface="宋体" pitchFamily="2" charset="-122"/>
              </a:rPr>
              <a:t>Full-range networking, information sharing, distributed processing and centralized monitoring. </a:t>
            </a:r>
          </a:p>
          <a:p>
            <a:pPr marL="115888" indent="-115888">
              <a:lnSpc>
                <a:spcPct val="80000"/>
              </a:lnSpc>
              <a:buFont typeface="Arial" pitchFamily="34" charset="0"/>
              <a:buChar char="•"/>
              <a:defRPr/>
            </a:pPr>
            <a:endParaRPr kumimoji="0" lang="en-US" altLang="zh-CN" sz="1000" b="0" dirty="0">
              <a:solidFill>
                <a:schemeClr val="folHlink"/>
              </a:solidFill>
              <a:latin typeface="+mj-lt"/>
              <a:ea typeface="宋体" pitchFamily="2" charset="-122"/>
            </a:endParaRPr>
          </a:p>
          <a:p>
            <a:pPr marL="115888" indent="-115888">
              <a:lnSpc>
                <a:spcPct val="80000"/>
              </a:lnSpc>
              <a:buFont typeface="Arial" pitchFamily="34" charset="0"/>
              <a:buChar char="•"/>
              <a:defRPr/>
            </a:pPr>
            <a:r>
              <a:rPr kumimoji="0" lang="en-US" altLang="zh-CN" sz="1000" b="0" dirty="0">
                <a:solidFill>
                  <a:schemeClr val="folHlink"/>
                </a:solidFill>
                <a:latin typeface="+mj-lt"/>
                <a:ea typeface="宋体" pitchFamily="2" charset="-122"/>
              </a:rPr>
              <a:t>High reliability, </a:t>
            </a:r>
            <a:r>
              <a:rPr kumimoji="0" lang="en-US" altLang="zh-CN" sz="1000" b="0" dirty="0" smtClean="0">
                <a:solidFill>
                  <a:schemeClr val="folHlink"/>
                </a:solidFill>
                <a:latin typeface="+mj-lt"/>
                <a:ea typeface="宋体" pitchFamily="2" charset="-122"/>
              </a:rPr>
              <a:t>availability </a:t>
            </a:r>
            <a:r>
              <a:rPr kumimoji="0" lang="en-US" altLang="zh-CN" sz="1000" b="0" dirty="0">
                <a:solidFill>
                  <a:schemeClr val="folHlink"/>
                </a:solidFill>
                <a:latin typeface="+mj-lt"/>
                <a:ea typeface="宋体" pitchFamily="2" charset="-122"/>
              </a:rPr>
              <a:t>and </a:t>
            </a:r>
            <a:r>
              <a:rPr kumimoji="0" lang="en-US" altLang="zh-CN" sz="1000" b="0" dirty="0" smtClean="0">
                <a:solidFill>
                  <a:schemeClr val="folHlink"/>
                </a:solidFill>
                <a:latin typeface="+mj-lt"/>
                <a:ea typeface="宋体" pitchFamily="2" charset="-122"/>
              </a:rPr>
              <a:t>security</a:t>
            </a:r>
            <a:endParaRPr kumimoji="0" lang="en-US" altLang="zh-CN" sz="1000" b="0" dirty="0">
              <a:solidFill>
                <a:schemeClr val="folHlink"/>
              </a:solidFill>
              <a:latin typeface="+mj-lt"/>
              <a:ea typeface="宋体" pitchFamily="2" charset="-122"/>
            </a:endParaRPr>
          </a:p>
          <a:p>
            <a:pPr marL="115888" indent="-115888">
              <a:lnSpc>
                <a:spcPct val="80000"/>
              </a:lnSpc>
              <a:buFont typeface="Arial" pitchFamily="34" charset="0"/>
              <a:buChar char="•"/>
              <a:defRPr/>
            </a:pPr>
            <a:endParaRPr kumimoji="0" lang="en-US" altLang="zh-CN" sz="1000" b="0" dirty="0">
              <a:solidFill>
                <a:schemeClr val="folHlink"/>
              </a:solidFill>
              <a:latin typeface="+mj-lt"/>
              <a:ea typeface="宋体" pitchFamily="2" charset="-122"/>
            </a:endParaRPr>
          </a:p>
          <a:p>
            <a:pPr marL="115888" indent="-115888">
              <a:lnSpc>
                <a:spcPct val="80000"/>
              </a:lnSpc>
              <a:buFont typeface="Arial" pitchFamily="34" charset="0"/>
              <a:buChar char="•"/>
              <a:defRPr/>
            </a:pPr>
            <a:r>
              <a:rPr kumimoji="0" lang="en-US" altLang="zh-CN" sz="1000" b="0" dirty="0" smtClean="0">
                <a:solidFill>
                  <a:schemeClr val="folHlink"/>
                </a:solidFill>
                <a:latin typeface="+mj-lt"/>
                <a:ea typeface="宋体" pitchFamily="2" charset="-122"/>
              </a:rPr>
              <a:t>Multimedia service require higher bandwidth</a:t>
            </a:r>
            <a:endParaRPr kumimoji="0" lang="en-US" altLang="zh-CN" sz="1000" b="0" dirty="0">
              <a:solidFill>
                <a:schemeClr val="folHlink"/>
              </a:solidFill>
              <a:latin typeface="+mj-lt"/>
              <a:ea typeface="宋体" pitchFamily="2" charset="-122"/>
            </a:endParaRPr>
          </a:p>
        </p:txBody>
      </p:sp>
      <p:sp>
        <p:nvSpPr>
          <p:cNvPr id="37912" name="Text Box 31"/>
          <p:cNvSpPr txBox="1">
            <a:spLocks noChangeArrowheads="1"/>
          </p:cNvSpPr>
          <p:nvPr/>
        </p:nvSpPr>
        <p:spPr bwMode="auto">
          <a:xfrm>
            <a:off x="377825" y="4400451"/>
            <a:ext cx="1622425" cy="738187"/>
          </a:xfrm>
          <a:prstGeom prst="rect">
            <a:avLst/>
          </a:prstGeom>
          <a:noFill/>
          <a:ln w="9525" algn="ctr">
            <a:noFill/>
            <a:miter lim="800000"/>
            <a:headEnd/>
            <a:tailEnd/>
          </a:ln>
        </p:spPr>
        <p:txBody>
          <a:bodyPr>
            <a:spAutoFit/>
          </a:bodyPr>
          <a:lstStyle/>
          <a:p>
            <a:pPr>
              <a:spcBef>
                <a:spcPct val="50000"/>
              </a:spcBef>
              <a:defRPr/>
            </a:pPr>
            <a:r>
              <a:rPr kumimoji="0" lang="en-US" altLang="zh-CN" sz="1400" dirty="0">
                <a:solidFill>
                  <a:schemeClr val="folHlink"/>
                </a:solidFill>
                <a:latin typeface="+mj-lt"/>
                <a:ea typeface="宋体" pitchFamily="2" charset="-122"/>
              </a:rPr>
              <a:t>Integrated information network</a:t>
            </a:r>
            <a:endParaRPr kumimoji="0" lang="zh-CN" altLang="en-US" sz="1400" dirty="0">
              <a:solidFill>
                <a:schemeClr val="folHlink"/>
              </a:solidFill>
              <a:latin typeface="+mj-lt"/>
              <a:ea typeface="宋体" pitchFamily="2" charset="-122"/>
            </a:endParaRPr>
          </a:p>
        </p:txBody>
      </p:sp>
      <p:sp>
        <p:nvSpPr>
          <p:cNvPr id="37913" name="Text Box 32"/>
          <p:cNvSpPr txBox="1">
            <a:spLocks noChangeArrowheads="1"/>
          </p:cNvSpPr>
          <p:nvPr/>
        </p:nvSpPr>
        <p:spPr bwMode="auto">
          <a:xfrm>
            <a:off x="2066925" y="4400451"/>
            <a:ext cx="1504950" cy="523875"/>
          </a:xfrm>
          <a:prstGeom prst="rect">
            <a:avLst/>
          </a:prstGeom>
          <a:noFill/>
          <a:ln w="9525" algn="ctr">
            <a:noFill/>
            <a:miter lim="800000"/>
            <a:headEnd/>
            <a:tailEnd/>
          </a:ln>
        </p:spPr>
        <p:txBody>
          <a:bodyPr>
            <a:spAutoFit/>
          </a:bodyPr>
          <a:lstStyle/>
          <a:p>
            <a:pPr>
              <a:spcBef>
                <a:spcPct val="50000"/>
              </a:spcBef>
              <a:defRPr/>
            </a:pPr>
            <a:r>
              <a:rPr kumimoji="0" lang="en-US" altLang="zh-CN" sz="1400" dirty="0" smtClean="0">
                <a:solidFill>
                  <a:schemeClr val="folHlink"/>
                </a:solidFill>
                <a:latin typeface="+mj-lt"/>
                <a:ea typeface="宋体" pitchFamily="2" charset="-122"/>
              </a:rPr>
              <a:t>Delivery </a:t>
            </a:r>
            <a:r>
              <a:rPr kumimoji="0" lang="en-US" altLang="zh-CN" sz="1400" dirty="0">
                <a:solidFill>
                  <a:schemeClr val="folHlink"/>
                </a:solidFill>
                <a:latin typeface="+mj-lt"/>
                <a:ea typeface="宋体" pitchFamily="2" charset="-122"/>
              </a:rPr>
              <a:t>system</a:t>
            </a:r>
            <a:endParaRPr kumimoji="0" lang="zh-CN" altLang="en-US" sz="1400" dirty="0">
              <a:solidFill>
                <a:schemeClr val="folHlink"/>
              </a:solidFill>
              <a:latin typeface="+mj-lt"/>
              <a:ea typeface="宋体" pitchFamily="2" charset="-122"/>
            </a:endParaRPr>
          </a:p>
        </p:txBody>
      </p:sp>
      <p:sp>
        <p:nvSpPr>
          <p:cNvPr id="37914" name="Text Box 33"/>
          <p:cNvSpPr txBox="1">
            <a:spLocks noChangeArrowheads="1"/>
          </p:cNvSpPr>
          <p:nvPr/>
        </p:nvSpPr>
        <p:spPr bwMode="auto">
          <a:xfrm>
            <a:off x="3795713" y="4400451"/>
            <a:ext cx="1633537" cy="738187"/>
          </a:xfrm>
          <a:prstGeom prst="rect">
            <a:avLst/>
          </a:prstGeom>
          <a:noFill/>
          <a:ln w="9525" algn="ctr">
            <a:noFill/>
            <a:miter lim="800000"/>
            <a:headEnd/>
            <a:tailEnd/>
          </a:ln>
        </p:spPr>
        <p:txBody>
          <a:bodyPr>
            <a:spAutoFit/>
          </a:bodyPr>
          <a:lstStyle/>
          <a:p>
            <a:pPr>
              <a:spcBef>
                <a:spcPct val="50000"/>
              </a:spcBef>
              <a:defRPr/>
            </a:pPr>
            <a:r>
              <a:rPr kumimoji="0" lang="en-US" altLang="zh-CN" sz="1400" dirty="0">
                <a:solidFill>
                  <a:schemeClr val="folHlink"/>
                </a:solidFill>
                <a:latin typeface="+mj-lt"/>
                <a:ea typeface="宋体" pitchFamily="2" charset="-122"/>
              </a:rPr>
              <a:t>Ticketing and reservation system</a:t>
            </a:r>
            <a:endParaRPr kumimoji="0" lang="zh-CN" altLang="en-US" sz="1400" dirty="0">
              <a:solidFill>
                <a:schemeClr val="folHlink"/>
              </a:solidFill>
              <a:latin typeface="+mj-lt"/>
              <a:ea typeface="宋体" pitchFamily="2" charset="-122"/>
            </a:endParaRPr>
          </a:p>
        </p:txBody>
      </p:sp>
      <p:sp>
        <p:nvSpPr>
          <p:cNvPr id="37915" name="Text Box 34"/>
          <p:cNvSpPr txBox="1">
            <a:spLocks noChangeArrowheads="1"/>
          </p:cNvSpPr>
          <p:nvPr/>
        </p:nvSpPr>
        <p:spPr bwMode="auto">
          <a:xfrm>
            <a:off x="5497513" y="4329013"/>
            <a:ext cx="1646237" cy="954088"/>
          </a:xfrm>
          <a:prstGeom prst="rect">
            <a:avLst/>
          </a:prstGeom>
          <a:noFill/>
          <a:ln w="9525" algn="ctr">
            <a:noFill/>
            <a:miter lim="800000"/>
            <a:headEnd/>
            <a:tailEnd/>
          </a:ln>
        </p:spPr>
        <p:txBody>
          <a:bodyPr>
            <a:spAutoFit/>
          </a:bodyPr>
          <a:lstStyle/>
          <a:p>
            <a:pPr>
              <a:spcBef>
                <a:spcPct val="50000"/>
              </a:spcBef>
              <a:defRPr/>
            </a:pPr>
            <a:r>
              <a:rPr kumimoji="0" lang="en-US" altLang="zh-CN" sz="1400" dirty="0">
                <a:solidFill>
                  <a:schemeClr val="folHlink"/>
                </a:solidFill>
                <a:latin typeface="+mj-lt"/>
                <a:ea typeface="宋体" pitchFamily="2" charset="-122"/>
              </a:rPr>
              <a:t>Public security management information system</a:t>
            </a:r>
            <a:endParaRPr kumimoji="0" lang="zh-CN" altLang="en-US" sz="1400" dirty="0">
              <a:solidFill>
                <a:schemeClr val="folHlink"/>
              </a:solidFill>
              <a:latin typeface="+mj-lt"/>
              <a:ea typeface="宋体" pitchFamily="2" charset="-122"/>
            </a:endParaRPr>
          </a:p>
        </p:txBody>
      </p:sp>
      <p:sp>
        <p:nvSpPr>
          <p:cNvPr id="37916" name="AutoShape 35"/>
          <p:cNvSpPr>
            <a:spLocks noChangeArrowheads="1"/>
          </p:cNvSpPr>
          <p:nvPr/>
        </p:nvSpPr>
        <p:spPr bwMode="gray">
          <a:xfrm>
            <a:off x="7170738" y="3897213"/>
            <a:ext cx="1614487" cy="1370013"/>
          </a:xfrm>
          <a:prstGeom prst="can">
            <a:avLst>
              <a:gd name="adj" fmla="val 32083"/>
            </a:avLst>
          </a:prstGeom>
          <a:gradFill rotWithShape="1">
            <a:gsLst>
              <a:gs pos="0">
                <a:srgbClr val="C0CDB3"/>
              </a:gs>
              <a:gs pos="50000">
                <a:srgbClr val="FFFFFF"/>
              </a:gs>
              <a:gs pos="100000">
                <a:srgbClr val="C0CDB3"/>
              </a:gs>
            </a:gsLst>
            <a:lin ang="0" scaled="1"/>
          </a:gradFill>
          <a:ln w="9525" algn="ctr">
            <a:noFill/>
            <a:round/>
            <a:headEnd/>
            <a:tailEnd/>
          </a:ln>
        </p:spPr>
        <p:txBody>
          <a:bodyPr wrap="none" anchor="ctr"/>
          <a:lstStyle/>
          <a:p>
            <a:pPr>
              <a:defRPr/>
            </a:pPr>
            <a:endParaRPr lang="zh-CN" altLang="en-US">
              <a:latin typeface="+mj-lt"/>
              <a:ea typeface="宋体" pitchFamily="2" charset="-122"/>
            </a:endParaRPr>
          </a:p>
        </p:txBody>
      </p:sp>
      <p:sp>
        <p:nvSpPr>
          <p:cNvPr id="37917" name="Oval 36"/>
          <p:cNvSpPr>
            <a:spLocks noChangeArrowheads="1"/>
          </p:cNvSpPr>
          <p:nvPr/>
        </p:nvSpPr>
        <p:spPr bwMode="gray">
          <a:xfrm>
            <a:off x="7170738" y="3921026"/>
            <a:ext cx="1614487" cy="412750"/>
          </a:xfrm>
          <a:prstGeom prst="ellipse">
            <a:avLst/>
          </a:prstGeom>
          <a:gradFill rotWithShape="1">
            <a:gsLst>
              <a:gs pos="0">
                <a:srgbClr val="E6E6E6"/>
              </a:gs>
              <a:gs pos="14999">
                <a:srgbClr val="7D8496"/>
              </a:gs>
              <a:gs pos="53000">
                <a:srgbClr val="E6E6E6"/>
              </a:gs>
              <a:gs pos="67999">
                <a:srgbClr val="7D8496"/>
              </a:gs>
              <a:gs pos="92999">
                <a:srgbClr val="E6E6E6"/>
              </a:gs>
              <a:gs pos="100000">
                <a:srgbClr val="FFFFFF"/>
              </a:gs>
            </a:gsLst>
            <a:lin ang="5400000" scaled="1"/>
          </a:gradFill>
          <a:ln w="28575">
            <a:solidFill>
              <a:srgbClr val="B2B2B2"/>
            </a:solidFill>
            <a:round/>
            <a:headEnd/>
            <a:tailEnd/>
          </a:ln>
        </p:spPr>
        <p:txBody>
          <a:bodyPr wrap="none" anchor="ctr"/>
          <a:lstStyle/>
          <a:p>
            <a:pPr>
              <a:defRPr/>
            </a:pPr>
            <a:endParaRPr lang="zh-CN" altLang="en-US" sz="1600">
              <a:latin typeface="+mj-lt"/>
              <a:ea typeface="宋体" pitchFamily="2" charset="-122"/>
            </a:endParaRPr>
          </a:p>
        </p:txBody>
      </p:sp>
      <p:sp>
        <p:nvSpPr>
          <p:cNvPr id="37918" name="Oval 40"/>
          <p:cNvSpPr>
            <a:spLocks noChangeArrowheads="1"/>
          </p:cNvSpPr>
          <p:nvPr/>
        </p:nvSpPr>
        <p:spPr bwMode="gray">
          <a:xfrm>
            <a:off x="7170738" y="3846413"/>
            <a:ext cx="1614487" cy="412750"/>
          </a:xfrm>
          <a:prstGeom prst="ellipse">
            <a:avLst/>
          </a:prstGeom>
          <a:gradFill rotWithShape="1">
            <a:gsLst>
              <a:gs pos="0">
                <a:srgbClr val="E6E6E6"/>
              </a:gs>
              <a:gs pos="14999">
                <a:srgbClr val="7D8496"/>
              </a:gs>
              <a:gs pos="53000">
                <a:srgbClr val="E6E6E6"/>
              </a:gs>
              <a:gs pos="67999">
                <a:srgbClr val="7D8496"/>
              </a:gs>
              <a:gs pos="92999">
                <a:srgbClr val="E6E6E6"/>
              </a:gs>
              <a:gs pos="100000">
                <a:srgbClr val="FFFFFF"/>
              </a:gs>
            </a:gsLst>
            <a:lin ang="5400000" scaled="1"/>
          </a:gradFill>
          <a:ln w="28575">
            <a:solidFill>
              <a:srgbClr val="B2B2B2"/>
            </a:solidFill>
            <a:round/>
            <a:headEnd/>
            <a:tailEnd/>
          </a:ln>
        </p:spPr>
        <p:txBody>
          <a:bodyPr wrap="none" anchor="ctr"/>
          <a:lstStyle/>
          <a:p>
            <a:pPr>
              <a:defRPr/>
            </a:pPr>
            <a:endParaRPr lang="zh-CN" altLang="en-US" sz="1600">
              <a:latin typeface="+mj-lt"/>
              <a:ea typeface="宋体" pitchFamily="2" charset="-122"/>
            </a:endParaRPr>
          </a:p>
        </p:txBody>
      </p:sp>
      <p:sp>
        <p:nvSpPr>
          <p:cNvPr id="37919" name="Oval 41"/>
          <p:cNvSpPr>
            <a:spLocks noChangeArrowheads="1"/>
          </p:cNvSpPr>
          <p:nvPr/>
        </p:nvSpPr>
        <p:spPr bwMode="gray">
          <a:xfrm>
            <a:off x="7256463" y="3851176"/>
            <a:ext cx="1430337" cy="403225"/>
          </a:xfrm>
          <a:prstGeom prst="ellipse">
            <a:avLst/>
          </a:prstGeom>
          <a:solidFill>
            <a:srgbClr val="E1C797"/>
          </a:solidFill>
          <a:ln w="28575">
            <a:solidFill>
              <a:srgbClr val="FEFEFE"/>
            </a:solidFill>
            <a:round/>
            <a:headEnd/>
            <a:tailEnd/>
          </a:ln>
        </p:spPr>
        <p:txBody>
          <a:bodyPr wrap="none" anchor="ctr"/>
          <a:lstStyle/>
          <a:p>
            <a:pPr>
              <a:defRPr/>
            </a:pPr>
            <a:endParaRPr lang="zh-CN" altLang="en-US" sz="1600">
              <a:latin typeface="+mj-lt"/>
              <a:ea typeface="宋体" pitchFamily="2" charset="-122"/>
            </a:endParaRPr>
          </a:p>
        </p:txBody>
      </p:sp>
      <p:sp>
        <p:nvSpPr>
          <p:cNvPr id="37920" name="Rectangle 42"/>
          <p:cNvSpPr>
            <a:spLocks noChangeArrowheads="1"/>
          </p:cNvSpPr>
          <p:nvPr/>
        </p:nvSpPr>
        <p:spPr bwMode="gray">
          <a:xfrm>
            <a:off x="7251700" y="1525488"/>
            <a:ext cx="1409700" cy="2525713"/>
          </a:xfrm>
          <a:prstGeom prst="rect">
            <a:avLst/>
          </a:prstGeom>
          <a:gradFill rotWithShape="1">
            <a:gsLst>
              <a:gs pos="0">
                <a:srgbClr val="FFFFFF">
                  <a:alpha val="0"/>
                </a:srgbClr>
              </a:gs>
              <a:gs pos="100000">
                <a:srgbClr val="E1C797"/>
              </a:gs>
            </a:gsLst>
            <a:lin ang="5400000" scaled="1"/>
          </a:gradFill>
          <a:ln w="12700" algn="ctr">
            <a:noFill/>
            <a:prstDash val="dash"/>
            <a:miter lim="800000"/>
            <a:headEnd/>
            <a:tailEnd/>
          </a:ln>
        </p:spPr>
        <p:txBody>
          <a:bodyPr wrap="none" anchor="ctr"/>
          <a:lstStyle/>
          <a:p>
            <a:pPr>
              <a:defRPr/>
            </a:pPr>
            <a:endParaRPr lang="zh-CN" altLang="en-US" sz="1600">
              <a:latin typeface="+mj-lt"/>
              <a:ea typeface="宋体" pitchFamily="2" charset="-122"/>
            </a:endParaRPr>
          </a:p>
        </p:txBody>
      </p:sp>
      <p:sp>
        <p:nvSpPr>
          <p:cNvPr id="37921" name="Rectangle 43"/>
          <p:cNvSpPr>
            <a:spLocks noChangeArrowheads="1"/>
          </p:cNvSpPr>
          <p:nvPr/>
        </p:nvSpPr>
        <p:spPr bwMode="black">
          <a:xfrm>
            <a:off x="7092280" y="1957313"/>
            <a:ext cx="1728192" cy="2062103"/>
          </a:xfrm>
          <a:prstGeom prst="rect">
            <a:avLst/>
          </a:prstGeom>
          <a:noFill/>
          <a:ln w="9525" algn="ctr">
            <a:noFill/>
            <a:miter lim="800000"/>
            <a:headEnd/>
            <a:tailEnd/>
          </a:ln>
        </p:spPr>
        <p:txBody>
          <a:bodyPr wrap="square">
            <a:spAutoFit/>
          </a:bodyPr>
          <a:lstStyle/>
          <a:p>
            <a:pPr marL="228600" indent="-228600">
              <a:lnSpc>
                <a:spcPct val="80000"/>
              </a:lnSpc>
              <a:buFont typeface="Arial" pitchFamily="34" charset="0"/>
              <a:buChar char="•"/>
              <a:defRPr/>
            </a:pPr>
            <a:r>
              <a:rPr kumimoji="0" lang="en-US" altLang="zh-CN" sz="1000" b="0" dirty="0">
                <a:solidFill>
                  <a:schemeClr val="folHlink"/>
                </a:solidFill>
                <a:latin typeface="+mj-lt"/>
                <a:ea typeface="宋体" pitchFamily="2" charset="-122"/>
              </a:rPr>
              <a:t>It is a service network for public and is required to be isolated from other service networks. </a:t>
            </a:r>
            <a:endParaRPr kumimoji="0" lang="zh-CN" altLang="en-US" sz="1000" b="0" dirty="0">
              <a:solidFill>
                <a:schemeClr val="folHlink"/>
              </a:solidFill>
              <a:latin typeface="+mj-lt"/>
              <a:ea typeface="宋体" pitchFamily="2" charset="-122"/>
            </a:endParaRPr>
          </a:p>
          <a:p>
            <a:pPr marL="228600" indent="-228600">
              <a:lnSpc>
                <a:spcPct val="80000"/>
              </a:lnSpc>
              <a:buFont typeface="Arial" pitchFamily="34" charset="0"/>
              <a:buChar char="•"/>
              <a:defRPr/>
            </a:pPr>
            <a:endParaRPr kumimoji="0" lang="en-US" altLang="zh-CN" sz="1000" b="0" dirty="0">
              <a:solidFill>
                <a:schemeClr val="folHlink"/>
              </a:solidFill>
              <a:latin typeface="+mj-lt"/>
              <a:ea typeface="宋体" pitchFamily="2" charset="-122"/>
            </a:endParaRPr>
          </a:p>
          <a:p>
            <a:pPr marL="228600" indent="-228600">
              <a:lnSpc>
                <a:spcPct val="80000"/>
              </a:lnSpc>
              <a:buFont typeface="Arial" pitchFamily="34" charset="0"/>
              <a:buChar char="•"/>
              <a:defRPr/>
            </a:pPr>
            <a:r>
              <a:rPr kumimoji="0" lang="en-US" altLang="zh-CN" sz="1000" b="0" dirty="0">
                <a:solidFill>
                  <a:schemeClr val="folHlink"/>
                </a:solidFill>
                <a:latin typeface="+mj-lt"/>
                <a:ea typeface="宋体" pitchFamily="2" charset="-122"/>
              </a:rPr>
              <a:t>Networking is performed separately depending upon different local network homes. </a:t>
            </a:r>
            <a:endParaRPr kumimoji="0" lang="zh-CN" altLang="en-US" sz="1000" b="0" dirty="0">
              <a:solidFill>
                <a:schemeClr val="folHlink"/>
              </a:solidFill>
              <a:latin typeface="+mj-lt"/>
              <a:ea typeface="宋体" pitchFamily="2" charset="-122"/>
            </a:endParaRPr>
          </a:p>
          <a:p>
            <a:pPr marL="228600" indent="-228600">
              <a:lnSpc>
                <a:spcPct val="80000"/>
              </a:lnSpc>
              <a:buFont typeface="Arial" pitchFamily="34" charset="0"/>
              <a:buChar char="•"/>
              <a:defRPr/>
            </a:pPr>
            <a:endParaRPr kumimoji="0" lang="en-US" altLang="zh-CN" sz="1000" b="0" dirty="0">
              <a:solidFill>
                <a:schemeClr val="folHlink"/>
              </a:solidFill>
              <a:latin typeface="+mj-lt"/>
              <a:ea typeface="宋体" pitchFamily="2" charset="-122"/>
            </a:endParaRPr>
          </a:p>
          <a:p>
            <a:pPr marL="228600" indent="-228600">
              <a:lnSpc>
                <a:spcPct val="80000"/>
              </a:lnSpc>
              <a:buFont typeface="Arial" pitchFamily="34" charset="0"/>
              <a:buChar char="•"/>
              <a:defRPr/>
            </a:pPr>
            <a:r>
              <a:rPr kumimoji="0" lang="en-US" altLang="zh-CN" sz="1000" b="0" dirty="0">
                <a:solidFill>
                  <a:schemeClr val="folHlink"/>
                </a:solidFill>
                <a:latin typeface="+mj-lt"/>
                <a:ea typeface="宋体" pitchFamily="2" charset="-122"/>
              </a:rPr>
              <a:t>High reliability, </a:t>
            </a:r>
            <a:r>
              <a:rPr kumimoji="0" lang="en-US" altLang="zh-CN" sz="1000" b="0" dirty="0" smtClean="0">
                <a:solidFill>
                  <a:schemeClr val="folHlink"/>
                </a:solidFill>
                <a:latin typeface="+mj-lt"/>
                <a:ea typeface="宋体" pitchFamily="2" charset="-122"/>
              </a:rPr>
              <a:t>availability </a:t>
            </a:r>
            <a:r>
              <a:rPr kumimoji="0" lang="en-US" altLang="zh-CN" sz="1000" b="0" dirty="0">
                <a:solidFill>
                  <a:schemeClr val="folHlink"/>
                </a:solidFill>
                <a:latin typeface="+mj-lt"/>
                <a:ea typeface="宋体" pitchFamily="2" charset="-122"/>
              </a:rPr>
              <a:t>and </a:t>
            </a:r>
            <a:r>
              <a:rPr kumimoji="0" lang="en-US" altLang="zh-CN" sz="1000" b="0" dirty="0" smtClean="0">
                <a:solidFill>
                  <a:schemeClr val="folHlink"/>
                </a:solidFill>
                <a:latin typeface="+mj-lt"/>
                <a:ea typeface="宋体" pitchFamily="2" charset="-122"/>
              </a:rPr>
              <a:t>security</a:t>
            </a:r>
            <a:endParaRPr kumimoji="0" lang="en-US" altLang="zh-CN" sz="1000" b="0" dirty="0">
              <a:solidFill>
                <a:schemeClr val="folHlink"/>
              </a:solidFill>
              <a:latin typeface="+mj-lt"/>
              <a:ea typeface="宋体" pitchFamily="2" charset="-122"/>
            </a:endParaRPr>
          </a:p>
          <a:p>
            <a:pPr marL="228600" indent="-228600">
              <a:lnSpc>
                <a:spcPct val="80000"/>
              </a:lnSpc>
              <a:buFont typeface="Arial" pitchFamily="34" charset="0"/>
              <a:buChar char="•"/>
              <a:defRPr/>
            </a:pPr>
            <a:endParaRPr kumimoji="0" lang="en-US" altLang="zh-CN" sz="1000" b="0" dirty="0">
              <a:solidFill>
                <a:schemeClr val="folHlink"/>
              </a:solidFill>
              <a:latin typeface="+mj-lt"/>
              <a:ea typeface="宋体" pitchFamily="2" charset="-122"/>
            </a:endParaRPr>
          </a:p>
          <a:p>
            <a:pPr marL="228600" indent="-228600">
              <a:lnSpc>
                <a:spcPct val="80000"/>
              </a:lnSpc>
              <a:buFont typeface="Arial" pitchFamily="34" charset="0"/>
              <a:buChar char="•"/>
              <a:defRPr/>
            </a:pPr>
            <a:r>
              <a:rPr kumimoji="0" lang="en-US" altLang="zh-CN" sz="1000" b="0" dirty="0" smtClean="0">
                <a:solidFill>
                  <a:schemeClr val="folHlink"/>
                </a:solidFill>
                <a:latin typeface="+mj-lt"/>
                <a:ea typeface="宋体" pitchFamily="2" charset="-122"/>
              </a:rPr>
              <a:t>E1/FE interfaces</a:t>
            </a:r>
          </a:p>
        </p:txBody>
      </p:sp>
      <p:sp>
        <p:nvSpPr>
          <p:cNvPr id="37922" name="Text Box 45"/>
          <p:cNvSpPr txBox="1">
            <a:spLocks noChangeArrowheads="1"/>
          </p:cNvSpPr>
          <p:nvPr/>
        </p:nvSpPr>
        <p:spPr bwMode="auto">
          <a:xfrm>
            <a:off x="7175500" y="4400451"/>
            <a:ext cx="1539875" cy="307777"/>
          </a:xfrm>
          <a:prstGeom prst="rect">
            <a:avLst/>
          </a:prstGeom>
          <a:noFill/>
          <a:ln w="9525" algn="ctr">
            <a:noFill/>
            <a:miter lim="800000"/>
            <a:headEnd/>
            <a:tailEnd/>
          </a:ln>
        </p:spPr>
        <p:txBody>
          <a:bodyPr>
            <a:spAutoFit/>
          </a:bodyPr>
          <a:lstStyle/>
          <a:p>
            <a:pPr>
              <a:spcBef>
                <a:spcPct val="50000"/>
              </a:spcBef>
              <a:defRPr/>
            </a:pPr>
            <a:r>
              <a:rPr kumimoji="0" lang="en-US" altLang="zh-CN" sz="1400" dirty="0" smtClean="0">
                <a:solidFill>
                  <a:schemeClr val="folHlink"/>
                </a:solidFill>
                <a:latin typeface="+mj-lt"/>
                <a:ea typeface="宋体" pitchFamily="2" charset="-122"/>
              </a:rPr>
              <a:t>Public network</a:t>
            </a:r>
            <a:endParaRPr kumimoji="0" lang="zh-CN" altLang="en-US" sz="1400" dirty="0">
              <a:solidFill>
                <a:schemeClr val="folHlink"/>
              </a:solidFill>
              <a:latin typeface="+mj-lt"/>
              <a:ea typeface="宋体" pitchFamily="2" charset="-122"/>
            </a:endParaRPr>
          </a:p>
        </p:txBody>
      </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679" name="Line 149"/>
          <p:cNvSpPr>
            <a:spLocks noChangeShapeType="1"/>
          </p:cNvSpPr>
          <p:nvPr/>
        </p:nvSpPr>
        <p:spPr bwMode="auto">
          <a:xfrm flipH="1">
            <a:off x="611188" y="2878138"/>
            <a:ext cx="7345362" cy="0"/>
          </a:xfrm>
          <a:prstGeom prst="line">
            <a:avLst/>
          </a:prstGeom>
          <a:noFill/>
          <a:ln w="1270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2227" name="Rectangle 2"/>
          <p:cNvSpPr>
            <a:spLocks noGrp="1" noChangeArrowheads="1"/>
          </p:cNvSpPr>
          <p:nvPr>
            <p:ph type="title"/>
          </p:nvPr>
        </p:nvSpPr>
        <p:spPr>
          <a:xfrm>
            <a:off x="179388" y="209550"/>
            <a:ext cx="8821737" cy="647700"/>
          </a:xfrm>
        </p:spPr>
        <p:txBody>
          <a:bodyPr/>
          <a:lstStyle/>
          <a:p>
            <a:pPr>
              <a:defRPr/>
            </a:pPr>
            <a:r>
              <a:rPr lang="en-US" altLang="zh-CN" sz="2400" dirty="0" smtClean="0">
                <a:latin typeface="+mj-lt"/>
              </a:rPr>
              <a:t>Suggestions for solution for synchronous network deployment</a:t>
            </a:r>
            <a:endParaRPr lang="zh-CN" altLang="en-US" sz="2400" dirty="0" smtClean="0">
              <a:latin typeface="+mj-lt"/>
            </a:endParaRPr>
          </a:p>
        </p:txBody>
      </p:sp>
      <p:grpSp>
        <p:nvGrpSpPr>
          <p:cNvPr id="2" name="Group 4"/>
          <p:cNvGrpSpPr>
            <a:grpSpLocks/>
          </p:cNvGrpSpPr>
          <p:nvPr/>
        </p:nvGrpSpPr>
        <p:grpSpPr bwMode="auto">
          <a:xfrm>
            <a:off x="6299200" y="1268413"/>
            <a:ext cx="2232025" cy="71437"/>
            <a:chOff x="294" y="1116"/>
            <a:chExt cx="5126" cy="46"/>
          </a:xfrm>
        </p:grpSpPr>
        <p:grpSp>
          <p:nvGrpSpPr>
            <p:cNvPr id="3" name="Group 5"/>
            <p:cNvGrpSpPr>
              <a:grpSpLocks/>
            </p:cNvGrpSpPr>
            <p:nvPr/>
          </p:nvGrpSpPr>
          <p:grpSpPr bwMode="auto">
            <a:xfrm>
              <a:off x="4425" y="1116"/>
              <a:ext cx="498" cy="46"/>
              <a:chOff x="839" y="845"/>
              <a:chExt cx="454" cy="90"/>
            </a:xfrm>
          </p:grpSpPr>
          <p:sp>
            <p:nvSpPr>
              <p:cNvPr id="52710" name="Rectangle 33"/>
              <p:cNvSpPr>
                <a:spLocks noChangeArrowheads="1"/>
              </p:cNvSpPr>
              <p:nvPr/>
            </p:nvSpPr>
            <p:spPr bwMode="auto">
              <a:xfrm>
                <a:off x="839"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711"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4" name="Group 8"/>
            <p:cNvGrpSpPr>
              <a:grpSpLocks/>
            </p:cNvGrpSpPr>
            <p:nvPr/>
          </p:nvGrpSpPr>
          <p:grpSpPr bwMode="auto">
            <a:xfrm>
              <a:off x="4922" y="1116"/>
              <a:ext cx="498" cy="46"/>
              <a:chOff x="839" y="845"/>
              <a:chExt cx="454" cy="90"/>
            </a:xfrm>
          </p:grpSpPr>
          <p:sp>
            <p:nvSpPr>
              <p:cNvPr id="52708"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709"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5" name="Group 11"/>
            <p:cNvGrpSpPr>
              <a:grpSpLocks/>
            </p:cNvGrpSpPr>
            <p:nvPr/>
          </p:nvGrpSpPr>
          <p:grpSpPr bwMode="auto">
            <a:xfrm>
              <a:off x="3430" y="1116"/>
              <a:ext cx="498" cy="46"/>
              <a:chOff x="839" y="845"/>
              <a:chExt cx="454" cy="90"/>
            </a:xfrm>
          </p:grpSpPr>
          <p:sp>
            <p:nvSpPr>
              <p:cNvPr id="52706"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707"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6" name="Group 14"/>
            <p:cNvGrpSpPr>
              <a:grpSpLocks/>
            </p:cNvGrpSpPr>
            <p:nvPr/>
          </p:nvGrpSpPr>
          <p:grpSpPr bwMode="auto">
            <a:xfrm>
              <a:off x="3927" y="1116"/>
              <a:ext cx="498" cy="46"/>
              <a:chOff x="839" y="845"/>
              <a:chExt cx="454" cy="90"/>
            </a:xfrm>
          </p:grpSpPr>
          <p:sp>
            <p:nvSpPr>
              <p:cNvPr id="52704" name="Rectangle 33"/>
              <p:cNvSpPr>
                <a:spLocks noChangeArrowheads="1"/>
              </p:cNvSpPr>
              <p:nvPr/>
            </p:nvSpPr>
            <p:spPr bwMode="auto">
              <a:xfrm>
                <a:off x="831" y="845"/>
                <a:ext cx="23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705"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7" name="Group 17"/>
            <p:cNvGrpSpPr>
              <a:grpSpLocks/>
            </p:cNvGrpSpPr>
            <p:nvPr/>
          </p:nvGrpSpPr>
          <p:grpSpPr bwMode="auto">
            <a:xfrm>
              <a:off x="2435" y="1116"/>
              <a:ext cx="498" cy="46"/>
              <a:chOff x="839" y="845"/>
              <a:chExt cx="454" cy="90"/>
            </a:xfrm>
          </p:grpSpPr>
          <p:sp>
            <p:nvSpPr>
              <p:cNvPr id="52702"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703"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8" name="Group 20"/>
            <p:cNvGrpSpPr>
              <a:grpSpLocks/>
            </p:cNvGrpSpPr>
            <p:nvPr/>
          </p:nvGrpSpPr>
          <p:grpSpPr bwMode="auto">
            <a:xfrm>
              <a:off x="2932" y="1116"/>
              <a:ext cx="498" cy="46"/>
              <a:chOff x="839" y="845"/>
              <a:chExt cx="454" cy="90"/>
            </a:xfrm>
          </p:grpSpPr>
          <p:sp>
            <p:nvSpPr>
              <p:cNvPr id="52700"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701"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9" name="Group 23"/>
            <p:cNvGrpSpPr>
              <a:grpSpLocks/>
            </p:cNvGrpSpPr>
            <p:nvPr/>
          </p:nvGrpSpPr>
          <p:grpSpPr bwMode="auto">
            <a:xfrm>
              <a:off x="1438" y="1116"/>
              <a:ext cx="498" cy="46"/>
              <a:chOff x="839" y="845"/>
              <a:chExt cx="454" cy="90"/>
            </a:xfrm>
          </p:grpSpPr>
          <p:sp>
            <p:nvSpPr>
              <p:cNvPr id="52698"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99"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0" name="Group 26"/>
            <p:cNvGrpSpPr>
              <a:grpSpLocks/>
            </p:cNvGrpSpPr>
            <p:nvPr/>
          </p:nvGrpSpPr>
          <p:grpSpPr bwMode="auto">
            <a:xfrm>
              <a:off x="1935" y="1116"/>
              <a:ext cx="498" cy="46"/>
              <a:chOff x="839" y="845"/>
              <a:chExt cx="454" cy="90"/>
            </a:xfrm>
          </p:grpSpPr>
          <p:sp>
            <p:nvSpPr>
              <p:cNvPr id="52696" name="Rectangle 33"/>
              <p:cNvSpPr>
                <a:spLocks noChangeArrowheads="1"/>
              </p:cNvSpPr>
              <p:nvPr/>
            </p:nvSpPr>
            <p:spPr bwMode="auto">
              <a:xfrm>
                <a:off x="839"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97"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1" name="Group 29"/>
            <p:cNvGrpSpPr>
              <a:grpSpLocks/>
            </p:cNvGrpSpPr>
            <p:nvPr/>
          </p:nvGrpSpPr>
          <p:grpSpPr bwMode="auto">
            <a:xfrm>
              <a:off x="443" y="1116"/>
              <a:ext cx="498" cy="46"/>
              <a:chOff x="839" y="845"/>
              <a:chExt cx="454" cy="90"/>
            </a:xfrm>
          </p:grpSpPr>
          <p:sp>
            <p:nvSpPr>
              <p:cNvPr id="52694" name="Rectangle 33"/>
              <p:cNvSpPr>
                <a:spLocks noChangeArrowheads="1"/>
              </p:cNvSpPr>
              <p:nvPr/>
            </p:nvSpPr>
            <p:spPr bwMode="auto">
              <a:xfrm>
                <a:off x="839"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95" name="Rectangle 33"/>
              <p:cNvSpPr>
                <a:spLocks noChangeArrowheads="1"/>
              </p:cNvSpPr>
              <p:nvPr/>
            </p:nvSpPr>
            <p:spPr bwMode="auto">
              <a:xfrm>
                <a:off x="1065" y="845"/>
                <a:ext cx="223"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2" name="Group 32"/>
            <p:cNvGrpSpPr>
              <a:grpSpLocks/>
            </p:cNvGrpSpPr>
            <p:nvPr/>
          </p:nvGrpSpPr>
          <p:grpSpPr bwMode="auto">
            <a:xfrm>
              <a:off x="940" y="1116"/>
              <a:ext cx="498" cy="46"/>
              <a:chOff x="839" y="845"/>
              <a:chExt cx="454" cy="90"/>
            </a:xfrm>
          </p:grpSpPr>
          <p:sp>
            <p:nvSpPr>
              <p:cNvPr id="52692"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93"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52690" name="Line 149"/>
            <p:cNvSpPr>
              <a:spLocks noChangeShapeType="1"/>
            </p:cNvSpPr>
            <p:nvPr/>
          </p:nvSpPr>
          <p:spPr bwMode="auto">
            <a:xfrm flipH="1" flipV="1">
              <a:off x="294" y="1162"/>
              <a:ext cx="502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2691" name="Line 149"/>
            <p:cNvSpPr>
              <a:spLocks noChangeShapeType="1"/>
            </p:cNvSpPr>
            <p:nvPr/>
          </p:nvSpPr>
          <p:spPr bwMode="auto">
            <a:xfrm flipH="1" flipV="1">
              <a:off x="294" y="1116"/>
              <a:ext cx="502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13" name="Group 37"/>
          <p:cNvGrpSpPr>
            <a:grpSpLocks/>
          </p:cNvGrpSpPr>
          <p:nvPr/>
        </p:nvGrpSpPr>
        <p:grpSpPr bwMode="auto">
          <a:xfrm>
            <a:off x="2698750" y="1268413"/>
            <a:ext cx="3313113" cy="71437"/>
            <a:chOff x="294" y="1116"/>
            <a:chExt cx="5126" cy="46"/>
          </a:xfrm>
        </p:grpSpPr>
        <p:grpSp>
          <p:nvGrpSpPr>
            <p:cNvPr id="14" name="Group 38"/>
            <p:cNvGrpSpPr>
              <a:grpSpLocks/>
            </p:cNvGrpSpPr>
            <p:nvPr/>
          </p:nvGrpSpPr>
          <p:grpSpPr bwMode="auto">
            <a:xfrm>
              <a:off x="4425" y="1116"/>
              <a:ext cx="498" cy="46"/>
              <a:chOff x="839" y="845"/>
              <a:chExt cx="454" cy="90"/>
            </a:xfrm>
          </p:grpSpPr>
          <p:sp>
            <p:nvSpPr>
              <p:cNvPr id="52678"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79"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5" name="Group 41"/>
            <p:cNvGrpSpPr>
              <a:grpSpLocks/>
            </p:cNvGrpSpPr>
            <p:nvPr/>
          </p:nvGrpSpPr>
          <p:grpSpPr bwMode="auto">
            <a:xfrm>
              <a:off x="4922" y="1116"/>
              <a:ext cx="498" cy="46"/>
              <a:chOff x="839" y="845"/>
              <a:chExt cx="454" cy="90"/>
            </a:xfrm>
          </p:grpSpPr>
          <p:sp>
            <p:nvSpPr>
              <p:cNvPr id="52676" name="Rectangle 33"/>
              <p:cNvSpPr>
                <a:spLocks noChangeArrowheads="1"/>
              </p:cNvSpPr>
              <p:nvPr/>
            </p:nvSpPr>
            <p:spPr bwMode="auto">
              <a:xfrm>
                <a:off x="838"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77"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6" name="Group 44"/>
            <p:cNvGrpSpPr>
              <a:grpSpLocks/>
            </p:cNvGrpSpPr>
            <p:nvPr/>
          </p:nvGrpSpPr>
          <p:grpSpPr bwMode="auto">
            <a:xfrm>
              <a:off x="3430" y="1116"/>
              <a:ext cx="498" cy="46"/>
              <a:chOff x="839" y="845"/>
              <a:chExt cx="454" cy="90"/>
            </a:xfrm>
          </p:grpSpPr>
          <p:sp>
            <p:nvSpPr>
              <p:cNvPr id="52674"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75"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7" name="Group 47"/>
            <p:cNvGrpSpPr>
              <a:grpSpLocks/>
            </p:cNvGrpSpPr>
            <p:nvPr/>
          </p:nvGrpSpPr>
          <p:grpSpPr bwMode="auto">
            <a:xfrm>
              <a:off x="3927" y="1116"/>
              <a:ext cx="498" cy="46"/>
              <a:chOff x="839" y="845"/>
              <a:chExt cx="454" cy="90"/>
            </a:xfrm>
          </p:grpSpPr>
          <p:sp>
            <p:nvSpPr>
              <p:cNvPr id="52672"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73"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8" name="Group 50"/>
            <p:cNvGrpSpPr>
              <a:grpSpLocks/>
            </p:cNvGrpSpPr>
            <p:nvPr/>
          </p:nvGrpSpPr>
          <p:grpSpPr bwMode="auto">
            <a:xfrm>
              <a:off x="2435" y="1116"/>
              <a:ext cx="498" cy="46"/>
              <a:chOff x="839" y="845"/>
              <a:chExt cx="454" cy="90"/>
            </a:xfrm>
          </p:grpSpPr>
          <p:sp>
            <p:nvSpPr>
              <p:cNvPr id="52670"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71"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9" name="Group 53"/>
            <p:cNvGrpSpPr>
              <a:grpSpLocks/>
            </p:cNvGrpSpPr>
            <p:nvPr/>
          </p:nvGrpSpPr>
          <p:grpSpPr bwMode="auto">
            <a:xfrm>
              <a:off x="2932" y="1116"/>
              <a:ext cx="498" cy="46"/>
              <a:chOff x="839" y="845"/>
              <a:chExt cx="454" cy="90"/>
            </a:xfrm>
          </p:grpSpPr>
          <p:sp>
            <p:nvSpPr>
              <p:cNvPr id="52668"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69"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20" name="Group 56"/>
            <p:cNvGrpSpPr>
              <a:grpSpLocks/>
            </p:cNvGrpSpPr>
            <p:nvPr/>
          </p:nvGrpSpPr>
          <p:grpSpPr bwMode="auto">
            <a:xfrm>
              <a:off x="1438" y="1116"/>
              <a:ext cx="498" cy="46"/>
              <a:chOff x="839" y="845"/>
              <a:chExt cx="454" cy="90"/>
            </a:xfrm>
          </p:grpSpPr>
          <p:sp>
            <p:nvSpPr>
              <p:cNvPr id="52666" name="Rectangle 33"/>
              <p:cNvSpPr>
                <a:spLocks noChangeArrowheads="1"/>
              </p:cNvSpPr>
              <p:nvPr/>
            </p:nvSpPr>
            <p:spPr bwMode="auto">
              <a:xfrm>
                <a:off x="840"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67"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21" name="Group 59"/>
            <p:cNvGrpSpPr>
              <a:grpSpLocks/>
            </p:cNvGrpSpPr>
            <p:nvPr/>
          </p:nvGrpSpPr>
          <p:grpSpPr bwMode="auto">
            <a:xfrm>
              <a:off x="1935" y="1116"/>
              <a:ext cx="498" cy="46"/>
              <a:chOff x="839" y="845"/>
              <a:chExt cx="454" cy="90"/>
            </a:xfrm>
          </p:grpSpPr>
          <p:sp>
            <p:nvSpPr>
              <p:cNvPr id="52664"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65"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22" name="Group 62"/>
            <p:cNvGrpSpPr>
              <a:grpSpLocks/>
            </p:cNvGrpSpPr>
            <p:nvPr/>
          </p:nvGrpSpPr>
          <p:grpSpPr bwMode="auto">
            <a:xfrm>
              <a:off x="443" y="1116"/>
              <a:ext cx="498" cy="46"/>
              <a:chOff x="839" y="845"/>
              <a:chExt cx="454" cy="90"/>
            </a:xfrm>
          </p:grpSpPr>
          <p:sp>
            <p:nvSpPr>
              <p:cNvPr id="52662"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63"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23" name="Group 65"/>
            <p:cNvGrpSpPr>
              <a:grpSpLocks/>
            </p:cNvGrpSpPr>
            <p:nvPr/>
          </p:nvGrpSpPr>
          <p:grpSpPr bwMode="auto">
            <a:xfrm>
              <a:off x="940" y="1116"/>
              <a:ext cx="498" cy="46"/>
              <a:chOff x="839" y="845"/>
              <a:chExt cx="454" cy="90"/>
            </a:xfrm>
          </p:grpSpPr>
          <p:sp>
            <p:nvSpPr>
              <p:cNvPr id="52660" name="Rectangle 33"/>
              <p:cNvSpPr>
                <a:spLocks noChangeArrowheads="1"/>
              </p:cNvSpPr>
              <p:nvPr/>
            </p:nvSpPr>
            <p:spPr bwMode="auto">
              <a:xfrm>
                <a:off x="839" y="845"/>
                <a:ext cx="228"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61"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52658" name="Line 149"/>
            <p:cNvSpPr>
              <a:spLocks noChangeShapeType="1"/>
            </p:cNvSpPr>
            <p:nvPr/>
          </p:nvSpPr>
          <p:spPr bwMode="auto">
            <a:xfrm flipH="1" flipV="1">
              <a:off x="294" y="1162"/>
              <a:ext cx="502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2659" name="Line 149"/>
            <p:cNvSpPr>
              <a:spLocks noChangeShapeType="1"/>
            </p:cNvSpPr>
            <p:nvPr/>
          </p:nvSpPr>
          <p:spPr bwMode="auto">
            <a:xfrm flipH="1" flipV="1">
              <a:off x="294" y="1116"/>
              <a:ext cx="502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24" name="Group 70"/>
          <p:cNvGrpSpPr>
            <a:grpSpLocks/>
          </p:cNvGrpSpPr>
          <p:nvPr/>
        </p:nvGrpSpPr>
        <p:grpSpPr bwMode="auto">
          <a:xfrm>
            <a:off x="179388" y="1268413"/>
            <a:ext cx="2232025" cy="71437"/>
            <a:chOff x="294" y="1116"/>
            <a:chExt cx="5126" cy="46"/>
          </a:xfrm>
        </p:grpSpPr>
        <p:grpSp>
          <p:nvGrpSpPr>
            <p:cNvPr id="25" name="Group 71"/>
            <p:cNvGrpSpPr>
              <a:grpSpLocks/>
            </p:cNvGrpSpPr>
            <p:nvPr/>
          </p:nvGrpSpPr>
          <p:grpSpPr bwMode="auto">
            <a:xfrm>
              <a:off x="4425" y="1116"/>
              <a:ext cx="498" cy="46"/>
              <a:chOff x="839" y="845"/>
              <a:chExt cx="454" cy="90"/>
            </a:xfrm>
          </p:grpSpPr>
          <p:sp>
            <p:nvSpPr>
              <p:cNvPr id="52646" name="Rectangle 33"/>
              <p:cNvSpPr>
                <a:spLocks noChangeArrowheads="1"/>
              </p:cNvSpPr>
              <p:nvPr/>
            </p:nvSpPr>
            <p:spPr bwMode="auto">
              <a:xfrm>
                <a:off x="839"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47"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26" name="Group 74"/>
            <p:cNvGrpSpPr>
              <a:grpSpLocks/>
            </p:cNvGrpSpPr>
            <p:nvPr/>
          </p:nvGrpSpPr>
          <p:grpSpPr bwMode="auto">
            <a:xfrm>
              <a:off x="4922" y="1116"/>
              <a:ext cx="498" cy="46"/>
              <a:chOff x="839" y="845"/>
              <a:chExt cx="454" cy="90"/>
            </a:xfrm>
          </p:grpSpPr>
          <p:sp>
            <p:nvSpPr>
              <p:cNvPr id="52644"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45"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27" name="Group 77"/>
            <p:cNvGrpSpPr>
              <a:grpSpLocks/>
            </p:cNvGrpSpPr>
            <p:nvPr/>
          </p:nvGrpSpPr>
          <p:grpSpPr bwMode="auto">
            <a:xfrm>
              <a:off x="3430" y="1116"/>
              <a:ext cx="498" cy="46"/>
              <a:chOff x="839" y="845"/>
              <a:chExt cx="454" cy="90"/>
            </a:xfrm>
          </p:grpSpPr>
          <p:sp>
            <p:nvSpPr>
              <p:cNvPr id="52642"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43"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28" name="Group 80"/>
            <p:cNvGrpSpPr>
              <a:grpSpLocks/>
            </p:cNvGrpSpPr>
            <p:nvPr/>
          </p:nvGrpSpPr>
          <p:grpSpPr bwMode="auto">
            <a:xfrm>
              <a:off x="3927" y="1116"/>
              <a:ext cx="498" cy="46"/>
              <a:chOff x="839" y="845"/>
              <a:chExt cx="454" cy="90"/>
            </a:xfrm>
          </p:grpSpPr>
          <p:sp>
            <p:nvSpPr>
              <p:cNvPr id="52640" name="Rectangle 33"/>
              <p:cNvSpPr>
                <a:spLocks noChangeArrowheads="1"/>
              </p:cNvSpPr>
              <p:nvPr/>
            </p:nvSpPr>
            <p:spPr bwMode="auto">
              <a:xfrm>
                <a:off x="831" y="845"/>
                <a:ext cx="23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41" name="Rectangle 33"/>
              <p:cNvSpPr>
                <a:spLocks noChangeArrowheads="1"/>
              </p:cNvSpPr>
              <p:nvPr/>
            </p:nvSpPr>
            <p:spPr bwMode="auto">
              <a:xfrm>
                <a:off x="1067"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29" name="Group 83"/>
            <p:cNvGrpSpPr>
              <a:grpSpLocks/>
            </p:cNvGrpSpPr>
            <p:nvPr/>
          </p:nvGrpSpPr>
          <p:grpSpPr bwMode="auto">
            <a:xfrm>
              <a:off x="2435" y="1116"/>
              <a:ext cx="498" cy="46"/>
              <a:chOff x="839" y="845"/>
              <a:chExt cx="454" cy="90"/>
            </a:xfrm>
          </p:grpSpPr>
          <p:sp>
            <p:nvSpPr>
              <p:cNvPr id="52638"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39"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30" name="Group 86"/>
            <p:cNvGrpSpPr>
              <a:grpSpLocks/>
            </p:cNvGrpSpPr>
            <p:nvPr/>
          </p:nvGrpSpPr>
          <p:grpSpPr bwMode="auto">
            <a:xfrm>
              <a:off x="2932" y="1116"/>
              <a:ext cx="498" cy="46"/>
              <a:chOff x="839" y="845"/>
              <a:chExt cx="454" cy="90"/>
            </a:xfrm>
          </p:grpSpPr>
          <p:sp>
            <p:nvSpPr>
              <p:cNvPr id="52636"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37"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31" name="Group 89"/>
            <p:cNvGrpSpPr>
              <a:grpSpLocks/>
            </p:cNvGrpSpPr>
            <p:nvPr/>
          </p:nvGrpSpPr>
          <p:grpSpPr bwMode="auto">
            <a:xfrm>
              <a:off x="1438" y="1116"/>
              <a:ext cx="498" cy="46"/>
              <a:chOff x="839" y="845"/>
              <a:chExt cx="454" cy="90"/>
            </a:xfrm>
          </p:grpSpPr>
          <p:sp>
            <p:nvSpPr>
              <p:cNvPr id="52634" name="Rectangle 33"/>
              <p:cNvSpPr>
                <a:spLocks noChangeArrowheads="1"/>
              </p:cNvSpPr>
              <p:nvPr/>
            </p:nvSpPr>
            <p:spPr bwMode="auto">
              <a:xfrm>
                <a:off x="840"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35" name="Rectangle 33"/>
              <p:cNvSpPr>
                <a:spLocks noChangeArrowheads="1"/>
              </p:cNvSpPr>
              <p:nvPr/>
            </p:nvSpPr>
            <p:spPr bwMode="auto">
              <a:xfrm>
                <a:off x="1066"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52259" name="Group 92"/>
            <p:cNvGrpSpPr>
              <a:grpSpLocks/>
            </p:cNvGrpSpPr>
            <p:nvPr/>
          </p:nvGrpSpPr>
          <p:grpSpPr bwMode="auto">
            <a:xfrm>
              <a:off x="1935" y="1116"/>
              <a:ext cx="498" cy="46"/>
              <a:chOff x="839" y="845"/>
              <a:chExt cx="454" cy="90"/>
            </a:xfrm>
          </p:grpSpPr>
          <p:sp>
            <p:nvSpPr>
              <p:cNvPr id="52632" name="Rectangle 33"/>
              <p:cNvSpPr>
                <a:spLocks noChangeArrowheads="1"/>
              </p:cNvSpPr>
              <p:nvPr/>
            </p:nvSpPr>
            <p:spPr bwMode="auto">
              <a:xfrm>
                <a:off x="839"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33"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52260" name="Group 95"/>
            <p:cNvGrpSpPr>
              <a:grpSpLocks/>
            </p:cNvGrpSpPr>
            <p:nvPr/>
          </p:nvGrpSpPr>
          <p:grpSpPr bwMode="auto">
            <a:xfrm>
              <a:off x="443" y="1116"/>
              <a:ext cx="498" cy="46"/>
              <a:chOff x="839" y="845"/>
              <a:chExt cx="454" cy="90"/>
            </a:xfrm>
          </p:grpSpPr>
          <p:sp>
            <p:nvSpPr>
              <p:cNvPr id="52630" name="Rectangle 33"/>
              <p:cNvSpPr>
                <a:spLocks noChangeArrowheads="1"/>
              </p:cNvSpPr>
              <p:nvPr/>
            </p:nvSpPr>
            <p:spPr bwMode="auto">
              <a:xfrm>
                <a:off x="839" y="845"/>
                <a:ext cx="226"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31" name="Rectangle 33"/>
              <p:cNvSpPr>
                <a:spLocks noChangeArrowheads="1"/>
              </p:cNvSpPr>
              <p:nvPr/>
            </p:nvSpPr>
            <p:spPr bwMode="auto">
              <a:xfrm>
                <a:off x="1065" y="845"/>
                <a:ext cx="223"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52261" name="Group 98"/>
            <p:cNvGrpSpPr>
              <a:grpSpLocks/>
            </p:cNvGrpSpPr>
            <p:nvPr/>
          </p:nvGrpSpPr>
          <p:grpSpPr bwMode="auto">
            <a:xfrm>
              <a:off x="940" y="1116"/>
              <a:ext cx="498" cy="46"/>
              <a:chOff x="839" y="845"/>
              <a:chExt cx="454" cy="90"/>
            </a:xfrm>
          </p:grpSpPr>
          <p:sp>
            <p:nvSpPr>
              <p:cNvPr id="52628" name="Rectangle 33"/>
              <p:cNvSpPr>
                <a:spLocks noChangeArrowheads="1"/>
              </p:cNvSpPr>
              <p:nvPr/>
            </p:nvSpPr>
            <p:spPr bwMode="auto">
              <a:xfrm>
                <a:off x="838" y="845"/>
                <a:ext cx="229" cy="90"/>
              </a:xfrm>
              <a:prstGeom prst="rect">
                <a:avLst/>
              </a:prstGeom>
              <a:solidFill>
                <a:srgbClr val="0000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29" name="Rectangle 33"/>
              <p:cNvSpPr>
                <a:spLocks noChangeArrowheads="1"/>
              </p:cNvSpPr>
              <p:nvPr/>
            </p:nvSpPr>
            <p:spPr bwMode="auto">
              <a:xfrm>
                <a:off x="1068" y="845"/>
                <a:ext cx="226" cy="90"/>
              </a:xfrm>
              <a:prstGeom prst="rect">
                <a:avLst/>
              </a:prstGeom>
              <a:solidFill>
                <a:schemeClr val="bg1"/>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52626" name="Line 149"/>
            <p:cNvSpPr>
              <a:spLocks noChangeShapeType="1"/>
            </p:cNvSpPr>
            <p:nvPr/>
          </p:nvSpPr>
          <p:spPr bwMode="auto">
            <a:xfrm flipH="1" flipV="1">
              <a:off x="294" y="1162"/>
              <a:ext cx="502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2627" name="Line 149"/>
            <p:cNvSpPr>
              <a:spLocks noChangeShapeType="1"/>
            </p:cNvSpPr>
            <p:nvPr/>
          </p:nvSpPr>
          <p:spPr bwMode="auto">
            <a:xfrm flipH="1" flipV="1">
              <a:off x="294" y="1116"/>
              <a:ext cx="502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52262" name="Group 290"/>
          <p:cNvGrpSpPr>
            <a:grpSpLocks/>
          </p:cNvGrpSpPr>
          <p:nvPr/>
        </p:nvGrpSpPr>
        <p:grpSpPr bwMode="auto">
          <a:xfrm>
            <a:off x="2841625" y="1052513"/>
            <a:ext cx="433388" cy="360362"/>
            <a:chOff x="4370388" y="5638800"/>
            <a:chExt cx="622301" cy="458788"/>
          </a:xfrm>
        </p:grpSpPr>
        <p:sp>
          <p:nvSpPr>
            <p:cNvPr id="52600" name="Freeform 110"/>
            <p:cNvSpPr>
              <a:spLocks/>
            </p:cNvSpPr>
            <p:nvPr/>
          </p:nvSpPr>
          <p:spPr bwMode="auto">
            <a:xfrm>
              <a:off x="4370388" y="5917711"/>
              <a:ext cx="622301" cy="179877"/>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601" name="Freeform 111"/>
            <p:cNvSpPr>
              <a:spLocks/>
            </p:cNvSpPr>
            <p:nvPr/>
          </p:nvSpPr>
          <p:spPr bwMode="auto">
            <a:xfrm>
              <a:off x="4625691" y="5638800"/>
              <a:ext cx="366998" cy="62653"/>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602" name="Freeform 112"/>
            <p:cNvSpPr>
              <a:spLocks/>
            </p:cNvSpPr>
            <p:nvPr/>
          </p:nvSpPr>
          <p:spPr bwMode="auto">
            <a:xfrm>
              <a:off x="4814889" y="5665074"/>
              <a:ext cx="177800" cy="260722"/>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603" name="Rectangle 113"/>
            <p:cNvSpPr>
              <a:spLocks noChangeArrowheads="1"/>
            </p:cNvSpPr>
            <p:nvPr/>
          </p:nvSpPr>
          <p:spPr bwMode="auto">
            <a:xfrm>
              <a:off x="4632530" y="5838888"/>
              <a:ext cx="200595" cy="929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04" name="Rectangle 114"/>
            <p:cNvSpPr>
              <a:spLocks noChangeArrowheads="1"/>
            </p:cNvSpPr>
            <p:nvPr/>
          </p:nvSpPr>
          <p:spPr bwMode="auto">
            <a:xfrm>
              <a:off x="4441053" y="5893458"/>
              <a:ext cx="15956"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05" name="Rectangle 115"/>
            <p:cNvSpPr>
              <a:spLocks noChangeArrowheads="1"/>
            </p:cNvSpPr>
            <p:nvPr/>
          </p:nvSpPr>
          <p:spPr bwMode="auto">
            <a:xfrm>
              <a:off x="4541350" y="5893458"/>
              <a:ext cx="1367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06" name="Freeform 116"/>
            <p:cNvSpPr>
              <a:spLocks/>
            </p:cNvSpPr>
            <p:nvPr/>
          </p:nvSpPr>
          <p:spPr bwMode="auto">
            <a:xfrm>
              <a:off x="4429655" y="5804530"/>
              <a:ext cx="136769" cy="101055"/>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607" name="Oval 117"/>
            <p:cNvSpPr>
              <a:spLocks noChangeArrowheads="1"/>
            </p:cNvSpPr>
            <p:nvPr/>
          </p:nvSpPr>
          <p:spPr bwMode="auto">
            <a:xfrm>
              <a:off x="4441053" y="5768150"/>
              <a:ext cx="111694" cy="11116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608" name="Freeform 118"/>
            <p:cNvSpPr>
              <a:spLocks noEditPoints="1"/>
            </p:cNvSpPr>
            <p:nvPr/>
          </p:nvSpPr>
          <p:spPr bwMode="auto">
            <a:xfrm>
              <a:off x="4461568" y="5788361"/>
              <a:ext cx="75224" cy="76802"/>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2609" name="Rectangle 119"/>
            <p:cNvSpPr>
              <a:spLocks noChangeArrowheads="1"/>
            </p:cNvSpPr>
            <p:nvPr/>
          </p:nvSpPr>
          <p:spPr bwMode="auto">
            <a:xfrm>
              <a:off x="4486643" y="5749960"/>
              <a:ext cx="22795" cy="3435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10" name="Rectangle 120"/>
            <p:cNvSpPr>
              <a:spLocks noChangeArrowheads="1"/>
            </p:cNvSpPr>
            <p:nvPr/>
          </p:nvSpPr>
          <p:spPr bwMode="auto">
            <a:xfrm>
              <a:off x="4477525" y="5743897"/>
              <a:ext cx="41031" cy="1010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11" name="Freeform 121"/>
            <p:cNvSpPr>
              <a:spLocks/>
            </p:cNvSpPr>
            <p:nvPr/>
          </p:nvSpPr>
          <p:spPr bwMode="auto">
            <a:xfrm>
              <a:off x="4422817" y="5705496"/>
              <a:ext cx="152725" cy="34359"/>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612" name="Rectangle 122"/>
            <p:cNvSpPr>
              <a:spLocks noChangeArrowheads="1"/>
            </p:cNvSpPr>
            <p:nvPr/>
          </p:nvSpPr>
          <p:spPr bwMode="auto">
            <a:xfrm>
              <a:off x="4429655"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13" name="Rectangle 123"/>
            <p:cNvSpPr>
              <a:spLocks noChangeArrowheads="1"/>
            </p:cNvSpPr>
            <p:nvPr/>
          </p:nvSpPr>
          <p:spPr bwMode="auto">
            <a:xfrm>
              <a:off x="4559586"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14" name="Rectangle 124"/>
            <p:cNvSpPr>
              <a:spLocks noChangeArrowheads="1"/>
            </p:cNvSpPr>
            <p:nvPr/>
          </p:nvSpPr>
          <p:spPr bwMode="auto">
            <a:xfrm>
              <a:off x="4370388" y="5982386"/>
              <a:ext cx="622301" cy="2223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615" name="Freeform 125"/>
            <p:cNvSpPr>
              <a:spLocks/>
            </p:cNvSpPr>
            <p:nvPr/>
          </p:nvSpPr>
          <p:spPr bwMode="auto">
            <a:xfrm>
              <a:off x="4846802" y="5679222"/>
              <a:ext cx="70663" cy="159666"/>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263" name="Group 290"/>
          <p:cNvGrpSpPr>
            <a:grpSpLocks/>
          </p:cNvGrpSpPr>
          <p:nvPr/>
        </p:nvGrpSpPr>
        <p:grpSpPr bwMode="auto">
          <a:xfrm>
            <a:off x="3706813" y="1052513"/>
            <a:ext cx="433387" cy="360362"/>
            <a:chOff x="4370388" y="5638800"/>
            <a:chExt cx="622301" cy="458788"/>
          </a:xfrm>
        </p:grpSpPr>
        <p:sp>
          <p:nvSpPr>
            <p:cNvPr id="52584" name="Freeform 110"/>
            <p:cNvSpPr>
              <a:spLocks/>
            </p:cNvSpPr>
            <p:nvPr/>
          </p:nvSpPr>
          <p:spPr bwMode="auto">
            <a:xfrm>
              <a:off x="4370388" y="5917711"/>
              <a:ext cx="622301" cy="179877"/>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85" name="Freeform 111"/>
            <p:cNvSpPr>
              <a:spLocks/>
            </p:cNvSpPr>
            <p:nvPr/>
          </p:nvSpPr>
          <p:spPr bwMode="auto">
            <a:xfrm>
              <a:off x="4625691" y="5638800"/>
              <a:ext cx="366998" cy="62653"/>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86" name="Freeform 112"/>
            <p:cNvSpPr>
              <a:spLocks/>
            </p:cNvSpPr>
            <p:nvPr/>
          </p:nvSpPr>
          <p:spPr bwMode="auto">
            <a:xfrm>
              <a:off x="4814889" y="5665074"/>
              <a:ext cx="177800" cy="260722"/>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87" name="Rectangle 113"/>
            <p:cNvSpPr>
              <a:spLocks noChangeArrowheads="1"/>
            </p:cNvSpPr>
            <p:nvPr/>
          </p:nvSpPr>
          <p:spPr bwMode="auto">
            <a:xfrm>
              <a:off x="4632529" y="5838888"/>
              <a:ext cx="200595" cy="929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88" name="Rectangle 114"/>
            <p:cNvSpPr>
              <a:spLocks noChangeArrowheads="1"/>
            </p:cNvSpPr>
            <p:nvPr/>
          </p:nvSpPr>
          <p:spPr bwMode="auto">
            <a:xfrm>
              <a:off x="4441052" y="5893458"/>
              <a:ext cx="1595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89" name="Rectangle 115"/>
            <p:cNvSpPr>
              <a:spLocks noChangeArrowheads="1"/>
            </p:cNvSpPr>
            <p:nvPr/>
          </p:nvSpPr>
          <p:spPr bwMode="auto">
            <a:xfrm>
              <a:off x="4541349" y="5893458"/>
              <a:ext cx="1367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90" name="Freeform 116"/>
            <p:cNvSpPr>
              <a:spLocks/>
            </p:cNvSpPr>
            <p:nvPr/>
          </p:nvSpPr>
          <p:spPr bwMode="auto">
            <a:xfrm>
              <a:off x="4429655" y="5804530"/>
              <a:ext cx="136770" cy="101055"/>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91" name="Oval 117"/>
            <p:cNvSpPr>
              <a:spLocks noChangeArrowheads="1"/>
            </p:cNvSpPr>
            <p:nvPr/>
          </p:nvSpPr>
          <p:spPr bwMode="auto">
            <a:xfrm>
              <a:off x="4441052" y="5768150"/>
              <a:ext cx="111696" cy="11116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592" name="Freeform 118"/>
            <p:cNvSpPr>
              <a:spLocks noEditPoints="1"/>
            </p:cNvSpPr>
            <p:nvPr/>
          </p:nvSpPr>
          <p:spPr bwMode="auto">
            <a:xfrm>
              <a:off x="4461568" y="5788361"/>
              <a:ext cx="75223" cy="76802"/>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2593" name="Rectangle 119"/>
            <p:cNvSpPr>
              <a:spLocks noChangeArrowheads="1"/>
            </p:cNvSpPr>
            <p:nvPr/>
          </p:nvSpPr>
          <p:spPr bwMode="auto">
            <a:xfrm>
              <a:off x="4486641" y="5749960"/>
              <a:ext cx="22795" cy="3435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94" name="Rectangle 120"/>
            <p:cNvSpPr>
              <a:spLocks noChangeArrowheads="1"/>
            </p:cNvSpPr>
            <p:nvPr/>
          </p:nvSpPr>
          <p:spPr bwMode="auto">
            <a:xfrm>
              <a:off x="4477523" y="5743897"/>
              <a:ext cx="41031" cy="1010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95" name="Freeform 121"/>
            <p:cNvSpPr>
              <a:spLocks/>
            </p:cNvSpPr>
            <p:nvPr/>
          </p:nvSpPr>
          <p:spPr bwMode="auto">
            <a:xfrm>
              <a:off x="4422816" y="5705496"/>
              <a:ext cx="152727" cy="34359"/>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96" name="Rectangle 122"/>
            <p:cNvSpPr>
              <a:spLocks noChangeArrowheads="1"/>
            </p:cNvSpPr>
            <p:nvPr/>
          </p:nvSpPr>
          <p:spPr bwMode="auto">
            <a:xfrm>
              <a:off x="4429655"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97" name="Rectangle 123"/>
            <p:cNvSpPr>
              <a:spLocks noChangeArrowheads="1"/>
            </p:cNvSpPr>
            <p:nvPr/>
          </p:nvSpPr>
          <p:spPr bwMode="auto">
            <a:xfrm>
              <a:off x="4559585"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98" name="Rectangle 124"/>
            <p:cNvSpPr>
              <a:spLocks noChangeArrowheads="1"/>
            </p:cNvSpPr>
            <p:nvPr/>
          </p:nvSpPr>
          <p:spPr bwMode="auto">
            <a:xfrm>
              <a:off x="4370388" y="5982386"/>
              <a:ext cx="622301" cy="2223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99" name="Freeform 125"/>
            <p:cNvSpPr>
              <a:spLocks/>
            </p:cNvSpPr>
            <p:nvPr/>
          </p:nvSpPr>
          <p:spPr bwMode="auto">
            <a:xfrm>
              <a:off x="4846801" y="5679222"/>
              <a:ext cx="70665" cy="159666"/>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264" name="Group 140"/>
          <p:cNvGrpSpPr>
            <a:grpSpLocks/>
          </p:cNvGrpSpPr>
          <p:nvPr/>
        </p:nvGrpSpPr>
        <p:grpSpPr bwMode="auto">
          <a:xfrm>
            <a:off x="2843213" y="2636838"/>
            <a:ext cx="431800" cy="431800"/>
            <a:chOff x="2563812" y="2541587"/>
            <a:chExt cx="660400" cy="698500"/>
          </a:xfrm>
        </p:grpSpPr>
        <p:sp>
          <p:nvSpPr>
            <p:cNvPr id="52582"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83"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265" name="Group 290"/>
          <p:cNvGrpSpPr>
            <a:grpSpLocks/>
          </p:cNvGrpSpPr>
          <p:nvPr/>
        </p:nvGrpSpPr>
        <p:grpSpPr bwMode="auto">
          <a:xfrm>
            <a:off x="4572000" y="1052513"/>
            <a:ext cx="433388" cy="360362"/>
            <a:chOff x="4370388" y="5638800"/>
            <a:chExt cx="622301" cy="458788"/>
          </a:xfrm>
        </p:grpSpPr>
        <p:sp>
          <p:nvSpPr>
            <p:cNvPr id="52566" name="Freeform 110"/>
            <p:cNvSpPr>
              <a:spLocks/>
            </p:cNvSpPr>
            <p:nvPr/>
          </p:nvSpPr>
          <p:spPr bwMode="auto">
            <a:xfrm>
              <a:off x="4370388" y="5917711"/>
              <a:ext cx="622301" cy="179877"/>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67" name="Freeform 111"/>
            <p:cNvSpPr>
              <a:spLocks/>
            </p:cNvSpPr>
            <p:nvPr/>
          </p:nvSpPr>
          <p:spPr bwMode="auto">
            <a:xfrm>
              <a:off x="4625691" y="5638800"/>
              <a:ext cx="366998" cy="62653"/>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68" name="Freeform 112"/>
            <p:cNvSpPr>
              <a:spLocks/>
            </p:cNvSpPr>
            <p:nvPr/>
          </p:nvSpPr>
          <p:spPr bwMode="auto">
            <a:xfrm>
              <a:off x="4814889" y="5665074"/>
              <a:ext cx="177800" cy="260722"/>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69" name="Rectangle 113"/>
            <p:cNvSpPr>
              <a:spLocks noChangeArrowheads="1"/>
            </p:cNvSpPr>
            <p:nvPr/>
          </p:nvSpPr>
          <p:spPr bwMode="auto">
            <a:xfrm>
              <a:off x="4632530" y="5838888"/>
              <a:ext cx="200595" cy="929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70" name="Rectangle 114"/>
            <p:cNvSpPr>
              <a:spLocks noChangeArrowheads="1"/>
            </p:cNvSpPr>
            <p:nvPr/>
          </p:nvSpPr>
          <p:spPr bwMode="auto">
            <a:xfrm>
              <a:off x="4441053" y="5893458"/>
              <a:ext cx="15956"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71" name="Rectangle 115"/>
            <p:cNvSpPr>
              <a:spLocks noChangeArrowheads="1"/>
            </p:cNvSpPr>
            <p:nvPr/>
          </p:nvSpPr>
          <p:spPr bwMode="auto">
            <a:xfrm>
              <a:off x="4541350" y="5893458"/>
              <a:ext cx="1367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72" name="Freeform 116"/>
            <p:cNvSpPr>
              <a:spLocks/>
            </p:cNvSpPr>
            <p:nvPr/>
          </p:nvSpPr>
          <p:spPr bwMode="auto">
            <a:xfrm>
              <a:off x="4429655" y="5804530"/>
              <a:ext cx="136769" cy="101055"/>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73" name="Oval 117"/>
            <p:cNvSpPr>
              <a:spLocks noChangeArrowheads="1"/>
            </p:cNvSpPr>
            <p:nvPr/>
          </p:nvSpPr>
          <p:spPr bwMode="auto">
            <a:xfrm>
              <a:off x="4441053" y="5768150"/>
              <a:ext cx="111694" cy="11116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574" name="Freeform 118"/>
            <p:cNvSpPr>
              <a:spLocks noEditPoints="1"/>
            </p:cNvSpPr>
            <p:nvPr/>
          </p:nvSpPr>
          <p:spPr bwMode="auto">
            <a:xfrm>
              <a:off x="4461568" y="5788361"/>
              <a:ext cx="75224" cy="76802"/>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2575" name="Rectangle 119"/>
            <p:cNvSpPr>
              <a:spLocks noChangeArrowheads="1"/>
            </p:cNvSpPr>
            <p:nvPr/>
          </p:nvSpPr>
          <p:spPr bwMode="auto">
            <a:xfrm>
              <a:off x="4486643" y="5749960"/>
              <a:ext cx="22795" cy="3435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76" name="Rectangle 120"/>
            <p:cNvSpPr>
              <a:spLocks noChangeArrowheads="1"/>
            </p:cNvSpPr>
            <p:nvPr/>
          </p:nvSpPr>
          <p:spPr bwMode="auto">
            <a:xfrm>
              <a:off x="4477525" y="5743897"/>
              <a:ext cx="41031" cy="1010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77" name="Freeform 121"/>
            <p:cNvSpPr>
              <a:spLocks/>
            </p:cNvSpPr>
            <p:nvPr/>
          </p:nvSpPr>
          <p:spPr bwMode="auto">
            <a:xfrm>
              <a:off x="4422817" y="5705496"/>
              <a:ext cx="152725" cy="34359"/>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78" name="Rectangle 122"/>
            <p:cNvSpPr>
              <a:spLocks noChangeArrowheads="1"/>
            </p:cNvSpPr>
            <p:nvPr/>
          </p:nvSpPr>
          <p:spPr bwMode="auto">
            <a:xfrm>
              <a:off x="4429655"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79" name="Rectangle 123"/>
            <p:cNvSpPr>
              <a:spLocks noChangeArrowheads="1"/>
            </p:cNvSpPr>
            <p:nvPr/>
          </p:nvSpPr>
          <p:spPr bwMode="auto">
            <a:xfrm>
              <a:off x="4559586"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80" name="Rectangle 124"/>
            <p:cNvSpPr>
              <a:spLocks noChangeArrowheads="1"/>
            </p:cNvSpPr>
            <p:nvPr/>
          </p:nvSpPr>
          <p:spPr bwMode="auto">
            <a:xfrm>
              <a:off x="4370388" y="5982386"/>
              <a:ext cx="622301" cy="2223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81" name="Freeform 125"/>
            <p:cNvSpPr>
              <a:spLocks/>
            </p:cNvSpPr>
            <p:nvPr/>
          </p:nvSpPr>
          <p:spPr bwMode="auto">
            <a:xfrm>
              <a:off x="4846802" y="5679222"/>
              <a:ext cx="70663" cy="159666"/>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266" name="Group 291"/>
          <p:cNvGrpSpPr>
            <a:grpSpLocks/>
          </p:cNvGrpSpPr>
          <p:nvPr/>
        </p:nvGrpSpPr>
        <p:grpSpPr bwMode="auto">
          <a:xfrm>
            <a:off x="322263" y="1052513"/>
            <a:ext cx="360362" cy="360362"/>
            <a:chOff x="6054726" y="5708650"/>
            <a:chExt cx="620713" cy="388938"/>
          </a:xfrm>
        </p:grpSpPr>
        <p:sp>
          <p:nvSpPr>
            <p:cNvPr id="52545" name="Rectangle 160"/>
            <p:cNvSpPr>
              <a:spLocks noChangeArrowheads="1"/>
            </p:cNvSpPr>
            <p:nvPr/>
          </p:nvSpPr>
          <p:spPr bwMode="auto">
            <a:xfrm>
              <a:off x="6257073" y="5772045"/>
              <a:ext cx="13671" cy="5996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46" name="Rectangle 161"/>
            <p:cNvSpPr>
              <a:spLocks noChangeArrowheads="1"/>
            </p:cNvSpPr>
            <p:nvPr/>
          </p:nvSpPr>
          <p:spPr bwMode="auto">
            <a:xfrm>
              <a:off x="6333637" y="5720643"/>
              <a:ext cx="101173"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47"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48" name="Freeform 163"/>
            <p:cNvSpPr>
              <a:spLocks noEditPoints="1"/>
            </p:cNvSpPr>
            <p:nvPr/>
          </p:nvSpPr>
          <p:spPr bwMode="auto">
            <a:xfrm>
              <a:off x="6109414" y="5886842"/>
              <a:ext cx="566025" cy="162771"/>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2549" name="Rectangle 164"/>
            <p:cNvSpPr>
              <a:spLocks noChangeArrowheads="1"/>
            </p:cNvSpPr>
            <p:nvPr/>
          </p:nvSpPr>
          <p:spPr bwMode="auto">
            <a:xfrm>
              <a:off x="6473092" y="5724070"/>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50" name="Freeform 165"/>
            <p:cNvSpPr>
              <a:spLocks/>
            </p:cNvSpPr>
            <p:nvPr/>
          </p:nvSpPr>
          <p:spPr bwMode="auto">
            <a:xfrm>
              <a:off x="6456685" y="5823446"/>
              <a:ext cx="218754"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51" name="Rectangle 166"/>
            <p:cNvSpPr>
              <a:spLocks noChangeArrowheads="1"/>
            </p:cNvSpPr>
            <p:nvPr/>
          </p:nvSpPr>
          <p:spPr bwMode="auto">
            <a:xfrm>
              <a:off x="6453952" y="5715504"/>
              <a:ext cx="221487"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52" name="Rectangle 167"/>
            <p:cNvSpPr>
              <a:spLocks noChangeArrowheads="1"/>
            </p:cNvSpPr>
            <p:nvPr/>
          </p:nvSpPr>
          <p:spPr bwMode="auto">
            <a:xfrm>
              <a:off x="6445748" y="5782325"/>
              <a:ext cx="13673"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53" name="Oval 168"/>
            <p:cNvSpPr>
              <a:spLocks noChangeArrowheads="1"/>
            </p:cNvSpPr>
            <p:nvPr/>
          </p:nvSpPr>
          <p:spPr bwMode="auto">
            <a:xfrm>
              <a:off x="6601610" y="5850860"/>
              <a:ext cx="35547"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554" name="Oval 169"/>
            <p:cNvSpPr>
              <a:spLocks noChangeArrowheads="1"/>
            </p:cNvSpPr>
            <p:nvPr/>
          </p:nvSpPr>
          <p:spPr bwMode="auto">
            <a:xfrm>
              <a:off x="6497702"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555" name="Oval 170"/>
            <p:cNvSpPr>
              <a:spLocks noChangeArrowheads="1"/>
            </p:cNvSpPr>
            <p:nvPr/>
          </p:nvSpPr>
          <p:spPr bwMode="auto">
            <a:xfrm>
              <a:off x="6380121" y="5850860"/>
              <a:ext cx="35548"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556" name="Oval 171"/>
            <p:cNvSpPr>
              <a:spLocks noChangeArrowheads="1"/>
            </p:cNvSpPr>
            <p:nvPr/>
          </p:nvSpPr>
          <p:spPr bwMode="auto">
            <a:xfrm>
              <a:off x="6273480"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557" name="Rectangle 172"/>
            <p:cNvSpPr>
              <a:spLocks noChangeArrowheads="1"/>
            </p:cNvSpPr>
            <p:nvPr/>
          </p:nvSpPr>
          <p:spPr bwMode="auto">
            <a:xfrm>
              <a:off x="6549656" y="5760052"/>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58" name="Rectangle 173"/>
            <p:cNvSpPr>
              <a:spLocks noChangeArrowheads="1"/>
            </p:cNvSpPr>
            <p:nvPr/>
          </p:nvSpPr>
          <p:spPr bwMode="auto">
            <a:xfrm>
              <a:off x="6333637" y="5730923"/>
              <a:ext cx="101173" cy="104517"/>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59" name="Freeform 174"/>
            <p:cNvSpPr>
              <a:spLocks/>
            </p:cNvSpPr>
            <p:nvPr/>
          </p:nvSpPr>
          <p:spPr bwMode="auto">
            <a:xfrm>
              <a:off x="6257073" y="5828587"/>
              <a:ext cx="177737" cy="42834"/>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60" name="Rectangle 175"/>
            <p:cNvSpPr>
              <a:spLocks noChangeArrowheads="1"/>
            </p:cNvSpPr>
            <p:nvPr/>
          </p:nvSpPr>
          <p:spPr bwMode="auto">
            <a:xfrm>
              <a:off x="6270745" y="5772045"/>
              <a:ext cx="65626" cy="5996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61" name="Rectangle 176"/>
            <p:cNvSpPr>
              <a:spLocks noChangeArrowheads="1"/>
            </p:cNvSpPr>
            <p:nvPr/>
          </p:nvSpPr>
          <p:spPr bwMode="auto">
            <a:xfrm>
              <a:off x="6289886" y="5734350"/>
              <a:ext cx="16407"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62" name="Rectangle 177"/>
            <p:cNvSpPr>
              <a:spLocks noChangeArrowheads="1"/>
            </p:cNvSpPr>
            <p:nvPr/>
          </p:nvSpPr>
          <p:spPr bwMode="auto">
            <a:xfrm>
              <a:off x="6284417" y="5727497"/>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63" name="Freeform 178"/>
            <p:cNvSpPr>
              <a:spLocks/>
            </p:cNvSpPr>
            <p:nvPr/>
          </p:nvSpPr>
          <p:spPr bwMode="auto">
            <a:xfrm>
              <a:off x="6246136" y="5772045"/>
              <a:ext cx="13671" cy="59969"/>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64" name="Rectangle 179"/>
            <p:cNvSpPr>
              <a:spLocks noChangeArrowheads="1"/>
            </p:cNvSpPr>
            <p:nvPr/>
          </p:nvSpPr>
          <p:spPr bwMode="auto">
            <a:xfrm>
              <a:off x="6322699" y="5708650"/>
              <a:ext cx="112110" cy="1199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65" name="Rectangle 180"/>
            <p:cNvSpPr>
              <a:spLocks noChangeArrowheads="1"/>
            </p:cNvSpPr>
            <p:nvPr/>
          </p:nvSpPr>
          <p:spPr bwMode="auto">
            <a:xfrm>
              <a:off x="6347308" y="5742918"/>
              <a:ext cx="30080" cy="29127"/>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52267" name="Group 291"/>
          <p:cNvGrpSpPr>
            <a:grpSpLocks/>
          </p:cNvGrpSpPr>
          <p:nvPr/>
        </p:nvGrpSpPr>
        <p:grpSpPr bwMode="auto">
          <a:xfrm>
            <a:off x="969963" y="1052513"/>
            <a:ext cx="360362" cy="360362"/>
            <a:chOff x="6054726" y="5708650"/>
            <a:chExt cx="620713" cy="388938"/>
          </a:xfrm>
        </p:grpSpPr>
        <p:sp>
          <p:nvSpPr>
            <p:cNvPr id="52524" name="Rectangle 160"/>
            <p:cNvSpPr>
              <a:spLocks noChangeArrowheads="1"/>
            </p:cNvSpPr>
            <p:nvPr/>
          </p:nvSpPr>
          <p:spPr bwMode="auto">
            <a:xfrm>
              <a:off x="6257073" y="5772045"/>
              <a:ext cx="13671" cy="5996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25" name="Rectangle 161"/>
            <p:cNvSpPr>
              <a:spLocks noChangeArrowheads="1"/>
            </p:cNvSpPr>
            <p:nvPr/>
          </p:nvSpPr>
          <p:spPr bwMode="auto">
            <a:xfrm>
              <a:off x="6333637" y="5720643"/>
              <a:ext cx="101173"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26"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27" name="Freeform 163"/>
            <p:cNvSpPr>
              <a:spLocks noEditPoints="1"/>
            </p:cNvSpPr>
            <p:nvPr/>
          </p:nvSpPr>
          <p:spPr bwMode="auto">
            <a:xfrm>
              <a:off x="6109414" y="5886842"/>
              <a:ext cx="566025" cy="162771"/>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2528" name="Rectangle 164"/>
            <p:cNvSpPr>
              <a:spLocks noChangeArrowheads="1"/>
            </p:cNvSpPr>
            <p:nvPr/>
          </p:nvSpPr>
          <p:spPr bwMode="auto">
            <a:xfrm>
              <a:off x="6473092" y="5724070"/>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29" name="Freeform 165"/>
            <p:cNvSpPr>
              <a:spLocks/>
            </p:cNvSpPr>
            <p:nvPr/>
          </p:nvSpPr>
          <p:spPr bwMode="auto">
            <a:xfrm>
              <a:off x="6456685" y="5823446"/>
              <a:ext cx="218754"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30" name="Rectangle 166"/>
            <p:cNvSpPr>
              <a:spLocks noChangeArrowheads="1"/>
            </p:cNvSpPr>
            <p:nvPr/>
          </p:nvSpPr>
          <p:spPr bwMode="auto">
            <a:xfrm>
              <a:off x="6453952" y="5715504"/>
              <a:ext cx="221487"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31" name="Rectangle 167"/>
            <p:cNvSpPr>
              <a:spLocks noChangeArrowheads="1"/>
            </p:cNvSpPr>
            <p:nvPr/>
          </p:nvSpPr>
          <p:spPr bwMode="auto">
            <a:xfrm>
              <a:off x="6445748" y="5782325"/>
              <a:ext cx="13673"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32" name="Oval 168"/>
            <p:cNvSpPr>
              <a:spLocks noChangeArrowheads="1"/>
            </p:cNvSpPr>
            <p:nvPr/>
          </p:nvSpPr>
          <p:spPr bwMode="auto">
            <a:xfrm>
              <a:off x="6601610" y="5850860"/>
              <a:ext cx="35547"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533" name="Oval 169"/>
            <p:cNvSpPr>
              <a:spLocks noChangeArrowheads="1"/>
            </p:cNvSpPr>
            <p:nvPr/>
          </p:nvSpPr>
          <p:spPr bwMode="auto">
            <a:xfrm>
              <a:off x="6497702"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534" name="Oval 170"/>
            <p:cNvSpPr>
              <a:spLocks noChangeArrowheads="1"/>
            </p:cNvSpPr>
            <p:nvPr/>
          </p:nvSpPr>
          <p:spPr bwMode="auto">
            <a:xfrm>
              <a:off x="6380121" y="5850860"/>
              <a:ext cx="35548"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535" name="Oval 171"/>
            <p:cNvSpPr>
              <a:spLocks noChangeArrowheads="1"/>
            </p:cNvSpPr>
            <p:nvPr/>
          </p:nvSpPr>
          <p:spPr bwMode="auto">
            <a:xfrm>
              <a:off x="6273480"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536" name="Rectangle 172"/>
            <p:cNvSpPr>
              <a:spLocks noChangeArrowheads="1"/>
            </p:cNvSpPr>
            <p:nvPr/>
          </p:nvSpPr>
          <p:spPr bwMode="auto">
            <a:xfrm>
              <a:off x="6549656" y="5760052"/>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37" name="Rectangle 173"/>
            <p:cNvSpPr>
              <a:spLocks noChangeArrowheads="1"/>
            </p:cNvSpPr>
            <p:nvPr/>
          </p:nvSpPr>
          <p:spPr bwMode="auto">
            <a:xfrm>
              <a:off x="6333637" y="5730923"/>
              <a:ext cx="101173" cy="104517"/>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38" name="Freeform 174"/>
            <p:cNvSpPr>
              <a:spLocks/>
            </p:cNvSpPr>
            <p:nvPr/>
          </p:nvSpPr>
          <p:spPr bwMode="auto">
            <a:xfrm>
              <a:off x="6257073" y="5828587"/>
              <a:ext cx="177737" cy="42834"/>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39" name="Rectangle 175"/>
            <p:cNvSpPr>
              <a:spLocks noChangeArrowheads="1"/>
            </p:cNvSpPr>
            <p:nvPr/>
          </p:nvSpPr>
          <p:spPr bwMode="auto">
            <a:xfrm>
              <a:off x="6270745" y="5772045"/>
              <a:ext cx="65626" cy="5996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40" name="Rectangle 176"/>
            <p:cNvSpPr>
              <a:spLocks noChangeArrowheads="1"/>
            </p:cNvSpPr>
            <p:nvPr/>
          </p:nvSpPr>
          <p:spPr bwMode="auto">
            <a:xfrm>
              <a:off x="6289886" y="5734350"/>
              <a:ext cx="16407"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41" name="Rectangle 177"/>
            <p:cNvSpPr>
              <a:spLocks noChangeArrowheads="1"/>
            </p:cNvSpPr>
            <p:nvPr/>
          </p:nvSpPr>
          <p:spPr bwMode="auto">
            <a:xfrm>
              <a:off x="6284417" y="5727497"/>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42" name="Freeform 178"/>
            <p:cNvSpPr>
              <a:spLocks/>
            </p:cNvSpPr>
            <p:nvPr/>
          </p:nvSpPr>
          <p:spPr bwMode="auto">
            <a:xfrm>
              <a:off x="6246136" y="5772045"/>
              <a:ext cx="13671" cy="59969"/>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43" name="Rectangle 179"/>
            <p:cNvSpPr>
              <a:spLocks noChangeArrowheads="1"/>
            </p:cNvSpPr>
            <p:nvPr/>
          </p:nvSpPr>
          <p:spPr bwMode="auto">
            <a:xfrm>
              <a:off x="6322699" y="5708650"/>
              <a:ext cx="112110" cy="1199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44" name="Rectangle 180"/>
            <p:cNvSpPr>
              <a:spLocks noChangeArrowheads="1"/>
            </p:cNvSpPr>
            <p:nvPr/>
          </p:nvSpPr>
          <p:spPr bwMode="auto">
            <a:xfrm>
              <a:off x="6347308" y="5742918"/>
              <a:ext cx="30080" cy="29127"/>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52268" name="Group 291"/>
          <p:cNvGrpSpPr>
            <a:grpSpLocks/>
          </p:cNvGrpSpPr>
          <p:nvPr/>
        </p:nvGrpSpPr>
        <p:grpSpPr bwMode="auto">
          <a:xfrm>
            <a:off x="1690688" y="1052513"/>
            <a:ext cx="360362" cy="360362"/>
            <a:chOff x="6054726" y="5708650"/>
            <a:chExt cx="620713" cy="388938"/>
          </a:xfrm>
        </p:grpSpPr>
        <p:sp>
          <p:nvSpPr>
            <p:cNvPr id="52503" name="Rectangle 160"/>
            <p:cNvSpPr>
              <a:spLocks noChangeArrowheads="1"/>
            </p:cNvSpPr>
            <p:nvPr/>
          </p:nvSpPr>
          <p:spPr bwMode="auto">
            <a:xfrm>
              <a:off x="6257073" y="5772045"/>
              <a:ext cx="13671" cy="5996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04" name="Rectangle 161"/>
            <p:cNvSpPr>
              <a:spLocks noChangeArrowheads="1"/>
            </p:cNvSpPr>
            <p:nvPr/>
          </p:nvSpPr>
          <p:spPr bwMode="auto">
            <a:xfrm>
              <a:off x="6333637" y="5720643"/>
              <a:ext cx="101173"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05"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06" name="Freeform 163"/>
            <p:cNvSpPr>
              <a:spLocks noEditPoints="1"/>
            </p:cNvSpPr>
            <p:nvPr/>
          </p:nvSpPr>
          <p:spPr bwMode="auto">
            <a:xfrm>
              <a:off x="6109414" y="5886842"/>
              <a:ext cx="566025" cy="162771"/>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2507" name="Rectangle 164"/>
            <p:cNvSpPr>
              <a:spLocks noChangeArrowheads="1"/>
            </p:cNvSpPr>
            <p:nvPr/>
          </p:nvSpPr>
          <p:spPr bwMode="auto">
            <a:xfrm>
              <a:off x="6473092" y="5724070"/>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08" name="Freeform 165"/>
            <p:cNvSpPr>
              <a:spLocks/>
            </p:cNvSpPr>
            <p:nvPr/>
          </p:nvSpPr>
          <p:spPr bwMode="auto">
            <a:xfrm>
              <a:off x="6456685" y="5823446"/>
              <a:ext cx="218754"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09" name="Rectangle 166"/>
            <p:cNvSpPr>
              <a:spLocks noChangeArrowheads="1"/>
            </p:cNvSpPr>
            <p:nvPr/>
          </p:nvSpPr>
          <p:spPr bwMode="auto">
            <a:xfrm>
              <a:off x="6453952" y="5715504"/>
              <a:ext cx="221487"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10" name="Rectangle 167"/>
            <p:cNvSpPr>
              <a:spLocks noChangeArrowheads="1"/>
            </p:cNvSpPr>
            <p:nvPr/>
          </p:nvSpPr>
          <p:spPr bwMode="auto">
            <a:xfrm>
              <a:off x="6445748" y="5782325"/>
              <a:ext cx="13673"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11" name="Oval 168"/>
            <p:cNvSpPr>
              <a:spLocks noChangeArrowheads="1"/>
            </p:cNvSpPr>
            <p:nvPr/>
          </p:nvSpPr>
          <p:spPr bwMode="auto">
            <a:xfrm>
              <a:off x="6601610" y="5850860"/>
              <a:ext cx="35547"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512" name="Oval 169"/>
            <p:cNvSpPr>
              <a:spLocks noChangeArrowheads="1"/>
            </p:cNvSpPr>
            <p:nvPr/>
          </p:nvSpPr>
          <p:spPr bwMode="auto">
            <a:xfrm>
              <a:off x="6497702"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513" name="Oval 170"/>
            <p:cNvSpPr>
              <a:spLocks noChangeArrowheads="1"/>
            </p:cNvSpPr>
            <p:nvPr/>
          </p:nvSpPr>
          <p:spPr bwMode="auto">
            <a:xfrm>
              <a:off x="6380121" y="5850860"/>
              <a:ext cx="35548"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514" name="Oval 171"/>
            <p:cNvSpPr>
              <a:spLocks noChangeArrowheads="1"/>
            </p:cNvSpPr>
            <p:nvPr/>
          </p:nvSpPr>
          <p:spPr bwMode="auto">
            <a:xfrm>
              <a:off x="6273480"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515" name="Rectangle 172"/>
            <p:cNvSpPr>
              <a:spLocks noChangeArrowheads="1"/>
            </p:cNvSpPr>
            <p:nvPr/>
          </p:nvSpPr>
          <p:spPr bwMode="auto">
            <a:xfrm>
              <a:off x="6549656" y="5760052"/>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16" name="Rectangle 173"/>
            <p:cNvSpPr>
              <a:spLocks noChangeArrowheads="1"/>
            </p:cNvSpPr>
            <p:nvPr/>
          </p:nvSpPr>
          <p:spPr bwMode="auto">
            <a:xfrm>
              <a:off x="6333637" y="5730923"/>
              <a:ext cx="101173" cy="104517"/>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17" name="Freeform 174"/>
            <p:cNvSpPr>
              <a:spLocks/>
            </p:cNvSpPr>
            <p:nvPr/>
          </p:nvSpPr>
          <p:spPr bwMode="auto">
            <a:xfrm>
              <a:off x="6257073" y="5828587"/>
              <a:ext cx="177737" cy="42834"/>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18" name="Rectangle 175"/>
            <p:cNvSpPr>
              <a:spLocks noChangeArrowheads="1"/>
            </p:cNvSpPr>
            <p:nvPr/>
          </p:nvSpPr>
          <p:spPr bwMode="auto">
            <a:xfrm>
              <a:off x="6270745" y="5772045"/>
              <a:ext cx="65626" cy="5996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19" name="Rectangle 176"/>
            <p:cNvSpPr>
              <a:spLocks noChangeArrowheads="1"/>
            </p:cNvSpPr>
            <p:nvPr/>
          </p:nvSpPr>
          <p:spPr bwMode="auto">
            <a:xfrm>
              <a:off x="6289886" y="5734350"/>
              <a:ext cx="16407"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20" name="Rectangle 177"/>
            <p:cNvSpPr>
              <a:spLocks noChangeArrowheads="1"/>
            </p:cNvSpPr>
            <p:nvPr/>
          </p:nvSpPr>
          <p:spPr bwMode="auto">
            <a:xfrm>
              <a:off x="6284417" y="5727497"/>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21" name="Freeform 178"/>
            <p:cNvSpPr>
              <a:spLocks/>
            </p:cNvSpPr>
            <p:nvPr/>
          </p:nvSpPr>
          <p:spPr bwMode="auto">
            <a:xfrm>
              <a:off x="6246136" y="5772045"/>
              <a:ext cx="13671" cy="59969"/>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22" name="Rectangle 179"/>
            <p:cNvSpPr>
              <a:spLocks noChangeArrowheads="1"/>
            </p:cNvSpPr>
            <p:nvPr/>
          </p:nvSpPr>
          <p:spPr bwMode="auto">
            <a:xfrm>
              <a:off x="6322699" y="5708650"/>
              <a:ext cx="112110" cy="1199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23" name="Rectangle 180"/>
            <p:cNvSpPr>
              <a:spLocks noChangeArrowheads="1"/>
            </p:cNvSpPr>
            <p:nvPr/>
          </p:nvSpPr>
          <p:spPr bwMode="auto">
            <a:xfrm>
              <a:off x="6347308" y="5742918"/>
              <a:ext cx="30080" cy="29127"/>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52269" name="Group 291"/>
          <p:cNvGrpSpPr>
            <a:grpSpLocks/>
          </p:cNvGrpSpPr>
          <p:nvPr/>
        </p:nvGrpSpPr>
        <p:grpSpPr bwMode="auto">
          <a:xfrm>
            <a:off x="6370638" y="1054100"/>
            <a:ext cx="360362" cy="360363"/>
            <a:chOff x="6054726" y="5708650"/>
            <a:chExt cx="620713" cy="388938"/>
          </a:xfrm>
        </p:grpSpPr>
        <p:sp>
          <p:nvSpPr>
            <p:cNvPr id="52482" name="Rectangle 160"/>
            <p:cNvSpPr>
              <a:spLocks noChangeArrowheads="1"/>
            </p:cNvSpPr>
            <p:nvPr/>
          </p:nvSpPr>
          <p:spPr bwMode="auto">
            <a:xfrm>
              <a:off x="6257073" y="5772046"/>
              <a:ext cx="13671" cy="5996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83" name="Rectangle 161"/>
            <p:cNvSpPr>
              <a:spLocks noChangeArrowheads="1"/>
            </p:cNvSpPr>
            <p:nvPr/>
          </p:nvSpPr>
          <p:spPr bwMode="auto">
            <a:xfrm>
              <a:off x="6333637" y="5720644"/>
              <a:ext cx="101173"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84"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85" name="Freeform 163"/>
            <p:cNvSpPr>
              <a:spLocks noEditPoints="1"/>
            </p:cNvSpPr>
            <p:nvPr/>
          </p:nvSpPr>
          <p:spPr bwMode="auto">
            <a:xfrm>
              <a:off x="6109414" y="5886842"/>
              <a:ext cx="566025" cy="16277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2486" name="Rectangle 164"/>
            <p:cNvSpPr>
              <a:spLocks noChangeArrowheads="1"/>
            </p:cNvSpPr>
            <p:nvPr/>
          </p:nvSpPr>
          <p:spPr bwMode="auto">
            <a:xfrm>
              <a:off x="6473092" y="5724071"/>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87" name="Freeform 165"/>
            <p:cNvSpPr>
              <a:spLocks/>
            </p:cNvSpPr>
            <p:nvPr/>
          </p:nvSpPr>
          <p:spPr bwMode="auto">
            <a:xfrm>
              <a:off x="6456685" y="5823447"/>
              <a:ext cx="218754"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88" name="Rectangle 166"/>
            <p:cNvSpPr>
              <a:spLocks noChangeArrowheads="1"/>
            </p:cNvSpPr>
            <p:nvPr/>
          </p:nvSpPr>
          <p:spPr bwMode="auto">
            <a:xfrm>
              <a:off x="6453952" y="5715504"/>
              <a:ext cx="221487"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89" name="Rectangle 167"/>
            <p:cNvSpPr>
              <a:spLocks noChangeArrowheads="1"/>
            </p:cNvSpPr>
            <p:nvPr/>
          </p:nvSpPr>
          <p:spPr bwMode="auto">
            <a:xfrm>
              <a:off x="6445748" y="5782326"/>
              <a:ext cx="13673"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90" name="Oval 168"/>
            <p:cNvSpPr>
              <a:spLocks noChangeArrowheads="1"/>
            </p:cNvSpPr>
            <p:nvPr/>
          </p:nvSpPr>
          <p:spPr bwMode="auto">
            <a:xfrm>
              <a:off x="6601610" y="5850861"/>
              <a:ext cx="35547"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491" name="Oval 169"/>
            <p:cNvSpPr>
              <a:spLocks noChangeArrowheads="1"/>
            </p:cNvSpPr>
            <p:nvPr/>
          </p:nvSpPr>
          <p:spPr bwMode="auto">
            <a:xfrm>
              <a:off x="6497702"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492" name="Oval 170"/>
            <p:cNvSpPr>
              <a:spLocks noChangeArrowheads="1"/>
            </p:cNvSpPr>
            <p:nvPr/>
          </p:nvSpPr>
          <p:spPr bwMode="auto">
            <a:xfrm>
              <a:off x="6380121" y="5850861"/>
              <a:ext cx="35548"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493" name="Oval 171"/>
            <p:cNvSpPr>
              <a:spLocks noChangeArrowheads="1"/>
            </p:cNvSpPr>
            <p:nvPr/>
          </p:nvSpPr>
          <p:spPr bwMode="auto">
            <a:xfrm>
              <a:off x="6273480"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494" name="Rectangle 172"/>
            <p:cNvSpPr>
              <a:spLocks noChangeArrowheads="1"/>
            </p:cNvSpPr>
            <p:nvPr/>
          </p:nvSpPr>
          <p:spPr bwMode="auto">
            <a:xfrm>
              <a:off x="6549656" y="5760051"/>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95" name="Rectangle 173"/>
            <p:cNvSpPr>
              <a:spLocks noChangeArrowheads="1"/>
            </p:cNvSpPr>
            <p:nvPr/>
          </p:nvSpPr>
          <p:spPr bwMode="auto">
            <a:xfrm>
              <a:off x="6333637" y="5730924"/>
              <a:ext cx="101173" cy="10451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96" name="Freeform 174"/>
            <p:cNvSpPr>
              <a:spLocks/>
            </p:cNvSpPr>
            <p:nvPr/>
          </p:nvSpPr>
          <p:spPr bwMode="auto">
            <a:xfrm>
              <a:off x="6257073" y="5828587"/>
              <a:ext cx="177737" cy="4283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97" name="Rectangle 175"/>
            <p:cNvSpPr>
              <a:spLocks noChangeArrowheads="1"/>
            </p:cNvSpPr>
            <p:nvPr/>
          </p:nvSpPr>
          <p:spPr bwMode="auto">
            <a:xfrm>
              <a:off x="6270745" y="5772046"/>
              <a:ext cx="65626" cy="5996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98" name="Rectangle 176"/>
            <p:cNvSpPr>
              <a:spLocks noChangeArrowheads="1"/>
            </p:cNvSpPr>
            <p:nvPr/>
          </p:nvSpPr>
          <p:spPr bwMode="auto">
            <a:xfrm>
              <a:off x="6289886" y="5734351"/>
              <a:ext cx="16407"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99" name="Rectangle 177"/>
            <p:cNvSpPr>
              <a:spLocks noChangeArrowheads="1"/>
            </p:cNvSpPr>
            <p:nvPr/>
          </p:nvSpPr>
          <p:spPr bwMode="auto">
            <a:xfrm>
              <a:off x="6284417" y="5727498"/>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00" name="Freeform 178"/>
            <p:cNvSpPr>
              <a:spLocks/>
            </p:cNvSpPr>
            <p:nvPr/>
          </p:nvSpPr>
          <p:spPr bwMode="auto">
            <a:xfrm>
              <a:off x="6246136" y="5772046"/>
              <a:ext cx="13671" cy="59968"/>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501" name="Rectangle 179"/>
            <p:cNvSpPr>
              <a:spLocks noChangeArrowheads="1"/>
            </p:cNvSpPr>
            <p:nvPr/>
          </p:nvSpPr>
          <p:spPr bwMode="auto">
            <a:xfrm>
              <a:off x="6322699" y="5708650"/>
              <a:ext cx="112110" cy="1199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502" name="Rectangle 180"/>
            <p:cNvSpPr>
              <a:spLocks noChangeArrowheads="1"/>
            </p:cNvSpPr>
            <p:nvPr/>
          </p:nvSpPr>
          <p:spPr bwMode="auto">
            <a:xfrm>
              <a:off x="6347308" y="5742918"/>
              <a:ext cx="30080" cy="2912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52270" name="Group 290"/>
          <p:cNvGrpSpPr>
            <a:grpSpLocks/>
          </p:cNvGrpSpPr>
          <p:nvPr/>
        </p:nvGrpSpPr>
        <p:grpSpPr bwMode="auto">
          <a:xfrm>
            <a:off x="5289550" y="1052513"/>
            <a:ext cx="433388" cy="360362"/>
            <a:chOff x="4370388" y="5638800"/>
            <a:chExt cx="622301" cy="458788"/>
          </a:xfrm>
        </p:grpSpPr>
        <p:sp>
          <p:nvSpPr>
            <p:cNvPr id="52466" name="Freeform 110"/>
            <p:cNvSpPr>
              <a:spLocks/>
            </p:cNvSpPr>
            <p:nvPr/>
          </p:nvSpPr>
          <p:spPr bwMode="auto">
            <a:xfrm>
              <a:off x="4370388" y="5917711"/>
              <a:ext cx="622301" cy="179877"/>
            </a:xfrm>
            <a:custGeom>
              <a:avLst/>
              <a:gdLst>
                <a:gd name="T0" fmla="*/ 2147483647 w 195"/>
                <a:gd name="T1" fmla="*/ 0 h 56"/>
                <a:gd name="T2" fmla="*/ 2147483647 w 195"/>
                <a:gd name="T3" fmla="*/ 2147483647 h 56"/>
                <a:gd name="T4" fmla="*/ 2147483647 w 195"/>
                <a:gd name="T5" fmla="*/ 2147483647 h 56"/>
                <a:gd name="T6" fmla="*/ 2147483647 w 195"/>
                <a:gd name="T7" fmla="*/ 2147483647 h 56"/>
                <a:gd name="T8" fmla="*/ 0 w 195"/>
                <a:gd name="T9" fmla="*/ 2147483647 h 56"/>
                <a:gd name="T10" fmla="*/ 0 w 195"/>
                <a:gd name="T11" fmla="*/ 0 h 56"/>
                <a:gd name="T12" fmla="*/ 0 60000 65536"/>
                <a:gd name="T13" fmla="*/ 0 60000 65536"/>
                <a:gd name="T14" fmla="*/ 0 60000 65536"/>
                <a:gd name="T15" fmla="*/ 0 60000 65536"/>
                <a:gd name="T16" fmla="*/ 0 60000 65536"/>
                <a:gd name="T17" fmla="*/ 0 60000 65536"/>
                <a:gd name="T18" fmla="*/ 0 w 195"/>
                <a:gd name="T19" fmla="*/ 0 h 56"/>
                <a:gd name="T20" fmla="*/ 195 w 195"/>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95" h="56">
                  <a:moveTo>
                    <a:pt x="195" y="0"/>
                  </a:moveTo>
                  <a:cubicBezTo>
                    <a:pt x="195" y="47"/>
                    <a:pt x="195" y="47"/>
                    <a:pt x="195" y="47"/>
                  </a:cubicBezTo>
                  <a:cubicBezTo>
                    <a:pt x="195" y="52"/>
                    <a:pt x="191" y="56"/>
                    <a:pt x="186" y="56"/>
                  </a:cubicBezTo>
                  <a:cubicBezTo>
                    <a:pt x="8" y="56"/>
                    <a:pt x="8" y="56"/>
                    <a:pt x="8" y="56"/>
                  </a:cubicBezTo>
                  <a:cubicBezTo>
                    <a:pt x="3" y="56"/>
                    <a:pt x="0" y="52"/>
                    <a:pt x="0" y="4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67" name="Freeform 111"/>
            <p:cNvSpPr>
              <a:spLocks/>
            </p:cNvSpPr>
            <p:nvPr/>
          </p:nvSpPr>
          <p:spPr bwMode="auto">
            <a:xfrm>
              <a:off x="4625691" y="5638800"/>
              <a:ext cx="366998" cy="62653"/>
            </a:xfrm>
            <a:custGeom>
              <a:avLst/>
              <a:gdLst>
                <a:gd name="T0" fmla="*/ 2147483647 w 115"/>
                <a:gd name="T1" fmla="*/ 2147483647 h 20"/>
                <a:gd name="T2" fmla="*/ 2147483647 w 115"/>
                <a:gd name="T3" fmla="*/ 2147483647 h 20"/>
                <a:gd name="T4" fmla="*/ 0 w 115"/>
                <a:gd name="T5" fmla="*/ 2147483647 h 20"/>
                <a:gd name="T6" fmla="*/ 2147483647 w 115"/>
                <a:gd name="T7" fmla="*/ 2147483647 h 20"/>
                <a:gd name="T8" fmla="*/ 2147483647 w 115"/>
                <a:gd name="T9" fmla="*/ 2147483647 h 20"/>
                <a:gd name="T10" fmla="*/ 2147483647 w 115"/>
                <a:gd name="T11" fmla="*/ 2147483647 h 20"/>
                <a:gd name="T12" fmla="*/ 2147483647 w 115"/>
                <a:gd name="T13" fmla="*/ 2147483647 h 20"/>
                <a:gd name="T14" fmla="*/ 0 60000 65536"/>
                <a:gd name="T15" fmla="*/ 0 60000 65536"/>
                <a:gd name="T16" fmla="*/ 0 60000 65536"/>
                <a:gd name="T17" fmla="*/ 0 60000 65536"/>
                <a:gd name="T18" fmla="*/ 0 60000 65536"/>
                <a:gd name="T19" fmla="*/ 0 60000 65536"/>
                <a:gd name="T20" fmla="*/ 0 60000 65536"/>
                <a:gd name="T21" fmla="*/ 0 w 115"/>
                <a:gd name="T22" fmla="*/ 0 h 20"/>
                <a:gd name="T23" fmla="*/ 115 w 11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20">
                  <a:moveTo>
                    <a:pt x="61" y="13"/>
                  </a:moveTo>
                  <a:cubicBezTo>
                    <a:pt x="40" y="11"/>
                    <a:pt x="6" y="11"/>
                    <a:pt x="6" y="11"/>
                  </a:cubicBezTo>
                  <a:cubicBezTo>
                    <a:pt x="0" y="1"/>
                    <a:pt x="0" y="1"/>
                    <a:pt x="0" y="1"/>
                  </a:cubicBezTo>
                  <a:cubicBezTo>
                    <a:pt x="0" y="1"/>
                    <a:pt x="26" y="0"/>
                    <a:pt x="63" y="3"/>
                  </a:cubicBezTo>
                  <a:cubicBezTo>
                    <a:pt x="100" y="5"/>
                    <a:pt x="115" y="12"/>
                    <a:pt x="115" y="12"/>
                  </a:cubicBezTo>
                  <a:cubicBezTo>
                    <a:pt x="115" y="20"/>
                    <a:pt x="115" y="20"/>
                    <a:pt x="115" y="20"/>
                  </a:cubicBezTo>
                  <a:cubicBezTo>
                    <a:pt x="115" y="20"/>
                    <a:pt x="97" y="17"/>
                    <a:pt x="61" y="13"/>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68" name="Freeform 112"/>
            <p:cNvSpPr>
              <a:spLocks/>
            </p:cNvSpPr>
            <p:nvPr/>
          </p:nvSpPr>
          <p:spPr bwMode="auto">
            <a:xfrm>
              <a:off x="4814889" y="5665074"/>
              <a:ext cx="177800" cy="260722"/>
            </a:xfrm>
            <a:custGeom>
              <a:avLst/>
              <a:gdLst>
                <a:gd name="T0" fmla="*/ 2147483647 w 112"/>
                <a:gd name="T1" fmla="*/ 2147483647 h 165"/>
                <a:gd name="T2" fmla="*/ 0 w 112"/>
                <a:gd name="T3" fmla="*/ 2147483647 h 165"/>
                <a:gd name="T4" fmla="*/ 0 w 112"/>
                <a:gd name="T5" fmla="*/ 0 h 165"/>
                <a:gd name="T6" fmla="*/ 2147483647 w 112"/>
                <a:gd name="T7" fmla="*/ 2147483647 h 165"/>
                <a:gd name="T8" fmla="*/ 2147483647 w 112"/>
                <a:gd name="T9" fmla="*/ 2147483647 h 165"/>
                <a:gd name="T10" fmla="*/ 0 60000 65536"/>
                <a:gd name="T11" fmla="*/ 0 60000 65536"/>
                <a:gd name="T12" fmla="*/ 0 60000 65536"/>
                <a:gd name="T13" fmla="*/ 0 60000 65536"/>
                <a:gd name="T14" fmla="*/ 0 60000 65536"/>
                <a:gd name="T15" fmla="*/ 0 w 112"/>
                <a:gd name="T16" fmla="*/ 0 h 165"/>
                <a:gd name="T17" fmla="*/ 112 w 112"/>
                <a:gd name="T18" fmla="*/ 165 h 165"/>
              </a:gdLst>
              <a:ahLst/>
              <a:cxnLst>
                <a:cxn ang="T10">
                  <a:pos x="T0" y="T1"/>
                </a:cxn>
                <a:cxn ang="T11">
                  <a:pos x="T2" y="T3"/>
                </a:cxn>
                <a:cxn ang="T12">
                  <a:pos x="T4" y="T5"/>
                </a:cxn>
                <a:cxn ang="T13">
                  <a:pos x="T6" y="T7"/>
                </a:cxn>
                <a:cxn ang="T14">
                  <a:pos x="T8" y="T9"/>
                </a:cxn>
              </a:cxnLst>
              <a:rect l="T15" t="T16" r="T17" b="T18"/>
              <a:pathLst>
                <a:path w="112" h="165">
                  <a:moveTo>
                    <a:pt x="112" y="165"/>
                  </a:moveTo>
                  <a:lnTo>
                    <a:pt x="0" y="165"/>
                  </a:lnTo>
                  <a:lnTo>
                    <a:pt x="0" y="0"/>
                  </a:lnTo>
                  <a:lnTo>
                    <a:pt x="112" y="16"/>
                  </a:lnTo>
                  <a:lnTo>
                    <a:pt x="112" y="16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69" name="Rectangle 113"/>
            <p:cNvSpPr>
              <a:spLocks noChangeArrowheads="1"/>
            </p:cNvSpPr>
            <p:nvPr/>
          </p:nvSpPr>
          <p:spPr bwMode="auto">
            <a:xfrm>
              <a:off x="4632530" y="5838888"/>
              <a:ext cx="200595" cy="9297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70" name="Rectangle 114"/>
            <p:cNvSpPr>
              <a:spLocks noChangeArrowheads="1"/>
            </p:cNvSpPr>
            <p:nvPr/>
          </p:nvSpPr>
          <p:spPr bwMode="auto">
            <a:xfrm>
              <a:off x="4441053" y="5893458"/>
              <a:ext cx="15956"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71" name="Rectangle 115"/>
            <p:cNvSpPr>
              <a:spLocks noChangeArrowheads="1"/>
            </p:cNvSpPr>
            <p:nvPr/>
          </p:nvSpPr>
          <p:spPr bwMode="auto">
            <a:xfrm>
              <a:off x="4541350" y="5893458"/>
              <a:ext cx="13677" cy="2425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72" name="Freeform 116"/>
            <p:cNvSpPr>
              <a:spLocks/>
            </p:cNvSpPr>
            <p:nvPr/>
          </p:nvSpPr>
          <p:spPr bwMode="auto">
            <a:xfrm>
              <a:off x="4429655" y="5804530"/>
              <a:ext cx="136769" cy="101055"/>
            </a:xfrm>
            <a:custGeom>
              <a:avLst/>
              <a:gdLst>
                <a:gd name="T0" fmla="*/ 2147483647 w 86"/>
                <a:gd name="T1" fmla="*/ 2147483647 h 64"/>
                <a:gd name="T2" fmla="*/ 2147483647 w 86"/>
                <a:gd name="T3" fmla="*/ 2147483647 h 64"/>
                <a:gd name="T4" fmla="*/ 0 w 86"/>
                <a:gd name="T5" fmla="*/ 2147483647 h 64"/>
                <a:gd name="T6" fmla="*/ 2147483647 w 86"/>
                <a:gd name="T7" fmla="*/ 2147483647 h 64"/>
                <a:gd name="T8" fmla="*/ 2147483647 w 86"/>
                <a:gd name="T9" fmla="*/ 0 h 64"/>
                <a:gd name="T10" fmla="*/ 2147483647 w 86"/>
                <a:gd name="T11" fmla="*/ 0 h 64"/>
                <a:gd name="T12" fmla="*/ 2147483647 w 86"/>
                <a:gd name="T13" fmla="*/ 2147483647 h 64"/>
                <a:gd name="T14" fmla="*/ 2147483647 w 86"/>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64"/>
                <a:gd name="T26" fmla="*/ 86 w 86"/>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64">
                  <a:moveTo>
                    <a:pt x="86" y="56"/>
                  </a:moveTo>
                  <a:lnTo>
                    <a:pt x="44" y="64"/>
                  </a:lnTo>
                  <a:lnTo>
                    <a:pt x="0" y="56"/>
                  </a:lnTo>
                  <a:lnTo>
                    <a:pt x="6" y="38"/>
                  </a:lnTo>
                  <a:lnTo>
                    <a:pt x="14" y="0"/>
                  </a:lnTo>
                  <a:lnTo>
                    <a:pt x="72" y="0"/>
                  </a:lnTo>
                  <a:lnTo>
                    <a:pt x="82" y="38"/>
                  </a:lnTo>
                  <a:lnTo>
                    <a:pt x="86" y="5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73" name="Oval 117"/>
            <p:cNvSpPr>
              <a:spLocks noChangeArrowheads="1"/>
            </p:cNvSpPr>
            <p:nvPr/>
          </p:nvSpPr>
          <p:spPr bwMode="auto">
            <a:xfrm>
              <a:off x="4441053" y="5768150"/>
              <a:ext cx="111694" cy="11116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474" name="Freeform 118"/>
            <p:cNvSpPr>
              <a:spLocks noEditPoints="1"/>
            </p:cNvSpPr>
            <p:nvPr/>
          </p:nvSpPr>
          <p:spPr bwMode="auto">
            <a:xfrm>
              <a:off x="4461568" y="5788361"/>
              <a:ext cx="75224" cy="76802"/>
            </a:xfrm>
            <a:custGeom>
              <a:avLst/>
              <a:gdLst>
                <a:gd name="T0" fmla="*/ 0 w 24"/>
                <a:gd name="T1" fmla="*/ 2147483647 h 24"/>
                <a:gd name="T2" fmla="*/ 2147483647 w 24"/>
                <a:gd name="T3" fmla="*/ 2147483647 h 24"/>
                <a:gd name="T4" fmla="*/ 2147483647 w 24"/>
                <a:gd name="T5" fmla="*/ 2147483647 h 24"/>
                <a:gd name="T6" fmla="*/ 2147483647 w 24"/>
                <a:gd name="T7" fmla="*/ 0 h 24"/>
                <a:gd name="T8" fmla="*/ 0 w 24"/>
                <a:gd name="T9" fmla="*/ 2147483647 h 24"/>
                <a:gd name="T10" fmla="*/ 2147483647 w 24"/>
                <a:gd name="T11" fmla="*/ 2147483647 h 24"/>
                <a:gd name="T12" fmla="*/ 2147483647 w 24"/>
                <a:gd name="T13" fmla="*/ 2147483647 h 24"/>
                <a:gd name="T14" fmla="*/ 2147483647 w 24"/>
                <a:gd name="T15" fmla="*/ 2147483647 h 24"/>
                <a:gd name="T16" fmla="*/ 2147483647 w 24"/>
                <a:gd name="T17" fmla="*/ 2147483647 h 24"/>
                <a:gd name="T18" fmla="*/ 2147483647 w 24"/>
                <a:gd name="T19" fmla="*/ 2147483647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24"/>
                <a:gd name="T32" fmla="*/ 24 w 24"/>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24">
                  <a:moveTo>
                    <a:pt x="0" y="12"/>
                  </a:moveTo>
                  <a:cubicBezTo>
                    <a:pt x="0" y="19"/>
                    <a:pt x="5" y="24"/>
                    <a:pt x="12" y="24"/>
                  </a:cubicBezTo>
                  <a:cubicBezTo>
                    <a:pt x="18" y="24"/>
                    <a:pt x="24" y="19"/>
                    <a:pt x="24" y="12"/>
                  </a:cubicBezTo>
                  <a:cubicBezTo>
                    <a:pt x="24" y="5"/>
                    <a:pt x="18" y="0"/>
                    <a:pt x="12" y="0"/>
                  </a:cubicBezTo>
                  <a:cubicBezTo>
                    <a:pt x="5" y="0"/>
                    <a:pt x="0" y="5"/>
                    <a:pt x="0" y="12"/>
                  </a:cubicBezTo>
                  <a:close/>
                  <a:moveTo>
                    <a:pt x="3" y="12"/>
                  </a:moveTo>
                  <a:cubicBezTo>
                    <a:pt x="3" y="7"/>
                    <a:pt x="7" y="3"/>
                    <a:pt x="12" y="3"/>
                  </a:cubicBezTo>
                  <a:cubicBezTo>
                    <a:pt x="17" y="3"/>
                    <a:pt x="21" y="7"/>
                    <a:pt x="21" y="12"/>
                  </a:cubicBezTo>
                  <a:cubicBezTo>
                    <a:pt x="21" y="17"/>
                    <a:pt x="17" y="21"/>
                    <a:pt x="12" y="21"/>
                  </a:cubicBezTo>
                  <a:cubicBezTo>
                    <a:pt x="7" y="21"/>
                    <a:pt x="3" y="17"/>
                    <a:pt x="3" y="12"/>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2475" name="Rectangle 119"/>
            <p:cNvSpPr>
              <a:spLocks noChangeArrowheads="1"/>
            </p:cNvSpPr>
            <p:nvPr/>
          </p:nvSpPr>
          <p:spPr bwMode="auto">
            <a:xfrm>
              <a:off x="4486643" y="5749960"/>
              <a:ext cx="22795" cy="3435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76" name="Rectangle 120"/>
            <p:cNvSpPr>
              <a:spLocks noChangeArrowheads="1"/>
            </p:cNvSpPr>
            <p:nvPr/>
          </p:nvSpPr>
          <p:spPr bwMode="auto">
            <a:xfrm>
              <a:off x="4477525" y="5743897"/>
              <a:ext cx="41031" cy="1010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77" name="Freeform 121"/>
            <p:cNvSpPr>
              <a:spLocks/>
            </p:cNvSpPr>
            <p:nvPr/>
          </p:nvSpPr>
          <p:spPr bwMode="auto">
            <a:xfrm>
              <a:off x="4422817" y="5705496"/>
              <a:ext cx="152725" cy="34359"/>
            </a:xfrm>
            <a:custGeom>
              <a:avLst/>
              <a:gdLst>
                <a:gd name="T0" fmla="*/ 0 w 48"/>
                <a:gd name="T1" fmla="*/ 2147483647 h 11"/>
                <a:gd name="T2" fmla="*/ 0 w 48"/>
                <a:gd name="T3" fmla="*/ 2147483647 h 11"/>
                <a:gd name="T4" fmla="*/ 2147483647 w 48"/>
                <a:gd name="T5" fmla="*/ 2147483647 h 11"/>
                <a:gd name="T6" fmla="*/ 2147483647 w 48"/>
                <a:gd name="T7" fmla="*/ 2147483647 h 11"/>
                <a:gd name="T8" fmla="*/ 2147483647 w 48"/>
                <a:gd name="T9" fmla="*/ 2147483647 h 11"/>
                <a:gd name="T10" fmla="*/ 2147483647 w 48"/>
                <a:gd name="T11" fmla="*/ 0 h 11"/>
                <a:gd name="T12" fmla="*/ 0 w 48"/>
                <a:gd name="T13" fmla="*/ 2147483647 h 11"/>
                <a:gd name="T14" fmla="*/ 0 60000 65536"/>
                <a:gd name="T15" fmla="*/ 0 60000 65536"/>
                <a:gd name="T16" fmla="*/ 0 60000 65536"/>
                <a:gd name="T17" fmla="*/ 0 60000 65536"/>
                <a:gd name="T18" fmla="*/ 0 60000 65536"/>
                <a:gd name="T19" fmla="*/ 0 60000 65536"/>
                <a:gd name="T20" fmla="*/ 0 60000 65536"/>
                <a:gd name="T21" fmla="*/ 0 w 48"/>
                <a:gd name="T22" fmla="*/ 0 h 11"/>
                <a:gd name="T23" fmla="*/ 48 w 4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1">
                  <a:moveTo>
                    <a:pt x="0" y="7"/>
                  </a:moveTo>
                  <a:cubicBezTo>
                    <a:pt x="0" y="11"/>
                    <a:pt x="0" y="11"/>
                    <a:pt x="0" y="11"/>
                  </a:cubicBezTo>
                  <a:cubicBezTo>
                    <a:pt x="0" y="11"/>
                    <a:pt x="9" y="4"/>
                    <a:pt x="24" y="4"/>
                  </a:cubicBezTo>
                  <a:cubicBezTo>
                    <a:pt x="38" y="4"/>
                    <a:pt x="48" y="11"/>
                    <a:pt x="48" y="11"/>
                  </a:cubicBezTo>
                  <a:cubicBezTo>
                    <a:pt x="48" y="8"/>
                    <a:pt x="48" y="8"/>
                    <a:pt x="48" y="8"/>
                  </a:cubicBezTo>
                  <a:cubicBezTo>
                    <a:pt x="48" y="8"/>
                    <a:pt x="40" y="0"/>
                    <a:pt x="24" y="0"/>
                  </a:cubicBezTo>
                  <a:cubicBezTo>
                    <a:pt x="7" y="0"/>
                    <a:pt x="0" y="7"/>
                    <a:pt x="0" y="7"/>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78" name="Rectangle 122"/>
            <p:cNvSpPr>
              <a:spLocks noChangeArrowheads="1"/>
            </p:cNvSpPr>
            <p:nvPr/>
          </p:nvSpPr>
          <p:spPr bwMode="auto">
            <a:xfrm>
              <a:off x="4429655"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79" name="Rectangle 123"/>
            <p:cNvSpPr>
              <a:spLocks noChangeArrowheads="1"/>
            </p:cNvSpPr>
            <p:nvPr/>
          </p:nvSpPr>
          <p:spPr bwMode="auto">
            <a:xfrm>
              <a:off x="4559586" y="5727728"/>
              <a:ext cx="9118" cy="16573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80" name="Rectangle 124"/>
            <p:cNvSpPr>
              <a:spLocks noChangeArrowheads="1"/>
            </p:cNvSpPr>
            <p:nvPr/>
          </p:nvSpPr>
          <p:spPr bwMode="auto">
            <a:xfrm>
              <a:off x="4370388" y="5982386"/>
              <a:ext cx="622301" cy="2223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81" name="Freeform 125"/>
            <p:cNvSpPr>
              <a:spLocks/>
            </p:cNvSpPr>
            <p:nvPr/>
          </p:nvSpPr>
          <p:spPr bwMode="auto">
            <a:xfrm>
              <a:off x="4846802" y="5679222"/>
              <a:ext cx="70663" cy="159666"/>
            </a:xfrm>
            <a:custGeom>
              <a:avLst/>
              <a:gdLst>
                <a:gd name="T0" fmla="*/ 0 w 22"/>
                <a:gd name="T1" fmla="*/ 0 h 50"/>
                <a:gd name="T2" fmla="*/ 2147483647 w 22"/>
                <a:gd name="T3" fmla="*/ 2147483647 h 50"/>
                <a:gd name="T4" fmla="*/ 2147483647 w 22"/>
                <a:gd name="T5" fmla="*/ 2147483647 h 50"/>
                <a:gd name="T6" fmla="*/ 2147483647 w 22"/>
                <a:gd name="T7" fmla="*/ 2147483647 h 50"/>
                <a:gd name="T8" fmla="*/ 0 w 22"/>
                <a:gd name="T9" fmla="*/ 2147483647 h 50"/>
                <a:gd name="T10" fmla="*/ 0 w 22"/>
                <a:gd name="T11" fmla="*/ 0 h 50"/>
                <a:gd name="T12" fmla="*/ 0 60000 65536"/>
                <a:gd name="T13" fmla="*/ 0 60000 65536"/>
                <a:gd name="T14" fmla="*/ 0 60000 65536"/>
                <a:gd name="T15" fmla="*/ 0 60000 65536"/>
                <a:gd name="T16" fmla="*/ 0 60000 65536"/>
                <a:gd name="T17" fmla="*/ 0 60000 65536"/>
                <a:gd name="T18" fmla="*/ 0 w 22"/>
                <a:gd name="T19" fmla="*/ 0 h 50"/>
                <a:gd name="T20" fmla="*/ 22 w 2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22" h="50">
                  <a:moveTo>
                    <a:pt x="0" y="0"/>
                  </a:moveTo>
                  <a:cubicBezTo>
                    <a:pt x="0" y="0"/>
                    <a:pt x="3" y="0"/>
                    <a:pt x="13" y="2"/>
                  </a:cubicBezTo>
                  <a:cubicBezTo>
                    <a:pt x="17" y="2"/>
                    <a:pt x="22" y="4"/>
                    <a:pt x="22" y="4"/>
                  </a:cubicBezTo>
                  <a:cubicBezTo>
                    <a:pt x="22" y="50"/>
                    <a:pt x="22" y="50"/>
                    <a:pt x="22" y="50"/>
                  </a:cubicBezTo>
                  <a:cubicBezTo>
                    <a:pt x="0" y="50"/>
                    <a:pt x="0" y="50"/>
                    <a:pt x="0" y="50"/>
                  </a:cubicBezTo>
                  <a:lnTo>
                    <a:pt x="0"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271" name="Group 291"/>
          <p:cNvGrpSpPr>
            <a:grpSpLocks/>
          </p:cNvGrpSpPr>
          <p:nvPr/>
        </p:nvGrpSpPr>
        <p:grpSpPr bwMode="auto">
          <a:xfrm>
            <a:off x="7091363" y="1052513"/>
            <a:ext cx="360362" cy="360362"/>
            <a:chOff x="6054726" y="5708650"/>
            <a:chExt cx="620713" cy="388938"/>
          </a:xfrm>
        </p:grpSpPr>
        <p:sp>
          <p:nvSpPr>
            <p:cNvPr id="52445" name="Rectangle 160"/>
            <p:cNvSpPr>
              <a:spLocks noChangeArrowheads="1"/>
            </p:cNvSpPr>
            <p:nvPr/>
          </p:nvSpPr>
          <p:spPr bwMode="auto">
            <a:xfrm>
              <a:off x="6257073" y="5772045"/>
              <a:ext cx="13671" cy="59969"/>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46" name="Rectangle 161"/>
            <p:cNvSpPr>
              <a:spLocks noChangeArrowheads="1"/>
            </p:cNvSpPr>
            <p:nvPr/>
          </p:nvSpPr>
          <p:spPr bwMode="auto">
            <a:xfrm>
              <a:off x="6333637" y="5720643"/>
              <a:ext cx="101173"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47"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48" name="Freeform 163"/>
            <p:cNvSpPr>
              <a:spLocks noEditPoints="1"/>
            </p:cNvSpPr>
            <p:nvPr/>
          </p:nvSpPr>
          <p:spPr bwMode="auto">
            <a:xfrm>
              <a:off x="6109414" y="5886842"/>
              <a:ext cx="566025" cy="162771"/>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2449" name="Rectangle 164"/>
            <p:cNvSpPr>
              <a:spLocks noChangeArrowheads="1"/>
            </p:cNvSpPr>
            <p:nvPr/>
          </p:nvSpPr>
          <p:spPr bwMode="auto">
            <a:xfrm>
              <a:off x="6473092" y="5724070"/>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50" name="Freeform 165"/>
            <p:cNvSpPr>
              <a:spLocks/>
            </p:cNvSpPr>
            <p:nvPr/>
          </p:nvSpPr>
          <p:spPr bwMode="auto">
            <a:xfrm>
              <a:off x="6456685" y="5823446"/>
              <a:ext cx="218754"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51" name="Rectangle 166"/>
            <p:cNvSpPr>
              <a:spLocks noChangeArrowheads="1"/>
            </p:cNvSpPr>
            <p:nvPr/>
          </p:nvSpPr>
          <p:spPr bwMode="auto">
            <a:xfrm>
              <a:off x="6453952" y="5715504"/>
              <a:ext cx="221487"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52" name="Rectangle 167"/>
            <p:cNvSpPr>
              <a:spLocks noChangeArrowheads="1"/>
            </p:cNvSpPr>
            <p:nvPr/>
          </p:nvSpPr>
          <p:spPr bwMode="auto">
            <a:xfrm>
              <a:off x="6445748" y="5782325"/>
              <a:ext cx="13673"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53" name="Oval 168"/>
            <p:cNvSpPr>
              <a:spLocks noChangeArrowheads="1"/>
            </p:cNvSpPr>
            <p:nvPr/>
          </p:nvSpPr>
          <p:spPr bwMode="auto">
            <a:xfrm>
              <a:off x="6601610" y="5850860"/>
              <a:ext cx="35547"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454" name="Oval 169"/>
            <p:cNvSpPr>
              <a:spLocks noChangeArrowheads="1"/>
            </p:cNvSpPr>
            <p:nvPr/>
          </p:nvSpPr>
          <p:spPr bwMode="auto">
            <a:xfrm>
              <a:off x="6497702"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455" name="Oval 170"/>
            <p:cNvSpPr>
              <a:spLocks noChangeArrowheads="1"/>
            </p:cNvSpPr>
            <p:nvPr/>
          </p:nvSpPr>
          <p:spPr bwMode="auto">
            <a:xfrm>
              <a:off x="6380121" y="5850860"/>
              <a:ext cx="35548"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456" name="Oval 171"/>
            <p:cNvSpPr>
              <a:spLocks noChangeArrowheads="1"/>
            </p:cNvSpPr>
            <p:nvPr/>
          </p:nvSpPr>
          <p:spPr bwMode="auto">
            <a:xfrm>
              <a:off x="6273480" y="5850860"/>
              <a:ext cx="38282" cy="35982"/>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457" name="Rectangle 172"/>
            <p:cNvSpPr>
              <a:spLocks noChangeArrowheads="1"/>
            </p:cNvSpPr>
            <p:nvPr/>
          </p:nvSpPr>
          <p:spPr bwMode="auto">
            <a:xfrm>
              <a:off x="6549656" y="5760052"/>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58" name="Rectangle 173"/>
            <p:cNvSpPr>
              <a:spLocks noChangeArrowheads="1"/>
            </p:cNvSpPr>
            <p:nvPr/>
          </p:nvSpPr>
          <p:spPr bwMode="auto">
            <a:xfrm>
              <a:off x="6333637" y="5730923"/>
              <a:ext cx="101173" cy="104517"/>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59" name="Freeform 174"/>
            <p:cNvSpPr>
              <a:spLocks/>
            </p:cNvSpPr>
            <p:nvPr/>
          </p:nvSpPr>
          <p:spPr bwMode="auto">
            <a:xfrm>
              <a:off x="6257073" y="5828587"/>
              <a:ext cx="177737" cy="42834"/>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60" name="Rectangle 175"/>
            <p:cNvSpPr>
              <a:spLocks noChangeArrowheads="1"/>
            </p:cNvSpPr>
            <p:nvPr/>
          </p:nvSpPr>
          <p:spPr bwMode="auto">
            <a:xfrm>
              <a:off x="6270745" y="5772045"/>
              <a:ext cx="65626" cy="59969"/>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61" name="Rectangle 176"/>
            <p:cNvSpPr>
              <a:spLocks noChangeArrowheads="1"/>
            </p:cNvSpPr>
            <p:nvPr/>
          </p:nvSpPr>
          <p:spPr bwMode="auto">
            <a:xfrm>
              <a:off x="6289886" y="5734350"/>
              <a:ext cx="16407"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62" name="Rectangle 177"/>
            <p:cNvSpPr>
              <a:spLocks noChangeArrowheads="1"/>
            </p:cNvSpPr>
            <p:nvPr/>
          </p:nvSpPr>
          <p:spPr bwMode="auto">
            <a:xfrm>
              <a:off x="6284417" y="5727497"/>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63" name="Freeform 178"/>
            <p:cNvSpPr>
              <a:spLocks/>
            </p:cNvSpPr>
            <p:nvPr/>
          </p:nvSpPr>
          <p:spPr bwMode="auto">
            <a:xfrm>
              <a:off x="6246136" y="5772045"/>
              <a:ext cx="13671" cy="59969"/>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64" name="Rectangle 179"/>
            <p:cNvSpPr>
              <a:spLocks noChangeArrowheads="1"/>
            </p:cNvSpPr>
            <p:nvPr/>
          </p:nvSpPr>
          <p:spPr bwMode="auto">
            <a:xfrm>
              <a:off x="6322699" y="5708650"/>
              <a:ext cx="112110" cy="1199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65" name="Rectangle 180"/>
            <p:cNvSpPr>
              <a:spLocks noChangeArrowheads="1"/>
            </p:cNvSpPr>
            <p:nvPr/>
          </p:nvSpPr>
          <p:spPr bwMode="auto">
            <a:xfrm>
              <a:off x="6347308" y="5742918"/>
              <a:ext cx="30080" cy="29127"/>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52274" name="Group 291"/>
          <p:cNvGrpSpPr>
            <a:grpSpLocks/>
          </p:cNvGrpSpPr>
          <p:nvPr/>
        </p:nvGrpSpPr>
        <p:grpSpPr bwMode="auto">
          <a:xfrm>
            <a:off x="7883525" y="1054100"/>
            <a:ext cx="360363" cy="360363"/>
            <a:chOff x="6054726" y="5708650"/>
            <a:chExt cx="620713" cy="388938"/>
          </a:xfrm>
        </p:grpSpPr>
        <p:sp>
          <p:nvSpPr>
            <p:cNvPr id="52424" name="Rectangle 160"/>
            <p:cNvSpPr>
              <a:spLocks noChangeArrowheads="1"/>
            </p:cNvSpPr>
            <p:nvPr/>
          </p:nvSpPr>
          <p:spPr bwMode="auto">
            <a:xfrm>
              <a:off x="6257073" y="5772046"/>
              <a:ext cx="13673" cy="5996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25" name="Rectangle 161"/>
            <p:cNvSpPr>
              <a:spLocks noChangeArrowheads="1"/>
            </p:cNvSpPr>
            <p:nvPr/>
          </p:nvSpPr>
          <p:spPr bwMode="auto">
            <a:xfrm>
              <a:off x="6333636" y="5720644"/>
              <a:ext cx="101174" cy="10280"/>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26" name="Freeform 162"/>
            <p:cNvSpPr>
              <a:spLocks/>
            </p:cNvSpPr>
            <p:nvPr/>
          </p:nvSpPr>
          <p:spPr bwMode="auto">
            <a:xfrm>
              <a:off x="6054726" y="5886842"/>
              <a:ext cx="620713" cy="210746"/>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27" name="Freeform 163"/>
            <p:cNvSpPr>
              <a:spLocks noEditPoints="1"/>
            </p:cNvSpPr>
            <p:nvPr/>
          </p:nvSpPr>
          <p:spPr bwMode="auto">
            <a:xfrm>
              <a:off x="6109414" y="5886842"/>
              <a:ext cx="566025" cy="16277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2428" name="Rectangle 164"/>
            <p:cNvSpPr>
              <a:spLocks noChangeArrowheads="1"/>
            </p:cNvSpPr>
            <p:nvPr/>
          </p:nvSpPr>
          <p:spPr bwMode="auto">
            <a:xfrm>
              <a:off x="6473092" y="5724071"/>
              <a:ext cx="202347" cy="102803"/>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29" name="Freeform 165"/>
            <p:cNvSpPr>
              <a:spLocks/>
            </p:cNvSpPr>
            <p:nvPr/>
          </p:nvSpPr>
          <p:spPr bwMode="auto">
            <a:xfrm>
              <a:off x="6456686" y="5823447"/>
              <a:ext cx="218753" cy="4797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30" name="Rectangle 166"/>
            <p:cNvSpPr>
              <a:spLocks noChangeArrowheads="1"/>
            </p:cNvSpPr>
            <p:nvPr/>
          </p:nvSpPr>
          <p:spPr bwMode="auto">
            <a:xfrm>
              <a:off x="6453951" y="5715504"/>
              <a:ext cx="221488" cy="2741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31" name="Rectangle 167"/>
            <p:cNvSpPr>
              <a:spLocks noChangeArrowheads="1"/>
            </p:cNvSpPr>
            <p:nvPr/>
          </p:nvSpPr>
          <p:spPr bwMode="auto">
            <a:xfrm>
              <a:off x="6445748" y="5782326"/>
              <a:ext cx="13671"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32" name="Oval 168"/>
            <p:cNvSpPr>
              <a:spLocks noChangeArrowheads="1"/>
            </p:cNvSpPr>
            <p:nvPr/>
          </p:nvSpPr>
          <p:spPr bwMode="auto">
            <a:xfrm>
              <a:off x="6601609" y="5850861"/>
              <a:ext cx="35548"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433" name="Oval 169"/>
            <p:cNvSpPr>
              <a:spLocks noChangeArrowheads="1"/>
            </p:cNvSpPr>
            <p:nvPr/>
          </p:nvSpPr>
          <p:spPr bwMode="auto">
            <a:xfrm>
              <a:off x="6497701"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434" name="Oval 170"/>
            <p:cNvSpPr>
              <a:spLocks noChangeArrowheads="1"/>
            </p:cNvSpPr>
            <p:nvPr/>
          </p:nvSpPr>
          <p:spPr bwMode="auto">
            <a:xfrm>
              <a:off x="6380122" y="5850861"/>
              <a:ext cx="35547"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435" name="Oval 171"/>
            <p:cNvSpPr>
              <a:spLocks noChangeArrowheads="1"/>
            </p:cNvSpPr>
            <p:nvPr/>
          </p:nvSpPr>
          <p:spPr bwMode="auto">
            <a:xfrm>
              <a:off x="6273479" y="5850861"/>
              <a:ext cx="38282" cy="35980"/>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52436" name="Rectangle 172"/>
            <p:cNvSpPr>
              <a:spLocks noChangeArrowheads="1"/>
            </p:cNvSpPr>
            <p:nvPr/>
          </p:nvSpPr>
          <p:spPr bwMode="auto">
            <a:xfrm>
              <a:off x="6549656" y="5760051"/>
              <a:ext cx="103908" cy="41121"/>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37" name="Rectangle 173"/>
            <p:cNvSpPr>
              <a:spLocks noChangeArrowheads="1"/>
            </p:cNvSpPr>
            <p:nvPr/>
          </p:nvSpPr>
          <p:spPr bwMode="auto">
            <a:xfrm>
              <a:off x="6333636" y="5730924"/>
              <a:ext cx="101174" cy="104516"/>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38" name="Freeform 174"/>
            <p:cNvSpPr>
              <a:spLocks/>
            </p:cNvSpPr>
            <p:nvPr/>
          </p:nvSpPr>
          <p:spPr bwMode="auto">
            <a:xfrm>
              <a:off x="6257073" y="5828587"/>
              <a:ext cx="177738" cy="4283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39" name="Rectangle 175"/>
            <p:cNvSpPr>
              <a:spLocks noChangeArrowheads="1"/>
            </p:cNvSpPr>
            <p:nvPr/>
          </p:nvSpPr>
          <p:spPr bwMode="auto">
            <a:xfrm>
              <a:off x="6270746" y="5772046"/>
              <a:ext cx="65626" cy="59968"/>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40" name="Rectangle 176"/>
            <p:cNvSpPr>
              <a:spLocks noChangeArrowheads="1"/>
            </p:cNvSpPr>
            <p:nvPr/>
          </p:nvSpPr>
          <p:spPr bwMode="auto">
            <a:xfrm>
              <a:off x="6289886" y="5734351"/>
              <a:ext cx="16406" cy="41121"/>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41" name="Rectangle 177"/>
            <p:cNvSpPr>
              <a:spLocks noChangeArrowheads="1"/>
            </p:cNvSpPr>
            <p:nvPr/>
          </p:nvSpPr>
          <p:spPr bwMode="auto">
            <a:xfrm>
              <a:off x="6284417" y="5727498"/>
              <a:ext cx="27344" cy="1028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42" name="Freeform 178"/>
            <p:cNvSpPr>
              <a:spLocks/>
            </p:cNvSpPr>
            <p:nvPr/>
          </p:nvSpPr>
          <p:spPr bwMode="auto">
            <a:xfrm>
              <a:off x="6246135" y="5772046"/>
              <a:ext cx="13673" cy="59968"/>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43" name="Rectangle 179"/>
            <p:cNvSpPr>
              <a:spLocks noChangeArrowheads="1"/>
            </p:cNvSpPr>
            <p:nvPr/>
          </p:nvSpPr>
          <p:spPr bwMode="auto">
            <a:xfrm>
              <a:off x="6322699" y="5708650"/>
              <a:ext cx="112112" cy="11994"/>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52444" name="Rectangle 180"/>
            <p:cNvSpPr>
              <a:spLocks noChangeArrowheads="1"/>
            </p:cNvSpPr>
            <p:nvPr/>
          </p:nvSpPr>
          <p:spPr bwMode="auto">
            <a:xfrm>
              <a:off x="6347309" y="5742918"/>
              <a:ext cx="30078" cy="29128"/>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526642" name="Text Box 306"/>
          <p:cNvSpPr txBox="1">
            <a:spLocks noChangeArrowheads="1"/>
          </p:cNvSpPr>
          <p:nvPr/>
        </p:nvSpPr>
        <p:spPr bwMode="auto">
          <a:xfrm>
            <a:off x="2319338" y="1125538"/>
            <a:ext cx="336550"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a:t>
            </a:r>
          </a:p>
        </p:txBody>
      </p:sp>
      <p:sp>
        <p:nvSpPr>
          <p:cNvPr id="526643" name="Text Box 307"/>
          <p:cNvSpPr txBox="1">
            <a:spLocks noChangeArrowheads="1"/>
          </p:cNvSpPr>
          <p:nvPr/>
        </p:nvSpPr>
        <p:spPr bwMode="auto">
          <a:xfrm>
            <a:off x="5940425" y="1125538"/>
            <a:ext cx="336550" cy="2746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a:latin typeface="+mj-lt"/>
                <a:ea typeface="宋体" pitchFamily="2" charset="-122"/>
              </a:rPr>
              <a:t>…</a:t>
            </a:r>
          </a:p>
        </p:txBody>
      </p:sp>
      <p:grpSp>
        <p:nvGrpSpPr>
          <p:cNvPr id="52275" name="Group 140"/>
          <p:cNvGrpSpPr>
            <a:grpSpLocks/>
          </p:cNvGrpSpPr>
          <p:nvPr/>
        </p:nvGrpSpPr>
        <p:grpSpPr bwMode="auto">
          <a:xfrm>
            <a:off x="466725" y="2779713"/>
            <a:ext cx="215900" cy="215900"/>
            <a:chOff x="2563812" y="2541587"/>
            <a:chExt cx="660400" cy="698500"/>
          </a:xfrm>
        </p:grpSpPr>
        <p:sp>
          <p:nvSpPr>
            <p:cNvPr id="52422"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23" name="Freeform 22"/>
            <p:cNvSpPr>
              <a:spLocks/>
            </p:cNvSpPr>
            <p:nvPr/>
          </p:nvSpPr>
          <p:spPr bwMode="auto">
            <a:xfrm>
              <a:off x="2563812" y="2618626"/>
              <a:ext cx="660400" cy="621461"/>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294" name="Group 140"/>
          <p:cNvGrpSpPr>
            <a:grpSpLocks/>
          </p:cNvGrpSpPr>
          <p:nvPr/>
        </p:nvGrpSpPr>
        <p:grpSpPr bwMode="auto">
          <a:xfrm>
            <a:off x="1116013" y="2779713"/>
            <a:ext cx="215900" cy="215900"/>
            <a:chOff x="2563812" y="2541587"/>
            <a:chExt cx="660400" cy="698500"/>
          </a:xfrm>
        </p:grpSpPr>
        <p:sp>
          <p:nvSpPr>
            <p:cNvPr id="52420"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21" name="Freeform 22"/>
            <p:cNvSpPr>
              <a:spLocks/>
            </p:cNvSpPr>
            <p:nvPr/>
          </p:nvSpPr>
          <p:spPr bwMode="auto">
            <a:xfrm>
              <a:off x="2563812" y="2618626"/>
              <a:ext cx="660400" cy="621461"/>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340" name="Group 140"/>
          <p:cNvGrpSpPr>
            <a:grpSpLocks/>
          </p:cNvGrpSpPr>
          <p:nvPr/>
        </p:nvGrpSpPr>
        <p:grpSpPr bwMode="auto">
          <a:xfrm>
            <a:off x="1619250" y="2779713"/>
            <a:ext cx="215900" cy="215900"/>
            <a:chOff x="2563812" y="2541587"/>
            <a:chExt cx="660400" cy="698500"/>
          </a:xfrm>
        </p:grpSpPr>
        <p:sp>
          <p:nvSpPr>
            <p:cNvPr id="52418"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19" name="Freeform 22"/>
            <p:cNvSpPr>
              <a:spLocks/>
            </p:cNvSpPr>
            <p:nvPr/>
          </p:nvSpPr>
          <p:spPr bwMode="auto">
            <a:xfrm>
              <a:off x="2563812" y="2618626"/>
              <a:ext cx="660400" cy="621461"/>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341" name="Group 140"/>
          <p:cNvGrpSpPr>
            <a:grpSpLocks/>
          </p:cNvGrpSpPr>
          <p:nvPr/>
        </p:nvGrpSpPr>
        <p:grpSpPr bwMode="auto">
          <a:xfrm>
            <a:off x="2195513" y="2779713"/>
            <a:ext cx="215900" cy="215900"/>
            <a:chOff x="2563812" y="2541587"/>
            <a:chExt cx="660400" cy="698500"/>
          </a:xfrm>
        </p:grpSpPr>
        <p:sp>
          <p:nvSpPr>
            <p:cNvPr id="52416"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17" name="Freeform 22"/>
            <p:cNvSpPr>
              <a:spLocks/>
            </p:cNvSpPr>
            <p:nvPr/>
          </p:nvSpPr>
          <p:spPr bwMode="auto">
            <a:xfrm>
              <a:off x="2563812" y="2618626"/>
              <a:ext cx="660400" cy="621461"/>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343" name="Group 140"/>
          <p:cNvGrpSpPr>
            <a:grpSpLocks/>
          </p:cNvGrpSpPr>
          <p:nvPr/>
        </p:nvGrpSpPr>
        <p:grpSpPr bwMode="auto">
          <a:xfrm>
            <a:off x="3706813" y="2635250"/>
            <a:ext cx="431800" cy="431800"/>
            <a:chOff x="2563812" y="2541587"/>
            <a:chExt cx="660400" cy="698500"/>
          </a:xfrm>
        </p:grpSpPr>
        <p:sp>
          <p:nvSpPr>
            <p:cNvPr id="52414"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15"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366" name="Group 140"/>
          <p:cNvGrpSpPr>
            <a:grpSpLocks/>
          </p:cNvGrpSpPr>
          <p:nvPr/>
        </p:nvGrpSpPr>
        <p:grpSpPr bwMode="auto">
          <a:xfrm>
            <a:off x="4498975" y="2635250"/>
            <a:ext cx="431800" cy="431800"/>
            <a:chOff x="2563812" y="2541587"/>
            <a:chExt cx="660400" cy="698500"/>
          </a:xfrm>
        </p:grpSpPr>
        <p:sp>
          <p:nvSpPr>
            <p:cNvPr id="52412"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13"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367" name="Group 140"/>
          <p:cNvGrpSpPr>
            <a:grpSpLocks/>
          </p:cNvGrpSpPr>
          <p:nvPr/>
        </p:nvGrpSpPr>
        <p:grpSpPr bwMode="auto">
          <a:xfrm>
            <a:off x="5291138" y="2635250"/>
            <a:ext cx="431800" cy="431800"/>
            <a:chOff x="2563812" y="2541587"/>
            <a:chExt cx="660400" cy="698500"/>
          </a:xfrm>
        </p:grpSpPr>
        <p:sp>
          <p:nvSpPr>
            <p:cNvPr id="52410"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11"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372" name="Group 140"/>
          <p:cNvGrpSpPr>
            <a:grpSpLocks/>
          </p:cNvGrpSpPr>
          <p:nvPr/>
        </p:nvGrpSpPr>
        <p:grpSpPr bwMode="auto">
          <a:xfrm>
            <a:off x="6227763" y="2779713"/>
            <a:ext cx="215900" cy="215900"/>
            <a:chOff x="2563812" y="2541587"/>
            <a:chExt cx="660400" cy="698500"/>
          </a:xfrm>
        </p:grpSpPr>
        <p:sp>
          <p:nvSpPr>
            <p:cNvPr id="52408"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09" name="Freeform 22"/>
            <p:cNvSpPr>
              <a:spLocks/>
            </p:cNvSpPr>
            <p:nvPr/>
          </p:nvSpPr>
          <p:spPr bwMode="auto">
            <a:xfrm>
              <a:off x="2563812" y="2618626"/>
              <a:ext cx="660400" cy="621461"/>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373" name="Group 140"/>
          <p:cNvGrpSpPr>
            <a:grpSpLocks/>
          </p:cNvGrpSpPr>
          <p:nvPr/>
        </p:nvGrpSpPr>
        <p:grpSpPr bwMode="auto">
          <a:xfrm>
            <a:off x="6877050" y="2779713"/>
            <a:ext cx="215900" cy="215900"/>
            <a:chOff x="2563812" y="2541587"/>
            <a:chExt cx="660400" cy="698500"/>
          </a:xfrm>
        </p:grpSpPr>
        <p:sp>
          <p:nvSpPr>
            <p:cNvPr id="52406"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07" name="Freeform 22"/>
            <p:cNvSpPr>
              <a:spLocks/>
            </p:cNvSpPr>
            <p:nvPr/>
          </p:nvSpPr>
          <p:spPr bwMode="auto">
            <a:xfrm>
              <a:off x="2563812" y="2618626"/>
              <a:ext cx="660400" cy="621461"/>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616" name="Group 140"/>
          <p:cNvGrpSpPr>
            <a:grpSpLocks/>
          </p:cNvGrpSpPr>
          <p:nvPr/>
        </p:nvGrpSpPr>
        <p:grpSpPr bwMode="auto">
          <a:xfrm>
            <a:off x="7380288" y="2779713"/>
            <a:ext cx="215900" cy="215900"/>
            <a:chOff x="2563812" y="2541587"/>
            <a:chExt cx="660400" cy="698500"/>
          </a:xfrm>
        </p:grpSpPr>
        <p:sp>
          <p:nvSpPr>
            <p:cNvPr id="52404"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05" name="Freeform 22"/>
            <p:cNvSpPr>
              <a:spLocks/>
            </p:cNvSpPr>
            <p:nvPr/>
          </p:nvSpPr>
          <p:spPr bwMode="auto">
            <a:xfrm>
              <a:off x="2563812" y="2618626"/>
              <a:ext cx="660400" cy="621461"/>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617" name="Group 140"/>
          <p:cNvGrpSpPr>
            <a:grpSpLocks/>
          </p:cNvGrpSpPr>
          <p:nvPr/>
        </p:nvGrpSpPr>
        <p:grpSpPr bwMode="auto">
          <a:xfrm>
            <a:off x="7956550" y="2779713"/>
            <a:ext cx="215900" cy="215900"/>
            <a:chOff x="2563812" y="2541587"/>
            <a:chExt cx="660400" cy="698500"/>
          </a:xfrm>
        </p:grpSpPr>
        <p:sp>
          <p:nvSpPr>
            <p:cNvPr id="52402"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03" name="Freeform 22"/>
            <p:cNvSpPr>
              <a:spLocks/>
            </p:cNvSpPr>
            <p:nvPr/>
          </p:nvSpPr>
          <p:spPr bwMode="auto">
            <a:xfrm>
              <a:off x="2563812" y="2618626"/>
              <a:ext cx="660400" cy="621461"/>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52255" name="Text Box 355"/>
          <p:cNvSpPr txBox="1">
            <a:spLocks noChangeArrowheads="1"/>
          </p:cNvSpPr>
          <p:nvPr/>
        </p:nvSpPr>
        <p:spPr bwMode="white">
          <a:xfrm>
            <a:off x="285750" y="1989138"/>
            <a:ext cx="1643063" cy="523875"/>
          </a:xfrm>
          <a:prstGeom prst="rect">
            <a:avLst/>
          </a:prstGeom>
          <a:noFill/>
          <a:ln w="9525" algn="ctr">
            <a:noFill/>
            <a:miter lim="800000"/>
            <a:headEnd/>
            <a:tailEnd/>
          </a:ln>
        </p:spPr>
        <p:txBody>
          <a:bodyPr>
            <a:spAutoFit/>
          </a:bodyPr>
          <a:lstStyle/>
          <a:p>
            <a:pPr>
              <a:spcBef>
                <a:spcPct val="50000"/>
              </a:spcBef>
              <a:defRPr/>
            </a:pPr>
            <a:r>
              <a:rPr kumimoji="0" lang="en-US" altLang="zh-CN" sz="1400" dirty="0">
                <a:solidFill>
                  <a:schemeClr val="folHlink"/>
                </a:solidFill>
                <a:latin typeface="+mj-lt"/>
                <a:ea typeface="宋体" pitchFamily="2" charset="-122"/>
              </a:rPr>
              <a:t>1)</a:t>
            </a:r>
            <a:r>
              <a:rPr kumimoji="0" lang="zh-CN" altLang="en-US" sz="1400" dirty="0">
                <a:solidFill>
                  <a:schemeClr val="folHlink"/>
                </a:solidFill>
                <a:latin typeface="+mj-lt"/>
                <a:ea typeface="宋体" pitchFamily="2" charset="-122"/>
              </a:rPr>
              <a:t> </a:t>
            </a:r>
            <a:r>
              <a:rPr kumimoji="0" lang="en-US" altLang="zh-CN" sz="1400" dirty="0">
                <a:solidFill>
                  <a:schemeClr val="folHlink"/>
                </a:solidFill>
                <a:latin typeface="+mj-lt"/>
                <a:ea typeface="宋体" pitchFamily="2" charset="-122"/>
              </a:rPr>
              <a:t>Frequency synchronization:</a:t>
            </a:r>
            <a:endParaRPr kumimoji="0" lang="zh-CN" altLang="en-US" sz="1400" dirty="0">
              <a:solidFill>
                <a:schemeClr val="folHlink"/>
              </a:solidFill>
              <a:latin typeface="+mj-lt"/>
              <a:ea typeface="宋体" pitchFamily="2" charset="-122"/>
            </a:endParaRPr>
          </a:p>
        </p:txBody>
      </p:sp>
      <p:sp>
        <p:nvSpPr>
          <p:cNvPr id="52256" name="Rectangle 24"/>
          <p:cNvSpPr>
            <a:spLocks noChangeArrowheads="1"/>
          </p:cNvSpPr>
          <p:nvPr/>
        </p:nvSpPr>
        <p:spPr bwMode="auto">
          <a:xfrm>
            <a:off x="6286500" y="1484313"/>
            <a:ext cx="606425"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j-lt"/>
                <a:ea typeface="华文细黑" pitchFamily="2" charset="-122"/>
              </a:rPr>
              <a:t>Station</a:t>
            </a:r>
            <a:endParaRPr kumimoji="0" lang="zh-CN" altLang="en-US" sz="1400" dirty="0">
              <a:solidFill>
                <a:schemeClr val="folHlink"/>
              </a:solidFill>
              <a:latin typeface="+mj-lt"/>
              <a:ea typeface="华文细黑" pitchFamily="2" charset="-122"/>
            </a:endParaRPr>
          </a:p>
        </p:txBody>
      </p:sp>
      <p:sp>
        <p:nvSpPr>
          <p:cNvPr id="52257" name="Rectangle 24"/>
          <p:cNvSpPr>
            <a:spLocks noChangeArrowheads="1"/>
          </p:cNvSpPr>
          <p:nvPr/>
        </p:nvSpPr>
        <p:spPr bwMode="auto">
          <a:xfrm>
            <a:off x="5214938" y="1484313"/>
            <a:ext cx="606425"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j-lt"/>
                <a:ea typeface="华文细黑" pitchFamily="2" charset="-122"/>
              </a:rPr>
              <a:t>Station</a:t>
            </a:r>
            <a:endParaRPr kumimoji="0" lang="zh-CN" altLang="en-US" sz="1400" dirty="0">
              <a:solidFill>
                <a:schemeClr val="folHlink"/>
              </a:solidFill>
              <a:latin typeface="+mj-lt"/>
              <a:ea typeface="华文细黑" pitchFamily="2" charset="-122"/>
            </a:endParaRPr>
          </a:p>
        </p:txBody>
      </p:sp>
      <p:sp>
        <p:nvSpPr>
          <p:cNvPr id="52258" name="Text Box 363"/>
          <p:cNvSpPr txBox="1">
            <a:spLocks noChangeArrowheads="1"/>
          </p:cNvSpPr>
          <p:nvPr/>
        </p:nvSpPr>
        <p:spPr bwMode="white">
          <a:xfrm>
            <a:off x="285750" y="4221163"/>
            <a:ext cx="1571625" cy="523875"/>
          </a:xfrm>
          <a:prstGeom prst="rect">
            <a:avLst/>
          </a:prstGeom>
          <a:noFill/>
          <a:ln w="9525" algn="ctr">
            <a:noFill/>
            <a:miter lim="800000"/>
            <a:headEnd/>
            <a:tailEnd/>
          </a:ln>
        </p:spPr>
        <p:txBody>
          <a:bodyPr>
            <a:spAutoFit/>
          </a:bodyPr>
          <a:lstStyle/>
          <a:p>
            <a:pPr>
              <a:spcBef>
                <a:spcPct val="50000"/>
              </a:spcBef>
              <a:defRPr/>
            </a:pPr>
            <a:r>
              <a:rPr kumimoji="0" lang="en-US" altLang="zh-CN" sz="1400" dirty="0">
                <a:solidFill>
                  <a:schemeClr val="folHlink"/>
                </a:solidFill>
                <a:latin typeface="+mj-lt"/>
                <a:ea typeface="宋体" pitchFamily="2" charset="-122"/>
              </a:rPr>
              <a:t>2)</a:t>
            </a:r>
            <a:r>
              <a:rPr kumimoji="0" lang="zh-CN" altLang="en-US" sz="1400" dirty="0">
                <a:solidFill>
                  <a:schemeClr val="folHlink"/>
                </a:solidFill>
                <a:latin typeface="+mj-lt"/>
                <a:ea typeface="宋体" pitchFamily="2" charset="-122"/>
              </a:rPr>
              <a:t> </a:t>
            </a:r>
            <a:r>
              <a:rPr kumimoji="0" lang="en-US" altLang="zh-CN" sz="1400" dirty="0">
                <a:solidFill>
                  <a:schemeClr val="folHlink"/>
                </a:solidFill>
                <a:latin typeface="+mj-lt"/>
                <a:ea typeface="宋体" pitchFamily="2" charset="-122"/>
              </a:rPr>
              <a:t>Time synchronization:</a:t>
            </a:r>
            <a:endParaRPr kumimoji="0" lang="zh-CN" altLang="en-US" sz="1400" dirty="0">
              <a:solidFill>
                <a:schemeClr val="folHlink"/>
              </a:solidFill>
              <a:latin typeface="+mj-lt"/>
              <a:ea typeface="宋体" pitchFamily="2" charset="-122"/>
            </a:endParaRPr>
          </a:p>
        </p:txBody>
      </p:sp>
      <p:sp>
        <p:nvSpPr>
          <p:cNvPr id="526700" name="Line 149"/>
          <p:cNvSpPr>
            <a:spLocks noChangeShapeType="1"/>
          </p:cNvSpPr>
          <p:nvPr/>
        </p:nvSpPr>
        <p:spPr bwMode="auto">
          <a:xfrm flipH="1">
            <a:off x="612775" y="5399088"/>
            <a:ext cx="7345363" cy="0"/>
          </a:xfrm>
          <a:prstGeom prst="line">
            <a:avLst/>
          </a:prstGeom>
          <a:noFill/>
          <a:ln w="12700">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nvGrpSpPr>
          <p:cNvPr id="52618" name="Group 140"/>
          <p:cNvGrpSpPr>
            <a:grpSpLocks/>
          </p:cNvGrpSpPr>
          <p:nvPr/>
        </p:nvGrpSpPr>
        <p:grpSpPr bwMode="auto">
          <a:xfrm>
            <a:off x="2844800" y="5157788"/>
            <a:ext cx="431800" cy="431800"/>
            <a:chOff x="2563812" y="2541587"/>
            <a:chExt cx="660400" cy="698500"/>
          </a:xfrm>
        </p:grpSpPr>
        <p:sp>
          <p:nvSpPr>
            <p:cNvPr id="52400"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401"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619" name="Group 140"/>
          <p:cNvGrpSpPr>
            <a:grpSpLocks/>
          </p:cNvGrpSpPr>
          <p:nvPr/>
        </p:nvGrpSpPr>
        <p:grpSpPr bwMode="auto">
          <a:xfrm>
            <a:off x="468313" y="5300663"/>
            <a:ext cx="215900" cy="215900"/>
            <a:chOff x="2563812" y="2541587"/>
            <a:chExt cx="660400" cy="698500"/>
          </a:xfrm>
        </p:grpSpPr>
        <p:sp>
          <p:nvSpPr>
            <p:cNvPr id="52398"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399" name="Freeform 22"/>
            <p:cNvSpPr>
              <a:spLocks/>
            </p:cNvSpPr>
            <p:nvPr/>
          </p:nvSpPr>
          <p:spPr bwMode="auto">
            <a:xfrm>
              <a:off x="2563812" y="2618626"/>
              <a:ext cx="660400" cy="621461"/>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620" name="Group 140"/>
          <p:cNvGrpSpPr>
            <a:grpSpLocks/>
          </p:cNvGrpSpPr>
          <p:nvPr/>
        </p:nvGrpSpPr>
        <p:grpSpPr bwMode="auto">
          <a:xfrm>
            <a:off x="1117600" y="5300663"/>
            <a:ext cx="215900" cy="215900"/>
            <a:chOff x="2563812" y="2541587"/>
            <a:chExt cx="660400" cy="698500"/>
          </a:xfrm>
        </p:grpSpPr>
        <p:sp>
          <p:nvSpPr>
            <p:cNvPr id="52396"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397" name="Freeform 22"/>
            <p:cNvSpPr>
              <a:spLocks/>
            </p:cNvSpPr>
            <p:nvPr/>
          </p:nvSpPr>
          <p:spPr bwMode="auto">
            <a:xfrm>
              <a:off x="2563812" y="2618626"/>
              <a:ext cx="660400" cy="621461"/>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621" name="Group 140"/>
          <p:cNvGrpSpPr>
            <a:grpSpLocks/>
          </p:cNvGrpSpPr>
          <p:nvPr/>
        </p:nvGrpSpPr>
        <p:grpSpPr bwMode="auto">
          <a:xfrm>
            <a:off x="1620838" y="5300663"/>
            <a:ext cx="215900" cy="215900"/>
            <a:chOff x="2563812" y="2541587"/>
            <a:chExt cx="660400" cy="698500"/>
          </a:xfrm>
        </p:grpSpPr>
        <p:sp>
          <p:nvSpPr>
            <p:cNvPr id="52394"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395" name="Freeform 22"/>
            <p:cNvSpPr>
              <a:spLocks/>
            </p:cNvSpPr>
            <p:nvPr/>
          </p:nvSpPr>
          <p:spPr bwMode="auto">
            <a:xfrm>
              <a:off x="2563812" y="2618626"/>
              <a:ext cx="660400" cy="621461"/>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622" name="Group 140"/>
          <p:cNvGrpSpPr>
            <a:grpSpLocks/>
          </p:cNvGrpSpPr>
          <p:nvPr/>
        </p:nvGrpSpPr>
        <p:grpSpPr bwMode="auto">
          <a:xfrm>
            <a:off x="2197100" y="5300663"/>
            <a:ext cx="215900" cy="215900"/>
            <a:chOff x="2563812" y="2541587"/>
            <a:chExt cx="660400" cy="698500"/>
          </a:xfrm>
        </p:grpSpPr>
        <p:sp>
          <p:nvSpPr>
            <p:cNvPr id="52392"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393" name="Freeform 22"/>
            <p:cNvSpPr>
              <a:spLocks/>
            </p:cNvSpPr>
            <p:nvPr/>
          </p:nvSpPr>
          <p:spPr bwMode="auto">
            <a:xfrm>
              <a:off x="2563812" y="2618626"/>
              <a:ext cx="660400" cy="621461"/>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623" name="Group 140"/>
          <p:cNvGrpSpPr>
            <a:grpSpLocks/>
          </p:cNvGrpSpPr>
          <p:nvPr/>
        </p:nvGrpSpPr>
        <p:grpSpPr bwMode="auto">
          <a:xfrm>
            <a:off x="3708400" y="5156200"/>
            <a:ext cx="431800" cy="431800"/>
            <a:chOff x="2563812" y="2541587"/>
            <a:chExt cx="660400" cy="698500"/>
          </a:xfrm>
        </p:grpSpPr>
        <p:sp>
          <p:nvSpPr>
            <p:cNvPr id="52390"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391"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624" name="Group 140"/>
          <p:cNvGrpSpPr>
            <a:grpSpLocks/>
          </p:cNvGrpSpPr>
          <p:nvPr/>
        </p:nvGrpSpPr>
        <p:grpSpPr bwMode="auto">
          <a:xfrm>
            <a:off x="4500563" y="5156200"/>
            <a:ext cx="431800" cy="431800"/>
            <a:chOff x="2563812" y="2541587"/>
            <a:chExt cx="660400" cy="698500"/>
          </a:xfrm>
        </p:grpSpPr>
        <p:sp>
          <p:nvSpPr>
            <p:cNvPr id="52388"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389"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625" name="Group 140"/>
          <p:cNvGrpSpPr>
            <a:grpSpLocks/>
          </p:cNvGrpSpPr>
          <p:nvPr/>
        </p:nvGrpSpPr>
        <p:grpSpPr bwMode="auto">
          <a:xfrm>
            <a:off x="5292725" y="5156200"/>
            <a:ext cx="431800" cy="431800"/>
            <a:chOff x="2563812" y="2541587"/>
            <a:chExt cx="660400" cy="698500"/>
          </a:xfrm>
        </p:grpSpPr>
        <p:sp>
          <p:nvSpPr>
            <p:cNvPr id="52386"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387" name="Freeform 22"/>
            <p:cNvSpPr>
              <a:spLocks/>
            </p:cNvSpPr>
            <p:nvPr/>
          </p:nvSpPr>
          <p:spPr bwMode="auto">
            <a:xfrm>
              <a:off x="2563812" y="2618627"/>
              <a:ext cx="660400" cy="621460"/>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6624" name="Group 140"/>
          <p:cNvGrpSpPr>
            <a:grpSpLocks/>
          </p:cNvGrpSpPr>
          <p:nvPr/>
        </p:nvGrpSpPr>
        <p:grpSpPr bwMode="auto">
          <a:xfrm>
            <a:off x="6229350" y="5300663"/>
            <a:ext cx="215900" cy="215900"/>
            <a:chOff x="2563812" y="2541587"/>
            <a:chExt cx="660400" cy="698500"/>
          </a:xfrm>
        </p:grpSpPr>
        <p:sp>
          <p:nvSpPr>
            <p:cNvPr id="52384"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385" name="Freeform 22"/>
            <p:cNvSpPr>
              <a:spLocks/>
            </p:cNvSpPr>
            <p:nvPr/>
          </p:nvSpPr>
          <p:spPr bwMode="auto">
            <a:xfrm>
              <a:off x="2563812" y="2618626"/>
              <a:ext cx="660400" cy="621461"/>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6625" name="Group 140"/>
          <p:cNvGrpSpPr>
            <a:grpSpLocks/>
          </p:cNvGrpSpPr>
          <p:nvPr/>
        </p:nvGrpSpPr>
        <p:grpSpPr bwMode="auto">
          <a:xfrm>
            <a:off x="6878638" y="5300663"/>
            <a:ext cx="215900" cy="215900"/>
            <a:chOff x="2563812" y="2541587"/>
            <a:chExt cx="660400" cy="698500"/>
          </a:xfrm>
        </p:grpSpPr>
        <p:sp>
          <p:nvSpPr>
            <p:cNvPr id="52382"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383" name="Freeform 22"/>
            <p:cNvSpPr>
              <a:spLocks/>
            </p:cNvSpPr>
            <p:nvPr/>
          </p:nvSpPr>
          <p:spPr bwMode="auto">
            <a:xfrm>
              <a:off x="2563812" y="2618626"/>
              <a:ext cx="660400" cy="621461"/>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6626" name="Group 140"/>
          <p:cNvGrpSpPr>
            <a:grpSpLocks/>
          </p:cNvGrpSpPr>
          <p:nvPr/>
        </p:nvGrpSpPr>
        <p:grpSpPr bwMode="auto">
          <a:xfrm>
            <a:off x="7381875" y="5300663"/>
            <a:ext cx="215900" cy="215900"/>
            <a:chOff x="2563812" y="2541587"/>
            <a:chExt cx="660400" cy="698500"/>
          </a:xfrm>
        </p:grpSpPr>
        <p:sp>
          <p:nvSpPr>
            <p:cNvPr id="52380"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381" name="Freeform 22"/>
            <p:cNvSpPr>
              <a:spLocks/>
            </p:cNvSpPr>
            <p:nvPr/>
          </p:nvSpPr>
          <p:spPr bwMode="auto">
            <a:xfrm>
              <a:off x="2563812" y="2618626"/>
              <a:ext cx="660400" cy="621461"/>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6627" name="Group 140"/>
          <p:cNvGrpSpPr>
            <a:grpSpLocks/>
          </p:cNvGrpSpPr>
          <p:nvPr/>
        </p:nvGrpSpPr>
        <p:grpSpPr bwMode="auto">
          <a:xfrm>
            <a:off x="7958138" y="5300663"/>
            <a:ext cx="215900" cy="215900"/>
            <a:chOff x="2563812" y="2541587"/>
            <a:chExt cx="660400" cy="698500"/>
          </a:xfrm>
        </p:grpSpPr>
        <p:sp>
          <p:nvSpPr>
            <p:cNvPr id="52378" name="Freeform 21"/>
            <p:cNvSpPr>
              <a:spLocks/>
            </p:cNvSpPr>
            <p:nvPr/>
          </p:nvSpPr>
          <p:spPr bwMode="auto">
            <a:xfrm>
              <a:off x="2563812" y="2541587"/>
              <a:ext cx="660400" cy="698500"/>
            </a:xfrm>
            <a:custGeom>
              <a:avLst/>
              <a:gdLst>
                <a:gd name="T0" fmla="*/ 0 w 416"/>
                <a:gd name="T1" fmla="*/ 2147483647 h 440"/>
                <a:gd name="T2" fmla="*/ 2147483647 w 416"/>
                <a:gd name="T3" fmla="*/ 0 h 440"/>
                <a:gd name="T4" fmla="*/ 2147483647 w 416"/>
                <a:gd name="T5" fmla="*/ 2147483647 h 440"/>
                <a:gd name="T6" fmla="*/ 2147483647 w 416"/>
                <a:gd name="T7" fmla="*/ 2147483647 h 440"/>
                <a:gd name="T8" fmla="*/ 2147483647 w 416"/>
                <a:gd name="T9" fmla="*/ 2147483647 h 440"/>
                <a:gd name="T10" fmla="*/ 0 w 416"/>
                <a:gd name="T11" fmla="*/ 2147483647 h 440"/>
                <a:gd name="T12" fmla="*/ 0 w 416"/>
                <a:gd name="T13" fmla="*/ 2147483647 h 440"/>
                <a:gd name="T14" fmla="*/ 0 60000 65536"/>
                <a:gd name="T15" fmla="*/ 0 60000 65536"/>
                <a:gd name="T16" fmla="*/ 0 60000 65536"/>
                <a:gd name="T17" fmla="*/ 0 60000 65536"/>
                <a:gd name="T18" fmla="*/ 0 60000 65536"/>
                <a:gd name="T19" fmla="*/ 0 60000 65536"/>
                <a:gd name="T20" fmla="*/ 0 60000 65536"/>
                <a:gd name="T21" fmla="*/ 0 w 416"/>
                <a:gd name="T22" fmla="*/ 0 h 440"/>
                <a:gd name="T23" fmla="*/ 416 w 416"/>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440">
                  <a:moveTo>
                    <a:pt x="0" y="52"/>
                  </a:moveTo>
                  <a:lnTo>
                    <a:pt x="199" y="0"/>
                  </a:lnTo>
                  <a:lnTo>
                    <a:pt x="416" y="56"/>
                  </a:lnTo>
                  <a:lnTo>
                    <a:pt x="416" y="377"/>
                  </a:lnTo>
                  <a:lnTo>
                    <a:pt x="217" y="440"/>
                  </a:lnTo>
                  <a:lnTo>
                    <a:pt x="0" y="371"/>
                  </a:lnTo>
                  <a:lnTo>
                    <a:pt x="0" y="52"/>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379" name="Freeform 22"/>
            <p:cNvSpPr>
              <a:spLocks/>
            </p:cNvSpPr>
            <p:nvPr/>
          </p:nvSpPr>
          <p:spPr bwMode="auto">
            <a:xfrm>
              <a:off x="2563812" y="2618626"/>
              <a:ext cx="660400" cy="621461"/>
            </a:xfrm>
            <a:custGeom>
              <a:avLst/>
              <a:gdLst>
                <a:gd name="T0" fmla="*/ 2147483647 w 207"/>
                <a:gd name="T1" fmla="*/ 2147483647 h 195"/>
                <a:gd name="T2" fmla="*/ 2147483647 w 207"/>
                <a:gd name="T3" fmla="*/ 2147483647 h 195"/>
                <a:gd name="T4" fmla="*/ 2147483647 w 207"/>
                <a:gd name="T5" fmla="*/ 2147483647 h 195"/>
                <a:gd name="T6" fmla="*/ 2147483647 w 207"/>
                <a:gd name="T7" fmla="*/ 0 h 195"/>
                <a:gd name="T8" fmla="*/ 0 w 207"/>
                <a:gd name="T9" fmla="*/ 2147483647 h 195"/>
                <a:gd name="T10" fmla="*/ 0 w 207"/>
                <a:gd name="T11" fmla="*/ 2147483647 h 195"/>
                <a:gd name="T12" fmla="*/ 2147483647 w 207"/>
                <a:gd name="T13" fmla="*/ 2147483647 h 195"/>
                <a:gd name="T14" fmla="*/ 2147483647 w 207"/>
                <a:gd name="T15" fmla="*/ 2147483647 h 195"/>
                <a:gd name="T16" fmla="*/ 2147483647 w 207"/>
                <a:gd name="T17" fmla="*/ 2147483647 h 195"/>
                <a:gd name="T18" fmla="*/ 2147483647 w 207"/>
                <a:gd name="T19" fmla="*/ 2147483647 h 195"/>
                <a:gd name="T20" fmla="*/ 2147483647 w 207"/>
                <a:gd name="T21" fmla="*/ 2147483647 h 195"/>
                <a:gd name="T22" fmla="*/ 2147483647 w 207"/>
                <a:gd name="T23" fmla="*/ 2147483647 h 195"/>
                <a:gd name="T24" fmla="*/ 2147483647 w 207"/>
                <a:gd name="T25" fmla="*/ 2147483647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95"/>
                <a:gd name="T41" fmla="*/ 207 w 207"/>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95">
                  <a:moveTo>
                    <a:pt x="207" y="4"/>
                  </a:moveTo>
                  <a:cubicBezTo>
                    <a:pt x="202" y="3"/>
                    <a:pt x="202" y="3"/>
                    <a:pt x="202" y="3"/>
                  </a:cubicBezTo>
                  <a:cubicBezTo>
                    <a:pt x="182" y="9"/>
                    <a:pt x="109" y="32"/>
                    <a:pt x="108" y="33"/>
                  </a:cubicBezTo>
                  <a:cubicBezTo>
                    <a:pt x="106" y="32"/>
                    <a:pt x="26" y="7"/>
                    <a:pt x="5" y="0"/>
                  </a:cubicBezTo>
                  <a:cubicBezTo>
                    <a:pt x="0" y="2"/>
                    <a:pt x="0" y="2"/>
                    <a:pt x="0" y="2"/>
                  </a:cubicBezTo>
                  <a:cubicBezTo>
                    <a:pt x="0" y="4"/>
                    <a:pt x="0" y="4"/>
                    <a:pt x="0" y="4"/>
                  </a:cubicBezTo>
                  <a:cubicBezTo>
                    <a:pt x="105" y="38"/>
                    <a:pt x="105" y="38"/>
                    <a:pt x="105" y="38"/>
                  </a:cubicBezTo>
                  <a:cubicBezTo>
                    <a:pt x="105" y="195"/>
                    <a:pt x="105" y="195"/>
                    <a:pt x="105" y="195"/>
                  </a:cubicBezTo>
                  <a:cubicBezTo>
                    <a:pt x="108" y="195"/>
                    <a:pt x="108" y="195"/>
                    <a:pt x="108" y="195"/>
                  </a:cubicBezTo>
                  <a:cubicBezTo>
                    <a:pt x="111" y="195"/>
                    <a:pt x="111" y="195"/>
                    <a:pt x="111" y="195"/>
                  </a:cubicBezTo>
                  <a:cubicBezTo>
                    <a:pt x="111" y="38"/>
                    <a:pt x="111" y="38"/>
                    <a:pt x="111" y="38"/>
                  </a:cubicBezTo>
                  <a:cubicBezTo>
                    <a:pt x="207" y="7"/>
                    <a:pt x="207" y="7"/>
                    <a:pt x="207" y="7"/>
                  </a:cubicBezTo>
                  <a:lnTo>
                    <a:pt x="207" y="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52272" name="Rectangle 24"/>
          <p:cNvSpPr>
            <a:spLocks noChangeArrowheads="1"/>
          </p:cNvSpPr>
          <p:nvPr/>
        </p:nvSpPr>
        <p:spPr bwMode="auto">
          <a:xfrm>
            <a:off x="2786063" y="1484313"/>
            <a:ext cx="606425"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j-lt"/>
                <a:ea typeface="华文细黑" pitchFamily="2" charset="-122"/>
              </a:rPr>
              <a:t>Station</a:t>
            </a:r>
            <a:endParaRPr kumimoji="0" lang="zh-CN" altLang="en-US" sz="1400" dirty="0">
              <a:solidFill>
                <a:schemeClr val="folHlink"/>
              </a:solidFill>
              <a:latin typeface="+mj-lt"/>
              <a:ea typeface="华文细黑" pitchFamily="2" charset="-122"/>
            </a:endParaRPr>
          </a:p>
        </p:txBody>
      </p:sp>
      <p:sp>
        <p:nvSpPr>
          <p:cNvPr id="52273" name="Rectangle 24"/>
          <p:cNvSpPr>
            <a:spLocks noChangeArrowheads="1"/>
          </p:cNvSpPr>
          <p:nvPr/>
        </p:nvSpPr>
        <p:spPr bwMode="auto">
          <a:xfrm>
            <a:off x="1571625" y="1484313"/>
            <a:ext cx="606425" cy="215900"/>
          </a:xfrm>
          <a:prstGeom prst="rect">
            <a:avLst/>
          </a:prstGeom>
          <a:noFill/>
          <a:ln w="9525">
            <a:noFill/>
            <a:miter lim="800000"/>
            <a:headEnd/>
            <a:tailEnd/>
          </a:ln>
        </p:spPr>
        <p:txBody>
          <a:bodyPr wrap="none" lIns="0" tIns="0" rIns="0" bIns="0">
            <a:spAutoFit/>
          </a:bodyPr>
          <a:lstStyle/>
          <a:p>
            <a:pPr>
              <a:defRPr/>
            </a:pPr>
            <a:r>
              <a:rPr kumimoji="0" lang="en-US" altLang="zh-CN" sz="1400" dirty="0">
                <a:solidFill>
                  <a:schemeClr val="folHlink"/>
                </a:solidFill>
                <a:latin typeface="+mj-lt"/>
                <a:ea typeface="华文细黑" pitchFamily="2" charset="-122"/>
              </a:rPr>
              <a:t>Station</a:t>
            </a:r>
            <a:endParaRPr kumimoji="0" lang="zh-CN" altLang="en-US" sz="1400" dirty="0">
              <a:solidFill>
                <a:schemeClr val="folHlink"/>
              </a:solidFill>
              <a:latin typeface="+mj-lt"/>
              <a:ea typeface="华文细黑" pitchFamily="2" charset="-122"/>
            </a:endParaRPr>
          </a:p>
        </p:txBody>
      </p:sp>
      <p:grpSp>
        <p:nvGrpSpPr>
          <p:cNvPr id="526628" name="Group 404"/>
          <p:cNvGrpSpPr>
            <a:grpSpLocks/>
          </p:cNvGrpSpPr>
          <p:nvPr/>
        </p:nvGrpSpPr>
        <p:grpSpPr bwMode="auto">
          <a:xfrm>
            <a:off x="5292725" y="2060575"/>
            <a:ext cx="327025" cy="360363"/>
            <a:chOff x="4650" y="2453"/>
            <a:chExt cx="396" cy="419"/>
          </a:xfrm>
        </p:grpSpPr>
        <p:grpSp>
          <p:nvGrpSpPr>
            <p:cNvPr id="526629" name="Group 141"/>
            <p:cNvGrpSpPr>
              <a:grpSpLocks/>
            </p:cNvGrpSpPr>
            <p:nvPr/>
          </p:nvGrpSpPr>
          <p:grpSpPr bwMode="auto">
            <a:xfrm>
              <a:off x="4650" y="2453"/>
              <a:ext cx="396" cy="419"/>
              <a:chOff x="4294187" y="2522537"/>
              <a:chExt cx="628650" cy="665163"/>
            </a:xfrm>
          </p:grpSpPr>
          <p:sp>
            <p:nvSpPr>
              <p:cNvPr id="52376" name="Freeform 19"/>
              <p:cNvSpPr>
                <a:spLocks/>
              </p:cNvSpPr>
              <p:nvPr/>
            </p:nvSpPr>
            <p:spPr bwMode="auto">
              <a:xfrm>
                <a:off x="4294187" y="2522537"/>
                <a:ext cx="628650" cy="665163"/>
              </a:xfrm>
              <a:custGeom>
                <a:avLst/>
                <a:gdLst>
                  <a:gd name="T0" fmla="*/ 0 w 396"/>
                  <a:gd name="T1" fmla="*/ 2147483647 h 419"/>
                  <a:gd name="T2" fmla="*/ 2147483647 w 396"/>
                  <a:gd name="T3" fmla="*/ 0 h 419"/>
                  <a:gd name="T4" fmla="*/ 2147483647 w 396"/>
                  <a:gd name="T5" fmla="*/ 2147483647 h 419"/>
                  <a:gd name="T6" fmla="*/ 2147483647 w 396"/>
                  <a:gd name="T7" fmla="*/ 2147483647 h 419"/>
                  <a:gd name="T8" fmla="*/ 2147483647 w 396"/>
                  <a:gd name="T9" fmla="*/ 2147483647 h 419"/>
                  <a:gd name="T10" fmla="*/ 0 w 396"/>
                  <a:gd name="T11" fmla="*/ 2147483647 h 419"/>
                  <a:gd name="T12" fmla="*/ 0 w 396"/>
                  <a:gd name="T13" fmla="*/ 2147483647 h 419"/>
                  <a:gd name="T14" fmla="*/ 0 60000 65536"/>
                  <a:gd name="T15" fmla="*/ 0 60000 65536"/>
                  <a:gd name="T16" fmla="*/ 0 60000 65536"/>
                  <a:gd name="T17" fmla="*/ 0 60000 65536"/>
                  <a:gd name="T18" fmla="*/ 0 60000 65536"/>
                  <a:gd name="T19" fmla="*/ 0 60000 65536"/>
                  <a:gd name="T20" fmla="*/ 0 60000 65536"/>
                  <a:gd name="T21" fmla="*/ 0 w 396"/>
                  <a:gd name="T22" fmla="*/ 0 h 419"/>
                  <a:gd name="T23" fmla="*/ 396 w 396"/>
                  <a:gd name="T24" fmla="*/ 419 h 4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6" h="419">
                    <a:moveTo>
                      <a:pt x="0" y="48"/>
                    </a:moveTo>
                    <a:lnTo>
                      <a:pt x="189" y="0"/>
                    </a:lnTo>
                    <a:lnTo>
                      <a:pt x="396" y="54"/>
                    </a:lnTo>
                    <a:lnTo>
                      <a:pt x="396" y="361"/>
                    </a:lnTo>
                    <a:lnTo>
                      <a:pt x="207" y="419"/>
                    </a:lnTo>
                    <a:lnTo>
                      <a:pt x="0" y="353"/>
                    </a:lnTo>
                    <a:lnTo>
                      <a:pt x="0" y="4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377" name="Freeform 20"/>
              <p:cNvSpPr>
                <a:spLocks/>
              </p:cNvSpPr>
              <p:nvPr/>
            </p:nvSpPr>
            <p:spPr bwMode="auto">
              <a:xfrm>
                <a:off x="4294187" y="2548910"/>
                <a:ext cx="628650" cy="638790"/>
              </a:xfrm>
              <a:custGeom>
                <a:avLst/>
                <a:gdLst>
                  <a:gd name="T0" fmla="*/ 2147483647 w 197"/>
                  <a:gd name="T1" fmla="*/ 2147483647 h 201"/>
                  <a:gd name="T2" fmla="*/ 2147483647 w 197"/>
                  <a:gd name="T3" fmla="*/ 2147483647 h 201"/>
                  <a:gd name="T4" fmla="*/ 2147483647 w 197"/>
                  <a:gd name="T5" fmla="*/ 2147483647 h 201"/>
                  <a:gd name="T6" fmla="*/ 2147483647 w 197"/>
                  <a:gd name="T7" fmla="*/ 2147483647 h 201"/>
                  <a:gd name="T8" fmla="*/ 2147483647 w 197"/>
                  <a:gd name="T9" fmla="*/ 2147483647 h 201"/>
                  <a:gd name="T10" fmla="*/ 2147483647 w 197"/>
                  <a:gd name="T11" fmla="*/ 2147483647 h 201"/>
                  <a:gd name="T12" fmla="*/ 2147483647 w 197"/>
                  <a:gd name="T13" fmla="*/ 2147483647 h 201"/>
                  <a:gd name="T14" fmla="*/ 2147483647 w 197"/>
                  <a:gd name="T15" fmla="*/ 2147483647 h 201"/>
                  <a:gd name="T16" fmla="*/ 2147483647 w 197"/>
                  <a:gd name="T17" fmla="*/ 2147483647 h 201"/>
                  <a:gd name="T18" fmla="*/ 2147483647 w 197"/>
                  <a:gd name="T19" fmla="*/ 2147483647 h 201"/>
                  <a:gd name="T20" fmla="*/ 2147483647 w 197"/>
                  <a:gd name="T21" fmla="*/ 2147483647 h 201"/>
                  <a:gd name="T22" fmla="*/ 2147483647 w 197"/>
                  <a:gd name="T23" fmla="*/ 0 h 201"/>
                  <a:gd name="T24" fmla="*/ 2147483647 w 197"/>
                  <a:gd name="T25" fmla="*/ 2147483647 h 201"/>
                  <a:gd name="T26" fmla="*/ 2147483647 w 197"/>
                  <a:gd name="T27" fmla="*/ 2147483647 h 201"/>
                  <a:gd name="T28" fmla="*/ 0 w 197"/>
                  <a:gd name="T29" fmla="*/ 2147483647 h 201"/>
                  <a:gd name="T30" fmla="*/ 0 w 197"/>
                  <a:gd name="T31" fmla="*/ 2147483647 h 201"/>
                  <a:gd name="T32" fmla="*/ 2147483647 w 197"/>
                  <a:gd name="T33" fmla="*/ 2147483647 h 201"/>
                  <a:gd name="T34" fmla="*/ 2147483647 w 197"/>
                  <a:gd name="T35" fmla="*/ 2147483647 h 201"/>
                  <a:gd name="T36" fmla="*/ 2147483647 w 197"/>
                  <a:gd name="T37" fmla="*/ 2147483647 h 201"/>
                  <a:gd name="T38" fmla="*/ 2147483647 w 197"/>
                  <a:gd name="T39" fmla="*/ 2147483647 h 201"/>
                  <a:gd name="T40" fmla="*/ 2147483647 w 197"/>
                  <a:gd name="T41" fmla="*/ 2147483647 h 201"/>
                  <a:gd name="T42" fmla="*/ 2147483647 w 197"/>
                  <a:gd name="T43" fmla="*/ 2147483647 h 201"/>
                  <a:gd name="T44" fmla="*/ 2147483647 w 197"/>
                  <a:gd name="T45" fmla="*/ 2147483647 h 201"/>
                  <a:gd name="T46" fmla="*/ 2147483647 w 197"/>
                  <a:gd name="T47" fmla="*/ 2147483647 h 201"/>
                  <a:gd name="T48" fmla="*/ 2147483647 w 197"/>
                  <a:gd name="T49" fmla="*/ 2147483647 h 201"/>
                  <a:gd name="T50" fmla="*/ 2147483647 w 197"/>
                  <a:gd name="T51" fmla="*/ 2147483647 h 201"/>
                  <a:gd name="T52" fmla="*/ 2147483647 w 197"/>
                  <a:gd name="T53" fmla="*/ 2147483647 h 201"/>
                  <a:gd name="T54" fmla="*/ 2147483647 w 197"/>
                  <a:gd name="T55" fmla="*/ 2147483647 h 201"/>
                  <a:gd name="T56" fmla="*/ 2147483647 w 197"/>
                  <a:gd name="T57" fmla="*/ 2147483647 h 201"/>
                  <a:gd name="T58" fmla="*/ 2147483647 w 197"/>
                  <a:gd name="T59" fmla="*/ 2147483647 h 201"/>
                  <a:gd name="T60" fmla="*/ 2147483647 w 197"/>
                  <a:gd name="T61" fmla="*/ 2147483647 h 201"/>
                  <a:gd name="T62" fmla="*/ 2147483647 w 197"/>
                  <a:gd name="T63" fmla="*/ 2147483647 h 2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7"/>
                  <a:gd name="T97" fmla="*/ 0 h 201"/>
                  <a:gd name="T98" fmla="*/ 197 w 197"/>
                  <a:gd name="T99" fmla="*/ 201 h 2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7" h="201">
                    <a:moveTo>
                      <a:pt x="197" y="19"/>
                    </a:moveTo>
                    <a:cubicBezTo>
                      <a:pt x="192" y="18"/>
                      <a:pt x="192" y="18"/>
                      <a:pt x="192" y="18"/>
                    </a:cubicBezTo>
                    <a:cubicBezTo>
                      <a:pt x="173" y="23"/>
                      <a:pt x="104" y="45"/>
                      <a:pt x="103" y="46"/>
                    </a:cubicBezTo>
                    <a:cubicBezTo>
                      <a:pt x="102" y="46"/>
                      <a:pt x="91" y="42"/>
                      <a:pt x="76" y="37"/>
                    </a:cubicBezTo>
                    <a:cubicBezTo>
                      <a:pt x="98" y="31"/>
                      <a:pt x="165" y="11"/>
                      <a:pt x="165" y="11"/>
                    </a:cubicBezTo>
                    <a:cubicBezTo>
                      <a:pt x="165" y="10"/>
                      <a:pt x="165" y="10"/>
                      <a:pt x="165" y="10"/>
                    </a:cubicBezTo>
                    <a:cubicBezTo>
                      <a:pt x="160" y="9"/>
                      <a:pt x="160" y="9"/>
                      <a:pt x="160" y="9"/>
                    </a:cubicBezTo>
                    <a:cubicBezTo>
                      <a:pt x="72" y="36"/>
                      <a:pt x="72" y="36"/>
                      <a:pt x="72" y="36"/>
                    </a:cubicBezTo>
                    <a:cubicBezTo>
                      <a:pt x="62" y="33"/>
                      <a:pt x="52" y="30"/>
                      <a:pt x="41" y="26"/>
                    </a:cubicBezTo>
                    <a:cubicBezTo>
                      <a:pt x="62" y="21"/>
                      <a:pt x="131" y="2"/>
                      <a:pt x="131" y="2"/>
                    </a:cubicBezTo>
                    <a:cubicBezTo>
                      <a:pt x="130" y="2"/>
                      <a:pt x="130" y="2"/>
                      <a:pt x="130" y="2"/>
                    </a:cubicBezTo>
                    <a:cubicBezTo>
                      <a:pt x="126" y="0"/>
                      <a:pt x="126" y="0"/>
                      <a:pt x="126" y="0"/>
                    </a:cubicBezTo>
                    <a:cubicBezTo>
                      <a:pt x="37" y="25"/>
                      <a:pt x="37" y="25"/>
                      <a:pt x="37" y="25"/>
                    </a:cubicBezTo>
                    <a:cubicBezTo>
                      <a:pt x="23" y="21"/>
                      <a:pt x="11" y="17"/>
                      <a:pt x="5" y="15"/>
                    </a:cubicBezTo>
                    <a:cubicBezTo>
                      <a:pt x="0" y="16"/>
                      <a:pt x="0" y="16"/>
                      <a:pt x="0" y="16"/>
                    </a:cubicBezTo>
                    <a:cubicBezTo>
                      <a:pt x="0" y="19"/>
                      <a:pt x="0" y="19"/>
                      <a:pt x="0" y="19"/>
                    </a:cubicBezTo>
                    <a:cubicBezTo>
                      <a:pt x="33" y="30"/>
                      <a:pt x="33" y="30"/>
                      <a:pt x="33" y="30"/>
                    </a:cubicBezTo>
                    <a:cubicBezTo>
                      <a:pt x="33" y="179"/>
                      <a:pt x="33" y="179"/>
                      <a:pt x="33" y="179"/>
                    </a:cubicBezTo>
                    <a:cubicBezTo>
                      <a:pt x="36" y="180"/>
                      <a:pt x="36" y="180"/>
                      <a:pt x="36" y="180"/>
                    </a:cubicBezTo>
                    <a:cubicBezTo>
                      <a:pt x="36" y="180"/>
                      <a:pt x="36" y="180"/>
                      <a:pt x="36" y="180"/>
                    </a:cubicBezTo>
                    <a:cubicBezTo>
                      <a:pt x="36" y="180"/>
                      <a:pt x="36" y="50"/>
                      <a:pt x="36" y="30"/>
                    </a:cubicBezTo>
                    <a:cubicBezTo>
                      <a:pt x="67" y="40"/>
                      <a:pt x="67" y="40"/>
                      <a:pt x="67" y="40"/>
                    </a:cubicBezTo>
                    <a:cubicBezTo>
                      <a:pt x="67" y="190"/>
                      <a:pt x="67" y="190"/>
                      <a:pt x="67" y="190"/>
                    </a:cubicBezTo>
                    <a:cubicBezTo>
                      <a:pt x="70" y="191"/>
                      <a:pt x="70" y="191"/>
                      <a:pt x="70" y="191"/>
                    </a:cubicBezTo>
                    <a:cubicBezTo>
                      <a:pt x="70" y="41"/>
                      <a:pt x="70" y="41"/>
                      <a:pt x="70" y="41"/>
                    </a:cubicBezTo>
                    <a:cubicBezTo>
                      <a:pt x="100" y="51"/>
                      <a:pt x="100" y="51"/>
                      <a:pt x="100" y="51"/>
                    </a:cubicBezTo>
                    <a:cubicBezTo>
                      <a:pt x="100" y="200"/>
                      <a:pt x="100" y="200"/>
                      <a:pt x="100" y="200"/>
                    </a:cubicBezTo>
                    <a:cubicBezTo>
                      <a:pt x="103" y="201"/>
                      <a:pt x="103" y="201"/>
                      <a:pt x="103" y="201"/>
                    </a:cubicBezTo>
                    <a:cubicBezTo>
                      <a:pt x="105" y="200"/>
                      <a:pt x="105" y="200"/>
                      <a:pt x="105" y="200"/>
                    </a:cubicBezTo>
                    <a:cubicBezTo>
                      <a:pt x="105" y="51"/>
                      <a:pt x="105" y="51"/>
                      <a:pt x="105" y="51"/>
                    </a:cubicBezTo>
                    <a:cubicBezTo>
                      <a:pt x="197" y="22"/>
                      <a:pt x="197" y="22"/>
                      <a:pt x="197" y="22"/>
                    </a:cubicBezTo>
                    <a:lnTo>
                      <a:pt x="197" y="19"/>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6630" name="Group 408"/>
            <p:cNvGrpSpPr>
              <a:grpSpLocks/>
            </p:cNvGrpSpPr>
            <p:nvPr/>
          </p:nvGrpSpPr>
          <p:grpSpPr bwMode="auto">
            <a:xfrm>
              <a:off x="4686" y="2568"/>
              <a:ext cx="318" cy="227"/>
              <a:chOff x="1296" y="3216"/>
              <a:chExt cx="288" cy="288"/>
            </a:xfrm>
          </p:grpSpPr>
          <p:sp>
            <p:nvSpPr>
              <p:cNvPr id="52374" name="Oval 409"/>
              <p:cNvSpPr>
                <a:spLocks noChangeAspect="1" noChangeArrowheads="1"/>
              </p:cNvSpPr>
              <p:nvPr/>
            </p:nvSpPr>
            <p:spPr bwMode="gray">
              <a:xfrm>
                <a:off x="1296" y="3215"/>
                <a:ext cx="286" cy="288"/>
              </a:xfrm>
              <a:prstGeom prst="ellipse">
                <a:avLst/>
              </a:prstGeom>
              <a:solidFill>
                <a:schemeClr val="tx1"/>
              </a:solidFill>
              <a:ln w="12700">
                <a:solidFill>
                  <a:srgbClr val="4D88FF"/>
                </a:solidFill>
                <a:round/>
                <a:headEnd/>
                <a:tailEnd/>
              </a:ln>
            </p:spPr>
            <p:txBody>
              <a:bodyPr wrap="none" lIns="0" tIns="0" rIns="0" bIns="0" anchor="ctr"/>
              <a:lstStyle/>
              <a:p>
                <a:pPr>
                  <a:defRPr/>
                </a:pPr>
                <a:endParaRPr lang="zh-CN" altLang="en-US">
                  <a:latin typeface="+mj-lt"/>
                  <a:ea typeface="宋体" pitchFamily="2" charset="-122"/>
                </a:endParaRPr>
              </a:p>
            </p:txBody>
          </p:sp>
          <p:sp>
            <p:nvSpPr>
              <p:cNvPr id="52375" name="Freeform 410"/>
              <p:cNvSpPr>
                <a:spLocks/>
              </p:cNvSpPr>
              <p:nvPr/>
            </p:nvSpPr>
            <p:spPr bwMode="gray">
              <a:xfrm>
                <a:off x="1345" y="3311"/>
                <a:ext cx="192" cy="96"/>
              </a:xfrm>
              <a:custGeom>
                <a:avLst/>
                <a:gdLst>
                  <a:gd name="T0" fmla="*/ 0 w 624"/>
                  <a:gd name="T1" fmla="*/ 24 h 192"/>
                  <a:gd name="T2" fmla="*/ 3 w 624"/>
                  <a:gd name="T3" fmla="*/ 24 h 192"/>
                  <a:gd name="T4" fmla="*/ 3 w 624"/>
                  <a:gd name="T5" fmla="*/ 0 h 192"/>
                  <a:gd name="T6" fmla="*/ 7 w 624"/>
                  <a:gd name="T7" fmla="*/ 0 h 192"/>
                  <a:gd name="T8" fmla="*/ 7 w 624"/>
                  <a:gd name="T9" fmla="*/ 24 h 192"/>
                  <a:gd name="T10" fmla="*/ 11 w 624"/>
                  <a:gd name="T11" fmla="*/ 24 h 192"/>
                  <a:gd name="T12" fmla="*/ 11 w 624"/>
                  <a:gd name="T13" fmla="*/ 0 h 192"/>
                  <a:gd name="T14" fmla="*/ 15 w 624"/>
                  <a:gd name="T15" fmla="*/ 0 h 192"/>
                  <a:gd name="T16" fmla="*/ 15 w 624"/>
                  <a:gd name="T17" fmla="*/ 24 h 192"/>
                  <a:gd name="T18" fmla="*/ 18 w 624"/>
                  <a:gd name="T19" fmla="*/ 24 h 1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4"/>
                  <a:gd name="T31" fmla="*/ 0 h 192"/>
                  <a:gd name="T32" fmla="*/ 624 w 624"/>
                  <a:gd name="T33" fmla="*/ 192 h 19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4" h="192">
                    <a:moveTo>
                      <a:pt x="0" y="192"/>
                    </a:moveTo>
                    <a:lnTo>
                      <a:pt x="96" y="192"/>
                    </a:lnTo>
                    <a:lnTo>
                      <a:pt x="96" y="0"/>
                    </a:lnTo>
                    <a:lnTo>
                      <a:pt x="240" y="0"/>
                    </a:lnTo>
                    <a:lnTo>
                      <a:pt x="240" y="192"/>
                    </a:lnTo>
                    <a:lnTo>
                      <a:pt x="384" y="192"/>
                    </a:lnTo>
                    <a:lnTo>
                      <a:pt x="384" y="0"/>
                    </a:lnTo>
                    <a:lnTo>
                      <a:pt x="528" y="0"/>
                    </a:lnTo>
                    <a:lnTo>
                      <a:pt x="528" y="192"/>
                    </a:lnTo>
                    <a:lnTo>
                      <a:pt x="624" y="192"/>
                    </a:lnTo>
                  </a:path>
                </a:pathLst>
              </a:custGeom>
              <a:solidFill>
                <a:schemeClr val="tx1"/>
              </a:solidFill>
              <a:ln w="19050">
                <a:solidFill>
                  <a:srgbClr val="4D88FF"/>
                </a:solidFill>
                <a:round/>
                <a:headEnd/>
                <a:tailEnd/>
              </a:ln>
            </p:spPr>
            <p:txBody>
              <a:bodyPr wrap="none" anchor="ctr"/>
              <a:lstStyle/>
              <a:p>
                <a:pPr>
                  <a:defRPr/>
                </a:pPr>
                <a:endParaRPr lang="zh-CN" altLang="en-US">
                  <a:latin typeface="+mj-lt"/>
                  <a:ea typeface="宋体" pitchFamily="2" charset="-122"/>
                </a:endParaRPr>
              </a:p>
            </p:txBody>
          </p:sp>
        </p:grpSp>
      </p:grpSp>
      <p:grpSp>
        <p:nvGrpSpPr>
          <p:cNvPr id="526631" name="Group 411"/>
          <p:cNvGrpSpPr>
            <a:grpSpLocks/>
          </p:cNvGrpSpPr>
          <p:nvPr/>
        </p:nvGrpSpPr>
        <p:grpSpPr bwMode="auto">
          <a:xfrm>
            <a:off x="2916238" y="1989138"/>
            <a:ext cx="327025" cy="360362"/>
            <a:chOff x="4650" y="2453"/>
            <a:chExt cx="396" cy="419"/>
          </a:xfrm>
        </p:grpSpPr>
        <p:grpSp>
          <p:nvGrpSpPr>
            <p:cNvPr id="526632" name="Group 141"/>
            <p:cNvGrpSpPr>
              <a:grpSpLocks/>
            </p:cNvGrpSpPr>
            <p:nvPr/>
          </p:nvGrpSpPr>
          <p:grpSpPr bwMode="auto">
            <a:xfrm>
              <a:off x="4650" y="2453"/>
              <a:ext cx="396" cy="419"/>
              <a:chOff x="4294187" y="2522537"/>
              <a:chExt cx="628650" cy="665163"/>
            </a:xfrm>
          </p:grpSpPr>
          <p:sp>
            <p:nvSpPr>
              <p:cNvPr id="52370" name="Freeform 19"/>
              <p:cNvSpPr>
                <a:spLocks/>
              </p:cNvSpPr>
              <p:nvPr/>
            </p:nvSpPr>
            <p:spPr bwMode="auto">
              <a:xfrm>
                <a:off x="4294187" y="2522537"/>
                <a:ext cx="628650" cy="665163"/>
              </a:xfrm>
              <a:custGeom>
                <a:avLst/>
                <a:gdLst>
                  <a:gd name="T0" fmla="*/ 0 w 396"/>
                  <a:gd name="T1" fmla="*/ 2147483647 h 419"/>
                  <a:gd name="T2" fmla="*/ 2147483647 w 396"/>
                  <a:gd name="T3" fmla="*/ 0 h 419"/>
                  <a:gd name="T4" fmla="*/ 2147483647 w 396"/>
                  <a:gd name="T5" fmla="*/ 2147483647 h 419"/>
                  <a:gd name="T6" fmla="*/ 2147483647 w 396"/>
                  <a:gd name="T7" fmla="*/ 2147483647 h 419"/>
                  <a:gd name="T8" fmla="*/ 2147483647 w 396"/>
                  <a:gd name="T9" fmla="*/ 2147483647 h 419"/>
                  <a:gd name="T10" fmla="*/ 0 w 396"/>
                  <a:gd name="T11" fmla="*/ 2147483647 h 419"/>
                  <a:gd name="T12" fmla="*/ 0 w 396"/>
                  <a:gd name="T13" fmla="*/ 2147483647 h 419"/>
                  <a:gd name="T14" fmla="*/ 0 60000 65536"/>
                  <a:gd name="T15" fmla="*/ 0 60000 65536"/>
                  <a:gd name="T16" fmla="*/ 0 60000 65536"/>
                  <a:gd name="T17" fmla="*/ 0 60000 65536"/>
                  <a:gd name="T18" fmla="*/ 0 60000 65536"/>
                  <a:gd name="T19" fmla="*/ 0 60000 65536"/>
                  <a:gd name="T20" fmla="*/ 0 60000 65536"/>
                  <a:gd name="T21" fmla="*/ 0 w 396"/>
                  <a:gd name="T22" fmla="*/ 0 h 419"/>
                  <a:gd name="T23" fmla="*/ 396 w 396"/>
                  <a:gd name="T24" fmla="*/ 419 h 4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6" h="419">
                    <a:moveTo>
                      <a:pt x="0" y="48"/>
                    </a:moveTo>
                    <a:lnTo>
                      <a:pt x="189" y="0"/>
                    </a:lnTo>
                    <a:lnTo>
                      <a:pt x="396" y="54"/>
                    </a:lnTo>
                    <a:lnTo>
                      <a:pt x="396" y="361"/>
                    </a:lnTo>
                    <a:lnTo>
                      <a:pt x="207" y="419"/>
                    </a:lnTo>
                    <a:lnTo>
                      <a:pt x="0" y="353"/>
                    </a:lnTo>
                    <a:lnTo>
                      <a:pt x="0" y="4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371" name="Freeform 20"/>
              <p:cNvSpPr>
                <a:spLocks/>
              </p:cNvSpPr>
              <p:nvPr/>
            </p:nvSpPr>
            <p:spPr bwMode="auto">
              <a:xfrm>
                <a:off x="4294187" y="2548908"/>
                <a:ext cx="628650" cy="638792"/>
              </a:xfrm>
              <a:custGeom>
                <a:avLst/>
                <a:gdLst>
                  <a:gd name="T0" fmla="*/ 2147483647 w 197"/>
                  <a:gd name="T1" fmla="*/ 2147483647 h 201"/>
                  <a:gd name="T2" fmla="*/ 2147483647 w 197"/>
                  <a:gd name="T3" fmla="*/ 2147483647 h 201"/>
                  <a:gd name="T4" fmla="*/ 2147483647 w 197"/>
                  <a:gd name="T5" fmla="*/ 2147483647 h 201"/>
                  <a:gd name="T6" fmla="*/ 2147483647 w 197"/>
                  <a:gd name="T7" fmla="*/ 2147483647 h 201"/>
                  <a:gd name="T8" fmla="*/ 2147483647 w 197"/>
                  <a:gd name="T9" fmla="*/ 2147483647 h 201"/>
                  <a:gd name="T10" fmla="*/ 2147483647 w 197"/>
                  <a:gd name="T11" fmla="*/ 2147483647 h 201"/>
                  <a:gd name="T12" fmla="*/ 2147483647 w 197"/>
                  <a:gd name="T13" fmla="*/ 2147483647 h 201"/>
                  <a:gd name="T14" fmla="*/ 2147483647 w 197"/>
                  <a:gd name="T15" fmla="*/ 2147483647 h 201"/>
                  <a:gd name="T16" fmla="*/ 2147483647 w 197"/>
                  <a:gd name="T17" fmla="*/ 2147483647 h 201"/>
                  <a:gd name="T18" fmla="*/ 2147483647 w 197"/>
                  <a:gd name="T19" fmla="*/ 2147483647 h 201"/>
                  <a:gd name="T20" fmla="*/ 2147483647 w 197"/>
                  <a:gd name="T21" fmla="*/ 2147483647 h 201"/>
                  <a:gd name="T22" fmla="*/ 2147483647 w 197"/>
                  <a:gd name="T23" fmla="*/ 0 h 201"/>
                  <a:gd name="T24" fmla="*/ 2147483647 w 197"/>
                  <a:gd name="T25" fmla="*/ 2147483647 h 201"/>
                  <a:gd name="T26" fmla="*/ 2147483647 w 197"/>
                  <a:gd name="T27" fmla="*/ 2147483647 h 201"/>
                  <a:gd name="T28" fmla="*/ 0 w 197"/>
                  <a:gd name="T29" fmla="*/ 2147483647 h 201"/>
                  <a:gd name="T30" fmla="*/ 0 w 197"/>
                  <a:gd name="T31" fmla="*/ 2147483647 h 201"/>
                  <a:gd name="T32" fmla="*/ 2147483647 w 197"/>
                  <a:gd name="T33" fmla="*/ 2147483647 h 201"/>
                  <a:gd name="T34" fmla="*/ 2147483647 w 197"/>
                  <a:gd name="T35" fmla="*/ 2147483647 h 201"/>
                  <a:gd name="T36" fmla="*/ 2147483647 w 197"/>
                  <a:gd name="T37" fmla="*/ 2147483647 h 201"/>
                  <a:gd name="T38" fmla="*/ 2147483647 w 197"/>
                  <a:gd name="T39" fmla="*/ 2147483647 h 201"/>
                  <a:gd name="T40" fmla="*/ 2147483647 w 197"/>
                  <a:gd name="T41" fmla="*/ 2147483647 h 201"/>
                  <a:gd name="T42" fmla="*/ 2147483647 w 197"/>
                  <a:gd name="T43" fmla="*/ 2147483647 h 201"/>
                  <a:gd name="T44" fmla="*/ 2147483647 w 197"/>
                  <a:gd name="T45" fmla="*/ 2147483647 h 201"/>
                  <a:gd name="T46" fmla="*/ 2147483647 w 197"/>
                  <a:gd name="T47" fmla="*/ 2147483647 h 201"/>
                  <a:gd name="T48" fmla="*/ 2147483647 w 197"/>
                  <a:gd name="T49" fmla="*/ 2147483647 h 201"/>
                  <a:gd name="T50" fmla="*/ 2147483647 w 197"/>
                  <a:gd name="T51" fmla="*/ 2147483647 h 201"/>
                  <a:gd name="T52" fmla="*/ 2147483647 w 197"/>
                  <a:gd name="T53" fmla="*/ 2147483647 h 201"/>
                  <a:gd name="T54" fmla="*/ 2147483647 w 197"/>
                  <a:gd name="T55" fmla="*/ 2147483647 h 201"/>
                  <a:gd name="T56" fmla="*/ 2147483647 w 197"/>
                  <a:gd name="T57" fmla="*/ 2147483647 h 201"/>
                  <a:gd name="T58" fmla="*/ 2147483647 w 197"/>
                  <a:gd name="T59" fmla="*/ 2147483647 h 201"/>
                  <a:gd name="T60" fmla="*/ 2147483647 w 197"/>
                  <a:gd name="T61" fmla="*/ 2147483647 h 201"/>
                  <a:gd name="T62" fmla="*/ 2147483647 w 197"/>
                  <a:gd name="T63" fmla="*/ 2147483647 h 2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7"/>
                  <a:gd name="T97" fmla="*/ 0 h 201"/>
                  <a:gd name="T98" fmla="*/ 197 w 197"/>
                  <a:gd name="T99" fmla="*/ 201 h 2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7" h="201">
                    <a:moveTo>
                      <a:pt x="197" y="19"/>
                    </a:moveTo>
                    <a:cubicBezTo>
                      <a:pt x="192" y="18"/>
                      <a:pt x="192" y="18"/>
                      <a:pt x="192" y="18"/>
                    </a:cubicBezTo>
                    <a:cubicBezTo>
                      <a:pt x="173" y="23"/>
                      <a:pt x="104" y="45"/>
                      <a:pt x="103" y="46"/>
                    </a:cubicBezTo>
                    <a:cubicBezTo>
                      <a:pt x="102" y="46"/>
                      <a:pt x="91" y="42"/>
                      <a:pt x="76" y="37"/>
                    </a:cubicBezTo>
                    <a:cubicBezTo>
                      <a:pt x="98" y="31"/>
                      <a:pt x="165" y="11"/>
                      <a:pt x="165" y="11"/>
                    </a:cubicBezTo>
                    <a:cubicBezTo>
                      <a:pt x="165" y="10"/>
                      <a:pt x="165" y="10"/>
                      <a:pt x="165" y="10"/>
                    </a:cubicBezTo>
                    <a:cubicBezTo>
                      <a:pt x="160" y="9"/>
                      <a:pt x="160" y="9"/>
                      <a:pt x="160" y="9"/>
                    </a:cubicBezTo>
                    <a:cubicBezTo>
                      <a:pt x="72" y="36"/>
                      <a:pt x="72" y="36"/>
                      <a:pt x="72" y="36"/>
                    </a:cubicBezTo>
                    <a:cubicBezTo>
                      <a:pt x="62" y="33"/>
                      <a:pt x="52" y="30"/>
                      <a:pt x="41" y="26"/>
                    </a:cubicBezTo>
                    <a:cubicBezTo>
                      <a:pt x="62" y="21"/>
                      <a:pt x="131" y="2"/>
                      <a:pt x="131" y="2"/>
                    </a:cubicBezTo>
                    <a:cubicBezTo>
                      <a:pt x="130" y="2"/>
                      <a:pt x="130" y="2"/>
                      <a:pt x="130" y="2"/>
                    </a:cubicBezTo>
                    <a:cubicBezTo>
                      <a:pt x="126" y="0"/>
                      <a:pt x="126" y="0"/>
                      <a:pt x="126" y="0"/>
                    </a:cubicBezTo>
                    <a:cubicBezTo>
                      <a:pt x="37" y="25"/>
                      <a:pt x="37" y="25"/>
                      <a:pt x="37" y="25"/>
                    </a:cubicBezTo>
                    <a:cubicBezTo>
                      <a:pt x="23" y="21"/>
                      <a:pt x="11" y="17"/>
                      <a:pt x="5" y="15"/>
                    </a:cubicBezTo>
                    <a:cubicBezTo>
                      <a:pt x="0" y="16"/>
                      <a:pt x="0" y="16"/>
                      <a:pt x="0" y="16"/>
                    </a:cubicBezTo>
                    <a:cubicBezTo>
                      <a:pt x="0" y="19"/>
                      <a:pt x="0" y="19"/>
                      <a:pt x="0" y="19"/>
                    </a:cubicBezTo>
                    <a:cubicBezTo>
                      <a:pt x="33" y="30"/>
                      <a:pt x="33" y="30"/>
                      <a:pt x="33" y="30"/>
                    </a:cubicBezTo>
                    <a:cubicBezTo>
                      <a:pt x="33" y="179"/>
                      <a:pt x="33" y="179"/>
                      <a:pt x="33" y="179"/>
                    </a:cubicBezTo>
                    <a:cubicBezTo>
                      <a:pt x="36" y="180"/>
                      <a:pt x="36" y="180"/>
                      <a:pt x="36" y="180"/>
                    </a:cubicBezTo>
                    <a:cubicBezTo>
                      <a:pt x="36" y="180"/>
                      <a:pt x="36" y="180"/>
                      <a:pt x="36" y="180"/>
                    </a:cubicBezTo>
                    <a:cubicBezTo>
                      <a:pt x="36" y="180"/>
                      <a:pt x="36" y="50"/>
                      <a:pt x="36" y="30"/>
                    </a:cubicBezTo>
                    <a:cubicBezTo>
                      <a:pt x="67" y="40"/>
                      <a:pt x="67" y="40"/>
                      <a:pt x="67" y="40"/>
                    </a:cubicBezTo>
                    <a:cubicBezTo>
                      <a:pt x="67" y="190"/>
                      <a:pt x="67" y="190"/>
                      <a:pt x="67" y="190"/>
                    </a:cubicBezTo>
                    <a:cubicBezTo>
                      <a:pt x="70" y="191"/>
                      <a:pt x="70" y="191"/>
                      <a:pt x="70" y="191"/>
                    </a:cubicBezTo>
                    <a:cubicBezTo>
                      <a:pt x="70" y="41"/>
                      <a:pt x="70" y="41"/>
                      <a:pt x="70" y="41"/>
                    </a:cubicBezTo>
                    <a:cubicBezTo>
                      <a:pt x="100" y="51"/>
                      <a:pt x="100" y="51"/>
                      <a:pt x="100" y="51"/>
                    </a:cubicBezTo>
                    <a:cubicBezTo>
                      <a:pt x="100" y="200"/>
                      <a:pt x="100" y="200"/>
                      <a:pt x="100" y="200"/>
                    </a:cubicBezTo>
                    <a:cubicBezTo>
                      <a:pt x="103" y="201"/>
                      <a:pt x="103" y="201"/>
                      <a:pt x="103" y="201"/>
                    </a:cubicBezTo>
                    <a:cubicBezTo>
                      <a:pt x="105" y="200"/>
                      <a:pt x="105" y="200"/>
                      <a:pt x="105" y="200"/>
                    </a:cubicBezTo>
                    <a:cubicBezTo>
                      <a:pt x="105" y="51"/>
                      <a:pt x="105" y="51"/>
                      <a:pt x="105" y="51"/>
                    </a:cubicBezTo>
                    <a:cubicBezTo>
                      <a:pt x="197" y="22"/>
                      <a:pt x="197" y="22"/>
                      <a:pt x="197" y="22"/>
                    </a:cubicBezTo>
                    <a:lnTo>
                      <a:pt x="197" y="19"/>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526633" name="Group 415"/>
            <p:cNvGrpSpPr>
              <a:grpSpLocks/>
            </p:cNvGrpSpPr>
            <p:nvPr/>
          </p:nvGrpSpPr>
          <p:grpSpPr bwMode="auto">
            <a:xfrm>
              <a:off x="4686" y="2568"/>
              <a:ext cx="318" cy="227"/>
              <a:chOff x="1296" y="3216"/>
              <a:chExt cx="288" cy="288"/>
            </a:xfrm>
          </p:grpSpPr>
          <p:sp>
            <p:nvSpPr>
              <p:cNvPr id="52368" name="Oval 416"/>
              <p:cNvSpPr>
                <a:spLocks noChangeAspect="1" noChangeArrowheads="1"/>
              </p:cNvSpPr>
              <p:nvPr/>
            </p:nvSpPr>
            <p:spPr bwMode="gray">
              <a:xfrm>
                <a:off x="1296" y="3215"/>
                <a:ext cx="286" cy="288"/>
              </a:xfrm>
              <a:prstGeom prst="ellipse">
                <a:avLst/>
              </a:prstGeom>
              <a:solidFill>
                <a:schemeClr val="tx1"/>
              </a:solidFill>
              <a:ln w="12700">
                <a:solidFill>
                  <a:srgbClr val="4D88FF"/>
                </a:solidFill>
                <a:round/>
                <a:headEnd/>
                <a:tailEnd/>
              </a:ln>
            </p:spPr>
            <p:txBody>
              <a:bodyPr wrap="none" lIns="0" tIns="0" rIns="0" bIns="0" anchor="ctr"/>
              <a:lstStyle/>
              <a:p>
                <a:pPr>
                  <a:defRPr/>
                </a:pPr>
                <a:endParaRPr lang="zh-CN" altLang="en-US">
                  <a:latin typeface="+mj-lt"/>
                  <a:ea typeface="宋体" pitchFamily="2" charset="-122"/>
                </a:endParaRPr>
              </a:p>
            </p:txBody>
          </p:sp>
          <p:sp>
            <p:nvSpPr>
              <p:cNvPr id="52369" name="Freeform 417"/>
              <p:cNvSpPr>
                <a:spLocks/>
              </p:cNvSpPr>
              <p:nvPr/>
            </p:nvSpPr>
            <p:spPr bwMode="gray">
              <a:xfrm>
                <a:off x="1345" y="3311"/>
                <a:ext cx="192" cy="96"/>
              </a:xfrm>
              <a:custGeom>
                <a:avLst/>
                <a:gdLst>
                  <a:gd name="T0" fmla="*/ 0 w 624"/>
                  <a:gd name="T1" fmla="*/ 24 h 192"/>
                  <a:gd name="T2" fmla="*/ 3 w 624"/>
                  <a:gd name="T3" fmla="*/ 24 h 192"/>
                  <a:gd name="T4" fmla="*/ 3 w 624"/>
                  <a:gd name="T5" fmla="*/ 0 h 192"/>
                  <a:gd name="T6" fmla="*/ 7 w 624"/>
                  <a:gd name="T7" fmla="*/ 0 h 192"/>
                  <a:gd name="T8" fmla="*/ 7 w 624"/>
                  <a:gd name="T9" fmla="*/ 24 h 192"/>
                  <a:gd name="T10" fmla="*/ 11 w 624"/>
                  <a:gd name="T11" fmla="*/ 24 h 192"/>
                  <a:gd name="T12" fmla="*/ 11 w 624"/>
                  <a:gd name="T13" fmla="*/ 0 h 192"/>
                  <a:gd name="T14" fmla="*/ 15 w 624"/>
                  <a:gd name="T15" fmla="*/ 0 h 192"/>
                  <a:gd name="T16" fmla="*/ 15 w 624"/>
                  <a:gd name="T17" fmla="*/ 24 h 192"/>
                  <a:gd name="T18" fmla="*/ 18 w 624"/>
                  <a:gd name="T19" fmla="*/ 24 h 1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4"/>
                  <a:gd name="T31" fmla="*/ 0 h 192"/>
                  <a:gd name="T32" fmla="*/ 624 w 624"/>
                  <a:gd name="T33" fmla="*/ 192 h 19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4" h="192">
                    <a:moveTo>
                      <a:pt x="0" y="192"/>
                    </a:moveTo>
                    <a:lnTo>
                      <a:pt x="96" y="192"/>
                    </a:lnTo>
                    <a:lnTo>
                      <a:pt x="96" y="0"/>
                    </a:lnTo>
                    <a:lnTo>
                      <a:pt x="240" y="0"/>
                    </a:lnTo>
                    <a:lnTo>
                      <a:pt x="240" y="192"/>
                    </a:lnTo>
                    <a:lnTo>
                      <a:pt x="384" y="192"/>
                    </a:lnTo>
                    <a:lnTo>
                      <a:pt x="384" y="0"/>
                    </a:lnTo>
                    <a:lnTo>
                      <a:pt x="528" y="0"/>
                    </a:lnTo>
                    <a:lnTo>
                      <a:pt x="528" y="192"/>
                    </a:lnTo>
                    <a:lnTo>
                      <a:pt x="624" y="192"/>
                    </a:lnTo>
                  </a:path>
                </a:pathLst>
              </a:custGeom>
              <a:solidFill>
                <a:schemeClr val="tx1"/>
              </a:solidFill>
              <a:ln w="19050">
                <a:solidFill>
                  <a:srgbClr val="4D88FF"/>
                </a:solidFill>
                <a:round/>
                <a:headEnd/>
                <a:tailEnd/>
              </a:ln>
            </p:spPr>
            <p:txBody>
              <a:bodyPr wrap="none" anchor="ctr"/>
              <a:lstStyle/>
              <a:p>
                <a:pPr>
                  <a:defRPr/>
                </a:pPr>
                <a:endParaRPr lang="zh-CN" altLang="en-US">
                  <a:latin typeface="+mj-lt"/>
                  <a:ea typeface="宋体" pitchFamily="2" charset="-122"/>
                </a:endParaRPr>
              </a:p>
            </p:txBody>
          </p:sp>
        </p:grpSp>
      </p:grpSp>
      <p:sp>
        <p:nvSpPr>
          <p:cNvPr id="52276" name="Line 419"/>
          <p:cNvSpPr>
            <a:spLocks noChangeShapeType="1"/>
          </p:cNvSpPr>
          <p:nvPr/>
        </p:nvSpPr>
        <p:spPr bwMode="auto">
          <a:xfrm flipH="1">
            <a:off x="3059113" y="2349500"/>
            <a:ext cx="0" cy="287338"/>
          </a:xfrm>
          <a:prstGeom prst="line">
            <a:avLst/>
          </a:prstGeom>
          <a:noFill/>
          <a:ln w="28575">
            <a:solidFill>
              <a:srgbClr val="FF00FF"/>
            </a:solidFill>
            <a:round/>
            <a:headEnd/>
            <a:tailEnd type="stealth" w="lg" len="lg"/>
          </a:ln>
        </p:spPr>
        <p:txBody>
          <a:bodyPr wrap="none" lIns="90000" tIns="46800" rIns="90000" bIns="46800" anchor="ctr"/>
          <a:lstStyle/>
          <a:p>
            <a:pPr>
              <a:defRPr/>
            </a:pPr>
            <a:endParaRPr lang="zh-CN" altLang="en-US">
              <a:latin typeface="+mj-lt"/>
              <a:ea typeface="宋体" pitchFamily="2" charset="-122"/>
            </a:endParaRPr>
          </a:p>
        </p:txBody>
      </p:sp>
      <p:sp>
        <p:nvSpPr>
          <p:cNvPr id="52277" name="Line 420"/>
          <p:cNvSpPr>
            <a:spLocks noChangeShapeType="1"/>
          </p:cNvSpPr>
          <p:nvPr/>
        </p:nvSpPr>
        <p:spPr bwMode="auto">
          <a:xfrm flipH="1">
            <a:off x="5486400" y="2420938"/>
            <a:ext cx="0" cy="287337"/>
          </a:xfrm>
          <a:prstGeom prst="line">
            <a:avLst/>
          </a:prstGeom>
          <a:noFill/>
          <a:ln w="28575">
            <a:solidFill>
              <a:srgbClr val="0000FF"/>
            </a:solidFill>
            <a:round/>
            <a:headEnd/>
            <a:tailEnd type="stealth" w="lg" len="lg"/>
          </a:ln>
        </p:spPr>
        <p:txBody>
          <a:bodyPr wrap="none" lIns="90000" tIns="46800" rIns="90000" bIns="46800" anchor="ctr"/>
          <a:lstStyle/>
          <a:p>
            <a:pPr>
              <a:defRPr/>
            </a:pPr>
            <a:endParaRPr lang="zh-CN" altLang="en-US">
              <a:latin typeface="+mj-lt"/>
              <a:ea typeface="宋体" pitchFamily="2" charset="-122"/>
            </a:endParaRPr>
          </a:p>
        </p:txBody>
      </p:sp>
      <p:sp>
        <p:nvSpPr>
          <p:cNvPr id="52278" name="Line 421"/>
          <p:cNvSpPr>
            <a:spLocks noChangeShapeType="1"/>
          </p:cNvSpPr>
          <p:nvPr/>
        </p:nvSpPr>
        <p:spPr bwMode="auto">
          <a:xfrm flipH="1" flipV="1">
            <a:off x="2411413" y="2708275"/>
            <a:ext cx="358775" cy="1588"/>
          </a:xfrm>
          <a:prstGeom prst="line">
            <a:avLst/>
          </a:prstGeom>
          <a:noFill/>
          <a:ln w="28575">
            <a:solidFill>
              <a:srgbClr val="0000FF"/>
            </a:solidFill>
            <a:round/>
            <a:headEnd/>
            <a:tailEnd type="stealth" w="lg" len="lg"/>
          </a:ln>
        </p:spPr>
        <p:txBody>
          <a:bodyPr wrap="none" lIns="90000" tIns="46800" rIns="90000" bIns="46800" anchor="ctr"/>
          <a:lstStyle/>
          <a:p>
            <a:pPr>
              <a:defRPr/>
            </a:pPr>
            <a:endParaRPr lang="zh-CN" altLang="en-US">
              <a:latin typeface="+mj-lt"/>
              <a:ea typeface="宋体" pitchFamily="2" charset="-122"/>
            </a:endParaRPr>
          </a:p>
        </p:txBody>
      </p:sp>
      <p:sp>
        <p:nvSpPr>
          <p:cNvPr id="52279" name="Line 422"/>
          <p:cNvSpPr>
            <a:spLocks noChangeShapeType="1"/>
          </p:cNvSpPr>
          <p:nvPr/>
        </p:nvSpPr>
        <p:spPr bwMode="auto">
          <a:xfrm flipH="1" flipV="1">
            <a:off x="1836738" y="2708275"/>
            <a:ext cx="358775" cy="1588"/>
          </a:xfrm>
          <a:prstGeom prst="line">
            <a:avLst/>
          </a:prstGeom>
          <a:noFill/>
          <a:ln w="28575">
            <a:solidFill>
              <a:srgbClr val="0000FF"/>
            </a:solidFill>
            <a:round/>
            <a:headEnd/>
            <a:tailEnd type="stealth" w="lg" len="lg"/>
          </a:ln>
        </p:spPr>
        <p:txBody>
          <a:bodyPr wrap="none" lIns="90000" tIns="46800" rIns="90000" bIns="46800" anchor="ctr"/>
          <a:lstStyle/>
          <a:p>
            <a:pPr>
              <a:defRPr/>
            </a:pPr>
            <a:endParaRPr lang="zh-CN" altLang="en-US">
              <a:latin typeface="+mj-lt"/>
              <a:ea typeface="宋体" pitchFamily="2" charset="-122"/>
            </a:endParaRPr>
          </a:p>
        </p:txBody>
      </p:sp>
      <p:sp>
        <p:nvSpPr>
          <p:cNvPr id="52280" name="Line 423"/>
          <p:cNvSpPr>
            <a:spLocks noChangeShapeType="1"/>
          </p:cNvSpPr>
          <p:nvPr/>
        </p:nvSpPr>
        <p:spPr bwMode="auto">
          <a:xfrm flipH="1" flipV="1">
            <a:off x="1258888" y="2706688"/>
            <a:ext cx="358775" cy="1587"/>
          </a:xfrm>
          <a:prstGeom prst="line">
            <a:avLst/>
          </a:prstGeom>
          <a:noFill/>
          <a:ln w="28575">
            <a:solidFill>
              <a:srgbClr val="0000FF"/>
            </a:solidFill>
            <a:round/>
            <a:headEnd/>
            <a:tailEnd type="stealth" w="lg" len="lg"/>
          </a:ln>
        </p:spPr>
        <p:txBody>
          <a:bodyPr wrap="none" lIns="90000" tIns="46800" rIns="90000" bIns="46800" anchor="ctr"/>
          <a:lstStyle/>
          <a:p>
            <a:pPr>
              <a:defRPr/>
            </a:pPr>
            <a:endParaRPr lang="zh-CN" altLang="en-US">
              <a:latin typeface="+mj-lt"/>
              <a:ea typeface="宋体" pitchFamily="2" charset="-122"/>
            </a:endParaRPr>
          </a:p>
        </p:txBody>
      </p:sp>
      <p:sp>
        <p:nvSpPr>
          <p:cNvPr id="52281" name="Line 424"/>
          <p:cNvSpPr>
            <a:spLocks noChangeShapeType="1"/>
          </p:cNvSpPr>
          <p:nvPr/>
        </p:nvSpPr>
        <p:spPr bwMode="auto">
          <a:xfrm flipH="1" flipV="1">
            <a:off x="684213" y="2708275"/>
            <a:ext cx="358775" cy="1588"/>
          </a:xfrm>
          <a:prstGeom prst="line">
            <a:avLst/>
          </a:prstGeom>
          <a:noFill/>
          <a:ln w="28575">
            <a:solidFill>
              <a:srgbClr val="0000FF"/>
            </a:solidFill>
            <a:round/>
            <a:headEnd/>
            <a:tailEnd type="stealth" w="lg" len="lg"/>
          </a:ln>
        </p:spPr>
        <p:txBody>
          <a:bodyPr wrap="none" lIns="90000" tIns="46800" rIns="90000" bIns="46800" anchor="ctr"/>
          <a:lstStyle/>
          <a:p>
            <a:pPr>
              <a:defRPr/>
            </a:pPr>
            <a:endParaRPr lang="zh-CN" altLang="en-US">
              <a:latin typeface="+mj-lt"/>
              <a:ea typeface="宋体" pitchFamily="2" charset="-122"/>
            </a:endParaRPr>
          </a:p>
        </p:txBody>
      </p:sp>
      <p:sp>
        <p:nvSpPr>
          <p:cNvPr id="52282" name="Line 425"/>
          <p:cNvSpPr>
            <a:spLocks noChangeShapeType="1"/>
          </p:cNvSpPr>
          <p:nvPr/>
        </p:nvSpPr>
        <p:spPr bwMode="auto">
          <a:xfrm flipH="1" flipV="1">
            <a:off x="3276600" y="2708275"/>
            <a:ext cx="358775" cy="1588"/>
          </a:xfrm>
          <a:prstGeom prst="line">
            <a:avLst/>
          </a:prstGeom>
          <a:noFill/>
          <a:ln w="28575">
            <a:solidFill>
              <a:srgbClr val="0000FF"/>
            </a:solidFill>
            <a:round/>
            <a:headEnd/>
            <a:tailEnd type="stealth" w="lg" len="lg"/>
          </a:ln>
        </p:spPr>
        <p:txBody>
          <a:bodyPr wrap="none" lIns="90000" tIns="46800" rIns="90000" bIns="46800" anchor="ctr"/>
          <a:lstStyle/>
          <a:p>
            <a:pPr>
              <a:defRPr/>
            </a:pPr>
            <a:endParaRPr lang="zh-CN" altLang="en-US">
              <a:latin typeface="+mj-lt"/>
              <a:ea typeface="宋体" pitchFamily="2" charset="-122"/>
            </a:endParaRPr>
          </a:p>
        </p:txBody>
      </p:sp>
      <p:sp>
        <p:nvSpPr>
          <p:cNvPr id="52283" name="Line 426"/>
          <p:cNvSpPr>
            <a:spLocks noChangeShapeType="1"/>
          </p:cNvSpPr>
          <p:nvPr/>
        </p:nvSpPr>
        <p:spPr bwMode="auto">
          <a:xfrm flipH="1" flipV="1">
            <a:off x="4141788" y="2706688"/>
            <a:ext cx="358775" cy="1587"/>
          </a:xfrm>
          <a:prstGeom prst="line">
            <a:avLst/>
          </a:prstGeom>
          <a:noFill/>
          <a:ln w="28575">
            <a:solidFill>
              <a:srgbClr val="0000FF"/>
            </a:solidFill>
            <a:round/>
            <a:headEnd/>
            <a:tailEnd type="stealth" w="lg" len="lg"/>
          </a:ln>
        </p:spPr>
        <p:txBody>
          <a:bodyPr wrap="none" lIns="90000" tIns="46800" rIns="90000" bIns="46800" anchor="ctr"/>
          <a:lstStyle/>
          <a:p>
            <a:pPr>
              <a:defRPr/>
            </a:pPr>
            <a:endParaRPr lang="zh-CN" altLang="en-US">
              <a:latin typeface="+mj-lt"/>
              <a:ea typeface="宋体" pitchFamily="2" charset="-122"/>
            </a:endParaRPr>
          </a:p>
        </p:txBody>
      </p:sp>
      <p:sp>
        <p:nvSpPr>
          <p:cNvPr id="52284" name="Line 427"/>
          <p:cNvSpPr>
            <a:spLocks noChangeShapeType="1"/>
          </p:cNvSpPr>
          <p:nvPr/>
        </p:nvSpPr>
        <p:spPr bwMode="auto">
          <a:xfrm flipH="1" flipV="1">
            <a:off x="4933950" y="2706688"/>
            <a:ext cx="358775" cy="1587"/>
          </a:xfrm>
          <a:prstGeom prst="line">
            <a:avLst/>
          </a:prstGeom>
          <a:noFill/>
          <a:ln w="28575">
            <a:solidFill>
              <a:srgbClr val="0000FF"/>
            </a:solidFill>
            <a:round/>
            <a:headEnd/>
            <a:tailEnd type="stealth" w="lg" len="lg"/>
          </a:ln>
        </p:spPr>
        <p:txBody>
          <a:bodyPr wrap="none" lIns="90000" tIns="46800" rIns="90000" bIns="46800" anchor="ctr"/>
          <a:lstStyle/>
          <a:p>
            <a:pPr>
              <a:defRPr/>
            </a:pPr>
            <a:endParaRPr lang="zh-CN" altLang="en-US">
              <a:latin typeface="+mj-lt"/>
              <a:ea typeface="宋体" pitchFamily="2" charset="-122"/>
            </a:endParaRPr>
          </a:p>
        </p:txBody>
      </p:sp>
      <p:sp>
        <p:nvSpPr>
          <p:cNvPr id="52285" name="Line 429"/>
          <p:cNvSpPr>
            <a:spLocks noChangeShapeType="1"/>
          </p:cNvSpPr>
          <p:nvPr/>
        </p:nvSpPr>
        <p:spPr bwMode="auto">
          <a:xfrm flipV="1">
            <a:off x="5795963" y="2636838"/>
            <a:ext cx="503237" cy="1587"/>
          </a:xfrm>
          <a:prstGeom prst="line">
            <a:avLst/>
          </a:prstGeom>
          <a:noFill/>
          <a:ln w="28575">
            <a:solidFill>
              <a:srgbClr val="0000FF"/>
            </a:solidFill>
            <a:round/>
            <a:headEnd/>
            <a:tailEnd type="stealth" w="lg" len="lg"/>
          </a:ln>
        </p:spPr>
        <p:txBody>
          <a:bodyPr wrap="none" lIns="90000" tIns="46800" rIns="90000" bIns="46800" anchor="ctr"/>
          <a:lstStyle/>
          <a:p>
            <a:pPr>
              <a:defRPr/>
            </a:pPr>
            <a:endParaRPr lang="zh-CN" altLang="en-US">
              <a:latin typeface="+mj-lt"/>
              <a:ea typeface="宋体" pitchFamily="2" charset="-122"/>
            </a:endParaRPr>
          </a:p>
        </p:txBody>
      </p:sp>
      <p:sp>
        <p:nvSpPr>
          <p:cNvPr id="52286" name="Line 430"/>
          <p:cNvSpPr>
            <a:spLocks noChangeShapeType="1"/>
          </p:cNvSpPr>
          <p:nvPr/>
        </p:nvSpPr>
        <p:spPr bwMode="auto">
          <a:xfrm flipV="1">
            <a:off x="6372225" y="2636838"/>
            <a:ext cx="503238" cy="1587"/>
          </a:xfrm>
          <a:prstGeom prst="line">
            <a:avLst/>
          </a:prstGeom>
          <a:noFill/>
          <a:ln w="28575">
            <a:solidFill>
              <a:srgbClr val="0000FF"/>
            </a:solidFill>
            <a:round/>
            <a:headEnd/>
            <a:tailEnd type="stealth" w="lg" len="lg"/>
          </a:ln>
        </p:spPr>
        <p:txBody>
          <a:bodyPr wrap="none" lIns="90000" tIns="46800" rIns="90000" bIns="46800" anchor="ctr"/>
          <a:lstStyle/>
          <a:p>
            <a:pPr>
              <a:defRPr/>
            </a:pPr>
            <a:endParaRPr lang="zh-CN" altLang="en-US">
              <a:latin typeface="+mj-lt"/>
              <a:ea typeface="宋体" pitchFamily="2" charset="-122"/>
            </a:endParaRPr>
          </a:p>
        </p:txBody>
      </p:sp>
      <p:sp>
        <p:nvSpPr>
          <p:cNvPr id="52287" name="Line 431"/>
          <p:cNvSpPr>
            <a:spLocks noChangeShapeType="1"/>
          </p:cNvSpPr>
          <p:nvPr/>
        </p:nvSpPr>
        <p:spPr bwMode="auto">
          <a:xfrm flipV="1">
            <a:off x="7021513" y="2636838"/>
            <a:ext cx="503237" cy="1587"/>
          </a:xfrm>
          <a:prstGeom prst="line">
            <a:avLst/>
          </a:prstGeom>
          <a:noFill/>
          <a:ln w="28575">
            <a:solidFill>
              <a:srgbClr val="0000FF"/>
            </a:solidFill>
            <a:round/>
            <a:headEnd/>
            <a:tailEnd type="stealth" w="lg" len="lg"/>
          </a:ln>
        </p:spPr>
        <p:txBody>
          <a:bodyPr wrap="none" lIns="90000" tIns="46800" rIns="90000" bIns="46800" anchor="ctr"/>
          <a:lstStyle/>
          <a:p>
            <a:pPr>
              <a:defRPr/>
            </a:pPr>
            <a:endParaRPr lang="zh-CN" altLang="en-US">
              <a:latin typeface="+mj-lt"/>
              <a:ea typeface="宋体" pitchFamily="2" charset="-122"/>
            </a:endParaRPr>
          </a:p>
        </p:txBody>
      </p:sp>
      <p:sp>
        <p:nvSpPr>
          <p:cNvPr id="52288" name="Line 432"/>
          <p:cNvSpPr>
            <a:spLocks noChangeShapeType="1"/>
          </p:cNvSpPr>
          <p:nvPr/>
        </p:nvSpPr>
        <p:spPr bwMode="auto">
          <a:xfrm flipV="1">
            <a:off x="7597775" y="2636838"/>
            <a:ext cx="503238" cy="1587"/>
          </a:xfrm>
          <a:prstGeom prst="line">
            <a:avLst/>
          </a:prstGeom>
          <a:noFill/>
          <a:ln w="28575">
            <a:solidFill>
              <a:srgbClr val="0000FF"/>
            </a:solidFill>
            <a:round/>
            <a:headEnd/>
            <a:tailEnd type="stealth" w="lg" len="lg"/>
          </a:ln>
        </p:spPr>
        <p:txBody>
          <a:bodyPr wrap="none" lIns="90000" tIns="46800" rIns="90000" bIns="46800" anchor="ctr"/>
          <a:lstStyle/>
          <a:p>
            <a:pPr>
              <a:defRPr/>
            </a:pPr>
            <a:endParaRPr lang="zh-CN" altLang="en-US">
              <a:latin typeface="+mj-lt"/>
              <a:ea typeface="宋体" pitchFamily="2" charset="-122"/>
            </a:endParaRPr>
          </a:p>
        </p:txBody>
      </p:sp>
      <p:sp>
        <p:nvSpPr>
          <p:cNvPr id="52289" name="Text Box 433"/>
          <p:cNvSpPr txBox="1">
            <a:spLocks noChangeArrowheads="1"/>
          </p:cNvSpPr>
          <p:nvPr/>
        </p:nvSpPr>
        <p:spPr bwMode="white">
          <a:xfrm>
            <a:off x="5508625" y="2116138"/>
            <a:ext cx="720725" cy="304800"/>
          </a:xfrm>
          <a:prstGeom prst="rect">
            <a:avLst/>
          </a:prstGeom>
          <a:noFill/>
          <a:ln w="9525" algn="ctr">
            <a:noFill/>
            <a:miter lim="800000"/>
            <a:headEnd/>
            <a:tailEnd/>
          </a:ln>
        </p:spPr>
        <p:txBody>
          <a:bodyPr>
            <a:spAutoFit/>
          </a:bodyPr>
          <a:lstStyle/>
          <a:p>
            <a:pPr algn="ctr">
              <a:spcBef>
                <a:spcPct val="50000"/>
              </a:spcBef>
              <a:defRPr/>
            </a:pPr>
            <a:r>
              <a:rPr kumimoji="0" lang="en-US" altLang="zh-CN" sz="1400">
                <a:solidFill>
                  <a:schemeClr val="folHlink"/>
                </a:solidFill>
                <a:latin typeface="+mj-lt"/>
                <a:ea typeface="宋体" pitchFamily="2" charset="-122"/>
              </a:rPr>
              <a:t>PRC</a:t>
            </a:r>
          </a:p>
        </p:txBody>
      </p:sp>
      <p:sp>
        <p:nvSpPr>
          <p:cNvPr id="52290" name="Text Box 434"/>
          <p:cNvSpPr txBox="1">
            <a:spLocks noChangeArrowheads="1"/>
          </p:cNvSpPr>
          <p:nvPr/>
        </p:nvSpPr>
        <p:spPr bwMode="white">
          <a:xfrm>
            <a:off x="3132138" y="2044700"/>
            <a:ext cx="1081087" cy="304800"/>
          </a:xfrm>
          <a:prstGeom prst="rect">
            <a:avLst/>
          </a:prstGeom>
          <a:noFill/>
          <a:ln w="9525" algn="ctr">
            <a:noFill/>
            <a:miter lim="800000"/>
            <a:headEnd/>
            <a:tailEnd/>
          </a:ln>
        </p:spPr>
        <p:txBody>
          <a:bodyPr>
            <a:spAutoFit/>
          </a:bodyPr>
          <a:lstStyle/>
          <a:p>
            <a:pPr algn="ctr">
              <a:spcBef>
                <a:spcPct val="50000"/>
              </a:spcBef>
              <a:defRPr/>
            </a:pPr>
            <a:r>
              <a:rPr kumimoji="0" lang="en-US" altLang="zh-CN" sz="1400">
                <a:solidFill>
                  <a:schemeClr val="folHlink"/>
                </a:solidFill>
                <a:latin typeface="+mj-lt"/>
                <a:ea typeface="宋体" pitchFamily="2" charset="-122"/>
              </a:rPr>
              <a:t>PRC/SSU</a:t>
            </a:r>
            <a:endParaRPr kumimoji="0" lang="zh-CN" altLang="en-US" sz="1400">
              <a:solidFill>
                <a:schemeClr val="folHlink"/>
              </a:solidFill>
              <a:latin typeface="+mj-lt"/>
              <a:ea typeface="宋体" pitchFamily="2" charset="-122"/>
            </a:endParaRPr>
          </a:p>
        </p:txBody>
      </p:sp>
      <p:sp>
        <p:nvSpPr>
          <p:cNvPr id="52291" name="Text Box 435"/>
          <p:cNvSpPr txBox="1">
            <a:spLocks noChangeArrowheads="1"/>
          </p:cNvSpPr>
          <p:nvPr/>
        </p:nvSpPr>
        <p:spPr bwMode="white">
          <a:xfrm>
            <a:off x="4572000" y="2060575"/>
            <a:ext cx="720725" cy="307975"/>
          </a:xfrm>
          <a:prstGeom prst="rect">
            <a:avLst/>
          </a:prstGeom>
          <a:noFill/>
          <a:ln w="9525" algn="ctr">
            <a:noFill/>
            <a:miter lim="800000"/>
            <a:headEnd/>
            <a:tailEnd/>
          </a:ln>
        </p:spPr>
        <p:txBody>
          <a:bodyPr>
            <a:spAutoFit/>
          </a:bodyPr>
          <a:lstStyle/>
          <a:p>
            <a:pPr algn="ctr">
              <a:spcBef>
                <a:spcPct val="50000"/>
              </a:spcBef>
              <a:defRPr/>
            </a:pPr>
            <a:r>
              <a:rPr kumimoji="0" lang="en-US" altLang="zh-CN" sz="1400" dirty="0">
                <a:solidFill>
                  <a:schemeClr val="folHlink"/>
                </a:solidFill>
                <a:latin typeface="+mj-lt"/>
                <a:ea typeface="宋体" pitchFamily="2" charset="-122"/>
              </a:rPr>
              <a:t>Active</a:t>
            </a:r>
            <a:endParaRPr kumimoji="0" lang="zh-CN" altLang="en-US" sz="1400" dirty="0">
              <a:solidFill>
                <a:schemeClr val="folHlink"/>
              </a:solidFill>
              <a:latin typeface="+mj-lt"/>
              <a:ea typeface="宋体" pitchFamily="2" charset="-122"/>
            </a:endParaRPr>
          </a:p>
        </p:txBody>
      </p:sp>
      <p:sp>
        <p:nvSpPr>
          <p:cNvPr id="52292" name="Text Box 436"/>
          <p:cNvSpPr txBox="1">
            <a:spLocks noChangeArrowheads="1"/>
          </p:cNvSpPr>
          <p:nvPr/>
        </p:nvSpPr>
        <p:spPr bwMode="white">
          <a:xfrm>
            <a:off x="2000250" y="1989138"/>
            <a:ext cx="1000125" cy="307975"/>
          </a:xfrm>
          <a:prstGeom prst="rect">
            <a:avLst/>
          </a:prstGeom>
          <a:noFill/>
          <a:ln w="9525" algn="ctr">
            <a:noFill/>
            <a:miter lim="800000"/>
            <a:headEnd/>
            <a:tailEnd/>
          </a:ln>
        </p:spPr>
        <p:txBody>
          <a:bodyPr>
            <a:spAutoFit/>
          </a:bodyPr>
          <a:lstStyle/>
          <a:p>
            <a:pPr algn="ctr">
              <a:spcBef>
                <a:spcPct val="50000"/>
              </a:spcBef>
              <a:defRPr/>
            </a:pPr>
            <a:r>
              <a:rPr kumimoji="0" lang="en-US" altLang="zh-CN" sz="1400" dirty="0">
                <a:solidFill>
                  <a:schemeClr val="folHlink"/>
                </a:solidFill>
                <a:latin typeface="+mj-lt"/>
                <a:ea typeface="宋体" pitchFamily="2" charset="-122"/>
              </a:rPr>
              <a:t>Standby</a:t>
            </a:r>
            <a:endParaRPr kumimoji="0" lang="zh-CN" altLang="en-US" sz="1400" dirty="0">
              <a:solidFill>
                <a:schemeClr val="folHlink"/>
              </a:solidFill>
              <a:latin typeface="+mj-lt"/>
              <a:ea typeface="宋体" pitchFamily="2" charset="-122"/>
            </a:endParaRPr>
          </a:p>
        </p:txBody>
      </p:sp>
      <p:sp>
        <p:nvSpPr>
          <p:cNvPr id="52293" name="Freeform 107"/>
          <p:cNvSpPr>
            <a:spLocks/>
          </p:cNvSpPr>
          <p:nvPr/>
        </p:nvSpPr>
        <p:spPr bwMode="auto">
          <a:xfrm rot="2733410">
            <a:off x="3296444" y="3864769"/>
            <a:ext cx="144462" cy="908050"/>
          </a:xfrm>
          <a:custGeom>
            <a:avLst/>
            <a:gdLst>
              <a:gd name="T0" fmla="*/ 2147483647 w 138"/>
              <a:gd name="T1" fmla="*/ 0 h 405"/>
              <a:gd name="T2" fmla="*/ 0 w 138"/>
              <a:gd name="T3" fmla="*/ 2147483647 h 405"/>
              <a:gd name="T4" fmla="*/ 2147483647 w 138"/>
              <a:gd name="T5" fmla="*/ 2147483647 h 405"/>
              <a:gd name="T6" fmla="*/ 2147483647 w 138"/>
              <a:gd name="T7" fmla="*/ 2147483647 h 405"/>
              <a:gd name="T8" fmla="*/ 2147483647 w 138"/>
              <a:gd name="T9" fmla="*/ 2147483647 h 405"/>
              <a:gd name="T10" fmla="*/ 2147483647 w 138"/>
              <a:gd name="T11" fmla="*/ 2147483647 h 405"/>
              <a:gd name="T12" fmla="*/ 2147483647 w 138"/>
              <a:gd name="T13" fmla="*/ 0 h 405"/>
              <a:gd name="T14" fmla="*/ 0 60000 65536"/>
              <a:gd name="T15" fmla="*/ 0 60000 65536"/>
              <a:gd name="T16" fmla="*/ 0 60000 65536"/>
              <a:gd name="T17" fmla="*/ 0 60000 65536"/>
              <a:gd name="T18" fmla="*/ 0 60000 65536"/>
              <a:gd name="T19" fmla="*/ 0 60000 65536"/>
              <a:gd name="T20" fmla="*/ 0 60000 65536"/>
              <a:gd name="T21" fmla="*/ 0 w 138"/>
              <a:gd name="T22" fmla="*/ 0 h 405"/>
              <a:gd name="T23" fmla="*/ 138 w 138"/>
              <a:gd name="T24" fmla="*/ 405 h 4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8" h="405">
                <a:moveTo>
                  <a:pt x="98" y="0"/>
                </a:moveTo>
                <a:lnTo>
                  <a:pt x="0" y="229"/>
                </a:lnTo>
                <a:lnTo>
                  <a:pt x="70" y="229"/>
                </a:lnTo>
                <a:lnTo>
                  <a:pt x="50" y="405"/>
                </a:lnTo>
                <a:lnTo>
                  <a:pt x="138" y="180"/>
                </a:lnTo>
                <a:lnTo>
                  <a:pt x="68" y="180"/>
                </a:lnTo>
                <a:lnTo>
                  <a:pt x="98" y="0"/>
                </a:lnTo>
                <a:close/>
              </a:path>
            </a:pathLst>
          </a:custGeom>
          <a:solidFill>
            <a:srgbClr val="3D61A4"/>
          </a:solidFill>
          <a:ln w="9525">
            <a:noFill/>
            <a:round/>
            <a:headEnd/>
            <a:tailEnd/>
          </a:ln>
        </p:spPr>
        <p:txBody>
          <a:bodyPr rot="10800000" vert="eaVert"/>
          <a:lstStyle/>
          <a:p>
            <a:pPr>
              <a:defRPr/>
            </a:pPr>
            <a:endParaRPr lang="zh-CN" altLang="en-US">
              <a:latin typeface="+mj-lt"/>
              <a:ea typeface="宋体" pitchFamily="2" charset="-122"/>
            </a:endParaRPr>
          </a:p>
        </p:txBody>
      </p:sp>
      <p:grpSp>
        <p:nvGrpSpPr>
          <p:cNvPr id="526634" name="Group 443"/>
          <p:cNvGrpSpPr>
            <a:grpSpLocks/>
          </p:cNvGrpSpPr>
          <p:nvPr/>
        </p:nvGrpSpPr>
        <p:grpSpPr bwMode="auto">
          <a:xfrm>
            <a:off x="2843213" y="4652963"/>
            <a:ext cx="666750" cy="288925"/>
            <a:chOff x="1791" y="2840"/>
            <a:chExt cx="420" cy="182"/>
          </a:xfrm>
        </p:grpSpPr>
        <p:sp>
          <p:nvSpPr>
            <p:cNvPr id="52362" name="TextBox 68"/>
            <p:cNvSpPr txBox="1">
              <a:spLocks noChangeArrowheads="1"/>
            </p:cNvSpPr>
            <p:nvPr/>
          </p:nvSpPr>
          <p:spPr bwMode="auto">
            <a:xfrm>
              <a:off x="1927" y="2840"/>
              <a:ext cx="284" cy="154"/>
            </a:xfrm>
            <a:prstGeom prst="rect">
              <a:avLst/>
            </a:prstGeom>
            <a:noFill/>
            <a:ln w="9525">
              <a:noFill/>
              <a:miter lim="800000"/>
              <a:headEnd/>
              <a:tailEnd/>
            </a:ln>
          </p:spPr>
          <p:txBody>
            <a:bodyPr wrap="none">
              <a:spAutoFit/>
            </a:bodyPr>
            <a:lstStyle/>
            <a:p>
              <a:pPr algn="ctr" eaLnBrk="0" hangingPunct="0">
                <a:defRPr/>
              </a:pPr>
              <a:r>
                <a:rPr lang="en-US" altLang="zh-CN" sz="1000" b="0">
                  <a:latin typeface="+mj-lt"/>
                  <a:ea typeface="华文细黑" pitchFamily="2" charset="-122"/>
                </a:rPr>
                <a:t>GPS</a:t>
              </a:r>
              <a:endParaRPr lang="zh-CN" altLang="en-US" sz="1000" b="0">
                <a:latin typeface="+mj-lt"/>
                <a:ea typeface="华文细黑" pitchFamily="2" charset="-122"/>
              </a:endParaRPr>
            </a:p>
          </p:txBody>
        </p:sp>
        <p:sp>
          <p:nvSpPr>
            <p:cNvPr id="52363" name="Freeform 62"/>
            <p:cNvSpPr>
              <a:spLocks/>
            </p:cNvSpPr>
            <p:nvPr/>
          </p:nvSpPr>
          <p:spPr bwMode="auto">
            <a:xfrm flipV="1">
              <a:off x="1791" y="2911"/>
              <a:ext cx="204" cy="107"/>
            </a:xfrm>
            <a:custGeom>
              <a:avLst/>
              <a:gdLst>
                <a:gd name="T0" fmla="*/ 2147483647 w 162"/>
                <a:gd name="T1" fmla="*/ 2147483647 h 87"/>
                <a:gd name="T2" fmla="*/ 2147483647 w 162"/>
                <a:gd name="T3" fmla="*/ 2147483647 h 87"/>
                <a:gd name="T4" fmla="*/ 2147483647 w 162"/>
                <a:gd name="T5" fmla="*/ 2147483647 h 87"/>
                <a:gd name="T6" fmla="*/ 2147483647 w 162"/>
                <a:gd name="T7" fmla="*/ 2147483647 h 87"/>
                <a:gd name="T8" fmla="*/ 2147483647 w 162"/>
                <a:gd name="T9" fmla="*/ 2147483647 h 87"/>
                <a:gd name="T10" fmla="*/ 2147483647 w 162"/>
                <a:gd name="T11" fmla="*/ 2147483647 h 87"/>
                <a:gd name="T12" fmla="*/ 2147483647 w 162"/>
                <a:gd name="T13" fmla="*/ 0 h 87"/>
                <a:gd name="T14" fmla="*/ 2147483647 w 162"/>
                <a:gd name="T15" fmla="*/ 2147483647 h 87"/>
                <a:gd name="T16" fmla="*/ 2147483647 w 162"/>
                <a:gd name="T17" fmla="*/ 2147483647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87"/>
                <a:gd name="T29" fmla="*/ 162 w 162"/>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87">
                  <a:moveTo>
                    <a:pt x="12" y="39"/>
                  </a:moveTo>
                  <a:cubicBezTo>
                    <a:pt x="19" y="44"/>
                    <a:pt x="35" y="58"/>
                    <a:pt x="43" y="70"/>
                  </a:cubicBezTo>
                  <a:cubicBezTo>
                    <a:pt x="49" y="78"/>
                    <a:pt x="64" y="87"/>
                    <a:pt x="81" y="87"/>
                  </a:cubicBezTo>
                  <a:cubicBezTo>
                    <a:pt x="98" y="87"/>
                    <a:pt x="113" y="81"/>
                    <a:pt x="120" y="68"/>
                  </a:cubicBezTo>
                  <a:cubicBezTo>
                    <a:pt x="130" y="54"/>
                    <a:pt x="143" y="45"/>
                    <a:pt x="152" y="37"/>
                  </a:cubicBezTo>
                  <a:cubicBezTo>
                    <a:pt x="161" y="29"/>
                    <a:pt x="162" y="18"/>
                    <a:pt x="144" y="10"/>
                  </a:cubicBezTo>
                  <a:cubicBezTo>
                    <a:pt x="122" y="2"/>
                    <a:pt x="99" y="0"/>
                    <a:pt x="81" y="0"/>
                  </a:cubicBezTo>
                  <a:cubicBezTo>
                    <a:pt x="64" y="1"/>
                    <a:pt x="32" y="3"/>
                    <a:pt x="13" y="14"/>
                  </a:cubicBezTo>
                  <a:cubicBezTo>
                    <a:pt x="1" y="21"/>
                    <a:pt x="0" y="30"/>
                    <a:pt x="12" y="39"/>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52364" name="Freeform 63"/>
            <p:cNvSpPr>
              <a:spLocks noEditPoints="1"/>
            </p:cNvSpPr>
            <p:nvPr/>
          </p:nvSpPr>
          <p:spPr bwMode="auto">
            <a:xfrm flipV="1">
              <a:off x="1795" y="2958"/>
              <a:ext cx="195" cy="64"/>
            </a:xfrm>
            <a:custGeom>
              <a:avLst/>
              <a:gdLst>
                <a:gd name="T0" fmla="*/ 2147483647 w 155"/>
                <a:gd name="T1" fmla="*/ 2147483647 h 52"/>
                <a:gd name="T2" fmla="*/ 0 w 155"/>
                <a:gd name="T3" fmla="*/ 2147483647 h 52"/>
                <a:gd name="T4" fmla="*/ 2147483647 w 155"/>
                <a:gd name="T5" fmla="*/ 2147483647 h 52"/>
                <a:gd name="T6" fmla="*/ 2147483647 w 155"/>
                <a:gd name="T7" fmla="*/ 2147483647 h 52"/>
                <a:gd name="T8" fmla="*/ 2147483647 w 155"/>
                <a:gd name="T9" fmla="*/ 2147483647 h 52"/>
                <a:gd name="T10" fmla="*/ 2147483647 w 155"/>
                <a:gd name="T11" fmla="*/ 2147483647 h 52"/>
                <a:gd name="T12" fmla="*/ 2147483647 w 155"/>
                <a:gd name="T13" fmla="*/ 2147483647 h 52"/>
                <a:gd name="T14" fmla="*/ 2147483647 w 155"/>
                <a:gd name="T15" fmla="*/ 2147483647 h 52"/>
                <a:gd name="T16" fmla="*/ 2147483647 w 155"/>
                <a:gd name="T17" fmla="*/ 2147483647 h 52"/>
                <a:gd name="T18" fmla="*/ 2147483647 w 155"/>
                <a:gd name="T19" fmla="*/ 2147483647 h 52"/>
                <a:gd name="T20" fmla="*/ 2147483647 w 155"/>
                <a:gd name="T21" fmla="*/ 2147483647 h 52"/>
                <a:gd name="T22" fmla="*/ 2147483647 w 155"/>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5"/>
                <a:gd name="T37" fmla="*/ 0 h 52"/>
                <a:gd name="T38" fmla="*/ 155 w 155"/>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5" h="52">
                  <a:moveTo>
                    <a:pt x="78" y="1"/>
                  </a:moveTo>
                  <a:cubicBezTo>
                    <a:pt x="34" y="1"/>
                    <a:pt x="0" y="12"/>
                    <a:pt x="0" y="27"/>
                  </a:cubicBezTo>
                  <a:cubicBezTo>
                    <a:pt x="0" y="41"/>
                    <a:pt x="34" y="52"/>
                    <a:pt x="78" y="51"/>
                  </a:cubicBezTo>
                  <a:cubicBezTo>
                    <a:pt x="121" y="51"/>
                    <a:pt x="155" y="40"/>
                    <a:pt x="155" y="26"/>
                  </a:cubicBezTo>
                  <a:cubicBezTo>
                    <a:pt x="155" y="26"/>
                    <a:pt x="155" y="26"/>
                    <a:pt x="155" y="26"/>
                  </a:cubicBezTo>
                  <a:cubicBezTo>
                    <a:pt x="155" y="11"/>
                    <a:pt x="121" y="0"/>
                    <a:pt x="78" y="1"/>
                  </a:cubicBezTo>
                  <a:close/>
                  <a:moveTo>
                    <a:pt x="3" y="27"/>
                  </a:moveTo>
                  <a:cubicBezTo>
                    <a:pt x="3" y="16"/>
                    <a:pt x="33" y="4"/>
                    <a:pt x="78" y="4"/>
                  </a:cubicBezTo>
                  <a:cubicBezTo>
                    <a:pt x="122" y="3"/>
                    <a:pt x="152" y="15"/>
                    <a:pt x="153" y="26"/>
                  </a:cubicBezTo>
                  <a:cubicBezTo>
                    <a:pt x="153" y="26"/>
                    <a:pt x="153" y="26"/>
                    <a:pt x="153" y="26"/>
                  </a:cubicBezTo>
                  <a:cubicBezTo>
                    <a:pt x="153" y="36"/>
                    <a:pt x="123" y="48"/>
                    <a:pt x="78" y="49"/>
                  </a:cubicBezTo>
                  <a:cubicBezTo>
                    <a:pt x="33" y="49"/>
                    <a:pt x="3" y="38"/>
                    <a:pt x="3" y="27"/>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365" name="Freeform 64"/>
            <p:cNvSpPr>
              <a:spLocks/>
            </p:cNvSpPr>
            <p:nvPr/>
          </p:nvSpPr>
          <p:spPr bwMode="auto">
            <a:xfrm flipV="1">
              <a:off x="1847" y="2918"/>
              <a:ext cx="92" cy="14"/>
            </a:xfrm>
            <a:custGeom>
              <a:avLst/>
              <a:gdLst>
                <a:gd name="T0" fmla="*/ 0 w 73"/>
                <a:gd name="T1" fmla="*/ 0 h 11"/>
                <a:gd name="T2" fmla="*/ 2147483647 w 73"/>
                <a:gd name="T3" fmla="*/ 2147483647 h 11"/>
                <a:gd name="T4" fmla="*/ 2147483647 w 73"/>
                <a:gd name="T5" fmla="*/ 2147483647 h 11"/>
                <a:gd name="T6" fmla="*/ 2147483647 w 73"/>
                <a:gd name="T7" fmla="*/ 2147483647 h 11"/>
                <a:gd name="T8" fmla="*/ 0 w 73"/>
                <a:gd name="T9" fmla="*/ 0 h 11"/>
                <a:gd name="T10" fmla="*/ 0 60000 65536"/>
                <a:gd name="T11" fmla="*/ 0 60000 65536"/>
                <a:gd name="T12" fmla="*/ 0 60000 65536"/>
                <a:gd name="T13" fmla="*/ 0 60000 65536"/>
                <a:gd name="T14" fmla="*/ 0 60000 65536"/>
                <a:gd name="T15" fmla="*/ 0 w 73"/>
                <a:gd name="T16" fmla="*/ 0 h 11"/>
                <a:gd name="T17" fmla="*/ 73 w 73"/>
                <a:gd name="T18" fmla="*/ 11 h 11"/>
              </a:gdLst>
              <a:ahLst/>
              <a:cxnLst>
                <a:cxn ang="T10">
                  <a:pos x="T0" y="T1"/>
                </a:cxn>
                <a:cxn ang="T11">
                  <a:pos x="T2" y="T3"/>
                </a:cxn>
                <a:cxn ang="T12">
                  <a:pos x="T4" y="T5"/>
                </a:cxn>
                <a:cxn ang="T13">
                  <a:pos x="T6" y="T7"/>
                </a:cxn>
                <a:cxn ang="T14">
                  <a:pos x="T8" y="T9"/>
                </a:cxn>
              </a:cxnLst>
              <a:rect l="T15" t="T16" r="T17" b="T18"/>
              <a:pathLst>
                <a:path w="73" h="11">
                  <a:moveTo>
                    <a:pt x="0" y="0"/>
                  </a:moveTo>
                  <a:cubicBezTo>
                    <a:pt x="8" y="6"/>
                    <a:pt x="23" y="11"/>
                    <a:pt x="40" y="11"/>
                  </a:cubicBezTo>
                  <a:cubicBezTo>
                    <a:pt x="57" y="11"/>
                    <a:pt x="73" y="1"/>
                    <a:pt x="73" y="1"/>
                  </a:cubicBezTo>
                  <a:cubicBezTo>
                    <a:pt x="62" y="5"/>
                    <a:pt x="56" y="8"/>
                    <a:pt x="38" y="8"/>
                  </a:cubicBezTo>
                  <a:cubicBezTo>
                    <a:pt x="16" y="9"/>
                    <a:pt x="0" y="0"/>
                    <a:pt x="0" y="0"/>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grpSp>
      <p:sp>
        <p:nvSpPr>
          <p:cNvPr id="52295" name="Freeform 62"/>
          <p:cNvSpPr>
            <a:spLocks/>
          </p:cNvSpPr>
          <p:nvPr/>
        </p:nvSpPr>
        <p:spPr bwMode="auto">
          <a:xfrm flipV="1">
            <a:off x="2124075" y="4910138"/>
            <a:ext cx="323850" cy="169862"/>
          </a:xfrm>
          <a:custGeom>
            <a:avLst/>
            <a:gdLst>
              <a:gd name="T0" fmla="*/ 2147483647 w 162"/>
              <a:gd name="T1" fmla="*/ 2147483647 h 87"/>
              <a:gd name="T2" fmla="*/ 2147483647 w 162"/>
              <a:gd name="T3" fmla="*/ 2147483647 h 87"/>
              <a:gd name="T4" fmla="*/ 2147483647 w 162"/>
              <a:gd name="T5" fmla="*/ 2147483647 h 87"/>
              <a:gd name="T6" fmla="*/ 2147483647 w 162"/>
              <a:gd name="T7" fmla="*/ 2147483647 h 87"/>
              <a:gd name="T8" fmla="*/ 2147483647 w 162"/>
              <a:gd name="T9" fmla="*/ 2147483647 h 87"/>
              <a:gd name="T10" fmla="*/ 2147483647 w 162"/>
              <a:gd name="T11" fmla="*/ 2147483647 h 87"/>
              <a:gd name="T12" fmla="*/ 2147483647 w 162"/>
              <a:gd name="T13" fmla="*/ 0 h 87"/>
              <a:gd name="T14" fmla="*/ 2147483647 w 162"/>
              <a:gd name="T15" fmla="*/ 2147483647 h 87"/>
              <a:gd name="T16" fmla="*/ 2147483647 w 162"/>
              <a:gd name="T17" fmla="*/ 2147483647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87"/>
              <a:gd name="T29" fmla="*/ 162 w 162"/>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87">
                <a:moveTo>
                  <a:pt x="12" y="39"/>
                </a:moveTo>
                <a:cubicBezTo>
                  <a:pt x="19" y="44"/>
                  <a:pt x="35" y="58"/>
                  <a:pt x="43" y="70"/>
                </a:cubicBezTo>
                <a:cubicBezTo>
                  <a:pt x="49" y="78"/>
                  <a:pt x="64" y="87"/>
                  <a:pt x="81" y="87"/>
                </a:cubicBezTo>
                <a:cubicBezTo>
                  <a:pt x="98" y="87"/>
                  <a:pt x="113" y="81"/>
                  <a:pt x="120" y="68"/>
                </a:cubicBezTo>
                <a:cubicBezTo>
                  <a:pt x="130" y="54"/>
                  <a:pt x="143" y="45"/>
                  <a:pt x="152" y="37"/>
                </a:cubicBezTo>
                <a:cubicBezTo>
                  <a:pt x="161" y="29"/>
                  <a:pt x="162" y="18"/>
                  <a:pt x="144" y="10"/>
                </a:cubicBezTo>
                <a:cubicBezTo>
                  <a:pt x="122" y="2"/>
                  <a:pt x="99" y="0"/>
                  <a:pt x="81" y="0"/>
                </a:cubicBezTo>
                <a:cubicBezTo>
                  <a:pt x="64" y="1"/>
                  <a:pt x="32" y="3"/>
                  <a:pt x="13" y="14"/>
                </a:cubicBezTo>
                <a:cubicBezTo>
                  <a:pt x="1" y="21"/>
                  <a:pt x="0" y="30"/>
                  <a:pt x="12" y="39"/>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52296" name="Freeform 63"/>
          <p:cNvSpPr>
            <a:spLocks noEditPoints="1"/>
          </p:cNvSpPr>
          <p:nvPr/>
        </p:nvSpPr>
        <p:spPr bwMode="auto">
          <a:xfrm flipV="1">
            <a:off x="2130425" y="4984750"/>
            <a:ext cx="309563" cy="101600"/>
          </a:xfrm>
          <a:custGeom>
            <a:avLst/>
            <a:gdLst>
              <a:gd name="T0" fmla="*/ 2147483647 w 155"/>
              <a:gd name="T1" fmla="*/ 2147483647 h 52"/>
              <a:gd name="T2" fmla="*/ 0 w 155"/>
              <a:gd name="T3" fmla="*/ 2147483647 h 52"/>
              <a:gd name="T4" fmla="*/ 2147483647 w 155"/>
              <a:gd name="T5" fmla="*/ 2147483647 h 52"/>
              <a:gd name="T6" fmla="*/ 2147483647 w 155"/>
              <a:gd name="T7" fmla="*/ 2147483647 h 52"/>
              <a:gd name="T8" fmla="*/ 2147483647 w 155"/>
              <a:gd name="T9" fmla="*/ 2147483647 h 52"/>
              <a:gd name="T10" fmla="*/ 2147483647 w 155"/>
              <a:gd name="T11" fmla="*/ 2147483647 h 52"/>
              <a:gd name="T12" fmla="*/ 2147483647 w 155"/>
              <a:gd name="T13" fmla="*/ 2147483647 h 52"/>
              <a:gd name="T14" fmla="*/ 2147483647 w 155"/>
              <a:gd name="T15" fmla="*/ 2147483647 h 52"/>
              <a:gd name="T16" fmla="*/ 2147483647 w 155"/>
              <a:gd name="T17" fmla="*/ 2147483647 h 52"/>
              <a:gd name="T18" fmla="*/ 2147483647 w 155"/>
              <a:gd name="T19" fmla="*/ 2147483647 h 52"/>
              <a:gd name="T20" fmla="*/ 2147483647 w 155"/>
              <a:gd name="T21" fmla="*/ 2147483647 h 52"/>
              <a:gd name="T22" fmla="*/ 2147483647 w 155"/>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5"/>
              <a:gd name="T37" fmla="*/ 0 h 52"/>
              <a:gd name="T38" fmla="*/ 155 w 155"/>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5" h="52">
                <a:moveTo>
                  <a:pt x="78" y="1"/>
                </a:moveTo>
                <a:cubicBezTo>
                  <a:pt x="34" y="1"/>
                  <a:pt x="0" y="12"/>
                  <a:pt x="0" y="27"/>
                </a:cubicBezTo>
                <a:cubicBezTo>
                  <a:pt x="0" y="41"/>
                  <a:pt x="34" y="52"/>
                  <a:pt x="78" y="51"/>
                </a:cubicBezTo>
                <a:cubicBezTo>
                  <a:pt x="121" y="51"/>
                  <a:pt x="155" y="40"/>
                  <a:pt x="155" y="26"/>
                </a:cubicBezTo>
                <a:cubicBezTo>
                  <a:pt x="155" y="26"/>
                  <a:pt x="155" y="26"/>
                  <a:pt x="155" y="26"/>
                </a:cubicBezTo>
                <a:cubicBezTo>
                  <a:pt x="155" y="11"/>
                  <a:pt x="121" y="0"/>
                  <a:pt x="78" y="1"/>
                </a:cubicBezTo>
                <a:close/>
                <a:moveTo>
                  <a:pt x="3" y="27"/>
                </a:moveTo>
                <a:cubicBezTo>
                  <a:pt x="3" y="16"/>
                  <a:pt x="33" y="4"/>
                  <a:pt x="78" y="4"/>
                </a:cubicBezTo>
                <a:cubicBezTo>
                  <a:pt x="122" y="3"/>
                  <a:pt x="152" y="15"/>
                  <a:pt x="153" y="26"/>
                </a:cubicBezTo>
                <a:cubicBezTo>
                  <a:pt x="153" y="26"/>
                  <a:pt x="153" y="26"/>
                  <a:pt x="153" y="26"/>
                </a:cubicBezTo>
                <a:cubicBezTo>
                  <a:pt x="153" y="36"/>
                  <a:pt x="123" y="48"/>
                  <a:pt x="78" y="49"/>
                </a:cubicBezTo>
                <a:cubicBezTo>
                  <a:pt x="33" y="49"/>
                  <a:pt x="3" y="38"/>
                  <a:pt x="3" y="27"/>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297" name="Freeform 64"/>
          <p:cNvSpPr>
            <a:spLocks/>
          </p:cNvSpPr>
          <p:nvPr/>
        </p:nvSpPr>
        <p:spPr bwMode="auto">
          <a:xfrm flipV="1">
            <a:off x="2212975" y="4921250"/>
            <a:ext cx="146050" cy="22225"/>
          </a:xfrm>
          <a:custGeom>
            <a:avLst/>
            <a:gdLst>
              <a:gd name="T0" fmla="*/ 0 w 73"/>
              <a:gd name="T1" fmla="*/ 0 h 11"/>
              <a:gd name="T2" fmla="*/ 2147483647 w 73"/>
              <a:gd name="T3" fmla="*/ 2147483647 h 11"/>
              <a:gd name="T4" fmla="*/ 2147483647 w 73"/>
              <a:gd name="T5" fmla="*/ 2147483647 h 11"/>
              <a:gd name="T6" fmla="*/ 2147483647 w 73"/>
              <a:gd name="T7" fmla="*/ 2147483647 h 11"/>
              <a:gd name="T8" fmla="*/ 0 w 73"/>
              <a:gd name="T9" fmla="*/ 0 h 11"/>
              <a:gd name="T10" fmla="*/ 0 60000 65536"/>
              <a:gd name="T11" fmla="*/ 0 60000 65536"/>
              <a:gd name="T12" fmla="*/ 0 60000 65536"/>
              <a:gd name="T13" fmla="*/ 0 60000 65536"/>
              <a:gd name="T14" fmla="*/ 0 60000 65536"/>
              <a:gd name="T15" fmla="*/ 0 w 73"/>
              <a:gd name="T16" fmla="*/ 0 h 11"/>
              <a:gd name="T17" fmla="*/ 73 w 73"/>
              <a:gd name="T18" fmla="*/ 11 h 11"/>
            </a:gdLst>
            <a:ahLst/>
            <a:cxnLst>
              <a:cxn ang="T10">
                <a:pos x="T0" y="T1"/>
              </a:cxn>
              <a:cxn ang="T11">
                <a:pos x="T2" y="T3"/>
              </a:cxn>
              <a:cxn ang="T12">
                <a:pos x="T4" y="T5"/>
              </a:cxn>
              <a:cxn ang="T13">
                <a:pos x="T6" y="T7"/>
              </a:cxn>
              <a:cxn ang="T14">
                <a:pos x="T8" y="T9"/>
              </a:cxn>
            </a:cxnLst>
            <a:rect l="T15" t="T16" r="T17" b="T18"/>
            <a:pathLst>
              <a:path w="73" h="11">
                <a:moveTo>
                  <a:pt x="0" y="0"/>
                </a:moveTo>
                <a:cubicBezTo>
                  <a:pt x="8" y="6"/>
                  <a:pt x="23" y="11"/>
                  <a:pt x="40" y="11"/>
                </a:cubicBezTo>
                <a:cubicBezTo>
                  <a:pt x="57" y="11"/>
                  <a:pt x="73" y="1"/>
                  <a:pt x="73" y="1"/>
                </a:cubicBezTo>
                <a:cubicBezTo>
                  <a:pt x="62" y="5"/>
                  <a:pt x="56" y="8"/>
                  <a:pt x="38" y="8"/>
                </a:cubicBezTo>
                <a:cubicBezTo>
                  <a:pt x="16" y="9"/>
                  <a:pt x="0" y="0"/>
                  <a:pt x="0" y="0"/>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298" name="Freeform 62"/>
          <p:cNvSpPr>
            <a:spLocks/>
          </p:cNvSpPr>
          <p:nvPr/>
        </p:nvSpPr>
        <p:spPr bwMode="auto">
          <a:xfrm flipV="1">
            <a:off x="3708400" y="4725988"/>
            <a:ext cx="323850" cy="169862"/>
          </a:xfrm>
          <a:custGeom>
            <a:avLst/>
            <a:gdLst>
              <a:gd name="T0" fmla="*/ 2147483647 w 162"/>
              <a:gd name="T1" fmla="*/ 2147483647 h 87"/>
              <a:gd name="T2" fmla="*/ 2147483647 w 162"/>
              <a:gd name="T3" fmla="*/ 2147483647 h 87"/>
              <a:gd name="T4" fmla="*/ 2147483647 w 162"/>
              <a:gd name="T5" fmla="*/ 2147483647 h 87"/>
              <a:gd name="T6" fmla="*/ 2147483647 w 162"/>
              <a:gd name="T7" fmla="*/ 2147483647 h 87"/>
              <a:gd name="T8" fmla="*/ 2147483647 w 162"/>
              <a:gd name="T9" fmla="*/ 2147483647 h 87"/>
              <a:gd name="T10" fmla="*/ 2147483647 w 162"/>
              <a:gd name="T11" fmla="*/ 2147483647 h 87"/>
              <a:gd name="T12" fmla="*/ 2147483647 w 162"/>
              <a:gd name="T13" fmla="*/ 0 h 87"/>
              <a:gd name="T14" fmla="*/ 2147483647 w 162"/>
              <a:gd name="T15" fmla="*/ 2147483647 h 87"/>
              <a:gd name="T16" fmla="*/ 2147483647 w 162"/>
              <a:gd name="T17" fmla="*/ 2147483647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87"/>
              <a:gd name="T29" fmla="*/ 162 w 162"/>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87">
                <a:moveTo>
                  <a:pt x="12" y="39"/>
                </a:moveTo>
                <a:cubicBezTo>
                  <a:pt x="19" y="44"/>
                  <a:pt x="35" y="58"/>
                  <a:pt x="43" y="70"/>
                </a:cubicBezTo>
                <a:cubicBezTo>
                  <a:pt x="49" y="78"/>
                  <a:pt x="64" y="87"/>
                  <a:pt x="81" y="87"/>
                </a:cubicBezTo>
                <a:cubicBezTo>
                  <a:pt x="98" y="87"/>
                  <a:pt x="113" y="81"/>
                  <a:pt x="120" y="68"/>
                </a:cubicBezTo>
                <a:cubicBezTo>
                  <a:pt x="130" y="54"/>
                  <a:pt x="143" y="45"/>
                  <a:pt x="152" y="37"/>
                </a:cubicBezTo>
                <a:cubicBezTo>
                  <a:pt x="161" y="29"/>
                  <a:pt x="162" y="18"/>
                  <a:pt x="144" y="10"/>
                </a:cubicBezTo>
                <a:cubicBezTo>
                  <a:pt x="122" y="2"/>
                  <a:pt x="99" y="0"/>
                  <a:pt x="81" y="0"/>
                </a:cubicBezTo>
                <a:cubicBezTo>
                  <a:pt x="64" y="1"/>
                  <a:pt x="32" y="3"/>
                  <a:pt x="13" y="14"/>
                </a:cubicBezTo>
                <a:cubicBezTo>
                  <a:pt x="1" y="21"/>
                  <a:pt x="0" y="30"/>
                  <a:pt x="12" y="39"/>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52299" name="Freeform 63"/>
          <p:cNvSpPr>
            <a:spLocks noEditPoints="1"/>
          </p:cNvSpPr>
          <p:nvPr/>
        </p:nvSpPr>
        <p:spPr bwMode="auto">
          <a:xfrm flipV="1">
            <a:off x="3714750" y="4800600"/>
            <a:ext cx="309563" cy="101600"/>
          </a:xfrm>
          <a:custGeom>
            <a:avLst/>
            <a:gdLst>
              <a:gd name="T0" fmla="*/ 2147483647 w 155"/>
              <a:gd name="T1" fmla="*/ 2147483647 h 52"/>
              <a:gd name="T2" fmla="*/ 0 w 155"/>
              <a:gd name="T3" fmla="*/ 2147483647 h 52"/>
              <a:gd name="T4" fmla="*/ 2147483647 w 155"/>
              <a:gd name="T5" fmla="*/ 2147483647 h 52"/>
              <a:gd name="T6" fmla="*/ 2147483647 w 155"/>
              <a:gd name="T7" fmla="*/ 2147483647 h 52"/>
              <a:gd name="T8" fmla="*/ 2147483647 w 155"/>
              <a:gd name="T9" fmla="*/ 2147483647 h 52"/>
              <a:gd name="T10" fmla="*/ 2147483647 w 155"/>
              <a:gd name="T11" fmla="*/ 2147483647 h 52"/>
              <a:gd name="T12" fmla="*/ 2147483647 w 155"/>
              <a:gd name="T13" fmla="*/ 2147483647 h 52"/>
              <a:gd name="T14" fmla="*/ 2147483647 w 155"/>
              <a:gd name="T15" fmla="*/ 2147483647 h 52"/>
              <a:gd name="T16" fmla="*/ 2147483647 w 155"/>
              <a:gd name="T17" fmla="*/ 2147483647 h 52"/>
              <a:gd name="T18" fmla="*/ 2147483647 w 155"/>
              <a:gd name="T19" fmla="*/ 2147483647 h 52"/>
              <a:gd name="T20" fmla="*/ 2147483647 w 155"/>
              <a:gd name="T21" fmla="*/ 2147483647 h 52"/>
              <a:gd name="T22" fmla="*/ 2147483647 w 155"/>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5"/>
              <a:gd name="T37" fmla="*/ 0 h 52"/>
              <a:gd name="T38" fmla="*/ 155 w 155"/>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5" h="52">
                <a:moveTo>
                  <a:pt x="78" y="1"/>
                </a:moveTo>
                <a:cubicBezTo>
                  <a:pt x="34" y="1"/>
                  <a:pt x="0" y="12"/>
                  <a:pt x="0" y="27"/>
                </a:cubicBezTo>
                <a:cubicBezTo>
                  <a:pt x="0" y="41"/>
                  <a:pt x="34" y="52"/>
                  <a:pt x="78" y="51"/>
                </a:cubicBezTo>
                <a:cubicBezTo>
                  <a:pt x="121" y="51"/>
                  <a:pt x="155" y="40"/>
                  <a:pt x="155" y="26"/>
                </a:cubicBezTo>
                <a:cubicBezTo>
                  <a:pt x="155" y="26"/>
                  <a:pt x="155" y="26"/>
                  <a:pt x="155" y="26"/>
                </a:cubicBezTo>
                <a:cubicBezTo>
                  <a:pt x="155" y="11"/>
                  <a:pt x="121" y="0"/>
                  <a:pt x="78" y="1"/>
                </a:cubicBezTo>
                <a:close/>
                <a:moveTo>
                  <a:pt x="3" y="27"/>
                </a:moveTo>
                <a:cubicBezTo>
                  <a:pt x="3" y="16"/>
                  <a:pt x="33" y="4"/>
                  <a:pt x="78" y="4"/>
                </a:cubicBezTo>
                <a:cubicBezTo>
                  <a:pt x="122" y="3"/>
                  <a:pt x="152" y="15"/>
                  <a:pt x="153" y="26"/>
                </a:cubicBezTo>
                <a:cubicBezTo>
                  <a:pt x="153" y="26"/>
                  <a:pt x="153" y="26"/>
                  <a:pt x="153" y="26"/>
                </a:cubicBezTo>
                <a:cubicBezTo>
                  <a:pt x="153" y="36"/>
                  <a:pt x="123" y="48"/>
                  <a:pt x="78" y="49"/>
                </a:cubicBezTo>
                <a:cubicBezTo>
                  <a:pt x="33" y="49"/>
                  <a:pt x="3" y="38"/>
                  <a:pt x="3" y="27"/>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300" name="Freeform 64"/>
          <p:cNvSpPr>
            <a:spLocks/>
          </p:cNvSpPr>
          <p:nvPr/>
        </p:nvSpPr>
        <p:spPr bwMode="auto">
          <a:xfrm flipV="1">
            <a:off x="3797300" y="4737100"/>
            <a:ext cx="146050" cy="22225"/>
          </a:xfrm>
          <a:custGeom>
            <a:avLst/>
            <a:gdLst>
              <a:gd name="T0" fmla="*/ 0 w 73"/>
              <a:gd name="T1" fmla="*/ 0 h 11"/>
              <a:gd name="T2" fmla="*/ 2147483647 w 73"/>
              <a:gd name="T3" fmla="*/ 2147483647 h 11"/>
              <a:gd name="T4" fmla="*/ 2147483647 w 73"/>
              <a:gd name="T5" fmla="*/ 2147483647 h 11"/>
              <a:gd name="T6" fmla="*/ 2147483647 w 73"/>
              <a:gd name="T7" fmla="*/ 2147483647 h 11"/>
              <a:gd name="T8" fmla="*/ 0 w 73"/>
              <a:gd name="T9" fmla="*/ 0 h 11"/>
              <a:gd name="T10" fmla="*/ 0 60000 65536"/>
              <a:gd name="T11" fmla="*/ 0 60000 65536"/>
              <a:gd name="T12" fmla="*/ 0 60000 65536"/>
              <a:gd name="T13" fmla="*/ 0 60000 65536"/>
              <a:gd name="T14" fmla="*/ 0 60000 65536"/>
              <a:gd name="T15" fmla="*/ 0 w 73"/>
              <a:gd name="T16" fmla="*/ 0 h 11"/>
              <a:gd name="T17" fmla="*/ 73 w 73"/>
              <a:gd name="T18" fmla="*/ 11 h 11"/>
            </a:gdLst>
            <a:ahLst/>
            <a:cxnLst>
              <a:cxn ang="T10">
                <a:pos x="T0" y="T1"/>
              </a:cxn>
              <a:cxn ang="T11">
                <a:pos x="T2" y="T3"/>
              </a:cxn>
              <a:cxn ang="T12">
                <a:pos x="T4" y="T5"/>
              </a:cxn>
              <a:cxn ang="T13">
                <a:pos x="T6" y="T7"/>
              </a:cxn>
              <a:cxn ang="T14">
                <a:pos x="T8" y="T9"/>
              </a:cxn>
            </a:cxnLst>
            <a:rect l="T15" t="T16" r="T17" b="T18"/>
            <a:pathLst>
              <a:path w="73" h="11">
                <a:moveTo>
                  <a:pt x="0" y="0"/>
                </a:moveTo>
                <a:cubicBezTo>
                  <a:pt x="8" y="6"/>
                  <a:pt x="23" y="11"/>
                  <a:pt x="40" y="11"/>
                </a:cubicBezTo>
                <a:cubicBezTo>
                  <a:pt x="57" y="11"/>
                  <a:pt x="73" y="1"/>
                  <a:pt x="73" y="1"/>
                </a:cubicBezTo>
                <a:cubicBezTo>
                  <a:pt x="62" y="5"/>
                  <a:pt x="56" y="8"/>
                  <a:pt x="38" y="8"/>
                </a:cubicBezTo>
                <a:cubicBezTo>
                  <a:pt x="16" y="9"/>
                  <a:pt x="0" y="0"/>
                  <a:pt x="0" y="0"/>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301" name="Freeform 62"/>
          <p:cNvSpPr>
            <a:spLocks/>
          </p:cNvSpPr>
          <p:nvPr/>
        </p:nvSpPr>
        <p:spPr bwMode="auto">
          <a:xfrm flipV="1">
            <a:off x="4500563" y="4725988"/>
            <a:ext cx="323850" cy="169862"/>
          </a:xfrm>
          <a:custGeom>
            <a:avLst/>
            <a:gdLst>
              <a:gd name="T0" fmla="*/ 2147483647 w 162"/>
              <a:gd name="T1" fmla="*/ 2147483647 h 87"/>
              <a:gd name="T2" fmla="*/ 2147483647 w 162"/>
              <a:gd name="T3" fmla="*/ 2147483647 h 87"/>
              <a:gd name="T4" fmla="*/ 2147483647 w 162"/>
              <a:gd name="T5" fmla="*/ 2147483647 h 87"/>
              <a:gd name="T6" fmla="*/ 2147483647 w 162"/>
              <a:gd name="T7" fmla="*/ 2147483647 h 87"/>
              <a:gd name="T8" fmla="*/ 2147483647 w 162"/>
              <a:gd name="T9" fmla="*/ 2147483647 h 87"/>
              <a:gd name="T10" fmla="*/ 2147483647 w 162"/>
              <a:gd name="T11" fmla="*/ 2147483647 h 87"/>
              <a:gd name="T12" fmla="*/ 2147483647 w 162"/>
              <a:gd name="T13" fmla="*/ 0 h 87"/>
              <a:gd name="T14" fmla="*/ 2147483647 w 162"/>
              <a:gd name="T15" fmla="*/ 2147483647 h 87"/>
              <a:gd name="T16" fmla="*/ 2147483647 w 162"/>
              <a:gd name="T17" fmla="*/ 2147483647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87"/>
              <a:gd name="T29" fmla="*/ 162 w 162"/>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87">
                <a:moveTo>
                  <a:pt x="12" y="39"/>
                </a:moveTo>
                <a:cubicBezTo>
                  <a:pt x="19" y="44"/>
                  <a:pt x="35" y="58"/>
                  <a:pt x="43" y="70"/>
                </a:cubicBezTo>
                <a:cubicBezTo>
                  <a:pt x="49" y="78"/>
                  <a:pt x="64" y="87"/>
                  <a:pt x="81" y="87"/>
                </a:cubicBezTo>
                <a:cubicBezTo>
                  <a:pt x="98" y="87"/>
                  <a:pt x="113" y="81"/>
                  <a:pt x="120" y="68"/>
                </a:cubicBezTo>
                <a:cubicBezTo>
                  <a:pt x="130" y="54"/>
                  <a:pt x="143" y="45"/>
                  <a:pt x="152" y="37"/>
                </a:cubicBezTo>
                <a:cubicBezTo>
                  <a:pt x="161" y="29"/>
                  <a:pt x="162" y="18"/>
                  <a:pt x="144" y="10"/>
                </a:cubicBezTo>
                <a:cubicBezTo>
                  <a:pt x="122" y="2"/>
                  <a:pt x="99" y="0"/>
                  <a:pt x="81" y="0"/>
                </a:cubicBezTo>
                <a:cubicBezTo>
                  <a:pt x="64" y="1"/>
                  <a:pt x="32" y="3"/>
                  <a:pt x="13" y="14"/>
                </a:cubicBezTo>
                <a:cubicBezTo>
                  <a:pt x="1" y="21"/>
                  <a:pt x="0" y="30"/>
                  <a:pt x="12" y="39"/>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52302" name="Freeform 63"/>
          <p:cNvSpPr>
            <a:spLocks noEditPoints="1"/>
          </p:cNvSpPr>
          <p:nvPr/>
        </p:nvSpPr>
        <p:spPr bwMode="auto">
          <a:xfrm flipV="1">
            <a:off x="4506913" y="4800600"/>
            <a:ext cx="309562" cy="101600"/>
          </a:xfrm>
          <a:custGeom>
            <a:avLst/>
            <a:gdLst>
              <a:gd name="T0" fmla="*/ 2147483647 w 155"/>
              <a:gd name="T1" fmla="*/ 2147483647 h 52"/>
              <a:gd name="T2" fmla="*/ 0 w 155"/>
              <a:gd name="T3" fmla="*/ 2147483647 h 52"/>
              <a:gd name="T4" fmla="*/ 2147483647 w 155"/>
              <a:gd name="T5" fmla="*/ 2147483647 h 52"/>
              <a:gd name="T6" fmla="*/ 2147483647 w 155"/>
              <a:gd name="T7" fmla="*/ 2147483647 h 52"/>
              <a:gd name="T8" fmla="*/ 2147483647 w 155"/>
              <a:gd name="T9" fmla="*/ 2147483647 h 52"/>
              <a:gd name="T10" fmla="*/ 2147483647 w 155"/>
              <a:gd name="T11" fmla="*/ 2147483647 h 52"/>
              <a:gd name="T12" fmla="*/ 2147483647 w 155"/>
              <a:gd name="T13" fmla="*/ 2147483647 h 52"/>
              <a:gd name="T14" fmla="*/ 2147483647 w 155"/>
              <a:gd name="T15" fmla="*/ 2147483647 h 52"/>
              <a:gd name="T16" fmla="*/ 2147483647 w 155"/>
              <a:gd name="T17" fmla="*/ 2147483647 h 52"/>
              <a:gd name="T18" fmla="*/ 2147483647 w 155"/>
              <a:gd name="T19" fmla="*/ 2147483647 h 52"/>
              <a:gd name="T20" fmla="*/ 2147483647 w 155"/>
              <a:gd name="T21" fmla="*/ 2147483647 h 52"/>
              <a:gd name="T22" fmla="*/ 2147483647 w 155"/>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5"/>
              <a:gd name="T37" fmla="*/ 0 h 52"/>
              <a:gd name="T38" fmla="*/ 155 w 155"/>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5" h="52">
                <a:moveTo>
                  <a:pt x="78" y="1"/>
                </a:moveTo>
                <a:cubicBezTo>
                  <a:pt x="34" y="1"/>
                  <a:pt x="0" y="12"/>
                  <a:pt x="0" y="27"/>
                </a:cubicBezTo>
                <a:cubicBezTo>
                  <a:pt x="0" y="41"/>
                  <a:pt x="34" y="52"/>
                  <a:pt x="78" y="51"/>
                </a:cubicBezTo>
                <a:cubicBezTo>
                  <a:pt x="121" y="51"/>
                  <a:pt x="155" y="40"/>
                  <a:pt x="155" y="26"/>
                </a:cubicBezTo>
                <a:cubicBezTo>
                  <a:pt x="155" y="26"/>
                  <a:pt x="155" y="26"/>
                  <a:pt x="155" y="26"/>
                </a:cubicBezTo>
                <a:cubicBezTo>
                  <a:pt x="155" y="11"/>
                  <a:pt x="121" y="0"/>
                  <a:pt x="78" y="1"/>
                </a:cubicBezTo>
                <a:close/>
                <a:moveTo>
                  <a:pt x="3" y="27"/>
                </a:moveTo>
                <a:cubicBezTo>
                  <a:pt x="3" y="16"/>
                  <a:pt x="33" y="4"/>
                  <a:pt x="78" y="4"/>
                </a:cubicBezTo>
                <a:cubicBezTo>
                  <a:pt x="122" y="3"/>
                  <a:pt x="152" y="15"/>
                  <a:pt x="153" y="26"/>
                </a:cubicBezTo>
                <a:cubicBezTo>
                  <a:pt x="153" y="26"/>
                  <a:pt x="153" y="26"/>
                  <a:pt x="153" y="26"/>
                </a:cubicBezTo>
                <a:cubicBezTo>
                  <a:pt x="153" y="36"/>
                  <a:pt x="123" y="48"/>
                  <a:pt x="78" y="49"/>
                </a:cubicBezTo>
                <a:cubicBezTo>
                  <a:pt x="33" y="49"/>
                  <a:pt x="3" y="38"/>
                  <a:pt x="3" y="27"/>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303" name="Freeform 64"/>
          <p:cNvSpPr>
            <a:spLocks/>
          </p:cNvSpPr>
          <p:nvPr/>
        </p:nvSpPr>
        <p:spPr bwMode="auto">
          <a:xfrm flipV="1">
            <a:off x="4589463" y="4737100"/>
            <a:ext cx="146050" cy="22225"/>
          </a:xfrm>
          <a:custGeom>
            <a:avLst/>
            <a:gdLst>
              <a:gd name="T0" fmla="*/ 0 w 73"/>
              <a:gd name="T1" fmla="*/ 0 h 11"/>
              <a:gd name="T2" fmla="*/ 2147483647 w 73"/>
              <a:gd name="T3" fmla="*/ 2147483647 h 11"/>
              <a:gd name="T4" fmla="*/ 2147483647 w 73"/>
              <a:gd name="T5" fmla="*/ 2147483647 h 11"/>
              <a:gd name="T6" fmla="*/ 2147483647 w 73"/>
              <a:gd name="T7" fmla="*/ 2147483647 h 11"/>
              <a:gd name="T8" fmla="*/ 0 w 73"/>
              <a:gd name="T9" fmla="*/ 0 h 11"/>
              <a:gd name="T10" fmla="*/ 0 60000 65536"/>
              <a:gd name="T11" fmla="*/ 0 60000 65536"/>
              <a:gd name="T12" fmla="*/ 0 60000 65536"/>
              <a:gd name="T13" fmla="*/ 0 60000 65536"/>
              <a:gd name="T14" fmla="*/ 0 60000 65536"/>
              <a:gd name="T15" fmla="*/ 0 w 73"/>
              <a:gd name="T16" fmla="*/ 0 h 11"/>
              <a:gd name="T17" fmla="*/ 73 w 73"/>
              <a:gd name="T18" fmla="*/ 11 h 11"/>
            </a:gdLst>
            <a:ahLst/>
            <a:cxnLst>
              <a:cxn ang="T10">
                <a:pos x="T0" y="T1"/>
              </a:cxn>
              <a:cxn ang="T11">
                <a:pos x="T2" y="T3"/>
              </a:cxn>
              <a:cxn ang="T12">
                <a:pos x="T4" y="T5"/>
              </a:cxn>
              <a:cxn ang="T13">
                <a:pos x="T6" y="T7"/>
              </a:cxn>
              <a:cxn ang="T14">
                <a:pos x="T8" y="T9"/>
              </a:cxn>
            </a:cxnLst>
            <a:rect l="T15" t="T16" r="T17" b="T18"/>
            <a:pathLst>
              <a:path w="73" h="11">
                <a:moveTo>
                  <a:pt x="0" y="0"/>
                </a:moveTo>
                <a:cubicBezTo>
                  <a:pt x="8" y="6"/>
                  <a:pt x="23" y="11"/>
                  <a:pt x="40" y="11"/>
                </a:cubicBezTo>
                <a:cubicBezTo>
                  <a:pt x="57" y="11"/>
                  <a:pt x="73" y="1"/>
                  <a:pt x="73" y="1"/>
                </a:cubicBezTo>
                <a:cubicBezTo>
                  <a:pt x="62" y="5"/>
                  <a:pt x="56" y="8"/>
                  <a:pt x="38" y="8"/>
                </a:cubicBezTo>
                <a:cubicBezTo>
                  <a:pt x="16" y="9"/>
                  <a:pt x="0" y="0"/>
                  <a:pt x="0" y="0"/>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304" name="Freeform 62"/>
          <p:cNvSpPr>
            <a:spLocks/>
          </p:cNvSpPr>
          <p:nvPr/>
        </p:nvSpPr>
        <p:spPr bwMode="auto">
          <a:xfrm flipV="1">
            <a:off x="5327650" y="4725988"/>
            <a:ext cx="323850" cy="169862"/>
          </a:xfrm>
          <a:custGeom>
            <a:avLst/>
            <a:gdLst>
              <a:gd name="T0" fmla="*/ 2147483647 w 162"/>
              <a:gd name="T1" fmla="*/ 2147483647 h 87"/>
              <a:gd name="T2" fmla="*/ 2147483647 w 162"/>
              <a:gd name="T3" fmla="*/ 2147483647 h 87"/>
              <a:gd name="T4" fmla="*/ 2147483647 w 162"/>
              <a:gd name="T5" fmla="*/ 2147483647 h 87"/>
              <a:gd name="T6" fmla="*/ 2147483647 w 162"/>
              <a:gd name="T7" fmla="*/ 2147483647 h 87"/>
              <a:gd name="T8" fmla="*/ 2147483647 w 162"/>
              <a:gd name="T9" fmla="*/ 2147483647 h 87"/>
              <a:gd name="T10" fmla="*/ 2147483647 w 162"/>
              <a:gd name="T11" fmla="*/ 2147483647 h 87"/>
              <a:gd name="T12" fmla="*/ 2147483647 w 162"/>
              <a:gd name="T13" fmla="*/ 0 h 87"/>
              <a:gd name="T14" fmla="*/ 2147483647 w 162"/>
              <a:gd name="T15" fmla="*/ 2147483647 h 87"/>
              <a:gd name="T16" fmla="*/ 2147483647 w 162"/>
              <a:gd name="T17" fmla="*/ 2147483647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87"/>
              <a:gd name="T29" fmla="*/ 162 w 162"/>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87">
                <a:moveTo>
                  <a:pt x="12" y="39"/>
                </a:moveTo>
                <a:cubicBezTo>
                  <a:pt x="19" y="44"/>
                  <a:pt x="35" y="58"/>
                  <a:pt x="43" y="70"/>
                </a:cubicBezTo>
                <a:cubicBezTo>
                  <a:pt x="49" y="78"/>
                  <a:pt x="64" y="87"/>
                  <a:pt x="81" y="87"/>
                </a:cubicBezTo>
                <a:cubicBezTo>
                  <a:pt x="98" y="87"/>
                  <a:pt x="113" y="81"/>
                  <a:pt x="120" y="68"/>
                </a:cubicBezTo>
                <a:cubicBezTo>
                  <a:pt x="130" y="54"/>
                  <a:pt x="143" y="45"/>
                  <a:pt x="152" y="37"/>
                </a:cubicBezTo>
                <a:cubicBezTo>
                  <a:pt x="161" y="29"/>
                  <a:pt x="162" y="18"/>
                  <a:pt x="144" y="10"/>
                </a:cubicBezTo>
                <a:cubicBezTo>
                  <a:pt x="122" y="2"/>
                  <a:pt x="99" y="0"/>
                  <a:pt x="81" y="0"/>
                </a:cubicBezTo>
                <a:cubicBezTo>
                  <a:pt x="64" y="1"/>
                  <a:pt x="32" y="3"/>
                  <a:pt x="13" y="14"/>
                </a:cubicBezTo>
                <a:cubicBezTo>
                  <a:pt x="1" y="21"/>
                  <a:pt x="0" y="30"/>
                  <a:pt x="12" y="39"/>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52305" name="Freeform 63"/>
          <p:cNvSpPr>
            <a:spLocks noEditPoints="1"/>
          </p:cNvSpPr>
          <p:nvPr/>
        </p:nvSpPr>
        <p:spPr bwMode="auto">
          <a:xfrm flipV="1">
            <a:off x="5334000" y="4800600"/>
            <a:ext cx="309563" cy="101600"/>
          </a:xfrm>
          <a:custGeom>
            <a:avLst/>
            <a:gdLst>
              <a:gd name="T0" fmla="*/ 2147483647 w 155"/>
              <a:gd name="T1" fmla="*/ 2147483647 h 52"/>
              <a:gd name="T2" fmla="*/ 0 w 155"/>
              <a:gd name="T3" fmla="*/ 2147483647 h 52"/>
              <a:gd name="T4" fmla="*/ 2147483647 w 155"/>
              <a:gd name="T5" fmla="*/ 2147483647 h 52"/>
              <a:gd name="T6" fmla="*/ 2147483647 w 155"/>
              <a:gd name="T7" fmla="*/ 2147483647 h 52"/>
              <a:gd name="T8" fmla="*/ 2147483647 w 155"/>
              <a:gd name="T9" fmla="*/ 2147483647 h 52"/>
              <a:gd name="T10" fmla="*/ 2147483647 w 155"/>
              <a:gd name="T11" fmla="*/ 2147483647 h 52"/>
              <a:gd name="T12" fmla="*/ 2147483647 w 155"/>
              <a:gd name="T13" fmla="*/ 2147483647 h 52"/>
              <a:gd name="T14" fmla="*/ 2147483647 w 155"/>
              <a:gd name="T15" fmla="*/ 2147483647 h 52"/>
              <a:gd name="T16" fmla="*/ 2147483647 w 155"/>
              <a:gd name="T17" fmla="*/ 2147483647 h 52"/>
              <a:gd name="T18" fmla="*/ 2147483647 w 155"/>
              <a:gd name="T19" fmla="*/ 2147483647 h 52"/>
              <a:gd name="T20" fmla="*/ 2147483647 w 155"/>
              <a:gd name="T21" fmla="*/ 2147483647 h 52"/>
              <a:gd name="T22" fmla="*/ 2147483647 w 155"/>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5"/>
              <a:gd name="T37" fmla="*/ 0 h 52"/>
              <a:gd name="T38" fmla="*/ 155 w 155"/>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5" h="52">
                <a:moveTo>
                  <a:pt x="78" y="1"/>
                </a:moveTo>
                <a:cubicBezTo>
                  <a:pt x="34" y="1"/>
                  <a:pt x="0" y="12"/>
                  <a:pt x="0" y="27"/>
                </a:cubicBezTo>
                <a:cubicBezTo>
                  <a:pt x="0" y="41"/>
                  <a:pt x="34" y="52"/>
                  <a:pt x="78" y="51"/>
                </a:cubicBezTo>
                <a:cubicBezTo>
                  <a:pt x="121" y="51"/>
                  <a:pt x="155" y="40"/>
                  <a:pt x="155" y="26"/>
                </a:cubicBezTo>
                <a:cubicBezTo>
                  <a:pt x="155" y="26"/>
                  <a:pt x="155" y="26"/>
                  <a:pt x="155" y="26"/>
                </a:cubicBezTo>
                <a:cubicBezTo>
                  <a:pt x="155" y="11"/>
                  <a:pt x="121" y="0"/>
                  <a:pt x="78" y="1"/>
                </a:cubicBezTo>
                <a:close/>
                <a:moveTo>
                  <a:pt x="3" y="27"/>
                </a:moveTo>
                <a:cubicBezTo>
                  <a:pt x="3" y="16"/>
                  <a:pt x="33" y="4"/>
                  <a:pt x="78" y="4"/>
                </a:cubicBezTo>
                <a:cubicBezTo>
                  <a:pt x="122" y="3"/>
                  <a:pt x="152" y="15"/>
                  <a:pt x="153" y="26"/>
                </a:cubicBezTo>
                <a:cubicBezTo>
                  <a:pt x="153" y="26"/>
                  <a:pt x="153" y="26"/>
                  <a:pt x="153" y="26"/>
                </a:cubicBezTo>
                <a:cubicBezTo>
                  <a:pt x="153" y="36"/>
                  <a:pt x="123" y="48"/>
                  <a:pt x="78" y="49"/>
                </a:cubicBezTo>
                <a:cubicBezTo>
                  <a:pt x="33" y="49"/>
                  <a:pt x="3" y="38"/>
                  <a:pt x="3" y="27"/>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306" name="Freeform 64"/>
          <p:cNvSpPr>
            <a:spLocks/>
          </p:cNvSpPr>
          <p:nvPr/>
        </p:nvSpPr>
        <p:spPr bwMode="auto">
          <a:xfrm flipV="1">
            <a:off x="5416550" y="4737100"/>
            <a:ext cx="146050" cy="22225"/>
          </a:xfrm>
          <a:custGeom>
            <a:avLst/>
            <a:gdLst>
              <a:gd name="T0" fmla="*/ 0 w 73"/>
              <a:gd name="T1" fmla="*/ 0 h 11"/>
              <a:gd name="T2" fmla="*/ 2147483647 w 73"/>
              <a:gd name="T3" fmla="*/ 2147483647 h 11"/>
              <a:gd name="T4" fmla="*/ 2147483647 w 73"/>
              <a:gd name="T5" fmla="*/ 2147483647 h 11"/>
              <a:gd name="T6" fmla="*/ 2147483647 w 73"/>
              <a:gd name="T7" fmla="*/ 2147483647 h 11"/>
              <a:gd name="T8" fmla="*/ 0 w 73"/>
              <a:gd name="T9" fmla="*/ 0 h 11"/>
              <a:gd name="T10" fmla="*/ 0 60000 65536"/>
              <a:gd name="T11" fmla="*/ 0 60000 65536"/>
              <a:gd name="T12" fmla="*/ 0 60000 65536"/>
              <a:gd name="T13" fmla="*/ 0 60000 65536"/>
              <a:gd name="T14" fmla="*/ 0 60000 65536"/>
              <a:gd name="T15" fmla="*/ 0 w 73"/>
              <a:gd name="T16" fmla="*/ 0 h 11"/>
              <a:gd name="T17" fmla="*/ 73 w 73"/>
              <a:gd name="T18" fmla="*/ 11 h 11"/>
            </a:gdLst>
            <a:ahLst/>
            <a:cxnLst>
              <a:cxn ang="T10">
                <a:pos x="T0" y="T1"/>
              </a:cxn>
              <a:cxn ang="T11">
                <a:pos x="T2" y="T3"/>
              </a:cxn>
              <a:cxn ang="T12">
                <a:pos x="T4" y="T5"/>
              </a:cxn>
              <a:cxn ang="T13">
                <a:pos x="T6" y="T7"/>
              </a:cxn>
              <a:cxn ang="T14">
                <a:pos x="T8" y="T9"/>
              </a:cxn>
            </a:cxnLst>
            <a:rect l="T15" t="T16" r="T17" b="T18"/>
            <a:pathLst>
              <a:path w="73" h="11">
                <a:moveTo>
                  <a:pt x="0" y="0"/>
                </a:moveTo>
                <a:cubicBezTo>
                  <a:pt x="8" y="6"/>
                  <a:pt x="23" y="11"/>
                  <a:pt x="40" y="11"/>
                </a:cubicBezTo>
                <a:cubicBezTo>
                  <a:pt x="57" y="11"/>
                  <a:pt x="73" y="1"/>
                  <a:pt x="73" y="1"/>
                </a:cubicBezTo>
                <a:cubicBezTo>
                  <a:pt x="62" y="5"/>
                  <a:pt x="56" y="8"/>
                  <a:pt x="38" y="8"/>
                </a:cubicBezTo>
                <a:cubicBezTo>
                  <a:pt x="16" y="9"/>
                  <a:pt x="0" y="0"/>
                  <a:pt x="0" y="0"/>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307" name="Freeform 62"/>
          <p:cNvSpPr>
            <a:spLocks/>
          </p:cNvSpPr>
          <p:nvPr/>
        </p:nvSpPr>
        <p:spPr bwMode="auto">
          <a:xfrm flipV="1">
            <a:off x="1547813" y="4910138"/>
            <a:ext cx="323850" cy="169862"/>
          </a:xfrm>
          <a:custGeom>
            <a:avLst/>
            <a:gdLst>
              <a:gd name="T0" fmla="*/ 2147483647 w 162"/>
              <a:gd name="T1" fmla="*/ 2147483647 h 87"/>
              <a:gd name="T2" fmla="*/ 2147483647 w 162"/>
              <a:gd name="T3" fmla="*/ 2147483647 h 87"/>
              <a:gd name="T4" fmla="*/ 2147483647 w 162"/>
              <a:gd name="T5" fmla="*/ 2147483647 h 87"/>
              <a:gd name="T6" fmla="*/ 2147483647 w 162"/>
              <a:gd name="T7" fmla="*/ 2147483647 h 87"/>
              <a:gd name="T8" fmla="*/ 2147483647 w 162"/>
              <a:gd name="T9" fmla="*/ 2147483647 h 87"/>
              <a:gd name="T10" fmla="*/ 2147483647 w 162"/>
              <a:gd name="T11" fmla="*/ 2147483647 h 87"/>
              <a:gd name="T12" fmla="*/ 2147483647 w 162"/>
              <a:gd name="T13" fmla="*/ 0 h 87"/>
              <a:gd name="T14" fmla="*/ 2147483647 w 162"/>
              <a:gd name="T15" fmla="*/ 2147483647 h 87"/>
              <a:gd name="T16" fmla="*/ 2147483647 w 162"/>
              <a:gd name="T17" fmla="*/ 2147483647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87"/>
              <a:gd name="T29" fmla="*/ 162 w 162"/>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87">
                <a:moveTo>
                  <a:pt x="12" y="39"/>
                </a:moveTo>
                <a:cubicBezTo>
                  <a:pt x="19" y="44"/>
                  <a:pt x="35" y="58"/>
                  <a:pt x="43" y="70"/>
                </a:cubicBezTo>
                <a:cubicBezTo>
                  <a:pt x="49" y="78"/>
                  <a:pt x="64" y="87"/>
                  <a:pt x="81" y="87"/>
                </a:cubicBezTo>
                <a:cubicBezTo>
                  <a:pt x="98" y="87"/>
                  <a:pt x="113" y="81"/>
                  <a:pt x="120" y="68"/>
                </a:cubicBezTo>
                <a:cubicBezTo>
                  <a:pt x="130" y="54"/>
                  <a:pt x="143" y="45"/>
                  <a:pt x="152" y="37"/>
                </a:cubicBezTo>
                <a:cubicBezTo>
                  <a:pt x="161" y="29"/>
                  <a:pt x="162" y="18"/>
                  <a:pt x="144" y="10"/>
                </a:cubicBezTo>
                <a:cubicBezTo>
                  <a:pt x="122" y="2"/>
                  <a:pt x="99" y="0"/>
                  <a:pt x="81" y="0"/>
                </a:cubicBezTo>
                <a:cubicBezTo>
                  <a:pt x="64" y="1"/>
                  <a:pt x="32" y="3"/>
                  <a:pt x="13" y="14"/>
                </a:cubicBezTo>
                <a:cubicBezTo>
                  <a:pt x="1" y="21"/>
                  <a:pt x="0" y="30"/>
                  <a:pt x="12" y="39"/>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52308" name="Freeform 63"/>
          <p:cNvSpPr>
            <a:spLocks noEditPoints="1"/>
          </p:cNvSpPr>
          <p:nvPr/>
        </p:nvSpPr>
        <p:spPr bwMode="auto">
          <a:xfrm flipV="1">
            <a:off x="1554163" y="4984750"/>
            <a:ext cx="309562" cy="101600"/>
          </a:xfrm>
          <a:custGeom>
            <a:avLst/>
            <a:gdLst>
              <a:gd name="T0" fmla="*/ 2147483647 w 155"/>
              <a:gd name="T1" fmla="*/ 2147483647 h 52"/>
              <a:gd name="T2" fmla="*/ 0 w 155"/>
              <a:gd name="T3" fmla="*/ 2147483647 h 52"/>
              <a:gd name="T4" fmla="*/ 2147483647 w 155"/>
              <a:gd name="T5" fmla="*/ 2147483647 h 52"/>
              <a:gd name="T6" fmla="*/ 2147483647 w 155"/>
              <a:gd name="T7" fmla="*/ 2147483647 h 52"/>
              <a:gd name="T8" fmla="*/ 2147483647 w 155"/>
              <a:gd name="T9" fmla="*/ 2147483647 h 52"/>
              <a:gd name="T10" fmla="*/ 2147483647 w 155"/>
              <a:gd name="T11" fmla="*/ 2147483647 h 52"/>
              <a:gd name="T12" fmla="*/ 2147483647 w 155"/>
              <a:gd name="T13" fmla="*/ 2147483647 h 52"/>
              <a:gd name="T14" fmla="*/ 2147483647 w 155"/>
              <a:gd name="T15" fmla="*/ 2147483647 h 52"/>
              <a:gd name="T16" fmla="*/ 2147483647 w 155"/>
              <a:gd name="T17" fmla="*/ 2147483647 h 52"/>
              <a:gd name="T18" fmla="*/ 2147483647 w 155"/>
              <a:gd name="T19" fmla="*/ 2147483647 h 52"/>
              <a:gd name="T20" fmla="*/ 2147483647 w 155"/>
              <a:gd name="T21" fmla="*/ 2147483647 h 52"/>
              <a:gd name="T22" fmla="*/ 2147483647 w 155"/>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5"/>
              <a:gd name="T37" fmla="*/ 0 h 52"/>
              <a:gd name="T38" fmla="*/ 155 w 155"/>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5" h="52">
                <a:moveTo>
                  <a:pt x="78" y="1"/>
                </a:moveTo>
                <a:cubicBezTo>
                  <a:pt x="34" y="1"/>
                  <a:pt x="0" y="12"/>
                  <a:pt x="0" y="27"/>
                </a:cubicBezTo>
                <a:cubicBezTo>
                  <a:pt x="0" y="41"/>
                  <a:pt x="34" y="52"/>
                  <a:pt x="78" y="51"/>
                </a:cubicBezTo>
                <a:cubicBezTo>
                  <a:pt x="121" y="51"/>
                  <a:pt x="155" y="40"/>
                  <a:pt x="155" y="26"/>
                </a:cubicBezTo>
                <a:cubicBezTo>
                  <a:pt x="155" y="26"/>
                  <a:pt x="155" y="26"/>
                  <a:pt x="155" y="26"/>
                </a:cubicBezTo>
                <a:cubicBezTo>
                  <a:pt x="155" y="11"/>
                  <a:pt x="121" y="0"/>
                  <a:pt x="78" y="1"/>
                </a:cubicBezTo>
                <a:close/>
                <a:moveTo>
                  <a:pt x="3" y="27"/>
                </a:moveTo>
                <a:cubicBezTo>
                  <a:pt x="3" y="16"/>
                  <a:pt x="33" y="4"/>
                  <a:pt x="78" y="4"/>
                </a:cubicBezTo>
                <a:cubicBezTo>
                  <a:pt x="122" y="3"/>
                  <a:pt x="152" y="15"/>
                  <a:pt x="153" y="26"/>
                </a:cubicBezTo>
                <a:cubicBezTo>
                  <a:pt x="153" y="26"/>
                  <a:pt x="153" y="26"/>
                  <a:pt x="153" y="26"/>
                </a:cubicBezTo>
                <a:cubicBezTo>
                  <a:pt x="153" y="36"/>
                  <a:pt x="123" y="48"/>
                  <a:pt x="78" y="49"/>
                </a:cubicBezTo>
                <a:cubicBezTo>
                  <a:pt x="33" y="49"/>
                  <a:pt x="3" y="38"/>
                  <a:pt x="3" y="27"/>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309" name="Freeform 64"/>
          <p:cNvSpPr>
            <a:spLocks/>
          </p:cNvSpPr>
          <p:nvPr/>
        </p:nvSpPr>
        <p:spPr bwMode="auto">
          <a:xfrm flipV="1">
            <a:off x="1636713" y="4921250"/>
            <a:ext cx="146050" cy="22225"/>
          </a:xfrm>
          <a:custGeom>
            <a:avLst/>
            <a:gdLst>
              <a:gd name="T0" fmla="*/ 0 w 73"/>
              <a:gd name="T1" fmla="*/ 0 h 11"/>
              <a:gd name="T2" fmla="*/ 2147483647 w 73"/>
              <a:gd name="T3" fmla="*/ 2147483647 h 11"/>
              <a:gd name="T4" fmla="*/ 2147483647 w 73"/>
              <a:gd name="T5" fmla="*/ 2147483647 h 11"/>
              <a:gd name="T6" fmla="*/ 2147483647 w 73"/>
              <a:gd name="T7" fmla="*/ 2147483647 h 11"/>
              <a:gd name="T8" fmla="*/ 0 w 73"/>
              <a:gd name="T9" fmla="*/ 0 h 11"/>
              <a:gd name="T10" fmla="*/ 0 60000 65536"/>
              <a:gd name="T11" fmla="*/ 0 60000 65536"/>
              <a:gd name="T12" fmla="*/ 0 60000 65536"/>
              <a:gd name="T13" fmla="*/ 0 60000 65536"/>
              <a:gd name="T14" fmla="*/ 0 60000 65536"/>
              <a:gd name="T15" fmla="*/ 0 w 73"/>
              <a:gd name="T16" fmla="*/ 0 h 11"/>
              <a:gd name="T17" fmla="*/ 73 w 73"/>
              <a:gd name="T18" fmla="*/ 11 h 11"/>
            </a:gdLst>
            <a:ahLst/>
            <a:cxnLst>
              <a:cxn ang="T10">
                <a:pos x="T0" y="T1"/>
              </a:cxn>
              <a:cxn ang="T11">
                <a:pos x="T2" y="T3"/>
              </a:cxn>
              <a:cxn ang="T12">
                <a:pos x="T4" y="T5"/>
              </a:cxn>
              <a:cxn ang="T13">
                <a:pos x="T6" y="T7"/>
              </a:cxn>
              <a:cxn ang="T14">
                <a:pos x="T8" y="T9"/>
              </a:cxn>
            </a:cxnLst>
            <a:rect l="T15" t="T16" r="T17" b="T18"/>
            <a:pathLst>
              <a:path w="73" h="11">
                <a:moveTo>
                  <a:pt x="0" y="0"/>
                </a:moveTo>
                <a:cubicBezTo>
                  <a:pt x="8" y="6"/>
                  <a:pt x="23" y="11"/>
                  <a:pt x="40" y="11"/>
                </a:cubicBezTo>
                <a:cubicBezTo>
                  <a:pt x="57" y="11"/>
                  <a:pt x="73" y="1"/>
                  <a:pt x="73" y="1"/>
                </a:cubicBezTo>
                <a:cubicBezTo>
                  <a:pt x="62" y="5"/>
                  <a:pt x="56" y="8"/>
                  <a:pt x="38" y="8"/>
                </a:cubicBezTo>
                <a:cubicBezTo>
                  <a:pt x="16" y="9"/>
                  <a:pt x="0" y="0"/>
                  <a:pt x="0" y="0"/>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310" name="Freeform 62"/>
          <p:cNvSpPr>
            <a:spLocks/>
          </p:cNvSpPr>
          <p:nvPr/>
        </p:nvSpPr>
        <p:spPr bwMode="auto">
          <a:xfrm flipV="1">
            <a:off x="1042988" y="4910138"/>
            <a:ext cx="323850" cy="169862"/>
          </a:xfrm>
          <a:custGeom>
            <a:avLst/>
            <a:gdLst>
              <a:gd name="T0" fmla="*/ 2147483647 w 162"/>
              <a:gd name="T1" fmla="*/ 2147483647 h 87"/>
              <a:gd name="T2" fmla="*/ 2147483647 w 162"/>
              <a:gd name="T3" fmla="*/ 2147483647 h 87"/>
              <a:gd name="T4" fmla="*/ 2147483647 w 162"/>
              <a:gd name="T5" fmla="*/ 2147483647 h 87"/>
              <a:gd name="T6" fmla="*/ 2147483647 w 162"/>
              <a:gd name="T7" fmla="*/ 2147483647 h 87"/>
              <a:gd name="T8" fmla="*/ 2147483647 w 162"/>
              <a:gd name="T9" fmla="*/ 2147483647 h 87"/>
              <a:gd name="T10" fmla="*/ 2147483647 w 162"/>
              <a:gd name="T11" fmla="*/ 2147483647 h 87"/>
              <a:gd name="T12" fmla="*/ 2147483647 w 162"/>
              <a:gd name="T13" fmla="*/ 0 h 87"/>
              <a:gd name="T14" fmla="*/ 2147483647 w 162"/>
              <a:gd name="T15" fmla="*/ 2147483647 h 87"/>
              <a:gd name="T16" fmla="*/ 2147483647 w 162"/>
              <a:gd name="T17" fmla="*/ 2147483647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87"/>
              <a:gd name="T29" fmla="*/ 162 w 162"/>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87">
                <a:moveTo>
                  <a:pt x="12" y="39"/>
                </a:moveTo>
                <a:cubicBezTo>
                  <a:pt x="19" y="44"/>
                  <a:pt x="35" y="58"/>
                  <a:pt x="43" y="70"/>
                </a:cubicBezTo>
                <a:cubicBezTo>
                  <a:pt x="49" y="78"/>
                  <a:pt x="64" y="87"/>
                  <a:pt x="81" y="87"/>
                </a:cubicBezTo>
                <a:cubicBezTo>
                  <a:pt x="98" y="87"/>
                  <a:pt x="113" y="81"/>
                  <a:pt x="120" y="68"/>
                </a:cubicBezTo>
                <a:cubicBezTo>
                  <a:pt x="130" y="54"/>
                  <a:pt x="143" y="45"/>
                  <a:pt x="152" y="37"/>
                </a:cubicBezTo>
                <a:cubicBezTo>
                  <a:pt x="161" y="29"/>
                  <a:pt x="162" y="18"/>
                  <a:pt x="144" y="10"/>
                </a:cubicBezTo>
                <a:cubicBezTo>
                  <a:pt x="122" y="2"/>
                  <a:pt x="99" y="0"/>
                  <a:pt x="81" y="0"/>
                </a:cubicBezTo>
                <a:cubicBezTo>
                  <a:pt x="64" y="1"/>
                  <a:pt x="32" y="3"/>
                  <a:pt x="13" y="14"/>
                </a:cubicBezTo>
                <a:cubicBezTo>
                  <a:pt x="1" y="21"/>
                  <a:pt x="0" y="30"/>
                  <a:pt x="12" y="39"/>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52311" name="Freeform 63"/>
          <p:cNvSpPr>
            <a:spLocks noEditPoints="1"/>
          </p:cNvSpPr>
          <p:nvPr/>
        </p:nvSpPr>
        <p:spPr bwMode="auto">
          <a:xfrm flipV="1">
            <a:off x="1049338" y="4984750"/>
            <a:ext cx="309562" cy="101600"/>
          </a:xfrm>
          <a:custGeom>
            <a:avLst/>
            <a:gdLst>
              <a:gd name="T0" fmla="*/ 2147483647 w 155"/>
              <a:gd name="T1" fmla="*/ 2147483647 h 52"/>
              <a:gd name="T2" fmla="*/ 0 w 155"/>
              <a:gd name="T3" fmla="*/ 2147483647 h 52"/>
              <a:gd name="T4" fmla="*/ 2147483647 w 155"/>
              <a:gd name="T5" fmla="*/ 2147483647 h 52"/>
              <a:gd name="T6" fmla="*/ 2147483647 w 155"/>
              <a:gd name="T7" fmla="*/ 2147483647 h 52"/>
              <a:gd name="T8" fmla="*/ 2147483647 w 155"/>
              <a:gd name="T9" fmla="*/ 2147483647 h 52"/>
              <a:gd name="T10" fmla="*/ 2147483647 w 155"/>
              <a:gd name="T11" fmla="*/ 2147483647 h 52"/>
              <a:gd name="T12" fmla="*/ 2147483647 w 155"/>
              <a:gd name="T13" fmla="*/ 2147483647 h 52"/>
              <a:gd name="T14" fmla="*/ 2147483647 w 155"/>
              <a:gd name="T15" fmla="*/ 2147483647 h 52"/>
              <a:gd name="T16" fmla="*/ 2147483647 w 155"/>
              <a:gd name="T17" fmla="*/ 2147483647 h 52"/>
              <a:gd name="T18" fmla="*/ 2147483647 w 155"/>
              <a:gd name="T19" fmla="*/ 2147483647 h 52"/>
              <a:gd name="T20" fmla="*/ 2147483647 w 155"/>
              <a:gd name="T21" fmla="*/ 2147483647 h 52"/>
              <a:gd name="T22" fmla="*/ 2147483647 w 155"/>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5"/>
              <a:gd name="T37" fmla="*/ 0 h 52"/>
              <a:gd name="T38" fmla="*/ 155 w 155"/>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5" h="52">
                <a:moveTo>
                  <a:pt x="78" y="1"/>
                </a:moveTo>
                <a:cubicBezTo>
                  <a:pt x="34" y="1"/>
                  <a:pt x="0" y="12"/>
                  <a:pt x="0" y="27"/>
                </a:cubicBezTo>
                <a:cubicBezTo>
                  <a:pt x="0" y="41"/>
                  <a:pt x="34" y="52"/>
                  <a:pt x="78" y="51"/>
                </a:cubicBezTo>
                <a:cubicBezTo>
                  <a:pt x="121" y="51"/>
                  <a:pt x="155" y="40"/>
                  <a:pt x="155" y="26"/>
                </a:cubicBezTo>
                <a:cubicBezTo>
                  <a:pt x="155" y="26"/>
                  <a:pt x="155" y="26"/>
                  <a:pt x="155" y="26"/>
                </a:cubicBezTo>
                <a:cubicBezTo>
                  <a:pt x="155" y="11"/>
                  <a:pt x="121" y="0"/>
                  <a:pt x="78" y="1"/>
                </a:cubicBezTo>
                <a:close/>
                <a:moveTo>
                  <a:pt x="3" y="27"/>
                </a:moveTo>
                <a:cubicBezTo>
                  <a:pt x="3" y="16"/>
                  <a:pt x="33" y="4"/>
                  <a:pt x="78" y="4"/>
                </a:cubicBezTo>
                <a:cubicBezTo>
                  <a:pt x="122" y="3"/>
                  <a:pt x="152" y="15"/>
                  <a:pt x="153" y="26"/>
                </a:cubicBezTo>
                <a:cubicBezTo>
                  <a:pt x="153" y="26"/>
                  <a:pt x="153" y="26"/>
                  <a:pt x="153" y="26"/>
                </a:cubicBezTo>
                <a:cubicBezTo>
                  <a:pt x="153" y="36"/>
                  <a:pt x="123" y="48"/>
                  <a:pt x="78" y="49"/>
                </a:cubicBezTo>
                <a:cubicBezTo>
                  <a:pt x="33" y="49"/>
                  <a:pt x="3" y="38"/>
                  <a:pt x="3" y="27"/>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312" name="Freeform 64"/>
          <p:cNvSpPr>
            <a:spLocks/>
          </p:cNvSpPr>
          <p:nvPr/>
        </p:nvSpPr>
        <p:spPr bwMode="auto">
          <a:xfrm flipV="1">
            <a:off x="1131888" y="4921250"/>
            <a:ext cx="146050" cy="22225"/>
          </a:xfrm>
          <a:custGeom>
            <a:avLst/>
            <a:gdLst>
              <a:gd name="T0" fmla="*/ 0 w 73"/>
              <a:gd name="T1" fmla="*/ 0 h 11"/>
              <a:gd name="T2" fmla="*/ 2147483647 w 73"/>
              <a:gd name="T3" fmla="*/ 2147483647 h 11"/>
              <a:gd name="T4" fmla="*/ 2147483647 w 73"/>
              <a:gd name="T5" fmla="*/ 2147483647 h 11"/>
              <a:gd name="T6" fmla="*/ 2147483647 w 73"/>
              <a:gd name="T7" fmla="*/ 2147483647 h 11"/>
              <a:gd name="T8" fmla="*/ 0 w 73"/>
              <a:gd name="T9" fmla="*/ 0 h 11"/>
              <a:gd name="T10" fmla="*/ 0 60000 65536"/>
              <a:gd name="T11" fmla="*/ 0 60000 65536"/>
              <a:gd name="T12" fmla="*/ 0 60000 65536"/>
              <a:gd name="T13" fmla="*/ 0 60000 65536"/>
              <a:gd name="T14" fmla="*/ 0 60000 65536"/>
              <a:gd name="T15" fmla="*/ 0 w 73"/>
              <a:gd name="T16" fmla="*/ 0 h 11"/>
              <a:gd name="T17" fmla="*/ 73 w 73"/>
              <a:gd name="T18" fmla="*/ 11 h 11"/>
            </a:gdLst>
            <a:ahLst/>
            <a:cxnLst>
              <a:cxn ang="T10">
                <a:pos x="T0" y="T1"/>
              </a:cxn>
              <a:cxn ang="T11">
                <a:pos x="T2" y="T3"/>
              </a:cxn>
              <a:cxn ang="T12">
                <a:pos x="T4" y="T5"/>
              </a:cxn>
              <a:cxn ang="T13">
                <a:pos x="T6" y="T7"/>
              </a:cxn>
              <a:cxn ang="T14">
                <a:pos x="T8" y="T9"/>
              </a:cxn>
            </a:cxnLst>
            <a:rect l="T15" t="T16" r="T17" b="T18"/>
            <a:pathLst>
              <a:path w="73" h="11">
                <a:moveTo>
                  <a:pt x="0" y="0"/>
                </a:moveTo>
                <a:cubicBezTo>
                  <a:pt x="8" y="6"/>
                  <a:pt x="23" y="11"/>
                  <a:pt x="40" y="11"/>
                </a:cubicBezTo>
                <a:cubicBezTo>
                  <a:pt x="57" y="11"/>
                  <a:pt x="73" y="1"/>
                  <a:pt x="73" y="1"/>
                </a:cubicBezTo>
                <a:cubicBezTo>
                  <a:pt x="62" y="5"/>
                  <a:pt x="56" y="8"/>
                  <a:pt x="38" y="8"/>
                </a:cubicBezTo>
                <a:cubicBezTo>
                  <a:pt x="16" y="9"/>
                  <a:pt x="0" y="0"/>
                  <a:pt x="0" y="0"/>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313" name="Freeform 62"/>
          <p:cNvSpPr>
            <a:spLocks/>
          </p:cNvSpPr>
          <p:nvPr/>
        </p:nvSpPr>
        <p:spPr bwMode="auto">
          <a:xfrm flipV="1">
            <a:off x="468313" y="4910138"/>
            <a:ext cx="323850" cy="169862"/>
          </a:xfrm>
          <a:custGeom>
            <a:avLst/>
            <a:gdLst>
              <a:gd name="T0" fmla="*/ 2147483647 w 162"/>
              <a:gd name="T1" fmla="*/ 2147483647 h 87"/>
              <a:gd name="T2" fmla="*/ 2147483647 w 162"/>
              <a:gd name="T3" fmla="*/ 2147483647 h 87"/>
              <a:gd name="T4" fmla="*/ 2147483647 w 162"/>
              <a:gd name="T5" fmla="*/ 2147483647 h 87"/>
              <a:gd name="T6" fmla="*/ 2147483647 w 162"/>
              <a:gd name="T7" fmla="*/ 2147483647 h 87"/>
              <a:gd name="T8" fmla="*/ 2147483647 w 162"/>
              <a:gd name="T9" fmla="*/ 2147483647 h 87"/>
              <a:gd name="T10" fmla="*/ 2147483647 w 162"/>
              <a:gd name="T11" fmla="*/ 2147483647 h 87"/>
              <a:gd name="T12" fmla="*/ 2147483647 w 162"/>
              <a:gd name="T13" fmla="*/ 0 h 87"/>
              <a:gd name="T14" fmla="*/ 2147483647 w 162"/>
              <a:gd name="T15" fmla="*/ 2147483647 h 87"/>
              <a:gd name="T16" fmla="*/ 2147483647 w 162"/>
              <a:gd name="T17" fmla="*/ 2147483647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87"/>
              <a:gd name="T29" fmla="*/ 162 w 162"/>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87">
                <a:moveTo>
                  <a:pt x="12" y="39"/>
                </a:moveTo>
                <a:cubicBezTo>
                  <a:pt x="19" y="44"/>
                  <a:pt x="35" y="58"/>
                  <a:pt x="43" y="70"/>
                </a:cubicBezTo>
                <a:cubicBezTo>
                  <a:pt x="49" y="78"/>
                  <a:pt x="64" y="87"/>
                  <a:pt x="81" y="87"/>
                </a:cubicBezTo>
                <a:cubicBezTo>
                  <a:pt x="98" y="87"/>
                  <a:pt x="113" y="81"/>
                  <a:pt x="120" y="68"/>
                </a:cubicBezTo>
                <a:cubicBezTo>
                  <a:pt x="130" y="54"/>
                  <a:pt x="143" y="45"/>
                  <a:pt x="152" y="37"/>
                </a:cubicBezTo>
                <a:cubicBezTo>
                  <a:pt x="161" y="29"/>
                  <a:pt x="162" y="18"/>
                  <a:pt x="144" y="10"/>
                </a:cubicBezTo>
                <a:cubicBezTo>
                  <a:pt x="122" y="2"/>
                  <a:pt x="99" y="0"/>
                  <a:pt x="81" y="0"/>
                </a:cubicBezTo>
                <a:cubicBezTo>
                  <a:pt x="64" y="1"/>
                  <a:pt x="32" y="3"/>
                  <a:pt x="13" y="14"/>
                </a:cubicBezTo>
                <a:cubicBezTo>
                  <a:pt x="1" y="21"/>
                  <a:pt x="0" y="30"/>
                  <a:pt x="12" y="39"/>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52314" name="Freeform 63"/>
          <p:cNvSpPr>
            <a:spLocks noEditPoints="1"/>
          </p:cNvSpPr>
          <p:nvPr/>
        </p:nvSpPr>
        <p:spPr bwMode="auto">
          <a:xfrm flipV="1">
            <a:off x="474663" y="4984750"/>
            <a:ext cx="309562" cy="101600"/>
          </a:xfrm>
          <a:custGeom>
            <a:avLst/>
            <a:gdLst>
              <a:gd name="T0" fmla="*/ 2147483647 w 155"/>
              <a:gd name="T1" fmla="*/ 2147483647 h 52"/>
              <a:gd name="T2" fmla="*/ 0 w 155"/>
              <a:gd name="T3" fmla="*/ 2147483647 h 52"/>
              <a:gd name="T4" fmla="*/ 2147483647 w 155"/>
              <a:gd name="T5" fmla="*/ 2147483647 h 52"/>
              <a:gd name="T6" fmla="*/ 2147483647 w 155"/>
              <a:gd name="T7" fmla="*/ 2147483647 h 52"/>
              <a:gd name="T8" fmla="*/ 2147483647 w 155"/>
              <a:gd name="T9" fmla="*/ 2147483647 h 52"/>
              <a:gd name="T10" fmla="*/ 2147483647 w 155"/>
              <a:gd name="T11" fmla="*/ 2147483647 h 52"/>
              <a:gd name="T12" fmla="*/ 2147483647 w 155"/>
              <a:gd name="T13" fmla="*/ 2147483647 h 52"/>
              <a:gd name="T14" fmla="*/ 2147483647 w 155"/>
              <a:gd name="T15" fmla="*/ 2147483647 h 52"/>
              <a:gd name="T16" fmla="*/ 2147483647 w 155"/>
              <a:gd name="T17" fmla="*/ 2147483647 h 52"/>
              <a:gd name="T18" fmla="*/ 2147483647 w 155"/>
              <a:gd name="T19" fmla="*/ 2147483647 h 52"/>
              <a:gd name="T20" fmla="*/ 2147483647 w 155"/>
              <a:gd name="T21" fmla="*/ 2147483647 h 52"/>
              <a:gd name="T22" fmla="*/ 2147483647 w 155"/>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5"/>
              <a:gd name="T37" fmla="*/ 0 h 52"/>
              <a:gd name="T38" fmla="*/ 155 w 155"/>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5" h="52">
                <a:moveTo>
                  <a:pt x="78" y="1"/>
                </a:moveTo>
                <a:cubicBezTo>
                  <a:pt x="34" y="1"/>
                  <a:pt x="0" y="12"/>
                  <a:pt x="0" y="27"/>
                </a:cubicBezTo>
                <a:cubicBezTo>
                  <a:pt x="0" y="41"/>
                  <a:pt x="34" y="52"/>
                  <a:pt x="78" y="51"/>
                </a:cubicBezTo>
                <a:cubicBezTo>
                  <a:pt x="121" y="51"/>
                  <a:pt x="155" y="40"/>
                  <a:pt x="155" y="26"/>
                </a:cubicBezTo>
                <a:cubicBezTo>
                  <a:pt x="155" y="26"/>
                  <a:pt x="155" y="26"/>
                  <a:pt x="155" y="26"/>
                </a:cubicBezTo>
                <a:cubicBezTo>
                  <a:pt x="155" y="11"/>
                  <a:pt x="121" y="0"/>
                  <a:pt x="78" y="1"/>
                </a:cubicBezTo>
                <a:close/>
                <a:moveTo>
                  <a:pt x="3" y="27"/>
                </a:moveTo>
                <a:cubicBezTo>
                  <a:pt x="3" y="16"/>
                  <a:pt x="33" y="4"/>
                  <a:pt x="78" y="4"/>
                </a:cubicBezTo>
                <a:cubicBezTo>
                  <a:pt x="122" y="3"/>
                  <a:pt x="152" y="15"/>
                  <a:pt x="153" y="26"/>
                </a:cubicBezTo>
                <a:cubicBezTo>
                  <a:pt x="153" y="26"/>
                  <a:pt x="153" y="26"/>
                  <a:pt x="153" y="26"/>
                </a:cubicBezTo>
                <a:cubicBezTo>
                  <a:pt x="153" y="36"/>
                  <a:pt x="123" y="48"/>
                  <a:pt x="78" y="49"/>
                </a:cubicBezTo>
                <a:cubicBezTo>
                  <a:pt x="33" y="49"/>
                  <a:pt x="3" y="38"/>
                  <a:pt x="3" y="27"/>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315" name="Freeform 64"/>
          <p:cNvSpPr>
            <a:spLocks/>
          </p:cNvSpPr>
          <p:nvPr/>
        </p:nvSpPr>
        <p:spPr bwMode="auto">
          <a:xfrm flipV="1">
            <a:off x="557213" y="4921250"/>
            <a:ext cx="146050" cy="22225"/>
          </a:xfrm>
          <a:custGeom>
            <a:avLst/>
            <a:gdLst>
              <a:gd name="T0" fmla="*/ 0 w 73"/>
              <a:gd name="T1" fmla="*/ 0 h 11"/>
              <a:gd name="T2" fmla="*/ 2147483647 w 73"/>
              <a:gd name="T3" fmla="*/ 2147483647 h 11"/>
              <a:gd name="T4" fmla="*/ 2147483647 w 73"/>
              <a:gd name="T5" fmla="*/ 2147483647 h 11"/>
              <a:gd name="T6" fmla="*/ 2147483647 w 73"/>
              <a:gd name="T7" fmla="*/ 2147483647 h 11"/>
              <a:gd name="T8" fmla="*/ 0 w 73"/>
              <a:gd name="T9" fmla="*/ 0 h 11"/>
              <a:gd name="T10" fmla="*/ 0 60000 65536"/>
              <a:gd name="T11" fmla="*/ 0 60000 65536"/>
              <a:gd name="T12" fmla="*/ 0 60000 65536"/>
              <a:gd name="T13" fmla="*/ 0 60000 65536"/>
              <a:gd name="T14" fmla="*/ 0 60000 65536"/>
              <a:gd name="T15" fmla="*/ 0 w 73"/>
              <a:gd name="T16" fmla="*/ 0 h 11"/>
              <a:gd name="T17" fmla="*/ 73 w 73"/>
              <a:gd name="T18" fmla="*/ 11 h 11"/>
            </a:gdLst>
            <a:ahLst/>
            <a:cxnLst>
              <a:cxn ang="T10">
                <a:pos x="T0" y="T1"/>
              </a:cxn>
              <a:cxn ang="T11">
                <a:pos x="T2" y="T3"/>
              </a:cxn>
              <a:cxn ang="T12">
                <a:pos x="T4" y="T5"/>
              </a:cxn>
              <a:cxn ang="T13">
                <a:pos x="T6" y="T7"/>
              </a:cxn>
              <a:cxn ang="T14">
                <a:pos x="T8" y="T9"/>
              </a:cxn>
            </a:cxnLst>
            <a:rect l="T15" t="T16" r="T17" b="T18"/>
            <a:pathLst>
              <a:path w="73" h="11">
                <a:moveTo>
                  <a:pt x="0" y="0"/>
                </a:moveTo>
                <a:cubicBezTo>
                  <a:pt x="8" y="6"/>
                  <a:pt x="23" y="11"/>
                  <a:pt x="40" y="11"/>
                </a:cubicBezTo>
                <a:cubicBezTo>
                  <a:pt x="57" y="11"/>
                  <a:pt x="73" y="1"/>
                  <a:pt x="73" y="1"/>
                </a:cubicBezTo>
                <a:cubicBezTo>
                  <a:pt x="62" y="5"/>
                  <a:pt x="56" y="8"/>
                  <a:pt x="38" y="8"/>
                </a:cubicBezTo>
                <a:cubicBezTo>
                  <a:pt x="16" y="9"/>
                  <a:pt x="0" y="0"/>
                  <a:pt x="0" y="0"/>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316" name="Freeform 62"/>
          <p:cNvSpPr>
            <a:spLocks/>
          </p:cNvSpPr>
          <p:nvPr/>
        </p:nvSpPr>
        <p:spPr bwMode="auto">
          <a:xfrm flipV="1">
            <a:off x="7874000" y="4941888"/>
            <a:ext cx="323850" cy="169862"/>
          </a:xfrm>
          <a:custGeom>
            <a:avLst/>
            <a:gdLst>
              <a:gd name="T0" fmla="*/ 2147483647 w 162"/>
              <a:gd name="T1" fmla="*/ 2147483647 h 87"/>
              <a:gd name="T2" fmla="*/ 2147483647 w 162"/>
              <a:gd name="T3" fmla="*/ 2147483647 h 87"/>
              <a:gd name="T4" fmla="*/ 2147483647 w 162"/>
              <a:gd name="T5" fmla="*/ 2147483647 h 87"/>
              <a:gd name="T6" fmla="*/ 2147483647 w 162"/>
              <a:gd name="T7" fmla="*/ 2147483647 h 87"/>
              <a:gd name="T8" fmla="*/ 2147483647 w 162"/>
              <a:gd name="T9" fmla="*/ 2147483647 h 87"/>
              <a:gd name="T10" fmla="*/ 2147483647 w 162"/>
              <a:gd name="T11" fmla="*/ 2147483647 h 87"/>
              <a:gd name="T12" fmla="*/ 2147483647 w 162"/>
              <a:gd name="T13" fmla="*/ 0 h 87"/>
              <a:gd name="T14" fmla="*/ 2147483647 w 162"/>
              <a:gd name="T15" fmla="*/ 2147483647 h 87"/>
              <a:gd name="T16" fmla="*/ 2147483647 w 162"/>
              <a:gd name="T17" fmla="*/ 2147483647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87"/>
              <a:gd name="T29" fmla="*/ 162 w 162"/>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87">
                <a:moveTo>
                  <a:pt x="12" y="39"/>
                </a:moveTo>
                <a:cubicBezTo>
                  <a:pt x="19" y="44"/>
                  <a:pt x="35" y="58"/>
                  <a:pt x="43" y="70"/>
                </a:cubicBezTo>
                <a:cubicBezTo>
                  <a:pt x="49" y="78"/>
                  <a:pt x="64" y="87"/>
                  <a:pt x="81" y="87"/>
                </a:cubicBezTo>
                <a:cubicBezTo>
                  <a:pt x="98" y="87"/>
                  <a:pt x="113" y="81"/>
                  <a:pt x="120" y="68"/>
                </a:cubicBezTo>
                <a:cubicBezTo>
                  <a:pt x="130" y="54"/>
                  <a:pt x="143" y="45"/>
                  <a:pt x="152" y="37"/>
                </a:cubicBezTo>
                <a:cubicBezTo>
                  <a:pt x="161" y="29"/>
                  <a:pt x="162" y="18"/>
                  <a:pt x="144" y="10"/>
                </a:cubicBezTo>
                <a:cubicBezTo>
                  <a:pt x="122" y="2"/>
                  <a:pt x="99" y="0"/>
                  <a:pt x="81" y="0"/>
                </a:cubicBezTo>
                <a:cubicBezTo>
                  <a:pt x="64" y="1"/>
                  <a:pt x="32" y="3"/>
                  <a:pt x="13" y="14"/>
                </a:cubicBezTo>
                <a:cubicBezTo>
                  <a:pt x="1" y="21"/>
                  <a:pt x="0" y="30"/>
                  <a:pt x="12" y="39"/>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52317" name="Freeform 63"/>
          <p:cNvSpPr>
            <a:spLocks noEditPoints="1"/>
          </p:cNvSpPr>
          <p:nvPr/>
        </p:nvSpPr>
        <p:spPr bwMode="auto">
          <a:xfrm flipV="1">
            <a:off x="7880350" y="5016500"/>
            <a:ext cx="309563" cy="101600"/>
          </a:xfrm>
          <a:custGeom>
            <a:avLst/>
            <a:gdLst>
              <a:gd name="T0" fmla="*/ 2147483647 w 155"/>
              <a:gd name="T1" fmla="*/ 2147483647 h 52"/>
              <a:gd name="T2" fmla="*/ 0 w 155"/>
              <a:gd name="T3" fmla="*/ 2147483647 h 52"/>
              <a:gd name="T4" fmla="*/ 2147483647 w 155"/>
              <a:gd name="T5" fmla="*/ 2147483647 h 52"/>
              <a:gd name="T6" fmla="*/ 2147483647 w 155"/>
              <a:gd name="T7" fmla="*/ 2147483647 h 52"/>
              <a:gd name="T8" fmla="*/ 2147483647 w 155"/>
              <a:gd name="T9" fmla="*/ 2147483647 h 52"/>
              <a:gd name="T10" fmla="*/ 2147483647 w 155"/>
              <a:gd name="T11" fmla="*/ 2147483647 h 52"/>
              <a:gd name="T12" fmla="*/ 2147483647 w 155"/>
              <a:gd name="T13" fmla="*/ 2147483647 h 52"/>
              <a:gd name="T14" fmla="*/ 2147483647 w 155"/>
              <a:gd name="T15" fmla="*/ 2147483647 h 52"/>
              <a:gd name="T16" fmla="*/ 2147483647 w 155"/>
              <a:gd name="T17" fmla="*/ 2147483647 h 52"/>
              <a:gd name="T18" fmla="*/ 2147483647 w 155"/>
              <a:gd name="T19" fmla="*/ 2147483647 h 52"/>
              <a:gd name="T20" fmla="*/ 2147483647 w 155"/>
              <a:gd name="T21" fmla="*/ 2147483647 h 52"/>
              <a:gd name="T22" fmla="*/ 2147483647 w 155"/>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5"/>
              <a:gd name="T37" fmla="*/ 0 h 52"/>
              <a:gd name="T38" fmla="*/ 155 w 155"/>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5" h="52">
                <a:moveTo>
                  <a:pt x="78" y="1"/>
                </a:moveTo>
                <a:cubicBezTo>
                  <a:pt x="34" y="1"/>
                  <a:pt x="0" y="12"/>
                  <a:pt x="0" y="27"/>
                </a:cubicBezTo>
                <a:cubicBezTo>
                  <a:pt x="0" y="41"/>
                  <a:pt x="34" y="52"/>
                  <a:pt x="78" y="51"/>
                </a:cubicBezTo>
                <a:cubicBezTo>
                  <a:pt x="121" y="51"/>
                  <a:pt x="155" y="40"/>
                  <a:pt x="155" y="26"/>
                </a:cubicBezTo>
                <a:cubicBezTo>
                  <a:pt x="155" y="26"/>
                  <a:pt x="155" y="26"/>
                  <a:pt x="155" y="26"/>
                </a:cubicBezTo>
                <a:cubicBezTo>
                  <a:pt x="155" y="11"/>
                  <a:pt x="121" y="0"/>
                  <a:pt x="78" y="1"/>
                </a:cubicBezTo>
                <a:close/>
                <a:moveTo>
                  <a:pt x="3" y="27"/>
                </a:moveTo>
                <a:cubicBezTo>
                  <a:pt x="3" y="16"/>
                  <a:pt x="33" y="4"/>
                  <a:pt x="78" y="4"/>
                </a:cubicBezTo>
                <a:cubicBezTo>
                  <a:pt x="122" y="3"/>
                  <a:pt x="152" y="15"/>
                  <a:pt x="153" y="26"/>
                </a:cubicBezTo>
                <a:cubicBezTo>
                  <a:pt x="153" y="26"/>
                  <a:pt x="153" y="26"/>
                  <a:pt x="153" y="26"/>
                </a:cubicBezTo>
                <a:cubicBezTo>
                  <a:pt x="153" y="36"/>
                  <a:pt x="123" y="48"/>
                  <a:pt x="78" y="49"/>
                </a:cubicBezTo>
                <a:cubicBezTo>
                  <a:pt x="33" y="49"/>
                  <a:pt x="3" y="38"/>
                  <a:pt x="3" y="27"/>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318" name="Freeform 64"/>
          <p:cNvSpPr>
            <a:spLocks/>
          </p:cNvSpPr>
          <p:nvPr/>
        </p:nvSpPr>
        <p:spPr bwMode="auto">
          <a:xfrm flipV="1">
            <a:off x="7962900" y="4953000"/>
            <a:ext cx="146050" cy="22225"/>
          </a:xfrm>
          <a:custGeom>
            <a:avLst/>
            <a:gdLst>
              <a:gd name="T0" fmla="*/ 0 w 73"/>
              <a:gd name="T1" fmla="*/ 0 h 11"/>
              <a:gd name="T2" fmla="*/ 2147483647 w 73"/>
              <a:gd name="T3" fmla="*/ 2147483647 h 11"/>
              <a:gd name="T4" fmla="*/ 2147483647 w 73"/>
              <a:gd name="T5" fmla="*/ 2147483647 h 11"/>
              <a:gd name="T6" fmla="*/ 2147483647 w 73"/>
              <a:gd name="T7" fmla="*/ 2147483647 h 11"/>
              <a:gd name="T8" fmla="*/ 0 w 73"/>
              <a:gd name="T9" fmla="*/ 0 h 11"/>
              <a:gd name="T10" fmla="*/ 0 60000 65536"/>
              <a:gd name="T11" fmla="*/ 0 60000 65536"/>
              <a:gd name="T12" fmla="*/ 0 60000 65536"/>
              <a:gd name="T13" fmla="*/ 0 60000 65536"/>
              <a:gd name="T14" fmla="*/ 0 60000 65536"/>
              <a:gd name="T15" fmla="*/ 0 w 73"/>
              <a:gd name="T16" fmla="*/ 0 h 11"/>
              <a:gd name="T17" fmla="*/ 73 w 73"/>
              <a:gd name="T18" fmla="*/ 11 h 11"/>
            </a:gdLst>
            <a:ahLst/>
            <a:cxnLst>
              <a:cxn ang="T10">
                <a:pos x="T0" y="T1"/>
              </a:cxn>
              <a:cxn ang="T11">
                <a:pos x="T2" y="T3"/>
              </a:cxn>
              <a:cxn ang="T12">
                <a:pos x="T4" y="T5"/>
              </a:cxn>
              <a:cxn ang="T13">
                <a:pos x="T6" y="T7"/>
              </a:cxn>
              <a:cxn ang="T14">
                <a:pos x="T8" y="T9"/>
              </a:cxn>
            </a:cxnLst>
            <a:rect l="T15" t="T16" r="T17" b="T18"/>
            <a:pathLst>
              <a:path w="73" h="11">
                <a:moveTo>
                  <a:pt x="0" y="0"/>
                </a:moveTo>
                <a:cubicBezTo>
                  <a:pt x="8" y="6"/>
                  <a:pt x="23" y="11"/>
                  <a:pt x="40" y="11"/>
                </a:cubicBezTo>
                <a:cubicBezTo>
                  <a:pt x="57" y="11"/>
                  <a:pt x="73" y="1"/>
                  <a:pt x="73" y="1"/>
                </a:cubicBezTo>
                <a:cubicBezTo>
                  <a:pt x="62" y="5"/>
                  <a:pt x="56" y="8"/>
                  <a:pt x="38" y="8"/>
                </a:cubicBezTo>
                <a:cubicBezTo>
                  <a:pt x="16" y="9"/>
                  <a:pt x="0" y="0"/>
                  <a:pt x="0" y="0"/>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319" name="Freeform 62"/>
          <p:cNvSpPr>
            <a:spLocks/>
          </p:cNvSpPr>
          <p:nvPr/>
        </p:nvSpPr>
        <p:spPr bwMode="auto">
          <a:xfrm flipV="1">
            <a:off x="7272338" y="4941888"/>
            <a:ext cx="323850" cy="169862"/>
          </a:xfrm>
          <a:custGeom>
            <a:avLst/>
            <a:gdLst>
              <a:gd name="T0" fmla="*/ 2147483647 w 162"/>
              <a:gd name="T1" fmla="*/ 2147483647 h 87"/>
              <a:gd name="T2" fmla="*/ 2147483647 w 162"/>
              <a:gd name="T3" fmla="*/ 2147483647 h 87"/>
              <a:gd name="T4" fmla="*/ 2147483647 w 162"/>
              <a:gd name="T5" fmla="*/ 2147483647 h 87"/>
              <a:gd name="T6" fmla="*/ 2147483647 w 162"/>
              <a:gd name="T7" fmla="*/ 2147483647 h 87"/>
              <a:gd name="T8" fmla="*/ 2147483647 w 162"/>
              <a:gd name="T9" fmla="*/ 2147483647 h 87"/>
              <a:gd name="T10" fmla="*/ 2147483647 w 162"/>
              <a:gd name="T11" fmla="*/ 2147483647 h 87"/>
              <a:gd name="T12" fmla="*/ 2147483647 w 162"/>
              <a:gd name="T13" fmla="*/ 0 h 87"/>
              <a:gd name="T14" fmla="*/ 2147483647 w 162"/>
              <a:gd name="T15" fmla="*/ 2147483647 h 87"/>
              <a:gd name="T16" fmla="*/ 2147483647 w 162"/>
              <a:gd name="T17" fmla="*/ 2147483647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87"/>
              <a:gd name="T29" fmla="*/ 162 w 162"/>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87">
                <a:moveTo>
                  <a:pt x="12" y="39"/>
                </a:moveTo>
                <a:cubicBezTo>
                  <a:pt x="19" y="44"/>
                  <a:pt x="35" y="58"/>
                  <a:pt x="43" y="70"/>
                </a:cubicBezTo>
                <a:cubicBezTo>
                  <a:pt x="49" y="78"/>
                  <a:pt x="64" y="87"/>
                  <a:pt x="81" y="87"/>
                </a:cubicBezTo>
                <a:cubicBezTo>
                  <a:pt x="98" y="87"/>
                  <a:pt x="113" y="81"/>
                  <a:pt x="120" y="68"/>
                </a:cubicBezTo>
                <a:cubicBezTo>
                  <a:pt x="130" y="54"/>
                  <a:pt x="143" y="45"/>
                  <a:pt x="152" y="37"/>
                </a:cubicBezTo>
                <a:cubicBezTo>
                  <a:pt x="161" y="29"/>
                  <a:pt x="162" y="18"/>
                  <a:pt x="144" y="10"/>
                </a:cubicBezTo>
                <a:cubicBezTo>
                  <a:pt x="122" y="2"/>
                  <a:pt x="99" y="0"/>
                  <a:pt x="81" y="0"/>
                </a:cubicBezTo>
                <a:cubicBezTo>
                  <a:pt x="64" y="1"/>
                  <a:pt x="32" y="3"/>
                  <a:pt x="13" y="14"/>
                </a:cubicBezTo>
                <a:cubicBezTo>
                  <a:pt x="1" y="21"/>
                  <a:pt x="0" y="30"/>
                  <a:pt x="12" y="39"/>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52320" name="Freeform 63"/>
          <p:cNvSpPr>
            <a:spLocks noEditPoints="1"/>
          </p:cNvSpPr>
          <p:nvPr/>
        </p:nvSpPr>
        <p:spPr bwMode="auto">
          <a:xfrm flipV="1">
            <a:off x="7278688" y="5016500"/>
            <a:ext cx="309562" cy="101600"/>
          </a:xfrm>
          <a:custGeom>
            <a:avLst/>
            <a:gdLst>
              <a:gd name="T0" fmla="*/ 2147483647 w 155"/>
              <a:gd name="T1" fmla="*/ 2147483647 h 52"/>
              <a:gd name="T2" fmla="*/ 0 w 155"/>
              <a:gd name="T3" fmla="*/ 2147483647 h 52"/>
              <a:gd name="T4" fmla="*/ 2147483647 w 155"/>
              <a:gd name="T5" fmla="*/ 2147483647 h 52"/>
              <a:gd name="T6" fmla="*/ 2147483647 w 155"/>
              <a:gd name="T7" fmla="*/ 2147483647 h 52"/>
              <a:gd name="T8" fmla="*/ 2147483647 w 155"/>
              <a:gd name="T9" fmla="*/ 2147483647 h 52"/>
              <a:gd name="T10" fmla="*/ 2147483647 w 155"/>
              <a:gd name="T11" fmla="*/ 2147483647 h 52"/>
              <a:gd name="T12" fmla="*/ 2147483647 w 155"/>
              <a:gd name="T13" fmla="*/ 2147483647 h 52"/>
              <a:gd name="T14" fmla="*/ 2147483647 w 155"/>
              <a:gd name="T15" fmla="*/ 2147483647 h 52"/>
              <a:gd name="T16" fmla="*/ 2147483647 w 155"/>
              <a:gd name="T17" fmla="*/ 2147483647 h 52"/>
              <a:gd name="T18" fmla="*/ 2147483647 w 155"/>
              <a:gd name="T19" fmla="*/ 2147483647 h 52"/>
              <a:gd name="T20" fmla="*/ 2147483647 w 155"/>
              <a:gd name="T21" fmla="*/ 2147483647 h 52"/>
              <a:gd name="T22" fmla="*/ 2147483647 w 155"/>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5"/>
              <a:gd name="T37" fmla="*/ 0 h 52"/>
              <a:gd name="T38" fmla="*/ 155 w 155"/>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5" h="52">
                <a:moveTo>
                  <a:pt x="78" y="1"/>
                </a:moveTo>
                <a:cubicBezTo>
                  <a:pt x="34" y="1"/>
                  <a:pt x="0" y="12"/>
                  <a:pt x="0" y="27"/>
                </a:cubicBezTo>
                <a:cubicBezTo>
                  <a:pt x="0" y="41"/>
                  <a:pt x="34" y="52"/>
                  <a:pt x="78" y="51"/>
                </a:cubicBezTo>
                <a:cubicBezTo>
                  <a:pt x="121" y="51"/>
                  <a:pt x="155" y="40"/>
                  <a:pt x="155" y="26"/>
                </a:cubicBezTo>
                <a:cubicBezTo>
                  <a:pt x="155" y="26"/>
                  <a:pt x="155" y="26"/>
                  <a:pt x="155" y="26"/>
                </a:cubicBezTo>
                <a:cubicBezTo>
                  <a:pt x="155" y="11"/>
                  <a:pt x="121" y="0"/>
                  <a:pt x="78" y="1"/>
                </a:cubicBezTo>
                <a:close/>
                <a:moveTo>
                  <a:pt x="3" y="27"/>
                </a:moveTo>
                <a:cubicBezTo>
                  <a:pt x="3" y="16"/>
                  <a:pt x="33" y="4"/>
                  <a:pt x="78" y="4"/>
                </a:cubicBezTo>
                <a:cubicBezTo>
                  <a:pt x="122" y="3"/>
                  <a:pt x="152" y="15"/>
                  <a:pt x="153" y="26"/>
                </a:cubicBezTo>
                <a:cubicBezTo>
                  <a:pt x="153" y="26"/>
                  <a:pt x="153" y="26"/>
                  <a:pt x="153" y="26"/>
                </a:cubicBezTo>
                <a:cubicBezTo>
                  <a:pt x="153" y="36"/>
                  <a:pt x="123" y="48"/>
                  <a:pt x="78" y="49"/>
                </a:cubicBezTo>
                <a:cubicBezTo>
                  <a:pt x="33" y="49"/>
                  <a:pt x="3" y="38"/>
                  <a:pt x="3" y="27"/>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321" name="Freeform 64"/>
          <p:cNvSpPr>
            <a:spLocks/>
          </p:cNvSpPr>
          <p:nvPr/>
        </p:nvSpPr>
        <p:spPr bwMode="auto">
          <a:xfrm flipV="1">
            <a:off x="7361238" y="4953000"/>
            <a:ext cx="146050" cy="22225"/>
          </a:xfrm>
          <a:custGeom>
            <a:avLst/>
            <a:gdLst>
              <a:gd name="T0" fmla="*/ 0 w 73"/>
              <a:gd name="T1" fmla="*/ 0 h 11"/>
              <a:gd name="T2" fmla="*/ 2147483647 w 73"/>
              <a:gd name="T3" fmla="*/ 2147483647 h 11"/>
              <a:gd name="T4" fmla="*/ 2147483647 w 73"/>
              <a:gd name="T5" fmla="*/ 2147483647 h 11"/>
              <a:gd name="T6" fmla="*/ 2147483647 w 73"/>
              <a:gd name="T7" fmla="*/ 2147483647 h 11"/>
              <a:gd name="T8" fmla="*/ 0 w 73"/>
              <a:gd name="T9" fmla="*/ 0 h 11"/>
              <a:gd name="T10" fmla="*/ 0 60000 65536"/>
              <a:gd name="T11" fmla="*/ 0 60000 65536"/>
              <a:gd name="T12" fmla="*/ 0 60000 65536"/>
              <a:gd name="T13" fmla="*/ 0 60000 65536"/>
              <a:gd name="T14" fmla="*/ 0 60000 65536"/>
              <a:gd name="T15" fmla="*/ 0 w 73"/>
              <a:gd name="T16" fmla="*/ 0 h 11"/>
              <a:gd name="T17" fmla="*/ 73 w 73"/>
              <a:gd name="T18" fmla="*/ 11 h 11"/>
            </a:gdLst>
            <a:ahLst/>
            <a:cxnLst>
              <a:cxn ang="T10">
                <a:pos x="T0" y="T1"/>
              </a:cxn>
              <a:cxn ang="T11">
                <a:pos x="T2" y="T3"/>
              </a:cxn>
              <a:cxn ang="T12">
                <a:pos x="T4" y="T5"/>
              </a:cxn>
              <a:cxn ang="T13">
                <a:pos x="T6" y="T7"/>
              </a:cxn>
              <a:cxn ang="T14">
                <a:pos x="T8" y="T9"/>
              </a:cxn>
            </a:cxnLst>
            <a:rect l="T15" t="T16" r="T17" b="T18"/>
            <a:pathLst>
              <a:path w="73" h="11">
                <a:moveTo>
                  <a:pt x="0" y="0"/>
                </a:moveTo>
                <a:cubicBezTo>
                  <a:pt x="8" y="6"/>
                  <a:pt x="23" y="11"/>
                  <a:pt x="40" y="11"/>
                </a:cubicBezTo>
                <a:cubicBezTo>
                  <a:pt x="57" y="11"/>
                  <a:pt x="73" y="1"/>
                  <a:pt x="73" y="1"/>
                </a:cubicBezTo>
                <a:cubicBezTo>
                  <a:pt x="62" y="5"/>
                  <a:pt x="56" y="8"/>
                  <a:pt x="38" y="8"/>
                </a:cubicBezTo>
                <a:cubicBezTo>
                  <a:pt x="16" y="9"/>
                  <a:pt x="0" y="0"/>
                  <a:pt x="0" y="0"/>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322" name="Freeform 62"/>
          <p:cNvSpPr>
            <a:spLocks/>
          </p:cNvSpPr>
          <p:nvPr/>
        </p:nvSpPr>
        <p:spPr bwMode="auto">
          <a:xfrm flipV="1">
            <a:off x="6804025" y="4941888"/>
            <a:ext cx="323850" cy="169862"/>
          </a:xfrm>
          <a:custGeom>
            <a:avLst/>
            <a:gdLst>
              <a:gd name="T0" fmla="*/ 2147483647 w 162"/>
              <a:gd name="T1" fmla="*/ 2147483647 h 87"/>
              <a:gd name="T2" fmla="*/ 2147483647 w 162"/>
              <a:gd name="T3" fmla="*/ 2147483647 h 87"/>
              <a:gd name="T4" fmla="*/ 2147483647 w 162"/>
              <a:gd name="T5" fmla="*/ 2147483647 h 87"/>
              <a:gd name="T6" fmla="*/ 2147483647 w 162"/>
              <a:gd name="T7" fmla="*/ 2147483647 h 87"/>
              <a:gd name="T8" fmla="*/ 2147483647 w 162"/>
              <a:gd name="T9" fmla="*/ 2147483647 h 87"/>
              <a:gd name="T10" fmla="*/ 2147483647 w 162"/>
              <a:gd name="T11" fmla="*/ 2147483647 h 87"/>
              <a:gd name="T12" fmla="*/ 2147483647 w 162"/>
              <a:gd name="T13" fmla="*/ 0 h 87"/>
              <a:gd name="T14" fmla="*/ 2147483647 w 162"/>
              <a:gd name="T15" fmla="*/ 2147483647 h 87"/>
              <a:gd name="T16" fmla="*/ 2147483647 w 162"/>
              <a:gd name="T17" fmla="*/ 2147483647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87"/>
              <a:gd name="T29" fmla="*/ 162 w 162"/>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87">
                <a:moveTo>
                  <a:pt x="12" y="39"/>
                </a:moveTo>
                <a:cubicBezTo>
                  <a:pt x="19" y="44"/>
                  <a:pt x="35" y="58"/>
                  <a:pt x="43" y="70"/>
                </a:cubicBezTo>
                <a:cubicBezTo>
                  <a:pt x="49" y="78"/>
                  <a:pt x="64" y="87"/>
                  <a:pt x="81" y="87"/>
                </a:cubicBezTo>
                <a:cubicBezTo>
                  <a:pt x="98" y="87"/>
                  <a:pt x="113" y="81"/>
                  <a:pt x="120" y="68"/>
                </a:cubicBezTo>
                <a:cubicBezTo>
                  <a:pt x="130" y="54"/>
                  <a:pt x="143" y="45"/>
                  <a:pt x="152" y="37"/>
                </a:cubicBezTo>
                <a:cubicBezTo>
                  <a:pt x="161" y="29"/>
                  <a:pt x="162" y="18"/>
                  <a:pt x="144" y="10"/>
                </a:cubicBezTo>
                <a:cubicBezTo>
                  <a:pt x="122" y="2"/>
                  <a:pt x="99" y="0"/>
                  <a:pt x="81" y="0"/>
                </a:cubicBezTo>
                <a:cubicBezTo>
                  <a:pt x="64" y="1"/>
                  <a:pt x="32" y="3"/>
                  <a:pt x="13" y="14"/>
                </a:cubicBezTo>
                <a:cubicBezTo>
                  <a:pt x="1" y="21"/>
                  <a:pt x="0" y="30"/>
                  <a:pt x="12" y="39"/>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52323" name="Freeform 63"/>
          <p:cNvSpPr>
            <a:spLocks noEditPoints="1"/>
          </p:cNvSpPr>
          <p:nvPr/>
        </p:nvSpPr>
        <p:spPr bwMode="auto">
          <a:xfrm flipV="1">
            <a:off x="6810375" y="5016500"/>
            <a:ext cx="309563" cy="101600"/>
          </a:xfrm>
          <a:custGeom>
            <a:avLst/>
            <a:gdLst>
              <a:gd name="T0" fmla="*/ 2147483647 w 155"/>
              <a:gd name="T1" fmla="*/ 2147483647 h 52"/>
              <a:gd name="T2" fmla="*/ 0 w 155"/>
              <a:gd name="T3" fmla="*/ 2147483647 h 52"/>
              <a:gd name="T4" fmla="*/ 2147483647 w 155"/>
              <a:gd name="T5" fmla="*/ 2147483647 h 52"/>
              <a:gd name="T6" fmla="*/ 2147483647 w 155"/>
              <a:gd name="T7" fmla="*/ 2147483647 h 52"/>
              <a:gd name="T8" fmla="*/ 2147483647 w 155"/>
              <a:gd name="T9" fmla="*/ 2147483647 h 52"/>
              <a:gd name="T10" fmla="*/ 2147483647 w 155"/>
              <a:gd name="T11" fmla="*/ 2147483647 h 52"/>
              <a:gd name="T12" fmla="*/ 2147483647 w 155"/>
              <a:gd name="T13" fmla="*/ 2147483647 h 52"/>
              <a:gd name="T14" fmla="*/ 2147483647 w 155"/>
              <a:gd name="T15" fmla="*/ 2147483647 h 52"/>
              <a:gd name="T16" fmla="*/ 2147483647 w 155"/>
              <a:gd name="T17" fmla="*/ 2147483647 h 52"/>
              <a:gd name="T18" fmla="*/ 2147483647 w 155"/>
              <a:gd name="T19" fmla="*/ 2147483647 h 52"/>
              <a:gd name="T20" fmla="*/ 2147483647 w 155"/>
              <a:gd name="T21" fmla="*/ 2147483647 h 52"/>
              <a:gd name="T22" fmla="*/ 2147483647 w 155"/>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5"/>
              <a:gd name="T37" fmla="*/ 0 h 52"/>
              <a:gd name="T38" fmla="*/ 155 w 155"/>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5" h="52">
                <a:moveTo>
                  <a:pt x="78" y="1"/>
                </a:moveTo>
                <a:cubicBezTo>
                  <a:pt x="34" y="1"/>
                  <a:pt x="0" y="12"/>
                  <a:pt x="0" y="27"/>
                </a:cubicBezTo>
                <a:cubicBezTo>
                  <a:pt x="0" y="41"/>
                  <a:pt x="34" y="52"/>
                  <a:pt x="78" y="51"/>
                </a:cubicBezTo>
                <a:cubicBezTo>
                  <a:pt x="121" y="51"/>
                  <a:pt x="155" y="40"/>
                  <a:pt x="155" y="26"/>
                </a:cubicBezTo>
                <a:cubicBezTo>
                  <a:pt x="155" y="26"/>
                  <a:pt x="155" y="26"/>
                  <a:pt x="155" y="26"/>
                </a:cubicBezTo>
                <a:cubicBezTo>
                  <a:pt x="155" y="11"/>
                  <a:pt x="121" y="0"/>
                  <a:pt x="78" y="1"/>
                </a:cubicBezTo>
                <a:close/>
                <a:moveTo>
                  <a:pt x="3" y="27"/>
                </a:moveTo>
                <a:cubicBezTo>
                  <a:pt x="3" y="16"/>
                  <a:pt x="33" y="4"/>
                  <a:pt x="78" y="4"/>
                </a:cubicBezTo>
                <a:cubicBezTo>
                  <a:pt x="122" y="3"/>
                  <a:pt x="152" y="15"/>
                  <a:pt x="153" y="26"/>
                </a:cubicBezTo>
                <a:cubicBezTo>
                  <a:pt x="153" y="26"/>
                  <a:pt x="153" y="26"/>
                  <a:pt x="153" y="26"/>
                </a:cubicBezTo>
                <a:cubicBezTo>
                  <a:pt x="153" y="36"/>
                  <a:pt x="123" y="48"/>
                  <a:pt x="78" y="49"/>
                </a:cubicBezTo>
                <a:cubicBezTo>
                  <a:pt x="33" y="49"/>
                  <a:pt x="3" y="38"/>
                  <a:pt x="3" y="27"/>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324" name="Freeform 64"/>
          <p:cNvSpPr>
            <a:spLocks/>
          </p:cNvSpPr>
          <p:nvPr/>
        </p:nvSpPr>
        <p:spPr bwMode="auto">
          <a:xfrm flipV="1">
            <a:off x="6892925" y="4953000"/>
            <a:ext cx="146050" cy="22225"/>
          </a:xfrm>
          <a:custGeom>
            <a:avLst/>
            <a:gdLst>
              <a:gd name="T0" fmla="*/ 0 w 73"/>
              <a:gd name="T1" fmla="*/ 0 h 11"/>
              <a:gd name="T2" fmla="*/ 2147483647 w 73"/>
              <a:gd name="T3" fmla="*/ 2147483647 h 11"/>
              <a:gd name="T4" fmla="*/ 2147483647 w 73"/>
              <a:gd name="T5" fmla="*/ 2147483647 h 11"/>
              <a:gd name="T6" fmla="*/ 2147483647 w 73"/>
              <a:gd name="T7" fmla="*/ 2147483647 h 11"/>
              <a:gd name="T8" fmla="*/ 0 w 73"/>
              <a:gd name="T9" fmla="*/ 0 h 11"/>
              <a:gd name="T10" fmla="*/ 0 60000 65536"/>
              <a:gd name="T11" fmla="*/ 0 60000 65536"/>
              <a:gd name="T12" fmla="*/ 0 60000 65536"/>
              <a:gd name="T13" fmla="*/ 0 60000 65536"/>
              <a:gd name="T14" fmla="*/ 0 60000 65536"/>
              <a:gd name="T15" fmla="*/ 0 w 73"/>
              <a:gd name="T16" fmla="*/ 0 h 11"/>
              <a:gd name="T17" fmla="*/ 73 w 73"/>
              <a:gd name="T18" fmla="*/ 11 h 11"/>
            </a:gdLst>
            <a:ahLst/>
            <a:cxnLst>
              <a:cxn ang="T10">
                <a:pos x="T0" y="T1"/>
              </a:cxn>
              <a:cxn ang="T11">
                <a:pos x="T2" y="T3"/>
              </a:cxn>
              <a:cxn ang="T12">
                <a:pos x="T4" y="T5"/>
              </a:cxn>
              <a:cxn ang="T13">
                <a:pos x="T6" y="T7"/>
              </a:cxn>
              <a:cxn ang="T14">
                <a:pos x="T8" y="T9"/>
              </a:cxn>
            </a:cxnLst>
            <a:rect l="T15" t="T16" r="T17" b="T18"/>
            <a:pathLst>
              <a:path w="73" h="11">
                <a:moveTo>
                  <a:pt x="0" y="0"/>
                </a:moveTo>
                <a:cubicBezTo>
                  <a:pt x="8" y="6"/>
                  <a:pt x="23" y="11"/>
                  <a:pt x="40" y="11"/>
                </a:cubicBezTo>
                <a:cubicBezTo>
                  <a:pt x="57" y="11"/>
                  <a:pt x="73" y="1"/>
                  <a:pt x="73" y="1"/>
                </a:cubicBezTo>
                <a:cubicBezTo>
                  <a:pt x="62" y="5"/>
                  <a:pt x="56" y="8"/>
                  <a:pt x="38" y="8"/>
                </a:cubicBezTo>
                <a:cubicBezTo>
                  <a:pt x="16" y="9"/>
                  <a:pt x="0" y="0"/>
                  <a:pt x="0" y="0"/>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325" name="Freeform 62"/>
          <p:cNvSpPr>
            <a:spLocks/>
          </p:cNvSpPr>
          <p:nvPr/>
        </p:nvSpPr>
        <p:spPr bwMode="auto">
          <a:xfrm flipV="1">
            <a:off x="6192838" y="4941888"/>
            <a:ext cx="323850" cy="169862"/>
          </a:xfrm>
          <a:custGeom>
            <a:avLst/>
            <a:gdLst>
              <a:gd name="T0" fmla="*/ 2147483647 w 162"/>
              <a:gd name="T1" fmla="*/ 2147483647 h 87"/>
              <a:gd name="T2" fmla="*/ 2147483647 w 162"/>
              <a:gd name="T3" fmla="*/ 2147483647 h 87"/>
              <a:gd name="T4" fmla="*/ 2147483647 w 162"/>
              <a:gd name="T5" fmla="*/ 2147483647 h 87"/>
              <a:gd name="T6" fmla="*/ 2147483647 w 162"/>
              <a:gd name="T7" fmla="*/ 2147483647 h 87"/>
              <a:gd name="T8" fmla="*/ 2147483647 w 162"/>
              <a:gd name="T9" fmla="*/ 2147483647 h 87"/>
              <a:gd name="T10" fmla="*/ 2147483647 w 162"/>
              <a:gd name="T11" fmla="*/ 2147483647 h 87"/>
              <a:gd name="T12" fmla="*/ 2147483647 w 162"/>
              <a:gd name="T13" fmla="*/ 0 h 87"/>
              <a:gd name="T14" fmla="*/ 2147483647 w 162"/>
              <a:gd name="T15" fmla="*/ 2147483647 h 87"/>
              <a:gd name="T16" fmla="*/ 2147483647 w 162"/>
              <a:gd name="T17" fmla="*/ 2147483647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87"/>
              <a:gd name="T29" fmla="*/ 162 w 162"/>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87">
                <a:moveTo>
                  <a:pt x="12" y="39"/>
                </a:moveTo>
                <a:cubicBezTo>
                  <a:pt x="19" y="44"/>
                  <a:pt x="35" y="58"/>
                  <a:pt x="43" y="70"/>
                </a:cubicBezTo>
                <a:cubicBezTo>
                  <a:pt x="49" y="78"/>
                  <a:pt x="64" y="87"/>
                  <a:pt x="81" y="87"/>
                </a:cubicBezTo>
                <a:cubicBezTo>
                  <a:pt x="98" y="87"/>
                  <a:pt x="113" y="81"/>
                  <a:pt x="120" y="68"/>
                </a:cubicBezTo>
                <a:cubicBezTo>
                  <a:pt x="130" y="54"/>
                  <a:pt x="143" y="45"/>
                  <a:pt x="152" y="37"/>
                </a:cubicBezTo>
                <a:cubicBezTo>
                  <a:pt x="161" y="29"/>
                  <a:pt x="162" y="18"/>
                  <a:pt x="144" y="10"/>
                </a:cubicBezTo>
                <a:cubicBezTo>
                  <a:pt x="122" y="2"/>
                  <a:pt x="99" y="0"/>
                  <a:pt x="81" y="0"/>
                </a:cubicBezTo>
                <a:cubicBezTo>
                  <a:pt x="64" y="1"/>
                  <a:pt x="32" y="3"/>
                  <a:pt x="13" y="14"/>
                </a:cubicBezTo>
                <a:cubicBezTo>
                  <a:pt x="1" y="21"/>
                  <a:pt x="0" y="30"/>
                  <a:pt x="12" y="39"/>
                </a:cubicBezTo>
                <a:close/>
              </a:path>
            </a:pathLst>
          </a:custGeom>
          <a:solidFill>
            <a:srgbClr val="3D61A4"/>
          </a:solidFill>
          <a:ln w="9525">
            <a:noFill/>
            <a:round/>
            <a:headEnd/>
            <a:tailEnd/>
          </a:ln>
        </p:spPr>
        <p:txBody>
          <a:bodyPr rot="10800000"/>
          <a:lstStyle/>
          <a:p>
            <a:pPr>
              <a:defRPr/>
            </a:pPr>
            <a:endParaRPr lang="zh-CN" altLang="en-US">
              <a:latin typeface="+mj-lt"/>
              <a:ea typeface="宋体" pitchFamily="2" charset="-122"/>
            </a:endParaRPr>
          </a:p>
        </p:txBody>
      </p:sp>
      <p:sp>
        <p:nvSpPr>
          <p:cNvPr id="52326" name="Freeform 63"/>
          <p:cNvSpPr>
            <a:spLocks noEditPoints="1"/>
          </p:cNvSpPr>
          <p:nvPr/>
        </p:nvSpPr>
        <p:spPr bwMode="auto">
          <a:xfrm flipV="1">
            <a:off x="6199188" y="5016500"/>
            <a:ext cx="309562" cy="101600"/>
          </a:xfrm>
          <a:custGeom>
            <a:avLst/>
            <a:gdLst>
              <a:gd name="T0" fmla="*/ 2147483647 w 155"/>
              <a:gd name="T1" fmla="*/ 2147483647 h 52"/>
              <a:gd name="T2" fmla="*/ 0 w 155"/>
              <a:gd name="T3" fmla="*/ 2147483647 h 52"/>
              <a:gd name="T4" fmla="*/ 2147483647 w 155"/>
              <a:gd name="T5" fmla="*/ 2147483647 h 52"/>
              <a:gd name="T6" fmla="*/ 2147483647 w 155"/>
              <a:gd name="T7" fmla="*/ 2147483647 h 52"/>
              <a:gd name="T8" fmla="*/ 2147483647 w 155"/>
              <a:gd name="T9" fmla="*/ 2147483647 h 52"/>
              <a:gd name="T10" fmla="*/ 2147483647 w 155"/>
              <a:gd name="T11" fmla="*/ 2147483647 h 52"/>
              <a:gd name="T12" fmla="*/ 2147483647 w 155"/>
              <a:gd name="T13" fmla="*/ 2147483647 h 52"/>
              <a:gd name="T14" fmla="*/ 2147483647 w 155"/>
              <a:gd name="T15" fmla="*/ 2147483647 h 52"/>
              <a:gd name="T16" fmla="*/ 2147483647 w 155"/>
              <a:gd name="T17" fmla="*/ 2147483647 h 52"/>
              <a:gd name="T18" fmla="*/ 2147483647 w 155"/>
              <a:gd name="T19" fmla="*/ 2147483647 h 52"/>
              <a:gd name="T20" fmla="*/ 2147483647 w 155"/>
              <a:gd name="T21" fmla="*/ 2147483647 h 52"/>
              <a:gd name="T22" fmla="*/ 2147483647 w 155"/>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5"/>
              <a:gd name="T37" fmla="*/ 0 h 52"/>
              <a:gd name="T38" fmla="*/ 155 w 155"/>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5" h="52">
                <a:moveTo>
                  <a:pt x="78" y="1"/>
                </a:moveTo>
                <a:cubicBezTo>
                  <a:pt x="34" y="1"/>
                  <a:pt x="0" y="12"/>
                  <a:pt x="0" y="27"/>
                </a:cubicBezTo>
                <a:cubicBezTo>
                  <a:pt x="0" y="41"/>
                  <a:pt x="34" y="52"/>
                  <a:pt x="78" y="51"/>
                </a:cubicBezTo>
                <a:cubicBezTo>
                  <a:pt x="121" y="51"/>
                  <a:pt x="155" y="40"/>
                  <a:pt x="155" y="26"/>
                </a:cubicBezTo>
                <a:cubicBezTo>
                  <a:pt x="155" y="26"/>
                  <a:pt x="155" y="26"/>
                  <a:pt x="155" y="26"/>
                </a:cubicBezTo>
                <a:cubicBezTo>
                  <a:pt x="155" y="11"/>
                  <a:pt x="121" y="0"/>
                  <a:pt x="78" y="1"/>
                </a:cubicBezTo>
                <a:close/>
                <a:moveTo>
                  <a:pt x="3" y="27"/>
                </a:moveTo>
                <a:cubicBezTo>
                  <a:pt x="3" y="16"/>
                  <a:pt x="33" y="4"/>
                  <a:pt x="78" y="4"/>
                </a:cubicBezTo>
                <a:cubicBezTo>
                  <a:pt x="122" y="3"/>
                  <a:pt x="152" y="15"/>
                  <a:pt x="153" y="26"/>
                </a:cubicBezTo>
                <a:cubicBezTo>
                  <a:pt x="153" y="26"/>
                  <a:pt x="153" y="26"/>
                  <a:pt x="153" y="26"/>
                </a:cubicBezTo>
                <a:cubicBezTo>
                  <a:pt x="153" y="36"/>
                  <a:pt x="123" y="48"/>
                  <a:pt x="78" y="49"/>
                </a:cubicBezTo>
                <a:cubicBezTo>
                  <a:pt x="33" y="49"/>
                  <a:pt x="3" y="38"/>
                  <a:pt x="3" y="27"/>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327" name="Freeform 64"/>
          <p:cNvSpPr>
            <a:spLocks/>
          </p:cNvSpPr>
          <p:nvPr/>
        </p:nvSpPr>
        <p:spPr bwMode="auto">
          <a:xfrm flipV="1">
            <a:off x="6281738" y="4953000"/>
            <a:ext cx="146050" cy="22225"/>
          </a:xfrm>
          <a:custGeom>
            <a:avLst/>
            <a:gdLst>
              <a:gd name="T0" fmla="*/ 0 w 73"/>
              <a:gd name="T1" fmla="*/ 0 h 11"/>
              <a:gd name="T2" fmla="*/ 2147483647 w 73"/>
              <a:gd name="T3" fmla="*/ 2147483647 h 11"/>
              <a:gd name="T4" fmla="*/ 2147483647 w 73"/>
              <a:gd name="T5" fmla="*/ 2147483647 h 11"/>
              <a:gd name="T6" fmla="*/ 2147483647 w 73"/>
              <a:gd name="T7" fmla="*/ 2147483647 h 11"/>
              <a:gd name="T8" fmla="*/ 0 w 73"/>
              <a:gd name="T9" fmla="*/ 0 h 11"/>
              <a:gd name="T10" fmla="*/ 0 60000 65536"/>
              <a:gd name="T11" fmla="*/ 0 60000 65536"/>
              <a:gd name="T12" fmla="*/ 0 60000 65536"/>
              <a:gd name="T13" fmla="*/ 0 60000 65536"/>
              <a:gd name="T14" fmla="*/ 0 60000 65536"/>
              <a:gd name="T15" fmla="*/ 0 w 73"/>
              <a:gd name="T16" fmla="*/ 0 h 11"/>
              <a:gd name="T17" fmla="*/ 73 w 73"/>
              <a:gd name="T18" fmla="*/ 11 h 11"/>
            </a:gdLst>
            <a:ahLst/>
            <a:cxnLst>
              <a:cxn ang="T10">
                <a:pos x="T0" y="T1"/>
              </a:cxn>
              <a:cxn ang="T11">
                <a:pos x="T2" y="T3"/>
              </a:cxn>
              <a:cxn ang="T12">
                <a:pos x="T4" y="T5"/>
              </a:cxn>
              <a:cxn ang="T13">
                <a:pos x="T6" y="T7"/>
              </a:cxn>
              <a:cxn ang="T14">
                <a:pos x="T8" y="T9"/>
              </a:cxn>
            </a:cxnLst>
            <a:rect l="T15" t="T16" r="T17" b="T18"/>
            <a:pathLst>
              <a:path w="73" h="11">
                <a:moveTo>
                  <a:pt x="0" y="0"/>
                </a:moveTo>
                <a:cubicBezTo>
                  <a:pt x="8" y="6"/>
                  <a:pt x="23" y="11"/>
                  <a:pt x="40" y="11"/>
                </a:cubicBezTo>
                <a:cubicBezTo>
                  <a:pt x="57" y="11"/>
                  <a:pt x="73" y="1"/>
                  <a:pt x="73" y="1"/>
                </a:cubicBezTo>
                <a:cubicBezTo>
                  <a:pt x="62" y="5"/>
                  <a:pt x="56" y="8"/>
                  <a:pt x="38" y="8"/>
                </a:cubicBezTo>
                <a:cubicBezTo>
                  <a:pt x="16" y="9"/>
                  <a:pt x="0" y="0"/>
                  <a:pt x="0" y="0"/>
                </a:cubicBezTo>
                <a:close/>
              </a:path>
            </a:pathLst>
          </a:custGeom>
          <a:solidFill>
            <a:srgbClr val="FFFFFF"/>
          </a:solidFill>
          <a:ln w="9525">
            <a:noFill/>
            <a:round/>
            <a:headEnd/>
            <a:tailEnd/>
          </a:ln>
        </p:spPr>
        <p:txBody>
          <a:bodyPr rot="10800000"/>
          <a:lstStyle/>
          <a:p>
            <a:pPr>
              <a:defRPr/>
            </a:pPr>
            <a:endParaRPr lang="zh-CN" altLang="en-US">
              <a:latin typeface="+mj-lt"/>
              <a:ea typeface="宋体" pitchFamily="2" charset="-122"/>
            </a:endParaRPr>
          </a:p>
        </p:txBody>
      </p:sp>
      <p:sp>
        <p:nvSpPr>
          <p:cNvPr id="52328" name="Line 149"/>
          <p:cNvSpPr>
            <a:spLocks noChangeShapeType="1"/>
          </p:cNvSpPr>
          <p:nvPr/>
        </p:nvSpPr>
        <p:spPr bwMode="auto">
          <a:xfrm flipV="1">
            <a:off x="611188" y="5086350"/>
            <a:ext cx="0" cy="21590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2329" name="Line 149"/>
          <p:cNvSpPr>
            <a:spLocks noChangeShapeType="1"/>
          </p:cNvSpPr>
          <p:nvPr/>
        </p:nvSpPr>
        <p:spPr bwMode="auto">
          <a:xfrm flipV="1">
            <a:off x="1225550" y="5086350"/>
            <a:ext cx="0" cy="21590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2330" name="Line 149"/>
          <p:cNvSpPr>
            <a:spLocks noChangeShapeType="1"/>
          </p:cNvSpPr>
          <p:nvPr/>
        </p:nvSpPr>
        <p:spPr bwMode="auto">
          <a:xfrm flipV="1">
            <a:off x="1725613" y="5086350"/>
            <a:ext cx="0" cy="21590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2331" name="Line 149"/>
          <p:cNvSpPr>
            <a:spLocks noChangeShapeType="1"/>
          </p:cNvSpPr>
          <p:nvPr/>
        </p:nvSpPr>
        <p:spPr bwMode="auto">
          <a:xfrm flipV="1">
            <a:off x="2301875" y="5086350"/>
            <a:ext cx="0" cy="21590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2332" name="Line 149"/>
          <p:cNvSpPr>
            <a:spLocks noChangeShapeType="1"/>
          </p:cNvSpPr>
          <p:nvPr/>
        </p:nvSpPr>
        <p:spPr bwMode="auto">
          <a:xfrm flipV="1">
            <a:off x="3021013" y="4941888"/>
            <a:ext cx="0" cy="21590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2333" name="Line 149"/>
          <p:cNvSpPr>
            <a:spLocks noChangeShapeType="1"/>
          </p:cNvSpPr>
          <p:nvPr/>
        </p:nvSpPr>
        <p:spPr bwMode="auto">
          <a:xfrm flipV="1">
            <a:off x="3876675" y="4868863"/>
            <a:ext cx="0" cy="288925"/>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2334" name="Line 149"/>
          <p:cNvSpPr>
            <a:spLocks noChangeShapeType="1"/>
          </p:cNvSpPr>
          <p:nvPr/>
        </p:nvSpPr>
        <p:spPr bwMode="auto">
          <a:xfrm flipV="1">
            <a:off x="4668838" y="4868863"/>
            <a:ext cx="0" cy="288925"/>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2335" name="Line 149"/>
          <p:cNvSpPr>
            <a:spLocks noChangeShapeType="1"/>
          </p:cNvSpPr>
          <p:nvPr/>
        </p:nvSpPr>
        <p:spPr bwMode="auto">
          <a:xfrm flipV="1">
            <a:off x="5495925" y="4868863"/>
            <a:ext cx="0" cy="288925"/>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2336" name="Line 149"/>
          <p:cNvSpPr>
            <a:spLocks noChangeShapeType="1"/>
          </p:cNvSpPr>
          <p:nvPr/>
        </p:nvSpPr>
        <p:spPr bwMode="auto">
          <a:xfrm flipV="1">
            <a:off x="6338888" y="5084763"/>
            <a:ext cx="0" cy="288925"/>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2337" name="Line 149"/>
          <p:cNvSpPr>
            <a:spLocks noChangeShapeType="1"/>
          </p:cNvSpPr>
          <p:nvPr/>
        </p:nvSpPr>
        <p:spPr bwMode="auto">
          <a:xfrm flipV="1">
            <a:off x="6981825" y="5084763"/>
            <a:ext cx="0" cy="288925"/>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2338" name="Line 149"/>
          <p:cNvSpPr>
            <a:spLocks noChangeShapeType="1"/>
          </p:cNvSpPr>
          <p:nvPr/>
        </p:nvSpPr>
        <p:spPr bwMode="auto">
          <a:xfrm flipV="1">
            <a:off x="7477125" y="5086350"/>
            <a:ext cx="0" cy="288925"/>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2339" name="Line 149"/>
          <p:cNvSpPr>
            <a:spLocks noChangeShapeType="1"/>
          </p:cNvSpPr>
          <p:nvPr/>
        </p:nvSpPr>
        <p:spPr bwMode="auto">
          <a:xfrm flipV="1">
            <a:off x="8040688" y="5086350"/>
            <a:ext cx="0" cy="288925"/>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26832" name="Rectangle 496"/>
          <p:cNvSpPr>
            <a:spLocks noChangeArrowheads="1"/>
          </p:cNvSpPr>
          <p:nvPr/>
        </p:nvSpPr>
        <p:spPr bwMode="auto">
          <a:xfrm>
            <a:off x="3924300" y="4678363"/>
            <a:ext cx="450850" cy="244475"/>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sz="1000" b="0">
                <a:latin typeface="+mj-lt"/>
                <a:ea typeface="宋体" pitchFamily="2" charset="-122"/>
              </a:rPr>
              <a:t>GPS</a:t>
            </a:r>
            <a:endParaRPr lang="zh-CN" altLang="en-US" sz="1000" b="0">
              <a:latin typeface="+mj-lt"/>
              <a:ea typeface="宋体" pitchFamily="2" charset="-122"/>
            </a:endParaRPr>
          </a:p>
        </p:txBody>
      </p:sp>
      <p:sp>
        <p:nvSpPr>
          <p:cNvPr id="526833" name="Rectangle 497"/>
          <p:cNvSpPr>
            <a:spLocks noChangeArrowheads="1"/>
          </p:cNvSpPr>
          <p:nvPr/>
        </p:nvSpPr>
        <p:spPr bwMode="auto">
          <a:xfrm>
            <a:off x="5561013" y="4697413"/>
            <a:ext cx="450850" cy="244475"/>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sz="1000" b="0">
                <a:latin typeface="+mj-lt"/>
                <a:ea typeface="宋体" pitchFamily="2" charset="-122"/>
              </a:rPr>
              <a:t>GPS</a:t>
            </a:r>
            <a:endParaRPr lang="zh-CN" altLang="en-US" sz="1000" b="0">
              <a:latin typeface="+mj-lt"/>
              <a:ea typeface="宋体" pitchFamily="2" charset="-122"/>
            </a:endParaRPr>
          </a:p>
        </p:txBody>
      </p:sp>
      <p:sp>
        <p:nvSpPr>
          <p:cNvPr id="52342" name="Freeform 107"/>
          <p:cNvSpPr>
            <a:spLocks/>
          </p:cNvSpPr>
          <p:nvPr/>
        </p:nvSpPr>
        <p:spPr bwMode="auto">
          <a:xfrm rot="882316">
            <a:off x="3898900" y="3933825"/>
            <a:ext cx="168275" cy="763588"/>
          </a:xfrm>
          <a:custGeom>
            <a:avLst/>
            <a:gdLst>
              <a:gd name="T0" fmla="*/ 2147483647 w 138"/>
              <a:gd name="T1" fmla="*/ 0 h 405"/>
              <a:gd name="T2" fmla="*/ 0 w 138"/>
              <a:gd name="T3" fmla="*/ 2147483647 h 405"/>
              <a:gd name="T4" fmla="*/ 2147483647 w 138"/>
              <a:gd name="T5" fmla="*/ 2147483647 h 405"/>
              <a:gd name="T6" fmla="*/ 2147483647 w 138"/>
              <a:gd name="T7" fmla="*/ 2147483647 h 405"/>
              <a:gd name="T8" fmla="*/ 2147483647 w 138"/>
              <a:gd name="T9" fmla="*/ 2147483647 h 405"/>
              <a:gd name="T10" fmla="*/ 2147483647 w 138"/>
              <a:gd name="T11" fmla="*/ 2147483647 h 405"/>
              <a:gd name="T12" fmla="*/ 2147483647 w 138"/>
              <a:gd name="T13" fmla="*/ 0 h 405"/>
              <a:gd name="T14" fmla="*/ 0 60000 65536"/>
              <a:gd name="T15" fmla="*/ 0 60000 65536"/>
              <a:gd name="T16" fmla="*/ 0 60000 65536"/>
              <a:gd name="T17" fmla="*/ 0 60000 65536"/>
              <a:gd name="T18" fmla="*/ 0 60000 65536"/>
              <a:gd name="T19" fmla="*/ 0 60000 65536"/>
              <a:gd name="T20" fmla="*/ 0 60000 65536"/>
              <a:gd name="T21" fmla="*/ 0 w 138"/>
              <a:gd name="T22" fmla="*/ 0 h 405"/>
              <a:gd name="T23" fmla="*/ 138 w 138"/>
              <a:gd name="T24" fmla="*/ 405 h 4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8" h="405">
                <a:moveTo>
                  <a:pt x="98" y="0"/>
                </a:moveTo>
                <a:lnTo>
                  <a:pt x="0" y="229"/>
                </a:lnTo>
                <a:lnTo>
                  <a:pt x="70" y="229"/>
                </a:lnTo>
                <a:lnTo>
                  <a:pt x="50" y="405"/>
                </a:lnTo>
                <a:lnTo>
                  <a:pt x="138" y="180"/>
                </a:lnTo>
                <a:lnTo>
                  <a:pt x="68" y="180"/>
                </a:lnTo>
                <a:lnTo>
                  <a:pt x="9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nvGrpSpPr>
          <p:cNvPr id="526635" name="Group 214"/>
          <p:cNvGrpSpPr>
            <a:grpSpLocks/>
          </p:cNvGrpSpPr>
          <p:nvPr/>
        </p:nvGrpSpPr>
        <p:grpSpPr bwMode="auto">
          <a:xfrm>
            <a:off x="3779838" y="3644900"/>
            <a:ext cx="719137" cy="287338"/>
            <a:chOff x="7540625" y="2767013"/>
            <a:chExt cx="917576" cy="339725"/>
          </a:xfrm>
        </p:grpSpPr>
        <p:sp>
          <p:nvSpPr>
            <p:cNvPr id="52350" name="Freeform 177"/>
            <p:cNvSpPr>
              <a:spLocks/>
            </p:cNvSpPr>
            <p:nvPr/>
          </p:nvSpPr>
          <p:spPr bwMode="auto">
            <a:xfrm>
              <a:off x="7984221" y="2937814"/>
              <a:ext cx="467904" cy="153908"/>
            </a:xfrm>
            <a:custGeom>
              <a:avLst/>
              <a:gdLst>
                <a:gd name="T0" fmla="*/ 0 w 295"/>
                <a:gd name="T1" fmla="*/ 2147483647 h 96"/>
                <a:gd name="T2" fmla="*/ 2147483647 w 295"/>
                <a:gd name="T3" fmla="*/ 0 h 96"/>
                <a:gd name="T4" fmla="*/ 2147483647 w 295"/>
                <a:gd name="T5" fmla="*/ 2147483647 h 96"/>
                <a:gd name="T6" fmla="*/ 2147483647 w 295"/>
                <a:gd name="T7" fmla="*/ 2147483647 h 96"/>
                <a:gd name="T8" fmla="*/ 0 w 295"/>
                <a:gd name="T9" fmla="*/ 2147483647 h 96"/>
                <a:gd name="T10" fmla="*/ 0 60000 65536"/>
                <a:gd name="T11" fmla="*/ 0 60000 65536"/>
                <a:gd name="T12" fmla="*/ 0 60000 65536"/>
                <a:gd name="T13" fmla="*/ 0 60000 65536"/>
                <a:gd name="T14" fmla="*/ 0 60000 65536"/>
                <a:gd name="T15" fmla="*/ 0 w 295"/>
                <a:gd name="T16" fmla="*/ 0 h 96"/>
                <a:gd name="T17" fmla="*/ 295 w 295"/>
                <a:gd name="T18" fmla="*/ 96 h 96"/>
              </a:gdLst>
              <a:ahLst/>
              <a:cxnLst>
                <a:cxn ang="T10">
                  <a:pos x="T0" y="T1"/>
                </a:cxn>
                <a:cxn ang="T11">
                  <a:pos x="T2" y="T3"/>
                </a:cxn>
                <a:cxn ang="T12">
                  <a:pos x="T4" y="T5"/>
                </a:cxn>
                <a:cxn ang="T13">
                  <a:pos x="T6" y="T7"/>
                </a:cxn>
                <a:cxn ang="T14">
                  <a:pos x="T8" y="T9"/>
                </a:cxn>
              </a:cxnLst>
              <a:rect l="T15" t="T16" r="T17" b="T18"/>
              <a:pathLst>
                <a:path w="295" h="96">
                  <a:moveTo>
                    <a:pt x="0" y="34"/>
                  </a:moveTo>
                  <a:lnTo>
                    <a:pt x="113" y="0"/>
                  </a:lnTo>
                  <a:lnTo>
                    <a:pt x="295" y="60"/>
                  </a:lnTo>
                  <a:lnTo>
                    <a:pt x="187" y="96"/>
                  </a:lnTo>
                  <a:lnTo>
                    <a:pt x="0" y="34"/>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351" name="Freeform 178"/>
            <p:cNvSpPr>
              <a:spLocks/>
            </p:cNvSpPr>
            <p:nvPr/>
          </p:nvSpPr>
          <p:spPr bwMode="auto">
            <a:xfrm>
              <a:off x="7546701" y="2821445"/>
              <a:ext cx="437520" cy="125754"/>
            </a:xfrm>
            <a:custGeom>
              <a:avLst/>
              <a:gdLst>
                <a:gd name="T0" fmla="*/ 0 w 275"/>
                <a:gd name="T1" fmla="*/ 2147483647 h 80"/>
                <a:gd name="T2" fmla="*/ 2147483647 w 275"/>
                <a:gd name="T3" fmla="*/ 0 h 80"/>
                <a:gd name="T4" fmla="*/ 2147483647 w 275"/>
                <a:gd name="T5" fmla="*/ 2147483647 h 80"/>
                <a:gd name="T6" fmla="*/ 2147483647 w 275"/>
                <a:gd name="T7" fmla="*/ 2147483647 h 80"/>
                <a:gd name="T8" fmla="*/ 0 w 275"/>
                <a:gd name="T9" fmla="*/ 2147483647 h 80"/>
                <a:gd name="T10" fmla="*/ 0 60000 65536"/>
                <a:gd name="T11" fmla="*/ 0 60000 65536"/>
                <a:gd name="T12" fmla="*/ 0 60000 65536"/>
                <a:gd name="T13" fmla="*/ 0 60000 65536"/>
                <a:gd name="T14" fmla="*/ 0 60000 65536"/>
                <a:gd name="T15" fmla="*/ 0 w 275"/>
                <a:gd name="T16" fmla="*/ 0 h 80"/>
                <a:gd name="T17" fmla="*/ 275 w 275"/>
                <a:gd name="T18" fmla="*/ 80 h 80"/>
              </a:gdLst>
              <a:ahLst/>
              <a:cxnLst>
                <a:cxn ang="T10">
                  <a:pos x="T0" y="T1"/>
                </a:cxn>
                <a:cxn ang="T11">
                  <a:pos x="T2" y="T3"/>
                </a:cxn>
                <a:cxn ang="T12">
                  <a:pos x="T4" y="T5"/>
                </a:cxn>
                <a:cxn ang="T13">
                  <a:pos x="T6" y="T7"/>
                </a:cxn>
                <a:cxn ang="T14">
                  <a:pos x="T8" y="T9"/>
                </a:cxn>
              </a:cxnLst>
              <a:rect l="T15" t="T16" r="T17" b="T18"/>
              <a:pathLst>
                <a:path w="275" h="80">
                  <a:moveTo>
                    <a:pt x="0" y="26"/>
                  </a:moveTo>
                  <a:lnTo>
                    <a:pt x="115" y="0"/>
                  </a:lnTo>
                  <a:lnTo>
                    <a:pt x="275" y="50"/>
                  </a:lnTo>
                  <a:lnTo>
                    <a:pt x="161" y="80"/>
                  </a:lnTo>
                  <a:lnTo>
                    <a:pt x="0" y="2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352" name="Freeform 179"/>
            <p:cNvSpPr>
              <a:spLocks/>
            </p:cNvSpPr>
            <p:nvPr/>
          </p:nvSpPr>
          <p:spPr bwMode="auto">
            <a:xfrm>
              <a:off x="7546701" y="2804552"/>
              <a:ext cx="437520" cy="127631"/>
            </a:xfrm>
            <a:custGeom>
              <a:avLst/>
              <a:gdLst>
                <a:gd name="T0" fmla="*/ 0 w 275"/>
                <a:gd name="T1" fmla="*/ 2147483647 h 80"/>
                <a:gd name="T2" fmla="*/ 2147483647 w 275"/>
                <a:gd name="T3" fmla="*/ 0 h 80"/>
                <a:gd name="T4" fmla="*/ 2147483647 w 275"/>
                <a:gd name="T5" fmla="*/ 2147483647 h 80"/>
                <a:gd name="T6" fmla="*/ 2147483647 w 275"/>
                <a:gd name="T7" fmla="*/ 2147483647 h 80"/>
                <a:gd name="T8" fmla="*/ 0 w 275"/>
                <a:gd name="T9" fmla="*/ 2147483647 h 80"/>
                <a:gd name="T10" fmla="*/ 0 60000 65536"/>
                <a:gd name="T11" fmla="*/ 0 60000 65536"/>
                <a:gd name="T12" fmla="*/ 0 60000 65536"/>
                <a:gd name="T13" fmla="*/ 0 60000 65536"/>
                <a:gd name="T14" fmla="*/ 0 60000 65536"/>
                <a:gd name="T15" fmla="*/ 0 w 275"/>
                <a:gd name="T16" fmla="*/ 0 h 80"/>
                <a:gd name="T17" fmla="*/ 275 w 275"/>
                <a:gd name="T18" fmla="*/ 80 h 80"/>
              </a:gdLst>
              <a:ahLst/>
              <a:cxnLst>
                <a:cxn ang="T10">
                  <a:pos x="T0" y="T1"/>
                </a:cxn>
                <a:cxn ang="T11">
                  <a:pos x="T2" y="T3"/>
                </a:cxn>
                <a:cxn ang="T12">
                  <a:pos x="T4" y="T5"/>
                </a:cxn>
                <a:cxn ang="T13">
                  <a:pos x="T6" y="T7"/>
                </a:cxn>
                <a:cxn ang="T14">
                  <a:pos x="T8" y="T9"/>
                </a:cxn>
              </a:cxnLst>
              <a:rect l="T15" t="T16" r="T17" b="T18"/>
              <a:pathLst>
                <a:path w="275" h="80">
                  <a:moveTo>
                    <a:pt x="0" y="26"/>
                  </a:moveTo>
                  <a:lnTo>
                    <a:pt x="115" y="0"/>
                  </a:lnTo>
                  <a:lnTo>
                    <a:pt x="275" y="50"/>
                  </a:lnTo>
                  <a:lnTo>
                    <a:pt x="161" y="80"/>
                  </a:lnTo>
                  <a:lnTo>
                    <a:pt x="0" y="26"/>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353" name="Freeform 180"/>
            <p:cNvSpPr>
              <a:spLocks/>
            </p:cNvSpPr>
            <p:nvPr/>
          </p:nvSpPr>
          <p:spPr bwMode="auto">
            <a:xfrm>
              <a:off x="7540625" y="2843968"/>
              <a:ext cx="449673" cy="93847"/>
            </a:xfrm>
            <a:custGeom>
              <a:avLst/>
              <a:gdLst>
                <a:gd name="T0" fmla="*/ 2147483647 w 283"/>
                <a:gd name="T1" fmla="*/ 2147483647 h 60"/>
                <a:gd name="T2" fmla="*/ 2147483647 w 283"/>
                <a:gd name="T3" fmla="*/ 2147483647 h 60"/>
                <a:gd name="T4" fmla="*/ 2147483647 w 283"/>
                <a:gd name="T5" fmla="*/ 0 h 60"/>
                <a:gd name="T6" fmla="*/ 0 w 283"/>
                <a:gd name="T7" fmla="*/ 2147483647 h 60"/>
                <a:gd name="T8" fmla="*/ 0 w 283"/>
                <a:gd name="T9" fmla="*/ 2147483647 h 60"/>
                <a:gd name="T10" fmla="*/ 2147483647 w 283"/>
                <a:gd name="T11" fmla="*/ 2147483647 h 60"/>
                <a:gd name="T12" fmla="*/ 2147483647 w 283"/>
                <a:gd name="T13" fmla="*/ 2147483647 h 60"/>
                <a:gd name="T14" fmla="*/ 2147483647 w 283"/>
                <a:gd name="T15" fmla="*/ 2147483647 h 60"/>
                <a:gd name="T16" fmla="*/ 0 60000 65536"/>
                <a:gd name="T17" fmla="*/ 0 60000 65536"/>
                <a:gd name="T18" fmla="*/ 0 60000 65536"/>
                <a:gd name="T19" fmla="*/ 0 60000 65536"/>
                <a:gd name="T20" fmla="*/ 0 60000 65536"/>
                <a:gd name="T21" fmla="*/ 0 60000 65536"/>
                <a:gd name="T22" fmla="*/ 0 60000 65536"/>
                <a:gd name="T23" fmla="*/ 0 60000 65536"/>
                <a:gd name="T24" fmla="*/ 0 w 283"/>
                <a:gd name="T25" fmla="*/ 0 h 60"/>
                <a:gd name="T26" fmla="*/ 283 w 283"/>
                <a:gd name="T27" fmla="*/ 60 h 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3" h="60">
                  <a:moveTo>
                    <a:pt x="275" y="26"/>
                  </a:moveTo>
                  <a:lnTo>
                    <a:pt x="167" y="54"/>
                  </a:lnTo>
                  <a:lnTo>
                    <a:pt x="8" y="0"/>
                  </a:lnTo>
                  <a:lnTo>
                    <a:pt x="0" y="2"/>
                  </a:lnTo>
                  <a:lnTo>
                    <a:pt x="167" y="60"/>
                  </a:lnTo>
                  <a:lnTo>
                    <a:pt x="283" y="28"/>
                  </a:lnTo>
                  <a:lnTo>
                    <a:pt x="275" y="2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2354" name="Freeform 181"/>
            <p:cNvSpPr>
              <a:spLocks/>
            </p:cNvSpPr>
            <p:nvPr/>
          </p:nvSpPr>
          <p:spPr bwMode="auto">
            <a:xfrm>
              <a:off x="7795845" y="2872121"/>
              <a:ext cx="137738" cy="46924"/>
            </a:xfrm>
            <a:custGeom>
              <a:avLst/>
              <a:gdLst>
                <a:gd name="T0" fmla="*/ 2147483647 w 43"/>
                <a:gd name="T1" fmla="*/ 2147483647 h 15"/>
                <a:gd name="T2" fmla="*/ 2147483647 w 43"/>
                <a:gd name="T3" fmla="*/ 2147483647 h 15"/>
                <a:gd name="T4" fmla="*/ 2147483647 w 43"/>
                <a:gd name="T5" fmla="*/ 2147483647 h 15"/>
                <a:gd name="T6" fmla="*/ 0 w 43"/>
                <a:gd name="T7" fmla="*/ 2147483647 h 15"/>
                <a:gd name="T8" fmla="*/ 2147483647 w 43"/>
                <a:gd name="T9" fmla="*/ 0 h 15"/>
                <a:gd name="T10" fmla="*/ 2147483647 w 43"/>
                <a:gd name="T11" fmla="*/ 2147483647 h 15"/>
                <a:gd name="T12" fmla="*/ 0 60000 65536"/>
                <a:gd name="T13" fmla="*/ 0 60000 65536"/>
                <a:gd name="T14" fmla="*/ 0 60000 65536"/>
                <a:gd name="T15" fmla="*/ 0 60000 65536"/>
                <a:gd name="T16" fmla="*/ 0 60000 65536"/>
                <a:gd name="T17" fmla="*/ 0 60000 65536"/>
                <a:gd name="T18" fmla="*/ 0 w 43"/>
                <a:gd name="T19" fmla="*/ 0 h 15"/>
                <a:gd name="T20" fmla="*/ 43 w 43"/>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43" h="15">
                  <a:moveTo>
                    <a:pt x="10" y="1"/>
                  </a:moveTo>
                  <a:cubicBezTo>
                    <a:pt x="43" y="12"/>
                    <a:pt x="43" y="12"/>
                    <a:pt x="43" y="12"/>
                  </a:cubicBezTo>
                  <a:cubicBezTo>
                    <a:pt x="35" y="15"/>
                    <a:pt x="35" y="15"/>
                    <a:pt x="35" y="15"/>
                  </a:cubicBezTo>
                  <a:cubicBezTo>
                    <a:pt x="0" y="4"/>
                    <a:pt x="0" y="4"/>
                    <a:pt x="0" y="4"/>
                  </a:cubicBezTo>
                  <a:cubicBezTo>
                    <a:pt x="0" y="4"/>
                    <a:pt x="2" y="0"/>
                    <a:pt x="5" y="0"/>
                  </a:cubicBezTo>
                  <a:cubicBezTo>
                    <a:pt x="8" y="0"/>
                    <a:pt x="10" y="1"/>
                    <a:pt x="10" y="1"/>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355" name="Freeform 182"/>
            <p:cNvSpPr>
              <a:spLocks/>
            </p:cNvSpPr>
            <p:nvPr/>
          </p:nvSpPr>
          <p:spPr bwMode="auto">
            <a:xfrm>
              <a:off x="7895097" y="2795168"/>
              <a:ext cx="184326" cy="311570"/>
            </a:xfrm>
            <a:custGeom>
              <a:avLst/>
              <a:gdLst>
                <a:gd name="T0" fmla="*/ 0 w 58"/>
                <a:gd name="T1" fmla="*/ 2147483647 h 98"/>
                <a:gd name="T2" fmla="*/ 2147483647 w 58"/>
                <a:gd name="T3" fmla="*/ 0 h 98"/>
                <a:gd name="T4" fmla="*/ 2147483647 w 58"/>
                <a:gd name="T5" fmla="*/ 2147483647 h 98"/>
                <a:gd name="T6" fmla="*/ 2147483647 w 58"/>
                <a:gd name="T7" fmla="*/ 2147483647 h 98"/>
                <a:gd name="T8" fmla="*/ 2147483647 w 58"/>
                <a:gd name="T9" fmla="*/ 2147483647 h 98"/>
                <a:gd name="T10" fmla="*/ 0 w 58"/>
                <a:gd name="T11" fmla="*/ 2147483647 h 98"/>
                <a:gd name="T12" fmla="*/ 0 60000 65536"/>
                <a:gd name="T13" fmla="*/ 0 60000 65536"/>
                <a:gd name="T14" fmla="*/ 0 60000 65536"/>
                <a:gd name="T15" fmla="*/ 0 60000 65536"/>
                <a:gd name="T16" fmla="*/ 0 60000 65536"/>
                <a:gd name="T17" fmla="*/ 0 60000 65536"/>
                <a:gd name="T18" fmla="*/ 0 w 58"/>
                <a:gd name="T19" fmla="*/ 0 h 98"/>
                <a:gd name="T20" fmla="*/ 58 w 58"/>
                <a:gd name="T21" fmla="*/ 98 h 98"/>
              </a:gdLst>
              <a:ahLst/>
              <a:cxnLst>
                <a:cxn ang="T12">
                  <a:pos x="T0" y="T1"/>
                </a:cxn>
                <a:cxn ang="T13">
                  <a:pos x="T2" y="T3"/>
                </a:cxn>
                <a:cxn ang="T14">
                  <a:pos x="T4" y="T5"/>
                </a:cxn>
                <a:cxn ang="T15">
                  <a:pos x="T6" y="T7"/>
                </a:cxn>
                <a:cxn ang="T16">
                  <a:pos x="T8" y="T9"/>
                </a:cxn>
                <a:cxn ang="T17">
                  <a:pos x="T10" y="T11"/>
                </a:cxn>
              </a:cxnLst>
              <a:rect l="T18" t="T19" r="T20" b="T21"/>
              <a:pathLst>
                <a:path w="58" h="98">
                  <a:moveTo>
                    <a:pt x="0" y="82"/>
                  </a:moveTo>
                  <a:cubicBezTo>
                    <a:pt x="2" y="0"/>
                    <a:pt x="2" y="0"/>
                    <a:pt x="2" y="0"/>
                  </a:cubicBezTo>
                  <a:cubicBezTo>
                    <a:pt x="58" y="7"/>
                    <a:pt x="58" y="7"/>
                    <a:pt x="58" y="7"/>
                  </a:cubicBezTo>
                  <a:cubicBezTo>
                    <a:pt x="56" y="89"/>
                    <a:pt x="56" y="89"/>
                    <a:pt x="56" y="89"/>
                  </a:cubicBezTo>
                  <a:cubicBezTo>
                    <a:pt x="56" y="89"/>
                    <a:pt x="53" y="98"/>
                    <a:pt x="28" y="96"/>
                  </a:cubicBezTo>
                  <a:cubicBezTo>
                    <a:pt x="7" y="95"/>
                    <a:pt x="0" y="85"/>
                    <a:pt x="0" y="82"/>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356" name="Freeform 183"/>
            <p:cNvSpPr>
              <a:spLocks/>
            </p:cNvSpPr>
            <p:nvPr/>
          </p:nvSpPr>
          <p:spPr bwMode="auto">
            <a:xfrm>
              <a:off x="7897123" y="2795168"/>
              <a:ext cx="182300" cy="50677"/>
            </a:xfrm>
            <a:custGeom>
              <a:avLst/>
              <a:gdLst>
                <a:gd name="T0" fmla="*/ 2147483647 w 57"/>
                <a:gd name="T1" fmla="*/ 2147483647 h 16"/>
                <a:gd name="T2" fmla="*/ 2147483647 w 57"/>
                <a:gd name="T3" fmla="*/ 2147483647 h 16"/>
                <a:gd name="T4" fmla="*/ 2147483647 w 57"/>
                <a:gd name="T5" fmla="*/ 2147483647 h 16"/>
                <a:gd name="T6" fmla="*/ 2147483647 w 57"/>
                <a:gd name="T7" fmla="*/ 2147483647 h 16"/>
                <a:gd name="T8" fmla="*/ 2147483647 w 57"/>
                <a:gd name="T9" fmla="*/ 2147483647 h 16"/>
                <a:gd name="T10" fmla="*/ 2147483647 w 57"/>
                <a:gd name="T11" fmla="*/ 0 h 16"/>
                <a:gd name="T12" fmla="*/ 2147483647 w 57"/>
                <a:gd name="T13" fmla="*/ 0 h 16"/>
                <a:gd name="T14" fmla="*/ 2147483647 w 57"/>
                <a:gd name="T15" fmla="*/ 0 h 16"/>
                <a:gd name="T16" fmla="*/ 0 w 57"/>
                <a:gd name="T17" fmla="*/ 2147483647 h 16"/>
                <a:gd name="T18" fmla="*/ 2147483647 w 57"/>
                <a:gd name="T19" fmla="*/ 2147483647 h 16"/>
                <a:gd name="T20" fmla="*/ 2147483647 w 57"/>
                <a:gd name="T21" fmla="*/ 2147483647 h 16"/>
                <a:gd name="T22" fmla="*/ 2147483647 w 57"/>
                <a:gd name="T23" fmla="*/ 2147483647 h 16"/>
                <a:gd name="T24" fmla="*/ 2147483647 w 57"/>
                <a:gd name="T25" fmla="*/ 2147483647 h 16"/>
                <a:gd name="T26" fmla="*/ 2147483647 w 57"/>
                <a:gd name="T27" fmla="*/ 2147483647 h 16"/>
                <a:gd name="T28" fmla="*/ 2147483647 w 57"/>
                <a:gd name="T29" fmla="*/ 2147483647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16"/>
                <a:gd name="T47" fmla="*/ 57 w 57"/>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16">
                  <a:moveTo>
                    <a:pt x="57" y="6"/>
                  </a:moveTo>
                  <a:cubicBezTo>
                    <a:pt x="57" y="8"/>
                    <a:pt x="54" y="10"/>
                    <a:pt x="50" y="11"/>
                  </a:cubicBezTo>
                  <a:cubicBezTo>
                    <a:pt x="46" y="13"/>
                    <a:pt x="41" y="14"/>
                    <a:pt x="35" y="14"/>
                  </a:cubicBezTo>
                  <a:cubicBezTo>
                    <a:pt x="32" y="14"/>
                    <a:pt x="30" y="14"/>
                    <a:pt x="27" y="13"/>
                  </a:cubicBezTo>
                  <a:cubicBezTo>
                    <a:pt x="20" y="12"/>
                    <a:pt x="13" y="10"/>
                    <a:pt x="8" y="8"/>
                  </a:cubicBezTo>
                  <a:cubicBezTo>
                    <a:pt x="3" y="5"/>
                    <a:pt x="1" y="2"/>
                    <a:pt x="1" y="0"/>
                  </a:cubicBezTo>
                  <a:cubicBezTo>
                    <a:pt x="1" y="0"/>
                    <a:pt x="1" y="0"/>
                    <a:pt x="1" y="0"/>
                  </a:cubicBezTo>
                  <a:cubicBezTo>
                    <a:pt x="1" y="0"/>
                    <a:pt x="1" y="0"/>
                    <a:pt x="1" y="0"/>
                  </a:cubicBezTo>
                  <a:cubicBezTo>
                    <a:pt x="0" y="5"/>
                    <a:pt x="0" y="5"/>
                    <a:pt x="0" y="5"/>
                  </a:cubicBezTo>
                  <a:cubicBezTo>
                    <a:pt x="2" y="6"/>
                    <a:pt x="4" y="8"/>
                    <a:pt x="7" y="10"/>
                  </a:cubicBezTo>
                  <a:cubicBezTo>
                    <a:pt x="12" y="12"/>
                    <a:pt x="19" y="15"/>
                    <a:pt x="27" y="16"/>
                  </a:cubicBezTo>
                  <a:cubicBezTo>
                    <a:pt x="30" y="16"/>
                    <a:pt x="32" y="16"/>
                    <a:pt x="35" y="16"/>
                  </a:cubicBezTo>
                  <a:cubicBezTo>
                    <a:pt x="41" y="16"/>
                    <a:pt x="47" y="15"/>
                    <a:pt x="51" y="14"/>
                  </a:cubicBezTo>
                  <a:cubicBezTo>
                    <a:pt x="53" y="13"/>
                    <a:pt x="55" y="12"/>
                    <a:pt x="57" y="10"/>
                  </a:cubicBezTo>
                  <a:lnTo>
                    <a:pt x="57" y="6"/>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2357" name="Freeform 184"/>
            <p:cNvSpPr>
              <a:spLocks/>
            </p:cNvSpPr>
            <p:nvPr/>
          </p:nvSpPr>
          <p:spPr bwMode="auto">
            <a:xfrm>
              <a:off x="7897123" y="2767013"/>
              <a:ext cx="184325" cy="78831"/>
            </a:xfrm>
            <a:custGeom>
              <a:avLst/>
              <a:gdLst>
                <a:gd name="T0" fmla="*/ 2147483647 w 58"/>
                <a:gd name="T1" fmla="*/ 2147483647 h 25"/>
                <a:gd name="T2" fmla="*/ 2147483647 w 58"/>
                <a:gd name="T3" fmla="*/ 2147483647 h 25"/>
                <a:gd name="T4" fmla="*/ 2147483647 w 58"/>
                <a:gd name="T5" fmla="*/ 2147483647 h 25"/>
                <a:gd name="T6" fmla="*/ 2147483647 w 58"/>
                <a:gd name="T7" fmla="*/ 2147483647 h 25"/>
                <a:gd name="T8" fmla="*/ 2147483647 w 58"/>
                <a:gd name="T9" fmla="*/ 2147483647 h 25"/>
                <a:gd name="T10" fmla="*/ 0 60000 65536"/>
                <a:gd name="T11" fmla="*/ 0 60000 65536"/>
                <a:gd name="T12" fmla="*/ 0 60000 65536"/>
                <a:gd name="T13" fmla="*/ 0 60000 65536"/>
                <a:gd name="T14" fmla="*/ 0 60000 65536"/>
                <a:gd name="T15" fmla="*/ 0 w 58"/>
                <a:gd name="T16" fmla="*/ 0 h 25"/>
                <a:gd name="T17" fmla="*/ 58 w 58"/>
                <a:gd name="T18" fmla="*/ 25 h 25"/>
              </a:gdLst>
              <a:ahLst/>
              <a:cxnLst>
                <a:cxn ang="T10">
                  <a:pos x="T0" y="T1"/>
                </a:cxn>
                <a:cxn ang="T11">
                  <a:pos x="T2" y="T3"/>
                </a:cxn>
                <a:cxn ang="T12">
                  <a:pos x="T4" y="T5"/>
                </a:cxn>
                <a:cxn ang="T13">
                  <a:pos x="T6" y="T7"/>
                </a:cxn>
                <a:cxn ang="T14">
                  <a:pos x="T8" y="T9"/>
                </a:cxn>
              </a:cxnLst>
              <a:rect l="T15" t="T16" r="T17" b="T18"/>
              <a:pathLst>
                <a:path w="58" h="25">
                  <a:moveTo>
                    <a:pt x="57" y="16"/>
                  </a:moveTo>
                  <a:cubicBezTo>
                    <a:pt x="56" y="21"/>
                    <a:pt x="43" y="25"/>
                    <a:pt x="27" y="23"/>
                  </a:cubicBezTo>
                  <a:cubicBezTo>
                    <a:pt x="12" y="21"/>
                    <a:pt x="0" y="15"/>
                    <a:pt x="1" y="9"/>
                  </a:cubicBezTo>
                  <a:cubicBezTo>
                    <a:pt x="1" y="3"/>
                    <a:pt x="15" y="0"/>
                    <a:pt x="30" y="1"/>
                  </a:cubicBezTo>
                  <a:cubicBezTo>
                    <a:pt x="46" y="3"/>
                    <a:pt x="58" y="10"/>
                    <a:pt x="57" y="16"/>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358" name="Freeform 185"/>
            <p:cNvSpPr>
              <a:spLocks/>
            </p:cNvSpPr>
            <p:nvPr/>
          </p:nvSpPr>
          <p:spPr bwMode="auto">
            <a:xfrm>
              <a:off x="7925481" y="2782028"/>
              <a:ext cx="125584" cy="45046"/>
            </a:xfrm>
            <a:custGeom>
              <a:avLst/>
              <a:gdLst>
                <a:gd name="T0" fmla="*/ 2147483647 w 39"/>
                <a:gd name="T1" fmla="*/ 2147483647 h 14"/>
                <a:gd name="T2" fmla="*/ 2147483647 w 39"/>
                <a:gd name="T3" fmla="*/ 2147483647 h 14"/>
                <a:gd name="T4" fmla="*/ 0 w 39"/>
                <a:gd name="T5" fmla="*/ 2147483647 h 14"/>
                <a:gd name="T6" fmla="*/ 2147483647 w 39"/>
                <a:gd name="T7" fmla="*/ 2147483647 h 14"/>
                <a:gd name="T8" fmla="*/ 2147483647 w 39"/>
                <a:gd name="T9" fmla="*/ 2147483647 h 14"/>
                <a:gd name="T10" fmla="*/ 0 60000 65536"/>
                <a:gd name="T11" fmla="*/ 0 60000 65536"/>
                <a:gd name="T12" fmla="*/ 0 60000 65536"/>
                <a:gd name="T13" fmla="*/ 0 60000 65536"/>
                <a:gd name="T14" fmla="*/ 0 60000 65536"/>
                <a:gd name="T15" fmla="*/ 0 w 39"/>
                <a:gd name="T16" fmla="*/ 0 h 14"/>
                <a:gd name="T17" fmla="*/ 39 w 39"/>
                <a:gd name="T18" fmla="*/ 14 h 14"/>
              </a:gdLst>
              <a:ahLst/>
              <a:cxnLst>
                <a:cxn ang="T10">
                  <a:pos x="T0" y="T1"/>
                </a:cxn>
                <a:cxn ang="T11">
                  <a:pos x="T2" y="T3"/>
                </a:cxn>
                <a:cxn ang="T12">
                  <a:pos x="T4" y="T5"/>
                </a:cxn>
                <a:cxn ang="T13">
                  <a:pos x="T6" y="T7"/>
                </a:cxn>
                <a:cxn ang="T14">
                  <a:pos x="T8" y="T9"/>
                </a:cxn>
              </a:cxnLst>
              <a:rect l="T15" t="T16" r="T17" b="T18"/>
              <a:pathLst>
                <a:path w="39" h="14">
                  <a:moveTo>
                    <a:pt x="39" y="9"/>
                  </a:moveTo>
                  <a:cubicBezTo>
                    <a:pt x="39" y="12"/>
                    <a:pt x="30" y="14"/>
                    <a:pt x="19" y="13"/>
                  </a:cubicBezTo>
                  <a:cubicBezTo>
                    <a:pt x="8" y="11"/>
                    <a:pt x="0" y="8"/>
                    <a:pt x="0" y="4"/>
                  </a:cubicBezTo>
                  <a:cubicBezTo>
                    <a:pt x="1" y="1"/>
                    <a:pt x="10" y="0"/>
                    <a:pt x="20" y="1"/>
                  </a:cubicBezTo>
                  <a:cubicBezTo>
                    <a:pt x="31" y="2"/>
                    <a:pt x="39" y="6"/>
                    <a:pt x="39" y="9"/>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2359" name="Freeform 186"/>
            <p:cNvSpPr>
              <a:spLocks/>
            </p:cNvSpPr>
            <p:nvPr/>
          </p:nvSpPr>
          <p:spPr bwMode="auto">
            <a:xfrm>
              <a:off x="7984221" y="2954706"/>
              <a:ext cx="467904" cy="152032"/>
            </a:xfrm>
            <a:custGeom>
              <a:avLst/>
              <a:gdLst>
                <a:gd name="T0" fmla="*/ 0 w 295"/>
                <a:gd name="T1" fmla="*/ 2147483647 h 96"/>
                <a:gd name="T2" fmla="*/ 2147483647 w 295"/>
                <a:gd name="T3" fmla="*/ 0 h 96"/>
                <a:gd name="T4" fmla="*/ 2147483647 w 295"/>
                <a:gd name="T5" fmla="*/ 2147483647 h 96"/>
                <a:gd name="T6" fmla="*/ 2147483647 w 295"/>
                <a:gd name="T7" fmla="*/ 2147483647 h 96"/>
                <a:gd name="T8" fmla="*/ 0 w 295"/>
                <a:gd name="T9" fmla="*/ 2147483647 h 96"/>
                <a:gd name="T10" fmla="*/ 0 60000 65536"/>
                <a:gd name="T11" fmla="*/ 0 60000 65536"/>
                <a:gd name="T12" fmla="*/ 0 60000 65536"/>
                <a:gd name="T13" fmla="*/ 0 60000 65536"/>
                <a:gd name="T14" fmla="*/ 0 60000 65536"/>
                <a:gd name="T15" fmla="*/ 0 w 295"/>
                <a:gd name="T16" fmla="*/ 0 h 96"/>
                <a:gd name="T17" fmla="*/ 295 w 295"/>
                <a:gd name="T18" fmla="*/ 96 h 96"/>
              </a:gdLst>
              <a:ahLst/>
              <a:cxnLst>
                <a:cxn ang="T10">
                  <a:pos x="T0" y="T1"/>
                </a:cxn>
                <a:cxn ang="T11">
                  <a:pos x="T2" y="T3"/>
                </a:cxn>
                <a:cxn ang="T12">
                  <a:pos x="T4" y="T5"/>
                </a:cxn>
                <a:cxn ang="T13">
                  <a:pos x="T6" y="T7"/>
                </a:cxn>
                <a:cxn ang="T14">
                  <a:pos x="T8" y="T9"/>
                </a:cxn>
              </a:cxnLst>
              <a:rect l="T15" t="T16" r="T17" b="T18"/>
              <a:pathLst>
                <a:path w="295" h="96">
                  <a:moveTo>
                    <a:pt x="0" y="34"/>
                  </a:moveTo>
                  <a:lnTo>
                    <a:pt x="111" y="0"/>
                  </a:lnTo>
                  <a:lnTo>
                    <a:pt x="295" y="60"/>
                  </a:lnTo>
                  <a:lnTo>
                    <a:pt x="187" y="96"/>
                  </a:lnTo>
                  <a:lnTo>
                    <a:pt x="0" y="34"/>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360" name="Freeform 187"/>
            <p:cNvSpPr>
              <a:spLocks/>
            </p:cNvSpPr>
            <p:nvPr/>
          </p:nvSpPr>
          <p:spPr bwMode="auto">
            <a:xfrm>
              <a:off x="7970043" y="2956584"/>
              <a:ext cx="488158" cy="140769"/>
            </a:xfrm>
            <a:custGeom>
              <a:avLst/>
              <a:gdLst>
                <a:gd name="T0" fmla="*/ 2147483647 w 307"/>
                <a:gd name="T1" fmla="*/ 2147483647 h 88"/>
                <a:gd name="T2" fmla="*/ 2147483647 w 307"/>
                <a:gd name="T3" fmla="*/ 2147483647 h 88"/>
                <a:gd name="T4" fmla="*/ 2147483647 w 307"/>
                <a:gd name="T5" fmla="*/ 2147483647 h 88"/>
                <a:gd name="T6" fmla="*/ 2147483647 w 307"/>
                <a:gd name="T7" fmla="*/ 2147483647 h 88"/>
                <a:gd name="T8" fmla="*/ 2147483647 w 307"/>
                <a:gd name="T9" fmla="*/ 2147483647 h 88"/>
                <a:gd name="T10" fmla="*/ 2147483647 w 307"/>
                <a:gd name="T11" fmla="*/ 0 h 88"/>
                <a:gd name="T12" fmla="*/ 0 w 307"/>
                <a:gd name="T13" fmla="*/ 2147483647 h 88"/>
                <a:gd name="T14" fmla="*/ 2147483647 w 307"/>
                <a:gd name="T15" fmla="*/ 2147483647 h 88"/>
                <a:gd name="T16" fmla="*/ 2147483647 w 307"/>
                <a:gd name="T17" fmla="*/ 2147483647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7"/>
                <a:gd name="T28" fmla="*/ 0 h 88"/>
                <a:gd name="T29" fmla="*/ 307 w 307"/>
                <a:gd name="T30" fmla="*/ 88 h 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7" h="88">
                  <a:moveTo>
                    <a:pt x="307" y="48"/>
                  </a:moveTo>
                  <a:lnTo>
                    <a:pt x="299" y="46"/>
                  </a:lnTo>
                  <a:lnTo>
                    <a:pt x="195" y="82"/>
                  </a:lnTo>
                  <a:lnTo>
                    <a:pt x="16" y="22"/>
                  </a:lnTo>
                  <a:lnTo>
                    <a:pt x="72" y="6"/>
                  </a:lnTo>
                  <a:lnTo>
                    <a:pt x="70" y="0"/>
                  </a:lnTo>
                  <a:lnTo>
                    <a:pt x="0" y="22"/>
                  </a:lnTo>
                  <a:lnTo>
                    <a:pt x="195" y="88"/>
                  </a:lnTo>
                  <a:lnTo>
                    <a:pt x="307" y="48"/>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52361" name="Freeform 188"/>
            <p:cNvSpPr>
              <a:spLocks/>
            </p:cNvSpPr>
            <p:nvPr/>
          </p:nvSpPr>
          <p:spPr bwMode="auto">
            <a:xfrm>
              <a:off x="8008528" y="2937814"/>
              <a:ext cx="166096" cy="58184"/>
            </a:xfrm>
            <a:custGeom>
              <a:avLst/>
              <a:gdLst>
                <a:gd name="T0" fmla="*/ 2147483647 w 52"/>
                <a:gd name="T1" fmla="*/ 0 h 18"/>
                <a:gd name="T2" fmla="*/ 2147483647 w 52"/>
                <a:gd name="T3" fmla="*/ 2147483647 h 18"/>
                <a:gd name="T4" fmla="*/ 0 w 52"/>
                <a:gd name="T5" fmla="*/ 2147483647 h 18"/>
                <a:gd name="T6" fmla="*/ 2147483647 w 52"/>
                <a:gd name="T7" fmla="*/ 2147483647 h 18"/>
                <a:gd name="T8" fmla="*/ 2147483647 w 52"/>
                <a:gd name="T9" fmla="*/ 2147483647 h 18"/>
                <a:gd name="T10" fmla="*/ 2147483647 w 52"/>
                <a:gd name="T11" fmla="*/ 2147483647 h 18"/>
                <a:gd name="T12" fmla="*/ 2147483647 w 52"/>
                <a:gd name="T13" fmla="*/ 0 h 18"/>
                <a:gd name="T14" fmla="*/ 0 60000 65536"/>
                <a:gd name="T15" fmla="*/ 0 60000 65536"/>
                <a:gd name="T16" fmla="*/ 0 60000 65536"/>
                <a:gd name="T17" fmla="*/ 0 60000 65536"/>
                <a:gd name="T18" fmla="*/ 0 60000 65536"/>
                <a:gd name="T19" fmla="*/ 0 60000 65536"/>
                <a:gd name="T20" fmla="*/ 0 60000 65536"/>
                <a:gd name="T21" fmla="*/ 0 w 52"/>
                <a:gd name="T22" fmla="*/ 0 h 18"/>
                <a:gd name="T23" fmla="*/ 52 w 52"/>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18">
                  <a:moveTo>
                    <a:pt x="9" y="0"/>
                  </a:moveTo>
                  <a:cubicBezTo>
                    <a:pt x="9" y="0"/>
                    <a:pt x="6" y="0"/>
                    <a:pt x="4" y="1"/>
                  </a:cubicBezTo>
                  <a:cubicBezTo>
                    <a:pt x="2" y="2"/>
                    <a:pt x="1" y="3"/>
                    <a:pt x="0" y="5"/>
                  </a:cubicBezTo>
                  <a:cubicBezTo>
                    <a:pt x="41" y="18"/>
                    <a:pt x="41" y="18"/>
                    <a:pt x="41" y="18"/>
                  </a:cubicBezTo>
                  <a:cubicBezTo>
                    <a:pt x="41" y="18"/>
                    <a:pt x="46" y="18"/>
                    <a:pt x="49" y="17"/>
                  </a:cubicBezTo>
                  <a:cubicBezTo>
                    <a:pt x="52" y="15"/>
                    <a:pt x="50" y="14"/>
                    <a:pt x="50" y="14"/>
                  </a:cubicBezTo>
                  <a:lnTo>
                    <a:pt x="9"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grpSp>
      <p:sp>
        <p:nvSpPr>
          <p:cNvPr id="52344" name="Freeform 107"/>
          <p:cNvSpPr>
            <a:spLocks/>
          </p:cNvSpPr>
          <p:nvPr/>
        </p:nvSpPr>
        <p:spPr bwMode="auto">
          <a:xfrm rot="-2211446">
            <a:off x="4419600" y="3911600"/>
            <a:ext cx="217488" cy="763588"/>
          </a:xfrm>
          <a:custGeom>
            <a:avLst/>
            <a:gdLst>
              <a:gd name="T0" fmla="*/ 2147483647 w 138"/>
              <a:gd name="T1" fmla="*/ 0 h 405"/>
              <a:gd name="T2" fmla="*/ 0 w 138"/>
              <a:gd name="T3" fmla="*/ 2147483647 h 405"/>
              <a:gd name="T4" fmla="*/ 2147483647 w 138"/>
              <a:gd name="T5" fmla="*/ 2147483647 h 405"/>
              <a:gd name="T6" fmla="*/ 2147483647 w 138"/>
              <a:gd name="T7" fmla="*/ 2147483647 h 405"/>
              <a:gd name="T8" fmla="*/ 2147483647 w 138"/>
              <a:gd name="T9" fmla="*/ 2147483647 h 405"/>
              <a:gd name="T10" fmla="*/ 2147483647 w 138"/>
              <a:gd name="T11" fmla="*/ 2147483647 h 405"/>
              <a:gd name="T12" fmla="*/ 2147483647 w 138"/>
              <a:gd name="T13" fmla="*/ 0 h 405"/>
              <a:gd name="T14" fmla="*/ 0 60000 65536"/>
              <a:gd name="T15" fmla="*/ 0 60000 65536"/>
              <a:gd name="T16" fmla="*/ 0 60000 65536"/>
              <a:gd name="T17" fmla="*/ 0 60000 65536"/>
              <a:gd name="T18" fmla="*/ 0 60000 65536"/>
              <a:gd name="T19" fmla="*/ 0 60000 65536"/>
              <a:gd name="T20" fmla="*/ 0 60000 65536"/>
              <a:gd name="T21" fmla="*/ 0 w 138"/>
              <a:gd name="T22" fmla="*/ 0 h 405"/>
              <a:gd name="T23" fmla="*/ 138 w 138"/>
              <a:gd name="T24" fmla="*/ 405 h 4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8" h="405">
                <a:moveTo>
                  <a:pt x="98" y="0"/>
                </a:moveTo>
                <a:lnTo>
                  <a:pt x="0" y="229"/>
                </a:lnTo>
                <a:lnTo>
                  <a:pt x="70" y="229"/>
                </a:lnTo>
                <a:lnTo>
                  <a:pt x="50" y="405"/>
                </a:lnTo>
                <a:lnTo>
                  <a:pt x="138" y="180"/>
                </a:lnTo>
                <a:lnTo>
                  <a:pt x="68" y="180"/>
                </a:lnTo>
                <a:lnTo>
                  <a:pt x="9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52345" name="Freeform 107"/>
          <p:cNvSpPr>
            <a:spLocks/>
          </p:cNvSpPr>
          <p:nvPr/>
        </p:nvSpPr>
        <p:spPr bwMode="auto">
          <a:xfrm rot="-3326542">
            <a:off x="5025232" y="4006056"/>
            <a:ext cx="260350" cy="763587"/>
          </a:xfrm>
          <a:custGeom>
            <a:avLst/>
            <a:gdLst>
              <a:gd name="T0" fmla="*/ 2147483647 w 138"/>
              <a:gd name="T1" fmla="*/ 0 h 405"/>
              <a:gd name="T2" fmla="*/ 0 w 138"/>
              <a:gd name="T3" fmla="*/ 2147483647 h 405"/>
              <a:gd name="T4" fmla="*/ 2147483647 w 138"/>
              <a:gd name="T5" fmla="*/ 2147483647 h 405"/>
              <a:gd name="T6" fmla="*/ 2147483647 w 138"/>
              <a:gd name="T7" fmla="*/ 2147483647 h 405"/>
              <a:gd name="T8" fmla="*/ 2147483647 w 138"/>
              <a:gd name="T9" fmla="*/ 2147483647 h 405"/>
              <a:gd name="T10" fmla="*/ 2147483647 w 138"/>
              <a:gd name="T11" fmla="*/ 2147483647 h 405"/>
              <a:gd name="T12" fmla="*/ 2147483647 w 138"/>
              <a:gd name="T13" fmla="*/ 0 h 405"/>
              <a:gd name="T14" fmla="*/ 0 60000 65536"/>
              <a:gd name="T15" fmla="*/ 0 60000 65536"/>
              <a:gd name="T16" fmla="*/ 0 60000 65536"/>
              <a:gd name="T17" fmla="*/ 0 60000 65536"/>
              <a:gd name="T18" fmla="*/ 0 60000 65536"/>
              <a:gd name="T19" fmla="*/ 0 60000 65536"/>
              <a:gd name="T20" fmla="*/ 0 60000 65536"/>
              <a:gd name="T21" fmla="*/ 0 w 138"/>
              <a:gd name="T22" fmla="*/ 0 h 405"/>
              <a:gd name="T23" fmla="*/ 138 w 138"/>
              <a:gd name="T24" fmla="*/ 405 h 4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8" h="405">
                <a:moveTo>
                  <a:pt x="98" y="0"/>
                </a:moveTo>
                <a:lnTo>
                  <a:pt x="0" y="229"/>
                </a:lnTo>
                <a:lnTo>
                  <a:pt x="70" y="229"/>
                </a:lnTo>
                <a:lnTo>
                  <a:pt x="50" y="405"/>
                </a:lnTo>
                <a:lnTo>
                  <a:pt x="138" y="180"/>
                </a:lnTo>
                <a:lnTo>
                  <a:pt x="68" y="180"/>
                </a:lnTo>
                <a:lnTo>
                  <a:pt x="98" y="0"/>
                </a:lnTo>
                <a:close/>
              </a:path>
            </a:pathLst>
          </a:custGeom>
          <a:solidFill>
            <a:srgbClr val="3D61A4"/>
          </a:solidFill>
          <a:ln w="9525">
            <a:noFill/>
            <a:round/>
            <a:headEnd/>
            <a:tailEnd/>
          </a:ln>
        </p:spPr>
        <p:txBody>
          <a:bodyPr vert="eaVert"/>
          <a:lstStyle/>
          <a:p>
            <a:pPr>
              <a:defRPr/>
            </a:pPr>
            <a:endParaRPr lang="zh-CN" altLang="en-US">
              <a:latin typeface="+mj-lt"/>
              <a:ea typeface="宋体" pitchFamily="2" charset="-122"/>
            </a:endParaRPr>
          </a:p>
        </p:txBody>
      </p:sp>
      <p:sp>
        <p:nvSpPr>
          <p:cNvPr id="52346" name="Freeform 107"/>
          <p:cNvSpPr>
            <a:spLocks/>
          </p:cNvSpPr>
          <p:nvPr/>
        </p:nvSpPr>
        <p:spPr bwMode="auto">
          <a:xfrm rot="2733410">
            <a:off x="2145506" y="3983832"/>
            <a:ext cx="144463" cy="908050"/>
          </a:xfrm>
          <a:custGeom>
            <a:avLst/>
            <a:gdLst>
              <a:gd name="T0" fmla="*/ 2147483647 w 138"/>
              <a:gd name="T1" fmla="*/ 0 h 405"/>
              <a:gd name="T2" fmla="*/ 0 w 138"/>
              <a:gd name="T3" fmla="*/ 2147483647 h 405"/>
              <a:gd name="T4" fmla="*/ 2147483647 w 138"/>
              <a:gd name="T5" fmla="*/ 2147483647 h 405"/>
              <a:gd name="T6" fmla="*/ 2147483647 w 138"/>
              <a:gd name="T7" fmla="*/ 2147483647 h 405"/>
              <a:gd name="T8" fmla="*/ 2147483647 w 138"/>
              <a:gd name="T9" fmla="*/ 2147483647 h 405"/>
              <a:gd name="T10" fmla="*/ 2147483647 w 138"/>
              <a:gd name="T11" fmla="*/ 2147483647 h 405"/>
              <a:gd name="T12" fmla="*/ 2147483647 w 138"/>
              <a:gd name="T13" fmla="*/ 0 h 405"/>
              <a:gd name="T14" fmla="*/ 0 60000 65536"/>
              <a:gd name="T15" fmla="*/ 0 60000 65536"/>
              <a:gd name="T16" fmla="*/ 0 60000 65536"/>
              <a:gd name="T17" fmla="*/ 0 60000 65536"/>
              <a:gd name="T18" fmla="*/ 0 60000 65536"/>
              <a:gd name="T19" fmla="*/ 0 60000 65536"/>
              <a:gd name="T20" fmla="*/ 0 60000 65536"/>
              <a:gd name="T21" fmla="*/ 0 w 138"/>
              <a:gd name="T22" fmla="*/ 0 h 405"/>
              <a:gd name="T23" fmla="*/ 138 w 138"/>
              <a:gd name="T24" fmla="*/ 405 h 4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8" h="405">
                <a:moveTo>
                  <a:pt x="98" y="0"/>
                </a:moveTo>
                <a:lnTo>
                  <a:pt x="0" y="229"/>
                </a:lnTo>
                <a:lnTo>
                  <a:pt x="70" y="229"/>
                </a:lnTo>
                <a:lnTo>
                  <a:pt x="50" y="405"/>
                </a:lnTo>
                <a:lnTo>
                  <a:pt x="138" y="180"/>
                </a:lnTo>
                <a:lnTo>
                  <a:pt x="68" y="180"/>
                </a:lnTo>
                <a:lnTo>
                  <a:pt x="98" y="0"/>
                </a:lnTo>
                <a:close/>
              </a:path>
            </a:pathLst>
          </a:custGeom>
          <a:solidFill>
            <a:srgbClr val="3D61A4"/>
          </a:solidFill>
          <a:ln w="9525">
            <a:noFill/>
            <a:round/>
            <a:headEnd/>
            <a:tailEnd/>
          </a:ln>
        </p:spPr>
        <p:txBody>
          <a:bodyPr rot="10800000" vert="eaVert"/>
          <a:lstStyle/>
          <a:p>
            <a:pPr>
              <a:defRPr/>
            </a:pPr>
            <a:endParaRPr lang="zh-CN" altLang="en-US">
              <a:latin typeface="+mj-lt"/>
              <a:ea typeface="宋体" pitchFamily="2" charset="-122"/>
            </a:endParaRPr>
          </a:p>
        </p:txBody>
      </p:sp>
      <p:sp>
        <p:nvSpPr>
          <p:cNvPr id="52347" name="Freeform 107"/>
          <p:cNvSpPr>
            <a:spLocks/>
          </p:cNvSpPr>
          <p:nvPr/>
        </p:nvSpPr>
        <p:spPr bwMode="auto">
          <a:xfrm rot="-4189426">
            <a:off x="6480969" y="4167982"/>
            <a:ext cx="231775" cy="763587"/>
          </a:xfrm>
          <a:custGeom>
            <a:avLst/>
            <a:gdLst>
              <a:gd name="T0" fmla="*/ 2147483647 w 138"/>
              <a:gd name="T1" fmla="*/ 0 h 405"/>
              <a:gd name="T2" fmla="*/ 0 w 138"/>
              <a:gd name="T3" fmla="*/ 2147483647 h 405"/>
              <a:gd name="T4" fmla="*/ 2147483647 w 138"/>
              <a:gd name="T5" fmla="*/ 2147483647 h 405"/>
              <a:gd name="T6" fmla="*/ 2147483647 w 138"/>
              <a:gd name="T7" fmla="*/ 2147483647 h 405"/>
              <a:gd name="T8" fmla="*/ 2147483647 w 138"/>
              <a:gd name="T9" fmla="*/ 2147483647 h 405"/>
              <a:gd name="T10" fmla="*/ 2147483647 w 138"/>
              <a:gd name="T11" fmla="*/ 2147483647 h 405"/>
              <a:gd name="T12" fmla="*/ 2147483647 w 138"/>
              <a:gd name="T13" fmla="*/ 0 h 405"/>
              <a:gd name="T14" fmla="*/ 0 60000 65536"/>
              <a:gd name="T15" fmla="*/ 0 60000 65536"/>
              <a:gd name="T16" fmla="*/ 0 60000 65536"/>
              <a:gd name="T17" fmla="*/ 0 60000 65536"/>
              <a:gd name="T18" fmla="*/ 0 60000 65536"/>
              <a:gd name="T19" fmla="*/ 0 60000 65536"/>
              <a:gd name="T20" fmla="*/ 0 60000 65536"/>
              <a:gd name="T21" fmla="*/ 0 w 138"/>
              <a:gd name="T22" fmla="*/ 0 h 405"/>
              <a:gd name="T23" fmla="*/ 138 w 138"/>
              <a:gd name="T24" fmla="*/ 405 h 4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8" h="405">
                <a:moveTo>
                  <a:pt x="98" y="0"/>
                </a:moveTo>
                <a:lnTo>
                  <a:pt x="0" y="229"/>
                </a:lnTo>
                <a:lnTo>
                  <a:pt x="70" y="229"/>
                </a:lnTo>
                <a:lnTo>
                  <a:pt x="50" y="405"/>
                </a:lnTo>
                <a:lnTo>
                  <a:pt x="138" y="180"/>
                </a:lnTo>
                <a:lnTo>
                  <a:pt x="68" y="180"/>
                </a:lnTo>
                <a:lnTo>
                  <a:pt x="98" y="0"/>
                </a:lnTo>
                <a:close/>
              </a:path>
            </a:pathLst>
          </a:custGeom>
          <a:solidFill>
            <a:srgbClr val="3D61A4"/>
          </a:solidFill>
          <a:ln w="9525">
            <a:noFill/>
            <a:round/>
            <a:headEnd/>
            <a:tailEnd/>
          </a:ln>
        </p:spPr>
        <p:txBody>
          <a:bodyPr vert="eaVert"/>
          <a:lstStyle/>
          <a:p>
            <a:pPr>
              <a:defRPr/>
            </a:pPr>
            <a:endParaRPr lang="zh-CN" altLang="en-US">
              <a:latin typeface="+mj-lt"/>
              <a:ea typeface="宋体" pitchFamily="2" charset="-122"/>
            </a:endParaRPr>
          </a:p>
        </p:txBody>
      </p:sp>
      <p:sp>
        <p:nvSpPr>
          <p:cNvPr id="52348" name="Text Box 336"/>
          <p:cNvSpPr txBox="1">
            <a:spLocks noChangeArrowheads="1"/>
          </p:cNvSpPr>
          <p:nvPr/>
        </p:nvSpPr>
        <p:spPr bwMode="auto">
          <a:xfrm>
            <a:off x="4859338" y="3068638"/>
            <a:ext cx="3671887" cy="863600"/>
          </a:xfrm>
          <a:prstGeom prst="rect">
            <a:avLst/>
          </a:prstGeom>
          <a:noFill/>
          <a:ln w="9525" algn="ctr">
            <a:noFill/>
            <a:miter lim="800000"/>
            <a:headEnd/>
            <a:tailEnd/>
          </a:ln>
        </p:spPr>
        <p:txBody>
          <a:bodyPr/>
          <a:lstStyle/>
          <a:p>
            <a:pPr marL="355600" indent="-355600">
              <a:lnSpc>
                <a:spcPct val="110000"/>
              </a:lnSpc>
              <a:spcAft>
                <a:spcPts val="200"/>
              </a:spcAft>
              <a:buClr>
                <a:srgbClr val="0087E2"/>
              </a:buClr>
              <a:buSzPct val="80000"/>
              <a:buFont typeface="Arial" pitchFamily="34" charset="0"/>
              <a:buChar char="●"/>
              <a:defRPr/>
            </a:pPr>
            <a:r>
              <a:rPr kumimoji="0" lang="en-US" altLang="zh-CN" sz="900" b="0" dirty="0">
                <a:solidFill>
                  <a:schemeClr val="folHlink"/>
                </a:solidFill>
                <a:latin typeface="+mj-lt"/>
                <a:ea typeface="华文细黑" pitchFamily="2" charset="-122"/>
                <a:cs typeface="Arial" pitchFamily="34" charset="0"/>
              </a:rPr>
              <a:t>For frequency synchronization, transmission of synchronized signals can be realized via the SDH network</a:t>
            </a:r>
            <a:endParaRPr kumimoji="0" lang="zh-CN" altLang="en-US" sz="900" b="0" dirty="0">
              <a:solidFill>
                <a:schemeClr val="folHlink"/>
              </a:solidFill>
              <a:latin typeface="+mj-lt"/>
              <a:ea typeface="华文细黑" pitchFamily="2" charset="-122"/>
              <a:cs typeface="Arial" pitchFamily="34" charset="0"/>
            </a:endParaRPr>
          </a:p>
          <a:p>
            <a:pPr marL="355600" indent="-355600">
              <a:lnSpc>
                <a:spcPct val="110000"/>
              </a:lnSpc>
              <a:spcAft>
                <a:spcPts val="200"/>
              </a:spcAft>
              <a:buClr>
                <a:srgbClr val="0087E2"/>
              </a:buClr>
              <a:buSzPct val="80000"/>
              <a:buFont typeface="Arial" pitchFamily="34" charset="0"/>
              <a:buChar char="●"/>
              <a:defRPr/>
            </a:pPr>
            <a:r>
              <a:rPr kumimoji="0" lang="en-US" altLang="zh-CN" sz="900" b="0" dirty="0">
                <a:solidFill>
                  <a:schemeClr val="folHlink"/>
                </a:solidFill>
                <a:latin typeface="+mj-lt"/>
                <a:ea typeface="华文细黑" pitchFamily="2" charset="-122"/>
                <a:cs typeface="Arial" pitchFamily="34" charset="0"/>
              </a:rPr>
              <a:t>The SDH network is used for telephone system for </a:t>
            </a:r>
            <a:r>
              <a:rPr kumimoji="0" lang="en-US" altLang="zh-CN" sz="900" b="0" dirty="0" smtClean="0">
                <a:solidFill>
                  <a:schemeClr val="folHlink"/>
                </a:solidFill>
                <a:latin typeface="+mj-lt"/>
                <a:ea typeface="华文细黑" pitchFamily="2" charset="-122"/>
                <a:cs typeface="Arial" pitchFamily="34" charset="0"/>
              </a:rPr>
              <a:t>Delivery </a:t>
            </a:r>
            <a:r>
              <a:rPr kumimoji="0" lang="en-US" altLang="zh-CN" sz="900" b="0" dirty="0">
                <a:solidFill>
                  <a:schemeClr val="folHlink"/>
                </a:solidFill>
                <a:latin typeface="+mj-lt"/>
                <a:ea typeface="华文细黑" pitchFamily="2" charset="-122"/>
                <a:cs typeface="Arial" pitchFamily="34" charset="0"/>
              </a:rPr>
              <a:t>services, and such service systems as GSM, WCDMA, etc. </a:t>
            </a:r>
            <a:endParaRPr kumimoji="0" lang="zh-CN" altLang="en-US" sz="900" b="0" dirty="0">
              <a:solidFill>
                <a:schemeClr val="folHlink"/>
              </a:solidFill>
              <a:latin typeface="+mj-lt"/>
              <a:ea typeface="华文细黑" pitchFamily="2" charset="-122"/>
              <a:cs typeface="Arial" pitchFamily="34" charset="0"/>
            </a:endParaRPr>
          </a:p>
        </p:txBody>
      </p:sp>
      <p:sp>
        <p:nvSpPr>
          <p:cNvPr id="52349" name="Text Box 336"/>
          <p:cNvSpPr txBox="1">
            <a:spLocks noChangeArrowheads="1"/>
          </p:cNvSpPr>
          <p:nvPr/>
        </p:nvSpPr>
        <p:spPr bwMode="auto">
          <a:xfrm>
            <a:off x="714375" y="5572125"/>
            <a:ext cx="7929563" cy="863600"/>
          </a:xfrm>
          <a:prstGeom prst="rect">
            <a:avLst/>
          </a:prstGeom>
          <a:noFill/>
          <a:ln w="9525" algn="ctr">
            <a:noFill/>
            <a:miter lim="800000"/>
            <a:headEnd/>
            <a:tailEnd/>
          </a:ln>
        </p:spPr>
        <p:txBody>
          <a:bodyPr/>
          <a:lstStyle/>
          <a:p>
            <a:pPr marL="355600" indent="-355600">
              <a:lnSpc>
                <a:spcPct val="110000"/>
              </a:lnSpc>
              <a:spcAft>
                <a:spcPts val="200"/>
              </a:spcAft>
              <a:buClr>
                <a:srgbClr val="0087E2"/>
              </a:buClr>
              <a:buSzPct val="80000"/>
              <a:buFont typeface="Arial" pitchFamily="34" charset="0"/>
              <a:buChar char="●"/>
              <a:defRPr/>
            </a:pPr>
            <a:r>
              <a:rPr kumimoji="0" lang="en-US" altLang="zh-CN" sz="800" b="0" dirty="0">
                <a:solidFill>
                  <a:schemeClr val="folHlink"/>
                </a:solidFill>
                <a:latin typeface="+mj-lt"/>
                <a:ea typeface="华文细黑" pitchFamily="2" charset="-122"/>
                <a:cs typeface="Arial" pitchFamily="34" charset="0"/>
              </a:rPr>
              <a:t>For accurate time synchronization, the transmission of clock signals cannot be realized via the MSTP network but can be only realized by installing the GPS devices. </a:t>
            </a:r>
            <a:endParaRPr kumimoji="0" lang="zh-CN" altLang="en-US" sz="800" b="0" dirty="0">
              <a:solidFill>
                <a:schemeClr val="folHlink"/>
              </a:solidFill>
              <a:latin typeface="+mj-lt"/>
              <a:ea typeface="华文细黑" pitchFamily="2" charset="-122"/>
              <a:cs typeface="Arial" pitchFamily="34" charset="0"/>
            </a:endParaRPr>
          </a:p>
          <a:p>
            <a:pPr marL="355600" indent="-355600">
              <a:lnSpc>
                <a:spcPct val="110000"/>
              </a:lnSpc>
              <a:spcAft>
                <a:spcPts val="200"/>
              </a:spcAft>
              <a:buClr>
                <a:srgbClr val="0087E2"/>
              </a:buClr>
              <a:buSzPct val="80000"/>
              <a:buFont typeface="Arial" pitchFamily="34" charset="0"/>
              <a:buChar char="●"/>
              <a:defRPr/>
            </a:pPr>
            <a:r>
              <a:rPr kumimoji="0" lang="en-US" altLang="zh-CN" sz="800" b="0" dirty="0">
                <a:solidFill>
                  <a:schemeClr val="folHlink"/>
                </a:solidFill>
                <a:latin typeface="+mj-lt"/>
                <a:ea typeface="华文细黑" pitchFamily="2" charset="-122"/>
                <a:cs typeface="Arial" pitchFamily="34" charset="0"/>
              </a:rPr>
              <a:t>The installation of GPS devices can be used for the </a:t>
            </a:r>
            <a:r>
              <a:rPr kumimoji="0" lang="en-US" altLang="zh-CN" sz="800" b="0" dirty="0" smtClean="0">
                <a:solidFill>
                  <a:schemeClr val="folHlink"/>
                </a:solidFill>
                <a:latin typeface="+mj-lt"/>
                <a:ea typeface="华文细黑" pitchFamily="2" charset="-122"/>
                <a:cs typeface="Arial" pitchFamily="34" charset="0"/>
              </a:rPr>
              <a:t>Delivery </a:t>
            </a:r>
            <a:r>
              <a:rPr kumimoji="0" lang="en-US" altLang="zh-CN" sz="800" b="0" dirty="0">
                <a:solidFill>
                  <a:schemeClr val="folHlink"/>
                </a:solidFill>
                <a:latin typeface="+mj-lt"/>
                <a:ea typeface="华文细黑" pitchFamily="2" charset="-122"/>
                <a:cs typeface="Arial" pitchFamily="34" charset="0"/>
              </a:rPr>
              <a:t>system and such civil systems requiring highly accurate clock signals as CDMA/CDMA2000, </a:t>
            </a:r>
            <a:r>
              <a:rPr kumimoji="0" lang="en-US" altLang="zh-CN" sz="800" b="0" dirty="0" err="1">
                <a:solidFill>
                  <a:schemeClr val="folHlink"/>
                </a:solidFill>
                <a:latin typeface="+mj-lt"/>
                <a:ea typeface="华文细黑" pitchFamily="2" charset="-122"/>
                <a:cs typeface="Arial" pitchFamily="34" charset="0"/>
              </a:rPr>
              <a:t>Wimax</a:t>
            </a:r>
            <a:r>
              <a:rPr kumimoji="0" lang="en-US" altLang="zh-CN" sz="800" b="0" dirty="0">
                <a:solidFill>
                  <a:schemeClr val="folHlink"/>
                </a:solidFill>
                <a:latin typeface="+mj-lt"/>
                <a:ea typeface="华文细黑" pitchFamily="2" charset="-122"/>
                <a:cs typeface="Arial" pitchFamily="34" charset="0"/>
              </a:rPr>
              <a:t>, LTE, etc. </a:t>
            </a:r>
            <a:endParaRPr kumimoji="0" lang="zh-CN" altLang="en-US" sz="800" b="0" dirty="0">
              <a:solidFill>
                <a:schemeClr val="folHlink"/>
              </a:solidFill>
              <a:latin typeface="+mj-lt"/>
              <a:ea typeface="华文细黑" pitchFamily="2" charset="-122"/>
              <a:cs typeface="Arial" pitchFamily="34" charset="0"/>
            </a:endParaRPr>
          </a:p>
          <a:p>
            <a:pPr marL="355600" indent="-355600">
              <a:lnSpc>
                <a:spcPct val="110000"/>
              </a:lnSpc>
              <a:spcAft>
                <a:spcPts val="200"/>
              </a:spcAft>
              <a:buClr>
                <a:srgbClr val="0087E2"/>
              </a:buClr>
              <a:buSzPct val="80000"/>
              <a:buFont typeface="Arial" pitchFamily="34" charset="0"/>
              <a:buChar char="●"/>
              <a:defRPr/>
            </a:pPr>
            <a:r>
              <a:rPr kumimoji="0" lang="en-US" altLang="zh-CN" sz="800" b="0" dirty="0">
                <a:solidFill>
                  <a:schemeClr val="folHlink"/>
                </a:solidFill>
                <a:latin typeface="+mj-lt"/>
                <a:ea typeface="华文细黑" pitchFamily="2" charset="-122"/>
                <a:cs typeface="Arial" pitchFamily="34" charset="0"/>
              </a:rPr>
              <a:t>For applications having no high requirement for timing accuracy, clock signals can be transmitted via the network, such as the office system, ticketing system, etc.</a:t>
            </a:r>
            <a:endParaRPr kumimoji="0" lang="zh-CN" altLang="en-US" sz="800" b="0" dirty="0">
              <a:solidFill>
                <a:schemeClr val="folHlink"/>
              </a:solidFill>
              <a:latin typeface="+mj-lt"/>
              <a:ea typeface="华文细黑" pitchFamily="2" charset="-122"/>
              <a:cs typeface="Arial" pitchFamily="34" charset="0"/>
            </a:endParaRP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3905" name="Group 215"/>
          <p:cNvGrpSpPr>
            <a:grpSpLocks/>
          </p:cNvGrpSpPr>
          <p:nvPr/>
        </p:nvGrpSpPr>
        <p:grpSpPr bwMode="auto">
          <a:xfrm>
            <a:off x="1403350" y="5648325"/>
            <a:ext cx="647700" cy="288925"/>
            <a:chOff x="1292" y="2341"/>
            <a:chExt cx="1194" cy="360"/>
          </a:xfrm>
        </p:grpSpPr>
        <p:sp>
          <p:nvSpPr>
            <p:cNvPr id="31122"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123" name="Freeform 13"/>
            <p:cNvSpPr>
              <a:spLocks/>
            </p:cNvSpPr>
            <p:nvPr/>
          </p:nvSpPr>
          <p:spPr bwMode="auto">
            <a:xfrm>
              <a:off x="1353" y="2507"/>
              <a:ext cx="1089" cy="45"/>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1124" name="Line 149"/>
            <p:cNvSpPr>
              <a:spLocks noChangeShapeType="1"/>
            </p:cNvSpPr>
            <p:nvPr/>
          </p:nvSpPr>
          <p:spPr bwMode="auto">
            <a:xfrm flipH="1">
              <a:off x="2246" y="243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125" name="Line 149"/>
            <p:cNvSpPr>
              <a:spLocks noChangeShapeType="1"/>
            </p:cNvSpPr>
            <p:nvPr/>
          </p:nvSpPr>
          <p:spPr bwMode="auto">
            <a:xfrm flipH="1">
              <a:off x="2290" y="2523"/>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126" name="Line 149"/>
            <p:cNvSpPr>
              <a:spLocks noChangeShapeType="1"/>
            </p:cNvSpPr>
            <p:nvPr/>
          </p:nvSpPr>
          <p:spPr bwMode="auto">
            <a:xfrm flipH="1">
              <a:off x="2155" y="2525"/>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127" name="Line 149"/>
            <p:cNvSpPr>
              <a:spLocks noChangeShapeType="1"/>
            </p:cNvSpPr>
            <p:nvPr/>
          </p:nvSpPr>
          <p:spPr bwMode="auto">
            <a:xfrm flipH="1">
              <a:off x="2065"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128" name="Line 149"/>
            <p:cNvSpPr>
              <a:spLocks noChangeShapeType="1"/>
            </p:cNvSpPr>
            <p:nvPr/>
          </p:nvSpPr>
          <p:spPr bwMode="auto">
            <a:xfrm flipH="1">
              <a:off x="1974"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129" name="Line 149"/>
            <p:cNvSpPr>
              <a:spLocks noChangeShapeType="1"/>
            </p:cNvSpPr>
            <p:nvPr/>
          </p:nvSpPr>
          <p:spPr bwMode="auto">
            <a:xfrm flipH="1">
              <a:off x="1883"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130" name="Line 149"/>
            <p:cNvSpPr>
              <a:spLocks noChangeShapeType="1"/>
            </p:cNvSpPr>
            <p:nvPr/>
          </p:nvSpPr>
          <p:spPr bwMode="auto">
            <a:xfrm flipH="1">
              <a:off x="1792"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131" name="Line 149"/>
            <p:cNvSpPr>
              <a:spLocks noChangeShapeType="1"/>
            </p:cNvSpPr>
            <p:nvPr/>
          </p:nvSpPr>
          <p:spPr bwMode="auto">
            <a:xfrm flipH="1">
              <a:off x="1702"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132" name="Line 149"/>
            <p:cNvSpPr>
              <a:spLocks noChangeShapeType="1"/>
            </p:cNvSpPr>
            <p:nvPr/>
          </p:nvSpPr>
          <p:spPr bwMode="auto">
            <a:xfrm flipH="1">
              <a:off x="1520" y="243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133" name="Line 149"/>
            <p:cNvSpPr>
              <a:spLocks noChangeShapeType="1"/>
            </p:cNvSpPr>
            <p:nvPr/>
          </p:nvSpPr>
          <p:spPr bwMode="auto">
            <a:xfrm flipH="1">
              <a:off x="1473" y="2523"/>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134" name="Line 149"/>
            <p:cNvSpPr>
              <a:spLocks noChangeShapeType="1"/>
            </p:cNvSpPr>
            <p:nvPr/>
          </p:nvSpPr>
          <p:spPr bwMode="auto">
            <a:xfrm flipH="1">
              <a:off x="1611"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grpSp>
      <p:sp>
        <p:nvSpPr>
          <p:cNvPr id="30723" name="Rectangle 2"/>
          <p:cNvSpPr>
            <a:spLocks noGrp="1" noChangeArrowheads="1"/>
          </p:cNvSpPr>
          <p:nvPr>
            <p:ph type="title"/>
          </p:nvPr>
        </p:nvSpPr>
        <p:spPr>
          <a:xfrm>
            <a:off x="147638" y="209550"/>
            <a:ext cx="8496300" cy="647700"/>
          </a:xfrm>
        </p:spPr>
        <p:txBody>
          <a:bodyPr/>
          <a:lstStyle/>
          <a:p>
            <a:pPr>
              <a:defRPr/>
            </a:pPr>
            <a:r>
              <a:rPr lang="de-DE" altLang="zh-CN" sz="3000" dirty="0" smtClean="0">
                <a:latin typeface="Times New Roman" pitchFamily="18" charset="0"/>
                <a:cs typeface="Times New Roman" pitchFamily="18" charset="0"/>
              </a:rPr>
              <a:t>Integrated information network framework</a:t>
            </a:r>
            <a:endParaRPr lang="zh-CN" altLang="en-US" sz="3000" dirty="0" smtClean="0">
              <a:latin typeface="Times New Roman" pitchFamily="18" charset="0"/>
              <a:cs typeface="Times New Roman" pitchFamily="18" charset="0"/>
            </a:endParaRPr>
          </a:p>
        </p:txBody>
      </p:sp>
      <p:grpSp>
        <p:nvGrpSpPr>
          <p:cNvPr id="123907" name="Group 144"/>
          <p:cNvGrpSpPr>
            <a:grpSpLocks/>
          </p:cNvGrpSpPr>
          <p:nvPr/>
        </p:nvGrpSpPr>
        <p:grpSpPr bwMode="auto">
          <a:xfrm>
            <a:off x="1809750" y="3502025"/>
            <a:ext cx="346075" cy="406400"/>
            <a:chOff x="941388" y="2559050"/>
            <a:chExt cx="604838" cy="665163"/>
          </a:xfrm>
        </p:grpSpPr>
        <p:sp>
          <p:nvSpPr>
            <p:cNvPr id="31116" name="Freeform 55"/>
            <p:cNvSpPr>
              <a:spLocks/>
            </p:cNvSpPr>
            <p:nvPr/>
          </p:nvSpPr>
          <p:spPr bwMode="auto">
            <a:xfrm>
              <a:off x="941388" y="2559050"/>
              <a:ext cx="604838" cy="665163"/>
            </a:xfrm>
            <a:custGeom>
              <a:avLst/>
              <a:gdLst>
                <a:gd name="T0" fmla="*/ 2147483647 w 190"/>
                <a:gd name="T1" fmla="*/ 2147483647 h 209"/>
                <a:gd name="T2" fmla="*/ 2147483647 w 190"/>
                <a:gd name="T3" fmla="*/ 2147483647 h 209"/>
                <a:gd name="T4" fmla="*/ 2147483647 w 190"/>
                <a:gd name="T5" fmla="*/ 2147483647 h 209"/>
                <a:gd name="T6" fmla="*/ 2147483647 w 190"/>
                <a:gd name="T7" fmla="*/ 0 h 209"/>
                <a:gd name="T8" fmla="*/ 2147483647 w 190"/>
                <a:gd name="T9" fmla="*/ 2147483647 h 209"/>
                <a:gd name="T10" fmla="*/ 2147483647 w 190"/>
                <a:gd name="T11" fmla="*/ 2147483647 h 209"/>
                <a:gd name="T12" fmla="*/ 2147483647 w 190"/>
                <a:gd name="T13" fmla="*/ 2147483647 h 209"/>
                <a:gd name="T14" fmla="*/ 2147483647 w 190"/>
                <a:gd name="T15" fmla="*/ 2147483647 h 209"/>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209"/>
                <a:gd name="T26" fmla="*/ 190 w 190"/>
                <a:gd name="T27" fmla="*/ 209 h 2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209">
                  <a:moveTo>
                    <a:pt x="84" y="209"/>
                  </a:moveTo>
                  <a:cubicBezTo>
                    <a:pt x="84" y="209"/>
                    <a:pt x="48" y="186"/>
                    <a:pt x="24" y="130"/>
                  </a:cubicBezTo>
                  <a:cubicBezTo>
                    <a:pt x="0" y="75"/>
                    <a:pt x="4" y="6"/>
                    <a:pt x="4" y="6"/>
                  </a:cubicBezTo>
                  <a:cubicBezTo>
                    <a:pt x="24" y="0"/>
                    <a:pt x="24" y="0"/>
                    <a:pt x="24" y="0"/>
                  </a:cubicBezTo>
                  <a:cubicBezTo>
                    <a:pt x="185" y="50"/>
                    <a:pt x="185" y="50"/>
                    <a:pt x="185" y="50"/>
                  </a:cubicBezTo>
                  <a:cubicBezTo>
                    <a:pt x="185" y="50"/>
                    <a:pt x="190" y="135"/>
                    <a:pt x="157" y="175"/>
                  </a:cubicBezTo>
                  <a:cubicBezTo>
                    <a:pt x="133" y="202"/>
                    <a:pt x="117" y="207"/>
                    <a:pt x="117" y="207"/>
                  </a:cubicBezTo>
                  <a:lnTo>
                    <a:pt x="84" y="209"/>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1117" name="Freeform 56"/>
            <p:cNvSpPr>
              <a:spLocks/>
            </p:cNvSpPr>
            <p:nvPr/>
          </p:nvSpPr>
          <p:spPr bwMode="auto">
            <a:xfrm>
              <a:off x="955261" y="2572042"/>
              <a:ext cx="574318" cy="652171"/>
            </a:xfrm>
            <a:custGeom>
              <a:avLst/>
              <a:gdLst>
                <a:gd name="T0" fmla="*/ 2147483647 w 181"/>
                <a:gd name="T1" fmla="*/ 2147483647 h 205"/>
                <a:gd name="T2" fmla="*/ 2147483647 w 181"/>
                <a:gd name="T3" fmla="*/ 2147483647 h 205"/>
                <a:gd name="T4" fmla="*/ 2147483647 w 181"/>
                <a:gd name="T5" fmla="*/ 2147483647 h 205"/>
                <a:gd name="T6" fmla="*/ 2147483647 w 181"/>
                <a:gd name="T7" fmla="*/ 2147483647 h 205"/>
                <a:gd name="T8" fmla="*/ 2147483647 w 181"/>
                <a:gd name="T9" fmla="*/ 0 h 205"/>
                <a:gd name="T10" fmla="*/ 0 w 181"/>
                <a:gd name="T11" fmla="*/ 2147483647 h 205"/>
                <a:gd name="T12" fmla="*/ 0 w 181"/>
                <a:gd name="T13" fmla="*/ 2147483647 h 205"/>
                <a:gd name="T14" fmla="*/ 0 w 181"/>
                <a:gd name="T15" fmla="*/ 2147483647 h 205"/>
                <a:gd name="T16" fmla="*/ 2147483647 w 181"/>
                <a:gd name="T17" fmla="*/ 2147483647 h 205"/>
                <a:gd name="T18" fmla="*/ 2147483647 w 181"/>
                <a:gd name="T19" fmla="*/ 2147483647 h 205"/>
                <a:gd name="T20" fmla="*/ 2147483647 w 181"/>
                <a:gd name="T21" fmla="*/ 2147483647 h 205"/>
                <a:gd name="T22" fmla="*/ 2147483647 w 181"/>
                <a:gd name="T23" fmla="*/ 2147483647 h 205"/>
                <a:gd name="T24" fmla="*/ 2147483647 w 181"/>
                <a:gd name="T25" fmla="*/ 2147483647 h 205"/>
                <a:gd name="T26" fmla="*/ 2147483647 w 181"/>
                <a:gd name="T27" fmla="*/ 2147483647 h 205"/>
                <a:gd name="T28" fmla="*/ 2147483647 w 181"/>
                <a:gd name="T29" fmla="*/ 2147483647 h 205"/>
                <a:gd name="T30" fmla="*/ 2147483647 w 181"/>
                <a:gd name="T31" fmla="*/ 2147483647 h 205"/>
                <a:gd name="T32" fmla="*/ 2147483647 w 181"/>
                <a:gd name="T33" fmla="*/ 2147483647 h 205"/>
                <a:gd name="T34" fmla="*/ 2147483647 w 181"/>
                <a:gd name="T35" fmla="*/ 2147483647 h 205"/>
                <a:gd name="T36" fmla="*/ 2147483647 w 181"/>
                <a:gd name="T37" fmla="*/ 2147483647 h 205"/>
                <a:gd name="T38" fmla="*/ 2147483647 w 181"/>
                <a:gd name="T39" fmla="*/ 2147483647 h 20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1"/>
                <a:gd name="T61" fmla="*/ 0 h 205"/>
                <a:gd name="T62" fmla="*/ 181 w 181"/>
                <a:gd name="T63" fmla="*/ 205 h 20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1" h="205">
                  <a:moveTo>
                    <a:pt x="181" y="46"/>
                  </a:moveTo>
                  <a:cubicBezTo>
                    <a:pt x="181" y="46"/>
                    <a:pt x="181" y="46"/>
                    <a:pt x="181" y="46"/>
                  </a:cubicBezTo>
                  <a:cubicBezTo>
                    <a:pt x="177" y="45"/>
                    <a:pt x="177" y="45"/>
                    <a:pt x="177" y="45"/>
                  </a:cubicBezTo>
                  <a:cubicBezTo>
                    <a:pt x="160" y="50"/>
                    <a:pt x="160" y="50"/>
                    <a:pt x="160" y="50"/>
                  </a:cubicBezTo>
                  <a:cubicBezTo>
                    <a:pt x="4" y="0"/>
                    <a:pt x="4" y="0"/>
                    <a:pt x="4" y="0"/>
                  </a:cubicBezTo>
                  <a:cubicBezTo>
                    <a:pt x="0" y="2"/>
                    <a:pt x="0" y="2"/>
                    <a:pt x="0" y="2"/>
                  </a:cubicBezTo>
                  <a:cubicBezTo>
                    <a:pt x="0" y="2"/>
                    <a:pt x="0" y="2"/>
                    <a:pt x="0" y="2"/>
                  </a:cubicBezTo>
                  <a:cubicBezTo>
                    <a:pt x="0" y="2"/>
                    <a:pt x="0" y="2"/>
                    <a:pt x="0" y="4"/>
                  </a:cubicBezTo>
                  <a:cubicBezTo>
                    <a:pt x="158" y="54"/>
                    <a:pt x="158" y="54"/>
                    <a:pt x="158" y="54"/>
                  </a:cubicBezTo>
                  <a:cubicBezTo>
                    <a:pt x="158" y="54"/>
                    <a:pt x="158" y="56"/>
                    <a:pt x="158" y="57"/>
                  </a:cubicBezTo>
                  <a:cubicBezTo>
                    <a:pt x="158" y="74"/>
                    <a:pt x="157" y="132"/>
                    <a:pt x="136" y="163"/>
                  </a:cubicBezTo>
                  <a:cubicBezTo>
                    <a:pt x="112" y="199"/>
                    <a:pt x="88" y="203"/>
                    <a:pt x="79" y="203"/>
                  </a:cubicBezTo>
                  <a:cubicBezTo>
                    <a:pt x="78" y="203"/>
                    <a:pt x="78" y="203"/>
                    <a:pt x="77" y="203"/>
                  </a:cubicBezTo>
                  <a:cubicBezTo>
                    <a:pt x="79" y="204"/>
                    <a:pt x="80" y="205"/>
                    <a:pt x="80" y="205"/>
                  </a:cubicBezTo>
                  <a:cubicBezTo>
                    <a:pt x="97" y="204"/>
                    <a:pt x="97" y="204"/>
                    <a:pt x="97" y="204"/>
                  </a:cubicBezTo>
                  <a:cubicBezTo>
                    <a:pt x="109" y="199"/>
                    <a:pt x="124" y="188"/>
                    <a:pt x="139" y="165"/>
                  </a:cubicBezTo>
                  <a:cubicBezTo>
                    <a:pt x="161" y="132"/>
                    <a:pt x="163" y="75"/>
                    <a:pt x="163" y="57"/>
                  </a:cubicBezTo>
                  <a:cubicBezTo>
                    <a:pt x="163" y="56"/>
                    <a:pt x="163" y="54"/>
                    <a:pt x="163" y="53"/>
                  </a:cubicBezTo>
                  <a:cubicBezTo>
                    <a:pt x="181" y="48"/>
                    <a:pt x="181" y="48"/>
                    <a:pt x="181" y="48"/>
                  </a:cubicBezTo>
                  <a:cubicBezTo>
                    <a:pt x="181" y="46"/>
                    <a:pt x="181" y="46"/>
                    <a:pt x="181" y="46"/>
                  </a:cubicBez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1118" name="Freeform 57"/>
            <p:cNvSpPr>
              <a:spLocks/>
            </p:cNvSpPr>
            <p:nvPr/>
          </p:nvSpPr>
          <p:spPr bwMode="auto">
            <a:xfrm>
              <a:off x="1121730" y="2839666"/>
              <a:ext cx="141498" cy="202667"/>
            </a:xfrm>
            <a:custGeom>
              <a:avLst/>
              <a:gdLst>
                <a:gd name="T0" fmla="*/ 0 w 88"/>
                <a:gd name="T1" fmla="*/ 0 h 129"/>
                <a:gd name="T2" fmla="*/ 0 w 88"/>
                <a:gd name="T3" fmla="*/ 2147483647 h 129"/>
                <a:gd name="T4" fmla="*/ 2147483647 w 88"/>
                <a:gd name="T5" fmla="*/ 2147483647 h 129"/>
                <a:gd name="T6" fmla="*/ 2147483647 w 88"/>
                <a:gd name="T7" fmla="*/ 2147483647 h 129"/>
                <a:gd name="T8" fmla="*/ 0 w 88"/>
                <a:gd name="T9" fmla="*/ 0 h 129"/>
                <a:gd name="T10" fmla="*/ 0 60000 65536"/>
                <a:gd name="T11" fmla="*/ 0 60000 65536"/>
                <a:gd name="T12" fmla="*/ 0 60000 65536"/>
                <a:gd name="T13" fmla="*/ 0 60000 65536"/>
                <a:gd name="T14" fmla="*/ 0 60000 65536"/>
                <a:gd name="T15" fmla="*/ 0 w 88"/>
                <a:gd name="T16" fmla="*/ 0 h 129"/>
                <a:gd name="T17" fmla="*/ 88 w 88"/>
                <a:gd name="T18" fmla="*/ 129 h 129"/>
              </a:gdLst>
              <a:ahLst/>
              <a:cxnLst>
                <a:cxn ang="T10">
                  <a:pos x="T0" y="T1"/>
                </a:cxn>
                <a:cxn ang="T11">
                  <a:pos x="T2" y="T3"/>
                </a:cxn>
                <a:cxn ang="T12">
                  <a:pos x="T4" y="T5"/>
                </a:cxn>
                <a:cxn ang="T13">
                  <a:pos x="T6" y="T7"/>
                </a:cxn>
                <a:cxn ang="T14">
                  <a:pos x="T8" y="T9"/>
                </a:cxn>
              </a:cxnLst>
              <a:rect l="T15" t="T16" r="T17" b="T18"/>
              <a:pathLst>
                <a:path w="88" h="129">
                  <a:moveTo>
                    <a:pt x="0" y="0"/>
                  </a:moveTo>
                  <a:lnTo>
                    <a:pt x="0" y="101"/>
                  </a:lnTo>
                  <a:lnTo>
                    <a:pt x="88" y="129"/>
                  </a:lnTo>
                  <a:lnTo>
                    <a:pt x="88" y="31"/>
                  </a:lnTo>
                  <a:lnTo>
                    <a:pt x="0" y="0"/>
                  </a:ln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1119" name="Freeform 58"/>
            <p:cNvSpPr>
              <a:spLocks noEditPoints="1"/>
            </p:cNvSpPr>
            <p:nvPr/>
          </p:nvSpPr>
          <p:spPr bwMode="auto">
            <a:xfrm>
              <a:off x="1135602" y="2727940"/>
              <a:ext cx="113755" cy="200068"/>
            </a:xfrm>
            <a:custGeom>
              <a:avLst/>
              <a:gdLst>
                <a:gd name="T0" fmla="*/ 0 w 36"/>
                <a:gd name="T1" fmla="*/ 2147483647 h 63"/>
                <a:gd name="T2" fmla="*/ 0 w 36"/>
                <a:gd name="T3" fmla="*/ 2147483647 h 63"/>
                <a:gd name="T4" fmla="*/ 2147483647 w 36"/>
                <a:gd name="T5" fmla="*/ 2147483647 h 63"/>
                <a:gd name="T6" fmla="*/ 2147483647 w 36"/>
                <a:gd name="T7" fmla="*/ 2147483647 h 63"/>
                <a:gd name="T8" fmla="*/ 0 w 36"/>
                <a:gd name="T9" fmla="*/ 0 h 63"/>
                <a:gd name="T10" fmla="*/ 0 w 36"/>
                <a:gd name="T11" fmla="*/ 2147483647 h 63"/>
                <a:gd name="T12" fmla="*/ 2147483647 w 36"/>
                <a:gd name="T13" fmla="*/ 2147483647 h 63"/>
                <a:gd name="T14" fmla="*/ 2147483647 w 36"/>
                <a:gd name="T15" fmla="*/ 2147483647 h 63"/>
                <a:gd name="T16" fmla="*/ 2147483647 w 36"/>
                <a:gd name="T17" fmla="*/ 2147483647 h 63"/>
                <a:gd name="T18" fmla="*/ 2147483647 w 36"/>
                <a:gd name="T19" fmla="*/ 2147483647 h 63"/>
                <a:gd name="T20" fmla="*/ 2147483647 w 36"/>
                <a:gd name="T21" fmla="*/ 2147483647 h 6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63"/>
                <a:gd name="T35" fmla="*/ 36 w 36"/>
                <a:gd name="T36" fmla="*/ 63 h 6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63">
                  <a:moveTo>
                    <a:pt x="0" y="6"/>
                  </a:moveTo>
                  <a:cubicBezTo>
                    <a:pt x="0" y="50"/>
                    <a:pt x="0" y="50"/>
                    <a:pt x="0" y="50"/>
                  </a:cubicBezTo>
                  <a:cubicBezTo>
                    <a:pt x="36" y="63"/>
                    <a:pt x="36" y="63"/>
                    <a:pt x="36" y="63"/>
                  </a:cubicBezTo>
                  <a:cubicBezTo>
                    <a:pt x="36" y="12"/>
                    <a:pt x="36" y="12"/>
                    <a:pt x="36" y="12"/>
                  </a:cubicBezTo>
                  <a:cubicBezTo>
                    <a:pt x="0" y="0"/>
                    <a:pt x="0" y="0"/>
                    <a:pt x="0" y="0"/>
                  </a:cubicBezTo>
                  <a:lnTo>
                    <a:pt x="0" y="6"/>
                  </a:lnTo>
                  <a:close/>
                  <a:moveTo>
                    <a:pt x="8" y="11"/>
                  </a:moveTo>
                  <a:cubicBezTo>
                    <a:pt x="14" y="13"/>
                    <a:pt x="25" y="17"/>
                    <a:pt x="28" y="18"/>
                  </a:cubicBezTo>
                  <a:cubicBezTo>
                    <a:pt x="28" y="22"/>
                    <a:pt x="28" y="44"/>
                    <a:pt x="28" y="52"/>
                  </a:cubicBezTo>
                  <a:cubicBezTo>
                    <a:pt x="22" y="50"/>
                    <a:pt x="11" y="46"/>
                    <a:pt x="8" y="45"/>
                  </a:cubicBezTo>
                  <a:cubicBezTo>
                    <a:pt x="8" y="40"/>
                    <a:pt x="8" y="19"/>
                    <a:pt x="8" y="11"/>
                  </a:cubicBez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1120" name="Freeform 59"/>
            <p:cNvSpPr>
              <a:spLocks/>
            </p:cNvSpPr>
            <p:nvPr/>
          </p:nvSpPr>
          <p:spPr bwMode="auto">
            <a:xfrm>
              <a:off x="1179994" y="2904624"/>
              <a:ext cx="22196" cy="51966"/>
            </a:xfrm>
            <a:custGeom>
              <a:avLst/>
              <a:gdLst>
                <a:gd name="T0" fmla="*/ 2147483647 w 7"/>
                <a:gd name="T1" fmla="*/ 2147483647 h 17"/>
                <a:gd name="T2" fmla="*/ 2147483647 w 7"/>
                <a:gd name="T3" fmla="*/ 2147483647 h 17"/>
                <a:gd name="T4" fmla="*/ 0 w 7"/>
                <a:gd name="T5" fmla="*/ 2147483647 h 17"/>
                <a:gd name="T6" fmla="*/ 2147483647 w 7"/>
                <a:gd name="T7" fmla="*/ 2147483647 h 17"/>
                <a:gd name="T8" fmla="*/ 2147483647 w 7"/>
                <a:gd name="T9" fmla="*/ 2147483647 h 17"/>
                <a:gd name="T10" fmla="*/ 0 60000 65536"/>
                <a:gd name="T11" fmla="*/ 0 60000 65536"/>
                <a:gd name="T12" fmla="*/ 0 60000 65536"/>
                <a:gd name="T13" fmla="*/ 0 60000 65536"/>
                <a:gd name="T14" fmla="*/ 0 60000 65536"/>
                <a:gd name="T15" fmla="*/ 0 w 7"/>
                <a:gd name="T16" fmla="*/ 0 h 17"/>
                <a:gd name="T17" fmla="*/ 7 w 7"/>
                <a:gd name="T18" fmla="*/ 17 h 17"/>
              </a:gdLst>
              <a:ahLst/>
              <a:cxnLst>
                <a:cxn ang="T10">
                  <a:pos x="T0" y="T1"/>
                </a:cxn>
                <a:cxn ang="T11">
                  <a:pos x="T2" y="T3"/>
                </a:cxn>
                <a:cxn ang="T12">
                  <a:pos x="T4" y="T5"/>
                </a:cxn>
                <a:cxn ang="T13">
                  <a:pos x="T6" y="T7"/>
                </a:cxn>
                <a:cxn ang="T14">
                  <a:pos x="T8" y="T9"/>
                </a:cxn>
              </a:cxnLst>
              <a:rect l="T15" t="T16" r="T17" b="T18"/>
              <a:pathLst>
                <a:path w="7" h="17">
                  <a:moveTo>
                    <a:pt x="7" y="10"/>
                  </a:moveTo>
                  <a:cubicBezTo>
                    <a:pt x="7" y="14"/>
                    <a:pt x="5" y="17"/>
                    <a:pt x="3" y="16"/>
                  </a:cubicBezTo>
                  <a:cubicBezTo>
                    <a:pt x="2" y="16"/>
                    <a:pt x="0" y="12"/>
                    <a:pt x="0" y="7"/>
                  </a:cubicBezTo>
                  <a:cubicBezTo>
                    <a:pt x="0" y="3"/>
                    <a:pt x="2" y="0"/>
                    <a:pt x="3" y="1"/>
                  </a:cubicBezTo>
                  <a:cubicBezTo>
                    <a:pt x="5" y="1"/>
                    <a:pt x="7" y="5"/>
                    <a:pt x="7" y="10"/>
                  </a:cubicBez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1121" name="Freeform 60"/>
            <p:cNvSpPr>
              <a:spLocks/>
            </p:cNvSpPr>
            <p:nvPr/>
          </p:nvSpPr>
          <p:spPr bwMode="auto">
            <a:xfrm>
              <a:off x="1177220" y="2948794"/>
              <a:ext cx="24970" cy="41573"/>
            </a:xfrm>
            <a:custGeom>
              <a:avLst/>
              <a:gdLst>
                <a:gd name="T0" fmla="*/ 2147483647 w 16"/>
                <a:gd name="T1" fmla="*/ 0 h 26"/>
                <a:gd name="T2" fmla="*/ 0 w 16"/>
                <a:gd name="T3" fmla="*/ 2147483647 h 26"/>
                <a:gd name="T4" fmla="*/ 2147483647 w 16"/>
                <a:gd name="T5" fmla="*/ 2147483647 h 26"/>
                <a:gd name="T6" fmla="*/ 2147483647 w 16"/>
                <a:gd name="T7" fmla="*/ 2147483647 h 26"/>
                <a:gd name="T8" fmla="*/ 2147483647 w 16"/>
                <a:gd name="T9" fmla="*/ 0 h 26"/>
                <a:gd name="T10" fmla="*/ 0 60000 65536"/>
                <a:gd name="T11" fmla="*/ 0 60000 65536"/>
                <a:gd name="T12" fmla="*/ 0 60000 65536"/>
                <a:gd name="T13" fmla="*/ 0 60000 65536"/>
                <a:gd name="T14" fmla="*/ 0 60000 65536"/>
                <a:gd name="T15" fmla="*/ 0 w 16"/>
                <a:gd name="T16" fmla="*/ 0 h 26"/>
                <a:gd name="T17" fmla="*/ 16 w 16"/>
                <a:gd name="T18" fmla="*/ 26 h 26"/>
              </a:gdLst>
              <a:ahLst/>
              <a:cxnLst>
                <a:cxn ang="T10">
                  <a:pos x="T0" y="T1"/>
                </a:cxn>
                <a:cxn ang="T11">
                  <a:pos x="T2" y="T3"/>
                </a:cxn>
                <a:cxn ang="T12">
                  <a:pos x="T4" y="T5"/>
                </a:cxn>
                <a:cxn ang="T13">
                  <a:pos x="T6" y="T7"/>
                </a:cxn>
                <a:cxn ang="T14">
                  <a:pos x="T8" y="T9"/>
                </a:cxn>
              </a:cxnLst>
              <a:rect l="T15" t="T16" r="T17" b="T18"/>
              <a:pathLst>
                <a:path w="16" h="26">
                  <a:moveTo>
                    <a:pt x="4" y="0"/>
                  </a:moveTo>
                  <a:lnTo>
                    <a:pt x="0" y="22"/>
                  </a:lnTo>
                  <a:lnTo>
                    <a:pt x="16" y="26"/>
                  </a:lnTo>
                  <a:lnTo>
                    <a:pt x="12" y="2"/>
                  </a:lnTo>
                  <a:lnTo>
                    <a:pt x="4" y="0"/>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grpSp>
        <p:nvGrpSpPr>
          <p:cNvPr id="123908" name="Group 42"/>
          <p:cNvGrpSpPr>
            <a:grpSpLocks/>
          </p:cNvGrpSpPr>
          <p:nvPr/>
        </p:nvGrpSpPr>
        <p:grpSpPr bwMode="auto">
          <a:xfrm>
            <a:off x="2139950" y="4073525"/>
            <a:ext cx="992188" cy="309563"/>
            <a:chOff x="1292" y="2341"/>
            <a:chExt cx="1194" cy="360"/>
          </a:xfrm>
        </p:grpSpPr>
        <p:sp>
          <p:nvSpPr>
            <p:cNvPr id="31103"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104" name="Freeform 13"/>
            <p:cNvSpPr>
              <a:spLocks/>
            </p:cNvSpPr>
            <p:nvPr/>
          </p:nvSpPr>
          <p:spPr bwMode="auto">
            <a:xfrm>
              <a:off x="1353" y="2507"/>
              <a:ext cx="1089"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1105" name="Line 149"/>
            <p:cNvSpPr>
              <a:spLocks noChangeShapeType="1"/>
            </p:cNvSpPr>
            <p:nvPr/>
          </p:nvSpPr>
          <p:spPr bwMode="auto">
            <a:xfrm flipH="1">
              <a:off x="2245" y="2431"/>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106" name="Line 149"/>
            <p:cNvSpPr>
              <a:spLocks noChangeShapeType="1"/>
            </p:cNvSpPr>
            <p:nvPr/>
          </p:nvSpPr>
          <p:spPr bwMode="auto">
            <a:xfrm flipH="1">
              <a:off x="2289" y="2524"/>
              <a:ext cx="0" cy="89"/>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107"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108"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109" name="Line 149"/>
            <p:cNvSpPr>
              <a:spLocks noChangeShapeType="1"/>
            </p:cNvSpPr>
            <p:nvPr/>
          </p:nvSpPr>
          <p:spPr bwMode="auto">
            <a:xfrm flipH="1">
              <a:off x="1972"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110"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111" name="Line 149"/>
            <p:cNvSpPr>
              <a:spLocks noChangeShapeType="1"/>
            </p:cNvSpPr>
            <p:nvPr/>
          </p:nvSpPr>
          <p:spPr bwMode="auto">
            <a:xfrm flipH="1">
              <a:off x="1791"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112" name="Line 149"/>
            <p:cNvSpPr>
              <a:spLocks noChangeShapeType="1"/>
            </p:cNvSpPr>
            <p:nvPr/>
          </p:nvSpPr>
          <p:spPr bwMode="auto">
            <a:xfrm flipH="1">
              <a:off x="1701"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113" name="Line 149"/>
            <p:cNvSpPr>
              <a:spLocks noChangeShapeType="1"/>
            </p:cNvSpPr>
            <p:nvPr/>
          </p:nvSpPr>
          <p:spPr bwMode="auto">
            <a:xfrm flipH="1">
              <a:off x="1519" y="2431"/>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114" name="Line 149"/>
            <p:cNvSpPr>
              <a:spLocks noChangeShapeType="1"/>
            </p:cNvSpPr>
            <p:nvPr/>
          </p:nvSpPr>
          <p:spPr bwMode="auto">
            <a:xfrm flipH="1">
              <a:off x="1473" y="2524"/>
              <a:ext cx="0" cy="89"/>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115" name="Line 149"/>
            <p:cNvSpPr>
              <a:spLocks noChangeShapeType="1"/>
            </p:cNvSpPr>
            <p:nvPr/>
          </p:nvSpPr>
          <p:spPr bwMode="auto">
            <a:xfrm flipH="1">
              <a:off x="1609"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grpSp>
      <p:grpSp>
        <p:nvGrpSpPr>
          <p:cNvPr id="123909" name="Group 145"/>
          <p:cNvGrpSpPr>
            <a:grpSpLocks/>
          </p:cNvGrpSpPr>
          <p:nvPr/>
        </p:nvGrpSpPr>
        <p:grpSpPr bwMode="auto">
          <a:xfrm>
            <a:off x="1851025" y="4029075"/>
            <a:ext cx="342900" cy="407988"/>
            <a:chOff x="2659063" y="2593975"/>
            <a:chExt cx="596900" cy="666750"/>
          </a:xfrm>
        </p:grpSpPr>
        <p:sp>
          <p:nvSpPr>
            <p:cNvPr id="31090" name="Freeform 61"/>
            <p:cNvSpPr>
              <a:spLocks/>
            </p:cNvSpPr>
            <p:nvPr/>
          </p:nvSpPr>
          <p:spPr bwMode="auto">
            <a:xfrm>
              <a:off x="2659063" y="2593975"/>
              <a:ext cx="596900" cy="666750"/>
            </a:xfrm>
            <a:custGeom>
              <a:avLst/>
              <a:gdLst>
                <a:gd name="T0" fmla="*/ 2147483647 w 187"/>
                <a:gd name="T1" fmla="*/ 2147483647 h 209"/>
                <a:gd name="T2" fmla="*/ 2147483647 w 187"/>
                <a:gd name="T3" fmla="*/ 2147483647 h 209"/>
                <a:gd name="T4" fmla="*/ 2147483647 w 187"/>
                <a:gd name="T5" fmla="*/ 2147483647 h 209"/>
                <a:gd name="T6" fmla="*/ 2147483647 w 187"/>
                <a:gd name="T7" fmla="*/ 0 h 209"/>
                <a:gd name="T8" fmla="*/ 2147483647 w 187"/>
                <a:gd name="T9" fmla="*/ 2147483647 h 209"/>
                <a:gd name="T10" fmla="*/ 2147483647 w 187"/>
                <a:gd name="T11" fmla="*/ 2147483647 h 209"/>
                <a:gd name="T12" fmla="*/ 2147483647 w 187"/>
                <a:gd name="T13" fmla="*/ 2147483647 h 209"/>
                <a:gd name="T14" fmla="*/ 2147483647 w 187"/>
                <a:gd name="T15" fmla="*/ 2147483647 h 209"/>
                <a:gd name="T16" fmla="*/ 0 60000 65536"/>
                <a:gd name="T17" fmla="*/ 0 60000 65536"/>
                <a:gd name="T18" fmla="*/ 0 60000 65536"/>
                <a:gd name="T19" fmla="*/ 0 60000 65536"/>
                <a:gd name="T20" fmla="*/ 0 60000 65536"/>
                <a:gd name="T21" fmla="*/ 0 60000 65536"/>
                <a:gd name="T22" fmla="*/ 0 60000 65536"/>
                <a:gd name="T23" fmla="*/ 0 60000 65536"/>
                <a:gd name="T24" fmla="*/ 0 w 187"/>
                <a:gd name="T25" fmla="*/ 0 h 209"/>
                <a:gd name="T26" fmla="*/ 187 w 187"/>
                <a:gd name="T27" fmla="*/ 209 h 2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7" h="209">
                  <a:moveTo>
                    <a:pt x="84" y="209"/>
                  </a:moveTo>
                  <a:cubicBezTo>
                    <a:pt x="84" y="209"/>
                    <a:pt x="48" y="187"/>
                    <a:pt x="24" y="131"/>
                  </a:cubicBezTo>
                  <a:cubicBezTo>
                    <a:pt x="0" y="75"/>
                    <a:pt x="4" y="6"/>
                    <a:pt x="4" y="6"/>
                  </a:cubicBezTo>
                  <a:cubicBezTo>
                    <a:pt x="24" y="0"/>
                    <a:pt x="24" y="0"/>
                    <a:pt x="24" y="0"/>
                  </a:cubicBezTo>
                  <a:cubicBezTo>
                    <a:pt x="184" y="50"/>
                    <a:pt x="184" y="50"/>
                    <a:pt x="184" y="50"/>
                  </a:cubicBezTo>
                  <a:cubicBezTo>
                    <a:pt x="184" y="50"/>
                    <a:pt x="187" y="141"/>
                    <a:pt x="156" y="175"/>
                  </a:cubicBezTo>
                  <a:cubicBezTo>
                    <a:pt x="132" y="202"/>
                    <a:pt x="117" y="207"/>
                    <a:pt x="117" y="207"/>
                  </a:cubicBezTo>
                  <a:lnTo>
                    <a:pt x="84" y="209"/>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1091" name="Rectangle 62"/>
            <p:cNvSpPr>
              <a:spLocks noChangeArrowheads="1"/>
            </p:cNvSpPr>
            <p:nvPr/>
          </p:nvSpPr>
          <p:spPr bwMode="auto">
            <a:xfrm>
              <a:off x="3076341" y="2736665"/>
              <a:ext cx="16581" cy="114152"/>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92" name="Rectangle 63"/>
            <p:cNvSpPr>
              <a:spLocks noChangeArrowheads="1"/>
            </p:cNvSpPr>
            <p:nvPr/>
          </p:nvSpPr>
          <p:spPr bwMode="auto">
            <a:xfrm>
              <a:off x="2910536" y="2695156"/>
              <a:ext cx="13816" cy="106368"/>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93" name="Rectangle 64"/>
            <p:cNvSpPr>
              <a:spLocks noChangeArrowheads="1"/>
            </p:cNvSpPr>
            <p:nvPr/>
          </p:nvSpPr>
          <p:spPr bwMode="auto">
            <a:xfrm>
              <a:off x="2753019" y="2640673"/>
              <a:ext cx="13818" cy="114152"/>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94" name="Rectangle 65"/>
            <p:cNvSpPr>
              <a:spLocks noChangeArrowheads="1"/>
            </p:cNvSpPr>
            <p:nvPr/>
          </p:nvSpPr>
          <p:spPr bwMode="auto">
            <a:xfrm>
              <a:off x="3062523" y="2964969"/>
              <a:ext cx="16581" cy="114152"/>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95" name="Rectangle 66"/>
            <p:cNvSpPr>
              <a:spLocks noChangeArrowheads="1"/>
            </p:cNvSpPr>
            <p:nvPr/>
          </p:nvSpPr>
          <p:spPr bwMode="auto">
            <a:xfrm>
              <a:off x="2905009" y="2918270"/>
              <a:ext cx="13816" cy="108963"/>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96" name="Freeform 67"/>
            <p:cNvSpPr>
              <a:spLocks noEditPoints="1"/>
            </p:cNvSpPr>
            <p:nvPr/>
          </p:nvSpPr>
          <p:spPr bwMode="auto">
            <a:xfrm>
              <a:off x="2672881" y="2609541"/>
              <a:ext cx="572028" cy="651184"/>
            </a:xfrm>
            <a:custGeom>
              <a:avLst/>
              <a:gdLst>
                <a:gd name="T0" fmla="*/ 2147483647 w 180"/>
                <a:gd name="T1" fmla="*/ 2147483647 h 204"/>
                <a:gd name="T2" fmla="*/ 2147483647 w 180"/>
                <a:gd name="T3" fmla="*/ 2147483647 h 204"/>
                <a:gd name="T4" fmla="*/ 2147483647 w 180"/>
                <a:gd name="T5" fmla="*/ 2147483647 h 204"/>
                <a:gd name="T6" fmla="*/ 2147483647 w 180"/>
                <a:gd name="T7" fmla="*/ 2147483647 h 204"/>
                <a:gd name="T8" fmla="*/ 2147483647 w 180"/>
                <a:gd name="T9" fmla="*/ 0 h 204"/>
                <a:gd name="T10" fmla="*/ 0 w 180"/>
                <a:gd name="T11" fmla="*/ 2147483647 h 204"/>
                <a:gd name="T12" fmla="*/ 0 w 180"/>
                <a:gd name="T13" fmla="*/ 2147483647 h 204"/>
                <a:gd name="T14" fmla="*/ 2147483647 w 180"/>
                <a:gd name="T15" fmla="*/ 2147483647 h 204"/>
                <a:gd name="T16" fmla="*/ 2147483647 w 180"/>
                <a:gd name="T17" fmla="*/ 2147483647 h 204"/>
                <a:gd name="T18" fmla="*/ 2147483647 w 180"/>
                <a:gd name="T19" fmla="*/ 2147483647 h 204"/>
                <a:gd name="T20" fmla="*/ 2147483647 w 180"/>
                <a:gd name="T21" fmla="*/ 2147483647 h 204"/>
                <a:gd name="T22" fmla="*/ 0 w 180"/>
                <a:gd name="T23" fmla="*/ 2147483647 h 204"/>
                <a:gd name="T24" fmla="*/ 2147483647 w 180"/>
                <a:gd name="T25" fmla="*/ 2147483647 h 204"/>
                <a:gd name="T26" fmla="*/ 2147483647 w 180"/>
                <a:gd name="T27" fmla="*/ 2147483647 h 204"/>
                <a:gd name="T28" fmla="*/ 2147483647 w 180"/>
                <a:gd name="T29" fmla="*/ 2147483647 h 204"/>
                <a:gd name="T30" fmla="*/ 2147483647 w 180"/>
                <a:gd name="T31" fmla="*/ 2147483647 h 204"/>
                <a:gd name="T32" fmla="*/ 2147483647 w 180"/>
                <a:gd name="T33" fmla="*/ 2147483647 h 204"/>
                <a:gd name="T34" fmla="*/ 2147483647 w 180"/>
                <a:gd name="T35" fmla="*/ 2147483647 h 204"/>
                <a:gd name="T36" fmla="*/ 2147483647 w 180"/>
                <a:gd name="T37" fmla="*/ 2147483647 h 204"/>
                <a:gd name="T38" fmla="*/ 2147483647 w 180"/>
                <a:gd name="T39" fmla="*/ 2147483647 h 204"/>
                <a:gd name="T40" fmla="*/ 2147483647 w 180"/>
                <a:gd name="T41" fmla="*/ 2147483647 h 204"/>
                <a:gd name="T42" fmla="*/ 2147483647 w 180"/>
                <a:gd name="T43" fmla="*/ 2147483647 h 204"/>
                <a:gd name="T44" fmla="*/ 2147483647 w 180"/>
                <a:gd name="T45" fmla="*/ 2147483647 h 204"/>
                <a:gd name="T46" fmla="*/ 2147483647 w 180"/>
                <a:gd name="T47" fmla="*/ 2147483647 h 204"/>
                <a:gd name="T48" fmla="*/ 2147483647 w 180"/>
                <a:gd name="T49" fmla="*/ 2147483647 h 204"/>
                <a:gd name="T50" fmla="*/ 2147483647 w 180"/>
                <a:gd name="T51" fmla="*/ 2147483647 h 204"/>
                <a:gd name="T52" fmla="*/ 2147483647 w 180"/>
                <a:gd name="T53" fmla="*/ 2147483647 h 204"/>
                <a:gd name="T54" fmla="*/ 2147483647 w 180"/>
                <a:gd name="T55" fmla="*/ 2147483647 h 204"/>
                <a:gd name="T56" fmla="*/ 2147483647 w 180"/>
                <a:gd name="T57" fmla="*/ 2147483647 h 204"/>
                <a:gd name="T58" fmla="*/ 2147483647 w 180"/>
                <a:gd name="T59" fmla="*/ 2147483647 h 204"/>
                <a:gd name="T60" fmla="*/ 2147483647 w 180"/>
                <a:gd name="T61" fmla="*/ 2147483647 h 204"/>
                <a:gd name="T62" fmla="*/ 2147483647 w 180"/>
                <a:gd name="T63" fmla="*/ 2147483647 h 204"/>
                <a:gd name="T64" fmla="*/ 2147483647 w 180"/>
                <a:gd name="T65" fmla="*/ 2147483647 h 204"/>
                <a:gd name="T66" fmla="*/ 2147483647 w 180"/>
                <a:gd name="T67" fmla="*/ 2147483647 h 204"/>
                <a:gd name="T68" fmla="*/ 2147483647 w 180"/>
                <a:gd name="T69" fmla="*/ 2147483647 h 204"/>
                <a:gd name="T70" fmla="*/ 2147483647 w 180"/>
                <a:gd name="T71" fmla="*/ 2147483647 h 204"/>
                <a:gd name="T72" fmla="*/ 2147483647 w 180"/>
                <a:gd name="T73" fmla="*/ 2147483647 h 204"/>
                <a:gd name="T74" fmla="*/ 2147483647 w 180"/>
                <a:gd name="T75" fmla="*/ 2147483647 h 204"/>
                <a:gd name="T76" fmla="*/ 2147483647 w 180"/>
                <a:gd name="T77" fmla="*/ 2147483647 h 204"/>
                <a:gd name="T78" fmla="*/ 2147483647 w 180"/>
                <a:gd name="T79" fmla="*/ 2147483647 h 204"/>
                <a:gd name="T80" fmla="*/ 2147483647 w 180"/>
                <a:gd name="T81" fmla="*/ 2147483647 h 2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0"/>
                <a:gd name="T124" fmla="*/ 0 h 204"/>
                <a:gd name="T125" fmla="*/ 180 w 180"/>
                <a:gd name="T126" fmla="*/ 204 h 20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0" h="204">
                  <a:moveTo>
                    <a:pt x="180" y="45"/>
                  </a:moveTo>
                  <a:cubicBezTo>
                    <a:pt x="180" y="45"/>
                    <a:pt x="180" y="45"/>
                    <a:pt x="180" y="45"/>
                  </a:cubicBezTo>
                  <a:cubicBezTo>
                    <a:pt x="177" y="44"/>
                    <a:pt x="177" y="44"/>
                    <a:pt x="177" y="44"/>
                  </a:cubicBezTo>
                  <a:cubicBezTo>
                    <a:pt x="160" y="49"/>
                    <a:pt x="160" y="49"/>
                    <a:pt x="160" y="49"/>
                  </a:cubicBezTo>
                  <a:cubicBezTo>
                    <a:pt x="3" y="0"/>
                    <a:pt x="3" y="0"/>
                    <a:pt x="3" y="0"/>
                  </a:cubicBezTo>
                  <a:cubicBezTo>
                    <a:pt x="0" y="1"/>
                    <a:pt x="0" y="1"/>
                    <a:pt x="0" y="1"/>
                  </a:cubicBezTo>
                  <a:cubicBezTo>
                    <a:pt x="0" y="1"/>
                    <a:pt x="0" y="2"/>
                    <a:pt x="0" y="3"/>
                  </a:cubicBezTo>
                  <a:cubicBezTo>
                    <a:pt x="158" y="53"/>
                    <a:pt x="158" y="53"/>
                    <a:pt x="158" y="53"/>
                  </a:cubicBezTo>
                  <a:cubicBezTo>
                    <a:pt x="158" y="54"/>
                    <a:pt x="158" y="55"/>
                    <a:pt x="158" y="56"/>
                  </a:cubicBezTo>
                  <a:cubicBezTo>
                    <a:pt x="158" y="62"/>
                    <a:pt x="158" y="72"/>
                    <a:pt x="157" y="84"/>
                  </a:cubicBezTo>
                  <a:cubicBezTo>
                    <a:pt x="1" y="35"/>
                    <a:pt x="1" y="35"/>
                    <a:pt x="1" y="35"/>
                  </a:cubicBezTo>
                  <a:cubicBezTo>
                    <a:pt x="0" y="37"/>
                    <a:pt x="0" y="37"/>
                    <a:pt x="0" y="37"/>
                  </a:cubicBezTo>
                  <a:cubicBezTo>
                    <a:pt x="0" y="38"/>
                    <a:pt x="0" y="38"/>
                    <a:pt x="1" y="39"/>
                  </a:cubicBezTo>
                  <a:cubicBezTo>
                    <a:pt x="156" y="88"/>
                    <a:pt x="156" y="88"/>
                    <a:pt x="156" y="88"/>
                  </a:cubicBezTo>
                  <a:cubicBezTo>
                    <a:pt x="157" y="86"/>
                    <a:pt x="157" y="86"/>
                    <a:pt x="157" y="86"/>
                  </a:cubicBezTo>
                  <a:cubicBezTo>
                    <a:pt x="156" y="96"/>
                    <a:pt x="155" y="107"/>
                    <a:pt x="152" y="118"/>
                  </a:cubicBezTo>
                  <a:cubicBezTo>
                    <a:pt x="4" y="71"/>
                    <a:pt x="4" y="71"/>
                    <a:pt x="4" y="71"/>
                  </a:cubicBezTo>
                  <a:cubicBezTo>
                    <a:pt x="5" y="73"/>
                    <a:pt x="5" y="74"/>
                    <a:pt x="5" y="76"/>
                  </a:cubicBezTo>
                  <a:cubicBezTo>
                    <a:pt x="151" y="122"/>
                    <a:pt x="151" y="122"/>
                    <a:pt x="151" y="122"/>
                  </a:cubicBezTo>
                  <a:cubicBezTo>
                    <a:pt x="149" y="132"/>
                    <a:pt x="146" y="141"/>
                    <a:pt x="142" y="150"/>
                  </a:cubicBezTo>
                  <a:cubicBezTo>
                    <a:pt x="14" y="110"/>
                    <a:pt x="14" y="110"/>
                    <a:pt x="14" y="110"/>
                  </a:cubicBezTo>
                  <a:cubicBezTo>
                    <a:pt x="14" y="111"/>
                    <a:pt x="15" y="113"/>
                    <a:pt x="15" y="115"/>
                  </a:cubicBezTo>
                  <a:cubicBezTo>
                    <a:pt x="141" y="154"/>
                    <a:pt x="141" y="154"/>
                    <a:pt x="141" y="154"/>
                  </a:cubicBezTo>
                  <a:cubicBezTo>
                    <a:pt x="139" y="157"/>
                    <a:pt x="137" y="160"/>
                    <a:pt x="136" y="162"/>
                  </a:cubicBezTo>
                  <a:cubicBezTo>
                    <a:pt x="131" y="169"/>
                    <a:pt x="127" y="174"/>
                    <a:pt x="123" y="179"/>
                  </a:cubicBezTo>
                  <a:cubicBezTo>
                    <a:pt x="32" y="151"/>
                    <a:pt x="32" y="151"/>
                    <a:pt x="32" y="151"/>
                  </a:cubicBezTo>
                  <a:cubicBezTo>
                    <a:pt x="34" y="153"/>
                    <a:pt x="35" y="154"/>
                    <a:pt x="36" y="156"/>
                  </a:cubicBezTo>
                  <a:cubicBezTo>
                    <a:pt x="73" y="168"/>
                    <a:pt x="73" y="168"/>
                    <a:pt x="73" y="168"/>
                  </a:cubicBezTo>
                  <a:cubicBezTo>
                    <a:pt x="73" y="199"/>
                    <a:pt x="73" y="199"/>
                    <a:pt x="73" y="199"/>
                  </a:cubicBezTo>
                  <a:cubicBezTo>
                    <a:pt x="77" y="202"/>
                    <a:pt x="80" y="204"/>
                    <a:pt x="80" y="204"/>
                  </a:cubicBezTo>
                  <a:cubicBezTo>
                    <a:pt x="96" y="203"/>
                    <a:pt x="96" y="203"/>
                    <a:pt x="96" y="203"/>
                  </a:cubicBezTo>
                  <a:cubicBezTo>
                    <a:pt x="109" y="198"/>
                    <a:pt x="124" y="188"/>
                    <a:pt x="139" y="165"/>
                  </a:cubicBezTo>
                  <a:cubicBezTo>
                    <a:pt x="161" y="132"/>
                    <a:pt x="162" y="74"/>
                    <a:pt x="163" y="56"/>
                  </a:cubicBezTo>
                  <a:cubicBezTo>
                    <a:pt x="163" y="55"/>
                    <a:pt x="163" y="54"/>
                    <a:pt x="162" y="53"/>
                  </a:cubicBezTo>
                  <a:cubicBezTo>
                    <a:pt x="180" y="47"/>
                    <a:pt x="180" y="47"/>
                    <a:pt x="180" y="47"/>
                  </a:cubicBezTo>
                  <a:cubicBezTo>
                    <a:pt x="180" y="46"/>
                    <a:pt x="180" y="45"/>
                    <a:pt x="180" y="45"/>
                  </a:cubicBezTo>
                  <a:close/>
                  <a:moveTo>
                    <a:pt x="79" y="202"/>
                  </a:moveTo>
                  <a:cubicBezTo>
                    <a:pt x="78" y="202"/>
                    <a:pt x="78" y="202"/>
                    <a:pt x="77" y="202"/>
                  </a:cubicBezTo>
                  <a:cubicBezTo>
                    <a:pt x="77" y="169"/>
                    <a:pt x="77" y="169"/>
                    <a:pt x="77" y="169"/>
                  </a:cubicBezTo>
                  <a:cubicBezTo>
                    <a:pt x="119" y="182"/>
                    <a:pt x="119" y="182"/>
                    <a:pt x="119" y="182"/>
                  </a:cubicBezTo>
                  <a:cubicBezTo>
                    <a:pt x="102" y="200"/>
                    <a:pt x="86" y="202"/>
                    <a:pt x="79" y="202"/>
                  </a:cubicBez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1097" name="Rectangle 68"/>
            <p:cNvSpPr>
              <a:spLocks noChangeArrowheads="1"/>
            </p:cNvSpPr>
            <p:nvPr/>
          </p:nvSpPr>
          <p:spPr bwMode="auto">
            <a:xfrm>
              <a:off x="2753019" y="2868977"/>
              <a:ext cx="13818" cy="111558"/>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98" name="Rectangle 69"/>
            <p:cNvSpPr>
              <a:spLocks noChangeArrowheads="1"/>
            </p:cNvSpPr>
            <p:nvPr/>
          </p:nvSpPr>
          <p:spPr bwMode="auto">
            <a:xfrm>
              <a:off x="2996201" y="2824873"/>
              <a:ext cx="13818" cy="116745"/>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99" name="Rectangle 70"/>
            <p:cNvSpPr>
              <a:spLocks noChangeArrowheads="1"/>
            </p:cNvSpPr>
            <p:nvPr/>
          </p:nvSpPr>
          <p:spPr bwMode="auto">
            <a:xfrm>
              <a:off x="2830395" y="2778175"/>
              <a:ext cx="13818" cy="116745"/>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100" name="Rectangle 71"/>
            <p:cNvSpPr>
              <a:spLocks noChangeArrowheads="1"/>
            </p:cNvSpPr>
            <p:nvPr/>
          </p:nvSpPr>
          <p:spPr bwMode="auto">
            <a:xfrm>
              <a:off x="2985147" y="3055770"/>
              <a:ext cx="11054" cy="111558"/>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101" name="Rectangle 72"/>
            <p:cNvSpPr>
              <a:spLocks noChangeArrowheads="1"/>
            </p:cNvSpPr>
            <p:nvPr/>
          </p:nvSpPr>
          <p:spPr bwMode="auto">
            <a:xfrm>
              <a:off x="2830395" y="3009072"/>
              <a:ext cx="13818" cy="111558"/>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102" name="Rectangle 73"/>
            <p:cNvSpPr>
              <a:spLocks noChangeArrowheads="1"/>
            </p:cNvSpPr>
            <p:nvPr/>
          </p:nvSpPr>
          <p:spPr bwMode="auto">
            <a:xfrm>
              <a:off x="2683935" y="2734070"/>
              <a:ext cx="16581" cy="114152"/>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grpSp>
      <p:grpSp>
        <p:nvGrpSpPr>
          <p:cNvPr id="123910" name="Group 43"/>
          <p:cNvGrpSpPr>
            <a:grpSpLocks/>
          </p:cNvGrpSpPr>
          <p:nvPr/>
        </p:nvGrpSpPr>
        <p:grpSpPr bwMode="auto">
          <a:xfrm>
            <a:off x="2139950" y="3544888"/>
            <a:ext cx="992188" cy="309562"/>
            <a:chOff x="1292" y="2341"/>
            <a:chExt cx="1194" cy="360"/>
          </a:xfrm>
        </p:grpSpPr>
        <p:sp>
          <p:nvSpPr>
            <p:cNvPr id="31077"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78" name="Freeform 13"/>
            <p:cNvSpPr>
              <a:spLocks/>
            </p:cNvSpPr>
            <p:nvPr/>
          </p:nvSpPr>
          <p:spPr bwMode="auto">
            <a:xfrm>
              <a:off x="1353" y="2507"/>
              <a:ext cx="1089"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1079" name="Line 149"/>
            <p:cNvSpPr>
              <a:spLocks noChangeShapeType="1"/>
            </p:cNvSpPr>
            <p:nvPr/>
          </p:nvSpPr>
          <p:spPr bwMode="auto">
            <a:xfrm flipH="1">
              <a:off x="2245" y="2431"/>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80" name="Line 149"/>
            <p:cNvSpPr>
              <a:spLocks noChangeShapeType="1"/>
            </p:cNvSpPr>
            <p:nvPr/>
          </p:nvSpPr>
          <p:spPr bwMode="auto">
            <a:xfrm flipH="1">
              <a:off x="2289" y="2524"/>
              <a:ext cx="0" cy="89"/>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81"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82"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83" name="Line 149"/>
            <p:cNvSpPr>
              <a:spLocks noChangeShapeType="1"/>
            </p:cNvSpPr>
            <p:nvPr/>
          </p:nvSpPr>
          <p:spPr bwMode="auto">
            <a:xfrm flipH="1">
              <a:off x="1972"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84"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85" name="Line 149"/>
            <p:cNvSpPr>
              <a:spLocks noChangeShapeType="1"/>
            </p:cNvSpPr>
            <p:nvPr/>
          </p:nvSpPr>
          <p:spPr bwMode="auto">
            <a:xfrm flipH="1">
              <a:off x="1791"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86" name="Line 149"/>
            <p:cNvSpPr>
              <a:spLocks noChangeShapeType="1"/>
            </p:cNvSpPr>
            <p:nvPr/>
          </p:nvSpPr>
          <p:spPr bwMode="auto">
            <a:xfrm flipH="1">
              <a:off x="1701"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87" name="Line 149"/>
            <p:cNvSpPr>
              <a:spLocks noChangeShapeType="1"/>
            </p:cNvSpPr>
            <p:nvPr/>
          </p:nvSpPr>
          <p:spPr bwMode="auto">
            <a:xfrm flipH="1">
              <a:off x="1519" y="2431"/>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88" name="Line 149"/>
            <p:cNvSpPr>
              <a:spLocks noChangeShapeType="1"/>
            </p:cNvSpPr>
            <p:nvPr/>
          </p:nvSpPr>
          <p:spPr bwMode="auto">
            <a:xfrm flipH="1">
              <a:off x="1473" y="2524"/>
              <a:ext cx="0" cy="89"/>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89" name="Line 149"/>
            <p:cNvSpPr>
              <a:spLocks noChangeShapeType="1"/>
            </p:cNvSpPr>
            <p:nvPr/>
          </p:nvSpPr>
          <p:spPr bwMode="auto">
            <a:xfrm flipH="1">
              <a:off x="1609"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grpSp>
      <p:grpSp>
        <p:nvGrpSpPr>
          <p:cNvPr id="123911" name="Group 57"/>
          <p:cNvGrpSpPr>
            <a:grpSpLocks/>
          </p:cNvGrpSpPr>
          <p:nvPr/>
        </p:nvGrpSpPr>
        <p:grpSpPr bwMode="auto">
          <a:xfrm>
            <a:off x="900113" y="4117975"/>
            <a:ext cx="992187" cy="307975"/>
            <a:chOff x="1292" y="2341"/>
            <a:chExt cx="1194" cy="360"/>
          </a:xfrm>
        </p:grpSpPr>
        <p:sp>
          <p:nvSpPr>
            <p:cNvPr id="31064"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65" name="Freeform 13"/>
            <p:cNvSpPr>
              <a:spLocks/>
            </p:cNvSpPr>
            <p:nvPr/>
          </p:nvSpPr>
          <p:spPr bwMode="auto">
            <a:xfrm>
              <a:off x="1353" y="2506"/>
              <a:ext cx="1089"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1066" name="Line 149"/>
            <p:cNvSpPr>
              <a:spLocks noChangeShapeType="1"/>
            </p:cNvSpPr>
            <p:nvPr/>
          </p:nvSpPr>
          <p:spPr bwMode="auto">
            <a:xfrm flipH="1">
              <a:off x="2245" y="243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67" name="Line 149"/>
            <p:cNvSpPr>
              <a:spLocks noChangeShapeType="1"/>
            </p:cNvSpPr>
            <p:nvPr/>
          </p:nvSpPr>
          <p:spPr bwMode="auto">
            <a:xfrm flipH="1">
              <a:off x="2289" y="2523"/>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68" name="Line 149"/>
            <p:cNvSpPr>
              <a:spLocks noChangeShapeType="1"/>
            </p:cNvSpPr>
            <p:nvPr/>
          </p:nvSpPr>
          <p:spPr bwMode="auto">
            <a:xfrm flipH="1">
              <a:off x="2154" y="2525"/>
              <a:ext cx="0" cy="134"/>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69"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70" name="Line 149"/>
            <p:cNvSpPr>
              <a:spLocks noChangeShapeType="1"/>
            </p:cNvSpPr>
            <p:nvPr/>
          </p:nvSpPr>
          <p:spPr bwMode="auto">
            <a:xfrm flipH="1">
              <a:off x="1972"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71"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72" name="Line 149"/>
            <p:cNvSpPr>
              <a:spLocks noChangeShapeType="1"/>
            </p:cNvSpPr>
            <p:nvPr/>
          </p:nvSpPr>
          <p:spPr bwMode="auto">
            <a:xfrm flipH="1">
              <a:off x="1791"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73" name="Line 149"/>
            <p:cNvSpPr>
              <a:spLocks noChangeShapeType="1"/>
            </p:cNvSpPr>
            <p:nvPr/>
          </p:nvSpPr>
          <p:spPr bwMode="auto">
            <a:xfrm flipH="1">
              <a:off x="1701"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74" name="Line 149"/>
            <p:cNvSpPr>
              <a:spLocks noChangeShapeType="1"/>
            </p:cNvSpPr>
            <p:nvPr/>
          </p:nvSpPr>
          <p:spPr bwMode="auto">
            <a:xfrm flipH="1">
              <a:off x="1519" y="243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75" name="Line 149"/>
            <p:cNvSpPr>
              <a:spLocks noChangeShapeType="1"/>
            </p:cNvSpPr>
            <p:nvPr/>
          </p:nvSpPr>
          <p:spPr bwMode="auto">
            <a:xfrm flipH="1">
              <a:off x="1473" y="2523"/>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76" name="Line 149"/>
            <p:cNvSpPr>
              <a:spLocks noChangeShapeType="1"/>
            </p:cNvSpPr>
            <p:nvPr/>
          </p:nvSpPr>
          <p:spPr bwMode="auto">
            <a:xfrm flipH="1">
              <a:off x="1609"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grpSp>
      <p:grpSp>
        <p:nvGrpSpPr>
          <p:cNvPr id="123912" name="Group 72"/>
          <p:cNvGrpSpPr>
            <a:grpSpLocks/>
          </p:cNvGrpSpPr>
          <p:nvPr/>
        </p:nvGrpSpPr>
        <p:grpSpPr bwMode="auto">
          <a:xfrm>
            <a:off x="1979613" y="1196975"/>
            <a:ext cx="2881312" cy="1223963"/>
            <a:chOff x="521" y="788"/>
            <a:chExt cx="2450" cy="964"/>
          </a:xfrm>
        </p:grpSpPr>
        <p:grpSp>
          <p:nvGrpSpPr>
            <p:cNvPr id="124184" name="Group 144"/>
            <p:cNvGrpSpPr>
              <a:grpSpLocks/>
            </p:cNvGrpSpPr>
            <p:nvPr/>
          </p:nvGrpSpPr>
          <p:grpSpPr bwMode="auto">
            <a:xfrm>
              <a:off x="1519" y="788"/>
              <a:ext cx="381" cy="419"/>
              <a:chOff x="941388" y="2559050"/>
              <a:chExt cx="604838" cy="665163"/>
            </a:xfrm>
          </p:grpSpPr>
          <p:sp>
            <p:nvSpPr>
              <p:cNvPr id="31058" name="Freeform 55"/>
              <p:cNvSpPr>
                <a:spLocks/>
              </p:cNvSpPr>
              <p:nvPr/>
            </p:nvSpPr>
            <p:spPr bwMode="auto">
              <a:xfrm>
                <a:off x="940670" y="2559050"/>
                <a:ext cx="606444" cy="664939"/>
              </a:xfrm>
              <a:custGeom>
                <a:avLst/>
                <a:gdLst>
                  <a:gd name="T0" fmla="*/ 2147483647 w 190"/>
                  <a:gd name="T1" fmla="*/ 2147483647 h 209"/>
                  <a:gd name="T2" fmla="*/ 2147483647 w 190"/>
                  <a:gd name="T3" fmla="*/ 2147483647 h 209"/>
                  <a:gd name="T4" fmla="*/ 2147483647 w 190"/>
                  <a:gd name="T5" fmla="*/ 2147483647 h 209"/>
                  <a:gd name="T6" fmla="*/ 2147483647 w 190"/>
                  <a:gd name="T7" fmla="*/ 0 h 209"/>
                  <a:gd name="T8" fmla="*/ 2147483647 w 190"/>
                  <a:gd name="T9" fmla="*/ 2147483647 h 209"/>
                  <a:gd name="T10" fmla="*/ 2147483647 w 190"/>
                  <a:gd name="T11" fmla="*/ 2147483647 h 209"/>
                  <a:gd name="T12" fmla="*/ 2147483647 w 190"/>
                  <a:gd name="T13" fmla="*/ 2147483647 h 209"/>
                  <a:gd name="T14" fmla="*/ 2147483647 w 190"/>
                  <a:gd name="T15" fmla="*/ 2147483647 h 209"/>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209"/>
                  <a:gd name="T26" fmla="*/ 190 w 190"/>
                  <a:gd name="T27" fmla="*/ 209 h 2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209">
                    <a:moveTo>
                      <a:pt x="84" y="209"/>
                    </a:moveTo>
                    <a:cubicBezTo>
                      <a:pt x="84" y="209"/>
                      <a:pt x="48" y="186"/>
                      <a:pt x="24" y="130"/>
                    </a:cubicBezTo>
                    <a:cubicBezTo>
                      <a:pt x="0" y="75"/>
                      <a:pt x="4" y="6"/>
                      <a:pt x="4" y="6"/>
                    </a:cubicBezTo>
                    <a:cubicBezTo>
                      <a:pt x="24" y="0"/>
                      <a:pt x="24" y="0"/>
                      <a:pt x="24" y="0"/>
                    </a:cubicBezTo>
                    <a:cubicBezTo>
                      <a:pt x="185" y="50"/>
                      <a:pt x="185" y="50"/>
                      <a:pt x="185" y="50"/>
                    </a:cubicBezTo>
                    <a:cubicBezTo>
                      <a:pt x="185" y="50"/>
                      <a:pt x="190" y="135"/>
                      <a:pt x="157" y="175"/>
                    </a:cubicBezTo>
                    <a:cubicBezTo>
                      <a:pt x="133" y="202"/>
                      <a:pt x="117" y="207"/>
                      <a:pt x="117" y="207"/>
                    </a:cubicBezTo>
                    <a:lnTo>
                      <a:pt x="84" y="209"/>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1059" name="Freeform 56"/>
              <p:cNvSpPr>
                <a:spLocks/>
              </p:cNvSpPr>
              <p:nvPr/>
            </p:nvSpPr>
            <p:spPr bwMode="auto">
              <a:xfrm>
                <a:off x="953527" y="2570959"/>
                <a:ext cx="578586" cy="653030"/>
              </a:xfrm>
              <a:custGeom>
                <a:avLst/>
                <a:gdLst>
                  <a:gd name="T0" fmla="*/ 2147483647 w 181"/>
                  <a:gd name="T1" fmla="*/ 2147483647 h 205"/>
                  <a:gd name="T2" fmla="*/ 2147483647 w 181"/>
                  <a:gd name="T3" fmla="*/ 2147483647 h 205"/>
                  <a:gd name="T4" fmla="*/ 2147483647 w 181"/>
                  <a:gd name="T5" fmla="*/ 2147483647 h 205"/>
                  <a:gd name="T6" fmla="*/ 2147483647 w 181"/>
                  <a:gd name="T7" fmla="*/ 2147483647 h 205"/>
                  <a:gd name="T8" fmla="*/ 2147483647 w 181"/>
                  <a:gd name="T9" fmla="*/ 0 h 205"/>
                  <a:gd name="T10" fmla="*/ 0 w 181"/>
                  <a:gd name="T11" fmla="*/ 2147483647 h 205"/>
                  <a:gd name="T12" fmla="*/ 0 w 181"/>
                  <a:gd name="T13" fmla="*/ 2147483647 h 205"/>
                  <a:gd name="T14" fmla="*/ 0 w 181"/>
                  <a:gd name="T15" fmla="*/ 2147483647 h 205"/>
                  <a:gd name="T16" fmla="*/ 2147483647 w 181"/>
                  <a:gd name="T17" fmla="*/ 2147483647 h 205"/>
                  <a:gd name="T18" fmla="*/ 2147483647 w 181"/>
                  <a:gd name="T19" fmla="*/ 2147483647 h 205"/>
                  <a:gd name="T20" fmla="*/ 2147483647 w 181"/>
                  <a:gd name="T21" fmla="*/ 2147483647 h 205"/>
                  <a:gd name="T22" fmla="*/ 2147483647 w 181"/>
                  <a:gd name="T23" fmla="*/ 2147483647 h 205"/>
                  <a:gd name="T24" fmla="*/ 2147483647 w 181"/>
                  <a:gd name="T25" fmla="*/ 2147483647 h 205"/>
                  <a:gd name="T26" fmla="*/ 2147483647 w 181"/>
                  <a:gd name="T27" fmla="*/ 2147483647 h 205"/>
                  <a:gd name="T28" fmla="*/ 2147483647 w 181"/>
                  <a:gd name="T29" fmla="*/ 2147483647 h 205"/>
                  <a:gd name="T30" fmla="*/ 2147483647 w 181"/>
                  <a:gd name="T31" fmla="*/ 2147483647 h 205"/>
                  <a:gd name="T32" fmla="*/ 2147483647 w 181"/>
                  <a:gd name="T33" fmla="*/ 2147483647 h 205"/>
                  <a:gd name="T34" fmla="*/ 2147483647 w 181"/>
                  <a:gd name="T35" fmla="*/ 2147483647 h 205"/>
                  <a:gd name="T36" fmla="*/ 2147483647 w 181"/>
                  <a:gd name="T37" fmla="*/ 2147483647 h 205"/>
                  <a:gd name="T38" fmla="*/ 2147483647 w 181"/>
                  <a:gd name="T39" fmla="*/ 2147483647 h 20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1"/>
                  <a:gd name="T61" fmla="*/ 0 h 205"/>
                  <a:gd name="T62" fmla="*/ 181 w 181"/>
                  <a:gd name="T63" fmla="*/ 205 h 20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1" h="205">
                    <a:moveTo>
                      <a:pt x="181" y="46"/>
                    </a:moveTo>
                    <a:cubicBezTo>
                      <a:pt x="181" y="46"/>
                      <a:pt x="181" y="46"/>
                      <a:pt x="181" y="46"/>
                    </a:cubicBezTo>
                    <a:cubicBezTo>
                      <a:pt x="177" y="45"/>
                      <a:pt x="177" y="45"/>
                      <a:pt x="177" y="45"/>
                    </a:cubicBezTo>
                    <a:cubicBezTo>
                      <a:pt x="160" y="50"/>
                      <a:pt x="160" y="50"/>
                      <a:pt x="160" y="50"/>
                    </a:cubicBezTo>
                    <a:cubicBezTo>
                      <a:pt x="4" y="0"/>
                      <a:pt x="4" y="0"/>
                      <a:pt x="4" y="0"/>
                    </a:cubicBezTo>
                    <a:cubicBezTo>
                      <a:pt x="0" y="2"/>
                      <a:pt x="0" y="2"/>
                      <a:pt x="0" y="2"/>
                    </a:cubicBezTo>
                    <a:cubicBezTo>
                      <a:pt x="0" y="2"/>
                      <a:pt x="0" y="2"/>
                      <a:pt x="0" y="2"/>
                    </a:cubicBezTo>
                    <a:cubicBezTo>
                      <a:pt x="0" y="2"/>
                      <a:pt x="0" y="2"/>
                      <a:pt x="0" y="4"/>
                    </a:cubicBezTo>
                    <a:cubicBezTo>
                      <a:pt x="158" y="54"/>
                      <a:pt x="158" y="54"/>
                      <a:pt x="158" y="54"/>
                    </a:cubicBezTo>
                    <a:cubicBezTo>
                      <a:pt x="158" y="54"/>
                      <a:pt x="158" y="56"/>
                      <a:pt x="158" y="57"/>
                    </a:cubicBezTo>
                    <a:cubicBezTo>
                      <a:pt x="158" y="74"/>
                      <a:pt x="157" y="132"/>
                      <a:pt x="136" y="163"/>
                    </a:cubicBezTo>
                    <a:cubicBezTo>
                      <a:pt x="112" y="199"/>
                      <a:pt x="88" y="203"/>
                      <a:pt x="79" y="203"/>
                    </a:cubicBezTo>
                    <a:cubicBezTo>
                      <a:pt x="78" y="203"/>
                      <a:pt x="78" y="203"/>
                      <a:pt x="77" y="203"/>
                    </a:cubicBezTo>
                    <a:cubicBezTo>
                      <a:pt x="79" y="204"/>
                      <a:pt x="80" y="205"/>
                      <a:pt x="80" y="205"/>
                    </a:cubicBezTo>
                    <a:cubicBezTo>
                      <a:pt x="97" y="204"/>
                      <a:pt x="97" y="204"/>
                      <a:pt x="97" y="204"/>
                    </a:cubicBezTo>
                    <a:cubicBezTo>
                      <a:pt x="109" y="199"/>
                      <a:pt x="124" y="188"/>
                      <a:pt x="139" y="165"/>
                    </a:cubicBezTo>
                    <a:cubicBezTo>
                      <a:pt x="161" y="132"/>
                      <a:pt x="163" y="75"/>
                      <a:pt x="163" y="57"/>
                    </a:cubicBezTo>
                    <a:cubicBezTo>
                      <a:pt x="163" y="56"/>
                      <a:pt x="163" y="54"/>
                      <a:pt x="163" y="53"/>
                    </a:cubicBezTo>
                    <a:cubicBezTo>
                      <a:pt x="181" y="48"/>
                      <a:pt x="181" y="48"/>
                      <a:pt x="181" y="48"/>
                    </a:cubicBezTo>
                    <a:cubicBezTo>
                      <a:pt x="181" y="46"/>
                      <a:pt x="181" y="46"/>
                      <a:pt x="181" y="46"/>
                    </a:cubicBez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1060" name="Freeform 57"/>
              <p:cNvSpPr>
                <a:spLocks/>
              </p:cNvSpPr>
              <p:nvPr/>
            </p:nvSpPr>
            <p:spPr bwMode="auto">
              <a:xfrm>
                <a:off x="1122818" y="2838920"/>
                <a:ext cx="139289" cy="204443"/>
              </a:xfrm>
              <a:custGeom>
                <a:avLst/>
                <a:gdLst>
                  <a:gd name="T0" fmla="*/ 0 w 88"/>
                  <a:gd name="T1" fmla="*/ 0 h 129"/>
                  <a:gd name="T2" fmla="*/ 0 w 88"/>
                  <a:gd name="T3" fmla="*/ 2147483647 h 129"/>
                  <a:gd name="T4" fmla="*/ 2147483647 w 88"/>
                  <a:gd name="T5" fmla="*/ 2147483647 h 129"/>
                  <a:gd name="T6" fmla="*/ 2147483647 w 88"/>
                  <a:gd name="T7" fmla="*/ 2147483647 h 129"/>
                  <a:gd name="T8" fmla="*/ 0 w 88"/>
                  <a:gd name="T9" fmla="*/ 0 h 129"/>
                  <a:gd name="T10" fmla="*/ 0 60000 65536"/>
                  <a:gd name="T11" fmla="*/ 0 60000 65536"/>
                  <a:gd name="T12" fmla="*/ 0 60000 65536"/>
                  <a:gd name="T13" fmla="*/ 0 60000 65536"/>
                  <a:gd name="T14" fmla="*/ 0 60000 65536"/>
                  <a:gd name="T15" fmla="*/ 0 w 88"/>
                  <a:gd name="T16" fmla="*/ 0 h 129"/>
                  <a:gd name="T17" fmla="*/ 88 w 88"/>
                  <a:gd name="T18" fmla="*/ 129 h 129"/>
                </a:gdLst>
                <a:ahLst/>
                <a:cxnLst>
                  <a:cxn ang="T10">
                    <a:pos x="T0" y="T1"/>
                  </a:cxn>
                  <a:cxn ang="T11">
                    <a:pos x="T2" y="T3"/>
                  </a:cxn>
                  <a:cxn ang="T12">
                    <a:pos x="T4" y="T5"/>
                  </a:cxn>
                  <a:cxn ang="T13">
                    <a:pos x="T6" y="T7"/>
                  </a:cxn>
                  <a:cxn ang="T14">
                    <a:pos x="T8" y="T9"/>
                  </a:cxn>
                </a:cxnLst>
                <a:rect l="T15" t="T16" r="T17" b="T18"/>
                <a:pathLst>
                  <a:path w="88" h="129">
                    <a:moveTo>
                      <a:pt x="0" y="0"/>
                    </a:moveTo>
                    <a:lnTo>
                      <a:pt x="0" y="101"/>
                    </a:lnTo>
                    <a:lnTo>
                      <a:pt x="88" y="129"/>
                    </a:lnTo>
                    <a:lnTo>
                      <a:pt x="88" y="31"/>
                    </a:lnTo>
                    <a:lnTo>
                      <a:pt x="0" y="0"/>
                    </a:ln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1061" name="Freeform 58"/>
              <p:cNvSpPr>
                <a:spLocks noEditPoints="1"/>
              </p:cNvSpPr>
              <p:nvPr/>
            </p:nvSpPr>
            <p:spPr bwMode="auto">
              <a:xfrm>
                <a:off x="1135675" y="2727766"/>
                <a:ext cx="113574" cy="200473"/>
              </a:xfrm>
              <a:custGeom>
                <a:avLst/>
                <a:gdLst>
                  <a:gd name="T0" fmla="*/ 0 w 36"/>
                  <a:gd name="T1" fmla="*/ 2147483647 h 63"/>
                  <a:gd name="T2" fmla="*/ 0 w 36"/>
                  <a:gd name="T3" fmla="*/ 2147483647 h 63"/>
                  <a:gd name="T4" fmla="*/ 2147483647 w 36"/>
                  <a:gd name="T5" fmla="*/ 2147483647 h 63"/>
                  <a:gd name="T6" fmla="*/ 2147483647 w 36"/>
                  <a:gd name="T7" fmla="*/ 2147483647 h 63"/>
                  <a:gd name="T8" fmla="*/ 0 w 36"/>
                  <a:gd name="T9" fmla="*/ 0 h 63"/>
                  <a:gd name="T10" fmla="*/ 0 w 36"/>
                  <a:gd name="T11" fmla="*/ 2147483647 h 63"/>
                  <a:gd name="T12" fmla="*/ 2147483647 w 36"/>
                  <a:gd name="T13" fmla="*/ 2147483647 h 63"/>
                  <a:gd name="T14" fmla="*/ 2147483647 w 36"/>
                  <a:gd name="T15" fmla="*/ 2147483647 h 63"/>
                  <a:gd name="T16" fmla="*/ 2147483647 w 36"/>
                  <a:gd name="T17" fmla="*/ 2147483647 h 63"/>
                  <a:gd name="T18" fmla="*/ 2147483647 w 36"/>
                  <a:gd name="T19" fmla="*/ 2147483647 h 63"/>
                  <a:gd name="T20" fmla="*/ 2147483647 w 36"/>
                  <a:gd name="T21" fmla="*/ 2147483647 h 6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63"/>
                  <a:gd name="T35" fmla="*/ 36 w 36"/>
                  <a:gd name="T36" fmla="*/ 63 h 6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63">
                    <a:moveTo>
                      <a:pt x="0" y="6"/>
                    </a:moveTo>
                    <a:cubicBezTo>
                      <a:pt x="0" y="50"/>
                      <a:pt x="0" y="50"/>
                      <a:pt x="0" y="50"/>
                    </a:cubicBezTo>
                    <a:cubicBezTo>
                      <a:pt x="36" y="63"/>
                      <a:pt x="36" y="63"/>
                      <a:pt x="36" y="63"/>
                    </a:cubicBezTo>
                    <a:cubicBezTo>
                      <a:pt x="36" y="12"/>
                      <a:pt x="36" y="12"/>
                      <a:pt x="36" y="12"/>
                    </a:cubicBezTo>
                    <a:cubicBezTo>
                      <a:pt x="0" y="0"/>
                      <a:pt x="0" y="0"/>
                      <a:pt x="0" y="0"/>
                    </a:cubicBezTo>
                    <a:lnTo>
                      <a:pt x="0" y="6"/>
                    </a:lnTo>
                    <a:close/>
                    <a:moveTo>
                      <a:pt x="8" y="11"/>
                    </a:moveTo>
                    <a:cubicBezTo>
                      <a:pt x="14" y="13"/>
                      <a:pt x="25" y="17"/>
                      <a:pt x="28" y="18"/>
                    </a:cubicBezTo>
                    <a:cubicBezTo>
                      <a:pt x="28" y="22"/>
                      <a:pt x="28" y="44"/>
                      <a:pt x="28" y="52"/>
                    </a:cubicBezTo>
                    <a:cubicBezTo>
                      <a:pt x="22" y="50"/>
                      <a:pt x="11" y="46"/>
                      <a:pt x="8" y="45"/>
                    </a:cubicBezTo>
                    <a:cubicBezTo>
                      <a:pt x="8" y="40"/>
                      <a:pt x="8" y="19"/>
                      <a:pt x="8" y="11"/>
                    </a:cubicBez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1062" name="Freeform 59"/>
              <p:cNvSpPr>
                <a:spLocks/>
              </p:cNvSpPr>
              <p:nvPr/>
            </p:nvSpPr>
            <p:spPr bwMode="auto">
              <a:xfrm>
                <a:off x="1178534" y="2902437"/>
                <a:ext cx="23571" cy="55577"/>
              </a:xfrm>
              <a:custGeom>
                <a:avLst/>
                <a:gdLst>
                  <a:gd name="T0" fmla="*/ 2147483647 w 7"/>
                  <a:gd name="T1" fmla="*/ 2147483647 h 17"/>
                  <a:gd name="T2" fmla="*/ 2147483647 w 7"/>
                  <a:gd name="T3" fmla="*/ 2147483647 h 17"/>
                  <a:gd name="T4" fmla="*/ 0 w 7"/>
                  <a:gd name="T5" fmla="*/ 2147483647 h 17"/>
                  <a:gd name="T6" fmla="*/ 2147483647 w 7"/>
                  <a:gd name="T7" fmla="*/ 2147483647 h 17"/>
                  <a:gd name="T8" fmla="*/ 2147483647 w 7"/>
                  <a:gd name="T9" fmla="*/ 2147483647 h 17"/>
                  <a:gd name="T10" fmla="*/ 0 60000 65536"/>
                  <a:gd name="T11" fmla="*/ 0 60000 65536"/>
                  <a:gd name="T12" fmla="*/ 0 60000 65536"/>
                  <a:gd name="T13" fmla="*/ 0 60000 65536"/>
                  <a:gd name="T14" fmla="*/ 0 60000 65536"/>
                  <a:gd name="T15" fmla="*/ 0 w 7"/>
                  <a:gd name="T16" fmla="*/ 0 h 17"/>
                  <a:gd name="T17" fmla="*/ 7 w 7"/>
                  <a:gd name="T18" fmla="*/ 17 h 17"/>
                </a:gdLst>
                <a:ahLst/>
                <a:cxnLst>
                  <a:cxn ang="T10">
                    <a:pos x="T0" y="T1"/>
                  </a:cxn>
                  <a:cxn ang="T11">
                    <a:pos x="T2" y="T3"/>
                  </a:cxn>
                  <a:cxn ang="T12">
                    <a:pos x="T4" y="T5"/>
                  </a:cxn>
                  <a:cxn ang="T13">
                    <a:pos x="T6" y="T7"/>
                  </a:cxn>
                  <a:cxn ang="T14">
                    <a:pos x="T8" y="T9"/>
                  </a:cxn>
                </a:cxnLst>
                <a:rect l="T15" t="T16" r="T17" b="T18"/>
                <a:pathLst>
                  <a:path w="7" h="17">
                    <a:moveTo>
                      <a:pt x="7" y="10"/>
                    </a:moveTo>
                    <a:cubicBezTo>
                      <a:pt x="7" y="14"/>
                      <a:pt x="5" y="17"/>
                      <a:pt x="3" y="16"/>
                    </a:cubicBezTo>
                    <a:cubicBezTo>
                      <a:pt x="2" y="16"/>
                      <a:pt x="0" y="12"/>
                      <a:pt x="0" y="7"/>
                    </a:cubicBezTo>
                    <a:cubicBezTo>
                      <a:pt x="0" y="3"/>
                      <a:pt x="2" y="0"/>
                      <a:pt x="3" y="1"/>
                    </a:cubicBezTo>
                    <a:cubicBezTo>
                      <a:pt x="5" y="1"/>
                      <a:pt x="7" y="5"/>
                      <a:pt x="7" y="10"/>
                    </a:cubicBez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1063" name="Freeform 60"/>
              <p:cNvSpPr>
                <a:spLocks/>
              </p:cNvSpPr>
              <p:nvPr/>
            </p:nvSpPr>
            <p:spPr bwMode="auto">
              <a:xfrm>
                <a:off x="1176390" y="2948089"/>
                <a:ext cx="25715" cy="41683"/>
              </a:xfrm>
              <a:custGeom>
                <a:avLst/>
                <a:gdLst>
                  <a:gd name="T0" fmla="*/ 2147483647 w 16"/>
                  <a:gd name="T1" fmla="*/ 0 h 26"/>
                  <a:gd name="T2" fmla="*/ 0 w 16"/>
                  <a:gd name="T3" fmla="*/ 2147483647 h 26"/>
                  <a:gd name="T4" fmla="*/ 2147483647 w 16"/>
                  <a:gd name="T5" fmla="*/ 2147483647 h 26"/>
                  <a:gd name="T6" fmla="*/ 2147483647 w 16"/>
                  <a:gd name="T7" fmla="*/ 2147483647 h 26"/>
                  <a:gd name="T8" fmla="*/ 2147483647 w 16"/>
                  <a:gd name="T9" fmla="*/ 0 h 26"/>
                  <a:gd name="T10" fmla="*/ 0 60000 65536"/>
                  <a:gd name="T11" fmla="*/ 0 60000 65536"/>
                  <a:gd name="T12" fmla="*/ 0 60000 65536"/>
                  <a:gd name="T13" fmla="*/ 0 60000 65536"/>
                  <a:gd name="T14" fmla="*/ 0 60000 65536"/>
                  <a:gd name="T15" fmla="*/ 0 w 16"/>
                  <a:gd name="T16" fmla="*/ 0 h 26"/>
                  <a:gd name="T17" fmla="*/ 16 w 16"/>
                  <a:gd name="T18" fmla="*/ 26 h 26"/>
                </a:gdLst>
                <a:ahLst/>
                <a:cxnLst>
                  <a:cxn ang="T10">
                    <a:pos x="T0" y="T1"/>
                  </a:cxn>
                  <a:cxn ang="T11">
                    <a:pos x="T2" y="T3"/>
                  </a:cxn>
                  <a:cxn ang="T12">
                    <a:pos x="T4" y="T5"/>
                  </a:cxn>
                  <a:cxn ang="T13">
                    <a:pos x="T6" y="T7"/>
                  </a:cxn>
                  <a:cxn ang="T14">
                    <a:pos x="T8" y="T9"/>
                  </a:cxn>
                </a:cxnLst>
                <a:rect l="T15" t="T16" r="T17" b="T18"/>
                <a:pathLst>
                  <a:path w="16" h="26">
                    <a:moveTo>
                      <a:pt x="4" y="0"/>
                    </a:moveTo>
                    <a:lnTo>
                      <a:pt x="0" y="22"/>
                    </a:lnTo>
                    <a:lnTo>
                      <a:pt x="16" y="26"/>
                    </a:lnTo>
                    <a:lnTo>
                      <a:pt x="12" y="2"/>
                    </a:lnTo>
                    <a:lnTo>
                      <a:pt x="4" y="0"/>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grpSp>
          <p:nvGrpSpPr>
            <p:cNvPr id="124185" name="Group 80"/>
            <p:cNvGrpSpPr>
              <a:grpSpLocks/>
            </p:cNvGrpSpPr>
            <p:nvPr/>
          </p:nvGrpSpPr>
          <p:grpSpPr bwMode="auto">
            <a:xfrm>
              <a:off x="1882" y="1378"/>
              <a:ext cx="1089" cy="318"/>
              <a:chOff x="1292" y="2341"/>
              <a:chExt cx="1194" cy="360"/>
            </a:xfrm>
          </p:grpSpPr>
          <p:sp>
            <p:nvSpPr>
              <p:cNvPr id="31045"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46" name="Freeform 13"/>
              <p:cNvSpPr>
                <a:spLocks/>
              </p:cNvSpPr>
              <p:nvPr/>
            </p:nvSpPr>
            <p:spPr bwMode="auto">
              <a:xfrm>
                <a:off x="1354" y="2507"/>
                <a:ext cx="1088" cy="47"/>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1047" name="Line 149"/>
              <p:cNvSpPr>
                <a:spLocks noChangeShapeType="1"/>
              </p:cNvSpPr>
              <p:nvPr/>
            </p:nvSpPr>
            <p:spPr bwMode="auto">
              <a:xfrm flipH="1">
                <a:off x="2245" y="243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48" name="Line 149"/>
              <p:cNvSpPr>
                <a:spLocks noChangeShapeType="1"/>
              </p:cNvSpPr>
              <p:nvPr/>
            </p:nvSpPr>
            <p:spPr bwMode="auto">
              <a:xfrm flipH="1">
                <a:off x="2291" y="252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49" name="Line 149"/>
              <p:cNvSpPr>
                <a:spLocks noChangeShapeType="1"/>
              </p:cNvSpPr>
              <p:nvPr/>
            </p:nvSpPr>
            <p:spPr bwMode="auto">
              <a:xfrm flipH="1">
                <a:off x="2154" y="2524"/>
                <a:ext cx="0" cy="134"/>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50" name="Line 149"/>
              <p:cNvSpPr>
                <a:spLocks noChangeShapeType="1"/>
              </p:cNvSpPr>
              <p:nvPr/>
            </p:nvSpPr>
            <p:spPr bwMode="auto">
              <a:xfrm flipH="1">
                <a:off x="2064"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51" name="Line 149"/>
              <p:cNvSpPr>
                <a:spLocks noChangeShapeType="1"/>
              </p:cNvSpPr>
              <p:nvPr/>
            </p:nvSpPr>
            <p:spPr bwMode="auto">
              <a:xfrm flipH="1">
                <a:off x="1972" y="2522"/>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52" name="Line 149"/>
              <p:cNvSpPr>
                <a:spLocks noChangeShapeType="1"/>
              </p:cNvSpPr>
              <p:nvPr/>
            </p:nvSpPr>
            <p:spPr bwMode="auto">
              <a:xfrm flipH="1">
                <a:off x="1882"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53" name="Line 149"/>
              <p:cNvSpPr>
                <a:spLocks noChangeShapeType="1"/>
              </p:cNvSpPr>
              <p:nvPr/>
            </p:nvSpPr>
            <p:spPr bwMode="auto">
              <a:xfrm flipH="1">
                <a:off x="1790" y="2522"/>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54" name="Line 149"/>
              <p:cNvSpPr>
                <a:spLocks noChangeShapeType="1"/>
              </p:cNvSpPr>
              <p:nvPr/>
            </p:nvSpPr>
            <p:spPr bwMode="auto">
              <a:xfrm flipH="1">
                <a:off x="1700"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55" name="Line 149"/>
              <p:cNvSpPr>
                <a:spLocks noChangeShapeType="1"/>
              </p:cNvSpPr>
              <p:nvPr/>
            </p:nvSpPr>
            <p:spPr bwMode="auto">
              <a:xfrm flipH="1">
                <a:off x="1520" y="243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56" name="Line 149"/>
              <p:cNvSpPr>
                <a:spLocks noChangeShapeType="1"/>
              </p:cNvSpPr>
              <p:nvPr/>
            </p:nvSpPr>
            <p:spPr bwMode="auto">
              <a:xfrm flipH="1">
                <a:off x="1474" y="252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57" name="Line 149"/>
              <p:cNvSpPr>
                <a:spLocks noChangeShapeType="1"/>
              </p:cNvSpPr>
              <p:nvPr/>
            </p:nvSpPr>
            <p:spPr bwMode="auto">
              <a:xfrm flipH="1">
                <a:off x="1610" y="2522"/>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grpSp>
        <p:grpSp>
          <p:nvGrpSpPr>
            <p:cNvPr id="124186" name="Group 145"/>
            <p:cNvGrpSpPr>
              <a:grpSpLocks/>
            </p:cNvGrpSpPr>
            <p:nvPr/>
          </p:nvGrpSpPr>
          <p:grpSpPr bwMode="auto">
            <a:xfrm>
              <a:off x="1565" y="1332"/>
              <a:ext cx="376" cy="420"/>
              <a:chOff x="2659063" y="2593975"/>
              <a:chExt cx="596900" cy="666750"/>
            </a:xfrm>
          </p:grpSpPr>
          <p:sp>
            <p:nvSpPr>
              <p:cNvPr id="31032" name="Freeform 61"/>
              <p:cNvSpPr>
                <a:spLocks/>
              </p:cNvSpPr>
              <p:nvPr/>
            </p:nvSpPr>
            <p:spPr bwMode="auto">
              <a:xfrm>
                <a:off x="2658179" y="2593802"/>
                <a:ext cx="597872" cy="666923"/>
              </a:xfrm>
              <a:custGeom>
                <a:avLst/>
                <a:gdLst>
                  <a:gd name="T0" fmla="*/ 2147483647 w 187"/>
                  <a:gd name="T1" fmla="*/ 2147483647 h 209"/>
                  <a:gd name="T2" fmla="*/ 2147483647 w 187"/>
                  <a:gd name="T3" fmla="*/ 2147483647 h 209"/>
                  <a:gd name="T4" fmla="*/ 2147483647 w 187"/>
                  <a:gd name="T5" fmla="*/ 2147483647 h 209"/>
                  <a:gd name="T6" fmla="*/ 2147483647 w 187"/>
                  <a:gd name="T7" fmla="*/ 0 h 209"/>
                  <a:gd name="T8" fmla="*/ 2147483647 w 187"/>
                  <a:gd name="T9" fmla="*/ 2147483647 h 209"/>
                  <a:gd name="T10" fmla="*/ 2147483647 w 187"/>
                  <a:gd name="T11" fmla="*/ 2147483647 h 209"/>
                  <a:gd name="T12" fmla="*/ 2147483647 w 187"/>
                  <a:gd name="T13" fmla="*/ 2147483647 h 209"/>
                  <a:gd name="T14" fmla="*/ 2147483647 w 187"/>
                  <a:gd name="T15" fmla="*/ 2147483647 h 209"/>
                  <a:gd name="T16" fmla="*/ 0 60000 65536"/>
                  <a:gd name="T17" fmla="*/ 0 60000 65536"/>
                  <a:gd name="T18" fmla="*/ 0 60000 65536"/>
                  <a:gd name="T19" fmla="*/ 0 60000 65536"/>
                  <a:gd name="T20" fmla="*/ 0 60000 65536"/>
                  <a:gd name="T21" fmla="*/ 0 60000 65536"/>
                  <a:gd name="T22" fmla="*/ 0 60000 65536"/>
                  <a:gd name="T23" fmla="*/ 0 60000 65536"/>
                  <a:gd name="T24" fmla="*/ 0 w 187"/>
                  <a:gd name="T25" fmla="*/ 0 h 209"/>
                  <a:gd name="T26" fmla="*/ 187 w 187"/>
                  <a:gd name="T27" fmla="*/ 209 h 2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7" h="209">
                    <a:moveTo>
                      <a:pt x="84" y="209"/>
                    </a:moveTo>
                    <a:cubicBezTo>
                      <a:pt x="84" y="209"/>
                      <a:pt x="48" y="187"/>
                      <a:pt x="24" y="131"/>
                    </a:cubicBezTo>
                    <a:cubicBezTo>
                      <a:pt x="0" y="75"/>
                      <a:pt x="4" y="6"/>
                      <a:pt x="4" y="6"/>
                    </a:cubicBezTo>
                    <a:cubicBezTo>
                      <a:pt x="24" y="0"/>
                      <a:pt x="24" y="0"/>
                      <a:pt x="24" y="0"/>
                    </a:cubicBezTo>
                    <a:cubicBezTo>
                      <a:pt x="184" y="50"/>
                      <a:pt x="184" y="50"/>
                      <a:pt x="184" y="50"/>
                    </a:cubicBezTo>
                    <a:cubicBezTo>
                      <a:pt x="184" y="50"/>
                      <a:pt x="187" y="141"/>
                      <a:pt x="156" y="175"/>
                    </a:cubicBezTo>
                    <a:cubicBezTo>
                      <a:pt x="132" y="202"/>
                      <a:pt x="117" y="207"/>
                      <a:pt x="117" y="207"/>
                    </a:cubicBezTo>
                    <a:lnTo>
                      <a:pt x="84" y="209"/>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1033" name="Rectangle 62"/>
              <p:cNvSpPr>
                <a:spLocks noChangeArrowheads="1"/>
              </p:cNvSpPr>
              <p:nvPr/>
            </p:nvSpPr>
            <p:spPr bwMode="auto">
              <a:xfrm>
                <a:off x="3076047" y="2736714"/>
                <a:ext cx="17143" cy="115124"/>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34" name="Rectangle 63"/>
              <p:cNvSpPr>
                <a:spLocks noChangeArrowheads="1"/>
              </p:cNvSpPr>
              <p:nvPr/>
            </p:nvSpPr>
            <p:spPr bwMode="auto">
              <a:xfrm>
                <a:off x="2911042" y="2695031"/>
                <a:ext cx="12857" cy="105200"/>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35" name="Rectangle 64"/>
              <p:cNvSpPr>
                <a:spLocks noChangeArrowheads="1"/>
              </p:cNvSpPr>
              <p:nvPr/>
            </p:nvSpPr>
            <p:spPr bwMode="auto">
              <a:xfrm>
                <a:off x="2754610" y="2641440"/>
                <a:ext cx="10714" cy="115124"/>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36" name="Rectangle 65"/>
              <p:cNvSpPr>
                <a:spLocks noChangeArrowheads="1"/>
              </p:cNvSpPr>
              <p:nvPr/>
            </p:nvSpPr>
            <p:spPr bwMode="auto">
              <a:xfrm>
                <a:off x="3063189" y="2962992"/>
                <a:ext cx="17143" cy="115124"/>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37" name="Rectangle 66"/>
              <p:cNvSpPr>
                <a:spLocks noChangeArrowheads="1"/>
              </p:cNvSpPr>
              <p:nvPr/>
            </p:nvSpPr>
            <p:spPr bwMode="auto">
              <a:xfrm>
                <a:off x="2904614" y="2919324"/>
                <a:ext cx="12857" cy="107184"/>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38" name="Freeform 67"/>
              <p:cNvSpPr>
                <a:spLocks noEditPoints="1"/>
              </p:cNvSpPr>
              <p:nvPr/>
            </p:nvSpPr>
            <p:spPr bwMode="auto">
              <a:xfrm>
                <a:off x="2671036" y="2609682"/>
                <a:ext cx="574299" cy="651043"/>
              </a:xfrm>
              <a:custGeom>
                <a:avLst/>
                <a:gdLst>
                  <a:gd name="T0" fmla="*/ 2147483647 w 180"/>
                  <a:gd name="T1" fmla="*/ 2147483647 h 204"/>
                  <a:gd name="T2" fmla="*/ 2147483647 w 180"/>
                  <a:gd name="T3" fmla="*/ 2147483647 h 204"/>
                  <a:gd name="T4" fmla="*/ 2147483647 w 180"/>
                  <a:gd name="T5" fmla="*/ 2147483647 h 204"/>
                  <a:gd name="T6" fmla="*/ 2147483647 w 180"/>
                  <a:gd name="T7" fmla="*/ 2147483647 h 204"/>
                  <a:gd name="T8" fmla="*/ 2147483647 w 180"/>
                  <a:gd name="T9" fmla="*/ 0 h 204"/>
                  <a:gd name="T10" fmla="*/ 0 w 180"/>
                  <a:gd name="T11" fmla="*/ 2147483647 h 204"/>
                  <a:gd name="T12" fmla="*/ 0 w 180"/>
                  <a:gd name="T13" fmla="*/ 2147483647 h 204"/>
                  <a:gd name="T14" fmla="*/ 2147483647 w 180"/>
                  <a:gd name="T15" fmla="*/ 2147483647 h 204"/>
                  <a:gd name="T16" fmla="*/ 2147483647 w 180"/>
                  <a:gd name="T17" fmla="*/ 2147483647 h 204"/>
                  <a:gd name="T18" fmla="*/ 2147483647 w 180"/>
                  <a:gd name="T19" fmla="*/ 2147483647 h 204"/>
                  <a:gd name="T20" fmla="*/ 2147483647 w 180"/>
                  <a:gd name="T21" fmla="*/ 2147483647 h 204"/>
                  <a:gd name="T22" fmla="*/ 0 w 180"/>
                  <a:gd name="T23" fmla="*/ 2147483647 h 204"/>
                  <a:gd name="T24" fmla="*/ 2147483647 w 180"/>
                  <a:gd name="T25" fmla="*/ 2147483647 h 204"/>
                  <a:gd name="T26" fmla="*/ 2147483647 w 180"/>
                  <a:gd name="T27" fmla="*/ 2147483647 h 204"/>
                  <a:gd name="T28" fmla="*/ 2147483647 w 180"/>
                  <a:gd name="T29" fmla="*/ 2147483647 h 204"/>
                  <a:gd name="T30" fmla="*/ 2147483647 w 180"/>
                  <a:gd name="T31" fmla="*/ 2147483647 h 204"/>
                  <a:gd name="T32" fmla="*/ 2147483647 w 180"/>
                  <a:gd name="T33" fmla="*/ 2147483647 h 204"/>
                  <a:gd name="T34" fmla="*/ 2147483647 w 180"/>
                  <a:gd name="T35" fmla="*/ 2147483647 h 204"/>
                  <a:gd name="T36" fmla="*/ 2147483647 w 180"/>
                  <a:gd name="T37" fmla="*/ 2147483647 h 204"/>
                  <a:gd name="T38" fmla="*/ 2147483647 w 180"/>
                  <a:gd name="T39" fmla="*/ 2147483647 h 204"/>
                  <a:gd name="T40" fmla="*/ 2147483647 w 180"/>
                  <a:gd name="T41" fmla="*/ 2147483647 h 204"/>
                  <a:gd name="T42" fmla="*/ 2147483647 w 180"/>
                  <a:gd name="T43" fmla="*/ 2147483647 h 204"/>
                  <a:gd name="T44" fmla="*/ 2147483647 w 180"/>
                  <a:gd name="T45" fmla="*/ 2147483647 h 204"/>
                  <a:gd name="T46" fmla="*/ 2147483647 w 180"/>
                  <a:gd name="T47" fmla="*/ 2147483647 h 204"/>
                  <a:gd name="T48" fmla="*/ 2147483647 w 180"/>
                  <a:gd name="T49" fmla="*/ 2147483647 h 204"/>
                  <a:gd name="T50" fmla="*/ 2147483647 w 180"/>
                  <a:gd name="T51" fmla="*/ 2147483647 h 204"/>
                  <a:gd name="T52" fmla="*/ 2147483647 w 180"/>
                  <a:gd name="T53" fmla="*/ 2147483647 h 204"/>
                  <a:gd name="T54" fmla="*/ 2147483647 w 180"/>
                  <a:gd name="T55" fmla="*/ 2147483647 h 204"/>
                  <a:gd name="T56" fmla="*/ 2147483647 w 180"/>
                  <a:gd name="T57" fmla="*/ 2147483647 h 204"/>
                  <a:gd name="T58" fmla="*/ 2147483647 w 180"/>
                  <a:gd name="T59" fmla="*/ 2147483647 h 204"/>
                  <a:gd name="T60" fmla="*/ 2147483647 w 180"/>
                  <a:gd name="T61" fmla="*/ 2147483647 h 204"/>
                  <a:gd name="T62" fmla="*/ 2147483647 w 180"/>
                  <a:gd name="T63" fmla="*/ 2147483647 h 204"/>
                  <a:gd name="T64" fmla="*/ 2147483647 w 180"/>
                  <a:gd name="T65" fmla="*/ 2147483647 h 204"/>
                  <a:gd name="T66" fmla="*/ 2147483647 w 180"/>
                  <a:gd name="T67" fmla="*/ 2147483647 h 204"/>
                  <a:gd name="T68" fmla="*/ 2147483647 w 180"/>
                  <a:gd name="T69" fmla="*/ 2147483647 h 204"/>
                  <a:gd name="T70" fmla="*/ 2147483647 w 180"/>
                  <a:gd name="T71" fmla="*/ 2147483647 h 204"/>
                  <a:gd name="T72" fmla="*/ 2147483647 w 180"/>
                  <a:gd name="T73" fmla="*/ 2147483647 h 204"/>
                  <a:gd name="T74" fmla="*/ 2147483647 w 180"/>
                  <a:gd name="T75" fmla="*/ 2147483647 h 204"/>
                  <a:gd name="T76" fmla="*/ 2147483647 w 180"/>
                  <a:gd name="T77" fmla="*/ 2147483647 h 204"/>
                  <a:gd name="T78" fmla="*/ 2147483647 w 180"/>
                  <a:gd name="T79" fmla="*/ 2147483647 h 204"/>
                  <a:gd name="T80" fmla="*/ 2147483647 w 180"/>
                  <a:gd name="T81" fmla="*/ 2147483647 h 2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0"/>
                  <a:gd name="T124" fmla="*/ 0 h 204"/>
                  <a:gd name="T125" fmla="*/ 180 w 180"/>
                  <a:gd name="T126" fmla="*/ 204 h 20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0" h="204">
                    <a:moveTo>
                      <a:pt x="180" y="45"/>
                    </a:moveTo>
                    <a:cubicBezTo>
                      <a:pt x="180" y="45"/>
                      <a:pt x="180" y="45"/>
                      <a:pt x="180" y="45"/>
                    </a:cubicBezTo>
                    <a:cubicBezTo>
                      <a:pt x="177" y="44"/>
                      <a:pt x="177" y="44"/>
                      <a:pt x="177" y="44"/>
                    </a:cubicBezTo>
                    <a:cubicBezTo>
                      <a:pt x="160" y="49"/>
                      <a:pt x="160" y="49"/>
                      <a:pt x="160" y="49"/>
                    </a:cubicBezTo>
                    <a:cubicBezTo>
                      <a:pt x="3" y="0"/>
                      <a:pt x="3" y="0"/>
                      <a:pt x="3" y="0"/>
                    </a:cubicBezTo>
                    <a:cubicBezTo>
                      <a:pt x="0" y="1"/>
                      <a:pt x="0" y="1"/>
                      <a:pt x="0" y="1"/>
                    </a:cubicBezTo>
                    <a:cubicBezTo>
                      <a:pt x="0" y="1"/>
                      <a:pt x="0" y="2"/>
                      <a:pt x="0" y="3"/>
                    </a:cubicBezTo>
                    <a:cubicBezTo>
                      <a:pt x="158" y="53"/>
                      <a:pt x="158" y="53"/>
                      <a:pt x="158" y="53"/>
                    </a:cubicBezTo>
                    <a:cubicBezTo>
                      <a:pt x="158" y="54"/>
                      <a:pt x="158" y="55"/>
                      <a:pt x="158" y="56"/>
                    </a:cubicBezTo>
                    <a:cubicBezTo>
                      <a:pt x="158" y="62"/>
                      <a:pt x="158" y="72"/>
                      <a:pt x="157" y="84"/>
                    </a:cubicBezTo>
                    <a:cubicBezTo>
                      <a:pt x="1" y="35"/>
                      <a:pt x="1" y="35"/>
                      <a:pt x="1" y="35"/>
                    </a:cubicBezTo>
                    <a:cubicBezTo>
                      <a:pt x="0" y="37"/>
                      <a:pt x="0" y="37"/>
                      <a:pt x="0" y="37"/>
                    </a:cubicBezTo>
                    <a:cubicBezTo>
                      <a:pt x="0" y="38"/>
                      <a:pt x="0" y="38"/>
                      <a:pt x="1" y="39"/>
                    </a:cubicBezTo>
                    <a:cubicBezTo>
                      <a:pt x="156" y="88"/>
                      <a:pt x="156" y="88"/>
                      <a:pt x="156" y="88"/>
                    </a:cubicBezTo>
                    <a:cubicBezTo>
                      <a:pt x="157" y="86"/>
                      <a:pt x="157" y="86"/>
                      <a:pt x="157" y="86"/>
                    </a:cubicBezTo>
                    <a:cubicBezTo>
                      <a:pt x="156" y="96"/>
                      <a:pt x="155" y="107"/>
                      <a:pt x="152" y="118"/>
                    </a:cubicBezTo>
                    <a:cubicBezTo>
                      <a:pt x="4" y="71"/>
                      <a:pt x="4" y="71"/>
                      <a:pt x="4" y="71"/>
                    </a:cubicBezTo>
                    <a:cubicBezTo>
                      <a:pt x="5" y="73"/>
                      <a:pt x="5" y="74"/>
                      <a:pt x="5" y="76"/>
                    </a:cubicBezTo>
                    <a:cubicBezTo>
                      <a:pt x="151" y="122"/>
                      <a:pt x="151" y="122"/>
                      <a:pt x="151" y="122"/>
                    </a:cubicBezTo>
                    <a:cubicBezTo>
                      <a:pt x="149" y="132"/>
                      <a:pt x="146" y="141"/>
                      <a:pt x="142" y="150"/>
                    </a:cubicBezTo>
                    <a:cubicBezTo>
                      <a:pt x="14" y="110"/>
                      <a:pt x="14" y="110"/>
                      <a:pt x="14" y="110"/>
                    </a:cubicBezTo>
                    <a:cubicBezTo>
                      <a:pt x="14" y="111"/>
                      <a:pt x="15" y="113"/>
                      <a:pt x="15" y="115"/>
                    </a:cubicBezTo>
                    <a:cubicBezTo>
                      <a:pt x="141" y="154"/>
                      <a:pt x="141" y="154"/>
                      <a:pt x="141" y="154"/>
                    </a:cubicBezTo>
                    <a:cubicBezTo>
                      <a:pt x="139" y="157"/>
                      <a:pt x="137" y="160"/>
                      <a:pt x="136" y="162"/>
                    </a:cubicBezTo>
                    <a:cubicBezTo>
                      <a:pt x="131" y="169"/>
                      <a:pt x="127" y="174"/>
                      <a:pt x="123" y="179"/>
                    </a:cubicBezTo>
                    <a:cubicBezTo>
                      <a:pt x="32" y="151"/>
                      <a:pt x="32" y="151"/>
                      <a:pt x="32" y="151"/>
                    </a:cubicBezTo>
                    <a:cubicBezTo>
                      <a:pt x="34" y="153"/>
                      <a:pt x="35" y="154"/>
                      <a:pt x="36" y="156"/>
                    </a:cubicBezTo>
                    <a:cubicBezTo>
                      <a:pt x="73" y="168"/>
                      <a:pt x="73" y="168"/>
                      <a:pt x="73" y="168"/>
                    </a:cubicBezTo>
                    <a:cubicBezTo>
                      <a:pt x="73" y="199"/>
                      <a:pt x="73" y="199"/>
                      <a:pt x="73" y="199"/>
                    </a:cubicBezTo>
                    <a:cubicBezTo>
                      <a:pt x="77" y="202"/>
                      <a:pt x="80" y="204"/>
                      <a:pt x="80" y="204"/>
                    </a:cubicBezTo>
                    <a:cubicBezTo>
                      <a:pt x="96" y="203"/>
                      <a:pt x="96" y="203"/>
                      <a:pt x="96" y="203"/>
                    </a:cubicBezTo>
                    <a:cubicBezTo>
                      <a:pt x="109" y="198"/>
                      <a:pt x="124" y="188"/>
                      <a:pt x="139" y="165"/>
                    </a:cubicBezTo>
                    <a:cubicBezTo>
                      <a:pt x="161" y="132"/>
                      <a:pt x="162" y="74"/>
                      <a:pt x="163" y="56"/>
                    </a:cubicBezTo>
                    <a:cubicBezTo>
                      <a:pt x="163" y="55"/>
                      <a:pt x="163" y="54"/>
                      <a:pt x="162" y="53"/>
                    </a:cubicBezTo>
                    <a:cubicBezTo>
                      <a:pt x="180" y="47"/>
                      <a:pt x="180" y="47"/>
                      <a:pt x="180" y="47"/>
                    </a:cubicBezTo>
                    <a:cubicBezTo>
                      <a:pt x="180" y="46"/>
                      <a:pt x="180" y="45"/>
                      <a:pt x="180" y="45"/>
                    </a:cubicBezTo>
                    <a:close/>
                    <a:moveTo>
                      <a:pt x="79" y="202"/>
                    </a:moveTo>
                    <a:cubicBezTo>
                      <a:pt x="78" y="202"/>
                      <a:pt x="78" y="202"/>
                      <a:pt x="77" y="202"/>
                    </a:cubicBezTo>
                    <a:cubicBezTo>
                      <a:pt x="77" y="169"/>
                      <a:pt x="77" y="169"/>
                      <a:pt x="77" y="169"/>
                    </a:cubicBezTo>
                    <a:cubicBezTo>
                      <a:pt x="119" y="182"/>
                      <a:pt x="119" y="182"/>
                      <a:pt x="119" y="182"/>
                    </a:cubicBezTo>
                    <a:cubicBezTo>
                      <a:pt x="102" y="200"/>
                      <a:pt x="86" y="202"/>
                      <a:pt x="79" y="202"/>
                    </a:cubicBez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1039" name="Rectangle 68"/>
              <p:cNvSpPr>
                <a:spLocks noChangeArrowheads="1"/>
              </p:cNvSpPr>
              <p:nvPr/>
            </p:nvSpPr>
            <p:spPr bwMode="auto">
              <a:xfrm>
                <a:off x="2754610" y="2867717"/>
                <a:ext cx="10714" cy="111154"/>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40" name="Rectangle 69"/>
              <p:cNvSpPr>
                <a:spLocks noChangeArrowheads="1"/>
              </p:cNvSpPr>
              <p:nvPr/>
            </p:nvSpPr>
            <p:spPr bwMode="auto">
              <a:xfrm>
                <a:off x="2996758" y="2826034"/>
                <a:ext cx="12857" cy="115124"/>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41" name="Rectangle 70"/>
              <p:cNvSpPr>
                <a:spLocks noChangeArrowheads="1"/>
              </p:cNvSpPr>
              <p:nvPr/>
            </p:nvSpPr>
            <p:spPr bwMode="auto">
              <a:xfrm>
                <a:off x="2829611" y="2778396"/>
                <a:ext cx="12857" cy="115124"/>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42" name="Rectangle 71"/>
              <p:cNvSpPr>
                <a:spLocks noChangeArrowheads="1"/>
              </p:cNvSpPr>
              <p:nvPr/>
            </p:nvSpPr>
            <p:spPr bwMode="auto">
              <a:xfrm>
                <a:off x="2983901" y="3056281"/>
                <a:ext cx="12857" cy="111154"/>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43" name="Rectangle 72"/>
              <p:cNvSpPr>
                <a:spLocks noChangeArrowheads="1"/>
              </p:cNvSpPr>
              <p:nvPr/>
            </p:nvSpPr>
            <p:spPr bwMode="auto">
              <a:xfrm>
                <a:off x="2829611" y="3008644"/>
                <a:ext cx="12857" cy="111154"/>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44" name="Rectangle 73"/>
              <p:cNvSpPr>
                <a:spLocks noChangeArrowheads="1"/>
              </p:cNvSpPr>
              <p:nvPr/>
            </p:nvSpPr>
            <p:spPr bwMode="auto">
              <a:xfrm>
                <a:off x="2683894" y="2732745"/>
                <a:ext cx="15001" cy="115124"/>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grpSp>
        <p:grpSp>
          <p:nvGrpSpPr>
            <p:cNvPr id="124187" name="Group 108"/>
            <p:cNvGrpSpPr>
              <a:grpSpLocks/>
            </p:cNvGrpSpPr>
            <p:nvPr/>
          </p:nvGrpSpPr>
          <p:grpSpPr bwMode="auto">
            <a:xfrm>
              <a:off x="1882" y="833"/>
              <a:ext cx="1089" cy="318"/>
              <a:chOff x="1292" y="2341"/>
              <a:chExt cx="1194" cy="360"/>
            </a:xfrm>
          </p:grpSpPr>
          <p:sp>
            <p:nvSpPr>
              <p:cNvPr id="31019"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20" name="Freeform 13"/>
              <p:cNvSpPr>
                <a:spLocks/>
              </p:cNvSpPr>
              <p:nvPr/>
            </p:nvSpPr>
            <p:spPr bwMode="auto">
              <a:xfrm>
                <a:off x="1354" y="2507"/>
                <a:ext cx="1088" cy="47"/>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1021" name="Line 149"/>
              <p:cNvSpPr>
                <a:spLocks noChangeShapeType="1"/>
              </p:cNvSpPr>
              <p:nvPr/>
            </p:nvSpPr>
            <p:spPr bwMode="auto">
              <a:xfrm flipH="1">
                <a:off x="2245" y="243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22" name="Line 149"/>
              <p:cNvSpPr>
                <a:spLocks noChangeShapeType="1"/>
              </p:cNvSpPr>
              <p:nvPr/>
            </p:nvSpPr>
            <p:spPr bwMode="auto">
              <a:xfrm flipH="1">
                <a:off x="2291" y="252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23" name="Line 149"/>
              <p:cNvSpPr>
                <a:spLocks noChangeShapeType="1"/>
              </p:cNvSpPr>
              <p:nvPr/>
            </p:nvSpPr>
            <p:spPr bwMode="auto">
              <a:xfrm flipH="1">
                <a:off x="2154" y="2524"/>
                <a:ext cx="0" cy="134"/>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24" name="Line 149"/>
              <p:cNvSpPr>
                <a:spLocks noChangeShapeType="1"/>
              </p:cNvSpPr>
              <p:nvPr/>
            </p:nvSpPr>
            <p:spPr bwMode="auto">
              <a:xfrm flipH="1">
                <a:off x="2064"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25" name="Line 149"/>
              <p:cNvSpPr>
                <a:spLocks noChangeShapeType="1"/>
              </p:cNvSpPr>
              <p:nvPr/>
            </p:nvSpPr>
            <p:spPr bwMode="auto">
              <a:xfrm flipH="1">
                <a:off x="1972" y="2522"/>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26" name="Line 149"/>
              <p:cNvSpPr>
                <a:spLocks noChangeShapeType="1"/>
              </p:cNvSpPr>
              <p:nvPr/>
            </p:nvSpPr>
            <p:spPr bwMode="auto">
              <a:xfrm flipH="1">
                <a:off x="1882"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27" name="Line 149"/>
              <p:cNvSpPr>
                <a:spLocks noChangeShapeType="1"/>
              </p:cNvSpPr>
              <p:nvPr/>
            </p:nvSpPr>
            <p:spPr bwMode="auto">
              <a:xfrm flipH="1">
                <a:off x="1790" y="2522"/>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28" name="Line 149"/>
              <p:cNvSpPr>
                <a:spLocks noChangeShapeType="1"/>
              </p:cNvSpPr>
              <p:nvPr/>
            </p:nvSpPr>
            <p:spPr bwMode="auto">
              <a:xfrm flipH="1">
                <a:off x="1700"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29" name="Line 149"/>
              <p:cNvSpPr>
                <a:spLocks noChangeShapeType="1"/>
              </p:cNvSpPr>
              <p:nvPr/>
            </p:nvSpPr>
            <p:spPr bwMode="auto">
              <a:xfrm flipH="1">
                <a:off x="1520" y="243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30" name="Line 149"/>
              <p:cNvSpPr>
                <a:spLocks noChangeShapeType="1"/>
              </p:cNvSpPr>
              <p:nvPr/>
            </p:nvSpPr>
            <p:spPr bwMode="auto">
              <a:xfrm flipH="1">
                <a:off x="1474" y="252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31" name="Line 149"/>
              <p:cNvSpPr>
                <a:spLocks noChangeShapeType="1"/>
              </p:cNvSpPr>
              <p:nvPr/>
            </p:nvSpPr>
            <p:spPr bwMode="auto">
              <a:xfrm flipH="1">
                <a:off x="1610" y="2522"/>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grpSp>
        <p:grpSp>
          <p:nvGrpSpPr>
            <p:cNvPr id="124188" name="Group 122"/>
            <p:cNvGrpSpPr>
              <a:grpSpLocks/>
            </p:cNvGrpSpPr>
            <p:nvPr/>
          </p:nvGrpSpPr>
          <p:grpSpPr bwMode="auto">
            <a:xfrm>
              <a:off x="521" y="1423"/>
              <a:ext cx="1089" cy="318"/>
              <a:chOff x="1292" y="2341"/>
              <a:chExt cx="1194" cy="360"/>
            </a:xfrm>
          </p:grpSpPr>
          <p:sp>
            <p:nvSpPr>
              <p:cNvPr id="31006"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07" name="Freeform 13"/>
              <p:cNvSpPr>
                <a:spLocks/>
              </p:cNvSpPr>
              <p:nvPr/>
            </p:nvSpPr>
            <p:spPr bwMode="auto">
              <a:xfrm>
                <a:off x="1354" y="2507"/>
                <a:ext cx="1088" cy="47"/>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1008" name="Line 149"/>
              <p:cNvSpPr>
                <a:spLocks noChangeShapeType="1"/>
              </p:cNvSpPr>
              <p:nvPr/>
            </p:nvSpPr>
            <p:spPr bwMode="auto">
              <a:xfrm flipH="1">
                <a:off x="2245" y="243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09" name="Line 149"/>
              <p:cNvSpPr>
                <a:spLocks noChangeShapeType="1"/>
              </p:cNvSpPr>
              <p:nvPr/>
            </p:nvSpPr>
            <p:spPr bwMode="auto">
              <a:xfrm flipH="1">
                <a:off x="2291" y="252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10" name="Line 149"/>
              <p:cNvSpPr>
                <a:spLocks noChangeShapeType="1"/>
              </p:cNvSpPr>
              <p:nvPr/>
            </p:nvSpPr>
            <p:spPr bwMode="auto">
              <a:xfrm flipH="1">
                <a:off x="2155" y="2524"/>
                <a:ext cx="0" cy="134"/>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11" name="Line 149"/>
              <p:cNvSpPr>
                <a:spLocks noChangeShapeType="1"/>
              </p:cNvSpPr>
              <p:nvPr/>
            </p:nvSpPr>
            <p:spPr bwMode="auto">
              <a:xfrm flipH="1">
                <a:off x="2065"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12" name="Line 149"/>
              <p:cNvSpPr>
                <a:spLocks noChangeShapeType="1"/>
              </p:cNvSpPr>
              <p:nvPr/>
            </p:nvSpPr>
            <p:spPr bwMode="auto">
              <a:xfrm flipH="1">
                <a:off x="1973" y="2522"/>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13" name="Line 149"/>
              <p:cNvSpPr>
                <a:spLocks noChangeShapeType="1"/>
              </p:cNvSpPr>
              <p:nvPr/>
            </p:nvSpPr>
            <p:spPr bwMode="auto">
              <a:xfrm flipH="1">
                <a:off x="1883"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14" name="Line 149"/>
              <p:cNvSpPr>
                <a:spLocks noChangeShapeType="1"/>
              </p:cNvSpPr>
              <p:nvPr/>
            </p:nvSpPr>
            <p:spPr bwMode="auto">
              <a:xfrm flipH="1">
                <a:off x="1791" y="2522"/>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15" name="Line 149"/>
              <p:cNvSpPr>
                <a:spLocks noChangeShapeType="1"/>
              </p:cNvSpPr>
              <p:nvPr/>
            </p:nvSpPr>
            <p:spPr bwMode="auto">
              <a:xfrm flipH="1">
                <a:off x="1700"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16" name="Line 149"/>
              <p:cNvSpPr>
                <a:spLocks noChangeShapeType="1"/>
              </p:cNvSpPr>
              <p:nvPr/>
            </p:nvSpPr>
            <p:spPr bwMode="auto">
              <a:xfrm flipH="1">
                <a:off x="1520" y="243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17" name="Line 149"/>
              <p:cNvSpPr>
                <a:spLocks noChangeShapeType="1"/>
              </p:cNvSpPr>
              <p:nvPr/>
            </p:nvSpPr>
            <p:spPr bwMode="auto">
              <a:xfrm flipH="1">
                <a:off x="1474" y="252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1018" name="Line 149"/>
              <p:cNvSpPr>
                <a:spLocks noChangeShapeType="1"/>
              </p:cNvSpPr>
              <p:nvPr/>
            </p:nvSpPr>
            <p:spPr bwMode="auto">
              <a:xfrm flipH="1">
                <a:off x="1610" y="2522"/>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grpSp>
      </p:grpSp>
      <p:grpSp>
        <p:nvGrpSpPr>
          <p:cNvPr id="123913" name="Group 145"/>
          <p:cNvGrpSpPr>
            <a:grpSpLocks/>
          </p:cNvGrpSpPr>
          <p:nvPr/>
        </p:nvGrpSpPr>
        <p:grpSpPr bwMode="auto">
          <a:xfrm>
            <a:off x="1114425" y="5541963"/>
            <a:ext cx="342900" cy="407987"/>
            <a:chOff x="2659063" y="2593975"/>
            <a:chExt cx="596900" cy="666750"/>
          </a:xfrm>
        </p:grpSpPr>
        <p:sp>
          <p:nvSpPr>
            <p:cNvPr id="30988" name="Freeform 61"/>
            <p:cNvSpPr>
              <a:spLocks/>
            </p:cNvSpPr>
            <p:nvPr/>
          </p:nvSpPr>
          <p:spPr bwMode="auto">
            <a:xfrm>
              <a:off x="2659063" y="2593975"/>
              <a:ext cx="596900" cy="666750"/>
            </a:xfrm>
            <a:custGeom>
              <a:avLst/>
              <a:gdLst>
                <a:gd name="T0" fmla="*/ 2147483647 w 187"/>
                <a:gd name="T1" fmla="*/ 2147483647 h 209"/>
                <a:gd name="T2" fmla="*/ 2147483647 w 187"/>
                <a:gd name="T3" fmla="*/ 2147483647 h 209"/>
                <a:gd name="T4" fmla="*/ 2147483647 w 187"/>
                <a:gd name="T5" fmla="*/ 2147483647 h 209"/>
                <a:gd name="T6" fmla="*/ 2147483647 w 187"/>
                <a:gd name="T7" fmla="*/ 0 h 209"/>
                <a:gd name="T8" fmla="*/ 2147483647 w 187"/>
                <a:gd name="T9" fmla="*/ 2147483647 h 209"/>
                <a:gd name="T10" fmla="*/ 2147483647 w 187"/>
                <a:gd name="T11" fmla="*/ 2147483647 h 209"/>
                <a:gd name="T12" fmla="*/ 2147483647 w 187"/>
                <a:gd name="T13" fmla="*/ 2147483647 h 209"/>
                <a:gd name="T14" fmla="*/ 2147483647 w 187"/>
                <a:gd name="T15" fmla="*/ 2147483647 h 209"/>
                <a:gd name="T16" fmla="*/ 0 60000 65536"/>
                <a:gd name="T17" fmla="*/ 0 60000 65536"/>
                <a:gd name="T18" fmla="*/ 0 60000 65536"/>
                <a:gd name="T19" fmla="*/ 0 60000 65536"/>
                <a:gd name="T20" fmla="*/ 0 60000 65536"/>
                <a:gd name="T21" fmla="*/ 0 60000 65536"/>
                <a:gd name="T22" fmla="*/ 0 60000 65536"/>
                <a:gd name="T23" fmla="*/ 0 60000 65536"/>
                <a:gd name="T24" fmla="*/ 0 w 187"/>
                <a:gd name="T25" fmla="*/ 0 h 209"/>
                <a:gd name="T26" fmla="*/ 187 w 187"/>
                <a:gd name="T27" fmla="*/ 209 h 2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7" h="209">
                  <a:moveTo>
                    <a:pt x="84" y="209"/>
                  </a:moveTo>
                  <a:cubicBezTo>
                    <a:pt x="84" y="209"/>
                    <a:pt x="48" y="187"/>
                    <a:pt x="24" y="131"/>
                  </a:cubicBezTo>
                  <a:cubicBezTo>
                    <a:pt x="0" y="75"/>
                    <a:pt x="4" y="6"/>
                    <a:pt x="4" y="6"/>
                  </a:cubicBezTo>
                  <a:cubicBezTo>
                    <a:pt x="24" y="0"/>
                    <a:pt x="24" y="0"/>
                    <a:pt x="24" y="0"/>
                  </a:cubicBezTo>
                  <a:cubicBezTo>
                    <a:pt x="184" y="50"/>
                    <a:pt x="184" y="50"/>
                    <a:pt x="184" y="50"/>
                  </a:cubicBezTo>
                  <a:cubicBezTo>
                    <a:pt x="184" y="50"/>
                    <a:pt x="187" y="141"/>
                    <a:pt x="156" y="175"/>
                  </a:cubicBezTo>
                  <a:cubicBezTo>
                    <a:pt x="132" y="202"/>
                    <a:pt x="117" y="207"/>
                    <a:pt x="117" y="207"/>
                  </a:cubicBezTo>
                  <a:lnTo>
                    <a:pt x="84" y="209"/>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989" name="Rectangle 62"/>
            <p:cNvSpPr>
              <a:spLocks noChangeArrowheads="1"/>
            </p:cNvSpPr>
            <p:nvPr/>
          </p:nvSpPr>
          <p:spPr bwMode="auto">
            <a:xfrm>
              <a:off x="3076341" y="2736664"/>
              <a:ext cx="16581" cy="114152"/>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90" name="Rectangle 63"/>
            <p:cNvSpPr>
              <a:spLocks noChangeArrowheads="1"/>
            </p:cNvSpPr>
            <p:nvPr/>
          </p:nvSpPr>
          <p:spPr bwMode="auto">
            <a:xfrm>
              <a:off x="2910536" y="2695154"/>
              <a:ext cx="13816" cy="106370"/>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91" name="Rectangle 64"/>
            <p:cNvSpPr>
              <a:spLocks noChangeArrowheads="1"/>
            </p:cNvSpPr>
            <p:nvPr/>
          </p:nvSpPr>
          <p:spPr bwMode="auto">
            <a:xfrm>
              <a:off x="2753019" y="2640674"/>
              <a:ext cx="13818" cy="114152"/>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92" name="Rectangle 65"/>
            <p:cNvSpPr>
              <a:spLocks noChangeArrowheads="1"/>
            </p:cNvSpPr>
            <p:nvPr/>
          </p:nvSpPr>
          <p:spPr bwMode="auto">
            <a:xfrm>
              <a:off x="3062523" y="2964968"/>
              <a:ext cx="16581" cy="114152"/>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93" name="Rectangle 66"/>
            <p:cNvSpPr>
              <a:spLocks noChangeArrowheads="1"/>
            </p:cNvSpPr>
            <p:nvPr/>
          </p:nvSpPr>
          <p:spPr bwMode="auto">
            <a:xfrm>
              <a:off x="2905009" y="2918269"/>
              <a:ext cx="13816" cy="108963"/>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94" name="Freeform 67"/>
            <p:cNvSpPr>
              <a:spLocks noEditPoints="1"/>
            </p:cNvSpPr>
            <p:nvPr/>
          </p:nvSpPr>
          <p:spPr bwMode="auto">
            <a:xfrm>
              <a:off x="2672881" y="2609541"/>
              <a:ext cx="572028" cy="651184"/>
            </a:xfrm>
            <a:custGeom>
              <a:avLst/>
              <a:gdLst>
                <a:gd name="T0" fmla="*/ 2147483647 w 180"/>
                <a:gd name="T1" fmla="*/ 2147483647 h 204"/>
                <a:gd name="T2" fmla="*/ 2147483647 w 180"/>
                <a:gd name="T3" fmla="*/ 2147483647 h 204"/>
                <a:gd name="T4" fmla="*/ 2147483647 w 180"/>
                <a:gd name="T5" fmla="*/ 2147483647 h 204"/>
                <a:gd name="T6" fmla="*/ 2147483647 w 180"/>
                <a:gd name="T7" fmla="*/ 2147483647 h 204"/>
                <a:gd name="T8" fmla="*/ 2147483647 w 180"/>
                <a:gd name="T9" fmla="*/ 0 h 204"/>
                <a:gd name="T10" fmla="*/ 0 w 180"/>
                <a:gd name="T11" fmla="*/ 2147483647 h 204"/>
                <a:gd name="T12" fmla="*/ 0 w 180"/>
                <a:gd name="T13" fmla="*/ 2147483647 h 204"/>
                <a:gd name="T14" fmla="*/ 2147483647 w 180"/>
                <a:gd name="T15" fmla="*/ 2147483647 h 204"/>
                <a:gd name="T16" fmla="*/ 2147483647 w 180"/>
                <a:gd name="T17" fmla="*/ 2147483647 h 204"/>
                <a:gd name="T18" fmla="*/ 2147483647 w 180"/>
                <a:gd name="T19" fmla="*/ 2147483647 h 204"/>
                <a:gd name="T20" fmla="*/ 2147483647 w 180"/>
                <a:gd name="T21" fmla="*/ 2147483647 h 204"/>
                <a:gd name="T22" fmla="*/ 0 w 180"/>
                <a:gd name="T23" fmla="*/ 2147483647 h 204"/>
                <a:gd name="T24" fmla="*/ 2147483647 w 180"/>
                <a:gd name="T25" fmla="*/ 2147483647 h 204"/>
                <a:gd name="T26" fmla="*/ 2147483647 w 180"/>
                <a:gd name="T27" fmla="*/ 2147483647 h 204"/>
                <a:gd name="T28" fmla="*/ 2147483647 w 180"/>
                <a:gd name="T29" fmla="*/ 2147483647 h 204"/>
                <a:gd name="T30" fmla="*/ 2147483647 w 180"/>
                <a:gd name="T31" fmla="*/ 2147483647 h 204"/>
                <a:gd name="T32" fmla="*/ 2147483647 w 180"/>
                <a:gd name="T33" fmla="*/ 2147483647 h 204"/>
                <a:gd name="T34" fmla="*/ 2147483647 w 180"/>
                <a:gd name="T35" fmla="*/ 2147483647 h 204"/>
                <a:gd name="T36" fmla="*/ 2147483647 w 180"/>
                <a:gd name="T37" fmla="*/ 2147483647 h 204"/>
                <a:gd name="T38" fmla="*/ 2147483647 w 180"/>
                <a:gd name="T39" fmla="*/ 2147483647 h 204"/>
                <a:gd name="T40" fmla="*/ 2147483647 w 180"/>
                <a:gd name="T41" fmla="*/ 2147483647 h 204"/>
                <a:gd name="T42" fmla="*/ 2147483647 w 180"/>
                <a:gd name="T43" fmla="*/ 2147483647 h 204"/>
                <a:gd name="T44" fmla="*/ 2147483647 w 180"/>
                <a:gd name="T45" fmla="*/ 2147483647 h 204"/>
                <a:gd name="T46" fmla="*/ 2147483647 w 180"/>
                <a:gd name="T47" fmla="*/ 2147483647 h 204"/>
                <a:gd name="T48" fmla="*/ 2147483647 w 180"/>
                <a:gd name="T49" fmla="*/ 2147483647 h 204"/>
                <a:gd name="T50" fmla="*/ 2147483647 w 180"/>
                <a:gd name="T51" fmla="*/ 2147483647 h 204"/>
                <a:gd name="T52" fmla="*/ 2147483647 w 180"/>
                <a:gd name="T53" fmla="*/ 2147483647 h 204"/>
                <a:gd name="T54" fmla="*/ 2147483647 w 180"/>
                <a:gd name="T55" fmla="*/ 2147483647 h 204"/>
                <a:gd name="T56" fmla="*/ 2147483647 w 180"/>
                <a:gd name="T57" fmla="*/ 2147483647 h 204"/>
                <a:gd name="T58" fmla="*/ 2147483647 w 180"/>
                <a:gd name="T59" fmla="*/ 2147483647 h 204"/>
                <a:gd name="T60" fmla="*/ 2147483647 w 180"/>
                <a:gd name="T61" fmla="*/ 2147483647 h 204"/>
                <a:gd name="T62" fmla="*/ 2147483647 w 180"/>
                <a:gd name="T63" fmla="*/ 2147483647 h 204"/>
                <a:gd name="T64" fmla="*/ 2147483647 w 180"/>
                <a:gd name="T65" fmla="*/ 2147483647 h 204"/>
                <a:gd name="T66" fmla="*/ 2147483647 w 180"/>
                <a:gd name="T67" fmla="*/ 2147483647 h 204"/>
                <a:gd name="T68" fmla="*/ 2147483647 w 180"/>
                <a:gd name="T69" fmla="*/ 2147483647 h 204"/>
                <a:gd name="T70" fmla="*/ 2147483647 w 180"/>
                <a:gd name="T71" fmla="*/ 2147483647 h 204"/>
                <a:gd name="T72" fmla="*/ 2147483647 w 180"/>
                <a:gd name="T73" fmla="*/ 2147483647 h 204"/>
                <a:gd name="T74" fmla="*/ 2147483647 w 180"/>
                <a:gd name="T75" fmla="*/ 2147483647 h 204"/>
                <a:gd name="T76" fmla="*/ 2147483647 w 180"/>
                <a:gd name="T77" fmla="*/ 2147483647 h 204"/>
                <a:gd name="T78" fmla="*/ 2147483647 w 180"/>
                <a:gd name="T79" fmla="*/ 2147483647 h 204"/>
                <a:gd name="T80" fmla="*/ 2147483647 w 180"/>
                <a:gd name="T81" fmla="*/ 2147483647 h 2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0"/>
                <a:gd name="T124" fmla="*/ 0 h 204"/>
                <a:gd name="T125" fmla="*/ 180 w 180"/>
                <a:gd name="T126" fmla="*/ 204 h 20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0" h="204">
                  <a:moveTo>
                    <a:pt x="180" y="45"/>
                  </a:moveTo>
                  <a:cubicBezTo>
                    <a:pt x="180" y="45"/>
                    <a:pt x="180" y="45"/>
                    <a:pt x="180" y="45"/>
                  </a:cubicBezTo>
                  <a:cubicBezTo>
                    <a:pt x="177" y="44"/>
                    <a:pt x="177" y="44"/>
                    <a:pt x="177" y="44"/>
                  </a:cubicBezTo>
                  <a:cubicBezTo>
                    <a:pt x="160" y="49"/>
                    <a:pt x="160" y="49"/>
                    <a:pt x="160" y="49"/>
                  </a:cubicBezTo>
                  <a:cubicBezTo>
                    <a:pt x="3" y="0"/>
                    <a:pt x="3" y="0"/>
                    <a:pt x="3" y="0"/>
                  </a:cubicBezTo>
                  <a:cubicBezTo>
                    <a:pt x="0" y="1"/>
                    <a:pt x="0" y="1"/>
                    <a:pt x="0" y="1"/>
                  </a:cubicBezTo>
                  <a:cubicBezTo>
                    <a:pt x="0" y="1"/>
                    <a:pt x="0" y="2"/>
                    <a:pt x="0" y="3"/>
                  </a:cubicBezTo>
                  <a:cubicBezTo>
                    <a:pt x="158" y="53"/>
                    <a:pt x="158" y="53"/>
                    <a:pt x="158" y="53"/>
                  </a:cubicBezTo>
                  <a:cubicBezTo>
                    <a:pt x="158" y="54"/>
                    <a:pt x="158" y="55"/>
                    <a:pt x="158" y="56"/>
                  </a:cubicBezTo>
                  <a:cubicBezTo>
                    <a:pt x="158" y="62"/>
                    <a:pt x="158" y="72"/>
                    <a:pt x="157" y="84"/>
                  </a:cubicBezTo>
                  <a:cubicBezTo>
                    <a:pt x="1" y="35"/>
                    <a:pt x="1" y="35"/>
                    <a:pt x="1" y="35"/>
                  </a:cubicBezTo>
                  <a:cubicBezTo>
                    <a:pt x="0" y="37"/>
                    <a:pt x="0" y="37"/>
                    <a:pt x="0" y="37"/>
                  </a:cubicBezTo>
                  <a:cubicBezTo>
                    <a:pt x="0" y="38"/>
                    <a:pt x="0" y="38"/>
                    <a:pt x="1" y="39"/>
                  </a:cubicBezTo>
                  <a:cubicBezTo>
                    <a:pt x="156" y="88"/>
                    <a:pt x="156" y="88"/>
                    <a:pt x="156" y="88"/>
                  </a:cubicBezTo>
                  <a:cubicBezTo>
                    <a:pt x="157" y="86"/>
                    <a:pt x="157" y="86"/>
                    <a:pt x="157" y="86"/>
                  </a:cubicBezTo>
                  <a:cubicBezTo>
                    <a:pt x="156" y="96"/>
                    <a:pt x="155" y="107"/>
                    <a:pt x="152" y="118"/>
                  </a:cubicBezTo>
                  <a:cubicBezTo>
                    <a:pt x="4" y="71"/>
                    <a:pt x="4" y="71"/>
                    <a:pt x="4" y="71"/>
                  </a:cubicBezTo>
                  <a:cubicBezTo>
                    <a:pt x="5" y="73"/>
                    <a:pt x="5" y="74"/>
                    <a:pt x="5" y="76"/>
                  </a:cubicBezTo>
                  <a:cubicBezTo>
                    <a:pt x="151" y="122"/>
                    <a:pt x="151" y="122"/>
                    <a:pt x="151" y="122"/>
                  </a:cubicBezTo>
                  <a:cubicBezTo>
                    <a:pt x="149" y="132"/>
                    <a:pt x="146" y="141"/>
                    <a:pt x="142" y="150"/>
                  </a:cubicBezTo>
                  <a:cubicBezTo>
                    <a:pt x="14" y="110"/>
                    <a:pt x="14" y="110"/>
                    <a:pt x="14" y="110"/>
                  </a:cubicBezTo>
                  <a:cubicBezTo>
                    <a:pt x="14" y="111"/>
                    <a:pt x="15" y="113"/>
                    <a:pt x="15" y="115"/>
                  </a:cubicBezTo>
                  <a:cubicBezTo>
                    <a:pt x="141" y="154"/>
                    <a:pt x="141" y="154"/>
                    <a:pt x="141" y="154"/>
                  </a:cubicBezTo>
                  <a:cubicBezTo>
                    <a:pt x="139" y="157"/>
                    <a:pt x="137" y="160"/>
                    <a:pt x="136" y="162"/>
                  </a:cubicBezTo>
                  <a:cubicBezTo>
                    <a:pt x="131" y="169"/>
                    <a:pt x="127" y="174"/>
                    <a:pt x="123" y="179"/>
                  </a:cubicBezTo>
                  <a:cubicBezTo>
                    <a:pt x="32" y="151"/>
                    <a:pt x="32" y="151"/>
                    <a:pt x="32" y="151"/>
                  </a:cubicBezTo>
                  <a:cubicBezTo>
                    <a:pt x="34" y="153"/>
                    <a:pt x="35" y="154"/>
                    <a:pt x="36" y="156"/>
                  </a:cubicBezTo>
                  <a:cubicBezTo>
                    <a:pt x="73" y="168"/>
                    <a:pt x="73" y="168"/>
                    <a:pt x="73" y="168"/>
                  </a:cubicBezTo>
                  <a:cubicBezTo>
                    <a:pt x="73" y="199"/>
                    <a:pt x="73" y="199"/>
                    <a:pt x="73" y="199"/>
                  </a:cubicBezTo>
                  <a:cubicBezTo>
                    <a:pt x="77" y="202"/>
                    <a:pt x="80" y="204"/>
                    <a:pt x="80" y="204"/>
                  </a:cubicBezTo>
                  <a:cubicBezTo>
                    <a:pt x="96" y="203"/>
                    <a:pt x="96" y="203"/>
                    <a:pt x="96" y="203"/>
                  </a:cubicBezTo>
                  <a:cubicBezTo>
                    <a:pt x="109" y="198"/>
                    <a:pt x="124" y="188"/>
                    <a:pt x="139" y="165"/>
                  </a:cubicBezTo>
                  <a:cubicBezTo>
                    <a:pt x="161" y="132"/>
                    <a:pt x="162" y="74"/>
                    <a:pt x="163" y="56"/>
                  </a:cubicBezTo>
                  <a:cubicBezTo>
                    <a:pt x="163" y="55"/>
                    <a:pt x="163" y="54"/>
                    <a:pt x="162" y="53"/>
                  </a:cubicBezTo>
                  <a:cubicBezTo>
                    <a:pt x="180" y="47"/>
                    <a:pt x="180" y="47"/>
                    <a:pt x="180" y="47"/>
                  </a:cubicBezTo>
                  <a:cubicBezTo>
                    <a:pt x="180" y="46"/>
                    <a:pt x="180" y="45"/>
                    <a:pt x="180" y="45"/>
                  </a:cubicBezTo>
                  <a:close/>
                  <a:moveTo>
                    <a:pt x="79" y="202"/>
                  </a:moveTo>
                  <a:cubicBezTo>
                    <a:pt x="78" y="202"/>
                    <a:pt x="78" y="202"/>
                    <a:pt x="77" y="202"/>
                  </a:cubicBezTo>
                  <a:cubicBezTo>
                    <a:pt x="77" y="169"/>
                    <a:pt x="77" y="169"/>
                    <a:pt x="77" y="169"/>
                  </a:cubicBezTo>
                  <a:cubicBezTo>
                    <a:pt x="119" y="182"/>
                    <a:pt x="119" y="182"/>
                    <a:pt x="119" y="182"/>
                  </a:cubicBezTo>
                  <a:cubicBezTo>
                    <a:pt x="102" y="200"/>
                    <a:pt x="86" y="202"/>
                    <a:pt x="79" y="202"/>
                  </a:cubicBez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995" name="Rectangle 68"/>
            <p:cNvSpPr>
              <a:spLocks noChangeArrowheads="1"/>
            </p:cNvSpPr>
            <p:nvPr/>
          </p:nvSpPr>
          <p:spPr bwMode="auto">
            <a:xfrm>
              <a:off x="2753019" y="2868977"/>
              <a:ext cx="13818" cy="111557"/>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96" name="Rectangle 69"/>
            <p:cNvSpPr>
              <a:spLocks noChangeArrowheads="1"/>
            </p:cNvSpPr>
            <p:nvPr/>
          </p:nvSpPr>
          <p:spPr bwMode="auto">
            <a:xfrm>
              <a:off x="2996201" y="2824872"/>
              <a:ext cx="13818" cy="116747"/>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97" name="Rectangle 70"/>
            <p:cNvSpPr>
              <a:spLocks noChangeArrowheads="1"/>
            </p:cNvSpPr>
            <p:nvPr/>
          </p:nvSpPr>
          <p:spPr bwMode="auto">
            <a:xfrm>
              <a:off x="2830395" y="2778174"/>
              <a:ext cx="13818" cy="116747"/>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98" name="Rectangle 71"/>
            <p:cNvSpPr>
              <a:spLocks noChangeArrowheads="1"/>
            </p:cNvSpPr>
            <p:nvPr/>
          </p:nvSpPr>
          <p:spPr bwMode="auto">
            <a:xfrm>
              <a:off x="2985147" y="3055771"/>
              <a:ext cx="11054" cy="111557"/>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99" name="Rectangle 72"/>
            <p:cNvSpPr>
              <a:spLocks noChangeArrowheads="1"/>
            </p:cNvSpPr>
            <p:nvPr/>
          </p:nvSpPr>
          <p:spPr bwMode="auto">
            <a:xfrm>
              <a:off x="2830395" y="3009073"/>
              <a:ext cx="13818" cy="111557"/>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1000" name="Rectangle 73"/>
            <p:cNvSpPr>
              <a:spLocks noChangeArrowheads="1"/>
            </p:cNvSpPr>
            <p:nvPr/>
          </p:nvSpPr>
          <p:spPr bwMode="auto">
            <a:xfrm>
              <a:off x="2683935" y="2734071"/>
              <a:ext cx="16581" cy="114152"/>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grpSp>
      <p:grpSp>
        <p:nvGrpSpPr>
          <p:cNvPr id="123914" name="Group 229"/>
          <p:cNvGrpSpPr>
            <a:grpSpLocks/>
          </p:cNvGrpSpPr>
          <p:nvPr/>
        </p:nvGrpSpPr>
        <p:grpSpPr bwMode="auto">
          <a:xfrm>
            <a:off x="539750" y="5661025"/>
            <a:ext cx="647700" cy="288925"/>
            <a:chOff x="1292" y="2341"/>
            <a:chExt cx="1194" cy="360"/>
          </a:xfrm>
        </p:grpSpPr>
        <p:sp>
          <p:nvSpPr>
            <p:cNvPr id="30975"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76" name="Freeform 13"/>
            <p:cNvSpPr>
              <a:spLocks/>
            </p:cNvSpPr>
            <p:nvPr/>
          </p:nvSpPr>
          <p:spPr bwMode="auto">
            <a:xfrm>
              <a:off x="1353" y="2507"/>
              <a:ext cx="1089" cy="45"/>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977" name="Line 149"/>
            <p:cNvSpPr>
              <a:spLocks noChangeShapeType="1"/>
            </p:cNvSpPr>
            <p:nvPr/>
          </p:nvSpPr>
          <p:spPr bwMode="auto">
            <a:xfrm flipH="1">
              <a:off x="2246" y="243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78" name="Line 149"/>
            <p:cNvSpPr>
              <a:spLocks noChangeShapeType="1"/>
            </p:cNvSpPr>
            <p:nvPr/>
          </p:nvSpPr>
          <p:spPr bwMode="auto">
            <a:xfrm flipH="1">
              <a:off x="2290" y="2523"/>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79" name="Line 149"/>
            <p:cNvSpPr>
              <a:spLocks noChangeShapeType="1"/>
            </p:cNvSpPr>
            <p:nvPr/>
          </p:nvSpPr>
          <p:spPr bwMode="auto">
            <a:xfrm flipH="1">
              <a:off x="2155" y="2525"/>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80" name="Line 149"/>
            <p:cNvSpPr>
              <a:spLocks noChangeShapeType="1"/>
            </p:cNvSpPr>
            <p:nvPr/>
          </p:nvSpPr>
          <p:spPr bwMode="auto">
            <a:xfrm flipH="1">
              <a:off x="2065"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81" name="Line 149"/>
            <p:cNvSpPr>
              <a:spLocks noChangeShapeType="1"/>
            </p:cNvSpPr>
            <p:nvPr/>
          </p:nvSpPr>
          <p:spPr bwMode="auto">
            <a:xfrm flipH="1">
              <a:off x="1974"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82" name="Line 149"/>
            <p:cNvSpPr>
              <a:spLocks noChangeShapeType="1"/>
            </p:cNvSpPr>
            <p:nvPr/>
          </p:nvSpPr>
          <p:spPr bwMode="auto">
            <a:xfrm flipH="1">
              <a:off x="1883"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83" name="Line 149"/>
            <p:cNvSpPr>
              <a:spLocks noChangeShapeType="1"/>
            </p:cNvSpPr>
            <p:nvPr/>
          </p:nvSpPr>
          <p:spPr bwMode="auto">
            <a:xfrm flipH="1">
              <a:off x="1792"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84" name="Line 149"/>
            <p:cNvSpPr>
              <a:spLocks noChangeShapeType="1"/>
            </p:cNvSpPr>
            <p:nvPr/>
          </p:nvSpPr>
          <p:spPr bwMode="auto">
            <a:xfrm flipH="1">
              <a:off x="1702"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85" name="Line 149"/>
            <p:cNvSpPr>
              <a:spLocks noChangeShapeType="1"/>
            </p:cNvSpPr>
            <p:nvPr/>
          </p:nvSpPr>
          <p:spPr bwMode="auto">
            <a:xfrm flipH="1">
              <a:off x="1520" y="243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86" name="Line 149"/>
            <p:cNvSpPr>
              <a:spLocks noChangeShapeType="1"/>
            </p:cNvSpPr>
            <p:nvPr/>
          </p:nvSpPr>
          <p:spPr bwMode="auto">
            <a:xfrm flipH="1">
              <a:off x="1473" y="2523"/>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87" name="Line 149"/>
            <p:cNvSpPr>
              <a:spLocks noChangeShapeType="1"/>
            </p:cNvSpPr>
            <p:nvPr/>
          </p:nvSpPr>
          <p:spPr bwMode="auto">
            <a:xfrm flipH="1">
              <a:off x="1611"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grpSp>
      <p:grpSp>
        <p:nvGrpSpPr>
          <p:cNvPr id="123915" name="Group 144"/>
          <p:cNvGrpSpPr>
            <a:grpSpLocks/>
          </p:cNvGrpSpPr>
          <p:nvPr/>
        </p:nvGrpSpPr>
        <p:grpSpPr bwMode="auto">
          <a:xfrm>
            <a:off x="4545013" y="3500438"/>
            <a:ext cx="346075" cy="406400"/>
            <a:chOff x="941388" y="2559050"/>
            <a:chExt cx="604838" cy="665163"/>
          </a:xfrm>
        </p:grpSpPr>
        <p:sp>
          <p:nvSpPr>
            <p:cNvPr id="30969" name="Freeform 55"/>
            <p:cNvSpPr>
              <a:spLocks/>
            </p:cNvSpPr>
            <p:nvPr/>
          </p:nvSpPr>
          <p:spPr bwMode="auto">
            <a:xfrm>
              <a:off x="941388" y="2559050"/>
              <a:ext cx="604838" cy="665163"/>
            </a:xfrm>
            <a:custGeom>
              <a:avLst/>
              <a:gdLst>
                <a:gd name="T0" fmla="*/ 2147483647 w 190"/>
                <a:gd name="T1" fmla="*/ 2147483647 h 209"/>
                <a:gd name="T2" fmla="*/ 2147483647 w 190"/>
                <a:gd name="T3" fmla="*/ 2147483647 h 209"/>
                <a:gd name="T4" fmla="*/ 2147483647 w 190"/>
                <a:gd name="T5" fmla="*/ 2147483647 h 209"/>
                <a:gd name="T6" fmla="*/ 2147483647 w 190"/>
                <a:gd name="T7" fmla="*/ 0 h 209"/>
                <a:gd name="T8" fmla="*/ 2147483647 w 190"/>
                <a:gd name="T9" fmla="*/ 2147483647 h 209"/>
                <a:gd name="T10" fmla="*/ 2147483647 w 190"/>
                <a:gd name="T11" fmla="*/ 2147483647 h 209"/>
                <a:gd name="T12" fmla="*/ 2147483647 w 190"/>
                <a:gd name="T13" fmla="*/ 2147483647 h 209"/>
                <a:gd name="T14" fmla="*/ 2147483647 w 190"/>
                <a:gd name="T15" fmla="*/ 2147483647 h 209"/>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209"/>
                <a:gd name="T26" fmla="*/ 190 w 190"/>
                <a:gd name="T27" fmla="*/ 209 h 2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209">
                  <a:moveTo>
                    <a:pt x="84" y="209"/>
                  </a:moveTo>
                  <a:cubicBezTo>
                    <a:pt x="84" y="209"/>
                    <a:pt x="48" y="186"/>
                    <a:pt x="24" y="130"/>
                  </a:cubicBezTo>
                  <a:cubicBezTo>
                    <a:pt x="0" y="75"/>
                    <a:pt x="4" y="6"/>
                    <a:pt x="4" y="6"/>
                  </a:cubicBezTo>
                  <a:cubicBezTo>
                    <a:pt x="24" y="0"/>
                    <a:pt x="24" y="0"/>
                    <a:pt x="24" y="0"/>
                  </a:cubicBezTo>
                  <a:cubicBezTo>
                    <a:pt x="185" y="50"/>
                    <a:pt x="185" y="50"/>
                    <a:pt x="185" y="50"/>
                  </a:cubicBezTo>
                  <a:cubicBezTo>
                    <a:pt x="185" y="50"/>
                    <a:pt x="190" y="135"/>
                    <a:pt x="157" y="175"/>
                  </a:cubicBezTo>
                  <a:cubicBezTo>
                    <a:pt x="133" y="202"/>
                    <a:pt x="117" y="207"/>
                    <a:pt x="117" y="207"/>
                  </a:cubicBezTo>
                  <a:lnTo>
                    <a:pt x="84" y="209"/>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970" name="Freeform 56"/>
            <p:cNvSpPr>
              <a:spLocks/>
            </p:cNvSpPr>
            <p:nvPr/>
          </p:nvSpPr>
          <p:spPr bwMode="auto">
            <a:xfrm>
              <a:off x="955260" y="2572041"/>
              <a:ext cx="574320" cy="652172"/>
            </a:xfrm>
            <a:custGeom>
              <a:avLst/>
              <a:gdLst>
                <a:gd name="T0" fmla="*/ 2147483647 w 181"/>
                <a:gd name="T1" fmla="*/ 2147483647 h 205"/>
                <a:gd name="T2" fmla="*/ 2147483647 w 181"/>
                <a:gd name="T3" fmla="*/ 2147483647 h 205"/>
                <a:gd name="T4" fmla="*/ 2147483647 w 181"/>
                <a:gd name="T5" fmla="*/ 2147483647 h 205"/>
                <a:gd name="T6" fmla="*/ 2147483647 w 181"/>
                <a:gd name="T7" fmla="*/ 2147483647 h 205"/>
                <a:gd name="T8" fmla="*/ 2147483647 w 181"/>
                <a:gd name="T9" fmla="*/ 0 h 205"/>
                <a:gd name="T10" fmla="*/ 0 w 181"/>
                <a:gd name="T11" fmla="*/ 2147483647 h 205"/>
                <a:gd name="T12" fmla="*/ 0 w 181"/>
                <a:gd name="T13" fmla="*/ 2147483647 h 205"/>
                <a:gd name="T14" fmla="*/ 0 w 181"/>
                <a:gd name="T15" fmla="*/ 2147483647 h 205"/>
                <a:gd name="T16" fmla="*/ 2147483647 w 181"/>
                <a:gd name="T17" fmla="*/ 2147483647 h 205"/>
                <a:gd name="T18" fmla="*/ 2147483647 w 181"/>
                <a:gd name="T19" fmla="*/ 2147483647 h 205"/>
                <a:gd name="T20" fmla="*/ 2147483647 w 181"/>
                <a:gd name="T21" fmla="*/ 2147483647 h 205"/>
                <a:gd name="T22" fmla="*/ 2147483647 w 181"/>
                <a:gd name="T23" fmla="*/ 2147483647 h 205"/>
                <a:gd name="T24" fmla="*/ 2147483647 w 181"/>
                <a:gd name="T25" fmla="*/ 2147483647 h 205"/>
                <a:gd name="T26" fmla="*/ 2147483647 w 181"/>
                <a:gd name="T27" fmla="*/ 2147483647 h 205"/>
                <a:gd name="T28" fmla="*/ 2147483647 w 181"/>
                <a:gd name="T29" fmla="*/ 2147483647 h 205"/>
                <a:gd name="T30" fmla="*/ 2147483647 w 181"/>
                <a:gd name="T31" fmla="*/ 2147483647 h 205"/>
                <a:gd name="T32" fmla="*/ 2147483647 w 181"/>
                <a:gd name="T33" fmla="*/ 2147483647 h 205"/>
                <a:gd name="T34" fmla="*/ 2147483647 w 181"/>
                <a:gd name="T35" fmla="*/ 2147483647 h 205"/>
                <a:gd name="T36" fmla="*/ 2147483647 w 181"/>
                <a:gd name="T37" fmla="*/ 2147483647 h 205"/>
                <a:gd name="T38" fmla="*/ 2147483647 w 181"/>
                <a:gd name="T39" fmla="*/ 2147483647 h 20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1"/>
                <a:gd name="T61" fmla="*/ 0 h 205"/>
                <a:gd name="T62" fmla="*/ 181 w 181"/>
                <a:gd name="T63" fmla="*/ 205 h 20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1" h="205">
                  <a:moveTo>
                    <a:pt x="181" y="46"/>
                  </a:moveTo>
                  <a:cubicBezTo>
                    <a:pt x="181" y="46"/>
                    <a:pt x="181" y="46"/>
                    <a:pt x="181" y="46"/>
                  </a:cubicBezTo>
                  <a:cubicBezTo>
                    <a:pt x="177" y="45"/>
                    <a:pt x="177" y="45"/>
                    <a:pt x="177" y="45"/>
                  </a:cubicBezTo>
                  <a:cubicBezTo>
                    <a:pt x="160" y="50"/>
                    <a:pt x="160" y="50"/>
                    <a:pt x="160" y="50"/>
                  </a:cubicBezTo>
                  <a:cubicBezTo>
                    <a:pt x="4" y="0"/>
                    <a:pt x="4" y="0"/>
                    <a:pt x="4" y="0"/>
                  </a:cubicBezTo>
                  <a:cubicBezTo>
                    <a:pt x="0" y="2"/>
                    <a:pt x="0" y="2"/>
                    <a:pt x="0" y="2"/>
                  </a:cubicBezTo>
                  <a:cubicBezTo>
                    <a:pt x="0" y="2"/>
                    <a:pt x="0" y="2"/>
                    <a:pt x="0" y="2"/>
                  </a:cubicBezTo>
                  <a:cubicBezTo>
                    <a:pt x="0" y="2"/>
                    <a:pt x="0" y="2"/>
                    <a:pt x="0" y="4"/>
                  </a:cubicBezTo>
                  <a:cubicBezTo>
                    <a:pt x="158" y="54"/>
                    <a:pt x="158" y="54"/>
                    <a:pt x="158" y="54"/>
                  </a:cubicBezTo>
                  <a:cubicBezTo>
                    <a:pt x="158" y="54"/>
                    <a:pt x="158" y="56"/>
                    <a:pt x="158" y="57"/>
                  </a:cubicBezTo>
                  <a:cubicBezTo>
                    <a:pt x="158" y="74"/>
                    <a:pt x="157" y="132"/>
                    <a:pt x="136" y="163"/>
                  </a:cubicBezTo>
                  <a:cubicBezTo>
                    <a:pt x="112" y="199"/>
                    <a:pt x="88" y="203"/>
                    <a:pt x="79" y="203"/>
                  </a:cubicBezTo>
                  <a:cubicBezTo>
                    <a:pt x="78" y="203"/>
                    <a:pt x="78" y="203"/>
                    <a:pt x="77" y="203"/>
                  </a:cubicBezTo>
                  <a:cubicBezTo>
                    <a:pt x="79" y="204"/>
                    <a:pt x="80" y="205"/>
                    <a:pt x="80" y="205"/>
                  </a:cubicBezTo>
                  <a:cubicBezTo>
                    <a:pt x="97" y="204"/>
                    <a:pt x="97" y="204"/>
                    <a:pt x="97" y="204"/>
                  </a:cubicBezTo>
                  <a:cubicBezTo>
                    <a:pt x="109" y="199"/>
                    <a:pt x="124" y="188"/>
                    <a:pt x="139" y="165"/>
                  </a:cubicBezTo>
                  <a:cubicBezTo>
                    <a:pt x="161" y="132"/>
                    <a:pt x="163" y="75"/>
                    <a:pt x="163" y="57"/>
                  </a:cubicBezTo>
                  <a:cubicBezTo>
                    <a:pt x="163" y="56"/>
                    <a:pt x="163" y="54"/>
                    <a:pt x="163" y="53"/>
                  </a:cubicBezTo>
                  <a:cubicBezTo>
                    <a:pt x="181" y="48"/>
                    <a:pt x="181" y="48"/>
                    <a:pt x="181" y="48"/>
                  </a:cubicBezTo>
                  <a:cubicBezTo>
                    <a:pt x="181" y="46"/>
                    <a:pt x="181" y="46"/>
                    <a:pt x="181" y="46"/>
                  </a:cubicBez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971" name="Freeform 57"/>
            <p:cNvSpPr>
              <a:spLocks/>
            </p:cNvSpPr>
            <p:nvPr/>
          </p:nvSpPr>
          <p:spPr bwMode="auto">
            <a:xfrm>
              <a:off x="1121729" y="2839666"/>
              <a:ext cx="141500" cy="202667"/>
            </a:xfrm>
            <a:custGeom>
              <a:avLst/>
              <a:gdLst>
                <a:gd name="T0" fmla="*/ 0 w 88"/>
                <a:gd name="T1" fmla="*/ 0 h 129"/>
                <a:gd name="T2" fmla="*/ 0 w 88"/>
                <a:gd name="T3" fmla="*/ 2147483647 h 129"/>
                <a:gd name="T4" fmla="*/ 2147483647 w 88"/>
                <a:gd name="T5" fmla="*/ 2147483647 h 129"/>
                <a:gd name="T6" fmla="*/ 2147483647 w 88"/>
                <a:gd name="T7" fmla="*/ 2147483647 h 129"/>
                <a:gd name="T8" fmla="*/ 0 w 88"/>
                <a:gd name="T9" fmla="*/ 0 h 129"/>
                <a:gd name="T10" fmla="*/ 0 60000 65536"/>
                <a:gd name="T11" fmla="*/ 0 60000 65536"/>
                <a:gd name="T12" fmla="*/ 0 60000 65536"/>
                <a:gd name="T13" fmla="*/ 0 60000 65536"/>
                <a:gd name="T14" fmla="*/ 0 60000 65536"/>
                <a:gd name="T15" fmla="*/ 0 w 88"/>
                <a:gd name="T16" fmla="*/ 0 h 129"/>
                <a:gd name="T17" fmla="*/ 88 w 88"/>
                <a:gd name="T18" fmla="*/ 129 h 129"/>
              </a:gdLst>
              <a:ahLst/>
              <a:cxnLst>
                <a:cxn ang="T10">
                  <a:pos x="T0" y="T1"/>
                </a:cxn>
                <a:cxn ang="T11">
                  <a:pos x="T2" y="T3"/>
                </a:cxn>
                <a:cxn ang="T12">
                  <a:pos x="T4" y="T5"/>
                </a:cxn>
                <a:cxn ang="T13">
                  <a:pos x="T6" y="T7"/>
                </a:cxn>
                <a:cxn ang="T14">
                  <a:pos x="T8" y="T9"/>
                </a:cxn>
              </a:cxnLst>
              <a:rect l="T15" t="T16" r="T17" b="T18"/>
              <a:pathLst>
                <a:path w="88" h="129">
                  <a:moveTo>
                    <a:pt x="0" y="0"/>
                  </a:moveTo>
                  <a:lnTo>
                    <a:pt x="0" y="101"/>
                  </a:lnTo>
                  <a:lnTo>
                    <a:pt x="88" y="129"/>
                  </a:lnTo>
                  <a:lnTo>
                    <a:pt x="88" y="31"/>
                  </a:lnTo>
                  <a:lnTo>
                    <a:pt x="0" y="0"/>
                  </a:ln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972" name="Freeform 58"/>
            <p:cNvSpPr>
              <a:spLocks noEditPoints="1"/>
            </p:cNvSpPr>
            <p:nvPr/>
          </p:nvSpPr>
          <p:spPr bwMode="auto">
            <a:xfrm>
              <a:off x="1135602" y="2727938"/>
              <a:ext cx="113753" cy="200069"/>
            </a:xfrm>
            <a:custGeom>
              <a:avLst/>
              <a:gdLst>
                <a:gd name="T0" fmla="*/ 0 w 36"/>
                <a:gd name="T1" fmla="*/ 2147483647 h 63"/>
                <a:gd name="T2" fmla="*/ 0 w 36"/>
                <a:gd name="T3" fmla="*/ 2147483647 h 63"/>
                <a:gd name="T4" fmla="*/ 2147483647 w 36"/>
                <a:gd name="T5" fmla="*/ 2147483647 h 63"/>
                <a:gd name="T6" fmla="*/ 2147483647 w 36"/>
                <a:gd name="T7" fmla="*/ 2147483647 h 63"/>
                <a:gd name="T8" fmla="*/ 0 w 36"/>
                <a:gd name="T9" fmla="*/ 0 h 63"/>
                <a:gd name="T10" fmla="*/ 0 w 36"/>
                <a:gd name="T11" fmla="*/ 2147483647 h 63"/>
                <a:gd name="T12" fmla="*/ 2147483647 w 36"/>
                <a:gd name="T13" fmla="*/ 2147483647 h 63"/>
                <a:gd name="T14" fmla="*/ 2147483647 w 36"/>
                <a:gd name="T15" fmla="*/ 2147483647 h 63"/>
                <a:gd name="T16" fmla="*/ 2147483647 w 36"/>
                <a:gd name="T17" fmla="*/ 2147483647 h 63"/>
                <a:gd name="T18" fmla="*/ 2147483647 w 36"/>
                <a:gd name="T19" fmla="*/ 2147483647 h 63"/>
                <a:gd name="T20" fmla="*/ 2147483647 w 36"/>
                <a:gd name="T21" fmla="*/ 2147483647 h 6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63"/>
                <a:gd name="T35" fmla="*/ 36 w 36"/>
                <a:gd name="T36" fmla="*/ 63 h 6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63">
                  <a:moveTo>
                    <a:pt x="0" y="6"/>
                  </a:moveTo>
                  <a:cubicBezTo>
                    <a:pt x="0" y="50"/>
                    <a:pt x="0" y="50"/>
                    <a:pt x="0" y="50"/>
                  </a:cubicBezTo>
                  <a:cubicBezTo>
                    <a:pt x="36" y="63"/>
                    <a:pt x="36" y="63"/>
                    <a:pt x="36" y="63"/>
                  </a:cubicBezTo>
                  <a:cubicBezTo>
                    <a:pt x="36" y="12"/>
                    <a:pt x="36" y="12"/>
                    <a:pt x="36" y="12"/>
                  </a:cubicBezTo>
                  <a:cubicBezTo>
                    <a:pt x="0" y="0"/>
                    <a:pt x="0" y="0"/>
                    <a:pt x="0" y="0"/>
                  </a:cubicBezTo>
                  <a:lnTo>
                    <a:pt x="0" y="6"/>
                  </a:lnTo>
                  <a:close/>
                  <a:moveTo>
                    <a:pt x="8" y="11"/>
                  </a:moveTo>
                  <a:cubicBezTo>
                    <a:pt x="14" y="13"/>
                    <a:pt x="25" y="17"/>
                    <a:pt x="28" y="18"/>
                  </a:cubicBezTo>
                  <a:cubicBezTo>
                    <a:pt x="28" y="22"/>
                    <a:pt x="28" y="44"/>
                    <a:pt x="28" y="52"/>
                  </a:cubicBezTo>
                  <a:cubicBezTo>
                    <a:pt x="22" y="50"/>
                    <a:pt x="11" y="46"/>
                    <a:pt x="8" y="45"/>
                  </a:cubicBezTo>
                  <a:cubicBezTo>
                    <a:pt x="8" y="40"/>
                    <a:pt x="8" y="19"/>
                    <a:pt x="8" y="11"/>
                  </a:cubicBez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973" name="Freeform 59"/>
            <p:cNvSpPr>
              <a:spLocks/>
            </p:cNvSpPr>
            <p:nvPr/>
          </p:nvSpPr>
          <p:spPr bwMode="auto">
            <a:xfrm>
              <a:off x="1179994" y="2904622"/>
              <a:ext cx="22196" cy="51966"/>
            </a:xfrm>
            <a:custGeom>
              <a:avLst/>
              <a:gdLst>
                <a:gd name="T0" fmla="*/ 2147483647 w 7"/>
                <a:gd name="T1" fmla="*/ 2147483647 h 17"/>
                <a:gd name="T2" fmla="*/ 2147483647 w 7"/>
                <a:gd name="T3" fmla="*/ 2147483647 h 17"/>
                <a:gd name="T4" fmla="*/ 0 w 7"/>
                <a:gd name="T5" fmla="*/ 2147483647 h 17"/>
                <a:gd name="T6" fmla="*/ 2147483647 w 7"/>
                <a:gd name="T7" fmla="*/ 2147483647 h 17"/>
                <a:gd name="T8" fmla="*/ 2147483647 w 7"/>
                <a:gd name="T9" fmla="*/ 2147483647 h 17"/>
                <a:gd name="T10" fmla="*/ 0 60000 65536"/>
                <a:gd name="T11" fmla="*/ 0 60000 65536"/>
                <a:gd name="T12" fmla="*/ 0 60000 65536"/>
                <a:gd name="T13" fmla="*/ 0 60000 65536"/>
                <a:gd name="T14" fmla="*/ 0 60000 65536"/>
                <a:gd name="T15" fmla="*/ 0 w 7"/>
                <a:gd name="T16" fmla="*/ 0 h 17"/>
                <a:gd name="T17" fmla="*/ 7 w 7"/>
                <a:gd name="T18" fmla="*/ 17 h 17"/>
              </a:gdLst>
              <a:ahLst/>
              <a:cxnLst>
                <a:cxn ang="T10">
                  <a:pos x="T0" y="T1"/>
                </a:cxn>
                <a:cxn ang="T11">
                  <a:pos x="T2" y="T3"/>
                </a:cxn>
                <a:cxn ang="T12">
                  <a:pos x="T4" y="T5"/>
                </a:cxn>
                <a:cxn ang="T13">
                  <a:pos x="T6" y="T7"/>
                </a:cxn>
                <a:cxn ang="T14">
                  <a:pos x="T8" y="T9"/>
                </a:cxn>
              </a:cxnLst>
              <a:rect l="T15" t="T16" r="T17" b="T18"/>
              <a:pathLst>
                <a:path w="7" h="17">
                  <a:moveTo>
                    <a:pt x="7" y="10"/>
                  </a:moveTo>
                  <a:cubicBezTo>
                    <a:pt x="7" y="14"/>
                    <a:pt x="5" y="17"/>
                    <a:pt x="3" y="16"/>
                  </a:cubicBezTo>
                  <a:cubicBezTo>
                    <a:pt x="2" y="16"/>
                    <a:pt x="0" y="12"/>
                    <a:pt x="0" y="7"/>
                  </a:cubicBezTo>
                  <a:cubicBezTo>
                    <a:pt x="0" y="3"/>
                    <a:pt x="2" y="0"/>
                    <a:pt x="3" y="1"/>
                  </a:cubicBezTo>
                  <a:cubicBezTo>
                    <a:pt x="5" y="1"/>
                    <a:pt x="7" y="5"/>
                    <a:pt x="7" y="10"/>
                  </a:cubicBez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974" name="Freeform 60"/>
            <p:cNvSpPr>
              <a:spLocks/>
            </p:cNvSpPr>
            <p:nvPr/>
          </p:nvSpPr>
          <p:spPr bwMode="auto">
            <a:xfrm>
              <a:off x="1177218" y="2948794"/>
              <a:ext cx="24971" cy="41573"/>
            </a:xfrm>
            <a:custGeom>
              <a:avLst/>
              <a:gdLst>
                <a:gd name="T0" fmla="*/ 2147483647 w 16"/>
                <a:gd name="T1" fmla="*/ 0 h 26"/>
                <a:gd name="T2" fmla="*/ 0 w 16"/>
                <a:gd name="T3" fmla="*/ 2147483647 h 26"/>
                <a:gd name="T4" fmla="*/ 2147483647 w 16"/>
                <a:gd name="T5" fmla="*/ 2147483647 h 26"/>
                <a:gd name="T6" fmla="*/ 2147483647 w 16"/>
                <a:gd name="T7" fmla="*/ 2147483647 h 26"/>
                <a:gd name="T8" fmla="*/ 2147483647 w 16"/>
                <a:gd name="T9" fmla="*/ 0 h 26"/>
                <a:gd name="T10" fmla="*/ 0 60000 65536"/>
                <a:gd name="T11" fmla="*/ 0 60000 65536"/>
                <a:gd name="T12" fmla="*/ 0 60000 65536"/>
                <a:gd name="T13" fmla="*/ 0 60000 65536"/>
                <a:gd name="T14" fmla="*/ 0 60000 65536"/>
                <a:gd name="T15" fmla="*/ 0 w 16"/>
                <a:gd name="T16" fmla="*/ 0 h 26"/>
                <a:gd name="T17" fmla="*/ 16 w 16"/>
                <a:gd name="T18" fmla="*/ 26 h 26"/>
              </a:gdLst>
              <a:ahLst/>
              <a:cxnLst>
                <a:cxn ang="T10">
                  <a:pos x="T0" y="T1"/>
                </a:cxn>
                <a:cxn ang="T11">
                  <a:pos x="T2" y="T3"/>
                </a:cxn>
                <a:cxn ang="T12">
                  <a:pos x="T4" y="T5"/>
                </a:cxn>
                <a:cxn ang="T13">
                  <a:pos x="T6" y="T7"/>
                </a:cxn>
                <a:cxn ang="T14">
                  <a:pos x="T8" y="T9"/>
                </a:cxn>
              </a:cxnLst>
              <a:rect l="T15" t="T16" r="T17" b="T18"/>
              <a:pathLst>
                <a:path w="16" h="26">
                  <a:moveTo>
                    <a:pt x="4" y="0"/>
                  </a:moveTo>
                  <a:lnTo>
                    <a:pt x="0" y="22"/>
                  </a:lnTo>
                  <a:lnTo>
                    <a:pt x="16" y="26"/>
                  </a:lnTo>
                  <a:lnTo>
                    <a:pt x="12" y="2"/>
                  </a:lnTo>
                  <a:lnTo>
                    <a:pt x="4" y="0"/>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grpSp>
        <p:nvGrpSpPr>
          <p:cNvPr id="123916" name="Group 250"/>
          <p:cNvGrpSpPr>
            <a:grpSpLocks/>
          </p:cNvGrpSpPr>
          <p:nvPr/>
        </p:nvGrpSpPr>
        <p:grpSpPr bwMode="auto">
          <a:xfrm>
            <a:off x="4875213" y="4071938"/>
            <a:ext cx="992187" cy="309562"/>
            <a:chOff x="1292" y="2341"/>
            <a:chExt cx="1194" cy="360"/>
          </a:xfrm>
        </p:grpSpPr>
        <p:sp>
          <p:nvSpPr>
            <p:cNvPr id="30956"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57" name="Freeform 13"/>
            <p:cNvSpPr>
              <a:spLocks/>
            </p:cNvSpPr>
            <p:nvPr/>
          </p:nvSpPr>
          <p:spPr bwMode="auto">
            <a:xfrm>
              <a:off x="1353" y="2507"/>
              <a:ext cx="1089"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958" name="Line 149"/>
            <p:cNvSpPr>
              <a:spLocks noChangeShapeType="1"/>
            </p:cNvSpPr>
            <p:nvPr/>
          </p:nvSpPr>
          <p:spPr bwMode="auto">
            <a:xfrm flipH="1">
              <a:off x="2245" y="2431"/>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59" name="Line 149"/>
            <p:cNvSpPr>
              <a:spLocks noChangeShapeType="1"/>
            </p:cNvSpPr>
            <p:nvPr/>
          </p:nvSpPr>
          <p:spPr bwMode="auto">
            <a:xfrm flipH="1">
              <a:off x="2289" y="2524"/>
              <a:ext cx="0" cy="89"/>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60"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61"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62" name="Line 149"/>
            <p:cNvSpPr>
              <a:spLocks noChangeShapeType="1"/>
            </p:cNvSpPr>
            <p:nvPr/>
          </p:nvSpPr>
          <p:spPr bwMode="auto">
            <a:xfrm flipH="1">
              <a:off x="1972"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63"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64" name="Line 149"/>
            <p:cNvSpPr>
              <a:spLocks noChangeShapeType="1"/>
            </p:cNvSpPr>
            <p:nvPr/>
          </p:nvSpPr>
          <p:spPr bwMode="auto">
            <a:xfrm flipH="1">
              <a:off x="1791"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65" name="Line 149"/>
            <p:cNvSpPr>
              <a:spLocks noChangeShapeType="1"/>
            </p:cNvSpPr>
            <p:nvPr/>
          </p:nvSpPr>
          <p:spPr bwMode="auto">
            <a:xfrm flipH="1">
              <a:off x="1701"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66" name="Line 149"/>
            <p:cNvSpPr>
              <a:spLocks noChangeShapeType="1"/>
            </p:cNvSpPr>
            <p:nvPr/>
          </p:nvSpPr>
          <p:spPr bwMode="auto">
            <a:xfrm flipH="1">
              <a:off x="1519" y="2431"/>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67" name="Line 149"/>
            <p:cNvSpPr>
              <a:spLocks noChangeShapeType="1"/>
            </p:cNvSpPr>
            <p:nvPr/>
          </p:nvSpPr>
          <p:spPr bwMode="auto">
            <a:xfrm flipH="1">
              <a:off x="1473" y="2524"/>
              <a:ext cx="0" cy="89"/>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68" name="Line 149"/>
            <p:cNvSpPr>
              <a:spLocks noChangeShapeType="1"/>
            </p:cNvSpPr>
            <p:nvPr/>
          </p:nvSpPr>
          <p:spPr bwMode="auto">
            <a:xfrm flipH="1">
              <a:off x="1609"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grpSp>
      <p:grpSp>
        <p:nvGrpSpPr>
          <p:cNvPr id="123917" name="Group 145"/>
          <p:cNvGrpSpPr>
            <a:grpSpLocks/>
          </p:cNvGrpSpPr>
          <p:nvPr/>
        </p:nvGrpSpPr>
        <p:grpSpPr bwMode="auto">
          <a:xfrm>
            <a:off x="4586288" y="4027488"/>
            <a:ext cx="342900" cy="407987"/>
            <a:chOff x="2659063" y="2593975"/>
            <a:chExt cx="596900" cy="666750"/>
          </a:xfrm>
        </p:grpSpPr>
        <p:sp>
          <p:nvSpPr>
            <p:cNvPr id="30943" name="Freeform 61"/>
            <p:cNvSpPr>
              <a:spLocks/>
            </p:cNvSpPr>
            <p:nvPr/>
          </p:nvSpPr>
          <p:spPr bwMode="auto">
            <a:xfrm>
              <a:off x="2659063" y="2593975"/>
              <a:ext cx="596900" cy="666750"/>
            </a:xfrm>
            <a:custGeom>
              <a:avLst/>
              <a:gdLst>
                <a:gd name="T0" fmla="*/ 2147483647 w 187"/>
                <a:gd name="T1" fmla="*/ 2147483647 h 209"/>
                <a:gd name="T2" fmla="*/ 2147483647 w 187"/>
                <a:gd name="T3" fmla="*/ 2147483647 h 209"/>
                <a:gd name="T4" fmla="*/ 2147483647 w 187"/>
                <a:gd name="T5" fmla="*/ 2147483647 h 209"/>
                <a:gd name="T6" fmla="*/ 2147483647 w 187"/>
                <a:gd name="T7" fmla="*/ 0 h 209"/>
                <a:gd name="T8" fmla="*/ 2147483647 w 187"/>
                <a:gd name="T9" fmla="*/ 2147483647 h 209"/>
                <a:gd name="T10" fmla="*/ 2147483647 w 187"/>
                <a:gd name="T11" fmla="*/ 2147483647 h 209"/>
                <a:gd name="T12" fmla="*/ 2147483647 w 187"/>
                <a:gd name="T13" fmla="*/ 2147483647 h 209"/>
                <a:gd name="T14" fmla="*/ 2147483647 w 187"/>
                <a:gd name="T15" fmla="*/ 2147483647 h 209"/>
                <a:gd name="T16" fmla="*/ 0 60000 65536"/>
                <a:gd name="T17" fmla="*/ 0 60000 65536"/>
                <a:gd name="T18" fmla="*/ 0 60000 65536"/>
                <a:gd name="T19" fmla="*/ 0 60000 65536"/>
                <a:gd name="T20" fmla="*/ 0 60000 65536"/>
                <a:gd name="T21" fmla="*/ 0 60000 65536"/>
                <a:gd name="T22" fmla="*/ 0 60000 65536"/>
                <a:gd name="T23" fmla="*/ 0 60000 65536"/>
                <a:gd name="T24" fmla="*/ 0 w 187"/>
                <a:gd name="T25" fmla="*/ 0 h 209"/>
                <a:gd name="T26" fmla="*/ 187 w 187"/>
                <a:gd name="T27" fmla="*/ 209 h 2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7" h="209">
                  <a:moveTo>
                    <a:pt x="84" y="209"/>
                  </a:moveTo>
                  <a:cubicBezTo>
                    <a:pt x="84" y="209"/>
                    <a:pt x="48" y="187"/>
                    <a:pt x="24" y="131"/>
                  </a:cubicBezTo>
                  <a:cubicBezTo>
                    <a:pt x="0" y="75"/>
                    <a:pt x="4" y="6"/>
                    <a:pt x="4" y="6"/>
                  </a:cubicBezTo>
                  <a:cubicBezTo>
                    <a:pt x="24" y="0"/>
                    <a:pt x="24" y="0"/>
                    <a:pt x="24" y="0"/>
                  </a:cubicBezTo>
                  <a:cubicBezTo>
                    <a:pt x="184" y="50"/>
                    <a:pt x="184" y="50"/>
                    <a:pt x="184" y="50"/>
                  </a:cubicBezTo>
                  <a:cubicBezTo>
                    <a:pt x="184" y="50"/>
                    <a:pt x="187" y="141"/>
                    <a:pt x="156" y="175"/>
                  </a:cubicBezTo>
                  <a:cubicBezTo>
                    <a:pt x="132" y="202"/>
                    <a:pt x="117" y="207"/>
                    <a:pt x="117" y="207"/>
                  </a:cubicBezTo>
                  <a:lnTo>
                    <a:pt x="84" y="209"/>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944" name="Rectangle 62"/>
            <p:cNvSpPr>
              <a:spLocks noChangeArrowheads="1"/>
            </p:cNvSpPr>
            <p:nvPr/>
          </p:nvSpPr>
          <p:spPr bwMode="auto">
            <a:xfrm>
              <a:off x="3076339" y="2736664"/>
              <a:ext cx="16581" cy="114152"/>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45" name="Rectangle 63"/>
            <p:cNvSpPr>
              <a:spLocks noChangeArrowheads="1"/>
            </p:cNvSpPr>
            <p:nvPr/>
          </p:nvSpPr>
          <p:spPr bwMode="auto">
            <a:xfrm>
              <a:off x="2910534" y="2695154"/>
              <a:ext cx="13818" cy="106370"/>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46" name="Rectangle 64"/>
            <p:cNvSpPr>
              <a:spLocks noChangeArrowheads="1"/>
            </p:cNvSpPr>
            <p:nvPr/>
          </p:nvSpPr>
          <p:spPr bwMode="auto">
            <a:xfrm>
              <a:off x="2753019" y="2640674"/>
              <a:ext cx="13816" cy="114152"/>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47" name="Rectangle 65"/>
            <p:cNvSpPr>
              <a:spLocks noChangeArrowheads="1"/>
            </p:cNvSpPr>
            <p:nvPr/>
          </p:nvSpPr>
          <p:spPr bwMode="auto">
            <a:xfrm>
              <a:off x="3062523" y="2964968"/>
              <a:ext cx="16581" cy="114152"/>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48" name="Rectangle 66"/>
            <p:cNvSpPr>
              <a:spLocks noChangeArrowheads="1"/>
            </p:cNvSpPr>
            <p:nvPr/>
          </p:nvSpPr>
          <p:spPr bwMode="auto">
            <a:xfrm>
              <a:off x="2905007" y="2918269"/>
              <a:ext cx="13818" cy="108963"/>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49" name="Freeform 67"/>
            <p:cNvSpPr>
              <a:spLocks noEditPoints="1"/>
            </p:cNvSpPr>
            <p:nvPr/>
          </p:nvSpPr>
          <p:spPr bwMode="auto">
            <a:xfrm>
              <a:off x="2672879" y="2609541"/>
              <a:ext cx="572030" cy="651184"/>
            </a:xfrm>
            <a:custGeom>
              <a:avLst/>
              <a:gdLst>
                <a:gd name="T0" fmla="*/ 2147483647 w 180"/>
                <a:gd name="T1" fmla="*/ 2147483647 h 204"/>
                <a:gd name="T2" fmla="*/ 2147483647 w 180"/>
                <a:gd name="T3" fmla="*/ 2147483647 h 204"/>
                <a:gd name="T4" fmla="*/ 2147483647 w 180"/>
                <a:gd name="T5" fmla="*/ 2147483647 h 204"/>
                <a:gd name="T6" fmla="*/ 2147483647 w 180"/>
                <a:gd name="T7" fmla="*/ 2147483647 h 204"/>
                <a:gd name="T8" fmla="*/ 2147483647 w 180"/>
                <a:gd name="T9" fmla="*/ 0 h 204"/>
                <a:gd name="T10" fmla="*/ 0 w 180"/>
                <a:gd name="T11" fmla="*/ 2147483647 h 204"/>
                <a:gd name="T12" fmla="*/ 0 w 180"/>
                <a:gd name="T13" fmla="*/ 2147483647 h 204"/>
                <a:gd name="T14" fmla="*/ 2147483647 w 180"/>
                <a:gd name="T15" fmla="*/ 2147483647 h 204"/>
                <a:gd name="T16" fmla="*/ 2147483647 w 180"/>
                <a:gd name="T17" fmla="*/ 2147483647 h 204"/>
                <a:gd name="T18" fmla="*/ 2147483647 w 180"/>
                <a:gd name="T19" fmla="*/ 2147483647 h 204"/>
                <a:gd name="T20" fmla="*/ 2147483647 w 180"/>
                <a:gd name="T21" fmla="*/ 2147483647 h 204"/>
                <a:gd name="T22" fmla="*/ 0 w 180"/>
                <a:gd name="T23" fmla="*/ 2147483647 h 204"/>
                <a:gd name="T24" fmla="*/ 2147483647 w 180"/>
                <a:gd name="T25" fmla="*/ 2147483647 h 204"/>
                <a:gd name="T26" fmla="*/ 2147483647 w 180"/>
                <a:gd name="T27" fmla="*/ 2147483647 h 204"/>
                <a:gd name="T28" fmla="*/ 2147483647 w 180"/>
                <a:gd name="T29" fmla="*/ 2147483647 h 204"/>
                <a:gd name="T30" fmla="*/ 2147483647 w 180"/>
                <a:gd name="T31" fmla="*/ 2147483647 h 204"/>
                <a:gd name="T32" fmla="*/ 2147483647 w 180"/>
                <a:gd name="T33" fmla="*/ 2147483647 h 204"/>
                <a:gd name="T34" fmla="*/ 2147483647 w 180"/>
                <a:gd name="T35" fmla="*/ 2147483647 h 204"/>
                <a:gd name="T36" fmla="*/ 2147483647 w 180"/>
                <a:gd name="T37" fmla="*/ 2147483647 h 204"/>
                <a:gd name="T38" fmla="*/ 2147483647 w 180"/>
                <a:gd name="T39" fmla="*/ 2147483647 h 204"/>
                <a:gd name="T40" fmla="*/ 2147483647 w 180"/>
                <a:gd name="T41" fmla="*/ 2147483647 h 204"/>
                <a:gd name="T42" fmla="*/ 2147483647 w 180"/>
                <a:gd name="T43" fmla="*/ 2147483647 h 204"/>
                <a:gd name="T44" fmla="*/ 2147483647 w 180"/>
                <a:gd name="T45" fmla="*/ 2147483647 h 204"/>
                <a:gd name="T46" fmla="*/ 2147483647 w 180"/>
                <a:gd name="T47" fmla="*/ 2147483647 h 204"/>
                <a:gd name="T48" fmla="*/ 2147483647 w 180"/>
                <a:gd name="T49" fmla="*/ 2147483647 h 204"/>
                <a:gd name="T50" fmla="*/ 2147483647 w 180"/>
                <a:gd name="T51" fmla="*/ 2147483647 h 204"/>
                <a:gd name="T52" fmla="*/ 2147483647 w 180"/>
                <a:gd name="T53" fmla="*/ 2147483647 h 204"/>
                <a:gd name="T54" fmla="*/ 2147483647 w 180"/>
                <a:gd name="T55" fmla="*/ 2147483647 h 204"/>
                <a:gd name="T56" fmla="*/ 2147483647 w 180"/>
                <a:gd name="T57" fmla="*/ 2147483647 h 204"/>
                <a:gd name="T58" fmla="*/ 2147483647 w 180"/>
                <a:gd name="T59" fmla="*/ 2147483647 h 204"/>
                <a:gd name="T60" fmla="*/ 2147483647 w 180"/>
                <a:gd name="T61" fmla="*/ 2147483647 h 204"/>
                <a:gd name="T62" fmla="*/ 2147483647 w 180"/>
                <a:gd name="T63" fmla="*/ 2147483647 h 204"/>
                <a:gd name="T64" fmla="*/ 2147483647 w 180"/>
                <a:gd name="T65" fmla="*/ 2147483647 h 204"/>
                <a:gd name="T66" fmla="*/ 2147483647 w 180"/>
                <a:gd name="T67" fmla="*/ 2147483647 h 204"/>
                <a:gd name="T68" fmla="*/ 2147483647 w 180"/>
                <a:gd name="T69" fmla="*/ 2147483647 h 204"/>
                <a:gd name="T70" fmla="*/ 2147483647 w 180"/>
                <a:gd name="T71" fmla="*/ 2147483647 h 204"/>
                <a:gd name="T72" fmla="*/ 2147483647 w 180"/>
                <a:gd name="T73" fmla="*/ 2147483647 h 204"/>
                <a:gd name="T74" fmla="*/ 2147483647 w 180"/>
                <a:gd name="T75" fmla="*/ 2147483647 h 204"/>
                <a:gd name="T76" fmla="*/ 2147483647 w 180"/>
                <a:gd name="T77" fmla="*/ 2147483647 h 204"/>
                <a:gd name="T78" fmla="*/ 2147483647 w 180"/>
                <a:gd name="T79" fmla="*/ 2147483647 h 204"/>
                <a:gd name="T80" fmla="*/ 2147483647 w 180"/>
                <a:gd name="T81" fmla="*/ 2147483647 h 2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0"/>
                <a:gd name="T124" fmla="*/ 0 h 204"/>
                <a:gd name="T125" fmla="*/ 180 w 180"/>
                <a:gd name="T126" fmla="*/ 204 h 20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0" h="204">
                  <a:moveTo>
                    <a:pt x="180" y="45"/>
                  </a:moveTo>
                  <a:cubicBezTo>
                    <a:pt x="180" y="45"/>
                    <a:pt x="180" y="45"/>
                    <a:pt x="180" y="45"/>
                  </a:cubicBezTo>
                  <a:cubicBezTo>
                    <a:pt x="177" y="44"/>
                    <a:pt x="177" y="44"/>
                    <a:pt x="177" y="44"/>
                  </a:cubicBezTo>
                  <a:cubicBezTo>
                    <a:pt x="160" y="49"/>
                    <a:pt x="160" y="49"/>
                    <a:pt x="160" y="49"/>
                  </a:cubicBezTo>
                  <a:cubicBezTo>
                    <a:pt x="3" y="0"/>
                    <a:pt x="3" y="0"/>
                    <a:pt x="3" y="0"/>
                  </a:cubicBezTo>
                  <a:cubicBezTo>
                    <a:pt x="0" y="1"/>
                    <a:pt x="0" y="1"/>
                    <a:pt x="0" y="1"/>
                  </a:cubicBezTo>
                  <a:cubicBezTo>
                    <a:pt x="0" y="1"/>
                    <a:pt x="0" y="2"/>
                    <a:pt x="0" y="3"/>
                  </a:cubicBezTo>
                  <a:cubicBezTo>
                    <a:pt x="158" y="53"/>
                    <a:pt x="158" y="53"/>
                    <a:pt x="158" y="53"/>
                  </a:cubicBezTo>
                  <a:cubicBezTo>
                    <a:pt x="158" y="54"/>
                    <a:pt x="158" y="55"/>
                    <a:pt x="158" y="56"/>
                  </a:cubicBezTo>
                  <a:cubicBezTo>
                    <a:pt x="158" y="62"/>
                    <a:pt x="158" y="72"/>
                    <a:pt x="157" y="84"/>
                  </a:cubicBezTo>
                  <a:cubicBezTo>
                    <a:pt x="1" y="35"/>
                    <a:pt x="1" y="35"/>
                    <a:pt x="1" y="35"/>
                  </a:cubicBezTo>
                  <a:cubicBezTo>
                    <a:pt x="0" y="37"/>
                    <a:pt x="0" y="37"/>
                    <a:pt x="0" y="37"/>
                  </a:cubicBezTo>
                  <a:cubicBezTo>
                    <a:pt x="0" y="38"/>
                    <a:pt x="0" y="38"/>
                    <a:pt x="1" y="39"/>
                  </a:cubicBezTo>
                  <a:cubicBezTo>
                    <a:pt x="156" y="88"/>
                    <a:pt x="156" y="88"/>
                    <a:pt x="156" y="88"/>
                  </a:cubicBezTo>
                  <a:cubicBezTo>
                    <a:pt x="157" y="86"/>
                    <a:pt x="157" y="86"/>
                    <a:pt x="157" y="86"/>
                  </a:cubicBezTo>
                  <a:cubicBezTo>
                    <a:pt x="156" y="96"/>
                    <a:pt x="155" y="107"/>
                    <a:pt x="152" y="118"/>
                  </a:cubicBezTo>
                  <a:cubicBezTo>
                    <a:pt x="4" y="71"/>
                    <a:pt x="4" y="71"/>
                    <a:pt x="4" y="71"/>
                  </a:cubicBezTo>
                  <a:cubicBezTo>
                    <a:pt x="5" y="73"/>
                    <a:pt x="5" y="74"/>
                    <a:pt x="5" y="76"/>
                  </a:cubicBezTo>
                  <a:cubicBezTo>
                    <a:pt x="151" y="122"/>
                    <a:pt x="151" y="122"/>
                    <a:pt x="151" y="122"/>
                  </a:cubicBezTo>
                  <a:cubicBezTo>
                    <a:pt x="149" y="132"/>
                    <a:pt x="146" y="141"/>
                    <a:pt x="142" y="150"/>
                  </a:cubicBezTo>
                  <a:cubicBezTo>
                    <a:pt x="14" y="110"/>
                    <a:pt x="14" y="110"/>
                    <a:pt x="14" y="110"/>
                  </a:cubicBezTo>
                  <a:cubicBezTo>
                    <a:pt x="14" y="111"/>
                    <a:pt x="15" y="113"/>
                    <a:pt x="15" y="115"/>
                  </a:cubicBezTo>
                  <a:cubicBezTo>
                    <a:pt x="141" y="154"/>
                    <a:pt x="141" y="154"/>
                    <a:pt x="141" y="154"/>
                  </a:cubicBezTo>
                  <a:cubicBezTo>
                    <a:pt x="139" y="157"/>
                    <a:pt x="137" y="160"/>
                    <a:pt x="136" y="162"/>
                  </a:cubicBezTo>
                  <a:cubicBezTo>
                    <a:pt x="131" y="169"/>
                    <a:pt x="127" y="174"/>
                    <a:pt x="123" y="179"/>
                  </a:cubicBezTo>
                  <a:cubicBezTo>
                    <a:pt x="32" y="151"/>
                    <a:pt x="32" y="151"/>
                    <a:pt x="32" y="151"/>
                  </a:cubicBezTo>
                  <a:cubicBezTo>
                    <a:pt x="34" y="153"/>
                    <a:pt x="35" y="154"/>
                    <a:pt x="36" y="156"/>
                  </a:cubicBezTo>
                  <a:cubicBezTo>
                    <a:pt x="73" y="168"/>
                    <a:pt x="73" y="168"/>
                    <a:pt x="73" y="168"/>
                  </a:cubicBezTo>
                  <a:cubicBezTo>
                    <a:pt x="73" y="199"/>
                    <a:pt x="73" y="199"/>
                    <a:pt x="73" y="199"/>
                  </a:cubicBezTo>
                  <a:cubicBezTo>
                    <a:pt x="77" y="202"/>
                    <a:pt x="80" y="204"/>
                    <a:pt x="80" y="204"/>
                  </a:cubicBezTo>
                  <a:cubicBezTo>
                    <a:pt x="96" y="203"/>
                    <a:pt x="96" y="203"/>
                    <a:pt x="96" y="203"/>
                  </a:cubicBezTo>
                  <a:cubicBezTo>
                    <a:pt x="109" y="198"/>
                    <a:pt x="124" y="188"/>
                    <a:pt x="139" y="165"/>
                  </a:cubicBezTo>
                  <a:cubicBezTo>
                    <a:pt x="161" y="132"/>
                    <a:pt x="162" y="74"/>
                    <a:pt x="163" y="56"/>
                  </a:cubicBezTo>
                  <a:cubicBezTo>
                    <a:pt x="163" y="55"/>
                    <a:pt x="163" y="54"/>
                    <a:pt x="162" y="53"/>
                  </a:cubicBezTo>
                  <a:cubicBezTo>
                    <a:pt x="180" y="47"/>
                    <a:pt x="180" y="47"/>
                    <a:pt x="180" y="47"/>
                  </a:cubicBezTo>
                  <a:cubicBezTo>
                    <a:pt x="180" y="46"/>
                    <a:pt x="180" y="45"/>
                    <a:pt x="180" y="45"/>
                  </a:cubicBezTo>
                  <a:close/>
                  <a:moveTo>
                    <a:pt x="79" y="202"/>
                  </a:moveTo>
                  <a:cubicBezTo>
                    <a:pt x="78" y="202"/>
                    <a:pt x="78" y="202"/>
                    <a:pt x="77" y="202"/>
                  </a:cubicBezTo>
                  <a:cubicBezTo>
                    <a:pt x="77" y="169"/>
                    <a:pt x="77" y="169"/>
                    <a:pt x="77" y="169"/>
                  </a:cubicBezTo>
                  <a:cubicBezTo>
                    <a:pt x="119" y="182"/>
                    <a:pt x="119" y="182"/>
                    <a:pt x="119" y="182"/>
                  </a:cubicBezTo>
                  <a:cubicBezTo>
                    <a:pt x="102" y="200"/>
                    <a:pt x="86" y="202"/>
                    <a:pt x="79" y="202"/>
                  </a:cubicBez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950" name="Rectangle 68"/>
            <p:cNvSpPr>
              <a:spLocks noChangeArrowheads="1"/>
            </p:cNvSpPr>
            <p:nvPr/>
          </p:nvSpPr>
          <p:spPr bwMode="auto">
            <a:xfrm>
              <a:off x="2753019" y="2868977"/>
              <a:ext cx="13816" cy="111557"/>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51" name="Rectangle 69"/>
            <p:cNvSpPr>
              <a:spLocks noChangeArrowheads="1"/>
            </p:cNvSpPr>
            <p:nvPr/>
          </p:nvSpPr>
          <p:spPr bwMode="auto">
            <a:xfrm>
              <a:off x="2996201" y="2824872"/>
              <a:ext cx="13816" cy="116747"/>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52" name="Rectangle 70"/>
            <p:cNvSpPr>
              <a:spLocks noChangeArrowheads="1"/>
            </p:cNvSpPr>
            <p:nvPr/>
          </p:nvSpPr>
          <p:spPr bwMode="auto">
            <a:xfrm>
              <a:off x="2830395" y="2778174"/>
              <a:ext cx="13816" cy="116747"/>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53" name="Rectangle 71"/>
            <p:cNvSpPr>
              <a:spLocks noChangeArrowheads="1"/>
            </p:cNvSpPr>
            <p:nvPr/>
          </p:nvSpPr>
          <p:spPr bwMode="auto">
            <a:xfrm>
              <a:off x="2985147" y="3055771"/>
              <a:ext cx="11054" cy="111557"/>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54" name="Rectangle 72"/>
            <p:cNvSpPr>
              <a:spLocks noChangeArrowheads="1"/>
            </p:cNvSpPr>
            <p:nvPr/>
          </p:nvSpPr>
          <p:spPr bwMode="auto">
            <a:xfrm>
              <a:off x="2830395" y="3009073"/>
              <a:ext cx="13816" cy="111557"/>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55" name="Rectangle 73"/>
            <p:cNvSpPr>
              <a:spLocks noChangeArrowheads="1"/>
            </p:cNvSpPr>
            <p:nvPr/>
          </p:nvSpPr>
          <p:spPr bwMode="auto">
            <a:xfrm>
              <a:off x="2683933" y="2734071"/>
              <a:ext cx="16581" cy="114152"/>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grpSp>
      <p:grpSp>
        <p:nvGrpSpPr>
          <p:cNvPr id="123918" name="Group 278"/>
          <p:cNvGrpSpPr>
            <a:grpSpLocks/>
          </p:cNvGrpSpPr>
          <p:nvPr/>
        </p:nvGrpSpPr>
        <p:grpSpPr bwMode="auto">
          <a:xfrm>
            <a:off x="4875213" y="3543300"/>
            <a:ext cx="992187" cy="309563"/>
            <a:chOff x="1292" y="2341"/>
            <a:chExt cx="1194" cy="360"/>
          </a:xfrm>
        </p:grpSpPr>
        <p:sp>
          <p:nvSpPr>
            <p:cNvPr id="30930"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31" name="Freeform 13"/>
            <p:cNvSpPr>
              <a:spLocks/>
            </p:cNvSpPr>
            <p:nvPr/>
          </p:nvSpPr>
          <p:spPr bwMode="auto">
            <a:xfrm>
              <a:off x="1353" y="2507"/>
              <a:ext cx="1089"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932" name="Line 149"/>
            <p:cNvSpPr>
              <a:spLocks noChangeShapeType="1"/>
            </p:cNvSpPr>
            <p:nvPr/>
          </p:nvSpPr>
          <p:spPr bwMode="auto">
            <a:xfrm flipH="1">
              <a:off x="2245" y="2431"/>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33" name="Line 149"/>
            <p:cNvSpPr>
              <a:spLocks noChangeShapeType="1"/>
            </p:cNvSpPr>
            <p:nvPr/>
          </p:nvSpPr>
          <p:spPr bwMode="auto">
            <a:xfrm flipH="1">
              <a:off x="2289" y="2524"/>
              <a:ext cx="0" cy="89"/>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34"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35"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36" name="Line 149"/>
            <p:cNvSpPr>
              <a:spLocks noChangeShapeType="1"/>
            </p:cNvSpPr>
            <p:nvPr/>
          </p:nvSpPr>
          <p:spPr bwMode="auto">
            <a:xfrm flipH="1">
              <a:off x="1972"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37"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38" name="Line 149"/>
            <p:cNvSpPr>
              <a:spLocks noChangeShapeType="1"/>
            </p:cNvSpPr>
            <p:nvPr/>
          </p:nvSpPr>
          <p:spPr bwMode="auto">
            <a:xfrm flipH="1">
              <a:off x="1791"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39" name="Line 149"/>
            <p:cNvSpPr>
              <a:spLocks noChangeShapeType="1"/>
            </p:cNvSpPr>
            <p:nvPr/>
          </p:nvSpPr>
          <p:spPr bwMode="auto">
            <a:xfrm flipH="1">
              <a:off x="1701"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40" name="Line 149"/>
            <p:cNvSpPr>
              <a:spLocks noChangeShapeType="1"/>
            </p:cNvSpPr>
            <p:nvPr/>
          </p:nvSpPr>
          <p:spPr bwMode="auto">
            <a:xfrm flipH="1">
              <a:off x="1519" y="2431"/>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41" name="Line 149"/>
            <p:cNvSpPr>
              <a:spLocks noChangeShapeType="1"/>
            </p:cNvSpPr>
            <p:nvPr/>
          </p:nvSpPr>
          <p:spPr bwMode="auto">
            <a:xfrm flipH="1">
              <a:off x="1473" y="2524"/>
              <a:ext cx="0" cy="89"/>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42" name="Line 149"/>
            <p:cNvSpPr>
              <a:spLocks noChangeShapeType="1"/>
            </p:cNvSpPr>
            <p:nvPr/>
          </p:nvSpPr>
          <p:spPr bwMode="auto">
            <a:xfrm flipH="1">
              <a:off x="1609"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grpSp>
      <p:grpSp>
        <p:nvGrpSpPr>
          <p:cNvPr id="123919" name="Group 292"/>
          <p:cNvGrpSpPr>
            <a:grpSpLocks/>
          </p:cNvGrpSpPr>
          <p:nvPr/>
        </p:nvGrpSpPr>
        <p:grpSpPr bwMode="auto">
          <a:xfrm>
            <a:off x="3635375" y="4116388"/>
            <a:ext cx="992188" cy="307975"/>
            <a:chOff x="1292" y="2341"/>
            <a:chExt cx="1194" cy="360"/>
          </a:xfrm>
        </p:grpSpPr>
        <p:sp>
          <p:nvSpPr>
            <p:cNvPr id="30917"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18" name="Freeform 13"/>
            <p:cNvSpPr>
              <a:spLocks/>
            </p:cNvSpPr>
            <p:nvPr/>
          </p:nvSpPr>
          <p:spPr bwMode="auto">
            <a:xfrm>
              <a:off x="1353" y="2506"/>
              <a:ext cx="1089"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919" name="Line 149"/>
            <p:cNvSpPr>
              <a:spLocks noChangeShapeType="1"/>
            </p:cNvSpPr>
            <p:nvPr/>
          </p:nvSpPr>
          <p:spPr bwMode="auto">
            <a:xfrm flipH="1">
              <a:off x="2245" y="243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20" name="Line 149"/>
            <p:cNvSpPr>
              <a:spLocks noChangeShapeType="1"/>
            </p:cNvSpPr>
            <p:nvPr/>
          </p:nvSpPr>
          <p:spPr bwMode="auto">
            <a:xfrm flipH="1">
              <a:off x="2289" y="2523"/>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21" name="Line 149"/>
            <p:cNvSpPr>
              <a:spLocks noChangeShapeType="1"/>
            </p:cNvSpPr>
            <p:nvPr/>
          </p:nvSpPr>
          <p:spPr bwMode="auto">
            <a:xfrm flipH="1">
              <a:off x="2154" y="2525"/>
              <a:ext cx="0" cy="134"/>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22"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23" name="Line 149"/>
            <p:cNvSpPr>
              <a:spLocks noChangeShapeType="1"/>
            </p:cNvSpPr>
            <p:nvPr/>
          </p:nvSpPr>
          <p:spPr bwMode="auto">
            <a:xfrm flipH="1">
              <a:off x="1972"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24"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25" name="Line 149"/>
            <p:cNvSpPr>
              <a:spLocks noChangeShapeType="1"/>
            </p:cNvSpPr>
            <p:nvPr/>
          </p:nvSpPr>
          <p:spPr bwMode="auto">
            <a:xfrm flipH="1">
              <a:off x="1791"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26" name="Line 149"/>
            <p:cNvSpPr>
              <a:spLocks noChangeShapeType="1"/>
            </p:cNvSpPr>
            <p:nvPr/>
          </p:nvSpPr>
          <p:spPr bwMode="auto">
            <a:xfrm flipH="1">
              <a:off x="1701"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27" name="Line 149"/>
            <p:cNvSpPr>
              <a:spLocks noChangeShapeType="1"/>
            </p:cNvSpPr>
            <p:nvPr/>
          </p:nvSpPr>
          <p:spPr bwMode="auto">
            <a:xfrm flipH="1">
              <a:off x="1519" y="243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28" name="Line 149"/>
            <p:cNvSpPr>
              <a:spLocks noChangeShapeType="1"/>
            </p:cNvSpPr>
            <p:nvPr/>
          </p:nvSpPr>
          <p:spPr bwMode="auto">
            <a:xfrm flipH="1">
              <a:off x="1473" y="2523"/>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29" name="Line 149"/>
            <p:cNvSpPr>
              <a:spLocks noChangeShapeType="1"/>
            </p:cNvSpPr>
            <p:nvPr/>
          </p:nvSpPr>
          <p:spPr bwMode="auto">
            <a:xfrm flipH="1">
              <a:off x="1609"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grpSp>
      <p:grpSp>
        <p:nvGrpSpPr>
          <p:cNvPr id="123920" name="Group 306"/>
          <p:cNvGrpSpPr>
            <a:grpSpLocks/>
          </p:cNvGrpSpPr>
          <p:nvPr/>
        </p:nvGrpSpPr>
        <p:grpSpPr bwMode="auto">
          <a:xfrm>
            <a:off x="3348038" y="5622925"/>
            <a:ext cx="647700" cy="288925"/>
            <a:chOff x="1292" y="2341"/>
            <a:chExt cx="1194" cy="360"/>
          </a:xfrm>
        </p:grpSpPr>
        <p:sp>
          <p:nvSpPr>
            <p:cNvPr id="30904"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05" name="Freeform 13"/>
            <p:cNvSpPr>
              <a:spLocks/>
            </p:cNvSpPr>
            <p:nvPr/>
          </p:nvSpPr>
          <p:spPr bwMode="auto">
            <a:xfrm>
              <a:off x="1353" y="2507"/>
              <a:ext cx="1089" cy="45"/>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906" name="Line 149"/>
            <p:cNvSpPr>
              <a:spLocks noChangeShapeType="1"/>
            </p:cNvSpPr>
            <p:nvPr/>
          </p:nvSpPr>
          <p:spPr bwMode="auto">
            <a:xfrm flipH="1">
              <a:off x="2246" y="243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07" name="Line 149"/>
            <p:cNvSpPr>
              <a:spLocks noChangeShapeType="1"/>
            </p:cNvSpPr>
            <p:nvPr/>
          </p:nvSpPr>
          <p:spPr bwMode="auto">
            <a:xfrm flipH="1">
              <a:off x="2290" y="2523"/>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08" name="Line 149"/>
            <p:cNvSpPr>
              <a:spLocks noChangeShapeType="1"/>
            </p:cNvSpPr>
            <p:nvPr/>
          </p:nvSpPr>
          <p:spPr bwMode="auto">
            <a:xfrm flipH="1">
              <a:off x="2155" y="2525"/>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09" name="Line 149"/>
            <p:cNvSpPr>
              <a:spLocks noChangeShapeType="1"/>
            </p:cNvSpPr>
            <p:nvPr/>
          </p:nvSpPr>
          <p:spPr bwMode="auto">
            <a:xfrm flipH="1">
              <a:off x="2065"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10" name="Line 149"/>
            <p:cNvSpPr>
              <a:spLocks noChangeShapeType="1"/>
            </p:cNvSpPr>
            <p:nvPr/>
          </p:nvSpPr>
          <p:spPr bwMode="auto">
            <a:xfrm flipH="1">
              <a:off x="1974"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11" name="Line 149"/>
            <p:cNvSpPr>
              <a:spLocks noChangeShapeType="1"/>
            </p:cNvSpPr>
            <p:nvPr/>
          </p:nvSpPr>
          <p:spPr bwMode="auto">
            <a:xfrm flipH="1">
              <a:off x="1883"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12" name="Line 149"/>
            <p:cNvSpPr>
              <a:spLocks noChangeShapeType="1"/>
            </p:cNvSpPr>
            <p:nvPr/>
          </p:nvSpPr>
          <p:spPr bwMode="auto">
            <a:xfrm flipH="1">
              <a:off x="1792"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13" name="Line 149"/>
            <p:cNvSpPr>
              <a:spLocks noChangeShapeType="1"/>
            </p:cNvSpPr>
            <p:nvPr/>
          </p:nvSpPr>
          <p:spPr bwMode="auto">
            <a:xfrm flipH="1">
              <a:off x="1702"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14" name="Line 149"/>
            <p:cNvSpPr>
              <a:spLocks noChangeShapeType="1"/>
            </p:cNvSpPr>
            <p:nvPr/>
          </p:nvSpPr>
          <p:spPr bwMode="auto">
            <a:xfrm flipH="1">
              <a:off x="1520" y="243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15" name="Line 149"/>
            <p:cNvSpPr>
              <a:spLocks noChangeShapeType="1"/>
            </p:cNvSpPr>
            <p:nvPr/>
          </p:nvSpPr>
          <p:spPr bwMode="auto">
            <a:xfrm flipH="1">
              <a:off x="1473" y="2523"/>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916" name="Line 149"/>
            <p:cNvSpPr>
              <a:spLocks noChangeShapeType="1"/>
            </p:cNvSpPr>
            <p:nvPr/>
          </p:nvSpPr>
          <p:spPr bwMode="auto">
            <a:xfrm flipH="1">
              <a:off x="1611"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grpSp>
      <p:grpSp>
        <p:nvGrpSpPr>
          <p:cNvPr id="123921" name="Group 145"/>
          <p:cNvGrpSpPr>
            <a:grpSpLocks/>
          </p:cNvGrpSpPr>
          <p:nvPr/>
        </p:nvGrpSpPr>
        <p:grpSpPr bwMode="auto">
          <a:xfrm>
            <a:off x="3059113" y="5516563"/>
            <a:ext cx="342900" cy="407987"/>
            <a:chOff x="2659063" y="2593975"/>
            <a:chExt cx="596900" cy="666750"/>
          </a:xfrm>
        </p:grpSpPr>
        <p:sp>
          <p:nvSpPr>
            <p:cNvPr id="30891" name="Freeform 61"/>
            <p:cNvSpPr>
              <a:spLocks/>
            </p:cNvSpPr>
            <p:nvPr/>
          </p:nvSpPr>
          <p:spPr bwMode="auto">
            <a:xfrm>
              <a:off x="2659063" y="2593975"/>
              <a:ext cx="596900" cy="666750"/>
            </a:xfrm>
            <a:custGeom>
              <a:avLst/>
              <a:gdLst>
                <a:gd name="T0" fmla="*/ 2147483647 w 187"/>
                <a:gd name="T1" fmla="*/ 2147483647 h 209"/>
                <a:gd name="T2" fmla="*/ 2147483647 w 187"/>
                <a:gd name="T3" fmla="*/ 2147483647 h 209"/>
                <a:gd name="T4" fmla="*/ 2147483647 w 187"/>
                <a:gd name="T5" fmla="*/ 2147483647 h 209"/>
                <a:gd name="T6" fmla="*/ 2147483647 w 187"/>
                <a:gd name="T7" fmla="*/ 0 h 209"/>
                <a:gd name="T8" fmla="*/ 2147483647 w 187"/>
                <a:gd name="T9" fmla="*/ 2147483647 h 209"/>
                <a:gd name="T10" fmla="*/ 2147483647 w 187"/>
                <a:gd name="T11" fmla="*/ 2147483647 h 209"/>
                <a:gd name="T12" fmla="*/ 2147483647 w 187"/>
                <a:gd name="T13" fmla="*/ 2147483647 h 209"/>
                <a:gd name="T14" fmla="*/ 2147483647 w 187"/>
                <a:gd name="T15" fmla="*/ 2147483647 h 209"/>
                <a:gd name="T16" fmla="*/ 0 60000 65536"/>
                <a:gd name="T17" fmla="*/ 0 60000 65536"/>
                <a:gd name="T18" fmla="*/ 0 60000 65536"/>
                <a:gd name="T19" fmla="*/ 0 60000 65536"/>
                <a:gd name="T20" fmla="*/ 0 60000 65536"/>
                <a:gd name="T21" fmla="*/ 0 60000 65536"/>
                <a:gd name="T22" fmla="*/ 0 60000 65536"/>
                <a:gd name="T23" fmla="*/ 0 60000 65536"/>
                <a:gd name="T24" fmla="*/ 0 w 187"/>
                <a:gd name="T25" fmla="*/ 0 h 209"/>
                <a:gd name="T26" fmla="*/ 187 w 187"/>
                <a:gd name="T27" fmla="*/ 209 h 2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7" h="209">
                  <a:moveTo>
                    <a:pt x="84" y="209"/>
                  </a:moveTo>
                  <a:cubicBezTo>
                    <a:pt x="84" y="209"/>
                    <a:pt x="48" y="187"/>
                    <a:pt x="24" y="131"/>
                  </a:cubicBezTo>
                  <a:cubicBezTo>
                    <a:pt x="0" y="75"/>
                    <a:pt x="4" y="6"/>
                    <a:pt x="4" y="6"/>
                  </a:cubicBezTo>
                  <a:cubicBezTo>
                    <a:pt x="24" y="0"/>
                    <a:pt x="24" y="0"/>
                    <a:pt x="24" y="0"/>
                  </a:cubicBezTo>
                  <a:cubicBezTo>
                    <a:pt x="184" y="50"/>
                    <a:pt x="184" y="50"/>
                    <a:pt x="184" y="50"/>
                  </a:cubicBezTo>
                  <a:cubicBezTo>
                    <a:pt x="184" y="50"/>
                    <a:pt x="187" y="141"/>
                    <a:pt x="156" y="175"/>
                  </a:cubicBezTo>
                  <a:cubicBezTo>
                    <a:pt x="132" y="202"/>
                    <a:pt x="117" y="207"/>
                    <a:pt x="117" y="207"/>
                  </a:cubicBezTo>
                  <a:lnTo>
                    <a:pt x="84" y="209"/>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92" name="Rectangle 62"/>
            <p:cNvSpPr>
              <a:spLocks noChangeArrowheads="1"/>
            </p:cNvSpPr>
            <p:nvPr/>
          </p:nvSpPr>
          <p:spPr bwMode="auto">
            <a:xfrm>
              <a:off x="3076339" y="2736664"/>
              <a:ext cx="16581" cy="114152"/>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893" name="Rectangle 63"/>
            <p:cNvSpPr>
              <a:spLocks noChangeArrowheads="1"/>
            </p:cNvSpPr>
            <p:nvPr/>
          </p:nvSpPr>
          <p:spPr bwMode="auto">
            <a:xfrm>
              <a:off x="2910534" y="2695154"/>
              <a:ext cx="13818" cy="106370"/>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894" name="Rectangle 64"/>
            <p:cNvSpPr>
              <a:spLocks noChangeArrowheads="1"/>
            </p:cNvSpPr>
            <p:nvPr/>
          </p:nvSpPr>
          <p:spPr bwMode="auto">
            <a:xfrm>
              <a:off x="2753019" y="2640674"/>
              <a:ext cx="13816" cy="114152"/>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895" name="Rectangle 65"/>
            <p:cNvSpPr>
              <a:spLocks noChangeArrowheads="1"/>
            </p:cNvSpPr>
            <p:nvPr/>
          </p:nvSpPr>
          <p:spPr bwMode="auto">
            <a:xfrm>
              <a:off x="3062523" y="2964968"/>
              <a:ext cx="16581" cy="114152"/>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896" name="Rectangle 66"/>
            <p:cNvSpPr>
              <a:spLocks noChangeArrowheads="1"/>
            </p:cNvSpPr>
            <p:nvPr/>
          </p:nvSpPr>
          <p:spPr bwMode="auto">
            <a:xfrm>
              <a:off x="2905007" y="2918269"/>
              <a:ext cx="13818" cy="108963"/>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897" name="Freeform 67"/>
            <p:cNvSpPr>
              <a:spLocks noEditPoints="1"/>
            </p:cNvSpPr>
            <p:nvPr/>
          </p:nvSpPr>
          <p:spPr bwMode="auto">
            <a:xfrm>
              <a:off x="2672879" y="2609541"/>
              <a:ext cx="572030" cy="651184"/>
            </a:xfrm>
            <a:custGeom>
              <a:avLst/>
              <a:gdLst>
                <a:gd name="T0" fmla="*/ 2147483647 w 180"/>
                <a:gd name="T1" fmla="*/ 2147483647 h 204"/>
                <a:gd name="T2" fmla="*/ 2147483647 w 180"/>
                <a:gd name="T3" fmla="*/ 2147483647 h 204"/>
                <a:gd name="T4" fmla="*/ 2147483647 w 180"/>
                <a:gd name="T5" fmla="*/ 2147483647 h 204"/>
                <a:gd name="T6" fmla="*/ 2147483647 w 180"/>
                <a:gd name="T7" fmla="*/ 2147483647 h 204"/>
                <a:gd name="T8" fmla="*/ 2147483647 w 180"/>
                <a:gd name="T9" fmla="*/ 0 h 204"/>
                <a:gd name="T10" fmla="*/ 0 w 180"/>
                <a:gd name="T11" fmla="*/ 2147483647 h 204"/>
                <a:gd name="T12" fmla="*/ 0 w 180"/>
                <a:gd name="T13" fmla="*/ 2147483647 h 204"/>
                <a:gd name="T14" fmla="*/ 2147483647 w 180"/>
                <a:gd name="T15" fmla="*/ 2147483647 h 204"/>
                <a:gd name="T16" fmla="*/ 2147483647 w 180"/>
                <a:gd name="T17" fmla="*/ 2147483647 h 204"/>
                <a:gd name="T18" fmla="*/ 2147483647 w 180"/>
                <a:gd name="T19" fmla="*/ 2147483647 h 204"/>
                <a:gd name="T20" fmla="*/ 2147483647 w 180"/>
                <a:gd name="T21" fmla="*/ 2147483647 h 204"/>
                <a:gd name="T22" fmla="*/ 0 w 180"/>
                <a:gd name="T23" fmla="*/ 2147483647 h 204"/>
                <a:gd name="T24" fmla="*/ 2147483647 w 180"/>
                <a:gd name="T25" fmla="*/ 2147483647 h 204"/>
                <a:gd name="T26" fmla="*/ 2147483647 w 180"/>
                <a:gd name="T27" fmla="*/ 2147483647 h 204"/>
                <a:gd name="T28" fmla="*/ 2147483647 w 180"/>
                <a:gd name="T29" fmla="*/ 2147483647 h 204"/>
                <a:gd name="T30" fmla="*/ 2147483647 w 180"/>
                <a:gd name="T31" fmla="*/ 2147483647 h 204"/>
                <a:gd name="T32" fmla="*/ 2147483647 w 180"/>
                <a:gd name="T33" fmla="*/ 2147483647 h 204"/>
                <a:gd name="T34" fmla="*/ 2147483647 w 180"/>
                <a:gd name="T35" fmla="*/ 2147483647 h 204"/>
                <a:gd name="T36" fmla="*/ 2147483647 w 180"/>
                <a:gd name="T37" fmla="*/ 2147483647 h 204"/>
                <a:gd name="T38" fmla="*/ 2147483647 w 180"/>
                <a:gd name="T39" fmla="*/ 2147483647 h 204"/>
                <a:gd name="T40" fmla="*/ 2147483647 w 180"/>
                <a:gd name="T41" fmla="*/ 2147483647 h 204"/>
                <a:gd name="T42" fmla="*/ 2147483647 w 180"/>
                <a:gd name="T43" fmla="*/ 2147483647 h 204"/>
                <a:gd name="T44" fmla="*/ 2147483647 w 180"/>
                <a:gd name="T45" fmla="*/ 2147483647 h 204"/>
                <a:gd name="T46" fmla="*/ 2147483647 w 180"/>
                <a:gd name="T47" fmla="*/ 2147483647 h 204"/>
                <a:gd name="T48" fmla="*/ 2147483647 w 180"/>
                <a:gd name="T49" fmla="*/ 2147483647 h 204"/>
                <a:gd name="T50" fmla="*/ 2147483647 w 180"/>
                <a:gd name="T51" fmla="*/ 2147483647 h 204"/>
                <a:gd name="T52" fmla="*/ 2147483647 w 180"/>
                <a:gd name="T53" fmla="*/ 2147483647 h 204"/>
                <a:gd name="T54" fmla="*/ 2147483647 w 180"/>
                <a:gd name="T55" fmla="*/ 2147483647 h 204"/>
                <a:gd name="T56" fmla="*/ 2147483647 w 180"/>
                <a:gd name="T57" fmla="*/ 2147483647 h 204"/>
                <a:gd name="T58" fmla="*/ 2147483647 w 180"/>
                <a:gd name="T59" fmla="*/ 2147483647 h 204"/>
                <a:gd name="T60" fmla="*/ 2147483647 w 180"/>
                <a:gd name="T61" fmla="*/ 2147483647 h 204"/>
                <a:gd name="T62" fmla="*/ 2147483647 w 180"/>
                <a:gd name="T63" fmla="*/ 2147483647 h 204"/>
                <a:gd name="T64" fmla="*/ 2147483647 w 180"/>
                <a:gd name="T65" fmla="*/ 2147483647 h 204"/>
                <a:gd name="T66" fmla="*/ 2147483647 w 180"/>
                <a:gd name="T67" fmla="*/ 2147483647 h 204"/>
                <a:gd name="T68" fmla="*/ 2147483647 w 180"/>
                <a:gd name="T69" fmla="*/ 2147483647 h 204"/>
                <a:gd name="T70" fmla="*/ 2147483647 w 180"/>
                <a:gd name="T71" fmla="*/ 2147483647 h 204"/>
                <a:gd name="T72" fmla="*/ 2147483647 w 180"/>
                <a:gd name="T73" fmla="*/ 2147483647 h 204"/>
                <a:gd name="T74" fmla="*/ 2147483647 w 180"/>
                <a:gd name="T75" fmla="*/ 2147483647 h 204"/>
                <a:gd name="T76" fmla="*/ 2147483647 w 180"/>
                <a:gd name="T77" fmla="*/ 2147483647 h 204"/>
                <a:gd name="T78" fmla="*/ 2147483647 w 180"/>
                <a:gd name="T79" fmla="*/ 2147483647 h 204"/>
                <a:gd name="T80" fmla="*/ 2147483647 w 180"/>
                <a:gd name="T81" fmla="*/ 2147483647 h 2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0"/>
                <a:gd name="T124" fmla="*/ 0 h 204"/>
                <a:gd name="T125" fmla="*/ 180 w 180"/>
                <a:gd name="T126" fmla="*/ 204 h 20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0" h="204">
                  <a:moveTo>
                    <a:pt x="180" y="45"/>
                  </a:moveTo>
                  <a:cubicBezTo>
                    <a:pt x="180" y="45"/>
                    <a:pt x="180" y="45"/>
                    <a:pt x="180" y="45"/>
                  </a:cubicBezTo>
                  <a:cubicBezTo>
                    <a:pt x="177" y="44"/>
                    <a:pt x="177" y="44"/>
                    <a:pt x="177" y="44"/>
                  </a:cubicBezTo>
                  <a:cubicBezTo>
                    <a:pt x="160" y="49"/>
                    <a:pt x="160" y="49"/>
                    <a:pt x="160" y="49"/>
                  </a:cubicBezTo>
                  <a:cubicBezTo>
                    <a:pt x="3" y="0"/>
                    <a:pt x="3" y="0"/>
                    <a:pt x="3" y="0"/>
                  </a:cubicBezTo>
                  <a:cubicBezTo>
                    <a:pt x="0" y="1"/>
                    <a:pt x="0" y="1"/>
                    <a:pt x="0" y="1"/>
                  </a:cubicBezTo>
                  <a:cubicBezTo>
                    <a:pt x="0" y="1"/>
                    <a:pt x="0" y="2"/>
                    <a:pt x="0" y="3"/>
                  </a:cubicBezTo>
                  <a:cubicBezTo>
                    <a:pt x="158" y="53"/>
                    <a:pt x="158" y="53"/>
                    <a:pt x="158" y="53"/>
                  </a:cubicBezTo>
                  <a:cubicBezTo>
                    <a:pt x="158" y="54"/>
                    <a:pt x="158" y="55"/>
                    <a:pt x="158" y="56"/>
                  </a:cubicBezTo>
                  <a:cubicBezTo>
                    <a:pt x="158" y="62"/>
                    <a:pt x="158" y="72"/>
                    <a:pt x="157" y="84"/>
                  </a:cubicBezTo>
                  <a:cubicBezTo>
                    <a:pt x="1" y="35"/>
                    <a:pt x="1" y="35"/>
                    <a:pt x="1" y="35"/>
                  </a:cubicBezTo>
                  <a:cubicBezTo>
                    <a:pt x="0" y="37"/>
                    <a:pt x="0" y="37"/>
                    <a:pt x="0" y="37"/>
                  </a:cubicBezTo>
                  <a:cubicBezTo>
                    <a:pt x="0" y="38"/>
                    <a:pt x="0" y="38"/>
                    <a:pt x="1" y="39"/>
                  </a:cubicBezTo>
                  <a:cubicBezTo>
                    <a:pt x="156" y="88"/>
                    <a:pt x="156" y="88"/>
                    <a:pt x="156" y="88"/>
                  </a:cubicBezTo>
                  <a:cubicBezTo>
                    <a:pt x="157" y="86"/>
                    <a:pt x="157" y="86"/>
                    <a:pt x="157" y="86"/>
                  </a:cubicBezTo>
                  <a:cubicBezTo>
                    <a:pt x="156" y="96"/>
                    <a:pt x="155" y="107"/>
                    <a:pt x="152" y="118"/>
                  </a:cubicBezTo>
                  <a:cubicBezTo>
                    <a:pt x="4" y="71"/>
                    <a:pt x="4" y="71"/>
                    <a:pt x="4" y="71"/>
                  </a:cubicBezTo>
                  <a:cubicBezTo>
                    <a:pt x="5" y="73"/>
                    <a:pt x="5" y="74"/>
                    <a:pt x="5" y="76"/>
                  </a:cubicBezTo>
                  <a:cubicBezTo>
                    <a:pt x="151" y="122"/>
                    <a:pt x="151" y="122"/>
                    <a:pt x="151" y="122"/>
                  </a:cubicBezTo>
                  <a:cubicBezTo>
                    <a:pt x="149" y="132"/>
                    <a:pt x="146" y="141"/>
                    <a:pt x="142" y="150"/>
                  </a:cubicBezTo>
                  <a:cubicBezTo>
                    <a:pt x="14" y="110"/>
                    <a:pt x="14" y="110"/>
                    <a:pt x="14" y="110"/>
                  </a:cubicBezTo>
                  <a:cubicBezTo>
                    <a:pt x="14" y="111"/>
                    <a:pt x="15" y="113"/>
                    <a:pt x="15" y="115"/>
                  </a:cubicBezTo>
                  <a:cubicBezTo>
                    <a:pt x="141" y="154"/>
                    <a:pt x="141" y="154"/>
                    <a:pt x="141" y="154"/>
                  </a:cubicBezTo>
                  <a:cubicBezTo>
                    <a:pt x="139" y="157"/>
                    <a:pt x="137" y="160"/>
                    <a:pt x="136" y="162"/>
                  </a:cubicBezTo>
                  <a:cubicBezTo>
                    <a:pt x="131" y="169"/>
                    <a:pt x="127" y="174"/>
                    <a:pt x="123" y="179"/>
                  </a:cubicBezTo>
                  <a:cubicBezTo>
                    <a:pt x="32" y="151"/>
                    <a:pt x="32" y="151"/>
                    <a:pt x="32" y="151"/>
                  </a:cubicBezTo>
                  <a:cubicBezTo>
                    <a:pt x="34" y="153"/>
                    <a:pt x="35" y="154"/>
                    <a:pt x="36" y="156"/>
                  </a:cubicBezTo>
                  <a:cubicBezTo>
                    <a:pt x="73" y="168"/>
                    <a:pt x="73" y="168"/>
                    <a:pt x="73" y="168"/>
                  </a:cubicBezTo>
                  <a:cubicBezTo>
                    <a:pt x="73" y="199"/>
                    <a:pt x="73" y="199"/>
                    <a:pt x="73" y="199"/>
                  </a:cubicBezTo>
                  <a:cubicBezTo>
                    <a:pt x="77" y="202"/>
                    <a:pt x="80" y="204"/>
                    <a:pt x="80" y="204"/>
                  </a:cubicBezTo>
                  <a:cubicBezTo>
                    <a:pt x="96" y="203"/>
                    <a:pt x="96" y="203"/>
                    <a:pt x="96" y="203"/>
                  </a:cubicBezTo>
                  <a:cubicBezTo>
                    <a:pt x="109" y="198"/>
                    <a:pt x="124" y="188"/>
                    <a:pt x="139" y="165"/>
                  </a:cubicBezTo>
                  <a:cubicBezTo>
                    <a:pt x="161" y="132"/>
                    <a:pt x="162" y="74"/>
                    <a:pt x="163" y="56"/>
                  </a:cubicBezTo>
                  <a:cubicBezTo>
                    <a:pt x="163" y="55"/>
                    <a:pt x="163" y="54"/>
                    <a:pt x="162" y="53"/>
                  </a:cubicBezTo>
                  <a:cubicBezTo>
                    <a:pt x="180" y="47"/>
                    <a:pt x="180" y="47"/>
                    <a:pt x="180" y="47"/>
                  </a:cubicBezTo>
                  <a:cubicBezTo>
                    <a:pt x="180" y="46"/>
                    <a:pt x="180" y="45"/>
                    <a:pt x="180" y="45"/>
                  </a:cubicBezTo>
                  <a:close/>
                  <a:moveTo>
                    <a:pt x="79" y="202"/>
                  </a:moveTo>
                  <a:cubicBezTo>
                    <a:pt x="78" y="202"/>
                    <a:pt x="78" y="202"/>
                    <a:pt x="77" y="202"/>
                  </a:cubicBezTo>
                  <a:cubicBezTo>
                    <a:pt x="77" y="169"/>
                    <a:pt x="77" y="169"/>
                    <a:pt x="77" y="169"/>
                  </a:cubicBezTo>
                  <a:cubicBezTo>
                    <a:pt x="119" y="182"/>
                    <a:pt x="119" y="182"/>
                    <a:pt x="119" y="182"/>
                  </a:cubicBezTo>
                  <a:cubicBezTo>
                    <a:pt x="102" y="200"/>
                    <a:pt x="86" y="202"/>
                    <a:pt x="79" y="202"/>
                  </a:cubicBez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98" name="Rectangle 68"/>
            <p:cNvSpPr>
              <a:spLocks noChangeArrowheads="1"/>
            </p:cNvSpPr>
            <p:nvPr/>
          </p:nvSpPr>
          <p:spPr bwMode="auto">
            <a:xfrm>
              <a:off x="2753019" y="2868977"/>
              <a:ext cx="13816" cy="111557"/>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899" name="Rectangle 69"/>
            <p:cNvSpPr>
              <a:spLocks noChangeArrowheads="1"/>
            </p:cNvSpPr>
            <p:nvPr/>
          </p:nvSpPr>
          <p:spPr bwMode="auto">
            <a:xfrm>
              <a:off x="2996201" y="2824872"/>
              <a:ext cx="13816" cy="116747"/>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00" name="Rectangle 70"/>
            <p:cNvSpPr>
              <a:spLocks noChangeArrowheads="1"/>
            </p:cNvSpPr>
            <p:nvPr/>
          </p:nvSpPr>
          <p:spPr bwMode="auto">
            <a:xfrm>
              <a:off x="2830395" y="2778174"/>
              <a:ext cx="13816" cy="116747"/>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01" name="Rectangle 71"/>
            <p:cNvSpPr>
              <a:spLocks noChangeArrowheads="1"/>
            </p:cNvSpPr>
            <p:nvPr/>
          </p:nvSpPr>
          <p:spPr bwMode="auto">
            <a:xfrm>
              <a:off x="2985147" y="3055771"/>
              <a:ext cx="11054" cy="111557"/>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02" name="Rectangle 72"/>
            <p:cNvSpPr>
              <a:spLocks noChangeArrowheads="1"/>
            </p:cNvSpPr>
            <p:nvPr/>
          </p:nvSpPr>
          <p:spPr bwMode="auto">
            <a:xfrm>
              <a:off x="2830395" y="3009073"/>
              <a:ext cx="13816" cy="111557"/>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903" name="Rectangle 73"/>
            <p:cNvSpPr>
              <a:spLocks noChangeArrowheads="1"/>
            </p:cNvSpPr>
            <p:nvPr/>
          </p:nvSpPr>
          <p:spPr bwMode="auto">
            <a:xfrm>
              <a:off x="2683933" y="2734071"/>
              <a:ext cx="16581" cy="114152"/>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grpSp>
      <p:grpSp>
        <p:nvGrpSpPr>
          <p:cNvPr id="123922" name="Group 334"/>
          <p:cNvGrpSpPr>
            <a:grpSpLocks/>
          </p:cNvGrpSpPr>
          <p:nvPr/>
        </p:nvGrpSpPr>
        <p:grpSpPr bwMode="auto">
          <a:xfrm>
            <a:off x="2484438" y="5635625"/>
            <a:ext cx="647700" cy="288925"/>
            <a:chOff x="1292" y="2341"/>
            <a:chExt cx="1194" cy="360"/>
          </a:xfrm>
        </p:grpSpPr>
        <p:sp>
          <p:nvSpPr>
            <p:cNvPr id="30878"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879" name="Freeform 13"/>
            <p:cNvSpPr>
              <a:spLocks/>
            </p:cNvSpPr>
            <p:nvPr/>
          </p:nvSpPr>
          <p:spPr bwMode="auto">
            <a:xfrm>
              <a:off x="1353" y="2507"/>
              <a:ext cx="1089" cy="45"/>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80" name="Line 149"/>
            <p:cNvSpPr>
              <a:spLocks noChangeShapeType="1"/>
            </p:cNvSpPr>
            <p:nvPr/>
          </p:nvSpPr>
          <p:spPr bwMode="auto">
            <a:xfrm flipH="1">
              <a:off x="2246" y="243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81" name="Line 149"/>
            <p:cNvSpPr>
              <a:spLocks noChangeShapeType="1"/>
            </p:cNvSpPr>
            <p:nvPr/>
          </p:nvSpPr>
          <p:spPr bwMode="auto">
            <a:xfrm flipH="1">
              <a:off x="2290" y="2523"/>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82" name="Line 149"/>
            <p:cNvSpPr>
              <a:spLocks noChangeShapeType="1"/>
            </p:cNvSpPr>
            <p:nvPr/>
          </p:nvSpPr>
          <p:spPr bwMode="auto">
            <a:xfrm flipH="1">
              <a:off x="2155" y="2525"/>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83" name="Line 149"/>
            <p:cNvSpPr>
              <a:spLocks noChangeShapeType="1"/>
            </p:cNvSpPr>
            <p:nvPr/>
          </p:nvSpPr>
          <p:spPr bwMode="auto">
            <a:xfrm flipH="1">
              <a:off x="2065"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84" name="Line 149"/>
            <p:cNvSpPr>
              <a:spLocks noChangeShapeType="1"/>
            </p:cNvSpPr>
            <p:nvPr/>
          </p:nvSpPr>
          <p:spPr bwMode="auto">
            <a:xfrm flipH="1">
              <a:off x="1974"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85" name="Line 149"/>
            <p:cNvSpPr>
              <a:spLocks noChangeShapeType="1"/>
            </p:cNvSpPr>
            <p:nvPr/>
          </p:nvSpPr>
          <p:spPr bwMode="auto">
            <a:xfrm flipH="1">
              <a:off x="1883"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86" name="Line 149"/>
            <p:cNvSpPr>
              <a:spLocks noChangeShapeType="1"/>
            </p:cNvSpPr>
            <p:nvPr/>
          </p:nvSpPr>
          <p:spPr bwMode="auto">
            <a:xfrm flipH="1">
              <a:off x="1792"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87" name="Line 149"/>
            <p:cNvSpPr>
              <a:spLocks noChangeShapeType="1"/>
            </p:cNvSpPr>
            <p:nvPr/>
          </p:nvSpPr>
          <p:spPr bwMode="auto">
            <a:xfrm flipH="1">
              <a:off x="1702"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88" name="Line 149"/>
            <p:cNvSpPr>
              <a:spLocks noChangeShapeType="1"/>
            </p:cNvSpPr>
            <p:nvPr/>
          </p:nvSpPr>
          <p:spPr bwMode="auto">
            <a:xfrm flipH="1">
              <a:off x="1520" y="243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89" name="Line 149"/>
            <p:cNvSpPr>
              <a:spLocks noChangeShapeType="1"/>
            </p:cNvSpPr>
            <p:nvPr/>
          </p:nvSpPr>
          <p:spPr bwMode="auto">
            <a:xfrm flipH="1">
              <a:off x="1473" y="2523"/>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90" name="Line 149"/>
            <p:cNvSpPr>
              <a:spLocks noChangeShapeType="1"/>
            </p:cNvSpPr>
            <p:nvPr/>
          </p:nvSpPr>
          <p:spPr bwMode="auto">
            <a:xfrm flipH="1">
              <a:off x="1611"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grpSp>
      <p:grpSp>
        <p:nvGrpSpPr>
          <p:cNvPr id="123923" name="Group 348"/>
          <p:cNvGrpSpPr>
            <a:grpSpLocks/>
          </p:cNvGrpSpPr>
          <p:nvPr/>
        </p:nvGrpSpPr>
        <p:grpSpPr bwMode="auto">
          <a:xfrm>
            <a:off x="5219700" y="5622925"/>
            <a:ext cx="647700" cy="288925"/>
            <a:chOff x="1292" y="2341"/>
            <a:chExt cx="1194" cy="360"/>
          </a:xfrm>
        </p:grpSpPr>
        <p:sp>
          <p:nvSpPr>
            <p:cNvPr id="30865"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866" name="Freeform 13"/>
            <p:cNvSpPr>
              <a:spLocks/>
            </p:cNvSpPr>
            <p:nvPr/>
          </p:nvSpPr>
          <p:spPr bwMode="auto">
            <a:xfrm>
              <a:off x="1353" y="2507"/>
              <a:ext cx="1089" cy="45"/>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67" name="Line 149"/>
            <p:cNvSpPr>
              <a:spLocks noChangeShapeType="1"/>
            </p:cNvSpPr>
            <p:nvPr/>
          </p:nvSpPr>
          <p:spPr bwMode="auto">
            <a:xfrm flipH="1">
              <a:off x="2246" y="243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68" name="Line 149"/>
            <p:cNvSpPr>
              <a:spLocks noChangeShapeType="1"/>
            </p:cNvSpPr>
            <p:nvPr/>
          </p:nvSpPr>
          <p:spPr bwMode="auto">
            <a:xfrm flipH="1">
              <a:off x="2290" y="2523"/>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69" name="Line 149"/>
            <p:cNvSpPr>
              <a:spLocks noChangeShapeType="1"/>
            </p:cNvSpPr>
            <p:nvPr/>
          </p:nvSpPr>
          <p:spPr bwMode="auto">
            <a:xfrm flipH="1">
              <a:off x="2155" y="2525"/>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70" name="Line 149"/>
            <p:cNvSpPr>
              <a:spLocks noChangeShapeType="1"/>
            </p:cNvSpPr>
            <p:nvPr/>
          </p:nvSpPr>
          <p:spPr bwMode="auto">
            <a:xfrm flipH="1">
              <a:off x="2065"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71" name="Line 149"/>
            <p:cNvSpPr>
              <a:spLocks noChangeShapeType="1"/>
            </p:cNvSpPr>
            <p:nvPr/>
          </p:nvSpPr>
          <p:spPr bwMode="auto">
            <a:xfrm flipH="1">
              <a:off x="1974"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72" name="Line 149"/>
            <p:cNvSpPr>
              <a:spLocks noChangeShapeType="1"/>
            </p:cNvSpPr>
            <p:nvPr/>
          </p:nvSpPr>
          <p:spPr bwMode="auto">
            <a:xfrm flipH="1">
              <a:off x="1883"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73" name="Line 149"/>
            <p:cNvSpPr>
              <a:spLocks noChangeShapeType="1"/>
            </p:cNvSpPr>
            <p:nvPr/>
          </p:nvSpPr>
          <p:spPr bwMode="auto">
            <a:xfrm flipH="1">
              <a:off x="1792"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74" name="Line 149"/>
            <p:cNvSpPr>
              <a:spLocks noChangeShapeType="1"/>
            </p:cNvSpPr>
            <p:nvPr/>
          </p:nvSpPr>
          <p:spPr bwMode="auto">
            <a:xfrm flipH="1">
              <a:off x="1702"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75" name="Line 149"/>
            <p:cNvSpPr>
              <a:spLocks noChangeShapeType="1"/>
            </p:cNvSpPr>
            <p:nvPr/>
          </p:nvSpPr>
          <p:spPr bwMode="auto">
            <a:xfrm flipH="1">
              <a:off x="1520" y="243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76" name="Line 149"/>
            <p:cNvSpPr>
              <a:spLocks noChangeShapeType="1"/>
            </p:cNvSpPr>
            <p:nvPr/>
          </p:nvSpPr>
          <p:spPr bwMode="auto">
            <a:xfrm flipH="1">
              <a:off x="1473" y="2523"/>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77" name="Line 149"/>
            <p:cNvSpPr>
              <a:spLocks noChangeShapeType="1"/>
            </p:cNvSpPr>
            <p:nvPr/>
          </p:nvSpPr>
          <p:spPr bwMode="auto">
            <a:xfrm flipH="1">
              <a:off x="1611"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grpSp>
      <p:grpSp>
        <p:nvGrpSpPr>
          <p:cNvPr id="123924" name="Group 145"/>
          <p:cNvGrpSpPr>
            <a:grpSpLocks/>
          </p:cNvGrpSpPr>
          <p:nvPr/>
        </p:nvGrpSpPr>
        <p:grpSpPr bwMode="auto">
          <a:xfrm>
            <a:off x="4930775" y="5516563"/>
            <a:ext cx="342900" cy="407987"/>
            <a:chOff x="2659063" y="2593975"/>
            <a:chExt cx="596900" cy="666750"/>
          </a:xfrm>
        </p:grpSpPr>
        <p:sp>
          <p:nvSpPr>
            <p:cNvPr id="30852" name="Freeform 61"/>
            <p:cNvSpPr>
              <a:spLocks/>
            </p:cNvSpPr>
            <p:nvPr/>
          </p:nvSpPr>
          <p:spPr bwMode="auto">
            <a:xfrm>
              <a:off x="2659063" y="2593975"/>
              <a:ext cx="596900" cy="666750"/>
            </a:xfrm>
            <a:custGeom>
              <a:avLst/>
              <a:gdLst>
                <a:gd name="T0" fmla="*/ 2147483647 w 187"/>
                <a:gd name="T1" fmla="*/ 2147483647 h 209"/>
                <a:gd name="T2" fmla="*/ 2147483647 w 187"/>
                <a:gd name="T3" fmla="*/ 2147483647 h 209"/>
                <a:gd name="T4" fmla="*/ 2147483647 w 187"/>
                <a:gd name="T5" fmla="*/ 2147483647 h 209"/>
                <a:gd name="T6" fmla="*/ 2147483647 w 187"/>
                <a:gd name="T7" fmla="*/ 0 h 209"/>
                <a:gd name="T8" fmla="*/ 2147483647 w 187"/>
                <a:gd name="T9" fmla="*/ 2147483647 h 209"/>
                <a:gd name="T10" fmla="*/ 2147483647 w 187"/>
                <a:gd name="T11" fmla="*/ 2147483647 h 209"/>
                <a:gd name="T12" fmla="*/ 2147483647 w 187"/>
                <a:gd name="T13" fmla="*/ 2147483647 h 209"/>
                <a:gd name="T14" fmla="*/ 2147483647 w 187"/>
                <a:gd name="T15" fmla="*/ 2147483647 h 209"/>
                <a:gd name="T16" fmla="*/ 0 60000 65536"/>
                <a:gd name="T17" fmla="*/ 0 60000 65536"/>
                <a:gd name="T18" fmla="*/ 0 60000 65536"/>
                <a:gd name="T19" fmla="*/ 0 60000 65536"/>
                <a:gd name="T20" fmla="*/ 0 60000 65536"/>
                <a:gd name="T21" fmla="*/ 0 60000 65536"/>
                <a:gd name="T22" fmla="*/ 0 60000 65536"/>
                <a:gd name="T23" fmla="*/ 0 60000 65536"/>
                <a:gd name="T24" fmla="*/ 0 w 187"/>
                <a:gd name="T25" fmla="*/ 0 h 209"/>
                <a:gd name="T26" fmla="*/ 187 w 187"/>
                <a:gd name="T27" fmla="*/ 209 h 2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7" h="209">
                  <a:moveTo>
                    <a:pt x="84" y="209"/>
                  </a:moveTo>
                  <a:cubicBezTo>
                    <a:pt x="84" y="209"/>
                    <a:pt x="48" y="187"/>
                    <a:pt x="24" y="131"/>
                  </a:cubicBezTo>
                  <a:cubicBezTo>
                    <a:pt x="0" y="75"/>
                    <a:pt x="4" y="6"/>
                    <a:pt x="4" y="6"/>
                  </a:cubicBezTo>
                  <a:cubicBezTo>
                    <a:pt x="24" y="0"/>
                    <a:pt x="24" y="0"/>
                    <a:pt x="24" y="0"/>
                  </a:cubicBezTo>
                  <a:cubicBezTo>
                    <a:pt x="184" y="50"/>
                    <a:pt x="184" y="50"/>
                    <a:pt x="184" y="50"/>
                  </a:cubicBezTo>
                  <a:cubicBezTo>
                    <a:pt x="184" y="50"/>
                    <a:pt x="187" y="141"/>
                    <a:pt x="156" y="175"/>
                  </a:cubicBezTo>
                  <a:cubicBezTo>
                    <a:pt x="132" y="202"/>
                    <a:pt x="117" y="207"/>
                    <a:pt x="117" y="207"/>
                  </a:cubicBezTo>
                  <a:lnTo>
                    <a:pt x="84" y="209"/>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53" name="Rectangle 62"/>
            <p:cNvSpPr>
              <a:spLocks noChangeArrowheads="1"/>
            </p:cNvSpPr>
            <p:nvPr/>
          </p:nvSpPr>
          <p:spPr bwMode="auto">
            <a:xfrm>
              <a:off x="3076341" y="2736664"/>
              <a:ext cx="16581" cy="114152"/>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854" name="Rectangle 63"/>
            <p:cNvSpPr>
              <a:spLocks noChangeArrowheads="1"/>
            </p:cNvSpPr>
            <p:nvPr/>
          </p:nvSpPr>
          <p:spPr bwMode="auto">
            <a:xfrm>
              <a:off x="2910536" y="2695154"/>
              <a:ext cx="13816" cy="106370"/>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855" name="Rectangle 64"/>
            <p:cNvSpPr>
              <a:spLocks noChangeArrowheads="1"/>
            </p:cNvSpPr>
            <p:nvPr/>
          </p:nvSpPr>
          <p:spPr bwMode="auto">
            <a:xfrm>
              <a:off x="2753019" y="2640674"/>
              <a:ext cx="13818" cy="114152"/>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856" name="Rectangle 65"/>
            <p:cNvSpPr>
              <a:spLocks noChangeArrowheads="1"/>
            </p:cNvSpPr>
            <p:nvPr/>
          </p:nvSpPr>
          <p:spPr bwMode="auto">
            <a:xfrm>
              <a:off x="3062523" y="2964968"/>
              <a:ext cx="16581" cy="114152"/>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857" name="Rectangle 66"/>
            <p:cNvSpPr>
              <a:spLocks noChangeArrowheads="1"/>
            </p:cNvSpPr>
            <p:nvPr/>
          </p:nvSpPr>
          <p:spPr bwMode="auto">
            <a:xfrm>
              <a:off x="2905009" y="2918269"/>
              <a:ext cx="13816" cy="108963"/>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858" name="Freeform 67"/>
            <p:cNvSpPr>
              <a:spLocks noEditPoints="1"/>
            </p:cNvSpPr>
            <p:nvPr/>
          </p:nvSpPr>
          <p:spPr bwMode="auto">
            <a:xfrm>
              <a:off x="2672881" y="2609541"/>
              <a:ext cx="572028" cy="651184"/>
            </a:xfrm>
            <a:custGeom>
              <a:avLst/>
              <a:gdLst>
                <a:gd name="T0" fmla="*/ 2147483647 w 180"/>
                <a:gd name="T1" fmla="*/ 2147483647 h 204"/>
                <a:gd name="T2" fmla="*/ 2147483647 w 180"/>
                <a:gd name="T3" fmla="*/ 2147483647 h 204"/>
                <a:gd name="T4" fmla="*/ 2147483647 w 180"/>
                <a:gd name="T5" fmla="*/ 2147483647 h 204"/>
                <a:gd name="T6" fmla="*/ 2147483647 w 180"/>
                <a:gd name="T7" fmla="*/ 2147483647 h 204"/>
                <a:gd name="T8" fmla="*/ 2147483647 w 180"/>
                <a:gd name="T9" fmla="*/ 0 h 204"/>
                <a:gd name="T10" fmla="*/ 0 w 180"/>
                <a:gd name="T11" fmla="*/ 2147483647 h 204"/>
                <a:gd name="T12" fmla="*/ 0 w 180"/>
                <a:gd name="T13" fmla="*/ 2147483647 h 204"/>
                <a:gd name="T14" fmla="*/ 2147483647 w 180"/>
                <a:gd name="T15" fmla="*/ 2147483647 h 204"/>
                <a:gd name="T16" fmla="*/ 2147483647 w 180"/>
                <a:gd name="T17" fmla="*/ 2147483647 h 204"/>
                <a:gd name="T18" fmla="*/ 2147483647 w 180"/>
                <a:gd name="T19" fmla="*/ 2147483647 h 204"/>
                <a:gd name="T20" fmla="*/ 2147483647 w 180"/>
                <a:gd name="T21" fmla="*/ 2147483647 h 204"/>
                <a:gd name="T22" fmla="*/ 0 w 180"/>
                <a:gd name="T23" fmla="*/ 2147483647 h 204"/>
                <a:gd name="T24" fmla="*/ 2147483647 w 180"/>
                <a:gd name="T25" fmla="*/ 2147483647 h 204"/>
                <a:gd name="T26" fmla="*/ 2147483647 w 180"/>
                <a:gd name="T27" fmla="*/ 2147483647 h 204"/>
                <a:gd name="T28" fmla="*/ 2147483647 w 180"/>
                <a:gd name="T29" fmla="*/ 2147483647 h 204"/>
                <a:gd name="T30" fmla="*/ 2147483647 w 180"/>
                <a:gd name="T31" fmla="*/ 2147483647 h 204"/>
                <a:gd name="T32" fmla="*/ 2147483647 w 180"/>
                <a:gd name="T33" fmla="*/ 2147483647 h 204"/>
                <a:gd name="T34" fmla="*/ 2147483647 w 180"/>
                <a:gd name="T35" fmla="*/ 2147483647 h 204"/>
                <a:gd name="T36" fmla="*/ 2147483647 w 180"/>
                <a:gd name="T37" fmla="*/ 2147483647 h 204"/>
                <a:gd name="T38" fmla="*/ 2147483647 w 180"/>
                <a:gd name="T39" fmla="*/ 2147483647 h 204"/>
                <a:gd name="T40" fmla="*/ 2147483647 w 180"/>
                <a:gd name="T41" fmla="*/ 2147483647 h 204"/>
                <a:gd name="T42" fmla="*/ 2147483647 w 180"/>
                <a:gd name="T43" fmla="*/ 2147483647 h 204"/>
                <a:gd name="T44" fmla="*/ 2147483647 w 180"/>
                <a:gd name="T45" fmla="*/ 2147483647 h 204"/>
                <a:gd name="T46" fmla="*/ 2147483647 w 180"/>
                <a:gd name="T47" fmla="*/ 2147483647 h 204"/>
                <a:gd name="T48" fmla="*/ 2147483647 w 180"/>
                <a:gd name="T49" fmla="*/ 2147483647 h 204"/>
                <a:gd name="T50" fmla="*/ 2147483647 w 180"/>
                <a:gd name="T51" fmla="*/ 2147483647 h 204"/>
                <a:gd name="T52" fmla="*/ 2147483647 w 180"/>
                <a:gd name="T53" fmla="*/ 2147483647 h 204"/>
                <a:gd name="T54" fmla="*/ 2147483647 w 180"/>
                <a:gd name="T55" fmla="*/ 2147483647 h 204"/>
                <a:gd name="T56" fmla="*/ 2147483647 w 180"/>
                <a:gd name="T57" fmla="*/ 2147483647 h 204"/>
                <a:gd name="T58" fmla="*/ 2147483647 w 180"/>
                <a:gd name="T59" fmla="*/ 2147483647 h 204"/>
                <a:gd name="T60" fmla="*/ 2147483647 w 180"/>
                <a:gd name="T61" fmla="*/ 2147483647 h 204"/>
                <a:gd name="T62" fmla="*/ 2147483647 w 180"/>
                <a:gd name="T63" fmla="*/ 2147483647 h 204"/>
                <a:gd name="T64" fmla="*/ 2147483647 w 180"/>
                <a:gd name="T65" fmla="*/ 2147483647 h 204"/>
                <a:gd name="T66" fmla="*/ 2147483647 w 180"/>
                <a:gd name="T67" fmla="*/ 2147483647 h 204"/>
                <a:gd name="T68" fmla="*/ 2147483647 w 180"/>
                <a:gd name="T69" fmla="*/ 2147483647 h 204"/>
                <a:gd name="T70" fmla="*/ 2147483647 w 180"/>
                <a:gd name="T71" fmla="*/ 2147483647 h 204"/>
                <a:gd name="T72" fmla="*/ 2147483647 w 180"/>
                <a:gd name="T73" fmla="*/ 2147483647 h 204"/>
                <a:gd name="T74" fmla="*/ 2147483647 w 180"/>
                <a:gd name="T75" fmla="*/ 2147483647 h 204"/>
                <a:gd name="T76" fmla="*/ 2147483647 w 180"/>
                <a:gd name="T77" fmla="*/ 2147483647 h 204"/>
                <a:gd name="T78" fmla="*/ 2147483647 w 180"/>
                <a:gd name="T79" fmla="*/ 2147483647 h 204"/>
                <a:gd name="T80" fmla="*/ 2147483647 w 180"/>
                <a:gd name="T81" fmla="*/ 2147483647 h 2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0"/>
                <a:gd name="T124" fmla="*/ 0 h 204"/>
                <a:gd name="T125" fmla="*/ 180 w 180"/>
                <a:gd name="T126" fmla="*/ 204 h 20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0" h="204">
                  <a:moveTo>
                    <a:pt x="180" y="45"/>
                  </a:moveTo>
                  <a:cubicBezTo>
                    <a:pt x="180" y="45"/>
                    <a:pt x="180" y="45"/>
                    <a:pt x="180" y="45"/>
                  </a:cubicBezTo>
                  <a:cubicBezTo>
                    <a:pt x="177" y="44"/>
                    <a:pt x="177" y="44"/>
                    <a:pt x="177" y="44"/>
                  </a:cubicBezTo>
                  <a:cubicBezTo>
                    <a:pt x="160" y="49"/>
                    <a:pt x="160" y="49"/>
                    <a:pt x="160" y="49"/>
                  </a:cubicBezTo>
                  <a:cubicBezTo>
                    <a:pt x="3" y="0"/>
                    <a:pt x="3" y="0"/>
                    <a:pt x="3" y="0"/>
                  </a:cubicBezTo>
                  <a:cubicBezTo>
                    <a:pt x="0" y="1"/>
                    <a:pt x="0" y="1"/>
                    <a:pt x="0" y="1"/>
                  </a:cubicBezTo>
                  <a:cubicBezTo>
                    <a:pt x="0" y="1"/>
                    <a:pt x="0" y="2"/>
                    <a:pt x="0" y="3"/>
                  </a:cubicBezTo>
                  <a:cubicBezTo>
                    <a:pt x="158" y="53"/>
                    <a:pt x="158" y="53"/>
                    <a:pt x="158" y="53"/>
                  </a:cubicBezTo>
                  <a:cubicBezTo>
                    <a:pt x="158" y="54"/>
                    <a:pt x="158" y="55"/>
                    <a:pt x="158" y="56"/>
                  </a:cubicBezTo>
                  <a:cubicBezTo>
                    <a:pt x="158" y="62"/>
                    <a:pt x="158" y="72"/>
                    <a:pt x="157" y="84"/>
                  </a:cubicBezTo>
                  <a:cubicBezTo>
                    <a:pt x="1" y="35"/>
                    <a:pt x="1" y="35"/>
                    <a:pt x="1" y="35"/>
                  </a:cubicBezTo>
                  <a:cubicBezTo>
                    <a:pt x="0" y="37"/>
                    <a:pt x="0" y="37"/>
                    <a:pt x="0" y="37"/>
                  </a:cubicBezTo>
                  <a:cubicBezTo>
                    <a:pt x="0" y="38"/>
                    <a:pt x="0" y="38"/>
                    <a:pt x="1" y="39"/>
                  </a:cubicBezTo>
                  <a:cubicBezTo>
                    <a:pt x="156" y="88"/>
                    <a:pt x="156" y="88"/>
                    <a:pt x="156" y="88"/>
                  </a:cubicBezTo>
                  <a:cubicBezTo>
                    <a:pt x="157" y="86"/>
                    <a:pt x="157" y="86"/>
                    <a:pt x="157" y="86"/>
                  </a:cubicBezTo>
                  <a:cubicBezTo>
                    <a:pt x="156" y="96"/>
                    <a:pt x="155" y="107"/>
                    <a:pt x="152" y="118"/>
                  </a:cubicBezTo>
                  <a:cubicBezTo>
                    <a:pt x="4" y="71"/>
                    <a:pt x="4" y="71"/>
                    <a:pt x="4" y="71"/>
                  </a:cubicBezTo>
                  <a:cubicBezTo>
                    <a:pt x="5" y="73"/>
                    <a:pt x="5" y="74"/>
                    <a:pt x="5" y="76"/>
                  </a:cubicBezTo>
                  <a:cubicBezTo>
                    <a:pt x="151" y="122"/>
                    <a:pt x="151" y="122"/>
                    <a:pt x="151" y="122"/>
                  </a:cubicBezTo>
                  <a:cubicBezTo>
                    <a:pt x="149" y="132"/>
                    <a:pt x="146" y="141"/>
                    <a:pt x="142" y="150"/>
                  </a:cubicBezTo>
                  <a:cubicBezTo>
                    <a:pt x="14" y="110"/>
                    <a:pt x="14" y="110"/>
                    <a:pt x="14" y="110"/>
                  </a:cubicBezTo>
                  <a:cubicBezTo>
                    <a:pt x="14" y="111"/>
                    <a:pt x="15" y="113"/>
                    <a:pt x="15" y="115"/>
                  </a:cubicBezTo>
                  <a:cubicBezTo>
                    <a:pt x="141" y="154"/>
                    <a:pt x="141" y="154"/>
                    <a:pt x="141" y="154"/>
                  </a:cubicBezTo>
                  <a:cubicBezTo>
                    <a:pt x="139" y="157"/>
                    <a:pt x="137" y="160"/>
                    <a:pt x="136" y="162"/>
                  </a:cubicBezTo>
                  <a:cubicBezTo>
                    <a:pt x="131" y="169"/>
                    <a:pt x="127" y="174"/>
                    <a:pt x="123" y="179"/>
                  </a:cubicBezTo>
                  <a:cubicBezTo>
                    <a:pt x="32" y="151"/>
                    <a:pt x="32" y="151"/>
                    <a:pt x="32" y="151"/>
                  </a:cubicBezTo>
                  <a:cubicBezTo>
                    <a:pt x="34" y="153"/>
                    <a:pt x="35" y="154"/>
                    <a:pt x="36" y="156"/>
                  </a:cubicBezTo>
                  <a:cubicBezTo>
                    <a:pt x="73" y="168"/>
                    <a:pt x="73" y="168"/>
                    <a:pt x="73" y="168"/>
                  </a:cubicBezTo>
                  <a:cubicBezTo>
                    <a:pt x="73" y="199"/>
                    <a:pt x="73" y="199"/>
                    <a:pt x="73" y="199"/>
                  </a:cubicBezTo>
                  <a:cubicBezTo>
                    <a:pt x="77" y="202"/>
                    <a:pt x="80" y="204"/>
                    <a:pt x="80" y="204"/>
                  </a:cubicBezTo>
                  <a:cubicBezTo>
                    <a:pt x="96" y="203"/>
                    <a:pt x="96" y="203"/>
                    <a:pt x="96" y="203"/>
                  </a:cubicBezTo>
                  <a:cubicBezTo>
                    <a:pt x="109" y="198"/>
                    <a:pt x="124" y="188"/>
                    <a:pt x="139" y="165"/>
                  </a:cubicBezTo>
                  <a:cubicBezTo>
                    <a:pt x="161" y="132"/>
                    <a:pt x="162" y="74"/>
                    <a:pt x="163" y="56"/>
                  </a:cubicBezTo>
                  <a:cubicBezTo>
                    <a:pt x="163" y="55"/>
                    <a:pt x="163" y="54"/>
                    <a:pt x="162" y="53"/>
                  </a:cubicBezTo>
                  <a:cubicBezTo>
                    <a:pt x="180" y="47"/>
                    <a:pt x="180" y="47"/>
                    <a:pt x="180" y="47"/>
                  </a:cubicBezTo>
                  <a:cubicBezTo>
                    <a:pt x="180" y="46"/>
                    <a:pt x="180" y="45"/>
                    <a:pt x="180" y="45"/>
                  </a:cubicBezTo>
                  <a:close/>
                  <a:moveTo>
                    <a:pt x="79" y="202"/>
                  </a:moveTo>
                  <a:cubicBezTo>
                    <a:pt x="78" y="202"/>
                    <a:pt x="78" y="202"/>
                    <a:pt x="77" y="202"/>
                  </a:cubicBezTo>
                  <a:cubicBezTo>
                    <a:pt x="77" y="169"/>
                    <a:pt x="77" y="169"/>
                    <a:pt x="77" y="169"/>
                  </a:cubicBezTo>
                  <a:cubicBezTo>
                    <a:pt x="119" y="182"/>
                    <a:pt x="119" y="182"/>
                    <a:pt x="119" y="182"/>
                  </a:cubicBezTo>
                  <a:cubicBezTo>
                    <a:pt x="102" y="200"/>
                    <a:pt x="86" y="202"/>
                    <a:pt x="79" y="202"/>
                  </a:cubicBez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59" name="Rectangle 68"/>
            <p:cNvSpPr>
              <a:spLocks noChangeArrowheads="1"/>
            </p:cNvSpPr>
            <p:nvPr/>
          </p:nvSpPr>
          <p:spPr bwMode="auto">
            <a:xfrm>
              <a:off x="2753019" y="2868977"/>
              <a:ext cx="13818" cy="111557"/>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860" name="Rectangle 69"/>
            <p:cNvSpPr>
              <a:spLocks noChangeArrowheads="1"/>
            </p:cNvSpPr>
            <p:nvPr/>
          </p:nvSpPr>
          <p:spPr bwMode="auto">
            <a:xfrm>
              <a:off x="2996201" y="2824872"/>
              <a:ext cx="13818" cy="116747"/>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861" name="Rectangle 70"/>
            <p:cNvSpPr>
              <a:spLocks noChangeArrowheads="1"/>
            </p:cNvSpPr>
            <p:nvPr/>
          </p:nvSpPr>
          <p:spPr bwMode="auto">
            <a:xfrm>
              <a:off x="2830395" y="2778174"/>
              <a:ext cx="13818" cy="116747"/>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862" name="Rectangle 71"/>
            <p:cNvSpPr>
              <a:spLocks noChangeArrowheads="1"/>
            </p:cNvSpPr>
            <p:nvPr/>
          </p:nvSpPr>
          <p:spPr bwMode="auto">
            <a:xfrm>
              <a:off x="2985147" y="3055771"/>
              <a:ext cx="11054" cy="111557"/>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863" name="Rectangle 72"/>
            <p:cNvSpPr>
              <a:spLocks noChangeArrowheads="1"/>
            </p:cNvSpPr>
            <p:nvPr/>
          </p:nvSpPr>
          <p:spPr bwMode="auto">
            <a:xfrm>
              <a:off x="2830395" y="3009073"/>
              <a:ext cx="13818" cy="111557"/>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864" name="Rectangle 73"/>
            <p:cNvSpPr>
              <a:spLocks noChangeArrowheads="1"/>
            </p:cNvSpPr>
            <p:nvPr/>
          </p:nvSpPr>
          <p:spPr bwMode="auto">
            <a:xfrm>
              <a:off x="2683935" y="2734071"/>
              <a:ext cx="16581" cy="114152"/>
            </a:xfrm>
            <a:prstGeom prst="rect">
              <a:avLst/>
            </a:prstGeom>
            <a:solidFill>
              <a:srgbClr val="FFFFFF"/>
            </a:solidFill>
            <a:ln w="9525">
              <a:noFill/>
              <a:miter lim="800000"/>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grpSp>
      <p:grpSp>
        <p:nvGrpSpPr>
          <p:cNvPr id="123925" name="Group 376"/>
          <p:cNvGrpSpPr>
            <a:grpSpLocks/>
          </p:cNvGrpSpPr>
          <p:nvPr/>
        </p:nvGrpSpPr>
        <p:grpSpPr bwMode="auto">
          <a:xfrm>
            <a:off x="4356100" y="5635625"/>
            <a:ext cx="647700" cy="288925"/>
            <a:chOff x="1292" y="2341"/>
            <a:chExt cx="1194" cy="360"/>
          </a:xfrm>
        </p:grpSpPr>
        <p:sp>
          <p:nvSpPr>
            <p:cNvPr id="30839"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pPr>
                <a:defRPr/>
              </a:pPr>
              <a:endParaRPr kumimoji="0" lang="en-US" altLang="zh-CN" sz="1800" b="0">
                <a:latin typeface="Times New Roman" pitchFamily="18" charset="0"/>
                <a:ea typeface="宋体" pitchFamily="2" charset="-122"/>
                <a:cs typeface="Times New Roman" pitchFamily="18" charset="0"/>
              </a:endParaRPr>
            </a:p>
          </p:txBody>
        </p:sp>
        <p:sp>
          <p:nvSpPr>
            <p:cNvPr id="30840" name="Freeform 13"/>
            <p:cNvSpPr>
              <a:spLocks/>
            </p:cNvSpPr>
            <p:nvPr/>
          </p:nvSpPr>
          <p:spPr bwMode="auto">
            <a:xfrm>
              <a:off x="1353" y="2507"/>
              <a:ext cx="1089" cy="45"/>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41" name="Line 149"/>
            <p:cNvSpPr>
              <a:spLocks noChangeShapeType="1"/>
            </p:cNvSpPr>
            <p:nvPr/>
          </p:nvSpPr>
          <p:spPr bwMode="auto">
            <a:xfrm flipH="1">
              <a:off x="2246" y="243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42" name="Line 149"/>
            <p:cNvSpPr>
              <a:spLocks noChangeShapeType="1"/>
            </p:cNvSpPr>
            <p:nvPr/>
          </p:nvSpPr>
          <p:spPr bwMode="auto">
            <a:xfrm flipH="1">
              <a:off x="2290" y="2523"/>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43" name="Line 149"/>
            <p:cNvSpPr>
              <a:spLocks noChangeShapeType="1"/>
            </p:cNvSpPr>
            <p:nvPr/>
          </p:nvSpPr>
          <p:spPr bwMode="auto">
            <a:xfrm flipH="1">
              <a:off x="2155" y="2525"/>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44" name="Line 149"/>
            <p:cNvSpPr>
              <a:spLocks noChangeShapeType="1"/>
            </p:cNvSpPr>
            <p:nvPr/>
          </p:nvSpPr>
          <p:spPr bwMode="auto">
            <a:xfrm flipH="1">
              <a:off x="2065"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45" name="Line 149"/>
            <p:cNvSpPr>
              <a:spLocks noChangeShapeType="1"/>
            </p:cNvSpPr>
            <p:nvPr/>
          </p:nvSpPr>
          <p:spPr bwMode="auto">
            <a:xfrm flipH="1">
              <a:off x="1974"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46" name="Line 149"/>
            <p:cNvSpPr>
              <a:spLocks noChangeShapeType="1"/>
            </p:cNvSpPr>
            <p:nvPr/>
          </p:nvSpPr>
          <p:spPr bwMode="auto">
            <a:xfrm flipH="1">
              <a:off x="1883"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47" name="Line 149"/>
            <p:cNvSpPr>
              <a:spLocks noChangeShapeType="1"/>
            </p:cNvSpPr>
            <p:nvPr/>
          </p:nvSpPr>
          <p:spPr bwMode="auto">
            <a:xfrm flipH="1">
              <a:off x="1792"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48" name="Line 149"/>
            <p:cNvSpPr>
              <a:spLocks noChangeShapeType="1"/>
            </p:cNvSpPr>
            <p:nvPr/>
          </p:nvSpPr>
          <p:spPr bwMode="auto">
            <a:xfrm flipH="1">
              <a:off x="1702" y="2386"/>
              <a:ext cx="0" cy="136"/>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49" name="Line 149"/>
            <p:cNvSpPr>
              <a:spLocks noChangeShapeType="1"/>
            </p:cNvSpPr>
            <p:nvPr/>
          </p:nvSpPr>
          <p:spPr bwMode="auto">
            <a:xfrm flipH="1">
              <a:off x="1520" y="2432"/>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50" name="Line 149"/>
            <p:cNvSpPr>
              <a:spLocks noChangeShapeType="1"/>
            </p:cNvSpPr>
            <p:nvPr/>
          </p:nvSpPr>
          <p:spPr bwMode="auto">
            <a:xfrm flipH="1">
              <a:off x="1473" y="2523"/>
              <a:ext cx="0" cy="91"/>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851" name="Line 149"/>
            <p:cNvSpPr>
              <a:spLocks noChangeShapeType="1"/>
            </p:cNvSpPr>
            <p:nvPr/>
          </p:nvSpPr>
          <p:spPr bwMode="auto">
            <a:xfrm flipH="1">
              <a:off x="1611"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grpSp>
      <p:grpSp>
        <p:nvGrpSpPr>
          <p:cNvPr id="123926" name="Group 390"/>
          <p:cNvGrpSpPr>
            <a:grpSpLocks/>
          </p:cNvGrpSpPr>
          <p:nvPr/>
        </p:nvGrpSpPr>
        <p:grpSpPr bwMode="auto">
          <a:xfrm>
            <a:off x="1763713" y="4508500"/>
            <a:ext cx="3095625" cy="865188"/>
            <a:chOff x="884" y="2977"/>
            <a:chExt cx="1270" cy="635"/>
          </a:xfrm>
        </p:grpSpPr>
        <p:sp>
          <p:nvSpPr>
            <p:cNvPr id="30837" name="Freeform 136"/>
            <p:cNvSpPr>
              <a:spLocks/>
            </p:cNvSpPr>
            <p:nvPr/>
          </p:nvSpPr>
          <p:spPr bwMode="auto">
            <a:xfrm>
              <a:off x="884" y="2977"/>
              <a:ext cx="1270" cy="635"/>
            </a:xfrm>
            <a:custGeom>
              <a:avLst/>
              <a:gdLst>
                <a:gd name="T0" fmla="*/ 2147483647 w 277"/>
                <a:gd name="T1" fmla="*/ 2147483647 h 182"/>
                <a:gd name="T2" fmla="*/ 2147483647 w 277"/>
                <a:gd name="T3" fmla="*/ 2147483647 h 182"/>
                <a:gd name="T4" fmla="*/ 2147483647 w 277"/>
                <a:gd name="T5" fmla="*/ 2147483647 h 182"/>
                <a:gd name="T6" fmla="*/ 2147483647 w 277"/>
                <a:gd name="T7" fmla="*/ 2147483647 h 182"/>
                <a:gd name="T8" fmla="*/ 2147483647 w 277"/>
                <a:gd name="T9" fmla="*/ 2147483647 h 182"/>
                <a:gd name="T10" fmla="*/ 2147483647 w 277"/>
                <a:gd name="T11" fmla="*/ 2147483647 h 182"/>
                <a:gd name="T12" fmla="*/ 2147483647 w 277"/>
                <a:gd name="T13" fmla="*/ 2147483647 h 182"/>
                <a:gd name="T14" fmla="*/ 2147483647 w 277"/>
                <a:gd name="T15" fmla="*/ 2147483647 h 182"/>
                <a:gd name="T16" fmla="*/ 2147483647 w 277"/>
                <a:gd name="T17" fmla="*/ 2147483647 h 182"/>
                <a:gd name="T18" fmla="*/ 2147483647 w 277"/>
                <a:gd name="T19" fmla="*/ 2147483647 h 182"/>
                <a:gd name="T20" fmla="*/ 2147483647 w 277"/>
                <a:gd name="T21" fmla="*/ 2147483647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7"/>
                <a:gd name="T34" fmla="*/ 0 h 182"/>
                <a:gd name="T35" fmla="*/ 277 w 277"/>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7" h="182">
                  <a:moveTo>
                    <a:pt x="89" y="36"/>
                  </a:moveTo>
                  <a:cubicBezTo>
                    <a:pt x="89" y="36"/>
                    <a:pt x="99" y="0"/>
                    <a:pt x="150" y="3"/>
                  </a:cubicBezTo>
                  <a:cubicBezTo>
                    <a:pt x="194" y="7"/>
                    <a:pt x="206" y="45"/>
                    <a:pt x="206" y="45"/>
                  </a:cubicBezTo>
                  <a:cubicBezTo>
                    <a:pt x="206" y="45"/>
                    <a:pt x="255" y="32"/>
                    <a:pt x="266" y="73"/>
                  </a:cubicBezTo>
                  <a:cubicBezTo>
                    <a:pt x="277" y="113"/>
                    <a:pt x="234" y="125"/>
                    <a:pt x="234" y="125"/>
                  </a:cubicBezTo>
                  <a:cubicBezTo>
                    <a:pt x="234" y="125"/>
                    <a:pt x="234" y="152"/>
                    <a:pt x="209" y="160"/>
                  </a:cubicBezTo>
                  <a:cubicBezTo>
                    <a:pt x="180" y="168"/>
                    <a:pt x="162" y="147"/>
                    <a:pt x="162" y="147"/>
                  </a:cubicBezTo>
                  <a:cubicBezTo>
                    <a:pt x="162" y="147"/>
                    <a:pt x="138" y="182"/>
                    <a:pt x="96" y="173"/>
                  </a:cubicBezTo>
                  <a:cubicBezTo>
                    <a:pt x="56" y="165"/>
                    <a:pt x="57" y="131"/>
                    <a:pt x="57" y="131"/>
                  </a:cubicBezTo>
                  <a:cubicBezTo>
                    <a:pt x="57" y="131"/>
                    <a:pt x="0" y="114"/>
                    <a:pt x="10" y="69"/>
                  </a:cubicBezTo>
                  <a:cubicBezTo>
                    <a:pt x="22" y="15"/>
                    <a:pt x="89" y="36"/>
                    <a:pt x="89" y="36"/>
                  </a:cubicBezTo>
                  <a:close/>
                </a:path>
              </a:pathLst>
            </a:custGeom>
            <a:solidFill>
              <a:srgbClr val="558ED5"/>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38" name="Freeform 137"/>
            <p:cNvSpPr>
              <a:spLocks/>
            </p:cNvSpPr>
            <p:nvPr/>
          </p:nvSpPr>
          <p:spPr bwMode="auto">
            <a:xfrm>
              <a:off x="975" y="3042"/>
              <a:ext cx="825" cy="388"/>
            </a:xfrm>
            <a:custGeom>
              <a:avLst/>
              <a:gdLst>
                <a:gd name="T0" fmla="*/ 2147483647 w 180"/>
                <a:gd name="T1" fmla="*/ 2147483647 h 111"/>
                <a:gd name="T2" fmla="*/ 2147483647 w 180"/>
                <a:gd name="T3" fmla="*/ 2147483647 h 111"/>
                <a:gd name="T4" fmla="*/ 2147483647 w 180"/>
                <a:gd name="T5" fmla="*/ 2147483647 h 111"/>
                <a:gd name="T6" fmla="*/ 2147483647 w 180"/>
                <a:gd name="T7" fmla="*/ 2147483647 h 111"/>
                <a:gd name="T8" fmla="*/ 2147483647 w 180"/>
                <a:gd name="T9" fmla="*/ 2147483647 h 111"/>
                <a:gd name="T10" fmla="*/ 2147483647 w 180"/>
                <a:gd name="T11" fmla="*/ 2147483647 h 111"/>
                <a:gd name="T12" fmla="*/ 2147483647 w 180"/>
                <a:gd name="T13" fmla="*/ 2147483647 h 111"/>
                <a:gd name="T14" fmla="*/ 2147483647 w 180"/>
                <a:gd name="T15" fmla="*/ 2147483647 h 111"/>
                <a:gd name="T16" fmla="*/ 2147483647 w 180"/>
                <a:gd name="T17" fmla="*/ 2147483647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0"/>
                <a:gd name="T28" fmla="*/ 0 h 111"/>
                <a:gd name="T29" fmla="*/ 180 w 180"/>
                <a:gd name="T30" fmla="*/ 111 h 1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0" h="111">
                  <a:moveTo>
                    <a:pt x="40" y="111"/>
                  </a:moveTo>
                  <a:cubicBezTo>
                    <a:pt x="40" y="111"/>
                    <a:pt x="0" y="93"/>
                    <a:pt x="4" y="64"/>
                  </a:cubicBezTo>
                  <a:cubicBezTo>
                    <a:pt x="7" y="35"/>
                    <a:pt x="34" y="24"/>
                    <a:pt x="77" y="36"/>
                  </a:cubicBezTo>
                  <a:cubicBezTo>
                    <a:pt x="77" y="36"/>
                    <a:pt x="95" y="0"/>
                    <a:pt x="131" y="1"/>
                  </a:cubicBezTo>
                  <a:cubicBezTo>
                    <a:pt x="162" y="3"/>
                    <a:pt x="175" y="22"/>
                    <a:pt x="180" y="34"/>
                  </a:cubicBezTo>
                  <a:cubicBezTo>
                    <a:pt x="180" y="34"/>
                    <a:pt x="161" y="8"/>
                    <a:pt x="129" y="8"/>
                  </a:cubicBezTo>
                  <a:cubicBezTo>
                    <a:pt x="92" y="9"/>
                    <a:pt x="79" y="41"/>
                    <a:pt x="79" y="41"/>
                  </a:cubicBezTo>
                  <a:cubicBezTo>
                    <a:pt x="79" y="41"/>
                    <a:pt x="35" y="24"/>
                    <a:pt x="14" y="57"/>
                  </a:cubicBezTo>
                  <a:cubicBezTo>
                    <a:pt x="7" y="78"/>
                    <a:pt x="11" y="93"/>
                    <a:pt x="40" y="111"/>
                  </a:cubicBezTo>
                </a:path>
              </a:pathLst>
            </a:custGeom>
            <a:solidFill>
              <a:schemeClr val="bg1"/>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grpSp>
        <p:nvGrpSpPr>
          <p:cNvPr id="123927" name="Group 393"/>
          <p:cNvGrpSpPr>
            <a:grpSpLocks/>
          </p:cNvGrpSpPr>
          <p:nvPr/>
        </p:nvGrpSpPr>
        <p:grpSpPr bwMode="auto">
          <a:xfrm>
            <a:off x="1908175" y="2565400"/>
            <a:ext cx="3095625" cy="865188"/>
            <a:chOff x="884" y="2977"/>
            <a:chExt cx="1270" cy="635"/>
          </a:xfrm>
        </p:grpSpPr>
        <p:sp>
          <p:nvSpPr>
            <p:cNvPr id="30835" name="Freeform 136"/>
            <p:cNvSpPr>
              <a:spLocks/>
            </p:cNvSpPr>
            <p:nvPr/>
          </p:nvSpPr>
          <p:spPr bwMode="auto">
            <a:xfrm>
              <a:off x="884" y="2977"/>
              <a:ext cx="1270" cy="635"/>
            </a:xfrm>
            <a:custGeom>
              <a:avLst/>
              <a:gdLst>
                <a:gd name="T0" fmla="*/ 2147483647 w 277"/>
                <a:gd name="T1" fmla="*/ 2147483647 h 182"/>
                <a:gd name="T2" fmla="*/ 2147483647 w 277"/>
                <a:gd name="T3" fmla="*/ 2147483647 h 182"/>
                <a:gd name="T4" fmla="*/ 2147483647 w 277"/>
                <a:gd name="T5" fmla="*/ 2147483647 h 182"/>
                <a:gd name="T6" fmla="*/ 2147483647 w 277"/>
                <a:gd name="T7" fmla="*/ 2147483647 h 182"/>
                <a:gd name="T8" fmla="*/ 2147483647 w 277"/>
                <a:gd name="T9" fmla="*/ 2147483647 h 182"/>
                <a:gd name="T10" fmla="*/ 2147483647 w 277"/>
                <a:gd name="T11" fmla="*/ 2147483647 h 182"/>
                <a:gd name="T12" fmla="*/ 2147483647 w 277"/>
                <a:gd name="T13" fmla="*/ 2147483647 h 182"/>
                <a:gd name="T14" fmla="*/ 2147483647 w 277"/>
                <a:gd name="T15" fmla="*/ 2147483647 h 182"/>
                <a:gd name="T16" fmla="*/ 2147483647 w 277"/>
                <a:gd name="T17" fmla="*/ 2147483647 h 182"/>
                <a:gd name="T18" fmla="*/ 2147483647 w 277"/>
                <a:gd name="T19" fmla="*/ 2147483647 h 182"/>
                <a:gd name="T20" fmla="*/ 2147483647 w 277"/>
                <a:gd name="T21" fmla="*/ 2147483647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7"/>
                <a:gd name="T34" fmla="*/ 0 h 182"/>
                <a:gd name="T35" fmla="*/ 277 w 277"/>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7" h="182">
                  <a:moveTo>
                    <a:pt x="89" y="36"/>
                  </a:moveTo>
                  <a:cubicBezTo>
                    <a:pt x="89" y="36"/>
                    <a:pt x="99" y="0"/>
                    <a:pt x="150" y="3"/>
                  </a:cubicBezTo>
                  <a:cubicBezTo>
                    <a:pt x="194" y="7"/>
                    <a:pt x="206" y="45"/>
                    <a:pt x="206" y="45"/>
                  </a:cubicBezTo>
                  <a:cubicBezTo>
                    <a:pt x="206" y="45"/>
                    <a:pt x="255" y="32"/>
                    <a:pt x="266" y="73"/>
                  </a:cubicBezTo>
                  <a:cubicBezTo>
                    <a:pt x="277" y="113"/>
                    <a:pt x="234" y="125"/>
                    <a:pt x="234" y="125"/>
                  </a:cubicBezTo>
                  <a:cubicBezTo>
                    <a:pt x="234" y="125"/>
                    <a:pt x="234" y="152"/>
                    <a:pt x="209" y="160"/>
                  </a:cubicBezTo>
                  <a:cubicBezTo>
                    <a:pt x="180" y="168"/>
                    <a:pt x="162" y="147"/>
                    <a:pt x="162" y="147"/>
                  </a:cubicBezTo>
                  <a:cubicBezTo>
                    <a:pt x="162" y="147"/>
                    <a:pt x="138" y="182"/>
                    <a:pt x="96" y="173"/>
                  </a:cubicBezTo>
                  <a:cubicBezTo>
                    <a:pt x="56" y="165"/>
                    <a:pt x="57" y="131"/>
                    <a:pt x="57" y="131"/>
                  </a:cubicBezTo>
                  <a:cubicBezTo>
                    <a:pt x="57" y="131"/>
                    <a:pt x="0" y="114"/>
                    <a:pt x="10" y="69"/>
                  </a:cubicBezTo>
                  <a:cubicBezTo>
                    <a:pt x="22" y="15"/>
                    <a:pt x="89" y="36"/>
                    <a:pt x="89" y="36"/>
                  </a:cubicBezTo>
                  <a:close/>
                </a:path>
              </a:pathLst>
            </a:custGeom>
            <a:solidFill>
              <a:srgbClr val="558ED5"/>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36" name="Freeform 137"/>
            <p:cNvSpPr>
              <a:spLocks/>
            </p:cNvSpPr>
            <p:nvPr/>
          </p:nvSpPr>
          <p:spPr bwMode="auto">
            <a:xfrm>
              <a:off x="975" y="3042"/>
              <a:ext cx="825" cy="388"/>
            </a:xfrm>
            <a:custGeom>
              <a:avLst/>
              <a:gdLst>
                <a:gd name="T0" fmla="*/ 2147483647 w 180"/>
                <a:gd name="T1" fmla="*/ 2147483647 h 111"/>
                <a:gd name="T2" fmla="*/ 2147483647 w 180"/>
                <a:gd name="T3" fmla="*/ 2147483647 h 111"/>
                <a:gd name="T4" fmla="*/ 2147483647 w 180"/>
                <a:gd name="T5" fmla="*/ 2147483647 h 111"/>
                <a:gd name="T6" fmla="*/ 2147483647 w 180"/>
                <a:gd name="T7" fmla="*/ 2147483647 h 111"/>
                <a:gd name="T8" fmla="*/ 2147483647 w 180"/>
                <a:gd name="T9" fmla="*/ 2147483647 h 111"/>
                <a:gd name="T10" fmla="*/ 2147483647 w 180"/>
                <a:gd name="T11" fmla="*/ 2147483647 h 111"/>
                <a:gd name="T12" fmla="*/ 2147483647 w 180"/>
                <a:gd name="T13" fmla="*/ 2147483647 h 111"/>
                <a:gd name="T14" fmla="*/ 2147483647 w 180"/>
                <a:gd name="T15" fmla="*/ 2147483647 h 111"/>
                <a:gd name="T16" fmla="*/ 2147483647 w 180"/>
                <a:gd name="T17" fmla="*/ 2147483647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0"/>
                <a:gd name="T28" fmla="*/ 0 h 111"/>
                <a:gd name="T29" fmla="*/ 180 w 180"/>
                <a:gd name="T30" fmla="*/ 111 h 1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0" h="111">
                  <a:moveTo>
                    <a:pt x="40" y="111"/>
                  </a:moveTo>
                  <a:cubicBezTo>
                    <a:pt x="40" y="111"/>
                    <a:pt x="0" y="93"/>
                    <a:pt x="4" y="64"/>
                  </a:cubicBezTo>
                  <a:cubicBezTo>
                    <a:pt x="7" y="35"/>
                    <a:pt x="34" y="24"/>
                    <a:pt x="77" y="36"/>
                  </a:cubicBezTo>
                  <a:cubicBezTo>
                    <a:pt x="77" y="36"/>
                    <a:pt x="95" y="0"/>
                    <a:pt x="131" y="1"/>
                  </a:cubicBezTo>
                  <a:cubicBezTo>
                    <a:pt x="162" y="3"/>
                    <a:pt x="175" y="22"/>
                    <a:pt x="180" y="34"/>
                  </a:cubicBezTo>
                  <a:cubicBezTo>
                    <a:pt x="180" y="34"/>
                    <a:pt x="161" y="8"/>
                    <a:pt x="129" y="8"/>
                  </a:cubicBezTo>
                  <a:cubicBezTo>
                    <a:pt x="92" y="9"/>
                    <a:pt x="79" y="41"/>
                    <a:pt x="79" y="41"/>
                  </a:cubicBezTo>
                  <a:cubicBezTo>
                    <a:pt x="79" y="41"/>
                    <a:pt x="35" y="24"/>
                    <a:pt x="14" y="57"/>
                  </a:cubicBezTo>
                  <a:cubicBezTo>
                    <a:pt x="7" y="78"/>
                    <a:pt x="11" y="93"/>
                    <a:pt x="40" y="111"/>
                  </a:cubicBezTo>
                </a:path>
              </a:pathLst>
            </a:custGeom>
            <a:solidFill>
              <a:schemeClr val="bg1"/>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sp>
        <p:nvSpPr>
          <p:cNvPr id="30745" name="Line 149"/>
          <p:cNvSpPr>
            <a:spLocks noChangeShapeType="1"/>
          </p:cNvSpPr>
          <p:nvPr/>
        </p:nvSpPr>
        <p:spPr bwMode="auto">
          <a:xfrm>
            <a:off x="3348038" y="1700213"/>
            <a:ext cx="0" cy="21590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746" name="Line 149"/>
          <p:cNvSpPr>
            <a:spLocks noChangeShapeType="1"/>
          </p:cNvSpPr>
          <p:nvPr/>
        </p:nvSpPr>
        <p:spPr bwMode="auto">
          <a:xfrm>
            <a:off x="1979613" y="3860800"/>
            <a:ext cx="0" cy="21590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747" name="Line 149"/>
          <p:cNvSpPr>
            <a:spLocks noChangeShapeType="1"/>
          </p:cNvSpPr>
          <p:nvPr/>
        </p:nvSpPr>
        <p:spPr bwMode="auto">
          <a:xfrm>
            <a:off x="4716463" y="3860800"/>
            <a:ext cx="0" cy="21590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748" name="Text Box 400"/>
          <p:cNvSpPr txBox="1">
            <a:spLocks noChangeArrowheads="1"/>
          </p:cNvSpPr>
          <p:nvPr/>
        </p:nvSpPr>
        <p:spPr bwMode="auto">
          <a:xfrm>
            <a:off x="1694027" y="3346450"/>
            <a:ext cx="458459" cy="153888"/>
          </a:xfrm>
          <a:prstGeom prst="rect">
            <a:avLst/>
          </a:prstGeom>
          <a:noFill/>
          <a:ln w="9525" algn="ctr">
            <a:noFill/>
            <a:miter lim="800000"/>
            <a:headEnd/>
            <a:tailEnd/>
          </a:ln>
        </p:spPr>
        <p:txBody>
          <a:bodyPr wrap="none" lIns="0" tIns="0" rIns="0" bIns="0">
            <a:spAutoFit/>
          </a:bodyPr>
          <a:lstStyle/>
          <a:p>
            <a:pPr algn="ctr">
              <a:defRPr/>
            </a:pPr>
            <a:r>
              <a:rPr kumimoji="0" lang="en-US" altLang="zh-CN" sz="1000" b="0" dirty="0">
                <a:solidFill>
                  <a:schemeClr val="folHlink"/>
                </a:solidFill>
                <a:latin typeface="Times New Roman" pitchFamily="18" charset="0"/>
                <a:ea typeface="华文细黑" pitchFamily="2" charset="-122"/>
                <a:cs typeface="Times New Roman" pitchFamily="18" charset="0"/>
              </a:rPr>
              <a:t>Gateway</a:t>
            </a:r>
            <a:endParaRPr kumimoji="0" lang="zh-CN" altLang="en-US" sz="1000" b="0" dirty="0">
              <a:solidFill>
                <a:schemeClr val="folHlink"/>
              </a:solidFill>
              <a:latin typeface="Times New Roman" pitchFamily="18" charset="0"/>
              <a:ea typeface="华文细黑" pitchFamily="2" charset="-122"/>
              <a:cs typeface="Times New Roman" pitchFamily="18" charset="0"/>
            </a:endParaRPr>
          </a:p>
        </p:txBody>
      </p:sp>
      <p:sp>
        <p:nvSpPr>
          <p:cNvPr id="30749" name="Text Box 401"/>
          <p:cNvSpPr txBox="1">
            <a:spLocks noChangeArrowheads="1"/>
          </p:cNvSpPr>
          <p:nvPr/>
        </p:nvSpPr>
        <p:spPr bwMode="auto">
          <a:xfrm>
            <a:off x="1557338" y="4429125"/>
            <a:ext cx="442912" cy="153988"/>
          </a:xfrm>
          <a:prstGeom prst="rect">
            <a:avLst/>
          </a:prstGeom>
          <a:noFill/>
          <a:ln w="9525" algn="ctr">
            <a:noFill/>
            <a:miter lim="800000"/>
            <a:headEnd/>
            <a:tailEnd/>
          </a:ln>
        </p:spPr>
        <p:txBody>
          <a:bodyPr wrap="none" lIns="0" tIns="0" rIns="0" bIns="0">
            <a:spAutoFit/>
          </a:bodyPr>
          <a:lstStyle/>
          <a:p>
            <a:pPr algn="ctr">
              <a:defRPr/>
            </a:pPr>
            <a:r>
              <a:rPr kumimoji="0" lang="en-US" altLang="zh-CN" sz="1000" b="0" dirty="0">
                <a:solidFill>
                  <a:schemeClr val="folHlink"/>
                </a:solidFill>
                <a:latin typeface="Times New Roman" pitchFamily="18" charset="0"/>
                <a:ea typeface="华文细黑" pitchFamily="2" charset="-122"/>
                <a:cs typeface="Times New Roman" pitchFamily="18" charset="0"/>
              </a:rPr>
              <a:t>Firewall</a:t>
            </a:r>
            <a:endParaRPr kumimoji="0" lang="zh-CN" altLang="en-US" sz="1000" b="0" dirty="0">
              <a:solidFill>
                <a:schemeClr val="folHlink"/>
              </a:solidFill>
              <a:latin typeface="Times New Roman" pitchFamily="18" charset="0"/>
              <a:ea typeface="华文细黑" pitchFamily="2" charset="-122"/>
              <a:cs typeface="Times New Roman" pitchFamily="18" charset="0"/>
            </a:endParaRPr>
          </a:p>
        </p:txBody>
      </p:sp>
      <p:sp>
        <p:nvSpPr>
          <p:cNvPr id="30750" name="Text Box 402"/>
          <p:cNvSpPr txBox="1">
            <a:spLocks noChangeArrowheads="1"/>
          </p:cNvSpPr>
          <p:nvPr/>
        </p:nvSpPr>
        <p:spPr bwMode="auto">
          <a:xfrm>
            <a:off x="985838" y="5953125"/>
            <a:ext cx="442912" cy="153988"/>
          </a:xfrm>
          <a:prstGeom prst="rect">
            <a:avLst/>
          </a:prstGeom>
          <a:noFill/>
          <a:ln w="9525" algn="ctr">
            <a:noFill/>
            <a:miter lim="800000"/>
            <a:headEnd/>
            <a:tailEnd/>
          </a:ln>
        </p:spPr>
        <p:txBody>
          <a:bodyPr wrap="none" lIns="0" tIns="0" rIns="0" bIns="0">
            <a:spAutoFit/>
          </a:bodyPr>
          <a:lstStyle/>
          <a:p>
            <a:pPr algn="ctr">
              <a:defRPr/>
            </a:pPr>
            <a:r>
              <a:rPr kumimoji="0" lang="en-US" altLang="zh-CN" sz="1000" b="0" dirty="0">
                <a:solidFill>
                  <a:schemeClr val="folHlink"/>
                </a:solidFill>
                <a:latin typeface="Times New Roman" pitchFamily="18" charset="0"/>
                <a:ea typeface="华文细黑" pitchFamily="2" charset="-122"/>
                <a:cs typeface="Times New Roman" pitchFamily="18" charset="0"/>
              </a:rPr>
              <a:t>Firewall</a:t>
            </a:r>
            <a:endParaRPr kumimoji="0" lang="zh-CN" altLang="en-US" sz="1000" b="0" dirty="0">
              <a:solidFill>
                <a:schemeClr val="folHlink"/>
              </a:solidFill>
              <a:latin typeface="Times New Roman" pitchFamily="18" charset="0"/>
              <a:ea typeface="华文细黑" pitchFamily="2" charset="-122"/>
              <a:cs typeface="Times New Roman" pitchFamily="18" charset="0"/>
            </a:endParaRPr>
          </a:p>
        </p:txBody>
      </p:sp>
      <p:sp>
        <p:nvSpPr>
          <p:cNvPr id="30751" name="Text Box 403"/>
          <p:cNvSpPr txBox="1">
            <a:spLocks noChangeArrowheads="1"/>
          </p:cNvSpPr>
          <p:nvPr/>
        </p:nvSpPr>
        <p:spPr bwMode="auto">
          <a:xfrm>
            <a:off x="3000375" y="5918200"/>
            <a:ext cx="442913" cy="153988"/>
          </a:xfrm>
          <a:prstGeom prst="rect">
            <a:avLst/>
          </a:prstGeom>
          <a:noFill/>
          <a:ln w="9525" algn="ctr">
            <a:noFill/>
            <a:miter lim="800000"/>
            <a:headEnd/>
            <a:tailEnd/>
          </a:ln>
        </p:spPr>
        <p:txBody>
          <a:bodyPr wrap="none" lIns="0" tIns="0" rIns="0" bIns="0">
            <a:spAutoFit/>
          </a:bodyPr>
          <a:lstStyle/>
          <a:p>
            <a:pPr>
              <a:defRPr/>
            </a:pPr>
            <a:r>
              <a:rPr kumimoji="0" lang="en-US" altLang="zh-CN" sz="1000" b="0" dirty="0">
                <a:solidFill>
                  <a:schemeClr val="folHlink"/>
                </a:solidFill>
                <a:latin typeface="Times New Roman" pitchFamily="18" charset="0"/>
                <a:ea typeface="华文细黑" pitchFamily="2" charset="-122"/>
                <a:cs typeface="Times New Roman" pitchFamily="18" charset="0"/>
              </a:rPr>
              <a:t>Firewall</a:t>
            </a:r>
            <a:endParaRPr kumimoji="0" lang="zh-CN" altLang="en-US" sz="1000" b="0" dirty="0">
              <a:solidFill>
                <a:schemeClr val="folHlink"/>
              </a:solidFill>
              <a:latin typeface="Times New Roman" pitchFamily="18" charset="0"/>
              <a:ea typeface="华文细黑" pitchFamily="2" charset="-122"/>
              <a:cs typeface="Times New Roman" pitchFamily="18" charset="0"/>
            </a:endParaRPr>
          </a:p>
        </p:txBody>
      </p:sp>
      <p:sp>
        <p:nvSpPr>
          <p:cNvPr id="30752" name="Text Box 404"/>
          <p:cNvSpPr txBox="1">
            <a:spLocks noChangeArrowheads="1"/>
          </p:cNvSpPr>
          <p:nvPr/>
        </p:nvSpPr>
        <p:spPr bwMode="auto">
          <a:xfrm>
            <a:off x="4902200" y="5953125"/>
            <a:ext cx="442913" cy="153988"/>
          </a:xfrm>
          <a:prstGeom prst="rect">
            <a:avLst/>
          </a:prstGeom>
          <a:noFill/>
          <a:ln w="9525" algn="ctr">
            <a:noFill/>
            <a:miter lim="800000"/>
            <a:headEnd/>
            <a:tailEnd/>
          </a:ln>
        </p:spPr>
        <p:txBody>
          <a:bodyPr wrap="none" lIns="0" tIns="0" rIns="0" bIns="0">
            <a:spAutoFit/>
          </a:bodyPr>
          <a:lstStyle/>
          <a:p>
            <a:pPr algn="ctr">
              <a:defRPr/>
            </a:pPr>
            <a:r>
              <a:rPr kumimoji="0" lang="en-US" altLang="zh-CN" sz="1000" b="0">
                <a:solidFill>
                  <a:schemeClr val="folHlink"/>
                </a:solidFill>
                <a:latin typeface="Times New Roman" pitchFamily="18" charset="0"/>
                <a:ea typeface="华文细黑" pitchFamily="2" charset="-122"/>
                <a:cs typeface="Times New Roman" pitchFamily="18" charset="0"/>
              </a:rPr>
              <a:t>Firewall</a:t>
            </a:r>
            <a:endParaRPr kumimoji="0" lang="zh-CN" altLang="en-US" sz="1000" b="0">
              <a:solidFill>
                <a:schemeClr val="folHlink"/>
              </a:solidFill>
              <a:latin typeface="Times New Roman" pitchFamily="18" charset="0"/>
              <a:ea typeface="华文细黑" pitchFamily="2" charset="-122"/>
              <a:cs typeface="Times New Roman" pitchFamily="18" charset="0"/>
            </a:endParaRPr>
          </a:p>
        </p:txBody>
      </p:sp>
      <p:sp>
        <p:nvSpPr>
          <p:cNvPr id="30753" name="Text Box 405"/>
          <p:cNvSpPr txBox="1">
            <a:spLocks noChangeArrowheads="1"/>
          </p:cNvSpPr>
          <p:nvPr/>
        </p:nvSpPr>
        <p:spPr bwMode="auto">
          <a:xfrm>
            <a:off x="4448339" y="3346450"/>
            <a:ext cx="458459" cy="153888"/>
          </a:xfrm>
          <a:prstGeom prst="rect">
            <a:avLst/>
          </a:prstGeom>
          <a:noFill/>
          <a:ln w="9525" algn="ctr">
            <a:noFill/>
            <a:miter lim="800000"/>
            <a:headEnd/>
            <a:tailEnd/>
          </a:ln>
        </p:spPr>
        <p:txBody>
          <a:bodyPr wrap="none" lIns="0" tIns="0" rIns="0" bIns="0">
            <a:spAutoFit/>
          </a:bodyPr>
          <a:lstStyle/>
          <a:p>
            <a:pPr algn="ctr">
              <a:defRPr/>
            </a:pPr>
            <a:r>
              <a:rPr kumimoji="0" lang="en-US" altLang="zh-CN" sz="1000" b="0" dirty="0">
                <a:solidFill>
                  <a:schemeClr val="folHlink"/>
                </a:solidFill>
                <a:latin typeface="Times New Roman" pitchFamily="18" charset="0"/>
                <a:ea typeface="华文细黑" pitchFamily="2" charset="-122"/>
                <a:cs typeface="Times New Roman" pitchFamily="18" charset="0"/>
              </a:rPr>
              <a:t>Gateway</a:t>
            </a:r>
            <a:endParaRPr kumimoji="0" lang="zh-CN" altLang="en-US" sz="1000" b="0" dirty="0">
              <a:solidFill>
                <a:schemeClr val="folHlink"/>
              </a:solidFill>
              <a:latin typeface="Times New Roman" pitchFamily="18" charset="0"/>
              <a:ea typeface="华文细黑" pitchFamily="2" charset="-122"/>
              <a:cs typeface="Times New Roman" pitchFamily="18" charset="0"/>
            </a:endParaRPr>
          </a:p>
        </p:txBody>
      </p:sp>
      <p:sp>
        <p:nvSpPr>
          <p:cNvPr id="30754" name="Text Box 406"/>
          <p:cNvSpPr txBox="1">
            <a:spLocks noChangeArrowheads="1"/>
          </p:cNvSpPr>
          <p:nvPr/>
        </p:nvSpPr>
        <p:spPr bwMode="auto">
          <a:xfrm>
            <a:off x="3091027" y="981075"/>
            <a:ext cx="458459" cy="153888"/>
          </a:xfrm>
          <a:prstGeom prst="rect">
            <a:avLst/>
          </a:prstGeom>
          <a:noFill/>
          <a:ln w="9525" algn="ctr">
            <a:noFill/>
            <a:miter lim="800000"/>
            <a:headEnd/>
            <a:tailEnd/>
          </a:ln>
        </p:spPr>
        <p:txBody>
          <a:bodyPr wrap="none" lIns="0" tIns="0" rIns="0" bIns="0">
            <a:spAutoFit/>
          </a:bodyPr>
          <a:lstStyle/>
          <a:p>
            <a:pPr algn="ctr">
              <a:defRPr/>
            </a:pPr>
            <a:r>
              <a:rPr kumimoji="0" lang="en-US" altLang="zh-CN" sz="1000" b="0" dirty="0">
                <a:solidFill>
                  <a:schemeClr val="folHlink"/>
                </a:solidFill>
                <a:latin typeface="Times New Roman" pitchFamily="18" charset="0"/>
                <a:ea typeface="华文细黑" pitchFamily="2" charset="-122"/>
                <a:cs typeface="Times New Roman" pitchFamily="18" charset="0"/>
              </a:rPr>
              <a:t>Gateway</a:t>
            </a:r>
            <a:endParaRPr kumimoji="0" lang="zh-CN" altLang="en-US" sz="1000" b="0" dirty="0">
              <a:solidFill>
                <a:schemeClr val="folHlink"/>
              </a:solidFill>
              <a:latin typeface="Times New Roman" pitchFamily="18" charset="0"/>
              <a:ea typeface="华文细黑" pitchFamily="2" charset="-122"/>
              <a:cs typeface="Times New Roman" pitchFamily="18" charset="0"/>
            </a:endParaRPr>
          </a:p>
        </p:txBody>
      </p:sp>
      <p:sp>
        <p:nvSpPr>
          <p:cNvPr id="30755" name="Text Box 407"/>
          <p:cNvSpPr txBox="1">
            <a:spLocks noChangeArrowheads="1"/>
          </p:cNvSpPr>
          <p:nvPr/>
        </p:nvSpPr>
        <p:spPr bwMode="auto">
          <a:xfrm>
            <a:off x="3557588" y="2349500"/>
            <a:ext cx="442912" cy="153988"/>
          </a:xfrm>
          <a:prstGeom prst="rect">
            <a:avLst/>
          </a:prstGeom>
          <a:noFill/>
          <a:ln w="9525" algn="ctr">
            <a:noFill/>
            <a:miter lim="800000"/>
            <a:headEnd/>
            <a:tailEnd/>
          </a:ln>
        </p:spPr>
        <p:txBody>
          <a:bodyPr wrap="none" lIns="0" tIns="0" rIns="0" bIns="0">
            <a:spAutoFit/>
          </a:bodyPr>
          <a:lstStyle/>
          <a:p>
            <a:pPr algn="ctr">
              <a:defRPr/>
            </a:pPr>
            <a:r>
              <a:rPr kumimoji="0" lang="en-US" altLang="zh-CN" sz="1000" b="0" dirty="0">
                <a:solidFill>
                  <a:schemeClr val="folHlink"/>
                </a:solidFill>
                <a:latin typeface="Times New Roman" pitchFamily="18" charset="0"/>
                <a:ea typeface="华文细黑" pitchFamily="2" charset="-122"/>
                <a:cs typeface="Times New Roman" pitchFamily="18" charset="0"/>
              </a:rPr>
              <a:t>Firewall</a:t>
            </a:r>
            <a:endParaRPr kumimoji="0" lang="zh-CN" altLang="en-US" sz="1000" b="0" dirty="0">
              <a:solidFill>
                <a:schemeClr val="folHlink"/>
              </a:solidFill>
              <a:latin typeface="Times New Roman" pitchFamily="18" charset="0"/>
              <a:ea typeface="华文细黑" pitchFamily="2" charset="-122"/>
              <a:cs typeface="Times New Roman" pitchFamily="18" charset="0"/>
            </a:endParaRPr>
          </a:p>
        </p:txBody>
      </p:sp>
      <p:sp>
        <p:nvSpPr>
          <p:cNvPr id="30756" name="Text Box 408"/>
          <p:cNvSpPr txBox="1">
            <a:spLocks noChangeArrowheads="1"/>
          </p:cNvSpPr>
          <p:nvPr/>
        </p:nvSpPr>
        <p:spPr bwMode="auto">
          <a:xfrm>
            <a:off x="4614863" y="4440238"/>
            <a:ext cx="442912" cy="153987"/>
          </a:xfrm>
          <a:prstGeom prst="rect">
            <a:avLst/>
          </a:prstGeom>
          <a:noFill/>
          <a:ln w="9525" algn="ctr">
            <a:noFill/>
            <a:miter lim="800000"/>
            <a:headEnd/>
            <a:tailEnd/>
          </a:ln>
        </p:spPr>
        <p:txBody>
          <a:bodyPr wrap="none" lIns="0" tIns="0" rIns="0" bIns="0">
            <a:spAutoFit/>
          </a:bodyPr>
          <a:lstStyle/>
          <a:p>
            <a:pPr algn="ctr">
              <a:defRPr/>
            </a:pPr>
            <a:r>
              <a:rPr kumimoji="0" lang="en-US" altLang="zh-CN" sz="1000" b="0">
                <a:solidFill>
                  <a:schemeClr val="folHlink"/>
                </a:solidFill>
                <a:latin typeface="Times New Roman" pitchFamily="18" charset="0"/>
                <a:ea typeface="华文细黑" pitchFamily="2" charset="-122"/>
                <a:cs typeface="Times New Roman" pitchFamily="18" charset="0"/>
              </a:rPr>
              <a:t>Firewall</a:t>
            </a:r>
            <a:endParaRPr kumimoji="0" lang="zh-CN" altLang="en-US" sz="1000" b="0">
              <a:solidFill>
                <a:schemeClr val="folHlink"/>
              </a:solidFill>
              <a:latin typeface="Times New Roman" pitchFamily="18" charset="0"/>
              <a:ea typeface="华文细黑" pitchFamily="2" charset="-122"/>
              <a:cs typeface="Times New Roman" pitchFamily="18" charset="0"/>
            </a:endParaRPr>
          </a:p>
        </p:txBody>
      </p:sp>
      <p:sp>
        <p:nvSpPr>
          <p:cNvPr id="509337" name="Rectangle 409"/>
          <p:cNvSpPr>
            <a:spLocks noChangeArrowheads="1"/>
          </p:cNvSpPr>
          <p:nvPr/>
        </p:nvSpPr>
        <p:spPr bwMode="auto">
          <a:xfrm>
            <a:off x="2214563" y="4797425"/>
            <a:ext cx="2048959" cy="276999"/>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b="0" dirty="0">
                <a:solidFill>
                  <a:srgbClr val="FEFFFF"/>
                </a:solidFill>
                <a:latin typeface="Times New Roman" pitchFamily="18" charset="0"/>
                <a:ea typeface="宋体" pitchFamily="2" charset="-122"/>
                <a:cs typeface="Times New Roman" pitchFamily="18" charset="0"/>
              </a:rPr>
              <a:t>Access and aggregation </a:t>
            </a:r>
            <a:r>
              <a:rPr kumimoji="0" lang="en-US" altLang="zh-CN" b="0" dirty="0" smtClean="0">
                <a:solidFill>
                  <a:srgbClr val="FEFFFF"/>
                </a:solidFill>
                <a:latin typeface="Times New Roman" pitchFamily="18" charset="0"/>
                <a:ea typeface="宋体" pitchFamily="2" charset="-122"/>
                <a:cs typeface="Times New Roman" pitchFamily="18" charset="0"/>
              </a:rPr>
              <a:t>Layer</a:t>
            </a:r>
            <a:endParaRPr kumimoji="0" lang="zh-CN" altLang="en-US" b="0" dirty="0">
              <a:solidFill>
                <a:srgbClr val="FEFFFF"/>
              </a:solidFill>
              <a:latin typeface="Times New Roman" pitchFamily="18" charset="0"/>
              <a:ea typeface="宋体" pitchFamily="2" charset="-122"/>
              <a:cs typeface="Times New Roman" pitchFamily="18" charset="0"/>
            </a:endParaRPr>
          </a:p>
        </p:txBody>
      </p:sp>
      <p:sp>
        <p:nvSpPr>
          <p:cNvPr id="509338" name="Rectangle 410"/>
          <p:cNvSpPr>
            <a:spLocks noChangeArrowheads="1"/>
          </p:cNvSpPr>
          <p:nvPr/>
        </p:nvSpPr>
        <p:spPr bwMode="auto">
          <a:xfrm>
            <a:off x="2916238" y="2852738"/>
            <a:ext cx="1200970" cy="276999"/>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b="0" dirty="0">
                <a:solidFill>
                  <a:srgbClr val="FEFFFF"/>
                </a:solidFill>
                <a:latin typeface="Times New Roman" pitchFamily="18" charset="0"/>
                <a:ea typeface="宋体" pitchFamily="2" charset="-122"/>
                <a:cs typeface="Times New Roman" pitchFamily="18" charset="0"/>
              </a:rPr>
              <a:t>Backbone </a:t>
            </a:r>
            <a:r>
              <a:rPr kumimoji="0" lang="en-US" altLang="zh-CN" b="0" dirty="0" smtClean="0">
                <a:solidFill>
                  <a:srgbClr val="FEFFFF"/>
                </a:solidFill>
                <a:latin typeface="Times New Roman" pitchFamily="18" charset="0"/>
                <a:ea typeface="宋体" pitchFamily="2" charset="-122"/>
                <a:cs typeface="Times New Roman" pitchFamily="18" charset="0"/>
              </a:rPr>
              <a:t>Layer</a:t>
            </a:r>
            <a:endParaRPr kumimoji="0" lang="zh-CN" altLang="en-US" b="0" dirty="0">
              <a:solidFill>
                <a:srgbClr val="FEFFFF"/>
              </a:solidFill>
              <a:latin typeface="Times New Roman" pitchFamily="18" charset="0"/>
              <a:ea typeface="宋体" pitchFamily="2" charset="-122"/>
              <a:cs typeface="Times New Roman" pitchFamily="18" charset="0"/>
            </a:endParaRPr>
          </a:p>
        </p:txBody>
      </p:sp>
      <p:sp>
        <p:nvSpPr>
          <p:cNvPr id="30759" name="Line 149"/>
          <p:cNvSpPr>
            <a:spLocks noChangeShapeType="1"/>
          </p:cNvSpPr>
          <p:nvPr/>
        </p:nvSpPr>
        <p:spPr bwMode="auto">
          <a:xfrm>
            <a:off x="755650" y="1773238"/>
            <a:ext cx="1079500" cy="1871662"/>
          </a:xfrm>
          <a:prstGeom prst="line">
            <a:avLst/>
          </a:prstGeom>
          <a:noFill/>
          <a:ln w="3175">
            <a:solidFill>
              <a:srgbClr val="FFCC99"/>
            </a:solidFill>
            <a:round/>
            <a:headEnd/>
            <a:tailEnd/>
          </a:ln>
          <a:effectLst>
            <a:prstShdw prst="shdw17" dist="17961" dir="2700000">
              <a:srgbClr val="997A5C"/>
            </a:prstShdw>
          </a:effectLst>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760" name="Line 149"/>
          <p:cNvSpPr>
            <a:spLocks noChangeShapeType="1"/>
          </p:cNvSpPr>
          <p:nvPr/>
        </p:nvSpPr>
        <p:spPr bwMode="auto">
          <a:xfrm flipV="1">
            <a:off x="1619250" y="1484313"/>
            <a:ext cx="1512888" cy="0"/>
          </a:xfrm>
          <a:prstGeom prst="line">
            <a:avLst/>
          </a:prstGeom>
          <a:noFill/>
          <a:ln w="3175">
            <a:solidFill>
              <a:srgbClr val="FFCC99"/>
            </a:solidFill>
            <a:round/>
            <a:headEnd/>
            <a:tailEnd/>
          </a:ln>
          <a:effectLst>
            <a:prstShdw prst="shdw17" dist="17961" dir="2700000">
              <a:srgbClr val="997A5C"/>
            </a:prstShdw>
          </a:effectLst>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761" name="Freeform 415"/>
          <p:cNvSpPr>
            <a:spLocks/>
          </p:cNvSpPr>
          <p:nvPr/>
        </p:nvSpPr>
        <p:spPr bwMode="auto">
          <a:xfrm>
            <a:off x="900113" y="1773238"/>
            <a:ext cx="3671887" cy="1908175"/>
          </a:xfrm>
          <a:custGeom>
            <a:avLst/>
            <a:gdLst>
              <a:gd name="T0" fmla="*/ 2147483647 w 2313"/>
              <a:gd name="T1" fmla="*/ 2147483647 h 1202"/>
              <a:gd name="T2" fmla="*/ 2147483647 w 2313"/>
              <a:gd name="T3" fmla="*/ 2147483647 h 1202"/>
              <a:gd name="T4" fmla="*/ 2147483647 w 2313"/>
              <a:gd name="T5" fmla="*/ 2147483647 h 1202"/>
              <a:gd name="T6" fmla="*/ 2147483647 w 2313"/>
              <a:gd name="T7" fmla="*/ 2147483647 h 1202"/>
              <a:gd name="T8" fmla="*/ 0 w 2313"/>
              <a:gd name="T9" fmla="*/ 0 h 1202"/>
              <a:gd name="T10" fmla="*/ 0 60000 65536"/>
              <a:gd name="T11" fmla="*/ 0 60000 65536"/>
              <a:gd name="T12" fmla="*/ 0 60000 65536"/>
              <a:gd name="T13" fmla="*/ 0 60000 65536"/>
              <a:gd name="T14" fmla="*/ 0 60000 65536"/>
              <a:gd name="T15" fmla="*/ 0 w 2313"/>
              <a:gd name="T16" fmla="*/ 0 h 1202"/>
              <a:gd name="T17" fmla="*/ 2313 w 2313"/>
              <a:gd name="T18" fmla="*/ 1202 h 1202"/>
            </a:gdLst>
            <a:ahLst/>
            <a:cxnLst>
              <a:cxn ang="T10">
                <a:pos x="T0" y="T1"/>
              </a:cxn>
              <a:cxn ang="T11">
                <a:pos x="T2" y="T3"/>
              </a:cxn>
              <a:cxn ang="T12">
                <a:pos x="T4" y="T5"/>
              </a:cxn>
              <a:cxn ang="T13">
                <a:pos x="T6" y="T7"/>
              </a:cxn>
              <a:cxn ang="T14">
                <a:pos x="T8" y="T9"/>
              </a:cxn>
            </a:cxnLst>
            <a:rect l="T15" t="T16" r="T17" b="T18"/>
            <a:pathLst>
              <a:path w="2313" h="1202">
                <a:moveTo>
                  <a:pt x="2313" y="1134"/>
                </a:moveTo>
                <a:cubicBezTo>
                  <a:pt x="2165" y="1168"/>
                  <a:pt x="2018" y="1202"/>
                  <a:pt x="1814" y="1179"/>
                </a:cubicBezTo>
                <a:cubicBezTo>
                  <a:pt x="1610" y="1156"/>
                  <a:pt x="1331" y="1096"/>
                  <a:pt x="1089" y="998"/>
                </a:cubicBezTo>
                <a:cubicBezTo>
                  <a:pt x="847" y="900"/>
                  <a:pt x="544" y="756"/>
                  <a:pt x="363" y="590"/>
                </a:cubicBezTo>
                <a:cubicBezTo>
                  <a:pt x="182" y="424"/>
                  <a:pt x="91" y="212"/>
                  <a:pt x="0" y="0"/>
                </a:cubicBezTo>
              </a:path>
            </a:pathLst>
          </a:custGeom>
          <a:noFill/>
          <a:ln w="3175">
            <a:solidFill>
              <a:srgbClr val="FFCC99"/>
            </a:solidFill>
            <a:round/>
            <a:headEnd/>
            <a:tailEnd/>
          </a:ln>
          <a:effectLst>
            <a:prstShdw prst="shdw17" dist="17961" dir="2700000">
              <a:srgbClr val="997A5C"/>
            </a:prstShdw>
          </a:effectLst>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762" name="Line 149"/>
          <p:cNvSpPr>
            <a:spLocks noChangeShapeType="1"/>
          </p:cNvSpPr>
          <p:nvPr/>
        </p:nvSpPr>
        <p:spPr bwMode="auto">
          <a:xfrm flipV="1">
            <a:off x="3419475" y="2349500"/>
            <a:ext cx="1588" cy="215900"/>
          </a:xfrm>
          <a:prstGeom prst="line">
            <a:avLst/>
          </a:prstGeom>
          <a:noFill/>
          <a:ln w="28575">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763" name="Line 149"/>
          <p:cNvSpPr>
            <a:spLocks noChangeShapeType="1"/>
          </p:cNvSpPr>
          <p:nvPr/>
        </p:nvSpPr>
        <p:spPr bwMode="auto">
          <a:xfrm>
            <a:off x="2051050" y="4365625"/>
            <a:ext cx="288925" cy="287338"/>
          </a:xfrm>
          <a:prstGeom prst="line">
            <a:avLst/>
          </a:prstGeom>
          <a:noFill/>
          <a:ln w="28575">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764" name="Line 149"/>
          <p:cNvSpPr>
            <a:spLocks noChangeShapeType="1"/>
          </p:cNvSpPr>
          <p:nvPr/>
        </p:nvSpPr>
        <p:spPr bwMode="auto">
          <a:xfrm>
            <a:off x="3708400" y="3284538"/>
            <a:ext cx="935038" cy="865187"/>
          </a:xfrm>
          <a:prstGeom prst="line">
            <a:avLst/>
          </a:prstGeom>
          <a:noFill/>
          <a:ln w="28575">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765" name="Line 149"/>
          <p:cNvSpPr>
            <a:spLocks noChangeShapeType="1"/>
          </p:cNvSpPr>
          <p:nvPr/>
        </p:nvSpPr>
        <p:spPr bwMode="auto">
          <a:xfrm flipV="1">
            <a:off x="4140200" y="4365625"/>
            <a:ext cx="503238" cy="358775"/>
          </a:xfrm>
          <a:prstGeom prst="line">
            <a:avLst/>
          </a:prstGeom>
          <a:noFill/>
          <a:ln w="28575">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766" name="Line 149"/>
          <p:cNvSpPr>
            <a:spLocks noChangeShapeType="1"/>
          </p:cNvSpPr>
          <p:nvPr/>
        </p:nvSpPr>
        <p:spPr bwMode="auto">
          <a:xfrm flipH="1">
            <a:off x="1476375" y="5229225"/>
            <a:ext cx="1008063" cy="431800"/>
          </a:xfrm>
          <a:prstGeom prst="line">
            <a:avLst/>
          </a:prstGeom>
          <a:noFill/>
          <a:ln w="28575">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767" name="Line 149"/>
          <p:cNvSpPr>
            <a:spLocks noChangeShapeType="1"/>
          </p:cNvSpPr>
          <p:nvPr/>
        </p:nvSpPr>
        <p:spPr bwMode="auto">
          <a:xfrm flipH="1">
            <a:off x="3203575" y="5300663"/>
            <a:ext cx="73025" cy="288925"/>
          </a:xfrm>
          <a:prstGeom prst="line">
            <a:avLst/>
          </a:prstGeom>
          <a:noFill/>
          <a:ln w="28575">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768" name="Line 149"/>
          <p:cNvSpPr>
            <a:spLocks noChangeShapeType="1"/>
          </p:cNvSpPr>
          <p:nvPr/>
        </p:nvSpPr>
        <p:spPr bwMode="auto">
          <a:xfrm>
            <a:off x="4213225" y="5157788"/>
            <a:ext cx="719138" cy="503237"/>
          </a:xfrm>
          <a:prstGeom prst="line">
            <a:avLst/>
          </a:prstGeom>
          <a:noFill/>
          <a:ln w="28575">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30769" name="Freeform 424"/>
          <p:cNvSpPr>
            <a:spLocks/>
          </p:cNvSpPr>
          <p:nvPr/>
        </p:nvSpPr>
        <p:spPr bwMode="auto">
          <a:xfrm>
            <a:off x="2195513" y="3284538"/>
            <a:ext cx="1296987" cy="865187"/>
          </a:xfrm>
          <a:custGeom>
            <a:avLst/>
            <a:gdLst>
              <a:gd name="T0" fmla="*/ 0 w 817"/>
              <a:gd name="T1" fmla="*/ 2147483647 h 545"/>
              <a:gd name="T2" fmla="*/ 2147483647 w 817"/>
              <a:gd name="T3" fmla="*/ 2147483647 h 545"/>
              <a:gd name="T4" fmla="*/ 2147483647 w 817"/>
              <a:gd name="T5" fmla="*/ 2147483647 h 545"/>
              <a:gd name="T6" fmla="*/ 2147483647 w 817"/>
              <a:gd name="T7" fmla="*/ 0 h 545"/>
              <a:gd name="T8" fmla="*/ 0 60000 65536"/>
              <a:gd name="T9" fmla="*/ 0 60000 65536"/>
              <a:gd name="T10" fmla="*/ 0 60000 65536"/>
              <a:gd name="T11" fmla="*/ 0 60000 65536"/>
              <a:gd name="T12" fmla="*/ 0 w 817"/>
              <a:gd name="T13" fmla="*/ 0 h 545"/>
              <a:gd name="T14" fmla="*/ 817 w 817"/>
              <a:gd name="T15" fmla="*/ 545 h 545"/>
            </a:gdLst>
            <a:ahLst/>
            <a:cxnLst>
              <a:cxn ang="T8">
                <a:pos x="T0" y="T1"/>
              </a:cxn>
              <a:cxn ang="T9">
                <a:pos x="T2" y="T3"/>
              </a:cxn>
              <a:cxn ang="T10">
                <a:pos x="T4" y="T5"/>
              </a:cxn>
              <a:cxn ang="T11">
                <a:pos x="T6" y="T7"/>
              </a:cxn>
            </a:cxnLst>
            <a:rect l="T12" t="T13" r="T14" b="T15"/>
            <a:pathLst>
              <a:path w="817" h="545">
                <a:moveTo>
                  <a:pt x="0" y="545"/>
                </a:moveTo>
                <a:cubicBezTo>
                  <a:pt x="106" y="492"/>
                  <a:pt x="212" y="439"/>
                  <a:pt x="318" y="409"/>
                </a:cubicBezTo>
                <a:cubicBezTo>
                  <a:pt x="424" y="379"/>
                  <a:pt x="552" y="431"/>
                  <a:pt x="635" y="363"/>
                </a:cubicBezTo>
                <a:cubicBezTo>
                  <a:pt x="718" y="295"/>
                  <a:pt x="767" y="147"/>
                  <a:pt x="817" y="0"/>
                </a:cubicBezTo>
              </a:path>
            </a:pathLst>
          </a:custGeom>
          <a:noFill/>
          <a:ln w="28575">
            <a:solidFill>
              <a:srgbClr val="0000FF"/>
            </a:solidFill>
            <a:round/>
            <a:headEnd/>
            <a:tailEnd/>
          </a:ln>
        </p:spPr>
        <p:txBody>
          <a:bodyPr wrap="none" lIns="90000" tIns="46800" rIns="90000" bIns="46800" anchor="ctr"/>
          <a:lstStyle/>
          <a:p>
            <a:pPr>
              <a:defRPr/>
            </a:pPr>
            <a:endParaRPr lang="zh-CN" altLang="en-US">
              <a:latin typeface="Times New Roman" pitchFamily="18" charset="0"/>
              <a:ea typeface="宋体" pitchFamily="2" charset="-122"/>
              <a:cs typeface="Times New Roman" pitchFamily="18" charset="0"/>
            </a:endParaRPr>
          </a:p>
        </p:txBody>
      </p:sp>
      <p:sp>
        <p:nvSpPr>
          <p:cNvPr id="121905" name="Rectangle 24"/>
          <p:cNvSpPr>
            <a:spLocks noChangeArrowheads="1"/>
          </p:cNvSpPr>
          <p:nvPr/>
        </p:nvSpPr>
        <p:spPr bwMode="auto">
          <a:xfrm>
            <a:off x="5076825" y="1412875"/>
            <a:ext cx="995363" cy="738664"/>
          </a:xfrm>
          <a:prstGeom prst="rect">
            <a:avLst/>
          </a:prstGeom>
          <a:noFill/>
          <a:ln w="9525" algn="ctr">
            <a:noFill/>
            <a:miter lim="800000"/>
            <a:headEnd/>
            <a:tailEnd/>
          </a:ln>
        </p:spPr>
        <p:txBody>
          <a:bodyPr lIns="0" tIns="0" rIns="0" bIns="0">
            <a:spAutoFit/>
          </a:bodyPr>
          <a:lstStyle/>
          <a:p>
            <a:pPr>
              <a:defRPr/>
            </a:pPr>
            <a:r>
              <a:rPr kumimoji="0" lang="en-US" altLang="zh-CN" b="0" dirty="0">
                <a:solidFill>
                  <a:srgbClr val="990000"/>
                </a:solidFill>
                <a:latin typeface="Times New Roman" pitchFamily="18" charset="0"/>
                <a:ea typeface="华文细黑" pitchFamily="2" charset="-122"/>
                <a:cs typeface="Times New Roman" pitchFamily="18" charset="0"/>
              </a:rPr>
              <a:t>Headquarter:</a:t>
            </a:r>
            <a:endParaRPr kumimoji="0" lang="zh-CN" altLang="en-US" b="0" dirty="0">
              <a:solidFill>
                <a:srgbClr val="990000"/>
              </a:solidFill>
              <a:latin typeface="Times New Roman" pitchFamily="18" charset="0"/>
              <a:ea typeface="华文细黑" pitchFamily="2" charset="-122"/>
              <a:cs typeface="Times New Roman" pitchFamily="18" charset="0"/>
            </a:endParaRPr>
          </a:p>
          <a:p>
            <a:pPr>
              <a:defRPr/>
            </a:pPr>
            <a:r>
              <a:rPr kumimoji="0" lang="en-US" altLang="zh-CN" b="0" dirty="0">
                <a:solidFill>
                  <a:srgbClr val="990000"/>
                </a:solidFill>
                <a:latin typeface="Times New Roman" pitchFamily="18" charset="0"/>
                <a:ea typeface="华文细黑" pitchFamily="2" charset="-122"/>
                <a:cs typeface="Times New Roman" pitchFamily="18" charset="0"/>
              </a:rPr>
              <a:t>Transport bureau</a:t>
            </a:r>
            <a:endParaRPr kumimoji="0" lang="zh-CN" altLang="en-US" b="0" dirty="0">
              <a:solidFill>
                <a:srgbClr val="990000"/>
              </a:solidFill>
              <a:latin typeface="Times New Roman" pitchFamily="18" charset="0"/>
              <a:ea typeface="华文细黑" pitchFamily="2" charset="-122"/>
              <a:cs typeface="Times New Roman" pitchFamily="18" charset="0"/>
            </a:endParaRPr>
          </a:p>
          <a:p>
            <a:pPr>
              <a:defRPr/>
            </a:pPr>
            <a:r>
              <a:rPr kumimoji="0" lang="en-US" altLang="zh-CN" b="0" dirty="0" smtClean="0">
                <a:solidFill>
                  <a:srgbClr val="990000"/>
                </a:solidFill>
                <a:latin typeface="Times New Roman" pitchFamily="18" charset="0"/>
                <a:ea typeface="华文细黑" pitchFamily="2" charset="-122"/>
                <a:cs typeface="Times New Roman" pitchFamily="18" charset="0"/>
              </a:rPr>
              <a:t>Control </a:t>
            </a:r>
            <a:r>
              <a:rPr kumimoji="0" lang="en-US" altLang="zh-CN" b="0" dirty="0">
                <a:solidFill>
                  <a:srgbClr val="990000"/>
                </a:solidFill>
                <a:latin typeface="Times New Roman" pitchFamily="18" charset="0"/>
                <a:ea typeface="华文细黑" pitchFamily="2" charset="-122"/>
                <a:cs typeface="Times New Roman" pitchFamily="18" charset="0"/>
              </a:rPr>
              <a:t>center</a:t>
            </a:r>
            <a:endParaRPr kumimoji="0" lang="zh-CN" altLang="en-US" b="0" dirty="0">
              <a:solidFill>
                <a:srgbClr val="990000"/>
              </a:solidFill>
              <a:latin typeface="Times New Roman" pitchFamily="18" charset="0"/>
              <a:ea typeface="华文细黑" pitchFamily="2" charset="-122"/>
              <a:cs typeface="Times New Roman" pitchFamily="18" charset="0"/>
            </a:endParaRPr>
          </a:p>
        </p:txBody>
      </p:sp>
      <p:sp>
        <p:nvSpPr>
          <p:cNvPr id="30771" name="Rectangle 24"/>
          <p:cNvSpPr>
            <a:spLocks noChangeArrowheads="1"/>
          </p:cNvSpPr>
          <p:nvPr/>
        </p:nvSpPr>
        <p:spPr bwMode="auto">
          <a:xfrm>
            <a:off x="115888" y="3643313"/>
            <a:ext cx="1670050" cy="215900"/>
          </a:xfrm>
          <a:prstGeom prst="rect">
            <a:avLst/>
          </a:prstGeom>
          <a:noFill/>
          <a:ln w="9525" algn="ctr">
            <a:noFill/>
            <a:miter lim="800000"/>
            <a:headEnd/>
            <a:tailEnd/>
          </a:ln>
        </p:spPr>
        <p:txBody>
          <a:bodyPr lIns="0" tIns="0" rIns="0" bIns="0">
            <a:spAutoFit/>
          </a:bodyPr>
          <a:lstStyle/>
          <a:p>
            <a:pPr>
              <a:defRPr/>
            </a:pPr>
            <a:r>
              <a:rPr kumimoji="0" lang="en-US" altLang="zh-CN" sz="1400" b="0" dirty="0" smtClean="0">
                <a:solidFill>
                  <a:srgbClr val="990000"/>
                </a:solidFill>
                <a:latin typeface="Times New Roman" pitchFamily="18" charset="0"/>
                <a:ea typeface="华文细黑" pitchFamily="2" charset="-122"/>
                <a:cs typeface="Times New Roman" pitchFamily="18" charset="0"/>
              </a:rPr>
              <a:t>Division</a:t>
            </a:r>
            <a:endParaRPr kumimoji="0" lang="zh-CN" altLang="en-US" sz="1400" b="0" dirty="0">
              <a:solidFill>
                <a:srgbClr val="990000"/>
              </a:solidFill>
              <a:latin typeface="Times New Roman" pitchFamily="18" charset="0"/>
              <a:ea typeface="华文细黑" pitchFamily="2" charset="-122"/>
              <a:cs typeface="Times New Roman" pitchFamily="18" charset="0"/>
            </a:endParaRPr>
          </a:p>
        </p:txBody>
      </p:sp>
      <p:sp>
        <p:nvSpPr>
          <p:cNvPr id="30772" name="Rectangle 24"/>
          <p:cNvSpPr>
            <a:spLocks noChangeArrowheads="1"/>
          </p:cNvSpPr>
          <p:nvPr/>
        </p:nvSpPr>
        <p:spPr bwMode="auto">
          <a:xfrm>
            <a:off x="115888" y="5154613"/>
            <a:ext cx="1165225" cy="215900"/>
          </a:xfrm>
          <a:prstGeom prst="rect">
            <a:avLst/>
          </a:prstGeom>
          <a:noFill/>
          <a:ln w="9525" algn="ctr">
            <a:noFill/>
            <a:miter lim="800000"/>
            <a:headEnd/>
            <a:tailEnd/>
          </a:ln>
        </p:spPr>
        <p:txBody>
          <a:bodyPr lIns="0" tIns="0" rIns="0" bIns="0">
            <a:spAutoFit/>
          </a:bodyPr>
          <a:lstStyle/>
          <a:p>
            <a:pPr>
              <a:defRPr/>
            </a:pPr>
            <a:r>
              <a:rPr kumimoji="0" lang="en-US" altLang="zh-CN" sz="1400" b="0" dirty="0">
                <a:solidFill>
                  <a:srgbClr val="990000"/>
                </a:solidFill>
                <a:latin typeface="Times New Roman" pitchFamily="18" charset="0"/>
                <a:ea typeface="华文细黑" pitchFamily="2" charset="-122"/>
                <a:cs typeface="Times New Roman" pitchFamily="18" charset="0"/>
              </a:rPr>
              <a:t>Station/section</a:t>
            </a:r>
          </a:p>
        </p:txBody>
      </p:sp>
      <p:sp>
        <p:nvSpPr>
          <p:cNvPr id="30773" name="Rectangle 24"/>
          <p:cNvSpPr>
            <a:spLocks noChangeArrowheads="1"/>
          </p:cNvSpPr>
          <p:nvPr/>
        </p:nvSpPr>
        <p:spPr bwMode="auto">
          <a:xfrm>
            <a:off x="3943623" y="1060450"/>
            <a:ext cx="436017" cy="153888"/>
          </a:xfrm>
          <a:prstGeom prst="rect">
            <a:avLst/>
          </a:prstGeom>
          <a:noFill/>
          <a:ln w="9525" algn="ctr">
            <a:noFill/>
            <a:miter lim="800000"/>
            <a:headEnd/>
            <a:tailEnd/>
          </a:ln>
        </p:spPr>
        <p:txBody>
          <a:bodyPr wrap="none" lIns="0" tIns="0" rIns="0" bIns="0">
            <a:spAutoFit/>
          </a:bodyPr>
          <a:lstStyle/>
          <a:p>
            <a:pPr algn="ctr">
              <a:defRPr/>
            </a:pPr>
            <a:r>
              <a:rPr kumimoji="0" lang="en-US" altLang="zh-CN" sz="1000" b="0" dirty="0">
                <a:solidFill>
                  <a:schemeClr val="folHlink"/>
                </a:solidFill>
                <a:latin typeface="Times New Roman" pitchFamily="18" charset="0"/>
                <a:ea typeface="华文细黑" pitchFamily="2" charset="-122"/>
                <a:cs typeface="Times New Roman" pitchFamily="18" charset="0"/>
              </a:rPr>
              <a:t>Extranet</a:t>
            </a:r>
            <a:endParaRPr kumimoji="0" lang="zh-CN" altLang="en-US" sz="1000" b="0" dirty="0">
              <a:solidFill>
                <a:schemeClr val="folHlink"/>
              </a:solidFill>
              <a:latin typeface="Times New Roman" pitchFamily="18" charset="0"/>
              <a:ea typeface="华文细黑" pitchFamily="2" charset="-122"/>
              <a:cs typeface="Times New Roman" pitchFamily="18" charset="0"/>
            </a:endParaRPr>
          </a:p>
        </p:txBody>
      </p:sp>
      <p:sp>
        <p:nvSpPr>
          <p:cNvPr id="30774" name="Rectangle 24"/>
          <p:cNvSpPr>
            <a:spLocks noChangeArrowheads="1"/>
          </p:cNvSpPr>
          <p:nvPr/>
        </p:nvSpPr>
        <p:spPr bwMode="auto">
          <a:xfrm>
            <a:off x="5116785" y="3346450"/>
            <a:ext cx="436017" cy="153888"/>
          </a:xfrm>
          <a:prstGeom prst="rect">
            <a:avLst/>
          </a:prstGeom>
          <a:noFill/>
          <a:ln w="9525" algn="ctr">
            <a:noFill/>
            <a:miter lim="800000"/>
            <a:headEnd/>
            <a:tailEnd/>
          </a:ln>
        </p:spPr>
        <p:txBody>
          <a:bodyPr wrap="none" lIns="0" tIns="0" rIns="0" bIns="0">
            <a:spAutoFit/>
          </a:bodyPr>
          <a:lstStyle/>
          <a:p>
            <a:pPr algn="ctr">
              <a:defRPr/>
            </a:pPr>
            <a:r>
              <a:rPr kumimoji="0" lang="en-US" altLang="zh-CN" sz="1000" b="0" dirty="0">
                <a:solidFill>
                  <a:schemeClr val="folHlink"/>
                </a:solidFill>
                <a:latin typeface="Times New Roman" pitchFamily="18" charset="0"/>
                <a:ea typeface="华文细黑" pitchFamily="2" charset="-122"/>
                <a:cs typeface="Times New Roman" pitchFamily="18" charset="0"/>
              </a:rPr>
              <a:t>Extranet</a:t>
            </a:r>
            <a:endParaRPr kumimoji="0" lang="zh-CN" altLang="en-US" sz="1000" b="0" dirty="0">
              <a:solidFill>
                <a:schemeClr val="folHlink"/>
              </a:solidFill>
              <a:latin typeface="Times New Roman" pitchFamily="18" charset="0"/>
              <a:ea typeface="华文细黑" pitchFamily="2" charset="-122"/>
              <a:cs typeface="Times New Roman" pitchFamily="18" charset="0"/>
            </a:endParaRPr>
          </a:p>
        </p:txBody>
      </p:sp>
      <p:sp>
        <p:nvSpPr>
          <p:cNvPr id="30775" name="Rectangle 24"/>
          <p:cNvSpPr>
            <a:spLocks noChangeArrowheads="1"/>
          </p:cNvSpPr>
          <p:nvPr/>
        </p:nvSpPr>
        <p:spPr bwMode="auto">
          <a:xfrm>
            <a:off x="2259285" y="3417888"/>
            <a:ext cx="436017" cy="153888"/>
          </a:xfrm>
          <a:prstGeom prst="rect">
            <a:avLst/>
          </a:prstGeom>
          <a:noFill/>
          <a:ln w="9525" algn="ctr">
            <a:noFill/>
            <a:miter lim="800000"/>
            <a:headEnd/>
            <a:tailEnd/>
          </a:ln>
        </p:spPr>
        <p:txBody>
          <a:bodyPr wrap="none" lIns="0" tIns="0" rIns="0" bIns="0">
            <a:spAutoFit/>
          </a:bodyPr>
          <a:lstStyle/>
          <a:p>
            <a:pPr algn="ctr">
              <a:defRPr/>
            </a:pPr>
            <a:r>
              <a:rPr kumimoji="0" lang="en-US" altLang="zh-CN" sz="1000" b="0" dirty="0">
                <a:solidFill>
                  <a:schemeClr val="folHlink"/>
                </a:solidFill>
                <a:latin typeface="Times New Roman" pitchFamily="18" charset="0"/>
                <a:ea typeface="华文细黑" pitchFamily="2" charset="-122"/>
                <a:cs typeface="Times New Roman" pitchFamily="18" charset="0"/>
              </a:rPr>
              <a:t>Extranet</a:t>
            </a:r>
            <a:endParaRPr kumimoji="0" lang="zh-CN" altLang="en-US" sz="1000" b="0" dirty="0">
              <a:solidFill>
                <a:schemeClr val="folHlink"/>
              </a:solidFill>
              <a:latin typeface="Times New Roman" pitchFamily="18" charset="0"/>
              <a:ea typeface="华文细黑" pitchFamily="2" charset="-122"/>
              <a:cs typeface="Times New Roman" pitchFamily="18" charset="0"/>
            </a:endParaRPr>
          </a:p>
        </p:txBody>
      </p:sp>
      <p:sp>
        <p:nvSpPr>
          <p:cNvPr id="30776" name="Rectangle 24"/>
          <p:cNvSpPr>
            <a:spLocks noChangeArrowheads="1"/>
          </p:cNvSpPr>
          <p:nvPr/>
        </p:nvSpPr>
        <p:spPr bwMode="auto">
          <a:xfrm>
            <a:off x="2139599" y="1773238"/>
            <a:ext cx="400751" cy="153888"/>
          </a:xfrm>
          <a:prstGeom prst="rect">
            <a:avLst/>
          </a:prstGeom>
          <a:noFill/>
          <a:ln w="9525" algn="ctr">
            <a:noFill/>
            <a:miter lim="800000"/>
            <a:headEnd/>
            <a:tailEnd/>
          </a:ln>
        </p:spPr>
        <p:txBody>
          <a:bodyPr wrap="none" lIns="0" tIns="0" rIns="0" bIns="0">
            <a:spAutoFit/>
          </a:bodyPr>
          <a:lstStyle/>
          <a:p>
            <a:pPr algn="ctr">
              <a:defRPr/>
            </a:pPr>
            <a:r>
              <a:rPr kumimoji="0" lang="en-US" altLang="zh-CN" sz="1000" b="0">
                <a:solidFill>
                  <a:schemeClr val="folHlink"/>
                </a:solidFill>
                <a:latin typeface="Times New Roman" pitchFamily="18" charset="0"/>
                <a:ea typeface="华文细黑" pitchFamily="2" charset="-122"/>
                <a:cs typeface="Times New Roman" pitchFamily="18" charset="0"/>
              </a:rPr>
              <a:t>Intranet</a:t>
            </a:r>
            <a:endParaRPr kumimoji="0" lang="zh-CN" altLang="en-US" sz="1000" b="0">
              <a:solidFill>
                <a:schemeClr val="folHlink"/>
              </a:solidFill>
              <a:latin typeface="Times New Roman" pitchFamily="18" charset="0"/>
              <a:ea typeface="华文细黑" pitchFamily="2" charset="-122"/>
              <a:cs typeface="Times New Roman" pitchFamily="18" charset="0"/>
            </a:endParaRPr>
          </a:p>
        </p:txBody>
      </p:sp>
      <p:sp>
        <p:nvSpPr>
          <p:cNvPr id="30777" name="Rectangle 24"/>
          <p:cNvSpPr>
            <a:spLocks noChangeArrowheads="1"/>
          </p:cNvSpPr>
          <p:nvPr/>
        </p:nvSpPr>
        <p:spPr bwMode="auto">
          <a:xfrm>
            <a:off x="3429000" y="1785938"/>
            <a:ext cx="1643063" cy="123825"/>
          </a:xfrm>
          <a:prstGeom prst="rect">
            <a:avLst/>
          </a:prstGeom>
          <a:noFill/>
          <a:ln w="9525" algn="ctr">
            <a:noFill/>
            <a:miter lim="800000"/>
            <a:headEnd/>
            <a:tailEnd/>
          </a:ln>
        </p:spPr>
        <p:txBody>
          <a:bodyPr lIns="0" tIns="0" rIns="0" bIns="0">
            <a:spAutoFit/>
          </a:bodyPr>
          <a:lstStyle/>
          <a:p>
            <a:pPr algn="ctr">
              <a:lnSpc>
                <a:spcPct val="80000"/>
              </a:lnSpc>
              <a:defRPr/>
            </a:pPr>
            <a:r>
              <a:rPr kumimoji="0" lang="en-US" altLang="zh-CN" sz="1000" b="0" dirty="0">
                <a:solidFill>
                  <a:schemeClr val="folHlink"/>
                </a:solidFill>
                <a:latin typeface="Times New Roman" pitchFamily="18" charset="0"/>
                <a:ea typeface="华文细黑" pitchFamily="2" charset="-122"/>
                <a:cs typeface="Times New Roman" pitchFamily="18" charset="0"/>
              </a:rPr>
              <a:t>Safety production network</a:t>
            </a:r>
            <a:endParaRPr kumimoji="0" lang="zh-CN" altLang="en-US" sz="1000" b="0" dirty="0">
              <a:solidFill>
                <a:schemeClr val="folHlink"/>
              </a:solidFill>
              <a:latin typeface="Times New Roman" pitchFamily="18" charset="0"/>
              <a:ea typeface="华文细黑" pitchFamily="2" charset="-122"/>
              <a:cs typeface="Times New Roman" pitchFamily="18" charset="0"/>
            </a:endParaRPr>
          </a:p>
        </p:txBody>
      </p:sp>
      <p:sp>
        <p:nvSpPr>
          <p:cNvPr id="121913" name="Rectangle 24"/>
          <p:cNvSpPr>
            <a:spLocks noChangeArrowheads="1"/>
          </p:cNvSpPr>
          <p:nvPr/>
        </p:nvSpPr>
        <p:spPr bwMode="auto">
          <a:xfrm>
            <a:off x="4786313" y="3917950"/>
            <a:ext cx="1473200" cy="153988"/>
          </a:xfrm>
          <a:prstGeom prst="rect">
            <a:avLst/>
          </a:prstGeom>
          <a:noFill/>
          <a:ln w="9525" algn="ctr">
            <a:noFill/>
            <a:miter lim="800000"/>
            <a:headEnd/>
            <a:tailEnd/>
          </a:ln>
        </p:spPr>
        <p:txBody>
          <a:bodyPr lIns="0" tIns="0" rIns="0" bIns="0">
            <a:spAutoFit/>
          </a:bodyPr>
          <a:lstStyle/>
          <a:p>
            <a:pPr algn="ctr">
              <a:defRPr/>
            </a:pPr>
            <a:r>
              <a:rPr kumimoji="0" lang="en-US" altLang="zh-CN" sz="1000" b="0" dirty="0">
                <a:solidFill>
                  <a:schemeClr val="folHlink"/>
                </a:solidFill>
                <a:latin typeface="Times New Roman" pitchFamily="18" charset="0"/>
                <a:ea typeface="华文细黑" pitchFamily="2" charset="-122"/>
                <a:cs typeface="Times New Roman" pitchFamily="18" charset="0"/>
              </a:rPr>
              <a:t>Safety production network</a:t>
            </a:r>
            <a:endParaRPr kumimoji="0" lang="zh-CN" altLang="en-US" sz="1000" b="0" dirty="0">
              <a:solidFill>
                <a:schemeClr val="folHlink"/>
              </a:solidFill>
              <a:latin typeface="Times New Roman" pitchFamily="18" charset="0"/>
              <a:ea typeface="华文细黑" pitchFamily="2" charset="-122"/>
              <a:cs typeface="Times New Roman" pitchFamily="18" charset="0"/>
            </a:endParaRPr>
          </a:p>
        </p:txBody>
      </p:sp>
      <p:sp>
        <p:nvSpPr>
          <p:cNvPr id="30779" name="Rectangle 24"/>
          <p:cNvSpPr>
            <a:spLocks noChangeArrowheads="1"/>
          </p:cNvSpPr>
          <p:nvPr/>
        </p:nvSpPr>
        <p:spPr bwMode="auto">
          <a:xfrm>
            <a:off x="3579462" y="3933825"/>
            <a:ext cx="400751" cy="153888"/>
          </a:xfrm>
          <a:prstGeom prst="rect">
            <a:avLst/>
          </a:prstGeom>
          <a:noFill/>
          <a:ln w="9525" algn="ctr">
            <a:noFill/>
            <a:miter lim="800000"/>
            <a:headEnd/>
            <a:tailEnd/>
          </a:ln>
        </p:spPr>
        <p:txBody>
          <a:bodyPr wrap="none" lIns="0" tIns="0" rIns="0" bIns="0">
            <a:spAutoFit/>
          </a:bodyPr>
          <a:lstStyle/>
          <a:p>
            <a:pPr algn="ctr">
              <a:defRPr/>
            </a:pPr>
            <a:r>
              <a:rPr kumimoji="0" lang="en-US" altLang="zh-CN" sz="1000" b="0">
                <a:solidFill>
                  <a:schemeClr val="folHlink"/>
                </a:solidFill>
                <a:latin typeface="Times New Roman" pitchFamily="18" charset="0"/>
                <a:ea typeface="华文细黑" pitchFamily="2" charset="-122"/>
                <a:cs typeface="Times New Roman" pitchFamily="18" charset="0"/>
              </a:rPr>
              <a:t>Intranet</a:t>
            </a:r>
            <a:endParaRPr kumimoji="0" lang="zh-CN" altLang="en-US" sz="1000" b="0">
              <a:solidFill>
                <a:schemeClr val="folHlink"/>
              </a:solidFill>
              <a:latin typeface="Times New Roman" pitchFamily="18" charset="0"/>
              <a:ea typeface="华文细黑" pitchFamily="2" charset="-122"/>
              <a:cs typeface="Times New Roman" pitchFamily="18" charset="0"/>
            </a:endParaRPr>
          </a:p>
        </p:txBody>
      </p:sp>
      <p:sp>
        <p:nvSpPr>
          <p:cNvPr id="30780" name="Rectangle 24"/>
          <p:cNvSpPr>
            <a:spLocks noChangeArrowheads="1"/>
          </p:cNvSpPr>
          <p:nvPr/>
        </p:nvSpPr>
        <p:spPr bwMode="auto">
          <a:xfrm>
            <a:off x="2265879" y="4346575"/>
            <a:ext cx="1370568" cy="153888"/>
          </a:xfrm>
          <a:prstGeom prst="rect">
            <a:avLst/>
          </a:prstGeom>
          <a:noFill/>
          <a:ln w="9525" algn="ctr">
            <a:noFill/>
            <a:miter lim="800000"/>
            <a:headEnd/>
            <a:tailEnd/>
          </a:ln>
        </p:spPr>
        <p:txBody>
          <a:bodyPr wrap="none" lIns="0" tIns="0" rIns="0" bIns="0">
            <a:spAutoFit/>
          </a:bodyPr>
          <a:lstStyle/>
          <a:p>
            <a:pPr algn="ctr">
              <a:defRPr/>
            </a:pPr>
            <a:r>
              <a:rPr kumimoji="0" lang="en-US" altLang="zh-CN" sz="1000" b="0" dirty="0">
                <a:solidFill>
                  <a:schemeClr val="folHlink"/>
                </a:solidFill>
                <a:latin typeface="Times New Roman" pitchFamily="18" charset="0"/>
                <a:ea typeface="华文细黑" pitchFamily="2" charset="-122"/>
                <a:cs typeface="Times New Roman" pitchFamily="18" charset="0"/>
              </a:rPr>
              <a:t>Safety production network</a:t>
            </a:r>
            <a:endParaRPr kumimoji="0" lang="zh-CN" altLang="en-US" sz="1000" b="0" dirty="0">
              <a:solidFill>
                <a:schemeClr val="folHlink"/>
              </a:solidFill>
              <a:latin typeface="Times New Roman" pitchFamily="18" charset="0"/>
              <a:ea typeface="华文细黑" pitchFamily="2" charset="-122"/>
              <a:cs typeface="Times New Roman" pitchFamily="18" charset="0"/>
            </a:endParaRPr>
          </a:p>
        </p:txBody>
      </p:sp>
      <p:sp>
        <p:nvSpPr>
          <p:cNvPr id="30781" name="Rectangle 24"/>
          <p:cNvSpPr>
            <a:spLocks noChangeArrowheads="1"/>
          </p:cNvSpPr>
          <p:nvPr/>
        </p:nvSpPr>
        <p:spPr bwMode="auto">
          <a:xfrm>
            <a:off x="1298224" y="3917950"/>
            <a:ext cx="400751" cy="153888"/>
          </a:xfrm>
          <a:prstGeom prst="rect">
            <a:avLst/>
          </a:prstGeom>
          <a:noFill/>
          <a:ln w="9525" algn="ctr">
            <a:noFill/>
            <a:miter lim="800000"/>
            <a:headEnd/>
            <a:tailEnd/>
          </a:ln>
        </p:spPr>
        <p:txBody>
          <a:bodyPr wrap="none" lIns="0" tIns="0" rIns="0" bIns="0">
            <a:spAutoFit/>
          </a:bodyPr>
          <a:lstStyle/>
          <a:p>
            <a:pPr algn="ctr">
              <a:defRPr/>
            </a:pPr>
            <a:r>
              <a:rPr kumimoji="0" lang="en-US" altLang="zh-CN" sz="1000" b="0" dirty="0">
                <a:solidFill>
                  <a:schemeClr val="folHlink"/>
                </a:solidFill>
                <a:latin typeface="Times New Roman" pitchFamily="18" charset="0"/>
                <a:ea typeface="华文细黑" pitchFamily="2" charset="-122"/>
                <a:cs typeface="Times New Roman" pitchFamily="18" charset="0"/>
              </a:rPr>
              <a:t>Intranet</a:t>
            </a:r>
            <a:endParaRPr kumimoji="0" lang="zh-CN" altLang="en-US" sz="1000" b="0" dirty="0">
              <a:solidFill>
                <a:schemeClr val="folHlink"/>
              </a:solidFill>
              <a:latin typeface="Times New Roman" pitchFamily="18" charset="0"/>
              <a:ea typeface="华文细黑" pitchFamily="2" charset="-122"/>
              <a:cs typeface="Times New Roman" pitchFamily="18" charset="0"/>
            </a:endParaRPr>
          </a:p>
        </p:txBody>
      </p:sp>
      <p:sp>
        <p:nvSpPr>
          <p:cNvPr id="30782" name="Rectangle 24"/>
          <p:cNvSpPr>
            <a:spLocks noChangeArrowheads="1"/>
          </p:cNvSpPr>
          <p:nvPr/>
        </p:nvSpPr>
        <p:spPr bwMode="auto">
          <a:xfrm>
            <a:off x="123474" y="5876925"/>
            <a:ext cx="400751" cy="153888"/>
          </a:xfrm>
          <a:prstGeom prst="rect">
            <a:avLst/>
          </a:prstGeom>
          <a:noFill/>
          <a:ln w="9525" algn="ctr">
            <a:noFill/>
            <a:miter lim="800000"/>
            <a:headEnd/>
            <a:tailEnd/>
          </a:ln>
        </p:spPr>
        <p:txBody>
          <a:bodyPr wrap="none" lIns="0" tIns="0" rIns="0" bIns="0">
            <a:spAutoFit/>
          </a:bodyPr>
          <a:lstStyle/>
          <a:p>
            <a:pPr algn="ctr">
              <a:defRPr/>
            </a:pPr>
            <a:r>
              <a:rPr kumimoji="0" lang="en-US" altLang="zh-CN" sz="1000" b="0">
                <a:solidFill>
                  <a:schemeClr val="folHlink"/>
                </a:solidFill>
                <a:latin typeface="Times New Roman" pitchFamily="18" charset="0"/>
                <a:ea typeface="华文细黑" pitchFamily="2" charset="-122"/>
                <a:cs typeface="Times New Roman" pitchFamily="18" charset="0"/>
              </a:rPr>
              <a:t>Intranet</a:t>
            </a:r>
            <a:endParaRPr kumimoji="0" lang="zh-CN" altLang="en-US" sz="1000" b="0">
              <a:solidFill>
                <a:schemeClr val="folHlink"/>
              </a:solidFill>
              <a:latin typeface="Times New Roman" pitchFamily="18" charset="0"/>
              <a:ea typeface="华文细黑" pitchFamily="2" charset="-122"/>
              <a:cs typeface="Times New Roman" pitchFamily="18" charset="0"/>
            </a:endParaRPr>
          </a:p>
        </p:txBody>
      </p:sp>
      <p:sp>
        <p:nvSpPr>
          <p:cNvPr id="30783" name="Rectangle 24"/>
          <p:cNvSpPr>
            <a:spLocks noChangeArrowheads="1"/>
          </p:cNvSpPr>
          <p:nvPr/>
        </p:nvSpPr>
        <p:spPr bwMode="auto">
          <a:xfrm>
            <a:off x="1547813" y="5907088"/>
            <a:ext cx="1023937" cy="307975"/>
          </a:xfrm>
          <a:prstGeom prst="rect">
            <a:avLst/>
          </a:prstGeom>
          <a:noFill/>
          <a:ln w="9525" algn="ctr">
            <a:noFill/>
            <a:miter lim="800000"/>
            <a:headEnd/>
            <a:tailEnd/>
          </a:ln>
        </p:spPr>
        <p:txBody>
          <a:bodyPr lIns="0" tIns="0" rIns="0" bIns="0">
            <a:spAutoFit/>
          </a:bodyPr>
          <a:lstStyle/>
          <a:p>
            <a:pPr algn="ctr">
              <a:defRPr/>
            </a:pPr>
            <a:r>
              <a:rPr kumimoji="0" lang="en-US" altLang="zh-CN" sz="1000" b="0" dirty="0">
                <a:solidFill>
                  <a:schemeClr val="folHlink"/>
                </a:solidFill>
                <a:latin typeface="Times New Roman" pitchFamily="18" charset="0"/>
                <a:ea typeface="华文细黑" pitchFamily="2" charset="-122"/>
                <a:cs typeface="Times New Roman" pitchFamily="18" charset="0"/>
              </a:rPr>
              <a:t>Safety production network</a:t>
            </a:r>
            <a:endParaRPr kumimoji="0" lang="zh-CN" altLang="en-US" sz="1000" b="0" dirty="0">
              <a:solidFill>
                <a:schemeClr val="folHlink"/>
              </a:solidFill>
              <a:latin typeface="Times New Roman" pitchFamily="18" charset="0"/>
              <a:ea typeface="华文细黑" pitchFamily="2" charset="-122"/>
              <a:cs typeface="Times New Roman" pitchFamily="18" charset="0"/>
            </a:endParaRPr>
          </a:p>
        </p:txBody>
      </p:sp>
      <p:sp>
        <p:nvSpPr>
          <p:cNvPr id="30784" name="Rectangle 24"/>
          <p:cNvSpPr>
            <a:spLocks noChangeArrowheads="1"/>
          </p:cNvSpPr>
          <p:nvPr/>
        </p:nvSpPr>
        <p:spPr bwMode="auto">
          <a:xfrm>
            <a:off x="2139599" y="5448300"/>
            <a:ext cx="400751" cy="153888"/>
          </a:xfrm>
          <a:prstGeom prst="rect">
            <a:avLst/>
          </a:prstGeom>
          <a:noFill/>
          <a:ln w="9525" algn="ctr">
            <a:noFill/>
            <a:miter lim="800000"/>
            <a:headEnd/>
            <a:tailEnd/>
          </a:ln>
        </p:spPr>
        <p:txBody>
          <a:bodyPr wrap="none" lIns="0" tIns="0" rIns="0" bIns="0">
            <a:spAutoFit/>
          </a:bodyPr>
          <a:lstStyle/>
          <a:p>
            <a:pPr algn="ctr">
              <a:defRPr/>
            </a:pPr>
            <a:r>
              <a:rPr kumimoji="0" lang="en-US" altLang="zh-CN" sz="1000" b="0">
                <a:solidFill>
                  <a:schemeClr val="folHlink"/>
                </a:solidFill>
                <a:latin typeface="Times New Roman" pitchFamily="18" charset="0"/>
                <a:ea typeface="华文细黑" pitchFamily="2" charset="-122"/>
                <a:cs typeface="Times New Roman" pitchFamily="18" charset="0"/>
              </a:rPr>
              <a:t>Intranet</a:t>
            </a:r>
            <a:endParaRPr kumimoji="0" lang="zh-CN" altLang="en-US" sz="1000" b="0">
              <a:solidFill>
                <a:schemeClr val="folHlink"/>
              </a:solidFill>
              <a:latin typeface="Times New Roman" pitchFamily="18" charset="0"/>
              <a:ea typeface="华文细黑" pitchFamily="2" charset="-122"/>
              <a:cs typeface="Times New Roman" pitchFamily="18" charset="0"/>
            </a:endParaRPr>
          </a:p>
        </p:txBody>
      </p:sp>
      <p:sp>
        <p:nvSpPr>
          <p:cNvPr id="30785" name="Rectangle 24"/>
          <p:cNvSpPr>
            <a:spLocks noChangeArrowheads="1"/>
          </p:cNvSpPr>
          <p:nvPr/>
        </p:nvSpPr>
        <p:spPr bwMode="auto">
          <a:xfrm>
            <a:off x="3357563" y="5357813"/>
            <a:ext cx="1000125" cy="307975"/>
          </a:xfrm>
          <a:prstGeom prst="rect">
            <a:avLst/>
          </a:prstGeom>
          <a:noFill/>
          <a:ln w="9525" algn="ctr">
            <a:noFill/>
            <a:miter lim="800000"/>
            <a:headEnd/>
            <a:tailEnd/>
          </a:ln>
        </p:spPr>
        <p:txBody>
          <a:bodyPr lIns="0" tIns="0" rIns="0" bIns="0">
            <a:spAutoFit/>
          </a:bodyPr>
          <a:lstStyle/>
          <a:p>
            <a:pPr algn="ctr">
              <a:defRPr/>
            </a:pPr>
            <a:r>
              <a:rPr kumimoji="0" lang="en-US" altLang="zh-CN" sz="1000" b="0" dirty="0">
                <a:solidFill>
                  <a:schemeClr val="folHlink"/>
                </a:solidFill>
                <a:latin typeface="Times New Roman" pitchFamily="18" charset="0"/>
                <a:ea typeface="华文细黑" pitchFamily="2" charset="-122"/>
                <a:cs typeface="Times New Roman" pitchFamily="18" charset="0"/>
              </a:rPr>
              <a:t>Safety production network</a:t>
            </a:r>
            <a:endParaRPr kumimoji="0" lang="zh-CN" altLang="en-US" sz="1000" b="0" dirty="0">
              <a:solidFill>
                <a:schemeClr val="folHlink"/>
              </a:solidFill>
              <a:latin typeface="Times New Roman" pitchFamily="18" charset="0"/>
              <a:ea typeface="华文细黑" pitchFamily="2" charset="-122"/>
              <a:cs typeface="Times New Roman" pitchFamily="18" charset="0"/>
            </a:endParaRPr>
          </a:p>
        </p:txBody>
      </p:sp>
      <p:sp>
        <p:nvSpPr>
          <p:cNvPr id="30786" name="Rectangle 24"/>
          <p:cNvSpPr>
            <a:spLocks noChangeArrowheads="1"/>
          </p:cNvSpPr>
          <p:nvPr/>
        </p:nvSpPr>
        <p:spPr bwMode="auto">
          <a:xfrm>
            <a:off x="4011262" y="5876925"/>
            <a:ext cx="400751" cy="153888"/>
          </a:xfrm>
          <a:prstGeom prst="rect">
            <a:avLst/>
          </a:prstGeom>
          <a:noFill/>
          <a:ln w="9525" algn="ctr">
            <a:noFill/>
            <a:miter lim="800000"/>
            <a:headEnd/>
            <a:tailEnd/>
          </a:ln>
        </p:spPr>
        <p:txBody>
          <a:bodyPr wrap="none" lIns="0" tIns="0" rIns="0" bIns="0">
            <a:spAutoFit/>
          </a:bodyPr>
          <a:lstStyle/>
          <a:p>
            <a:pPr algn="ctr">
              <a:defRPr/>
            </a:pPr>
            <a:r>
              <a:rPr kumimoji="0" lang="en-US" altLang="zh-CN" sz="1000" b="0">
                <a:solidFill>
                  <a:schemeClr val="folHlink"/>
                </a:solidFill>
                <a:latin typeface="Times New Roman" pitchFamily="18" charset="0"/>
                <a:ea typeface="华文细黑" pitchFamily="2" charset="-122"/>
                <a:cs typeface="Times New Roman" pitchFamily="18" charset="0"/>
              </a:rPr>
              <a:t>Intranet</a:t>
            </a:r>
            <a:endParaRPr kumimoji="0" lang="zh-CN" altLang="en-US" sz="1000" b="0">
              <a:solidFill>
                <a:schemeClr val="folHlink"/>
              </a:solidFill>
              <a:latin typeface="Times New Roman" pitchFamily="18" charset="0"/>
              <a:ea typeface="华文细黑" pitchFamily="2" charset="-122"/>
              <a:cs typeface="Times New Roman" pitchFamily="18" charset="0"/>
            </a:endParaRPr>
          </a:p>
        </p:txBody>
      </p:sp>
      <p:sp>
        <p:nvSpPr>
          <p:cNvPr id="30787" name="Rectangle 24"/>
          <p:cNvSpPr>
            <a:spLocks noChangeArrowheads="1"/>
          </p:cNvSpPr>
          <p:nvPr/>
        </p:nvSpPr>
        <p:spPr bwMode="auto">
          <a:xfrm>
            <a:off x="5000625" y="5335588"/>
            <a:ext cx="1138238" cy="307975"/>
          </a:xfrm>
          <a:prstGeom prst="rect">
            <a:avLst/>
          </a:prstGeom>
          <a:noFill/>
          <a:ln w="9525" algn="ctr">
            <a:noFill/>
            <a:miter lim="800000"/>
            <a:headEnd/>
            <a:tailEnd/>
          </a:ln>
        </p:spPr>
        <p:txBody>
          <a:bodyPr lIns="0" tIns="0" rIns="0" bIns="0">
            <a:spAutoFit/>
          </a:bodyPr>
          <a:lstStyle/>
          <a:p>
            <a:pPr algn="ctr">
              <a:defRPr/>
            </a:pPr>
            <a:r>
              <a:rPr kumimoji="0" lang="en-US" altLang="zh-CN" sz="1000" b="0" dirty="0">
                <a:solidFill>
                  <a:schemeClr val="folHlink"/>
                </a:solidFill>
                <a:latin typeface="Times New Roman" pitchFamily="18" charset="0"/>
                <a:ea typeface="华文细黑" pitchFamily="2" charset="-122"/>
                <a:cs typeface="Times New Roman" pitchFamily="18" charset="0"/>
              </a:rPr>
              <a:t>Safety production network</a:t>
            </a:r>
            <a:endParaRPr kumimoji="0" lang="zh-CN" altLang="en-US" sz="1000" b="0" dirty="0">
              <a:solidFill>
                <a:schemeClr val="folHlink"/>
              </a:solidFill>
              <a:latin typeface="Times New Roman" pitchFamily="18" charset="0"/>
              <a:ea typeface="华文细黑" pitchFamily="2" charset="-122"/>
              <a:cs typeface="Times New Roman" pitchFamily="18" charset="0"/>
            </a:endParaRPr>
          </a:p>
        </p:txBody>
      </p:sp>
      <p:sp>
        <p:nvSpPr>
          <p:cNvPr id="30788" name="Rectangle 105"/>
          <p:cNvSpPr txBox="1">
            <a:spLocks noChangeArrowheads="1"/>
          </p:cNvSpPr>
          <p:nvPr/>
        </p:nvSpPr>
        <p:spPr bwMode="auto">
          <a:xfrm>
            <a:off x="6011863" y="1341438"/>
            <a:ext cx="2881312" cy="2480679"/>
          </a:xfrm>
          <a:prstGeom prst="rect">
            <a:avLst/>
          </a:prstGeom>
          <a:noFill/>
          <a:ln w="9525">
            <a:noFill/>
            <a:miter lim="800000"/>
            <a:headEnd/>
            <a:tailEnd/>
          </a:ln>
        </p:spPr>
        <p:txBody>
          <a:bodyPr>
            <a:spAutoFit/>
          </a:bodyPr>
          <a:lstStyle/>
          <a:p>
            <a:pPr marL="166688" indent="-166688">
              <a:lnSpc>
                <a:spcPct val="110000"/>
              </a:lnSpc>
              <a:spcAft>
                <a:spcPts val="400"/>
              </a:spcAft>
              <a:buClr>
                <a:srgbClr val="0087E2"/>
              </a:buClr>
              <a:buSzPct val="80000"/>
              <a:buFont typeface="Arial" pitchFamily="34" charset="0"/>
              <a:buChar char="●"/>
              <a:defRPr/>
            </a:pPr>
            <a:r>
              <a:rPr lang="en-US" altLang="zh-CN" b="0" dirty="0">
                <a:solidFill>
                  <a:srgbClr val="000000"/>
                </a:solidFill>
                <a:latin typeface="Times New Roman" pitchFamily="18" charset="0"/>
                <a:ea typeface="华文细黑" pitchFamily="2" charset="-122"/>
                <a:cs typeface="Times New Roman" pitchFamily="18" charset="0"/>
              </a:rPr>
              <a:t>Three-level network architectures are interconnected by a data communication network. </a:t>
            </a:r>
            <a:endParaRPr lang="zh-CN" altLang="en-US" b="0" dirty="0">
              <a:solidFill>
                <a:srgbClr val="000000"/>
              </a:solidFill>
              <a:latin typeface="Times New Roman" pitchFamily="18" charset="0"/>
              <a:ea typeface="华文细黑" pitchFamily="2" charset="-122"/>
              <a:cs typeface="Times New Roman" pitchFamily="18" charset="0"/>
            </a:endParaRPr>
          </a:p>
          <a:p>
            <a:pPr marL="166688" indent="-166688">
              <a:lnSpc>
                <a:spcPct val="110000"/>
              </a:lnSpc>
              <a:spcAft>
                <a:spcPts val="400"/>
              </a:spcAft>
              <a:buClr>
                <a:srgbClr val="0087E2"/>
              </a:buClr>
              <a:buSzPct val="80000"/>
              <a:buFont typeface="Arial" pitchFamily="34" charset="0"/>
              <a:buChar char="●"/>
              <a:defRPr/>
            </a:pPr>
            <a:r>
              <a:rPr lang="en-US" altLang="zh-CN" b="0" dirty="0">
                <a:solidFill>
                  <a:srgbClr val="000000"/>
                </a:solidFill>
                <a:latin typeface="Times New Roman" pitchFamily="18" charset="0"/>
                <a:ea typeface="华文细黑" pitchFamily="2" charset="-122"/>
                <a:cs typeface="Times New Roman" pitchFamily="18" charset="0"/>
              </a:rPr>
              <a:t>Sub service systems are independent of each other. </a:t>
            </a:r>
            <a:endParaRPr lang="zh-CN" altLang="en-US" b="0" dirty="0">
              <a:solidFill>
                <a:srgbClr val="000000"/>
              </a:solidFill>
              <a:latin typeface="Times New Roman" pitchFamily="18" charset="0"/>
              <a:ea typeface="华文细黑" pitchFamily="2" charset="-122"/>
              <a:cs typeface="Times New Roman" pitchFamily="18" charset="0"/>
            </a:endParaRPr>
          </a:p>
          <a:p>
            <a:pPr marL="166688" indent="-166688">
              <a:lnSpc>
                <a:spcPct val="110000"/>
              </a:lnSpc>
              <a:spcAft>
                <a:spcPts val="400"/>
              </a:spcAft>
              <a:buClr>
                <a:srgbClr val="0087E2"/>
              </a:buClr>
              <a:buSzPct val="80000"/>
              <a:buFont typeface="Arial" pitchFamily="34" charset="0"/>
              <a:buChar char="●"/>
              <a:defRPr/>
            </a:pPr>
            <a:r>
              <a:rPr kumimoji="0" lang="en-US" altLang="zh-CN" b="0" dirty="0" smtClean="0">
                <a:solidFill>
                  <a:srgbClr val="000000"/>
                </a:solidFill>
                <a:latin typeface="Times New Roman" pitchFamily="18" charset="0"/>
                <a:ea typeface="华文细黑" pitchFamily="2" charset="-122"/>
                <a:cs typeface="Times New Roman" pitchFamily="18" charset="0"/>
              </a:rPr>
              <a:t>Services </a:t>
            </a:r>
            <a:r>
              <a:rPr kumimoji="0" lang="en-US" altLang="zh-CN" b="0" dirty="0">
                <a:solidFill>
                  <a:srgbClr val="000000"/>
                </a:solidFill>
                <a:latin typeface="Times New Roman" pitchFamily="18" charset="0"/>
                <a:ea typeface="华文细黑" pitchFamily="2" charset="-122"/>
                <a:cs typeface="Times New Roman" pitchFamily="18" charset="0"/>
              </a:rPr>
              <a:t>are substantially IP-based services and most of the interfaces are Ethernet (10/100/1000M) interfaces. </a:t>
            </a:r>
            <a:endParaRPr kumimoji="0" lang="zh-CN" altLang="en-US" b="0" dirty="0">
              <a:solidFill>
                <a:srgbClr val="000000"/>
              </a:solidFill>
              <a:latin typeface="Times New Roman" pitchFamily="18" charset="0"/>
              <a:ea typeface="华文细黑" pitchFamily="2" charset="-122"/>
              <a:cs typeface="Times New Roman" pitchFamily="18" charset="0"/>
            </a:endParaRPr>
          </a:p>
          <a:p>
            <a:pPr marL="166688" indent="-166688">
              <a:lnSpc>
                <a:spcPct val="110000"/>
              </a:lnSpc>
              <a:spcAft>
                <a:spcPts val="400"/>
              </a:spcAft>
              <a:buClr>
                <a:srgbClr val="0087E2"/>
              </a:buClr>
              <a:buSzPct val="80000"/>
              <a:buFont typeface="Arial" pitchFamily="34" charset="0"/>
              <a:buChar char="●"/>
              <a:defRPr/>
            </a:pPr>
            <a:r>
              <a:rPr kumimoji="0" lang="en-US" altLang="zh-CN" b="0" dirty="0">
                <a:solidFill>
                  <a:srgbClr val="000000"/>
                </a:solidFill>
                <a:latin typeface="Times New Roman" pitchFamily="18" charset="0"/>
                <a:ea typeface="华文细黑" pitchFamily="2" charset="-122"/>
                <a:cs typeface="Times New Roman" pitchFamily="18" charset="0"/>
              </a:rPr>
              <a:t>Interconnection is completed by the underlying </a:t>
            </a:r>
            <a:r>
              <a:rPr kumimoji="0" lang="en-US" altLang="zh-CN" b="0" dirty="0" smtClean="0">
                <a:solidFill>
                  <a:srgbClr val="000000"/>
                </a:solidFill>
                <a:latin typeface="Times New Roman" pitchFamily="18" charset="0"/>
                <a:ea typeface="华文细黑" pitchFamily="2" charset="-122"/>
                <a:cs typeface="Times New Roman" pitchFamily="18" charset="0"/>
              </a:rPr>
              <a:t>PTN </a:t>
            </a:r>
            <a:r>
              <a:rPr kumimoji="0" lang="en-US" altLang="zh-CN" b="0" dirty="0">
                <a:solidFill>
                  <a:srgbClr val="000000"/>
                </a:solidFill>
                <a:latin typeface="Times New Roman" pitchFamily="18" charset="0"/>
                <a:ea typeface="华文细黑" pitchFamily="2" charset="-122"/>
                <a:cs typeface="Times New Roman" pitchFamily="18" charset="0"/>
              </a:rPr>
              <a:t>for the PE networking for data communication network. </a:t>
            </a:r>
            <a:endParaRPr kumimoji="0" lang="zh-CN" altLang="en-US" b="0" dirty="0">
              <a:solidFill>
                <a:srgbClr val="000000"/>
              </a:solidFill>
              <a:latin typeface="Times New Roman" pitchFamily="18" charset="0"/>
              <a:ea typeface="华文细黑" pitchFamily="2" charset="-122"/>
              <a:cs typeface="Times New Roman" pitchFamily="18" charset="0"/>
            </a:endParaRPr>
          </a:p>
        </p:txBody>
      </p:sp>
      <p:sp>
        <p:nvSpPr>
          <p:cNvPr id="509372" name="Text Box 444"/>
          <p:cNvSpPr txBox="1">
            <a:spLocks noChangeArrowheads="1"/>
          </p:cNvSpPr>
          <p:nvPr/>
        </p:nvSpPr>
        <p:spPr bwMode="auto">
          <a:xfrm>
            <a:off x="6012161" y="928688"/>
            <a:ext cx="3131840" cy="523220"/>
          </a:xfrm>
          <a:prstGeom prst="rect">
            <a:avLst/>
          </a:prstGeom>
          <a:noFill/>
          <a:ln w="9525">
            <a:noFill/>
            <a:miter lim="800000"/>
            <a:headEnd/>
            <a:tailEnd/>
          </a:ln>
          <a:effectLst>
            <a:prstShdw prst="shdw17" dist="17961" dir="2700000">
              <a:schemeClr val="accent1">
                <a:gamma/>
                <a:shade val="60000"/>
                <a:invGamma/>
              </a:schemeClr>
            </a:prstShdw>
          </a:effectLst>
        </p:spPr>
        <p:txBody>
          <a:bodyPr wrap="square">
            <a:spAutoFit/>
          </a:bodyPr>
          <a:lstStyle/>
          <a:p>
            <a:pPr>
              <a:defRPr/>
            </a:pPr>
            <a:r>
              <a:rPr lang="en-US" altLang="zh-CN" sz="1400" dirty="0">
                <a:solidFill>
                  <a:schemeClr val="tx2"/>
                </a:solidFill>
                <a:latin typeface="Times New Roman" pitchFamily="18" charset="0"/>
                <a:ea typeface="华文细黑" pitchFamily="2" charset="-122"/>
                <a:cs typeface="Times New Roman" pitchFamily="18" charset="0"/>
              </a:rPr>
              <a:t>Overall architecture of integrated information network</a:t>
            </a:r>
            <a:endParaRPr lang="zh-CN" altLang="en-US" sz="1400" dirty="0">
              <a:solidFill>
                <a:schemeClr val="tx2"/>
              </a:solidFill>
              <a:latin typeface="Times New Roman" pitchFamily="18" charset="0"/>
              <a:ea typeface="华文细黑" pitchFamily="2" charset="-122"/>
              <a:cs typeface="Times New Roman" pitchFamily="18" charset="0"/>
            </a:endParaRPr>
          </a:p>
        </p:txBody>
      </p:sp>
      <p:sp>
        <p:nvSpPr>
          <p:cNvPr id="509373" name="Text Box 445"/>
          <p:cNvSpPr txBox="1">
            <a:spLocks noChangeArrowheads="1"/>
          </p:cNvSpPr>
          <p:nvPr/>
        </p:nvSpPr>
        <p:spPr bwMode="auto">
          <a:xfrm>
            <a:off x="6226175" y="3861048"/>
            <a:ext cx="2917825" cy="523220"/>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defRPr/>
            </a:pPr>
            <a:r>
              <a:rPr lang="en-US" altLang="zh-CN" sz="1400" dirty="0">
                <a:solidFill>
                  <a:schemeClr val="tx2"/>
                </a:solidFill>
                <a:latin typeface="Times New Roman" pitchFamily="18" charset="0"/>
                <a:ea typeface="华文细黑" pitchFamily="2" charset="-122"/>
                <a:cs typeface="Times New Roman" pitchFamily="18" charset="0"/>
              </a:rPr>
              <a:t>Feature requirements for service </a:t>
            </a:r>
            <a:r>
              <a:rPr lang="en-US" altLang="zh-CN" sz="1400" dirty="0" smtClean="0">
                <a:solidFill>
                  <a:schemeClr val="tx2"/>
                </a:solidFill>
                <a:latin typeface="Times New Roman" pitchFamily="18" charset="0"/>
                <a:ea typeface="华文细黑" pitchFamily="2" charset="-122"/>
                <a:cs typeface="Times New Roman" pitchFamily="18" charset="0"/>
              </a:rPr>
              <a:t>delivery</a:t>
            </a:r>
            <a:endParaRPr lang="zh-CN" altLang="en-US" sz="1400" dirty="0">
              <a:solidFill>
                <a:schemeClr val="tx2"/>
              </a:solidFill>
              <a:latin typeface="Times New Roman" pitchFamily="18" charset="0"/>
              <a:ea typeface="华文细黑" pitchFamily="2" charset="-122"/>
              <a:cs typeface="Times New Roman" pitchFamily="18" charset="0"/>
            </a:endParaRPr>
          </a:p>
        </p:txBody>
      </p:sp>
      <p:sp>
        <p:nvSpPr>
          <p:cNvPr id="30791" name="Rectangle 105"/>
          <p:cNvSpPr txBox="1">
            <a:spLocks noChangeArrowheads="1"/>
          </p:cNvSpPr>
          <p:nvPr/>
        </p:nvSpPr>
        <p:spPr bwMode="auto">
          <a:xfrm>
            <a:off x="6012160" y="4437112"/>
            <a:ext cx="2881312" cy="2008370"/>
          </a:xfrm>
          <a:prstGeom prst="rect">
            <a:avLst/>
          </a:prstGeom>
          <a:noFill/>
          <a:ln w="9525">
            <a:noFill/>
            <a:miter lim="800000"/>
            <a:headEnd/>
            <a:tailEnd/>
          </a:ln>
        </p:spPr>
        <p:txBody>
          <a:bodyPr>
            <a:spAutoFit/>
          </a:bodyPr>
          <a:lstStyle/>
          <a:p>
            <a:pPr marL="111125" indent="-111125">
              <a:lnSpc>
                <a:spcPct val="110000"/>
              </a:lnSpc>
              <a:spcAft>
                <a:spcPts val="400"/>
              </a:spcAft>
              <a:buClr>
                <a:srgbClr val="0087E2"/>
              </a:buClr>
              <a:buSzPct val="80000"/>
              <a:buFont typeface="Arial" pitchFamily="34" charset="0"/>
              <a:buChar char="●"/>
              <a:defRPr/>
            </a:pPr>
            <a:r>
              <a:rPr kumimoji="0" lang="en-US" altLang="zh-CN" b="0" dirty="0">
                <a:solidFill>
                  <a:srgbClr val="000000"/>
                </a:solidFill>
                <a:latin typeface="Times New Roman" pitchFamily="18" charset="0"/>
                <a:ea typeface="华文细黑" pitchFamily="2" charset="-122"/>
                <a:cs typeface="Times New Roman" pitchFamily="18" charset="0"/>
              </a:rPr>
              <a:t>The integrated information network takes a typical architecture in which various LAN-based services are interconnected via a wide area network. </a:t>
            </a:r>
            <a:endParaRPr kumimoji="0" lang="zh-CN" altLang="en-US" b="0" dirty="0">
              <a:solidFill>
                <a:srgbClr val="000000"/>
              </a:solidFill>
              <a:latin typeface="Times New Roman" pitchFamily="18" charset="0"/>
              <a:ea typeface="华文细黑" pitchFamily="2" charset="-122"/>
              <a:cs typeface="Times New Roman" pitchFamily="18" charset="0"/>
            </a:endParaRPr>
          </a:p>
          <a:p>
            <a:pPr marL="111125" indent="-111125">
              <a:lnSpc>
                <a:spcPct val="110000"/>
              </a:lnSpc>
              <a:spcAft>
                <a:spcPts val="400"/>
              </a:spcAft>
              <a:buClr>
                <a:srgbClr val="0087E2"/>
              </a:buClr>
              <a:buSzPct val="80000"/>
              <a:buFont typeface="Arial" pitchFamily="34" charset="0"/>
              <a:buChar char="●"/>
              <a:defRPr/>
            </a:pPr>
            <a:r>
              <a:rPr kumimoji="0" lang="en-US" altLang="zh-CN" b="0" dirty="0">
                <a:solidFill>
                  <a:srgbClr val="000000"/>
                </a:solidFill>
                <a:latin typeface="Times New Roman" pitchFamily="18" charset="0"/>
                <a:ea typeface="华文细黑" pitchFamily="2" charset="-122"/>
                <a:cs typeface="Times New Roman" pitchFamily="18" charset="0"/>
              </a:rPr>
              <a:t>The data layer and physical layer need to be considered for the sake of the service bearing. </a:t>
            </a:r>
            <a:endParaRPr kumimoji="0" lang="zh-CN" altLang="en-US" b="0" dirty="0">
              <a:solidFill>
                <a:srgbClr val="000000"/>
              </a:solidFill>
              <a:latin typeface="Times New Roman" pitchFamily="18" charset="0"/>
              <a:ea typeface="华文细黑" pitchFamily="2" charset="-122"/>
              <a:cs typeface="Times New Roman" pitchFamily="18" charset="0"/>
            </a:endParaRPr>
          </a:p>
          <a:p>
            <a:pPr marL="111125" indent="-111125">
              <a:lnSpc>
                <a:spcPct val="110000"/>
              </a:lnSpc>
              <a:spcAft>
                <a:spcPts val="400"/>
              </a:spcAft>
              <a:buClr>
                <a:srgbClr val="0087E2"/>
              </a:buClr>
              <a:buSzPct val="80000"/>
              <a:buFont typeface="Arial" pitchFamily="34" charset="0"/>
              <a:buChar char="●"/>
              <a:defRPr/>
            </a:pPr>
            <a:r>
              <a:rPr kumimoji="0" lang="en-US" altLang="zh-CN" b="0" dirty="0">
                <a:solidFill>
                  <a:srgbClr val="000000"/>
                </a:solidFill>
                <a:latin typeface="Times New Roman" pitchFamily="18" charset="0"/>
                <a:ea typeface="华文细黑" pitchFamily="2" charset="-122"/>
                <a:cs typeface="Times New Roman" pitchFamily="18" charset="0"/>
              </a:rPr>
              <a:t>The required bandwidth usually ranges from 10 to 100M. </a:t>
            </a:r>
            <a:endParaRPr lang="zh-CN" altLang="en-US" b="0" dirty="0">
              <a:solidFill>
                <a:srgbClr val="000000"/>
              </a:solidFill>
              <a:latin typeface="Times New Roman" pitchFamily="18" charset="0"/>
              <a:ea typeface="华文细黑" pitchFamily="2" charset="-122"/>
              <a:cs typeface="Times New Roman" pitchFamily="18" charset="0"/>
            </a:endParaRPr>
          </a:p>
        </p:txBody>
      </p:sp>
      <p:grpSp>
        <p:nvGrpSpPr>
          <p:cNvPr id="123975" name="Group 261"/>
          <p:cNvGrpSpPr>
            <a:grpSpLocks/>
          </p:cNvGrpSpPr>
          <p:nvPr/>
        </p:nvGrpSpPr>
        <p:grpSpPr bwMode="auto">
          <a:xfrm>
            <a:off x="3276600" y="2492375"/>
            <a:ext cx="360363" cy="287338"/>
            <a:chOff x="831850" y="1282700"/>
            <a:chExt cx="695325" cy="488950"/>
          </a:xfrm>
        </p:grpSpPr>
        <p:sp>
          <p:nvSpPr>
            <p:cNvPr id="30831" name="Freeform 210"/>
            <p:cNvSpPr>
              <a:spLocks/>
            </p:cNvSpPr>
            <p:nvPr/>
          </p:nvSpPr>
          <p:spPr bwMode="auto">
            <a:xfrm>
              <a:off x="831850" y="1442082"/>
              <a:ext cx="695325" cy="329568"/>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32" name="Freeform 211"/>
            <p:cNvSpPr>
              <a:spLocks/>
            </p:cNvSpPr>
            <p:nvPr/>
          </p:nvSpPr>
          <p:spPr bwMode="auto">
            <a:xfrm>
              <a:off x="841040" y="1288103"/>
              <a:ext cx="680009" cy="305256"/>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33" name="Freeform 212"/>
            <p:cNvSpPr>
              <a:spLocks noEditPoints="1"/>
            </p:cNvSpPr>
            <p:nvPr/>
          </p:nvSpPr>
          <p:spPr bwMode="auto">
            <a:xfrm>
              <a:off x="834914" y="1282700"/>
              <a:ext cx="692261" cy="31606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34" name="Freeform 213"/>
            <p:cNvSpPr>
              <a:spLocks noEditPoints="1"/>
            </p:cNvSpPr>
            <p:nvPr/>
          </p:nvSpPr>
          <p:spPr bwMode="auto">
            <a:xfrm>
              <a:off x="890050" y="1334027"/>
              <a:ext cx="606494" cy="189096"/>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grpSp>
        <p:nvGrpSpPr>
          <p:cNvPr id="123976" name="Group 261"/>
          <p:cNvGrpSpPr>
            <a:grpSpLocks/>
          </p:cNvGrpSpPr>
          <p:nvPr/>
        </p:nvGrpSpPr>
        <p:grpSpPr bwMode="auto">
          <a:xfrm>
            <a:off x="3276600" y="3141663"/>
            <a:ext cx="360363" cy="287337"/>
            <a:chOff x="831850" y="1282700"/>
            <a:chExt cx="695325" cy="488950"/>
          </a:xfrm>
        </p:grpSpPr>
        <p:sp>
          <p:nvSpPr>
            <p:cNvPr id="30827" name="Freeform 210"/>
            <p:cNvSpPr>
              <a:spLocks/>
            </p:cNvSpPr>
            <p:nvPr/>
          </p:nvSpPr>
          <p:spPr bwMode="auto">
            <a:xfrm>
              <a:off x="831850" y="1442081"/>
              <a:ext cx="695325" cy="329569"/>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28" name="Freeform 211"/>
            <p:cNvSpPr>
              <a:spLocks/>
            </p:cNvSpPr>
            <p:nvPr/>
          </p:nvSpPr>
          <p:spPr bwMode="auto">
            <a:xfrm>
              <a:off x="841040" y="1288103"/>
              <a:ext cx="680009" cy="305256"/>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29" name="Freeform 212"/>
            <p:cNvSpPr>
              <a:spLocks noEditPoints="1"/>
            </p:cNvSpPr>
            <p:nvPr/>
          </p:nvSpPr>
          <p:spPr bwMode="auto">
            <a:xfrm>
              <a:off x="834914" y="1282700"/>
              <a:ext cx="692261" cy="316061"/>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30" name="Freeform 213"/>
            <p:cNvSpPr>
              <a:spLocks noEditPoints="1"/>
            </p:cNvSpPr>
            <p:nvPr/>
          </p:nvSpPr>
          <p:spPr bwMode="auto">
            <a:xfrm>
              <a:off x="890050" y="1334025"/>
              <a:ext cx="606494" cy="189097"/>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grpSp>
        <p:nvGrpSpPr>
          <p:cNvPr id="123977" name="Group 261"/>
          <p:cNvGrpSpPr>
            <a:grpSpLocks/>
          </p:cNvGrpSpPr>
          <p:nvPr/>
        </p:nvGrpSpPr>
        <p:grpSpPr bwMode="auto">
          <a:xfrm>
            <a:off x="3635375" y="3141663"/>
            <a:ext cx="360363" cy="287337"/>
            <a:chOff x="831850" y="1282700"/>
            <a:chExt cx="695325" cy="488950"/>
          </a:xfrm>
        </p:grpSpPr>
        <p:sp>
          <p:nvSpPr>
            <p:cNvPr id="30823" name="Freeform 210"/>
            <p:cNvSpPr>
              <a:spLocks/>
            </p:cNvSpPr>
            <p:nvPr/>
          </p:nvSpPr>
          <p:spPr bwMode="auto">
            <a:xfrm>
              <a:off x="831850" y="1442081"/>
              <a:ext cx="695325" cy="329569"/>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24" name="Freeform 211"/>
            <p:cNvSpPr>
              <a:spLocks/>
            </p:cNvSpPr>
            <p:nvPr/>
          </p:nvSpPr>
          <p:spPr bwMode="auto">
            <a:xfrm>
              <a:off x="841040" y="1288103"/>
              <a:ext cx="680009" cy="305256"/>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25" name="Freeform 212"/>
            <p:cNvSpPr>
              <a:spLocks noEditPoints="1"/>
            </p:cNvSpPr>
            <p:nvPr/>
          </p:nvSpPr>
          <p:spPr bwMode="auto">
            <a:xfrm>
              <a:off x="834914" y="1282700"/>
              <a:ext cx="692261" cy="316061"/>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26" name="Freeform 213"/>
            <p:cNvSpPr>
              <a:spLocks noEditPoints="1"/>
            </p:cNvSpPr>
            <p:nvPr/>
          </p:nvSpPr>
          <p:spPr bwMode="auto">
            <a:xfrm>
              <a:off x="890050" y="1334025"/>
              <a:ext cx="606494" cy="189097"/>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grpSp>
        <p:nvGrpSpPr>
          <p:cNvPr id="123978" name="Group 261"/>
          <p:cNvGrpSpPr>
            <a:grpSpLocks/>
          </p:cNvGrpSpPr>
          <p:nvPr/>
        </p:nvGrpSpPr>
        <p:grpSpPr bwMode="auto">
          <a:xfrm>
            <a:off x="3924300" y="4581525"/>
            <a:ext cx="360363" cy="287338"/>
            <a:chOff x="831850" y="1282700"/>
            <a:chExt cx="695325" cy="488950"/>
          </a:xfrm>
        </p:grpSpPr>
        <p:sp>
          <p:nvSpPr>
            <p:cNvPr id="30819" name="Freeform 210"/>
            <p:cNvSpPr>
              <a:spLocks/>
            </p:cNvSpPr>
            <p:nvPr/>
          </p:nvSpPr>
          <p:spPr bwMode="auto">
            <a:xfrm>
              <a:off x="831850" y="1442082"/>
              <a:ext cx="695325" cy="329568"/>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20" name="Freeform 211"/>
            <p:cNvSpPr>
              <a:spLocks/>
            </p:cNvSpPr>
            <p:nvPr/>
          </p:nvSpPr>
          <p:spPr bwMode="auto">
            <a:xfrm>
              <a:off x="841040" y="1288103"/>
              <a:ext cx="680009" cy="305256"/>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21" name="Freeform 212"/>
            <p:cNvSpPr>
              <a:spLocks noEditPoints="1"/>
            </p:cNvSpPr>
            <p:nvPr/>
          </p:nvSpPr>
          <p:spPr bwMode="auto">
            <a:xfrm>
              <a:off x="834914" y="1282700"/>
              <a:ext cx="692261" cy="31606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22" name="Freeform 213"/>
            <p:cNvSpPr>
              <a:spLocks noEditPoints="1"/>
            </p:cNvSpPr>
            <p:nvPr/>
          </p:nvSpPr>
          <p:spPr bwMode="auto">
            <a:xfrm>
              <a:off x="890050" y="1334027"/>
              <a:ext cx="606494" cy="189096"/>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grpSp>
        <p:nvGrpSpPr>
          <p:cNvPr id="123979" name="Group 261"/>
          <p:cNvGrpSpPr>
            <a:grpSpLocks/>
          </p:cNvGrpSpPr>
          <p:nvPr/>
        </p:nvGrpSpPr>
        <p:grpSpPr bwMode="auto">
          <a:xfrm>
            <a:off x="3995738" y="5086350"/>
            <a:ext cx="360362" cy="287338"/>
            <a:chOff x="831850" y="1282700"/>
            <a:chExt cx="695325" cy="488950"/>
          </a:xfrm>
        </p:grpSpPr>
        <p:sp>
          <p:nvSpPr>
            <p:cNvPr id="30815" name="Freeform 210"/>
            <p:cNvSpPr>
              <a:spLocks/>
            </p:cNvSpPr>
            <p:nvPr/>
          </p:nvSpPr>
          <p:spPr bwMode="auto">
            <a:xfrm>
              <a:off x="831850" y="1442082"/>
              <a:ext cx="695325" cy="329568"/>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16" name="Freeform 211"/>
            <p:cNvSpPr>
              <a:spLocks/>
            </p:cNvSpPr>
            <p:nvPr/>
          </p:nvSpPr>
          <p:spPr bwMode="auto">
            <a:xfrm>
              <a:off x="841038" y="1288103"/>
              <a:ext cx="680010" cy="305256"/>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17" name="Freeform 212"/>
            <p:cNvSpPr>
              <a:spLocks noEditPoints="1"/>
            </p:cNvSpPr>
            <p:nvPr/>
          </p:nvSpPr>
          <p:spPr bwMode="auto">
            <a:xfrm>
              <a:off x="834912" y="1282700"/>
              <a:ext cx="692263" cy="31606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18" name="Freeform 213"/>
            <p:cNvSpPr>
              <a:spLocks noEditPoints="1"/>
            </p:cNvSpPr>
            <p:nvPr/>
          </p:nvSpPr>
          <p:spPr bwMode="auto">
            <a:xfrm>
              <a:off x="890048" y="1334027"/>
              <a:ext cx="606496" cy="189096"/>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grpSp>
        <p:nvGrpSpPr>
          <p:cNvPr id="123980" name="Group 261"/>
          <p:cNvGrpSpPr>
            <a:grpSpLocks/>
          </p:cNvGrpSpPr>
          <p:nvPr/>
        </p:nvGrpSpPr>
        <p:grpSpPr bwMode="auto">
          <a:xfrm>
            <a:off x="3059113" y="5157788"/>
            <a:ext cx="360362" cy="287337"/>
            <a:chOff x="831850" y="1282700"/>
            <a:chExt cx="695325" cy="488950"/>
          </a:xfrm>
        </p:grpSpPr>
        <p:sp>
          <p:nvSpPr>
            <p:cNvPr id="30811" name="Freeform 210"/>
            <p:cNvSpPr>
              <a:spLocks/>
            </p:cNvSpPr>
            <p:nvPr/>
          </p:nvSpPr>
          <p:spPr bwMode="auto">
            <a:xfrm>
              <a:off x="831850" y="1442081"/>
              <a:ext cx="695325" cy="329569"/>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12" name="Freeform 211"/>
            <p:cNvSpPr>
              <a:spLocks/>
            </p:cNvSpPr>
            <p:nvPr/>
          </p:nvSpPr>
          <p:spPr bwMode="auto">
            <a:xfrm>
              <a:off x="841038" y="1288103"/>
              <a:ext cx="680010" cy="305256"/>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13" name="Freeform 212"/>
            <p:cNvSpPr>
              <a:spLocks noEditPoints="1"/>
            </p:cNvSpPr>
            <p:nvPr/>
          </p:nvSpPr>
          <p:spPr bwMode="auto">
            <a:xfrm>
              <a:off x="834912" y="1282700"/>
              <a:ext cx="692263" cy="316061"/>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14" name="Freeform 213"/>
            <p:cNvSpPr>
              <a:spLocks noEditPoints="1"/>
            </p:cNvSpPr>
            <p:nvPr/>
          </p:nvSpPr>
          <p:spPr bwMode="auto">
            <a:xfrm>
              <a:off x="890048" y="1334025"/>
              <a:ext cx="606496" cy="189097"/>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grpSp>
        <p:nvGrpSpPr>
          <p:cNvPr id="123981" name="Group 261"/>
          <p:cNvGrpSpPr>
            <a:grpSpLocks/>
          </p:cNvGrpSpPr>
          <p:nvPr/>
        </p:nvGrpSpPr>
        <p:grpSpPr bwMode="auto">
          <a:xfrm>
            <a:off x="2268538" y="5084763"/>
            <a:ext cx="360362" cy="287337"/>
            <a:chOff x="831850" y="1282700"/>
            <a:chExt cx="695325" cy="488950"/>
          </a:xfrm>
        </p:grpSpPr>
        <p:sp>
          <p:nvSpPr>
            <p:cNvPr id="30807" name="Freeform 210"/>
            <p:cNvSpPr>
              <a:spLocks/>
            </p:cNvSpPr>
            <p:nvPr/>
          </p:nvSpPr>
          <p:spPr bwMode="auto">
            <a:xfrm>
              <a:off x="831850" y="1442081"/>
              <a:ext cx="695325" cy="329569"/>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08" name="Freeform 211"/>
            <p:cNvSpPr>
              <a:spLocks/>
            </p:cNvSpPr>
            <p:nvPr/>
          </p:nvSpPr>
          <p:spPr bwMode="auto">
            <a:xfrm>
              <a:off x="841038" y="1288103"/>
              <a:ext cx="680010" cy="305256"/>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09" name="Freeform 212"/>
            <p:cNvSpPr>
              <a:spLocks noEditPoints="1"/>
            </p:cNvSpPr>
            <p:nvPr/>
          </p:nvSpPr>
          <p:spPr bwMode="auto">
            <a:xfrm>
              <a:off x="834912" y="1282700"/>
              <a:ext cx="692263" cy="316061"/>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10" name="Freeform 213"/>
            <p:cNvSpPr>
              <a:spLocks noEditPoints="1"/>
            </p:cNvSpPr>
            <p:nvPr/>
          </p:nvSpPr>
          <p:spPr bwMode="auto">
            <a:xfrm>
              <a:off x="890048" y="1334025"/>
              <a:ext cx="606496" cy="189097"/>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grpSp>
        <p:nvGrpSpPr>
          <p:cNvPr id="123982" name="Group 261"/>
          <p:cNvGrpSpPr>
            <a:grpSpLocks/>
          </p:cNvGrpSpPr>
          <p:nvPr/>
        </p:nvGrpSpPr>
        <p:grpSpPr bwMode="auto">
          <a:xfrm>
            <a:off x="2124075" y="4508500"/>
            <a:ext cx="360363" cy="287338"/>
            <a:chOff x="831850" y="1282700"/>
            <a:chExt cx="695325" cy="488950"/>
          </a:xfrm>
        </p:grpSpPr>
        <p:sp>
          <p:nvSpPr>
            <p:cNvPr id="30803" name="Freeform 210"/>
            <p:cNvSpPr>
              <a:spLocks/>
            </p:cNvSpPr>
            <p:nvPr/>
          </p:nvSpPr>
          <p:spPr bwMode="auto">
            <a:xfrm>
              <a:off x="831850" y="1442082"/>
              <a:ext cx="695325" cy="329568"/>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04" name="Freeform 211"/>
            <p:cNvSpPr>
              <a:spLocks/>
            </p:cNvSpPr>
            <p:nvPr/>
          </p:nvSpPr>
          <p:spPr bwMode="auto">
            <a:xfrm>
              <a:off x="841040" y="1288103"/>
              <a:ext cx="680009" cy="305256"/>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05" name="Freeform 212"/>
            <p:cNvSpPr>
              <a:spLocks noEditPoints="1"/>
            </p:cNvSpPr>
            <p:nvPr/>
          </p:nvSpPr>
          <p:spPr bwMode="auto">
            <a:xfrm>
              <a:off x="834914" y="1282700"/>
              <a:ext cx="692261" cy="316062"/>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sp>
          <p:nvSpPr>
            <p:cNvPr id="30806" name="Freeform 213"/>
            <p:cNvSpPr>
              <a:spLocks noEditPoints="1"/>
            </p:cNvSpPr>
            <p:nvPr/>
          </p:nvSpPr>
          <p:spPr bwMode="auto">
            <a:xfrm>
              <a:off x="890050" y="1334027"/>
              <a:ext cx="606494" cy="189096"/>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Times New Roman" pitchFamily="18" charset="0"/>
                <a:ea typeface="宋体" pitchFamily="2" charset="-122"/>
                <a:cs typeface="Times New Roman" pitchFamily="18" charset="0"/>
              </a:endParaRPr>
            </a:p>
          </p:txBody>
        </p:sp>
      </p:grpSp>
      <p:sp>
        <p:nvSpPr>
          <p:cNvPr id="30800" name="Text Box 487"/>
          <p:cNvSpPr txBox="1">
            <a:spLocks noChangeArrowheads="1"/>
          </p:cNvSpPr>
          <p:nvPr/>
        </p:nvSpPr>
        <p:spPr bwMode="auto">
          <a:xfrm>
            <a:off x="2742284" y="2424113"/>
            <a:ext cx="517769" cy="153888"/>
          </a:xfrm>
          <a:prstGeom prst="rect">
            <a:avLst/>
          </a:prstGeom>
          <a:noFill/>
          <a:ln w="9525" algn="ctr">
            <a:noFill/>
            <a:miter lim="800000"/>
            <a:headEnd/>
            <a:tailEnd/>
          </a:ln>
        </p:spPr>
        <p:txBody>
          <a:bodyPr wrap="none" lIns="0" tIns="0" rIns="0" bIns="0">
            <a:spAutoFit/>
          </a:bodyPr>
          <a:lstStyle/>
          <a:p>
            <a:pPr algn="ctr">
              <a:defRPr/>
            </a:pPr>
            <a:r>
              <a:rPr kumimoji="0" lang="en-US" altLang="zh-CN" sz="1000" b="0" dirty="0">
                <a:solidFill>
                  <a:schemeClr val="folHlink"/>
                </a:solidFill>
                <a:latin typeface="Times New Roman" pitchFamily="18" charset="0"/>
                <a:ea typeface="华文细黑" pitchFamily="2" charset="-122"/>
                <a:cs typeface="Times New Roman" pitchFamily="18" charset="0"/>
              </a:rPr>
              <a:t>PE device</a:t>
            </a:r>
          </a:p>
        </p:txBody>
      </p:sp>
      <p:sp>
        <p:nvSpPr>
          <p:cNvPr id="30801" name="Text Box 488"/>
          <p:cNvSpPr txBox="1">
            <a:spLocks noChangeArrowheads="1"/>
          </p:cNvSpPr>
          <p:nvPr/>
        </p:nvSpPr>
        <p:spPr bwMode="auto">
          <a:xfrm>
            <a:off x="3878934" y="4437063"/>
            <a:ext cx="517769" cy="153888"/>
          </a:xfrm>
          <a:prstGeom prst="rect">
            <a:avLst/>
          </a:prstGeom>
          <a:noFill/>
          <a:ln w="9525" algn="ctr">
            <a:noFill/>
            <a:miter lim="800000"/>
            <a:headEnd/>
            <a:tailEnd/>
          </a:ln>
        </p:spPr>
        <p:txBody>
          <a:bodyPr wrap="none" lIns="0" tIns="0" rIns="0" bIns="0">
            <a:spAutoFit/>
          </a:bodyPr>
          <a:lstStyle/>
          <a:p>
            <a:pPr algn="ctr">
              <a:defRPr/>
            </a:pPr>
            <a:r>
              <a:rPr kumimoji="0" lang="en-US" altLang="zh-CN" sz="1000" b="0">
                <a:solidFill>
                  <a:schemeClr val="folHlink"/>
                </a:solidFill>
                <a:latin typeface="Times New Roman" pitchFamily="18" charset="0"/>
                <a:ea typeface="华文细黑" pitchFamily="2" charset="-122"/>
                <a:cs typeface="Times New Roman" pitchFamily="18" charset="0"/>
              </a:rPr>
              <a:t>PE device</a:t>
            </a:r>
          </a:p>
        </p:txBody>
      </p:sp>
      <p:sp>
        <p:nvSpPr>
          <p:cNvPr id="30802" name="Oval 36"/>
          <p:cNvSpPr>
            <a:spLocks noChangeArrowheads="1"/>
          </p:cNvSpPr>
          <p:nvPr/>
        </p:nvSpPr>
        <p:spPr bwMode="auto">
          <a:xfrm>
            <a:off x="107950" y="1196975"/>
            <a:ext cx="1512888" cy="647700"/>
          </a:xfrm>
          <a:prstGeom prst="ellipse">
            <a:avLst/>
          </a:prstGeom>
          <a:solidFill>
            <a:srgbClr val="99CCFF"/>
          </a:solidFill>
          <a:ln w="9525">
            <a:noFill/>
            <a:round/>
            <a:headEnd/>
            <a:tailEnd/>
          </a:ln>
        </p:spPr>
        <p:txBody>
          <a:bodyPr/>
          <a:lstStyle/>
          <a:p>
            <a:pPr>
              <a:defRPr/>
            </a:pPr>
            <a:r>
              <a:rPr kumimoji="0" lang="en-US" altLang="zh-CN" sz="1800" b="0">
                <a:latin typeface="Times New Roman" pitchFamily="18" charset="0"/>
                <a:ea typeface="宋体" pitchFamily="2" charset="-122"/>
                <a:cs typeface="Times New Roman" pitchFamily="18" charset="0"/>
              </a:rPr>
              <a:t>Internet</a:t>
            </a: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AutoShape 113"/>
          <p:cNvSpPr>
            <a:spLocks noChangeArrowheads="1"/>
          </p:cNvSpPr>
          <p:nvPr/>
        </p:nvSpPr>
        <p:spPr bwMode="gray">
          <a:xfrm>
            <a:off x="3454400" y="3646488"/>
            <a:ext cx="868363" cy="563562"/>
          </a:xfrm>
          <a:prstGeom prst="roundRect">
            <a:avLst>
              <a:gd name="adj" fmla="val 32838"/>
            </a:avLst>
          </a:prstGeom>
          <a:solidFill>
            <a:srgbClr val="F8F8F8"/>
          </a:solidFill>
          <a:ln w="9525">
            <a:solidFill>
              <a:schemeClr val="folHlink"/>
            </a:solidFill>
            <a:round/>
            <a:headEnd/>
            <a:tailEnd/>
          </a:ln>
        </p:spPr>
        <p:txBody>
          <a:bodyPr wrap="none" anchor="ctr"/>
          <a:lstStyle/>
          <a:p>
            <a:endParaRPr lang="zh-CN" altLang="en-US"/>
          </a:p>
        </p:txBody>
      </p:sp>
      <p:sp>
        <p:nvSpPr>
          <p:cNvPr id="125954" name="AutoShape 112"/>
          <p:cNvSpPr>
            <a:spLocks noChangeArrowheads="1"/>
          </p:cNvSpPr>
          <p:nvPr/>
        </p:nvSpPr>
        <p:spPr bwMode="gray">
          <a:xfrm>
            <a:off x="142875" y="3571875"/>
            <a:ext cx="827088" cy="714375"/>
          </a:xfrm>
          <a:prstGeom prst="roundRect">
            <a:avLst>
              <a:gd name="adj" fmla="val 32838"/>
            </a:avLst>
          </a:prstGeom>
          <a:solidFill>
            <a:srgbClr val="F8F8F8"/>
          </a:solidFill>
          <a:ln w="9525">
            <a:solidFill>
              <a:schemeClr val="folHlink"/>
            </a:solidFill>
            <a:round/>
            <a:headEnd/>
            <a:tailEnd/>
          </a:ln>
        </p:spPr>
        <p:txBody>
          <a:bodyPr wrap="none" anchor="ctr"/>
          <a:lstStyle/>
          <a:p>
            <a:endParaRPr lang="zh-CN" altLang="en-US"/>
          </a:p>
        </p:txBody>
      </p:sp>
      <p:sp>
        <p:nvSpPr>
          <p:cNvPr id="125955" name="AutoShape 106"/>
          <p:cNvSpPr>
            <a:spLocks noChangeArrowheads="1"/>
          </p:cNvSpPr>
          <p:nvPr/>
        </p:nvSpPr>
        <p:spPr bwMode="gray">
          <a:xfrm>
            <a:off x="2735263" y="4870450"/>
            <a:ext cx="1408112" cy="863600"/>
          </a:xfrm>
          <a:prstGeom prst="roundRect">
            <a:avLst>
              <a:gd name="adj" fmla="val 5329"/>
            </a:avLst>
          </a:prstGeom>
          <a:solidFill>
            <a:schemeClr val="folHlink">
              <a:alpha val="50195"/>
            </a:schemeClr>
          </a:solidFill>
          <a:ln w="38100" cmpd="dbl">
            <a:solidFill>
              <a:srgbClr val="F8F8F8"/>
            </a:solidFill>
            <a:round/>
            <a:headEnd/>
            <a:tailEnd/>
          </a:ln>
        </p:spPr>
        <p:txBody>
          <a:bodyPr wrap="none" anchor="ctr"/>
          <a:lstStyle/>
          <a:p>
            <a:endParaRPr lang="zh-CN" altLang="en-US"/>
          </a:p>
        </p:txBody>
      </p:sp>
      <p:sp>
        <p:nvSpPr>
          <p:cNvPr id="125956" name="Rectangle 2"/>
          <p:cNvSpPr>
            <a:spLocks noGrp="1" noChangeArrowheads="1"/>
          </p:cNvSpPr>
          <p:nvPr>
            <p:ph type="title"/>
          </p:nvPr>
        </p:nvSpPr>
        <p:spPr>
          <a:xfrm>
            <a:off x="147638" y="138113"/>
            <a:ext cx="8496300" cy="647700"/>
          </a:xfrm>
        </p:spPr>
        <p:txBody>
          <a:bodyPr/>
          <a:lstStyle/>
          <a:p>
            <a:r>
              <a:rPr lang="en-US" altLang="zh-CN" sz="2400" dirty="0" smtClean="0">
                <a:latin typeface="Arial" charset="0"/>
              </a:rPr>
              <a:t>Network framework of Delivery system</a:t>
            </a:r>
            <a:endParaRPr lang="zh-CN" altLang="en-US" sz="2400" dirty="0" smtClean="0">
              <a:latin typeface="Arial" charset="0"/>
            </a:endParaRPr>
          </a:p>
        </p:txBody>
      </p:sp>
      <p:grpSp>
        <p:nvGrpSpPr>
          <p:cNvPr id="125957" name="Group 48"/>
          <p:cNvGrpSpPr>
            <a:grpSpLocks/>
          </p:cNvGrpSpPr>
          <p:nvPr/>
        </p:nvGrpSpPr>
        <p:grpSpPr bwMode="auto">
          <a:xfrm>
            <a:off x="428625" y="3141663"/>
            <a:ext cx="3714750" cy="366712"/>
            <a:chOff x="602" y="1625"/>
            <a:chExt cx="1096" cy="210"/>
          </a:xfrm>
        </p:grpSpPr>
        <p:sp>
          <p:nvSpPr>
            <p:cNvPr id="510001" name="AutoShape 49"/>
            <p:cNvSpPr>
              <a:spLocks noChangeArrowheads="1"/>
            </p:cNvSpPr>
            <p:nvPr/>
          </p:nvSpPr>
          <p:spPr bwMode="gray">
            <a:xfrm>
              <a:off x="602" y="1625"/>
              <a:ext cx="1094" cy="210"/>
            </a:xfrm>
            <a:prstGeom prst="roundRect">
              <a:avLst>
                <a:gd name="adj" fmla="val 41602"/>
              </a:avLst>
            </a:prstGeom>
            <a:gradFill rotWithShape="1">
              <a:gsLst>
                <a:gs pos="0">
                  <a:schemeClr val="folHlink"/>
                </a:gs>
                <a:gs pos="100000">
                  <a:schemeClr val="folHlink">
                    <a:gamma/>
                    <a:shade val="47059"/>
                    <a:invGamma/>
                  </a:schemeClr>
                </a:gs>
              </a:gsLst>
              <a:lin ang="5400000" scaled="1"/>
            </a:gradFill>
            <a:ln w="9525">
              <a:noFill/>
              <a:round/>
              <a:headEnd/>
              <a:tailEnd/>
            </a:ln>
            <a:effectLst>
              <a:outerShdw dist="35921" dir="2700000" algn="ctr" rotWithShape="0">
                <a:srgbClr val="1C1C1C">
                  <a:alpha val="50000"/>
                </a:srgbClr>
              </a:outerShdw>
            </a:effectLst>
          </p:spPr>
          <p:txBody>
            <a:bodyPr wrap="none" anchor="ctr"/>
            <a:lstStyle/>
            <a:p>
              <a:pPr>
                <a:defRPr/>
              </a:pPr>
              <a:endParaRPr lang="zh-CN" altLang="en-US">
                <a:latin typeface="Arial" pitchFamily="34" charset="0"/>
                <a:ea typeface="宋体" pitchFamily="2" charset="-122"/>
              </a:endParaRPr>
            </a:p>
          </p:txBody>
        </p:sp>
        <p:grpSp>
          <p:nvGrpSpPr>
            <p:cNvPr id="126110" name="Group 50"/>
            <p:cNvGrpSpPr>
              <a:grpSpLocks/>
            </p:cNvGrpSpPr>
            <p:nvPr/>
          </p:nvGrpSpPr>
          <p:grpSpPr bwMode="auto">
            <a:xfrm>
              <a:off x="606" y="1656"/>
              <a:ext cx="45" cy="163"/>
              <a:chOff x="1016" y="1768"/>
              <a:chExt cx="68" cy="198"/>
            </a:xfrm>
          </p:grpSpPr>
          <p:sp>
            <p:nvSpPr>
              <p:cNvPr id="126116" name="AutoShape 51"/>
              <p:cNvSpPr>
                <a:spLocks noChangeArrowheads="1"/>
              </p:cNvSpPr>
              <p:nvPr/>
            </p:nvSpPr>
            <p:spPr bwMode="gray">
              <a:xfrm rot="21332465" flipV="1">
                <a:off x="1016" y="1768"/>
                <a:ext cx="68" cy="198"/>
              </a:xfrm>
              <a:prstGeom prst="moon">
                <a:avLst>
                  <a:gd name="adj" fmla="val 20051"/>
                </a:avLst>
              </a:prstGeom>
              <a:solidFill>
                <a:srgbClr val="FFFFFF">
                  <a:alpha val="39999"/>
                </a:srgbClr>
              </a:solidFill>
              <a:ln w="9525">
                <a:noFill/>
                <a:miter lim="800000"/>
                <a:headEnd/>
                <a:tailEnd/>
              </a:ln>
            </p:spPr>
            <p:txBody>
              <a:bodyPr wrap="none" anchor="ctr"/>
              <a:lstStyle/>
              <a:p>
                <a:endParaRPr lang="zh-CN" altLang="en-US"/>
              </a:p>
            </p:txBody>
          </p:sp>
          <p:sp>
            <p:nvSpPr>
              <p:cNvPr id="126117" name="AutoShape 52"/>
              <p:cNvSpPr>
                <a:spLocks noChangeArrowheads="1"/>
              </p:cNvSpPr>
              <p:nvPr/>
            </p:nvSpPr>
            <p:spPr bwMode="gray">
              <a:xfrm rot="21332465" flipV="1">
                <a:off x="1020" y="1783"/>
                <a:ext cx="42" cy="167"/>
              </a:xfrm>
              <a:prstGeom prst="moon">
                <a:avLst>
                  <a:gd name="adj" fmla="val 20051"/>
                </a:avLst>
              </a:prstGeom>
              <a:solidFill>
                <a:srgbClr val="FFFFFF">
                  <a:alpha val="39999"/>
                </a:srgbClr>
              </a:solidFill>
              <a:ln w="9525">
                <a:noFill/>
                <a:miter lim="800000"/>
                <a:headEnd/>
                <a:tailEnd/>
              </a:ln>
            </p:spPr>
            <p:txBody>
              <a:bodyPr wrap="none" anchor="ctr"/>
              <a:lstStyle/>
              <a:p>
                <a:endParaRPr lang="zh-CN" altLang="en-US"/>
              </a:p>
            </p:txBody>
          </p:sp>
          <p:sp>
            <p:nvSpPr>
              <p:cNvPr id="126118" name="AutoShape 53"/>
              <p:cNvSpPr>
                <a:spLocks noChangeArrowheads="1"/>
              </p:cNvSpPr>
              <p:nvPr/>
            </p:nvSpPr>
            <p:spPr bwMode="gray">
              <a:xfrm rot="21332465" flipV="1">
                <a:off x="1018" y="1805"/>
                <a:ext cx="27" cy="123"/>
              </a:xfrm>
              <a:prstGeom prst="moon">
                <a:avLst>
                  <a:gd name="adj" fmla="val 20051"/>
                </a:avLst>
              </a:prstGeom>
              <a:solidFill>
                <a:srgbClr val="FFFFFF">
                  <a:alpha val="39999"/>
                </a:srgbClr>
              </a:solidFill>
              <a:ln w="9525">
                <a:noFill/>
                <a:miter lim="800000"/>
                <a:headEnd/>
                <a:tailEnd/>
              </a:ln>
            </p:spPr>
            <p:txBody>
              <a:bodyPr wrap="none" anchor="ctr"/>
              <a:lstStyle/>
              <a:p>
                <a:endParaRPr lang="zh-CN" altLang="en-US"/>
              </a:p>
            </p:txBody>
          </p:sp>
        </p:grpSp>
        <p:grpSp>
          <p:nvGrpSpPr>
            <p:cNvPr id="126111" name="Group 54"/>
            <p:cNvGrpSpPr>
              <a:grpSpLocks/>
            </p:cNvGrpSpPr>
            <p:nvPr/>
          </p:nvGrpSpPr>
          <p:grpSpPr bwMode="auto">
            <a:xfrm>
              <a:off x="1649" y="1654"/>
              <a:ext cx="49" cy="172"/>
              <a:chOff x="2619" y="1771"/>
              <a:chExt cx="68" cy="198"/>
            </a:xfrm>
          </p:grpSpPr>
          <p:sp>
            <p:nvSpPr>
              <p:cNvPr id="126113" name="AutoShape 55"/>
              <p:cNvSpPr>
                <a:spLocks noChangeArrowheads="1"/>
              </p:cNvSpPr>
              <p:nvPr/>
            </p:nvSpPr>
            <p:spPr bwMode="gray">
              <a:xfrm rot="267535" flipH="1" flipV="1">
                <a:off x="2619" y="1771"/>
                <a:ext cx="68" cy="198"/>
              </a:xfrm>
              <a:prstGeom prst="moon">
                <a:avLst>
                  <a:gd name="adj" fmla="val 20051"/>
                </a:avLst>
              </a:prstGeom>
              <a:solidFill>
                <a:srgbClr val="333333">
                  <a:alpha val="20000"/>
                </a:srgbClr>
              </a:solidFill>
              <a:ln w="9525">
                <a:noFill/>
                <a:miter lim="800000"/>
                <a:headEnd/>
                <a:tailEnd/>
              </a:ln>
            </p:spPr>
            <p:txBody>
              <a:bodyPr wrap="none" anchor="ctr"/>
              <a:lstStyle/>
              <a:p>
                <a:endParaRPr lang="zh-CN" altLang="en-US"/>
              </a:p>
            </p:txBody>
          </p:sp>
          <p:sp>
            <p:nvSpPr>
              <p:cNvPr id="126114" name="AutoShape 56"/>
              <p:cNvSpPr>
                <a:spLocks noChangeArrowheads="1"/>
              </p:cNvSpPr>
              <p:nvPr/>
            </p:nvSpPr>
            <p:spPr bwMode="gray">
              <a:xfrm rot="267535" flipH="1" flipV="1">
                <a:off x="2641" y="1786"/>
                <a:ext cx="42" cy="167"/>
              </a:xfrm>
              <a:prstGeom prst="moon">
                <a:avLst>
                  <a:gd name="adj" fmla="val 20051"/>
                </a:avLst>
              </a:prstGeom>
              <a:solidFill>
                <a:srgbClr val="333333">
                  <a:alpha val="20000"/>
                </a:srgbClr>
              </a:solidFill>
              <a:ln w="9525">
                <a:noFill/>
                <a:miter lim="800000"/>
                <a:headEnd/>
                <a:tailEnd/>
              </a:ln>
            </p:spPr>
            <p:txBody>
              <a:bodyPr wrap="none" anchor="ctr"/>
              <a:lstStyle/>
              <a:p>
                <a:endParaRPr lang="zh-CN" altLang="en-US"/>
              </a:p>
            </p:txBody>
          </p:sp>
          <p:sp>
            <p:nvSpPr>
              <p:cNvPr id="126115" name="AutoShape 57"/>
              <p:cNvSpPr>
                <a:spLocks noChangeArrowheads="1"/>
              </p:cNvSpPr>
              <p:nvPr/>
            </p:nvSpPr>
            <p:spPr bwMode="gray">
              <a:xfrm rot="267535" flipH="1" flipV="1">
                <a:off x="2658" y="1808"/>
                <a:ext cx="27" cy="123"/>
              </a:xfrm>
              <a:prstGeom prst="moon">
                <a:avLst>
                  <a:gd name="adj" fmla="val 29657"/>
                </a:avLst>
              </a:prstGeom>
              <a:solidFill>
                <a:srgbClr val="333333">
                  <a:alpha val="20000"/>
                </a:srgbClr>
              </a:solidFill>
              <a:ln w="9525">
                <a:noFill/>
                <a:miter lim="800000"/>
                <a:headEnd/>
                <a:tailEnd/>
              </a:ln>
            </p:spPr>
            <p:txBody>
              <a:bodyPr wrap="none" anchor="ctr"/>
              <a:lstStyle/>
              <a:p>
                <a:endParaRPr lang="zh-CN" altLang="en-US"/>
              </a:p>
            </p:txBody>
          </p:sp>
        </p:grpSp>
        <p:pic>
          <p:nvPicPr>
            <p:cNvPr id="126112" name="Picture 58" descr="high_line01"/>
            <p:cNvPicPr>
              <a:picLocks noChangeAspect="1" noChangeArrowheads="1"/>
            </p:cNvPicPr>
            <p:nvPr/>
          </p:nvPicPr>
          <p:blipFill>
            <a:blip r:embed="rId3"/>
            <a:srcRect r="-1112" b="85"/>
            <a:stretch>
              <a:fillRect/>
            </a:stretch>
          </p:blipFill>
          <p:spPr bwMode="gray">
            <a:xfrm rot="-5400000">
              <a:off x="1079" y="1194"/>
              <a:ext cx="130" cy="1000"/>
            </a:xfrm>
            <a:prstGeom prst="rect">
              <a:avLst/>
            </a:prstGeom>
            <a:noFill/>
            <a:ln w="9525">
              <a:noFill/>
              <a:miter lim="800000"/>
              <a:headEnd/>
              <a:tailEnd/>
            </a:ln>
          </p:spPr>
        </p:pic>
      </p:grpSp>
      <p:sp>
        <p:nvSpPr>
          <p:cNvPr id="125958" name="AutoShape 59"/>
          <p:cNvSpPr>
            <a:spLocks noChangeArrowheads="1"/>
          </p:cNvSpPr>
          <p:nvPr/>
        </p:nvSpPr>
        <p:spPr bwMode="gray">
          <a:xfrm>
            <a:off x="320675" y="4870450"/>
            <a:ext cx="1262063" cy="863600"/>
          </a:xfrm>
          <a:prstGeom prst="roundRect">
            <a:avLst>
              <a:gd name="adj" fmla="val 5329"/>
            </a:avLst>
          </a:prstGeom>
          <a:solidFill>
            <a:schemeClr val="folHlink">
              <a:alpha val="50195"/>
            </a:schemeClr>
          </a:solidFill>
          <a:ln w="38100" cmpd="dbl">
            <a:solidFill>
              <a:srgbClr val="F8F8F8"/>
            </a:solidFill>
            <a:round/>
            <a:headEnd/>
            <a:tailEnd/>
          </a:ln>
        </p:spPr>
        <p:txBody>
          <a:bodyPr wrap="none" anchor="ctr"/>
          <a:lstStyle/>
          <a:p>
            <a:endParaRPr lang="zh-CN" altLang="en-US"/>
          </a:p>
        </p:txBody>
      </p:sp>
      <p:sp>
        <p:nvSpPr>
          <p:cNvPr id="125959" name="AutoShape 71"/>
          <p:cNvSpPr>
            <a:spLocks noChangeArrowheads="1"/>
          </p:cNvSpPr>
          <p:nvPr/>
        </p:nvSpPr>
        <p:spPr bwMode="gray">
          <a:xfrm>
            <a:off x="427038" y="4954588"/>
            <a:ext cx="1011237" cy="688975"/>
          </a:xfrm>
          <a:prstGeom prst="roundRect">
            <a:avLst>
              <a:gd name="adj" fmla="val 32838"/>
            </a:avLst>
          </a:prstGeom>
          <a:solidFill>
            <a:srgbClr val="F8F8F8"/>
          </a:solidFill>
          <a:ln w="9525">
            <a:solidFill>
              <a:schemeClr val="folHlink"/>
            </a:solidFill>
            <a:round/>
            <a:headEnd/>
            <a:tailEnd/>
          </a:ln>
        </p:spPr>
        <p:txBody>
          <a:bodyPr wrap="none" anchor="ctr"/>
          <a:lstStyle/>
          <a:p>
            <a:endParaRPr lang="zh-CN" altLang="en-US"/>
          </a:p>
        </p:txBody>
      </p:sp>
      <p:sp>
        <p:nvSpPr>
          <p:cNvPr id="123912" name="Rectangle 74"/>
          <p:cNvSpPr>
            <a:spLocks noChangeArrowheads="1"/>
          </p:cNvSpPr>
          <p:nvPr/>
        </p:nvSpPr>
        <p:spPr bwMode="gray">
          <a:xfrm>
            <a:off x="430213" y="4935538"/>
            <a:ext cx="1141412" cy="708025"/>
          </a:xfrm>
          <a:prstGeom prst="rect">
            <a:avLst/>
          </a:prstGeom>
          <a:noFill/>
          <a:ln w="9525">
            <a:noFill/>
            <a:miter lim="800000"/>
            <a:headEnd/>
            <a:tailEnd/>
          </a:ln>
        </p:spPr>
        <p:txBody>
          <a:bodyPr>
            <a:spAutoFit/>
          </a:bodyPr>
          <a:lstStyle/>
          <a:p>
            <a:pPr>
              <a:defRPr/>
            </a:pPr>
            <a:r>
              <a:rPr kumimoji="0" lang="en-US" altLang="zh-CN" sz="1000" dirty="0">
                <a:solidFill>
                  <a:srgbClr val="000000"/>
                </a:solidFill>
                <a:latin typeface="+mn-lt"/>
                <a:ea typeface="华文细黑" pitchFamily="2" charset="-122"/>
              </a:rPr>
              <a:t>Station common-level </a:t>
            </a:r>
            <a:r>
              <a:rPr kumimoji="0" lang="en-US" altLang="zh-CN" sz="1000" dirty="0" smtClean="0">
                <a:solidFill>
                  <a:srgbClr val="000000"/>
                </a:solidFill>
                <a:latin typeface="+mn-lt"/>
                <a:ea typeface="华文细黑" pitchFamily="2" charset="-122"/>
              </a:rPr>
              <a:t>Delivery </a:t>
            </a:r>
            <a:r>
              <a:rPr kumimoji="0" lang="en-US" altLang="zh-CN" sz="1000" dirty="0">
                <a:solidFill>
                  <a:srgbClr val="000000"/>
                </a:solidFill>
                <a:latin typeface="+mn-lt"/>
                <a:ea typeface="华文细黑" pitchFamily="2" charset="-122"/>
              </a:rPr>
              <a:t>network</a:t>
            </a:r>
            <a:endParaRPr kumimoji="0" lang="zh-CN" altLang="en-US" sz="1000" dirty="0">
              <a:solidFill>
                <a:srgbClr val="000000"/>
              </a:solidFill>
              <a:latin typeface="+mn-lt"/>
              <a:ea typeface="华文细黑" pitchFamily="2" charset="-122"/>
            </a:endParaRPr>
          </a:p>
        </p:txBody>
      </p:sp>
      <p:sp>
        <p:nvSpPr>
          <p:cNvPr id="125961" name="Line 149"/>
          <p:cNvSpPr>
            <a:spLocks noChangeShapeType="1"/>
          </p:cNvSpPr>
          <p:nvPr/>
        </p:nvSpPr>
        <p:spPr bwMode="auto">
          <a:xfrm>
            <a:off x="2159000" y="3495675"/>
            <a:ext cx="0" cy="30480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23914" name="Rectangle 79"/>
          <p:cNvSpPr>
            <a:spLocks noChangeArrowheads="1"/>
          </p:cNvSpPr>
          <p:nvPr/>
        </p:nvSpPr>
        <p:spPr bwMode="gray">
          <a:xfrm>
            <a:off x="707761" y="3143250"/>
            <a:ext cx="3140603" cy="276999"/>
          </a:xfrm>
          <a:prstGeom prst="rect">
            <a:avLst/>
          </a:prstGeom>
          <a:noFill/>
          <a:ln w="9525">
            <a:noFill/>
            <a:miter lim="800000"/>
            <a:headEnd/>
            <a:tailEnd/>
          </a:ln>
        </p:spPr>
        <p:txBody>
          <a:bodyPr wrap="none">
            <a:spAutoFit/>
          </a:bodyPr>
          <a:lstStyle/>
          <a:p>
            <a:pPr algn="ctr">
              <a:defRPr/>
            </a:pPr>
            <a:r>
              <a:rPr kumimoji="0" lang="en-US" altLang="zh-CN" dirty="0">
                <a:solidFill>
                  <a:srgbClr val="FEFFFF"/>
                </a:solidFill>
                <a:latin typeface="+mn-lt"/>
                <a:ea typeface="华文细黑" pitchFamily="2" charset="-122"/>
              </a:rPr>
              <a:t>Headquarter </a:t>
            </a:r>
            <a:r>
              <a:rPr kumimoji="0" lang="en-US" altLang="zh-CN" dirty="0" smtClean="0">
                <a:solidFill>
                  <a:srgbClr val="FEFFFF"/>
                </a:solidFill>
                <a:latin typeface="+mn-lt"/>
                <a:ea typeface="华文细黑" pitchFamily="2" charset="-122"/>
              </a:rPr>
              <a:t>Delivery </a:t>
            </a:r>
            <a:r>
              <a:rPr kumimoji="0" lang="en-US" altLang="zh-CN" dirty="0">
                <a:solidFill>
                  <a:srgbClr val="FEFFFF"/>
                </a:solidFill>
                <a:latin typeface="+mn-lt"/>
                <a:ea typeface="华文细黑" pitchFamily="2" charset="-122"/>
              </a:rPr>
              <a:t>and </a:t>
            </a:r>
            <a:r>
              <a:rPr kumimoji="0" lang="en-US" altLang="zh-CN" dirty="0" smtClean="0">
                <a:solidFill>
                  <a:srgbClr val="FEFFFF"/>
                </a:solidFill>
                <a:latin typeface="+mn-lt"/>
                <a:ea typeface="华文细黑" pitchFamily="2" charset="-122"/>
              </a:rPr>
              <a:t>Control </a:t>
            </a:r>
            <a:r>
              <a:rPr kumimoji="0" lang="en-US" altLang="zh-CN" dirty="0">
                <a:solidFill>
                  <a:srgbClr val="FEFFFF"/>
                </a:solidFill>
                <a:latin typeface="+mn-lt"/>
                <a:ea typeface="华文细黑" pitchFamily="2" charset="-122"/>
              </a:rPr>
              <a:t>center</a:t>
            </a:r>
            <a:endParaRPr kumimoji="0" lang="zh-CN" altLang="en-US" dirty="0">
              <a:solidFill>
                <a:srgbClr val="FEFFFF"/>
              </a:solidFill>
              <a:latin typeface="+mn-lt"/>
              <a:ea typeface="华文细黑" pitchFamily="2" charset="-122"/>
            </a:endParaRPr>
          </a:p>
        </p:txBody>
      </p:sp>
      <p:grpSp>
        <p:nvGrpSpPr>
          <p:cNvPr id="125963" name="Group 87"/>
          <p:cNvGrpSpPr>
            <a:grpSpLocks/>
          </p:cNvGrpSpPr>
          <p:nvPr/>
        </p:nvGrpSpPr>
        <p:grpSpPr bwMode="auto">
          <a:xfrm>
            <a:off x="1222375" y="3717925"/>
            <a:ext cx="1941513" cy="363538"/>
            <a:chOff x="602" y="1625"/>
            <a:chExt cx="1096" cy="210"/>
          </a:xfrm>
        </p:grpSpPr>
        <p:sp>
          <p:nvSpPr>
            <p:cNvPr id="510040" name="AutoShape 88"/>
            <p:cNvSpPr>
              <a:spLocks noChangeArrowheads="1"/>
            </p:cNvSpPr>
            <p:nvPr/>
          </p:nvSpPr>
          <p:spPr bwMode="gray">
            <a:xfrm>
              <a:off x="602" y="1625"/>
              <a:ext cx="1094" cy="210"/>
            </a:xfrm>
            <a:prstGeom prst="roundRect">
              <a:avLst>
                <a:gd name="adj" fmla="val 41602"/>
              </a:avLst>
            </a:prstGeom>
            <a:gradFill rotWithShape="1">
              <a:gsLst>
                <a:gs pos="0">
                  <a:schemeClr val="folHlink"/>
                </a:gs>
                <a:gs pos="100000">
                  <a:schemeClr val="folHlink">
                    <a:gamma/>
                    <a:shade val="47059"/>
                    <a:invGamma/>
                  </a:schemeClr>
                </a:gs>
              </a:gsLst>
              <a:lin ang="5400000" scaled="1"/>
            </a:gradFill>
            <a:ln w="9525">
              <a:noFill/>
              <a:round/>
              <a:headEnd/>
              <a:tailEnd/>
            </a:ln>
            <a:effectLst>
              <a:outerShdw dist="35921" dir="2700000" algn="ctr" rotWithShape="0">
                <a:srgbClr val="1C1C1C">
                  <a:alpha val="50000"/>
                </a:srgbClr>
              </a:outerShdw>
            </a:effectLst>
          </p:spPr>
          <p:txBody>
            <a:bodyPr wrap="none" anchor="ctr"/>
            <a:lstStyle/>
            <a:p>
              <a:pPr>
                <a:defRPr/>
              </a:pPr>
              <a:endParaRPr lang="zh-CN" altLang="en-US">
                <a:latin typeface="Arial" pitchFamily="34" charset="0"/>
                <a:ea typeface="宋体" pitchFamily="2" charset="-122"/>
              </a:endParaRPr>
            </a:p>
          </p:txBody>
        </p:sp>
        <p:grpSp>
          <p:nvGrpSpPr>
            <p:cNvPr id="126100" name="Group 89"/>
            <p:cNvGrpSpPr>
              <a:grpSpLocks/>
            </p:cNvGrpSpPr>
            <p:nvPr/>
          </p:nvGrpSpPr>
          <p:grpSpPr bwMode="auto">
            <a:xfrm>
              <a:off x="606" y="1656"/>
              <a:ext cx="45" cy="163"/>
              <a:chOff x="1016" y="1768"/>
              <a:chExt cx="68" cy="198"/>
            </a:xfrm>
          </p:grpSpPr>
          <p:sp>
            <p:nvSpPr>
              <p:cNvPr id="126106" name="AutoShape 90"/>
              <p:cNvSpPr>
                <a:spLocks noChangeArrowheads="1"/>
              </p:cNvSpPr>
              <p:nvPr/>
            </p:nvSpPr>
            <p:spPr bwMode="gray">
              <a:xfrm rot="21332465" flipV="1">
                <a:off x="1016" y="1768"/>
                <a:ext cx="68" cy="198"/>
              </a:xfrm>
              <a:prstGeom prst="moon">
                <a:avLst>
                  <a:gd name="adj" fmla="val 20051"/>
                </a:avLst>
              </a:prstGeom>
              <a:solidFill>
                <a:srgbClr val="FFFFFF">
                  <a:alpha val="39999"/>
                </a:srgbClr>
              </a:solidFill>
              <a:ln w="9525">
                <a:noFill/>
                <a:miter lim="800000"/>
                <a:headEnd/>
                <a:tailEnd/>
              </a:ln>
            </p:spPr>
            <p:txBody>
              <a:bodyPr wrap="none" anchor="ctr"/>
              <a:lstStyle/>
              <a:p>
                <a:endParaRPr lang="zh-CN" altLang="en-US"/>
              </a:p>
            </p:txBody>
          </p:sp>
          <p:sp>
            <p:nvSpPr>
              <p:cNvPr id="126107" name="AutoShape 91"/>
              <p:cNvSpPr>
                <a:spLocks noChangeArrowheads="1"/>
              </p:cNvSpPr>
              <p:nvPr/>
            </p:nvSpPr>
            <p:spPr bwMode="gray">
              <a:xfrm rot="21332465" flipV="1">
                <a:off x="1020" y="1783"/>
                <a:ext cx="42" cy="167"/>
              </a:xfrm>
              <a:prstGeom prst="moon">
                <a:avLst>
                  <a:gd name="adj" fmla="val 20051"/>
                </a:avLst>
              </a:prstGeom>
              <a:solidFill>
                <a:srgbClr val="FFFFFF">
                  <a:alpha val="39999"/>
                </a:srgbClr>
              </a:solidFill>
              <a:ln w="9525">
                <a:noFill/>
                <a:miter lim="800000"/>
                <a:headEnd/>
                <a:tailEnd/>
              </a:ln>
            </p:spPr>
            <p:txBody>
              <a:bodyPr wrap="none" anchor="ctr"/>
              <a:lstStyle/>
              <a:p>
                <a:endParaRPr lang="zh-CN" altLang="en-US"/>
              </a:p>
            </p:txBody>
          </p:sp>
          <p:sp>
            <p:nvSpPr>
              <p:cNvPr id="126108" name="AutoShape 92"/>
              <p:cNvSpPr>
                <a:spLocks noChangeArrowheads="1"/>
              </p:cNvSpPr>
              <p:nvPr/>
            </p:nvSpPr>
            <p:spPr bwMode="gray">
              <a:xfrm rot="21332465" flipV="1">
                <a:off x="1018" y="1805"/>
                <a:ext cx="27" cy="123"/>
              </a:xfrm>
              <a:prstGeom prst="moon">
                <a:avLst>
                  <a:gd name="adj" fmla="val 20051"/>
                </a:avLst>
              </a:prstGeom>
              <a:solidFill>
                <a:srgbClr val="FFFFFF">
                  <a:alpha val="39999"/>
                </a:srgbClr>
              </a:solidFill>
              <a:ln w="9525">
                <a:noFill/>
                <a:miter lim="800000"/>
                <a:headEnd/>
                <a:tailEnd/>
              </a:ln>
            </p:spPr>
            <p:txBody>
              <a:bodyPr wrap="none" anchor="ctr"/>
              <a:lstStyle/>
              <a:p>
                <a:endParaRPr lang="zh-CN" altLang="en-US"/>
              </a:p>
            </p:txBody>
          </p:sp>
        </p:grpSp>
        <p:grpSp>
          <p:nvGrpSpPr>
            <p:cNvPr id="126101" name="Group 93"/>
            <p:cNvGrpSpPr>
              <a:grpSpLocks/>
            </p:cNvGrpSpPr>
            <p:nvPr/>
          </p:nvGrpSpPr>
          <p:grpSpPr bwMode="auto">
            <a:xfrm>
              <a:off x="1649" y="1654"/>
              <a:ext cx="49" cy="172"/>
              <a:chOff x="2619" y="1771"/>
              <a:chExt cx="68" cy="198"/>
            </a:xfrm>
          </p:grpSpPr>
          <p:sp>
            <p:nvSpPr>
              <p:cNvPr id="126103" name="AutoShape 94"/>
              <p:cNvSpPr>
                <a:spLocks noChangeArrowheads="1"/>
              </p:cNvSpPr>
              <p:nvPr/>
            </p:nvSpPr>
            <p:spPr bwMode="gray">
              <a:xfrm rot="267535" flipH="1" flipV="1">
                <a:off x="2619" y="1771"/>
                <a:ext cx="68" cy="198"/>
              </a:xfrm>
              <a:prstGeom prst="moon">
                <a:avLst>
                  <a:gd name="adj" fmla="val 20051"/>
                </a:avLst>
              </a:prstGeom>
              <a:solidFill>
                <a:srgbClr val="333333">
                  <a:alpha val="20000"/>
                </a:srgbClr>
              </a:solidFill>
              <a:ln w="9525">
                <a:noFill/>
                <a:miter lim="800000"/>
                <a:headEnd/>
                <a:tailEnd/>
              </a:ln>
            </p:spPr>
            <p:txBody>
              <a:bodyPr wrap="none" anchor="ctr"/>
              <a:lstStyle/>
              <a:p>
                <a:endParaRPr lang="zh-CN" altLang="en-US"/>
              </a:p>
            </p:txBody>
          </p:sp>
          <p:sp>
            <p:nvSpPr>
              <p:cNvPr id="126104" name="AutoShape 95"/>
              <p:cNvSpPr>
                <a:spLocks noChangeArrowheads="1"/>
              </p:cNvSpPr>
              <p:nvPr/>
            </p:nvSpPr>
            <p:spPr bwMode="gray">
              <a:xfrm rot="267535" flipH="1" flipV="1">
                <a:off x="2641" y="1786"/>
                <a:ext cx="42" cy="167"/>
              </a:xfrm>
              <a:prstGeom prst="moon">
                <a:avLst>
                  <a:gd name="adj" fmla="val 20051"/>
                </a:avLst>
              </a:prstGeom>
              <a:solidFill>
                <a:srgbClr val="333333">
                  <a:alpha val="20000"/>
                </a:srgbClr>
              </a:solidFill>
              <a:ln w="9525">
                <a:noFill/>
                <a:miter lim="800000"/>
                <a:headEnd/>
                <a:tailEnd/>
              </a:ln>
            </p:spPr>
            <p:txBody>
              <a:bodyPr wrap="none" anchor="ctr"/>
              <a:lstStyle/>
              <a:p>
                <a:endParaRPr lang="zh-CN" altLang="en-US"/>
              </a:p>
            </p:txBody>
          </p:sp>
          <p:sp>
            <p:nvSpPr>
              <p:cNvPr id="126105" name="AutoShape 96"/>
              <p:cNvSpPr>
                <a:spLocks noChangeArrowheads="1"/>
              </p:cNvSpPr>
              <p:nvPr/>
            </p:nvSpPr>
            <p:spPr bwMode="gray">
              <a:xfrm rot="267535" flipH="1" flipV="1">
                <a:off x="2658" y="1808"/>
                <a:ext cx="27" cy="123"/>
              </a:xfrm>
              <a:prstGeom prst="moon">
                <a:avLst>
                  <a:gd name="adj" fmla="val 29657"/>
                </a:avLst>
              </a:prstGeom>
              <a:solidFill>
                <a:srgbClr val="333333">
                  <a:alpha val="20000"/>
                </a:srgbClr>
              </a:solidFill>
              <a:ln w="9525">
                <a:noFill/>
                <a:miter lim="800000"/>
                <a:headEnd/>
                <a:tailEnd/>
              </a:ln>
            </p:spPr>
            <p:txBody>
              <a:bodyPr wrap="none" anchor="ctr"/>
              <a:lstStyle/>
              <a:p>
                <a:endParaRPr lang="zh-CN" altLang="en-US"/>
              </a:p>
            </p:txBody>
          </p:sp>
        </p:grpSp>
        <p:pic>
          <p:nvPicPr>
            <p:cNvPr id="126102" name="Picture 97" descr="high_line01"/>
            <p:cNvPicPr>
              <a:picLocks noChangeAspect="1" noChangeArrowheads="1"/>
            </p:cNvPicPr>
            <p:nvPr/>
          </p:nvPicPr>
          <p:blipFill>
            <a:blip r:embed="rId3"/>
            <a:srcRect r="-1112" b="85"/>
            <a:stretch>
              <a:fillRect/>
            </a:stretch>
          </p:blipFill>
          <p:spPr bwMode="gray">
            <a:xfrm rot="-5400000">
              <a:off x="1079" y="1194"/>
              <a:ext cx="130" cy="1000"/>
            </a:xfrm>
            <a:prstGeom prst="rect">
              <a:avLst/>
            </a:prstGeom>
            <a:noFill/>
            <a:ln w="9525">
              <a:noFill/>
              <a:miter lim="800000"/>
              <a:headEnd/>
              <a:tailEnd/>
            </a:ln>
          </p:spPr>
        </p:pic>
      </p:grpSp>
      <p:sp>
        <p:nvSpPr>
          <p:cNvPr id="123916" name="Rectangle 98"/>
          <p:cNvSpPr>
            <a:spLocks noChangeArrowheads="1"/>
          </p:cNvSpPr>
          <p:nvPr/>
        </p:nvSpPr>
        <p:spPr bwMode="gray">
          <a:xfrm>
            <a:off x="1143000" y="3681413"/>
            <a:ext cx="2071688" cy="400050"/>
          </a:xfrm>
          <a:prstGeom prst="rect">
            <a:avLst/>
          </a:prstGeom>
          <a:noFill/>
          <a:ln w="9525">
            <a:noFill/>
            <a:miter lim="800000"/>
            <a:headEnd/>
            <a:tailEnd/>
          </a:ln>
        </p:spPr>
        <p:txBody>
          <a:bodyPr>
            <a:spAutoFit/>
          </a:bodyPr>
          <a:lstStyle/>
          <a:p>
            <a:pPr algn="ctr">
              <a:defRPr/>
            </a:pPr>
            <a:r>
              <a:rPr kumimoji="0" lang="en-US" altLang="zh-CN" sz="1000" dirty="0">
                <a:solidFill>
                  <a:srgbClr val="FEFFFF"/>
                </a:solidFill>
                <a:latin typeface="+mn-lt"/>
                <a:ea typeface="华文细黑" pitchFamily="2" charset="-122"/>
              </a:rPr>
              <a:t>Railway bureau </a:t>
            </a:r>
            <a:r>
              <a:rPr kumimoji="0" lang="en-US" altLang="zh-CN" sz="1000" dirty="0" smtClean="0">
                <a:solidFill>
                  <a:srgbClr val="FEFFFF"/>
                </a:solidFill>
                <a:latin typeface="+mn-lt"/>
                <a:ea typeface="华文细黑" pitchFamily="2" charset="-122"/>
              </a:rPr>
              <a:t>Delivery </a:t>
            </a:r>
            <a:r>
              <a:rPr kumimoji="0" lang="en-US" altLang="zh-CN" sz="1000" dirty="0">
                <a:solidFill>
                  <a:srgbClr val="FEFFFF"/>
                </a:solidFill>
                <a:latin typeface="+mn-lt"/>
                <a:ea typeface="华文细黑" pitchFamily="2" charset="-122"/>
              </a:rPr>
              <a:t>and </a:t>
            </a:r>
            <a:r>
              <a:rPr kumimoji="0" lang="en-US" altLang="zh-CN" sz="1000" dirty="0" smtClean="0">
                <a:solidFill>
                  <a:srgbClr val="FEFFFF"/>
                </a:solidFill>
                <a:latin typeface="+mn-lt"/>
                <a:ea typeface="华文细黑" pitchFamily="2" charset="-122"/>
              </a:rPr>
              <a:t>Control </a:t>
            </a:r>
            <a:r>
              <a:rPr kumimoji="0" lang="en-US" altLang="zh-CN" sz="1000" dirty="0">
                <a:solidFill>
                  <a:srgbClr val="FEFFFF"/>
                </a:solidFill>
                <a:latin typeface="+mn-lt"/>
                <a:ea typeface="华文细黑" pitchFamily="2" charset="-122"/>
              </a:rPr>
              <a:t>center</a:t>
            </a:r>
            <a:endParaRPr kumimoji="0" lang="zh-CN" altLang="en-US" sz="1000" dirty="0">
              <a:solidFill>
                <a:srgbClr val="FEFFFF"/>
              </a:solidFill>
              <a:latin typeface="+mn-lt"/>
              <a:ea typeface="华文细黑" pitchFamily="2" charset="-122"/>
            </a:endParaRPr>
          </a:p>
        </p:txBody>
      </p:sp>
      <p:sp>
        <p:nvSpPr>
          <p:cNvPr id="125965" name="Line 149"/>
          <p:cNvSpPr>
            <a:spLocks noChangeShapeType="1"/>
          </p:cNvSpPr>
          <p:nvPr/>
        </p:nvSpPr>
        <p:spPr bwMode="auto">
          <a:xfrm flipH="1">
            <a:off x="935038" y="3933825"/>
            <a:ext cx="358775" cy="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25966" name="AutoShape 104"/>
          <p:cNvSpPr>
            <a:spLocks noChangeArrowheads="1"/>
          </p:cNvSpPr>
          <p:nvPr/>
        </p:nvSpPr>
        <p:spPr bwMode="gray">
          <a:xfrm>
            <a:off x="2803525" y="4983163"/>
            <a:ext cx="1268413" cy="660400"/>
          </a:xfrm>
          <a:prstGeom prst="roundRect">
            <a:avLst>
              <a:gd name="adj" fmla="val 32838"/>
            </a:avLst>
          </a:prstGeom>
          <a:solidFill>
            <a:srgbClr val="F8F8F8"/>
          </a:solidFill>
          <a:ln w="9525">
            <a:solidFill>
              <a:schemeClr val="folHlink"/>
            </a:solidFill>
            <a:round/>
            <a:headEnd/>
            <a:tailEnd/>
          </a:ln>
        </p:spPr>
        <p:txBody>
          <a:bodyPr wrap="none" anchor="ctr"/>
          <a:lstStyle/>
          <a:p>
            <a:endParaRPr lang="zh-CN" altLang="en-US"/>
          </a:p>
        </p:txBody>
      </p:sp>
      <p:sp>
        <p:nvSpPr>
          <p:cNvPr id="123919" name="Rectangle 105"/>
          <p:cNvSpPr>
            <a:spLocks noChangeArrowheads="1"/>
          </p:cNvSpPr>
          <p:nvPr/>
        </p:nvSpPr>
        <p:spPr bwMode="gray">
          <a:xfrm>
            <a:off x="2786063" y="4954588"/>
            <a:ext cx="1408112" cy="553998"/>
          </a:xfrm>
          <a:prstGeom prst="rect">
            <a:avLst/>
          </a:prstGeom>
          <a:noFill/>
          <a:ln w="9525">
            <a:noFill/>
            <a:miter lim="800000"/>
            <a:headEnd/>
            <a:tailEnd/>
          </a:ln>
        </p:spPr>
        <p:txBody>
          <a:bodyPr>
            <a:spAutoFit/>
          </a:bodyPr>
          <a:lstStyle/>
          <a:p>
            <a:pPr>
              <a:defRPr/>
            </a:pPr>
            <a:r>
              <a:rPr kumimoji="0" lang="en-US" altLang="zh-CN" sz="1000" dirty="0">
                <a:solidFill>
                  <a:srgbClr val="000000"/>
                </a:solidFill>
                <a:latin typeface="+mn-lt"/>
                <a:ea typeface="华文细黑" pitchFamily="2" charset="-122"/>
              </a:rPr>
              <a:t>Boundary common-level </a:t>
            </a:r>
            <a:r>
              <a:rPr kumimoji="0" lang="en-US" altLang="zh-CN" sz="1000" dirty="0" smtClean="0">
                <a:solidFill>
                  <a:srgbClr val="000000"/>
                </a:solidFill>
                <a:latin typeface="+mn-lt"/>
                <a:ea typeface="华文细黑" pitchFamily="2" charset="-122"/>
              </a:rPr>
              <a:t>Delivery </a:t>
            </a:r>
            <a:r>
              <a:rPr kumimoji="0" lang="en-US" altLang="zh-CN" sz="1000" dirty="0">
                <a:solidFill>
                  <a:srgbClr val="000000"/>
                </a:solidFill>
                <a:latin typeface="+mn-lt"/>
                <a:ea typeface="华文细黑" pitchFamily="2" charset="-122"/>
              </a:rPr>
              <a:t>and </a:t>
            </a:r>
            <a:r>
              <a:rPr kumimoji="0" lang="en-US" altLang="zh-CN" sz="1000" dirty="0" smtClean="0">
                <a:solidFill>
                  <a:srgbClr val="000000"/>
                </a:solidFill>
                <a:latin typeface="+mn-lt"/>
                <a:ea typeface="华文细黑" pitchFamily="2" charset="-122"/>
              </a:rPr>
              <a:t>Control </a:t>
            </a:r>
            <a:r>
              <a:rPr kumimoji="0" lang="en-US" altLang="zh-CN" sz="1000" dirty="0">
                <a:solidFill>
                  <a:srgbClr val="000000"/>
                </a:solidFill>
                <a:latin typeface="+mn-lt"/>
                <a:ea typeface="华文细黑" pitchFamily="2" charset="-122"/>
              </a:rPr>
              <a:t>network</a:t>
            </a:r>
            <a:endParaRPr kumimoji="0" lang="zh-CN" altLang="en-US" sz="1000" dirty="0">
              <a:solidFill>
                <a:srgbClr val="000000"/>
              </a:solidFill>
              <a:latin typeface="+mn-lt"/>
              <a:ea typeface="华文细黑" pitchFamily="2" charset="-122"/>
            </a:endParaRPr>
          </a:p>
        </p:txBody>
      </p:sp>
      <p:sp>
        <p:nvSpPr>
          <p:cNvPr id="35" name="AutoShape 122"/>
          <p:cNvSpPr>
            <a:spLocks noChangeAspect="1" noChangeArrowheads="1"/>
          </p:cNvSpPr>
          <p:nvPr/>
        </p:nvSpPr>
        <p:spPr bwMode="auto">
          <a:xfrm>
            <a:off x="214313" y="4510088"/>
            <a:ext cx="4032250" cy="1439862"/>
          </a:xfrm>
          <a:prstGeom prst="roundRect">
            <a:avLst>
              <a:gd name="adj" fmla="val 10801"/>
            </a:avLst>
          </a:prstGeom>
          <a:noFill/>
          <a:ln w="38100">
            <a:solidFill>
              <a:srgbClr val="0087E2">
                <a:lumMod val="75000"/>
              </a:srgbClr>
            </a:solidFill>
            <a:round/>
            <a:headEnd/>
            <a:tailEnd/>
          </a:ln>
          <a:effectLst>
            <a:outerShdw blurRad="50800" dist="38100" dir="2700000" algn="tl" rotWithShape="0">
              <a:prstClr val="black">
                <a:alpha val="40000"/>
              </a:prstClr>
            </a:outerShdw>
          </a:effectLst>
        </p:spPr>
        <p:txBody>
          <a:bodyPr wrap="none" anchor="ctr"/>
          <a:lstStyle/>
          <a:p>
            <a:pPr algn="ctr" fontAlgn="auto">
              <a:spcBef>
                <a:spcPts val="0"/>
              </a:spcBef>
              <a:spcAft>
                <a:spcPts val="0"/>
              </a:spcAft>
              <a:defRPr/>
            </a:pPr>
            <a:endParaRPr kumimoji="0" lang="zh-CN" altLang="en-US" sz="1800" b="0" kern="0">
              <a:solidFill>
                <a:sysClr val="windowText" lastClr="000000"/>
              </a:solidFill>
              <a:latin typeface="Arial" pitchFamily="34" charset="0"/>
              <a:ea typeface="华文细黑" pitchFamily="2" charset="-122"/>
            </a:endParaRPr>
          </a:p>
        </p:txBody>
      </p:sp>
      <p:sp>
        <p:nvSpPr>
          <p:cNvPr id="510060" name="Rectangle 108"/>
          <p:cNvSpPr>
            <a:spLocks noChangeArrowheads="1"/>
          </p:cNvSpPr>
          <p:nvPr/>
        </p:nvSpPr>
        <p:spPr bwMode="auto">
          <a:xfrm>
            <a:off x="1582738" y="5051425"/>
            <a:ext cx="1223962" cy="400110"/>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lgn="ctr">
              <a:defRPr/>
            </a:pPr>
            <a:r>
              <a:rPr kumimoji="0" lang="en-US" altLang="zh-CN" sz="1000" dirty="0">
                <a:solidFill>
                  <a:srgbClr val="000000"/>
                </a:solidFill>
                <a:latin typeface="Arial" pitchFamily="34" charset="0"/>
                <a:ea typeface="宋体" pitchFamily="2" charset="-122"/>
              </a:rPr>
              <a:t>Common-level </a:t>
            </a:r>
            <a:r>
              <a:rPr kumimoji="0" lang="en-US" altLang="zh-CN" sz="1000" dirty="0" smtClean="0">
                <a:solidFill>
                  <a:srgbClr val="000000"/>
                </a:solidFill>
                <a:latin typeface="Arial" pitchFamily="34" charset="0"/>
                <a:ea typeface="宋体" pitchFamily="2" charset="-122"/>
              </a:rPr>
              <a:t>Delivery </a:t>
            </a:r>
            <a:r>
              <a:rPr kumimoji="0" lang="en-US" altLang="zh-CN" sz="1000" dirty="0">
                <a:solidFill>
                  <a:srgbClr val="000000"/>
                </a:solidFill>
                <a:latin typeface="Arial" pitchFamily="34" charset="0"/>
                <a:ea typeface="宋体" pitchFamily="2" charset="-122"/>
              </a:rPr>
              <a:t>network</a:t>
            </a:r>
            <a:endParaRPr kumimoji="0" lang="zh-CN" altLang="en-US" sz="1000" dirty="0">
              <a:solidFill>
                <a:srgbClr val="000000"/>
              </a:solidFill>
              <a:latin typeface="Arial" pitchFamily="34" charset="0"/>
              <a:ea typeface="宋体" pitchFamily="2" charset="-122"/>
            </a:endParaRPr>
          </a:p>
        </p:txBody>
      </p:sp>
      <p:sp>
        <p:nvSpPr>
          <p:cNvPr id="123922" name="Rectangle 109"/>
          <p:cNvSpPr>
            <a:spLocks noChangeArrowheads="1"/>
          </p:cNvSpPr>
          <p:nvPr/>
        </p:nvSpPr>
        <p:spPr bwMode="gray">
          <a:xfrm>
            <a:off x="142875" y="3643313"/>
            <a:ext cx="928688" cy="554037"/>
          </a:xfrm>
          <a:prstGeom prst="rect">
            <a:avLst/>
          </a:prstGeom>
          <a:noFill/>
          <a:ln w="9525">
            <a:noFill/>
            <a:miter lim="800000"/>
            <a:headEnd/>
            <a:tailEnd/>
          </a:ln>
        </p:spPr>
        <p:txBody>
          <a:bodyPr>
            <a:spAutoFit/>
          </a:bodyPr>
          <a:lstStyle/>
          <a:p>
            <a:pPr>
              <a:defRPr/>
            </a:pPr>
            <a:r>
              <a:rPr kumimoji="0" lang="en-US" altLang="zh-CN" sz="1000" dirty="0">
                <a:solidFill>
                  <a:srgbClr val="000000"/>
                </a:solidFill>
                <a:latin typeface="+mn-lt"/>
                <a:ea typeface="华文细黑" pitchFamily="2" charset="-122"/>
              </a:rPr>
              <a:t>Integrated information network</a:t>
            </a:r>
            <a:endParaRPr kumimoji="0" lang="zh-CN" altLang="en-US" sz="1000" dirty="0">
              <a:solidFill>
                <a:srgbClr val="000000"/>
              </a:solidFill>
              <a:latin typeface="+mn-lt"/>
              <a:ea typeface="华文细黑" pitchFamily="2" charset="-122"/>
            </a:endParaRPr>
          </a:p>
        </p:txBody>
      </p:sp>
      <p:sp>
        <p:nvSpPr>
          <p:cNvPr id="123923" name="Rectangle 110"/>
          <p:cNvSpPr>
            <a:spLocks noChangeArrowheads="1"/>
          </p:cNvSpPr>
          <p:nvPr/>
        </p:nvSpPr>
        <p:spPr bwMode="gray">
          <a:xfrm>
            <a:off x="3454400" y="3643313"/>
            <a:ext cx="1008063" cy="554037"/>
          </a:xfrm>
          <a:prstGeom prst="rect">
            <a:avLst/>
          </a:prstGeom>
          <a:noFill/>
          <a:ln w="9525">
            <a:noFill/>
            <a:miter lim="800000"/>
            <a:headEnd/>
            <a:tailEnd/>
          </a:ln>
        </p:spPr>
        <p:txBody>
          <a:bodyPr>
            <a:spAutoFit/>
          </a:bodyPr>
          <a:lstStyle/>
          <a:p>
            <a:pPr>
              <a:defRPr/>
            </a:pPr>
            <a:r>
              <a:rPr kumimoji="0" lang="en-US" altLang="zh-CN" sz="1000" dirty="0">
                <a:solidFill>
                  <a:srgbClr val="000000"/>
                </a:solidFill>
                <a:latin typeface="+mn-lt"/>
                <a:ea typeface="华文细黑" pitchFamily="2" charset="-122"/>
              </a:rPr>
              <a:t>Other application systems</a:t>
            </a:r>
            <a:endParaRPr kumimoji="0" lang="zh-CN" altLang="en-US" sz="1000" dirty="0">
              <a:solidFill>
                <a:srgbClr val="000000"/>
              </a:solidFill>
              <a:latin typeface="+mn-lt"/>
              <a:ea typeface="华文细黑" pitchFamily="2" charset="-122"/>
            </a:endParaRPr>
          </a:p>
        </p:txBody>
      </p:sp>
      <p:sp>
        <p:nvSpPr>
          <p:cNvPr id="125972" name="Line 149"/>
          <p:cNvSpPr>
            <a:spLocks noChangeShapeType="1"/>
          </p:cNvSpPr>
          <p:nvPr/>
        </p:nvSpPr>
        <p:spPr bwMode="auto">
          <a:xfrm flipH="1">
            <a:off x="3167063" y="3933825"/>
            <a:ext cx="287337" cy="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25973" name="Line 149"/>
          <p:cNvSpPr>
            <a:spLocks noChangeShapeType="1"/>
          </p:cNvSpPr>
          <p:nvPr/>
        </p:nvSpPr>
        <p:spPr bwMode="auto">
          <a:xfrm flipH="1">
            <a:off x="1150938" y="4078288"/>
            <a:ext cx="790575" cy="792162"/>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25974" name="Line 149"/>
          <p:cNvSpPr>
            <a:spLocks noChangeShapeType="1"/>
          </p:cNvSpPr>
          <p:nvPr/>
        </p:nvSpPr>
        <p:spPr bwMode="auto">
          <a:xfrm>
            <a:off x="2373313" y="4078288"/>
            <a:ext cx="577850" cy="792162"/>
          </a:xfrm>
          <a:prstGeom prst="line">
            <a:avLst/>
          </a:prstGeom>
          <a:noFill/>
          <a:ln w="19050">
            <a:solidFill>
              <a:srgbClr val="0000FF"/>
            </a:solidFill>
            <a:round/>
            <a:headEnd/>
            <a:tailEnd/>
          </a:ln>
        </p:spPr>
        <p:txBody>
          <a:bodyPr wrap="none" lIns="90000" tIns="46800" rIns="90000" bIns="46800" anchor="ctr"/>
          <a:lstStyle/>
          <a:p>
            <a:endParaRPr lang="zh-CN" altLang="en-US"/>
          </a:p>
        </p:txBody>
      </p:sp>
      <p:grpSp>
        <p:nvGrpSpPr>
          <p:cNvPr id="125975" name="Group 261"/>
          <p:cNvGrpSpPr>
            <a:grpSpLocks/>
          </p:cNvGrpSpPr>
          <p:nvPr/>
        </p:nvGrpSpPr>
        <p:grpSpPr bwMode="auto">
          <a:xfrm>
            <a:off x="7451725" y="1558925"/>
            <a:ext cx="576263" cy="358775"/>
            <a:chOff x="831850" y="1282700"/>
            <a:chExt cx="695325" cy="488950"/>
          </a:xfrm>
        </p:grpSpPr>
        <p:sp>
          <p:nvSpPr>
            <p:cNvPr id="126095"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26096"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26097"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26098"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25976" name="Group 261"/>
          <p:cNvGrpSpPr>
            <a:grpSpLocks/>
          </p:cNvGrpSpPr>
          <p:nvPr/>
        </p:nvGrpSpPr>
        <p:grpSpPr bwMode="auto">
          <a:xfrm>
            <a:off x="5292725" y="1268413"/>
            <a:ext cx="433388" cy="288925"/>
            <a:chOff x="831850" y="1282700"/>
            <a:chExt cx="695325" cy="488950"/>
          </a:xfrm>
        </p:grpSpPr>
        <p:sp>
          <p:nvSpPr>
            <p:cNvPr id="126091"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26092"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26093"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26094"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25977" name="Group 261"/>
          <p:cNvGrpSpPr>
            <a:grpSpLocks/>
          </p:cNvGrpSpPr>
          <p:nvPr/>
        </p:nvGrpSpPr>
        <p:grpSpPr bwMode="auto">
          <a:xfrm>
            <a:off x="7451725" y="2062163"/>
            <a:ext cx="576263" cy="358775"/>
            <a:chOff x="831850" y="1282700"/>
            <a:chExt cx="695325" cy="488950"/>
          </a:xfrm>
        </p:grpSpPr>
        <p:sp>
          <p:nvSpPr>
            <p:cNvPr id="126087"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26088"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26089"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26090"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25978" name="Group 261"/>
          <p:cNvGrpSpPr>
            <a:grpSpLocks/>
          </p:cNvGrpSpPr>
          <p:nvPr/>
        </p:nvGrpSpPr>
        <p:grpSpPr bwMode="auto">
          <a:xfrm>
            <a:off x="5292725" y="1627188"/>
            <a:ext cx="433388" cy="288925"/>
            <a:chOff x="831850" y="1282700"/>
            <a:chExt cx="695325" cy="488950"/>
          </a:xfrm>
        </p:grpSpPr>
        <p:sp>
          <p:nvSpPr>
            <p:cNvPr id="126083"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26084"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26085"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26086"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25979" name="Group 261"/>
          <p:cNvGrpSpPr>
            <a:grpSpLocks/>
          </p:cNvGrpSpPr>
          <p:nvPr/>
        </p:nvGrpSpPr>
        <p:grpSpPr bwMode="auto">
          <a:xfrm>
            <a:off x="5362575" y="2636838"/>
            <a:ext cx="433388" cy="288925"/>
            <a:chOff x="831850" y="1282700"/>
            <a:chExt cx="695325" cy="488950"/>
          </a:xfrm>
        </p:grpSpPr>
        <p:sp>
          <p:nvSpPr>
            <p:cNvPr id="126079"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26080"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26081"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26082"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25980" name="Group 261"/>
          <p:cNvGrpSpPr>
            <a:grpSpLocks/>
          </p:cNvGrpSpPr>
          <p:nvPr/>
        </p:nvGrpSpPr>
        <p:grpSpPr bwMode="auto">
          <a:xfrm>
            <a:off x="5362575" y="2995613"/>
            <a:ext cx="433388" cy="288925"/>
            <a:chOff x="831850" y="1282700"/>
            <a:chExt cx="695325" cy="488950"/>
          </a:xfrm>
        </p:grpSpPr>
        <p:sp>
          <p:nvSpPr>
            <p:cNvPr id="126075"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26076"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26077"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26078"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25981" name="Group 261"/>
          <p:cNvGrpSpPr>
            <a:grpSpLocks/>
          </p:cNvGrpSpPr>
          <p:nvPr/>
        </p:nvGrpSpPr>
        <p:grpSpPr bwMode="auto">
          <a:xfrm>
            <a:off x="3132138" y="981075"/>
            <a:ext cx="360362" cy="287338"/>
            <a:chOff x="831850" y="1282700"/>
            <a:chExt cx="695325" cy="488950"/>
          </a:xfrm>
        </p:grpSpPr>
        <p:sp>
          <p:nvSpPr>
            <p:cNvPr id="126071"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26072"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26073"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26074"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25982" name="Group 261"/>
          <p:cNvGrpSpPr>
            <a:grpSpLocks/>
          </p:cNvGrpSpPr>
          <p:nvPr/>
        </p:nvGrpSpPr>
        <p:grpSpPr bwMode="auto">
          <a:xfrm>
            <a:off x="3132138" y="1341438"/>
            <a:ext cx="360362" cy="215900"/>
            <a:chOff x="831850" y="1282700"/>
            <a:chExt cx="695325" cy="488950"/>
          </a:xfrm>
        </p:grpSpPr>
        <p:sp>
          <p:nvSpPr>
            <p:cNvPr id="126067"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26068"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26069"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26070"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25983" name="Group 261"/>
          <p:cNvGrpSpPr>
            <a:grpSpLocks/>
          </p:cNvGrpSpPr>
          <p:nvPr/>
        </p:nvGrpSpPr>
        <p:grpSpPr bwMode="auto">
          <a:xfrm>
            <a:off x="3132138" y="1700213"/>
            <a:ext cx="360362" cy="287337"/>
            <a:chOff x="831850" y="1282700"/>
            <a:chExt cx="695325" cy="488950"/>
          </a:xfrm>
        </p:grpSpPr>
        <p:sp>
          <p:nvSpPr>
            <p:cNvPr id="126063"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26064"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26065"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26066"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25984" name="Group 261"/>
          <p:cNvGrpSpPr>
            <a:grpSpLocks/>
          </p:cNvGrpSpPr>
          <p:nvPr/>
        </p:nvGrpSpPr>
        <p:grpSpPr bwMode="auto">
          <a:xfrm>
            <a:off x="3132138" y="2060575"/>
            <a:ext cx="360362" cy="215900"/>
            <a:chOff x="831850" y="1282700"/>
            <a:chExt cx="695325" cy="488950"/>
          </a:xfrm>
        </p:grpSpPr>
        <p:sp>
          <p:nvSpPr>
            <p:cNvPr id="126059"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26060"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26061"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26062"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25985" name="Group 187"/>
          <p:cNvGrpSpPr>
            <a:grpSpLocks/>
          </p:cNvGrpSpPr>
          <p:nvPr/>
        </p:nvGrpSpPr>
        <p:grpSpPr bwMode="auto">
          <a:xfrm>
            <a:off x="539750" y="908050"/>
            <a:ext cx="503238" cy="792163"/>
            <a:chOff x="340" y="572"/>
            <a:chExt cx="544" cy="680"/>
          </a:xfrm>
        </p:grpSpPr>
        <p:grpSp>
          <p:nvGrpSpPr>
            <p:cNvPr id="126039" name="Group 261"/>
            <p:cNvGrpSpPr>
              <a:grpSpLocks/>
            </p:cNvGrpSpPr>
            <p:nvPr/>
          </p:nvGrpSpPr>
          <p:grpSpPr bwMode="auto">
            <a:xfrm>
              <a:off x="340" y="572"/>
              <a:ext cx="227" cy="181"/>
              <a:chOff x="831850" y="1282700"/>
              <a:chExt cx="695325" cy="488950"/>
            </a:xfrm>
          </p:grpSpPr>
          <p:sp>
            <p:nvSpPr>
              <p:cNvPr id="126055"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26056"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26057"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26058"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26040" name="Group 261"/>
            <p:cNvGrpSpPr>
              <a:grpSpLocks/>
            </p:cNvGrpSpPr>
            <p:nvPr/>
          </p:nvGrpSpPr>
          <p:grpSpPr bwMode="auto">
            <a:xfrm>
              <a:off x="340" y="799"/>
              <a:ext cx="227" cy="136"/>
              <a:chOff x="831850" y="1282700"/>
              <a:chExt cx="695325" cy="488950"/>
            </a:xfrm>
          </p:grpSpPr>
          <p:sp>
            <p:nvSpPr>
              <p:cNvPr id="126051"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26052"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26053"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26054"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26041" name="Group 261"/>
            <p:cNvGrpSpPr>
              <a:grpSpLocks/>
            </p:cNvGrpSpPr>
            <p:nvPr/>
          </p:nvGrpSpPr>
          <p:grpSpPr bwMode="auto">
            <a:xfrm>
              <a:off x="657" y="889"/>
              <a:ext cx="227" cy="181"/>
              <a:chOff x="831850" y="1282700"/>
              <a:chExt cx="695325" cy="488950"/>
            </a:xfrm>
          </p:grpSpPr>
          <p:sp>
            <p:nvSpPr>
              <p:cNvPr id="126047"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26048"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26049"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26050"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26042" name="Group 261"/>
            <p:cNvGrpSpPr>
              <a:grpSpLocks/>
            </p:cNvGrpSpPr>
            <p:nvPr/>
          </p:nvGrpSpPr>
          <p:grpSpPr bwMode="auto">
            <a:xfrm>
              <a:off x="657" y="1116"/>
              <a:ext cx="227" cy="136"/>
              <a:chOff x="831850" y="1282700"/>
              <a:chExt cx="695325" cy="488950"/>
            </a:xfrm>
          </p:grpSpPr>
          <p:sp>
            <p:nvSpPr>
              <p:cNvPr id="126043"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26044"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26045"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26046"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grpSp>
        <p:nvGrpSpPr>
          <p:cNvPr id="125986" name="Group 188"/>
          <p:cNvGrpSpPr>
            <a:grpSpLocks/>
          </p:cNvGrpSpPr>
          <p:nvPr/>
        </p:nvGrpSpPr>
        <p:grpSpPr bwMode="auto">
          <a:xfrm>
            <a:off x="468313" y="1484313"/>
            <a:ext cx="503237" cy="792162"/>
            <a:chOff x="340" y="572"/>
            <a:chExt cx="544" cy="680"/>
          </a:xfrm>
        </p:grpSpPr>
        <p:grpSp>
          <p:nvGrpSpPr>
            <p:cNvPr id="126019" name="Group 261"/>
            <p:cNvGrpSpPr>
              <a:grpSpLocks/>
            </p:cNvGrpSpPr>
            <p:nvPr/>
          </p:nvGrpSpPr>
          <p:grpSpPr bwMode="auto">
            <a:xfrm>
              <a:off x="340" y="572"/>
              <a:ext cx="227" cy="181"/>
              <a:chOff x="831850" y="1282700"/>
              <a:chExt cx="695325" cy="488950"/>
            </a:xfrm>
          </p:grpSpPr>
          <p:sp>
            <p:nvSpPr>
              <p:cNvPr id="126035"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26036"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26037"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26038"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26020" name="Group 261"/>
            <p:cNvGrpSpPr>
              <a:grpSpLocks/>
            </p:cNvGrpSpPr>
            <p:nvPr/>
          </p:nvGrpSpPr>
          <p:grpSpPr bwMode="auto">
            <a:xfrm>
              <a:off x="340" y="799"/>
              <a:ext cx="227" cy="136"/>
              <a:chOff x="831850" y="1282700"/>
              <a:chExt cx="695325" cy="488950"/>
            </a:xfrm>
          </p:grpSpPr>
          <p:sp>
            <p:nvSpPr>
              <p:cNvPr id="126031"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26032"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26033"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26034"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26021" name="Group 261"/>
            <p:cNvGrpSpPr>
              <a:grpSpLocks/>
            </p:cNvGrpSpPr>
            <p:nvPr/>
          </p:nvGrpSpPr>
          <p:grpSpPr bwMode="auto">
            <a:xfrm>
              <a:off x="657" y="889"/>
              <a:ext cx="227" cy="181"/>
              <a:chOff x="831850" y="1282700"/>
              <a:chExt cx="695325" cy="488950"/>
            </a:xfrm>
          </p:grpSpPr>
          <p:sp>
            <p:nvSpPr>
              <p:cNvPr id="126027"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26028"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26029"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26030"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nvGrpSpPr>
            <p:cNvPr id="126022" name="Group 261"/>
            <p:cNvGrpSpPr>
              <a:grpSpLocks/>
            </p:cNvGrpSpPr>
            <p:nvPr/>
          </p:nvGrpSpPr>
          <p:grpSpPr bwMode="auto">
            <a:xfrm>
              <a:off x="657" y="1116"/>
              <a:ext cx="227" cy="136"/>
              <a:chOff x="831850" y="1282700"/>
              <a:chExt cx="695325" cy="488950"/>
            </a:xfrm>
          </p:grpSpPr>
          <p:sp>
            <p:nvSpPr>
              <p:cNvPr id="126023" name="Freeform 210"/>
              <p:cNvSpPr>
                <a:spLocks/>
              </p:cNvSpPr>
              <p:nvPr/>
            </p:nvSpPr>
            <p:spPr bwMode="auto">
              <a:xfrm>
                <a:off x="831850" y="1443037"/>
                <a:ext cx="695325" cy="328613"/>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endParaRPr lang="zh-CN" altLang="en-US"/>
              </a:p>
            </p:txBody>
          </p:sp>
          <p:sp>
            <p:nvSpPr>
              <p:cNvPr id="126024" name="Freeform 211"/>
              <p:cNvSpPr>
                <a:spLocks/>
              </p:cNvSpPr>
              <p:nvPr/>
            </p:nvSpPr>
            <p:spPr bwMode="auto">
              <a:xfrm>
                <a:off x="841375" y="1289050"/>
                <a:ext cx="679450" cy="303213"/>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endParaRPr lang="zh-CN" altLang="en-US"/>
              </a:p>
            </p:txBody>
          </p:sp>
          <p:sp>
            <p:nvSpPr>
              <p:cNvPr id="126025" name="Freeform 212"/>
              <p:cNvSpPr>
                <a:spLocks noEditPoints="1"/>
              </p:cNvSpPr>
              <p:nvPr/>
            </p:nvSpPr>
            <p:spPr bwMode="auto">
              <a:xfrm>
                <a:off x="835025" y="1282700"/>
                <a:ext cx="692150" cy="315913"/>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endParaRPr lang="zh-CN" altLang="en-US"/>
              </a:p>
            </p:txBody>
          </p:sp>
          <p:sp>
            <p:nvSpPr>
              <p:cNvPr id="126026" name="Freeform 213"/>
              <p:cNvSpPr>
                <a:spLocks noEditPoints="1"/>
              </p:cNvSpPr>
              <p:nvPr/>
            </p:nvSpPr>
            <p:spPr bwMode="auto">
              <a:xfrm>
                <a:off x="889000" y="1333500"/>
                <a:ext cx="606425" cy="188913"/>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endParaRPr lang="zh-CN" altLang="en-US"/>
              </a:p>
            </p:txBody>
          </p:sp>
        </p:grpSp>
      </p:grpSp>
      <p:grpSp>
        <p:nvGrpSpPr>
          <p:cNvPr id="125987" name="Group 209"/>
          <p:cNvGrpSpPr>
            <a:grpSpLocks/>
          </p:cNvGrpSpPr>
          <p:nvPr/>
        </p:nvGrpSpPr>
        <p:grpSpPr bwMode="auto">
          <a:xfrm>
            <a:off x="3492500" y="1196975"/>
            <a:ext cx="1801813" cy="1079500"/>
            <a:chOff x="884" y="2977"/>
            <a:chExt cx="1270" cy="635"/>
          </a:xfrm>
        </p:grpSpPr>
        <p:sp>
          <p:nvSpPr>
            <p:cNvPr id="126017" name="Freeform 136"/>
            <p:cNvSpPr>
              <a:spLocks/>
            </p:cNvSpPr>
            <p:nvPr/>
          </p:nvSpPr>
          <p:spPr bwMode="auto">
            <a:xfrm>
              <a:off x="884" y="2977"/>
              <a:ext cx="1270" cy="635"/>
            </a:xfrm>
            <a:custGeom>
              <a:avLst/>
              <a:gdLst>
                <a:gd name="T0" fmla="*/ 2147483647 w 277"/>
                <a:gd name="T1" fmla="*/ 2147483647 h 182"/>
                <a:gd name="T2" fmla="*/ 2147483647 w 277"/>
                <a:gd name="T3" fmla="*/ 2147483647 h 182"/>
                <a:gd name="T4" fmla="*/ 2147483647 w 277"/>
                <a:gd name="T5" fmla="*/ 2147483647 h 182"/>
                <a:gd name="T6" fmla="*/ 2147483647 w 277"/>
                <a:gd name="T7" fmla="*/ 2147483647 h 182"/>
                <a:gd name="T8" fmla="*/ 2147483647 w 277"/>
                <a:gd name="T9" fmla="*/ 2147483647 h 182"/>
                <a:gd name="T10" fmla="*/ 2147483647 w 277"/>
                <a:gd name="T11" fmla="*/ 2147483647 h 182"/>
                <a:gd name="T12" fmla="*/ 2147483647 w 277"/>
                <a:gd name="T13" fmla="*/ 2147483647 h 182"/>
                <a:gd name="T14" fmla="*/ 2147483647 w 277"/>
                <a:gd name="T15" fmla="*/ 2147483647 h 182"/>
                <a:gd name="T16" fmla="*/ 2147483647 w 277"/>
                <a:gd name="T17" fmla="*/ 2147483647 h 182"/>
                <a:gd name="T18" fmla="*/ 2147483647 w 277"/>
                <a:gd name="T19" fmla="*/ 2147483647 h 182"/>
                <a:gd name="T20" fmla="*/ 2147483647 w 277"/>
                <a:gd name="T21" fmla="*/ 2147483647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7"/>
                <a:gd name="T34" fmla="*/ 0 h 182"/>
                <a:gd name="T35" fmla="*/ 277 w 277"/>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7" h="182">
                  <a:moveTo>
                    <a:pt x="89" y="36"/>
                  </a:moveTo>
                  <a:cubicBezTo>
                    <a:pt x="89" y="36"/>
                    <a:pt x="99" y="0"/>
                    <a:pt x="150" y="3"/>
                  </a:cubicBezTo>
                  <a:cubicBezTo>
                    <a:pt x="194" y="7"/>
                    <a:pt x="206" y="45"/>
                    <a:pt x="206" y="45"/>
                  </a:cubicBezTo>
                  <a:cubicBezTo>
                    <a:pt x="206" y="45"/>
                    <a:pt x="255" y="32"/>
                    <a:pt x="266" y="73"/>
                  </a:cubicBezTo>
                  <a:cubicBezTo>
                    <a:pt x="277" y="113"/>
                    <a:pt x="234" y="125"/>
                    <a:pt x="234" y="125"/>
                  </a:cubicBezTo>
                  <a:cubicBezTo>
                    <a:pt x="234" y="125"/>
                    <a:pt x="234" y="152"/>
                    <a:pt x="209" y="160"/>
                  </a:cubicBezTo>
                  <a:cubicBezTo>
                    <a:pt x="180" y="168"/>
                    <a:pt x="162" y="147"/>
                    <a:pt x="162" y="147"/>
                  </a:cubicBezTo>
                  <a:cubicBezTo>
                    <a:pt x="162" y="147"/>
                    <a:pt x="138" y="182"/>
                    <a:pt x="96" y="173"/>
                  </a:cubicBezTo>
                  <a:cubicBezTo>
                    <a:pt x="56" y="165"/>
                    <a:pt x="57" y="131"/>
                    <a:pt x="57" y="131"/>
                  </a:cubicBezTo>
                  <a:cubicBezTo>
                    <a:pt x="57" y="131"/>
                    <a:pt x="0" y="114"/>
                    <a:pt x="10" y="69"/>
                  </a:cubicBezTo>
                  <a:cubicBezTo>
                    <a:pt x="22" y="15"/>
                    <a:pt x="89" y="36"/>
                    <a:pt x="89" y="36"/>
                  </a:cubicBezTo>
                  <a:close/>
                </a:path>
              </a:pathLst>
            </a:custGeom>
            <a:solidFill>
              <a:srgbClr val="558ED5"/>
            </a:solidFill>
            <a:ln w="9525">
              <a:noFill/>
              <a:round/>
              <a:headEnd/>
              <a:tailEnd/>
            </a:ln>
          </p:spPr>
          <p:txBody>
            <a:bodyPr/>
            <a:lstStyle/>
            <a:p>
              <a:endParaRPr lang="zh-CN" altLang="en-US"/>
            </a:p>
          </p:txBody>
        </p:sp>
        <p:sp>
          <p:nvSpPr>
            <p:cNvPr id="126018" name="Freeform 137"/>
            <p:cNvSpPr>
              <a:spLocks/>
            </p:cNvSpPr>
            <p:nvPr/>
          </p:nvSpPr>
          <p:spPr bwMode="auto">
            <a:xfrm>
              <a:off x="975" y="3042"/>
              <a:ext cx="825" cy="388"/>
            </a:xfrm>
            <a:custGeom>
              <a:avLst/>
              <a:gdLst>
                <a:gd name="T0" fmla="*/ 2147483647 w 180"/>
                <a:gd name="T1" fmla="*/ 2147483647 h 111"/>
                <a:gd name="T2" fmla="*/ 2147483647 w 180"/>
                <a:gd name="T3" fmla="*/ 2147483647 h 111"/>
                <a:gd name="T4" fmla="*/ 2147483647 w 180"/>
                <a:gd name="T5" fmla="*/ 2147483647 h 111"/>
                <a:gd name="T6" fmla="*/ 2147483647 w 180"/>
                <a:gd name="T7" fmla="*/ 2147483647 h 111"/>
                <a:gd name="T8" fmla="*/ 2147483647 w 180"/>
                <a:gd name="T9" fmla="*/ 2147483647 h 111"/>
                <a:gd name="T10" fmla="*/ 2147483647 w 180"/>
                <a:gd name="T11" fmla="*/ 2147483647 h 111"/>
                <a:gd name="T12" fmla="*/ 2147483647 w 180"/>
                <a:gd name="T13" fmla="*/ 2147483647 h 111"/>
                <a:gd name="T14" fmla="*/ 2147483647 w 180"/>
                <a:gd name="T15" fmla="*/ 2147483647 h 111"/>
                <a:gd name="T16" fmla="*/ 2147483647 w 180"/>
                <a:gd name="T17" fmla="*/ 2147483647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0"/>
                <a:gd name="T28" fmla="*/ 0 h 111"/>
                <a:gd name="T29" fmla="*/ 180 w 180"/>
                <a:gd name="T30" fmla="*/ 111 h 1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0" h="111">
                  <a:moveTo>
                    <a:pt x="40" y="111"/>
                  </a:moveTo>
                  <a:cubicBezTo>
                    <a:pt x="40" y="111"/>
                    <a:pt x="0" y="93"/>
                    <a:pt x="4" y="64"/>
                  </a:cubicBezTo>
                  <a:cubicBezTo>
                    <a:pt x="7" y="35"/>
                    <a:pt x="34" y="24"/>
                    <a:pt x="77" y="36"/>
                  </a:cubicBezTo>
                  <a:cubicBezTo>
                    <a:pt x="77" y="36"/>
                    <a:pt x="95" y="0"/>
                    <a:pt x="131" y="1"/>
                  </a:cubicBezTo>
                  <a:cubicBezTo>
                    <a:pt x="162" y="3"/>
                    <a:pt x="175" y="22"/>
                    <a:pt x="180" y="34"/>
                  </a:cubicBezTo>
                  <a:cubicBezTo>
                    <a:pt x="180" y="34"/>
                    <a:pt x="161" y="8"/>
                    <a:pt x="129" y="8"/>
                  </a:cubicBezTo>
                  <a:cubicBezTo>
                    <a:pt x="92" y="9"/>
                    <a:pt x="79" y="41"/>
                    <a:pt x="79" y="41"/>
                  </a:cubicBezTo>
                  <a:cubicBezTo>
                    <a:pt x="79" y="41"/>
                    <a:pt x="35" y="24"/>
                    <a:pt x="14" y="57"/>
                  </a:cubicBezTo>
                  <a:cubicBezTo>
                    <a:pt x="7" y="78"/>
                    <a:pt x="11" y="93"/>
                    <a:pt x="40" y="111"/>
                  </a:cubicBezTo>
                </a:path>
              </a:pathLst>
            </a:custGeom>
            <a:solidFill>
              <a:schemeClr val="bg1"/>
            </a:solidFill>
            <a:ln w="9525">
              <a:noFill/>
              <a:round/>
              <a:headEnd/>
              <a:tailEnd/>
            </a:ln>
          </p:spPr>
          <p:txBody>
            <a:bodyPr/>
            <a:lstStyle/>
            <a:p>
              <a:endParaRPr lang="zh-CN" altLang="en-US"/>
            </a:p>
          </p:txBody>
        </p:sp>
      </p:grpSp>
      <p:sp>
        <p:nvSpPr>
          <p:cNvPr id="2" name="AutoShape 122"/>
          <p:cNvSpPr>
            <a:spLocks noChangeAspect="1" noChangeArrowheads="1"/>
          </p:cNvSpPr>
          <p:nvPr/>
        </p:nvSpPr>
        <p:spPr bwMode="auto">
          <a:xfrm>
            <a:off x="250825" y="836613"/>
            <a:ext cx="5834063" cy="1584325"/>
          </a:xfrm>
          <a:prstGeom prst="roundRect">
            <a:avLst>
              <a:gd name="adj" fmla="val 10801"/>
            </a:avLst>
          </a:prstGeom>
          <a:noFill/>
          <a:ln w="38100">
            <a:solidFill>
              <a:srgbClr val="0087E2">
                <a:lumMod val="75000"/>
              </a:srgbClr>
            </a:solidFill>
            <a:round/>
            <a:headEnd/>
            <a:tailEnd/>
          </a:ln>
          <a:effectLst>
            <a:outerShdw blurRad="50800" dist="38100" dir="2700000" algn="tl" rotWithShape="0">
              <a:prstClr val="black">
                <a:alpha val="40000"/>
              </a:prstClr>
            </a:outerShdw>
          </a:effectLst>
        </p:spPr>
        <p:txBody>
          <a:bodyPr wrap="none" anchor="ctr"/>
          <a:lstStyle/>
          <a:p>
            <a:pPr algn="ctr" fontAlgn="auto">
              <a:spcBef>
                <a:spcPts val="0"/>
              </a:spcBef>
              <a:spcAft>
                <a:spcPts val="0"/>
              </a:spcAft>
              <a:defRPr/>
            </a:pPr>
            <a:endParaRPr kumimoji="0" lang="zh-CN" altLang="en-US" sz="1800" b="0" kern="0">
              <a:solidFill>
                <a:sysClr val="windowText" lastClr="000000"/>
              </a:solidFill>
              <a:latin typeface="Arial" pitchFamily="34" charset="0"/>
              <a:ea typeface="华文细黑" pitchFamily="2" charset="-122"/>
            </a:endParaRPr>
          </a:p>
        </p:txBody>
      </p:sp>
      <p:grpSp>
        <p:nvGrpSpPr>
          <p:cNvPr id="125989" name="Group 213"/>
          <p:cNvGrpSpPr>
            <a:grpSpLocks/>
          </p:cNvGrpSpPr>
          <p:nvPr/>
        </p:nvGrpSpPr>
        <p:grpSpPr bwMode="auto">
          <a:xfrm>
            <a:off x="971550" y="1196975"/>
            <a:ext cx="2232025" cy="1079500"/>
            <a:chOff x="884" y="2977"/>
            <a:chExt cx="1270" cy="635"/>
          </a:xfrm>
        </p:grpSpPr>
        <p:sp>
          <p:nvSpPr>
            <p:cNvPr id="126015" name="Freeform 136"/>
            <p:cNvSpPr>
              <a:spLocks/>
            </p:cNvSpPr>
            <p:nvPr/>
          </p:nvSpPr>
          <p:spPr bwMode="auto">
            <a:xfrm>
              <a:off x="884" y="2977"/>
              <a:ext cx="1270" cy="635"/>
            </a:xfrm>
            <a:custGeom>
              <a:avLst/>
              <a:gdLst>
                <a:gd name="T0" fmla="*/ 2147483647 w 277"/>
                <a:gd name="T1" fmla="*/ 2147483647 h 182"/>
                <a:gd name="T2" fmla="*/ 2147483647 w 277"/>
                <a:gd name="T3" fmla="*/ 2147483647 h 182"/>
                <a:gd name="T4" fmla="*/ 2147483647 w 277"/>
                <a:gd name="T5" fmla="*/ 2147483647 h 182"/>
                <a:gd name="T6" fmla="*/ 2147483647 w 277"/>
                <a:gd name="T7" fmla="*/ 2147483647 h 182"/>
                <a:gd name="T8" fmla="*/ 2147483647 w 277"/>
                <a:gd name="T9" fmla="*/ 2147483647 h 182"/>
                <a:gd name="T10" fmla="*/ 2147483647 w 277"/>
                <a:gd name="T11" fmla="*/ 2147483647 h 182"/>
                <a:gd name="T12" fmla="*/ 2147483647 w 277"/>
                <a:gd name="T13" fmla="*/ 2147483647 h 182"/>
                <a:gd name="T14" fmla="*/ 2147483647 w 277"/>
                <a:gd name="T15" fmla="*/ 2147483647 h 182"/>
                <a:gd name="T16" fmla="*/ 2147483647 w 277"/>
                <a:gd name="T17" fmla="*/ 2147483647 h 182"/>
                <a:gd name="T18" fmla="*/ 2147483647 w 277"/>
                <a:gd name="T19" fmla="*/ 2147483647 h 182"/>
                <a:gd name="T20" fmla="*/ 2147483647 w 277"/>
                <a:gd name="T21" fmla="*/ 2147483647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7"/>
                <a:gd name="T34" fmla="*/ 0 h 182"/>
                <a:gd name="T35" fmla="*/ 277 w 277"/>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7" h="182">
                  <a:moveTo>
                    <a:pt x="89" y="36"/>
                  </a:moveTo>
                  <a:cubicBezTo>
                    <a:pt x="89" y="36"/>
                    <a:pt x="99" y="0"/>
                    <a:pt x="150" y="3"/>
                  </a:cubicBezTo>
                  <a:cubicBezTo>
                    <a:pt x="194" y="7"/>
                    <a:pt x="206" y="45"/>
                    <a:pt x="206" y="45"/>
                  </a:cubicBezTo>
                  <a:cubicBezTo>
                    <a:pt x="206" y="45"/>
                    <a:pt x="255" y="32"/>
                    <a:pt x="266" y="73"/>
                  </a:cubicBezTo>
                  <a:cubicBezTo>
                    <a:pt x="277" y="113"/>
                    <a:pt x="234" y="125"/>
                    <a:pt x="234" y="125"/>
                  </a:cubicBezTo>
                  <a:cubicBezTo>
                    <a:pt x="234" y="125"/>
                    <a:pt x="234" y="152"/>
                    <a:pt x="209" y="160"/>
                  </a:cubicBezTo>
                  <a:cubicBezTo>
                    <a:pt x="180" y="168"/>
                    <a:pt x="162" y="147"/>
                    <a:pt x="162" y="147"/>
                  </a:cubicBezTo>
                  <a:cubicBezTo>
                    <a:pt x="162" y="147"/>
                    <a:pt x="138" y="182"/>
                    <a:pt x="96" y="173"/>
                  </a:cubicBezTo>
                  <a:cubicBezTo>
                    <a:pt x="56" y="165"/>
                    <a:pt x="57" y="131"/>
                    <a:pt x="57" y="131"/>
                  </a:cubicBezTo>
                  <a:cubicBezTo>
                    <a:pt x="57" y="131"/>
                    <a:pt x="0" y="114"/>
                    <a:pt x="10" y="69"/>
                  </a:cubicBezTo>
                  <a:cubicBezTo>
                    <a:pt x="22" y="15"/>
                    <a:pt x="89" y="36"/>
                    <a:pt x="89" y="36"/>
                  </a:cubicBezTo>
                  <a:close/>
                </a:path>
              </a:pathLst>
            </a:custGeom>
            <a:solidFill>
              <a:srgbClr val="558ED5"/>
            </a:solidFill>
            <a:ln w="9525">
              <a:noFill/>
              <a:round/>
              <a:headEnd/>
              <a:tailEnd/>
            </a:ln>
          </p:spPr>
          <p:txBody>
            <a:bodyPr/>
            <a:lstStyle/>
            <a:p>
              <a:endParaRPr lang="zh-CN" altLang="en-US"/>
            </a:p>
          </p:txBody>
        </p:sp>
        <p:sp>
          <p:nvSpPr>
            <p:cNvPr id="126016" name="Freeform 137"/>
            <p:cNvSpPr>
              <a:spLocks/>
            </p:cNvSpPr>
            <p:nvPr/>
          </p:nvSpPr>
          <p:spPr bwMode="auto">
            <a:xfrm>
              <a:off x="975" y="3042"/>
              <a:ext cx="825" cy="388"/>
            </a:xfrm>
            <a:custGeom>
              <a:avLst/>
              <a:gdLst>
                <a:gd name="T0" fmla="*/ 2147483647 w 180"/>
                <a:gd name="T1" fmla="*/ 2147483647 h 111"/>
                <a:gd name="T2" fmla="*/ 2147483647 w 180"/>
                <a:gd name="T3" fmla="*/ 2147483647 h 111"/>
                <a:gd name="T4" fmla="*/ 2147483647 w 180"/>
                <a:gd name="T5" fmla="*/ 2147483647 h 111"/>
                <a:gd name="T6" fmla="*/ 2147483647 w 180"/>
                <a:gd name="T7" fmla="*/ 2147483647 h 111"/>
                <a:gd name="T8" fmla="*/ 2147483647 w 180"/>
                <a:gd name="T9" fmla="*/ 2147483647 h 111"/>
                <a:gd name="T10" fmla="*/ 2147483647 w 180"/>
                <a:gd name="T11" fmla="*/ 2147483647 h 111"/>
                <a:gd name="T12" fmla="*/ 2147483647 w 180"/>
                <a:gd name="T13" fmla="*/ 2147483647 h 111"/>
                <a:gd name="T14" fmla="*/ 2147483647 w 180"/>
                <a:gd name="T15" fmla="*/ 2147483647 h 111"/>
                <a:gd name="T16" fmla="*/ 2147483647 w 180"/>
                <a:gd name="T17" fmla="*/ 2147483647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0"/>
                <a:gd name="T28" fmla="*/ 0 h 111"/>
                <a:gd name="T29" fmla="*/ 180 w 180"/>
                <a:gd name="T30" fmla="*/ 111 h 1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0" h="111">
                  <a:moveTo>
                    <a:pt x="40" y="111"/>
                  </a:moveTo>
                  <a:cubicBezTo>
                    <a:pt x="40" y="111"/>
                    <a:pt x="0" y="93"/>
                    <a:pt x="4" y="64"/>
                  </a:cubicBezTo>
                  <a:cubicBezTo>
                    <a:pt x="7" y="35"/>
                    <a:pt x="34" y="24"/>
                    <a:pt x="77" y="36"/>
                  </a:cubicBezTo>
                  <a:cubicBezTo>
                    <a:pt x="77" y="36"/>
                    <a:pt x="95" y="0"/>
                    <a:pt x="131" y="1"/>
                  </a:cubicBezTo>
                  <a:cubicBezTo>
                    <a:pt x="162" y="3"/>
                    <a:pt x="175" y="22"/>
                    <a:pt x="180" y="34"/>
                  </a:cubicBezTo>
                  <a:cubicBezTo>
                    <a:pt x="180" y="34"/>
                    <a:pt x="161" y="8"/>
                    <a:pt x="129" y="8"/>
                  </a:cubicBezTo>
                  <a:cubicBezTo>
                    <a:pt x="92" y="9"/>
                    <a:pt x="79" y="41"/>
                    <a:pt x="79" y="41"/>
                  </a:cubicBezTo>
                  <a:cubicBezTo>
                    <a:pt x="79" y="41"/>
                    <a:pt x="35" y="24"/>
                    <a:pt x="14" y="57"/>
                  </a:cubicBezTo>
                  <a:cubicBezTo>
                    <a:pt x="7" y="78"/>
                    <a:pt x="11" y="93"/>
                    <a:pt x="40" y="111"/>
                  </a:cubicBezTo>
                </a:path>
              </a:pathLst>
            </a:custGeom>
            <a:solidFill>
              <a:schemeClr val="bg1"/>
            </a:solidFill>
            <a:ln w="9525">
              <a:noFill/>
              <a:round/>
              <a:headEnd/>
              <a:tailEnd/>
            </a:ln>
          </p:spPr>
          <p:txBody>
            <a:bodyPr/>
            <a:lstStyle/>
            <a:p>
              <a:endParaRPr lang="zh-CN" altLang="en-US"/>
            </a:p>
          </p:txBody>
        </p:sp>
      </p:grpSp>
      <p:sp>
        <p:nvSpPr>
          <p:cNvPr id="3" name="AutoShape 122"/>
          <p:cNvSpPr>
            <a:spLocks noChangeAspect="1" noChangeArrowheads="1"/>
          </p:cNvSpPr>
          <p:nvPr/>
        </p:nvSpPr>
        <p:spPr bwMode="auto">
          <a:xfrm>
            <a:off x="7164388" y="908050"/>
            <a:ext cx="1584325" cy="1944688"/>
          </a:xfrm>
          <a:prstGeom prst="roundRect">
            <a:avLst>
              <a:gd name="adj" fmla="val 10801"/>
            </a:avLst>
          </a:prstGeom>
          <a:noFill/>
          <a:ln w="38100">
            <a:solidFill>
              <a:srgbClr val="0087E2">
                <a:lumMod val="75000"/>
              </a:srgbClr>
            </a:solidFill>
            <a:round/>
            <a:headEnd/>
            <a:tailEnd/>
          </a:ln>
          <a:effectLst>
            <a:outerShdw blurRad="50800" dist="38100" dir="2700000" algn="tl" rotWithShape="0">
              <a:prstClr val="black">
                <a:alpha val="40000"/>
              </a:prstClr>
            </a:outerShdw>
          </a:effectLst>
        </p:spPr>
        <p:txBody>
          <a:bodyPr wrap="none" anchor="ctr"/>
          <a:lstStyle/>
          <a:p>
            <a:pPr algn="ctr" fontAlgn="auto">
              <a:spcBef>
                <a:spcPts val="0"/>
              </a:spcBef>
              <a:spcAft>
                <a:spcPts val="0"/>
              </a:spcAft>
              <a:defRPr/>
            </a:pPr>
            <a:endParaRPr kumimoji="0" lang="zh-CN" altLang="en-US" sz="1800" b="0" kern="0">
              <a:solidFill>
                <a:sysClr val="windowText" lastClr="000000"/>
              </a:solidFill>
              <a:latin typeface="Arial" pitchFamily="34" charset="0"/>
              <a:ea typeface="华文细黑" pitchFamily="2" charset="-122"/>
            </a:endParaRPr>
          </a:p>
        </p:txBody>
      </p:sp>
      <p:sp>
        <p:nvSpPr>
          <p:cNvPr id="123943" name="Rectangle 24"/>
          <p:cNvSpPr>
            <a:spLocks noChangeArrowheads="1"/>
          </p:cNvSpPr>
          <p:nvPr/>
        </p:nvSpPr>
        <p:spPr bwMode="auto">
          <a:xfrm>
            <a:off x="7251700" y="981075"/>
            <a:ext cx="1223092" cy="430887"/>
          </a:xfrm>
          <a:prstGeom prst="rect">
            <a:avLst/>
          </a:prstGeom>
          <a:noFill/>
          <a:ln w="9525" algn="ctr">
            <a:noFill/>
            <a:miter lim="800000"/>
            <a:headEnd/>
            <a:tailEnd/>
          </a:ln>
        </p:spPr>
        <p:txBody>
          <a:bodyPr wrap="none" lIns="0" tIns="0" rIns="0" bIns="0">
            <a:spAutoFit/>
          </a:bodyPr>
          <a:lstStyle/>
          <a:p>
            <a:pPr>
              <a:defRPr/>
            </a:pPr>
            <a:r>
              <a:rPr kumimoji="0" lang="en-US" altLang="zh-CN" sz="1400" dirty="0">
                <a:solidFill>
                  <a:schemeClr val="folHlink"/>
                </a:solidFill>
                <a:latin typeface="+mn-lt"/>
                <a:ea typeface="华文细黑" pitchFamily="2" charset="-122"/>
              </a:rPr>
              <a:t>Headquarter:</a:t>
            </a:r>
            <a:endParaRPr kumimoji="0" lang="zh-CN" altLang="en-US" sz="1400" dirty="0">
              <a:solidFill>
                <a:schemeClr val="folHlink"/>
              </a:solidFill>
              <a:latin typeface="+mn-lt"/>
              <a:ea typeface="华文细黑" pitchFamily="2" charset="-122"/>
            </a:endParaRPr>
          </a:p>
          <a:p>
            <a:pPr>
              <a:defRPr/>
            </a:pPr>
            <a:r>
              <a:rPr kumimoji="0" lang="en-US" altLang="zh-CN" sz="1400" dirty="0" smtClean="0">
                <a:solidFill>
                  <a:schemeClr val="folHlink"/>
                </a:solidFill>
                <a:latin typeface="+mn-lt"/>
                <a:ea typeface="华文细黑" pitchFamily="2" charset="-122"/>
              </a:rPr>
              <a:t>Control </a:t>
            </a:r>
            <a:r>
              <a:rPr kumimoji="0" lang="en-US" altLang="zh-CN" sz="1400" dirty="0">
                <a:solidFill>
                  <a:schemeClr val="folHlink"/>
                </a:solidFill>
                <a:latin typeface="+mn-lt"/>
                <a:ea typeface="华文细黑" pitchFamily="2" charset="-122"/>
              </a:rPr>
              <a:t>center</a:t>
            </a:r>
            <a:endParaRPr kumimoji="0" lang="zh-CN" altLang="en-US" sz="1400" dirty="0">
              <a:solidFill>
                <a:schemeClr val="folHlink"/>
              </a:solidFill>
              <a:latin typeface="+mn-lt"/>
              <a:ea typeface="华文细黑" pitchFamily="2" charset="-122"/>
            </a:endParaRPr>
          </a:p>
        </p:txBody>
      </p:sp>
      <p:sp>
        <p:nvSpPr>
          <p:cNvPr id="123944" name="Rectangle 218"/>
          <p:cNvSpPr>
            <a:spLocks noChangeArrowheads="1"/>
          </p:cNvSpPr>
          <p:nvPr/>
        </p:nvSpPr>
        <p:spPr bwMode="auto">
          <a:xfrm>
            <a:off x="4500563" y="2141538"/>
            <a:ext cx="1512887" cy="215900"/>
          </a:xfrm>
          <a:prstGeom prst="rect">
            <a:avLst/>
          </a:prstGeom>
          <a:noFill/>
          <a:ln w="9525" algn="ctr">
            <a:noFill/>
            <a:miter lim="800000"/>
            <a:headEnd/>
            <a:tailEnd/>
          </a:ln>
        </p:spPr>
        <p:txBody>
          <a:bodyPr wrap="none" lIns="0" tIns="0" rIns="0" bIns="0">
            <a:spAutoFit/>
          </a:bodyPr>
          <a:lstStyle/>
          <a:p>
            <a:pPr>
              <a:defRPr/>
            </a:pPr>
            <a:r>
              <a:rPr kumimoji="0" lang="en-US" altLang="zh-CN" sz="1400" dirty="0">
                <a:solidFill>
                  <a:schemeClr val="folHlink"/>
                </a:solidFill>
                <a:latin typeface="+mn-lt"/>
                <a:ea typeface="华文细黑" pitchFamily="2" charset="-122"/>
              </a:rPr>
              <a:t>Railway Bureau A</a:t>
            </a:r>
          </a:p>
        </p:txBody>
      </p:sp>
      <p:sp>
        <p:nvSpPr>
          <p:cNvPr id="123945" name="Rectangle 219"/>
          <p:cNvSpPr>
            <a:spLocks noChangeArrowheads="1"/>
          </p:cNvSpPr>
          <p:nvPr/>
        </p:nvSpPr>
        <p:spPr bwMode="auto">
          <a:xfrm>
            <a:off x="4502150" y="2781300"/>
            <a:ext cx="1069975" cy="430213"/>
          </a:xfrm>
          <a:prstGeom prst="rect">
            <a:avLst/>
          </a:prstGeom>
          <a:noFill/>
          <a:ln w="9525" algn="ctr">
            <a:noFill/>
            <a:miter lim="800000"/>
            <a:headEnd/>
            <a:tailEnd/>
          </a:ln>
        </p:spPr>
        <p:txBody>
          <a:bodyPr lIns="0" tIns="0" rIns="0" bIns="0">
            <a:spAutoFit/>
          </a:bodyPr>
          <a:lstStyle/>
          <a:p>
            <a:pPr>
              <a:defRPr/>
            </a:pPr>
            <a:r>
              <a:rPr kumimoji="0" lang="en-US" altLang="zh-CN" sz="1400" dirty="0">
                <a:solidFill>
                  <a:schemeClr val="folHlink"/>
                </a:solidFill>
                <a:latin typeface="+mn-lt"/>
                <a:ea typeface="华文细黑" pitchFamily="2" charset="-122"/>
              </a:rPr>
              <a:t>Railway Bureau B</a:t>
            </a:r>
          </a:p>
        </p:txBody>
      </p:sp>
      <p:sp>
        <p:nvSpPr>
          <p:cNvPr id="4" name="AutoShape 122"/>
          <p:cNvSpPr>
            <a:spLocks noChangeAspect="1" noChangeArrowheads="1"/>
          </p:cNvSpPr>
          <p:nvPr/>
        </p:nvSpPr>
        <p:spPr bwMode="auto">
          <a:xfrm>
            <a:off x="4427538" y="2565400"/>
            <a:ext cx="1728787" cy="863600"/>
          </a:xfrm>
          <a:prstGeom prst="roundRect">
            <a:avLst>
              <a:gd name="adj" fmla="val 10801"/>
            </a:avLst>
          </a:prstGeom>
          <a:noFill/>
          <a:ln w="38100">
            <a:solidFill>
              <a:srgbClr val="0087E2">
                <a:lumMod val="75000"/>
              </a:srgbClr>
            </a:solidFill>
            <a:round/>
            <a:headEnd/>
            <a:tailEnd/>
          </a:ln>
          <a:effectLst>
            <a:outerShdw blurRad="50800" dist="38100" dir="2700000" algn="tl" rotWithShape="0">
              <a:prstClr val="black">
                <a:alpha val="40000"/>
              </a:prstClr>
            </a:outerShdw>
          </a:effectLst>
        </p:spPr>
        <p:txBody>
          <a:bodyPr wrap="none" anchor="ctr"/>
          <a:lstStyle/>
          <a:p>
            <a:pPr algn="ctr" fontAlgn="auto">
              <a:spcBef>
                <a:spcPts val="0"/>
              </a:spcBef>
              <a:spcAft>
                <a:spcPts val="0"/>
              </a:spcAft>
              <a:defRPr/>
            </a:pPr>
            <a:endParaRPr kumimoji="0" lang="zh-CN" altLang="en-US" sz="1800" b="0" kern="0">
              <a:solidFill>
                <a:sysClr val="windowText" lastClr="000000"/>
              </a:solidFill>
              <a:latin typeface="Arial" pitchFamily="34" charset="0"/>
              <a:ea typeface="华文细黑" pitchFamily="2" charset="-122"/>
            </a:endParaRPr>
          </a:p>
        </p:txBody>
      </p:sp>
      <p:sp>
        <p:nvSpPr>
          <p:cNvPr id="125995" name="Line 149"/>
          <p:cNvSpPr>
            <a:spLocks noChangeShapeType="1"/>
          </p:cNvSpPr>
          <p:nvPr/>
        </p:nvSpPr>
        <p:spPr bwMode="auto">
          <a:xfrm flipH="1" flipV="1">
            <a:off x="5724525" y="1412875"/>
            <a:ext cx="1727200" cy="287338"/>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25996" name="Line 149"/>
          <p:cNvSpPr>
            <a:spLocks noChangeShapeType="1"/>
          </p:cNvSpPr>
          <p:nvPr/>
        </p:nvSpPr>
        <p:spPr bwMode="auto">
          <a:xfrm flipH="1" flipV="1">
            <a:off x="5651500" y="1773238"/>
            <a:ext cx="1873250" cy="431800"/>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25997" name="Line 149"/>
          <p:cNvSpPr>
            <a:spLocks noChangeShapeType="1"/>
          </p:cNvSpPr>
          <p:nvPr/>
        </p:nvSpPr>
        <p:spPr bwMode="auto">
          <a:xfrm flipH="1">
            <a:off x="5651500" y="1700213"/>
            <a:ext cx="1800225" cy="73025"/>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25998" name="Line 149"/>
          <p:cNvSpPr>
            <a:spLocks noChangeShapeType="1"/>
          </p:cNvSpPr>
          <p:nvPr/>
        </p:nvSpPr>
        <p:spPr bwMode="auto">
          <a:xfrm flipH="1" flipV="1">
            <a:off x="5724525" y="1412875"/>
            <a:ext cx="1727200" cy="792163"/>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25999" name="Line 149"/>
          <p:cNvSpPr>
            <a:spLocks noChangeShapeType="1"/>
          </p:cNvSpPr>
          <p:nvPr/>
        </p:nvSpPr>
        <p:spPr bwMode="auto">
          <a:xfrm flipH="1">
            <a:off x="5724525" y="1700213"/>
            <a:ext cx="1727200" cy="1081087"/>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26000" name="Line 149"/>
          <p:cNvSpPr>
            <a:spLocks noChangeShapeType="1"/>
          </p:cNvSpPr>
          <p:nvPr/>
        </p:nvSpPr>
        <p:spPr bwMode="auto">
          <a:xfrm flipH="1">
            <a:off x="5724525" y="2276475"/>
            <a:ext cx="1727200" cy="504825"/>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26001" name="Line 149"/>
          <p:cNvSpPr>
            <a:spLocks noChangeShapeType="1"/>
          </p:cNvSpPr>
          <p:nvPr/>
        </p:nvSpPr>
        <p:spPr bwMode="auto">
          <a:xfrm flipH="1">
            <a:off x="5724525" y="1628775"/>
            <a:ext cx="1800225" cy="1512888"/>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126002" name="Line 149"/>
          <p:cNvSpPr>
            <a:spLocks noChangeShapeType="1"/>
          </p:cNvSpPr>
          <p:nvPr/>
        </p:nvSpPr>
        <p:spPr bwMode="auto">
          <a:xfrm flipH="1">
            <a:off x="5795963" y="2276475"/>
            <a:ext cx="1655762" cy="792163"/>
          </a:xfrm>
          <a:prstGeom prst="line">
            <a:avLst/>
          </a:prstGeom>
          <a:noFill/>
          <a:ln w="19050">
            <a:solidFill>
              <a:srgbClr val="0000FF"/>
            </a:solidFill>
            <a:round/>
            <a:headEnd/>
            <a:tailEnd/>
          </a:ln>
        </p:spPr>
        <p:txBody>
          <a:bodyPr wrap="none" lIns="90000" tIns="46800" rIns="90000" bIns="46800" anchor="ctr"/>
          <a:lstStyle/>
          <a:p>
            <a:endParaRPr lang="zh-CN" altLang="en-US"/>
          </a:p>
        </p:txBody>
      </p:sp>
      <p:sp>
        <p:nvSpPr>
          <p:cNvPr id="510184" name="Rectangle 232"/>
          <p:cNvSpPr>
            <a:spLocks noChangeArrowheads="1"/>
          </p:cNvSpPr>
          <p:nvPr/>
        </p:nvSpPr>
        <p:spPr bwMode="auto">
          <a:xfrm>
            <a:off x="3924300" y="1508125"/>
            <a:ext cx="833438" cy="3381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sz="1600" dirty="0">
                <a:solidFill>
                  <a:srgbClr val="FEFFFF"/>
                </a:solidFill>
                <a:latin typeface="Arial" pitchFamily="34" charset="0"/>
                <a:ea typeface="宋体" pitchFamily="2" charset="-122"/>
              </a:rPr>
              <a:t>Bearer</a:t>
            </a:r>
            <a:endParaRPr kumimoji="0" lang="zh-CN" altLang="en-US" sz="1600" dirty="0">
              <a:solidFill>
                <a:srgbClr val="FEFFFF"/>
              </a:solidFill>
              <a:latin typeface="Arial" pitchFamily="34" charset="0"/>
              <a:ea typeface="宋体" pitchFamily="2" charset="-122"/>
            </a:endParaRPr>
          </a:p>
        </p:txBody>
      </p:sp>
      <p:sp>
        <p:nvSpPr>
          <p:cNvPr id="510185" name="Rectangle 233"/>
          <p:cNvSpPr>
            <a:spLocks noChangeArrowheads="1"/>
          </p:cNvSpPr>
          <p:nvPr/>
        </p:nvSpPr>
        <p:spPr bwMode="auto">
          <a:xfrm>
            <a:off x="1643063" y="1503363"/>
            <a:ext cx="833437" cy="33813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sz="1600" dirty="0">
                <a:solidFill>
                  <a:srgbClr val="FEFFFF"/>
                </a:solidFill>
                <a:latin typeface="Arial" pitchFamily="34" charset="0"/>
                <a:ea typeface="宋体" pitchFamily="2" charset="-122"/>
              </a:rPr>
              <a:t>Bearer</a:t>
            </a:r>
            <a:endParaRPr kumimoji="0" lang="zh-CN" altLang="en-US" sz="1600" dirty="0">
              <a:solidFill>
                <a:srgbClr val="FEFFFF"/>
              </a:solidFill>
              <a:latin typeface="Arial" pitchFamily="34" charset="0"/>
              <a:ea typeface="宋体" pitchFamily="2" charset="-122"/>
            </a:endParaRPr>
          </a:p>
        </p:txBody>
      </p:sp>
      <p:sp>
        <p:nvSpPr>
          <p:cNvPr id="123957" name="Rectangle 234"/>
          <p:cNvSpPr>
            <a:spLocks noChangeArrowheads="1"/>
          </p:cNvSpPr>
          <p:nvPr/>
        </p:nvSpPr>
        <p:spPr bwMode="auto">
          <a:xfrm>
            <a:off x="827088" y="981075"/>
            <a:ext cx="606425" cy="215900"/>
          </a:xfrm>
          <a:prstGeom prst="rect">
            <a:avLst/>
          </a:prstGeom>
          <a:noFill/>
          <a:ln w="9525" algn="ctr">
            <a:noFill/>
            <a:miter lim="800000"/>
            <a:headEnd/>
            <a:tailEnd/>
          </a:ln>
        </p:spPr>
        <p:txBody>
          <a:bodyPr wrap="none" lIns="0" tIns="0" rIns="0" bIns="0">
            <a:spAutoFit/>
          </a:bodyPr>
          <a:lstStyle/>
          <a:p>
            <a:pPr>
              <a:defRPr/>
            </a:pPr>
            <a:r>
              <a:rPr kumimoji="0" lang="en-US" altLang="zh-CN" sz="1400" dirty="0">
                <a:solidFill>
                  <a:schemeClr val="folHlink"/>
                </a:solidFill>
                <a:latin typeface="+mn-lt"/>
                <a:ea typeface="华文细黑" pitchFamily="2" charset="-122"/>
              </a:rPr>
              <a:t>Station</a:t>
            </a:r>
          </a:p>
        </p:txBody>
      </p:sp>
      <p:sp>
        <p:nvSpPr>
          <p:cNvPr id="123958" name="Rectangle 235"/>
          <p:cNvSpPr>
            <a:spLocks noChangeArrowheads="1"/>
          </p:cNvSpPr>
          <p:nvPr/>
        </p:nvSpPr>
        <p:spPr bwMode="auto">
          <a:xfrm>
            <a:off x="3059113" y="839788"/>
            <a:ext cx="1524000" cy="212725"/>
          </a:xfrm>
          <a:prstGeom prst="rect">
            <a:avLst/>
          </a:prstGeom>
          <a:noFill/>
          <a:ln w="9525" algn="ctr">
            <a:noFill/>
            <a:miter lim="800000"/>
            <a:headEnd/>
            <a:tailEnd/>
          </a:ln>
        </p:spPr>
        <p:txBody>
          <a:bodyPr lIns="0" tIns="0" rIns="0" bIns="0">
            <a:spAutoFit/>
          </a:bodyPr>
          <a:lstStyle/>
          <a:p>
            <a:pPr>
              <a:defRPr/>
            </a:pPr>
            <a:r>
              <a:rPr kumimoji="0" lang="en-US" altLang="zh-CN" sz="1400" dirty="0">
                <a:solidFill>
                  <a:schemeClr val="folHlink"/>
                </a:solidFill>
                <a:latin typeface="+mn-lt"/>
                <a:ea typeface="华文细黑" pitchFamily="2" charset="-122"/>
              </a:rPr>
              <a:t>Aggregation point</a:t>
            </a:r>
          </a:p>
        </p:txBody>
      </p:sp>
      <p:grpSp>
        <p:nvGrpSpPr>
          <p:cNvPr id="126007" name="Group 236"/>
          <p:cNvGrpSpPr>
            <a:grpSpLocks/>
          </p:cNvGrpSpPr>
          <p:nvPr/>
        </p:nvGrpSpPr>
        <p:grpSpPr bwMode="auto">
          <a:xfrm>
            <a:off x="6156325" y="1412875"/>
            <a:ext cx="936625" cy="1511300"/>
            <a:chOff x="884" y="2977"/>
            <a:chExt cx="1270" cy="635"/>
          </a:xfrm>
        </p:grpSpPr>
        <p:sp>
          <p:nvSpPr>
            <p:cNvPr id="126013" name="Freeform 136"/>
            <p:cNvSpPr>
              <a:spLocks/>
            </p:cNvSpPr>
            <p:nvPr/>
          </p:nvSpPr>
          <p:spPr bwMode="auto">
            <a:xfrm>
              <a:off x="884" y="2977"/>
              <a:ext cx="1270" cy="635"/>
            </a:xfrm>
            <a:custGeom>
              <a:avLst/>
              <a:gdLst>
                <a:gd name="T0" fmla="*/ 2147483647 w 277"/>
                <a:gd name="T1" fmla="*/ 2147483647 h 182"/>
                <a:gd name="T2" fmla="*/ 2147483647 w 277"/>
                <a:gd name="T3" fmla="*/ 2147483647 h 182"/>
                <a:gd name="T4" fmla="*/ 2147483647 w 277"/>
                <a:gd name="T5" fmla="*/ 2147483647 h 182"/>
                <a:gd name="T6" fmla="*/ 2147483647 w 277"/>
                <a:gd name="T7" fmla="*/ 2147483647 h 182"/>
                <a:gd name="T8" fmla="*/ 2147483647 w 277"/>
                <a:gd name="T9" fmla="*/ 2147483647 h 182"/>
                <a:gd name="T10" fmla="*/ 2147483647 w 277"/>
                <a:gd name="T11" fmla="*/ 2147483647 h 182"/>
                <a:gd name="T12" fmla="*/ 2147483647 w 277"/>
                <a:gd name="T13" fmla="*/ 2147483647 h 182"/>
                <a:gd name="T14" fmla="*/ 2147483647 w 277"/>
                <a:gd name="T15" fmla="*/ 2147483647 h 182"/>
                <a:gd name="T16" fmla="*/ 2147483647 w 277"/>
                <a:gd name="T17" fmla="*/ 2147483647 h 182"/>
                <a:gd name="T18" fmla="*/ 2147483647 w 277"/>
                <a:gd name="T19" fmla="*/ 2147483647 h 182"/>
                <a:gd name="T20" fmla="*/ 2147483647 w 277"/>
                <a:gd name="T21" fmla="*/ 2147483647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7"/>
                <a:gd name="T34" fmla="*/ 0 h 182"/>
                <a:gd name="T35" fmla="*/ 277 w 277"/>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7" h="182">
                  <a:moveTo>
                    <a:pt x="89" y="36"/>
                  </a:moveTo>
                  <a:cubicBezTo>
                    <a:pt x="89" y="36"/>
                    <a:pt x="99" y="0"/>
                    <a:pt x="150" y="3"/>
                  </a:cubicBezTo>
                  <a:cubicBezTo>
                    <a:pt x="194" y="7"/>
                    <a:pt x="206" y="45"/>
                    <a:pt x="206" y="45"/>
                  </a:cubicBezTo>
                  <a:cubicBezTo>
                    <a:pt x="206" y="45"/>
                    <a:pt x="255" y="32"/>
                    <a:pt x="266" y="73"/>
                  </a:cubicBezTo>
                  <a:cubicBezTo>
                    <a:pt x="277" y="113"/>
                    <a:pt x="234" y="125"/>
                    <a:pt x="234" y="125"/>
                  </a:cubicBezTo>
                  <a:cubicBezTo>
                    <a:pt x="234" y="125"/>
                    <a:pt x="234" y="152"/>
                    <a:pt x="209" y="160"/>
                  </a:cubicBezTo>
                  <a:cubicBezTo>
                    <a:pt x="180" y="168"/>
                    <a:pt x="162" y="147"/>
                    <a:pt x="162" y="147"/>
                  </a:cubicBezTo>
                  <a:cubicBezTo>
                    <a:pt x="162" y="147"/>
                    <a:pt x="138" y="182"/>
                    <a:pt x="96" y="173"/>
                  </a:cubicBezTo>
                  <a:cubicBezTo>
                    <a:pt x="56" y="165"/>
                    <a:pt x="57" y="131"/>
                    <a:pt x="57" y="131"/>
                  </a:cubicBezTo>
                  <a:cubicBezTo>
                    <a:pt x="57" y="131"/>
                    <a:pt x="0" y="114"/>
                    <a:pt x="10" y="69"/>
                  </a:cubicBezTo>
                  <a:cubicBezTo>
                    <a:pt x="22" y="15"/>
                    <a:pt x="89" y="36"/>
                    <a:pt x="89" y="36"/>
                  </a:cubicBezTo>
                  <a:close/>
                </a:path>
              </a:pathLst>
            </a:custGeom>
            <a:solidFill>
              <a:srgbClr val="558ED5"/>
            </a:solidFill>
            <a:ln w="9525">
              <a:noFill/>
              <a:round/>
              <a:headEnd/>
              <a:tailEnd/>
            </a:ln>
          </p:spPr>
          <p:txBody>
            <a:bodyPr/>
            <a:lstStyle/>
            <a:p>
              <a:endParaRPr lang="zh-CN" altLang="en-US"/>
            </a:p>
          </p:txBody>
        </p:sp>
        <p:sp>
          <p:nvSpPr>
            <p:cNvPr id="126014" name="Freeform 137"/>
            <p:cNvSpPr>
              <a:spLocks/>
            </p:cNvSpPr>
            <p:nvPr/>
          </p:nvSpPr>
          <p:spPr bwMode="auto">
            <a:xfrm>
              <a:off x="975" y="3042"/>
              <a:ext cx="825" cy="388"/>
            </a:xfrm>
            <a:custGeom>
              <a:avLst/>
              <a:gdLst>
                <a:gd name="T0" fmla="*/ 2147483647 w 180"/>
                <a:gd name="T1" fmla="*/ 2147483647 h 111"/>
                <a:gd name="T2" fmla="*/ 2147483647 w 180"/>
                <a:gd name="T3" fmla="*/ 2147483647 h 111"/>
                <a:gd name="T4" fmla="*/ 2147483647 w 180"/>
                <a:gd name="T5" fmla="*/ 2147483647 h 111"/>
                <a:gd name="T6" fmla="*/ 2147483647 w 180"/>
                <a:gd name="T7" fmla="*/ 2147483647 h 111"/>
                <a:gd name="T8" fmla="*/ 2147483647 w 180"/>
                <a:gd name="T9" fmla="*/ 2147483647 h 111"/>
                <a:gd name="T10" fmla="*/ 2147483647 w 180"/>
                <a:gd name="T11" fmla="*/ 2147483647 h 111"/>
                <a:gd name="T12" fmla="*/ 2147483647 w 180"/>
                <a:gd name="T13" fmla="*/ 2147483647 h 111"/>
                <a:gd name="T14" fmla="*/ 2147483647 w 180"/>
                <a:gd name="T15" fmla="*/ 2147483647 h 111"/>
                <a:gd name="T16" fmla="*/ 2147483647 w 180"/>
                <a:gd name="T17" fmla="*/ 2147483647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0"/>
                <a:gd name="T28" fmla="*/ 0 h 111"/>
                <a:gd name="T29" fmla="*/ 180 w 180"/>
                <a:gd name="T30" fmla="*/ 111 h 1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0" h="111">
                  <a:moveTo>
                    <a:pt x="40" y="111"/>
                  </a:moveTo>
                  <a:cubicBezTo>
                    <a:pt x="40" y="111"/>
                    <a:pt x="0" y="93"/>
                    <a:pt x="4" y="64"/>
                  </a:cubicBezTo>
                  <a:cubicBezTo>
                    <a:pt x="7" y="35"/>
                    <a:pt x="34" y="24"/>
                    <a:pt x="77" y="36"/>
                  </a:cubicBezTo>
                  <a:cubicBezTo>
                    <a:pt x="77" y="36"/>
                    <a:pt x="95" y="0"/>
                    <a:pt x="131" y="1"/>
                  </a:cubicBezTo>
                  <a:cubicBezTo>
                    <a:pt x="162" y="3"/>
                    <a:pt x="175" y="22"/>
                    <a:pt x="180" y="34"/>
                  </a:cubicBezTo>
                  <a:cubicBezTo>
                    <a:pt x="180" y="34"/>
                    <a:pt x="161" y="8"/>
                    <a:pt x="129" y="8"/>
                  </a:cubicBezTo>
                  <a:cubicBezTo>
                    <a:pt x="92" y="9"/>
                    <a:pt x="79" y="41"/>
                    <a:pt x="79" y="41"/>
                  </a:cubicBezTo>
                  <a:cubicBezTo>
                    <a:pt x="79" y="41"/>
                    <a:pt x="35" y="24"/>
                    <a:pt x="14" y="57"/>
                  </a:cubicBezTo>
                  <a:cubicBezTo>
                    <a:pt x="7" y="78"/>
                    <a:pt x="11" y="93"/>
                    <a:pt x="40" y="111"/>
                  </a:cubicBezTo>
                </a:path>
              </a:pathLst>
            </a:custGeom>
            <a:solidFill>
              <a:schemeClr val="bg1"/>
            </a:solidFill>
            <a:ln w="9525">
              <a:noFill/>
              <a:round/>
              <a:headEnd/>
              <a:tailEnd/>
            </a:ln>
          </p:spPr>
          <p:txBody>
            <a:bodyPr/>
            <a:lstStyle/>
            <a:p>
              <a:endParaRPr lang="zh-CN" altLang="en-US"/>
            </a:p>
          </p:txBody>
        </p:sp>
      </p:grpSp>
      <p:sp>
        <p:nvSpPr>
          <p:cNvPr id="510191" name="Rectangle 239"/>
          <p:cNvSpPr>
            <a:spLocks noChangeArrowheads="1"/>
          </p:cNvSpPr>
          <p:nvPr/>
        </p:nvSpPr>
        <p:spPr bwMode="auto">
          <a:xfrm>
            <a:off x="6332538" y="2000250"/>
            <a:ext cx="894347" cy="276999"/>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kumimoji="0" lang="en-US" altLang="zh-CN" dirty="0" smtClean="0">
                <a:solidFill>
                  <a:srgbClr val="FEFFFF"/>
                </a:solidFill>
                <a:latin typeface="Arial" pitchFamily="34" charset="0"/>
                <a:ea typeface="宋体" pitchFamily="2" charset="-122"/>
              </a:rPr>
              <a:t>Transport</a:t>
            </a:r>
            <a:endParaRPr kumimoji="0" lang="zh-CN" altLang="en-US" dirty="0">
              <a:solidFill>
                <a:srgbClr val="FEFFFF"/>
              </a:solidFill>
              <a:latin typeface="Arial" pitchFamily="34" charset="0"/>
              <a:ea typeface="宋体" pitchFamily="2" charset="-122"/>
            </a:endParaRPr>
          </a:p>
        </p:txBody>
      </p:sp>
      <p:sp>
        <p:nvSpPr>
          <p:cNvPr id="126009" name="Rectangle 105"/>
          <p:cNvSpPr txBox="1">
            <a:spLocks noChangeArrowheads="1"/>
          </p:cNvSpPr>
          <p:nvPr/>
        </p:nvSpPr>
        <p:spPr bwMode="auto">
          <a:xfrm>
            <a:off x="4572000" y="3933056"/>
            <a:ext cx="4572000" cy="1565557"/>
          </a:xfrm>
          <a:prstGeom prst="rect">
            <a:avLst/>
          </a:prstGeom>
          <a:noFill/>
          <a:ln w="9525">
            <a:noFill/>
            <a:miter lim="800000"/>
            <a:headEnd/>
            <a:tailEnd/>
          </a:ln>
        </p:spPr>
        <p:txBody>
          <a:bodyPr>
            <a:spAutoFit/>
          </a:bodyPr>
          <a:lstStyle/>
          <a:p>
            <a:pPr marL="111125" indent="-111125">
              <a:lnSpc>
                <a:spcPct val="110000"/>
              </a:lnSpc>
              <a:spcAft>
                <a:spcPts val="400"/>
              </a:spcAft>
              <a:buClr>
                <a:srgbClr val="0087E2"/>
              </a:buClr>
              <a:buSzPct val="80000"/>
              <a:buFont typeface="Arial" charset="0"/>
              <a:buChar char="●"/>
            </a:pPr>
            <a:r>
              <a:rPr lang="en-US" altLang="zh-CN" b="0" dirty="0">
                <a:solidFill>
                  <a:srgbClr val="000000"/>
                </a:solidFill>
                <a:latin typeface="Times New Roman" pitchFamily="18" charset="0"/>
                <a:ea typeface="华文细黑" pitchFamily="2" charset="-122"/>
                <a:cs typeface="Times New Roman" pitchFamily="18" charset="0"/>
              </a:rPr>
              <a:t>It has a three-level network architecture covering the entire line and is divided into two levels: unified </a:t>
            </a:r>
            <a:r>
              <a:rPr lang="en-US" altLang="zh-CN" b="0" dirty="0" smtClean="0">
                <a:solidFill>
                  <a:srgbClr val="000000"/>
                </a:solidFill>
                <a:latin typeface="Times New Roman" pitchFamily="18" charset="0"/>
                <a:ea typeface="华文细黑" pitchFamily="2" charset="-122"/>
                <a:cs typeface="Times New Roman" pitchFamily="18" charset="0"/>
              </a:rPr>
              <a:t>Delivery </a:t>
            </a:r>
            <a:r>
              <a:rPr lang="en-US" altLang="zh-CN" b="0" dirty="0">
                <a:solidFill>
                  <a:srgbClr val="000000"/>
                </a:solidFill>
                <a:latin typeface="Times New Roman" pitchFamily="18" charset="0"/>
                <a:ea typeface="华文细黑" pitchFamily="2" charset="-122"/>
                <a:cs typeface="Times New Roman" pitchFamily="18" charset="0"/>
              </a:rPr>
              <a:t>by the central office and internal </a:t>
            </a:r>
            <a:r>
              <a:rPr lang="en-US" altLang="zh-CN" b="0" dirty="0" smtClean="0">
                <a:solidFill>
                  <a:srgbClr val="000000"/>
                </a:solidFill>
                <a:latin typeface="Times New Roman" pitchFamily="18" charset="0"/>
                <a:ea typeface="华文细黑" pitchFamily="2" charset="-122"/>
                <a:cs typeface="Times New Roman" pitchFamily="18" charset="0"/>
              </a:rPr>
              <a:t>Delivery </a:t>
            </a:r>
            <a:r>
              <a:rPr lang="en-US" altLang="zh-CN" b="0" dirty="0">
                <a:solidFill>
                  <a:srgbClr val="000000"/>
                </a:solidFill>
                <a:latin typeface="Times New Roman" pitchFamily="18" charset="0"/>
                <a:ea typeface="华文细黑" pitchFamily="2" charset="-122"/>
                <a:cs typeface="Times New Roman" pitchFamily="18" charset="0"/>
              </a:rPr>
              <a:t>by railway bureaus. It is used for operation scheduling and real-time tracking, adjustment and </a:t>
            </a:r>
            <a:r>
              <a:rPr lang="en-US" altLang="zh-CN" b="0" dirty="0" smtClean="0">
                <a:solidFill>
                  <a:srgbClr val="000000"/>
                </a:solidFill>
                <a:latin typeface="Times New Roman" pitchFamily="18" charset="0"/>
                <a:ea typeface="华文细黑" pitchFamily="2" charset="-122"/>
                <a:cs typeface="Times New Roman" pitchFamily="18" charset="0"/>
              </a:rPr>
              <a:t>Control. </a:t>
            </a:r>
            <a:endParaRPr lang="zh-CN" altLang="en-US" b="0" dirty="0">
              <a:solidFill>
                <a:srgbClr val="000000"/>
              </a:solidFill>
              <a:latin typeface="Times New Roman" pitchFamily="18" charset="0"/>
              <a:ea typeface="华文细黑" pitchFamily="2" charset="-122"/>
              <a:cs typeface="Times New Roman" pitchFamily="18" charset="0"/>
            </a:endParaRPr>
          </a:p>
          <a:p>
            <a:pPr marL="111125" indent="-111125">
              <a:lnSpc>
                <a:spcPct val="110000"/>
              </a:lnSpc>
              <a:spcAft>
                <a:spcPts val="400"/>
              </a:spcAft>
              <a:buClr>
                <a:srgbClr val="0087E2"/>
              </a:buClr>
              <a:buSzPct val="80000"/>
              <a:buFont typeface="Arial" charset="0"/>
              <a:buChar char="●"/>
            </a:pPr>
            <a:r>
              <a:rPr lang="en-US" altLang="zh-CN" b="0" dirty="0">
                <a:solidFill>
                  <a:srgbClr val="000000"/>
                </a:solidFill>
                <a:latin typeface="Times New Roman" pitchFamily="18" charset="0"/>
                <a:ea typeface="华文细黑" pitchFamily="2" charset="-122"/>
                <a:cs typeface="Times New Roman" pitchFamily="18" charset="0"/>
              </a:rPr>
              <a:t>It consists of the office communications system, control signaling system, data communication system and multi-media system. It performs distributed control and centralized management. </a:t>
            </a:r>
            <a:endParaRPr lang="zh-CN" altLang="en-US" b="0" dirty="0">
              <a:solidFill>
                <a:srgbClr val="000000"/>
              </a:solidFill>
              <a:latin typeface="Times New Roman" pitchFamily="18" charset="0"/>
              <a:ea typeface="华文细黑" pitchFamily="2" charset="-122"/>
              <a:cs typeface="Times New Roman" pitchFamily="18" charset="0"/>
            </a:endParaRPr>
          </a:p>
        </p:txBody>
      </p:sp>
      <p:sp>
        <p:nvSpPr>
          <p:cNvPr id="510193" name="Text Box 241"/>
          <p:cNvSpPr txBox="1">
            <a:spLocks noChangeArrowheads="1"/>
          </p:cNvSpPr>
          <p:nvPr/>
        </p:nvSpPr>
        <p:spPr bwMode="auto">
          <a:xfrm>
            <a:off x="4499992" y="3645024"/>
            <a:ext cx="3498073" cy="30777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sz="1400" dirty="0">
                <a:solidFill>
                  <a:schemeClr val="tx2"/>
                </a:solidFill>
                <a:latin typeface="Arial" pitchFamily="34" charset="0"/>
                <a:ea typeface="华文细黑" pitchFamily="2" charset="-122"/>
              </a:rPr>
              <a:t>Overall architecture of </a:t>
            </a:r>
            <a:r>
              <a:rPr lang="en-US" altLang="zh-CN" sz="1400" dirty="0" smtClean="0">
                <a:solidFill>
                  <a:schemeClr val="tx2"/>
                </a:solidFill>
                <a:latin typeface="Arial" pitchFamily="34" charset="0"/>
                <a:ea typeface="华文细黑" pitchFamily="2" charset="-122"/>
              </a:rPr>
              <a:t>Delivery </a:t>
            </a:r>
            <a:r>
              <a:rPr lang="en-US" altLang="zh-CN" sz="1400" dirty="0">
                <a:solidFill>
                  <a:schemeClr val="tx2"/>
                </a:solidFill>
                <a:latin typeface="Arial" pitchFamily="34" charset="0"/>
                <a:ea typeface="华文细黑" pitchFamily="2" charset="-122"/>
              </a:rPr>
              <a:t>system</a:t>
            </a:r>
            <a:endParaRPr lang="zh-CN" altLang="en-US" sz="1400" dirty="0">
              <a:solidFill>
                <a:schemeClr val="tx2"/>
              </a:solidFill>
              <a:latin typeface="Arial" pitchFamily="34" charset="0"/>
              <a:ea typeface="华文细黑" pitchFamily="2" charset="-122"/>
            </a:endParaRPr>
          </a:p>
        </p:txBody>
      </p:sp>
      <p:sp>
        <p:nvSpPr>
          <p:cNvPr id="510194" name="Text Box 242"/>
          <p:cNvSpPr txBox="1">
            <a:spLocks noChangeArrowheads="1"/>
          </p:cNvSpPr>
          <p:nvPr/>
        </p:nvSpPr>
        <p:spPr bwMode="auto">
          <a:xfrm>
            <a:off x="4788024" y="5445224"/>
            <a:ext cx="2882264" cy="307777"/>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defRPr/>
            </a:pPr>
            <a:r>
              <a:rPr lang="en-US" altLang="zh-CN" sz="1400" dirty="0">
                <a:solidFill>
                  <a:schemeClr val="tx2"/>
                </a:solidFill>
                <a:latin typeface="Arial" pitchFamily="34" charset="0"/>
                <a:ea typeface="华文细黑" pitchFamily="2" charset="-122"/>
              </a:rPr>
              <a:t>Service </a:t>
            </a:r>
            <a:r>
              <a:rPr lang="en-US" altLang="zh-CN" sz="1400" dirty="0" smtClean="0">
                <a:solidFill>
                  <a:schemeClr val="tx2"/>
                </a:solidFill>
                <a:latin typeface="Arial" pitchFamily="34" charset="0"/>
                <a:ea typeface="华文细黑" pitchFamily="2" charset="-122"/>
              </a:rPr>
              <a:t>Transport requirements</a:t>
            </a:r>
            <a:endParaRPr lang="zh-CN" altLang="en-US" sz="1400" dirty="0">
              <a:solidFill>
                <a:schemeClr val="tx2"/>
              </a:solidFill>
              <a:latin typeface="Arial" pitchFamily="34" charset="0"/>
              <a:ea typeface="华文细黑" pitchFamily="2" charset="-122"/>
            </a:endParaRPr>
          </a:p>
        </p:txBody>
      </p:sp>
      <p:sp>
        <p:nvSpPr>
          <p:cNvPr id="126012" name="Rectangle 105"/>
          <p:cNvSpPr txBox="1">
            <a:spLocks noChangeArrowheads="1"/>
          </p:cNvSpPr>
          <p:nvPr/>
        </p:nvSpPr>
        <p:spPr bwMode="auto">
          <a:xfrm>
            <a:off x="4572000" y="5661248"/>
            <a:ext cx="4572000" cy="753027"/>
          </a:xfrm>
          <a:prstGeom prst="rect">
            <a:avLst/>
          </a:prstGeom>
          <a:noFill/>
          <a:ln w="9525">
            <a:noFill/>
            <a:miter lim="800000"/>
            <a:headEnd/>
            <a:tailEnd/>
          </a:ln>
        </p:spPr>
        <p:txBody>
          <a:bodyPr wrap="square">
            <a:spAutoFit/>
          </a:bodyPr>
          <a:lstStyle/>
          <a:p>
            <a:pPr marL="111125" indent="-111125">
              <a:lnSpc>
                <a:spcPct val="110000"/>
              </a:lnSpc>
              <a:spcAft>
                <a:spcPts val="400"/>
              </a:spcAft>
              <a:buClr>
                <a:srgbClr val="0087E2"/>
              </a:buClr>
              <a:buSzPct val="80000"/>
              <a:buFont typeface="Arial" charset="0"/>
              <a:buChar char="●"/>
            </a:pPr>
            <a:r>
              <a:rPr lang="en-US" altLang="zh-CN" b="0" dirty="0">
                <a:solidFill>
                  <a:srgbClr val="000000"/>
                </a:solidFill>
                <a:latin typeface="Times New Roman" pitchFamily="18" charset="0"/>
                <a:ea typeface="华文细黑" pitchFamily="2" charset="-122"/>
                <a:cs typeface="Times New Roman" pitchFamily="18" charset="0"/>
              </a:rPr>
              <a:t>Large number of access points, Ethernet and TDM service interfaces. </a:t>
            </a:r>
            <a:endParaRPr lang="zh-CN" altLang="en-US" b="0" dirty="0">
              <a:solidFill>
                <a:srgbClr val="000000"/>
              </a:solidFill>
              <a:latin typeface="Times New Roman" pitchFamily="18" charset="0"/>
              <a:ea typeface="华文细黑" pitchFamily="2" charset="-122"/>
              <a:cs typeface="Times New Roman" pitchFamily="18" charset="0"/>
            </a:endParaRPr>
          </a:p>
          <a:p>
            <a:pPr marL="111125" indent="-111125">
              <a:lnSpc>
                <a:spcPct val="110000"/>
              </a:lnSpc>
              <a:spcAft>
                <a:spcPts val="400"/>
              </a:spcAft>
              <a:buClr>
                <a:srgbClr val="0087E2"/>
              </a:buClr>
              <a:buSzPct val="80000"/>
              <a:buFont typeface="Arial" charset="0"/>
              <a:buChar char="●"/>
            </a:pPr>
            <a:r>
              <a:rPr lang="en-US" altLang="zh-CN" b="0" dirty="0">
                <a:solidFill>
                  <a:srgbClr val="000000"/>
                </a:solidFill>
                <a:latin typeface="Times New Roman" pitchFamily="18" charset="0"/>
                <a:ea typeface="华文细黑" pitchFamily="2" charset="-122"/>
                <a:cs typeface="Times New Roman" pitchFamily="18" charset="0"/>
              </a:rPr>
              <a:t>A wide bandwidth will be required when multimedia monitoring is required. </a:t>
            </a:r>
            <a:endParaRPr lang="zh-CN" altLang="en-US" b="0" dirty="0">
              <a:solidFill>
                <a:srgbClr val="000000"/>
              </a:solidFill>
              <a:latin typeface="Times New Roman" pitchFamily="18" charset="0"/>
              <a:ea typeface="华文细黑" pitchFamily="2" charset="-122"/>
              <a:cs typeface="Times New Roman" pitchFamily="18" charset="0"/>
            </a:endParaRP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418" name="Oval 346"/>
          <p:cNvSpPr>
            <a:spLocks noChangeArrowheads="1"/>
          </p:cNvSpPr>
          <p:nvPr/>
        </p:nvSpPr>
        <p:spPr bwMode="auto">
          <a:xfrm>
            <a:off x="2700338" y="2636838"/>
            <a:ext cx="3600450" cy="1296987"/>
          </a:xfrm>
          <a:prstGeom prst="ellipse">
            <a:avLst/>
          </a:prstGeom>
          <a:noFill/>
          <a:ln w="28575" algn="ctr">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515328" name="Oval 256"/>
          <p:cNvSpPr>
            <a:spLocks noChangeArrowheads="1"/>
          </p:cNvSpPr>
          <p:nvPr/>
        </p:nvSpPr>
        <p:spPr bwMode="auto">
          <a:xfrm>
            <a:off x="1619250" y="4365625"/>
            <a:ext cx="4032250" cy="1152525"/>
          </a:xfrm>
          <a:prstGeom prst="ellipse">
            <a:avLst/>
          </a:prstGeom>
          <a:noFill/>
          <a:ln w="28575" algn="ctr">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sp>
        <p:nvSpPr>
          <p:cNvPr id="32772" name="Rectangle 2"/>
          <p:cNvSpPr>
            <a:spLocks noGrp="1" noChangeArrowheads="1"/>
          </p:cNvSpPr>
          <p:nvPr>
            <p:ph type="title"/>
          </p:nvPr>
        </p:nvSpPr>
        <p:spPr>
          <a:xfrm>
            <a:off x="147638" y="44450"/>
            <a:ext cx="8496300" cy="647700"/>
          </a:xfrm>
        </p:spPr>
        <p:txBody>
          <a:bodyPr/>
          <a:lstStyle/>
          <a:p>
            <a:pPr>
              <a:defRPr/>
            </a:pPr>
            <a:r>
              <a:rPr lang="en-US" altLang="zh-CN" sz="2400" dirty="0" smtClean="0">
                <a:latin typeface="+mj-lt"/>
              </a:rPr>
              <a:t>Overall network architecture of Delivery system</a:t>
            </a:r>
            <a:endParaRPr lang="zh-CN" altLang="en-US" sz="2400" dirty="0" smtClean="0">
              <a:latin typeface="+mj-lt"/>
            </a:endParaRPr>
          </a:p>
        </p:txBody>
      </p:sp>
      <p:grpSp>
        <p:nvGrpSpPr>
          <p:cNvPr id="128004" name="Group 123"/>
          <p:cNvGrpSpPr>
            <a:grpSpLocks/>
          </p:cNvGrpSpPr>
          <p:nvPr/>
        </p:nvGrpSpPr>
        <p:grpSpPr bwMode="auto">
          <a:xfrm>
            <a:off x="252413" y="2997200"/>
            <a:ext cx="1943100" cy="1150938"/>
            <a:chOff x="113" y="2750"/>
            <a:chExt cx="1224" cy="725"/>
          </a:xfrm>
        </p:grpSpPr>
        <p:grpSp>
          <p:nvGrpSpPr>
            <p:cNvPr id="128365" name="Group 4"/>
            <p:cNvGrpSpPr>
              <a:grpSpLocks/>
            </p:cNvGrpSpPr>
            <p:nvPr/>
          </p:nvGrpSpPr>
          <p:grpSpPr bwMode="auto">
            <a:xfrm>
              <a:off x="204" y="2931"/>
              <a:ext cx="1044" cy="363"/>
              <a:chOff x="1292" y="2341"/>
              <a:chExt cx="1194" cy="360"/>
            </a:xfrm>
          </p:grpSpPr>
          <p:sp>
            <p:nvSpPr>
              <p:cNvPr id="33204"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pPr>
                  <a:defRPr/>
                </a:pPr>
                <a:endParaRPr kumimoji="0" lang="en-US" altLang="zh-CN" sz="1800" b="0">
                  <a:latin typeface="+mj-lt"/>
                  <a:ea typeface="宋体" pitchFamily="2" charset="-122"/>
                </a:endParaRPr>
              </a:p>
            </p:txBody>
          </p:sp>
          <p:sp>
            <p:nvSpPr>
              <p:cNvPr id="33205" name="Freeform 13"/>
              <p:cNvSpPr>
                <a:spLocks/>
              </p:cNvSpPr>
              <p:nvPr/>
            </p:nvSpPr>
            <p:spPr bwMode="auto">
              <a:xfrm>
                <a:off x="1354" y="2507"/>
                <a:ext cx="1089" cy="49"/>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206" name="Line 149"/>
              <p:cNvSpPr>
                <a:spLocks noChangeShapeType="1"/>
              </p:cNvSpPr>
              <p:nvPr/>
            </p:nvSpPr>
            <p:spPr bwMode="auto">
              <a:xfrm flipH="1">
                <a:off x="2245" y="2432"/>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3207" name="Line 149"/>
              <p:cNvSpPr>
                <a:spLocks noChangeShapeType="1"/>
              </p:cNvSpPr>
              <p:nvPr/>
            </p:nvSpPr>
            <p:spPr bwMode="auto">
              <a:xfrm flipH="1">
                <a:off x="2290" y="2523"/>
                <a:ext cx="0" cy="87"/>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3208"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3209" name="Line 149"/>
              <p:cNvSpPr>
                <a:spLocks noChangeShapeType="1"/>
              </p:cNvSpPr>
              <p:nvPr/>
            </p:nvSpPr>
            <p:spPr bwMode="auto">
              <a:xfrm flipH="1">
                <a:off x="2064" y="2387"/>
                <a:ext cx="0" cy="138"/>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3210" name="Line 149"/>
              <p:cNvSpPr>
                <a:spLocks noChangeShapeType="1"/>
              </p:cNvSpPr>
              <p:nvPr/>
            </p:nvSpPr>
            <p:spPr bwMode="auto">
              <a:xfrm flipH="1">
                <a:off x="1972"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3211" name="Line 149"/>
              <p:cNvSpPr>
                <a:spLocks noChangeShapeType="1"/>
              </p:cNvSpPr>
              <p:nvPr/>
            </p:nvSpPr>
            <p:spPr bwMode="auto">
              <a:xfrm flipH="1">
                <a:off x="1882" y="2387"/>
                <a:ext cx="0" cy="138"/>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3212" name="Line 149"/>
              <p:cNvSpPr>
                <a:spLocks noChangeShapeType="1"/>
              </p:cNvSpPr>
              <p:nvPr/>
            </p:nvSpPr>
            <p:spPr bwMode="auto">
              <a:xfrm flipH="1">
                <a:off x="1791"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3213" name="Line 149"/>
              <p:cNvSpPr>
                <a:spLocks noChangeShapeType="1"/>
              </p:cNvSpPr>
              <p:nvPr/>
            </p:nvSpPr>
            <p:spPr bwMode="auto">
              <a:xfrm flipH="1">
                <a:off x="1701" y="2387"/>
                <a:ext cx="0" cy="138"/>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3214" name="Line 149"/>
              <p:cNvSpPr>
                <a:spLocks noChangeShapeType="1"/>
              </p:cNvSpPr>
              <p:nvPr/>
            </p:nvSpPr>
            <p:spPr bwMode="auto">
              <a:xfrm flipH="1">
                <a:off x="1520" y="2432"/>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3215" name="Line 149"/>
              <p:cNvSpPr>
                <a:spLocks noChangeShapeType="1"/>
              </p:cNvSpPr>
              <p:nvPr/>
            </p:nvSpPr>
            <p:spPr bwMode="auto">
              <a:xfrm flipH="1">
                <a:off x="1474" y="2523"/>
                <a:ext cx="0" cy="87"/>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3216" name="Line 149"/>
              <p:cNvSpPr>
                <a:spLocks noChangeShapeType="1"/>
              </p:cNvSpPr>
              <p:nvPr/>
            </p:nvSpPr>
            <p:spPr bwMode="auto">
              <a:xfrm flipH="1">
                <a:off x="1610"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128366" name="Group 267"/>
            <p:cNvGrpSpPr>
              <a:grpSpLocks/>
            </p:cNvGrpSpPr>
            <p:nvPr/>
          </p:nvGrpSpPr>
          <p:grpSpPr bwMode="auto">
            <a:xfrm>
              <a:off x="1156" y="3067"/>
              <a:ext cx="181" cy="272"/>
              <a:chOff x="2592388" y="2597150"/>
              <a:chExt cx="573088" cy="620713"/>
            </a:xfrm>
          </p:grpSpPr>
          <p:sp>
            <p:nvSpPr>
              <p:cNvPr id="33200" name="Freeform 72"/>
              <p:cNvSpPr>
                <a:spLocks/>
              </p:cNvSpPr>
              <p:nvPr/>
            </p:nvSpPr>
            <p:spPr bwMode="auto">
              <a:xfrm>
                <a:off x="2592386"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3201" name="Freeform 73"/>
              <p:cNvSpPr>
                <a:spLocks/>
              </p:cNvSpPr>
              <p:nvPr/>
            </p:nvSpPr>
            <p:spPr bwMode="auto">
              <a:xfrm>
                <a:off x="2592386" y="2645072"/>
                <a:ext cx="573088" cy="572791"/>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202" name="Freeform 74"/>
              <p:cNvSpPr>
                <a:spLocks noEditPoints="1"/>
              </p:cNvSpPr>
              <p:nvPr/>
            </p:nvSpPr>
            <p:spPr bwMode="auto">
              <a:xfrm>
                <a:off x="2611383" y="2724944"/>
                <a:ext cx="316623" cy="422175"/>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203" name="Freeform 75"/>
              <p:cNvSpPr>
                <a:spLocks/>
              </p:cNvSpPr>
              <p:nvPr/>
            </p:nvSpPr>
            <p:spPr bwMode="auto">
              <a:xfrm>
                <a:off x="2750697" y="2907506"/>
                <a:ext cx="41162" cy="57050"/>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grpSp>
          <p:nvGrpSpPr>
            <p:cNvPr id="128367" name="Group 267"/>
            <p:cNvGrpSpPr>
              <a:grpSpLocks/>
            </p:cNvGrpSpPr>
            <p:nvPr/>
          </p:nvGrpSpPr>
          <p:grpSpPr bwMode="auto">
            <a:xfrm>
              <a:off x="1111" y="2840"/>
              <a:ext cx="181" cy="272"/>
              <a:chOff x="2592388" y="2597150"/>
              <a:chExt cx="573088" cy="620713"/>
            </a:xfrm>
          </p:grpSpPr>
          <p:sp>
            <p:nvSpPr>
              <p:cNvPr id="33196" name="Freeform 72"/>
              <p:cNvSpPr>
                <a:spLocks/>
              </p:cNvSpPr>
              <p:nvPr/>
            </p:nvSpPr>
            <p:spPr bwMode="auto">
              <a:xfrm>
                <a:off x="2592388" y="2597150"/>
                <a:ext cx="573086"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3197" name="Freeform 73"/>
              <p:cNvSpPr>
                <a:spLocks/>
              </p:cNvSpPr>
              <p:nvPr/>
            </p:nvSpPr>
            <p:spPr bwMode="auto">
              <a:xfrm>
                <a:off x="2592388" y="2645073"/>
                <a:ext cx="573086" cy="572790"/>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98" name="Freeform 74"/>
              <p:cNvSpPr>
                <a:spLocks noEditPoints="1"/>
              </p:cNvSpPr>
              <p:nvPr/>
            </p:nvSpPr>
            <p:spPr bwMode="auto">
              <a:xfrm>
                <a:off x="2611385" y="2724944"/>
                <a:ext cx="316623" cy="422177"/>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99" name="Freeform 75"/>
              <p:cNvSpPr>
                <a:spLocks/>
              </p:cNvSpPr>
              <p:nvPr/>
            </p:nvSpPr>
            <p:spPr bwMode="auto">
              <a:xfrm>
                <a:off x="2750699" y="2907506"/>
                <a:ext cx="41160" cy="57052"/>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grpSp>
          <p:nvGrpSpPr>
            <p:cNvPr id="128368" name="Group 253"/>
            <p:cNvGrpSpPr>
              <a:grpSpLocks/>
            </p:cNvGrpSpPr>
            <p:nvPr/>
          </p:nvGrpSpPr>
          <p:grpSpPr bwMode="auto">
            <a:xfrm>
              <a:off x="612" y="3249"/>
              <a:ext cx="181" cy="226"/>
              <a:chOff x="2557463" y="5356226"/>
              <a:chExt cx="569913" cy="681038"/>
            </a:xfrm>
          </p:grpSpPr>
          <p:sp>
            <p:nvSpPr>
              <p:cNvPr id="33188" name="Freeform 98"/>
              <p:cNvSpPr>
                <a:spLocks/>
              </p:cNvSpPr>
              <p:nvPr/>
            </p:nvSpPr>
            <p:spPr bwMode="auto">
              <a:xfrm>
                <a:off x="2557461"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189" name="Freeform 99"/>
              <p:cNvSpPr>
                <a:spLocks/>
              </p:cNvSpPr>
              <p:nvPr/>
            </p:nvSpPr>
            <p:spPr bwMode="auto">
              <a:xfrm>
                <a:off x="2639327" y="5781120"/>
                <a:ext cx="40934" cy="63283"/>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90" name="Oval 100"/>
              <p:cNvSpPr>
                <a:spLocks noChangeArrowheads="1"/>
              </p:cNvSpPr>
              <p:nvPr/>
            </p:nvSpPr>
            <p:spPr bwMode="auto">
              <a:xfrm>
                <a:off x="2629882" y="5793174"/>
                <a:ext cx="28337" cy="33149"/>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3191" name="Freeform 101"/>
              <p:cNvSpPr>
                <a:spLocks/>
              </p:cNvSpPr>
              <p:nvPr/>
            </p:nvSpPr>
            <p:spPr bwMode="auto">
              <a:xfrm>
                <a:off x="3029764" y="5769067"/>
                <a:ext cx="12595" cy="117525"/>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92" name="Freeform 102"/>
              <p:cNvSpPr>
                <a:spLocks/>
              </p:cNvSpPr>
              <p:nvPr/>
            </p:nvSpPr>
            <p:spPr bwMode="auto">
              <a:xfrm>
                <a:off x="3061251" y="5757013"/>
                <a:ext cx="12595" cy="117525"/>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93" name="Freeform 103"/>
              <p:cNvSpPr>
                <a:spLocks/>
              </p:cNvSpPr>
              <p:nvPr/>
            </p:nvSpPr>
            <p:spPr bwMode="auto">
              <a:xfrm>
                <a:off x="2998277" y="5784135"/>
                <a:ext cx="9447" cy="117523"/>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94" name="Oval 104"/>
              <p:cNvSpPr>
                <a:spLocks noChangeArrowheads="1"/>
              </p:cNvSpPr>
              <p:nvPr/>
            </p:nvSpPr>
            <p:spPr bwMode="auto">
              <a:xfrm>
                <a:off x="2642477" y="5931793"/>
                <a:ext cx="12595" cy="15068"/>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3195" name="Freeform 105"/>
              <p:cNvSpPr>
                <a:spLocks noEditPoints="1"/>
              </p:cNvSpPr>
              <p:nvPr/>
            </p:nvSpPr>
            <p:spPr bwMode="auto">
              <a:xfrm>
                <a:off x="2557461" y="5404441"/>
                <a:ext cx="569913" cy="63282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28369" name="Group 253"/>
            <p:cNvGrpSpPr>
              <a:grpSpLocks/>
            </p:cNvGrpSpPr>
            <p:nvPr/>
          </p:nvGrpSpPr>
          <p:grpSpPr bwMode="auto">
            <a:xfrm>
              <a:off x="386" y="3249"/>
              <a:ext cx="181" cy="226"/>
              <a:chOff x="2557463" y="5356226"/>
              <a:chExt cx="569913" cy="681038"/>
            </a:xfrm>
          </p:grpSpPr>
          <p:sp>
            <p:nvSpPr>
              <p:cNvPr id="33180" name="Freeform 98"/>
              <p:cNvSpPr>
                <a:spLocks/>
              </p:cNvSpPr>
              <p:nvPr/>
            </p:nvSpPr>
            <p:spPr bwMode="auto">
              <a:xfrm>
                <a:off x="2557461"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181" name="Freeform 99"/>
              <p:cNvSpPr>
                <a:spLocks/>
              </p:cNvSpPr>
              <p:nvPr/>
            </p:nvSpPr>
            <p:spPr bwMode="auto">
              <a:xfrm>
                <a:off x="2639327" y="5781120"/>
                <a:ext cx="40934" cy="63283"/>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82" name="Oval 100"/>
              <p:cNvSpPr>
                <a:spLocks noChangeArrowheads="1"/>
              </p:cNvSpPr>
              <p:nvPr/>
            </p:nvSpPr>
            <p:spPr bwMode="auto">
              <a:xfrm>
                <a:off x="2629882" y="5793174"/>
                <a:ext cx="28337" cy="33149"/>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3183" name="Freeform 101"/>
              <p:cNvSpPr>
                <a:spLocks/>
              </p:cNvSpPr>
              <p:nvPr/>
            </p:nvSpPr>
            <p:spPr bwMode="auto">
              <a:xfrm>
                <a:off x="3029764" y="5769067"/>
                <a:ext cx="12595" cy="117525"/>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84" name="Freeform 102"/>
              <p:cNvSpPr>
                <a:spLocks/>
              </p:cNvSpPr>
              <p:nvPr/>
            </p:nvSpPr>
            <p:spPr bwMode="auto">
              <a:xfrm>
                <a:off x="3061251" y="5757013"/>
                <a:ext cx="12595" cy="117525"/>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85" name="Freeform 103"/>
              <p:cNvSpPr>
                <a:spLocks/>
              </p:cNvSpPr>
              <p:nvPr/>
            </p:nvSpPr>
            <p:spPr bwMode="auto">
              <a:xfrm>
                <a:off x="2998277" y="5784135"/>
                <a:ext cx="9447" cy="117523"/>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86" name="Oval 104"/>
              <p:cNvSpPr>
                <a:spLocks noChangeArrowheads="1"/>
              </p:cNvSpPr>
              <p:nvPr/>
            </p:nvSpPr>
            <p:spPr bwMode="auto">
              <a:xfrm>
                <a:off x="2642477" y="5931793"/>
                <a:ext cx="12595" cy="15068"/>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3187" name="Freeform 105"/>
              <p:cNvSpPr>
                <a:spLocks noEditPoints="1"/>
              </p:cNvSpPr>
              <p:nvPr/>
            </p:nvSpPr>
            <p:spPr bwMode="auto">
              <a:xfrm>
                <a:off x="2557461" y="5404441"/>
                <a:ext cx="569913" cy="63282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28370" name="Group 253"/>
            <p:cNvGrpSpPr>
              <a:grpSpLocks/>
            </p:cNvGrpSpPr>
            <p:nvPr/>
          </p:nvGrpSpPr>
          <p:grpSpPr bwMode="auto">
            <a:xfrm>
              <a:off x="384" y="2795"/>
              <a:ext cx="181" cy="226"/>
              <a:chOff x="2557463" y="5356226"/>
              <a:chExt cx="569913" cy="681038"/>
            </a:xfrm>
          </p:grpSpPr>
          <p:sp>
            <p:nvSpPr>
              <p:cNvPr id="33172" name="Freeform 98"/>
              <p:cNvSpPr>
                <a:spLocks/>
              </p:cNvSpPr>
              <p:nvPr/>
            </p:nvSpPr>
            <p:spPr bwMode="auto">
              <a:xfrm>
                <a:off x="2557461"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173" name="Freeform 99"/>
              <p:cNvSpPr>
                <a:spLocks/>
              </p:cNvSpPr>
              <p:nvPr/>
            </p:nvSpPr>
            <p:spPr bwMode="auto">
              <a:xfrm>
                <a:off x="2639327" y="5781120"/>
                <a:ext cx="40934" cy="63283"/>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74" name="Oval 100"/>
              <p:cNvSpPr>
                <a:spLocks noChangeArrowheads="1"/>
              </p:cNvSpPr>
              <p:nvPr/>
            </p:nvSpPr>
            <p:spPr bwMode="auto">
              <a:xfrm>
                <a:off x="2629882" y="5793174"/>
                <a:ext cx="28337" cy="33149"/>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3175" name="Freeform 101"/>
              <p:cNvSpPr>
                <a:spLocks/>
              </p:cNvSpPr>
              <p:nvPr/>
            </p:nvSpPr>
            <p:spPr bwMode="auto">
              <a:xfrm>
                <a:off x="3029764" y="5769067"/>
                <a:ext cx="12595" cy="117525"/>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76" name="Freeform 102"/>
              <p:cNvSpPr>
                <a:spLocks/>
              </p:cNvSpPr>
              <p:nvPr/>
            </p:nvSpPr>
            <p:spPr bwMode="auto">
              <a:xfrm>
                <a:off x="3061251" y="5757013"/>
                <a:ext cx="12595" cy="117525"/>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77" name="Freeform 103"/>
              <p:cNvSpPr>
                <a:spLocks/>
              </p:cNvSpPr>
              <p:nvPr/>
            </p:nvSpPr>
            <p:spPr bwMode="auto">
              <a:xfrm>
                <a:off x="2998277" y="5784135"/>
                <a:ext cx="9447" cy="117523"/>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78" name="Oval 104"/>
              <p:cNvSpPr>
                <a:spLocks noChangeArrowheads="1"/>
              </p:cNvSpPr>
              <p:nvPr/>
            </p:nvSpPr>
            <p:spPr bwMode="auto">
              <a:xfrm>
                <a:off x="2642477" y="5931793"/>
                <a:ext cx="12595" cy="15068"/>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3179" name="Freeform 105"/>
              <p:cNvSpPr>
                <a:spLocks noEditPoints="1"/>
              </p:cNvSpPr>
              <p:nvPr/>
            </p:nvSpPr>
            <p:spPr bwMode="auto">
              <a:xfrm>
                <a:off x="2557461" y="5404441"/>
                <a:ext cx="569913" cy="63282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28371" name="Group 253"/>
            <p:cNvGrpSpPr>
              <a:grpSpLocks/>
            </p:cNvGrpSpPr>
            <p:nvPr/>
          </p:nvGrpSpPr>
          <p:grpSpPr bwMode="auto">
            <a:xfrm>
              <a:off x="611" y="2795"/>
              <a:ext cx="181" cy="226"/>
              <a:chOff x="2557463" y="5356226"/>
              <a:chExt cx="569913" cy="681038"/>
            </a:xfrm>
          </p:grpSpPr>
          <p:sp>
            <p:nvSpPr>
              <p:cNvPr id="33164" name="Freeform 98"/>
              <p:cNvSpPr>
                <a:spLocks/>
              </p:cNvSpPr>
              <p:nvPr/>
            </p:nvSpPr>
            <p:spPr bwMode="auto">
              <a:xfrm>
                <a:off x="2557463" y="5356226"/>
                <a:ext cx="569911"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165" name="Freeform 99"/>
              <p:cNvSpPr>
                <a:spLocks/>
              </p:cNvSpPr>
              <p:nvPr/>
            </p:nvSpPr>
            <p:spPr bwMode="auto">
              <a:xfrm>
                <a:off x="2639329" y="5781120"/>
                <a:ext cx="40932" cy="63283"/>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66" name="Oval 100"/>
              <p:cNvSpPr>
                <a:spLocks noChangeArrowheads="1"/>
              </p:cNvSpPr>
              <p:nvPr/>
            </p:nvSpPr>
            <p:spPr bwMode="auto">
              <a:xfrm>
                <a:off x="2629882" y="5793174"/>
                <a:ext cx="28339" cy="33149"/>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3167" name="Freeform 101"/>
              <p:cNvSpPr>
                <a:spLocks/>
              </p:cNvSpPr>
              <p:nvPr/>
            </p:nvSpPr>
            <p:spPr bwMode="auto">
              <a:xfrm>
                <a:off x="3029766" y="5769067"/>
                <a:ext cx="12595" cy="117525"/>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68" name="Freeform 102"/>
              <p:cNvSpPr>
                <a:spLocks/>
              </p:cNvSpPr>
              <p:nvPr/>
            </p:nvSpPr>
            <p:spPr bwMode="auto">
              <a:xfrm>
                <a:off x="3061253" y="5757013"/>
                <a:ext cx="12595" cy="117525"/>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69" name="Freeform 103"/>
              <p:cNvSpPr>
                <a:spLocks/>
              </p:cNvSpPr>
              <p:nvPr/>
            </p:nvSpPr>
            <p:spPr bwMode="auto">
              <a:xfrm>
                <a:off x="2998279" y="5784135"/>
                <a:ext cx="9445" cy="117523"/>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70" name="Oval 104"/>
              <p:cNvSpPr>
                <a:spLocks noChangeArrowheads="1"/>
              </p:cNvSpPr>
              <p:nvPr/>
            </p:nvSpPr>
            <p:spPr bwMode="auto">
              <a:xfrm>
                <a:off x="2642477" y="5931793"/>
                <a:ext cx="12595" cy="15068"/>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3171" name="Freeform 105"/>
              <p:cNvSpPr>
                <a:spLocks noEditPoints="1"/>
              </p:cNvSpPr>
              <p:nvPr/>
            </p:nvSpPr>
            <p:spPr bwMode="auto">
              <a:xfrm>
                <a:off x="2557463" y="5404441"/>
                <a:ext cx="569911" cy="63282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28372" name="Group 253"/>
            <p:cNvGrpSpPr>
              <a:grpSpLocks/>
            </p:cNvGrpSpPr>
            <p:nvPr/>
          </p:nvGrpSpPr>
          <p:grpSpPr bwMode="auto">
            <a:xfrm>
              <a:off x="113" y="3023"/>
              <a:ext cx="181" cy="226"/>
              <a:chOff x="2557463" y="5356226"/>
              <a:chExt cx="569913" cy="681038"/>
            </a:xfrm>
          </p:grpSpPr>
          <p:sp>
            <p:nvSpPr>
              <p:cNvPr id="33156" name="Freeform 98"/>
              <p:cNvSpPr>
                <a:spLocks/>
              </p:cNvSpPr>
              <p:nvPr/>
            </p:nvSpPr>
            <p:spPr bwMode="auto">
              <a:xfrm>
                <a:off x="2557463" y="5356226"/>
                <a:ext cx="569911"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157" name="Freeform 99"/>
              <p:cNvSpPr>
                <a:spLocks/>
              </p:cNvSpPr>
              <p:nvPr/>
            </p:nvSpPr>
            <p:spPr bwMode="auto">
              <a:xfrm>
                <a:off x="2639329" y="5781120"/>
                <a:ext cx="40932" cy="63283"/>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58" name="Oval 100"/>
              <p:cNvSpPr>
                <a:spLocks noChangeArrowheads="1"/>
              </p:cNvSpPr>
              <p:nvPr/>
            </p:nvSpPr>
            <p:spPr bwMode="auto">
              <a:xfrm>
                <a:off x="2629882" y="5793174"/>
                <a:ext cx="28339" cy="33149"/>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3159" name="Freeform 101"/>
              <p:cNvSpPr>
                <a:spLocks/>
              </p:cNvSpPr>
              <p:nvPr/>
            </p:nvSpPr>
            <p:spPr bwMode="auto">
              <a:xfrm>
                <a:off x="3029766" y="5769067"/>
                <a:ext cx="12595" cy="117525"/>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60" name="Freeform 102"/>
              <p:cNvSpPr>
                <a:spLocks/>
              </p:cNvSpPr>
              <p:nvPr/>
            </p:nvSpPr>
            <p:spPr bwMode="auto">
              <a:xfrm>
                <a:off x="3061253" y="5757013"/>
                <a:ext cx="12595" cy="117525"/>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61" name="Freeform 103"/>
              <p:cNvSpPr>
                <a:spLocks/>
              </p:cNvSpPr>
              <p:nvPr/>
            </p:nvSpPr>
            <p:spPr bwMode="auto">
              <a:xfrm>
                <a:off x="2998279" y="5784135"/>
                <a:ext cx="9445" cy="117523"/>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62" name="Oval 104"/>
              <p:cNvSpPr>
                <a:spLocks noChangeArrowheads="1"/>
              </p:cNvSpPr>
              <p:nvPr/>
            </p:nvSpPr>
            <p:spPr bwMode="auto">
              <a:xfrm>
                <a:off x="2642477" y="5931793"/>
                <a:ext cx="12595" cy="15068"/>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3163" name="Freeform 105"/>
              <p:cNvSpPr>
                <a:spLocks noEditPoints="1"/>
              </p:cNvSpPr>
              <p:nvPr/>
            </p:nvSpPr>
            <p:spPr bwMode="auto">
              <a:xfrm>
                <a:off x="2557463" y="5404441"/>
                <a:ext cx="569911" cy="63282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28373" name="Group 239"/>
            <p:cNvGrpSpPr>
              <a:grpSpLocks/>
            </p:cNvGrpSpPr>
            <p:nvPr/>
          </p:nvGrpSpPr>
          <p:grpSpPr bwMode="auto">
            <a:xfrm>
              <a:off x="839" y="2750"/>
              <a:ext cx="238" cy="236"/>
              <a:chOff x="4265613" y="1200150"/>
              <a:chExt cx="663575" cy="623888"/>
            </a:xfrm>
          </p:grpSpPr>
          <p:sp>
            <p:nvSpPr>
              <p:cNvPr id="33150"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151" name="Freeform 40"/>
              <p:cNvSpPr>
                <a:spLocks/>
              </p:cNvSpPr>
              <p:nvPr/>
            </p:nvSpPr>
            <p:spPr bwMode="auto">
              <a:xfrm>
                <a:off x="4385502" y="1710364"/>
                <a:ext cx="342941" cy="111031"/>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152" name="Freeform 41"/>
              <p:cNvSpPr>
                <a:spLocks/>
              </p:cNvSpPr>
              <p:nvPr/>
            </p:nvSpPr>
            <p:spPr bwMode="auto">
              <a:xfrm>
                <a:off x="4307434" y="1305894"/>
                <a:ext cx="368033" cy="404471"/>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53" name="Freeform 42"/>
              <p:cNvSpPr>
                <a:spLocks/>
              </p:cNvSpPr>
              <p:nvPr/>
            </p:nvSpPr>
            <p:spPr bwMode="auto">
              <a:xfrm>
                <a:off x="4326952" y="1353478"/>
                <a:ext cx="119889" cy="269647"/>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154" name="Oval 43"/>
              <p:cNvSpPr>
                <a:spLocks noChangeArrowheads="1"/>
              </p:cNvSpPr>
              <p:nvPr/>
            </p:nvSpPr>
            <p:spPr bwMode="auto">
              <a:xfrm>
                <a:off x="4639222" y="1731513"/>
                <a:ext cx="30669" cy="31723"/>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3155" name="Freeform 44"/>
              <p:cNvSpPr>
                <a:spLocks/>
              </p:cNvSpPr>
              <p:nvPr/>
            </p:nvSpPr>
            <p:spPr bwMode="auto">
              <a:xfrm>
                <a:off x="4265613" y="1226586"/>
                <a:ext cx="563202" cy="597452"/>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28374" name="Group 239"/>
            <p:cNvGrpSpPr>
              <a:grpSpLocks/>
            </p:cNvGrpSpPr>
            <p:nvPr/>
          </p:nvGrpSpPr>
          <p:grpSpPr bwMode="auto">
            <a:xfrm>
              <a:off x="884" y="3203"/>
              <a:ext cx="238" cy="236"/>
              <a:chOff x="4265613" y="1200150"/>
              <a:chExt cx="663575" cy="623888"/>
            </a:xfrm>
          </p:grpSpPr>
          <p:sp>
            <p:nvSpPr>
              <p:cNvPr id="33144" name="Freeform 39"/>
              <p:cNvSpPr>
                <a:spLocks/>
              </p:cNvSpPr>
              <p:nvPr/>
            </p:nvSpPr>
            <p:spPr bwMode="auto">
              <a:xfrm>
                <a:off x="4265611"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145" name="Freeform 40"/>
              <p:cNvSpPr>
                <a:spLocks/>
              </p:cNvSpPr>
              <p:nvPr/>
            </p:nvSpPr>
            <p:spPr bwMode="auto">
              <a:xfrm>
                <a:off x="4385502" y="1710363"/>
                <a:ext cx="342939" cy="111031"/>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146" name="Freeform 41"/>
              <p:cNvSpPr>
                <a:spLocks/>
              </p:cNvSpPr>
              <p:nvPr/>
            </p:nvSpPr>
            <p:spPr bwMode="auto">
              <a:xfrm>
                <a:off x="4307434" y="1305894"/>
                <a:ext cx="368033" cy="404469"/>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47" name="Freeform 42"/>
              <p:cNvSpPr>
                <a:spLocks/>
              </p:cNvSpPr>
              <p:nvPr/>
            </p:nvSpPr>
            <p:spPr bwMode="auto">
              <a:xfrm>
                <a:off x="4326950" y="1353478"/>
                <a:ext cx="119890" cy="269647"/>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148" name="Oval 43"/>
              <p:cNvSpPr>
                <a:spLocks noChangeArrowheads="1"/>
              </p:cNvSpPr>
              <p:nvPr/>
            </p:nvSpPr>
            <p:spPr bwMode="auto">
              <a:xfrm>
                <a:off x="4639221" y="1731511"/>
                <a:ext cx="30670" cy="31723"/>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3149" name="Freeform 44"/>
              <p:cNvSpPr>
                <a:spLocks/>
              </p:cNvSpPr>
              <p:nvPr/>
            </p:nvSpPr>
            <p:spPr bwMode="auto">
              <a:xfrm>
                <a:off x="4265611" y="1226586"/>
                <a:ext cx="563202" cy="597452"/>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grpSp>
        <p:nvGrpSpPr>
          <p:cNvPr id="128005" name="Group 291"/>
          <p:cNvGrpSpPr>
            <a:grpSpLocks/>
          </p:cNvGrpSpPr>
          <p:nvPr/>
        </p:nvGrpSpPr>
        <p:grpSpPr bwMode="auto">
          <a:xfrm>
            <a:off x="1331913" y="4797425"/>
            <a:ext cx="531812" cy="388938"/>
            <a:chOff x="6054726" y="5708650"/>
            <a:chExt cx="620713" cy="388938"/>
          </a:xfrm>
        </p:grpSpPr>
        <p:sp>
          <p:nvSpPr>
            <p:cNvPr id="33113" name="Rectangle 160"/>
            <p:cNvSpPr>
              <a:spLocks noChangeArrowheads="1"/>
            </p:cNvSpPr>
            <p:nvPr/>
          </p:nvSpPr>
          <p:spPr bwMode="auto">
            <a:xfrm>
              <a:off x="6258542" y="5772150"/>
              <a:ext cx="12970" cy="603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114" name="Rectangle 161"/>
            <p:cNvSpPr>
              <a:spLocks noChangeArrowheads="1"/>
            </p:cNvSpPr>
            <p:nvPr/>
          </p:nvSpPr>
          <p:spPr bwMode="auto">
            <a:xfrm>
              <a:off x="6332657" y="5721350"/>
              <a:ext cx="101908" cy="95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115"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116" name="Freeform 163"/>
            <p:cNvSpPr>
              <a:spLocks noEditPoints="1"/>
            </p:cNvSpPr>
            <p:nvPr/>
          </p:nvSpPr>
          <p:spPr bwMode="auto">
            <a:xfrm>
              <a:off x="6108459" y="5886450"/>
              <a:ext cx="566980" cy="163513"/>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117" name="Rectangle 164"/>
            <p:cNvSpPr>
              <a:spLocks noChangeArrowheads="1"/>
            </p:cNvSpPr>
            <p:nvPr/>
          </p:nvSpPr>
          <p:spPr bwMode="auto">
            <a:xfrm>
              <a:off x="6471623" y="5724525"/>
              <a:ext cx="203816" cy="1016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118" name="Freeform 165"/>
            <p:cNvSpPr>
              <a:spLocks/>
            </p:cNvSpPr>
            <p:nvPr/>
          </p:nvSpPr>
          <p:spPr bwMode="auto">
            <a:xfrm>
              <a:off x="6456800" y="5822950"/>
              <a:ext cx="218639"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119" name="Rectangle 166"/>
            <p:cNvSpPr>
              <a:spLocks noChangeArrowheads="1"/>
            </p:cNvSpPr>
            <p:nvPr/>
          </p:nvSpPr>
          <p:spPr bwMode="auto">
            <a:xfrm>
              <a:off x="6453094" y="5715000"/>
              <a:ext cx="222345" cy="285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120" name="Rectangle 167"/>
            <p:cNvSpPr>
              <a:spLocks noChangeArrowheads="1"/>
            </p:cNvSpPr>
            <p:nvPr/>
          </p:nvSpPr>
          <p:spPr bwMode="auto">
            <a:xfrm>
              <a:off x="6447536" y="5781675"/>
              <a:ext cx="11117"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121" name="Oval 168"/>
            <p:cNvSpPr>
              <a:spLocks noChangeArrowheads="1"/>
            </p:cNvSpPr>
            <p:nvPr/>
          </p:nvSpPr>
          <p:spPr bwMode="auto">
            <a:xfrm>
              <a:off x="6603177"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122" name="Oval 169"/>
            <p:cNvSpPr>
              <a:spLocks noChangeArrowheads="1"/>
            </p:cNvSpPr>
            <p:nvPr/>
          </p:nvSpPr>
          <p:spPr bwMode="auto">
            <a:xfrm>
              <a:off x="6497563" y="5851525"/>
              <a:ext cx="38911"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123" name="Oval 170"/>
            <p:cNvSpPr>
              <a:spLocks noChangeArrowheads="1"/>
            </p:cNvSpPr>
            <p:nvPr/>
          </p:nvSpPr>
          <p:spPr bwMode="auto">
            <a:xfrm>
              <a:off x="6380832"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124" name="Oval 171"/>
            <p:cNvSpPr>
              <a:spLocks noChangeArrowheads="1"/>
            </p:cNvSpPr>
            <p:nvPr/>
          </p:nvSpPr>
          <p:spPr bwMode="auto">
            <a:xfrm>
              <a:off x="6273365" y="5851525"/>
              <a:ext cx="38910"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125" name="Rectangle 172"/>
            <p:cNvSpPr>
              <a:spLocks noChangeArrowheads="1"/>
            </p:cNvSpPr>
            <p:nvPr/>
          </p:nvSpPr>
          <p:spPr bwMode="auto">
            <a:xfrm>
              <a:off x="6547591" y="5759450"/>
              <a:ext cx="105613" cy="412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126" name="Rectangle 173"/>
            <p:cNvSpPr>
              <a:spLocks noChangeArrowheads="1"/>
            </p:cNvSpPr>
            <p:nvPr/>
          </p:nvSpPr>
          <p:spPr bwMode="auto">
            <a:xfrm>
              <a:off x="6332657" y="5730875"/>
              <a:ext cx="101908" cy="1047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127" name="Freeform 174"/>
            <p:cNvSpPr>
              <a:spLocks/>
            </p:cNvSpPr>
            <p:nvPr/>
          </p:nvSpPr>
          <p:spPr bwMode="auto">
            <a:xfrm>
              <a:off x="6258542" y="5829300"/>
              <a:ext cx="176023"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128" name="Rectangle 175"/>
            <p:cNvSpPr>
              <a:spLocks noChangeArrowheads="1"/>
            </p:cNvSpPr>
            <p:nvPr/>
          </p:nvSpPr>
          <p:spPr bwMode="auto">
            <a:xfrm>
              <a:off x="6271512" y="5772150"/>
              <a:ext cx="64851" cy="603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129" name="Rectangle 176"/>
            <p:cNvSpPr>
              <a:spLocks noChangeArrowheads="1"/>
            </p:cNvSpPr>
            <p:nvPr/>
          </p:nvSpPr>
          <p:spPr bwMode="auto">
            <a:xfrm>
              <a:off x="6290041" y="5734050"/>
              <a:ext cx="14823"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130" name="Rectangle 177"/>
            <p:cNvSpPr>
              <a:spLocks noChangeArrowheads="1"/>
            </p:cNvSpPr>
            <p:nvPr/>
          </p:nvSpPr>
          <p:spPr bwMode="auto">
            <a:xfrm>
              <a:off x="6282629" y="5727700"/>
              <a:ext cx="29646" cy="95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131" name="Freeform 178"/>
            <p:cNvSpPr>
              <a:spLocks/>
            </p:cNvSpPr>
            <p:nvPr/>
          </p:nvSpPr>
          <p:spPr bwMode="auto">
            <a:xfrm>
              <a:off x="6245572" y="5772150"/>
              <a:ext cx="14823"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132" name="Rectangle 179"/>
            <p:cNvSpPr>
              <a:spLocks noChangeArrowheads="1"/>
            </p:cNvSpPr>
            <p:nvPr/>
          </p:nvSpPr>
          <p:spPr bwMode="auto">
            <a:xfrm>
              <a:off x="6321540" y="5708650"/>
              <a:ext cx="113025" cy="127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133" name="Rectangle 180"/>
            <p:cNvSpPr>
              <a:spLocks noChangeArrowheads="1"/>
            </p:cNvSpPr>
            <p:nvPr/>
          </p:nvSpPr>
          <p:spPr bwMode="auto">
            <a:xfrm>
              <a:off x="6349333" y="5743575"/>
              <a:ext cx="27794" cy="285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28006" name="Group 291"/>
          <p:cNvGrpSpPr>
            <a:grpSpLocks/>
          </p:cNvGrpSpPr>
          <p:nvPr/>
        </p:nvGrpSpPr>
        <p:grpSpPr bwMode="auto">
          <a:xfrm>
            <a:off x="2268538" y="5300663"/>
            <a:ext cx="531812" cy="388937"/>
            <a:chOff x="6054726" y="5708650"/>
            <a:chExt cx="620713" cy="388938"/>
          </a:xfrm>
        </p:grpSpPr>
        <p:sp>
          <p:nvSpPr>
            <p:cNvPr id="33092" name="Rectangle 160"/>
            <p:cNvSpPr>
              <a:spLocks noChangeArrowheads="1"/>
            </p:cNvSpPr>
            <p:nvPr/>
          </p:nvSpPr>
          <p:spPr bwMode="auto">
            <a:xfrm>
              <a:off x="6258542" y="5772150"/>
              <a:ext cx="12970" cy="603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93" name="Rectangle 161"/>
            <p:cNvSpPr>
              <a:spLocks noChangeArrowheads="1"/>
            </p:cNvSpPr>
            <p:nvPr/>
          </p:nvSpPr>
          <p:spPr bwMode="auto">
            <a:xfrm>
              <a:off x="6332657" y="5721350"/>
              <a:ext cx="101908" cy="95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94"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095" name="Freeform 163"/>
            <p:cNvSpPr>
              <a:spLocks noEditPoints="1"/>
            </p:cNvSpPr>
            <p:nvPr/>
          </p:nvSpPr>
          <p:spPr bwMode="auto">
            <a:xfrm>
              <a:off x="6108459" y="5886450"/>
              <a:ext cx="566980" cy="16351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096" name="Rectangle 164"/>
            <p:cNvSpPr>
              <a:spLocks noChangeArrowheads="1"/>
            </p:cNvSpPr>
            <p:nvPr/>
          </p:nvSpPr>
          <p:spPr bwMode="auto">
            <a:xfrm>
              <a:off x="6471623" y="5724525"/>
              <a:ext cx="203816" cy="1016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97" name="Freeform 165"/>
            <p:cNvSpPr>
              <a:spLocks/>
            </p:cNvSpPr>
            <p:nvPr/>
          </p:nvSpPr>
          <p:spPr bwMode="auto">
            <a:xfrm>
              <a:off x="6456800" y="5822950"/>
              <a:ext cx="218639"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098" name="Rectangle 166"/>
            <p:cNvSpPr>
              <a:spLocks noChangeArrowheads="1"/>
            </p:cNvSpPr>
            <p:nvPr/>
          </p:nvSpPr>
          <p:spPr bwMode="auto">
            <a:xfrm>
              <a:off x="6453094" y="5715000"/>
              <a:ext cx="222345" cy="285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99" name="Rectangle 167"/>
            <p:cNvSpPr>
              <a:spLocks noChangeArrowheads="1"/>
            </p:cNvSpPr>
            <p:nvPr/>
          </p:nvSpPr>
          <p:spPr bwMode="auto">
            <a:xfrm>
              <a:off x="6447536" y="5781675"/>
              <a:ext cx="11117"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100" name="Oval 168"/>
            <p:cNvSpPr>
              <a:spLocks noChangeArrowheads="1"/>
            </p:cNvSpPr>
            <p:nvPr/>
          </p:nvSpPr>
          <p:spPr bwMode="auto">
            <a:xfrm>
              <a:off x="6603177"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101" name="Oval 169"/>
            <p:cNvSpPr>
              <a:spLocks noChangeArrowheads="1"/>
            </p:cNvSpPr>
            <p:nvPr/>
          </p:nvSpPr>
          <p:spPr bwMode="auto">
            <a:xfrm>
              <a:off x="6497563" y="5851525"/>
              <a:ext cx="38911"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102" name="Oval 170"/>
            <p:cNvSpPr>
              <a:spLocks noChangeArrowheads="1"/>
            </p:cNvSpPr>
            <p:nvPr/>
          </p:nvSpPr>
          <p:spPr bwMode="auto">
            <a:xfrm>
              <a:off x="6380832"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103" name="Oval 171"/>
            <p:cNvSpPr>
              <a:spLocks noChangeArrowheads="1"/>
            </p:cNvSpPr>
            <p:nvPr/>
          </p:nvSpPr>
          <p:spPr bwMode="auto">
            <a:xfrm>
              <a:off x="6273365" y="5851525"/>
              <a:ext cx="38910"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104" name="Rectangle 172"/>
            <p:cNvSpPr>
              <a:spLocks noChangeArrowheads="1"/>
            </p:cNvSpPr>
            <p:nvPr/>
          </p:nvSpPr>
          <p:spPr bwMode="auto">
            <a:xfrm>
              <a:off x="6547591" y="5759450"/>
              <a:ext cx="105613" cy="412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105" name="Rectangle 173"/>
            <p:cNvSpPr>
              <a:spLocks noChangeArrowheads="1"/>
            </p:cNvSpPr>
            <p:nvPr/>
          </p:nvSpPr>
          <p:spPr bwMode="auto">
            <a:xfrm>
              <a:off x="6332657" y="5730875"/>
              <a:ext cx="101908" cy="1047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106" name="Freeform 174"/>
            <p:cNvSpPr>
              <a:spLocks/>
            </p:cNvSpPr>
            <p:nvPr/>
          </p:nvSpPr>
          <p:spPr bwMode="auto">
            <a:xfrm>
              <a:off x="6258542" y="5829300"/>
              <a:ext cx="176023"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107" name="Rectangle 175"/>
            <p:cNvSpPr>
              <a:spLocks noChangeArrowheads="1"/>
            </p:cNvSpPr>
            <p:nvPr/>
          </p:nvSpPr>
          <p:spPr bwMode="auto">
            <a:xfrm>
              <a:off x="6271512" y="5772150"/>
              <a:ext cx="64851" cy="603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108" name="Rectangle 176"/>
            <p:cNvSpPr>
              <a:spLocks noChangeArrowheads="1"/>
            </p:cNvSpPr>
            <p:nvPr/>
          </p:nvSpPr>
          <p:spPr bwMode="auto">
            <a:xfrm>
              <a:off x="6290041" y="5734050"/>
              <a:ext cx="14823"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109" name="Rectangle 177"/>
            <p:cNvSpPr>
              <a:spLocks noChangeArrowheads="1"/>
            </p:cNvSpPr>
            <p:nvPr/>
          </p:nvSpPr>
          <p:spPr bwMode="auto">
            <a:xfrm>
              <a:off x="6282629" y="5727700"/>
              <a:ext cx="29646" cy="95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110" name="Freeform 178"/>
            <p:cNvSpPr>
              <a:spLocks/>
            </p:cNvSpPr>
            <p:nvPr/>
          </p:nvSpPr>
          <p:spPr bwMode="auto">
            <a:xfrm>
              <a:off x="6245572" y="5772150"/>
              <a:ext cx="14823"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111" name="Rectangle 179"/>
            <p:cNvSpPr>
              <a:spLocks noChangeArrowheads="1"/>
            </p:cNvSpPr>
            <p:nvPr/>
          </p:nvSpPr>
          <p:spPr bwMode="auto">
            <a:xfrm>
              <a:off x="6321540" y="5708650"/>
              <a:ext cx="113025" cy="127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112" name="Rectangle 180"/>
            <p:cNvSpPr>
              <a:spLocks noChangeArrowheads="1"/>
            </p:cNvSpPr>
            <p:nvPr/>
          </p:nvSpPr>
          <p:spPr bwMode="auto">
            <a:xfrm>
              <a:off x="6349333" y="5743575"/>
              <a:ext cx="27794" cy="285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28007" name="Group 291"/>
          <p:cNvGrpSpPr>
            <a:grpSpLocks/>
          </p:cNvGrpSpPr>
          <p:nvPr/>
        </p:nvGrpSpPr>
        <p:grpSpPr bwMode="auto">
          <a:xfrm>
            <a:off x="2555875" y="4221163"/>
            <a:ext cx="531813" cy="388937"/>
            <a:chOff x="6054726" y="5708650"/>
            <a:chExt cx="620713" cy="388938"/>
          </a:xfrm>
        </p:grpSpPr>
        <p:sp>
          <p:nvSpPr>
            <p:cNvPr id="33071" name="Rectangle 160"/>
            <p:cNvSpPr>
              <a:spLocks noChangeArrowheads="1"/>
            </p:cNvSpPr>
            <p:nvPr/>
          </p:nvSpPr>
          <p:spPr bwMode="auto">
            <a:xfrm>
              <a:off x="6258542" y="5772150"/>
              <a:ext cx="12971" cy="603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72" name="Rectangle 161"/>
            <p:cNvSpPr>
              <a:spLocks noChangeArrowheads="1"/>
            </p:cNvSpPr>
            <p:nvPr/>
          </p:nvSpPr>
          <p:spPr bwMode="auto">
            <a:xfrm>
              <a:off x="6332657" y="5721350"/>
              <a:ext cx="101909" cy="95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73"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074" name="Freeform 163"/>
            <p:cNvSpPr>
              <a:spLocks noEditPoints="1"/>
            </p:cNvSpPr>
            <p:nvPr/>
          </p:nvSpPr>
          <p:spPr bwMode="auto">
            <a:xfrm>
              <a:off x="6108460" y="5886450"/>
              <a:ext cx="566979" cy="16351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075" name="Rectangle 164"/>
            <p:cNvSpPr>
              <a:spLocks noChangeArrowheads="1"/>
            </p:cNvSpPr>
            <p:nvPr/>
          </p:nvSpPr>
          <p:spPr bwMode="auto">
            <a:xfrm>
              <a:off x="6471623" y="5724525"/>
              <a:ext cx="203816" cy="1016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76" name="Freeform 165"/>
            <p:cNvSpPr>
              <a:spLocks/>
            </p:cNvSpPr>
            <p:nvPr/>
          </p:nvSpPr>
          <p:spPr bwMode="auto">
            <a:xfrm>
              <a:off x="6456800" y="5822950"/>
              <a:ext cx="218639"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077" name="Rectangle 166"/>
            <p:cNvSpPr>
              <a:spLocks noChangeArrowheads="1"/>
            </p:cNvSpPr>
            <p:nvPr/>
          </p:nvSpPr>
          <p:spPr bwMode="auto">
            <a:xfrm>
              <a:off x="6453094" y="5715000"/>
              <a:ext cx="222345" cy="285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78" name="Rectangle 167"/>
            <p:cNvSpPr>
              <a:spLocks noChangeArrowheads="1"/>
            </p:cNvSpPr>
            <p:nvPr/>
          </p:nvSpPr>
          <p:spPr bwMode="auto">
            <a:xfrm>
              <a:off x="6447535" y="5781675"/>
              <a:ext cx="11117"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79" name="Oval 168"/>
            <p:cNvSpPr>
              <a:spLocks noChangeArrowheads="1"/>
            </p:cNvSpPr>
            <p:nvPr/>
          </p:nvSpPr>
          <p:spPr bwMode="auto">
            <a:xfrm>
              <a:off x="6603176"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080" name="Oval 169"/>
            <p:cNvSpPr>
              <a:spLocks noChangeArrowheads="1"/>
            </p:cNvSpPr>
            <p:nvPr/>
          </p:nvSpPr>
          <p:spPr bwMode="auto">
            <a:xfrm>
              <a:off x="6497563" y="5851525"/>
              <a:ext cx="38910"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081" name="Oval 170"/>
            <p:cNvSpPr>
              <a:spLocks noChangeArrowheads="1"/>
            </p:cNvSpPr>
            <p:nvPr/>
          </p:nvSpPr>
          <p:spPr bwMode="auto">
            <a:xfrm>
              <a:off x="6380832"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082" name="Oval 171"/>
            <p:cNvSpPr>
              <a:spLocks noChangeArrowheads="1"/>
            </p:cNvSpPr>
            <p:nvPr/>
          </p:nvSpPr>
          <p:spPr bwMode="auto">
            <a:xfrm>
              <a:off x="6273365" y="5851525"/>
              <a:ext cx="38911"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083" name="Rectangle 172"/>
            <p:cNvSpPr>
              <a:spLocks noChangeArrowheads="1"/>
            </p:cNvSpPr>
            <p:nvPr/>
          </p:nvSpPr>
          <p:spPr bwMode="auto">
            <a:xfrm>
              <a:off x="6547590" y="5759450"/>
              <a:ext cx="105614" cy="412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84" name="Rectangle 173"/>
            <p:cNvSpPr>
              <a:spLocks noChangeArrowheads="1"/>
            </p:cNvSpPr>
            <p:nvPr/>
          </p:nvSpPr>
          <p:spPr bwMode="auto">
            <a:xfrm>
              <a:off x="6332657" y="5730875"/>
              <a:ext cx="101909" cy="1047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85" name="Freeform 174"/>
            <p:cNvSpPr>
              <a:spLocks/>
            </p:cNvSpPr>
            <p:nvPr/>
          </p:nvSpPr>
          <p:spPr bwMode="auto">
            <a:xfrm>
              <a:off x="6258542" y="5829300"/>
              <a:ext cx="176024"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086" name="Rectangle 175"/>
            <p:cNvSpPr>
              <a:spLocks noChangeArrowheads="1"/>
            </p:cNvSpPr>
            <p:nvPr/>
          </p:nvSpPr>
          <p:spPr bwMode="auto">
            <a:xfrm>
              <a:off x="6271513" y="5772150"/>
              <a:ext cx="64850" cy="603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87" name="Rectangle 176"/>
            <p:cNvSpPr>
              <a:spLocks noChangeArrowheads="1"/>
            </p:cNvSpPr>
            <p:nvPr/>
          </p:nvSpPr>
          <p:spPr bwMode="auto">
            <a:xfrm>
              <a:off x="6290041" y="5734050"/>
              <a:ext cx="14823"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88" name="Rectangle 177"/>
            <p:cNvSpPr>
              <a:spLocks noChangeArrowheads="1"/>
            </p:cNvSpPr>
            <p:nvPr/>
          </p:nvSpPr>
          <p:spPr bwMode="auto">
            <a:xfrm>
              <a:off x="6282630" y="5727700"/>
              <a:ext cx="29646" cy="95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89" name="Freeform 178"/>
            <p:cNvSpPr>
              <a:spLocks/>
            </p:cNvSpPr>
            <p:nvPr/>
          </p:nvSpPr>
          <p:spPr bwMode="auto">
            <a:xfrm>
              <a:off x="6245572" y="5772150"/>
              <a:ext cx="14823"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090" name="Rectangle 179"/>
            <p:cNvSpPr>
              <a:spLocks noChangeArrowheads="1"/>
            </p:cNvSpPr>
            <p:nvPr/>
          </p:nvSpPr>
          <p:spPr bwMode="auto">
            <a:xfrm>
              <a:off x="6321540" y="5708650"/>
              <a:ext cx="113026" cy="127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91" name="Rectangle 180"/>
            <p:cNvSpPr>
              <a:spLocks noChangeArrowheads="1"/>
            </p:cNvSpPr>
            <p:nvPr/>
          </p:nvSpPr>
          <p:spPr bwMode="auto">
            <a:xfrm>
              <a:off x="6349333" y="5743575"/>
              <a:ext cx="27793" cy="285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28008" name="Group 291"/>
          <p:cNvGrpSpPr>
            <a:grpSpLocks/>
          </p:cNvGrpSpPr>
          <p:nvPr/>
        </p:nvGrpSpPr>
        <p:grpSpPr bwMode="auto">
          <a:xfrm>
            <a:off x="3635375" y="5300663"/>
            <a:ext cx="531813" cy="388937"/>
            <a:chOff x="6054726" y="5708650"/>
            <a:chExt cx="620713" cy="388938"/>
          </a:xfrm>
        </p:grpSpPr>
        <p:sp>
          <p:nvSpPr>
            <p:cNvPr id="33050" name="Rectangle 160"/>
            <p:cNvSpPr>
              <a:spLocks noChangeArrowheads="1"/>
            </p:cNvSpPr>
            <p:nvPr/>
          </p:nvSpPr>
          <p:spPr bwMode="auto">
            <a:xfrm>
              <a:off x="6258542" y="5772150"/>
              <a:ext cx="12971" cy="603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51" name="Rectangle 161"/>
            <p:cNvSpPr>
              <a:spLocks noChangeArrowheads="1"/>
            </p:cNvSpPr>
            <p:nvPr/>
          </p:nvSpPr>
          <p:spPr bwMode="auto">
            <a:xfrm>
              <a:off x="6332657" y="5721350"/>
              <a:ext cx="101909" cy="95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52"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053" name="Freeform 163"/>
            <p:cNvSpPr>
              <a:spLocks noEditPoints="1"/>
            </p:cNvSpPr>
            <p:nvPr/>
          </p:nvSpPr>
          <p:spPr bwMode="auto">
            <a:xfrm>
              <a:off x="6108460" y="5886450"/>
              <a:ext cx="566979" cy="16351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054" name="Rectangle 164"/>
            <p:cNvSpPr>
              <a:spLocks noChangeArrowheads="1"/>
            </p:cNvSpPr>
            <p:nvPr/>
          </p:nvSpPr>
          <p:spPr bwMode="auto">
            <a:xfrm>
              <a:off x="6471623" y="5724525"/>
              <a:ext cx="203816" cy="1016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55" name="Freeform 165"/>
            <p:cNvSpPr>
              <a:spLocks/>
            </p:cNvSpPr>
            <p:nvPr/>
          </p:nvSpPr>
          <p:spPr bwMode="auto">
            <a:xfrm>
              <a:off x="6456800" y="5822950"/>
              <a:ext cx="218639"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056" name="Rectangle 166"/>
            <p:cNvSpPr>
              <a:spLocks noChangeArrowheads="1"/>
            </p:cNvSpPr>
            <p:nvPr/>
          </p:nvSpPr>
          <p:spPr bwMode="auto">
            <a:xfrm>
              <a:off x="6453094" y="5715000"/>
              <a:ext cx="222345" cy="285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57" name="Rectangle 167"/>
            <p:cNvSpPr>
              <a:spLocks noChangeArrowheads="1"/>
            </p:cNvSpPr>
            <p:nvPr/>
          </p:nvSpPr>
          <p:spPr bwMode="auto">
            <a:xfrm>
              <a:off x="6447535" y="5781675"/>
              <a:ext cx="11117"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58" name="Oval 168"/>
            <p:cNvSpPr>
              <a:spLocks noChangeArrowheads="1"/>
            </p:cNvSpPr>
            <p:nvPr/>
          </p:nvSpPr>
          <p:spPr bwMode="auto">
            <a:xfrm>
              <a:off x="6603176"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059" name="Oval 169"/>
            <p:cNvSpPr>
              <a:spLocks noChangeArrowheads="1"/>
            </p:cNvSpPr>
            <p:nvPr/>
          </p:nvSpPr>
          <p:spPr bwMode="auto">
            <a:xfrm>
              <a:off x="6497563" y="5851525"/>
              <a:ext cx="38910"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060" name="Oval 170"/>
            <p:cNvSpPr>
              <a:spLocks noChangeArrowheads="1"/>
            </p:cNvSpPr>
            <p:nvPr/>
          </p:nvSpPr>
          <p:spPr bwMode="auto">
            <a:xfrm>
              <a:off x="6380832"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061" name="Oval 171"/>
            <p:cNvSpPr>
              <a:spLocks noChangeArrowheads="1"/>
            </p:cNvSpPr>
            <p:nvPr/>
          </p:nvSpPr>
          <p:spPr bwMode="auto">
            <a:xfrm>
              <a:off x="6273365" y="5851525"/>
              <a:ext cx="38911"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062" name="Rectangle 172"/>
            <p:cNvSpPr>
              <a:spLocks noChangeArrowheads="1"/>
            </p:cNvSpPr>
            <p:nvPr/>
          </p:nvSpPr>
          <p:spPr bwMode="auto">
            <a:xfrm>
              <a:off x="6547590" y="5759450"/>
              <a:ext cx="105614" cy="412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63" name="Rectangle 173"/>
            <p:cNvSpPr>
              <a:spLocks noChangeArrowheads="1"/>
            </p:cNvSpPr>
            <p:nvPr/>
          </p:nvSpPr>
          <p:spPr bwMode="auto">
            <a:xfrm>
              <a:off x="6332657" y="5730875"/>
              <a:ext cx="101909" cy="1047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64" name="Freeform 174"/>
            <p:cNvSpPr>
              <a:spLocks/>
            </p:cNvSpPr>
            <p:nvPr/>
          </p:nvSpPr>
          <p:spPr bwMode="auto">
            <a:xfrm>
              <a:off x="6258542" y="5829300"/>
              <a:ext cx="176024"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065" name="Rectangle 175"/>
            <p:cNvSpPr>
              <a:spLocks noChangeArrowheads="1"/>
            </p:cNvSpPr>
            <p:nvPr/>
          </p:nvSpPr>
          <p:spPr bwMode="auto">
            <a:xfrm>
              <a:off x="6271513" y="5772150"/>
              <a:ext cx="64850" cy="603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66" name="Rectangle 176"/>
            <p:cNvSpPr>
              <a:spLocks noChangeArrowheads="1"/>
            </p:cNvSpPr>
            <p:nvPr/>
          </p:nvSpPr>
          <p:spPr bwMode="auto">
            <a:xfrm>
              <a:off x="6290041" y="5734050"/>
              <a:ext cx="14823"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67" name="Rectangle 177"/>
            <p:cNvSpPr>
              <a:spLocks noChangeArrowheads="1"/>
            </p:cNvSpPr>
            <p:nvPr/>
          </p:nvSpPr>
          <p:spPr bwMode="auto">
            <a:xfrm>
              <a:off x="6282630" y="5727700"/>
              <a:ext cx="29646" cy="95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68" name="Freeform 178"/>
            <p:cNvSpPr>
              <a:spLocks/>
            </p:cNvSpPr>
            <p:nvPr/>
          </p:nvSpPr>
          <p:spPr bwMode="auto">
            <a:xfrm>
              <a:off x="6245572" y="5772150"/>
              <a:ext cx="14823"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069" name="Rectangle 179"/>
            <p:cNvSpPr>
              <a:spLocks noChangeArrowheads="1"/>
            </p:cNvSpPr>
            <p:nvPr/>
          </p:nvSpPr>
          <p:spPr bwMode="auto">
            <a:xfrm>
              <a:off x="6321540" y="5708650"/>
              <a:ext cx="113026" cy="127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70" name="Rectangle 180"/>
            <p:cNvSpPr>
              <a:spLocks noChangeArrowheads="1"/>
            </p:cNvSpPr>
            <p:nvPr/>
          </p:nvSpPr>
          <p:spPr bwMode="auto">
            <a:xfrm>
              <a:off x="6349333" y="5743575"/>
              <a:ext cx="27793" cy="285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28009" name="Group 291"/>
          <p:cNvGrpSpPr>
            <a:grpSpLocks/>
          </p:cNvGrpSpPr>
          <p:nvPr/>
        </p:nvGrpSpPr>
        <p:grpSpPr bwMode="auto">
          <a:xfrm>
            <a:off x="4859338" y="5157788"/>
            <a:ext cx="531812" cy="388937"/>
            <a:chOff x="6054726" y="5708650"/>
            <a:chExt cx="620713" cy="388938"/>
          </a:xfrm>
        </p:grpSpPr>
        <p:sp>
          <p:nvSpPr>
            <p:cNvPr id="33029" name="Rectangle 160"/>
            <p:cNvSpPr>
              <a:spLocks noChangeArrowheads="1"/>
            </p:cNvSpPr>
            <p:nvPr/>
          </p:nvSpPr>
          <p:spPr bwMode="auto">
            <a:xfrm>
              <a:off x="6258542" y="5772150"/>
              <a:ext cx="12970" cy="603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30" name="Rectangle 161"/>
            <p:cNvSpPr>
              <a:spLocks noChangeArrowheads="1"/>
            </p:cNvSpPr>
            <p:nvPr/>
          </p:nvSpPr>
          <p:spPr bwMode="auto">
            <a:xfrm>
              <a:off x="6332657" y="5721350"/>
              <a:ext cx="101908" cy="95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31"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032" name="Freeform 163"/>
            <p:cNvSpPr>
              <a:spLocks noEditPoints="1"/>
            </p:cNvSpPr>
            <p:nvPr/>
          </p:nvSpPr>
          <p:spPr bwMode="auto">
            <a:xfrm>
              <a:off x="6108459" y="5886450"/>
              <a:ext cx="566980" cy="16351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033" name="Rectangle 164"/>
            <p:cNvSpPr>
              <a:spLocks noChangeArrowheads="1"/>
            </p:cNvSpPr>
            <p:nvPr/>
          </p:nvSpPr>
          <p:spPr bwMode="auto">
            <a:xfrm>
              <a:off x="6471623" y="5724525"/>
              <a:ext cx="203816" cy="1016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34" name="Freeform 165"/>
            <p:cNvSpPr>
              <a:spLocks/>
            </p:cNvSpPr>
            <p:nvPr/>
          </p:nvSpPr>
          <p:spPr bwMode="auto">
            <a:xfrm>
              <a:off x="6456800" y="5822950"/>
              <a:ext cx="218639"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035" name="Rectangle 166"/>
            <p:cNvSpPr>
              <a:spLocks noChangeArrowheads="1"/>
            </p:cNvSpPr>
            <p:nvPr/>
          </p:nvSpPr>
          <p:spPr bwMode="auto">
            <a:xfrm>
              <a:off x="6453094" y="5715000"/>
              <a:ext cx="222345" cy="285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36" name="Rectangle 167"/>
            <p:cNvSpPr>
              <a:spLocks noChangeArrowheads="1"/>
            </p:cNvSpPr>
            <p:nvPr/>
          </p:nvSpPr>
          <p:spPr bwMode="auto">
            <a:xfrm>
              <a:off x="6447536" y="5781675"/>
              <a:ext cx="11117"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37" name="Oval 168"/>
            <p:cNvSpPr>
              <a:spLocks noChangeArrowheads="1"/>
            </p:cNvSpPr>
            <p:nvPr/>
          </p:nvSpPr>
          <p:spPr bwMode="auto">
            <a:xfrm>
              <a:off x="6603177"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038" name="Oval 169"/>
            <p:cNvSpPr>
              <a:spLocks noChangeArrowheads="1"/>
            </p:cNvSpPr>
            <p:nvPr/>
          </p:nvSpPr>
          <p:spPr bwMode="auto">
            <a:xfrm>
              <a:off x="6497563" y="5851525"/>
              <a:ext cx="38911"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039" name="Oval 170"/>
            <p:cNvSpPr>
              <a:spLocks noChangeArrowheads="1"/>
            </p:cNvSpPr>
            <p:nvPr/>
          </p:nvSpPr>
          <p:spPr bwMode="auto">
            <a:xfrm>
              <a:off x="6380832"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040" name="Oval 171"/>
            <p:cNvSpPr>
              <a:spLocks noChangeArrowheads="1"/>
            </p:cNvSpPr>
            <p:nvPr/>
          </p:nvSpPr>
          <p:spPr bwMode="auto">
            <a:xfrm>
              <a:off x="6273365" y="5851525"/>
              <a:ext cx="38910"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041" name="Rectangle 172"/>
            <p:cNvSpPr>
              <a:spLocks noChangeArrowheads="1"/>
            </p:cNvSpPr>
            <p:nvPr/>
          </p:nvSpPr>
          <p:spPr bwMode="auto">
            <a:xfrm>
              <a:off x="6547591" y="5759450"/>
              <a:ext cx="105613" cy="412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42" name="Rectangle 173"/>
            <p:cNvSpPr>
              <a:spLocks noChangeArrowheads="1"/>
            </p:cNvSpPr>
            <p:nvPr/>
          </p:nvSpPr>
          <p:spPr bwMode="auto">
            <a:xfrm>
              <a:off x="6332657" y="5730875"/>
              <a:ext cx="101908" cy="1047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43" name="Freeform 174"/>
            <p:cNvSpPr>
              <a:spLocks/>
            </p:cNvSpPr>
            <p:nvPr/>
          </p:nvSpPr>
          <p:spPr bwMode="auto">
            <a:xfrm>
              <a:off x="6258542" y="5829300"/>
              <a:ext cx="176023"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044" name="Rectangle 175"/>
            <p:cNvSpPr>
              <a:spLocks noChangeArrowheads="1"/>
            </p:cNvSpPr>
            <p:nvPr/>
          </p:nvSpPr>
          <p:spPr bwMode="auto">
            <a:xfrm>
              <a:off x="6271512" y="5772150"/>
              <a:ext cx="64851" cy="603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45" name="Rectangle 176"/>
            <p:cNvSpPr>
              <a:spLocks noChangeArrowheads="1"/>
            </p:cNvSpPr>
            <p:nvPr/>
          </p:nvSpPr>
          <p:spPr bwMode="auto">
            <a:xfrm>
              <a:off x="6290041" y="5734050"/>
              <a:ext cx="14823"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46" name="Rectangle 177"/>
            <p:cNvSpPr>
              <a:spLocks noChangeArrowheads="1"/>
            </p:cNvSpPr>
            <p:nvPr/>
          </p:nvSpPr>
          <p:spPr bwMode="auto">
            <a:xfrm>
              <a:off x="6282629" y="5727700"/>
              <a:ext cx="29646" cy="95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47" name="Freeform 178"/>
            <p:cNvSpPr>
              <a:spLocks/>
            </p:cNvSpPr>
            <p:nvPr/>
          </p:nvSpPr>
          <p:spPr bwMode="auto">
            <a:xfrm>
              <a:off x="6245572" y="5772150"/>
              <a:ext cx="14823"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048" name="Rectangle 179"/>
            <p:cNvSpPr>
              <a:spLocks noChangeArrowheads="1"/>
            </p:cNvSpPr>
            <p:nvPr/>
          </p:nvSpPr>
          <p:spPr bwMode="auto">
            <a:xfrm>
              <a:off x="6321540" y="5708650"/>
              <a:ext cx="113025" cy="127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49" name="Rectangle 180"/>
            <p:cNvSpPr>
              <a:spLocks noChangeArrowheads="1"/>
            </p:cNvSpPr>
            <p:nvPr/>
          </p:nvSpPr>
          <p:spPr bwMode="auto">
            <a:xfrm>
              <a:off x="6349333" y="5743575"/>
              <a:ext cx="27794" cy="285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28010" name="Group 291"/>
          <p:cNvGrpSpPr>
            <a:grpSpLocks/>
          </p:cNvGrpSpPr>
          <p:nvPr/>
        </p:nvGrpSpPr>
        <p:grpSpPr bwMode="auto">
          <a:xfrm>
            <a:off x="4760913" y="4292600"/>
            <a:ext cx="531812" cy="388938"/>
            <a:chOff x="6054726" y="5708650"/>
            <a:chExt cx="620713" cy="388938"/>
          </a:xfrm>
        </p:grpSpPr>
        <p:sp>
          <p:nvSpPr>
            <p:cNvPr id="33008" name="Rectangle 160"/>
            <p:cNvSpPr>
              <a:spLocks noChangeArrowheads="1"/>
            </p:cNvSpPr>
            <p:nvPr/>
          </p:nvSpPr>
          <p:spPr bwMode="auto">
            <a:xfrm>
              <a:off x="6258542" y="5772150"/>
              <a:ext cx="12970" cy="603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09" name="Rectangle 161"/>
            <p:cNvSpPr>
              <a:spLocks noChangeArrowheads="1"/>
            </p:cNvSpPr>
            <p:nvPr/>
          </p:nvSpPr>
          <p:spPr bwMode="auto">
            <a:xfrm>
              <a:off x="6332657" y="5721350"/>
              <a:ext cx="101908" cy="95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10"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011" name="Freeform 163"/>
            <p:cNvSpPr>
              <a:spLocks noEditPoints="1"/>
            </p:cNvSpPr>
            <p:nvPr/>
          </p:nvSpPr>
          <p:spPr bwMode="auto">
            <a:xfrm>
              <a:off x="6108459" y="5886450"/>
              <a:ext cx="566980" cy="163513"/>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012" name="Rectangle 164"/>
            <p:cNvSpPr>
              <a:spLocks noChangeArrowheads="1"/>
            </p:cNvSpPr>
            <p:nvPr/>
          </p:nvSpPr>
          <p:spPr bwMode="auto">
            <a:xfrm>
              <a:off x="6471623" y="5724525"/>
              <a:ext cx="203816" cy="1016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13" name="Freeform 165"/>
            <p:cNvSpPr>
              <a:spLocks/>
            </p:cNvSpPr>
            <p:nvPr/>
          </p:nvSpPr>
          <p:spPr bwMode="auto">
            <a:xfrm>
              <a:off x="6456800" y="5822950"/>
              <a:ext cx="218639"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014" name="Rectangle 166"/>
            <p:cNvSpPr>
              <a:spLocks noChangeArrowheads="1"/>
            </p:cNvSpPr>
            <p:nvPr/>
          </p:nvSpPr>
          <p:spPr bwMode="auto">
            <a:xfrm>
              <a:off x="6453094" y="5715000"/>
              <a:ext cx="222345" cy="285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15" name="Rectangle 167"/>
            <p:cNvSpPr>
              <a:spLocks noChangeArrowheads="1"/>
            </p:cNvSpPr>
            <p:nvPr/>
          </p:nvSpPr>
          <p:spPr bwMode="auto">
            <a:xfrm>
              <a:off x="6447536" y="5781675"/>
              <a:ext cx="11117"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16" name="Oval 168"/>
            <p:cNvSpPr>
              <a:spLocks noChangeArrowheads="1"/>
            </p:cNvSpPr>
            <p:nvPr/>
          </p:nvSpPr>
          <p:spPr bwMode="auto">
            <a:xfrm>
              <a:off x="6603177"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017" name="Oval 169"/>
            <p:cNvSpPr>
              <a:spLocks noChangeArrowheads="1"/>
            </p:cNvSpPr>
            <p:nvPr/>
          </p:nvSpPr>
          <p:spPr bwMode="auto">
            <a:xfrm>
              <a:off x="6497563" y="5851525"/>
              <a:ext cx="38911"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018" name="Oval 170"/>
            <p:cNvSpPr>
              <a:spLocks noChangeArrowheads="1"/>
            </p:cNvSpPr>
            <p:nvPr/>
          </p:nvSpPr>
          <p:spPr bwMode="auto">
            <a:xfrm>
              <a:off x="6380832"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019" name="Oval 171"/>
            <p:cNvSpPr>
              <a:spLocks noChangeArrowheads="1"/>
            </p:cNvSpPr>
            <p:nvPr/>
          </p:nvSpPr>
          <p:spPr bwMode="auto">
            <a:xfrm>
              <a:off x="6273365" y="5851525"/>
              <a:ext cx="38910"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3020" name="Rectangle 172"/>
            <p:cNvSpPr>
              <a:spLocks noChangeArrowheads="1"/>
            </p:cNvSpPr>
            <p:nvPr/>
          </p:nvSpPr>
          <p:spPr bwMode="auto">
            <a:xfrm>
              <a:off x="6547591" y="5759450"/>
              <a:ext cx="105613" cy="412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21" name="Rectangle 173"/>
            <p:cNvSpPr>
              <a:spLocks noChangeArrowheads="1"/>
            </p:cNvSpPr>
            <p:nvPr/>
          </p:nvSpPr>
          <p:spPr bwMode="auto">
            <a:xfrm>
              <a:off x="6332657" y="5730875"/>
              <a:ext cx="101908" cy="1047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22" name="Freeform 174"/>
            <p:cNvSpPr>
              <a:spLocks/>
            </p:cNvSpPr>
            <p:nvPr/>
          </p:nvSpPr>
          <p:spPr bwMode="auto">
            <a:xfrm>
              <a:off x="6258542" y="5829300"/>
              <a:ext cx="176023"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023" name="Rectangle 175"/>
            <p:cNvSpPr>
              <a:spLocks noChangeArrowheads="1"/>
            </p:cNvSpPr>
            <p:nvPr/>
          </p:nvSpPr>
          <p:spPr bwMode="auto">
            <a:xfrm>
              <a:off x="6271512" y="5772150"/>
              <a:ext cx="64851" cy="603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24" name="Rectangle 176"/>
            <p:cNvSpPr>
              <a:spLocks noChangeArrowheads="1"/>
            </p:cNvSpPr>
            <p:nvPr/>
          </p:nvSpPr>
          <p:spPr bwMode="auto">
            <a:xfrm>
              <a:off x="6290041" y="5734050"/>
              <a:ext cx="14823"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25" name="Rectangle 177"/>
            <p:cNvSpPr>
              <a:spLocks noChangeArrowheads="1"/>
            </p:cNvSpPr>
            <p:nvPr/>
          </p:nvSpPr>
          <p:spPr bwMode="auto">
            <a:xfrm>
              <a:off x="6282629" y="5727700"/>
              <a:ext cx="29646" cy="95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26" name="Freeform 178"/>
            <p:cNvSpPr>
              <a:spLocks/>
            </p:cNvSpPr>
            <p:nvPr/>
          </p:nvSpPr>
          <p:spPr bwMode="auto">
            <a:xfrm>
              <a:off x="6245572" y="5772150"/>
              <a:ext cx="14823"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3027" name="Rectangle 179"/>
            <p:cNvSpPr>
              <a:spLocks noChangeArrowheads="1"/>
            </p:cNvSpPr>
            <p:nvPr/>
          </p:nvSpPr>
          <p:spPr bwMode="auto">
            <a:xfrm>
              <a:off x="6321540" y="5708650"/>
              <a:ext cx="113025" cy="127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3028" name="Rectangle 180"/>
            <p:cNvSpPr>
              <a:spLocks noChangeArrowheads="1"/>
            </p:cNvSpPr>
            <p:nvPr/>
          </p:nvSpPr>
          <p:spPr bwMode="auto">
            <a:xfrm>
              <a:off x="6349333" y="5743575"/>
              <a:ext cx="27794" cy="285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28011" name="Group 261"/>
          <p:cNvGrpSpPr>
            <a:grpSpLocks/>
          </p:cNvGrpSpPr>
          <p:nvPr/>
        </p:nvGrpSpPr>
        <p:grpSpPr bwMode="auto">
          <a:xfrm>
            <a:off x="2555875" y="3429000"/>
            <a:ext cx="576263" cy="358775"/>
            <a:chOff x="831850" y="1282700"/>
            <a:chExt cx="695325" cy="488950"/>
          </a:xfrm>
        </p:grpSpPr>
        <p:sp>
          <p:nvSpPr>
            <p:cNvPr id="33004" name="Freeform 210"/>
            <p:cNvSpPr>
              <a:spLocks/>
            </p:cNvSpPr>
            <p:nvPr/>
          </p:nvSpPr>
          <p:spPr bwMode="auto">
            <a:xfrm>
              <a:off x="831850" y="1442799"/>
              <a:ext cx="695325" cy="328851"/>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3005" name="Freeform 211"/>
            <p:cNvSpPr>
              <a:spLocks/>
            </p:cNvSpPr>
            <p:nvPr/>
          </p:nvSpPr>
          <p:spPr bwMode="auto">
            <a:xfrm>
              <a:off x="841428" y="1289191"/>
              <a:ext cx="680000" cy="302889"/>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3006" name="Freeform 212"/>
            <p:cNvSpPr>
              <a:spLocks noEditPoints="1"/>
            </p:cNvSpPr>
            <p:nvPr/>
          </p:nvSpPr>
          <p:spPr bwMode="auto">
            <a:xfrm>
              <a:off x="835681" y="1282700"/>
              <a:ext cx="691494" cy="315870"/>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007" name="Freeform 213"/>
            <p:cNvSpPr>
              <a:spLocks noEditPoints="1"/>
            </p:cNvSpPr>
            <p:nvPr/>
          </p:nvSpPr>
          <p:spPr bwMode="auto">
            <a:xfrm>
              <a:off x="889315" y="1332461"/>
              <a:ext cx="605296" cy="190388"/>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28012" name="Group 261"/>
          <p:cNvGrpSpPr>
            <a:grpSpLocks/>
          </p:cNvGrpSpPr>
          <p:nvPr/>
        </p:nvGrpSpPr>
        <p:grpSpPr bwMode="auto">
          <a:xfrm>
            <a:off x="2916238" y="3500438"/>
            <a:ext cx="576262" cy="358775"/>
            <a:chOff x="831850" y="1282700"/>
            <a:chExt cx="695325" cy="488950"/>
          </a:xfrm>
        </p:grpSpPr>
        <p:sp>
          <p:nvSpPr>
            <p:cNvPr id="33000" name="Freeform 210"/>
            <p:cNvSpPr>
              <a:spLocks/>
            </p:cNvSpPr>
            <p:nvPr/>
          </p:nvSpPr>
          <p:spPr bwMode="auto">
            <a:xfrm>
              <a:off x="831850" y="1442799"/>
              <a:ext cx="695325" cy="328851"/>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3001" name="Freeform 211"/>
            <p:cNvSpPr>
              <a:spLocks/>
            </p:cNvSpPr>
            <p:nvPr/>
          </p:nvSpPr>
          <p:spPr bwMode="auto">
            <a:xfrm>
              <a:off x="841427" y="1289190"/>
              <a:ext cx="680002" cy="302889"/>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3002" name="Freeform 212"/>
            <p:cNvSpPr>
              <a:spLocks noEditPoints="1"/>
            </p:cNvSpPr>
            <p:nvPr/>
          </p:nvSpPr>
          <p:spPr bwMode="auto">
            <a:xfrm>
              <a:off x="835681" y="1282700"/>
              <a:ext cx="691494" cy="315870"/>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3003" name="Freeform 213"/>
            <p:cNvSpPr>
              <a:spLocks noEditPoints="1"/>
            </p:cNvSpPr>
            <p:nvPr/>
          </p:nvSpPr>
          <p:spPr bwMode="auto">
            <a:xfrm>
              <a:off x="889315" y="1332460"/>
              <a:ext cx="605297" cy="190388"/>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pic>
        <p:nvPicPr>
          <p:cNvPr id="128013" name="Picture 267" descr="图4-29 大站表示盘"/>
          <p:cNvPicPr>
            <a:picLocks noChangeAspect="1" noChangeArrowheads="1"/>
          </p:cNvPicPr>
          <p:nvPr/>
        </p:nvPicPr>
        <p:blipFill>
          <a:blip r:embed="rId3"/>
          <a:srcRect/>
          <a:stretch>
            <a:fillRect/>
          </a:stretch>
        </p:blipFill>
        <p:spPr bwMode="auto">
          <a:xfrm>
            <a:off x="6084888" y="836613"/>
            <a:ext cx="2519362" cy="1584325"/>
          </a:xfrm>
          <a:prstGeom prst="rect">
            <a:avLst/>
          </a:prstGeom>
          <a:noFill/>
          <a:ln w="9525">
            <a:noFill/>
            <a:miter lim="800000"/>
            <a:headEnd/>
            <a:tailEnd/>
          </a:ln>
        </p:spPr>
      </p:pic>
      <p:sp>
        <p:nvSpPr>
          <p:cNvPr id="32783" name="Line 149"/>
          <p:cNvSpPr>
            <a:spLocks noChangeShapeType="1"/>
          </p:cNvSpPr>
          <p:nvPr/>
        </p:nvSpPr>
        <p:spPr bwMode="auto">
          <a:xfrm flipV="1">
            <a:off x="2771775" y="3789363"/>
            <a:ext cx="71438" cy="576262"/>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2784" name="Line 149"/>
          <p:cNvSpPr>
            <a:spLocks noChangeShapeType="1"/>
          </p:cNvSpPr>
          <p:nvPr/>
        </p:nvSpPr>
        <p:spPr bwMode="auto">
          <a:xfrm flipV="1">
            <a:off x="3059113" y="3716338"/>
            <a:ext cx="73025" cy="504825"/>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2785" name="Line 149"/>
          <p:cNvSpPr>
            <a:spLocks noChangeShapeType="1"/>
          </p:cNvSpPr>
          <p:nvPr/>
        </p:nvSpPr>
        <p:spPr bwMode="auto">
          <a:xfrm flipH="1" flipV="1">
            <a:off x="2051050" y="3357563"/>
            <a:ext cx="792163" cy="142875"/>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2786" name="Line 149"/>
          <p:cNvSpPr>
            <a:spLocks noChangeShapeType="1"/>
          </p:cNvSpPr>
          <p:nvPr/>
        </p:nvSpPr>
        <p:spPr bwMode="auto">
          <a:xfrm flipH="1">
            <a:off x="2124075" y="3716338"/>
            <a:ext cx="935038" cy="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515350" name="Oval 278"/>
          <p:cNvSpPr>
            <a:spLocks noChangeArrowheads="1"/>
          </p:cNvSpPr>
          <p:nvPr/>
        </p:nvSpPr>
        <p:spPr bwMode="auto">
          <a:xfrm>
            <a:off x="468313" y="5157788"/>
            <a:ext cx="1871662" cy="1152525"/>
          </a:xfrm>
          <a:prstGeom prst="ellipse">
            <a:avLst/>
          </a:prstGeom>
          <a:noFill/>
          <a:ln w="12700" algn="ctr">
            <a:solidFill>
              <a:srgbClr val="0065A9"/>
            </a:solidFill>
            <a:round/>
            <a:headEnd/>
            <a:tailEnd/>
          </a:ln>
          <a:effectLst>
            <a:outerShdw dist="38100" dir="2700000" algn="tl" rotWithShape="0">
              <a:srgbClr val="000000">
                <a:alpha val="39999"/>
              </a:srgbClr>
            </a:outerShdw>
          </a:effectLst>
        </p:spPr>
        <p:txBody>
          <a:bodyPr wrap="none" anchor="ctr"/>
          <a:lstStyle/>
          <a:p>
            <a:pPr>
              <a:defRPr/>
            </a:pPr>
            <a:endParaRPr lang="zh-CN" altLang="en-US">
              <a:latin typeface="+mj-lt"/>
              <a:ea typeface="宋体" pitchFamily="2" charset="-122"/>
            </a:endParaRPr>
          </a:p>
        </p:txBody>
      </p:sp>
      <p:grpSp>
        <p:nvGrpSpPr>
          <p:cNvPr id="128019" name="Group 291"/>
          <p:cNvGrpSpPr>
            <a:grpSpLocks/>
          </p:cNvGrpSpPr>
          <p:nvPr/>
        </p:nvGrpSpPr>
        <p:grpSpPr bwMode="auto">
          <a:xfrm>
            <a:off x="1692275" y="5919788"/>
            <a:ext cx="531813" cy="388937"/>
            <a:chOff x="6054726" y="5708650"/>
            <a:chExt cx="620713" cy="388938"/>
          </a:xfrm>
        </p:grpSpPr>
        <p:sp>
          <p:nvSpPr>
            <p:cNvPr id="32979" name="Rectangle 160"/>
            <p:cNvSpPr>
              <a:spLocks noChangeArrowheads="1"/>
            </p:cNvSpPr>
            <p:nvPr/>
          </p:nvSpPr>
          <p:spPr bwMode="auto">
            <a:xfrm>
              <a:off x="6258542" y="5772150"/>
              <a:ext cx="12971" cy="603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80" name="Rectangle 161"/>
            <p:cNvSpPr>
              <a:spLocks noChangeArrowheads="1"/>
            </p:cNvSpPr>
            <p:nvPr/>
          </p:nvSpPr>
          <p:spPr bwMode="auto">
            <a:xfrm>
              <a:off x="6332657" y="5721350"/>
              <a:ext cx="101909" cy="95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81"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982" name="Freeform 163"/>
            <p:cNvSpPr>
              <a:spLocks noEditPoints="1"/>
            </p:cNvSpPr>
            <p:nvPr/>
          </p:nvSpPr>
          <p:spPr bwMode="auto">
            <a:xfrm>
              <a:off x="6108460" y="5886450"/>
              <a:ext cx="566979" cy="16351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983" name="Rectangle 164"/>
            <p:cNvSpPr>
              <a:spLocks noChangeArrowheads="1"/>
            </p:cNvSpPr>
            <p:nvPr/>
          </p:nvSpPr>
          <p:spPr bwMode="auto">
            <a:xfrm>
              <a:off x="6471623" y="5724525"/>
              <a:ext cx="203816" cy="1016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84" name="Freeform 165"/>
            <p:cNvSpPr>
              <a:spLocks/>
            </p:cNvSpPr>
            <p:nvPr/>
          </p:nvSpPr>
          <p:spPr bwMode="auto">
            <a:xfrm>
              <a:off x="6456800" y="5822950"/>
              <a:ext cx="218639"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985" name="Rectangle 166"/>
            <p:cNvSpPr>
              <a:spLocks noChangeArrowheads="1"/>
            </p:cNvSpPr>
            <p:nvPr/>
          </p:nvSpPr>
          <p:spPr bwMode="auto">
            <a:xfrm>
              <a:off x="6453094" y="5715000"/>
              <a:ext cx="222345" cy="285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86" name="Rectangle 167"/>
            <p:cNvSpPr>
              <a:spLocks noChangeArrowheads="1"/>
            </p:cNvSpPr>
            <p:nvPr/>
          </p:nvSpPr>
          <p:spPr bwMode="auto">
            <a:xfrm>
              <a:off x="6447535" y="5781675"/>
              <a:ext cx="11117"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87" name="Oval 168"/>
            <p:cNvSpPr>
              <a:spLocks noChangeArrowheads="1"/>
            </p:cNvSpPr>
            <p:nvPr/>
          </p:nvSpPr>
          <p:spPr bwMode="auto">
            <a:xfrm>
              <a:off x="6603176"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2988" name="Oval 169"/>
            <p:cNvSpPr>
              <a:spLocks noChangeArrowheads="1"/>
            </p:cNvSpPr>
            <p:nvPr/>
          </p:nvSpPr>
          <p:spPr bwMode="auto">
            <a:xfrm>
              <a:off x="6497563" y="5851525"/>
              <a:ext cx="38910"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2989" name="Oval 170"/>
            <p:cNvSpPr>
              <a:spLocks noChangeArrowheads="1"/>
            </p:cNvSpPr>
            <p:nvPr/>
          </p:nvSpPr>
          <p:spPr bwMode="auto">
            <a:xfrm>
              <a:off x="6380832"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2990" name="Oval 171"/>
            <p:cNvSpPr>
              <a:spLocks noChangeArrowheads="1"/>
            </p:cNvSpPr>
            <p:nvPr/>
          </p:nvSpPr>
          <p:spPr bwMode="auto">
            <a:xfrm>
              <a:off x="6273365" y="5851525"/>
              <a:ext cx="38911"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2991" name="Rectangle 172"/>
            <p:cNvSpPr>
              <a:spLocks noChangeArrowheads="1"/>
            </p:cNvSpPr>
            <p:nvPr/>
          </p:nvSpPr>
          <p:spPr bwMode="auto">
            <a:xfrm>
              <a:off x="6547590" y="5759450"/>
              <a:ext cx="105614" cy="412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92" name="Rectangle 173"/>
            <p:cNvSpPr>
              <a:spLocks noChangeArrowheads="1"/>
            </p:cNvSpPr>
            <p:nvPr/>
          </p:nvSpPr>
          <p:spPr bwMode="auto">
            <a:xfrm>
              <a:off x="6332657" y="5730875"/>
              <a:ext cx="101909" cy="1047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93" name="Freeform 174"/>
            <p:cNvSpPr>
              <a:spLocks/>
            </p:cNvSpPr>
            <p:nvPr/>
          </p:nvSpPr>
          <p:spPr bwMode="auto">
            <a:xfrm>
              <a:off x="6258542" y="5829300"/>
              <a:ext cx="176024"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994" name="Rectangle 175"/>
            <p:cNvSpPr>
              <a:spLocks noChangeArrowheads="1"/>
            </p:cNvSpPr>
            <p:nvPr/>
          </p:nvSpPr>
          <p:spPr bwMode="auto">
            <a:xfrm>
              <a:off x="6271513" y="5772150"/>
              <a:ext cx="64850" cy="603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95" name="Rectangle 176"/>
            <p:cNvSpPr>
              <a:spLocks noChangeArrowheads="1"/>
            </p:cNvSpPr>
            <p:nvPr/>
          </p:nvSpPr>
          <p:spPr bwMode="auto">
            <a:xfrm>
              <a:off x="6290041" y="5734050"/>
              <a:ext cx="14823"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96" name="Rectangle 177"/>
            <p:cNvSpPr>
              <a:spLocks noChangeArrowheads="1"/>
            </p:cNvSpPr>
            <p:nvPr/>
          </p:nvSpPr>
          <p:spPr bwMode="auto">
            <a:xfrm>
              <a:off x="6282630" y="5727700"/>
              <a:ext cx="29646" cy="95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97" name="Freeform 178"/>
            <p:cNvSpPr>
              <a:spLocks/>
            </p:cNvSpPr>
            <p:nvPr/>
          </p:nvSpPr>
          <p:spPr bwMode="auto">
            <a:xfrm>
              <a:off x="6245572" y="5772150"/>
              <a:ext cx="14823"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998" name="Rectangle 179"/>
            <p:cNvSpPr>
              <a:spLocks noChangeArrowheads="1"/>
            </p:cNvSpPr>
            <p:nvPr/>
          </p:nvSpPr>
          <p:spPr bwMode="auto">
            <a:xfrm>
              <a:off x="6321540" y="5708650"/>
              <a:ext cx="113026" cy="127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99" name="Rectangle 180"/>
            <p:cNvSpPr>
              <a:spLocks noChangeArrowheads="1"/>
            </p:cNvSpPr>
            <p:nvPr/>
          </p:nvSpPr>
          <p:spPr bwMode="auto">
            <a:xfrm>
              <a:off x="6349333" y="5743575"/>
              <a:ext cx="27793" cy="285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28020" name="Group 291"/>
          <p:cNvGrpSpPr>
            <a:grpSpLocks/>
          </p:cNvGrpSpPr>
          <p:nvPr/>
        </p:nvGrpSpPr>
        <p:grpSpPr bwMode="auto">
          <a:xfrm>
            <a:off x="684213" y="6021388"/>
            <a:ext cx="531812" cy="388937"/>
            <a:chOff x="6054726" y="5708650"/>
            <a:chExt cx="620713" cy="388938"/>
          </a:xfrm>
        </p:grpSpPr>
        <p:sp>
          <p:nvSpPr>
            <p:cNvPr id="32958" name="Rectangle 160"/>
            <p:cNvSpPr>
              <a:spLocks noChangeArrowheads="1"/>
            </p:cNvSpPr>
            <p:nvPr/>
          </p:nvSpPr>
          <p:spPr bwMode="auto">
            <a:xfrm>
              <a:off x="6258542" y="5772150"/>
              <a:ext cx="12970" cy="603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59" name="Rectangle 161"/>
            <p:cNvSpPr>
              <a:spLocks noChangeArrowheads="1"/>
            </p:cNvSpPr>
            <p:nvPr/>
          </p:nvSpPr>
          <p:spPr bwMode="auto">
            <a:xfrm>
              <a:off x="6332657" y="5721350"/>
              <a:ext cx="101908" cy="95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60"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961" name="Freeform 163"/>
            <p:cNvSpPr>
              <a:spLocks noEditPoints="1"/>
            </p:cNvSpPr>
            <p:nvPr/>
          </p:nvSpPr>
          <p:spPr bwMode="auto">
            <a:xfrm>
              <a:off x="6108459" y="5886450"/>
              <a:ext cx="566980" cy="16351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962" name="Rectangle 164"/>
            <p:cNvSpPr>
              <a:spLocks noChangeArrowheads="1"/>
            </p:cNvSpPr>
            <p:nvPr/>
          </p:nvSpPr>
          <p:spPr bwMode="auto">
            <a:xfrm>
              <a:off x="6471623" y="5724525"/>
              <a:ext cx="203816" cy="1016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63" name="Freeform 165"/>
            <p:cNvSpPr>
              <a:spLocks/>
            </p:cNvSpPr>
            <p:nvPr/>
          </p:nvSpPr>
          <p:spPr bwMode="auto">
            <a:xfrm>
              <a:off x="6456800" y="5822950"/>
              <a:ext cx="218639"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964" name="Rectangle 166"/>
            <p:cNvSpPr>
              <a:spLocks noChangeArrowheads="1"/>
            </p:cNvSpPr>
            <p:nvPr/>
          </p:nvSpPr>
          <p:spPr bwMode="auto">
            <a:xfrm>
              <a:off x="6453094" y="5715000"/>
              <a:ext cx="222345" cy="285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65" name="Rectangle 167"/>
            <p:cNvSpPr>
              <a:spLocks noChangeArrowheads="1"/>
            </p:cNvSpPr>
            <p:nvPr/>
          </p:nvSpPr>
          <p:spPr bwMode="auto">
            <a:xfrm>
              <a:off x="6447536" y="5781675"/>
              <a:ext cx="11117"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66" name="Oval 168"/>
            <p:cNvSpPr>
              <a:spLocks noChangeArrowheads="1"/>
            </p:cNvSpPr>
            <p:nvPr/>
          </p:nvSpPr>
          <p:spPr bwMode="auto">
            <a:xfrm>
              <a:off x="6603177"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2967" name="Oval 169"/>
            <p:cNvSpPr>
              <a:spLocks noChangeArrowheads="1"/>
            </p:cNvSpPr>
            <p:nvPr/>
          </p:nvSpPr>
          <p:spPr bwMode="auto">
            <a:xfrm>
              <a:off x="6497563" y="5851525"/>
              <a:ext cx="38911"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2968" name="Oval 170"/>
            <p:cNvSpPr>
              <a:spLocks noChangeArrowheads="1"/>
            </p:cNvSpPr>
            <p:nvPr/>
          </p:nvSpPr>
          <p:spPr bwMode="auto">
            <a:xfrm>
              <a:off x="6380832"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2969" name="Oval 171"/>
            <p:cNvSpPr>
              <a:spLocks noChangeArrowheads="1"/>
            </p:cNvSpPr>
            <p:nvPr/>
          </p:nvSpPr>
          <p:spPr bwMode="auto">
            <a:xfrm>
              <a:off x="6273365" y="5851525"/>
              <a:ext cx="38910"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2970" name="Rectangle 172"/>
            <p:cNvSpPr>
              <a:spLocks noChangeArrowheads="1"/>
            </p:cNvSpPr>
            <p:nvPr/>
          </p:nvSpPr>
          <p:spPr bwMode="auto">
            <a:xfrm>
              <a:off x="6547591" y="5759450"/>
              <a:ext cx="105613" cy="412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71" name="Rectangle 173"/>
            <p:cNvSpPr>
              <a:spLocks noChangeArrowheads="1"/>
            </p:cNvSpPr>
            <p:nvPr/>
          </p:nvSpPr>
          <p:spPr bwMode="auto">
            <a:xfrm>
              <a:off x="6332657" y="5730875"/>
              <a:ext cx="101908" cy="1047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72" name="Freeform 174"/>
            <p:cNvSpPr>
              <a:spLocks/>
            </p:cNvSpPr>
            <p:nvPr/>
          </p:nvSpPr>
          <p:spPr bwMode="auto">
            <a:xfrm>
              <a:off x="6258542" y="5829300"/>
              <a:ext cx="176023"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973" name="Rectangle 175"/>
            <p:cNvSpPr>
              <a:spLocks noChangeArrowheads="1"/>
            </p:cNvSpPr>
            <p:nvPr/>
          </p:nvSpPr>
          <p:spPr bwMode="auto">
            <a:xfrm>
              <a:off x="6271512" y="5772150"/>
              <a:ext cx="64851" cy="603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74" name="Rectangle 176"/>
            <p:cNvSpPr>
              <a:spLocks noChangeArrowheads="1"/>
            </p:cNvSpPr>
            <p:nvPr/>
          </p:nvSpPr>
          <p:spPr bwMode="auto">
            <a:xfrm>
              <a:off x="6290041" y="5734050"/>
              <a:ext cx="14823"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75" name="Rectangle 177"/>
            <p:cNvSpPr>
              <a:spLocks noChangeArrowheads="1"/>
            </p:cNvSpPr>
            <p:nvPr/>
          </p:nvSpPr>
          <p:spPr bwMode="auto">
            <a:xfrm>
              <a:off x="6282629" y="5727700"/>
              <a:ext cx="29646" cy="95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76" name="Freeform 178"/>
            <p:cNvSpPr>
              <a:spLocks/>
            </p:cNvSpPr>
            <p:nvPr/>
          </p:nvSpPr>
          <p:spPr bwMode="auto">
            <a:xfrm>
              <a:off x="6245572" y="5772150"/>
              <a:ext cx="14823"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977" name="Rectangle 179"/>
            <p:cNvSpPr>
              <a:spLocks noChangeArrowheads="1"/>
            </p:cNvSpPr>
            <p:nvPr/>
          </p:nvSpPr>
          <p:spPr bwMode="auto">
            <a:xfrm>
              <a:off x="6321540" y="5708650"/>
              <a:ext cx="113025" cy="127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78" name="Rectangle 180"/>
            <p:cNvSpPr>
              <a:spLocks noChangeArrowheads="1"/>
            </p:cNvSpPr>
            <p:nvPr/>
          </p:nvSpPr>
          <p:spPr bwMode="auto">
            <a:xfrm>
              <a:off x="6349333" y="5743575"/>
              <a:ext cx="27794" cy="285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grpSp>
        <p:nvGrpSpPr>
          <p:cNvPr id="128021" name="Group 291"/>
          <p:cNvGrpSpPr>
            <a:grpSpLocks/>
          </p:cNvGrpSpPr>
          <p:nvPr/>
        </p:nvGrpSpPr>
        <p:grpSpPr bwMode="auto">
          <a:xfrm>
            <a:off x="250825" y="5373688"/>
            <a:ext cx="531813" cy="388937"/>
            <a:chOff x="6054726" y="5708650"/>
            <a:chExt cx="620713" cy="388938"/>
          </a:xfrm>
        </p:grpSpPr>
        <p:sp>
          <p:nvSpPr>
            <p:cNvPr id="32937" name="Rectangle 160"/>
            <p:cNvSpPr>
              <a:spLocks noChangeArrowheads="1"/>
            </p:cNvSpPr>
            <p:nvPr/>
          </p:nvSpPr>
          <p:spPr bwMode="auto">
            <a:xfrm>
              <a:off x="6258542" y="5772150"/>
              <a:ext cx="12971" cy="603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38" name="Rectangle 161"/>
            <p:cNvSpPr>
              <a:spLocks noChangeArrowheads="1"/>
            </p:cNvSpPr>
            <p:nvPr/>
          </p:nvSpPr>
          <p:spPr bwMode="auto">
            <a:xfrm>
              <a:off x="6332657" y="5721350"/>
              <a:ext cx="101909" cy="952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39" name="Freeform 162"/>
            <p:cNvSpPr>
              <a:spLocks/>
            </p:cNvSpPr>
            <p:nvPr/>
          </p:nvSpPr>
          <p:spPr bwMode="auto">
            <a:xfrm>
              <a:off x="6054726" y="5886450"/>
              <a:ext cx="620713" cy="211138"/>
            </a:xfrm>
            <a:custGeom>
              <a:avLst/>
              <a:gdLst>
                <a:gd name="T0" fmla="*/ 2147483647 w 195"/>
                <a:gd name="T1" fmla="*/ 0 h 66"/>
                <a:gd name="T2" fmla="*/ 2147483647 w 195"/>
                <a:gd name="T3" fmla="*/ 2147483647 h 66"/>
                <a:gd name="T4" fmla="*/ 2147483647 w 195"/>
                <a:gd name="T5" fmla="*/ 2147483647 h 66"/>
                <a:gd name="T6" fmla="*/ 2147483647 w 195"/>
                <a:gd name="T7" fmla="*/ 2147483647 h 66"/>
                <a:gd name="T8" fmla="*/ 0 w 195"/>
                <a:gd name="T9" fmla="*/ 2147483647 h 66"/>
                <a:gd name="T10" fmla="*/ 0 w 195"/>
                <a:gd name="T11" fmla="*/ 0 h 66"/>
                <a:gd name="T12" fmla="*/ 0 60000 65536"/>
                <a:gd name="T13" fmla="*/ 0 60000 65536"/>
                <a:gd name="T14" fmla="*/ 0 60000 65536"/>
                <a:gd name="T15" fmla="*/ 0 60000 65536"/>
                <a:gd name="T16" fmla="*/ 0 60000 65536"/>
                <a:gd name="T17" fmla="*/ 0 60000 65536"/>
                <a:gd name="T18" fmla="*/ 0 w 195"/>
                <a:gd name="T19" fmla="*/ 0 h 66"/>
                <a:gd name="T20" fmla="*/ 195 w 195"/>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95" h="66">
                  <a:moveTo>
                    <a:pt x="195" y="0"/>
                  </a:moveTo>
                  <a:cubicBezTo>
                    <a:pt x="195" y="57"/>
                    <a:pt x="195" y="57"/>
                    <a:pt x="195" y="57"/>
                  </a:cubicBezTo>
                  <a:cubicBezTo>
                    <a:pt x="195" y="62"/>
                    <a:pt x="192" y="66"/>
                    <a:pt x="187" y="66"/>
                  </a:cubicBezTo>
                  <a:cubicBezTo>
                    <a:pt x="9" y="66"/>
                    <a:pt x="9" y="66"/>
                    <a:pt x="9" y="66"/>
                  </a:cubicBezTo>
                  <a:cubicBezTo>
                    <a:pt x="4" y="66"/>
                    <a:pt x="0" y="62"/>
                    <a:pt x="0" y="57"/>
                  </a:cubicBezTo>
                  <a:cubicBezTo>
                    <a:pt x="0" y="0"/>
                    <a:pt x="0" y="0"/>
                    <a:pt x="0"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940" name="Freeform 163"/>
            <p:cNvSpPr>
              <a:spLocks noEditPoints="1"/>
            </p:cNvSpPr>
            <p:nvPr/>
          </p:nvSpPr>
          <p:spPr bwMode="auto">
            <a:xfrm>
              <a:off x="6108460" y="5886450"/>
              <a:ext cx="566979" cy="163512"/>
            </a:xfrm>
            <a:custGeom>
              <a:avLst/>
              <a:gdLst>
                <a:gd name="T0" fmla="*/ 2147483647 w 178"/>
                <a:gd name="T1" fmla="*/ 2147483647 h 51"/>
                <a:gd name="T2" fmla="*/ 2147483647 w 178"/>
                <a:gd name="T3" fmla="*/ 2147483647 h 51"/>
                <a:gd name="T4" fmla="*/ 2147483647 w 178"/>
                <a:gd name="T5" fmla="*/ 2147483647 h 51"/>
                <a:gd name="T6" fmla="*/ 2147483647 w 178"/>
                <a:gd name="T7" fmla="*/ 0 h 51"/>
                <a:gd name="T8" fmla="*/ 2147483647 w 178"/>
                <a:gd name="T9" fmla="*/ 2147483647 h 51"/>
                <a:gd name="T10" fmla="*/ 2147483647 w 178"/>
                <a:gd name="T11" fmla="*/ 2147483647 h 51"/>
                <a:gd name="T12" fmla="*/ 0 w 178"/>
                <a:gd name="T13" fmla="*/ 0 h 51"/>
                <a:gd name="T14" fmla="*/ 2147483647 w 178"/>
                <a:gd name="T15" fmla="*/ 2147483647 h 51"/>
                <a:gd name="T16" fmla="*/ 2147483647 w 178"/>
                <a:gd name="T17" fmla="*/ 2147483647 h 51"/>
                <a:gd name="T18" fmla="*/ 2147483647 w 178"/>
                <a:gd name="T19" fmla="*/ 2147483647 h 51"/>
                <a:gd name="T20" fmla="*/ 2147483647 w 178"/>
                <a:gd name="T21" fmla="*/ 2147483647 h 51"/>
                <a:gd name="T22" fmla="*/ 2147483647 w 178"/>
                <a:gd name="T23" fmla="*/ 2147483647 h 51"/>
                <a:gd name="T24" fmla="*/ 2147483647 w 178"/>
                <a:gd name="T25" fmla="*/ 2147483647 h 51"/>
                <a:gd name="T26" fmla="*/ 2147483647 w 178"/>
                <a:gd name="T27" fmla="*/ 2147483647 h 51"/>
                <a:gd name="T28" fmla="*/ 2147483647 w 178"/>
                <a:gd name="T29" fmla="*/ 2147483647 h 51"/>
                <a:gd name="T30" fmla="*/ 2147483647 w 178"/>
                <a:gd name="T31" fmla="*/ 2147483647 h 51"/>
                <a:gd name="T32" fmla="*/ 2147483647 w 178"/>
                <a:gd name="T33" fmla="*/ 2147483647 h 51"/>
                <a:gd name="T34" fmla="*/ 2147483647 w 178"/>
                <a:gd name="T35" fmla="*/ 2147483647 h 51"/>
                <a:gd name="T36" fmla="*/ 2147483647 w 178"/>
                <a:gd name="T37" fmla="*/ 2147483647 h 51"/>
                <a:gd name="T38" fmla="*/ 2147483647 w 178"/>
                <a:gd name="T39" fmla="*/ 2147483647 h 51"/>
                <a:gd name="T40" fmla="*/ 2147483647 w 178"/>
                <a:gd name="T41" fmla="*/ 2147483647 h 51"/>
                <a:gd name="T42" fmla="*/ 2147483647 w 178"/>
                <a:gd name="T43" fmla="*/ 2147483647 h 51"/>
                <a:gd name="T44" fmla="*/ 2147483647 w 178"/>
                <a:gd name="T45" fmla="*/ 2147483647 h 51"/>
                <a:gd name="T46" fmla="*/ 2147483647 w 178"/>
                <a:gd name="T47" fmla="*/ 2147483647 h 51"/>
                <a:gd name="T48" fmla="*/ 2147483647 w 178"/>
                <a:gd name="T49" fmla="*/ 2147483647 h 51"/>
                <a:gd name="T50" fmla="*/ 2147483647 w 178"/>
                <a:gd name="T51" fmla="*/ 2147483647 h 51"/>
                <a:gd name="T52" fmla="*/ 2147483647 w 178"/>
                <a:gd name="T53" fmla="*/ 2147483647 h 51"/>
                <a:gd name="T54" fmla="*/ 2147483647 w 178"/>
                <a:gd name="T55" fmla="*/ 2147483647 h 51"/>
                <a:gd name="T56" fmla="*/ 2147483647 w 178"/>
                <a:gd name="T57" fmla="*/ 2147483647 h 51"/>
                <a:gd name="T58" fmla="*/ 2147483647 w 178"/>
                <a:gd name="T59" fmla="*/ 2147483647 h 51"/>
                <a:gd name="T60" fmla="*/ 2147483647 w 178"/>
                <a:gd name="T61" fmla="*/ 2147483647 h 51"/>
                <a:gd name="T62" fmla="*/ 2147483647 w 178"/>
                <a:gd name="T63" fmla="*/ 2147483647 h 51"/>
                <a:gd name="T64" fmla="*/ 2147483647 w 178"/>
                <a:gd name="T65" fmla="*/ 2147483647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8"/>
                <a:gd name="T100" fmla="*/ 0 h 51"/>
                <a:gd name="T101" fmla="*/ 178 w 178"/>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8" h="51">
                  <a:moveTo>
                    <a:pt x="178" y="47"/>
                  </a:moveTo>
                  <a:cubicBezTo>
                    <a:pt x="165" y="47"/>
                    <a:pt x="165" y="47"/>
                    <a:pt x="165" y="47"/>
                  </a:cubicBezTo>
                  <a:cubicBezTo>
                    <a:pt x="165" y="25"/>
                    <a:pt x="165" y="25"/>
                    <a:pt x="165" y="25"/>
                  </a:cubicBezTo>
                  <a:cubicBezTo>
                    <a:pt x="178" y="25"/>
                    <a:pt x="178" y="25"/>
                    <a:pt x="178" y="25"/>
                  </a:cubicBezTo>
                  <a:cubicBezTo>
                    <a:pt x="178" y="21"/>
                    <a:pt x="178" y="21"/>
                    <a:pt x="178" y="21"/>
                  </a:cubicBezTo>
                  <a:cubicBezTo>
                    <a:pt x="52" y="21"/>
                    <a:pt x="52" y="21"/>
                    <a:pt x="52" y="21"/>
                  </a:cubicBezTo>
                  <a:cubicBezTo>
                    <a:pt x="32" y="21"/>
                    <a:pt x="31" y="17"/>
                    <a:pt x="31" y="8"/>
                  </a:cubicBezTo>
                  <a:cubicBezTo>
                    <a:pt x="31" y="0"/>
                    <a:pt x="31" y="0"/>
                    <a:pt x="31" y="0"/>
                  </a:cubicBezTo>
                  <a:cubicBezTo>
                    <a:pt x="27" y="0"/>
                    <a:pt x="27" y="0"/>
                    <a:pt x="27" y="0"/>
                  </a:cubicBezTo>
                  <a:cubicBezTo>
                    <a:pt x="27" y="8"/>
                    <a:pt x="27" y="8"/>
                    <a:pt x="27" y="8"/>
                  </a:cubicBezTo>
                  <a:cubicBezTo>
                    <a:pt x="27" y="9"/>
                    <a:pt x="27" y="10"/>
                    <a:pt x="27" y="10"/>
                  </a:cubicBezTo>
                  <a:cubicBezTo>
                    <a:pt x="4" y="10"/>
                    <a:pt x="4" y="10"/>
                    <a:pt x="4" y="10"/>
                  </a:cubicBezTo>
                  <a:cubicBezTo>
                    <a:pt x="4" y="0"/>
                    <a:pt x="4" y="0"/>
                    <a:pt x="4" y="0"/>
                  </a:cubicBezTo>
                  <a:cubicBezTo>
                    <a:pt x="0" y="0"/>
                    <a:pt x="0" y="0"/>
                    <a:pt x="0" y="0"/>
                  </a:cubicBezTo>
                  <a:cubicBezTo>
                    <a:pt x="0" y="26"/>
                    <a:pt x="0" y="26"/>
                    <a:pt x="0" y="26"/>
                  </a:cubicBezTo>
                  <a:cubicBezTo>
                    <a:pt x="0" y="31"/>
                    <a:pt x="2" y="51"/>
                    <a:pt x="28" y="51"/>
                  </a:cubicBezTo>
                  <a:cubicBezTo>
                    <a:pt x="178" y="51"/>
                    <a:pt x="178" y="51"/>
                    <a:pt x="178" y="51"/>
                  </a:cubicBezTo>
                  <a:lnTo>
                    <a:pt x="178" y="47"/>
                  </a:lnTo>
                  <a:close/>
                  <a:moveTo>
                    <a:pt x="4" y="26"/>
                  </a:moveTo>
                  <a:cubicBezTo>
                    <a:pt x="4" y="14"/>
                    <a:pt x="4" y="14"/>
                    <a:pt x="4" y="14"/>
                  </a:cubicBezTo>
                  <a:cubicBezTo>
                    <a:pt x="28" y="14"/>
                    <a:pt x="28" y="14"/>
                    <a:pt x="28" y="14"/>
                  </a:cubicBezTo>
                  <a:cubicBezTo>
                    <a:pt x="28" y="16"/>
                    <a:pt x="29" y="18"/>
                    <a:pt x="30" y="19"/>
                  </a:cubicBezTo>
                  <a:cubicBezTo>
                    <a:pt x="9" y="40"/>
                    <a:pt x="9" y="40"/>
                    <a:pt x="9" y="40"/>
                  </a:cubicBezTo>
                  <a:cubicBezTo>
                    <a:pt x="5" y="35"/>
                    <a:pt x="4" y="29"/>
                    <a:pt x="4" y="26"/>
                  </a:cubicBezTo>
                  <a:close/>
                  <a:moveTo>
                    <a:pt x="40" y="47"/>
                  </a:moveTo>
                  <a:cubicBezTo>
                    <a:pt x="28" y="47"/>
                    <a:pt x="28" y="47"/>
                    <a:pt x="28" y="47"/>
                  </a:cubicBezTo>
                  <a:cubicBezTo>
                    <a:pt x="21" y="47"/>
                    <a:pt x="16" y="45"/>
                    <a:pt x="13" y="43"/>
                  </a:cubicBezTo>
                  <a:cubicBezTo>
                    <a:pt x="33" y="22"/>
                    <a:pt x="33" y="22"/>
                    <a:pt x="33" y="22"/>
                  </a:cubicBezTo>
                  <a:cubicBezTo>
                    <a:pt x="35" y="23"/>
                    <a:pt x="37" y="24"/>
                    <a:pt x="40" y="24"/>
                  </a:cubicBezTo>
                  <a:lnTo>
                    <a:pt x="40" y="47"/>
                  </a:lnTo>
                  <a:close/>
                  <a:moveTo>
                    <a:pt x="57" y="47"/>
                  </a:moveTo>
                  <a:cubicBezTo>
                    <a:pt x="44" y="47"/>
                    <a:pt x="44" y="47"/>
                    <a:pt x="44" y="47"/>
                  </a:cubicBezTo>
                  <a:cubicBezTo>
                    <a:pt x="44" y="25"/>
                    <a:pt x="44" y="25"/>
                    <a:pt x="44" y="25"/>
                  </a:cubicBezTo>
                  <a:cubicBezTo>
                    <a:pt x="46" y="25"/>
                    <a:pt x="49" y="25"/>
                    <a:pt x="52" y="25"/>
                  </a:cubicBezTo>
                  <a:cubicBezTo>
                    <a:pt x="57" y="25"/>
                    <a:pt x="57" y="25"/>
                    <a:pt x="57" y="25"/>
                  </a:cubicBezTo>
                  <a:lnTo>
                    <a:pt x="57" y="47"/>
                  </a:lnTo>
                  <a:close/>
                  <a:moveTo>
                    <a:pt x="75" y="47"/>
                  </a:moveTo>
                  <a:cubicBezTo>
                    <a:pt x="61" y="47"/>
                    <a:pt x="61" y="47"/>
                    <a:pt x="61" y="47"/>
                  </a:cubicBezTo>
                  <a:cubicBezTo>
                    <a:pt x="61" y="25"/>
                    <a:pt x="61" y="25"/>
                    <a:pt x="61" y="25"/>
                  </a:cubicBezTo>
                  <a:cubicBezTo>
                    <a:pt x="75" y="25"/>
                    <a:pt x="75" y="25"/>
                    <a:pt x="75" y="25"/>
                  </a:cubicBezTo>
                  <a:lnTo>
                    <a:pt x="75" y="47"/>
                  </a:lnTo>
                  <a:close/>
                  <a:moveTo>
                    <a:pt x="92" y="47"/>
                  </a:moveTo>
                  <a:cubicBezTo>
                    <a:pt x="78" y="47"/>
                    <a:pt x="78" y="47"/>
                    <a:pt x="78" y="47"/>
                  </a:cubicBezTo>
                  <a:cubicBezTo>
                    <a:pt x="78" y="25"/>
                    <a:pt x="78" y="25"/>
                    <a:pt x="78" y="25"/>
                  </a:cubicBezTo>
                  <a:cubicBezTo>
                    <a:pt x="92" y="25"/>
                    <a:pt x="92" y="25"/>
                    <a:pt x="92" y="25"/>
                  </a:cubicBezTo>
                  <a:lnTo>
                    <a:pt x="92" y="47"/>
                  </a:lnTo>
                  <a:close/>
                  <a:moveTo>
                    <a:pt x="109" y="47"/>
                  </a:moveTo>
                  <a:cubicBezTo>
                    <a:pt x="96" y="47"/>
                    <a:pt x="96" y="47"/>
                    <a:pt x="96" y="47"/>
                  </a:cubicBezTo>
                  <a:cubicBezTo>
                    <a:pt x="96" y="25"/>
                    <a:pt x="96" y="25"/>
                    <a:pt x="96" y="25"/>
                  </a:cubicBezTo>
                  <a:cubicBezTo>
                    <a:pt x="109" y="25"/>
                    <a:pt x="109" y="25"/>
                    <a:pt x="109" y="25"/>
                  </a:cubicBezTo>
                  <a:lnTo>
                    <a:pt x="109" y="47"/>
                  </a:lnTo>
                  <a:close/>
                  <a:moveTo>
                    <a:pt x="126" y="47"/>
                  </a:moveTo>
                  <a:cubicBezTo>
                    <a:pt x="113" y="47"/>
                    <a:pt x="113" y="47"/>
                    <a:pt x="113" y="47"/>
                  </a:cubicBezTo>
                  <a:cubicBezTo>
                    <a:pt x="113" y="25"/>
                    <a:pt x="113" y="25"/>
                    <a:pt x="113" y="25"/>
                  </a:cubicBezTo>
                  <a:cubicBezTo>
                    <a:pt x="126" y="25"/>
                    <a:pt x="126" y="25"/>
                    <a:pt x="126" y="25"/>
                  </a:cubicBezTo>
                  <a:lnTo>
                    <a:pt x="126" y="47"/>
                  </a:lnTo>
                  <a:close/>
                  <a:moveTo>
                    <a:pt x="144" y="47"/>
                  </a:moveTo>
                  <a:cubicBezTo>
                    <a:pt x="130" y="47"/>
                    <a:pt x="130" y="47"/>
                    <a:pt x="130" y="47"/>
                  </a:cubicBezTo>
                  <a:cubicBezTo>
                    <a:pt x="130" y="25"/>
                    <a:pt x="130" y="25"/>
                    <a:pt x="130" y="25"/>
                  </a:cubicBezTo>
                  <a:cubicBezTo>
                    <a:pt x="144" y="25"/>
                    <a:pt x="144" y="25"/>
                    <a:pt x="144" y="25"/>
                  </a:cubicBezTo>
                  <a:lnTo>
                    <a:pt x="144" y="47"/>
                  </a:lnTo>
                  <a:close/>
                  <a:moveTo>
                    <a:pt x="161" y="47"/>
                  </a:moveTo>
                  <a:cubicBezTo>
                    <a:pt x="148" y="47"/>
                    <a:pt x="148" y="47"/>
                    <a:pt x="148" y="47"/>
                  </a:cubicBezTo>
                  <a:cubicBezTo>
                    <a:pt x="148" y="25"/>
                    <a:pt x="148" y="25"/>
                    <a:pt x="148" y="25"/>
                  </a:cubicBezTo>
                  <a:cubicBezTo>
                    <a:pt x="161" y="25"/>
                    <a:pt x="161" y="25"/>
                    <a:pt x="161" y="25"/>
                  </a:cubicBezTo>
                  <a:lnTo>
                    <a:pt x="161" y="47"/>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941" name="Rectangle 164"/>
            <p:cNvSpPr>
              <a:spLocks noChangeArrowheads="1"/>
            </p:cNvSpPr>
            <p:nvPr/>
          </p:nvSpPr>
          <p:spPr bwMode="auto">
            <a:xfrm>
              <a:off x="6471623" y="5724525"/>
              <a:ext cx="203816" cy="1016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42" name="Freeform 165"/>
            <p:cNvSpPr>
              <a:spLocks/>
            </p:cNvSpPr>
            <p:nvPr/>
          </p:nvSpPr>
          <p:spPr bwMode="auto">
            <a:xfrm>
              <a:off x="6456800" y="5822950"/>
              <a:ext cx="218639" cy="47625"/>
            </a:xfrm>
            <a:custGeom>
              <a:avLst/>
              <a:gdLst>
                <a:gd name="T0" fmla="*/ 2147483647 w 138"/>
                <a:gd name="T1" fmla="*/ 0 h 30"/>
                <a:gd name="T2" fmla="*/ 0 w 138"/>
                <a:gd name="T3" fmla="*/ 2147483647 h 30"/>
                <a:gd name="T4" fmla="*/ 2147483647 w 138"/>
                <a:gd name="T5" fmla="*/ 2147483647 h 30"/>
                <a:gd name="T6" fmla="*/ 2147483647 w 138"/>
                <a:gd name="T7" fmla="*/ 0 h 30"/>
                <a:gd name="T8" fmla="*/ 2147483647 w 138"/>
                <a:gd name="T9" fmla="*/ 0 h 30"/>
                <a:gd name="T10" fmla="*/ 0 60000 65536"/>
                <a:gd name="T11" fmla="*/ 0 60000 65536"/>
                <a:gd name="T12" fmla="*/ 0 60000 65536"/>
                <a:gd name="T13" fmla="*/ 0 60000 65536"/>
                <a:gd name="T14" fmla="*/ 0 60000 65536"/>
                <a:gd name="T15" fmla="*/ 0 w 138"/>
                <a:gd name="T16" fmla="*/ 0 h 30"/>
                <a:gd name="T17" fmla="*/ 138 w 138"/>
                <a:gd name="T18" fmla="*/ 30 h 30"/>
              </a:gdLst>
              <a:ahLst/>
              <a:cxnLst>
                <a:cxn ang="T10">
                  <a:pos x="T0" y="T1"/>
                </a:cxn>
                <a:cxn ang="T11">
                  <a:pos x="T2" y="T3"/>
                </a:cxn>
                <a:cxn ang="T12">
                  <a:pos x="T4" y="T5"/>
                </a:cxn>
                <a:cxn ang="T13">
                  <a:pos x="T6" y="T7"/>
                </a:cxn>
                <a:cxn ang="T14">
                  <a:pos x="T8" y="T9"/>
                </a:cxn>
              </a:cxnLst>
              <a:rect l="T15" t="T16" r="T17" b="T18"/>
              <a:pathLst>
                <a:path w="138" h="30">
                  <a:moveTo>
                    <a:pt x="10" y="0"/>
                  </a:moveTo>
                  <a:lnTo>
                    <a:pt x="0" y="30"/>
                  </a:lnTo>
                  <a:lnTo>
                    <a:pt x="138" y="30"/>
                  </a:lnTo>
                  <a:lnTo>
                    <a:pt x="138" y="0"/>
                  </a:lnTo>
                  <a:lnTo>
                    <a:pt x="10"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943" name="Rectangle 166"/>
            <p:cNvSpPr>
              <a:spLocks noChangeArrowheads="1"/>
            </p:cNvSpPr>
            <p:nvPr/>
          </p:nvSpPr>
          <p:spPr bwMode="auto">
            <a:xfrm>
              <a:off x="6453094" y="5715000"/>
              <a:ext cx="222345" cy="285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44" name="Rectangle 167"/>
            <p:cNvSpPr>
              <a:spLocks noChangeArrowheads="1"/>
            </p:cNvSpPr>
            <p:nvPr/>
          </p:nvSpPr>
          <p:spPr bwMode="auto">
            <a:xfrm>
              <a:off x="6447535" y="5781675"/>
              <a:ext cx="11117"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45" name="Oval 168"/>
            <p:cNvSpPr>
              <a:spLocks noChangeArrowheads="1"/>
            </p:cNvSpPr>
            <p:nvPr/>
          </p:nvSpPr>
          <p:spPr bwMode="auto">
            <a:xfrm>
              <a:off x="6603176"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2946" name="Oval 169"/>
            <p:cNvSpPr>
              <a:spLocks noChangeArrowheads="1"/>
            </p:cNvSpPr>
            <p:nvPr/>
          </p:nvSpPr>
          <p:spPr bwMode="auto">
            <a:xfrm>
              <a:off x="6497563" y="5851525"/>
              <a:ext cx="38910"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2947" name="Oval 170"/>
            <p:cNvSpPr>
              <a:spLocks noChangeArrowheads="1"/>
            </p:cNvSpPr>
            <p:nvPr/>
          </p:nvSpPr>
          <p:spPr bwMode="auto">
            <a:xfrm>
              <a:off x="6380832" y="5851525"/>
              <a:ext cx="33352"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2948" name="Oval 171"/>
            <p:cNvSpPr>
              <a:spLocks noChangeArrowheads="1"/>
            </p:cNvSpPr>
            <p:nvPr/>
          </p:nvSpPr>
          <p:spPr bwMode="auto">
            <a:xfrm>
              <a:off x="6273365" y="5851525"/>
              <a:ext cx="38911" cy="34925"/>
            </a:xfrm>
            <a:prstGeom prst="ellipse">
              <a:avLst/>
            </a:prstGeom>
            <a:solidFill>
              <a:srgbClr val="3D61A4"/>
            </a:solidFill>
            <a:ln w="9525">
              <a:noFill/>
              <a:round/>
              <a:headEnd/>
              <a:tailEnd/>
            </a:ln>
          </p:spPr>
          <p:txBody>
            <a:bodyPr/>
            <a:lstStyle/>
            <a:p>
              <a:pPr>
                <a:defRPr/>
              </a:pPr>
              <a:endParaRPr kumimoji="0" lang="en-US" altLang="zh-CN" sz="1800" b="0">
                <a:latin typeface="+mj-lt"/>
                <a:ea typeface="宋体" pitchFamily="2" charset="-122"/>
              </a:endParaRPr>
            </a:p>
          </p:txBody>
        </p:sp>
        <p:sp>
          <p:nvSpPr>
            <p:cNvPr id="32949" name="Rectangle 172"/>
            <p:cNvSpPr>
              <a:spLocks noChangeArrowheads="1"/>
            </p:cNvSpPr>
            <p:nvPr/>
          </p:nvSpPr>
          <p:spPr bwMode="auto">
            <a:xfrm>
              <a:off x="6547590" y="5759450"/>
              <a:ext cx="105614" cy="412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50" name="Rectangle 173"/>
            <p:cNvSpPr>
              <a:spLocks noChangeArrowheads="1"/>
            </p:cNvSpPr>
            <p:nvPr/>
          </p:nvSpPr>
          <p:spPr bwMode="auto">
            <a:xfrm>
              <a:off x="6332657" y="5730875"/>
              <a:ext cx="101909" cy="1047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51" name="Freeform 174"/>
            <p:cNvSpPr>
              <a:spLocks/>
            </p:cNvSpPr>
            <p:nvPr/>
          </p:nvSpPr>
          <p:spPr bwMode="auto">
            <a:xfrm>
              <a:off x="6258542" y="5829300"/>
              <a:ext cx="176024" cy="41275"/>
            </a:xfrm>
            <a:custGeom>
              <a:avLst/>
              <a:gdLst>
                <a:gd name="T0" fmla="*/ 2147483647 w 111"/>
                <a:gd name="T1" fmla="*/ 0 h 26"/>
                <a:gd name="T2" fmla="*/ 0 w 111"/>
                <a:gd name="T3" fmla="*/ 2147483647 h 26"/>
                <a:gd name="T4" fmla="*/ 2147483647 w 111"/>
                <a:gd name="T5" fmla="*/ 2147483647 h 26"/>
                <a:gd name="T6" fmla="*/ 2147483647 w 111"/>
                <a:gd name="T7" fmla="*/ 0 h 26"/>
                <a:gd name="T8" fmla="*/ 2147483647 w 111"/>
                <a:gd name="T9" fmla="*/ 0 h 26"/>
                <a:gd name="T10" fmla="*/ 0 60000 65536"/>
                <a:gd name="T11" fmla="*/ 0 60000 65536"/>
                <a:gd name="T12" fmla="*/ 0 60000 65536"/>
                <a:gd name="T13" fmla="*/ 0 60000 65536"/>
                <a:gd name="T14" fmla="*/ 0 60000 65536"/>
                <a:gd name="T15" fmla="*/ 0 w 111"/>
                <a:gd name="T16" fmla="*/ 0 h 26"/>
                <a:gd name="T17" fmla="*/ 111 w 111"/>
                <a:gd name="T18" fmla="*/ 26 h 26"/>
              </a:gdLst>
              <a:ahLst/>
              <a:cxnLst>
                <a:cxn ang="T10">
                  <a:pos x="T0" y="T1"/>
                </a:cxn>
                <a:cxn ang="T11">
                  <a:pos x="T2" y="T3"/>
                </a:cxn>
                <a:cxn ang="T12">
                  <a:pos x="T4" y="T5"/>
                </a:cxn>
                <a:cxn ang="T13">
                  <a:pos x="T6" y="T7"/>
                </a:cxn>
                <a:cxn ang="T14">
                  <a:pos x="T8" y="T9"/>
                </a:cxn>
              </a:cxnLst>
              <a:rect l="T15" t="T16" r="T17" b="T18"/>
              <a:pathLst>
                <a:path w="111" h="26">
                  <a:moveTo>
                    <a:pt x="8" y="0"/>
                  </a:moveTo>
                  <a:lnTo>
                    <a:pt x="0" y="26"/>
                  </a:lnTo>
                  <a:lnTo>
                    <a:pt x="111" y="26"/>
                  </a:lnTo>
                  <a:lnTo>
                    <a:pt x="111" y="0"/>
                  </a:lnTo>
                  <a:lnTo>
                    <a:pt x="8"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952" name="Rectangle 175"/>
            <p:cNvSpPr>
              <a:spLocks noChangeArrowheads="1"/>
            </p:cNvSpPr>
            <p:nvPr/>
          </p:nvSpPr>
          <p:spPr bwMode="auto">
            <a:xfrm>
              <a:off x="6271513" y="5772150"/>
              <a:ext cx="64850" cy="603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53" name="Rectangle 176"/>
            <p:cNvSpPr>
              <a:spLocks noChangeArrowheads="1"/>
            </p:cNvSpPr>
            <p:nvPr/>
          </p:nvSpPr>
          <p:spPr bwMode="auto">
            <a:xfrm>
              <a:off x="6290041" y="5734050"/>
              <a:ext cx="14823" cy="4127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54" name="Rectangle 177"/>
            <p:cNvSpPr>
              <a:spLocks noChangeArrowheads="1"/>
            </p:cNvSpPr>
            <p:nvPr/>
          </p:nvSpPr>
          <p:spPr bwMode="auto">
            <a:xfrm>
              <a:off x="6282630" y="5727700"/>
              <a:ext cx="29646" cy="9525"/>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55" name="Freeform 178"/>
            <p:cNvSpPr>
              <a:spLocks/>
            </p:cNvSpPr>
            <p:nvPr/>
          </p:nvSpPr>
          <p:spPr bwMode="auto">
            <a:xfrm>
              <a:off x="6245572" y="5772150"/>
              <a:ext cx="14823" cy="60325"/>
            </a:xfrm>
            <a:custGeom>
              <a:avLst/>
              <a:gdLst>
                <a:gd name="T0" fmla="*/ 2147483647 w 5"/>
                <a:gd name="T1" fmla="*/ 2147483647 h 19"/>
                <a:gd name="T2" fmla="*/ 0 w 5"/>
                <a:gd name="T3" fmla="*/ 2147483647 h 19"/>
                <a:gd name="T4" fmla="*/ 2147483647 w 5"/>
                <a:gd name="T5" fmla="*/ 0 h 19"/>
                <a:gd name="T6" fmla="*/ 0 60000 65536"/>
                <a:gd name="T7" fmla="*/ 0 60000 65536"/>
                <a:gd name="T8" fmla="*/ 0 60000 65536"/>
                <a:gd name="T9" fmla="*/ 0 w 5"/>
                <a:gd name="T10" fmla="*/ 0 h 19"/>
                <a:gd name="T11" fmla="*/ 5 w 5"/>
                <a:gd name="T12" fmla="*/ 19 h 19"/>
              </a:gdLst>
              <a:ahLst/>
              <a:cxnLst>
                <a:cxn ang="T6">
                  <a:pos x="T0" y="T1"/>
                </a:cxn>
                <a:cxn ang="T7">
                  <a:pos x="T2" y="T3"/>
                </a:cxn>
                <a:cxn ang="T8">
                  <a:pos x="T4" y="T5"/>
                </a:cxn>
              </a:cxnLst>
              <a:rect l="T9" t="T10" r="T11" b="T12"/>
              <a:pathLst>
                <a:path w="5" h="19">
                  <a:moveTo>
                    <a:pt x="5" y="19"/>
                  </a:moveTo>
                  <a:cubicBezTo>
                    <a:pt x="2" y="19"/>
                    <a:pt x="0" y="15"/>
                    <a:pt x="0" y="9"/>
                  </a:cubicBezTo>
                  <a:cubicBezTo>
                    <a:pt x="0" y="4"/>
                    <a:pt x="2" y="0"/>
                    <a:pt x="5" y="0"/>
                  </a:cubicBezTo>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956" name="Rectangle 179"/>
            <p:cNvSpPr>
              <a:spLocks noChangeArrowheads="1"/>
            </p:cNvSpPr>
            <p:nvPr/>
          </p:nvSpPr>
          <p:spPr bwMode="auto">
            <a:xfrm>
              <a:off x="6321540" y="5708650"/>
              <a:ext cx="113026" cy="12700"/>
            </a:xfrm>
            <a:prstGeom prst="rect">
              <a:avLst/>
            </a:prstGeom>
            <a:solidFill>
              <a:srgbClr val="3D61A4"/>
            </a:solidFill>
            <a:ln w="9525">
              <a:noFill/>
              <a:miter lim="800000"/>
              <a:headEnd/>
              <a:tailEnd/>
            </a:ln>
          </p:spPr>
          <p:txBody>
            <a:bodyPr/>
            <a:lstStyle/>
            <a:p>
              <a:pPr>
                <a:defRPr/>
              </a:pPr>
              <a:endParaRPr kumimoji="0" lang="en-US" altLang="zh-CN" sz="1800" b="0">
                <a:latin typeface="+mj-lt"/>
                <a:ea typeface="宋体" pitchFamily="2" charset="-122"/>
              </a:endParaRPr>
            </a:p>
          </p:txBody>
        </p:sp>
        <p:sp>
          <p:nvSpPr>
            <p:cNvPr id="32957" name="Rectangle 180"/>
            <p:cNvSpPr>
              <a:spLocks noChangeArrowheads="1"/>
            </p:cNvSpPr>
            <p:nvPr/>
          </p:nvSpPr>
          <p:spPr bwMode="auto">
            <a:xfrm>
              <a:off x="6349333" y="5743575"/>
              <a:ext cx="27793" cy="28575"/>
            </a:xfrm>
            <a:prstGeom prst="rect">
              <a:avLst/>
            </a:prstGeom>
            <a:solidFill>
              <a:srgbClr val="FFFFFF"/>
            </a:solidFill>
            <a:ln w="9525">
              <a:noFill/>
              <a:miter lim="800000"/>
              <a:headEnd/>
              <a:tailEnd/>
            </a:ln>
          </p:spPr>
          <p:txBody>
            <a:bodyPr/>
            <a:lstStyle/>
            <a:p>
              <a:pPr>
                <a:defRPr/>
              </a:pPr>
              <a:endParaRPr kumimoji="0" lang="en-US" altLang="zh-CN" sz="1800" b="0">
                <a:latin typeface="+mj-lt"/>
                <a:ea typeface="宋体" pitchFamily="2" charset="-122"/>
              </a:endParaRPr>
            </a:p>
          </p:txBody>
        </p:sp>
      </p:grpSp>
      <p:sp>
        <p:nvSpPr>
          <p:cNvPr id="515417" name="Rectangle 345"/>
          <p:cNvSpPr>
            <a:spLocks noChangeArrowheads="1"/>
          </p:cNvSpPr>
          <p:nvPr/>
        </p:nvSpPr>
        <p:spPr bwMode="auto">
          <a:xfrm>
            <a:off x="2268538" y="5715000"/>
            <a:ext cx="2160587" cy="738188"/>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defRPr/>
            </a:pPr>
            <a:r>
              <a:rPr kumimoji="0" lang="en-US" altLang="zh-CN" sz="1400" dirty="0">
                <a:solidFill>
                  <a:schemeClr val="tx2"/>
                </a:solidFill>
                <a:latin typeface="+mj-lt"/>
                <a:ea typeface="宋体" pitchFamily="2" charset="-122"/>
              </a:rPr>
              <a:t>Station common-level </a:t>
            </a:r>
            <a:r>
              <a:rPr kumimoji="0" lang="en-US" altLang="zh-CN" sz="1400" dirty="0" smtClean="0">
                <a:solidFill>
                  <a:schemeClr val="tx2"/>
                </a:solidFill>
                <a:latin typeface="+mj-lt"/>
                <a:ea typeface="宋体" pitchFamily="2" charset="-122"/>
              </a:rPr>
              <a:t>Delivery </a:t>
            </a:r>
            <a:r>
              <a:rPr kumimoji="0" lang="en-US" altLang="zh-CN" sz="1400" dirty="0">
                <a:solidFill>
                  <a:schemeClr val="tx2"/>
                </a:solidFill>
                <a:latin typeface="+mj-lt"/>
                <a:ea typeface="宋体" pitchFamily="2" charset="-122"/>
              </a:rPr>
              <a:t>network</a:t>
            </a:r>
          </a:p>
          <a:p>
            <a:pPr>
              <a:defRPr/>
            </a:pPr>
            <a:r>
              <a:rPr kumimoji="0" lang="en-US" altLang="zh-CN" sz="1400" dirty="0">
                <a:solidFill>
                  <a:schemeClr val="tx2"/>
                </a:solidFill>
                <a:latin typeface="+mj-lt"/>
                <a:ea typeface="宋体" pitchFamily="2" charset="-122"/>
              </a:rPr>
              <a:t>(2M</a:t>
            </a:r>
            <a:r>
              <a:rPr kumimoji="0" lang="zh-CN" altLang="en-US" sz="1400" dirty="0">
                <a:solidFill>
                  <a:schemeClr val="tx2"/>
                </a:solidFill>
                <a:latin typeface="+mj-lt"/>
                <a:ea typeface="宋体" pitchFamily="2" charset="-122"/>
              </a:rPr>
              <a:t> </a:t>
            </a:r>
            <a:r>
              <a:rPr kumimoji="0" lang="en-US" altLang="zh-CN" sz="1400" dirty="0">
                <a:solidFill>
                  <a:schemeClr val="tx2"/>
                </a:solidFill>
                <a:latin typeface="+mj-lt"/>
                <a:ea typeface="宋体" pitchFamily="2" charset="-122"/>
              </a:rPr>
              <a:t>channel)</a:t>
            </a:r>
            <a:endParaRPr kumimoji="0" lang="zh-CN" altLang="en-US" sz="1400" dirty="0">
              <a:solidFill>
                <a:schemeClr val="tx2"/>
              </a:solidFill>
              <a:latin typeface="+mj-lt"/>
              <a:ea typeface="宋体" pitchFamily="2" charset="-122"/>
            </a:endParaRPr>
          </a:p>
        </p:txBody>
      </p:sp>
      <p:grpSp>
        <p:nvGrpSpPr>
          <p:cNvPr id="128023" name="Group 261"/>
          <p:cNvGrpSpPr>
            <a:grpSpLocks/>
          </p:cNvGrpSpPr>
          <p:nvPr/>
        </p:nvGrpSpPr>
        <p:grpSpPr bwMode="auto">
          <a:xfrm>
            <a:off x="5219700" y="2563813"/>
            <a:ext cx="576263" cy="358775"/>
            <a:chOff x="831850" y="1282700"/>
            <a:chExt cx="695325" cy="488950"/>
          </a:xfrm>
        </p:grpSpPr>
        <p:sp>
          <p:nvSpPr>
            <p:cNvPr id="32933" name="Freeform 210"/>
            <p:cNvSpPr>
              <a:spLocks/>
            </p:cNvSpPr>
            <p:nvPr/>
          </p:nvSpPr>
          <p:spPr bwMode="auto">
            <a:xfrm>
              <a:off x="831850" y="1442799"/>
              <a:ext cx="695325" cy="328851"/>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2934" name="Freeform 211"/>
            <p:cNvSpPr>
              <a:spLocks/>
            </p:cNvSpPr>
            <p:nvPr/>
          </p:nvSpPr>
          <p:spPr bwMode="auto">
            <a:xfrm>
              <a:off x="841428" y="1289190"/>
              <a:ext cx="680000" cy="302889"/>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2935" name="Freeform 212"/>
            <p:cNvSpPr>
              <a:spLocks noEditPoints="1"/>
            </p:cNvSpPr>
            <p:nvPr/>
          </p:nvSpPr>
          <p:spPr bwMode="auto">
            <a:xfrm>
              <a:off x="835681" y="1282700"/>
              <a:ext cx="691494" cy="315870"/>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936" name="Freeform 213"/>
            <p:cNvSpPr>
              <a:spLocks noEditPoints="1"/>
            </p:cNvSpPr>
            <p:nvPr/>
          </p:nvSpPr>
          <p:spPr bwMode="auto">
            <a:xfrm>
              <a:off x="889315" y="1332460"/>
              <a:ext cx="605296" cy="190388"/>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28024" name="Group 261"/>
          <p:cNvGrpSpPr>
            <a:grpSpLocks/>
          </p:cNvGrpSpPr>
          <p:nvPr/>
        </p:nvGrpSpPr>
        <p:grpSpPr bwMode="auto">
          <a:xfrm>
            <a:off x="5508625" y="2636838"/>
            <a:ext cx="576263" cy="358775"/>
            <a:chOff x="831850" y="1282700"/>
            <a:chExt cx="695325" cy="488950"/>
          </a:xfrm>
        </p:grpSpPr>
        <p:sp>
          <p:nvSpPr>
            <p:cNvPr id="32929" name="Freeform 210"/>
            <p:cNvSpPr>
              <a:spLocks/>
            </p:cNvSpPr>
            <p:nvPr/>
          </p:nvSpPr>
          <p:spPr bwMode="auto">
            <a:xfrm>
              <a:off x="831850" y="1442799"/>
              <a:ext cx="695325" cy="328851"/>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2930" name="Freeform 211"/>
            <p:cNvSpPr>
              <a:spLocks/>
            </p:cNvSpPr>
            <p:nvPr/>
          </p:nvSpPr>
          <p:spPr bwMode="auto">
            <a:xfrm>
              <a:off x="841428" y="1289190"/>
              <a:ext cx="680000" cy="302889"/>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2931" name="Freeform 212"/>
            <p:cNvSpPr>
              <a:spLocks noEditPoints="1"/>
            </p:cNvSpPr>
            <p:nvPr/>
          </p:nvSpPr>
          <p:spPr bwMode="auto">
            <a:xfrm>
              <a:off x="835681" y="1282700"/>
              <a:ext cx="691494" cy="315870"/>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932" name="Freeform 213"/>
            <p:cNvSpPr>
              <a:spLocks noEditPoints="1"/>
            </p:cNvSpPr>
            <p:nvPr/>
          </p:nvSpPr>
          <p:spPr bwMode="auto">
            <a:xfrm>
              <a:off x="889315" y="1332460"/>
              <a:ext cx="605296" cy="190388"/>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125977" name="Rectangle 357"/>
          <p:cNvSpPr>
            <a:spLocks noChangeArrowheads="1"/>
          </p:cNvSpPr>
          <p:nvPr/>
        </p:nvSpPr>
        <p:spPr bwMode="gray">
          <a:xfrm>
            <a:off x="2357438" y="2071688"/>
            <a:ext cx="1571625" cy="738664"/>
          </a:xfrm>
          <a:prstGeom prst="rect">
            <a:avLst/>
          </a:prstGeom>
          <a:noFill/>
          <a:ln w="9525">
            <a:noFill/>
            <a:miter lim="800000"/>
            <a:headEnd/>
            <a:tailEnd/>
          </a:ln>
        </p:spPr>
        <p:txBody>
          <a:bodyPr>
            <a:spAutoFit/>
          </a:bodyPr>
          <a:lstStyle/>
          <a:p>
            <a:pPr>
              <a:defRPr/>
            </a:pPr>
            <a:r>
              <a:rPr kumimoji="0" lang="en-US" altLang="zh-CN" sz="1400" dirty="0">
                <a:solidFill>
                  <a:schemeClr val="tx2"/>
                </a:solidFill>
                <a:latin typeface="+mj-lt"/>
                <a:ea typeface="华文细黑" pitchFamily="2" charset="-122"/>
              </a:rPr>
              <a:t>Railway bureau </a:t>
            </a:r>
            <a:r>
              <a:rPr kumimoji="0" lang="en-US" altLang="zh-CN" sz="1400" dirty="0" smtClean="0">
                <a:solidFill>
                  <a:schemeClr val="tx2"/>
                </a:solidFill>
                <a:latin typeface="+mj-lt"/>
                <a:ea typeface="华文细黑" pitchFamily="2" charset="-122"/>
              </a:rPr>
              <a:t>Delivery </a:t>
            </a:r>
            <a:r>
              <a:rPr kumimoji="0" lang="en-US" altLang="zh-CN" sz="1400" dirty="0">
                <a:solidFill>
                  <a:schemeClr val="tx2"/>
                </a:solidFill>
                <a:latin typeface="+mj-lt"/>
                <a:ea typeface="华文细黑" pitchFamily="2" charset="-122"/>
              </a:rPr>
              <a:t>and </a:t>
            </a:r>
            <a:r>
              <a:rPr kumimoji="0" lang="en-US" altLang="zh-CN" sz="1400" dirty="0" smtClean="0">
                <a:solidFill>
                  <a:schemeClr val="tx2"/>
                </a:solidFill>
                <a:latin typeface="+mj-lt"/>
                <a:ea typeface="华文细黑" pitchFamily="2" charset="-122"/>
              </a:rPr>
              <a:t>Control </a:t>
            </a:r>
            <a:r>
              <a:rPr kumimoji="0" lang="en-US" altLang="zh-CN" sz="1400" dirty="0">
                <a:solidFill>
                  <a:schemeClr val="tx2"/>
                </a:solidFill>
                <a:latin typeface="+mj-lt"/>
                <a:ea typeface="华文细黑" pitchFamily="2" charset="-122"/>
              </a:rPr>
              <a:t>center</a:t>
            </a:r>
            <a:endParaRPr kumimoji="0" lang="zh-CN" altLang="en-US" sz="1400" dirty="0">
              <a:solidFill>
                <a:schemeClr val="tx2"/>
              </a:solidFill>
              <a:latin typeface="+mj-lt"/>
              <a:ea typeface="华文细黑" pitchFamily="2" charset="-122"/>
            </a:endParaRPr>
          </a:p>
        </p:txBody>
      </p:sp>
      <p:sp>
        <p:nvSpPr>
          <p:cNvPr id="125978" name="Rectangle 358"/>
          <p:cNvSpPr>
            <a:spLocks noChangeArrowheads="1"/>
          </p:cNvSpPr>
          <p:nvPr/>
        </p:nvSpPr>
        <p:spPr bwMode="gray">
          <a:xfrm>
            <a:off x="3714750" y="549275"/>
            <a:ext cx="3626314" cy="307777"/>
          </a:xfrm>
          <a:prstGeom prst="rect">
            <a:avLst/>
          </a:prstGeom>
          <a:noFill/>
          <a:ln w="9525">
            <a:noFill/>
            <a:miter lim="800000"/>
            <a:headEnd/>
            <a:tailEnd/>
          </a:ln>
        </p:spPr>
        <p:txBody>
          <a:bodyPr wrap="none">
            <a:spAutoFit/>
          </a:bodyPr>
          <a:lstStyle/>
          <a:p>
            <a:pPr>
              <a:defRPr/>
            </a:pPr>
            <a:r>
              <a:rPr kumimoji="0" lang="en-US" altLang="zh-CN" sz="1400" dirty="0">
                <a:solidFill>
                  <a:schemeClr val="tx2"/>
                </a:solidFill>
                <a:latin typeface="+mj-lt"/>
                <a:ea typeface="华文细黑" pitchFamily="2" charset="-122"/>
              </a:rPr>
              <a:t>Headquarter </a:t>
            </a:r>
            <a:r>
              <a:rPr kumimoji="0" lang="en-US" altLang="zh-CN" sz="1400" dirty="0" smtClean="0">
                <a:solidFill>
                  <a:schemeClr val="tx2"/>
                </a:solidFill>
                <a:latin typeface="+mj-lt"/>
                <a:ea typeface="华文细黑" pitchFamily="2" charset="-122"/>
              </a:rPr>
              <a:t>Delivery </a:t>
            </a:r>
            <a:r>
              <a:rPr kumimoji="0" lang="en-US" altLang="zh-CN" sz="1400" dirty="0">
                <a:solidFill>
                  <a:schemeClr val="tx2"/>
                </a:solidFill>
                <a:latin typeface="+mj-lt"/>
                <a:ea typeface="华文细黑" pitchFamily="2" charset="-122"/>
              </a:rPr>
              <a:t>and </a:t>
            </a:r>
            <a:r>
              <a:rPr kumimoji="0" lang="en-US" altLang="zh-CN" sz="1400" dirty="0" smtClean="0">
                <a:solidFill>
                  <a:schemeClr val="tx2"/>
                </a:solidFill>
                <a:latin typeface="+mj-lt"/>
                <a:ea typeface="华文细黑" pitchFamily="2" charset="-122"/>
              </a:rPr>
              <a:t>Control </a:t>
            </a:r>
            <a:r>
              <a:rPr kumimoji="0" lang="en-US" altLang="zh-CN" sz="1400" dirty="0">
                <a:solidFill>
                  <a:schemeClr val="tx2"/>
                </a:solidFill>
                <a:latin typeface="+mj-lt"/>
                <a:ea typeface="华文细黑" pitchFamily="2" charset="-122"/>
              </a:rPr>
              <a:t>center</a:t>
            </a:r>
            <a:endParaRPr kumimoji="0" lang="zh-CN" altLang="en-US" sz="1400" dirty="0">
              <a:solidFill>
                <a:schemeClr val="tx2"/>
              </a:solidFill>
              <a:latin typeface="+mj-lt"/>
              <a:ea typeface="华文细黑" pitchFamily="2" charset="-122"/>
            </a:endParaRPr>
          </a:p>
        </p:txBody>
      </p:sp>
      <p:grpSp>
        <p:nvGrpSpPr>
          <p:cNvPr id="128027" name="Group 360"/>
          <p:cNvGrpSpPr>
            <a:grpSpLocks/>
          </p:cNvGrpSpPr>
          <p:nvPr/>
        </p:nvGrpSpPr>
        <p:grpSpPr bwMode="auto">
          <a:xfrm>
            <a:off x="3459163" y="1231900"/>
            <a:ext cx="2085975" cy="647700"/>
            <a:chOff x="1292" y="2341"/>
            <a:chExt cx="1194" cy="360"/>
          </a:xfrm>
        </p:grpSpPr>
        <p:sp>
          <p:nvSpPr>
            <p:cNvPr id="32916" name="Oval 36"/>
            <p:cNvSpPr>
              <a:spLocks noChangeArrowheads="1"/>
            </p:cNvSpPr>
            <p:nvPr/>
          </p:nvSpPr>
          <p:spPr bwMode="auto">
            <a:xfrm>
              <a:off x="1292" y="2341"/>
              <a:ext cx="1194" cy="360"/>
            </a:xfrm>
            <a:prstGeom prst="ellipse">
              <a:avLst/>
            </a:prstGeom>
            <a:solidFill>
              <a:srgbClr val="CED8DE"/>
            </a:solidFill>
            <a:ln w="9525">
              <a:noFill/>
              <a:round/>
              <a:headEnd/>
              <a:tailEnd/>
            </a:ln>
          </p:spPr>
          <p:txBody>
            <a:bodyPr/>
            <a:lstStyle/>
            <a:p>
              <a:pPr>
                <a:defRPr/>
              </a:pPr>
              <a:endParaRPr kumimoji="0" lang="en-US" altLang="zh-CN" sz="1800" b="0">
                <a:latin typeface="+mj-lt"/>
                <a:ea typeface="宋体" pitchFamily="2" charset="-122"/>
              </a:endParaRPr>
            </a:p>
          </p:txBody>
        </p:sp>
        <p:sp>
          <p:nvSpPr>
            <p:cNvPr id="32917" name="Freeform 13"/>
            <p:cNvSpPr>
              <a:spLocks/>
            </p:cNvSpPr>
            <p:nvPr/>
          </p:nvSpPr>
          <p:spPr bwMode="auto">
            <a:xfrm>
              <a:off x="1354" y="2507"/>
              <a:ext cx="1090" cy="46"/>
            </a:xfrm>
            <a:custGeom>
              <a:avLst/>
              <a:gdLst>
                <a:gd name="T0" fmla="*/ 2147483647 w 217"/>
                <a:gd name="T1" fmla="*/ 0 h 23"/>
                <a:gd name="T2" fmla="*/ 0 w 217"/>
                <a:gd name="T3" fmla="*/ 2147483647 h 23"/>
                <a:gd name="T4" fmla="*/ 2147483647 w 217"/>
                <a:gd name="T5" fmla="*/ 2147483647 h 23"/>
                <a:gd name="T6" fmla="*/ 2147483647 w 217"/>
                <a:gd name="T7" fmla="*/ 2147483647 h 23"/>
                <a:gd name="T8" fmla="*/ 2147483647 w 217"/>
                <a:gd name="T9" fmla="*/ 2147483647 h 23"/>
                <a:gd name="T10" fmla="*/ 2147483647 w 217"/>
                <a:gd name="T11" fmla="*/ 0 h 23"/>
                <a:gd name="T12" fmla="*/ 2147483647 w 217"/>
                <a:gd name="T13" fmla="*/ 0 h 23"/>
                <a:gd name="T14" fmla="*/ 0 60000 65536"/>
                <a:gd name="T15" fmla="*/ 0 60000 65536"/>
                <a:gd name="T16" fmla="*/ 0 60000 65536"/>
                <a:gd name="T17" fmla="*/ 0 60000 65536"/>
                <a:gd name="T18" fmla="*/ 0 60000 65536"/>
                <a:gd name="T19" fmla="*/ 0 60000 65536"/>
                <a:gd name="T20" fmla="*/ 0 60000 65536"/>
                <a:gd name="T21" fmla="*/ 0 w 217"/>
                <a:gd name="T22" fmla="*/ 0 h 23"/>
                <a:gd name="T23" fmla="*/ 217 w 217"/>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 h="23">
                  <a:moveTo>
                    <a:pt x="11" y="0"/>
                  </a:moveTo>
                  <a:cubicBezTo>
                    <a:pt x="5" y="0"/>
                    <a:pt x="0" y="5"/>
                    <a:pt x="0" y="11"/>
                  </a:cubicBezTo>
                  <a:cubicBezTo>
                    <a:pt x="0" y="18"/>
                    <a:pt x="5" y="23"/>
                    <a:pt x="11" y="23"/>
                  </a:cubicBezTo>
                  <a:cubicBezTo>
                    <a:pt x="206" y="23"/>
                    <a:pt x="206" y="23"/>
                    <a:pt x="206" y="23"/>
                  </a:cubicBezTo>
                  <a:cubicBezTo>
                    <a:pt x="212" y="23"/>
                    <a:pt x="217" y="18"/>
                    <a:pt x="217" y="11"/>
                  </a:cubicBezTo>
                  <a:cubicBezTo>
                    <a:pt x="217" y="5"/>
                    <a:pt x="212" y="0"/>
                    <a:pt x="206" y="0"/>
                  </a:cubicBezTo>
                  <a:lnTo>
                    <a:pt x="11" y="0"/>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918" name="Line 149"/>
            <p:cNvSpPr>
              <a:spLocks noChangeShapeType="1"/>
            </p:cNvSpPr>
            <p:nvPr/>
          </p:nvSpPr>
          <p:spPr bwMode="auto">
            <a:xfrm flipH="1">
              <a:off x="2245" y="2432"/>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2919" name="Line 149"/>
            <p:cNvSpPr>
              <a:spLocks noChangeShapeType="1"/>
            </p:cNvSpPr>
            <p:nvPr/>
          </p:nvSpPr>
          <p:spPr bwMode="auto">
            <a:xfrm flipH="1">
              <a:off x="2290" y="2523"/>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2920" name="Line 149"/>
            <p:cNvSpPr>
              <a:spLocks noChangeShapeType="1"/>
            </p:cNvSpPr>
            <p:nvPr/>
          </p:nvSpPr>
          <p:spPr bwMode="auto">
            <a:xfrm flipH="1">
              <a:off x="2154" y="2524"/>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2921" name="Line 149"/>
            <p:cNvSpPr>
              <a:spLocks noChangeShapeType="1"/>
            </p:cNvSpPr>
            <p:nvPr/>
          </p:nvSpPr>
          <p:spPr bwMode="auto">
            <a:xfrm flipH="1">
              <a:off x="2064"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2922" name="Line 149"/>
            <p:cNvSpPr>
              <a:spLocks noChangeShapeType="1"/>
            </p:cNvSpPr>
            <p:nvPr/>
          </p:nvSpPr>
          <p:spPr bwMode="auto">
            <a:xfrm flipH="1">
              <a:off x="1973"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2923" name="Line 149"/>
            <p:cNvSpPr>
              <a:spLocks noChangeShapeType="1"/>
            </p:cNvSpPr>
            <p:nvPr/>
          </p:nvSpPr>
          <p:spPr bwMode="auto">
            <a:xfrm flipH="1">
              <a:off x="1882"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2924" name="Line 149"/>
            <p:cNvSpPr>
              <a:spLocks noChangeShapeType="1"/>
            </p:cNvSpPr>
            <p:nvPr/>
          </p:nvSpPr>
          <p:spPr bwMode="auto">
            <a:xfrm flipH="1">
              <a:off x="1791"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2925" name="Line 149"/>
            <p:cNvSpPr>
              <a:spLocks noChangeShapeType="1"/>
            </p:cNvSpPr>
            <p:nvPr/>
          </p:nvSpPr>
          <p:spPr bwMode="auto">
            <a:xfrm flipH="1">
              <a:off x="1701" y="2387"/>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2926" name="Line 149"/>
            <p:cNvSpPr>
              <a:spLocks noChangeShapeType="1"/>
            </p:cNvSpPr>
            <p:nvPr/>
          </p:nvSpPr>
          <p:spPr bwMode="auto">
            <a:xfrm flipH="1">
              <a:off x="1520" y="2432"/>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2927" name="Line 149"/>
            <p:cNvSpPr>
              <a:spLocks noChangeShapeType="1"/>
            </p:cNvSpPr>
            <p:nvPr/>
          </p:nvSpPr>
          <p:spPr bwMode="auto">
            <a:xfrm flipH="1">
              <a:off x="1474" y="2523"/>
              <a:ext cx="0" cy="90"/>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2928" name="Line 149"/>
            <p:cNvSpPr>
              <a:spLocks noChangeShapeType="1"/>
            </p:cNvSpPr>
            <p:nvPr/>
          </p:nvSpPr>
          <p:spPr bwMode="auto">
            <a:xfrm flipH="1">
              <a:off x="1610" y="2523"/>
              <a:ext cx="0" cy="135"/>
            </a:xfrm>
            <a:prstGeom prst="line">
              <a:avLst/>
            </a:prstGeom>
            <a:noFill/>
            <a:ln w="3810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grpSp>
        <p:nvGrpSpPr>
          <p:cNvPr id="128028" name="Group 267"/>
          <p:cNvGrpSpPr>
            <a:grpSpLocks/>
          </p:cNvGrpSpPr>
          <p:nvPr/>
        </p:nvGrpSpPr>
        <p:grpSpPr bwMode="auto">
          <a:xfrm>
            <a:off x="5580063" y="1268413"/>
            <a:ext cx="361950" cy="485775"/>
            <a:chOff x="2592388" y="2597150"/>
            <a:chExt cx="573088" cy="620713"/>
          </a:xfrm>
        </p:grpSpPr>
        <p:sp>
          <p:nvSpPr>
            <p:cNvPr id="32912"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2913" name="Freeform 73"/>
            <p:cNvSpPr>
              <a:spLocks/>
            </p:cNvSpPr>
            <p:nvPr/>
          </p:nvSpPr>
          <p:spPr bwMode="auto">
            <a:xfrm>
              <a:off x="2592388" y="2643804"/>
              <a:ext cx="573088" cy="574059"/>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914" name="Freeform 74"/>
            <p:cNvSpPr>
              <a:spLocks noEditPoints="1"/>
            </p:cNvSpPr>
            <p:nvPr/>
          </p:nvSpPr>
          <p:spPr bwMode="auto">
            <a:xfrm>
              <a:off x="2612496" y="2724943"/>
              <a:ext cx="314192" cy="423952"/>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915" name="Freeform 75"/>
            <p:cNvSpPr>
              <a:spLocks/>
            </p:cNvSpPr>
            <p:nvPr/>
          </p:nvSpPr>
          <p:spPr bwMode="auto">
            <a:xfrm>
              <a:off x="2750740" y="2907506"/>
              <a:ext cx="42731" cy="56797"/>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grpSp>
        <p:nvGrpSpPr>
          <p:cNvPr id="128029" name="Group 267"/>
          <p:cNvGrpSpPr>
            <a:grpSpLocks/>
          </p:cNvGrpSpPr>
          <p:nvPr/>
        </p:nvGrpSpPr>
        <p:grpSpPr bwMode="auto">
          <a:xfrm>
            <a:off x="5219700" y="1268413"/>
            <a:ext cx="361950" cy="485775"/>
            <a:chOff x="2592388" y="2597150"/>
            <a:chExt cx="573088" cy="620713"/>
          </a:xfrm>
        </p:grpSpPr>
        <p:sp>
          <p:nvSpPr>
            <p:cNvPr id="32908" name="Freeform 72"/>
            <p:cNvSpPr>
              <a:spLocks/>
            </p:cNvSpPr>
            <p:nvPr/>
          </p:nvSpPr>
          <p:spPr bwMode="auto">
            <a:xfrm>
              <a:off x="2592388" y="2597150"/>
              <a:ext cx="573088" cy="620713"/>
            </a:xfrm>
            <a:custGeom>
              <a:avLst/>
              <a:gdLst>
                <a:gd name="T0" fmla="*/ 0 w 361"/>
                <a:gd name="T1" fmla="*/ 2147483647 h 391"/>
                <a:gd name="T2" fmla="*/ 2147483647 w 361"/>
                <a:gd name="T3" fmla="*/ 0 h 391"/>
                <a:gd name="T4" fmla="*/ 2147483647 w 361"/>
                <a:gd name="T5" fmla="*/ 2147483647 h 391"/>
                <a:gd name="T6" fmla="*/ 2147483647 w 361"/>
                <a:gd name="T7" fmla="*/ 2147483647 h 391"/>
                <a:gd name="T8" fmla="*/ 2147483647 w 361"/>
                <a:gd name="T9" fmla="*/ 2147483647 h 391"/>
                <a:gd name="T10" fmla="*/ 0 w 361"/>
                <a:gd name="T11" fmla="*/ 2147483647 h 391"/>
                <a:gd name="T12" fmla="*/ 0 w 361"/>
                <a:gd name="T13" fmla="*/ 2147483647 h 391"/>
                <a:gd name="T14" fmla="*/ 0 60000 65536"/>
                <a:gd name="T15" fmla="*/ 0 60000 65536"/>
                <a:gd name="T16" fmla="*/ 0 60000 65536"/>
                <a:gd name="T17" fmla="*/ 0 60000 65536"/>
                <a:gd name="T18" fmla="*/ 0 60000 65536"/>
                <a:gd name="T19" fmla="*/ 0 60000 65536"/>
                <a:gd name="T20" fmla="*/ 0 60000 65536"/>
                <a:gd name="T21" fmla="*/ 0 w 361"/>
                <a:gd name="T22" fmla="*/ 0 h 391"/>
                <a:gd name="T23" fmla="*/ 361 w 361"/>
                <a:gd name="T24" fmla="*/ 391 h 3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391">
                  <a:moveTo>
                    <a:pt x="0" y="32"/>
                  </a:moveTo>
                  <a:lnTo>
                    <a:pt x="120" y="0"/>
                  </a:lnTo>
                  <a:lnTo>
                    <a:pt x="361" y="70"/>
                  </a:lnTo>
                  <a:lnTo>
                    <a:pt x="361" y="355"/>
                  </a:lnTo>
                  <a:lnTo>
                    <a:pt x="241" y="391"/>
                  </a:lnTo>
                  <a:lnTo>
                    <a:pt x="0" y="317"/>
                  </a:lnTo>
                  <a:lnTo>
                    <a:pt x="0" y="32"/>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2909" name="Freeform 73"/>
            <p:cNvSpPr>
              <a:spLocks/>
            </p:cNvSpPr>
            <p:nvPr/>
          </p:nvSpPr>
          <p:spPr bwMode="auto">
            <a:xfrm>
              <a:off x="2592388" y="2643804"/>
              <a:ext cx="573088" cy="574059"/>
            </a:xfrm>
            <a:custGeom>
              <a:avLst/>
              <a:gdLst>
                <a:gd name="T0" fmla="*/ 2147483647 w 361"/>
                <a:gd name="T1" fmla="*/ 2147483647 h 361"/>
                <a:gd name="T2" fmla="*/ 2147483647 w 361"/>
                <a:gd name="T3" fmla="*/ 2147483647 h 361"/>
                <a:gd name="T4" fmla="*/ 2147483647 w 361"/>
                <a:gd name="T5" fmla="*/ 2147483647 h 361"/>
                <a:gd name="T6" fmla="*/ 2147483647 w 361"/>
                <a:gd name="T7" fmla="*/ 0 h 361"/>
                <a:gd name="T8" fmla="*/ 0 w 361"/>
                <a:gd name="T9" fmla="*/ 2147483647 h 361"/>
                <a:gd name="T10" fmla="*/ 0 w 361"/>
                <a:gd name="T11" fmla="*/ 2147483647 h 361"/>
                <a:gd name="T12" fmla="*/ 2147483647 w 361"/>
                <a:gd name="T13" fmla="*/ 2147483647 h 361"/>
                <a:gd name="T14" fmla="*/ 2147483647 w 361"/>
                <a:gd name="T15" fmla="*/ 2147483647 h 361"/>
                <a:gd name="T16" fmla="*/ 2147483647 w 361"/>
                <a:gd name="T17" fmla="*/ 2147483647 h 361"/>
                <a:gd name="T18" fmla="*/ 2147483647 w 361"/>
                <a:gd name="T19" fmla="*/ 2147483647 h 361"/>
                <a:gd name="T20" fmla="*/ 2147483647 w 361"/>
                <a:gd name="T21" fmla="*/ 2147483647 h 361"/>
                <a:gd name="T22" fmla="*/ 2147483647 w 361"/>
                <a:gd name="T23" fmla="*/ 2147483647 h 361"/>
                <a:gd name="T24" fmla="*/ 2147483647 w 361"/>
                <a:gd name="T25" fmla="*/ 2147483647 h 3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1"/>
                <a:gd name="T40" fmla="*/ 0 h 361"/>
                <a:gd name="T41" fmla="*/ 361 w 361"/>
                <a:gd name="T42" fmla="*/ 361 h 3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1" h="361">
                  <a:moveTo>
                    <a:pt x="361" y="40"/>
                  </a:moveTo>
                  <a:lnTo>
                    <a:pt x="353" y="38"/>
                  </a:lnTo>
                  <a:lnTo>
                    <a:pt x="239" y="74"/>
                  </a:lnTo>
                  <a:lnTo>
                    <a:pt x="8" y="0"/>
                  </a:lnTo>
                  <a:lnTo>
                    <a:pt x="0" y="2"/>
                  </a:lnTo>
                  <a:lnTo>
                    <a:pt x="0" y="6"/>
                  </a:lnTo>
                  <a:lnTo>
                    <a:pt x="235" y="80"/>
                  </a:lnTo>
                  <a:lnTo>
                    <a:pt x="235" y="361"/>
                  </a:lnTo>
                  <a:lnTo>
                    <a:pt x="241" y="361"/>
                  </a:lnTo>
                  <a:lnTo>
                    <a:pt x="245" y="361"/>
                  </a:lnTo>
                  <a:lnTo>
                    <a:pt x="245" y="80"/>
                  </a:lnTo>
                  <a:lnTo>
                    <a:pt x="361" y="44"/>
                  </a:lnTo>
                  <a:lnTo>
                    <a:pt x="361" y="4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910" name="Freeform 74"/>
            <p:cNvSpPr>
              <a:spLocks noEditPoints="1"/>
            </p:cNvSpPr>
            <p:nvPr/>
          </p:nvSpPr>
          <p:spPr bwMode="auto">
            <a:xfrm>
              <a:off x="2612496" y="2724943"/>
              <a:ext cx="314194" cy="423952"/>
            </a:xfrm>
            <a:custGeom>
              <a:avLst/>
              <a:gdLst>
                <a:gd name="T0" fmla="*/ 2147483647 w 99"/>
                <a:gd name="T1" fmla="*/ 2147483647 h 133"/>
                <a:gd name="T2" fmla="*/ 2147483647 w 99"/>
                <a:gd name="T3" fmla="*/ 2147483647 h 133"/>
                <a:gd name="T4" fmla="*/ 2147483647 w 99"/>
                <a:gd name="T5" fmla="*/ 2147483647 h 133"/>
                <a:gd name="T6" fmla="*/ 2147483647 w 99"/>
                <a:gd name="T7" fmla="*/ 2147483647 h 133"/>
                <a:gd name="T8" fmla="*/ 2147483647 w 99"/>
                <a:gd name="T9" fmla="*/ 2147483647 h 133"/>
                <a:gd name="T10" fmla="*/ 2147483647 w 99"/>
                <a:gd name="T11" fmla="*/ 2147483647 h 133"/>
                <a:gd name="T12" fmla="*/ 2147483647 w 99"/>
                <a:gd name="T13" fmla="*/ 2147483647 h 133"/>
                <a:gd name="T14" fmla="*/ 2147483647 w 99"/>
                <a:gd name="T15" fmla="*/ 2147483647 h 133"/>
                <a:gd name="T16" fmla="*/ 2147483647 w 99"/>
                <a:gd name="T17" fmla="*/ 2147483647 h 133"/>
                <a:gd name="T18" fmla="*/ 2147483647 w 99"/>
                <a:gd name="T19" fmla="*/ 2147483647 h 133"/>
                <a:gd name="T20" fmla="*/ 2147483647 w 99"/>
                <a:gd name="T21" fmla="*/ 2147483647 h 133"/>
                <a:gd name="T22" fmla="*/ 2147483647 w 99"/>
                <a:gd name="T23" fmla="*/ 2147483647 h 133"/>
                <a:gd name="T24" fmla="*/ 2147483647 w 99"/>
                <a:gd name="T25" fmla="*/ 2147483647 h 133"/>
                <a:gd name="T26" fmla="*/ 2147483647 w 99"/>
                <a:gd name="T27" fmla="*/ 2147483647 h 133"/>
                <a:gd name="T28" fmla="*/ 2147483647 w 99"/>
                <a:gd name="T29" fmla="*/ 2147483647 h 133"/>
                <a:gd name="T30" fmla="*/ 2147483647 w 99"/>
                <a:gd name="T31" fmla="*/ 2147483647 h 133"/>
                <a:gd name="T32" fmla="*/ 2147483647 w 99"/>
                <a:gd name="T33" fmla="*/ 0 h 133"/>
                <a:gd name="T34" fmla="*/ 2147483647 w 99"/>
                <a:gd name="T35" fmla="*/ 2147483647 h 133"/>
                <a:gd name="T36" fmla="*/ 2147483647 w 99"/>
                <a:gd name="T37" fmla="*/ 2147483647 h 133"/>
                <a:gd name="T38" fmla="*/ 2147483647 w 99"/>
                <a:gd name="T39" fmla="*/ 2147483647 h 133"/>
                <a:gd name="T40" fmla="*/ 2147483647 w 99"/>
                <a:gd name="T41" fmla="*/ 2147483647 h 133"/>
                <a:gd name="T42" fmla="*/ 2147483647 w 99"/>
                <a:gd name="T43" fmla="*/ 2147483647 h 133"/>
                <a:gd name="T44" fmla="*/ 2147483647 w 99"/>
                <a:gd name="T45" fmla="*/ 2147483647 h 133"/>
                <a:gd name="T46" fmla="*/ 2147483647 w 99"/>
                <a:gd name="T47" fmla="*/ 2147483647 h 133"/>
                <a:gd name="T48" fmla="*/ 2147483647 w 99"/>
                <a:gd name="T49" fmla="*/ 2147483647 h 133"/>
                <a:gd name="T50" fmla="*/ 2147483647 w 99"/>
                <a:gd name="T51" fmla="*/ 2147483647 h 133"/>
                <a:gd name="T52" fmla="*/ 2147483647 w 99"/>
                <a:gd name="T53" fmla="*/ 2147483647 h 133"/>
                <a:gd name="T54" fmla="*/ 2147483647 w 99"/>
                <a:gd name="T55" fmla="*/ 2147483647 h 133"/>
                <a:gd name="T56" fmla="*/ 2147483647 w 99"/>
                <a:gd name="T57" fmla="*/ 2147483647 h 133"/>
                <a:gd name="T58" fmla="*/ 2147483647 w 99"/>
                <a:gd name="T59" fmla="*/ 2147483647 h 133"/>
                <a:gd name="T60" fmla="*/ 2147483647 w 99"/>
                <a:gd name="T61" fmla="*/ 2147483647 h 133"/>
                <a:gd name="T62" fmla="*/ 2147483647 w 99"/>
                <a:gd name="T63" fmla="*/ 2147483647 h 133"/>
                <a:gd name="T64" fmla="*/ 2147483647 w 99"/>
                <a:gd name="T65" fmla="*/ 2147483647 h 133"/>
                <a:gd name="T66" fmla="*/ 2147483647 w 99"/>
                <a:gd name="T67" fmla="*/ 2147483647 h 133"/>
                <a:gd name="T68" fmla="*/ 2147483647 w 99"/>
                <a:gd name="T69" fmla="*/ 2147483647 h 133"/>
                <a:gd name="T70" fmla="*/ 2147483647 w 99"/>
                <a:gd name="T71" fmla="*/ 2147483647 h 133"/>
                <a:gd name="T72" fmla="*/ 2147483647 w 99"/>
                <a:gd name="T73" fmla="*/ 2147483647 h 133"/>
                <a:gd name="T74" fmla="*/ 2147483647 w 99"/>
                <a:gd name="T75" fmla="*/ 2147483647 h 133"/>
                <a:gd name="T76" fmla="*/ 2147483647 w 99"/>
                <a:gd name="T77" fmla="*/ 2147483647 h 1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33"/>
                <a:gd name="T119" fmla="*/ 99 w 99"/>
                <a:gd name="T120" fmla="*/ 133 h 1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33">
                  <a:moveTo>
                    <a:pt x="81" y="106"/>
                  </a:moveTo>
                  <a:cubicBezTo>
                    <a:pt x="63" y="77"/>
                    <a:pt x="63" y="77"/>
                    <a:pt x="63" y="77"/>
                  </a:cubicBezTo>
                  <a:cubicBezTo>
                    <a:pt x="63" y="77"/>
                    <a:pt x="63" y="77"/>
                    <a:pt x="63" y="77"/>
                  </a:cubicBezTo>
                  <a:cubicBezTo>
                    <a:pt x="81" y="82"/>
                    <a:pt x="81" y="82"/>
                    <a:pt x="81" y="82"/>
                  </a:cubicBezTo>
                  <a:cubicBezTo>
                    <a:pt x="76" y="88"/>
                    <a:pt x="76" y="88"/>
                    <a:pt x="76" y="88"/>
                  </a:cubicBezTo>
                  <a:cubicBezTo>
                    <a:pt x="89" y="92"/>
                    <a:pt x="89" y="92"/>
                    <a:pt x="89" y="92"/>
                  </a:cubicBezTo>
                  <a:cubicBezTo>
                    <a:pt x="99" y="81"/>
                    <a:pt x="99" y="81"/>
                    <a:pt x="99" y="81"/>
                  </a:cubicBezTo>
                  <a:cubicBezTo>
                    <a:pt x="89" y="64"/>
                    <a:pt x="89" y="64"/>
                    <a:pt x="89" y="64"/>
                  </a:cubicBezTo>
                  <a:cubicBezTo>
                    <a:pt x="76" y="59"/>
                    <a:pt x="76" y="59"/>
                    <a:pt x="76" y="59"/>
                  </a:cubicBezTo>
                  <a:cubicBezTo>
                    <a:pt x="82" y="69"/>
                    <a:pt x="82" y="69"/>
                    <a:pt x="82" y="69"/>
                  </a:cubicBezTo>
                  <a:cubicBezTo>
                    <a:pt x="65" y="64"/>
                    <a:pt x="65" y="64"/>
                    <a:pt x="65" y="64"/>
                  </a:cubicBezTo>
                  <a:cubicBezTo>
                    <a:pt x="65" y="63"/>
                    <a:pt x="64" y="62"/>
                    <a:pt x="64" y="61"/>
                  </a:cubicBezTo>
                  <a:cubicBezTo>
                    <a:pt x="82" y="45"/>
                    <a:pt x="82" y="45"/>
                    <a:pt x="82" y="45"/>
                  </a:cubicBezTo>
                  <a:cubicBezTo>
                    <a:pt x="82" y="61"/>
                    <a:pt x="82" y="61"/>
                    <a:pt x="82" y="61"/>
                  </a:cubicBezTo>
                  <a:cubicBezTo>
                    <a:pt x="92" y="49"/>
                    <a:pt x="92" y="49"/>
                    <a:pt x="92" y="49"/>
                  </a:cubicBezTo>
                  <a:cubicBezTo>
                    <a:pt x="92" y="26"/>
                    <a:pt x="92" y="26"/>
                    <a:pt x="92" y="26"/>
                  </a:cubicBezTo>
                  <a:cubicBezTo>
                    <a:pt x="76" y="21"/>
                    <a:pt x="76" y="21"/>
                    <a:pt x="76" y="21"/>
                  </a:cubicBezTo>
                  <a:cubicBezTo>
                    <a:pt x="65" y="33"/>
                    <a:pt x="65" y="33"/>
                    <a:pt x="65" y="33"/>
                  </a:cubicBezTo>
                  <a:cubicBezTo>
                    <a:pt x="75" y="36"/>
                    <a:pt x="75" y="36"/>
                    <a:pt x="75" y="36"/>
                  </a:cubicBezTo>
                  <a:cubicBezTo>
                    <a:pt x="59" y="51"/>
                    <a:pt x="59" y="51"/>
                    <a:pt x="59" y="51"/>
                  </a:cubicBezTo>
                  <a:cubicBezTo>
                    <a:pt x="58" y="49"/>
                    <a:pt x="56" y="48"/>
                    <a:pt x="55" y="47"/>
                  </a:cubicBezTo>
                  <a:cubicBezTo>
                    <a:pt x="55" y="26"/>
                    <a:pt x="55" y="26"/>
                    <a:pt x="55" y="26"/>
                  </a:cubicBezTo>
                  <a:cubicBezTo>
                    <a:pt x="62" y="40"/>
                    <a:pt x="62" y="40"/>
                    <a:pt x="62" y="40"/>
                  </a:cubicBezTo>
                  <a:cubicBezTo>
                    <a:pt x="62" y="22"/>
                    <a:pt x="62" y="22"/>
                    <a:pt x="62" y="22"/>
                  </a:cubicBezTo>
                  <a:cubicBezTo>
                    <a:pt x="50" y="1"/>
                    <a:pt x="50" y="1"/>
                    <a:pt x="50" y="1"/>
                  </a:cubicBezTo>
                  <a:cubicBezTo>
                    <a:pt x="38" y="15"/>
                    <a:pt x="38" y="15"/>
                    <a:pt x="38" y="15"/>
                  </a:cubicBezTo>
                  <a:cubicBezTo>
                    <a:pt x="38" y="32"/>
                    <a:pt x="38" y="32"/>
                    <a:pt x="38" y="32"/>
                  </a:cubicBezTo>
                  <a:cubicBezTo>
                    <a:pt x="46" y="23"/>
                    <a:pt x="46" y="23"/>
                    <a:pt x="46" y="23"/>
                  </a:cubicBezTo>
                  <a:cubicBezTo>
                    <a:pt x="46" y="46"/>
                    <a:pt x="46" y="46"/>
                    <a:pt x="46" y="46"/>
                  </a:cubicBezTo>
                  <a:cubicBezTo>
                    <a:pt x="45" y="47"/>
                    <a:pt x="44" y="47"/>
                    <a:pt x="44" y="48"/>
                  </a:cubicBezTo>
                  <a:cubicBezTo>
                    <a:pt x="26" y="20"/>
                    <a:pt x="26" y="20"/>
                    <a:pt x="26" y="20"/>
                  </a:cubicBezTo>
                  <a:cubicBezTo>
                    <a:pt x="36" y="23"/>
                    <a:pt x="36" y="23"/>
                    <a:pt x="36" y="23"/>
                  </a:cubicBezTo>
                  <a:cubicBezTo>
                    <a:pt x="24" y="4"/>
                    <a:pt x="24" y="4"/>
                    <a:pt x="24" y="4"/>
                  </a:cubicBezTo>
                  <a:cubicBezTo>
                    <a:pt x="9" y="0"/>
                    <a:pt x="9" y="0"/>
                    <a:pt x="9" y="0"/>
                  </a:cubicBezTo>
                  <a:cubicBezTo>
                    <a:pt x="9" y="23"/>
                    <a:pt x="9" y="23"/>
                    <a:pt x="9" y="23"/>
                  </a:cubicBezTo>
                  <a:cubicBezTo>
                    <a:pt x="20" y="42"/>
                    <a:pt x="20" y="42"/>
                    <a:pt x="20" y="42"/>
                  </a:cubicBezTo>
                  <a:cubicBezTo>
                    <a:pt x="20" y="26"/>
                    <a:pt x="20" y="26"/>
                    <a:pt x="20" y="26"/>
                  </a:cubicBezTo>
                  <a:cubicBezTo>
                    <a:pt x="39" y="55"/>
                    <a:pt x="39" y="55"/>
                    <a:pt x="39" y="55"/>
                  </a:cubicBezTo>
                  <a:cubicBezTo>
                    <a:pt x="38" y="56"/>
                    <a:pt x="38" y="56"/>
                    <a:pt x="38" y="57"/>
                  </a:cubicBezTo>
                  <a:cubicBezTo>
                    <a:pt x="17" y="50"/>
                    <a:pt x="17" y="50"/>
                    <a:pt x="17" y="50"/>
                  </a:cubicBezTo>
                  <a:cubicBezTo>
                    <a:pt x="23" y="44"/>
                    <a:pt x="23" y="44"/>
                    <a:pt x="23" y="44"/>
                  </a:cubicBezTo>
                  <a:cubicBezTo>
                    <a:pt x="10" y="40"/>
                    <a:pt x="10" y="40"/>
                    <a:pt x="10" y="40"/>
                  </a:cubicBezTo>
                  <a:cubicBezTo>
                    <a:pt x="0" y="50"/>
                    <a:pt x="0" y="50"/>
                    <a:pt x="0" y="50"/>
                  </a:cubicBezTo>
                  <a:cubicBezTo>
                    <a:pt x="10" y="68"/>
                    <a:pt x="10" y="68"/>
                    <a:pt x="10" y="68"/>
                  </a:cubicBezTo>
                  <a:cubicBezTo>
                    <a:pt x="23" y="72"/>
                    <a:pt x="23" y="72"/>
                    <a:pt x="23" y="72"/>
                  </a:cubicBezTo>
                  <a:cubicBezTo>
                    <a:pt x="18" y="62"/>
                    <a:pt x="18" y="62"/>
                    <a:pt x="18" y="62"/>
                  </a:cubicBezTo>
                  <a:cubicBezTo>
                    <a:pt x="37" y="68"/>
                    <a:pt x="37" y="68"/>
                    <a:pt x="37" y="68"/>
                  </a:cubicBezTo>
                  <a:cubicBezTo>
                    <a:pt x="37" y="69"/>
                    <a:pt x="37" y="70"/>
                    <a:pt x="38" y="70"/>
                  </a:cubicBezTo>
                  <a:cubicBezTo>
                    <a:pt x="20" y="87"/>
                    <a:pt x="20" y="87"/>
                    <a:pt x="20" y="87"/>
                  </a:cubicBezTo>
                  <a:cubicBezTo>
                    <a:pt x="20" y="95"/>
                    <a:pt x="20" y="95"/>
                    <a:pt x="20" y="95"/>
                  </a:cubicBezTo>
                  <a:cubicBezTo>
                    <a:pt x="20" y="95"/>
                    <a:pt x="20" y="95"/>
                    <a:pt x="20" y="95"/>
                  </a:cubicBezTo>
                  <a:cubicBezTo>
                    <a:pt x="20" y="72"/>
                    <a:pt x="20" y="72"/>
                    <a:pt x="20" y="72"/>
                  </a:cubicBezTo>
                  <a:cubicBezTo>
                    <a:pt x="9" y="84"/>
                    <a:pt x="9" y="84"/>
                    <a:pt x="9" y="84"/>
                  </a:cubicBezTo>
                  <a:cubicBezTo>
                    <a:pt x="9" y="107"/>
                    <a:pt x="9" y="107"/>
                    <a:pt x="9" y="107"/>
                  </a:cubicBezTo>
                  <a:cubicBezTo>
                    <a:pt x="25" y="112"/>
                    <a:pt x="25" y="112"/>
                    <a:pt x="25" y="112"/>
                  </a:cubicBezTo>
                  <a:cubicBezTo>
                    <a:pt x="36" y="100"/>
                    <a:pt x="36" y="100"/>
                    <a:pt x="36" y="100"/>
                  </a:cubicBezTo>
                  <a:cubicBezTo>
                    <a:pt x="26" y="97"/>
                    <a:pt x="26" y="97"/>
                    <a:pt x="26" y="97"/>
                  </a:cubicBezTo>
                  <a:cubicBezTo>
                    <a:pt x="42" y="81"/>
                    <a:pt x="42" y="81"/>
                    <a:pt x="42" y="81"/>
                  </a:cubicBezTo>
                  <a:cubicBezTo>
                    <a:pt x="44" y="82"/>
                    <a:pt x="45" y="84"/>
                    <a:pt x="46" y="84"/>
                  </a:cubicBezTo>
                  <a:cubicBezTo>
                    <a:pt x="46" y="108"/>
                    <a:pt x="46" y="108"/>
                    <a:pt x="46" y="108"/>
                  </a:cubicBezTo>
                  <a:cubicBezTo>
                    <a:pt x="38" y="94"/>
                    <a:pt x="38" y="94"/>
                    <a:pt x="38" y="94"/>
                  </a:cubicBezTo>
                  <a:cubicBezTo>
                    <a:pt x="38" y="112"/>
                    <a:pt x="38" y="112"/>
                    <a:pt x="38" y="112"/>
                  </a:cubicBezTo>
                  <a:cubicBezTo>
                    <a:pt x="50" y="133"/>
                    <a:pt x="50" y="133"/>
                    <a:pt x="50" y="133"/>
                  </a:cubicBezTo>
                  <a:cubicBezTo>
                    <a:pt x="62" y="119"/>
                    <a:pt x="62" y="119"/>
                    <a:pt x="62" y="119"/>
                  </a:cubicBezTo>
                  <a:cubicBezTo>
                    <a:pt x="62" y="102"/>
                    <a:pt x="62" y="102"/>
                    <a:pt x="62" y="102"/>
                  </a:cubicBezTo>
                  <a:cubicBezTo>
                    <a:pt x="55" y="111"/>
                    <a:pt x="55" y="111"/>
                    <a:pt x="55" y="111"/>
                  </a:cubicBezTo>
                  <a:cubicBezTo>
                    <a:pt x="55" y="86"/>
                    <a:pt x="55" y="86"/>
                    <a:pt x="55" y="86"/>
                  </a:cubicBezTo>
                  <a:cubicBezTo>
                    <a:pt x="56" y="85"/>
                    <a:pt x="57" y="85"/>
                    <a:pt x="57" y="84"/>
                  </a:cubicBezTo>
                  <a:cubicBezTo>
                    <a:pt x="76" y="113"/>
                    <a:pt x="76" y="113"/>
                    <a:pt x="76" y="113"/>
                  </a:cubicBezTo>
                  <a:cubicBezTo>
                    <a:pt x="65" y="109"/>
                    <a:pt x="65" y="109"/>
                    <a:pt x="65" y="109"/>
                  </a:cubicBezTo>
                  <a:cubicBezTo>
                    <a:pt x="77" y="128"/>
                    <a:pt x="77" y="128"/>
                    <a:pt x="77" y="128"/>
                  </a:cubicBezTo>
                  <a:cubicBezTo>
                    <a:pt x="92" y="133"/>
                    <a:pt x="92" y="133"/>
                    <a:pt x="92" y="133"/>
                  </a:cubicBezTo>
                  <a:cubicBezTo>
                    <a:pt x="92" y="110"/>
                    <a:pt x="92" y="110"/>
                    <a:pt x="92" y="110"/>
                  </a:cubicBezTo>
                  <a:cubicBezTo>
                    <a:pt x="81" y="91"/>
                    <a:pt x="81" y="91"/>
                    <a:pt x="81" y="91"/>
                  </a:cubicBezTo>
                  <a:lnTo>
                    <a:pt x="81" y="106"/>
                  </a:lnTo>
                  <a:close/>
                  <a:moveTo>
                    <a:pt x="14" y="55"/>
                  </a:moveTo>
                  <a:cubicBezTo>
                    <a:pt x="14" y="55"/>
                    <a:pt x="14" y="55"/>
                    <a:pt x="14" y="55"/>
                  </a:cubicBezTo>
                  <a:cubicBezTo>
                    <a:pt x="14" y="55"/>
                    <a:pt x="14" y="55"/>
                    <a:pt x="14" y="5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911" name="Freeform 75"/>
            <p:cNvSpPr>
              <a:spLocks/>
            </p:cNvSpPr>
            <p:nvPr/>
          </p:nvSpPr>
          <p:spPr bwMode="auto">
            <a:xfrm>
              <a:off x="2750742" y="2907506"/>
              <a:ext cx="42729" cy="56797"/>
            </a:xfrm>
            <a:custGeom>
              <a:avLst/>
              <a:gdLst>
                <a:gd name="T0" fmla="*/ 2147483647 w 13"/>
                <a:gd name="T1" fmla="*/ 2147483647 h 18"/>
                <a:gd name="T2" fmla="*/ 2147483647 w 13"/>
                <a:gd name="T3" fmla="*/ 2147483647 h 18"/>
                <a:gd name="T4" fmla="*/ 2147483647 w 13"/>
                <a:gd name="T5" fmla="*/ 2147483647 h 18"/>
                <a:gd name="T6" fmla="*/ 2147483647 w 13"/>
                <a:gd name="T7" fmla="*/ 0 h 18"/>
                <a:gd name="T8" fmla="*/ 2147483647 w 13"/>
                <a:gd name="T9" fmla="*/ 2147483647 h 18"/>
                <a:gd name="T10" fmla="*/ 0 60000 65536"/>
                <a:gd name="T11" fmla="*/ 0 60000 65536"/>
                <a:gd name="T12" fmla="*/ 0 60000 65536"/>
                <a:gd name="T13" fmla="*/ 0 60000 65536"/>
                <a:gd name="T14" fmla="*/ 0 60000 65536"/>
                <a:gd name="T15" fmla="*/ 0 w 13"/>
                <a:gd name="T16" fmla="*/ 0 h 18"/>
                <a:gd name="T17" fmla="*/ 13 w 13"/>
                <a:gd name="T18" fmla="*/ 18 h 18"/>
              </a:gdLst>
              <a:ahLst/>
              <a:cxnLst>
                <a:cxn ang="T10">
                  <a:pos x="T0" y="T1"/>
                </a:cxn>
                <a:cxn ang="T11">
                  <a:pos x="T2" y="T3"/>
                </a:cxn>
                <a:cxn ang="T12">
                  <a:pos x="T4" y="T5"/>
                </a:cxn>
                <a:cxn ang="T13">
                  <a:pos x="T6" y="T7"/>
                </a:cxn>
                <a:cxn ang="T14">
                  <a:pos x="T8" y="T9"/>
                </a:cxn>
              </a:cxnLst>
              <a:rect l="T15" t="T16" r="T17" b="T18"/>
              <a:pathLst>
                <a:path w="13" h="18">
                  <a:moveTo>
                    <a:pt x="13" y="8"/>
                  </a:moveTo>
                  <a:cubicBezTo>
                    <a:pt x="13" y="13"/>
                    <a:pt x="11" y="18"/>
                    <a:pt x="8" y="18"/>
                  </a:cubicBezTo>
                  <a:cubicBezTo>
                    <a:pt x="4" y="18"/>
                    <a:pt x="1" y="14"/>
                    <a:pt x="1" y="9"/>
                  </a:cubicBezTo>
                  <a:cubicBezTo>
                    <a:pt x="0" y="4"/>
                    <a:pt x="3" y="0"/>
                    <a:pt x="6" y="0"/>
                  </a:cubicBezTo>
                  <a:cubicBezTo>
                    <a:pt x="9" y="0"/>
                    <a:pt x="13" y="3"/>
                    <a:pt x="13" y="8"/>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grpSp>
      <p:grpSp>
        <p:nvGrpSpPr>
          <p:cNvPr id="128030" name="Group 253"/>
          <p:cNvGrpSpPr>
            <a:grpSpLocks/>
          </p:cNvGrpSpPr>
          <p:nvPr/>
        </p:nvGrpSpPr>
        <p:grpSpPr bwMode="auto">
          <a:xfrm>
            <a:off x="4273550" y="1800225"/>
            <a:ext cx="361950" cy="403225"/>
            <a:chOff x="2557463" y="5356226"/>
            <a:chExt cx="569913" cy="681038"/>
          </a:xfrm>
        </p:grpSpPr>
        <p:sp>
          <p:nvSpPr>
            <p:cNvPr id="32900"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901" name="Freeform 99"/>
            <p:cNvSpPr>
              <a:spLocks/>
            </p:cNvSpPr>
            <p:nvPr/>
          </p:nvSpPr>
          <p:spPr bwMode="auto">
            <a:xfrm>
              <a:off x="2639951" y="5779864"/>
              <a:ext cx="42493" cy="6435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902" name="Oval 100"/>
            <p:cNvSpPr>
              <a:spLocks noChangeArrowheads="1"/>
            </p:cNvSpPr>
            <p:nvPr/>
          </p:nvSpPr>
          <p:spPr bwMode="auto">
            <a:xfrm>
              <a:off x="2629953" y="5793271"/>
              <a:ext cx="29995" cy="34855"/>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2903" name="Freeform 101"/>
            <p:cNvSpPr>
              <a:spLocks/>
            </p:cNvSpPr>
            <p:nvPr/>
          </p:nvSpPr>
          <p:spPr bwMode="auto">
            <a:xfrm>
              <a:off x="3029892" y="5769139"/>
              <a:ext cx="12497" cy="117975"/>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904" name="Freeform 102"/>
            <p:cNvSpPr>
              <a:spLocks/>
            </p:cNvSpPr>
            <p:nvPr/>
          </p:nvSpPr>
          <p:spPr bwMode="auto">
            <a:xfrm>
              <a:off x="3059887" y="5755733"/>
              <a:ext cx="12497" cy="120655"/>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905" name="Freeform 103"/>
            <p:cNvSpPr>
              <a:spLocks/>
            </p:cNvSpPr>
            <p:nvPr/>
          </p:nvSpPr>
          <p:spPr bwMode="auto">
            <a:xfrm>
              <a:off x="2997396" y="5782546"/>
              <a:ext cx="9998" cy="1179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906" name="Oval 104"/>
            <p:cNvSpPr>
              <a:spLocks noChangeArrowheads="1"/>
            </p:cNvSpPr>
            <p:nvPr/>
          </p:nvSpPr>
          <p:spPr bwMode="auto">
            <a:xfrm>
              <a:off x="2642450" y="5932696"/>
              <a:ext cx="12499" cy="16088"/>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2907" name="Freeform 105"/>
            <p:cNvSpPr>
              <a:spLocks noEditPoints="1"/>
            </p:cNvSpPr>
            <p:nvPr/>
          </p:nvSpPr>
          <p:spPr bwMode="auto">
            <a:xfrm>
              <a:off x="2557463" y="5404489"/>
              <a:ext cx="569913" cy="632775"/>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28031" name="Group 253"/>
          <p:cNvGrpSpPr>
            <a:grpSpLocks/>
          </p:cNvGrpSpPr>
          <p:nvPr/>
        </p:nvGrpSpPr>
        <p:grpSpPr bwMode="auto">
          <a:xfrm>
            <a:off x="3822700" y="1800225"/>
            <a:ext cx="361950" cy="403225"/>
            <a:chOff x="2557463" y="5356226"/>
            <a:chExt cx="569913" cy="681038"/>
          </a:xfrm>
        </p:grpSpPr>
        <p:sp>
          <p:nvSpPr>
            <p:cNvPr id="32892"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893" name="Freeform 99"/>
            <p:cNvSpPr>
              <a:spLocks/>
            </p:cNvSpPr>
            <p:nvPr/>
          </p:nvSpPr>
          <p:spPr bwMode="auto">
            <a:xfrm>
              <a:off x="2639951" y="5779864"/>
              <a:ext cx="42493" cy="6435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94" name="Oval 100"/>
            <p:cNvSpPr>
              <a:spLocks noChangeArrowheads="1"/>
            </p:cNvSpPr>
            <p:nvPr/>
          </p:nvSpPr>
          <p:spPr bwMode="auto">
            <a:xfrm>
              <a:off x="2629953" y="5793271"/>
              <a:ext cx="29995" cy="34855"/>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2895" name="Freeform 101"/>
            <p:cNvSpPr>
              <a:spLocks/>
            </p:cNvSpPr>
            <p:nvPr/>
          </p:nvSpPr>
          <p:spPr bwMode="auto">
            <a:xfrm>
              <a:off x="3029892" y="5769139"/>
              <a:ext cx="12497" cy="117975"/>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96" name="Freeform 102"/>
            <p:cNvSpPr>
              <a:spLocks/>
            </p:cNvSpPr>
            <p:nvPr/>
          </p:nvSpPr>
          <p:spPr bwMode="auto">
            <a:xfrm>
              <a:off x="3059887" y="5755733"/>
              <a:ext cx="12497" cy="120655"/>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97" name="Freeform 103"/>
            <p:cNvSpPr>
              <a:spLocks/>
            </p:cNvSpPr>
            <p:nvPr/>
          </p:nvSpPr>
          <p:spPr bwMode="auto">
            <a:xfrm>
              <a:off x="2997396" y="5782546"/>
              <a:ext cx="9998" cy="1179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98" name="Oval 104"/>
            <p:cNvSpPr>
              <a:spLocks noChangeArrowheads="1"/>
            </p:cNvSpPr>
            <p:nvPr/>
          </p:nvSpPr>
          <p:spPr bwMode="auto">
            <a:xfrm>
              <a:off x="2642450" y="5932696"/>
              <a:ext cx="12499" cy="16088"/>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2899" name="Freeform 105"/>
            <p:cNvSpPr>
              <a:spLocks noEditPoints="1"/>
            </p:cNvSpPr>
            <p:nvPr/>
          </p:nvSpPr>
          <p:spPr bwMode="auto">
            <a:xfrm>
              <a:off x="2557463" y="5404489"/>
              <a:ext cx="569913" cy="632775"/>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28032" name="Group 253"/>
          <p:cNvGrpSpPr>
            <a:grpSpLocks/>
          </p:cNvGrpSpPr>
          <p:nvPr/>
        </p:nvGrpSpPr>
        <p:grpSpPr bwMode="auto">
          <a:xfrm>
            <a:off x="3817938" y="989013"/>
            <a:ext cx="361950" cy="403225"/>
            <a:chOff x="2557463" y="5356226"/>
            <a:chExt cx="569913" cy="681038"/>
          </a:xfrm>
        </p:grpSpPr>
        <p:sp>
          <p:nvSpPr>
            <p:cNvPr id="32884"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885" name="Freeform 99"/>
            <p:cNvSpPr>
              <a:spLocks/>
            </p:cNvSpPr>
            <p:nvPr/>
          </p:nvSpPr>
          <p:spPr bwMode="auto">
            <a:xfrm>
              <a:off x="2639950" y="5779864"/>
              <a:ext cx="42494" cy="6435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86" name="Oval 100"/>
            <p:cNvSpPr>
              <a:spLocks noChangeArrowheads="1"/>
            </p:cNvSpPr>
            <p:nvPr/>
          </p:nvSpPr>
          <p:spPr bwMode="auto">
            <a:xfrm>
              <a:off x="2629951" y="5793269"/>
              <a:ext cx="29995" cy="34857"/>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2887" name="Freeform 101"/>
            <p:cNvSpPr>
              <a:spLocks/>
            </p:cNvSpPr>
            <p:nvPr/>
          </p:nvSpPr>
          <p:spPr bwMode="auto">
            <a:xfrm>
              <a:off x="3029890" y="5769139"/>
              <a:ext cx="12499" cy="117975"/>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88" name="Freeform 102"/>
            <p:cNvSpPr>
              <a:spLocks/>
            </p:cNvSpPr>
            <p:nvPr/>
          </p:nvSpPr>
          <p:spPr bwMode="auto">
            <a:xfrm>
              <a:off x="3059886" y="5755732"/>
              <a:ext cx="12499" cy="120657"/>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89" name="Freeform 103"/>
            <p:cNvSpPr>
              <a:spLocks/>
            </p:cNvSpPr>
            <p:nvPr/>
          </p:nvSpPr>
          <p:spPr bwMode="auto">
            <a:xfrm>
              <a:off x="2997396" y="5782544"/>
              <a:ext cx="9998" cy="1179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90" name="Oval 104"/>
            <p:cNvSpPr>
              <a:spLocks noChangeArrowheads="1"/>
            </p:cNvSpPr>
            <p:nvPr/>
          </p:nvSpPr>
          <p:spPr bwMode="auto">
            <a:xfrm>
              <a:off x="2642450" y="5932694"/>
              <a:ext cx="12497" cy="16088"/>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2891" name="Freeform 105"/>
            <p:cNvSpPr>
              <a:spLocks noEditPoints="1"/>
            </p:cNvSpPr>
            <p:nvPr/>
          </p:nvSpPr>
          <p:spPr bwMode="auto">
            <a:xfrm>
              <a:off x="2557463" y="5404489"/>
              <a:ext cx="569913" cy="632775"/>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28033" name="Group 253"/>
          <p:cNvGrpSpPr>
            <a:grpSpLocks/>
          </p:cNvGrpSpPr>
          <p:nvPr/>
        </p:nvGrpSpPr>
        <p:grpSpPr bwMode="auto">
          <a:xfrm>
            <a:off x="4271963" y="989013"/>
            <a:ext cx="361950" cy="403225"/>
            <a:chOff x="2557463" y="5356226"/>
            <a:chExt cx="569913" cy="681038"/>
          </a:xfrm>
        </p:grpSpPr>
        <p:sp>
          <p:nvSpPr>
            <p:cNvPr id="32876"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877" name="Freeform 99"/>
            <p:cNvSpPr>
              <a:spLocks/>
            </p:cNvSpPr>
            <p:nvPr/>
          </p:nvSpPr>
          <p:spPr bwMode="auto">
            <a:xfrm>
              <a:off x="2639950" y="5779864"/>
              <a:ext cx="42494" cy="6435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78" name="Oval 100"/>
            <p:cNvSpPr>
              <a:spLocks noChangeArrowheads="1"/>
            </p:cNvSpPr>
            <p:nvPr/>
          </p:nvSpPr>
          <p:spPr bwMode="auto">
            <a:xfrm>
              <a:off x="2629951" y="5793269"/>
              <a:ext cx="29995" cy="34857"/>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2879" name="Freeform 101"/>
            <p:cNvSpPr>
              <a:spLocks/>
            </p:cNvSpPr>
            <p:nvPr/>
          </p:nvSpPr>
          <p:spPr bwMode="auto">
            <a:xfrm>
              <a:off x="3029890" y="5769139"/>
              <a:ext cx="12499" cy="117975"/>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80" name="Freeform 102"/>
            <p:cNvSpPr>
              <a:spLocks/>
            </p:cNvSpPr>
            <p:nvPr/>
          </p:nvSpPr>
          <p:spPr bwMode="auto">
            <a:xfrm>
              <a:off x="3059886" y="5755732"/>
              <a:ext cx="12499" cy="120657"/>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81" name="Freeform 103"/>
            <p:cNvSpPr>
              <a:spLocks/>
            </p:cNvSpPr>
            <p:nvPr/>
          </p:nvSpPr>
          <p:spPr bwMode="auto">
            <a:xfrm>
              <a:off x="2997396" y="5782544"/>
              <a:ext cx="9998" cy="1179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82" name="Oval 104"/>
            <p:cNvSpPr>
              <a:spLocks noChangeArrowheads="1"/>
            </p:cNvSpPr>
            <p:nvPr/>
          </p:nvSpPr>
          <p:spPr bwMode="auto">
            <a:xfrm>
              <a:off x="2642450" y="5932694"/>
              <a:ext cx="12497" cy="16088"/>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2883" name="Freeform 105"/>
            <p:cNvSpPr>
              <a:spLocks noEditPoints="1"/>
            </p:cNvSpPr>
            <p:nvPr/>
          </p:nvSpPr>
          <p:spPr bwMode="auto">
            <a:xfrm>
              <a:off x="2557463" y="5404489"/>
              <a:ext cx="569913" cy="632775"/>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28034" name="Group 239"/>
          <p:cNvGrpSpPr>
            <a:grpSpLocks/>
          </p:cNvGrpSpPr>
          <p:nvPr/>
        </p:nvGrpSpPr>
        <p:grpSpPr bwMode="auto">
          <a:xfrm>
            <a:off x="4727575" y="908050"/>
            <a:ext cx="476250" cy="422275"/>
            <a:chOff x="4265613" y="1200150"/>
            <a:chExt cx="663575" cy="623888"/>
          </a:xfrm>
        </p:grpSpPr>
        <p:sp>
          <p:nvSpPr>
            <p:cNvPr id="32870"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871" name="Freeform 40"/>
            <p:cNvSpPr>
              <a:spLocks/>
            </p:cNvSpPr>
            <p:nvPr/>
          </p:nvSpPr>
          <p:spPr bwMode="auto">
            <a:xfrm>
              <a:off x="4387269" y="1709112"/>
              <a:ext cx="340635" cy="112581"/>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872" name="Freeform 41"/>
            <p:cNvSpPr>
              <a:spLocks/>
            </p:cNvSpPr>
            <p:nvPr/>
          </p:nvSpPr>
          <p:spPr bwMode="auto">
            <a:xfrm>
              <a:off x="4307640" y="1305696"/>
              <a:ext cx="369389" cy="403416"/>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73" name="Freeform 42"/>
            <p:cNvSpPr>
              <a:spLocks/>
            </p:cNvSpPr>
            <p:nvPr/>
          </p:nvSpPr>
          <p:spPr bwMode="auto">
            <a:xfrm>
              <a:off x="4325335" y="1352605"/>
              <a:ext cx="123867" cy="272071"/>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874" name="Oval 43"/>
            <p:cNvSpPr>
              <a:spLocks noChangeArrowheads="1"/>
            </p:cNvSpPr>
            <p:nvPr/>
          </p:nvSpPr>
          <p:spPr bwMode="auto">
            <a:xfrm>
              <a:off x="4639428" y="1732566"/>
              <a:ext cx="30967" cy="30490"/>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2875" name="Freeform 44"/>
            <p:cNvSpPr>
              <a:spLocks/>
            </p:cNvSpPr>
            <p:nvPr/>
          </p:nvSpPr>
          <p:spPr bwMode="auto">
            <a:xfrm>
              <a:off x="4265613" y="1225951"/>
              <a:ext cx="561827" cy="598087"/>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28035" name="Group 239"/>
          <p:cNvGrpSpPr>
            <a:grpSpLocks/>
          </p:cNvGrpSpPr>
          <p:nvPr/>
        </p:nvGrpSpPr>
        <p:grpSpPr bwMode="auto">
          <a:xfrm>
            <a:off x="4818063" y="1717675"/>
            <a:ext cx="474662" cy="420688"/>
            <a:chOff x="4265613" y="1200150"/>
            <a:chExt cx="663575" cy="623888"/>
          </a:xfrm>
        </p:grpSpPr>
        <p:sp>
          <p:nvSpPr>
            <p:cNvPr id="32864"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865" name="Freeform 40"/>
            <p:cNvSpPr>
              <a:spLocks/>
            </p:cNvSpPr>
            <p:nvPr/>
          </p:nvSpPr>
          <p:spPr bwMode="auto">
            <a:xfrm>
              <a:off x="4385456" y="1708677"/>
              <a:ext cx="341775" cy="113006"/>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866" name="Freeform 41"/>
            <p:cNvSpPr>
              <a:spLocks/>
            </p:cNvSpPr>
            <p:nvPr/>
          </p:nvSpPr>
          <p:spPr bwMode="auto">
            <a:xfrm>
              <a:off x="4307779" y="1306094"/>
              <a:ext cx="368407" cy="40258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67" name="Freeform 42"/>
            <p:cNvSpPr>
              <a:spLocks/>
            </p:cNvSpPr>
            <p:nvPr/>
          </p:nvSpPr>
          <p:spPr bwMode="auto">
            <a:xfrm>
              <a:off x="4325534" y="1353180"/>
              <a:ext cx="122063" cy="27074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pPr>
                <a:defRPr/>
              </a:pPr>
              <a:endParaRPr lang="zh-CN" altLang="en-US">
                <a:latin typeface="+mj-lt"/>
                <a:ea typeface="宋体" pitchFamily="2" charset="-122"/>
              </a:endParaRPr>
            </a:p>
          </p:txBody>
        </p:sp>
        <p:sp>
          <p:nvSpPr>
            <p:cNvPr id="32868" name="Oval 43"/>
            <p:cNvSpPr>
              <a:spLocks noChangeArrowheads="1"/>
            </p:cNvSpPr>
            <p:nvPr/>
          </p:nvSpPr>
          <p:spPr bwMode="auto">
            <a:xfrm>
              <a:off x="4638458" y="1732220"/>
              <a:ext cx="31070" cy="30607"/>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2869" name="Freeform 44"/>
            <p:cNvSpPr>
              <a:spLocks/>
            </p:cNvSpPr>
            <p:nvPr/>
          </p:nvSpPr>
          <p:spPr bwMode="auto">
            <a:xfrm>
              <a:off x="4265613" y="1226048"/>
              <a:ext cx="561486" cy="597990"/>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515515" name="Rectangle 443"/>
          <p:cNvSpPr>
            <a:spLocks noChangeArrowheads="1"/>
          </p:cNvSpPr>
          <p:nvPr/>
        </p:nvSpPr>
        <p:spPr bwMode="auto">
          <a:xfrm>
            <a:off x="3714750" y="3068638"/>
            <a:ext cx="1733550" cy="307975"/>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lgn="ctr">
              <a:defRPr/>
            </a:pPr>
            <a:r>
              <a:rPr kumimoji="0" lang="en-US" altLang="zh-CN" sz="1400" dirty="0">
                <a:solidFill>
                  <a:schemeClr val="tx2"/>
                </a:solidFill>
                <a:latin typeface="+mj-lt"/>
                <a:ea typeface="宋体" pitchFamily="2" charset="-122"/>
              </a:rPr>
              <a:t>2M digital channel</a:t>
            </a:r>
            <a:endParaRPr kumimoji="0" lang="zh-CN" altLang="en-US" sz="1400" dirty="0">
              <a:solidFill>
                <a:schemeClr val="tx2"/>
              </a:solidFill>
              <a:latin typeface="+mj-lt"/>
              <a:ea typeface="宋体" pitchFamily="2" charset="-122"/>
            </a:endParaRPr>
          </a:p>
        </p:txBody>
      </p:sp>
      <p:sp>
        <p:nvSpPr>
          <p:cNvPr id="32806" name="Line 149"/>
          <p:cNvSpPr>
            <a:spLocks noChangeShapeType="1"/>
          </p:cNvSpPr>
          <p:nvPr/>
        </p:nvSpPr>
        <p:spPr bwMode="auto">
          <a:xfrm flipH="1" flipV="1">
            <a:off x="5435600" y="1700213"/>
            <a:ext cx="0" cy="865187"/>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sp>
        <p:nvSpPr>
          <p:cNvPr id="32807" name="Line 149"/>
          <p:cNvSpPr>
            <a:spLocks noChangeShapeType="1"/>
          </p:cNvSpPr>
          <p:nvPr/>
        </p:nvSpPr>
        <p:spPr bwMode="auto">
          <a:xfrm flipH="1" flipV="1">
            <a:off x="5795963" y="1773238"/>
            <a:ext cx="0" cy="935037"/>
          </a:xfrm>
          <a:prstGeom prst="line">
            <a:avLst/>
          </a:prstGeom>
          <a:noFill/>
          <a:ln w="19050">
            <a:solidFill>
              <a:srgbClr val="0000FF"/>
            </a:solidFill>
            <a:round/>
            <a:headEnd/>
            <a:tailEnd/>
          </a:ln>
        </p:spPr>
        <p:txBody>
          <a:bodyPr wrap="none" lIns="90000" tIns="46800" rIns="90000" bIns="46800" anchor="ctr"/>
          <a:lstStyle/>
          <a:p>
            <a:pPr>
              <a:defRPr/>
            </a:pPr>
            <a:endParaRPr lang="zh-CN" altLang="en-US">
              <a:latin typeface="+mj-lt"/>
              <a:ea typeface="宋体" pitchFamily="2" charset="-122"/>
            </a:endParaRPr>
          </a:p>
        </p:txBody>
      </p:sp>
      <p:grpSp>
        <p:nvGrpSpPr>
          <p:cNvPr id="128039" name="Group 484"/>
          <p:cNvGrpSpPr>
            <a:grpSpLocks/>
          </p:cNvGrpSpPr>
          <p:nvPr/>
        </p:nvGrpSpPr>
        <p:grpSpPr bwMode="auto">
          <a:xfrm>
            <a:off x="3059113" y="1196975"/>
            <a:ext cx="649287" cy="647700"/>
            <a:chOff x="1383" y="1298"/>
            <a:chExt cx="409" cy="408"/>
          </a:xfrm>
        </p:grpSpPr>
        <p:grpSp>
          <p:nvGrpSpPr>
            <p:cNvPr id="128057" name="Group 268"/>
            <p:cNvGrpSpPr>
              <a:grpSpLocks/>
            </p:cNvGrpSpPr>
            <p:nvPr/>
          </p:nvGrpSpPr>
          <p:grpSpPr bwMode="auto">
            <a:xfrm>
              <a:off x="1383" y="1298"/>
              <a:ext cx="227" cy="408"/>
              <a:chOff x="4291013" y="2641600"/>
              <a:chExt cx="596900" cy="598488"/>
            </a:xfrm>
          </p:grpSpPr>
          <p:sp>
            <p:nvSpPr>
              <p:cNvPr id="32846" name="Freeform 76"/>
              <p:cNvSpPr>
                <a:spLocks/>
              </p:cNvSpPr>
              <p:nvPr/>
            </p:nvSpPr>
            <p:spPr bwMode="auto">
              <a:xfrm>
                <a:off x="4293642" y="3074331"/>
                <a:ext cx="591643" cy="165757"/>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2847" name="Oval 77"/>
              <p:cNvSpPr>
                <a:spLocks noChangeArrowheads="1"/>
              </p:cNvSpPr>
              <p:nvPr/>
            </p:nvSpPr>
            <p:spPr bwMode="auto">
              <a:xfrm>
                <a:off x="4293642" y="2937910"/>
                <a:ext cx="591643" cy="264039"/>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2848" name="Freeform 78"/>
              <p:cNvSpPr>
                <a:spLocks noEditPoints="1"/>
              </p:cNvSpPr>
              <p:nvPr/>
            </p:nvSpPr>
            <p:spPr bwMode="auto">
              <a:xfrm>
                <a:off x="4291013" y="2934976"/>
                <a:ext cx="596900" cy="27284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49" name="Freeform 79"/>
              <p:cNvSpPr>
                <a:spLocks/>
              </p:cNvSpPr>
              <p:nvPr/>
            </p:nvSpPr>
            <p:spPr bwMode="auto">
              <a:xfrm>
                <a:off x="4293642" y="3014188"/>
                <a:ext cx="591643" cy="168692"/>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2850" name="Oval 80"/>
              <p:cNvSpPr>
                <a:spLocks noChangeArrowheads="1"/>
              </p:cNvSpPr>
              <p:nvPr/>
            </p:nvSpPr>
            <p:spPr bwMode="auto">
              <a:xfrm>
                <a:off x="4293642" y="2880702"/>
                <a:ext cx="591643" cy="264039"/>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2851" name="Freeform 81"/>
              <p:cNvSpPr>
                <a:spLocks noEditPoints="1"/>
              </p:cNvSpPr>
              <p:nvPr/>
            </p:nvSpPr>
            <p:spPr bwMode="auto">
              <a:xfrm>
                <a:off x="4291013" y="2874835"/>
                <a:ext cx="596900" cy="275774"/>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52" name="Freeform 82"/>
              <p:cNvSpPr>
                <a:spLocks/>
              </p:cNvSpPr>
              <p:nvPr/>
            </p:nvSpPr>
            <p:spPr bwMode="auto">
              <a:xfrm>
                <a:off x="4293642" y="2956980"/>
                <a:ext cx="591643" cy="165757"/>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2853" name="Oval 83"/>
              <p:cNvSpPr>
                <a:spLocks noChangeArrowheads="1"/>
              </p:cNvSpPr>
              <p:nvPr/>
            </p:nvSpPr>
            <p:spPr bwMode="auto">
              <a:xfrm>
                <a:off x="4293642" y="2822027"/>
                <a:ext cx="591643" cy="262571"/>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2854" name="Freeform 84"/>
              <p:cNvSpPr>
                <a:spLocks noEditPoints="1"/>
              </p:cNvSpPr>
              <p:nvPr/>
            </p:nvSpPr>
            <p:spPr bwMode="auto">
              <a:xfrm>
                <a:off x="4291013" y="2816159"/>
                <a:ext cx="596900" cy="274307"/>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55" name="Freeform 85"/>
              <p:cNvSpPr>
                <a:spLocks/>
              </p:cNvSpPr>
              <p:nvPr/>
            </p:nvSpPr>
            <p:spPr bwMode="auto">
              <a:xfrm>
                <a:off x="4293642" y="2896838"/>
                <a:ext cx="591643" cy="168692"/>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2856" name="Oval 86"/>
              <p:cNvSpPr>
                <a:spLocks noChangeArrowheads="1"/>
              </p:cNvSpPr>
              <p:nvPr/>
            </p:nvSpPr>
            <p:spPr bwMode="auto">
              <a:xfrm>
                <a:off x="4293642" y="2761884"/>
                <a:ext cx="591643" cy="265506"/>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2857" name="Freeform 87"/>
              <p:cNvSpPr>
                <a:spLocks noEditPoints="1"/>
              </p:cNvSpPr>
              <p:nvPr/>
            </p:nvSpPr>
            <p:spPr bwMode="auto">
              <a:xfrm>
                <a:off x="4291013" y="2756017"/>
                <a:ext cx="596900" cy="277241"/>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58" name="Freeform 88"/>
              <p:cNvSpPr>
                <a:spLocks/>
              </p:cNvSpPr>
              <p:nvPr/>
            </p:nvSpPr>
            <p:spPr bwMode="auto">
              <a:xfrm>
                <a:off x="4293642" y="2838162"/>
                <a:ext cx="591643" cy="170158"/>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2859" name="Oval 89"/>
              <p:cNvSpPr>
                <a:spLocks noChangeArrowheads="1"/>
              </p:cNvSpPr>
              <p:nvPr/>
            </p:nvSpPr>
            <p:spPr bwMode="auto">
              <a:xfrm>
                <a:off x="4293642" y="2704676"/>
                <a:ext cx="591643" cy="265505"/>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2860" name="Freeform 90"/>
              <p:cNvSpPr>
                <a:spLocks noEditPoints="1"/>
              </p:cNvSpPr>
              <p:nvPr/>
            </p:nvSpPr>
            <p:spPr bwMode="auto">
              <a:xfrm>
                <a:off x="4291013" y="2698809"/>
                <a:ext cx="596900" cy="274307"/>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61" name="Freeform 91"/>
              <p:cNvSpPr>
                <a:spLocks/>
              </p:cNvSpPr>
              <p:nvPr/>
            </p:nvSpPr>
            <p:spPr bwMode="auto">
              <a:xfrm>
                <a:off x="4293642" y="2780954"/>
                <a:ext cx="591643" cy="167225"/>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2862" name="Oval 92"/>
              <p:cNvSpPr>
                <a:spLocks noChangeArrowheads="1"/>
              </p:cNvSpPr>
              <p:nvPr/>
            </p:nvSpPr>
            <p:spPr bwMode="auto">
              <a:xfrm>
                <a:off x="4293642" y="2644534"/>
                <a:ext cx="591643" cy="265506"/>
              </a:xfrm>
              <a:prstGeom prst="ellipse">
                <a:avLst/>
              </a:prstGeom>
              <a:solidFill>
                <a:srgbClr val="3D61A3"/>
              </a:solidFill>
              <a:ln w="9525">
                <a:noFill/>
                <a:round/>
                <a:headEnd/>
                <a:tailEnd/>
              </a:ln>
            </p:spPr>
            <p:txBody>
              <a:bodyPr/>
              <a:lstStyle/>
              <a:p>
                <a:pPr>
                  <a:defRPr/>
                </a:pPr>
                <a:endParaRPr kumimoji="0" lang="en-US" altLang="zh-CN" sz="1800" b="0">
                  <a:latin typeface="+mj-lt"/>
                  <a:ea typeface="宋体" pitchFamily="2" charset="-122"/>
                </a:endParaRPr>
              </a:p>
            </p:txBody>
          </p:sp>
          <p:sp>
            <p:nvSpPr>
              <p:cNvPr id="32863" name="Freeform 93"/>
              <p:cNvSpPr>
                <a:spLocks noEditPoints="1"/>
              </p:cNvSpPr>
              <p:nvPr/>
            </p:nvSpPr>
            <p:spPr bwMode="auto">
              <a:xfrm>
                <a:off x="4291013" y="2641600"/>
                <a:ext cx="596900" cy="274307"/>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28058" name="Group 268"/>
            <p:cNvGrpSpPr>
              <a:grpSpLocks/>
            </p:cNvGrpSpPr>
            <p:nvPr/>
          </p:nvGrpSpPr>
          <p:grpSpPr bwMode="auto">
            <a:xfrm>
              <a:off x="1565" y="1298"/>
              <a:ext cx="227" cy="408"/>
              <a:chOff x="4291013" y="2641600"/>
              <a:chExt cx="596900" cy="598488"/>
            </a:xfrm>
          </p:grpSpPr>
          <p:sp>
            <p:nvSpPr>
              <p:cNvPr id="32828" name="Freeform 76"/>
              <p:cNvSpPr>
                <a:spLocks/>
              </p:cNvSpPr>
              <p:nvPr/>
            </p:nvSpPr>
            <p:spPr bwMode="auto">
              <a:xfrm>
                <a:off x="4293642" y="3074331"/>
                <a:ext cx="591643" cy="165757"/>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2829" name="Oval 77"/>
              <p:cNvSpPr>
                <a:spLocks noChangeArrowheads="1"/>
              </p:cNvSpPr>
              <p:nvPr/>
            </p:nvSpPr>
            <p:spPr bwMode="auto">
              <a:xfrm>
                <a:off x="4293642" y="2937910"/>
                <a:ext cx="591643" cy="264039"/>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2830" name="Freeform 78"/>
              <p:cNvSpPr>
                <a:spLocks noEditPoints="1"/>
              </p:cNvSpPr>
              <p:nvPr/>
            </p:nvSpPr>
            <p:spPr bwMode="auto">
              <a:xfrm>
                <a:off x="4291013" y="2934976"/>
                <a:ext cx="596900" cy="27284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31" name="Freeform 79"/>
              <p:cNvSpPr>
                <a:spLocks/>
              </p:cNvSpPr>
              <p:nvPr/>
            </p:nvSpPr>
            <p:spPr bwMode="auto">
              <a:xfrm>
                <a:off x="4293642" y="3014188"/>
                <a:ext cx="591643" cy="168692"/>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2832" name="Oval 80"/>
              <p:cNvSpPr>
                <a:spLocks noChangeArrowheads="1"/>
              </p:cNvSpPr>
              <p:nvPr/>
            </p:nvSpPr>
            <p:spPr bwMode="auto">
              <a:xfrm>
                <a:off x="4293642" y="2880702"/>
                <a:ext cx="591643" cy="264039"/>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2833" name="Freeform 81"/>
              <p:cNvSpPr>
                <a:spLocks noEditPoints="1"/>
              </p:cNvSpPr>
              <p:nvPr/>
            </p:nvSpPr>
            <p:spPr bwMode="auto">
              <a:xfrm>
                <a:off x="4291013" y="2874835"/>
                <a:ext cx="596900" cy="275774"/>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34" name="Freeform 82"/>
              <p:cNvSpPr>
                <a:spLocks/>
              </p:cNvSpPr>
              <p:nvPr/>
            </p:nvSpPr>
            <p:spPr bwMode="auto">
              <a:xfrm>
                <a:off x="4293642" y="2956980"/>
                <a:ext cx="591643" cy="165757"/>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2835" name="Oval 83"/>
              <p:cNvSpPr>
                <a:spLocks noChangeArrowheads="1"/>
              </p:cNvSpPr>
              <p:nvPr/>
            </p:nvSpPr>
            <p:spPr bwMode="auto">
              <a:xfrm>
                <a:off x="4293642" y="2822027"/>
                <a:ext cx="591643" cy="262571"/>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2836" name="Freeform 84"/>
              <p:cNvSpPr>
                <a:spLocks noEditPoints="1"/>
              </p:cNvSpPr>
              <p:nvPr/>
            </p:nvSpPr>
            <p:spPr bwMode="auto">
              <a:xfrm>
                <a:off x="4291013" y="2816159"/>
                <a:ext cx="596900" cy="274307"/>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37" name="Freeform 85"/>
              <p:cNvSpPr>
                <a:spLocks/>
              </p:cNvSpPr>
              <p:nvPr/>
            </p:nvSpPr>
            <p:spPr bwMode="auto">
              <a:xfrm>
                <a:off x="4293642" y="2896838"/>
                <a:ext cx="591643" cy="168692"/>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2838" name="Oval 86"/>
              <p:cNvSpPr>
                <a:spLocks noChangeArrowheads="1"/>
              </p:cNvSpPr>
              <p:nvPr/>
            </p:nvSpPr>
            <p:spPr bwMode="auto">
              <a:xfrm>
                <a:off x="4293642" y="2761884"/>
                <a:ext cx="591643" cy="265506"/>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2839" name="Freeform 87"/>
              <p:cNvSpPr>
                <a:spLocks noEditPoints="1"/>
              </p:cNvSpPr>
              <p:nvPr/>
            </p:nvSpPr>
            <p:spPr bwMode="auto">
              <a:xfrm>
                <a:off x="4291013" y="2756017"/>
                <a:ext cx="596900" cy="277241"/>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40" name="Freeform 88"/>
              <p:cNvSpPr>
                <a:spLocks/>
              </p:cNvSpPr>
              <p:nvPr/>
            </p:nvSpPr>
            <p:spPr bwMode="auto">
              <a:xfrm>
                <a:off x="4293642" y="2838162"/>
                <a:ext cx="591643" cy="170158"/>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2841" name="Oval 89"/>
              <p:cNvSpPr>
                <a:spLocks noChangeArrowheads="1"/>
              </p:cNvSpPr>
              <p:nvPr/>
            </p:nvSpPr>
            <p:spPr bwMode="auto">
              <a:xfrm>
                <a:off x="4293642" y="2704676"/>
                <a:ext cx="591643" cy="265505"/>
              </a:xfrm>
              <a:prstGeom prst="ellipse">
                <a:avLst/>
              </a:prstGeom>
              <a:solidFill>
                <a:srgbClr val="FFFFFF"/>
              </a:solidFill>
              <a:ln w="9525">
                <a:noFill/>
                <a:round/>
                <a:headEnd/>
                <a:tailEnd/>
              </a:ln>
            </p:spPr>
            <p:txBody>
              <a:bodyPr/>
              <a:lstStyle/>
              <a:p>
                <a:pPr>
                  <a:defRPr/>
                </a:pPr>
                <a:endParaRPr kumimoji="0" lang="en-US" altLang="zh-CN" sz="1800" b="0">
                  <a:latin typeface="+mj-lt"/>
                  <a:ea typeface="宋体" pitchFamily="2" charset="-122"/>
                </a:endParaRPr>
              </a:p>
            </p:txBody>
          </p:sp>
          <p:sp>
            <p:nvSpPr>
              <p:cNvPr id="32842" name="Freeform 90"/>
              <p:cNvSpPr>
                <a:spLocks noEditPoints="1"/>
              </p:cNvSpPr>
              <p:nvPr/>
            </p:nvSpPr>
            <p:spPr bwMode="auto">
              <a:xfrm>
                <a:off x="4291013" y="2698809"/>
                <a:ext cx="596900" cy="274307"/>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43" name="Freeform 91"/>
              <p:cNvSpPr>
                <a:spLocks/>
              </p:cNvSpPr>
              <p:nvPr/>
            </p:nvSpPr>
            <p:spPr bwMode="auto">
              <a:xfrm>
                <a:off x="4293642" y="2780954"/>
                <a:ext cx="591643" cy="167225"/>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2844" name="Oval 92"/>
              <p:cNvSpPr>
                <a:spLocks noChangeArrowheads="1"/>
              </p:cNvSpPr>
              <p:nvPr/>
            </p:nvSpPr>
            <p:spPr bwMode="auto">
              <a:xfrm>
                <a:off x="4293642" y="2644534"/>
                <a:ext cx="591643" cy="265506"/>
              </a:xfrm>
              <a:prstGeom prst="ellipse">
                <a:avLst/>
              </a:prstGeom>
              <a:solidFill>
                <a:srgbClr val="3D61A3"/>
              </a:solidFill>
              <a:ln w="9525">
                <a:noFill/>
                <a:round/>
                <a:headEnd/>
                <a:tailEnd/>
              </a:ln>
            </p:spPr>
            <p:txBody>
              <a:bodyPr/>
              <a:lstStyle/>
              <a:p>
                <a:pPr>
                  <a:defRPr/>
                </a:pPr>
                <a:endParaRPr kumimoji="0" lang="en-US" altLang="zh-CN" sz="1800" b="0">
                  <a:latin typeface="+mj-lt"/>
                  <a:ea typeface="宋体" pitchFamily="2" charset="-122"/>
                </a:endParaRPr>
              </a:p>
            </p:txBody>
          </p:sp>
          <p:sp>
            <p:nvSpPr>
              <p:cNvPr id="32845" name="Freeform 93"/>
              <p:cNvSpPr>
                <a:spLocks noEditPoints="1"/>
              </p:cNvSpPr>
              <p:nvPr/>
            </p:nvSpPr>
            <p:spPr bwMode="auto">
              <a:xfrm>
                <a:off x="4291013" y="2641600"/>
                <a:ext cx="596900" cy="274307"/>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sp>
        <p:nvSpPr>
          <p:cNvPr id="128040" name="Rectangle 105"/>
          <p:cNvSpPr txBox="1">
            <a:spLocks noChangeArrowheads="1"/>
          </p:cNvSpPr>
          <p:nvPr/>
        </p:nvSpPr>
        <p:spPr bwMode="auto">
          <a:xfrm>
            <a:off x="5797550" y="3789040"/>
            <a:ext cx="3346450" cy="2310376"/>
          </a:xfrm>
          <a:prstGeom prst="rect">
            <a:avLst/>
          </a:prstGeom>
          <a:noFill/>
          <a:ln w="9525">
            <a:noFill/>
            <a:miter lim="800000"/>
            <a:headEnd/>
            <a:tailEnd/>
          </a:ln>
        </p:spPr>
        <p:txBody>
          <a:bodyPr>
            <a:spAutoFit/>
          </a:bodyPr>
          <a:lstStyle/>
          <a:p>
            <a:pPr marL="111125" indent="-111125">
              <a:lnSpc>
                <a:spcPct val="110000"/>
              </a:lnSpc>
              <a:spcAft>
                <a:spcPts val="400"/>
              </a:spcAft>
              <a:buClr>
                <a:srgbClr val="0087E2"/>
              </a:buClr>
              <a:buSzPct val="80000"/>
              <a:buFont typeface="Arial" charset="0"/>
              <a:buChar char="●"/>
            </a:pPr>
            <a:r>
              <a:rPr lang="en-US" altLang="zh-CN" sz="1600" b="0" dirty="0">
                <a:solidFill>
                  <a:srgbClr val="000000"/>
                </a:solidFill>
                <a:latin typeface="Times New Roman" pitchFamily="18" charset="0"/>
                <a:ea typeface="华文细黑" pitchFamily="2" charset="-122"/>
                <a:cs typeface="Times New Roman" pitchFamily="18" charset="0"/>
              </a:rPr>
              <a:t>Usually signaling services are transmitted over  2M digital channel and </a:t>
            </a:r>
            <a:r>
              <a:rPr lang="en-US" altLang="zh-CN" sz="1600" b="0" dirty="0" smtClean="0">
                <a:solidFill>
                  <a:srgbClr val="000000"/>
                </a:solidFill>
                <a:latin typeface="Times New Roman" pitchFamily="18" charset="0"/>
                <a:ea typeface="华文细黑" pitchFamily="2" charset="-122"/>
                <a:cs typeface="Times New Roman" pitchFamily="18" charset="0"/>
              </a:rPr>
              <a:t>are centrally </a:t>
            </a:r>
            <a:r>
              <a:rPr lang="en-US" altLang="zh-CN" sz="1600" b="0" dirty="0">
                <a:solidFill>
                  <a:srgbClr val="000000"/>
                </a:solidFill>
                <a:latin typeface="Times New Roman" pitchFamily="18" charset="0"/>
                <a:ea typeface="华文细黑" pitchFamily="2" charset="-122"/>
                <a:cs typeface="Times New Roman" pitchFamily="18" charset="0"/>
              </a:rPr>
              <a:t>controlled </a:t>
            </a:r>
            <a:r>
              <a:rPr lang="en-US" altLang="zh-CN" sz="1600" b="0" dirty="0" smtClean="0">
                <a:solidFill>
                  <a:srgbClr val="000000"/>
                </a:solidFill>
                <a:latin typeface="Times New Roman" pitchFamily="18" charset="0"/>
                <a:ea typeface="华文细黑" pitchFamily="2" charset="-122"/>
                <a:cs typeface="Times New Roman" pitchFamily="18" charset="0"/>
              </a:rPr>
              <a:t>and managed</a:t>
            </a:r>
            <a:endParaRPr lang="zh-CN" altLang="en-US" sz="1600" b="0" dirty="0">
              <a:solidFill>
                <a:srgbClr val="000000"/>
              </a:solidFill>
              <a:latin typeface="Times New Roman" pitchFamily="18" charset="0"/>
              <a:ea typeface="华文细黑" pitchFamily="2" charset="-122"/>
              <a:cs typeface="Times New Roman" pitchFamily="18" charset="0"/>
            </a:endParaRPr>
          </a:p>
          <a:p>
            <a:pPr marL="111125" indent="-111125">
              <a:lnSpc>
                <a:spcPct val="110000"/>
              </a:lnSpc>
              <a:spcAft>
                <a:spcPts val="400"/>
              </a:spcAft>
              <a:buClr>
                <a:srgbClr val="0087E2"/>
              </a:buClr>
              <a:buSzPct val="80000"/>
              <a:buFont typeface="Arial" charset="0"/>
              <a:buChar char="●"/>
            </a:pPr>
            <a:r>
              <a:rPr lang="en-US" altLang="zh-CN" sz="1600" b="0" dirty="0" smtClean="0">
                <a:solidFill>
                  <a:srgbClr val="000000"/>
                </a:solidFill>
                <a:latin typeface="Times New Roman" pitchFamily="18" charset="0"/>
                <a:ea typeface="华文细黑" pitchFamily="2" charset="-122"/>
                <a:cs typeface="Times New Roman" pitchFamily="18" charset="0"/>
              </a:rPr>
              <a:t>Delivery </a:t>
            </a:r>
            <a:r>
              <a:rPr lang="en-US" altLang="zh-CN" sz="1600" b="0" dirty="0">
                <a:solidFill>
                  <a:srgbClr val="000000"/>
                </a:solidFill>
                <a:latin typeface="Times New Roman" pitchFamily="18" charset="0"/>
                <a:ea typeface="华文细黑" pitchFamily="2" charset="-122"/>
                <a:cs typeface="Times New Roman" pitchFamily="18" charset="0"/>
              </a:rPr>
              <a:t>services are distributed at all sites and thus numerous service access points exist, so a </a:t>
            </a:r>
            <a:r>
              <a:rPr lang="en-US" altLang="zh-CN" sz="1600" b="0" dirty="0" smtClean="0">
                <a:solidFill>
                  <a:srgbClr val="000000"/>
                </a:solidFill>
                <a:latin typeface="Times New Roman" pitchFamily="18" charset="0"/>
                <a:ea typeface="华文细黑" pitchFamily="2" charset="-122"/>
                <a:cs typeface="Times New Roman" pitchFamily="18" charset="0"/>
              </a:rPr>
              <a:t>Large no. of 2M </a:t>
            </a:r>
            <a:r>
              <a:rPr lang="en-US" altLang="zh-CN" sz="1600" b="0" dirty="0">
                <a:solidFill>
                  <a:srgbClr val="000000"/>
                </a:solidFill>
                <a:latin typeface="Times New Roman" pitchFamily="18" charset="0"/>
                <a:ea typeface="华文细黑" pitchFamily="2" charset="-122"/>
                <a:cs typeface="Times New Roman" pitchFamily="18" charset="0"/>
              </a:rPr>
              <a:t>interfaces need to be provided. </a:t>
            </a:r>
          </a:p>
        </p:txBody>
      </p:sp>
      <p:grpSp>
        <p:nvGrpSpPr>
          <p:cNvPr id="128042" name="Group 261"/>
          <p:cNvGrpSpPr>
            <a:grpSpLocks/>
          </p:cNvGrpSpPr>
          <p:nvPr/>
        </p:nvGrpSpPr>
        <p:grpSpPr bwMode="auto">
          <a:xfrm>
            <a:off x="4714875" y="3644900"/>
            <a:ext cx="576263" cy="358775"/>
            <a:chOff x="831850" y="1282700"/>
            <a:chExt cx="695325" cy="488950"/>
          </a:xfrm>
        </p:grpSpPr>
        <p:sp>
          <p:nvSpPr>
            <p:cNvPr id="32822" name="Freeform 210"/>
            <p:cNvSpPr>
              <a:spLocks/>
            </p:cNvSpPr>
            <p:nvPr/>
          </p:nvSpPr>
          <p:spPr bwMode="auto">
            <a:xfrm>
              <a:off x="831850" y="1442799"/>
              <a:ext cx="695325" cy="328851"/>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2823" name="Freeform 211"/>
            <p:cNvSpPr>
              <a:spLocks/>
            </p:cNvSpPr>
            <p:nvPr/>
          </p:nvSpPr>
          <p:spPr bwMode="auto">
            <a:xfrm>
              <a:off x="841428" y="1289191"/>
              <a:ext cx="680000" cy="302889"/>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2824" name="Freeform 212"/>
            <p:cNvSpPr>
              <a:spLocks noEditPoints="1"/>
            </p:cNvSpPr>
            <p:nvPr/>
          </p:nvSpPr>
          <p:spPr bwMode="auto">
            <a:xfrm>
              <a:off x="835681" y="1282700"/>
              <a:ext cx="691494" cy="315870"/>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25" name="Freeform 213"/>
            <p:cNvSpPr>
              <a:spLocks noEditPoints="1"/>
            </p:cNvSpPr>
            <p:nvPr/>
          </p:nvSpPr>
          <p:spPr bwMode="auto">
            <a:xfrm>
              <a:off x="889315" y="1332461"/>
              <a:ext cx="605296" cy="190388"/>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grpSp>
        <p:nvGrpSpPr>
          <p:cNvPr id="128043" name="Group 261"/>
          <p:cNvGrpSpPr>
            <a:grpSpLocks/>
          </p:cNvGrpSpPr>
          <p:nvPr/>
        </p:nvGrpSpPr>
        <p:grpSpPr bwMode="auto">
          <a:xfrm>
            <a:off x="5003800" y="3717925"/>
            <a:ext cx="576263" cy="358775"/>
            <a:chOff x="831850" y="1282700"/>
            <a:chExt cx="695325" cy="488950"/>
          </a:xfrm>
        </p:grpSpPr>
        <p:sp>
          <p:nvSpPr>
            <p:cNvPr id="32818" name="Freeform 210"/>
            <p:cNvSpPr>
              <a:spLocks/>
            </p:cNvSpPr>
            <p:nvPr/>
          </p:nvSpPr>
          <p:spPr bwMode="auto">
            <a:xfrm>
              <a:off x="831850" y="1442799"/>
              <a:ext cx="695325" cy="328851"/>
            </a:xfrm>
            <a:custGeom>
              <a:avLst/>
              <a:gdLst>
                <a:gd name="T0" fmla="*/ 2147483647 w 218"/>
                <a:gd name="T1" fmla="*/ 2147483647 h 103"/>
                <a:gd name="T2" fmla="*/ 2147483647 w 218"/>
                <a:gd name="T3" fmla="*/ 2147483647 h 103"/>
                <a:gd name="T4" fmla="*/ 2147483647 w 218"/>
                <a:gd name="T5" fmla="*/ 2147483647 h 103"/>
                <a:gd name="T6" fmla="*/ 2147483647 w 218"/>
                <a:gd name="T7" fmla="*/ 0 h 103"/>
                <a:gd name="T8" fmla="*/ 0 w 218"/>
                <a:gd name="T9" fmla="*/ 0 h 103"/>
                <a:gd name="T10" fmla="*/ 2147483647 w 218"/>
                <a:gd name="T11" fmla="*/ 2147483647 h 103"/>
                <a:gd name="T12" fmla="*/ 0 60000 65536"/>
                <a:gd name="T13" fmla="*/ 0 60000 65536"/>
                <a:gd name="T14" fmla="*/ 0 60000 65536"/>
                <a:gd name="T15" fmla="*/ 0 60000 65536"/>
                <a:gd name="T16" fmla="*/ 0 60000 65536"/>
                <a:gd name="T17" fmla="*/ 0 60000 65536"/>
                <a:gd name="T18" fmla="*/ 0 w 218"/>
                <a:gd name="T19" fmla="*/ 0 h 103"/>
                <a:gd name="T20" fmla="*/ 218 w 218"/>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8" h="103">
                  <a:moveTo>
                    <a:pt x="1" y="54"/>
                  </a:moveTo>
                  <a:cubicBezTo>
                    <a:pt x="1" y="64"/>
                    <a:pt x="17" y="103"/>
                    <a:pt x="109" y="103"/>
                  </a:cubicBezTo>
                  <a:cubicBezTo>
                    <a:pt x="201" y="103"/>
                    <a:pt x="218" y="62"/>
                    <a:pt x="218" y="57"/>
                  </a:cubicBezTo>
                  <a:cubicBezTo>
                    <a:pt x="218" y="52"/>
                    <a:pt x="218" y="0"/>
                    <a:pt x="218" y="0"/>
                  </a:cubicBezTo>
                  <a:cubicBezTo>
                    <a:pt x="0" y="0"/>
                    <a:pt x="0" y="0"/>
                    <a:pt x="0" y="0"/>
                  </a:cubicBezTo>
                  <a:lnTo>
                    <a:pt x="1" y="54"/>
                  </a:ln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2819" name="Freeform 211"/>
            <p:cNvSpPr>
              <a:spLocks/>
            </p:cNvSpPr>
            <p:nvPr/>
          </p:nvSpPr>
          <p:spPr bwMode="auto">
            <a:xfrm>
              <a:off x="841428" y="1289191"/>
              <a:ext cx="680000" cy="302889"/>
            </a:xfrm>
            <a:custGeom>
              <a:avLst/>
              <a:gdLst>
                <a:gd name="T0" fmla="*/ 2147483647 w 213"/>
                <a:gd name="T1" fmla="*/ 2147483647 h 95"/>
                <a:gd name="T2" fmla="*/ 2147483647 w 213"/>
                <a:gd name="T3" fmla="*/ 2147483647 h 95"/>
                <a:gd name="T4" fmla="*/ 0 w 213"/>
                <a:gd name="T5" fmla="*/ 2147483647 h 95"/>
                <a:gd name="T6" fmla="*/ 2147483647 w 213"/>
                <a:gd name="T7" fmla="*/ 0 h 95"/>
                <a:gd name="T8" fmla="*/ 2147483647 w 213"/>
                <a:gd name="T9" fmla="*/ 2147483647 h 95"/>
                <a:gd name="T10" fmla="*/ 0 60000 65536"/>
                <a:gd name="T11" fmla="*/ 0 60000 65536"/>
                <a:gd name="T12" fmla="*/ 0 60000 65536"/>
                <a:gd name="T13" fmla="*/ 0 60000 65536"/>
                <a:gd name="T14" fmla="*/ 0 60000 65536"/>
                <a:gd name="T15" fmla="*/ 0 w 213"/>
                <a:gd name="T16" fmla="*/ 0 h 95"/>
                <a:gd name="T17" fmla="*/ 213 w 213"/>
                <a:gd name="T18" fmla="*/ 95 h 95"/>
              </a:gdLst>
              <a:ahLst/>
              <a:cxnLst>
                <a:cxn ang="T10">
                  <a:pos x="T0" y="T1"/>
                </a:cxn>
                <a:cxn ang="T11">
                  <a:pos x="T2" y="T3"/>
                </a:cxn>
                <a:cxn ang="T12">
                  <a:pos x="T4" y="T5"/>
                </a:cxn>
                <a:cxn ang="T13">
                  <a:pos x="T6" y="T7"/>
                </a:cxn>
                <a:cxn ang="T14">
                  <a:pos x="T8" y="T9"/>
                </a:cxn>
              </a:cxnLst>
              <a:rect l="T15" t="T16" r="T17" b="T18"/>
              <a:pathLst>
                <a:path w="213" h="95">
                  <a:moveTo>
                    <a:pt x="213" y="47"/>
                  </a:moveTo>
                  <a:cubicBezTo>
                    <a:pt x="213" y="73"/>
                    <a:pt x="164" y="95"/>
                    <a:pt x="106" y="95"/>
                  </a:cubicBezTo>
                  <a:cubicBezTo>
                    <a:pt x="47" y="95"/>
                    <a:pt x="0" y="74"/>
                    <a:pt x="0" y="47"/>
                  </a:cubicBezTo>
                  <a:cubicBezTo>
                    <a:pt x="0" y="21"/>
                    <a:pt x="47" y="0"/>
                    <a:pt x="106" y="0"/>
                  </a:cubicBezTo>
                  <a:cubicBezTo>
                    <a:pt x="164" y="0"/>
                    <a:pt x="213" y="20"/>
                    <a:pt x="213" y="47"/>
                  </a:cubicBezTo>
                  <a:close/>
                </a:path>
              </a:pathLst>
            </a:custGeom>
            <a:solidFill>
              <a:srgbClr val="3D61A3"/>
            </a:solidFill>
            <a:ln w="9525">
              <a:noFill/>
              <a:round/>
              <a:headEnd/>
              <a:tailEnd/>
            </a:ln>
          </p:spPr>
          <p:txBody>
            <a:bodyPr/>
            <a:lstStyle/>
            <a:p>
              <a:pPr>
                <a:defRPr/>
              </a:pPr>
              <a:endParaRPr lang="zh-CN" altLang="en-US">
                <a:latin typeface="+mj-lt"/>
                <a:ea typeface="宋体" pitchFamily="2" charset="-122"/>
              </a:endParaRPr>
            </a:p>
          </p:txBody>
        </p:sp>
        <p:sp>
          <p:nvSpPr>
            <p:cNvPr id="32820" name="Freeform 212"/>
            <p:cNvSpPr>
              <a:spLocks noEditPoints="1"/>
            </p:cNvSpPr>
            <p:nvPr/>
          </p:nvSpPr>
          <p:spPr bwMode="auto">
            <a:xfrm>
              <a:off x="835681" y="1282700"/>
              <a:ext cx="691494" cy="315870"/>
            </a:xfrm>
            <a:custGeom>
              <a:avLst/>
              <a:gdLst>
                <a:gd name="T0" fmla="*/ 2147483647 w 217"/>
                <a:gd name="T1" fmla="*/ 2147483647 h 99"/>
                <a:gd name="T2" fmla="*/ 0 w 217"/>
                <a:gd name="T3" fmla="*/ 2147483647 h 99"/>
                <a:gd name="T4" fmla="*/ 0 w 217"/>
                <a:gd name="T5" fmla="*/ 2147483647 h 99"/>
                <a:gd name="T6" fmla="*/ 2147483647 w 217"/>
                <a:gd name="T7" fmla="*/ 2147483647 h 99"/>
                <a:gd name="T8" fmla="*/ 2147483647 w 217"/>
                <a:gd name="T9" fmla="*/ 2147483647 h 99"/>
                <a:gd name="T10" fmla="*/ 2147483647 w 217"/>
                <a:gd name="T11" fmla="*/ 0 h 99"/>
                <a:gd name="T12" fmla="*/ 2147483647 w 217"/>
                <a:gd name="T13" fmla="*/ 0 h 99"/>
                <a:gd name="T14" fmla="*/ 2147483647 w 217"/>
                <a:gd name="T15" fmla="*/ 2147483647 h 99"/>
                <a:gd name="T16" fmla="*/ 2147483647 w 217"/>
                <a:gd name="T17" fmla="*/ 2147483647 h 99"/>
                <a:gd name="T18" fmla="*/ 2147483647 w 217"/>
                <a:gd name="T19" fmla="*/ 2147483647 h 99"/>
                <a:gd name="T20" fmla="*/ 2147483647 w 217"/>
                <a:gd name="T21" fmla="*/ 2147483647 h 99"/>
                <a:gd name="T22" fmla="*/ 2147483647 w 217"/>
                <a:gd name="T23" fmla="*/ 2147483647 h 99"/>
                <a:gd name="T24" fmla="*/ 2147483647 w 217"/>
                <a:gd name="T25" fmla="*/ 2147483647 h 99"/>
                <a:gd name="T26" fmla="*/ 2147483647 w 217"/>
                <a:gd name="T27" fmla="*/ 2147483647 h 99"/>
                <a:gd name="T28" fmla="*/ 2147483647 w 217"/>
                <a:gd name="T29" fmla="*/ 2147483647 h 99"/>
                <a:gd name="T30" fmla="*/ 2147483647 w 217"/>
                <a:gd name="T31" fmla="*/ 2147483647 h 99"/>
                <a:gd name="T32" fmla="*/ 2147483647 w 217"/>
                <a:gd name="T33" fmla="*/ 2147483647 h 99"/>
                <a:gd name="T34" fmla="*/ 2147483647 w 217"/>
                <a:gd name="T35" fmla="*/ 2147483647 h 99"/>
                <a:gd name="T36" fmla="*/ 2147483647 w 217"/>
                <a:gd name="T37" fmla="*/ 2147483647 h 99"/>
                <a:gd name="T38" fmla="*/ 2147483647 w 217"/>
                <a:gd name="T39" fmla="*/ 2147483647 h 99"/>
                <a:gd name="T40" fmla="*/ 2147483647 w 217"/>
                <a:gd name="T41" fmla="*/ 2147483647 h 99"/>
                <a:gd name="T42" fmla="*/ 2147483647 w 217"/>
                <a:gd name="T43" fmla="*/ 2147483647 h 99"/>
                <a:gd name="T44" fmla="*/ 2147483647 w 217"/>
                <a:gd name="T45" fmla="*/ 2147483647 h 99"/>
                <a:gd name="T46" fmla="*/ 2147483647 w 217"/>
                <a:gd name="T47" fmla="*/ 2147483647 h 99"/>
                <a:gd name="T48" fmla="*/ 2147483647 w 217"/>
                <a:gd name="T49" fmla="*/ 2147483647 h 99"/>
                <a:gd name="T50" fmla="*/ 2147483647 w 217"/>
                <a:gd name="T51" fmla="*/ 2147483647 h 99"/>
                <a:gd name="T52" fmla="*/ 2147483647 w 217"/>
                <a:gd name="T53" fmla="*/ 2147483647 h 99"/>
                <a:gd name="T54" fmla="*/ 2147483647 w 217"/>
                <a:gd name="T55" fmla="*/ 2147483647 h 99"/>
                <a:gd name="T56" fmla="*/ 2147483647 w 217"/>
                <a:gd name="T57" fmla="*/ 2147483647 h 99"/>
                <a:gd name="T58" fmla="*/ 2147483647 w 217"/>
                <a:gd name="T59" fmla="*/ 2147483647 h 99"/>
                <a:gd name="T60" fmla="*/ 2147483647 w 217"/>
                <a:gd name="T61" fmla="*/ 2147483647 h 99"/>
                <a:gd name="T62" fmla="*/ 2147483647 w 217"/>
                <a:gd name="T63" fmla="*/ 2147483647 h 99"/>
                <a:gd name="T64" fmla="*/ 2147483647 w 217"/>
                <a:gd name="T65" fmla="*/ 2147483647 h 99"/>
                <a:gd name="T66" fmla="*/ 2147483647 w 217"/>
                <a:gd name="T67" fmla="*/ 2147483647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99"/>
                <a:gd name="T104" fmla="*/ 217 w 217"/>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99">
                  <a:moveTo>
                    <a:pt x="32" y="85"/>
                  </a:moveTo>
                  <a:cubicBezTo>
                    <a:pt x="13" y="76"/>
                    <a:pt x="0" y="64"/>
                    <a:pt x="0" y="49"/>
                  </a:cubicBezTo>
                  <a:cubicBezTo>
                    <a:pt x="0" y="49"/>
                    <a:pt x="0" y="49"/>
                    <a:pt x="0" y="49"/>
                  </a:cubicBezTo>
                  <a:cubicBezTo>
                    <a:pt x="0" y="35"/>
                    <a:pt x="13" y="22"/>
                    <a:pt x="32" y="14"/>
                  </a:cubicBezTo>
                  <a:cubicBezTo>
                    <a:pt x="32" y="14"/>
                    <a:pt x="32" y="14"/>
                    <a:pt x="32" y="14"/>
                  </a:cubicBezTo>
                  <a:cubicBezTo>
                    <a:pt x="52" y="5"/>
                    <a:pt x="78" y="0"/>
                    <a:pt x="108" y="0"/>
                  </a:cubicBezTo>
                  <a:cubicBezTo>
                    <a:pt x="108" y="0"/>
                    <a:pt x="108" y="0"/>
                    <a:pt x="108" y="0"/>
                  </a:cubicBezTo>
                  <a:cubicBezTo>
                    <a:pt x="137" y="0"/>
                    <a:pt x="164" y="5"/>
                    <a:pt x="184" y="13"/>
                  </a:cubicBezTo>
                  <a:cubicBezTo>
                    <a:pt x="184" y="13"/>
                    <a:pt x="184" y="13"/>
                    <a:pt x="184" y="13"/>
                  </a:cubicBezTo>
                  <a:cubicBezTo>
                    <a:pt x="204" y="22"/>
                    <a:pt x="217" y="34"/>
                    <a:pt x="217" y="49"/>
                  </a:cubicBezTo>
                  <a:cubicBezTo>
                    <a:pt x="217" y="49"/>
                    <a:pt x="217" y="49"/>
                    <a:pt x="217" y="49"/>
                  </a:cubicBezTo>
                  <a:cubicBezTo>
                    <a:pt x="217" y="63"/>
                    <a:pt x="204" y="76"/>
                    <a:pt x="184" y="85"/>
                  </a:cubicBezTo>
                  <a:cubicBezTo>
                    <a:pt x="184" y="85"/>
                    <a:pt x="184" y="85"/>
                    <a:pt x="184" y="85"/>
                  </a:cubicBezTo>
                  <a:cubicBezTo>
                    <a:pt x="164" y="94"/>
                    <a:pt x="137" y="99"/>
                    <a:pt x="108" y="99"/>
                  </a:cubicBezTo>
                  <a:cubicBezTo>
                    <a:pt x="108" y="99"/>
                    <a:pt x="108" y="99"/>
                    <a:pt x="108" y="99"/>
                  </a:cubicBezTo>
                  <a:cubicBezTo>
                    <a:pt x="78" y="99"/>
                    <a:pt x="52" y="94"/>
                    <a:pt x="32" y="85"/>
                  </a:cubicBezTo>
                  <a:close/>
                  <a:moveTo>
                    <a:pt x="34" y="17"/>
                  </a:moveTo>
                  <a:cubicBezTo>
                    <a:pt x="15" y="26"/>
                    <a:pt x="4" y="38"/>
                    <a:pt x="4" y="49"/>
                  </a:cubicBezTo>
                  <a:cubicBezTo>
                    <a:pt x="4" y="49"/>
                    <a:pt x="4" y="49"/>
                    <a:pt x="4" y="49"/>
                  </a:cubicBezTo>
                  <a:cubicBezTo>
                    <a:pt x="4" y="61"/>
                    <a:pt x="15" y="73"/>
                    <a:pt x="34" y="81"/>
                  </a:cubicBezTo>
                  <a:cubicBezTo>
                    <a:pt x="34" y="81"/>
                    <a:pt x="34" y="81"/>
                    <a:pt x="34" y="81"/>
                  </a:cubicBezTo>
                  <a:cubicBezTo>
                    <a:pt x="53" y="90"/>
                    <a:pt x="79" y="95"/>
                    <a:pt x="108" y="95"/>
                  </a:cubicBezTo>
                  <a:cubicBezTo>
                    <a:pt x="108" y="95"/>
                    <a:pt x="108" y="95"/>
                    <a:pt x="108" y="95"/>
                  </a:cubicBezTo>
                  <a:cubicBezTo>
                    <a:pt x="137" y="95"/>
                    <a:pt x="163" y="90"/>
                    <a:pt x="182" y="81"/>
                  </a:cubicBezTo>
                  <a:cubicBezTo>
                    <a:pt x="182" y="81"/>
                    <a:pt x="182" y="81"/>
                    <a:pt x="182" y="81"/>
                  </a:cubicBezTo>
                  <a:cubicBezTo>
                    <a:pt x="202" y="72"/>
                    <a:pt x="213" y="61"/>
                    <a:pt x="213" y="49"/>
                  </a:cubicBezTo>
                  <a:cubicBezTo>
                    <a:pt x="213" y="49"/>
                    <a:pt x="213" y="49"/>
                    <a:pt x="213" y="49"/>
                  </a:cubicBezTo>
                  <a:cubicBezTo>
                    <a:pt x="213" y="37"/>
                    <a:pt x="202" y="26"/>
                    <a:pt x="182" y="17"/>
                  </a:cubicBezTo>
                  <a:cubicBezTo>
                    <a:pt x="182" y="17"/>
                    <a:pt x="182" y="17"/>
                    <a:pt x="182" y="17"/>
                  </a:cubicBezTo>
                  <a:cubicBezTo>
                    <a:pt x="163" y="9"/>
                    <a:pt x="137" y="4"/>
                    <a:pt x="108" y="4"/>
                  </a:cubicBezTo>
                  <a:cubicBezTo>
                    <a:pt x="108" y="4"/>
                    <a:pt x="108" y="4"/>
                    <a:pt x="108" y="4"/>
                  </a:cubicBezTo>
                  <a:cubicBezTo>
                    <a:pt x="108" y="4"/>
                    <a:pt x="108" y="4"/>
                    <a:pt x="108" y="4"/>
                  </a:cubicBezTo>
                  <a:cubicBezTo>
                    <a:pt x="108" y="4"/>
                    <a:pt x="108" y="4"/>
                    <a:pt x="108" y="4"/>
                  </a:cubicBezTo>
                  <a:cubicBezTo>
                    <a:pt x="79" y="4"/>
                    <a:pt x="53" y="9"/>
                    <a:pt x="34" y="17"/>
                  </a:cubicBez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sp>
          <p:nvSpPr>
            <p:cNvPr id="32821" name="Freeform 213"/>
            <p:cNvSpPr>
              <a:spLocks noEditPoints="1"/>
            </p:cNvSpPr>
            <p:nvPr/>
          </p:nvSpPr>
          <p:spPr bwMode="auto">
            <a:xfrm>
              <a:off x="889315" y="1332461"/>
              <a:ext cx="605296" cy="190388"/>
            </a:xfrm>
            <a:custGeom>
              <a:avLst/>
              <a:gdLst>
                <a:gd name="T0" fmla="*/ 2147483647 w 382"/>
                <a:gd name="T1" fmla="*/ 2147483647 h 119"/>
                <a:gd name="T2" fmla="*/ 2147483647 w 382"/>
                <a:gd name="T3" fmla="*/ 2147483647 h 119"/>
                <a:gd name="T4" fmla="*/ 2147483647 w 382"/>
                <a:gd name="T5" fmla="*/ 2147483647 h 119"/>
                <a:gd name="T6" fmla="*/ 2147483647 w 382"/>
                <a:gd name="T7" fmla="*/ 2147483647 h 119"/>
                <a:gd name="T8" fmla="*/ 2147483647 w 382"/>
                <a:gd name="T9" fmla="*/ 2147483647 h 119"/>
                <a:gd name="T10" fmla="*/ 2147483647 w 382"/>
                <a:gd name="T11" fmla="*/ 2147483647 h 119"/>
                <a:gd name="T12" fmla="*/ 2147483647 w 382"/>
                <a:gd name="T13" fmla="*/ 2147483647 h 119"/>
                <a:gd name="T14" fmla="*/ 2147483647 w 382"/>
                <a:gd name="T15" fmla="*/ 2147483647 h 119"/>
                <a:gd name="T16" fmla="*/ 2147483647 w 382"/>
                <a:gd name="T17" fmla="*/ 2147483647 h 119"/>
                <a:gd name="T18" fmla="*/ 2147483647 w 382"/>
                <a:gd name="T19" fmla="*/ 2147483647 h 119"/>
                <a:gd name="T20" fmla="*/ 2147483647 w 382"/>
                <a:gd name="T21" fmla="*/ 2147483647 h 119"/>
                <a:gd name="T22" fmla="*/ 2147483647 w 382"/>
                <a:gd name="T23" fmla="*/ 2147483647 h 119"/>
                <a:gd name="T24" fmla="*/ 2147483647 w 382"/>
                <a:gd name="T25" fmla="*/ 2147483647 h 119"/>
                <a:gd name="T26" fmla="*/ 2147483647 w 382"/>
                <a:gd name="T27" fmla="*/ 2147483647 h 119"/>
                <a:gd name="T28" fmla="*/ 2147483647 w 382"/>
                <a:gd name="T29" fmla="*/ 2147483647 h 119"/>
                <a:gd name="T30" fmla="*/ 2147483647 w 382"/>
                <a:gd name="T31" fmla="*/ 2147483647 h 119"/>
                <a:gd name="T32" fmla="*/ 2147483647 w 382"/>
                <a:gd name="T33" fmla="*/ 2147483647 h 119"/>
                <a:gd name="T34" fmla="*/ 2147483647 w 382"/>
                <a:gd name="T35" fmla="*/ 2147483647 h 119"/>
                <a:gd name="T36" fmla="*/ 2147483647 w 382"/>
                <a:gd name="T37" fmla="*/ 2147483647 h 119"/>
                <a:gd name="T38" fmla="*/ 2147483647 w 382"/>
                <a:gd name="T39" fmla="*/ 2147483647 h 119"/>
                <a:gd name="T40" fmla="*/ 2147483647 w 382"/>
                <a:gd name="T41" fmla="*/ 2147483647 h 119"/>
                <a:gd name="T42" fmla="*/ 2147483647 w 382"/>
                <a:gd name="T43" fmla="*/ 2147483647 h 119"/>
                <a:gd name="T44" fmla="*/ 2147483647 w 382"/>
                <a:gd name="T45" fmla="*/ 2147483647 h 119"/>
                <a:gd name="T46" fmla="*/ 2147483647 w 382"/>
                <a:gd name="T47" fmla="*/ 2147483647 h 119"/>
                <a:gd name="T48" fmla="*/ 2147483647 w 382"/>
                <a:gd name="T49" fmla="*/ 2147483647 h 119"/>
                <a:gd name="T50" fmla="*/ 2147483647 w 382"/>
                <a:gd name="T51" fmla="*/ 0 h 119"/>
                <a:gd name="T52" fmla="*/ 2147483647 w 382"/>
                <a:gd name="T53" fmla="*/ 2147483647 h 119"/>
                <a:gd name="T54" fmla="*/ 2147483647 w 382"/>
                <a:gd name="T55" fmla="*/ 2147483647 h 119"/>
                <a:gd name="T56" fmla="*/ 2147483647 w 382"/>
                <a:gd name="T57" fmla="*/ 2147483647 h 119"/>
                <a:gd name="T58" fmla="*/ 2147483647 w 382"/>
                <a:gd name="T59" fmla="*/ 2147483647 h 119"/>
                <a:gd name="T60" fmla="*/ 2147483647 w 382"/>
                <a:gd name="T61" fmla="*/ 2147483647 h 119"/>
                <a:gd name="T62" fmla="*/ 2147483647 w 382"/>
                <a:gd name="T63" fmla="*/ 2147483647 h 119"/>
                <a:gd name="T64" fmla="*/ 2147483647 w 382"/>
                <a:gd name="T65" fmla="*/ 2147483647 h 119"/>
                <a:gd name="T66" fmla="*/ 2147483647 w 382"/>
                <a:gd name="T67" fmla="*/ 2147483647 h 119"/>
                <a:gd name="T68" fmla="*/ 2147483647 w 382"/>
                <a:gd name="T69" fmla="*/ 2147483647 h 119"/>
                <a:gd name="T70" fmla="*/ 2147483647 w 382"/>
                <a:gd name="T71" fmla="*/ 2147483647 h 119"/>
                <a:gd name="T72" fmla="*/ 2147483647 w 382"/>
                <a:gd name="T73" fmla="*/ 2147483647 h 119"/>
                <a:gd name="T74" fmla="*/ 0 w 382"/>
                <a:gd name="T75" fmla="*/ 2147483647 h 119"/>
                <a:gd name="T76" fmla="*/ 2147483647 w 382"/>
                <a:gd name="T77" fmla="*/ 2147483647 h 119"/>
                <a:gd name="T78" fmla="*/ 2147483647 w 382"/>
                <a:gd name="T79" fmla="*/ 2147483647 h 1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2"/>
                <a:gd name="T121" fmla="*/ 0 h 119"/>
                <a:gd name="T122" fmla="*/ 382 w 382"/>
                <a:gd name="T123" fmla="*/ 119 h 1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2" h="119">
                  <a:moveTo>
                    <a:pt x="131" y="63"/>
                  </a:moveTo>
                  <a:lnTo>
                    <a:pt x="39" y="89"/>
                  </a:lnTo>
                  <a:lnTo>
                    <a:pt x="39" y="69"/>
                  </a:lnTo>
                  <a:lnTo>
                    <a:pt x="14" y="75"/>
                  </a:lnTo>
                  <a:lnTo>
                    <a:pt x="12" y="105"/>
                  </a:lnTo>
                  <a:lnTo>
                    <a:pt x="63" y="119"/>
                  </a:lnTo>
                  <a:lnTo>
                    <a:pt x="85" y="111"/>
                  </a:lnTo>
                  <a:lnTo>
                    <a:pt x="53" y="101"/>
                  </a:lnTo>
                  <a:lnTo>
                    <a:pt x="165" y="71"/>
                  </a:lnTo>
                  <a:lnTo>
                    <a:pt x="131" y="63"/>
                  </a:lnTo>
                  <a:close/>
                  <a:moveTo>
                    <a:pt x="263" y="71"/>
                  </a:moveTo>
                  <a:lnTo>
                    <a:pt x="326" y="71"/>
                  </a:lnTo>
                  <a:lnTo>
                    <a:pt x="304" y="63"/>
                  </a:lnTo>
                  <a:lnTo>
                    <a:pt x="207" y="65"/>
                  </a:lnTo>
                  <a:lnTo>
                    <a:pt x="207" y="93"/>
                  </a:lnTo>
                  <a:lnTo>
                    <a:pt x="231" y="99"/>
                  </a:lnTo>
                  <a:lnTo>
                    <a:pt x="231" y="81"/>
                  </a:lnTo>
                  <a:lnTo>
                    <a:pt x="370" y="119"/>
                  </a:lnTo>
                  <a:lnTo>
                    <a:pt x="382" y="103"/>
                  </a:lnTo>
                  <a:lnTo>
                    <a:pt x="263" y="71"/>
                  </a:lnTo>
                  <a:close/>
                  <a:moveTo>
                    <a:pt x="227" y="55"/>
                  </a:moveTo>
                  <a:lnTo>
                    <a:pt x="316" y="29"/>
                  </a:lnTo>
                  <a:lnTo>
                    <a:pt x="316" y="45"/>
                  </a:lnTo>
                  <a:lnTo>
                    <a:pt x="342" y="37"/>
                  </a:lnTo>
                  <a:lnTo>
                    <a:pt x="340" y="13"/>
                  </a:lnTo>
                  <a:lnTo>
                    <a:pt x="290" y="0"/>
                  </a:lnTo>
                  <a:lnTo>
                    <a:pt x="267" y="7"/>
                  </a:lnTo>
                  <a:lnTo>
                    <a:pt x="304" y="17"/>
                  </a:lnTo>
                  <a:lnTo>
                    <a:pt x="197" y="45"/>
                  </a:lnTo>
                  <a:lnTo>
                    <a:pt x="227" y="55"/>
                  </a:lnTo>
                  <a:close/>
                  <a:moveTo>
                    <a:pt x="39" y="45"/>
                  </a:moveTo>
                  <a:lnTo>
                    <a:pt x="63" y="51"/>
                  </a:lnTo>
                  <a:lnTo>
                    <a:pt x="159" y="53"/>
                  </a:lnTo>
                  <a:lnTo>
                    <a:pt x="159" y="25"/>
                  </a:lnTo>
                  <a:lnTo>
                    <a:pt x="135" y="19"/>
                  </a:lnTo>
                  <a:lnTo>
                    <a:pt x="135" y="37"/>
                  </a:lnTo>
                  <a:lnTo>
                    <a:pt x="16" y="5"/>
                  </a:lnTo>
                  <a:lnTo>
                    <a:pt x="0" y="17"/>
                  </a:lnTo>
                  <a:lnTo>
                    <a:pt x="99" y="45"/>
                  </a:lnTo>
                  <a:lnTo>
                    <a:pt x="39" y="45"/>
                  </a:lnTo>
                  <a:close/>
                </a:path>
              </a:pathLst>
            </a:custGeom>
            <a:solidFill>
              <a:srgbClr val="FFFFFF"/>
            </a:solidFill>
            <a:ln w="9525">
              <a:noFill/>
              <a:round/>
              <a:headEnd/>
              <a:tailEnd/>
            </a:ln>
          </p:spPr>
          <p:txBody>
            <a:bodyPr/>
            <a:lstStyle/>
            <a:p>
              <a:pPr>
                <a:defRPr/>
              </a:pPr>
              <a:endParaRPr lang="zh-CN" altLang="en-US">
                <a:latin typeface="+mj-lt"/>
                <a:ea typeface="宋体" pitchFamily="2" charset="-122"/>
              </a:endParaRPr>
            </a:p>
          </p:txBody>
        </p:sp>
      </p:grpSp>
      <p:sp>
        <p:nvSpPr>
          <p:cNvPr id="125996" name="Rectangle 24"/>
          <p:cNvSpPr>
            <a:spLocks noChangeArrowheads="1"/>
          </p:cNvSpPr>
          <p:nvPr/>
        </p:nvSpPr>
        <p:spPr bwMode="auto">
          <a:xfrm>
            <a:off x="214313" y="5013325"/>
            <a:ext cx="804862" cy="215900"/>
          </a:xfrm>
          <a:prstGeom prst="rect">
            <a:avLst/>
          </a:prstGeom>
          <a:noFill/>
          <a:ln w="9525" algn="ctr">
            <a:noFill/>
            <a:miter lim="800000"/>
            <a:headEnd/>
            <a:tailEnd/>
          </a:ln>
        </p:spPr>
        <p:txBody>
          <a:bodyPr lIns="0" tIns="0" rIns="0" bIns="0">
            <a:spAutoFit/>
          </a:bodyPr>
          <a:lstStyle/>
          <a:p>
            <a:pPr>
              <a:defRPr/>
            </a:pPr>
            <a:r>
              <a:rPr kumimoji="0" lang="en-US" altLang="zh-CN" sz="1400" dirty="0">
                <a:solidFill>
                  <a:schemeClr val="folHlink"/>
                </a:solidFill>
                <a:latin typeface="+mj-lt"/>
                <a:ea typeface="华文细黑" pitchFamily="2" charset="-122"/>
              </a:rPr>
              <a:t>Station</a:t>
            </a:r>
          </a:p>
        </p:txBody>
      </p:sp>
      <p:sp>
        <p:nvSpPr>
          <p:cNvPr id="125997" name="Rectangle 24"/>
          <p:cNvSpPr>
            <a:spLocks noChangeArrowheads="1"/>
          </p:cNvSpPr>
          <p:nvPr/>
        </p:nvSpPr>
        <p:spPr bwMode="auto">
          <a:xfrm>
            <a:off x="1928813" y="4856163"/>
            <a:ext cx="606425" cy="215900"/>
          </a:xfrm>
          <a:prstGeom prst="rect">
            <a:avLst/>
          </a:prstGeom>
          <a:noFill/>
          <a:ln w="9525" algn="ctr">
            <a:noFill/>
            <a:miter lim="800000"/>
            <a:headEnd/>
            <a:tailEnd/>
          </a:ln>
        </p:spPr>
        <p:txBody>
          <a:bodyPr wrap="none" lIns="0" tIns="0" rIns="0" bIns="0">
            <a:spAutoFit/>
          </a:bodyPr>
          <a:lstStyle/>
          <a:p>
            <a:pPr>
              <a:defRPr/>
            </a:pPr>
            <a:r>
              <a:rPr kumimoji="0" lang="en-US" altLang="zh-CN" sz="1400" dirty="0">
                <a:solidFill>
                  <a:schemeClr val="folHlink"/>
                </a:solidFill>
                <a:latin typeface="+mj-lt"/>
                <a:ea typeface="华文细黑" pitchFamily="2" charset="-122"/>
              </a:rPr>
              <a:t>Station</a:t>
            </a:r>
          </a:p>
        </p:txBody>
      </p:sp>
      <p:sp>
        <p:nvSpPr>
          <p:cNvPr id="515571" name="Rectangle 499"/>
          <p:cNvSpPr>
            <a:spLocks noChangeArrowheads="1"/>
          </p:cNvSpPr>
          <p:nvPr/>
        </p:nvSpPr>
        <p:spPr bwMode="auto">
          <a:xfrm>
            <a:off x="2909888" y="4764088"/>
            <a:ext cx="1733550" cy="307975"/>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lgn="ctr">
              <a:defRPr/>
            </a:pPr>
            <a:r>
              <a:rPr kumimoji="0" lang="en-US" altLang="zh-CN" sz="1400" dirty="0">
                <a:solidFill>
                  <a:schemeClr val="tx2"/>
                </a:solidFill>
                <a:latin typeface="+mj-lt"/>
                <a:ea typeface="宋体" pitchFamily="2" charset="-122"/>
              </a:rPr>
              <a:t>2M</a:t>
            </a:r>
            <a:r>
              <a:rPr kumimoji="0" lang="zh-CN" altLang="en-US" sz="1400" dirty="0">
                <a:solidFill>
                  <a:schemeClr val="tx2"/>
                </a:solidFill>
                <a:latin typeface="+mj-lt"/>
                <a:ea typeface="宋体" pitchFamily="2" charset="-122"/>
              </a:rPr>
              <a:t> </a:t>
            </a:r>
            <a:r>
              <a:rPr kumimoji="0" lang="en-US" altLang="zh-CN" sz="1400" dirty="0">
                <a:solidFill>
                  <a:schemeClr val="tx2"/>
                </a:solidFill>
                <a:latin typeface="+mj-lt"/>
                <a:ea typeface="宋体" pitchFamily="2" charset="-122"/>
              </a:rPr>
              <a:t>digital channel</a:t>
            </a:r>
            <a:endParaRPr kumimoji="0" lang="zh-CN" altLang="en-US" sz="1400" dirty="0">
              <a:solidFill>
                <a:schemeClr val="tx2"/>
              </a:solidFill>
              <a:latin typeface="+mj-lt"/>
              <a:ea typeface="宋体" pitchFamily="2" charset="-122"/>
            </a:endParaRPr>
          </a:p>
        </p:txBody>
      </p:sp>
      <p:pic>
        <p:nvPicPr>
          <p:cNvPr id="128047" name="Picture 500" descr="图4-40 行车调度中心"/>
          <p:cNvPicPr>
            <a:picLocks noChangeAspect="1" noChangeArrowheads="1"/>
          </p:cNvPicPr>
          <p:nvPr/>
        </p:nvPicPr>
        <p:blipFill>
          <a:blip r:embed="rId4"/>
          <a:srcRect/>
          <a:stretch>
            <a:fillRect/>
          </a:stretch>
        </p:blipFill>
        <p:spPr bwMode="auto">
          <a:xfrm>
            <a:off x="468313" y="1412875"/>
            <a:ext cx="1946275" cy="1328738"/>
          </a:xfrm>
          <a:prstGeom prst="rect">
            <a:avLst/>
          </a:prstGeom>
          <a:noFill/>
          <a:ln w="9525">
            <a:noFill/>
            <a:miter lim="800000"/>
            <a:headEnd/>
            <a:tailEnd/>
          </a:ln>
        </p:spPr>
      </p:pic>
      <p:sp>
        <p:nvSpPr>
          <p:cNvPr id="515573" name="Rectangle 501"/>
          <p:cNvSpPr>
            <a:spLocks noChangeArrowheads="1"/>
          </p:cNvSpPr>
          <p:nvPr/>
        </p:nvSpPr>
        <p:spPr bwMode="auto">
          <a:xfrm>
            <a:off x="785813" y="5429250"/>
            <a:ext cx="1316037" cy="523875"/>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algn="ctr">
              <a:defRPr/>
            </a:pPr>
            <a:r>
              <a:rPr kumimoji="0" lang="en-US" altLang="zh-CN" sz="1400" dirty="0">
                <a:solidFill>
                  <a:schemeClr val="tx2"/>
                </a:solidFill>
                <a:latin typeface="+mj-lt"/>
                <a:ea typeface="宋体" pitchFamily="2" charset="-122"/>
              </a:rPr>
              <a:t>2M digital channel</a:t>
            </a:r>
            <a:endParaRPr kumimoji="0" lang="zh-CN" altLang="en-US" sz="1400" dirty="0">
              <a:solidFill>
                <a:schemeClr val="tx2"/>
              </a:solidFill>
              <a:latin typeface="+mj-lt"/>
              <a:ea typeface="宋体" pitchFamily="2" charset="-122"/>
            </a:endParaRP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2"/>
          <p:cNvSpPr>
            <a:spLocks noGrp="1" noChangeArrowheads="1"/>
          </p:cNvSpPr>
          <p:nvPr>
            <p:ph type="title"/>
          </p:nvPr>
        </p:nvSpPr>
        <p:spPr>
          <a:xfrm>
            <a:off x="147638" y="138113"/>
            <a:ext cx="8496300" cy="647700"/>
          </a:xfrm>
        </p:spPr>
        <p:txBody>
          <a:bodyPr/>
          <a:lstStyle/>
          <a:p>
            <a:r>
              <a:rPr lang="en-US" altLang="zh-CN" sz="2400" smtClean="0">
                <a:latin typeface="Arial" charset="0"/>
              </a:rPr>
              <a:t>Architecture of ticketing and reservation system</a:t>
            </a:r>
            <a:endParaRPr lang="zh-CN" altLang="en-US" sz="2400" smtClean="0">
              <a:latin typeface="Arial" charset="0"/>
            </a:endParaRPr>
          </a:p>
        </p:txBody>
      </p:sp>
      <p:grpSp>
        <p:nvGrpSpPr>
          <p:cNvPr id="130050" name="Group 370"/>
          <p:cNvGrpSpPr>
            <a:grpSpLocks/>
          </p:cNvGrpSpPr>
          <p:nvPr/>
        </p:nvGrpSpPr>
        <p:grpSpPr bwMode="auto">
          <a:xfrm>
            <a:off x="2770188" y="1268413"/>
            <a:ext cx="649287" cy="647700"/>
            <a:chOff x="1383" y="1298"/>
            <a:chExt cx="409" cy="408"/>
          </a:xfrm>
        </p:grpSpPr>
        <p:grpSp>
          <p:nvGrpSpPr>
            <p:cNvPr id="130240" name="Group 268"/>
            <p:cNvGrpSpPr>
              <a:grpSpLocks/>
            </p:cNvGrpSpPr>
            <p:nvPr/>
          </p:nvGrpSpPr>
          <p:grpSpPr bwMode="auto">
            <a:xfrm>
              <a:off x="1383" y="1298"/>
              <a:ext cx="227" cy="408"/>
              <a:chOff x="4291013" y="2641600"/>
              <a:chExt cx="596900" cy="598488"/>
            </a:xfrm>
          </p:grpSpPr>
          <p:sp>
            <p:nvSpPr>
              <p:cNvPr id="130260" name="Freeform 76"/>
              <p:cNvSpPr>
                <a:spLocks/>
              </p:cNvSpPr>
              <p:nvPr/>
            </p:nvSpPr>
            <p:spPr bwMode="auto">
              <a:xfrm>
                <a:off x="4294188" y="3074988"/>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61" name="Oval 77"/>
              <p:cNvSpPr>
                <a:spLocks noChangeArrowheads="1"/>
              </p:cNvSpPr>
              <p:nvPr/>
            </p:nvSpPr>
            <p:spPr bwMode="auto">
              <a:xfrm>
                <a:off x="4294188" y="2938463"/>
                <a:ext cx="590550" cy="26352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62" name="Freeform 78"/>
              <p:cNvSpPr>
                <a:spLocks noEditPoints="1"/>
              </p:cNvSpPr>
              <p:nvPr/>
            </p:nvSpPr>
            <p:spPr bwMode="auto">
              <a:xfrm>
                <a:off x="4291013" y="2935288"/>
                <a:ext cx="596900" cy="27305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endParaRPr lang="zh-CN" altLang="en-US"/>
              </a:p>
            </p:txBody>
          </p:sp>
          <p:sp>
            <p:nvSpPr>
              <p:cNvPr id="130263" name="Freeform 79"/>
              <p:cNvSpPr>
                <a:spLocks/>
              </p:cNvSpPr>
              <p:nvPr/>
            </p:nvSpPr>
            <p:spPr bwMode="auto">
              <a:xfrm>
                <a:off x="4294188" y="3014663"/>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64" name="Oval 80"/>
              <p:cNvSpPr>
                <a:spLocks noChangeArrowheads="1"/>
              </p:cNvSpPr>
              <p:nvPr/>
            </p:nvSpPr>
            <p:spPr bwMode="auto">
              <a:xfrm>
                <a:off x="4294188" y="2881313"/>
                <a:ext cx="590550" cy="26352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65" name="Freeform 81"/>
              <p:cNvSpPr>
                <a:spLocks noEditPoints="1"/>
              </p:cNvSpPr>
              <p:nvPr/>
            </p:nvSpPr>
            <p:spPr bwMode="auto">
              <a:xfrm>
                <a:off x="4291013" y="2874963"/>
                <a:ext cx="596900" cy="276225"/>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endParaRPr lang="zh-CN" altLang="en-US"/>
              </a:p>
            </p:txBody>
          </p:sp>
          <p:sp>
            <p:nvSpPr>
              <p:cNvPr id="130266" name="Freeform 82"/>
              <p:cNvSpPr>
                <a:spLocks/>
              </p:cNvSpPr>
              <p:nvPr/>
            </p:nvSpPr>
            <p:spPr bwMode="auto">
              <a:xfrm>
                <a:off x="4294188" y="2957513"/>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67" name="Oval 83"/>
              <p:cNvSpPr>
                <a:spLocks noChangeArrowheads="1"/>
              </p:cNvSpPr>
              <p:nvPr/>
            </p:nvSpPr>
            <p:spPr bwMode="auto">
              <a:xfrm>
                <a:off x="4294188" y="2822575"/>
                <a:ext cx="590550" cy="261938"/>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68" name="Freeform 84"/>
              <p:cNvSpPr>
                <a:spLocks noEditPoints="1"/>
              </p:cNvSpPr>
              <p:nvPr/>
            </p:nvSpPr>
            <p:spPr bwMode="auto">
              <a:xfrm>
                <a:off x="4291013" y="2816225"/>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endParaRPr lang="zh-CN" altLang="en-US"/>
              </a:p>
            </p:txBody>
          </p:sp>
          <p:sp>
            <p:nvSpPr>
              <p:cNvPr id="130269" name="Freeform 85"/>
              <p:cNvSpPr>
                <a:spLocks/>
              </p:cNvSpPr>
              <p:nvPr/>
            </p:nvSpPr>
            <p:spPr bwMode="auto">
              <a:xfrm>
                <a:off x="4294188" y="2897188"/>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70" name="Oval 86"/>
              <p:cNvSpPr>
                <a:spLocks noChangeArrowheads="1"/>
              </p:cNvSpPr>
              <p:nvPr/>
            </p:nvSpPr>
            <p:spPr bwMode="auto">
              <a:xfrm>
                <a:off x="4294188" y="2762250"/>
                <a:ext cx="590550" cy="265113"/>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71" name="Freeform 87"/>
              <p:cNvSpPr>
                <a:spLocks noEditPoints="1"/>
              </p:cNvSpPr>
              <p:nvPr/>
            </p:nvSpPr>
            <p:spPr bwMode="auto">
              <a:xfrm>
                <a:off x="4291013" y="2755900"/>
                <a:ext cx="596900" cy="277813"/>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pPr algn="ctr"/>
                <a:endParaRPr lang="zh-CN" altLang="en-US"/>
              </a:p>
            </p:txBody>
          </p:sp>
          <p:sp>
            <p:nvSpPr>
              <p:cNvPr id="130272" name="Freeform 88"/>
              <p:cNvSpPr>
                <a:spLocks/>
              </p:cNvSpPr>
              <p:nvPr/>
            </p:nvSpPr>
            <p:spPr bwMode="auto">
              <a:xfrm>
                <a:off x="4294188" y="2838450"/>
                <a:ext cx="590550" cy="1698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73" name="Oval 89"/>
              <p:cNvSpPr>
                <a:spLocks noChangeArrowheads="1"/>
              </p:cNvSpPr>
              <p:nvPr/>
            </p:nvSpPr>
            <p:spPr bwMode="auto">
              <a:xfrm>
                <a:off x="4294188" y="2705100"/>
                <a:ext cx="590550" cy="265113"/>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74" name="Freeform 90"/>
              <p:cNvSpPr>
                <a:spLocks noEditPoints="1"/>
              </p:cNvSpPr>
              <p:nvPr/>
            </p:nvSpPr>
            <p:spPr bwMode="auto">
              <a:xfrm>
                <a:off x="4291013" y="269875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endParaRPr lang="zh-CN" altLang="en-US"/>
              </a:p>
            </p:txBody>
          </p:sp>
          <p:sp>
            <p:nvSpPr>
              <p:cNvPr id="130275" name="Freeform 91"/>
              <p:cNvSpPr>
                <a:spLocks/>
              </p:cNvSpPr>
              <p:nvPr/>
            </p:nvSpPr>
            <p:spPr bwMode="auto">
              <a:xfrm>
                <a:off x="4294188" y="2781300"/>
                <a:ext cx="590550" cy="16668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76" name="Oval 92"/>
              <p:cNvSpPr>
                <a:spLocks noChangeArrowheads="1"/>
              </p:cNvSpPr>
              <p:nvPr/>
            </p:nvSpPr>
            <p:spPr bwMode="auto">
              <a:xfrm>
                <a:off x="4294188" y="2644775"/>
                <a:ext cx="590550" cy="265113"/>
              </a:xfrm>
              <a:prstGeom prst="ellipse">
                <a:avLst/>
              </a:prstGeom>
              <a:solidFill>
                <a:srgbClr val="3D61A3"/>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77" name="Freeform 93"/>
              <p:cNvSpPr>
                <a:spLocks noEditPoints="1"/>
              </p:cNvSpPr>
              <p:nvPr/>
            </p:nvSpPr>
            <p:spPr bwMode="auto">
              <a:xfrm>
                <a:off x="4291013" y="264160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endParaRPr lang="zh-CN" altLang="en-US"/>
              </a:p>
            </p:txBody>
          </p:sp>
        </p:grpSp>
        <p:grpSp>
          <p:nvGrpSpPr>
            <p:cNvPr id="130241" name="Group 268"/>
            <p:cNvGrpSpPr>
              <a:grpSpLocks/>
            </p:cNvGrpSpPr>
            <p:nvPr/>
          </p:nvGrpSpPr>
          <p:grpSpPr bwMode="auto">
            <a:xfrm>
              <a:off x="1565" y="1298"/>
              <a:ext cx="227" cy="408"/>
              <a:chOff x="4291013" y="2641600"/>
              <a:chExt cx="596900" cy="598488"/>
            </a:xfrm>
          </p:grpSpPr>
          <p:sp>
            <p:nvSpPr>
              <p:cNvPr id="130242" name="Freeform 76"/>
              <p:cNvSpPr>
                <a:spLocks/>
              </p:cNvSpPr>
              <p:nvPr/>
            </p:nvSpPr>
            <p:spPr bwMode="auto">
              <a:xfrm>
                <a:off x="4294188" y="3074988"/>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43" name="Oval 77"/>
              <p:cNvSpPr>
                <a:spLocks noChangeArrowheads="1"/>
              </p:cNvSpPr>
              <p:nvPr/>
            </p:nvSpPr>
            <p:spPr bwMode="auto">
              <a:xfrm>
                <a:off x="4294188" y="2938463"/>
                <a:ext cx="590550" cy="26352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44" name="Freeform 78"/>
              <p:cNvSpPr>
                <a:spLocks noEditPoints="1"/>
              </p:cNvSpPr>
              <p:nvPr/>
            </p:nvSpPr>
            <p:spPr bwMode="auto">
              <a:xfrm>
                <a:off x="4291013" y="2935288"/>
                <a:ext cx="596900" cy="27305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endParaRPr lang="zh-CN" altLang="en-US"/>
              </a:p>
            </p:txBody>
          </p:sp>
          <p:sp>
            <p:nvSpPr>
              <p:cNvPr id="130245" name="Freeform 79"/>
              <p:cNvSpPr>
                <a:spLocks/>
              </p:cNvSpPr>
              <p:nvPr/>
            </p:nvSpPr>
            <p:spPr bwMode="auto">
              <a:xfrm>
                <a:off x="4294188" y="3014663"/>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46" name="Oval 80"/>
              <p:cNvSpPr>
                <a:spLocks noChangeArrowheads="1"/>
              </p:cNvSpPr>
              <p:nvPr/>
            </p:nvSpPr>
            <p:spPr bwMode="auto">
              <a:xfrm>
                <a:off x="4294188" y="2881313"/>
                <a:ext cx="590550" cy="26352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47" name="Freeform 81"/>
              <p:cNvSpPr>
                <a:spLocks noEditPoints="1"/>
              </p:cNvSpPr>
              <p:nvPr/>
            </p:nvSpPr>
            <p:spPr bwMode="auto">
              <a:xfrm>
                <a:off x="4291013" y="2874963"/>
                <a:ext cx="596900" cy="276225"/>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endParaRPr lang="zh-CN" altLang="en-US"/>
              </a:p>
            </p:txBody>
          </p:sp>
          <p:sp>
            <p:nvSpPr>
              <p:cNvPr id="130248" name="Freeform 82"/>
              <p:cNvSpPr>
                <a:spLocks/>
              </p:cNvSpPr>
              <p:nvPr/>
            </p:nvSpPr>
            <p:spPr bwMode="auto">
              <a:xfrm>
                <a:off x="4294188" y="2957513"/>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49" name="Oval 83"/>
              <p:cNvSpPr>
                <a:spLocks noChangeArrowheads="1"/>
              </p:cNvSpPr>
              <p:nvPr/>
            </p:nvSpPr>
            <p:spPr bwMode="auto">
              <a:xfrm>
                <a:off x="4294188" y="2822575"/>
                <a:ext cx="590550" cy="261938"/>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50" name="Freeform 84"/>
              <p:cNvSpPr>
                <a:spLocks noEditPoints="1"/>
              </p:cNvSpPr>
              <p:nvPr/>
            </p:nvSpPr>
            <p:spPr bwMode="auto">
              <a:xfrm>
                <a:off x="4291013" y="2816225"/>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endParaRPr lang="zh-CN" altLang="en-US"/>
              </a:p>
            </p:txBody>
          </p:sp>
          <p:sp>
            <p:nvSpPr>
              <p:cNvPr id="130251" name="Freeform 85"/>
              <p:cNvSpPr>
                <a:spLocks/>
              </p:cNvSpPr>
              <p:nvPr/>
            </p:nvSpPr>
            <p:spPr bwMode="auto">
              <a:xfrm>
                <a:off x="4294188" y="2897188"/>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52" name="Oval 86"/>
              <p:cNvSpPr>
                <a:spLocks noChangeArrowheads="1"/>
              </p:cNvSpPr>
              <p:nvPr/>
            </p:nvSpPr>
            <p:spPr bwMode="auto">
              <a:xfrm>
                <a:off x="4294188" y="2762250"/>
                <a:ext cx="590550" cy="265113"/>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53" name="Freeform 87"/>
              <p:cNvSpPr>
                <a:spLocks noEditPoints="1"/>
              </p:cNvSpPr>
              <p:nvPr/>
            </p:nvSpPr>
            <p:spPr bwMode="auto">
              <a:xfrm>
                <a:off x="4291013" y="2755900"/>
                <a:ext cx="596900" cy="277813"/>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pPr algn="ctr"/>
                <a:endParaRPr lang="zh-CN" altLang="en-US"/>
              </a:p>
            </p:txBody>
          </p:sp>
          <p:sp>
            <p:nvSpPr>
              <p:cNvPr id="130254" name="Freeform 88"/>
              <p:cNvSpPr>
                <a:spLocks/>
              </p:cNvSpPr>
              <p:nvPr/>
            </p:nvSpPr>
            <p:spPr bwMode="auto">
              <a:xfrm>
                <a:off x="4294188" y="2838450"/>
                <a:ext cx="590550" cy="1698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55" name="Oval 89"/>
              <p:cNvSpPr>
                <a:spLocks noChangeArrowheads="1"/>
              </p:cNvSpPr>
              <p:nvPr/>
            </p:nvSpPr>
            <p:spPr bwMode="auto">
              <a:xfrm>
                <a:off x="4294188" y="2705100"/>
                <a:ext cx="590550" cy="265113"/>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56" name="Freeform 90"/>
              <p:cNvSpPr>
                <a:spLocks noEditPoints="1"/>
              </p:cNvSpPr>
              <p:nvPr/>
            </p:nvSpPr>
            <p:spPr bwMode="auto">
              <a:xfrm>
                <a:off x="4291013" y="269875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endParaRPr lang="zh-CN" altLang="en-US"/>
              </a:p>
            </p:txBody>
          </p:sp>
          <p:sp>
            <p:nvSpPr>
              <p:cNvPr id="130257" name="Freeform 91"/>
              <p:cNvSpPr>
                <a:spLocks/>
              </p:cNvSpPr>
              <p:nvPr/>
            </p:nvSpPr>
            <p:spPr bwMode="auto">
              <a:xfrm>
                <a:off x="4294188" y="2781300"/>
                <a:ext cx="590550" cy="16668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58" name="Oval 92"/>
              <p:cNvSpPr>
                <a:spLocks noChangeArrowheads="1"/>
              </p:cNvSpPr>
              <p:nvPr/>
            </p:nvSpPr>
            <p:spPr bwMode="auto">
              <a:xfrm>
                <a:off x="4294188" y="2644775"/>
                <a:ext cx="590550" cy="265113"/>
              </a:xfrm>
              <a:prstGeom prst="ellipse">
                <a:avLst/>
              </a:prstGeom>
              <a:solidFill>
                <a:srgbClr val="3D61A3"/>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59" name="Freeform 93"/>
              <p:cNvSpPr>
                <a:spLocks noEditPoints="1"/>
              </p:cNvSpPr>
              <p:nvPr/>
            </p:nvSpPr>
            <p:spPr bwMode="auto">
              <a:xfrm>
                <a:off x="4291013" y="264160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endParaRPr lang="zh-CN" altLang="en-US"/>
              </a:p>
            </p:txBody>
          </p:sp>
        </p:grpSp>
      </p:grpSp>
      <p:grpSp>
        <p:nvGrpSpPr>
          <p:cNvPr id="130051" name="Group 409"/>
          <p:cNvGrpSpPr>
            <a:grpSpLocks/>
          </p:cNvGrpSpPr>
          <p:nvPr/>
        </p:nvGrpSpPr>
        <p:grpSpPr bwMode="auto">
          <a:xfrm>
            <a:off x="2124075" y="2636838"/>
            <a:ext cx="649288" cy="647700"/>
            <a:chOff x="1383" y="1298"/>
            <a:chExt cx="409" cy="408"/>
          </a:xfrm>
        </p:grpSpPr>
        <p:grpSp>
          <p:nvGrpSpPr>
            <p:cNvPr id="130202" name="Group 268"/>
            <p:cNvGrpSpPr>
              <a:grpSpLocks/>
            </p:cNvGrpSpPr>
            <p:nvPr/>
          </p:nvGrpSpPr>
          <p:grpSpPr bwMode="auto">
            <a:xfrm>
              <a:off x="1383" y="1298"/>
              <a:ext cx="227" cy="408"/>
              <a:chOff x="4291013" y="2641600"/>
              <a:chExt cx="596900" cy="598488"/>
            </a:xfrm>
          </p:grpSpPr>
          <p:sp>
            <p:nvSpPr>
              <p:cNvPr id="130222" name="Freeform 76"/>
              <p:cNvSpPr>
                <a:spLocks/>
              </p:cNvSpPr>
              <p:nvPr/>
            </p:nvSpPr>
            <p:spPr bwMode="auto">
              <a:xfrm>
                <a:off x="4294188" y="3074988"/>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23" name="Oval 77"/>
              <p:cNvSpPr>
                <a:spLocks noChangeArrowheads="1"/>
              </p:cNvSpPr>
              <p:nvPr/>
            </p:nvSpPr>
            <p:spPr bwMode="auto">
              <a:xfrm>
                <a:off x="4294188" y="2938463"/>
                <a:ext cx="590550" cy="26352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24" name="Freeform 78"/>
              <p:cNvSpPr>
                <a:spLocks noEditPoints="1"/>
              </p:cNvSpPr>
              <p:nvPr/>
            </p:nvSpPr>
            <p:spPr bwMode="auto">
              <a:xfrm>
                <a:off x="4291013" y="2935288"/>
                <a:ext cx="596900" cy="27305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endParaRPr lang="zh-CN" altLang="en-US"/>
              </a:p>
            </p:txBody>
          </p:sp>
          <p:sp>
            <p:nvSpPr>
              <p:cNvPr id="130225" name="Freeform 79"/>
              <p:cNvSpPr>
                <a:spLocks/>
              </p:cNvSpPr>
              <p:nvPr/>
            </p:nvSpPr>
            <p:spPr bwMode="auto">
              <a:xfrm>
                <a:off x="4294188" y="3014663"/>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26" name="Oval 80"/>
              <p:cNvSpPr>
                <a:spLocks noChangeArrowheads="1"/>
              </p:cNvSpPr>
              <p:nvPr/>
            </p:nvSpPr>
            <p:spPr bwMode="auto">
              <a:xfrm>
                <a:off x="4294188" y="2881313"/>
                <a:ext cx="590550" cy="26352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27" name="Freeform 81"/>
              <p:cNvSpPr>
                <a:spLocks noEditPoints="1"/>
              </p:cNvSpPr>
              <p:nvPr/>
            </p:nvSpPr>
            <p:spPr bwMode="auto">
              <a:xfrm>
                <a:off x="4291013" y="2874963"/>
                <a:ext cx="596900" cy="276225"/>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endParaRPr lang="zh-CN" altLang="en-US"/>
              </a:p>
            </p:txBody>
          </p:sp>
          <p:sp>
            <p:nvSpPr>
              <p:cNvPr id="130228" name="Freeform 82"/>
              <p:cNvSpPr>
                <a:spLocks/>
              </p:cNvSpPr>
              <p:nvPr/>
            </p:nvSpPr>
            <p:spPr bwMode="auto">
              <a:xfrm>
                <a:off x="4294188" y="2957513"/>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29" name="Oval 83"/>
              <p:cNvSpPr>
                <a:spLocks noChangeArrowheads="1"/>
              </p:cNvSpPr>
              <p:nvPr/>
            </p:nvSpPr>
            <p:spPr bwMode="auto">
              <a:xfrm>
                <a:off x="4294188" y="2822575"/>
                <a:ext cx="590550" cy="261938"/>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30" name="Freeform 84"/>
              <p:cNvSpPr>
                <a:spLocks noEditPoints="1"/>
              </p:cNvSpPr>
              <p:nvPr/>
            </p:nvSpPr>
            <p:spPr bwMode="auto">
              <a:xfrm>
                <a:off x="4291013" y="2816225"/>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endParaRPr lang="zh-CN" altLang="en-US"/>
              </a:p>
            </p:txBody>
          </p:sp>
          <p:sp>
            <p:nvSpPr>
              <p:cNvPr id="130231" name="Freeform 85"/>
              <p:cNvSpPr>
                <a:spLocks/>
              </p:cNvSpPr>
              <p:nvPr/>
            </p:nvSpPr>
            <p:spPr bwMode="auto">
              <a:xfrm>
                <a:off x="4294188" y="2897188"/>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32" name="Oval 86"/>
              <p:cNvSpPr>
                <a:spLocks noChangeArrowheads="1"/>
              </p:cNvSpPr>
              <p:nvPr/>
            </p:nvSpPr>
            <p:spPr bwMode="auto">
              <a:xfrm>
                <a:off x="4294188" y="2762250"/>
                <a:ext cx="590550" cy="265113"/>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33" name="Freeform 87"/>
              <p:cNvSpPr>
                <a:spLocks noEditPoints="1"/>
              </p:cNvSpPr>
              <p:nvPr/>
            </p:nvSpPr>
            <p:spPr bwMode="auto">
              <a:xfrm>
                <a:off x="4291013" y="2755900"/>
                <a:ext cx="596900" cy="277813"/>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pPr algn="ctr"/>
                <a:endParaRPr lang="zh-CN" altLang="en-US"/>
              </a:p>
            </p:txBody>
          </p:sp>
          <p:sp>
            <p:nvSpPr>
              <p:cNvPr id="130234" name="Freeform 88"/>
              <p:cNvSpPr>
                <a:spLocks/>
              </p:cNvSpPr>
              <p:nvPr/>
            </p:nvSpPr>
            <p:spPr bwMode="auto">
              <a:xfrm>
                <a:off x="4294188" y="2838450"/>
                <a:ext cx="590550" cy="1698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35" name="Oval 89"/>
              <p:cNvSpPr>
                <a:spLocks noChangeArrowheads="1"/>
              </p:cNvSpPr>
              <p:nvPr/>
            </p:nvSpPr>
            <p:spPr bwMode="auto">
              <a:xfrm>
                <a:off x="4294188" y="2705100"/>
                <a:ext cx="590550" cy="265113"/>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36" name="Freeform 90"/>
              <p:cNvSpPr>
                <a:spLocks noEditPoints="1"/>
              </p:cNvSpPr>
              <p:nvPr/>
            </p:nvSpPr>
            <p:spPr bwMode="auto">
              <a:xfrm>
                <a:off x="4291013" y="269875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endParaRPr lang="zh-CN" altLang="en-US"/>
              </a:p>
            </p:txBody>
          </p:sp>
          <p:sp>
            <p:nvSpPr>
              <p:cNvPr id="130237" name="Freeform 91"/>
              <p:cNvSpPr>
                <a:spLocks/>
              </p:cNvSpPr>
              <p:nvPr/>
            </p:nvSpPr>
            <p:spPr bwMode="auto">
              <a:xfrm>
                <a:off x="4294188" y="2781300"/>
                <a:ext cx="590550" cy="16668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38" name="Oval 92"/>
              <p:cNvSpPr>
                <a:spLocks noChangeArrowheads="1"/>
              </p:cNvSpPr>
              <p:nvPr/>
            </p:nvSpPr>
            <p:spPr bwMode="auto">
              <a:xfrm>
                <a:off x="4294188" y="2644775"/>
                <a:ext cx="590550" cy="265113"/>
              </a:xfrm>
              <a:prstGeom prst="ellipse">
                <a:avLst/>
              </a:prstGeom>
              <a:solidFill>
                <a:srgbClr val="3D61A3"/>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39" name="Freeform 93"/>
              <p:cNvSpPr>
                <a:spLocks noEditPoints="1"/>
              </p:cNvSpPr>
              <p:nvPr/>
            </p:nvSpPr>
            <p:spPr bwMode="auto">
              <a:xfrm>
                <a:off x="4291013" y="264160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endParaRPr lang="zh-CN" altLang="en-US"/>
              </a:p>
            </p:txBody>
          </p:sp>
        </p:grpSp>
        <p:grpSp>
          <p:nvGrpSpPr>
            <p:cNvPr id="130203" name="Group 268"/>
            <p:cNvGrpSpPr>
              <a:grpSpLocks/>
            </p:cNvGrpSpPr>
            <p:nvPr/>
          </p:nvGrpSpPr>
          <p:grpSpPr bwMode="auto">
            <a:xfrm>
              <a:off x="1565" y="1298"/>
              <a:ext cx="227" cy="408"/>
              <a:chOff x="4291013" y="2641600"/>
              <a:chExt cx="596900" cy="598488"/>
            </a:xfrm>
          </p:grpSpPr>
          <p:sp>
            <p:nvSpPr>
              <p:cNvPr id="130204" name="Freeform 76"/>
              <p:cNvSpPr>
                <a:spLocks/>
              </p:cNvSpPr>
              <p:nvPr/>
            </p:nvSpPr>
            <p:spPr bwMode="auto">
              <a:xfrm>
                <a:off x="4294188" y="3074988"/>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05" name="Oval 77"/>
              <p:cNvSpPr>
                <a:spLocks noChangeArrowheads="1"/>
              </p:cNvSpPr>
              <p:nvPr/>
            </p:nvSpPr>
            <p:spPr bwMode="auto">
              <a:xfrm>
                <a:off x="4294188" y="2938463"/>
                <a:ext cx="590550" cy="26352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06" name="Freeform 78"/>
              <p:cNvSpPr>
                <a:spLocks noEditPoints="1"/>
              </p:cNvSpPr>
              <p:nvPr/>
            </p:nvSpPr>
            <p:spPr bwMode="auto">
              <a:xfrm>
                <a:off x="4291013" y="2935288"/>
                <a:ext cx="596900" cy="27305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endParaRPr lang="zh-CN" altLang="en-US"/>
              </a:p>
            </p:txBody>
          </p:sp>
          <p:sp>
            <p:nvSpPr>
              <p:cNvPr id="130207" name="Freeform 79"/>
              <p:cNvSpPr>
                <a:spLocks/>
              </p:cNvSpPr>
              <p:nvPr/>
            </p:nvSpPr>
            <p:spPr bwMode="auto">
              <a:xfrm>
                <a:off x="4294188" y="3014663"/>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08" name="Oval 80"/>
              <p:cNvSpPr>
                <a:spLocks noChangeArrowheads="1"/>
              </p:cNvSpPr>
              <p:nvPr/>
            </p:nvSpPr>
            <p:spPr bwMode="auto">
              <a:xfrm>
                <a:off x="4294188" y="2881313"/>
                <a:ext cx="590550" cy="26352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09" name="Freeform 81"/>
              <p:cNvSpPr>
                <a:spLocks noEditPoints="1"/>
              </p:cNvSpPr>
              <p:nvPr/>
            </p:nvSpPr>
            <p:spPr bwMode="auto">
              <a:xfrm>
                <a:off x="4291013" y="2874963"/>
                <a:ext cx="596900" cy="276225"/>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endParaRPr lang="zh-CN" altLang="en-US"/>
              </a:p>
            </p:txBody>
          </p:sp>
          <p:sp>
            <p:nvSpPr>
              <p:cNvPr id="130210" name="Freeform 82"/>
              <p:cNvSpPr>
                <a:spLocks/>
              </p:cNvSpPr>
              <p:nvPr/>
            </p:nvSpPr>
            <p:spPr bwMode="auto">
              <a:xfrm>
                <a:off x="4294188" y="2957513"/>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11" name="Oval 83"/>
              <p:cNvSpPr>
                <a:spLocks noChangeArrowheads="1"/>
              </p:cNvSpPr>
              <p:nvPr/>
            </p:nvSpPr>
            <p:spPr bwMode="auto">
              <a:xfrm>
                <a:off x="4294188" y="2822575"/>
                <a:ext cx="590550" cy="261938"/>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12" name="Freeform 84"/>
              <p:cNvSpPr>
                <a:spLocks noEditPoints="1"/>
              </p:cNvSpPr>
              <p:nvPr/>
            </p:nvSpPr>
            <p:spPr bwMode="auto">
              <a:xfrm>
                <a:off x="4291013" y="2816225"/>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endParaRPr lang="zh-CN" altLang="en-US"/>
              </a:p>
            </p:txBody>
          </p:sp>
          <p:sp>
            <p:nvSpPr>
              <p:cNvPr id="130213" name="Freeform 85"/>
              <p:cNvSpPr>
                <a:spLocks/>
              </p:cNvSpPr>
              <p:nvPr/>
            </p:nvSpPr>
            <p:spPr bwMode="auto">
              <a:xfrm>
                <a:off x="4294188" y="2897188"/>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14" name="Oval 86"/>
              <p:cNvSpPr>
                <a:spLocks noChangeArrowheads="1"/>
              </p:cNvSpPr>
              <p:nvPr/>
            </p:nvSpPr>
            <p:spPr bwMode="auto">
              <a:xfrm>
                <a:off x="4294188" y="2762250"/>
                <a:ext cx="590550" cy="265113"/>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15" name="Freeform 87"/>
              <p:cNvSpPr>
                <a:spLocks noEditPoints="1"/>
              </p:cNvSpPr>
              <p:nvPr/>
            </p:nvSpPr>
            <p:spPr bwMode="auto">
              <a:xfrm>
                <a:off x="4291013" y="2755900"/>
                <a:ext cx="596900" cy="277813"/>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pPr algn="ctr"/>
                <a:endParaRPr lang="zh-CN" altLang="en-US"/>
              </a:p>
            </p:txBody>
          </p:sp>
          <p:sp>
            <p:nvSpPr>
              <p:cNvPr id="130216" name="Freeform 88"/>
              <p:cNvSpPr>
                <a:spLocks/>
              </p:cNvSpPr>
              <p:nvPr/>
            </p:nvSpPr>
            <p:spPr bwMode="auto">
              <a:xfrm>
                <a:off x="4294188" y="2838450"/>
                <a:ext cx="590550" cy="1698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17" name="Oval 89"/>
              <p:cNvSpPr>
                <a:spLocks noChangeArrowheads="1"/>
              </p:cNvSpPr>
              <p:nvPr/>
            </p:nvSpPr>
            <p:spPr bwMode="auto">
              <a:xfrm>
                <a:off x="4294188" y="2705100"/>
                <a:ext cx="590550" cy="265113"/>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18" name="Freeform 90"/>
              <p:cNvSpPr>
                <a:spLocks noEditPoints="1"/>
              </p:cNvSpPr>
              <p:nvPr/>
            </p:nvSpPr>
            <p:spPr bwMode="auto">
              <a:xfrm>
                <a:off x="4291013" y="269875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endParaRPr lang="zh-CN" altLang="en-US"/>
              </a:p>
            </p:txBody>
          </p:sp>
          <p:sp>
            <p:nvSpPr>
              <p:cNvPr id="130219" name="Freeform 91"/>
              <p:cNvSpPr>
                <a:spLocks/>
              </p:cNvSpPr>
              <p:nvPr/>
            </p:nvSpPr>
            <p:spPr bwMode="auto">
              <a:xfrm>
                <a:off x="4294188" y="2781300"/>
                <a:ext cx="590550" cy="16668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20" name="Oval 92"/>
              <p:cNvSpPr>
                <a:spLocks noChangeArrowheads="1"/>
              </p:cNvSpPr>
              <p:nvPr/>
            </p:nvSpPr>
            <p:spPr bwMode="auto">
              <a:xfrm>
                <a:off x="4294188" y="2644775"/>
                <a:ext cx="590550" cy="265113"/>
              </a:xfrm>
              <a:prstGeom prst="ellipse">
                <a:avLst/>
              </a:prstGeom>
              <a:solidFill>
                <a:srgbClr val="3D61A3"/>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21" name="Freeform 93"/>
              <p:cNvSpPr>
                <a:spLocks noEditPoints="1"/>
              </p:cNvSpPr>
              <p:nvPr/>
            </p:nvSpPr>
            <p:spPr bwMode="auto">
              <a:xfrm>
                <a:off x="4291013" y="264160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endParaRPr lang="zh-CN" altLang="en-US"/>
              </a:p>
            </p:txBody>
          </p:sp>
        </p:grpSp>
      </p:grpSp>
      <p:grpSp>
        <p:nvGrpSpPr>
          <p:cNvPr id="130052" name="Group 448"/>
          <p:cNvGrpSpPr>
            <a:grpSpLocks/>
          </p:cNvGrpSpPr>
          <p:nvPr/>
        </p:nvGrpSpPr>
        <p:grpSpPr bwMode="auto">
          <a:xfrm>
            <a:off x="1835150" y="4221163"/>
            <a:ext cx="649288" cy="647700"/>
            <a:chOff x="1383" y="1298"/>
            <a:chExt cx="409" cy="408"/>
          </a:xfrm>
        </p:grpSpPr>
        <p:grpSp>
          <p:nvGrpSpPr>
            <p:cNvPr id="130164" name="Group 268"/>
            <p:cNvGrpSpPr>
              <a:grpSpLocks/>
            </p:cNvGrpSpPr>
            <p:nvPr/>
          </p:nvGrpSpPr>
          <p:grpSpPr bwMode="auto">
            <a:xfrm>
              <a:off x="1383" y="1298"/>
              <a:ext cx="227" cy="408"/>
              <a:chOff x="4291013" y="2641600"/>
              <a:chExt cx="596900" cy="598488"/>
            </a:xfrm>
          </p:grpSpPr>
          <p:sp>
            <p:nvSpPr>
              <p:cNvPr id="130184" name="Freeform 76"/>
              <p:cNvSpPr>
                <a:spLocks/>
              </p:cNvSpPr>
              <p:nvPr/>
            </p:nvSpPr>
            <p:spPr bwMode="auto">
              <a:xfrm>
                <a:off x="4294188" y="3074988"/>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185" name="Oval 77"/>
              <p:cNvSpPr>
                <a:spLocks noChangeArrowheads="1"/>
              </p:cNvSpPr>
              <p:nvPr/>
            </p:nvSpPr>
            <p:spPr bwMode="auto">
              <a:xfrm>
                <a:off x="4294188" y="2938463"/>
                <a:ext cx="590550" cy="26352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86" name="Freeform 78"/>
              <p:cNvSpPr>
                <a:spLocks noEditPoints="1"/>
              </p:cNvSpPr>
              <p:nvPr/>
            </p:nvSpPr>
            <p:spPr bwMode="auto">
              <a:xfrm>
                <a:off x="4291013" y="2935288"/>
                <a:ext cx="596900" cy="27305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endParaRPr lang="zh-CN" altLang="en-US"/>
              </a:p>
            </p:txBody>
          </p:sp>
          <p:sp>
            <p:nvSpPr>
              <p:cNvPr id="130187" name="Freeform 79"/>
              <p:cNvSpPr>
                <a:spLocks/>
              </p:cNvSpPr>
              <p:nvPr/>
            </p:nvSpPr>
            <p:spPr bwMode="auto">
              <a:xfrm>
                <a:off x="4294188" y="3014663"/>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188" name="Oval 80"/>
              <p:cNvSpPr>
                <a:spLocks noChangeArrowheads="1"/>
              </p:cNvSpPr>
              <p:nvPr/>
            </p:nvSpPr>
            <p:spPr bwMode="auto">
              <a:xfrm>
                <a:off x="4294188" y="2881313"/>
                <a:ext cx="590550" cy="26352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89" name="Freeform 81"/>
              <p:cNvSpPr>
                <a:spLocks noEditPoints="1"/>
              </p:cNvSpPr>
              <p:nvPr/>
            </p:nvSpPr>
            <p:spPr bwMode="auto">
              <a:xfrm>
                <a:off x="4291013" y="2874963"/>
                <a:ext cx="596900" cy="276225"/>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endParaRPr lang="zh-CN" altLang="en-US"/>
              </a:p>
            </p:txBody>
          </p:sp>
          <p:sp>
            <p:nvSpPr>
              <p:cNvPr id="130190" name="Freeform 82"/>
              <p:cNvSpPr>
                <a:spLocks/>
              </p:cNvSpPr>
              <p:nvPr/>
            </p:nvSpPr>
            <p:spPr bwMode="auto">
              <a:xfrm>
                <a:off x="4294188" y="2957513"/>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191" name="Oval 83"/>
              <p:cNvSpPr>
                <a:spLocks noChangeArrowheads="1"/>
              </p:cNvSpPr>
              <p:nvPr/>
            </p:nvSpPr>
            <p:spPr bwMode="auto">
              <a:xfrm>
                <a:off x="4294188" y="2822575"/>
                <a:ext cx="590550" cy="261938"/>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92" name="Freeform 84"/>
              <p:cNvSpPr>
                <a:spLocks noEditPoints="1"/>
              </p:cNvSpPr>
              <p:nvPr/>
            </p:nvSpPr>
            <p:spPr bwMode="auto">
              <a:xfrm>
                <a:off x="4291013" y="2816225"/>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endParaRPr lang="zh-CN" altLang="en-US"/>
              </a:p>
            </p:txBody>
          </p:sp>
          <p:sp>
            <p:nvSpPr>
              <p:cNvPr id="130193" name="Freeform 85"/>
              <p:cNvSpPr>
                <a:spLocks/>
              </p:cNvSpPr>
              <p:nvPr/>
            </p:nvSpPr>
            <p:spPr bwMode="auto">
              <a:xfrm>
                <a:off x="4294188" y="2897188"/>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194" name="Oval 86"/>
              <p:cNvSpPr>
                <a:spLocks noChangeArrowheads="1"/>
              </p:cNvSpPr>
              <p:nvPr/>
            </p:nvSpPr>
            <p:spPr bwMode="auto">
              <a:xfrm>
                <a:off x="4294188" y="2762250"/>
                <a:ext cx="590550" cy="265113"/>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95" name="Freeform 87"/>
              <p:cNvSpPr>
                <a:spLocks noEditPoints="1"/>
              </p:cNvSpPr>
              <p:nvPr/>
            </p:nvSpPr>
            <p:spPr bwMode="auto">
              <a:xfrm>
                <a:off x="4291013" y="2755900"/>
                <a:ext cx="596900" cy="277813"/>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pPr algn="ctr"/>
                <a:endParaRPr lang="zh-CN" altLang="en-US"/>
              </a:p>
            </p:txBody>
          </p:sp>
          <p:sp>
            <p:nvSpPr>
              <p:cNvPr id="130196" name="Freeform 88"/>
              <p:cNvSpPr>
                <a:spLocks/>
              </p:cNvSpPr>
              <p:nvPr/>
            </p:nvSpPr>
            <p:spPr bwMode="auto">
              <a:xfrm>
                <a:off x="4294188" y="2838450"/>
                <a:ext cx="590550" cy="1698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197" name="Oval 89"/>
              <p:cNvSpPr>
                <a:spLocks noChangeArrowheads="1"/>
              </p:cNvSpPr>
              <p:nvPr/>
            </p:nvSpPr>
            <p:spPr bwMode="auto">
              <a:xfrm>
                <a:off x="4294188" y="2705100"/>
                <a:ext cx="590550" cy="265113"/>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98" name="Freeform 90"/>
              <p:cNvSpPr>
                <a:spLocks noEditPoints="1"/>
              </p:cNvSpPr>
              <p:nvPr/>
            </p:nvSpPr>
            <p:spPr bwMode="auto">
              <a:xfrm>
                <a:off x="4291013" y="269875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endParaRPr lang="zh-CN" altLang="en-US"/>
              </a:p>
            </p:txBody>
          </p:sp>
          <p:sp>
            <p:nvSpPr>
              <p:cNvPr id="130199" name="Freeform 91"/>
              <p:cNvSpPr>
                <a:spLocks/>
              </p:cNvSpPr>
              <p:nvPr/>
            </p:nvSpPr>
            <p:spPr bwMode="auto">
              <a:xfrm>
                <a:off x="4294188" y="2781300"/>
                <a:ext cx="590550" cy="16668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200" name="Oval 92"/>
              <p:cNvSpPr>
                <a:spLocks noChangeArrowheads="1"/>
              </p:cNvSpPr>
              <p:nvPr/>
            </p:nvSpPr>
            <p:spPr bwMode="auto">
              <a:xfrm>
                <a:off x="4294188" y="2644775"/>
                <a:ext cx="590550" cy="265113"/>
              </a:xfrm>
              <a:prstGeom prst="ellipse">
                <a:avLst/>
              </a:prstGeom>
              <a:solidFill>
                <a:srgbClr val="3D61A3"/>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201" name="Freeform 93"/>
              <p:cNvSpPr>
                <a:spLocks noEditPoints="1"/>
              </p:cNvSpPr>
              <p:nvPr/>
            </p:nvSpPr>
            <p:spPr bwMode="auto">
              <a:xfrm>
                <a:off x="4291013" y="264160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endParaRPr lang="zh-CN" altLang="en-US"/>
              </a:p>
            </p:txBody>
          </p:sp>
        </p:grpSp>
        <p:grpSp>
          <p:nvGrpSpPr>
            <p:cNvPr id="130165" name="Group 268"/>
            <p:cNvGrpSpPr>
              <a:grpSpLocks/>
            </p:cNvGrpSpPr>
            <p:nvPr/>
          </p:nvGrpSpPr>
          <p:grpSpPr bwMode="auto">
            <a:xfrm>
              <a:off x="1565" y="1298"/>
              <a:ext cx="227" cy="408"/>
              <a:chOff x="4291013" y="2641600"/>
              <a:chExt cx="596900" cy="598488"/>
            </a:xfrm>
          </p:grpSpPr>
          <p:sp>
            <p:nvSpPr>
              <p:cNvPr id="130166" name="Freeform 76"/>
              <p:cNvSpPr>
                <a:spLocks/>
              </p:cNvSpPr>
              <p:nvPr/>
            </p:nvSpPr>
            <p:spPr bwMode="auto">
              <a:xfrm>
                <a:off x="4294188" y="3074988"/>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167" name="Oval 77"/>
              <p:cNvSpPr>
                <a:spLocks noChangeArrowheads="1"/>
              </p:cNvSpPr>
              <p:nvPr/>
            </p:nvSpPr>
            <p:spPr bwMode="auto">
              <a:xfrm>
                <a:off x="4294188" y="2938463"/>
                <a:ext cx="590550" cy="26352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68" name="Freeform 78"/>
              <p:cNvSpPr>
                <a:spLocks noEditPoints="1"/>
              </p:cNvSpPr>
              <p:nvPr/>
            </p:nvSpPr>
            <p:spPr bwMode="auto">
              <a:xfrm>
                <a:off x="4291013" y="2935288"/>
                <a:ext cx="596900" cy="273050"/>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2"/>
                      <a:pt x="93" y="82"/>
                    </a:cubicBezTo>
                    <a:cubicBezTo>
                      <a:pt x="93" y="82"/>
                      <a:pt x="93" y="82"/>
                      <a:pt x="93" y="82"/>
                    </a:cubicBezTo>
                    <a:cubicBezTo>
                      <a:pt x="119" y="82"/>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endParaRPr lang="zh-CN" altLang="en-US"/>
              </a:p>
            </p:txBody>
          </p:sp>
          <p:sp>
            <p:nvSpPr>
              <p:cNvPr id="130169" name="Freeform 79"/>
              <p:cNvSpPr>
                <a:spLocks/>
              </p:cNvSpPr>
              <p:nvPr/>
            </p:nvSpPr>
            <p:spPr bwMode="auto">
              <a:xfrm>
                <a:off x="4294188" y="3014663"/>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170" name="Oval 80"/>
              <p:cNvSpPr>
                <a:spLocks noChangeArrowheads="1"/>
              </p:cNvSpPr>
              <p:nvPr/>
            </p:nvSpPr>
            <p:spPr bwMode="auto">
              <a:xfrm>
                <a:off x="4294188" y="2881313"/>
                <a:ext cx="590550" cy="26352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71" name="Freeform 81"/>
              <p:cNvSpPr>
                <a:spLocks noEditPoints="1"/>
              </p:cNvSpPr>
              <p:nvPr/>
            </p:nvSpPr>
            <p:spPr bwMode="auto">
              <a:xfrm>
                <a:off x="4291013" y="2874963"/>
                <a:ext cx="596900" cy="276225"/>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2147483647 w 187"/>
                  <a:gd name="T65" fmla="*/ 2147483647 h 87"/>
                  <a:gd name="T66" fmla="*/ 2147483647 w 187"/>
                  <a:gd name="T67" fmla="*/ 2147483647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7"/>
                  <a:gd name="T104" fmla="*/ 187 w 187"/>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7">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7"/>
                      <a:pt x="93" y="87"/>
                    </a:cubicBezTo>
                    <a:cubicBezTo>
                      <a:pt x="93" y="87"/>
                      <a:pt x="93" y="87"/>
                      <a:pt x="93" y="87"/>
                    </a:cubicBezTo>
                    <a:cubicBezTo>
                      <a:pt x="68" y="87"/>
                      <a:pt x="45" y="82"/>
                      <a:pt x="28" y="74"/>
                    </a:cubicBezTo>
                    <a:close/>
                    <a:moveTo>
                      <a:pt x="29" y="16"/>
                    </a:moveTo>
                    <a:cubicBezTo>
                      <a:pt x="13" y="23"/>
                      <a:pt x="3" y="33"/>
                      <a:pt x="3" y="43"/>
                    </a:cubicBezTo>
                    <a:cubicBezTo>
                      <a:pt x="3" y="43"/>
                      <a:pt x="3" y="43"/>
                      <a:pt x="3" y="43"/>
                    </a:cubicBezTo>
                    <a:cubicBezTo>
                      <a:pt x="3" y="54"/>
                      <a:pt x="13" y="64"/>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4"/>
                      <a:pt x="184" y="54"/>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endParaRPr lang="zh-CN" altLang="en-US"/>
              </a:p>
            </p:txBody>
          </p:sp>
          <p:sp>
            <p:nvSpPr>
              <p:cNvPr id="130172" name="Freeform 82"/>
              <p:cNvSpPr>
                <a:spLocks/>
              </p:cNvSpPr>
              <p:nvPr/>
            </p:nvSpPr>
            <p:spPr bwMode="auto">
              <a:xfrm>
                <a:off x="4294188" y="2957513"/>
                <a:ext cx="590550" cy="165100"/>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20"/>
                      <a:pt x="15" y="52"/>
                      <a:pt x="93" y="52"/>
                    </a:cubicBezTo>
                    <a:cubicBezTo>
                      <a:pt x="171" y="52"/>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173" name="Oval 83"/>
              <p:cNvSpPr>
                <a:spLocks noChangeArrowheads="1"/>
              </p:cNvSpPr>
              <p:nvPr/>
            </p:nvSpPr>
            <p:spPr bwMode="auto">
              <a:xfrm>
                <a:off x="4294188" y="2822575"/>
                <a:ext cx="590550" cy="261938"/>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74" name="Freeform 84"/>
              <p:cNvSpPr>
                <a:spLocks noEditPoints="1"/>
              </p:cNvSpPr>
              <p:nvPr/>
            </p:nvSpPr>
            <p:spPr bwMode="auto">
              <a:xfrm>
                <a:off x="4291013" y="2816225"/>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6"/>
                  <a:gd name="T98" fmla="*/ 187 w 187"/>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6">
                    <a:moveTo>
                      <a:pt x="28" y="74"/>
                    </a:moveTo>
                    <a:cubicBezTo>
                      <a:pt x="11" y="66"/>
                      <a:pt x="0" y="56"/>
                      <a:pt x="0" y="43"/>
                    </a:cubicBezTo>
                    <a:cubicBezTo>
                      <a:pt x="0" y="43"/>
                      <a:pt x="0" y="43"/>
                      <a:pt x="0" y="43"/>
                    </a:cubicBezTo>
                    <a:cubicBezTo>
                      <a:pt x="0" y="30"/>
                      <a:pt x="11" y="20"/>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20"/>
                      <a:pt x="187" y="30"/>
                      <a:pt x="187" y="43"/>
                    </a:cubicBezTo>
                    <a:cubicBezTo>
                      <a:pt x="187" y="43"/>
                      <a:pt x="187" y="43"/>
                      <a:pt x="187" y="43"/>
                    </a:cubicBezTo>
                    <a:cubicBezTo>
                      <a:pt x="187" y="56"/>
                      <a:pt x="176" y="66"/>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5"/>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endParaRPr lang="zh-CN" altLang="en-US"/>
              </a:p>
            </p:txBody>
          </p:sp>
          <p:sp>
            <p:nvSpPr>
              <p:cNvPr id="130175" name="Freeform 85"/>
              <p:cNvSpPr>
                <a:spLocks/>
              </p:cNvSpPr>
              <p:nvPr/>
            </p:nvSpPr>
            <p:spPr bwMode="auto">
              <a:xfrm>
                <a:off x="4294188" y="2897188"/>
                <a:ext cx="590550" cy="168275"/>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4"/>
                    </a:cubicBezTo>
                    <a:cubicBezTo>
                      <a:pt x="185" y="10"/>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176" name="Oval 86"/>
              <p:cNvSpPr>
                <a:spLocks noChangeArrowheads="1"/>
              </p:cNvSpPr>
              <p:nvPr/>
            </p:nvSpPr>
            <p:spPr bwMode="auto">
              <a:xfrm>
                <a:off x="4294188" y="2762250"/>
                <a:ext cx="590550" cy="265113"/>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77" name="Freeform 87"/>
              <p:cNvSpPr>
                <a:spLocks noEditPoints="1"/>
              </p:cNvSpPr>
              <p:nvPr/>
            </p:nvSpPr>
            <p:spPr bwMode="auto">
              <a:xfrm>
                <a:off x="4291013" y="2755900"/>
                <a:ext cx="596900" cy="277813"/>
              </a:xfrm>
              <a:custGeom>
                <a:avLst/>
                <a:gdLst>
                  <a:gd name="T0" fmla="*/ 2147483647 w 187"/>
                  <a:gd name="T1" fmla="*/ 2147483647 h 87"/>
                  <a:gd name="T2" fmla="*/ 0 w 187"/>
                  <a:gd name="T3" fmla="*/ 2147483647 h 87"/>
                  <a:gd name="T4" fmla="*/ 0 w 187"/>
                  <a:gd name="T5" fmla="*/ 2147483647 h 87"/>
                  <a:gd name="T6" fmla="*/ 2147483647 w 187"/>
                  <a:gd name="T7" fmla="*/ 2147483647 h 87"/>
                  <a:gd name="T8" fmla="*/ 2147483647 w 187"/>
                  <a:gd name="T9" fmla="*/ 2147483647 h 87"/>
                  <a:gd name="T10" fmla="*/ 2147483647 w 187"/>
                  <a:gd name="T11" fmla="*/ 0 h 87"/>
                  <a:gd name="T12" fmla="*/ 2147483647 w 187"/>
                  <a:gd name="T13" fmla="*/ 0 h 87"/>
                  <a:gd name="T14" fmla="*/ 2147483647 w 187"/>
                  <a:gd name="T15" fmla="*/ 2147483647 h 87"/>
                  <a:gd name="T16" fmla="*/ 2147483647 w 187"/>
                  <a:gd name="T17" fmla="*/ 2147483647 h 87"/>
                  <a:gd name="T18" fmla="*/ 2147483647 w 187"/>
                  <a:gd name="T19" fmla="*/ 2147483647 h 87"/>
                  <a:gd name="T20" fmla="*/ 2147483647 w 187"/>
                  <a:gd name="T21" fmla="*/ 2147483647 h 87"/>
                  <a:gd name="T22" fmla="*/ 2147483647 w 187"/>
                  <a:gd name="T23" fmla="*/ 2147483647 h 87"/>
                  <a:gd name="T24" fmla="*/ 2147483647 w 187"/>
                  <a:gd name="T25" fmla="*/ 2147483647 h 87"/>
                  <a:gd name="T26" fmla="*/ 2147483647 w 187"/>
                  <a:gd name="T27" fmla="*/ 2147483647 h 87"/>
                  <a:gd name="T28" fmla="*/ 2147483647 w 187"/>
                  <a:gd name="T29" fmla="*/ 2147483647 h 87"/>
                  <a:gd name="T30" fmla="*/ 2147483647 w 187"/>
                  <a:gd name="T31" fmla="*/ 2147483647 h 87"/>
                  <a:gd name="T32" fmla="*/ 2147483647 w 187"/>
                  <a:gd name="T33" fmla="*/ 2147483647 h 87"/>
                  <a:gd name="T34" fmla="*/ 2147483647 w 187"/>
                  <a:gd name="T35" fmla="*/ 2147483647 h 87"/>
                  <a:gd name="T36" fmla="*/ 2147483647 w 187"/>
                  <a:gd name="T37" fmla="*/ 2147483647 h 87"/>
                  <a:gd name="T38" fmla="*/ 2147483647 w 187"/>
                  <a:gd name="T39" fmla="*/ 2147483647 h 87"/>
                  <a:gd name="T40" fmla="*/ 2147483647 w 187"/>
                  <a:gd name="T41" fmla="*/ 2147483647 h 87"/>
                  <a:gd name="T42" fmla="*/ 2147483647 w 187"/>
                  <a:gd name="T43" fmla="*/ 2147483647 h 87"/>
                  <a:gd name="T44" fmla="*/ 2147483647 w 187"/>
                  <a:gd name="T45" fmla="*/ 2147483647 h 87"/>
                  <a:gd name="T46" fmla="*/ 2147483647 w 187"/>
                  <a:gd name="T47" fmla="*/ 2147483647 h 87"/>
                  <a:gd name="T48" fmla="*/ 2147483647 w 187"/>
                  <a:gd name="T49" fmla="*/ 2147483647 h 87"/>
                  <a:gd name="T50" fmla="*/ 2147483647 w 187"/>
                  <a:gd name="T51" fmla="*/ 2147483647 h 87"/>
                  <a:gd name="T52" fmla="*/ 2147483647 w 187"/>
                  <a:gd name="T53" fmla="*/ 2147483647 h 87"/>
                  <a:gd name="T54" fmla="*/ 2147483647 w 187"/>
                  <a:gd name="T55" fmla="*/ 2147483647 h 87"/>
                  <a:gd name="T56" fmla="*/ 2147483647 w 187"/>
                  <a:gd name="T57" fmla="*/ 2147483647 h 87"/>
                  <a:gd name="T58" fmla="*/ 2147483647 w 187"/>
                  <a:gd name="T59" fmla="*/ 2147483647 h 87"/>
                  <a:gd name="T60" fmla="*/ 2147483647 w 187"/>
                  <a:gd name="T61" fmla="*/ 2147483647 h 87"/>
                  <a:gd name="T62" fmla="*/ 2147483647 w 187"/>
                  <a:gd name="T63" fmla="*/ 2147483647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87"/>
                  <a:gd name="T98" fmla="*/ 187 w 187"/>
                  <a:gd name="T99" fmla="*/ 87 h 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87">
                    <a:moveTo>
                      <a:pt x="28" y="75"/>
                    </a:moveTo>
                    <a:cubicBezTo>
                      <a:pt x="11" y="67"/>
                      <a:pt x="0" y="56"/>
                      <a:pt x="0" y="44"/>
                    </a:cubicBezTo>
                    <a:cubicBezTo>
                      <a:pt x="0" y="44"/>
                      <a:pt x="0" y="44"/>
                      <a:pt x="0" y="44"/>
                    </a:cubicBezTo>
                    <a:cubicBezTo>
                      <a:pt x="0" y="31"/>
                      <a:pt x="11" y="20"/>
                      <a:pt x="28" y="13"/>
                    </a:cubicBezTo>
                    <a:cubicBezTo>
                      <a:pt x="28" y="13"/>
                      <a:pt x="28" y="13"/>
                      <a:pt x="28" y="13"/>
                    </a:cubicBezTo>
                    <a:cubicBezTo>
                      <a:pt x="45" y="5"/>
                      <a:pt x="68" y="0"/>
                      <a:pt x="93" y="0"/>
                    </a:cubicBezTo>
                    <a:cubicBezTo>
                      <a:pt x="93" y="0"/>
                      <a:pt x="93" y="0"/>
                      <a:pt x="93" y="0"/>
                    </a:cubicBezTo>
                    <a:cubicBezTo>
                      <a:pt x="119" y="0"/>
                      <a:pt x="142" y="5"/>
                      <a:pt x="159" y="13"/>
                    </a:cubicBezTo>
                    <a:cubicBezTo>
                      <a:pt x="159" y="13"/>
                      <a:pt x="159" y="13"/>
                      <a:pt x="159" y="13"/>
                    </a:cubicBezTo>
                    <a:cubicBezTo>
                      <a:pt x="176" y="20"/>
                      <a:pt x="187" y="31"/>
                      <a:pt x="187" y="44"/>
                    </a:cubicBezTo>
                    <a:cubicBezTo>
                      <a:pt x="187" y="44"/>
                      <a:pt x="187" y="44"/>
                      <a:pt x="187" y="44"/>
                    </a:cubicBezTo>
                    <a:cubicBezTo>
                      <a:pt x="187" y="56"/>
                      <a:pt x="176" y="67"/>
                      <a:pt x="159" y="75"/>
                    </a:cubicBezTo>
                    <a:cubicBezTo>
                      <a:pt x="159" y="75"/>
                      <a:pt x="159" y="75"/>
                      <a:pt x="159" y="75"/>
                    </a:cubicBezTo>
                    <a:cubicBezTo>
                      <a:pt x="142" y="82"/>
                      <a:pt x="119" y="87"/>
                      <a:pt x="93" y="87"/>
                    </a:cubicBezTo>
                    <a:cubicBezTo>
                      <a:pt x="93" y="87"/>
                      <a:pt x="93" y="87"/>
                      <a:pt x="93" y="87"/>
                    </a:cubicBezTo>
                    <a:cubicBezTo>
                      <a:pt x="68" y="87"/>
                      <a:pt x="45" y="82"/>
                      <a:pt x="28" y="75"/>
                    </a:cubicBezTo>
                    <a:close/>
                    <a:moveTo>
                      <a:pt x="29" y="16"/>
                    </a:moveTo>
                    <a:cubicBezTo>
                      <a:pt x="13" y="23"/>
                      <a:pt x="3" y="33"/>
                      <a:pt x="3" y="44"/>
                    </a:cubicBezTo>
                    <a:cubicBezTo>
                      <a:pt x="3" y="44"/>
                      <a:pt x="3" y="44"/>
                      <a:pt x="3" y="44"/>
                    </a:cubicBezTo>
                    <a:cubicBezTo>
                      <a:pt x="3" y="54"/>
                      <a:pt x="13" y="64"/>
                      <a:pt x="29" y="71"/>
                    </a:cubicBezTo>
                    <a:cubicBezTo>
                      <a:pt x="29" y="71"/>
                      <a:pt x="29" y="71"/>
                      <a:pt x="29" y="71"/>
                    </a:cubicBezTo>
                    <a:cubicBezTo>
                      <a:pt x="45" y="79"/>
                      <a:pt x="68" y="83"/>
                      <a:pt x="93" y="83"/>
                    </a:cubicBezTo>
                    <a:cubicBezTo>
                      <a:pt x="93" y="83"/>
                      <a:pt x="93" y="83"/>
                      <a:pt x="93" y="83"/>
                    </a:cubicBezTo>
                    <a:cubicBezTo>
                      <a:pt x="119" y="83"/>
                      <a:pt x="141" y="79"/>
                      <a:pt x="158" y="71"/>
                    </a:cubicBezTo>
                    <a:cubicBezTo>
                      <a:pt x="158" y="71"/>
                      <a:pt x="158" y="71"/>
                      <a:pt x="158" y="71"/>
                    </a:cubicBezTo>
                    <a:cubicBezTo>
                      <a:pt x="174" y="64"/>
                      <a:pt x="184" y="54"/>
                      <a:pt x="184" y="44"/>
                    </a:cubicBezTo>
                    <a:cubicBezTo>
                      <a:pt x="184" y="44"/>
                      <a:pt x="184" y="44"/>
                      <a:pt x="184" y="44"/>
                    </a:cubicBezTo>
                    <a:cubicBezTo>
                      <a:pt x="184" y="33"/>
                      <a:pt x="174" y="23"/>
                      <a:pt x="158" y="16"/>
                    </a:cubicBezTo>
                    <a:cubicBezTo>
                      <a:pt x="158" y="16"/>
                      <a:pt x="158" y="16"/>
                      <a:pt x="158" y="16"/>
                    </a:cubicBezTo>
                    <a:cubicBezTo>
                      <a:pt x="141" y="9"/>
                      <a:pt x="119" y="4"/>
                      <a:pt x="93" y="4"/>
                    </a:cubicBezTo>
                    <a:cubicBezTo>
                      <a:pt x="93" y="4"/>
                      <a:pt x="93" y="4"/>
                      <a:pt x="93" y="4"/>
                    </a:cubicBezTo>
                    <a:cubicBezTo>
                      <a:pt x="68" y="4"/>
                      <a:pt x="45" y="9"/>
                      <a:pt x="29" y="16"/>
                    </a:cubicBezTo>
                    <a:close/>
                  </a:path>
                </a:pathLst>
              </a:custGeom>
              <a:solidFill>
                <a:srgbClr val="FFFFFF"/>
              </a:solidFill>
              <a:ln w="9525">
                <a:noFill/>
                <a:round/>
                <a:headEnd/>
                <a:tailEnd/>
              </a:ln>
            </p:spPr>
            <p:txBody>
              <a:bodyPr/>
              <a:lstStyle/>
              <a:p>
                <a:pPr algn="ctr"/>
                <a:endParaRPr lang="zh-CN" altLang="en-US"/>
              </a:p>
            </p:txBody>
          </p:sp>
          <p:sp>
            <p:nvSpPr>
              <p:cNvPr id="130178" name="Freeform 88"/>
              <p:cNvSpPr>
                <a:spLocks/>
              </p:cNvSpPr>
              <p:nvPr/>
            </p:nvSpPr>
            <p:spPr bwMode="auto">
              <a:xfrm>
                <a:off x="4294188" y="2838450"/>
                <a:ext cx="590550" cy="169863"/>
              </a:xfrm>
              <a:custGeom>
                <a:avLst/>
                <a:gdLst>
                  <a:gd name="T0" fmla="*/ 2147483647 w 185"/>
                  <a:gd name="T1" fmla="*/ 2147483647 h 53"/>
                  <a:gd name="T2" fmla="*/ 2147483647 w 185"/>
                  <a:gd name="T3" fmla="*/ 2147483647 h 53"/>
                  <a:gd name="T4" fmla="*/ 2147483647 w 185"/>
                  <a:gd name="T5" fmla="*/ 2147483647 h 53"/>
                  <a:gd name="T6" fmla="*/ 2147483647 w 185"/>
                  <a:gd name="T7" fmla="*/ 0 h 53"/>
                  <a:gd name="T8" fmla="*/ 0 w 185"/>
                  <a:gd name="T9" fmla="*/ 0 h 53"/>
                  <a:gd name="T10" fmla="*/ 2147483647 w 185"/>
                  <a:gd name="T11" fmla="*/ 2147483647 h 53"/>
                  <a:gd name="T12" fmla="*/ 0 60000 65536"/>
                  <a:gd name="T13" fmla="*/ 0 60000 65536"/>
                  <a:gd name="T14" fmla="*/ 0 60000 65536"/>
                  <a:gd name="T15" fmla="*/ 0 60000 65536"/>
                  <a:gd name="T16" fmla="*/ 0 60000 65536"/>
                  <a:gd name="T17" fmla="*/ 0 60000 65536"/>
                  <a:gd name="T18" fmla="*/ 0 w 185"/>
                  <a:gd name="T19" fmla="*/ 0 h 53"/>
                  <a:gd name="T20" fmla="*/ 185 w 185"/>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185" h="53">
                    <a:moveTo>
                      <a:pt x="1" y="11"/>
                    </a:moveTo>
                    <a:cubicBezTo>
                      <a:pt x="1" y="20"/>
                      <a:pt x="15" y="53"/>
                      <a:pt x="93" y="53"/>
                    </a:cubicBezTo>
                    <a:cubicBezTo>
                      <a:pt x="171" y="53"/>
                      <a:pt x="185" y="18"/>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179" name="Oval 89"/>
              <p:cNvSpPr>
                <a:spLocks noChangeArrowheads="1"/>
              </p:cNvSpPr>
              <p:nvPr/>
            </p:nvSpPr>
            <p:spPr bwMode="auto">
              <a:xfrm>
                <a:off x="4294188" y="2705100"/>
                <a:ext cx="590550" cy="265113"/>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80" name="Freeform 90"/>
              <p:cNvSpPr>
                <a:spLocks noEditPoints="1"/>
              </p:cNvSpPr>
              <p:nvPr/>
            </p:nvSpPr>
            <p:spPr bwMode="auto">
              <a:xfrm>
                <a:off x="4291013" y="269875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7"/>
                      <a:pt x="0" y="56"/>
                      <a:pt x="0" y="43"/>
                    </a:cubicBezTo>
                    <a:cubicBezTo>
                      <a:pt x="0" y="43"/>
                      <a:pt x="0" y="43"/>
                      <a:pt x="0" y="43"/>
                    </a:cubicBezTo>
                    <a:cubicBezTo>
                      <a:pt x="0" y="31"/>
                      <a:pt x="11" y="20"/>
                      <a:pt x="28" y="12"/>
                    </a:cubicBezTo>
                    <a:cubicBezTo>
                      <a:pt x="28" y="12"/>
                      <a:pt x="28" y="12"/>
                      <a:pt x="28" y="12"/>
                    </a:cubicBezTo>
                    <a:cubicBezTo>
                      <a:pt x="45" y="5"/>
                      <a:pt x="68" y="0"/>
                      <a:pt x="93" y="0"/>
                    </a:cubicBezTo>
                    <a:cubicBezTo>
                      <a:pt x="93" y="0"/>
                      <a:pt x="93" y="0"/>
                      <a:pt x="93" y="0"/>
                    </a:cubicBezTo>
                    <a:cubicBezTo>
                      <a:pt x="119" y="0"/>
                      <a:pt x="142" y="5"/>
                      <a:pt x="159" y="12"/>
                    </a:cubicBezTo>
                    <a:cubicBezTo>
                      <a:pt x="159" y="12"/>
                      <a:pt x="159" y="12"/>
                      <a:pt x="159" y="12"/>
                    </a:cubicBezTo>
                    <a:cubicBezTo>
                      <a:pt x="176" y="20"/>
                      <a:pt x="187" y="31"/>
                      <a:pt x="187" y="43"/>
                    </a:cubicBezTo>
                    <a:cubicBezTo>
                      <a:pt x="187" y="43"/>
                      <a:pt x="187" y="43"/>
                      <a:pt x="187" y="43"/>
                    </a:cubicBezTo>
                    <a:cubicBezTo>
                      <a:pt x="187" y="56"/>
                      <a:pt x="176" y="67"/>
                      <a:pt x="159" y="74"/>
                    </a:cubicBezTo>
                    <a:cubicBezTo>
                      <a:pt x="159" y="74"/>
                      <a:pt x="159" y="74"/>
                      <a:pt x="159" y="74"/>
                    </a:cubicBezTo>
                    <a:cubicBezTo>
                      <a:pt x="142" y="82"/>
                      <a:pt x="119" y="86"/>
                      <a:pt x="93" y="86"/>
                    </a:cubicBezTo>
                    <a:cubicBezTo>
                      <a:pt x="93" y="86"/>
                      <a:pt x="93" y="86"/>
                      <a:pt x="93" y="86"/>
                    </a:cubicBezTo>
                    <a:cubicBezTo>
                      <a:pt x="68" y="86"/>
                      <a:pt x="45" y="82"/>
                      <a:pt x="28" y="74"/>
                    </a:cubicBezTo>
                    <a:close/>
                    <a:moveTo>
                      <a:pt x="29" y="16"/>
                    </a:moveTo>
                    <a:cubicBezTo>
                      <a:pt x="13" y="23"/>
                      <a:pt x="3" y="33"/>
                      <a:pt x="3" y="43"/>
                    </a:cubicBezTo>
                    <a:cubicBezTo>
                      <a:pt x="3" y="43"/>
                      <a:pt x="3" y="43"/>
                      <a:pt x="3" y="43"/>
                    </a:cubicBezTo>
                    <a:cubicBezTo>
                      <a:pt x="3" y="53"/>
                      <a:pt x="13" y="63"/>
                      <a:pt x="29" y="71"/>
                    </a:cubicBezTo>
                    <a:cubicBezTo>
                      <a:pt x="29" y="71"/>
                      <a:pt x="29" y="71"/>
                      <a:pt x="29" y="71"/>
                    </a:cubicBezTo>
                    <a:cubicBezTo>
                      <a:pt x="45" y="78"/>
                      <a:pt x="68" y="83"/>
                      <a:pt x="93" y="83"/>
                    </a:cubicBezTo>
                    <a:cubicBezTo>
                      <a:pt x="93" y="83"/>
                      <a:pt x="93" y="83"/>
                      <a:pt x="93" y="83"/>
                    </a:cubicBezTo>
                    <a:cubicBezTo>
                      <a:pt x="119" y="83"/>
                      <a:pt x="141" y="78"/>
                      <a:pt x="158" y="71"/>
                    </a:cubicBezTo>
                    <a:cubicBezTo>
                      <a:pt x="158" y="71"/>
                      <a:pt x="158" y="71"/>
                      <a:pt x="158" y="71"/>
                    </a:cubicBezTo>
                    <a:cubicBezTo>
                      <a:pt x="174" y="63"/>
                      <a:pt x="184" y="53"/>
                      <a:pt x="184" y="43"/>
                    </a:cubicBezTo>
                    <a:cubicBezTo>
                      <a:pt x="184" y="43"/>
                      <a:pt x="184" y="43"/>
                      <a:pt x="184" y="43"/>
                    </a:cubicBezTo>
                    <a:cubicBezTo>
                      <a:pt x="184" y="33"/>
                      <a:pt x="174" y="23"/>
                      <a:pt x="158" y="16"/>
                    </a:cubicBezTo>
                    <a:cubicBezTo>
                      <a:pt x="158" y="16"/>
                      <a:pt x="158" y="16"/>
                      <a:pt x="158" y="16"/>
                    </a:cubicBezTo>
                    <a:cubicBezTo>
                      <a:pt x="141" y="8"/>
                      <a:pt x="119" y="4"/>
                      <a:pt x="93" y="4"/>
                    </a:cubicBezTo>
                    <a:cubicBezTo>
                      <a:pt x="93" y="4"/>
                      <a:pt x="93" y="4"/>
                      <a:pt x="93" y="4"/>
                    </a:cubicBezTo>
                    <a:cubicBezTo>
                      <a:pt x="93" y="4"/>
                      <a:pt x="93" y="4"/>
                      <a:pt x="93" y="4"/>
                    </a:cubicBezTo>
                    <a:cubicBezTo>
                      <a:pt x="93" y="4"/>
                      <a:pt x="93" y="4"/>
                      <a:pt x="93" y="4"/>
                    </a:cubicBezTo>
                    <a:cubicBezTo>
                      <a:pt x="68" y="4"/>
                      <a:pt x="45" y="8"/>
                      <a:pt x="29" y="16"/>
                    </a:cubicBezTo>
                    <a:close/>
                  </a:path>
                </a:pathLst>
              </a:custGeom>
              <a:solidFill>
                <a:srgbClr val="FFFFFF"/>
              </a:solidFill>
              <a:ln w="9525">
                <a:noFill/>
                <a:round/>
                <a:headEnd/>
                <a:tailEnd/>
              </a:ln>
            </p:spPr>
            <p:txBody>
              <a:bodyPr/>
              <a:lstStyle/>
              <a:p>
                <a:pPr algn="ctr"/>
                <a:endParaRPr lang="zh-CN" altLang="en-US"/>
              </a:p>
            </p:txBody>
          </p:sp>
          <p:sp>
            <p:nvSpPr>
              <p:cNvPr id="130181" name="Freeform 91"/>
              <p:cNvSpPr>
                <a:spLocks/>
              </p:cNvSpPr>
              <p:nvPr/>
            </p:nvSpPr>
            <p:spPr bwMode="auto">
              <a:xfrm>
                <a:off x="4294188" y="2781300"/>
                <a:ext cx="590550" cy="166688"/>
              </a:xfrm>
              <a:custGeom>
                <a:avLst/>
                <a:gdLst>
                  <a:gd name="T0" fmla="*/ 2147483647 w 185"/>
                  <a:gd name="T1" fmla="*/ 2147483647 h 52"/>
                  <a:gd name="T2" fmla="*/ 2147483647 w 185"/>
                  <a:gd name="T3" fmla="*/ 2147483647 h 52"/>
                  <a:gd name="T4" fmla="*/ 2147483647 w 185"/>
                  <a:gd name="T5" fmla="*/ 2147483647 h 52"/>
                  <a:gd name="T6" fmla="*/ 2147483647 w 185"/>
                  <a:gd name="T7" fmla="*/ 0 h 52"/>
                  <a:gd name="T8" fmla="*/ 0 w 185"/>
                  <a:gd name="T9" fmla="*/ 0 h 52"/>
                  <a:gd name="T10" fmla="*/ 2147483647 w 185"/>
                  <a:gd name="T11" fmla="*/ 2147483647 h 52"/>
                  <a:gd name="T12" fmla="*/ 0 60000 65536"/>
                  <a:gd name="T13" fmla="*/ 0 60000 65536"/>
                  <a:gd name="T14" fmla="*/ 0 60000 65536"/>
                  <a:gd name="T15" fmla="*/ 0 60000 65536"/>
                  <a:gd name="T16" fmla="*/ 0 60000 65536"/>
                  <a:gd name="T17" fmla="*/ 0 60000 65536"/>
                  <a:gd name="T18" fmla="*/ 0 w 185"/>
                  <a:gd name="T19" fmla="*/ 0 h 52"/>
                  <a:gd name="T20" fmla="*/ 185 w 18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85" h="52">
                    <a:moveTo>
                      <a:pt x="1" y="11"/>
                    </a:moveTo>
                    <a:cubicBezTo>
                      <a:pt x="1" y="19"/>
                      <a:pt x="15" y="52"/>
                      <a:pt x="93" y="52"/>
                    </a:cubicBezTo>
                    <a:cubicBezTo>
                      <a:pt x="171" y="52"/>
                      <a:pt x="185" y="17"/>
                      <a:pt x="185" y="13"/>
                    </a:cubicBezTo>
                    <a:cubicBezTo>
                      <a:pt x="185" y="9"/>
                      <a:pt x="185" y="0"/>
                      <a:pt x="185" y="0"/>
                    </a:cubicBezTo>
                    <a:cubicBezTo>
                      <a:pt x="0" y="0"/>
                      <a:pt x="0" y="0"/>
                      <a:pt x="0" y="0"/>
                    </a:cubicBezTo>
                    <a:lnTo>
                      <a:pt x="1" y="11"/>
                    </a:lnTo>
                    <a:close/>
                  </a:path>
                </a:pathLst>
              </a:custGeom>
              <a:solidFill>
                <a:srgbClr val="3D61A3"/>
              </a:solidFill>
              <a:ln w="9525">
                <a:noFill/>
                <a:round/>
                <a:headEnd/>
                <a:tailEnd/>
              </a:ln>
            </p:spPr>
            <p:txBody>
              <a:bodyPr/>
              <a:lstStyle/>
              <a:p>
                <a:pPr algn="ctr"/>
                <a:endParaRPr lang="zh-CN" altLang="en-US"/>
              </a:p>
            </p:txBody>
          </p:sp>
          <p:sp>
            <p:nvSpPr>
              <p:cNvPr id="130182" name="Oval 92"/>
              <p:cNvSpPr>
                <a:spLocks noChangeArrowheads="1"/>
              </p:cNvSpPr>
              <p:nvPr/>
            </p:nvSpPr>
            <p:spPr bwMode="auto">
              <a:xfrm>
                <a:off x="4294188" y="2644775"/>
                <a:ext cx="590550" cy="265113"/>
              </a:xfrm>
              <a:prstGeom prst="ellipse">
                <a:avLst/>
              </a:prstGeom>
              <a:solidFill>
                <a:srgbClr val="3D61A3"/>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83" name="Freeform 93"/>
              <p:cNvSpPr>
                <a:spLocks noEditPoints="1"/>
              </p:cNvSpPr>
              <p:nvPr/>
            </p:nvSpPr>
            <p:spPr bwMode="auto">
              <a:xfrm>
                <a:off x="4291013" y="2641600"/>
                <a:ext cx="596900" cy="274638"/>
              </a:xfrm>
              <a:custGeom>
                <a:avLst/>
                <a:gdLst>
                  <a:gd name="T0" fmla="*/ 2147483647 w 187"/>
                  <a:gd name="T1" fmla="*/ 2147483647 h 86"/>
                  <a:gd name="T2" fmla="*/ 0 w 187"/>
                  <a:gd name="T3" fmla="*/ 2147483647 h 86"/>
                  <a:gd name="T4" fmla="*/ 0 w 187"/>
                  <a:gd name="T5" fmla="*/ 2147483647 h 86"/>
                  <a:gd name="T6" fmla="*/ 2147483647 w 187"/>
                  <a:gd name="T7" fmla="*/ 2147483647 h 86"/>
                  <a:gd name="T8" fmla="*/ 2147483647 w 187"/>
                  <a:gd name="T9" fmla="*/ 2147483647 h 86"/>
                  <a:gd name="T10" fmla="*/ 2147483647 w 187"/>
                  <a:gd name="T11" fmla="*/ 0 h 86"/>
                  <a:gd name="T12" fmla="*/ 2147483647 w 187"/>
                  <a:gd name="T13" fmla="*/ 0 h 86"/>
                  <a:gd name="T14" fmla="*/ 2147483647 w 187"/>
                  <a:gd name="T15" fmla="*/ 2147483647 h 86"/>
                  <a:gd name="T16" fmla="*/ 2147483647 w 187"/>
                  <a:gd name="T17" fmla="*/ 2147483647 h 86"/>
                  <a:gd name="T18" fmla="*/ 2147483647 w 187"/>
                  <a:gd name="T19" fmla="*/ 2147483647 h 86"/>
                  <a:gd name="T20" fmla="*/ 2147483647 w 187"/>
                  <a:gd name="T21" fmla="*/ 2147483647 h 86"/>
                  <a:gd name="T22" fmla="*/ 2147483647 w 187"/>
                  <a:gd name="T23" fmla="*/ 2147483647 h 86"/>
                  <a:gd name="T24" fmla="*/ 2147483647 w 187"/>
                  <a:gd name="T25" fmla="*/ 2147483647 h 86"/>
                  <a:gd name="T26" fmla="*/ 2147483647 w 187"/>
                  <a:gd name="T27" fmla="*/ 2147483647 h 86"/>
                  <a:gd name="T28" fmla="*/ 2147483647 w 187"/>
                  <a:gd name="T29" fmla="*/ 2147483647 h 86"/>
                  <a:gd name="T30" fmla="*/ 2147483647 w 187"/>
                  <a:gd name="T31" fmla="*/ 2147483647 h 86"/>
                  <a:gd name="T32" fmla="*/ 2147483647 w 187"/>
                  <a:gd name="T33" fmla="*/ 2147483647 h 86"/>
                  <a:gd name="T34" fmla="*/ 2147483647 w 187"/>
                  <a:gd name="T35" fmla="*/ 2147483647 h 86"/>
                  <a:gd name="T36" fmla="*/ 2147483647 w 187"/>
                  <a:gd name="T37" fmla="*/ 2147483647 h 86"/>
                  <a:gd name="T38" fmla="*/ 2147483647 w 187"/>
                  <a:gd name="T39" fmla="*/ 2147483647 h 86"/>
                  <a:gd name="T40" fmla="*/ 2147483647 w 187"/>
                  <a:gd name="T41" fmla="*/ 2147483647 h 86"/>
                  <a:gd name="T42" fmla="*/ 2147483647 w 187"/>
                  <a:gd name="T43" fmla="*/ 2147483647 h 86"/>
                  <a:gd name="T44" fmla="*/ 2147483647 w 187"/>
                  <a:gd name="T45" fmla="*/ 2147483647 h 86"/>
                  <a:gd name="T46" fmla="*/ 2147483647 w 187"/>
                  <a:gd name="T47" fmla="*/ 2147483647 h 86"/>
                  <a:gd name="T48" fmla="*/ 2147483647 w 187"/>
                  <a:gd name="T49" fmla="*/ 2147483647 h 86"/>
                  <a:gd name="T50" fmla="*/ 2147483647 w 187"/>
                  <a:gd name="T51" fmla="*/ 2147483647 h 86"/>
                  <a:gd name="T52" fmla="*/ 2147483647 w 187"/>
                  <a:gd name="T53" fmla="*/ 2147483647 h 86"/>
                  <a:gd name="T54" fmla="*/ 2147483647 w 187"/>
                  <a:gd name="T55" fmla="*/ 2147483647 h 86"/>
                  <a:gd name="T56" fmla="*/ 2147483647 w 187"/>
                  <a:gd name="T57" fmla="*/ 2147483647 h 86"/>
                  <a:gd name="T58" fmla="*/ 2147483647 w 187"/>
                  <a:gd name="T59" fmla="*/ 2147483647 h 86"/>
                  <a:gd name="T60" fmla="*/ 2147483647 w 187"/>
                  <a:gd name="T61" fmla="*/ 2147483647 h 86"/>
                  <a:gd name="T62" fmla="*/ 2147483647 w 187"/>
                  <a:gd name="T63" fmla="*/ 2147483647 h 86"/>
                  <a:gd name="T64" fmla="*/ 2147483647 w 187"/>
                  <a:gd name="T65" fmla="*/ 2147483647 h 86"/>
                  <a:gd name="T66" fmla="*/ 2147483647 w 187"/>
                  <a:gd name="T67" fmla="*/ 2147483647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86"/>
                  <a:gd name="T104" fmla="*/ 187 w 187"/>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86">
                    <a:moveTo>
                      <a:pt x="28" y="74"/>
                    </a:moveTo>
                    <a:cubicBezTo>
                      <a:pt x="11" y="66"/>
                      <a:pt x="0" y="55"/>
                      <a:pt x="0" y="43"/>
                    </a:cubicBezTo>
                    <a:cubicBezTo>
                      <a:pt x="0" y="43"/>
                      <a:pt x="0" y="43"/>
                      <a:pt x="0" y="43"/>
                    </a:cubicBezTo>
                    <a:cubicBezTo>
                      <a:pt x="0" y="30"/>
                      <a:pt x="11" y="19"/>
                      <a:pt x="28" y="12"/>
                    </a:cubicBezTo>
                    <a:cubicBezTo>
                      <a:pt x="28" y="12"/>
                      <a:pt x="28" y="12"/>
                      <a:pt x="28" y="12"/>
                    </a:cubicBezTo>
                    <a:cubicBezTo>
                      <a:pt x="45" y="4"/>
                      <a:pt x="68" y="0"/>
                      <a:pt x="93" y="0"/>
                    </a:cubicBezTo>
                    <a:cubicBezTo>
                      <a:pt x="93" y="0"/>
                      <a:pt x="93" y="0"/>
                      <a:pt x="93" y="0"/>
                    </a:cubicBezTo>
                    <a:cubicBezTo>
                      <a:pt x="119" y="0"/>
                      <a:pt x="142" y="4"/>
                      <a:pt x="159" y="12"/>
                    </a:cubicBezTo>
                    <a:cubicBezTo>
                      <a:pt x="159" y="12"/>
                      <a:pt x="159" y="12"/>
                      <a:pt x="159" y="12"/>
                    </a:cubicBezTo>
                    <a:cubicBezTo>
                      <a:pt x="176" y="19"/>
                      <a:pt x="187" y="30"/>
                      <a:pt x="187" y="43"/>
                    </a:cubicBezTo>
                    <a:cubicBezTo>
                      <a:pt x="187" y="43"/>
                      <a:pt x="187" y="43"/>
                      <a:pt x="187" y="43"/>
                    </a:cubicBezTo>
                    <a:cubicBezTo>
                      <a:pt x="187" y="55"/>
                      <a:pt x="176" y="66"/>
                      <a:pt x="159" y="74"/>
                    </a:cubicBezTo>
                    <a:cubicBezTo>
                      <a:pt x="159" y="74"/>
                      <a:pt x="159" y="74"/>
                      <a:pt x="159" y="74"/>
                    </a:cubicBezTo>
                    <a:cubicBezTo>
                      <a:pt x="142" y="81"/>
                      <a:pt x="119" y="86"/>
                      <a:pt x="93" y="86"/>
                    </a:cubicBezTo>
                    <a:cubicBezTo>
                      <a:pt x="93" y="86"/>
                      <a:pt x="93" y="86"/>
                      <a:pt x="93" y="86"/>
                    </a:cubicBezTo>
                    <a:cubicBezTo>
                      <a:pt x="68" y="86"/>
                      <a:pt x="45" y="81"/>
                      <a:pt x="28" y="74"/>
                    </a:cubicBezTo>
                    <a:close/>
                    <a:moveTo>
                      <a:pt x="29" y="15"/>
                    </a:moveTo>
                    <a:cubicBezTo>
                      <a:pt x="13" y="23"/>
                      <a:pt x="3" y="33"/>
                      <a:pt x="3" y="43"/>
                    </a:cubicBezTo>
                    <a:cubicBezTo>
                      <a:pt x="3" y="43"/>
                      <a:pt x="3" y="43"/>
                      <a:pt x="3" y="43"/>
                    </a:cubicBezTo>
                    <a:cubicBezTo>
                      <a:pt x="3" y="53"/>
                      <a:pt x="13" y="63"/>
                      <a:pt x="29" y="70"/>
                    </a:cubicBezTo>
                    <a:cubicBezTo>
                      <a:pt x="29" y="70"/>
                      <a:pt x="29" y="70"/>
                      <a:pt x="29" y="70"/>
                    </a:cubicBezTo>
                    <a:cubicBezTo>
                      <a:pt x="45" y="78"/>
                      <a:pt x="68" y="82"/>
                      <a:pt x="93" y="82"/>
                    </a:cubicBezTo>
                    <a:cubicBezTo>
                      <a:pt x="93" y="82"/>
                      <a:pt x="93" y="82"/>
                      <a:pt x="93" y="82"/>
                    </a:cubicBezTo>
                    <a:cubicBezTo>
                      <a:pt x="119" y="82"/>
                      <a:pt x="141" y="78"/>
                      <a:pt x="158" y="70"/>
                    </a:cubicBezTo>
                    <a:cubicBezTo>
                      <a:pt x="158" y="70"/>
                      <a:pt x="158" y="70"/>
                      <a:pt x="158" y="70"/>
                    </a:cubicBezTo>
                    <a:cubicBezTo>
                      <a:pt x="174" y="63"/>
                      <a:pt x="184" y="53"/>
                      <a:pt x="184" y="43"/>
                    </a:cubicBezTo>
                    <a:cubicBezTo>
                      <a:pt x="184" y="43"/>
                      <a:pt x="184" y="43"/>
                      <a:pt x="184" y="43"/>
                    </a:cubicBezTo>
                    <a:cubicBezTo>
                      <a:pt x="184" y="33"/>
                      <a:pt x="174" y="23"/>
                      <a:pt x="158" y="15"/>
                    </a:cubicBezTo>
                    <a:cubicBezTo>
                      <a:pt x="158" y="15"/>
                      <a:pt x="158" y="15"/>
                      <a:pt x="158" y="15"/>
                    </a:cubicBezTo>
                    <a:cubicBezTo>
                      <a:pt x="141" y="8"/>
                      <a:pt x="119" y="3"/>
                      <a:pt x="93" y="3"/>
                    </a:cubicBezTo>
                    <a:cubicBezTo>
                      <a:pt x="93" y="3"/>
                      <a:pt x="93" y="3"/>
                      <a:pt x="93" y="3"/>
                    </a:cubicBezTo>
                    <a:cubicBezTo>
                      <a:pt x="93" y="3"/>
                      <a:pt x="93" y="3"/>
                      <a:pt x="93" y="3"/>
                    </a:cubicBezTo>
                    <a:cubicBezTo>
                      <a:pt x="93" y="3"/>
                      <a:pt x="93" y="3"/>
                      <a:pt x="93" y="3"/>
                    </a:cubicBezTo>
                    <a:cubicBezTo>
                      <a:pt x="68" y="3"/>
                      <a:pt x="45" y="8"/>
                      <a:pt x="29" y="15"/>
                    </a:cubicBezTo>
                    <a:close/>
                  </a:path>
                </a:pathLst>
              </a:custGeom>
              <a:solidFill>
                <a:srgbClr val="FFFFFF"/>
              </a:solidFill>
              <a:ln w="9525">
                <a:noFill/>
                <a:round/>
                <a:headEnd/>
                <a:tailEnd/>
              </a:ln>
            </p:spPr>
            <p:txBody>
              <a:bodyPr/>
              <a:lstStyle/>
              <a:p>
                <a:pPr algn="ctr"/>
                <a:endParaRPr lang="zh-CN" altLang="en-US"/>
              </a:p>
            </p:txBody>
          </p:sp>
        </p:grpSp>
      </p:grpSp>
      <p:grpSp>
        <p:nvGrpSpPr>
          <p:cNvPr id="130053" name="Group 239"/>
          <p:cNvGrpSpPr>
            <a:grpSpLocks/>
          </p:cNvGrpSpPr>
          <p:nvPr/>
        </p:nvGrpSpPr>
        <p:grpSpPr bwMode="auto">
          <a:xfrm>
            <a:off x="2051050" y="5876925"/>
            <a:ext cx="476250" cy="422275"/>
            <a:chOff x="4265613" y="1200150"/>
            <a:chExt cx="663575" cy="623888"/>
          </a:xfrm>
        </p:grpSpPr>
        <p:sp>
          <p:nvSpPr>
            <p:cNvPr id="130158"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pPr algn="ctr"/>
              <a:endParaRPr lang="zh-CN" altLang="en-US"/>
            </a:p>
          </p:txBody>
        </p:sp>
        <p:sp>
          <p:nvSpPr>
            <p:cNvPr id="130159"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pPr algn="ctr"/>
              <a:endParaRPr lang="zh-CN" altLang="en-US"/>
            </a:p>
          </p:txBody>
        </p:sp>
        <p:sp>
          <p:nvSpPr>
            <p:cNvPr id="130160"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pPr algn="ctr"/>
              <a:endParaRPr lang="zh-CN" altLang="en-US"/>
            </a:p>
          </p:txBody>
        </p:sp>
        <p:sp>
          <p:nvSpPr>
            <p:cNvPr id="130161"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pPr algn="ctr"/>
              <a:endParaRPr lang="zh-CN" altLang="en-US"/>
            </a:p>
          </p:txBody>
        </p:sp>
        <p:sp>
          <p:nvSpPr>
            <p:cNvPr id="130162"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63"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pPr algn="ctr"/>
              <a:endParaRPr lang="zh-CN" altLang="en-US"/>
            </a:p>
          </p:txBody>
        </p:sp>
      </p:grpSp>
      <p:grpSp>
        <p:nvGrpSpPr>
          <p:cNvPr id="130054" name="Group 239"/>
          <p:cNvGrpSpPr>
            <a:grpSpLocks/>
          </p:cNvGrpSpPr>
          <p:nvPr/>
        </p:nvGrpSpPr>
        <p:grpSpPr bwMode="auto">
          <a:xfrm>
            <a:off x="3132138" y="5949950"/>
            <a:ext cx="476250" cy="422275"/>
            <a:chOff x="4265613" y="1200150"/>
            <a:chExt cx="663575" cy="623888"/>
          </a:xfrm>
        </p:grpSpPr>
        <p:sp>
          <p:nvSpPr>
            <p:cNvPr id="130152"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pPr algn="ctr"/>
              <a:endParaRPr lang="zh-CN" altLang="en-US"/>
            </a:p>
          </p:txBody>
        </p:sp>
        <p:sp>
          <p:nvSpPr>
            <p:cNvPr id="130153"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pPr algn="ctr"/>
              <a:endParaRPr lang="zh-CN" altLang="en-US"/>
            </a:p>
          </p:txBody>
        </p:sp>
        <p:sp>
          <p:nvSpPr>
            <p:cNvPr id="130154"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pPr algn="ctr"/>
              <a:endParaRPr lang="zh-CN" altLang="en-US"/>
            </a:p>
          </p:txBody>
        </p:sp>
        <p:sp>
          <p:nvSpPr>
            <p:cNvPr id="130155"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pPr algn="ctr"/>
              <a:endParaRPr lang="zh-CN" altLang="en-US"/>
            </a:p>
          </p:txBody>
        </p:sp>
        <p:sp>
          <p:nvSpPr>
            <p:cNvPr id="130156"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57"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pPr algn="ctr"/>
              <a:endParaRPr lang="zh-CN" altLang="en-US"/>
            </a:p>
          </p:txBody>
        </p:sp>
      </p:grpSp>
      <p:grpSp>
        <p:nvGrpSpPr>
          <p:cNvPr id="130055" name="Group 239"/>
          <p:cNvGrpSpPr>
            <a:grpSpLocks/>
          </p:cNvGrpSpPr>
          <p:nvPr/>
        </p:nvGrpSpPr>
        <p:grpSpPr bwMode="auto">
          <a:xfrm>
            <a:off x="4383088" y="5949950"/>
            <a:ext cx="476250" cy="422275"/>
            <a:chOff x="4265613" y="1200150"/>
            <a:chExt cx="663575" cy="623888"/>
          </a:xfrm>
        </p:grpSpPr>
        <p:sp>
          <p:nvSpPr>
            <p:cNvPr id="130146"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pPr algn="ctr"/>
              <a:endParaRPr lang="zh-CN" altLang="en-US"/>
            </a:p>
          </p:txBody>
        </p:sp>
        <p:sp>
          <p:nvSpPr>
            <p:cNvPr id="130147"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pPr algn="ctr"/>
              <a:endParaRPr lang="zh-CN" altLang="en-US"/>
            </a:p>
          </p:txBody>
        </p:sp>
        <p:sp>
          <p:nvSpPr>
            <p:cNvPr id="130148"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pPr algn="ctr"/>
              <a:endParaRPr lang="zh-CN" altLang="en-US"/>
            </a:p>
          </p:txBody>
        </p:sp>
        <p:sp>
          <p:nvSpPr>
            <p:cNvPr id="130149"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pPr algn="ctr"/>
              <a:endParaRPr lang="zh-CN" altLang="en-US"/>
            </a:p>
          </p:txBody>
        </p:sp>
        <p:sp>
          <p:nvSpPr>
            <p:cNvPr id="130150"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51"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pPr algn="ctr"/>
              <a:endParaRPr lang="zh-CN" altLang="en-US"/>
            </a:p>
          </p:txBody>
        </p:sp>
      </p:grpSp>
      <p:grpSp>
        <p:nvGrpSpPr>
          <p:cNvPr id="130056" name="Group 239"/>
          <p:cNvGrpSpPr>
            <a:grpSpLocks/>
          </p:cNvGrpSpPr>
          <p:nvPr/>
        </p:nvGrpSpPr>
        <p:grpSpPr bwMode="auto">
          <a:xfrm>
            <a:off x="5292725" y="5876925"/>
            <a:ext cx="476250" cy="422275"/>
            <a:chOff x="4265613" y="1200150"/>
            <a:chExt cx="663575" cy="623888"/>
          </a:xfrm>
        </p:grpSpPr>
        <p:sp>
          <p:nvSpPr>
            <p:cNvPr id="130140" name="Freeform 39"/>
            <p:cNvSpPr>
              <a:spLocks/>
            </p:cNvSpPr>
            <p:nvPr/>
          </p:nvSpPr>
          <p:spPr bwMode="auto">
            <a:xfrm>
              <a:off x="4265613" y="1200150"/>
              <a:ext cx="663575" cy="623888"/>
            </a:xfrm>
            <a:custGeom>
              <a:avLst/>
              <a:gdLst>
                <a:gd name="T0" fmla="*/ 0 w 418"/>
                <a:gd name="T1" fmla="*/ 2147483647 h 393"/>
                <a:gd name="T2" fmla="*/ 0 w 418"/>
                <a:gd name="T3" fmla="*/ 2147483647 h 393"/>
                <a:gd name="T4" fmla="*/ 2147483647 w 418"/>
                <a:gd name="T5" fmla="*/ 2147483647 h 393"/>
                <a:gd name="T6" fmla="*/ 2147483647 w 418"/>
                <a:gd name="T7" fmla="*/ 2147483647 h 393"/>
                <a:gd name="T8" fmla="*/ 2147483647 w 418"/>
                <a:gd name="T9" fmla="*/ 2147483647 h 393"/>
                <a:gd name="T10" fmla="*/ 2147483647 w 418"/>
                <a:gd name="T11" fmla="*/ 2147483647 h 393"/>
                <a:gd name="T12" fmla="*/ 2147483647 w 418"/>
                <a:gd name="T13" fmla="*/ 2147483647 h 393"/>
                <a:gd name="T14" fmla="*/ 2147483647 w 418"/>
                <a:gd name="T15" fmla="*/ 2147483647 h 393"/>
                <a:gd name="T16" fmla="*/ 2147483647 w 418"/>
                <a:gd name="T17" fmla="*/ 2147483647 h 393"/>
                <a:gd name="T18" fmla="*/ 2147483647 w 418"/>
                <a:gd name="T19" fmla="*/ 0 h 393"/>
                <a:gd name="T20" fmla="*/ 0 w 418"/>
                <a:gd name="T21" fmla="*/ 2147483647 h 3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8"/>
                <a:gd name="T34" fmla="*/ 0 h 393"/>
                <a:gd name="T35" fmla="*/ 418 w 418"/>
                <a:gd name="T36" fmla="*/ 393 h 3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8" h="393">
                  <a:moveTo>
                    <a:pt x="0" y="18"/>
                  </a:moveTo>
                  <a:lnTo>
                    <a:pt x="0" y="301"/>
                  </a:lnTo>
                  <a:lnTo>
                    <a:pt x="289" y="393"/>
                  </a:lnTo>
                  <a:lnTo>
                    <a:pt x="335" y="379"/>
                  </a:lnTo>
                  <a:lnTo>
                    <a:pt x="368" y="341"/>
                  </a:lnTo>
                  <a:lnTo>
                    <a:pt x="418" y="301"/>
                  </a:lnTo>
                  <a:lnTo>
                    <a:pt x="418" y="158"/>
                  </a:lnTo>
                  <a:lnTo>
                    <a:pt x="354" y="112"/>
                  </a:lnTo>
                  <a:lnTo>
                    <a:pt x="354" y="90"/>
                  </a:lnTo>
                  <a:lnTo>
                    <a:pt x="66" y="0"/>
                  </a:lnTo>
                  <a:lnTo>
                    <a:pt x="0" y="18"/>
                  </a:lnTo>
                  <a:close/>
                </a:path>
              </a:pathLst>
            </a:custGeom>
            <a:solidFill>
              <a:srgbClr val="3D61A4"/>
            </a:solidFill>
            <a:ln w="9525">
              <a:noFill/>
              <a:round/>
              <a:headEnd/>
              <a:tailEnd/>
            </a:ln>
          </p:spPr>
          <p:txBody>
            <a:bodyPr/>
            <a:lstStyle/>
            <a:p>
              <a:pPr algn="ctr"/>
              <a:endParaRPr lang="zh-CN" altLang="en-US"/>
            </a:p>
          </p:txBody>
        </p:sp>
        <p:sp>
          <p:nvSpPr>
            <p:cNvPr id="130141" name="Freeform 40"/>
            <p:cNvSpPr>
              <a:spLocks/>
            </p:cNvSpPr>
            <p:nvPr/>
          </p:nvSpPr>
          <p:spPr bwMode="auto">
            <a:xfrm>
              <a:off x="4386263" y="1709738"/>
              <a:ext cx="341313" cy="111125"/>
            </a:xfrm>
            <a:custGeom>
              <a:avLst/>
              <a:gdLst>
                <a:gd name="T0" fmla="*/ 2147483647 w 107"/>
                <a:gd name="T1" fmla="*/ 2147483647 h 35"/>
                <a:gd name="T2" fmla="*/ 0 w 107"/>
                <a:gd name="T3" fmla="*/ 2147483647 h 35"/>
                <a:gd name="T4" fmla="*/ 2147483647 w 107"/>
                <a:gd name="T5" fmla="*/ 2147483647 h 35"/>
                <a:gd name="T6" fmla="*/ 2147483647 w 107"/>
                <a:gd name="T7" fmla="*/ 2147483647 h 35"/>
                <a:gd name="T8" fmla="*/ 2147483647 w 107"/>
                <a:gd name="T9" fmla="*/ 2147483647 h 35"/>
                <a:gd name="T10" fmla="*/ 2147483647 w 107"/>
                <a:gd name="T11" fmla="*/ 0 h 35"/>
                <a:gd name="T12" fmla="*/ 2147483647 w 107"/>
                <a:gd name="T13" fmla="*/ 2147483647 h 35"/>
                <a:gd name="T14" fmla="*/ 0 60000 65536"/>
                <a:gd name="T15" fmla="*/ 0 60000 65536"/>
                <a:gd name="T16" fmla="*/ 0 60000 65536"/>
                <a:gd name="T17" fmla="*/ 0 60000 65536"/>
                <a:gd name="T18" fmla="*/ 0 60000 65536"/>
                <a:gd name="T19" fmla="*/ 0 60000 65536"/>
                <a:gd name="T20" fmla="*/ 0 60000 65536"/>
                <a:gd name="T21" fmla="*/ 0 w 107"/>
                <a:gd name="T22" fmla="*/ 0 h 35"/>
                <a:gd name="T23" fmla="*/ 107 w 107"/>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35">
                  <a:moveTo>
                    <a:pt x="8" y="5"/>
                  </a:moveTo>
                  <a:cubicBezTo>
                    <a:pt x="0" y="11"/>
                    <a:pt x="0" y="11"/>
                    <a:pt x="0" y="11"/>
                  </a:cubicBezTo>
                  <a:cubicBezTo>
                    <a:pt x="0" y="11"/>
                    <a:pt x="4" y="22"/>
                    <a:pt x="32" y="28"/>
                  </a:cubicBezTo>
                  <a:cubicBezTo>
                    <a:pt x="61" y="35"/>
                    <a:pt x="65" y="32"/>
                    <a:pt x="86" y="32"/>
                  </a:cubicBezTo>
                  <a:cubicBezTo>
                    <a:pt x="107" y="32"/>
                    <a:pt x="98" y="20"/>
                    <a:pt x="98" y="20"/>
                  </a:cubicBezTo>
                  <a:cubicBezTo>
                    <a:pt x="32" y="0"/>
                    <a:pt x="32" y="0"/>
                    <a:pt x="32" y="0"/>
                  </a:cubicBezTo>
                  <a:lnTo>
                    <a:pt x="8" y="5"/>
                  </a:lnTo>
                  <a:close/>
                </a:path>
              </a:pathLst>
            </a:custGeom>
            <a:solidFill>
              <a:srgbClr val="3D61A4"/>
            </a:solidFill>
            <a:ln w="9525">
              <a:noFill/>
              <a:round/>
              <a:headEnd/>
              <a:tailEnd/>
            </a:ln>
          </p:spPr>
          <p:txBody>
            <a:bodyPr/>
            <a:lstStyle/>
            <a:p>
              <a:pPr algn="ctr"/>
              <a:endParaRPr lang="zh-CN" altLang="en-US"/>
            </a:p>
          </p:txBody>
        </p:sp>
        <p:sp>
          <p:nvSpPr>
            <p:cNvPr id="130142" name="Freeform 41"/>
            <p:cNvSpPr>
              <a:spLocks/>
            </p:cNvSpPr>
            <p:nvPr/>
          </p:nvSpPr>
          <p:spPr bwMode="auto">
            <a:xfrm>
              <a:off x="4306888" y="1304925"/>
              <a:ext cx="369888" cy="404813"/>
            </a:xfrm>
            <a:custGeom>
              <a:avLst/>
              <a:gdLst>
                <a:gd name="T0" fmla="*/ 2147483647 w 116"/>
                <a:gd name="T1" fmla="*/ 2147483647 h 127"/>
                <a:gd name="T2" fmla="*/ 2147483647 w 116"/>
                <a:gd name="T3" fmla="*/ 2147483647 h 127"/>
                <a:gd name="T4" fmla="*/ 2147483647 w 116"/>
                <a:gd name="T5" fmla="*/ 2147483647 h 127"/>
                <a:gd name="T6" fmla="*/ 0 w 116"/>
                <a:gd name="T7" fmla="*/ 2147483647 h 127"/>
                <a:gd name="T8" fmla="*/ 0 w 116"/>
                <a:gd name="T9" fmla="*/ 2147483647 h 127"/>
                <a:gd name="T10" fmla="*/ 2147483647 w 116"/>
                <a:gd name="T11" fmla="*/ 2147483647 h 127"/>
                <a:gd name="T12" fmla="*/ 2147483647 w 116"/>
                <a:gd name="T13" fmla="*/ 2147483647 h 127"/>
                <a:gd name="T14" fmla="*/ 2147483647 w 116"/>
                <a:gd name="T15" fmla="*/ 2147483647 h 127"/>
                <a:gd name="T16" fmla="*/ 2147483647 w 116"/>
                <a:gd name="T17" fmla="*/ 2147483647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116" y="113"/>
                  </a:moveTo>
                  <a:cubicBezTo>
                    <a:pt x="116" y="122"/>
                    <a:pt x="109" y="127"/>
                    <a:pt x="100" y="124"/>
                  </a:cubicBezTo>
                  <a:cubicBezTo>
                    <a:pt x="16" y="99"/>
                    <a:pt x="16" y="99"/>
                    <a:pt x="16" y="99"/>
                  </a:cubicBezTo>
                  <a:cubicBezTo>
                    <a:pt x="7" y="96"/>
                    <a:pt x="0" y="86"/>
                    <a:pt x="0" y="77"/>
                  </a:cubicBezTo>
                  <a:cubicBezTo>
                    <a:pt x="0" y="13"/>
                    <a:pt x="0" y="13"/>
                    <a:pt x="0" y="13"/>
                  </a:cubicBezTo>
                  <a:cubicBezTo>
                    <a:pt x="0" y="5"/>
                    <a:pt x="7" y="0"/>
                    <a:pt x="16" y="2"/>
                  </a:cubicBezTo>
                  <a:cubicBezTo>
                    <a:pt x="100" y="28"/>
                    <a:pt x="100" y="28"/>
                    <a:pt x="100" y="28"/>
                  </a:cubicBezTo>
                  <a:cubicBezTo>
                    <a:pt x="109" y="31"/>
                    <a:pt x="116" y="40"/>
                    <a:pt x="116" y="49"/>
                  </a:cubicBezTo>
                  <a:lnTo>
                    <a:pt x="116" y="113"/>
                  </a:lnTo>
                  <a:close/>
                </a:path>
              </a:pathLst>
            </a:custGeom>
            <a:solidFill>
              <a:srgbClr val="FFFFFF"/>
            </a:solidFill>
            <a:ln w="9525">
              <a:noFill/>
              <a:round/>
              <a:headEnd/>
              <a:tailEnd/>
            </a:ln>
          </p:spPr>
          <p:txBody>
            <a:bodyPr/>
            <a:lstStyle/>
            <a:p>
              <a:pPr algn="ctr"/>
              <a:endParaRPr lang="zh-CN" altLang="en-US"/>
            </a:p>
          </p:txBody>
        </p:sp>
        <p:sp>
          <p:nvSpPr>
            <p:cNvPr id="130143" name="Freeform 42"/>
            <p:cNvSpPr>
              <a:spLocks/>
            </p:cNvSpPr>
            <p:nvPr/>
          </p:nvSpPr>
          <p:spPr bwMode="auto">
            <a:xfrm>
              <a:off x="4325938" y="1352550"/>
              <a:ext cx="122238" cy="271463"/>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0 h 85"/>
                <a:gd name="T20" fmla="*/ 0 w 38"/>
                <a:gd name="T21" fmla="*/ 2147483647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85"/>
                <a:gd name="T35" fmla="*/ 38 w 38"/>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85">
                  <a:moveTo>
                    <a:pt x="0" y="2"/>
                  </a:moveTo>
                  <a:cubicBezTo>
                    <a:pt x="0" y="60"/>
                    <a:pt x="0" y="60"/>
                    <a:pt x="0" y="60"/>
                  </a:cubicBezTo>
                  <a:cubicBezTo>
                    <a:pt x="0" y="68"/>
                    <a:pt x="7" y="76"/>
                    <a:pt x="14" y="79"/>
                  </a:cubicBezTo>
                  <a:cubicBezTo>
                    <a:pt x="35" y="85"/>
                    <a:pt x="35" y="85"/>
                    <a:pt x="35" y="85"/>
                  </a:cubicBezTo>
                  <a:cubicBezTo>
                    <a:pt x="36" y="85"/>
                    <a:pt x="38" y="85"/>
                    <a:pt x="38" y="84"/>
                  </a:cubicBezTo>
                  <a:cubicBezTo>
                    <a:pt x="38" y="83"/>
                    <a:pt x="38" y="82"/>
                    <a:pt x="37" y="81"/>
                  </a:cubicBezTo>
                  <a:cubicBezTo>
                    <a:pt x="15" y="75"/>
                    <a:pt x="15" y="75"/>
                    <a:pt x="15" y="75"/>
                  </a:cubicBezTo>
                  <a:cubicBezTo>
                    <a:pt x="9" y="73"/>
                    <a:pt x="4" y="66"/>
                    <a:pt x="4" y="60"/>
                  </a:cubicBezTo>
                  <a:cubicBezTo>
                    <a:pt x="4" y="2"/>
                    <a:pt x="4" y="2"/>
                    <a:pt x="4" y="2"/>
                  </a:cubicBezTo>
                  <a:cubicBezTo>
                    <a:pt x="4" y="1"/>
                    <a:pt x="3" y="0"/>
                    <a:pt x="2" y="0"/>
                  </a:cubicBezTo>
                  <a:cubicBezTo>
                    <a:pt x="1" y="0"/>
                    <a:pt x="0" y="1"/>
                    <a:pt x="0" y="2"/>
                  </a:cubicBezTo>
                  <a:close/>
                </a:path>
              </a:pathLst>
            </a:custGeom>
            <a:solidFill>
              <a:srgbClr val="3D61A4"/>
            </a:solidFill>
            <a:ln w="9525">
              <a:noFill/>
              <a:round/>
              <a:headEnd/>
              <a:tailEnd/>
            </a:ln>
          </p:spPr>
          <p:txBody>
            <a:bodyPr/>
            <a:lstStyle/>
            <a:p>
              <a:pPr algn="ctr"/>
              <a:endParaRPr lang="zh-CN" altLang="en-US"/>
            </a:p>
          </p:txBody>
        </p:sp>
        <p:sp>
          <p:nvSpPr>
            <p:cNvPr id="130144" name="Oval 43"/>
            <p:cNvSpPr>
              <a:spLocks noChangeArrowheads="1"/>
            </p:cNvSpPr>
            <p:nvPr/>
          </p:nvSpPr>
          <p:spPr bwMode="auto">
            <a:xfrm>
              <a:off x="4638675" y="1731963"/>
              <a:ext cx="31750" cy="31750"/>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45" name="Freeform 44"/>
            <p:cNvSpPr>
              <a:spLocks/>
            </p:cNvSpPr>
            <p:nvPr/>
          </p:nvSpPr>
          <p:spPr bwMode="auto">
            <a:xfrm>
              <a:off x="4265613" y="1225550"/>
              <a:ext cx="561975" cy="598488"/>
            </a:xfrm>
            <a:custGeom>
              <a:avLst/>
              <a:gdLst>
                <a:gd name="T0" fmla="*/ 2147483647 w 354"/>
                <a:gd name="T1" fmla="*/ 2147483647 h 377"/>
                <a:gd name="T2" fmla="*/ 2147483647 w 354"/>
                <a:gd name="T3" fmla="*/ 2147483647 h 377"/>
                <a:gd name="T4" fmla="*/ 2147483647 w 354"/>
                <a:gd name="T5" fmla="*/ 2147483647 h 377"/>
                <a:gd name="T6" fmla="*/ 2147483647 w 354"/>
                <a:gd name="T7" fmla="*/ 0 h 377"/>
                <a:gd name="T8" fmla="*/ 0 w 354"/>
                <a:gd name="T9" fmla="*/ 2147483647 h 377"/>
                <a:gd name="T10" fmla="*/ 0 w 354"/>
                <a:gd name="T11" fmla="*/ 2147483647 h 377"/>
                <a:gd name="T12" fmla="*/ 2147483647 w 354"/>
                <a:gd name="T13" fmla="*/ 2147483647 h 377"/>
                <a:gd name="T14" fmla="*/ 2147483647 w 354"/>
                <a:gd name="T15" fmla="*/ 2147483647 h 377"/>
                <a:gd name="T16" fmla="*/ 2147483647 w 354"/>
                <a:gd name="T17" fmla="*/ 2147483647 h 377"/>
                <a:gd name="T18" fmla="*/ 2147483647 w 354"/>
                <a:gd name="T19" fmla="*/ 2147483647 h 377"/>
                <a:gd name="T20" fmla="*/ 2147483647 w 354"/>
                <a:gd name="T21" fmla="*/ 2147483647 h 377"/>
                <a:gd name="T22" fmla="*/ 2147483647 w 354"/>
                <a:gd name="T23" fmla="*/ 2147483647 h 377"/>
                <a:gd name="T24" fmla="*/ 2147483647 w 354"/>
                <a:gd name="T25" fmla="*/ 2147483647 h 3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4"/>
                <a:gd name="T40" fmla="*/ 0 h 377"/>
                <a:gd name="T41" fmla="*/ 354 w 354"/>
                <a:gd name="T42" fmla="*/ 377 h 3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4" h="377">
                  <a:moveTo>
                    <a:pt x="354" y="74"/>
                  </a:moveTo>
                  <a:lnTo>
                    <a:pt x="346" y="72"/>
                  </a:lnTo>
                  <a:lnTo>
                    <a:pt x="287" y="92"/>
                  </a:lnTo>
                  <a:lnTo>
                    <a:pt x="6" y="0"/>
                  </a:lnTo>
                  <a:lnTo>
                    <a:pt x="0" y="2"/>
                  </a:lnTo>
                  <a:lnTo>
                    <a:pt x="0" y="6"/>
                  </a:lnTo>
                  <a:lnTo>
                    <a:pt x="285" y="98"/>
                  </a:lnTo>
                  <a:lnTo>
                    <a:pt x="285" y="375"/>
                  </a:lnTo>
                  <a:lnTo>
                    <a:pt x="289" y="377"/>
                  </a:lnTo>
                  <a:lnTo>
                    <a:pt x="291" y="375"/>
                  </a:lnTo>
                  <a:lnTo>
                    <a:pt x="291" y="98"/>
                  </a:lnTo>
                  <a:lnTo>
                    <a:pt x="354" y="78"/>
                  </a:lnTo>
                  <a:lnTo>
                    <a:pt x="354" y="74"/>
                  </a:lnTo>
                  <a:close/>
                </a:path>
              </a:pathLst>
            </a:custGeom>
            <a:solidFill>
              <a:srgbClr val="FFFFFF"/>
            </a:solidFill>
            <a:ln w="9525">
              <a:noFill/>
              <a:round/>
              <a:headEnd/>
              <a:tailEnd/>
            </a:ln>
          </p:spPr>
          <p:txBody>
            <a:bodyPr/>
            <a:lstStyle/>
            <a:p>
              <a:pPr algn="ctr"/>
              <a:endParaRPr lang="zh-CN" altLang="en-US"/>
            </a:p>
          </p:txBody>
        </p:sp>
      </p:grpSp>
      <p:grpSp>
        <p:nvGrpSpPr>
          <p:cNvPr id="130057" name="Group 534"/>
          <p:cNvGrpSpPr>
            <a:grpSpLocks/>
          </p:cNvGrpSpPr>
          <p:nvPr/>
        </p:nvGrpSpPr>
        <p:grpSpPr bwMode="auto">
          <a:xfrm>
            <a:off x="4067175" y="1268413"/>
            <a:ext cx="649288" cy="619125"/>
            <a:chOff x="2562" y="908"/>
            <a:chExt cx="319" cy="281"/>
          </a:xfrm>
        </p:grpSpPr>
        <p:grpSp>
          <p:nvGrpSpPr>
            <p:cNvPr id="130122" name="Group 253"/>
            <p:cNvGrpSpPr>
              <a:grpSpLocks/>
            </p:cNvGrpSpPr>
            <p:nvPr/>
          </p:nvGrpSpPr>
          <p:grpSpPr bwMode="auto">
            <a:xfrm>
              <a:off x="2562" y="908"/>
              <a:ext cx="228" cy="254"/>
              <a:chOff x="2557463" y="5356226"/>
              <a:chExt cx="569913" cy="681038"/>
            </a:xfrm>
          </p:grpSpPr>
          <p:sp>
            <p:nvSpPr>
              <p:cNvPr id="130132"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lgn="ctr"/>
                <a:endParaRPr lang="zh-CN" altLang="en-US"/>
              </a:p>
            </p:txBody>
          </p:sp>
          <p:sp>
            <p:nvSpPr>
              <p:cNvPr id="130133"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lgn="ctr"/>
                <a:endParaRPr lang="zh-CN" altLang="en-US"/>
              </a:p>
            </p:txBody>
          </p:sp>
          <p:sp>
            <p:nvSpPr>
              <p:cNvPr id="130134"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35"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endParaRPr lang="zh-CN" altLang="en-US"/>
              </a:p>
            </p:txBody>
          </p:sp>
          <p:sp>
            <p:nvSpPr>
              <p:cNvPr id="130136"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endParaRPr lang="zh-CN" altLang="en-US"/>
              </a:p>
            </p:txBody>
          </p:sp>
          <p:sp>
            <p:nvSpPr>
              <p:cNvPr id="130137"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lgn="ctr"/>
                <a:endParaRPr lang="zh-CN" altLang="en-US"/>
              </a:p>
            </p:txBody>
          </p:sp>
          <p:sp>
            <p:nvSpPr>
              <p:cNvPr id="130138"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39"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lgn="ctr"/>
                <a:endParaRPr lang="zh-CN" altLang="en-US"/>
              </a:p>
            </p:txBody>
          </p:sp>
        </p:grpSp>
        <p:grpSp>
          <p:nvGrpSpPr>
            <p:cNvPr id="130123" name="Group 253"/>
            <p:cNvGrpSpPr>
              <a:grpSpLocks/>
            </p:cNvGrpSpPr>
            <p:nvPr/>
          </p:nvGrpSpPr>
          <p:grpSpPr bwMode="auto">
            <a:xfrm>
              <a:off x="2653" y="935"/>
              <a:ext cx="228" cy="254"/>
              <a:chOff x="2557463" y="5356226"/>
              <a:chExt cx="569913" cy="681038"/>
            </a:xfrm>
          </p:grpSpPr>
          <p:sp>
            <p:nvSpPr>
              <p:cNvPr id="130124"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lgn="ctr"/>
                <a:endParaRPr lang="zh-CN" altLang="en-US"/>
              </a:p>
            </p:txBody>
          </p:sp>
          <p:sp>
            <p:nvSpPr>
              <p:cNvPr id="130125"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lgn="ctr"/>
                <a:endParaRPr lang="zh-CN" altLang="en-US"/>
              </a:p>
            </p:txBody>
          </p:sp>
          <p:sp>
            <p:nvSpPr>
              <p:cNvPr id="130126"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27"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endParaRPr lang="zh-CN" altLang="en-US"/>
              </a:p>
            </p:txBody>
          </p:sp>
          <p:sp>
            <p:nvSpPr>
              <p:cNvPr id="130128"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endParaRPr lang="zh-CN" altLang="en-US"/>
              </a:p>
            </p:txBody>
          </p:sp>
          <p:sp>
            <p:nvSpPr>
              <p:cNvPr id="130129"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lgn="ctr"/>
                <a:endParaRPr lang="zh-CN" altLang="en-US"/>
              </a:p>
            </p:txBody>
          </p:sp>
          <p:sp>
            <p:nvSpPr>
              <p:cNvPr id="130130"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31"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lgn="ctr"/>
                <a:endParaRPr lang="zh-CN" altLang="en-US"/>
              </a:p>
            </p:txBody>
          </p:sp>
        </p:grpSp>
      </p:grpSp>
      <p:sp>
        <p:nvSpPr>
          <p:cNvPr id="130058" name="AutoShape 535"/>
          <p:cNvSpPr>
            <a:spLocks noChangeArrowheads="1"/>
          </p:cNvSpPr>
          <p:nvPr/>
        </p:nvSpPr>
        <p:spPr bwMode="gray">
          <a:xfrm>
            <a:off x="5076825" y="2714625"/>
            <a:ext cx="868363" cy="928688"/>
          </a:xfrm>
          <a:prstGeom prst="roundRect">
            <a:avLst>
              <a:gd name="adj" fmla="val 32838"/>
            </a:avLst>
          </a:prstGeom>
          <a:solidFill>
            <a:srgbClr val="F8F8F8"/>
          </a:solidFill>
          <a:ln w="9525">
            <a:solidFill>
              <a:schemeClr val="folHlink"/>
            </a:solidFill>
            <a:round/>
            <a:headEnd/>
            <a:tailEnd/>
          </a:ln>
        </p:spPr>
        <p:txBody>
          <a:bodyPr wrap="none" anchor="ctr"/>
          <a:lstStyle/>
          <a:p>
            <a:pPr algn="ctr"/>
            <a:endParaRPr lang="zh-CN" altLang="en-US"/>
          </a:p>
        </p:txBody>
      </p:sp>
      <p:sp>
        <p:nvSpPr>
          <p:cNvPr id="128011" name="Rectangle 536"/>
          <p:cNvSpPr>
            <a:spLocks noChangeArrowheads="1"/>
          </p:cNvSpPr>
          <p:nvPr/>
        </p:nvSpPr>
        <p:spPr bwMode="gray">
          <a:xfrm>
            <a:off x="5072063" y="2781300"/>
            <a:ext cx="928687" cy="830263"/>
          </a:xfrm>
          <a:prstGeom prst="rect">
            <a:avLst/>
          </a:prstGeom>
          <a:noFill/>
          <a:ln w="9525">
            <a:noFill/>
            <a:miter lim="800000"/>
            <a:headEnd/>
            <a:tailEnd/>
          </a:ln>
        </p:spPr>
        <p:txBody>
          <a:bodyPr>
            <a:spAutoFit/>
          </a:bodyPr>
          <a:lstStyle/>
          <a:p>
            <a:pPr algn="ctr">
              <a:defRPr/>
            </a:pPr>
            <a:r>
              <a:rPr kumimoji="0" lang="en-US" altLang="zh-CN" dirty="0">
                <a:solidFill>
                  <a:schemeClr val="folHlink"/>
                </a:solidFill>
                <a:latin typeface="+mn-lt"/>
                <a:ea typeface="华文细黑" pitchFamily="2" charset="-122"/>
              </a:rPr>
              <a:t>Central system for other regions</a:t>
            </a:r>
            <a:endParaRPr kumimoji="0" lang="zh-CN" altLang="en-US" dirty="0">
              <a:solidFill>
                <a:schemeClr val="folHlink"/>
              </a:solidFill>
              <a:latin typeface="+mn-lt"/>
              <a:ea typeface="华文细黑" pitchFamily="2" charset="-122"/>
            </a:endParaRPr>
          </a:p>
        </p:txBody>
      </p:sp>
      <p:sp>
        <p:nvSpPr>
          <p:cNvPr id="128012" name="Rectangle 537"/>
          <p:cNvSpPr>
            <a:spLocks noChangeArrowheads="1"/>
          </p:cNvSpPr>
          <p:nvPr/>
        </p:nvSpPr>
        <p:spPr bwMode="gray">
          <a:xfrm>
            <a:off x="1428750" y="1323975"/>
            <a:ext cx="1285875" cy="461963"/>
          </a:xfrm>
          <a:prstGeom prst="rect">
            <a:avLst/>
          </a:prstGeom>
          <a:noFill/>
          <a:ln w="9525">
            <a:noFill/>
            <a:miter lim="800000"/>
            <a:headEnd/>
            <a:tailEnd/>
          </a:ln>
        </p:spPr>
        <p:txBody>
          <a:bodyPr>
            <a:spAutoFit/>
          </a:bodyPr>
          <a:lstStyle/>
          <a:p>
            <a:pPr algn="ctr">
              <a:defRPr/>
            </a:pPr>
            <a:r>
              <a:rPr kumimoji="0" lang="en-US" altLang="zh-CN" dirty="0">
                <a:solidFill>
                  <a:schemeClr val="folHlink"/>
                </a:solidFill>
                <a:latin typeface="+mn-lt"/>
                <a:ea typeface="华文细黑" pitchFamily="2" charset="-122"/>
              </a:rPr>
              <a:t>Headquarter</a:t>
            </a:r>
            <a:endParaRPr kumimoji="0" lang="zh-CN" altLang="en-US" dirty="0">
              <a:solidFill>
                <a:schemeClr val="folHlink"/>
              </a:solidFill>
              <a:latin typeface="+mn-lt"/>
              <a:ea typeface="华文细黑" pitchFamily="2" charset="-122"/>
            </a:endParaRPr>
          </a:p>
          <a:p>
            <a:pPr algn="ctr">
              <a:defRPr/>
            </a:pPr>
            <a:r>
              <a:rPr kumimoji="0" lang="en-US" altLang="zh-CN" dirty="0">
                <a:solidFill>
                  <a:schemeClr val="folHlink"/>
                </a:solidFill>
                <a:latin typeface="+mn-lt"/>
                <a:ea typeface="华文细黑" pitchFamily="2" charset="-122"/>
              </a:rPr>
              <a:t>Central system</a:t>
            </a:r>
            <a:endParaRPr kumimoji="0" lang="zh-CN" altLang="en-US" dirty="0">
              <a:solidFill>
                <a:schemeClr val="folHlink"/>
              </a:solidFill>
              <a:latin typeface="+mn-lt"/>
              <a:ea typeface="华文细黑" pitchFamily="2" charset="-122"/>
            </a:endParaRPr>
          </a:p>
        </p:txBody>
      </p:sp>
      <p:sp>
        <p:nvSpPr>
          <p:cNvPr id="128013" name="Rectangle 538"/>
          <p:cNvSpPr>
            <a:spLocks noChangeArrowheads="1"/>
          </p:cNvSpPr>
          <p:nvPr/>
        </p:nvSpPr>
        <p:spPr bwMode="gray">
          <a:xfrm>
            <a:off x="785813" y="2681288"/>
            <a:ext cx="1357312" cy="461962"/>
          </a:xfrm>
          <a:prstGeom prst="rect">
            <a:avLst/>
          </a:prstGeom>
          <a:noFill/>
          <a:ln w="9525" algn="ctr">
            <a:noFill/>
            <a:miter lim="800000"/>
            <a:headEnd/>
            <a:tailEnd/>
          </a:ln>
        </p:spPr>
        <p:txBody>
          <a:bodyPr>
            <a:spAutoFit/>
          </a:bodyPr>
          <a:lstStyle/>
          <a:p>
            <a:pPr algn="ctr">
              <a:defRPr/>
            </a:pPr>
            <a:r>
              <a:rPr kumimoji="0" lang="en-US" altLang="zh-CN" dirty="0">
                <a:solidFill>
                  <a:schemeClr val="folHlink"/>
                </a:solidFill>
                <a:latin typeface="+mn-lt"/>
                <a:ea typeface="华文细黑" pitchFamily="2" charset="-122"/>
              </a:rPr>
              <a:t>Central system at local level</a:t>
            </a:r>
            <a:endParaRPr kumimoji="0" lang="zh-CN" altLang="en-US" dirty="0">
              <a:solidFill>
                <a:schemeClr val="folHlink"/>
              </a:solidFill>
              <a:latin typeface="+mn-lt"/>
              <a:ea typeface="华文细黑" pitchFamily="2" charset="-122"/>
            </a:endParaRPr>
          </a:p>
        </p:txBody>
      </p:sp>
      <p:sp>
        <p:nvSpPr>
          <p:cNvPr id="128014" name="Rectangle 539"/>
          <p:cNvSpPr>
            <a:spLocks noChangeArrowheads="1"/>
          </p:cNvSpPr>
          <p:nvPr/>
        </p:nvSpPr>
        <p:spPr bwMode="gray">
          <a:xfrm>
            <a:off x="593725" y="4292600"/>
            <a:ext cx="1406525" cy="461963"/>
          </a:xfrm>
          <a:prstGeom prst="rect">
            <a:avLst/>
          </a:prstGeom>
          <a:noFill/>
          <a:ln w="9525" algn="ctr">
            <a:noFill/>
            <a:miter lim="800000"/>
            <a:headEnd/>
            <a:tailEnd/>
          </a:ln>
        </p:spPr>
        <p:txBody>
          <a:bodyPr>
            <a:spAutoFit/>
          </a:bodyPr>
          <a:lstStyle/>
          <a:p>
            <a:pPr algn="ctr">
              <a:defRPr/>
            </a:pPr>
            <a:r>
              <a:rPr kumimoji="0" lang="en-US" altLang="zh-CN" dirty="0">
                <a:solidFill>
                  <a:schemeClr val="folHlink"/>
                </a:solidFill>
                <a:latin typeface="+mn-lt"/>
                <a:ea typeface="华文细黑" pitchFamily="2" charset="-122"/>
              </a:rPr>
              <a:t>System at the station level</a:t>
            </a:r>
            <a:endParaRPr kumimoji="0" lang="zh-CN" altLang="en-US" dirty="0">
              <a:solidFill>
                <a:schemeClr val="folHlink"/>
              </a:solidFill>
              <a:latin typeface="+mn-lt"/>
              <a:ea typeface="华文细黑" pitchFamily="2" charset="-122"/>
            </a:endParaRPr>
          </a:p>
        </p:txBody>
      </p:sp>
      <p:sp>
        <p:nvSpPr>
          <p:cNvPr id="128015" name="Rectangle 540"/>
          <p:cNvSpPr>
            <a:spLocks noChangeArrowheads="1"/>
          </p:cNvSpPr>
          <p:nvPr/>
        </p:nvSpPr>
        <p:spPr bwMode="gray">
          <a:xfrm>
            <a:off x="1063625" y="5949950"/>
            <a:ext cx="1008063" cy="276225"/>
          </a:xfrm>
          <a:prstGeom prst="rect">
            <a:avLst/>
          </a:prstGeom>
          <a:noFill/>
          <a:ln w="9525" algn="ctr">
            <a:noFill/>
            <a:miter lim="800000"/>
            <a:headEnd/>
            <a:tailEnd/>
          </a:ln>
        </p:spPr>
        <p:txBody>
          <a:bodyPr>
            <a:spAutoFit/>
          </a:bodyPr>
          <a:lstStyle/>
          <a:p>
            <a:pPr algn="ctr">
              <a:defRPr/>
            </a:pPr>
            <a:r>
              <a:rPr kumimoji="0" lang="en-US" altLang="zh-CN" dirty="0">
                <a:solidFill>
                  <a:schemeClr val="folHlink"/>
                </a:solidFill>
                <a:latin typeface="+mn-lt"/>
                <a:ea typeface="华文细黑" pitchFamily="2" charset="-122"/>
              </a:rPr>
              <a:t>Sale points</a:t>
            </a:r>
            <a:endParaRPr kumimoji="0" lang="zh-CN" altLang="en-US" dirty="0">
              <a:solidFill>
                <a:schemeClr val="folHlink"/>
              </a:solidFill>
              <a:latin typeface="+mn-lt"/>
              <a:ea typeface="华文细黑" pitchFamily="2" charset="-122"/>
            </a:endParaRPr>
          </a:p>
        </p:txBody>
      </p:sp>
      <p:grpSp>
        <p:nvGrpSpPr>
          <p:cNvPr id="130064" name="Group 541"/>
          <p:cNvGrpSpPr>
            <a:grpSpLocks/>
          </p:cNvGrpSpPr>
          <p:nvPr/>
        </p:nvGrpSpPr>
        <p:grpSpPr bwMode="auto">
          <a:xfrm>
            <a:off x="3563938" y="2708275"/>
            <a:ext cx="649287" cy="619125"/>
            <a:chOff x="2562" y="908"/>
            <a:chExt cx="319" cy="281"/>
          </a:xfrm>
        </p:grpSpPr>
        <p:grpSp>
          <p:nvGrpSpPr>
            <p:cNvPr id="130104" name="Group 253"/>
            <p:cNvGrpSpPr>
              <a:grpSpLocks/>
            </p:cNvGrpSpPr>
            <p:nvPr/>
          </p:nvGrpSpPr>
          <p:grpSpPr bwMode="auto">
            <a:xfrm>
              <a:off x="2562" y="908"/>
              <a:ext cx="228" cy="254"/>
              <a:chOff x="2557463" y="5356226"/>
              <a:chExt cx="569913" cy="681038"/>
            </a:xfrm>
          </p:grpSpPr>
          <p:sp>
            <p:nvSpPr>
              <p:cNvPr id="130114"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lgn="ctr"/>
                <a:endParaRPr lang="zh-CN" altLang="en-US"/>
              </a:p>
            </p:txBody>
          </p:sp>
          <p:sp>
            <p:nvSpPr>
              <p:cNvPr id="130115"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lgn="ctr"/>
                <a:endParaRPr lang="zh-CN" altLang="en-US"/>
              </a:p>
            </p:txBody>
          </p:sp>
          <p:sp>
            <p:nvSpPr>
              <p:cNvPr id="130116"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17"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endParaRPr lang="zh-CN" altLang="en-US"/>
              </a:p>
            </p:txBody>
          </p:sp>
          <p:sp>
            <p:nvSpPr>
              <p:cNvPr id="130118"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endParaRPr lang="zh-CN" altLang="en-US"/>
              </a:p>
            </p:txBody>
          </p:sp>
          <p:sp>
            <p:nvSpPr>
              <p:cNvPr id="130119"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lgn="ctr"/>
                <a:endParaRPr lang="zh-CN" altLang="en-US"/>
              </a:p>
            </p:txBody>
          </p:sp>
          <p:sp>
            <p:nvSpPr>
              <p:cNvPr id="130120"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21"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lgn="ctr"/>
                <a:endParaRPr lang="zh-CN" altLang="en-US"/>
              </a:p>
            </p:txBody>
          </p:sp>
        </p:grpSp>
        <p:grpSp>
          <p:nvGrpSpPr>
            <p:cNvPr id="130105" name="Group 253"/>
            <p:cNvGrpSpPr>
              <a:grpSpLocks/>
            </p:cNvGrpSpPr>
            <p:nvPr/>
          </p:nvGrpSpPr>
          <p:grpSpPr bwMode="auto">
            <a:xfrm>
              <a:off x="2653" y="935"/>
              <a:ext cx="228" cy="254"/>
              <a:chOff x="2557463" y="5356226"/>
              <a:chExt cx="569913" cy="681038"/>
            </a:xfrm>
          </p:grpSpPr>
          <p:sp>
            <p:nvSpPr>
              <p:cNvPr id="130106"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lgn="ctr"/>
                <a:endParaRPr lang="zh-CN" altLang="en-US"/>
              </a:p>
            </p:txBody>
          </p:sp>
          <p:sp>
            <p:nvSpPr>
              <p:cNvPr id="130107"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lgn="ctr"/>
                <a:endParaRPr lang="zh-CN" altLang="en-US"/>
              </a:p>
            </p:txBody>
          </p:sp>
          <p:sp>
            <p:nvSpPr>
              <p:cNvPr id="130108"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09"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endParaRPr lang="zh-CN" altLang="en-US"/>
              </a:p>
            </p:txBody>
          </p:sp>
          <p:sp>
            <p:nvSpPr>
              <p:cNvPr id="130110"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endParaRPr lang="zh-CN" altLang="en-US"/>
              </a:p>
            </p:txBody>
          </p:sp>
          <p:sp>
            <p:nvSpPr>
              <p:cNvPr id="130111"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lgn="ctr"/>
                <a:endParaRPr lang="zh-CN" altLang="en-US"/>
              </a:p>
            </p:txBody>
          </p:sp>
          <p:sp>
            <p:nvSpPr>
              <p:cNvPr id="130112"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13"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lgn="ctr"/>
                <a:endParaRPr lang="zh-CN" altLang="en-US"/>
              </a:p>
            </p:txBody>
          </p:sp>
        </p:grpSp>
      </p:grpSp>
      <p:grpSp>
        <p:nvGrpSpPr>
          <p:cNvPr id="130065" name="Group 560"/>
          <p:cNvGrpSpPr>
            <a:grpSpLocks/>
          </p:cNvGrpSpPr>
          <p:nvPr/>
        </p:nvGrpSpPr>
        <p:grpSpPr bwMode="auto">
          <a:xfrm>
            <a:off x="3203575" y="4292600"/>
            <a:ext cx="649288" cy="619125"/>
            <a:chOff x="2562" y="908"/>
            <a:chExt cx="319" cy="281"/>
          </a:xfrm>
        </p:grpSpPr>
        <p:grpSp>
          <p:nvGrpSpPr>
            <p:cNvPr id="130086" name="Group 253"/>
            <p:cNvGrpSpPr>
              <a:grpSpLocks/>
            </p:cNvGrpSpPr>
            <p:nvPr/>
          </p:nvGrpSpPr>
          <p:grpSpPr bwMode="auto">
            <a:xfrm>
              <a:off x="2562" y="908"/>
              <a:ext cx="228" cy="254"/>
              <a:chOff x="2557463" y="5356226"/>
              <a:chExt cx="569913" cy="681038"/>
            </a:xfrm>
          </p:grpSpPr>
          <p:sp>
            <p:nvSpPr>
              <p:cNvPr id="130096"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lgn="ctr"/>
                <a:endParaRPr lang="zh-CN" altLang="en-US"/>
              </a:p>
            </p:txBody>
          </p:sp>
          <p:sp>
            <p:nvSpPr>
              <p:cNvPr id="130097"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lgn="ctr"/>
                <a:endParaRPr lang="zh-CN" altLang="en-US"/>
              </a:p>
            </p:txBody>
          </p:sp>
          <p:sp>
            <p:nvSpPr>
              <p:cNvPr id="130098"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099"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endParaRPr lang="zh-CN" altLang="en-US"/>
              </a:p>
            </p:txBody>
          </p:sp>
          <p:sp>
            <p:nvSpPr>
              <p:cNvPr id="130100"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endParaRPr lang="zh-CN" altLang="en-US"/>
              </a:p>
            </p:txBody>
          </p:sp>
          <p:sp>
            <p:nvSpPr>
              <p:cNvPr id="130101"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lgn="ctr"/>
                <a:endParaRPr lang="zh-CN" altLang="en-US"/>
              </a:p>
            </p:txBody>
          </p:sp>
          <p:sp>
            <p:nvSpPr>
              <p:cNvPr id="130102"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103"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lgn="ctr"/>
                <a:endParaRPr lang="zh-CN" altLang="en-US"/>
              </a:p>
            </p:txBody>
          </p:sp>
        </p:grpSp>
        <p:grpSp>
          <p:nvGrpSpPr>
            <p:cNvPr id="130087" name="Group 253"/>
            <p:cNvGrpSpPr>
              <a:grpSpLocks/>
            </p:cNvGrpSpPr>
            <p:nvPr/>
          </p:nvGrpSpPr>
          <p:grpSpPr bwMode="auto">
            <a:xfrm>
              <a:off x="2653" y="935"/>
              <a:ext cx="228" cy="254"/>
              <a:chOff x="2557463" y="5356226"/>
              <a:chExt cx="569913" cy="681038"/>
            </a:xfrm>
          </p:grpSpPr>
          <p:sp>
            <p:nvSpPr>
              <p:cNvPr id="130088" name="Freeform 98"/>
              <p:cNvSpPr>
                <a:spLocks/>
              </p:cNvSpPr>
              <p:nvPr/>
            </p:nvSpPr>
            <p:spPr bwMode="auto">
              <a:xfrm>
                <a:off x="2557463" y="5356226"/>
                <a:ext cx="569913" cy="681038"/>
              </a:xfrm>
              <a:custGeom>
                <a:avLst/>
                <a:gdLst>
                  <a:gd name="T0" fmla="*/ 0 w 359"/>
                  <a:gd name="T1" fmla="*/ 2147483647 h 429"/>
                  <a:gd name="T2" fmla="*/ 0 w 359"/>
                  <a:gd name="T3" fmla="*/ 2147483647 h 429"/>
                  <a:gd name="T4" fmla="*/ 2147483647 w 359"/>
                  <a:gd name="T5" fmla="*/ 2147483647 h 429"/>
                  <a:gd name="T6" fmla="*/ 2147483647 w 359"/>
                  <a:gd name="T7" fmla="*/ 2147483647 h 429"/>
                  <a:gd name="T8" fmla="*/ 2147483647 w 359"/>
                  <a:gd name="T9" fmla="*/ 2147483647 h 429"/>
                  <a:gd name="T10" fmla="*/ 2147483647 w 359"/>
                  <a:gd name="T11" fmla="*/ 0 h 429"/>
                  <a:gd name="T12" fmla="*/ 0 w 359"/>
                  <a:gd name="T13" fmla="*/ 2147483647 h 429"/>
                  <a:gd name="T14" fmla="*/ 0 60000 65536"/>
                  <a:gd name="T15" fmla="*/ 0 60000 65536"/>
                  <a:gd name="T16" fmla="*/ 0 60000 65536"/>
                  <a:gd name="T17" fmla="*/ 0 60000 65536"/>
                  <a:gd name="T18" fmla="*/ 0 60000 65536"/>
                  <a:gd name="T19" fmla="*/ 0 60000 65536"/>
                  <a:gd name="T20" fmla="*/ 0 60000 65536"/>
                  <a:gd name="T21" fmla="*/ 0 w 359"/>
                  <a:gd name="T22" fmla="*/ 0 h 429"/>
                  <a:gd name="T23" fmla="*/ 359 w 359"/>
                  <a:gd name="T24" fmla="*/ 429 h 4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 h="429">
                    <a:moveTo>
                      <a:pt x="0" y="68"/>
                    </a:moveTo>
                    <a:lnTo>
                      <a:pt x="0" y="393"/>
                    </a:lnTo>
                    <a:lnTo>
                      <a:pt x="121" y="429"/>
                    </a:lnTo>
                    <a:lnTo>
                      <a:pt x="359" y="355"/>
                    </a:lnTo>
                    <a:lnTo>
                      <a:pt x="359" y="32"/>
                    </a:lnTo>
                    <a:lnTo>
                      <a:pt x="239" y="0"/>
                    </a:lnTo>
                    <a:lnTo>
                      <a:pt x="0" y="68"/>
                    </a:lnTo>
                    <a:close/>
                  </a:path>
                </a:pathLst>
              </a:custGeom>
              <a:solidFill>
                <a:srgbClr val="3D61A4"/>
              </a:solidFill>
              <a:ln w="9525">
                <a:noFill/>
                <a:round/>
                <a:headEnd/>
                <a:tailEnd/>
              </a:ln>
            </p:spPr>
            <p:txBody>
              <a:bodyPr/>
              <a:lstStyle/>
              <a:p>
                <a:pPr algn="ctr"/>
                <a:endParaRPr lang="zh-CN" altLang="en-US"/>
              </a:p>
            </p:txBody>
          </p:sp>
          <p:sp>
            <p:nvSpPr>
              <p:cNvPr id="130089" name="Freeform 99"/>
              <p:cNvSpPr>
                <a:spLocks/>
              </p:cNvSpPr>
              <p:nvPr/>
            </p:nvSpPr>
            <p:spPr bwMode="auto">
              <a:xfrm>
                <a:off x="2640013" y="5780088"/>
                <a:ext cx="41275" cy="63500"/>
              </a:xfrm>
              <a:custGeom>
                <a:avLst/>
                <a:gdLst>
                  <a:gd name="T0" fmla="*/ 2147483647 w 13"/>
                  <a:gd name="T1" fmla="*/ 2147483647 h 20"/>
                  <a:gd name="T2" fmla="*/ 2147483647 w 13"/>
                  <a:gd name="T3" fmla="*/ 0 h 20"/>
                  <a:gd name="T4" fmla="*/ 2147483647 w 13"/>
                  <a:gd name="T5" fmla="*/ 2147483647 h 20"/>
                  <a:gd name="T6" fmla="*/ 2147483647 w 13"/>
                  <a:gd name="T7" fmla="*/ 2147483647 h 20"/>
                  <a:gd name="T8" fmla="*/ 0 w 13"/>
                  <a:gd name="T9" fmla="*/ 2147483647 h 20"/>
                  <a:gd name="T10" fmla="*/ 2147483647 w 13"/>
                  <a:gd name="T11" fmla="*/ 2147483647 h 20"/>
                  <a:gd name="T12" fmla="*/ 2147483647 w 13"/>
                  <a:gd name="T13" fmla="*/ 2147483647 h 20"/>
                  <a:gd name="T14" fmla="*/ 0 60000 65536"/>
                  <a:gd name="T15" fmla="*/ 0 60000 65536"/>
                  <a:gd name="T16" fmla="*/ 0 60000 65536"/>
                  <a:gd name="T17" fmla="*/ 0 60000 65536"/>
                  <a:gd name="T18" fmla="*/ 0 60000 65536"/>
                  <a:gd name="T19" fmla="*/ 0 60000 65536"/>
                  <a:gd name="T20" fmla="*/ 0 60000 65536"/>
                  <a:gd name="T21" fmla="*/ 0 w 13"/>
                  <a:gd name="T22" fmla="*/ 0 h 20"/>
                  <a:gd name="T23" fmla="*/ 13 w 1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0">
                    <a:moveTo>
                      <a:pt x="12" y="9"/>
                    </a:moveTo>
                    <a:cubicBezTo>
                      <a:pt x="12" y="4"/>
                      <a:pt x="9" y="1"/>
                      <a:pt x="5" y="0"/>
                    </a:cubicBezTo>
                    <a:cubicBezTo>
                      <a:pt x="7" y="2"/>
                      <a:pt x="9" y="4"/>
                      <a:pt x="10" y="8"/>
                    </a:cubicBezTo>
                    <a:cubicBezTo>
                      <a:pt x="11" y="13"/>
                      <a:pt x="8" y="18"/>
                      <a:pt x="3" y="19"/>
                    </a:cubicBezTo>
                    <a:cubicBezTo>
                      <a:pt x="2" y="19"/>
                      <a:pt x="1" y="19"/>
                      <a:pt x="0" y="18"/>
                    </a:cubicBezTo>
                    <a:cubicBezTo>
                      <a:pt x="2" y="19"/>
                      <a:pt x="4" y="20"/>
                      <a:pt x="5" y="20"/>
                    </a:cubicBezTo>
                    <a:cubicBezTo>
                      <a:pt x="10" y="19"/>
                      <a:pt x="13" y="14"/>
                      <a:pt x="12" y="9"/>
                    </a:cubicBezTo>
                  </a:path>
                </a:pathLst>
              </a:custGeom>
              <a:solidFill>
                <a:srgbClr val="FFFFFF"/>
              </a:solidFill>
              <a:ln w="9525">
                <a:noFill/>
                <a:round/>
                <a:headEnd/>
                <a:tailEnd/>
              </a:ln>
            </p:spPr>
            <p:txBody>
              <a:bodyPr/>
              <a:lstStyle/>
              <a:p>
                <a:pPr algn="ctr"/>
                <a:endParaRPr lang="zh-CN" altLang="en-US"/>
              </a:p>
            </p:txBody>
          </p:sp>
          <p:sp>
            <p:nvSpPr>
              <p:cNvPr id="130090" name="Oval 100"/>
              <p:cNvSpPr>
                <a:spLocks noChangeArrowheads="1"/>
              </p:cNvSpPr>
              <p:nvPr/>
            </p:nvSpPr>
            <p:spPr bwMode="auto">
              <a:xfrm>
                <a:off x="2630488" y="5792788"/>
                <a:ext cx="28575" cy="3492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091" name="Freeform 101"/>
              <p:cNvSpPr>
                <a:spLocks/>
              </p:cNvSpPr>
              <p:nvPr/>
            </p:nvSpPr>
            <p:spPr bwMode="auto">
              <a:xfrm>
                <a:off x="3028950" y="57689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endParaRPr lang="zh-CN" altLang="en-US"/>
              </a:p>
            </p:txBody>
          </p:sp>
          <p:sp>
            <p:nvSpPr>
              <p:cNvPr id="130092" name="Freeform 102"/>
              <p:cNvSpPr>
                <a:spLocks/>
              </p:cNvSpPr>
              <p:nvPr/>
            </p:nvSpPr>
            <p:spPr bwMode="auto">
              <a:xfrm>
                <a:off x="3060700" y="5756276"/>
                <a:ext cx="12700" cy="119063"/>
              </a:xfrm>
              <a:custGeom>
                <a:avLst/>
                <a:gdLst>
                  <a:gd name="T0" fmla="*/ 2147483647 w 8"/>
                  <a:gd name="T1" fmla="*/ 0 h 75"/>
                  <a:gd name="T2" fmla="*/ 0 w 8"/>
                  <a:gd name="T3" fmla="*/ 2147483647 h 75"/>
                  <a:gd name="T4" fmla="*/ 0 w 8"/>
                  <a:gd name="T5" fmla="*/ 2147483647 h 75"/>
                  <a:gd name="T6" fmla="*/ 2147483647 w 8"/>
                  <a:gd name="T7" fmla="*/ 2147483647 h 75"/>
                  <a:gd name="T8" fmla="*/ 2147483647 w 8"/>
                  <a:gd name="T9" fmla="*/ 0 h 75"/>
                  <a:gd name="T10" fmla="*/ 0 60000 65536"/>
                  <a:gd name="T11" fmla="*/ 0 60000 65536"/>
                  <a:gd name="T12" fmla="*/ 0 60000 65536"/>
                  <a:gd name="T13" fmla="*/ 0 60000 65536"/>
                  <a:gd name="T14" fmla="*/ 0 60000 65536"/>
                  <a:gd name="T15" fmla="*/ 0 w 8"/>
                  <a:gd name="T16" fmla="*/ 0 h 75"/>
                  <a:gd name="T17" fmla="*/ 8 w 8"/>
                  <a:gd name="T18" fmla="*/ 75 h 75"/>
                </a:gdLst>
                <a:ahLst/>
                <a:cxnLst>
                  <a:cxn ang="T10">
                    <a:pos x="T0" y="T1"/>
                  </a:cxn>
                  <a:cxn ang="T11">
                    <a:pos x="T2" y="T3"/>
                  </a:cxn>
                  <a:cxn ang="T12">
                    <a:pos x="T4" y="T5"/>
                  </a:cxn>
                  <a:cxn ang="T13">
                    <a:pos x="T6" y="T7"/>
                  </a:cxn>
                  <a:cxn ang="T14">
                    <a:pos x="T8" y="T9"/>
                  </a:cxn>
                </a:cxnLst>
                <a:rect l="T15" t="T16" r="T17" b="T18"/>
                <a:pathLst>
                  <a:path w="8" h="75">
                    <a:moveTo>
                      <a:pt x="8" y="0"/>
                    </a:moveTo>
                    <a:lnTo>
                      <a:pt x="0" y="2"/>
                    </a:lnTo>
                    <a:lnTo>
                      <a:pt x="0" y="75"/>
                    </a:lnTo>
                    <a:lnTo>
                      <a:pt x="8" y="73"/>
                    </a:lnTo>
                    <a:lnTo>
                      <a:pt x="8" y="0"/>
                    </a:lnTo>
                    <a:close/>
                  </a:path>
                </a:pathLst>
              </a:custGeom>
              <a:solidFill>
                <a:srgbClr val="FFFFFF"/>
              </a:solidFill>
              <a:ln w="9525">
                <a:noFill/>
                <a:round/>
                <a:headEnd/>
                <a:tailEnd/>
              </a:ln>
            </p:spPr>
            <p:txBody>
              <a:bodyPr/>
              <a:lstStyle/>
              <a:p>
                <a:pPr algn="ctr"/>
                <a:endParaRPr lang="zh-CN" altLang="en-US"/>
              </a:p>
            </p:txBody>
          </p:sp>
          <p:sp>
            <p:nvSpPr>
              <p:cNvPr id="130093" name="Freeform 103"/>
              <p:cNvSpPr>
                <a:spLocks/>
              </p:cNvSpPr>
              <p:nvPr/>
            </p:nvSpPr>
            <p:spPr bwMode="auto">
              <a:xfrm>
                <a:off x="2997200" y="5783263"/>
                <a:ext cx="9525" cy="117475"/>
              </a:xfrm>
              <a:custGeom>
                <a:avLst/>
                <a:gdLst>
                  <a:gd name="T0" fmla="*/ 2147483647 w 6"/>
                  <a:gd name="T1" fmla="*/ 0 h 74"/>
                  <a:gd name="T2" fmla="*/ 0 w 6"/>
                  <a:gd name="T3" fmla="*/ 2147483647 h 74"/>
                  <a:gd name="T4" fmla="*/ 0 w 6"/>
                  <a:gd name="T5" fmla="*/ 2147483647 h 74"/>
                  <a:gd name="T6" fmla="*/ 2147483647 w 6"/>
                  <a:gd name="T7" fmla="*/ 2147483647 h 74"/>
                  <a:gd name="T8" fmla="*/ 2147483647 w 6"/>
                  <a:gd name="T9" fmla="*/ 0 h 74"/>
                  <a:gd name="T10" fmla="*/ 0 60000 65536"/>
                  <a:gd name="T11" fmla="*/ 0 60000 65536"/>
                  <a:gd name="T12" fmla="*/ 0 60000 65536"/>
                  <a:gd name="T13" fmla="*/ 0 60000 65536"/>
                  <a:gd name="T14" fmla="*/ 0 60000 65536"/>
                  <a:gd name="T15" fmla="*/ 0 w 6"/>
                  <a:gd name="T16" fmla="*/ 0 h 74"/>
                  <a:gd name="T17" fmla="*/ 6 w 6"/>
                  <a:gd name="T18" fmla="*/ 74 h 74"/>
                </a:gdLst>
                <a:ahLst/>
                <a:cxnLst>
                  <a:cxn ang="T10">
                    <a:pos x="T0" y="T1"/>
                  </a:cxn>
                  <a:cxn ang="T11">
                    <a:pos x="T2" y="T3"/>
                  </a:cxn>
                  <a:cxn ang="T12">
                    <a:pos x="T4" y="T5"/>
                  </a:cxn>
                  <a:cxn ang="T13">
                    <a:pos x="T6" y="T7"/>
                  </a:cxn>
                  <a:cxn ang="T14">
                    <a:pos x="T8" y="T9"/>
                  </a:cxn>
                </a:cxnLst>
                <a:rect l="T15" t="T16" r="T17" b="T18"/>
                <a:pathLst>
                  <a:path w="6" h="74">
                    <a:moveTo>
                      <a:pt x="6" y="0"/>
                    </a:moveTo>
                    <a:lnTo>
                      <a:pt x="0" y="2"/>
                    </a:lnTo>
                    <a:lnTo>
                      <a:pt x="0" y="74"/>
                    </a:lnTo>
                    <a:lnTo>
                      <a:pt x="6" y="72"/>
                    </a:lnTo>
                    <a:lnTo>
                      <a:pt x="6" y="0"/>
                    </a:lnTo>
                    <a:close/>
                  </a:path>
                </a:pathLst>
              </a:custGeom>
              <a:solidFill>
                <a:srgbClr val="FFFFFF"/>
              </a:solidFill>
              <a:ln w="9525">
                <a:noFill/>
                <a:round/>
                <a:headEnd/>
                <a:tailEnd/>
              </a:ln>
            </p:spPr>
            <p:txBody>
              <a:bodyPr/>
              <a:lstStyle/>
              <a:p>
                <a:pPr algn="ctr"/>
                <a:endParaRPr lang="zh-CN" altLang="en-US"/>
              </a:p>
            </p:txBody>
          </p:sp>
          <p:sp>
            <p:nvSpPr>
              <p:cNvPr id="130094" name="Oval 104"/>
              <p:cNvSpPr>
                <a:spLocks noChangeArrowheads="1"/>
              </p:cNvSpPr>
              <p:nvPr/>
            </p:nvSpPr>
            <p:spPr bwMode="auto">
              <a:xfrm>
                <a:off x="2643188" y="5932488"/>
                <a:ext cx="12700" cy="15875"/>
              </a:xfrm>
              <a:prstGeom prst="ellipse">
                <a:avLst/>
              </a:prstGeom>
              <a:solidFill>
                <a:srgbClr val="FFFFFF"/>
              </a:solidFill>
              <a:ln w="9525">
                <a:noFill/>
                <a:round/>
                <a:headEnd/>
                <a:tailEnd/>
              </a:ln>
            </p:spPr>
            <p:txBody>
              <a:bodyPr/>
              <a:lstStyle/>
              <a:p>
                <a:pPr algn="ctr"/>
                <a:endParaRPr kumimoji="0" lang="en-US" altLang="zh-CN" sz="1800" b="0">
                  <a:solidFill>
                    <a:schemeClr val="folHlink"/>
                  </a:solidFill>
                  <a:latin typeface="宋体" charset="-122"/>
                </a:endParaRPr>
              </a:p>
            </p:txBody>
          </p:sp>
          <p:sp>
            <p:nvSpPr>
              <p:cNvPr id="130095" name="Freeform 105"/>
              <p:cNvSpPr>
                <a:spLocks noEditPoints="1"/>
              </p:cNvSpPr>
              <p:nvPr/>
            </p:nvSpPr>
            <p:spPr bwMode="auto">
              <a:xfrm>
                <a:off x="2557463" y="5403851"/>
                <a:ext cx="569913" cy="633413"/>
              </a:xfrm>
              <a:custGeom>
                <a:avLst/>
                <a:gdLst>
                  <a:gd name="T0" fmla="*/ 2147483647 w 179"/>
                  <a:gd name="T1" fmla="*/ 2147483647 h 199"/>
                  <a:gd name="T2" fmla="*/ 2147483647 w 179"/>
                  <a:gd name="T3" fmla="*/ 2147483647 h 199"/>
                  <a:gd name="T4" fmla="*/ 2147483647 w 179"/>
                  <a:gd name="T5" fmla="*/ 2147483647 h 199"/>
                  <a:gd name="T6" fmla="*/ 2147483647 w 179"/>
                  <a:gd name="T7" fmla="*/ 0 h 199"/>
                  <a:gd name="T8" fmla="*/ 2147483647 w 179"/>
                  <a:gd name="T9" fmla="*/ 2147483647 h 199"/>
                  <a:gd name="T10" fmla="*/ 2147483647 w 179"/>
                  <a:gd name="T11" fmla="*/ 2147483647 h 199"/>
                  <a:gd name="T12" fmla="*/ 0 w 179"/>
                  <a:gd name="T13" fmla="*/ 2147483647 h 199"/>
                  <a:gd name="T14" fmla="*/ 0 w 179"/>
                  <a:gd name="T15" fmla="*/ 2147483647 h 199"/>
                  <a:gd name="T16" fmla="*/ 2147483647 w 179"/>
                  <a:gd name="T17" fmla="*/ 2147483647 h 199"/>
                  <a:gd name="T18" fmla="*/ 2147483647 w 179"/>
                  <a:gd name="T19" fmla="*/ 2147483647 h 199"/>
                  <a:gd name="T20" fmla="*/ 2147483647 w 179"/>
                  <a:gd name="T21" fmla="*/ 2147483647 h 199"/>
                  <a:gd name="T22" fmla="*/ 2147483647 w 179"/>
                  <a:gd name="T23" fmla="*/ 2147483647 h 199"/>
                  <a:gd name="T24" fmla="*/ 2147483647 w 179"/>
                  <a:gd name="T25" fmla="*/ 2147483647 h 199"/>
                  <a:gd name="T26" fmla="*/ 2147483647 w 179"/>
                  <a:gd name="T27" fmla="*/ 2147483647 h 199"/>
                  <a:gd name="T28" fmla="*/ 2147483647 w 179"/>
                  <a:gd name="T29" fmla="*/ 2147483647 h 199"/>
                  <a:gd name="T30" fmla="*/ 2147483647 w 179"/>
                  <a:gd name="T31" fmla="*/ 2147483647 h 199"/>
                  <a:gd name="T32" fmla="*/ 2147483647 w 179"/>
                  <a:gd name="T33" fmla="*/ 2147483647 h 199"/>
                  <a:gd name="T34" fmla="*/ 2147483647 w 179"/>
                  <a:gd name="T35" fmla="*/ 2147483647 h 199"/>
                  <a:gd name="T36" fmla="*/ 2147483647 w 179"/>
                  <a:gd name="T37" fmla="*/ 2147483647 h 199"/>
                  <a:gd name="T38" fmla="*/ 2147483647 w 179"/>
                  <a:gd name="T39" fmla="*/ 2147483647 h 199"/>
                  <a:gd name="T40" fmla="*/ 2147483647 w 179"/>
                  <a:gd name="T41" fmla="*/ 2147483647 h 199"/>
                  <a:gd name="T42" fmla="*/ 2147483647 w 179"/>
                  <a:gd name="T43" fmla="*/ 2147483647 h 199"/>
                  <a:gd name="T44" fmla="*/ 2147483647 w 179"/>
                  <a:gd name="T45" fmla="*/ 2147483647 h 199"/>
                  <a:gd name="T46" fmla="*/ 2147483647 w 179"/>
                  <a:gd name="T47" fmla="*/ 2147483647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9"/>
                  <a:gd name="T73" fmla="*/ 0 h 199"/>
                  <a:gd name="T74" fmla="*/ 179 w 179"/>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9" h="199">
                    <a:moveTo>
                      <a:pt x="62" y="39"/>
                    </a:moveTo>
                    <a:cubicBezTo>
                      <a:pt x="179" y="2"/>
                      <a:pt x="179" y="2"/>
                      <a:pt x="179" y="2"/>
                    </a:cubicBezTo>
                    <a:cubicBezTo>
                      <a:pt x="179" y="1"/>
                      <a:pt x="179" y="1"/>
                      <a:pt x="179" y="1"/>
                    </a:cubicBezTo>
                    <a:cubicBezTo>
                      <a:pt x="176" y="0"/>
                      <a:pt x="176" y="0"/>
                      <a:pt x="176" y="0"/>
                    </a:cubicBezTo>
                    <a:cubicBezTo>
                      <a:pt x="60" y="36"/>
                      <a:pt x="60" y="36"/>
                      <a:pt x="60" y="36"/>
                    </a:cubicBezTo>
                    <a:cubicBezTo>
                      <a:pt x="3" y="19"/>
                      <a:pt x="3" y="19"/>
                      <a:pt x="3" y="19"/>
                    </a:cubicBezTo>
                    <a:cubicBezTo>
                      <a:pt x="0" y="19"/>
                      <a:pt x="0" y="19"/>
                      <a:pt x="0" y="19"/>
                    </a:cubicBezTo>
                    <a:cubicBezTo>
                      <a:pt x="0" y="29"/>
                      <a:pt x="0" y="29"/>
                      <a:pt x="0" y="29"/>
                    </a:cubicBezTo>
                    <a:cubicBezTo>
                      <a:pt x="3" y="52"/>
                      <a:pt x="10" y="120"/>
                      <a:pt x="11" y="127"/>
                    </a:cubicBezTo>
                    <a:cubicBezTo>
                      <a:pt x="13" y="135"/>
                      <a:pt x="17" y="150"/>
                      <a:pt x="28" y="153"/>
                    </a:cubicBezTo>
                    <a:cubicBezTo>
                      <a:pt x="32" y="154"/>
                      <a:pt x="35" y="154"/>
                      <a:pt x="38" y="152"/>
                    </a:cubicBezTo>
                    <a:cubicBezTo>
                      <a:pt x="44" y="148"/>
                      <a:pt x="47" y="140"/>
                      <a:pt x="48" y="134"/>
                    </a:cubicBezTo>
                    <a:cubicBezTo>
                      <a:pt x="50" y="128"/>
                      <a:pt x="55" y="91"/>
                      <a:pt x="58" y="64"/>
                    </a:cubicBezTo>
                    <a:cubicBezTo>
                      <a:pt x="58" y="199"/>
                      <a:pt x="58" y="199"/>
                      <a:pt x="58" y="199"/>
                    </a:cubicBezTo>
                    <a:cubicBezTo>
                      <a:pt x="60" y="199"/>
                      <a:pt x="60" y="199"/>
                      <a:pt x="60" y="199"/>
                    </a:cubicBezTo>
                    <a:cubicBezTo>
                      <a:pt x="62" y="199"/>
                      <a:pt x="62" y="199"/>
                      <a:pt x="62" y="199"/>
                    </a:cubicBezTo>
                    <a:lnTo>
                      <a:pt x="62" y="39"/>
                    </a:lnTo>
                    <a:close/>
                    <a:moveTo>
                      <a:pt x="45" y="134"/>
                    </a:moveTo>
                    <a:cubicBezTo>
                      <a:pt x="43" y="141"/>
                      <a:pt x="40" y="147"/>
                      <a:pt x="36" y="149"/>
                    </a:cubicBezTo>
                    <a:cubicBezTo>
                      <a:pt x="34" y="150"/>
                      <a:pt x="32" y="151"/>
                      <a:pt x="29" y="150"/>
                    </a:cubicBezTo>
                    <a:cubicBezTo>
                      <a:pt x="19" y="147"/>
                      <a:pt x="16" y="133"/>
                      <a:pt x="15" y="126"/>
                    </a:cubicBezTo>
                    <a:cubicBezTo>
                      <a:pt x="14" y="119"/>
                      <a:pt x="4" y="33"/>
                      <a:pt x="2" y="22"/>
                    </a:cubicBezTo>
                    <a:cubicBezTo>
                      <a:pt x="15" y="26"/>
                      <a:pt x="55" y="38"/>
                      <a:pt x="58" y="39"/>
                    </a:cubicBezTo>
                    <a:cubicBezTo>
                      <a:pt x="57" y="50"/>
                      <a:pt x="47" y="124"/>
                      <a:pt x="45" y="134"/>
                    </a:cubicBezTo>
                    <a:close/>
                  </a:path>
                </a:pathLst>
              </a:custGeom>
              <a:solidFill>
                <a:srgbClr val="FFFFFF"/>
              </a:solidFill>
              <a:ln w="9525">
                <a:noFill/>
                <a:round/>
                <a:headEnd/>
                <a:tailEnd/>
              </a:ln>
            </p:spPr>
            <p:txBody>
              <a:bodyPr/>
              <a:lstStyle/>
              <a:p>
                <a:pPr algn="ctr"/>
                <a:endParaRPr lang="zh-CN" altLang="en-US"/>
              </a:p>
            </p:txBody>
          </p:sp>
        </p:grpSp>
      </p:grpSp>
      <p:sp>
        <p:nvSpPr>
          <p:cNvPr id="128018" name="Rectangle 580"/>
          <p:cNvSpPr>
            <a:spLocks noChangeArrowheads="1"/>
          </p:cNvSpPr>
          <p:nvPr/>
        </p:nvSpPr>
        <p:spPr bwMode="gray">
          <a:xfrm>
            <a:off x="2571750" y="1009650"/>
            <a:ext cx="1008063" cy="276225"/>
          </a:xfrm>
          <a:prstGeom prst="rect">
            <a:avLst/>
          </a:prstGeom>
          <a:noFill/>
          <a:ln w="9525">
            <a:noFill/>
            <a:miter lim="800000"/>
            <a:headEnd/>
            <a:tailEnd/>
          </a:ln>
        </p:spPr>
        <p:txBody>
          <a:bodyPr>
            <a:spAutoFit/>
          </a:bodyPr>
          <a:lstStyle/>
          <a:p>
            <a:pPr algn="ctr">
              <a:defRPr/>
            </a:pPr>
            <a:r>
              <a:rPr kumimoji="0" lang="en-US" altLang="zh-CN" dirty="0">
                <a:solidFill>
                  <a:schemeClr val="folHlink"/>
                </a:solidFill>
                <a:latin typeface="+mn-lt"/>
                <a:ea typeface="华文细黑" pitchFamily="2" charset="-122"/>
              </a:rPr>
              <a:t>Database</a:t>
            </a:r>
            <a:endParaRPr kumimoji="0" lang="zh-CN" altLang="en-US" dirty="0">
              <a:solidFill>
                <a:schemeClr val="folHlink"/>
              </a:solidFill>
              <a:latin typeface="+mn-lt"/>
              <a:ea typeface="华文细黑" pitchFamily="2" charset="-122"/>
            </a:endParaRPr>
          </a:p>
        </p:txBody>
      </p:sp>
      <p:sp>
        <p:nvSpPr>
          <p:cNvPr id="128019" name="Rectangle 581"/>
          <p:cNvSpPr>
            <a:spLocks noChangeArrowheads="1"/>
          </p:cNvSpPr>
          <p:nvPr/>
        </p:nvSpPr>
        <p:spPr bwMode="gray">
          <a:xfrm>
            <a:off x="1928813" y="2357438"/>
            <a:ext cx="1008062" cy="276225"/>
          </a:xfrm>
          <a:prstGeom prst="rect">
            <a:avLst/>
          </a:prstGeom>
          <a:noFill/>
          <a:ln w="9525">
            <a:noFill/>
            <a:miter lim="800000"/>
            <a:headEnd/>
            <a:tailEnd/>
          </a:ln>
        </p:spPr>
        <p:txBody>
          <a:bodyPr>
            <a:spAutoFit/>
          </a:bodyPr>
          <a:lstStyle/>
          <a:p>
            <a:pPr algn="ctr">
              <a:defRPr/>
            </a:pPr>
            <a:r>
              <a:rPr kumimoji="0" lang="en-US" altLang="zh-CN" dirty="0">
                <a:solidFill>
                  <a:schemeClr val="folHlink"/>
                </a:solidFill>
                <a:latin typeface="+mn-lt"/>
                <a:ea typeface="华文细黑" pitchFamily="2" charset="-122"/>
              </a:rPr>
              <a:t>Database</a:t>
            </a:r>
            <a:endParaRPr kumimoji="0" lang="zh-CN" altLang="en-US" dirty="0">
              <a:solidFill>
                <a:schemeClr val="folHlink"/>
              </a:solidFill>
              <a:latin typeface="+mn-lt"/>
              <a:ea typeface="华文细黑" pitchFamily="2" charset="-122"/>
            </a:endParaRPr>
          </a:p>
        </p:txBody>
      </p:sp>
      <p:sp>
        <p:nvSpPr>
          <p:cNvPr id="128020" name="Rectangle 582"/>
          <p:cNvSpPr>
            <a:spLocks noChangeArrowheads="1"/>
          </p:cNvSpPr>
          <p:nvPr/>
        </p:nvSpPr>
        <p:spPr bwMode="gray">
          <a:xfrm>
            <a:off x="1692275" y="3933825"/>
            <a:ext cx="1008063" cy="276225"/>
          </a:xfrm>
          <a:prstGeom prst="rect">
            <a:avLst/>
          </a:prstGeom>
          <a:noFill/>
          <a:ln w="9525">
            <a:noFill/>
            <a:miter lim="800000"/>
            <a:headEnd/>
            <a:tailEnd/>
          </a:ln>
        </p:spPr>
        <p:txBody>
          <a:bodyPr>
            <a:spAutoFit/>
          </a:bodyPr>
          <a:lstStyle/>
          <a:p>
            <a:pPr algn="ctr">
              <a:defRPr/>
            </a:pPr>
            <a:r>
              <a:rPr kumimoji="0" lang="en-US" altLang="zh-CN" dirty="0">
                <a:solidFill>
                  <a:schemeClr val="folHlink"/>
                </a:solidFill>
                <a:latin typeface="+mn-lt"/>
                <a:ea typeface="华文细黑" pitchFamily="2" charset="-122"/>
              </a:rPr>
              <a:t>Database</a:t>
            </a:r>
            <a:endParaRPr kumimoji="0" lang="zh-CN" altLang="en-US" dirty="0">
              <a:solidFill>
                <a:schemeClr val="folHlink"/>
              </a:solidFill>
              <a:latin typeface="+mn-lt"/>
              <a:ea typeface="华文细黑" pitchFamily="2" charset="-122"/>
            </a:endParaRPr>
          </a:p>
        </p:txBody>
      </p:sp>
      <p:sp>
        <p:nvSpPr>
          <p:cNvPr id="128021" name="Rectangle 584"/>
          <p:cNvSpPr>
            <a:spLocks noChangeArrowheads="1"/>
          </p:cNvSpPr>
          <p:nvPr/>
        </p:nvSpPr>
        <p:spPr bwMode="gray">
          <a:xfrm>
            <a:off x="3714750" y="823913"/>
            <a:ext cx="1576388" cy="461962"/>
          </a:xfrm>
          <a:prstGeom prst="rect">
            <a:avLst/>
          </a:prstGeom>
          <a:noFill/>
          <a:ln w="9525">
            <a:noFill/>
            <a:miter lim="800000"/>
            <a:headEnd/>
            <a:tailEnd/>
          </a:ln>
        </p:spPr>
        <p:txBody>
          <a:bodyPr>
            <a:spAutoFit/>
          </a:bodyPr>
          <a:lstStyle/>
          <a:p>
            <a:pPr algn="ctr">
              <a:defRPr/>
            </a:pPr>
            <a:r>
              <a:rPr kumimoji="0" lang="en-US" altLang="zh-CN" dirty="0">
                <a:solidFill>
                  <a:schemeClr val="folHlink"/>
                </a:solidFill>
                <a:latin typeface="+mn-lt"/>
                <a:ea typeface="华文细黑" pitchFamily="2" charset="-122"/>
              </a:rPr>
              <a:t>Application server</a:t>
            </a:r>
          </a:p>
          <a:p>
            <a:pPr algn="ctr">
              <a:defRPr/>
            </a:pPr>
            <a:r>
              <a:rPr kumimoji="0" lang="en-US" altLang="zh-CN" dirty="0">
                <a:solidFill>
                  <a:schemeClr val="folHlink"/>
                </a:solidFill>
                <a:latin typeface="+mn-lt"/>
                <a:ea typeface="华文细黑" pitchFamily="2" charset="-122"/>
              </a:rPr>
              <a:t>(ticketing system)</a:t>
            </a:r>
            <a:endParaRPr kumimoji="0" lang="zh-CN" altLang="en-US" dirty="0">
              <a:solidFill>
                <a:schemeClr val="folHlink"/>
              </a:solidFill>
              <a:latin typeface="+mn-lt"/>
              <a:ea typeface="华文细黑" pitchFamily="2" charset="-122"/>
            </a:endParaRPr>
          </a:p>
        </p:txBody>
      </p:sp>
      <p:sp>
        <p:nvSpPr>
          <p:cNvPr id="128022" name="Rectangle 585"/>
          <p:cNvSpPr>
            <a:spLocks noChangeArrowheads="1"/>
          </p:cNvSpPr>
          <p:nvPr/>
        </p:nvSpPr>
        <p:spPr bwMode="gray">
          <a:xfrm>
            <a:off x="2987675" y="2205038"/>
            <a:ext cx="1870075" cy="461962"/>
          </a:xfrm>
          <a:prstGeom prst="rect">
            <a:avLst/>
          </a:prstGeom>
          <a:noFill/>
          <a:ln w="9525">
            <a:noFill/>
            <a:miter lim="800000"/>
            <a:headEnd/>
            <a:tailEnd/>
          </a:ln>
        </p:spPr>
        <p:txBody>
          <a:bodyPr>
            <a:spAutoFit/>
          </a:bodyPr>
          <a:lstStyle/>
          <a:p>
            <a:pPr algn="ctr">
              <a:defRPr/>
            </a:pPr>
            <a:r>
              <a:rPr kumimoji="0" lang="en-US" altLang="zh-CN" dirty="0">
                <a:solidFill>
                  <a:schemeClr val="folHlink"/>
                </a:solidFill>
                <a:latin typeface="+mn-lt"/>
                <a:ea typeface="华文细黑" pitchFamily="2" charset="-122"/>
              </a:rPr>
              <a:t>Application server</a:t>
            </a:r>
          </a:p>
          <a:p>
            <a:pPr algn="ctr">
              <a:defRPr/>
            </a:pPr>
            <a:r>
              <a:rPr kumimoji="0" lang="en-US" altLang="zh-CN" dirty="0">
                <a:solidFill>
                  <a:schemeClr val="folHlink"/>
                </a:solidFill>
                <a:latin typeface="+mn-lt"/>
                <a:ea typeface="华文细黑" pitchFamily="2" charset="-122"/>
              </a:rPr>
              <a:t>(ticketing system)</a:t>
            </a:r>
            <a:endParaRPr kumimoji="0" lang="zh-CN" altLang="en-US" dirty="0">
              <a:solidFill>
                <a:schemeClr val="folHlink"/>
              </a:solidFill>
              <a:latin typeface="+mn-lt"/>
              <a:ea typeface="华文细黑" pitchFamily="2" charset="-122"/>
            </a:endParaRPr>
          </a:p>
        </p:txBody>
      </p:sp>
      <p:sp>
        <p:nvSpPr>
          <p:cNvPr id="128023" name="Rectangle 586"/>
          <p:cNvSpPr>
            <a:spLocks noChangeArrowheads="1"/>
          </p:cNvSpPr>
          <p:nvPr/>
        </p:nvSpPr>
        <p:spPr bwMode="gray">
          <a:xfrm>
            <a:off x="2627313" y="3716338"/>
            <a:ext cx="2087562" cy="461962"/>
          </a:xfrm>
          <a:prstGeom prst="rect">
            <a:avLst/>
          </a:prstGeom>
          <a:noFill/>
          <a:ln w="9525">
            <a:noFill/>
            <a:miter lim="800000"/>
            <a:headEnd/>
            <a:tailEnd/>
          </a:ln>
        </p:spPr>
        <p:txBody>
          <a:bodyPr>
            <a:spAutoFit/>
          </a:bodyPr>
          <a:lstStyle/>
          <a:p>
            <a:pPr algn="ctr">
              <a:defRPr/>
            </a:pPr>
            <a:r>
              <a:rPr kumimoji="0" lang="en-US" altLang="zh-CN" dirty="0">
                <a:solidFill>
                  <a:schemeClr val="folHlink"/>
                </a:solidFill>
                <a:latin typeface="+mn-lt"/>
                <a:ea typeface="华文细黑" pitchFamily="2" charset="-122"/>
              </a:rPr>
              <a:t>Application server</a:t>
            </a:r>
          </a:p>
          <a:p>
            <a:pPr algn="ctr">
              <a:defRPr/>
            </a:pPr>
            <a:r>
              <a:rPr kumimoji="0" lang="en-US" altLang="zh-CN" dirty="0">
                <a:solidFill>
                  <a:schemeClr val="folHlink"/>
                </a:solidFill>
                <a:latin typeface="+mn-lt"/>
                <a:ea typeface="华文细黑" pitchFamily="2" charset="-122"/>
              </a:rPr>
              <a:t>(ticketing system)</a:t>
            </a:r>
            <a:endParaRPr kumimoji="0" lang="zh-CN" altLang="en-US" dirty="0">
              <a:solidFill>
                <a:schemeClr val="folHlink"/>
              </a:solidFill>
              <a:latin typeface="+mn-lt"/>
              <a:ea typeface="华文细黑" pitchFamily="2" charset="-122"/>
            </a:endParaRPr>
          </a:p>
        </p:txBody>
      </p:sp>
      <p:sp>
        <p:nvSpPr>
          <p:cNvPr id="130072" name="Line 587"/>
          <p:cNvSpPr>
            <a:spLocks noChangeShapeType="1"/>
          </p:cNvSpPr>
          <p:nvPr/>
        </p:nvSpPr>
        <p:spPr bwMode="auto">
          <a:xfrm flipH="1">
            <a:off x="4140200" y="1916113"/>
            <a:ext cx="217488" cy="792162"/>
          </a:xfrm>
          <a:prstGeom prst="line">
            <a:avLst/>
          </a:prstGeom>
          <a:noFill/>
          <a:ln w="28575">
            <a:solidFill>
              <a:srgbClr val="0000FF"/>
            </a:solidFill>
            <a:round/>
            <a:headEnd type="stealth" w="med" len="med"/>
            <a:tailEnd type="stealth" w="med" len="med"/>
          </a:ln>
        </p:spPr>
        <p:txBody>
          <a:bodyPr wrap="none" lIns="90000" tIns="46800" rIns="90000" bIns="46800" anchor="ctr"/>
          <a:lstStyle/>
          <a:p>
            <a:endParaRPr lang="zh-CN" altLang="en-US"/>
          </a:p>
        </p:txBody>
      </p:sp>
      <p:sp>
        <p:nvSpPr>
          <p:cNvPr id="130073" name="Line 588"/>
          <p:cNvSpPr>
            <a:spLocks noChangeShapeType="1"/>
          </p:cNvSpPr>
          <p:nvPr/>
        </p:nvSpPr>
        <p:spPr bwMode="auto">
          <a:xfrm flipH="1">
            <a:off x="3779838" y="3429000"/>
            <a:ext cx="217487" cy="792163"/>
          </a:xfrm>
          <a:prstGeom prst="line">
            <a:avLst/>
          </a:prstGeom>
          <a:noFill/>
          <a:ln w="28575">
            <a:solidFill>
              <a:srgbClr val="0000FF"/>
            </a:solidFill>
            <a:round/>
            <a:headEnd type="stealth" w="med" len="med"/>
            <a:tailEnd type="stealth" w="med" len="med"/>
          </a:ln>
        </p:spPr>
        <p:txBody>
          <a:bodyPr wrap="none" lIns="90000" tIns="46800" rIns="90000" bIns="46800" anchor="ctr"/>
          <a:lstStyle/>
          <a:p>
            <a:endParaRPr lang="zh-CN" altLang="en-US"/>
          </a:p>
        </p:txBody>
      </p:sp>
      <p:sp>
        <p:nvSpPr>
          <p:cNvPr id="130074" name="Line 589"/>
          <p:cNvSpPr>
            <a:spLocks noChangeShapeType="1"/>
          </p:cNvSpPr>
          <p:nvPr/>
        </p:nvSpPr>
        <p:spPr bwMode="auto">
          <a:xfrm>
            <a:off x="3494088" y="1628775"/>
            <a:ext cx="501650" cy="0"/>
          </a:xfrm>
          <a:prstGeom prst="line">
            <a:avLst/>
          </a:prstGeom>
          <a:noFill/>
          <a:ln w="28575">
            <a:solidFill>
              <a:srgbClr val="0000FF"/>
            </a:solidFill>
            <a:round/>
            <a:headEnd type="stealth" w="med" len="med"/>
            <a:tailEnd type="stealth" w="med" len="med"/>
          </a:ln>
        </p:spPr>
        <p:txBody>
          <a:bodyPr wrap="none" lIns="90000" tIns="46800" rIns="90000" bIns="46800" anchor="ctr"/>
          <a:lstStyle/>
          <a:p>
            <a:endParaRPr lang="zh-CN" altLang="en-US"/>
          </a:p>
        </p:txBody>
      </p:sp>
      <p:sp>
        <p:nvSpPr>
          <p:cNvPr id="130075" name="Line 590"/>
          <p:cNvSpPr>
            <a:spLocks noChangeShapeType="1"/>
          </p:cNvSpPr>
          <p:nvPr/>
        </p:nvSpPr>
        <p:spPr bwMode="auto">
          <a:xfrm>
            <a:off x="2843213" y="3068638"/>
            <a:ext cx="649287" cy="0"/>
          </a:xfrm>
          <a:prstGeom prst="line">
            <a:avLst/>
          </a:prstGeom>
          <a:noFill/>
          <a:ln w="28575">
            <a:solidFill>
              <a:srgbClr val="0000FF"/>
            </a:solidFill>
            <a:round/>
            <a:headEnd type="stealth" w="med" len="med"/>
            <a:tailEnd type="stealth" w="med" len="med"/>
          </a:ln>
        </p:spPr>
        <p:txBody>
          <a:bodyPr wrap="none" lIns="90000" tIns="46800" rIns="90000" bIns="46800" anchor="ctr"/>
          <a:lstStyle/>
          <a:p>
            <a:endParaRPr lang="zh-CN" altLang="en-US"/>
          </a:p>
        </p:txBody>
      </p:sp>
      <p:sp>
        <p:nvSpPr>
          <p:cNvPr id="130076" name="Line 591"/>
          <p:cNvSpPr>
            <a:spLocks noChangeShapeType="1"/>
          </p:cNvSpPr>
          <p:nvPr/>
        </p:nvSpPr>
        <p:spPr bwMode="auto">
          <a:xfrm>
            <a:off x="2484438" y="4652963"/>
            <a:ext cx="649287" cy="0"/>
          </a:xfrm>
          <a:prstGeom prst="line">
            <a:avLst/>
          </a:prstGeom>
          <a:noFill/>
          <a:ln w="28575">
            <a:solidFill>
              <a:srgbClr val="0000FF"/>
            </a:solidFill>
            <a:round/>
            <a:headEnd type="stealth" w="med" len="med"/>
            <a:tailEnd type="stealth" w="med" len="med"/>
          </a:ln>
        </p:spPr>
        <p:txBody>
          <a:bodyPr wrap="none" lIns="90000" tIns="46800" rIns="90000" bIns="46800" anchor="ctr"/>
          <a:lstStyle/>
          <a:p>
            <a:endParaRPr lang="zh-CN" altLang="en-US"/>
          </a:p>
        </p:txBody>
      </p:sp>
      <p:sp>
        <p:nvSpPr>
          <p:cNvPr id="130077" name="Line 592"/>
          <p:cNvSpPr>
            <a:spLocks noChangeShapeType="1"/>
          </p:cNvSpPr>
          <p:nvPr/>
        </p:nvSpPr>
        <p:spPr bwMode="auto">
          <a:xfrm>
            <a:off x="4718050" y="1916113"/>
            <a:ext cx="430213" cy="792162"/>
          </a:xfrm>
          <a:prstGeom prst="line">
            <a:avLst/>
          </a:prstGeom>
          <a:noFill/>
          <a:ln w="28575">
            <a:solidFill>
              <a:srgbClr val="0000FF"/>
            </a:solidFill>
            <a:round/>
            <a:headEnd type="stealth" w="med" len="med"/>
            <a:tailEnd type="stealth" w="med" len="med"/>
          </a:ln>
        </p:spPr>
        <p:txBody>
          <a:bodyPr wrap="none" lIns="90000" tIns="46800" rIns="90000" bIns="46800" anchor="ctr"/>
          <a:lstStyle/>
          <a:p>
            <a:endParaRPr lang="zh-CN" altLang="en-US"/>
          </a:p>
        </p:txBody>
      </p:sp>
      <p:sp>
        <p:nvSpPr>
          <p:cNvPr id="130078" name="Line 593"/>
          <p:cNvSpPr>
            <a:spLocks noChangeShapeType="1"/>
          </p:cNvSpPr>
          <p:nvPr/>
        </p:nvSpPr>
        <p:spPr bwMode="auto">
          <a:xfrm flipH="1" flipV="1">
            <a:off x="4284663" y="2997200"/>
            <a:ext cx="792162" cy="0"/>
          </a:xfrm>
          <a:prstGeom prst="line">
            <a:avLst/>
          </a:prstGeom>
          <a:noFill/>
          <a:ln w="28575">
            <a:solidFill>
              <a:srgbClr val="0000FF"/>
            </a:solidFill>
            <a:round/>
            <a:headEnd type="stealth" w="med" len="med"/>
            <a:tailEnd type="stealth" w="med" len="med"/>
          </a:ln>
        </p:spPr>
        <p:txBody>
          <a:bodyPr wrap="none" lIns="90000" tIns="46800" rIns="90000" bIns="46800" anchor="ctr"/>
          <a:lstStyle/>
          <a:p>
            <a:endParaRPr lang="zh-CN" altLang="en-US"/>
          </a:p>
        </p:txBody>
      </p:sp>
      <p:sp>
        <p:nvSpPr>
          <p:cNvPr id="130079" name="Line 594"/>
          <p:cNvSpPr>
            <a:spLocks noChangeShapeType="1"/>
          </p:cNvSpPr>
          <p:nvPr/>
        </p:nvSpPr>
        <p:spPr bwMode="auto">
          <a:xfrm flipH="1">
            <a:off x="2339975" y="4868863"/>
            <a:ext cx="936625" cy="1008062"/>
          </a:xfrm>
          <a:prstGeom prst="line">
            <a:avLst/>
          </a:prstGeom>
          <a:noFill/>
          <a:ln w="28575">
            <a:solidFill>
              <a:srgbClr val="0000FF"/>
            </a:solidFill>
            <a:prstDash val="sysDot"/>
            <a:round/>
            <a:headEnd type="stealth" w="med" len="med"/>
            <a:tailEnd type="stealth" w="med" len="med"/>
          </a:ln>
        </p:spPr>
        <p:txBody>
          <a:bodyPr wrap="none" lIns="90000" tIns="46800" rIns="90000" bIns="46800" anchor="ctr"/>
          <a:lstStyle/>
          <a:p>
            <a:endParaRPr lang="zh-CN" altLang="en-US"/>
          </a:p>
        </p:txBody>
      </p:sp>
      <p:sp>
        <p:nvSpPr>
          <p:cNvPr id="511571" name="Text Box 595"/>
          <p:cNvSpPr txBox="1">
            <a:spLocks noChangeArrowheads="1"/>
          </p:cNvSpPr>
          <p:nvPr/>
        </p:nvSpPr>
        <p:spPr bwMode="auto">
          <a:xfrm>
            <a:off x="3687763" y="6042025"/>
            <a:ext cx="488950" cy="274638"/>
          </a:xfrm>
          <a:prstGeom prst="rect">
            <a:avLst/>
          </a:prstGeom>
          <a:noFill/>
          <a:ln w="9525">
            <a:noFill/>
            <a:miter lim="800000"/>
            <a:headEnd/>
            <a:tailEnd/>
          </a:ln>
          <a:effectLst>
            <a:prstShdw prst="shdw17" dist="17961" dir="2700000">
              <a:schemeClr val="accent1">
                <a:gamma/>
                <a:shade val="60000"/>
                <a:invGamma/>
              </a:schemeClr>
            </a:prstShdw>
          </a:effectLst>
        </p:spPr>
        <p:txBody>
          <a:bodyPr wrap="none">
            <a:spAutoFit/>
          </a:bodyPr>
          <a:lstStyle/>
          <a:p>
            <a:pPr algn="ctr">
              <a:defRPr/>
            </a:pPr>
            <a:r>
              <a:rPr lang="en-US" altLang="zh-CN">
                <a:latin typeface="Arial" pitchFamily="34" charset="0"/>
                <a:ea typeface="宋体" pitchFamily="2" charset="-122"/>
              </a:rPr>
              <a:t>……</a:t>
            </a:r>
          </a:p>
        </p:txBody>
      </p:sp>
      <p:sp>
        <p:nvSpPr>
          <p:cNvPr id="130081" name="Line 596"/>
          <p:cNvSpPr>
            <a:spLocks noChangeShapeType="1"/>
          </p:cNvSpPr>
          <p:nvPr/>
        </p:nvSpPr>
        <p:spPr bwMode="auto">
          <a:xfrm flipH="1">
            <a:off x="3419475" y="4868863"/>
            <a:ext cx="73025" cy="1081087"/>
          </a:xfrm>
          <a:prstGeom prst="line">
            <a:avLst/>
          </a:prstGeom>
          <a:noFill/>
          <a:ln w="28575">
            <a:solidFill>
              <a:srgbClr val="0000FF"/>
            </a:solidFill>
            <a:prstDash val="sysDot"/>
            <a:round/>
            <a:headEnd type="stealth" w="med" len="med"/>
            <a:tailEnd type="stealth" w="med" len="med"/>
          </a:ln>
        </p:spPr>
        <p:txBody>
          <a:bodyPr wrap="none" lIns="90000" tIns="46800" rIns="90000" bIns="46800" anchor="ctr"/>
          <a:lstStyle/>
          <a:p>
            <a:endParaRPr lang="zh-CN" altLang="en-US"/>
          </a:p>
        </p:txBody>
      </p:sp>
      <p:sp>
        <p:nvSpPr>
          <p:cNvPr id="130082" name="Line 597"/>
          <p:cNvSpPr>
            <a:spLocks noChangeShapeType="1"/>
          </p:cNvSpPr>
          <p:nvPr/>
        </p:nvSpPr>
        <p:spPr bwMode="auto">
          <a:xfrm>
            <a:off x="3781425" y="4941888"/>
            <a:ext cx="646113" cy="1008062"/>
          </a:xfrm>
          <a:prstGeom prst="line">
            <a:avLst/>
          </a:prstGeom>
          <a:noFill/>
          <a:ln w="28575">
            <a:solidFill>
              <a:srgbClr val="0000FF"/>
            </a:solidFill>
            <a:prstDash val="sysDot"/>
            <a:round/>
            <a:headEnd type="stealth" w="med" len="med"/>
            <a:tailEnd type="stealth" w="med" len="med"/>
          </a:ln>
        </p:spPr>
        <p:txBody>
          <a:bodyPr wrap="none" lIns="90000" tIns="46800" rIns="90000" bIns="46800" anchor="ctr"/>
          <a:lstStyle/>
          <a:p>
            <a:endParaRPr lang="zh-CN" altLang="en-US"/>
          </a:p>
        </p:txBody>
      </p:sp>
      <p:sp>
        <p:nvSpPr>
          <p:cNvPr id="130083" name="Line 598"/>
          <p:cNvSpPr>
            <a:spLocks noChangeShapeType="1"/>
          </p:cNvSpPr>
          <p:nvPr/>
        </p:nvSpPr>
        <p:spPr bwMode="auto">
          <a:xfrm>
            <a:off x="3924300" y="4868863"/>
            <a:ext cx="1439863" cy="936625"/>
          </a:xfrm>
          <a:prstGeom prst="line">
            <a:avLst/>
          </a:prstGeom>
          <a:noFill/>
          <a:ln w="28575">
            <a:solidFill>
              <a:srgbClr val="0000FF"/>
            </a:solidFill>
            <a:prstDash val="sysDot"/>
            <a:round/>
            <a:headEnd type="stealth" w="med" len="med"/>
            <a:tailEnd type="stealth" w="med" len="med"/>
          </a:ln>
        </p:spPr>
        <p:txBody>
          <a:bodyPr wrap="none" lIns="90000" tIns="46800" rIns="90000" bIns="46800" anchor="ctr"/>
          <a:lstStyle/>
          <a:p>
            <a:endParaRPr lang="zh-CN" altLang="en-US"/>
          </a:p>
        </p:txBody>
      </p:sp>
      <p:sp>
        <p:nvSpPr>
          <p:cNvPr id="130084" name="Rectangle 105"/>
          <p:cNvSpPr txBox="1">
            <a:spLocks noChangeArrowheads="1"/>
          </p:cNvSpPr>
          <p:nvPr/>
        </p:nvSpPr>
        <p:spPr bwMode="auto">
          <a:xfrm>
            <a:off x="5796136" y="1556792"/>
            <a:ext cx="2989263" cy="4038029"/>
          </a:xfrm>
          <a:prstGeom prst="rect">
            <a:avLst/>
          </a:prstGeom>
          <a:noFill/>
          <a:ln w="9525">
            <a:noFill/>
            <a:miter lim="800000"/>
            <a:headEnd/>
            <a:tailEnd/>
          </a:ln>
        </p:spPr>
        <p:txBody>
          <a:bodyPr>
            <a:spAutoFit/>
          </a:bodyPr>
          <a:lstStyle/>
          <a:p>
            <a:pPr marL="355600" indent="-355600">
              <a:lnSpc>
                <a:spcPct val="110000"/>
              </a:lnSpc>
              <a:spcAft>
                <a:spcPts val="400"/>
              </a:spcAft>
              <a:buClr>
                <a:srgbClr val="0087E2"/>
              </a:buClr>
              <a:buSzPct val="80000"/>
              <a:buFont typeface="Arial" charset="0"/>
              <a:buChar char="●"/>
            </a:pPr>
            <a:r>
              <a:rPr lang="en-US" altLang="zh-CN" sz="1400" b="0" dirty="0">
                <a:solidFill>
                  <a:srgbClr val="000000"/>
                </a:solidFill>
                <a:ea typeface="华文细黑" pitchFamily="2" charset="-122"/>
              </a:rPr>
              <a:t>It is divided into three levels: headquarter, local and station. </a:t>
            </a:r>
            <a:endParaRPr lang="zh-CN" altLang="en-US" sz="1400" b="0" dirty="0">
              <a:solidFill>
                <a:srgbClr val="000000"/>
              </a:solidFill>
              <a:ea typeface="华文细黑" pitchFamily="2" charset="-122"/>
            </a:endParaRPr>
          </a:p>
          <a:p>
            <a:pPr marL="355600" indent="-355600">
              <a:lnSpc>
                <a:spcPct val="110000"/>
              </a:lnSpc>
              <a:spcAft>
                <a:spcPts val="400"/>
              </a:spcAft>
              <a:buClr>
                <a:srgbClr val="0087E2"/>
              </a:buClr>
              <a:buSzPct val="80000"/>
              <a:buFont typeface="Arial" charset="0"/>
              <a:buChar char="●"/>
            </a:pPr>
            <a:r>
              <a:rPr lang="en-US" altLang="zh-CN" sz="1400" b="0" dirty="0" smtClean="0">
                <a:solidFill>
                  <a:srgbClr val="000000"/>
                </a:solidFill>
                <a:ea typeface="华文细黑" pitchFamily="2" charset="-122"/>
              </a:rPr>
              <a:t>Station/sale </a:t>
            </a:r>
            <a:r>
              <a:rPr lang="en-US" altLang="zh-CN" sz="1400" b="0" dirty="0">
                <a:solidFill>
                  <a:srgbClr val="000000"/>
                </a:solidFill>
                <a:ea typeface="华文细黑" pitchFamily="2" charset="-122"/>
              </a:rPr>
              <a:t>point level </a:t>
            </a:r>
            <a:r>
              <a:rPr lang="en-US" altLang="zh-CN" sz="1400" b="0" dirty="0" smtClean="0">
                <a:solidFill>
                  <a:srgbClr val="000000"/>
                </a:solidFill>
                <a:ea typeface="华文细黑" pitchFamily="2" charset="-122"/>
              </a:rPr>
              <a:t>system provide </a:t>
            </a:r>
            <a:r>
              <a:rPr lang="en-US" altLang="zh-CN" sz="1400" b="0" dirty="0">
                <a:solidFill>
                  <a:srgbClr val="000000"/>
                </a:solidFill>
                <a:ea typeface="华文细黑" pitchFamily="2" charset="-122"/>
              </a:rPr>
              <a:t>the function of selling tickets in real time. </a:t>
            </a:r>
            <a:endParaRPr lang="zh-CN" altLang="en-US" sz="1400" b="0" dirty="0">
              <a:solidFill>
                <a:srgbClr val="000000"/>
              </a:solidFill>
              <a:ea typeface="华文细黑" pitchFamily="2" charset="-122"/>
            </a:endParaRPr>
          </a:p>
          <a:p>
            <a:pPr marL="355600" indent="-355600">
              <a:lnSpc>
                <a:spcPct val="110000"/>
              </a:lnSpc>
              <a:spcAft>
                <a:spcPts val="400"/>
              </a:spcAft>
              <a:buClr>
                <a:srgbClr val="0087E2"/>
              </a:buClr>
              <a:buSzPct val="80000"/>
              <a:buFont typeface="Arial" charset="0"/>
              <a:buChar char="●"/>
            </a:pPr>
            <a:r>
              <a:rPr lang="en-US" altLang="zh-CN" sz="1400" b="0" dirty="0" smtClean="0">
                <a:solidFill>
                  <a:srgbClr val="000000"/>
                </a:solidFill>
                <a:ea typeface="华文细黑" pitchFamily="2" charset="-122"/>
              </a:rPr>
              <a:t>Local level system mainly provide the </a:t>
            </a:r>
            <a:r>
              <a:rPr lang="en-US" altLang="zh-CN" sz="1400" b="0" dirty="0">
                <a:solidFill>
                  <a:srgbClr val="000000"/>
                </a:solidFill>
                <a:ea typeface="华文细黑" pitchFamily="2" charset="-122"/>
              </a:rPr>
              <a:t>function of managing the passenger transport services and performing </a:t>
            </a:r>
            <a:r>
              <a:rPr lang="en-US" altLang="zh-CN" sz="1400" b="0" dirty="0" smtClean="0">
                <a:solidFill>
                  <a:srgbClr val="000000"/>
                </a:solidFill>
                <a:ea typeface="华文细黑" pitchFamily="2" charset="-122"/>
              </a:rPr>
              <a:t>Delivery </a:t>
            </a:r>
            <a:r>
              <a:rPr lang="en-US" altLang="zh-CN" sz="1400" b="0" dirty="0">
                <a:solidFill>
                  <a:srgbClr val="000000"/>
                </a:solidFill>
                <a:ea typeface="华文细黑" pitchFamily="2" charset="-122"/>
              </a:rPr>
              <a:t>centering on agents. </a:t>
            </a:r>
            <a:endParaRPr lang="zh-CN" altLang="en-US" sz="1400" b="0" dirty="0">
              <a:solidFill>
                <a:srgbClr val="000000"/>
              </a:solidFill>
              <a:ea typeface="华文细黑" pitchFamily="2" charset="-122"/>
            </a:endParaRPr>
          </a:p>
          <a:p>
            <a:pPr marL="355600" indent="-355600">
              <a:lnSpc>
                <a:spcPct val="110000"/>
              </a:lnSpc>
              <a:spcAft>
                <a:spcPts val="400"/>
              </a:spcAft>
              <a:buClr>
                <a:srgbClr val="0087E2"/>
              </a:buClr>
              <a:buSzPct val="80000"/>
              <a:buFont typeface="Arial" charset="0"/>
              <a:buChar char="●"/>
            </a:pPr>
            <a:r>
              <a:rPr lang="en-US" altLang="zh-CN" sz="1400" b="0" dirty="0" smtClean="0">
                <a:solidFill>
                  <a:srgbClr val="000000"/>
                </a:solidFill>
                <a:ea typeface="华文细黑" pitchFamily="2" charset="-122"/>
              </a:rPr>
              <a:t>Central </a:t>
            </a:r>
            <a:r>
              <a:rPr lang="en-US" altLang="zh-CN" sz="1400" b="0" dirty="0">
                <a:solidFill>
                  <a:srgbClr val="000000"/>
                </a:solidFill>
                <a:ea typeface="华文细黑" pitchFamily="2" charset="-122"/>
              </a:rPr>
              <a:t>system mainly </a:t>
            </a:r>
            <a:r>
              <a:rPr lang="en-US" altLang="zh-CN" sz="1400" b="0" dirty="0" smtClean="0">
                <a:solidFill>
                  <a:srgbClr val="000000"/>
                </a:solidFill>
                <a:ea typeface="华文细黑" pitchFamily="2" charset="-122"/>
              </a:rPr>
              <a:t>provide  </a:t>
            </a:r>
            <a:r>
              <a:rPr lang="en-US" altLang="zh-CN" sz="1400" b="0" dirty="0">
                <a:solidFill>
                  <a:srgbClr val="000000"/>
                </a:solidFill>
                <a:ea typeface="华文细黑" pitchFamily="2" charset="-122"/>
              </a:rPr>
              <a:t>the function of coordination and management, data analysis and networking of the ticketing systems. </a:t>
            </a:r>
            <a:endParaRPr lang="zh-CN" altLang="en-US" sz="1400" b="0" dirty="0">
              <a:solidFill>
                <a:srgbClr val="000000"/>
              </a:solidFill>
              <a:ea typeface="华文细黑" pitchFamily="2" charset="-122"/>
            </a:endParaRPr>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PPT Template_English_Normal">
  <a:themeElements>
    <a:clrScheme name="PPT Template_CN 1">
      <a:dk1>
        <a:srgbClr val="000000"/>
      </a:dk1>
      <a:lt1>
        <a:srgbClr val="FFFFFF"/>
      </a:lt1>
      <a:dk2>
        <a:srgbClr val="0087E2"/>
      </a:dk2>
      <a:lt2>
        <a:srgbClr val="808080"/>
      </a:lt2>
      <a:accent1>
        <a:srgbClr val="F08C00"/>
      </a:accent1>
      <a:accent2>
        <a:srgbClr val="FFF000"/>
      </a:accent2>
      <a:accent3>
        <a:srgbClr val="FFFFFF"/>
      </a:accent3>
      <a:accent4>
        <a:srgbClr val="000000"/>
      </a:accent4>
      <a:accent5>
        <a:srgbClr val="F6C5AA"/>
      </a:accent5>
      <a:accent6>
        <a:srgbClr val="E7D900"/>
      </a:accent6>
      <a:hlink>
        <a:srgbClr val="5F1987"/>
      </a:hlink>
      <a:folHlink>
        <a:srgbClr val="0087E2"/>
      </a:folHlink>
    </a:clrScheme>
    <a:fontScheme name="PPT Template_CN">
      <a:majorFont>
        <a:latin typeface="Arial"/>
        <a:ea typeface="黑体"/>
        <a:cs typeface=""/>
      </a:majorFont>
      <a:minorFont>
        <a:latin typeface="Arial"/>
        <a:ea typeface="华文细黑"/>
        <a:cs typeface=""/>
      </a:minorFont>
    </a:fontScheme>
    <a:fmtScheme name="流畅">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1" lang="zh-CN" sz="1800" b="0" i="0" u="none" strike="noStrike" cap="none" normalizeH="0" baseline="0" smtClean="0">
            <a:ln>
              <a:noFill/>
            </a:ln>
            <a:solidFill>
              <a:schemeClr val="bg1"/>
            </a:solidFill>
            <a:effectLst/>
            <a:latin typeface="Times New Roman" pitchFamily="18"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1" lang="zh-CN" sz="1800" b="0" i="0" u="none" strike="noStrike" cap="none" normalizeH="0" baseline="0" smtClean="0">
            <a:ln>
              <a:noFill/>
            </a:ln>
            <a:solidFill>
              <a:schemeClr val="bg1"/>
            </a:solidFill>
            <a:effectLst/>
            <a:latin typeface="Times New Roman" pitchFamily="18" charset="0"/>
            <a:ea typeface="宋体" pitchFamily="2" charset="-122"/>
          </a:defRPr>
        </a:defPPr>
      </a:lstStyle>
    </a:lnDef>
  </a:objectDefaults>
  <a:extraClrSchemeLst>
    <a:extraClrScheme>
      <a:clrScheme name="PPT Template_CN 1">
        <a:dk1>
          <a:srgbClr val="000000"/>
        </a:dk1>
        <a:lt1>
          <a:srgbClr val="FFFFFF"/>
        </a:lt1>
        <a:dk2>
          <a:srgbClr val="0087E2"/>
        </a:dk2>
        <a:lt2>
          <a:srgbClr val="808080"/>
        </a:lt2>
        <a:accent1>
          <a:srgbClr val="F08C00"/>
        </a:accent1>
        <a:accent2>
          <a:srgbClr val="FFF000"/>
        </a:accent2>
        <a:accent3>
          <a:srgbClr val="FFFFFF"/>
        </a:accent3>
        <a:accent4>
          <a:srgbClr val="000000"/>
        </a:accent4>
        <a:accent5>
          <a:srgbClr val="F6C5AA"/>
        </a:accent5>
        <a:accent6>
          <a:srgbClr val="E7D900"/>
        </a:accent6>
        <a:hlink>
          <a:srgbClr val="5F1987"/>
        </a:hlink>
        <a:folHlink>
          <a:srgbClr val="0087E2"/>
        </a:folHlink>
      </a:clrScheme>
      <a:clrMap bg1="lt1" tx1="dk1" bg2="lt2" tx2="dk2" accent1="accent1" accent2="accent2" accent3="accent3" accent4="accent4" accent5="accent5" accent6="accent6" hlink="hlink" folHlink="folHlink"/>
    </a:extraClrScheme>
    <a:extraClrScheme>
      <a:clrScheme name="PPT Template_CN 2">
        <a:dk1>
          <a:srgbClr val="000000"/>
        </a:dk1>
        <a:lt1>
          <a:srgbClr val="FFFFFF"/>
        </a:lt1>
        <a:dk2>
          <a:srgbClr val="0087E2"/>
        </a:dk2>
        <a:lt2>
          <a:srgbClr val="808080"/>
        </a:lt2>
        <a:accent1>
          <a:srgbClr val="FFF000"/>
        </a:accent1>
        <a:accent2>
          <a:srgbClr val="E4007F"/>
        </a:accent2>
        <a:accent3>
          <a:srgbClr val="FFFFFF"/>
        </a:accent3>
        <a:accent4>
          <a:srgbClr val="000000"/>
        </a:accent4>
        <a:accent5>
          <a:srgbClr val="FFF6AA"/>
        </a:accent5>
        <a:accent6>
          <a:srgbClr val="CF0072"/>
        </a:accent6>
        <a:hlink>
          <a:srgbClr val="0087E2"/>
        </a:hlink>
        <a:folHlink>
          <a:srgbClr val="99CC00"/>
        </a:folHlink>
      </a:clrScheme>
      <a:clrMap bg1="lt1" tx1="dk1" bg2="lt2" tx2="dk2" accent1="accent1" accent2="accent2" accent3="accent3" accent4="accent4" accent5="accent5" accent6="accent6" hlink="hlink" folHlink="folHlink"/>
    </a:extraClrScheme>
    <a:extraClrScheme>
      <a:clrScheme name="PPT Template_CN 3">
        <a:dk1>
          <a:srgbClr val="000000"/>
        </a:dk1>
        <a:lt1>
          <a:srgbClr val="FFFFFF"/>
        </a:lt1>
        <a:dk2>
          <a:srgbClr val="005CA2"/>
        </a:dk2>
        <a:lt2>
          <a:srgbClr val="808080"/>
        </a:lt2>
        <a:accent1>
          <a:srgbClr val="CAD1AF"/>
        </a:accent1>
        <a:accent2>
          <a:srgbClr val="FFCC00"/>
        </a:accent2>
        <a:accent3>
          <a:srgbClr val="FFFFFF"/>
        </a:accent3>
        <a:accent4>
          <a:srgbClr val="000000"/>
        </a:accent4>
        <a:accent5>
          <a:srgbClr val="E1E5D4"/>
        </a:accent5>
        <a:accent6>
          <a:srgbClr val="E7B900"/>
        </a:accent6>
        <a:hlink>
          <a:srgbClr val="696969"/>
        </a:hlink>
        <a:folHlink>
          <a:srgbClr val="CAD1AF"/>
        </a:folHlink>
      </a:clrScheme>
      <a:clrMap bg1="lt1" tx1="dk1" bg2="lt2" tx2="dk2" accent1="accent1" accent2="accent2" accent3="accent3" accent4="accent4" accent5="accent5" accent6="accent6" hlink="hlink" folHlink="folHlink"/>
    </a:extraClrScheme>
    <a:extraClrScheme>
      <a:clrScheme name="PPT Template_CN 4">
        <a:dk1>
          <a:srgbClr val="000000"/>
        </a:dk1>
        <a:lt1>
          <a:srgbClr val="FFFFFF"/>
        </a:lt1>
        <a:dk2>
          <a:srgbClr val="00AFC0"/>
        </a:dk2>
        <a:lt2>
          <a:srgbClr val="808080"/>
        </a:lt2>
        <a:accent1>
          <a:srgbClr val="F08C00"/>
        </a:accent1>
        <a:accent2>
          <a:srgbClr val="E10955"/>
        </a:accent2>
        <a:accent3>
          <a:srgbClr val="FFFFFF"/>
        </a:accent3>
        <a:accent4>
          <a:srgbClr val="000000"/>
        </a:accent4>
        <a:accent5>
          <a:srgbClr val="F6C5AA"/>
        </a:accent5>
        <a:accent6>
          <a:srgbClr val="CC074C"/>
        </a:accent6>
        <a:hlink>
          <a:srgbClr val="F08C00"/>
        </a:hlink>
        <a:folHlink>
          <a:srgbClr val="FFF00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9_blank">
  <a:themeElements>
    <a:clrScheme name="blank 1">
      <a:dk1>
        <a:srgbClr val="000000"/>
      </a:dk1>
      <a:lt1>
        <a:srgbClr val="FFFFFF"/>
      </a:lt1>
      <a:dk2>
        <a:srgbClr val="0087E2"/>
      </a:dk2>
      <a:lt2>
        <a:srgbClr val="808080"/>
      </a:lt2>
      <a:accent1>
        <a:srgbClr val="F08C00"/>
      </a:accent1>
      <a:accent2>
        <a:srgbClr val="FFF000"/>
      </a:accent2>
      <a:accent3>
        <a:srgbClr val="FFFFFF"/>
      </a:accent3>
      <a:accent4>
        <a:srgbClr val="000000"/>
      </a:accent4>
      <a:accent5>
        <a:srgbClr val="F6C5AA"/>
      </a:accent5>
      <a:accent6>
        <a:srgbClr val="E7D900"/>
      </a:accent6>
      <a:hlink>
        <a:srgbClr val="5F1987"/>
      </a:hlink>
      <a:folHlink>
        <a:srgbClr val="0087E2"/>
      </a:folHlink>
    </a:clrScheme>
    <a:fontScheme name="blank">
      <a:majorFont>
        <a:latin typeface="Arial"/>
        <a:ea typeface="黑体"/>
        <a:cs typeface=""/>
      </a:majorFont>
      <a:minorFont>
        <a:latin typeface="Arial"/>
        <a:ea typeface="华文细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1" lang="zh-CN" sz="1400" b="0" i="0" u="none" strike="noStrike" cap="none" normalizeH="0" baseline="0" smtClean="0">
            <a:ln>
              <a:noFill/>
            </a:ln>
            <a:solidFill>
              <a:schemeClr val="bg1"/>
            </a:solidFill>
            <a:effectLst/>
            <a:latin typeface="Times New Roman" pitchFamily="18"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1" lang="zh-CN" sz="1400" b="0" i="0" u="none" strike="noStrike" cap="none" normalizeH="0" baseline="0" smtClean="0">
            <a:ln>
              <a:noFill/>
            </a:ln>
            <a:solidFill>
              <a:schemeClr val="bg1"/>
            </a:solidFill>
            <a:effectLst/>
            <a:latin typeface="Times New Roman" pitchFamily="18" charset="0"/>
            <a:ea typeface="宋体" pitchFamily="2" charset="-122"/>
          </a:defRPr>
        </a:defPPr>
      </a:lstStyle>
    </a:lnDef>
  </a:objectDefaults>
  <a:extraClrSchemeLst>
    <a:extraClrScheme>
      <a:clrScheme name="blank 1">
        <a:dk1>
          <a:srgbClr val="000000"/>
        </a:dk1>
        <a:lt1>
          <a:srgbClr val="FFFFFF"/>
        </a:lt1>
        <a:dk2>
          <a:srgbClr val="0087E2"/>
        </a:dk2>
        <a:lt2>
          <a:srgbClr val="808080"/>
        </a:lt2>
        <a:accent1>
          <a:srgbClr val="F08C00"/>
        </a:accent1>
        <a:accent2>
          <a:srgbClr val="FFF000"/>
        </a:accent2>
        <a:accent3>
          <a:srgbClr val="FFFFFF"/>
        </a:accent3>
        <a:accent4>
          <a:srgbClr val="000000"/>
        </a:accent4>
        <a:accent5>
          <a:srgbClr val="F6C5AA"/>
        </a:accent5>
        <a:accent6>
          <a:srgbClr val="E7D900"/>
        </a:accent6>
        <a:hlink>
          <a:srgbClr val="5F1987"/>
        </a:hlink>
        <a:folHlink>
          <a:srgbClr val="0087E2"/>
        </a:folHlink>
      </a:clrScheme>
      <a:clrMap bg1="lt1" tx1="dk1" bg2="lt2" tx2="dk2" accent1="accent1" accent2="accent2" accent3="accent3" accent4="accent4" accent5="accent5" accent6="accent6" hlink="hlink" folHlink="folHlink"/>
    </a:extraClrScheme>
    <a:extraClrScheme>
      <a:clrScheme name="blank 2">
        <a:dk1>
          <a:srgbClr val="000000"/>
        </a:dk1>
        <a:lt1>
          <a:srgbClr val="FFFFFF"/>
        </a:lt1>
        <a:dk2>
          <a:srgbClr val="0087E2"/>
        </a:dk2>
        <a:lt2>
          <a:srgbClr val="808080"/>
        </a:lt2>
        <a:accent1>
          <a:srgbClr val="FFF000"/>
        </a:accent1>
        <a:accent2>
          <a:srgbClr val="E4007F"/>
        </a:accent2>
        <a:accent3>
          <a:srgbClr val="FFFFFF"/>
        </a:accent3>
        <a:accent4>
          <a:srgbClr val="000000"/>
        </a:accent4>
        <a:accent5>
          <a:srgbClr val="FFF6AA"/>
        </a:accent5>
        <a:accent6>
          <a:srgbClr val="CF0072"/>
        </a:accent6>
        <a:hlink>
          <a:srgbClr val="0087E2"/>
        </a:hlink>
        <a:folHlink>
          <a:srgbClr val="99CC00"/>
        </a:folHlink>
      </a:clrScheme>
      <a:clrMap bg1="lt1" tx1="dk1" bg2="lt2" tx2="dk2" accent1="accent1" accent2="accent2" accent3="accent3" accent4="accent4" accent5="accent5" accent6="accent6" hlink="hlink" folHlink="folHlink"/>
    </a:extraClrScheme>
    <a:extraClrScheme>
      <a:clrScheme name="blank 3">
        <a:dk1>
          <a:srgbClr val="000000"/>
        </a:dk1>
        <a:lt1>
          <a:srgbClr val="FFFFFF"/>
        </a:lt1>
        <a:dk2>
          <a:srgbClr val="005CA2"/>
        </a:dk2>
        <a:lt2>
          <a:srgbClr val="808080"/>
        </a:lt2>
        <a:accent1>
          <a:srgbClr val="CAD1AF"/>
        </a:accent1>
        <a:accent2>
          <a:srgbClr val="FFCC00"/>
        </a:accent2>
        <a:accent3>
          <a:srgbClr val="FFFFFF"/>
        </a:accent3>
        <a:accent4>
          <a:srgbClr val="000000"/>
        </a:accent4>
        <a:accent5>
          <a:srgbClr val="E1E5D4"/>
        </a:accent5>
        <a:accent6>
          <a:srgbClr val="E7B900"/>
        </a:accent6>
        <a:hlink>
          <a:srgbClr val="696969"/>
        </a:hlink>
        <a:folHlink>
          <a:srgbClr val="CAD1AF"/>
        </a:folHlink>
      </a:clrScheme>
      <a:clrMap bg1="lt1" tx1="dk1" bg2="lt2" tx2="dk2" accent1="accent1" accent2="accent2" accent3="accent3" accent4="accent4" accent5="accent5" accent6="accent6" hlink="hlink" folHlink="folHlink"/>
    </a:extraClrScheme>
    <a:extraClrScheme>
      <a:clrScheme name="blank 4">
        <a:dk1>
          <a:srgbClr val="000000"/>
        </a:dk1>
        <a:lt1>
          <a:srgbClr val="FFFFFF"/>
        </a:lt1>
        <a:dk2>
          <a:srgbClr val="00AFC0"/>
        </a:dk2>
        <a:lt2>
          <a:srgbClr val="808080"/>
        </a:lt2>
        <a:accent1>
          <a:srgbClr val="F08C00"/>
        </a:accent1>
        <a:accent2>
          <a:srgbClr val="E10955"/>
        </a:accent2>
        <a:accent3>
          <a:srgbClr val="FFFFFF"/>
        </a:accent3>
        <a:accent4>
          <a:srgbClr val="000000"/>
        </a:accent4>
        <a:accent5>
          <a:srgbClr val="F6C5AA"/>
        </a:accent5>
        <a:accent6>
          <a:srgbClr val="CC074C"/>
        </a:accent6>
        <a:hlink>
          <a:srgbClr val="F08C00"/>
        </a:hlink>
        <a:folHlink>
          <a:srgbClr val="FFF000"/>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Office 主题">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目录+封底">
  <a:themeElements>
    <a:clrScheme name="PPT Template_CN 1">
      <a:dk1>
        <a:srgbClr val="000000"/>
      </a:dk1>
      <a:lt1>
        <a:srgbClr val="FFFFFF"/>
      </a:lt1>
      <a:dk2>
        <a:srgbClr val="0087E2"/>
      </a:dk2>
      <a:lt2>
        <a:srgbClr val="808080"/>
      </a:lt2>
      <a:accent1>
        <a:srgbClr val="F08C00"/>
      </a:accent1>
      <a:accent2>
        <a:srgbClr val="FFF000"/>
      </a:accent2>
      <a:accent3>
        <a:srgbClr val="FFFFFF"/>
      </a:accent3>
      <a:accent4>
        <a:srgbClr val="000000"/>
      </a:accent4>
      <a:accent5>
        <a:srgbClr val="F6C5AA"/>
      </a:accent5>
      <a:accent6>
        <a:srgbClr val="E7D900"/>
      </a:accent6>
      <a:hlink>
        <a:srgbClr val="5F1987"/>
      </a:hlink>
      <a:folHlink>
        <a:srgbClr val="0087E2"/>
      </a:folHlink>
    </a:clrScheme>
    <a:fontScheme name="PPT Template_CN">
      <a:majorFont>
        <a:latin typeface="Arial"/>
        <a:ea typeface="黑体"/>
        <a:cs typeface=""/>
      </a:majorFont>
      <a:minorFont>
        <a:latin typeface="Arial"/>
        <a:ea typeface="华文细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1" lang="zh-CN" sz="1800" b="0" i="0" u="none" strike="noStrike" cap="none" normalizeH="0" baseline="0" smtClean="0">
            <a:ln>
              <a:noFill/>
            </a:ln>
            <a:solidFill>
              <a:schemeClr val="bg1"/>
            </a:solidFill>
            <a:effectLst/>
            <a:latin typeface="Times New Roman" pitchFamily="18"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1" lang="zh-CN" sz="1800" b="0" i="0" u="none" strike="noStrike" cap="none" normalizeH="0" baseline="0" smtClean="0">
            <a:ln>
              <a:noFill/>
            </a:ln>
            <a:solidFill>
              <a:schemeClr val="bg1"/>
            </a:solidFill>
            <a:effectLst/>
            <a:latin typeface="Times New Roman" pitchFamily="18" charset="0"/>
            <a:ea typeface="宋体" pitchFamily="2" charset="-122"/>
          </a:defRPr>
        </a:defPPr>
      </a:lstStyle>
    </a:lnDef>
  </a:objectDefaults>
  <a:extraClrSchemeLst>
    <a:extraClrScheme>
      <a:clrScheme name="PPT Template_CN 1">
        <a:dk1>
          <a:srgbClr val="000000"/>
        </a:dk1>
        <a:lt1>
          <a:srgbClr val="FFFFFF"/>
        </a:lt1>
        <a:dk2>
          <a:srgbClr val="0087E2"/>
        </a:dk2>
        <a:lt2>
          <a:srgbClr val="808080"/>
        </a:lt2>
        <a:accent1>
          <a:srgbClr val="F08C00"/>
        </a:accent1>
        <a:accent2>
          <a:srgbClr val="FFF000"/>
        </a:accent2>
        <a:accent3>
          <a:srgbClr val="FFFFFF"/>
        </a:accent3>
        <a:accent4>
          <a:srgbClr val="000000"/>
        </a:accent4>
        <a:accent5>
          <a:srgbClr val="F6C5AA"/>
        </a:accent5>
        <a:accent6>
          <a:srgbClr val="E7D900"/>
        </a:accent6>
        <a:hlink>
          <a:srgbClr val="5F1987"/>
        </a:hlink>
        <a:folHlink>
          <a:srgbClr val="0087E2"/>
        </a:folHlink>
      </a:clrScheme>
      <a:clrMap bg1="lt1" tx1="dk1" bg2="lt2" tx2="dk2" accent1="accent1" accent2="accent2" accent3="accent3" accent4="accent4" accent5="accent5" accent6="accent6" hlink="hlink" folHlink="folHlink"/>
    </a:extraClrScheme>
    <a:extraClrScheme>
      <a:clrScheme name="PPT Template_CN 2">
        <a:dk1>
          <a:srgbClr val="000000"/>
        </a:dk1>
        <a:lt1>
          <a:srgbClr val="FFFFFF"/>
        </a:lt1>
        <a:dk2>
          <a:srgbClr val="0087E2"/>
        </a:dk2>
        <a:lt2>
          <a:srgbClr val="808080"/>
        </a:lt2>
        <a:accent1>
          <a:srgbClr val="FFF000"/>
        </a:accent1>
        <a:accent2>
          <a:srgbClr val="E4007F"/>
        </a:accent2>
        <a:accent3>
          <a:srgbClr val="FFFFFF"/>
        </a:accent3>
        <a:accent4>
          <a:srgbClr val="000000"/>
        </a:accent4>
        <a:accent5>
          <a:srgbClr val="FFF6AA"/>
        </a:accent5>
        <a:accent6>
          <a:srgbClr val="CF0072"/>
        </a:accent6>
        <a:hlink>
          <a:srgbClr val="0087E2"/>
        </a:hlink>
        <a:folHlink>
          <a:srgbClr val="99CC00"/>
        </a:folHlink>
      </a:clrScheme>
      <a:clrMap bg1="lt1" tx1="dk1" bg2="lt2" tx2="dk2" accent1="accent1" accent2="accent2" accent3="accent3" accent4="accent4" accent5="accent5" accent6="accent6" hlink="hlink" folHlink="folHlink"/>
    </a:extraClrScheme>
    <a:extraClrScheme>
      <a:clrScheme name="PPT Template_CN 3">
        <a:dk1>
          <a:srgbClr val="000000"/>
        </a:dk1>
        <a:lt1>
          <a:srgbClr val="FFFFFF"/>
        </a:lt1>
        <a:dk2>
          <a:srgbClr val="005CA2"/>
        </a:dk2>
        <a:lt2>
          <a:srgbClr val="808080"/>
        </a:lt2>
        <a:accent1>
          <a:srgbClr val="CAD1AF"/>
        </a:accent1>
        <a:accent2>
          <a:srgbClr val="FFCC00"/>
        </a:accent2>
        <a:accent3>
          <a:srgbClr val="FFFFFF"/>
        </a:accent3>
        <a:accent4>
          <a:srgbClr val="000000"/>
        </a:accent4>
        <a:accent5>
          <a:srgbClr val="E1E5D4"/>
        </a:accent5>
        <a:accent6>
          <a:srgbClr val="E7B900"/>
        </a:accent6>
        <a:hlink>
          <a:srgbClr val="696969"/>
        </a:hlink>
        <a:folHlink>
          <a:srgbClr val="CAD1AF"/>
        </a:folHlink>
      </a:clrScheme>
      <a:clrMap bg1="lt1" tx1="dk1" bg2="lt2" tx2="dk2" accent1="accent1" accent2="accent2" accent3="accent3" accent4="accent4" accent5="accent5" accent6="accent6" hlink="hlink" folHlink="folHlink"/>
    </a:extraClrScheme>
    <a:extraClrScheme>
      <a:clrScheme name="PPT Template_CN 4">
        <a:dk1>
          <a:srgbClr val="000000"/>
        </a:dk1>
        <a:lt1>
          <a:srgbClr val="FFFFFF"/>
        </a:lt1>
        <a:dk2>
          <a:srgbClr val="00AFC0"/>
        </a:dk2>
        <a:lt2>
          <a:srgbClr val="808080"/>
        </a:lt2>
        <a:accent1>
          <a:srgbClr val="F08C00"/>
        </a:accent1>
        <a:accent2>
          <a:srgbClr val="E10955"/>
        </a:accent2>
        <a:accent3>
          <a:srgbClr val="FFFFFF"/>
        </a:accent3>
        <a:accent4>
          <a:srgbClr val="000000"/>
        </a:accent4>
        <a:accent5>
          <a:srgbClr val="F6C5AA"/>
        </a:accent5>
        <a:accent6>
          <a:srgbClr val="CC074C"/>
        </a:accent6>
        <a:hlink>
          <a:srgbClr val="F08C00"/>
        </a:hlink>
        <a:folHlink>
          <a:srgbClr val="FFF000"/>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PPT Template_English_Normal">
  <a:themeElements>
    <a:clrScheme name="2_PPT Template_English_Normal 1">
      <a:dk1>
        <a:srgbClr val="000000"/>
      </a:dk1>
      <a:lt1>
        <a:srgbClr val="FFFFFF"/>
      </a:lt1>
      <a:dk2>
        <a:srgbClr val="0087E2"/>
      </a:dk2>
      <a:lt2>
        <a:srgbClr val="808080"/>
      </a:lt2>
      <a:accent1>
        <a:srgbClr val="F08C00"/>
      </a:accent1>
      <a:accent2>
        <a:srgbClr val="FFF000"/>
      </a:accent2>
      <a:accent3>
        <a:srgbClr val="FFFFFF"/>
      </a:accent3>
      <a:accent4>
        <a:srgbClr val="000000"/>
      </a:accent4>
      <a:accent5>
        <a:srgbClr val="F6C5AA"/>
      </a:accent5>
      <a:accent6>
        <a:srgbClr val="E7D900"/>
      </a:accent6>
      <a:hlink>
        <a:srgbClr val="5F1987"/>
      </a:hlink>
      <a:folHlink>
        <a:srgbClr val="0087E2"/>
      </a:folHlink>
    </a:clrScheme>
    <a:fontScheme name="2_PPT Template_English_Normal">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_PPT Template_English_Normal 1">
        <a:dk1>
          <a:srgbClr val="000000"/>
        </a:dk1>
        <a:lt1>
          <a:srgbClr val="FFFFFF"/>
        </a:lt1>
        <a:dk2>
          <a:srgbClr val="0087E2"/>
        </a:dk2>
        <a:lt2>
          <a:srgbClr val="808080"/>
        </a:lt2>
        <a:accent1>
          <a:srgbClr val="F08C00"/>
        </a:accent1>
        <a:accent2>
          <a:srgbClr val="FFF000"/>
        </a:accent2>
        <a:accent3>
          <a:srgbClr val="FFFFFF"/>
        </a:accent3>
        <a:accent4>
          <a:srgbClr val="000000"/>
        </a:accent4>
        <a:accent5>
          <a:srgbClr val="F6C5AA"/>
        </a:accent5>
        <a:accent6>
          <a:srgbClr val="E7D900"/>
        </a:accent6>
        <a:hlink>
          <a:srgbClr val="5F1987"/>
        </a:hlink>
        <a:folHlink>
          <a:srgbClr val="0087E2"/>
        </a:folHlink>
      </a:clrScheme>
      <a:clrMap bg1="lt1" tx1="dk1" bg2="lt2" tx2="dk2" accent1="accent1" accent2="accent2" accent3="accent3" accent4="accent4" accent5="accent5" accent6="accent6" hlink="hlink" folHlink="folHlink"/>
    </a:extraClrScheme>
    <a:extraClrScheme>
      <a:clrScheme name="2_PPT Template_English_Normal 2">
        <a:dk1>
          <a:srgbClr val="000000"/>
        </a:dk1>
        <a:lt1>
          <a:srgbClr val="FFFFFF"/>
        </a:lt1>
        <a:dk2>
          <a:srgbClr val="0087E2"/>
        </a:dk2>
        <a:lt2>
          <a:srgbClr val="808080"/>
        </a:lt2>
        <a:accent1>
          <a:srgbClr val="FFF000"/>
        </a:accent1>
        <a:accent2>
          <a:srgbClr val="E4007F"/>
        </a:accent2>
        <a:accent3>
          <a:srgbClr val="FFFFFF"/>
        </a:accent3>
        <a:accent4>
          <a:srgbClr val="000000"/>
        </a:accent4>
        <a:accent5>
          <a:srgbClr val="FFF6AA"/>
        </a:accent5>
        <a:accent6>
          <a:srgbClr val="CF0072"/>
        </a:accent6>
        <a:hlink>
          <a:srgbClr val="0087E2"/>
        </a:hlink>
        <a:folHlink>
          <a:srgbClr val="99CC00"/>
        </a:folHlink>
      </a:clrScheme>
      <a:clrMap bg1="lt1" tx1="dk1" bg2="lt2" tx2="dk2" accent1="accent1" accent2="accent2" accent3="accent3" accent4="accent4" accent5="accent5" accent6="accent6" hlink="hlink" folHlink="folHlink"/>
    </a:extraClrScheme>
    <a:extraClrScheme>
      <a:clrScheme name="2_PPT Template_English_Normal 3">
        <a:dk1>
          <a:srgbClr val="000000"/>
        </a:dk1>
        <a:lt1>
          <a:srgbClr val="FFFFFF"/>
        </a:lt1>
        <a:dk2>
          <a:srgbClr val="005CA2"/>
        </a:dk2>
        <a:lt2>
          <a:srgbClr val="808080"/>
        </a:lt2>
        <a:accent1>
          <a:srgbClr val="CAD1AF"/>
        </a:accent1>
        <a:accent2>
          <a:srgbClr val="FFCC00"/>
        </a:accent2>
        <a:accent3>
          <a:srgbClr val="FFFFFF"/>
        </a:accent3>
        <a:accent4>
          <a:srgbClr val="000000"/>
        </a:accent4>
        <a:accent5>
          <a:srgbClr val="E1E5D4"/>
        </a:accent5>
        <a:accent6>
          <a:srgbClr val="E7B900"/>
        </a:accent6>
        <a:hlink>
          <a:srgbClr val="696969"/>
        </a:hlink>
        <a:folHlink>
          <a:srgbClr val="CAD1AF"/>
        </a:folHlink>
      </a:clrScheme>
      <a:clrMap bg1="lt1" tx1="dk1" bg2="lt2" tx2="dk2" accent1="accent1" accent2="accent2" accent3="accent3" accent4="accent4" accent5="accent5" accent6="accent6" hlink="hlink" folHlink="folHlink"/>
    </a:extraClrScheme>
    <a:extraClrScheme>
      <a:clrScheme name="2_PPT Template_English_Normal 4">
        <a:dk1>
          <a:srgbClr val="000000"/>
        </a:dk1>
        <a:lt1>
          <a:srgbClr val="FFFFFF"/>
        </a:lt1>
        <a:dk2>
          <a:srgbClr val="00AFC0"/>
        </a:dk2>
        <a:lt2>
          <a:srgbClr val="808080"/>
        </a:lt2>
        <a:accent1>
          <a:srgbClr val="F08C00"/>
        </a:accent1>
        <a:accent2>
          <a:srgbClr val="E10955"/>
        </a:accent2>
        <a:accent3>
          <a:srgbClr val="FFFFFF"/>
        </a:accent3>
        <a:accent4>
          <a:srgbClr val="000000"/>
        </a:accent4>
        <a:accent5>
          <a:srgbClr val="F6C5AA"/>
        </a:accent5>
        <a:accent6>
          <a:srgbClr val="CC074C"/>
        </a:accent6>
        <a:hlink>
          <a:srgbClr val="F08C00"/>
        </a:hlink>
        <a:folHlink>
          <a:srgbClr val="FFF000"/>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lank">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PPT Template_CN">
      <a:majorFont>
        <a:latin typeface="Arial"/>
        <a:ea typeface="黑体"/>
        <a:cs typeface=""/>
      </a:majorFont>
      <a:minorFont>
        <a:latin typeface="Arial"/>
        <a:ea typeface="华文细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1" lang="zh-CN" sz="1800" b="0" i="0" u="none" strike="noStrike" cap="none" normalizeH="0" baseline="0" smtClean="0">
            <a:ln>
              <a:noFill/>
            </a:ln>
            <a:solidFill>
              <a:schemeClr val="bg1"/>
            </a:solidFill>
            <a:effectLst/>
            <a:latin typeface="Times New Roman" pitchFamily="18"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1" lang="zh-CN" sz="1800" b="0" i="0" u="none" strike="noStrike" cap="none" normalizeH="0" baseline="0" smtClean="0">
            <a:ln>
              <a:noFill/>
            </a:ln>
            <a:solidFill>
              <a:schemeClr val="bg1"/>
            </a:solidFill>
            <a:effectLst/>
            <a:latin typeface="Times New Roman" pitchFamily="18" charset="0"/>
            <a:ea typeface="宋体" pitchFamily="2" charset="-122"/>
          </a:defRPr>
        </a:defPPr>
      </a:lstStyle>
    </a:lnDef>
  </a:objectDefaults>
  <a:extraClrSchemeLst>
    <a:extraClrScheme>
      <a:clrScheme name="PPT Template_CN 1">
        <a:dk1>
          <a:srgbClr val="000000"/>
        </a:dk1>
        <a:lt1>
          <a:srgbClr val="FFFFFF"/>
        </a:lt1>
        <a:dk2>
          <a:srgbClr val="0087E2"/>
        </a:dk2>
        <a:lt2>
          <a:srgbClr val="808080"/>
        </a:lt2>
        <a:accent1>
          <a:srgbClr val="F08C00"/>
        </a:accent1>
        <a:accent2>
          <a:srgbClr val="FFF000"/>
        </a:accent2>
        <a:accent3>
          <a:srgbClr val="FFFFFF"/>
        </a:accent3>
        <a:accent4>
          <a:srgbClr val="000000"/>
        </a:accent4>
        <a:accent5>
          <a:srgbClr val="F6C5AA"/>
        </a:accent5>
        <a:accent6>
          <a:srgbClr val="E7D900"/>
        </a:accent6>
        <a:hlink>
          <a:srgbClr val="5F1987"/>
        </a:hlink>
        <a:folHlink>
          <a:srgbClr val="0087E2"/>
        </a:folHlink>
      </a:clrScheme>
      <a:clrMap bg1="lt1" tx1="dk1" bg2="lt2" tx2="dk2" accent1="accent1" accent2="accent2" accent3="accent3" accent4="accent4" accent5="accent5" accent6="accent6" hlink="hlink" folHlink="folHlink"/>
    </a:extraClrScheme>
    <a:extraClrScheme>
      <a:clrScheme name="PPT Template_CN 2">
        <a:dk1>
          <a:srgbClr val="000000"/>
        </a:dk1>
        <a:lt1>
          <a:srgbClr val="FFFFFF"/>
        </a:lt1>
        <a:dk2>
          <a:srgbClr val="0087E2"/>
        </a:dk2>
        <a:lt2>
          <a:srgbClr val="808080"/>
        </a:lt2>
        <a:accent1>
          <a:srgbClr val="FFF000"/>
        </a:accent1>
        <a:accent2>
          <a:srgbClr val="E4007F"/>
        </a:accent2>
        <a:accent3>
          <a:srgbClr val="FFFFFF"/>
        </a:accent3>
        <a:accent4>
          <a:srgbClr val="000000"/>
        </a:accent4>
        <a:accent5>
          <a:srgbClr val="FFF6AA"/>
        </a:accent5>
        <a:accent6>
          <a:srgbClr val="CF0072"/>
        </a:accent6>
        <a:hlink>
          <a:srgbClr val="0087E2"/>
        </a:hlink>
        <a:folHlink>
          <a:srgbClr val="99CC00"/>
        </a:folHlink>
      </a:clrScheme>
      <a:clrMap bg1="lt1" tx1="dk1" bg2="lt2" tx2="dk2" accent1="accent1" accent2="accent2" accent3="accent3" accent4="accent4" accent5="accent5" accent6="accent6" hlink="hlink" folHlink="folHlink"/>
    </a:extraClrScheme>
    <a:extraClrScheme>
      <a:clrScheme name="PPT Template_CN 3">
        <a:dk1>
          <a:srgbClr val="000000"/>
        </a:dk1>
        <a:lt1>
          <a:srgbClr val="FFFFFF"/>
        </a:lt1>
        <a:dk2>
          <a:srgbClr val="005CA2"/>
        </a:dk2>
        <a:lt2>
          <a:srgbClr val="808080"/>
        </a:lt2>
        <a:accent1>
          <a:srgbClr val="CAD1AF"/>
        </a:accent1>
        <a:accent2>
          <a:srgbClr val="FFCC00"/>
        </a:accent2>
        <a:accent3>
          <a:srgbClr val="FFFFFF"/>
        </a:accent3>
        <a:accent4>
          <a:srgbClr val="000000"/>
        </a:accent4>
        <a:accent5>
          <a:srgbClr val="E1E5D4"/>
        </a:accent5>
        <a:accent6>
          <a:srgbClr val="E7B900"/>
        </a:accent6>
        <a:hlink>
          <a:srgbClr val="696969"/>
        </a:hlink>
        <a:folHlink>
          <a:srgbClr val="CAD1AF"/>
        </a:folHlink>
      </a:clrScheme>
      <a:clrMap bg1="lt1" tx1="dk1" bg2="lt2" tx2="dk2" accent1="accent1" accent2="accent2" accent3="accent3" accent4="accent4" accent5="accent5" accent6="accent6" hlink="hlink" folHlink="folHlink"/>
    </a:extraClrScheme>
    <a:extraClrScheme>
      <a:clrScheme name="PPT Template_CN 4">
        <a:dk1>
          <a:srgbClr val="000000"/>
        </a:dk1>
        <a:lt1>
          <a:srgbClr val="FFFFFF"/>
        </a:lt1>
        <a:dk2>
          <a:srgbClr val="00AFC0"/>
        </a:dk2>
        <a:lt2>
          <a:srgbClr val="808080"/>
        </a:lt2>
        <a:accent1>
          <a:srgbClr val="F08C00"/>
        </a:accent1>
        <a:accent2>
          <a:srgbClr val="E10955"/>
        </a:accent2>
        <a:accent3>
          <a:srgbClr val="FFFFFF"/>
        </a:accent3>
        <a:accent4>
          <a:srgbClr val="000000"/>
        </a:accent4>
        <a:accent5>
          <a:srgbClr val="F6C5AA"/>
        </a:accent5>
        <a:accent6>
          <a:srgbClr val="CC074C"/>
        </a:accent6>
        <a:hlink>
          <a:srgbClr val="F08C00"/>
        </a:hlink>
        <a:folHlink>
          <a:srgbClr val="FFF000"/>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blank">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PPT Template_CN">
      <a:majorFont>
        <a:latin typeface="Arial"/>
        <a:ea typeface="黑体"/>
        <a:cs typeface=""/>
      </a:majorFont>
      <a:minorFont>
        <a:latin typeface="Arial"/>
        <a:ea typeface="华文细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1" lang="zh-CN" sz="1800" b="0" i="0" u="none" strike="noStrike" cap="none" normalizeH="0" baseline="0" smtClean="0">
            <a:ln>
              <a:noFill/>
            </a:ln>
            <a:solidFill>
              <a:schemeClr val="bg1"/>
            </a:solidFill>
            <a:effectLst/>
            <a:latin typeface="Times New Roman" pitchFamily="18"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1" lang="zh-CN" sz="1800" b="0" i="0" u="none" strike="noStrike" cap="none" normalizeH="0" baseline="0" smtClean="0">
            <a:ln>
              <a:noFill/>
            </a:ln>
            <a:solidFill>
              <a:schemeClr val="bg1"/>
            </a:solidFill>
            <a:effectLst/>
            <a:latin typeface="Times New Roman" pitchFamily="18" charset="0"/>
            <a:ea typeface="宋体" pitchFamily="2" charset="-122"/>
          </a:defRPr>
        </a:defPPr>
      </a:lstStyle>
    </a:lnDef>
  </a:objectDefaults>
  <a:extraClrSchemeLst>
    <a:extraClrScheme>
      <a:clrScheme name="PPT Template_CN 1">
        <a:dk1>
          <a:srgbClr val="000000"/>
        </a:dk1>
        <a:lt1>
          <a:srgbClr val="FFFFFF"/>
        </a:lt1>
        <a:dk2>
          <a:srgbClr val="0087E2"/>
        </a:dk2>
        <a:lt2>
          <a:srgbClr val="808080"/>
        </a:lt2>
        <a:accent1>
          <a:srgbClr val="F08C00"/>
        </a:accent1>
        <a:accent2>
          <a:srgbClr val="FFF000"/>
        </a:accent2>
        <a:accent3>
          <a:srgbClr val="FFFFFF"/>
        </a:accent3>
        <a:accent4>
          <a:srgbClr val="000000"/>
        </a:accent4>
        <a:accent5>
          <a:srgbClr val="F6C5AA"/>
        </a:accent5>
        <a:accent6>
          <a:srgbClr val="E7D900"/>
        </a:accent6>
        <a:hlink>
          <a:srgbClr val="5F1987"/>
        </a:hlink>
        <a:folHlink>
          <a:srgbClr val="0087E2"/>
        </a:folHlink>
      </a:clrScheme>
      <a:clrMap bg1="lt1" tx1="dk1" bg2="lt2" tx2="dk2" accent1="accent1" accent2="accent2" accent3="accent3" accent4="accent4" accent5="accent5" accent6="accent6" hlink="hlink" folHlink="folHlink"/>
    </a:extraClrScheme>
    <a:extraClrScheme>
      <a:clrScheme name="PPT Template_CN 2">
        <a:dk1>
          <a:srgbClr val="000000"/>
        </a:dk1>
        <a:lt1>
          <a:srgbClr val="FFFFFF"/>
        </a:lt1>
        <a:dk2>
          <a:srgbClr val="0087E2"/>
        </a:dk2>
        <a:lt2>
          <a:srgbClr val="808080"/>
        </a:lt2>
        <a:accent1>
          <a:srgbClr val="FFF000"/>
        </a:accent1>
        <a:accent2>
          <a:srgbClr val="E4007F"/>
        </a:accent2>
        <a:accent3>
          <a:srgbClr val="FFFFFF"/>
        </a:accent3>
        <a:accent4>
          <a:srgbClr val="000000"/>
        </a:accent4>
        <a:accent5>
          <a:srgbClr val="FFF6AA"/>
        </a:accent5>
        <a:accent6>
          <a:srgbClr val="CF0072"/>
        </a:accent6>
        <a:hlink>
          <a:srgbClr val="0087E2"/>
        </a:hlink>
        <a:folHlink>
          <a:srgbClr val="99CC00"/>
        </a:folHlink>
      </a:clrScheme>
      <a:clrMap bg1="lt1" tx1="dk1" bg2="lt2" tx2="dk2" accent1="accent1" accent2="accent2" accent3="accent3" accent4="accent4" accent5="accent5" accent6="accent6" hlink="hlink" folHlink="folHlink"/>
    </a:extraClrScheme>
    <a:extraClrScheme>
      <a:clrScheme name="PPT Template_CN 3">
        <a:dk1>
          <a:srgbClr val="000000"/>
        </a:dk1>
        <a:lt1>
          <a:srgbClr val="FFFFFF"/>
        </a:lt1>
        <a:dk2>
          <a:srgbClr val="005CA2"/>
        </a:dk2>
        <a:lt2>
          <a:srgbClr val="808080"/>
        </a:lt2>
        <a:accent1>
          <a:srgbClr val="CAD1AF"/>
        </a:accent1>
        <a:accent2>
          <a:srgbClr val="FFCC00"/>
        </a:accent2>
        <a:accent3>
          <a:srgbClr val="FFFFFF"/>
        </a:accent3>
        <a:accent4>
          <a:srgbClr val="000000"/>
        </a:accent4>
        <a:accent5>
          <a:srgbClr val="E1E5D4"/>
        </a:accent5>
        <a:accent6>
          <a:srgbClr val="E7B900"/>
        </a:accent6>
        <a:hlink>
          <a:srgbClr val="696969"/>
        </a:hlink>
        <a:folHlink>
          <a:srgbClr val="CAD1AF"/>
        </a:folHlink>
      </a:clrScheme>
      <a:clrMap bg1="lt1" tx1="dk1" bg2="lt2" tx2="dk2" accent1="accent1" accent2="accent2" accent3="accent3" accent4="accent4" accent5="accent5" accent6="accent6" hlink="hlink" folHlink="folHlink"/>
    </a:extraClrScheme>
    <a:extraClrScheme>
      <a:clrScheme name="PPT Template_CN 4">
        <a:dk1>
          <a:srgbClr val="000000"/>
        </a:dk1>
        <a:lt1>
          <a:srgbClr val="FFFFFF"/>
        </a:lt1>
        <a:dk2>
          <a:srgbClr val="00AFC0"/>
        </a:dk2>
        <a:lt2>
          <a:srgbClr val="808080"/>
        </a:lt2>
        <a:accent1>
          <a:srgbClr val="F08C00"/>
        </a:accent1>
        <a:accent2>
          <a:srgbClr val="E10955"/>
        </a:accent2>
        <a:accent3>
          <a:srgbClr val="FFFFFF"/>
        </a:accent3>
        <a:accent4>
          <a:srgbClr val="000000"/>
        </a:accent4>
        <a:accent5>
          <a:srgbClr val="F6C5AA"/>
        </a:accent5>
        <a:accent6>
          <a:srgbClr val="CC074C"/>
        </a:accent6>
        <a:hlink>
          <a:srgbClr val="F08C00"/>
        </a:hlink>
        <a:folHlink>
          <a:srgbClr val="FFF000"/>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PPT Template_English_Normal">
  <a:themeElements>
    <a:clrScheme name="PPT Template_CN 1">
      <a:dk1>
        <a:srgbClr val="000000"/>
      </a:dk1>
      <a:lt1>
        <a:srgbClr val="FFFFFF"/>
      </a:lt1>
      <a:dk2>
        <a:srgbClr val="0087E2"/>
      </a:dk2>
      <a:lt2>
        <a:srgbClr val="808080"/>
      </a:lt2>
      <a:accent1>
        <a:srgbClr val="F08C00"/>
      </a:accent1>
      <a:accent2>
        <a:srgbClr val="FFF000"/>
      </a:accent2>
      <a:accent3>
        <a:srgbClr val="FFFFFF"/>
      </a:accent3>
      <a:accent4>
        <a:srgbClr val="000000"/>
      </a:accent4>
      <a:accent5>
        <a:srgbClr val="F6C5AA"/>
      </a:accent5>
      <a:accent6>
        <a:srgbClr val="E7D900"/>
      </a:accent6>
      <a:hlink>
        <a:srgbClr val="5F1987"/>
      </a:hlink>
      <a:folHlink>
        <a:srgbClr val="0087E2"/>
      </a:folHlink>
    </a:clrScheme>
    <a:fontScheme name="PPT Template_CN">
      <a:majorFont>
        <a:latin typeface="Arial"/>
        <a:ea typeface="黑体"/>
        <a:cs typeface=""/>
      </a:majorFont>
      <a:minorFont>
        <a:latin typeface="Arial"/>
        <a:ea typeface="华文细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1" lang="zh-CN" sz="1800" b="0" i="0" u="none" strike="noStrike" cap="none" normalizeH="0" baseline="0" smtClean="0">
            <a:ln>
              <a:noFill/>
            </a:ln>
            <a:solidFill>
              <a:schemeClr val="bg1"/>
            </a:solidFill>
            <a:effectLst/>
            <a:latin typeface="Times New Roman" pitchFamily="18"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1" lang="zh-CN" sz="1800" b="0" i="0" u="none" strike="noStrike" cap="none" normalizeH="0" baseline="0" smtClean="0">
            <a:ln>
              <a:noFill/>
            </a:ln>
            <a:solidFill>
              <a:schemeClr val="bg1"/>
            </a:solidFill>
            <a:effectLst/>
            <a:latin typeface="Times New Roman" pitchFamily="18" charset="0"/>
            <a:ea typeface="宋体" pitchFamily="2" charset="-122"/>
          </a:defRPr>
        </a:defPPr>
      </a:lstStyle>
    </a:lnDef>
  </a:objectDefaults>
  <a:extraClrSchemeLst>
    <a:extraClrScheme>
      <a:clrScheme name="PPT Template_CN 1">
        <a:dk1>
          <a:srgbClr val="000000"/>
        </a:dk1>
        <a:lt1>
          <a:srgbClr val="FFFFFF"/>
        </a:lt1>
        <a:dk2>
          <a:srgbClr val="0087E2"/>
        </a:dk2>
        <a:lt2>
          <a:srgbClr val="808080"/>
        </a:lt2>
        <a:accent1>
          <a:srgbClr val="F08C00"/>
        </a:accent1>
        <a:accent2>
          <a:srgbClr val="FFF000"/>
        </a:accent2>
        <a:accent3>
          <a:srgbClr val="FFFFFF"/>
        </a:accent3>
        <a:accent4>
          <a:srgbClr val="000000"/>
        </a:accent4>
        <a:accent5>
          <a:srgbClr val="F6C5AA"/>
        </a:accent5>
        <a:accent6>
          <a:srgbClr val="E7D900"/>
        </a:accent6>
        <a:hlink>
          <a:srgbClr val="5F1987"/>
        </a:hlink>
        <a:folHlink>
          <a:srgbClr val="0087E2"/>
        </a:folHlink>
      </a:clrScheme>
      <a:clrMap bg1="lt1" tx1="dk1" bg2="lt2" tx2="dk2" accent1="accent1" accent2="accent2" accent3="accent3" accent4="accent4" accent5="accent5" accent6="accent6" hlink="hlink" folHlink="folHlink"/>
    </a:extraClrScheme>
    <a:extraClrScheme>
      <a:clrScheme name="PPT Template_CN 2">
        <a:dk1>
          <a:srgbClr val="000000"/>
        </a:dk1>
        <a:lt1>
          <a:srgbClr val="FFFFFF"/>
        </a:lt1>
        <a:dk2>
          <a:srgbClr val="0087E2"/>
        </a:dk2>
        <a:lt2>
          <a:srgbClr val="808080"/>
        </a:lt2>
        <a:accent1>
          <a:srgbClr val="FFF000"/>
        </a:accent1>
        <a:accent2>
          <a:srgbClr val="E4007F"/>
        </a:accent2>
        <a:accent3>
          <a:srgbClr val="FFFFFF"/>
        </a:accent3>
        <a:accent4>
          <a:srgbClr val="000000"/>
        </a:accent4>
        <a:accent5>
          <a:srgbClr val="FFF6AA"/>
        </a:accent5>
        <a:accent6>
          <a:srgbClr val="CF0072"/>
        </a:accent6>
        <a:hlink>
          <a:srgbClr val="0087E2"/>
        </a:hlink>
        <a:folHlink>
          <a:srgbClr val="99CC00"/>
        </a:folHlink>
      </a:clrScheme>
      <a:clrMap bg1="lt1" tx1="dk1" bg2="lt2" tx2="dk2" accent1="accent1" accent2="accent2" accent3="accent3" accent4="accent4" accent5="accent5" accent6="accent6" hlink="hlink" folHlink="folHlink"/>
    </a:extraClrScheme>
    <a:extraClrScheme>
      <a:clrScheme name="PPT Template_CN 3">
        <a:dk1>
          <a:srgbClr val="000000"/>
        </a:dk1>
        <a:lt1>
          <a:srgbClr val="FFFFFF"/>
        </a:lt1>
        <a:dk2>
          <a:srgbClr val="005CA2"/>
        </a:dk2>
        <a:lt2>
          <a:srgbClr val="808080"/>
        </a:lt2>
        <a:accent1>
          <a:srgbClr val="CAD1AF"/>
        </a:accent1>
        <a:accent2>
          <a:srgbClr val="FFCC00"/>
        </a:accent2>
        <a:accent3>
          <a:srgbClr val="FFFFFF"/>
        </a:accent3>
        <a:accent4>
          <a:srgbClr val="000000"/>
        </a:accent4>
        <a:accent5>
          <a:srgbClr val="E1E5D4"/>
        </a:accent5>
        <a:accent6>
          <a:srgbClr val="E7B900"/>
        </a:accent6>
        <a:hlink>
          <a:srgbClr val="696969"/>
        </a:hlink>
        <a:folHlink>
          <a:srgbClr val="CAD1AF"/>
        </a:folHlink>
      </a:clrScheme>
      <a:clrMap bg1="lt1" tx1="dk1" bg2="lt2" tx2="dk2" accent1="accent1" accent2="accent2" accent3="accent3" accent4="accent4" accent5="accent5" accent6="accent6" hlink="hlink" folHlink="folHlink"/>
    </a:extraClrScheme>
    <a:extraClrScheme>
      <a:clrScheme name="PPT Template_CN 4">
        <a:dk1>
          <a:srgbClr val="000000"/>
        </a:dk1>
        <a:lt1>
          <a:srgbClr val="FFFFFF"/>
        </a:lt1>
        <a:dk2>
          <a:srgbClr val="00AFC0"/>
        </a:dk2>
        <a:lt2>
          <a:srgbClr val="808080"/>
        </a:lt2>
        <a:accent1>
          <a:srgbClr val="F08C00"/>
        </a:accent1>
        <a:accent2>
          <a:srgbClr val="E10955"/>
        </a:accent2>
        <a:accent3>
          <a:srgbClr val="FFFFFF"/>
        </a:accent3>
        <a:accent4>
          <a:srgbClr val="000000"/>
        </a:accent4>
        <a:accent5>
          <a:srgbClr val="F6C5AA"/>
        </a:accent5>
        <a:accent6>
          <a:srgbClr val="CC074C"/>
        </a:accent6>
        <a:hlink>
          <a:srgbClr val="F08C00"/>
        </a:hlink>
        <a:folHlink>
          <a:srgbClr val="FFF000"/>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2_blank">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PPT Template_CN">
      <a:majorFont>
        <a:latin typeface="Arial"/>
        <a:ea typeface="黑体"/>
        <a:cs typeface=""/>
      </a:majorFont>
      <a:minorFont>
        <a:latin typeface="Arial"/>
        <a:ea typeface="华文细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1" lang="zh-CN" sz="1800" b="0" i="0" u="none" strike="noStrike" cap="none" normalizeH="0" baseline="0" smtClean="0">
            <a:ln>
              <a:noFill/>
            </a:ln>
            <a:solidFill>
              <a:schemeClr val="bg1"/>
            </a:solidFill>
            <a:effectLst/>
            <a:latin typeface="Times New Roman" pitchFamily="18"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1" lang="zh-CN" sz="1800" b="0" i="0" u="none" strike="noStrike" cap="none" normalizeH="0" baseline="0" smtClean="0">
            <a:ln>
              <a:noFill/>
            </a:ln>
            <a:solidFill>
              <a:schemeClr val="bg1"/>
            </a:solidFill>
            <a:effectLst/>
            <a:latin typeface="Times New Roman" pitchFamily="18" charset="0"/>
            <a:ea typeface="宋体" pitchFamily="2" charset="-122"/>
          </a:defRPr>
        </a:defPPr>
      </a:lstStyle>
    </a:lnDef>
  </a:objectDefaults>
  <a:extraClrSchemeLst>
    <a:extraClrScheme>
      <a:clrScheme name="PPT Template_CN 1">
        <a:dk1>
          <a:srgbClr val="000000"/>
        </a:dk1>
        <a:lt1>
          <a:srgbClr val="FFFFFF"/>
        </a:lt1>
        <a:dk2>
          <a:srgbClr val="0087E2"/>
        </a:dk2>
        <a:lt2>
          <a:srgbClr val="808080"/>
        </a:lt2>
        <a:accent1>
          <a:srgbClr val="F08C00"/>
        </a:accent1>
        <a:accent2>
          <a:srgbClr val="FFF000"/>
        </a:accent2>
        <a:accent3>
          <a:srgbClr val="FFFFFF"/>
        </a:accent3>
        <a:accent4>
          <a:srgbClr val="000000"/>
        </a:accent4>
        <a:accent5>
          <a:srgbClr val="F6C5AA"/>
        </a:accent5>
        <a:accent6>
          <a:srgbClr val="E7D900"/>
        </a:accent6>
        <a:hlink>
          <a:srgbClr val="5F1987"/>
        </a:hlink>
        <a:folHlink>
          <a:srgbClr val="0087E2"/>
        </a:folHlink>
      </a:clrScheme>
      <a:clrMap bg1="lt1" tx1="dk1" bg2="lt2" tx2="dk2" accent1="accent1" accent2="accent2" accent3="accent3" accent4="accent4" accent5="accent5" accent6="accent6" hlink="hlink" folHlink="folHlink"/>
    </a:extraClrScheme>
    <a:extraClrScheme>
      <a:clrScheme name="PPT Template_CN 2">
        <a:dk1>
          <a:srgbClr val="000000"/>
        </a:dk1>
        <a:lt1>
          <a:srgbClr val="FFFFFF"/>
        </a:lt1>
        <a:dk2>
          <a:srgbClr val="0087E2"/>
        </a:dk2>
        <a:lt2>
          <a:srgbClr val="808080"/>
        </a:lt2>
        <a:accent1>
          <a:srgbClr val="FFF000"/>
        </a:accent1>
        <a:accent2>
          <a:srgbClr val="E4007F"/>
        </a:accent2>
        <a:accent3>
          <a:srgbClr val="FFFFFF"/>
        </a:accent3>
        <a:accent4>
          <a:srgbClr val="000000"/>
        </a:accent4>
        <a:accent5>
          <a:srgbClr val="FFF6AA"/>
        </a:accent5>
        <a:accent6>
          <a:srgbClr val="CF0072"/>
        </a:accent6>
        <a:hlink>
          <a:srgbClr val="0087E2"/>
        </a:hlink>
        <a:folHlink>
          <a:srgbClr val="99CC00"/>
        </a:folHlink>
      </a:clrScheme>
      <a:clrMap bg1="lt1" tx1="dk1" bg2="lt2" tx2="dk2" accent1="accent1" accent2="accent2" accent3="accent3" accent4="accent4" accent5="accent5" accent6="accent6" hlink="hlink" folHlink="folHlink"/>
    </a:extraClrScheme>
    <a:extraClrScheme>
      <a:clrScheme name="PPT Template_CN 3">
        <a:dk1>
          <a:srgbClr val="000000"/>
        </a:dk1>
        <a:lt1>
          <a:srgbClr val="FFFFFF"/>
        </a:lt1>
        <a:dk2>
          <a:srgbClr val="005CA2"/>
        </a:dk2>
        <a:lt2>
          <a:srgbClr val="808080"/>
        </a:lt2>
        <a:accent1>
          <a:srgbClr val="CAD1AF"/>
        </a:accent1>
        <a:accent2>
          <a:srgbClr val="FFCC00"/>
        </a:accent2>
        <a:accent3>
          <a:srgbClr val="FFFFFF"/>
        </a:accent3>
        <a:accent4>
          <a:srgbClr val="000000"/>
        </a:accent4>
        <a:accent5>
          <a:srgbClr val="E1E5D4"/>
        </a:accent5>
        <a:accent6>
          <a:srgbClr val="E7B900"/>
        </a:accent6>
        <a:hlink>
          <a:srgbClr val="696969"/>
        </a:hlink>
        <a:folHlink>
          <a:srgbClr val="CAD1AF"/>
        </a:folHlink>
      </a:clrScheme>
      <a:clrMap bg1="lt1" tx1="dk1" bg2="lt2" tx2="dk2" accent1="accent1" accent2="accent2" accent3="accent3" accent4="accent4" accent5="accent5" accent6="accent6" hlink="hlink" folHlink="folHlink"/>
    </a:extraClrScheme>
    <a:extraClrScheme>
      <a:clrScheme name="PPT Template_CN 4">
        <a:dk1>
          <a:srgbClr val="000000"/>
        </a:dk1>
        <a:lt1>
          <a:srgbClr val="FFFFFF"/>
        </a:lt1>
        <a:dk2>
          <a:srgbClr val="00AFC0"/>
        </a:dk2>
        <a:lt2>
          <a:srgbClr val="808080"/>
        </a:lt2>
        <a:accent1>
          <a:srgbClr val="F08C00"/>
        </a:accent1>
        <a:accent2>
          <a:srgbClr val="E10955"/>
        </a:accent2>
        <a:accent3>
          <a:srgbClr val="FFFFFF"/>
        </a:accent3>
        <a:accent4>
          <a:srgbClr val="000000"/>
        </a:accent4>
        <a:accent5>
          <a:srgbClr val="F6C5AA"/>
        </a:accent5>
        <a:accent6>
          <a:srgbClr val="CC074C"/>
        </a:accent6>
        <a:hlink>
          <a:srgbClr val="F08C00"/>
        </a:hlink>
        <a:folHlink>
          <a:srgbClr val="FFF000"/>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3_PPT Template_English_Normal">
  <a:themeElements>
    <a:clrScheme name="PPT Template_CN 1">
      <a:dk1>
        <a:srgbClr val="000000"/>
      </a:dk1>
      <a:lt1>
        <a:srgbClr val="FFFFFF"/>
      </a:lt1>
      <a:dk2>
        <a:srgbClr val="0087E2"/>
      </a:dk2>
      <a:lt2>
        <a:srgbClr val="808080"/>
      </a:lt2>
      <a:accent1>
        <a:srgbClr val="F08C00"/>
      </a:accent1>
      <a:accent2>
        <a:srgbClr val="FFF000"/>
      </a:accent2>
      <a:accent3>
        <a:srgbClr val="FFFFFF"/>
      </a:accent3>
      <a:accent4>
        <a:srgbClr val="000000"/>
      </a:accent4>
      <a:accent5>
        <a:srgbClr val="F6C5AA"/>
      </a:accent5>
      <a:accent6>
        <a:srgbClr val="E7D900"/>
      </a:accent6>
      <a:hlink>
        <a:srgbClr val="5F1987"/>
      </a:hlink>
      <a:folHlink>
        <a:srgbClr val="0087E2"/>
      </a:folHlink>
    </a:clrScheme>
    <a:fontScheme name="PPT Template_CN">
      <a:majorFont>
        <a:latin typeface="Arial"/>
        <a:ea typeface="黑体"/>
        <a:cs typeface=""/>
      </a:majorFont>
      <a:minorFont>
        <a:latin typeface="Arial"/>
        <a:ea typeface="华文细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1" lang="zh-CN" sz="1800" b="0" i="0" u="none" strike="noStrike" cap="none" normalizeH="0" baseline="0" smtClean="0">
            <a:ln>
              <a:noFill/>
            </a:ln>
            <a:solidFill>
              <a:schemeClr val="bg1"/>
            </a:solidFill>
            <a:effectLst/>
            <a:latin typeface="Times New Roman" pitchFamily="18"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1" lang="zh-CN" sz="1800" b="0" i="0" u="none" strike="noStrike" cap="none" normalizeH="0" baseline="0" smtClean="0">
            <a:ln>
              <a:noFill/>
            </a:ln>
            <a:solidFill>
              <a:schemeClr val="bg1"/>
            </a:solidFill>
            <a:effectLst/>
            <a:latin typeface="Times New Roman" pitchFamily="18" charset="0"/>
            <a:ea typeface="宋体" pitchFamily="2" charset="-122"/>
          </a:defRPr>
        </a:defPPr>
      </a:lstStyle>
    </a:lnDef>
  </a:objectDefaults>
  <a:extraClrSchemeLst>
    <a:extraClrScheme>
      <a:clrScheme name="PPT Template_CN 1">
        <a:dk1>
          <a:srgbClr val="000000"/>
        </a:dk1>
        <a:lt1>
          <a:srgbClr val="FFFFFF"/>
        </a:lt1>
        <a:dk2>
          <a:srgbClr val="0087E2"/>
        </a:dk2>
        <a:lt2>
          <a:srgbClr val="808080"/>
        </a:lt2>
        <a:accent1>
          <a:srgbClr val="F08C00"/>
        </a:accent1>
        <a:accent2>
          <a:srgbClr val="FFF000"/>
        </a:accent2>
        <a:accent3>
          <a:srgbClr val="FFFFFF"/>
        </a:accent3>
        <a:accent4>
          <a:srgbClr val="000000"/>
        </a:accent4>
        <a:accent5>
          <a:srgbClr val="F6C5AA"/>
        </a:accent5>
        <a:accent6>
          <a:srgbClr val="E7D900"/>
        </a:accent6>
        <a:hlink>
          <a:srgbClr val="5F1987"/>
        </a:hlink>
        <a:folHlink>
          <a:srgbClr val="0087E2"/>
        </a:folHlink>
      </a:clrScheme>
      <a:clrMap bg1="lt1" tx1="dk1" bg2="lt2" tx2="dk2" accent1="accent1" accent2="accent2" accent3="accent3" accent4="accent4" accent5="accent5" accent6="accent6" hlink="hlink" folHlink="folHlink"/>
    </a:extraClrScheme>
    <a:extraClrScheme>
      <a:clrScheme name="PPT Template_CN 2">
        <a:dk1>
          <a:srgbClr val="000000"/>
        </a:dk1>
        <a:lt1>
          <a:srgbClr val="FFFFFF"/>
        </a:lt1>
        <a:dk2>
          <a:srgbClr val="0087E2"/>
        </a:dk2>
        <a:lt2>
          <a:srgbClr val="808080"/>
        </a:lt2>
        <a:accent1>
          <a:srgbClr val="FFF000"/>
        </a:accent1>
        <a:accent2>
          <a:srgbClr val="E4007F"/>
        </a:accent2>
        <a:accent3>
          <a:srgbClr val="FFFFFF"/>
        </a:accent3>
        <a:accent4>
          <a:srgbClr val="000000"/>
        </a:accent4>
        <a:accent5>
          <a:srgbClr val="FFF6AA"/>
        </a:accent5>
        <a:accent6>
          <a:srgbClr val="CF0072"/>
        </a:accent6>
        <a:hlink>
          <a:srgbClr val="0087E2"/>
        </a:hlink>
        <a:folHlink>
          <a:srgbClr val="99CC00"/>
        </a:folHlink>
      </a:clrScheme>
      <a:clrMap bg1="lt1" tx1="dk1" bg2="lt2" tx2="dk2" accent1="accent1" accent2="accent2" accent3="accent3" accent4="accent4" accent5="accent5" accent6="accent6" hlink="hlink" folHlink="folHlink"/>
    </a:extraClrScheme>
    <a:extraClrScheme>
      <a:clrScheme name="PPT Template_CN 3">
        <a:dk1>
          <a:srgbClr val="000000"/>
        </a:dk1>
        <a:lt1>
          <a:srgbClr val="FFFFFF"/>
        </a:lt1>
        <a:dk2>
          <a:srgbClr val="005CA2"/>
        </a:dk2>
        <a:lt2>
          <a:srgbClr val="808080"/>
        </a:lt2>
        <a:accent1>
          <a:srgbClr val="CAD1AF"/>
        </a:accent1>
        <a:accent2>
          <a:srgbClr val="FFCC00"/>
        </a:accent2>
        <a:accent3>
          <a:srgbClr val="FFFFFF"/>
        </a:accent3>
        <a:accent4>
          <a:srgbClr val="000000"/>
        </a:accent4>
        <a:accent5>
          <a:srgbClr val="E1E5D4"/>
        </a:accent5>
        <a:accent6>
          <a:srgbClr val="E7B900"/>
        </a:accent6>
        <a:hlink>
          <a:srgbClr val="696969"/>
        </a:hlink>
        <a:folHlink>
          <a:srgbClr val="CAD1AF"/>
        </a:folHlink>
      </a:clrScheme>
      <a:clrMap bg1="lt1" tx1="dk1" bg2="lt2" tx2="dk2" accent1="accent1" accent2="accent2" accent3="accent3" accent4="accent4" accent5="accent5" accent6="accent6" hlink="hlink" folHlink="folHlink"/>
    </a:extraClrScheme>
    <a:extraClrScheme>
      <a:clrScheme name="PPT Template_CN 4">
        <a:dk1>
          <a:srgbClr val="000000"/>
        </a:dk1>
        <a:lt1>
          <a:srgbClr val="FFFFFF"/>
        </a:lt1>
        <a:dk2>
          <a:srgbClr val="00AFC0"/>
        </a:dk2>
        <a:lt2>
          <a:srgbClr val="808080"/>
        </a:lt2>
        <a:accent1>
          <a:srgbClr val="F08C00"/>
        </a:accent1>
        <a:accent2>
          <a:srgbClr val="E10955"/>
        </a:accent2>
        <a:accent3>
          <a:srgbClr val="FFFFFF"/>
        </a:accent3>
        <a:accent4>
          <a:srgbClr val="000000"/>
        </a:accent4>
        <a:accent5>
          <a:srgbClr val="F6C5AA"/>
        </a:accent5>
        <a:accent6>
          <a:srgbClr val="CC074C"/>
        </a:accent6>
        <a:hlink>
          <a:srgbClr val="F08C00"/>
        </a:hlink>
        <a:folHlink>
          <a:srgbClr val="FFF000"/>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4_PPT Template_English_Normal">
  <a:themeElements>
    <a:clrScheme name="PPT Template_CN 1">
      <a:dk1>
        <a:srgbClr val="000000"/>
      </a:dk1>
      <a:lt1>
        <a:srgbClr val="FFFFFF"/>
      </a:lt1>
      <a:dk2>
        <a:srgbClr val="0087E2"/>
      </a:dk2>
      <a:lt2>
        <a:srgbClr val="808080"/>
      </a:lt2>
      <a:accent1>
        <a:srgbClr val="F08C00"/>
      </a:accent1>
      <a:accent2>
        <a:srgbClr val="FFF000"/>
      </a:accent2>
      <a:accent3>
        <a:srgbClr val="FFFFFF"/>
      </a:accent3>
      <a:accent4>
        <a:srgbClr val="000000"/>
      </a:accent4>
      <a:accent5>
        <a:srgbClr val="F6C5AA"/>
      </a:accent5>
      <a:accent6>
        <a:srgbClr val="E7D900"/>
      </a:accent6>
      <a:hlink>
        <a:srgbClr val="5F1987"/>
      </a:hlink>
      <a:folHlink>
        <a:srgbClr val="0087E2"/>
      </a:folHlink>
    </a:clrScheme>
    <a:fontScheme name="PPT Template_CN">
      <a:majorFont>
        <a:latin typeface="Arial"/>
        <a:ea typeface="黑体"/>
        <a:cs typeface=""/>
      </a:majorFont>
      <a:minorFont>
        <a:latin typeface="Arial"/>
        <a:ea typeface="华文细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1" lang="zh-CN" sz="1800" b="0" i="0" u="none" strike="noStrike" cap="none" normalizeH="0" baseline="0" smtClean="0">
            <a:ln>
              <a:noFill/>
            </a:ln>
            <a:solidFill>
              <a:schemeClr val="bg1"/>
            </a:solidFill>
            <a:effectLst/>
            <a:latin typeface="Times New Roman" pitchFamily="18"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0000" tIns="46800" rIns="90000" bIns="4680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1" lang="zh-CN" sz="1800" b="0" i="0" u="none" strike="noStrike" cap="none" normalizeH="0" baseline="0" smtClean="0">
            <a:ln>
              <a:noFill/>
            </a:ln>
            <a:solidFill>
              <a:schemeClr val="bg1"/>
            </a:solidFill>
            <a:effectLst/>
            <a:latin typeface="Times New Roman" pitchFamily="18" charset="0"/>
            <a:ea typeface="宋体" pitchFamily="2" charset="-122"/>
          </a:defRPr>
        </a:defPPr>
      </a:lstStyle>
    </a:lnDef>
  </a:objectDefaults>
  <a:extraClrSchemeLst>
    <a:extraClrScheme>
      <a:clrScheme name="PPT Template_CN 1">
        <a:dk1>
          <a:srgbClr val="000000"/>
        </a:dk1>
        <a:lt1>
          <a:srgbClr val="FFFFFF"/>
        </a:lt1>
        <a:dk2>
          <a:srgbClr val="0087E2"/>
        </a:dk2>
        <a:lt2>
          <a:srgbClr val="808080"/>
        </a:lt2>
        <a:accent1>
          <a:srgbClr val="F08C00"/>
        </a:accent1>
        <a:accent2>
          <a:srgbClr val="FFF000"/>
        </a:accent2>
        <a:accent3>
          <a:srgbClr val="FFFFFF"/>
        </a:accent3>
        <a:accent4>
          <a:srgbClr val="000000"/>
        </a:accent4>
        <a:accent5>
          <a:srgbClr val="F6C5AA"/>
        </a:accent5>
        <a:accent6>
          <a:srgbClr val="E7D900"/>
        </a:accent6>
        <a:hlink>
          <a:srgbClr val="5F1987"/>
        </a:hlink>
        <a:folHlink>
          <a:srgbClr val="0087E2"/>
        </a:folHlink>
      </a:clrScheme>
      <a:clrMap bg1="lt1" tx1="dk1" bg2="lt2" tx2="dk2" accent1="accent1" accent2="accent2" accent3="accent3" accent4="accent4" accent5="accent5" accent6="accent6" hlink="hlink" folHlink="folHlink"/>
    </a:extraClrScheme>
    <a:extraClrScheme>
      <a:clrScheme name="PPT Template_CN 2">
        <a:dk1>
          <a:srgbClr val="000000"/>
        </a:dk1>
        <a:lt1>
          <a:srgbClr val="FFFFFF"/>
        </a:lt1>
        <a:dk2>
          <a:srgbClr val="0087E2"/>
        </a:dk2>
        <a:lt2>
          <a:srgbClr val="808080"/>
        </a:lt2>
        <a:accent1>
          <a:srgbClr val="FFF000"/>
        </a:accent1>
        <a:accent2>
          <a:srgbClr val="E4007F"/>
        </a:accent2>
        <a:accent3>
          <a:srgbClr val="FFFFFF"/>
        </a:accent3>
        <a:accent4>
          <a:srgbClr val="000000"/>
        </a:accent4>
        <a:accent5>
          <a:srgbClr val="FFF6AA"/>
        </a:accent5>
        <a:accent6>
          <a:srgbClr val="CF0072"/>
        </a:accent6>
        <a:hlink>
          <a:srgbClr val="0087E2"/>
        </a:hlink>
        <a:folHlink>
          <a:srgbClr val="99CC00"/>
        </a:folHlink>
      </a:clrScheme>
      <a:clrMap bg1="lt1" tx1="dk1" bg2="lt2" tx2="dk2" accent1="accent1" accent2="accent2" accent3="accent3" accent4="accent4" accent5="accent5" accent6="accent6" hlink="hlink" folHlink="folHlink"/>
    </a:extraClrScheme>
    <a:extraClrScheme>
      <a:clrScheme name="PPT Template_CN 3">
        <a:dk1>
          <a:srgbClr val="000000"/>
        </a:dk1>
        <a:lt1>
          <a:srgbClr val="FFFFFF"/>
        </a:lt1>
        <a:dk2>
          <a:srgbClr val="005CA2"/>
        </a:dk2>
        <a:lt2>
          <a:srgbClr val="808080"/>
        </a:lt2>
        <a:accent1>
          <a:srgbClr val="CAD1AF"/>
        </a:accent1>
        <a:accent2>
          <a:srgbClr val="FFCC00"/>
        </a:accent2>
        <a:accent3>
          <a:srgbClr val="FFFFFF"/>
        </a:accent3>
        <a:accent4>
          <a:srgbClr val="000000"/>
        </a:accent4>
        <a:accent5>
          <a:srgbClr val="E1E5D4"/>
        </a:accent5>
        <a:accent6>
          <a:srgbClr val="E7B900"/>
        </a:accent6>
        <a:hlink>
          <a:srgbClr val="696969"/>
        </a:hlink>
        <a:folHlink>
          <a:srgbClr val="CAD1AF"/>
        </a:folHlink>
      </a:clrScheme>
      <a:clrMap bg1="lt1" tx1="dk1" bg2="lt2" tx2="dk2" accent1="accent1" accent2="accent2" accent3="accent3" accent4="accent4" accent5="accent5" accent6="accent6" hlink="hlink" folHlink="folHlink"/>
    </a:extraClrScheme>
    <a:extraClrScheme>
      <a:clrScheme name="PPT Template_CN 4">
        <a:dk1>
          <a:srgbClr val="000000"/>
        </a:dk1>
        <a:lt1>
          <a:srgbClr val="FFFFFF"/>
        </a:lt1>
        <a:dk2>
          <a:srgbClr val="00AFC0"/>
        </a:dk2>
        <a:lt2>
          <a:srgbClr val="808080"/>
        </a:lt2>
        <a:accent1>
          <a:srgbClr val="F08C00"/>
        </a:accent1>
        <a:accent2>
          <a:srgbClr val="E10955"/>
        </a:accent2>
        <a:accent3>
          <a:srgbClr val="FFFFFF"/>
        </a:accent3>
        <a:accent4>
          <a:srgbClr val="000000"/>
        </a:accent4>
        <a:accent5>
          <a:srgbClr val="F6C5AA"/>
        </a:accent5>
        <a:accent6>
          <a:srgbClr val="CC074C"/>
        </a:accent6>
        <a:hlink>
          <a:srgbClr val="F08C00"/>
        </a:hlink>
        <a:folHlink>
          <a:srgbClr val="FFF000"/>
        </a:folHlink>
      </a:clrScheme>
      <a:clrMap bg1="lt1" tx1="dk1" bg2="lt2" tx2="dk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PPT Template_English_Normal</Template>
  <TotalTime>21091</TotalTime>
  <Words>7955</Words>
  <Application>Microsoft Office PowerPoint</Application>
  <PresentationFormat>On-screen Show (4:3)</PresentationFormat>
  <Paragraphs>1461</Paragraphs>
  <Slides>54</Slides>
  <Notes>45</Notes>
  <HiddenSlides>0</HiddenSlides>
  <MMClips>0</MMClips>
  <ScaleCrop>false</ScaleCrop>
  <HeadingPairs>
    <vt:vector size="6" baseType="variant">
      <vt:variant>
        <vt:lpstr>Theme</vt:lpstr>
      </vt:variant>
      <vt:variant>
        <vt:i4>10</vt:i4>
      </vt:variant>
      <vt:variant>
        <vt:lpstr>Embedded OLE Servers</vt:lpstr>
      </vt:variant>
      <vt:variant>
        <vt:i4>1</vt:i4>
      </vt:variant>
      <vt:variant>
        <vt:lpstr>Slide Titles</vt:lpstr>
      </vt:variant>
      <vt:variant>
        <vt:i4>54</vt:i4>
      </vt:variant>
    </vt:vector>
  </HeadingPairs>
  <TitlesOfParts>
    <vt:vector size="65" baseType="lpstr">
      <vt:lpstr>PPT Template_English_Normal</vt:lpstr>
      <vt:lpstr>目录+封底</vt:lpstr>
      <vt:lpstr>2_PPT Template_English_Normal</vt:lpstr>
      <vt:lpstr>blank</vt:lpstr>
      <vt:lpstr>1_blank</vt:lpstr>
      <vt:lpstr>1_PPT Template_English_Normal</vt:lpstr>
      <vt:lpstr>2_blank</vt:lpstr>
      <vt:lpstr>3_PPT Template_English_Normal</vt:lpstr>
      <vt:lpstr>4_PPT Template_English_Normal</vt:lpstr>
      <vt:lpstr>9_blank</vt:lpstr>
      <vt:lpstr>CorelDRAW</vt:lpstr>
      <vt:lpstr>Railway Communication System [RCS]</vt:lpstr>
      <vt:lpstr>Agenda</vt:lpstr>
      <vt:lpstr>Overall architecture of Railway Communications System [RCS]</vt:lpstr>
      <vt:lpstr>Classification of Railway ICT services</vt:lpstr>
      <vt:lpstr>Overall architecture of railway ICT service network</vt:lpstr>
      <vt:lpstr>Integrated information network framework</vt:lpstr>
      <vt:lpstr>Network framework of Delivery system</vt:lpstr>
      <vt:lpstr>Overall network architecture of Delivery system</vt:lpstr>
      <vt:lpstr>Architecture of ticketing and reservation system</vt:lpstr>
      <vt:lpstr>Networking architecture for ticketing and reservation services</vt:lpstr>
      <vt:lpstr>Networking architecture of public security management information system</vt:lpstr>
      <vt:lpstr>Video Surveillance System (VSS)</vt:lpstr>
      <vt:lpstr>System architecture of Public Services network </vt:lpstr>
      <vt:lpstr>Telecommunication System Structure</vt:lpstr>
      <vt:lpstr>Network layering of railway communication services</vt:lpstr>
      <vt:lpstr>Summary of RCS requirements</vt:lpstr>
      <vt:lpstr>Agenda</vt:lpstr>
      <vt:lpstr>End-to-end Solution</vt:lpstr>
      <vt:lpstr>Overall architecture of Transport Network for RCS</vt:lpstr>
      <vt:lpstr>Analysis of BW requirements and traffic characteristics </vt:lpstr>
      <vt:lpstr>Requirements for Transport Network When Services Are Transformed to All IP</vt:lpstr>
      <vt:lpstr>Limitation of MSTP Network</vt:lpstr>
      <vt:lpstr>Packet-oriented Transport Technology - PTN</vt:lpstr>
      <vt:lpstr>ZTE PTN Product Family </vt:lpstr>
      <vt:lpstr>ZTE PTN Product Family </vt:lpstr>
      <vt:lpstr>Ring Topology</vt:lpstr>
      <vt:lpstr>Transport of Delivery services</vt:lpstr>
      <vt:lpstr>Transport of integrated information services, ticketing services and police services</vt:lpstr>
      <vt:lpstr>Transport of Public Communication services</vt:lpstr>
      <vt:lpstr>Transport of Video services (single-level aggregation)</vt:lpstr>
      <vt:lpstr>Transport of Video services (two-level aggregation)</vt:lpstr>
      <vt:lpstr>Railway Telecommunication Equipment</vt:lpstr>
      <vt:lpstr>Railway telecommunication Equipment</vt:lpstr>
      <vt:lpstr>Slide 34</vt:lpstr>
      <vt:lpstr>Agenda</vt:lpstr>
      <vt:lpstr>ZTE and Railway Construction</vt:lpstr>
      <vt:lpstr>Railway Modernization Project in Vietnam</vt:lpstr>
      <vt:lpstr>Railway Signal Project in Uzbekistan</vt:lpstr>
      <vt:lpstr>Metro Rail Projects in China</vt:lpstr>
      <vt:lpstr>Slide 40</vt:lpstr>
      <vt:lpstr>Slide 41</vt:lpstr>
      <vt:lpstr>Slide 42</vt:lpstr>
      <vt:lpstr>Slide 43</vt:lpstr>
      <vt:lpstr>E-MSTP video transmission system for Lanzhou-Xinjiang Railway Line</vt:lpstr>
      <vt:lpstr>Hankou-Yichang Passenger Transport Line </vt:lpstr>
      <vt:lpstr>Transmission network for Zhengzhou-Xi’an Passenger Transport Line </vt:lpstr>
      <vt:lpstr>Application cases in railway communication industry</vt:lpstr>
      <vt:lpstr>Slide 48</vt:lpstr>
      <vt:lpstr>Agenda</vt:lpstr>
      <vt:lpstr>ZTE Corporation</vt:lpstr>
      <vt:lpstr>Global Operation</vt:lpstr>
      <vt:lpstr>Slide 52</vt:lpstr>
      <vt:lpstr>Summary of features of RCS</vt:lpstr>
      <vt:lpstr>Suggestions for solution for synchronous network deployment</vt:lpstr>
    </vt:vector>
  </TitlesOfParts>
  <Company>ZTE</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中兴Backhaul解决方案</dc:title>
  <dc:creator>Tony Ma (195333)</dc:creator>
  <cp:lastModifiedBy>zte</cp:lastModifiedBy>
  <cp:revision>4276</cp:revision>
  <dcterms:created xsi:type="dcterms:W3CDTF">2010-03-12T08:17:53Z</dcterms:created>
  <dcterms:modified xsi:type="dcterms:W3CDTF">2012-04-28T01:53:33Z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NXTAG2">
    <vt:lpwstr>0008001860000000000001024140</vt:lpwstr>
  </property>
</Properties>
</file>